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37"/>
  </p:notesMasterIdLst>
  <p:sldIdLst>
    <p:sldId id="279" r:id="rId2"/>
    <p:sldId id="466" r:id="rId3"/>
    <p:sldId id="468" r:id="rId4"/>
    <p:sldId id="510" r:id="rId5"/>
    <p:sldId id="472" r:id="rId6"/>
    <p:sldId id="467" r:id="rId7"/>
    <p:sldId id="536" r:id="rId8"/>
    <p:sldId id="534" r:id="rId9"/>
    <p:sldId id="535" r:id="rId10"/>
    <p:sldId id="537" r:id="rId11"/>
    <p:sldId id="538" r:id="rId12"/>
    <p:sldId id="539" r:id="rId13"/>
    <p:sldId id="526" r:id="rId14"/>
    <p:sldId id="528" r:id="rId15"/>
    <p:sldId id="357" r:id="rId16"/>
    <p:sldId id="359" r:id="rId17"/>
    <p:sldId id="552" r:id="rId18"/>
    <p:sldId id="530" r:id="rId19"/>
    <p:sldId id="493" r:id="rId20"/>
    <p:sldId id="523" r:id="rId21"/>
    <p:sldId id="551" r:id="rId22"/>
    <p:sldId id="540" r:id="rId23"/>
    <p:sldId id="541" r:id="rId24"/>
    <p:sldId id="544" r:id="rId25"/>
    <p:sldId id="545" r:id="rId26"/>
    <p:sldId id="546" r:id="rId27"/>
    <p:sldId id="542" r:id="rId28"/>
    <p:sldId id="547" r:id="rId29"/>
    <p:sldId id="414" r:id="rId30"/>
    <p:sldId id="415" r:id="rId31"/>
    <p:sldId id="439" r:id="rId32"/>
    <p:sldId id="451" r:id="rId33"/>
    <p:sldId id="555" r:id="rId34"/>
    <p:sldId id="554" r:id="rId35"/>
    <p:sldId id="553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3" autoAdjust="0"/>
    <p:restoredTop sz="86396" autoAdjust="0"/>
  </p:normalViewPr>
  <p:slideViewPr>
    <p:cSldViewPr>
      <p:cViewPr varScale="1">
        <p:scale>
          <a:sx n="73" d="100"/>
          <a:sy n="73" d="100"/>
        </p:scale>
        <p:origin x="15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959"/>
    </p:cViewPr>
  </p:sorterViewPr>
  <p:notesViewPr>
    <p:cSldViewPr>
      <p:cViewPr varScale="1">
        <p:scale>
          <a:sx n="92" d="100"/>
          <a:sy n="92" d="100"/>
        </p:scale>
        <p:origin x="-2916" y="-8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ojects\C4G\Future%20Subsidence\LIDAR%20and%20CLEAR%20Hypsometric%20Curve%202010%20-%2021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Cambria" pitchFamily="18" charset="0"/>
              </a:defRPr>
            </a:pPr>
            <a:r>
              <a:rPr lang="en-US" sz="2000" b="1" i="0" baseline="0" dirty="0" smtClean="0">
                <a:latin typeface="Cambria" pitchFamily="18" charset="0"/>
              </a:rPr>
              <a:t>Percent Land Below Sea Level by Parish Through 2100 (assuming no increase in sea level rise)</a:t>
            </a:r>
            <a:endParaRPr lang="en-US" sz="2000" b="1" i="0" baseline="0" dirty="0">
              <a:latin typeface="Cambria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975762432350817"/>
          <c:y val="0.12185850297957825"/>
          <c:w val="0.83187687269179933"/>
          <c:h val="0.84874944433784594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'Parish Changes'!$G$1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&lt;7%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D0A-40C1-93F1-262B447B7B84}"/>
                </c:ext>
              </c:extLst>
            </c:dLbl>
            <c:dLbl>
              <c:idx val="9"/>
              <c:layout>
                <c:manualLayout>
                  <c:x val="9.2177864329763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0A-40C1-93F1-262B447B7B84}"/>
                </c:ext>
              </c:extLst>
            </c:dLbl>
            <c:dLbl>
              <c:idx val="10"/>
              <c:layout>
                <c:manualLayout>
                  <c:x val="9.6072703667640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D0A-40C1-93F1-262B447B7B8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0A-40C1-93F1-262B447B7B8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0A-40C1-93F1-262B447B7B8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0A-40C1-93F1-262B447B7B8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0A-40C1-93F1-262B447B7B8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0A-40C1-93F1-262B447B7B8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0A-40C1-93F1-262B447B7B8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'Parish Changes'!$A$2:$A$18</c:f>
              <c:strCache>
                <c:ptCount val="17"/>
                <c:pt idx="0">
                  <c:v>ORLEANS</c:v>
                </c:pt>
                <c:pt idx="1">
                  <c:v>JEFFERSON</c:v>
                </c:pt>
                <c:pt idx="2">
                  <c:v>PLAQUEMINES</c:v>
                </c:pt>
                <c:pt idx="3">
                  <c:v>ST BERNARD</c:v>
                </c:pt>
                <c:pt idx="4">
                  <c:v>TERREBONNE</c:v>
                </c:pt>
                <c:pt idx="5">
                  <c:v>LAFOURCHE</c:v>
                </c:pt>
                <c:pt idx="6">
                  <c:v>ST CHARLES</c:v>
                </c:pt>
                <c:pt idx="7">
                  <c:v>ST MARY</c:v>
                </c:pt>
                <c:pt idx="8">
                  <c:v>CAMERON</c:v>
                </c:pt>
                <c:pt idx="9">
                  <c:v>VERMILION</c:v>
                </c:pt>
                <c:pt idx="10">
                  <c:v>IBERIA</c:v>
                </c:pt>
                <c:pt idx="11">
                  <c:v>ST MARTIN</c:v>
                </c:pt>
                <c:pt idx="12">
                  <c:v>ASSUMPTION</c:v>
                </c:pt>
                <c:pt idx="13">
                  <c:v>CALCASIEU</c:v>
                </c:pt>
                <c:pt idx="14">
                  <c:v>IBERVILLE</c:v>
                </c:pt>
                <c:pt idx="15">
                  <c:v>JEFFERSON DAVIS</c:v>
                </c:pt>
                <c:pt idx="16">
                  <c:v>LAFAYETTE</c:v>
                </c:pt>
              </c:strCache>
            </c:strRef>
          </c:cat>
          <c:val>
            <c:numRef>
              <c:f>'Parish Changes'!$G$2:$G$18</c:f>
              <c:numCache>
                <c:formatCode>0.00%</c:formatCode>
                <c:ptCount val="17"/>
                <c:pt idx="0">
                  <c:v>0.54109056457355864</c:v>
                </c:pt>
                <c:pt idx="1">
                  <c:v>0.33989693151081102</c:v>
                </c:pt>
                <c:pt idx="2">
                  <c:v>0.26868942418091407</c:v>
                </c:pt>
                <c:pt idx="3">
                  <c:v>0.18662562973188127</c:v>
                </c:pt>
                <c:pt idx="4">
                  <c:v>0.10442576799650405</c:v>
                </c:pt>
                <c:pt idx="5">
                  <c:v>0.11050815417238997</c:v>
                </c:pt>
                <c:pt idx="6">
                  <c:v>0.117242808075354</c:v>
                </c:pt>
                <c:pt idx="7">
                  <c:v>0.14679841598631047</c:v>
                </c:pt>
                <c:pt idx="8">
                  <c:v>6.7863252350619727E-2</c:v>
                </c:pt>
                <c:pt idx="9">
                  <c:v>6.5435314044306997E-2</c:v>
                </c:pt>
                <c:pt idx="10">
                  <c:v>3.8332216512670644E-2</c:v>
                </c:pt>
                <c:pt idx="11">
                  <c:v>3.5978940100120864E-2</c:v>
                </c:pt>
                <c:pt idx="12">
                  <c:v>1.4656864914824838E-2</c:v>
                </c:pt>
                <c:pt idx="13">
                  <c:v>7.5142687628060824E-3</c:v>
                </c:pt>
                <c:pt idx="14">
                  <c:v>4.1632363992105161E-3</c:v>
                </c:pt>
                <c:pt idx="15">
                  <c:v>1.883055707290183E-3</c:v>
                </c:pt>
                <c:pt idx="16">
                  <c:v>2.9128412135084425E-5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D0A-40C1-93F1-262B447B7B84}"/>
            </c:ext>
          </c:extLst>
        </c:ser>
        <c:ser>
          <c:idx val="0"/>
          <c:order val="1"/>
          <c:tx>
            <c:strRef>
              <c:f>'Parish Changes'!$H$1</c:f>
              <c:strCache>
                <c:ptCount val="1"/>
                <c:pt idx="0">
                  <c:v>2050</c:v>
                </c:pt>
              </c:strCache>
            </c:strRef>
          </c:tx>
          <c:invertIfNegative val="0"/>
          <c:dLbls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&lt;11%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D0A-40C1-93F1-262B447B7B84}"/>
                </c:ext>
              </c:extLst>
            </c:dLbl>
            <c:dLbl>
              <c:idx val="9"/>
              <c:layout>
                <c:manualLayout>
                  <c:x val="0.103862382343395"/>
                  <c:y val="3.540872736607765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D0A-40C1-93F1-262B447B7B84}"/>
                </c:ext>
              </c:extLst>
            </c:dLbl>
            <c:dLbl>
              <c:idx val="10"/>
              <c:layout>
                <c:manualLayout>
                  <c:x val="0.1168451801363195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D0A-40C1-93F1-262B447B7B8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D0A-40C1-93F1-262B447B7B8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D0A-40C1-93F1-262B447B7B8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D0A-40C1-93F1-262B447B7B8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D0A-40C1-93F1-262B447B7B8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D0A-40C1-93F1-262B447B7B8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D0A-40C1-93F1-262B447B7B8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'Parish Changes'!$A$2:$A$18</c:f>
              <c:strCache>
                <c:ptCount val="17"/>
                <c:pt idx="0">
                  <c:v>ORLEANS</c:v>
                </c:pt>
                <c:pt idx="1">
                  <c:v>JEFFERSON</c:v>
                </c:pt>
                <c:pt idx="2">
                  <c:v>PLAQUEMINES</c:v>
                </c:pt>
                <c:pt idx="3">
                  <c:v>ST BERNARD</c:v>
                </c:pt>
                <c:pt idx="4">
                  <c:v>TERREBONNE</c:v>
                </c:pt>
                <c:pt idx="5">
                  <c:v>LAFOURCHE</c:v>
                </c:pt>
                <c:pt idx="6">
                  <c:v>ST CHARLES</c:v>
                </c:pt>
                <c:pt idx="7">
                  <c:v>ST MARY</c:v>
                </c:pt>
                <c:pt idx="8">
                  <c:v>CAMERON</c:v>
                </c:pt>
                <c:pt idx="9">
                  <c:v>VERMILION</c:v>
                </c:pt>
                <c:pt idx="10">
                  <c:v>IBERIA</c:v>
                </c:pt>
                <c:pt idx="11">
                  <c:v>ST MARTIN</c:v>
                </c:pt>
                <c:pt idx="12">
                  <c:v>ASSUMPTION</c:v>
                </c:pt>
                <c:pt idx="13">
                  <c:v>CALCASIEU</c:v>
                </c:pt>
                <c:pt idx="14">
                  <c:v>IBERVILLE</c:v>
                </c:pt>
                <c:pt idx="15">
                  <c:v>JEFFERSON DAVIS</c:v>
                </c:pt>
                <c:pt idx="16">
                  <c:v>LAFAYETTE</c:v>
                </c:pt>
              </c:strCache>
            </c:strRef>
          </c:cat>
          <c:val>
            <c:numRef>
              <c:f>'Parish Changes'!$H$2:$H$18</c:f>
              <c:numCache>
                <c:formatCode>0.00%</c:formatCode>
                <c:ptCount val="17"/>
                <c:pt idx="0">
                  <c:v>0.73164563273968919</c:v>
                </c:pt>
                <c:pt idx="1">
                  <c:v>0.43723928920484834</c:v>
                </c:pt>
                <c:pt idx="2">
                  <c:v>0.46444207680117466</c:v>
                </c:pt>
                <c:pt idx="3">
                  <c:v>0.35650252554496292</c:v>
                </c:pt>
                <c:pt idx="4">
                  <c:v>0.29747139162282127</c:v>
                </c:pt>
                <c:pt idx="5">
                  <c:v>0.25425493074001115</c:v>
                </c:pt>
                <c:pt idx="6">
                  <c:v>0.20306406737461002</c:v>
                </c:pt>
                <c:pt idx="7">
                  <c:v>0.22252616451183893</c:v>
                </c:pt>
                <c:pt idx="8">
                  <c:v>0.10510950452085314</c:v>
                </c:pt>
                <c:pt idx="9">
                  <c:v>7.6257937679331131E-2</c:v>
                </c:pt>
                <c:pt idx="10">
                  <c:v>6.2247140885666991E-2</c:v>
                </c:pt>
                <c:pt idx="11">
                  <c:v>3.6574486449162794E-2</c:v>
                </c:pt>
                <c:pt idx="12">
                  <c:v>1.7820503106247096E-2</c:v>
                </c:pt>
                <c:pt idx="13">
                  <c:v>7.8418913647973713E-3</c:v>
                </c:pt>
                <c:pt idx="14">
                  <c:v>4.4349380593647738E-3</c:v>
                </c:pt>
                <c:pt idx="15">
                  <c:v>2.1702883885705388E-3</c:v>
                </c:pt>
                <c:pt idx="16">
                  <c:v>6.1075702863886729E-5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D0A-40C1-93F1-262B447B7B84}"/>
            </c:ext>
          </c:extLst>
        </c:ser>
        <c:ser>
          <c:idx val="2"/>
          <c:order val="2"/>
          <c:tx>
            <c:strRef>
              <c:f>'Parish Changes'!$I$1</c:f>
              <c:strCache>
                <c:ptCount val="1"/>
                <c:pt idx="0">
                  <c:v>2100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0.11165206101914961"/>
                  <c:y val="2.2495164495668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6D0A-40C1-93F1-262B447B7B84}"/>
                </c:ext>
              </c:extLst>
            </c:dLbl>
            <c:dLbl>
              <c:idx val="10"/>
              <c:layout>
                <c:manualLayout>
                  <c:x val="0.12074001947419669"/>
                  <c:y val="-2.24845418774592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6D0A-40C1-93F1-262B447B7B84}"/>
                </c:ext>
              </c:extLst>
            </c:dLbl>
            <c:dLbl>
              <c:idx val="11"/>
              <c:layout>
                <c:manualLayout>
                  <c:x val="2.7263773138386922E-2"/>
                  <c:y val="1.7704363683038826E-7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/>
                      <a:t>&lt; </a:t>
                    </a:r>
                    <a:r>
                      <a:rPr lang="en-US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D0A-40C1-93F1-262B447B7B84}"/>
                </c:ext>
              </c:extLst>
            </c:dLbl>
            <c:dLbl>
              <c:idx val="12"/>
              <c:layout>
                <c:manualLayout>
                  <c:x val="2.5965595585848752E-2"/>
                  <c:y val="1.7704363683038826E-7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/>
                      <a:t>&lt; 7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6D0A-40C1-93F1-262B447B7B84}"/>
                </c:ext>
              </c:extLst>
            </c:dLbl>
            <c:dLbl>
              <c:idx val="13"/>
              <c:layout>
                <c:manualLayout>
                  <c:x val="2.3369036027263885E-2"/>
                  <c:y val="1.7704363683038826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 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6D0A-40C1-93F1-262B447B7B84}"/>
                </c:ext>
              </c:extLst>
            </c:dLbl>
            <c:dLbl>
              <c:idx val="14"/>
              <c:layout>
                <c:manualLayout>
                  <c:x val="2.0772476468679059E-2"/>
                  <c:y val="1.7704363683038826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 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6D0A-40C1-93F1-262B447B7B84}"/>
                </c:ext>
              </c:extLst>
            </c:dLbl>
            <c:dLbl>
              <c:idx val="15"/>
              <c:layout>
                <c:manualLayout>
                  <c:x val="2.0772476468679045E-2"/>
                  <c:y val="1.7704363683038826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 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6D0A-40C1-93F1-262B447B7B84}"/>
                </c:ext>
              </c:extLst>
            </c:dLbl>
            <c:dLbl>
              <c:idx val="16"/>
              <c:layout>
                <c:manualLayout>
                  <c:x val="2.0772476468679045E-2"/>
                  <c:y val="2.248631231382761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 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6D0A-40C1-93F1-262B447B7B8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'Parish Changes'!$A$2:$A$18</c:f>
              <c:strCache>
                <c:ptCount val="17"/>
                <c:pt idx="0">
                  <c:v>ORLEANS</c:v>
                </c:pt>
                <c:pt idx="1">
                  <c:v>JEFFERSON</c:v>
                </c:pt>
                <c:pt idx="2">
                  <c:v>PLAQUEMINES</c:v>
                </c:pt>
                <c:pt idx="3">
                  <c:v>ST BERNARD</c:v>
                </c:pt>
                <c:pt idx="4">
                  <c:v>TERREBONNE</c:v>
                </c:pt>
                <c:pt idx="5">
                  <c:v>LAFOURCHE</c:v>
                </c:pt>
                <c:pt idx="6">
                  <c:v>ST CHARLES</c:v>
                </c:pt>
                <c:pt idx="7">
                  <c:v>ST MARY</c:v>
                </c:pt>
                <c:pt idx="8">
                  <c:v>CAMERON</c:v>
                </c:pt>
                <c:pt idx="9">
                  <c:v>VERMILION</c:v>
                </c:pt>
                <c:pt idx="10">
                  <c:v>IBERIA</c:v>
                </c:pt>
                <c:pt idx="11">
                  <c:v>ST MARTIN</c:v>
                </c:pt>
                <c:pt idx="12">
                  <c:v>ASSUMPTION</c:v>
                </c:pt>
                <c:pt idx="13">
                  <c:v>CALCASIEU</c:v>
                </c:pt>
                <c:pt idx="14">
                  <c:v>IBERVILLE</c:v>
                </c:pt>
                <c:pt idx="15">
                  <c:v>JEFFERSON DAVIS</c:v>
                </c:pt>
                <c:pt idx="16">
                  <c:v>LAFAYETTE</c:v>
                </c:pt>
              </c:strCache>
            </c:strRef>
          </c:cat>
          <c:val>
            <c:numRef>
              <c:f>'Parish Changes'!$I$2:$I$18</c:f>
              <c:numCache>
                <c:formatCode>0.00%</c:formatCode>
                <c:ptCount val="17"/>
                <c:pt idx="0">
                  <c:v>0.85332712106597519</c:v>
                </c:pt>
                <c:pt idx="1">
                  <c:v>0.68324794365313923</c:v>
                </c:pt>
                <c:pt idx="2">
                  <c:v>0.62944279519473578</c:v>
                </c:pt>
                <c:pt idx="3">
                  <c:v>0.53189373189717293</c:v>
                </c:pt>
                <c:pt idx="4">
                  <c:v>0.60894601082307598</c:v>
                </c:pt>
                <c:pt idx="5">
                  <c:v>0.6061972547079113</c:v>
                </c:pt>
                <c:pt idx="6">
                  <c:v>0.61795618850491951</c:v>
                </c:pt>
                <c:pt idx="7">
                  <c:v>0.29267753831341897</c:v>
                </c:pt>
                <c:pt idx="8">
                  <c:v>0.15411939156153998</c:v>
                </c:pt>
                <c:pt idx="9">
                  <c:v>0.13121338698822596</c:v>
                </c:pt>
                <c:pt idx="10">
                  <c:v>0.16774203595414439</c:v>
                </c:pt>
                <c:pt idx="11">
                  <c:v>4.4177110305541188E-2</c:v>
                </c:pt>
                <c:pt idx="12">
                  <c:v>3.5663512531143159E-2</c:v>
                </c:pt>
                <c:pt idx="13">
                  <c:v>9.2583630871437405E-3</c:v>
                </c:pt>
                <c:pt idx="14">
                  <c:v>4.9620229616460084E-3</c:v>
                </c:pt>
                <c:pt idx="15">
                  <c:v>2.7590573974399591E-3</c:v>
                </c:pt>
                <c:pt idx="16">
                  <c:v>1.4846093926914E-4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D0A-40C1-93F1-262B447B7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7664000"/>
        <c:axId val="157665536"/>
      </c:barChart>
      <c:catAx>
        <c:axId val="15766400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57665536"/>
        <c:crosses val="autoZero"/>
        <c:auto val="1"/>
        <c:lblAlgn val="ctr"/>
        <c:lblOffset val="100"/>
        <c:noMultiLvlLbl val="0"/>
      </c:catAx>
      <c:valAx>
        <c:axId val="157665536"/>
        <c:scaling>
          <c:orientation val="minMax"/>
        </c:scaling>
        <c:delete val="0"/>
        <c:axPos val="t"/>
        <c:majorGridlines/>
        <c:numFmt formatCode="0%" sourceLinked="0"/>
        <c:majorTickMark val="none"/>
        <c:minorTickMark val="none"/>
        <c:tickLblPos val="none"/>
        <c:crossAx val="157664000"/>
        <c:crosses val="autoZero"/>
        <c:crossBetween val="between"/>
      </c:valAx>
      <c:spPr>
        <a:ln w="317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8065210446552071"/>
          <c:y val="0.32394574415709732"/>
          <c:w val="0.29219949829280195"/>
          <c:h val="6.754427714072482E-2"/>
        </c:manualLayout>
      </c:layout>
      <c:overlay val="0"/>
      <c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93F9F-0B51-4BC1-81BE-F03AA4E7A6D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0DB2-57A3-46CC-9511-C5548BE4D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3</a:t>
            </a:r>
            <a:r>
              <a:rPr lang="en-US" baseline="0" dirty="0" smtClean="0"/>
              <a:t> slides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Environmentalists</a:t>
            </a:r>
            <a:r>
              <a:rPr lang="en-US" baseline="0" dirty="0" smtClean="0"/>
              <a:t> think of preservation and sustainability</a:t>
            </a:r>
          </a:p>
          <a:p>
            <a:r>
              <a:rPr lang="en-US" baseline="0" dirty="0" smtClean="0"/>
              <a:t>in short-term, steady state earth terms.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Looking back at paleo climate and geologic cycles </a:t>
            </a:r>
          </a:p>
          <a:p>
            <a:r>
              <a:rPr lang="en-US" baseline="0" dirty="0" smtClean="0"/>
              <a:t>allows us to look forward in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horizon should be at least 100 years.</a:t>
            </a:r>
          </a:p>
          <a:p>
            <a:endParaRPr lang="en-US" baseline="0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talk will show how looking forward 100 years </a:t>
            </a:r>
          </a:p>
          <a:p>
            <a:r>
              <a:rPr lang="en-US" baseline="0" dirty="0" smtClean="0"/>
              <a:t>changes the notion of sustainability for the </a:t>
            </a:r>
          </a:p>
          <a:p>
            <a:r>
              <a:rPr lang="en-US" baseline="0" dirty="0" smtClean="0"/>
              <a:t>Mississippi Delta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1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41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1pPr>
            <a:lvl2pPr marL="729057" indent="-280406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2pPr>
            <a:lvl3pPr marL="1121626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3pPr>
            <a:lvl4pPr marL="1570276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4pPr>
            <a:lvl5pPr marL="2018927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7C18034-BBD4-4D20-91BF-BEEBF5E7556E}" type="slidenum">
              <a:rPr lang="en-US" altLang="en-US" sz="1200" b="0">
                <a:latin typeface="Times New Roman" pitchFamily="18" charset="0"/>
              </a:rPr>
              <a:pPr eaLnBrk="1" hangingPunct="1"/>
              <a:t>19</a:t>
            </a:fld>
            <a:endParaRPr lang="en-US" altLang="en-US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Blum, M.D. and Roberts, H.H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., 2012, The Mississippi Delta Region: Past, Present, and Future, Annual Review of Earth and Planetary Sciences, v. 40, p. 655‐683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74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3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93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1pPr>
            <a:lvl2pPr marL="729057" indent="-280406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2pPr>
            <a:lvl3pPr marL="1121626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3pPr>
            <a:lvl4pPr marL="1570276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4pPr>
            <a:lvl5pPr marL="2018927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9889A32-0783-41F4-A43F-D52FB6873156}" type="slidenum">
              <a:rPr lang="en-US" altLang="en-US" sz="1200" b="0">
                <a:latin typeface="Times New Roman" pitchFamily="18" charset="0"/>
              </a:rPr>
              <a:pPr eaLnBrk="1" hangingPunct="1"/>
              <a:t>27</a:t>
            </a:fld>
            <a:endParaRPr lang="en-US" alt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11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51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51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1pPr>
            <a:lvl2pPr marL="729057" indent="-280406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2pPr>
            <a:lvl3pPr marL="1121626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3pPr>
            <a:lvl4pPr marL="1570276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4pPr>
            <a:lvl5pPr marL="2018927" indent="-224325" defTabSz="914437" eaLnBrk="0" hangingPunct="0">
              <a:defRPr sz="4700" b="1">
                <a:solidFill>
                  <a:schemeClr val="tx1"/>
                </a:solidFill>
                <a:latin typeface="Verdana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5E6FFA9-ADE5-4FE8-BFB3-5944CEE279AB}" type="slidenum">
              <a:rPr lang="en-US" altLang="en-US" sz="1200" b="0">
                <a:latin typeface="Times New Roman" pitchFamily="18" charset="0"/>
              </a:rPr>
              <a:pPr eaLnBrk="1" hangingPunct="1"/>
              <a:t>28</a:t>
            </a:fld>
            <a:endParaRPr lang="en-US" alt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5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Environmentalists</a:t>
            </a:r>
            <a:r>
              <a:rPr lang="en-US" baseline="0" dirty="0" smtClean="0"/>
              <a:t> think of preservation and sustainability</a:t>
            </a:r>
          </a:p>
          <a:p>
            <a:r>
              <a:rPr lang="en-US" baseline="0" dirty="0" smtClean="0"/>
              <a:t>in short-term, steady state earth terms.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Looking back at paleo climate and geologic cycles </a:t>
            </a:r>
          </a:p>
          <a:p>
            <a:r>
              <a:rPr lang="en-US" baseline="0" dirty="0" smtClean="0"/>
              <a:t>allows us to look forward in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horizon should be at least 100 years.</a:t>
            </a:r>
          </a:p>
          <a:p>
            <a:endParaRPr lang="en-US" baseline="0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talk will show how looking forward 100 years </a:t>
            </a:r>
          </a:p>
          <a:p>
            <a:r>
              <a:rPr lang="en-US" baseline="0" dirty="0" smtClean="0"/>
              <a:t>changes the notion of sustainability for the </a:t>
            </a:r>
          </a:p>
          <a:p>
            <a:r>
              <a:rPr lang="en-US" baseline="0" dirty="0" smtClean="0"/>
              <a:t>Mississippi Delta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2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Environmentalists</a:t>
            </a:r>
            <a:r>
              <a:rPr lang="en-US" baseline="0" dirty="0" smtClean="0"/>
              <a:t> think of preservation and sustainability</a:t>
            </a:r>
          </a:p>
          <a:p>
            <a:r>
              <a:rPr lang="en-US" baseline="0" dirty="0" smtClean="0"/>
              <a:t>in short-term, steady state earth terms.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Looking back at paleo climate and geologic cycles </a:t>
            </a:r>
          </a:p>
          <a:p>
            <a:r>
              <a:rPr lang="en-US" baseline="0" dirty="0" smtClean="0"/>
              <a:t>allows us to look forward in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horizon should be at least 100 years.</a:t>
            </a:r>
          </a:p>
          <a:p>
            <a:endParaRPr lang="en-US" baseline="0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talk will show how looking forward 100 years </a:t>
            </a:r>
          </a:p>
          <a:p>
            <a:r>
              <a:rPr lang="en-US" baseline="0" dirty="0" smtClean="0"/>
              <a:t>changes the notion of sustainability for the </a:t>
            </a:r>
          </a:p>
          <a:p>
            <a:r>
              <a:rPr lang="en-US" baseline="0" dirty="0" smtClean="0"/>
              <a:t>Mississippi Delta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6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disappearing land has spawned</a:t>
            </a:r>
          </a:p>
          <a:p>
            <a:r>
              <a:rPr lang="en-US" baseline="0" dirty="0" smtClean="0"/>
              <a:t>scientifically crazy lawsuits to shift the</a:t>
            </a:r>
          </a:p>
          <a:p>
            <a:r>
              <a:rPr lang="en-US" baseline="0" dirty="0" smtClean="0"/>
              <a:t>blame away from the delta cycle and </a:t>
            </a:r>
          </a:p>
          <a:p>
            <a:r>
              <a:rPr lang="en-US" baseline="0" dirty="0" smtClean="0"/>
              <a:t>climate change.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Without someone to blame, politicians</a:t>
            </a:r>
          </a:p>
          <a:p>
            <a:r>
              <a:rPr lang="en-US" baseline="0" dirty="0" smtClean="0"/>
              <a:t>and the public would have to face</a:t>
            </a:r>
          </a:p>
          <a:p>
            <a:r>
              <a:rPr lang="en-US" baseline="0" dirty="0" smtClean="0"/>
              <a:t>the reality of climate change on the </a:t>
            </a:r>
          </a:p>
          <a:p>
            <a:r>
              <a:rPr lang="en-US" baseline="0" dirty="0" smtClean="0"/>
              <a:t>Delta.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Louisiana</a:t>
            </a:r>
            <a:r>
              <a:rPr lang="en-US" baseline="0" dirty="0" smtClean="0"/>
              <a:t> with 1 meter of relative sea level rise</a:t>
            </a:r>
          </a:p>
          <a:p>
            <a:r>
              <a:rPr lang="en-US" baseline="0" dirty="0" smtClean="0"/>
              <a:t>caused by subsidence and sea level rise.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conservative view.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assumes no major hurricanes.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would breach the levees </a:t>
            </a:r>
          </a:p>
          <a:p>
            <a:r>
              <a:rPr lang="en-US" baseline="0" dirty="0" smtClean="0"/>
              <a:t>and free the river.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will also flood New Orleans </a:t>
            </a:r>
          </a:p>
          <a:p>
            <a:r>
              <a:rPr lang="en-US" baseline="0" dirty="0" smtClean="0"/>
              <a:t>more dramatically than Katrina.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82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best example of the steady state earth</a:t>
            </a:r>
          </a:p>
          <a:p>
            <a:r>
              <a:rPr lang="en-US" baseline="0" dirty="0" smtClean="0"/>
              <a:t>thinking is the Coastal Restoration Authority.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wants to turn back time and deny</a:t>
            </a:r>
          </a:p>
          <a:p>
            <a:r>
              <a:rPr lang="en-US" baseline="0" dirty="0" smtClean="0"/>
              <a:t>sea level rise though huge and </a:t>
            </a:r>
          </a:p>
          <a:p>
            <a:r>
              <a:rPr lang="en-US" baseline="0" dirty="0" smtClean="0"/>
              <a:t>environmentally damaging engineering</a:t>
            </a:r>
          </a:p>
          <a:p>
            <a:r>
              <a:rPr lang="en-US" baseline="0" dirty="0" smtClean="0"/>
              <a:t>projects.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Sadly, many national environmental groups</a:t>
            </a:r>
          </a:p>
          <a:p>
            <a:r>
              <a:rPr lang="en-US" baseline="0" dirty="0" smtClean="0"/>
              <a:t>and most local environmentalists support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9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Donoghue, Joseph F. “Sea Level History of the Northern Gulf of Mexico Coast and Sea Level Rise Scenarios for the near Future.” </a:t>
            </a:r>
            <a:r>
              <a:rPr lang="en-US" sz="1200" i="1" dirty="0" smtClean="0"/>
              <a:t>Climatic Change</a:t>
            </a:r>
            <a:r>
              <a:rPr lang="en-US" sz="1200" dirty="0" smtClean="0"/>
              <a:t> 107, no. 1–2 (2011): 17–33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4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  <a:p>
            <a:r>
              <a:rPr lang="en-US" sz="1400" dirty="0" smtClean="0"/>
              <a:t>What Happened When the Ice Melts?</a:t>
            </a:r>
          </a:p>
          <a:p>
            <a:endParaRPr lang="en-US" sz="1400" dirty="0" smtClean="0"/>
          </a:p>
          <a:p>
            <a:r>
              <a:rPr lang="en-US" dirty="0" smtClean="0"/>
              <a:t>The Mississippi becomes a flooding torrent for thousands of years and carries much more sediment than at any other time. </a:t>
            </a:r>
          </a:p>
          <a:p>
            <a:r>
              <a:rPr lang="en-US" dirty="0" smtClean="0"/>
              <a:t>Despite this mountain of sediment, the coastal edge – what we call the delta – retreats inland.</a:t>
            </a:r>
          </a:p>
          <a:p>
            <a:r>
              <a:rPr lang="en-US" dirty="0" smtClean="0"/>
              <a:t>Lesson for sea level rise from climate change: sea level rise trumps sediment.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1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Recent </a:t>
            </a:r>
            <a:r>
              <a:rPr lang="en-US" sz="2000" dirty="0" err="1" smtClean="0"/>
              <a:t>Deltatic</a:t>
            </a:r>
            <a:r>
              <a:rPr lang="en-US" sz="2000" dirty="0" smtClean="0"/>
              <a:t> Deposits of the Mississippi River:</a:t>
            </a:r>
            <a:r>
              <a:rPr lang="en-US" dirty="0" smtClean="0"/>
              <a:t> </a:t>
            </a:r>
          </a:p>
          <a:p>
            <a:pPr algn="ctr"/>
            <a:r>
              <a:rPr lang="en-US" sz="1200" dirty="0" smtClean="0"/>
              <a:t>Their development and chronology – David E. Frazier, 1967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10DB2-57A3-46CC-9511-C5548BE4D4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2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3C72-4EBD-440C-80C1-AC3ADA179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4557-63B9-4190-A52E-59397B2C4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2DA9-17E2-4331-9FAB-94E0D3134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6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1940-D5F9-4908-8CA5-93D7277639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3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9E9C-3699-4D91-82B5-3C7CCC6F2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5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2370-D246-43D5-8A34-73C7CF72A6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1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285C-E358-45FF-87B7-9FD5589808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2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5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49EF-7BF3-4707-8EAF-D3D6738CA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5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7C95-2480-4E95-BA4B-D9B3295AC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1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BA20-5DFC-49FA-9D9E-60DF9DA79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0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srn.com/author=22263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81534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Coastal Triage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Establishing Criteria For Sustainable Coastal Development </a:t>
            </a:r>
            <a:r>
              <a:rPr lang="en-US" sz="3600" dirty="0" smtClean="0"/>
              <a:t>in the </a:t>
            </a:r>
            <a:r>
              <a:rPr lang="en-US" sz="3600" dirty="0"/>
              <a:t>Face </a:t>
            </a:r>
            <a:r>
              <a:rPr lang="en-US" sz="3600" dirty="0" smtClean="0"/>
              <a:t>of </a:t>
            </a:r>
            <a:r>
              <a:rPr lang="en-US" sz="3600" dirty="0"/>
              <a:t>Sea Level </a:t>
            </a:r>
            <a:r>
              <a:rPr lang="en-US" sz="3600" dirty="0" smtClean="0"/>
              <a:t>Rise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276600"/>
            <a:ext cx="8617634" cy="3429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Edward P. Richards, JD, MPH</a:t>
            </a:r>
          </a:p>
          <a:p>
            <a:r>
              <a:rPr lang="en-US" dirty="0"/>
              <a:t>Director, Program in Law, Science, and Public Health</a:t>
            </a:r>
          </a:p>
          <a:p>
            <a:r>
              <a:rPr lang="en-US" dirty="0" smtClean="0"/>
              <a:t>LSU </a:t>
            </a:r>
            <a:r>
              <a:rPr lang="en-US" dirty="0"/>
              <a:t>Law School</a:t>
            </a:r>
          </a:p>
          <a:p>
            <a:r>
              <a:rPr lang="en-US" dirty="0"/>
              <a:t>richards@lsu.edu</a:t>
            </a:r>
          </a:p>
          <a:p>
            <a:r>
              <a:rPr lang="en-US" dirty="0"/>
              <a:t>Blog - http://sites.law.lsu.edu/coast/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ssrn.com/author=222637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Graphics and Geology by Chris McLindon, additional Geology by Kathy Haggar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269941"/>
            <a:ext cx="8567909" cy="64515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937" y="304800"/>
            <a:ext cx="7760126" cy="6172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" y="533400"/>
            <a:ext cx="8934277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447800"/>
            <a:ext cx="8915400" cy="5105400"/>
          </a:xfrm>
        </p:spPr>
        <p:txBody>
          <a:bodyPr/>
          <a:lstStyle/>
          <a:p>
            <a:r>
              <a:rPr lang="en-US" sz="1400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375"/>
            <a:ext cx="4267200" cy="62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752475" y="3274938"/>
            <a:ext cx="4133850" cy="2752725"/>
          </a:xfrm>
          <a:custGeom>
            <a:avLst/>
            <a:gdLst>
              <a:gd name="connsiteX0" fmla="*/ 4133850 w 4133850"/>
              <a:gd name="connsiteY0" fmla="*/ 0 h 2752725"/>
              <a:gd name="connsiteX1" fmla="*/ 4048125 w 4133850"/>
              <a:gd name="connsiteY1" fmla="*/ 14287 h 2752725"/>
              <a:gd name="connsiteX2" fmla="*/ 3986213 w 4133850"/>
              <a:gd name="connsiteY2" fmla="*/ 0 h 2752725"/>
              <a:gd name="connsiteX3" fmla="*/ 3962400 w 4133850"/>
              <a:gd name="connsiteY3" fmla="*/ 0 h 2752725"/>
              <a:gd name="connsiteX4" fmla="*/ 3905250 w 4133850"/>
              <a:gd name="connsiteY4" fmla="*/ 42862 h 2752725"/>
              <a:gd name="connsiteX5" fmla="*/ 3833813 w 4133850"/>
              <a:gd name="connsiteY5" fmla="*/ 133350 h 2752725"/>
              <a:gd name="connsiteX6" fmla="*/ 3790950 w 4133850"/>
              <a:gd name="connsiteY6" fmla="*/ 185737 h 2752725"/>
              <a:gd name="connsiteX7" fmla="*/ 3733800 w 4133850"/>
              <a:gd name="connsiteY7" fmla="*/ 223837 h 2752725"/>
              <a:gd name="connsiteX8" fmla="*/ 3619500 w 4133850"/>
              <a:gd name="connsiteY8" fmla="*/ 285750 h 2752725"/>
              <a:gd name="connsiteX9" fmla="*/ 3519488 w 4133850"/>
              <a:gd name="connsiteY9" fmla="*/ 319087 h 2752725"/>
              <a:gd name="connsiteX10" fmla="*/ 3443288 w 4133850"/>
              <a:gd name="connsiteY10" fmla="*/ 381000 h 2752725"/>
              <a:gd name="connsiteX11" fmla="*/ 3381375 w 4133850"/>
              <a:gd name="connsiteY11" fmla="*/ 409575 h 2752725"/>
              <a:gd name="connsiteX12" fmla="*/ 3281363 w 4133850"/>
              <a:gd name="connsiteY12" fmla="*/ 447675 h 2752725"/>
              <a:gd name="connsiteX13" fmla="*/ 3209925 w 4133850"/>
              <a:gd name="connsiteY13" fmla="*/ 457200 h 2752725"/>
              <a:gd name="connsiteX14" fmla="*/ 3119438 w 4133850"/>
              <a:gd name="connsiteY14" fmla="*/ 500062 h 2752725"/>
              <a:gd name="connsiteX15" fmla="*/ 3038475 w 4133850"/>
              <a:gd name="connsiteY15" fmla="*/ 523875 h 2752725"/>
              <a:gd name="connsiteX16" fmla="*/ 2943225 w 4133850"/>
              <a:gd name="connsiteY16" fmla="*/ 557212 h 2752725"/>
              <a:gd name="connsiteX17" fmla="*/ 2905125 w 4133850"/>
              <a:gd name="connsiteY17" fmla="*/ 581025 h 2752725"/>
              <a:gd name="connsiteX18" fmla="*/ 2905125 w 4133850"/>
              <a:gd name="connsiteY18" fmla="*/ 581025 h 2752725"/>
              <a:gd name="connsiteX19" fmla="*/ 2828925 w 4133850"/>
              <a:gd name="connsiteY19" fmla="*/ 614362 h 2752725"/>
              <a:gd name="connsiteX20" fmla="*/ 2814638 w 4133850"/>
              <a:gd name="connsiteY20" fmla="*/ 585787 h 2752725"/>
              <a:gd name="connsiteX21" fmla="*/ 2809875 w 4133850"/>
              <a:gd name="connsiteY21" fmla="*/ 561975 h 2752725"/>
              <a:gd name="connsiteX22" fmla="*/ 2762250 w 4133850"/>
              <a:gd name="connsiteY22" fmla="*/ 595312 h 2752725"/>
              <a:gd name="connsiteX23" fmla="*/ 2667000 w 4133850"/>
              <a:gd name="connsiteY23" fmla="*/ 623887 h 2752725"/>
              <a:gd name="connsiteX24" fmla="*/ 2619375 w 4133850"/>
              <a:gd name="connsiteY24" fmla="*/ 609600 h 2752725"/>
              <a:gd name="connsiteX25" fmla="*/ 2557463 w 4133850"/>
              <a:gd name="connsiteY25" fmla="*/ 623887 h 2752725"/>
              <a:gd name="connsiteX26" fmla="*/ 2524125 w 4133850"/>
              <a:gd name="connsiteY26" fmla="*/ 652462 h 2752725"/>
              <a:gd name="connsiteX27" fmla="*/ 2605088 w 4133850"/>
              <a:gd name="connsiteY27" fmla="*/ 685800 h 2752725"/>
              <a:gd name="connsiteX28" fmla="*/ 2671763 w 4133850"/>
              <a:gd name="connsiteY28" fmla="*/ 723900 h 2752725"/>
              <a:gd name="connsiteX29" fmla="*/ 2657475 w 4133850"/>
              <a:gd name="connsiteY29" fmla="*/ 823912 h 2752725"/>
              <a:gd name="connsiteX30" fmla="*/ 2647950 w 4133850"/>
              <a:gd name="connsiteY30" fmla="*/ 947737 h 2752725"/>
              <a:gd name="connsiteX31" fmla="*/ 2576513 w 4133850"/>
              <a:gd name="connsiteY31" fmla="*/ 1047750 h 2752725"/>
              <a:gd name="connsiteX32" fmla="*/ 2505075 w 4133850"/>
              <a:gd name="connsiteY32" fmla="*/ 1095375 h 2752725"/>
              <a:gd name="connsiteX33" fmla="*/ 2443163 w 4133850"/>
              <a:gd name="connsiteY33" fmla="*/ 1133475 h 2752725"/>
              <a:gd name="connsiteX34" fmla="*/ 2333625 w 4133850"/>
              <a:gd name="connsiteY34" fmla="*/ 1176337 h 2752725"/>
              <a:gd name="connsiteX35" fmla="*/ 2252663 w 4133850"/>
              <a:gd name="connsiteY35" fmla="*/ 1209675 h 2752725"/>
              <a:gd name="connsiteX36" fmla="*/ 2162175 w 4133850"/>
              <a:gd name="connsiteY36" fmla="*/ 1252537 h 2752725"/>
              <a:gd name="connsiteX37" fmla="*/ 2052638 w 4133850"/>
              <a:gd name="connsiteY37" fmla="*/ 1285875 h 2752725"/>
              <a:gd name="connsiteX38" fmla="*/ 1976438 w 4133850"/>
              <a:gd name="connsiteY38" fmla="*/ 1290637 h 2752725"/>
              <a:gd name="connsiteX39" fmla="*/ 1885950 w 4133850"/>
              <a:gd name="connsiteY39" fmla="*/ 1281112 h 2752725"/>
              <a:gd name="connsiteX40" fmla="*/ 1747838 w 4133850"/>
              <a:gd name="connsiteY40" fmla="*/ 1295400 h 2752725"/>
              <a:gd name="connsiteX41" fmla="*/ 1624013 w 4133850"/>
              <a:gd name="connsiteY41" fmla="*/ 1323975 h 2752725"/>
              <a:gd name="connsiteX42" fmla="*/ 1528763 w 4133850"/>
              <a:gd name="connsiteY42" fmla="*/ 1323975 h 2752725"/>
              <a:gd name="connsiteX43" fmla="*/ 1447800 w 4133850"/>
              <a:gd name="connsiteY43" fmla="*/ 1319212 h 2752725"/>
              <a:gd name="connsiteX44" fmla="*/ 1347788 w 4133850"/>
              <a:gd name="connsiteY44" fmla="*/ 1319212 h 2752725"/>
              <a:gd name="connsiteX45" fmla="*/ 1247775 w 4133850"/>
              <a:gd name="connsiteY45" fmla="*/ 1328737 h 2752725"/>
              <a:gd name="connsiteX46" fmla="*/ 1147763 w 4133850"/>
              <a:gd name="connsiteY46" fmla="*/ 1323975 h 2752725"/>
              <a:gd name="connsiteX47" fmla="*/ 1038225 w 4133850"/>
              <a:gd name="connsiteY47" fmla="*/ 1323975 h 2752725"/>
              <a:gd name="connsiteX48" fmla="*/ 981075 w 4133850"/>
              <a:gd name="connsiteY48" fmla="*/ 1328737 h 2752725"/>
              <a:gd name="connsiteX49" fmla="*/ 890588 w 4133850"/>
              <a:gd name="connsiteY49" fmla="*/ 1343025 h 2752725"/>
              <a:gd name="connsiteX50" fmla="*/ 790575 w 4133850"/>
              <a:gd name="connsiteY50" fmla="*/ 1371600 h 2752725"/>
              <a:gd name="connsiteX51" fmla="*/ 690563 w 4133850"/>
              <a:gd name="connsiteY51" fmla="*/ 1385887 h 2752725"/>
              <a:gd name="connsiteX52" fmla="*/ 623888 w 4133850"/>
              <a:gd name="connsiteY52" fmla="*/ 1419225 h 2752725"/>
              <a:gd name="connsiteX53" fmla="*/ 585788 w 4133850"/>
              <a:gd name="connsiteY53" fmla="*/ 1466850 h 2752725"/>
              <a:gd name="connsiteX54" fmla="*/ 504825 w 4133850"/>
              <a:gd name="connsiteY54" fmla="*/ 1476375 h 2752725"/>
              <a:gd name="connsiteX55" fmla="*/ 404813 w 4133850"/>
              <a:gd name="connsiteY55" fmla="*/ 1485900 h 2752725"/>
              <a:gd name="connsiteX56" fmla="*/ 342900 w 4133850"/>
              <a:gd name="connsiteY56" fmla="*/ 1462087 h 2752725"/>
              <a:gd name="connsiteX57" fmla="*/ 300038 w 4133850"/>
              <a:gd name="connsiteY57" fmla="*/ 1433512 h 2752725"/>
              <a:gd name="connsiteX58" fmla="*/ 252413 w 4133850"/>
              <a:gd name="connsiteY58" fmla="*/ 1428750 h 2752725"/>
              <a:gd name="connsiteX59" fmla="*/ 185738 w 4133850"/>
              <a:gd name="connsiteY59" fmla="*/ 1466850 h 2752725"/>
              <a:gd name="connsiteX60" fmla="*/ 109538 w 4133850"/>
              <a:gd name="connsiteY60" fmla="*/ 1466850 h 2752725"/>
              <a:gd name="connsiteX61" fmla="*/ 57150 w 4133850"/>
              <a:gd name="connsiteY61" fmla="*/ 1443037 h 2752725"/>
              <a:gd name="connsiteX62" fmla="*/ 0 w 4133850"/>
              <a:gd name="connsiteY62" fmla="*/ 1438275 h 2752725"/>
              <a:gd name="connsiteX63" fmla="*/ 0 w 4133850"/>
              <a:gd name="connsiteY63" fmla="*/ 2752725 h 2752725"/>
              <a:gd name="connsiteX64" fmla="*/ 2709863 w 4133850"/>
              <a:gd name="connsiteY64" fmla="*/ 2738437 h 2752725"/>
              <a:gd name="connsiteX65" fmla="*/ 2709863 w 4133850"/>
              <a:gd name="connsiteY65" fmla="*/ 2100262 h 2752725"/>
              <a:gd name="connsiteX66" fmla="*/ 4133850 w 4133850"/>
              <a:gd name="connsiteY66" fmla="*/ 2100262 h 2752725"/>
              <a:gd name="connsiteX67" fmla="*/ 4133850 w 4133850"/>
              <a:gd name="connsiteY67" fmla="*/ 0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133850" h="2752725">
                <a:moveTo>
                  <a:pt x="4133850" y="0"/>
                </a:moveTo>
                <a:lnTo>
                  <a:pt x="4048125" y="14287"/>
                </a:lnTo>
                <a:lnTo>
                  <a:pt x="3986213" y="0"/>
                </a:lnTo>
                <a:lnTo>
                  <a:pt x="3962400" y="0"/>
                </a:lnTo>
                <a:lnTo>
                  <a:pt x="3905250" y="42862"/>
                </a:lnTo>
                <a:lnTo>
                  <a:pt x="3833813" y="133350"/>
                </a:lnTo>
                <a:lnTo>
                  <a:pt x="3790950" y="185737"/>
                </a:lnTo>
                <a:lnTo>
                  <a:pt x="3733800" y="223837"/>
                </a:lnTo>
                <a:lnTo>
                  <a:pt x="3619500" y="285750"/>
                </a:lnTo>
                <a:lnTo>
                  <a:pt x="3519488" y="319087"/>
                </a:lnTo>
                <a:lnTo>
                  <a:pt x="3443288" y="381000"/>
                </a:lnTo>
                <a:lnTo>
                  <a:pt x="3381375" y="409575"/>
                </a:lnTo>
                <a:lnTo>
                  <a:pt x="3281363" y="447675"/>
                </a:lnTo>
                <a:lnTo>
                  <a:pt x="3209925" y="457200"/>
                </a:lnTo>
                <a:lnTo>
                  <a:pt x="3119438" y="500062"/>
                </a:lnTo>
                <a:lnTo>
                  <a:pt x="3038475" y="523875"/>
                </a:lnTo>
                <a:lnTo>
                  <a:pt x="2943225" y="557212"/>
                </a:lnTo>
                <a:lnTo>
                  <a:pt x="2905125" y="581025"/>
                </a:lnTo>
                <a:lnTo>
                  <a:pt x="2905125" y="581025"/>
                </a:lnTo>
                <a:lnTo>
                  <a:pt x="2828925" y="614362"/>
                </a:lnTo>
                <a:lnTo>
                  <a:pt x="2814638" y="585787"/>
                </a:lnTo>
                <a:lnTo>
                  <a:pt x="2809875" y="561975"/>
                </a:lnTo>
                <a:lnTo>
                  <a:pt x="2762250" y="595312"/>
                </a:lnTo>
                <a:lnTo>
                  <a:pt x="2667000" y="623887"/>
                </a:lnTo>
                <a:lnTo>
                  <a:pt x="2619375" y="609600"/>
                </a:lnTo>
                <a:lnTo>
                  <a:pt x="2557463" y="623887"/>
                </a:lnTo>
                <a:lnTo>
                  <a:pt x="2524125" y="652462"/>
                </a:lnTo>
                <a:lnTo>
                  <a:pt x="2605088" y="685800"/>
                </a:lnTo>
                <a:lnTo>
                  <a:pt x="2671763" y="723900"/>
                </a:lnTo>
                <a:lnTo>
                  <a:pt x="2657475" y="823912"/>
                </a:lnTo>
                <a:lnTo>
                  <a:pt x="2647950" y="947737"/>
                </a:lnTo>
                <a:lnTo>
                  <a:pt x="2576513" y="1047750"/>
                </a:lnTo>
                <a:lnTo>
                  <a:pt x="2505075" y="1095375"/>
                </a:lnTo>
                <a:lnTo>
                  <a:pt x="2443163" y="1133475"/>
                </a:lnTo>
                <a:lnTo>
                  <a:pt x="2333625" y="1176337"/>
                </a:lnTo>
                <a:lnTo>
                  <a:pt x="2252663" y="1209675"/>
                </a:lnTo>
                <a:lnTo>
                  <a:pt x="2162175" y="1252537"/>
                </a:lnTo>
                <a:lnTo>
                  <a:pt x="2052638" y="1285875"/>
                </a:lnTo>
                <a:lnTo>
                  <a:pt x="1976438" y="1290637"/>
                </a:lnTo>
                <a:lnTo>
                  <a:pt x="1885950" y="1281112"/>
                </a:lnTo>
                <a:lnTo>
                  <a:pt x="1747838" y="1295400"/>
                </a:lnTo>
                <a:lnTo>
                  <a:pt x="1624013" y="1323975"/>
                </a:lnTo>
                <a:lnTo>
                  <a:pt x="1528763" y="1323975"/>
                </a:lnTo>
                <a:lnTo>
                  <a:pt x="1447800" y="1319212"/>
                </a:lnTo>
                <a:lnTo>
                  <a:pt x="1347788" y="1319212"/>
                </a:lnTo>
                <a:lnTo>
                  <a:pt x="1247775" y="1328737"/>
                </a:lnTo>
                <a:lnTo>
                  <a:pt x="1147763" y="1323975"/>
                </a:lnTo>
                <a:lnTo>
                  <a:pt x="1038225" y="1323975"/>
                </a:lnTo>
                <a:lnTo>
                  <a:pt x="981075" y="1328737"/>
                </a:lnTo>
                <a:lnTo>
                  <a:pt x="890588" y="1343025"/>
                </a:lnTo>
                <a:lnTo>
                  <a:pt x="790575" y="1371600"/>
                </a:lnTo>
                <a:lnTo>
                  <a:pt x="690563" y="1385887"/>
                </a:lnTo>
                <a:lnTo>
                  <a:pt x="623888" y="1419225"/>
                </a:lnTo>
                <a:lnTo>
                  <a:pt x="585788" y="1466850"/>
                </a:lnTo>
                <a:lnTo>
                  <a:pt x="504825" y="1476375"/>
                </a:lnTo>
                <a:lnTo>
                  <a:pt x="404813" y="1485900"/>
                </a:lnTo>
                <a:lnTo>
                  <a:pt x="342900" y="1462087"/>
                </a:lnTo>
                <a:lnTo>
                  <a:pt x="300038" y="1433512"/>
                </a:lnTo>
                <a:lnTo>
                  <a:pt x="252413" y="1428750"/>
                </a:lnTo>
                <a:lnTo>
                  <a:pt x="185738" y="1466850"/>
                </a:lnTo>
                <a:lnTo>
                  <a:pt x="109538" y="1466850"/>
                </a:lnTo>
                <a:lnTo>
                  <a:pt x="57150" y="1443037"/>
                </a:lnTo>
                <a:lnTo>
                  <a:pt x="0" y="1438275"/>
                </a:lnTo>
                <a:lnTo>
                  <a:pt x="0" y="2752725"/>
                </a:lnTo>
                <a:lnTo>
                  <a:pt x="2709863" y="2738437"/>
                </a:lnTo>
                <a:lnTo>
                  <a:pt x="2709863" y="2100262"/>
                </a:lnTo>
                <a:lnTo>
                  <a:pt x="4133850" y="2100262"/>
                </a:lnTo>
                <a:lnTo>
                  <a:pt x="413385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22833" y="346000"/>
            <a:ext cx="4158730" cy="4414838"/>
          </a:xfrm>
          <a:custGeom>
            <a:avLst/>
            <a:gdLst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3167063 w 4157663"/>
              <a:gd name="connsiteY254" fmla="*/ 23812 h 3371850"/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4152900 w 4157663"/>
              <a:gd name="connsiteY254" fmla="*/ 1881187 h 3371850"/>
              <a:gd name="connsiteX0" fmla="*/ 4157663 w 4157663"/>
              <a:gd name="connsiteY0" fmla="*/ 2067028 h 3552928"/>
              <a:gd name="connsiteX1" fmla="*/ 4095750 w 4157663"/>
              <a:gd name="connsiteY1" fmla="*/ 2076553 h 3552928"/>
              <a:gd name="connsiteX2" fmla="*/ 4024313 w 4157663"/>
              <a:gd name="connsiteY2" fmla="*/ 2067028 h 3552928"/>
              <a:gd name="connsiteX3" fmla="*/ 3981450 w 4157663"/>
              <a:gd name="connsiteY3" fmla="*/ 2071790 h 3552928"/>
              <a:gd name="connsiteX4" fmla="*/ 3938588 w 4157663"/>
              <a:gd name="connsiteY4" fmla="*/ 2119415 h 3552928"/>
              <a:gd name="connsiteX5" fmla="*/ 3876675 w 4157663"/>
              <a:gd name="connsiteY5" fmla="*/ 2181328 h 3552928"/>
              <a:gd name="connsiteX6" fmla="*/ 3824288 w 4157663"/>
              <a:gd name="connsiteY6" fmla="*/ 2252765 h 3552928"/>
              <a:gd name="connsiteX7" fmla="*/ 3743325 w 4157663"/>
              <a:gd name="connsiteY7" fmla="*/ 2305153 h 3552928"/>
              <a:gd name="connsiteX8" fmla="*/ 3638550 w 4157663"/>
              <a:gd name="connsiteY8" fmla="*/ 2352778 h 3552928"/>
              <a:gd name="connsiteX9" fmla="*/ 3557588 w 4157663"/>
              <a:gd name="connsiteY9" fmla="*/ 2381353 h 3552928"/>
              <a:gd name="connsiteX10" fmla="*/ 3481388 w 4157663"/>
              <a:gd name="connsiteY10" fmla="*/ 2438503 h 3552928"/>
              <a:gd name="connsiteX11" fmla="*/ 3376613 w 4157663"/>
              <a:gd name="connsiteY11" fmla="*/ 2490890 h 3552928"/>
              <a:gd name="connsiteX12" fmla="*/ 3319463 w 4157663"/>
              <a:gd name="connsiteY12" fmla="*/ 2519465 h 3552928"/>
              <a:gd name="connsiteX13" fmla="*/ 3252788 w 4157663"/>
              <a:gd name="connsiteY13" fmla="*/ 2524228 h 3552928"/>
              <a:gd name="connsiteX14" fmla="*/ 3214688 w 4157663"/>
              <a:gd name="connsiteY14" fmla="*/ 2538515 h 3552928"/>
              <a:gd name="connsiteX15" fmla="*/ 3128963 w 4157663"/>
              <a:gd name="connsiteY15" fmla="*/ 2567090 h 3552928"/>
              <a:gd name="connsiteX16" fmla="*/ 3024188 w 4157663"/>
              <a:gd name="connsiteY16" fmla="*/ 2614715 h 3552928"/>
              <a:gd name="connsiteX17" fmla="*/ 2947988 w 4157663"/>
              <a:gd name="connsiteY17" fmla="*/ 2643290 h 3552928"/>
              <a:gd name="connsiteX18" fmla="*/ 2900363 w 4157663"/>
              <a:gd name="connsiteY18" fmla="*/ 2667103 h 3552928"/>
              <a:gd name="connsiteX19" fmla="*/ 2847975 w 4157663"/>
              <a:gd name="connsiteY19" fmla="*/ 2671865 h 3552928"/>
              <a:gd name="connsiteX20" fmla="*/ 2847975 w 4157663"/>
              <a:gd name="connsiteY20" fmla="*/ 2643290 h 3552928"/>
              <a:gd name="connsiteX21" fmla="*/ 2828925 w 4157663"/>
              <a:gd name="connsiteY21" fmla="*/ 2638528 h 3552928"/>
              <a:gd name="connsiteX22" fmla="*/ 2757488 w 4157663"/>
              <a:gd name="connsiteY22" fmla="*/ 2662340 h 3552928"/>
              <a:gd name="connsiteX23" fmla="*/ 2690813 w 4157663"/>
              <a:gd name="connsiteY23" fmla="*/ 2681390 h 3552928"/>
              <a:gd name="connsiteX24" fmla="*/ 2638425 w 4157663"/>
              <a:gd name="connsiteY24" fmla="*/ 2681390 h 3552928"/>
              <a:gd name="connsiteX25" fmla="*/ 2576513 w 4157663"/>
              <a:gd name="connsiteY25" fmla="*/ 2700440 h 3552928"/>
              <a:gd name="connsiteX26" fmla="*/ 2576513 w 4157663"/>
              <a:gd name="connsiteY26" fmla="*/ 2729015 h 3552928"/>
              <a:gd name="connsiteX27" fmla="*/ 2624138 w 4157663"/>
              <a:gd name="connsiteY27" fmla="*/ 2752828 h 3552928"/>
              <a:gd name="connsiteX28" fmla="*/ 2690813 w 4157663"/>
              <a:gd name="connsiteY28" fmla="*/ 2762353 h 3552928"/>
              <a:gd name="connsiteX29" fmla="*/ 2690813 w 4157663"/>
              <a:gd name="connsiteY29" fmla="*/ 2762353 h 3552928"/>
              <a:gd name="connsiteX30" fmla="*/ 2681288 w 4157663"/>
              <a:gd name="connsiteY30" fmla="*/ 2838553 h 3552928"/>
              <a:gd name="connsiteX31" fmla="*/ 2690813 w 4157663"/>
              <a:gd name="connsiteY31" fmla="*/ 2929040 h 3552928"/>
              <a:gd name="connsiteX32" fmla="*/ 2686050 w 4157663"/>
              <a:gd name="connsiteY32" fmla="*/ 3014765 h 3552928"/>
              <a:gd name="connsiteX33" fmla="*/ 2624138 w 4157663"/>
              <a:gd name="connsiteY33" fmla="*/ 3086203 h 3552928"/>
              <a:gd name="connsiteX34" fmla="*/ 2566988 w 4157663"/>
              <a:gd name="connsiteY34" fmla="*/ 3148115 h 3552928"/>
              <a:gd name="connsiteX35" fmla="*/ 2419350 w 4157663"/>
              <a:gd name="connsiteY35" fmla="*/ 3219553 h 3552928"/>
              <a:gd name="connsiteX36" fmla="*/ 2295525 w 4157663"/>
              <a:gd name="connsiteY36" fmla="*/ 3276703 h 3552928"/>
              <a:gd name="connsiteX37" fmla="*/ 2162175 w 4157663"/>
              <a:gd name="connsiteY37" fmla="*/ 3329090 h 3552928"/>
              <a:gd name="connsiteX38" fmla="*/ 2076450 w 4157663"/>
              <a:gd name="connsiteY38" fmla="*/ 3357665 h 3552928"/>
              <a:gd name="connsiteX39" fmla="*/ 2062163 w 4157663"/>
              <a:gd name="connsiteY39" fmla="*/ 3362428 h 3552928"/>
              <a:gd name="connsiteX40" fmla="*/ 1933575 w 4157663"/>
              <a:gd name="connsiteY40" fmla="*/ 3352903 h 3552928"/>
              <a:gd name="connsiteX41" fmla="*/ 1847850 w 4157663"/>
              <a:gd name="connsiteY41" fmla="*/ 3357665 h 3552928"/>
              <a:gd name="connsiteX42" fmla="*/ 1757363 w 4157663"/>
              <a:gd name="connsiteY42" fmla="*/ 3367190 h 3552928"/>
              <a:gd name="connsiteX43" fmla="*/ 1681163 w 4157663"/>
              <a:gd name="connsiteY43" fmla="*/ 3386240 h 3552928"/>
              <a:gd name="connsiteX44" fmla="*/ 1581150 w 4157663"/>
              <a:gd name="connsiteY44" fmla="*/ 3386240 h 3552928"/>
              <a:gd name="connsiteX45" fmla="*/ 1509713 w 4157663"/>
              <a:gd name="connsiteY45" fmla="*/ 3386240 h 3552928"/>
              <a:gd name="connsiteX46" fmla="*/ 1414463 w 4157663"/>
              <a:gd name="connsiteY46" fmla="*/ 3386240 h 3552928"/>
              <a:gd name="connsiteX47" fmla="*/ 1285875 w 4157663"/>
              <a:gd name="connsiteY47" fmla="*/ 3391003 h 3552928"/>
              <a:gd name="connsiteX48" fmla="*/ 1195388 w 4157663"/>
              <a:gd name="connsiteY48" fmla="*/ 3391003 h 3552928"/>
              <a:gd name="connsiteX49" fmla="*/ 1109663 w 4157663"/>
              <a:gd name="connsiteY49" fmla="*/ 3391003 h 3552928"/>
              <a:gd name="connsiteX50" fmla="*/ 1014413 w 4157663"/>
              <a:gd name="connsiteY50" fmla="*/ 3395765 h 3552928"/>
              <a:gd name="connsiteX51" fmla="*/ 919163 w 4157663"/>
              <a:gd name="connsiteY51" fmla="*/ 3410053 h 3552928"/>
              <a:gd name="connsiteX52" fmla="*/ 838200 w 4157663"/>
              <a:gd name="connsiteY52" fmla="*/ 3433865 h 3552928"/>
              <a:gd name="connsiteX53" fmla="*/ 762000 w 4157663"/>
              <a:gd name="connsiteY53" fmla="*/ 3448153 h 3552928"/>
              <a:gd name="connsiteX54" fmla="*/ 719138 w 4157663"/>
              <a:gd name="connsiteY54" fmla="*/ 3457678 h 3552928"/>
              <a:gd name="connsiteX55" fmla="*/ 642938 w 4157663"/>
              <a:gd name="connsiteY55" fmla="*/ 3486253 h 3552928"/>
              <a:gd name="connsiteX56" fmla="*/ 614363 w 4157663"/>
              <a:gd name="connsiteY56" fmla="*/ 3533878 h 3552928"/>
              <a:gd name="connsiteX57" fmla="*/ 542925 w 4157663"/>
              <a:gd name="connsiteY57" fmla="*/ 3543403 h 3552928"/>
              <a:gd name="connsiteX58" fmla="*/ 438150 w 4157663"/>
              <a:gd name="connsiteY58" fmla="*/ 3552928 h 3552928"/>
              <a:gd name="connsiteX59" fmla="*/ 381000 w 4157663"/>
              <a:gd name="connsiteY59" fmla="*/ 3533878 h 3552928"/>
              <a:gd name="connsiteX60" fmla="*/ 338138 w 4157663"/>
              <a:gd name="connsiteY60" fmla="*/ 3514828 h 3552928"/>
              <a:gd name="connsiteX61" fmla="*/ 319088 w 4157663"/>
              <a:gd name="connsiteY61" fmla="*/ 3505303 h 3552928"/>
              <a:gd name="connsiteX62" fmla="*/ 285750 w 4157663"/>
              <a:gd name="connsiteY62" fmla="*/ 3505303 h 3552928"/>
              <a:gd name="connsiteX63" fmla="*/ 242888 w 4157663"/>
              <a:gd name="connsiteY63" fmla="*/ 3524353 h 3552928"/>
              <a:gd name="connsiteX64" fmla="*/ 200025 w 4157663"/>
              <a:gd name="connsiteY64" fmla="*/ 3533878 h 3552928"/>
              <a:gd name="connsiteX65" fmla="*/ 119063 w 4157663"/>
              <a:gd name="connsiteY65" fmla="*/ 3519590 h 3552928"/>
              <a:gd name="connsiteX66" fmla="*/ 76200 w 4157663"/>
              <a:gd name="connsiteY66" fmla="*/ 3510065 h 3552928"/>
              <a:gd name="connsiteX67" fmla="*/ 14288 w 4157663"/>
              <a:gd name="connsiteY67" fmla="*/ 3514828 h 3552928"/>
              <a:gd name="connsiteX68" fmla="*/ 0 w 4157663"/>
              <a:gd name="connsiteY68" fmla="*/ 1166915 h 3552928"/>
              <a:gd name="connsiteX69" fmla="*/ 61913 w 4157663"/>
              <a:gd name="connsiteY69" fmla="*/ 1124053 h 3552928"/>
              <a:gd name="connsiteX70" fmla="*/ 161925 w 4157663"/>
              <a:gd name="connsiteY70" fmla="*/ 1105003 h 3552928"/>
              <a:gd name="connsiteX71" fmla="*/ 185738 w 4157663"/>
              <a:gd name="connsiteY71" fmla="*/ 1147865 h 3552928"/>
              <a:gd name="connsiteX72" fmla="*/ 204788 w 4157663"/>
              <a:gd name="connsiteY72" fmla="*/ 1162153 h 3552928"/>
              <a:gd name="connsiteX73" fmla="*/ 214313 w 4157663"/>
              <a:gd name="connsiteY73" fmla="*/ 1228828 h 3552928"/>
              <a:gd name="connsiteX74" fmla="*/ 247650 w 4157663"/>
              <a:gd name="connsiteY74" fmla="*/ 1138340 h 3552928"/>
              <a:gd name="connsiteX75" fmla="*/ 247650 w 4157663"/>
              <a:gd name="connsiteY75" fmla="*/ 1138340 h 3552928"/>
              <a:gd name="connsiteX76" fmla="*/ 280988 w 4157663"/>
              <a:gd name="connsiteY76" fmla="*/ 1143103 h 3552928"/>
              <a:gd name="connsiteX77" fmla="*/ 290513 w 4157663"/>
              <a:gd name="connsiteY77" fmla="*/ 1105003 h 3552928"/>
              <a:gd name="connsiteX78" fmla="*/ 366713 w 4157663"/>
              <a:gd name="connsiteY78" fmla="*/ 1109765 h 3552928"/>
              <a:gd name="connsiteX79" fmla="*/ 371475 w 4157663"/>
              <a:gd name="connsiteY79" fmla="*/ 1028803 h 3552928"/>
              <a:gd name="connsiteX80" fmla="*/ 385763 w 4157663"/>
              <a:gd name="connsiteY80" fmla="*/ 985940 h 3552928"/>
              <a:gd name="connsiteX81" fmla="*/ 547688 w 4157663"/>
              <a:gd name="connsiteY81" fmla="*/ 1014515 h 3552928"/>
              <a:gd name="connsiteX82" fmla="*/ 704850 w 4157663"/>
              <a:gd name="connsiteY82" fmla="*/ 1062140 h 3552928"/>
              <a:gd name="connsiteX83" fmla="*/ 757238 w 4157663"/>
              <a:gd name="connsiteY83" fmla="*/ 1066903 h 3552928"/>
              <a:gd name="connsiteX84" fmla="*/ 842963 w 4157663"/>
              <a:gd name="connsiteY84" fmla="*/ 1128815 h 3552928"/>
              <a:gd name="connsiteX85" fmla="*/ 781050 w 4157663"/>
              <a:gd name="connsiteY85" fmla="*/ 1057378 h 3552928"/>
              <a:gd name="connsiteX86" fmla="*/ 633413 w 4157663"/>
              <a:gd name="connsiteY86" fmla="*/ 943078 h 3552928"/>
              <a:gd name="connsiteX87" fmla="*/ 523875 w 4157663"/>
              <a:gd name="connsiteY87" fmla="*/ 847828 h 3552928"/>
              <a:gd name="connsiteX88" fmla="*/ 504825 w 4157663"/>
              <a:gd name="connsiteY88" fmla="*/ 828778 h 3552928"/>
              <a:gd name="connsiteX89" fmla="*/ 490538 w 4157663"/>
              <a:gd name="connsiteY89" fmla="*/ 762103 h 3552928"/>
              <a:gd name="connsiteX90" fmla="*/ 461963 w 4157663"/>
              <a:gd name="connsiteY90" fmla="*/ 685903 h 3552928"/>
              <a:gd name="connsiteX91" fmla="*/ 461963 w 4157663"/>
              <a:gd name="connsiteY91" fmla="*/ 685903 h 3552928"/>
              <a:gd name="connsiteX92" fmla="*/ 381000 w 4157663"/>
              <a:gd name="connsiteY92" fmla="*/ 657328 h 3552928"/>
              <a:gd name="connsiteX93" fmla="*/ 357188 w 4157663"/>
              <a:gd name="connsiteY93" fmla="*/ 647803 h 3552928"/>
              <a:gd name="connsiteX94" fmla="*/ 304800 w 4157663"/>
              <a:gd name="connsiteY94" fmla="*/ 719240 h 3552928"/>
              <a:gd name="connsiteX95" fmla="*/ 252413 w 4157663"/>
              <a:gd name="connsiteY95" fmla="*/ 733528 h 3552928"/>
              <a:gd name="connsiteX96" fmla="*/ 285750 w 4157663"/>
              <a:gd name="connsiteY96" fmla="*/ 671615 h 3552928"/>
              <a:gd name="connsiteX97" fmla="*/ 357188 w 4157663"/>
              <a:gd name="connsiteY97" fmla="*/ 600178 h 3552928"/>
              <a:gd name="connsiteX98" fmla="*/ 376238 w 4157663"/>
              <a:gd name="connsiteY98" fmla="*/ 552553 h 3552928"/>
              <a:gd name="connsiteX99" fmla="*/ 371475 w 4157663"/>
              <a:gd name="connsiteY99" fmla="*/ 452540 h 3552928"/>
              <a:gd name="connsiteX100" fmla="*/ 361950 w 4157663"/>
              <a:gd name="connsiteY100" fmla="*/ 366815 h 3552928"/>
              <a:gd name="connsiteX101" fmla="*/ 304800 w 4157663"/>
              <a:gd name="connsiteY101" fmla="*/ 323953 h 3552928"/>
              <a:gd name="connsiteX102" fmla="*/ 280988 w 4157663"/>
              <a:gd name="connsiteY102" fmla="*/ 300140 h 3552928"/>
              <a:gd name="connsiteX103" fmla="*/ 285750 w 4157663"/>
              <a:gd name="connsiteY103" fmla="*/ 247753 h 3552928"/>
              <a:gd name="connsiteX104" fmla="*/ 309563 w 4157663"/>
              <a:gd name="connsiteY104" fmla="*/ 228703 h 3552928"/>
              <a:gd name="connsiteX105" fmla="*/ 328613 w 4157663"/>
              <a:gd name="connsiteY105" fmla="*/ 195365 h 3552928"/>
              <a:gd name="connsiteX106" fmla="*/ 1181100 w 4157663"/>
              <a:gd name="connsiteY106" fmla="*/ 181078 h 3552928"/>
              <a:gd name="connsiteX107" fmla="*/ 1195388 w 4157663"/>
              <a:gd name="connsiteY107" fmla="*/ 247753 h 3552928"/>
              <a:gd name="connsiteX108" fmla="*/ 1252538 w 4157663"/>
              <a:gd name="connsiteY108" fmla="*/ 228703 h 3552928"/>
              <a:gd name="connsiteX109" fmla="*/ 1295400 w 4157663"/>
              <a:gd name="connsiteY109" fmla="*/ 233465 h 3552928"/>
              <a:gd name="connsiteX110" fmla="*/ 1300163 w 4157663"/>
              <a:gd name="connsiteY110" fmla="*/ 314428 h 3552928"/>
              <a:gd name="connsiteX111" fmla="*/ 1328738 w 4157663"/>
              <a:gd name="connsiteY111" fmla="*/ 362053 h 3552928"/>
              <a:gd name="connsiteX112" fmla="*/ 1395413 w 4157663"/>
              <a:gd name="connsiteY112" fmla="*/ 419203 h 3552928"/>
              <a:gd name="connsiteX113" fmla="*/ 1447800 w 4157663"/>
              <a:gd name="connsiteY113" fmla="*/ 447778 h 3552928"/>
              <a:gd name="connsiteX114" fmla="*/ 1528763 w 4157663"/>
              <a:gd name="connsiteY114" fmla="*/ 419203 h 3552928"/>
              <a:gd name="connsiteX115" fmla="*/ 1533525 w 4157663"/>
              <a:gd name="connsiteY115" fmla="*/ 452540 h 3552928"/>
              <a:gd name="connsiteX116" fmla="*/ 1495425 w 4157663"/>
              <a:gd name="connsiteY116" fmla="*/ 504928 h 3552928"/>
              <a:gd name="connsiteX117" fmla="*/ 1509713 w 4157663"/>
              <a:gd name="connsiteY117" fmla="*/ 566840 h 3552928"/>
              <a:gd name="connsiteX118" fmla="*/ 1552575 w 4157663"/>
              <a:gd name="connsiteY118" fmla="*/ 566840 h 3552928"/>
              <a:gd name="connsiteX119" fmla="*/ 1504950 w 4157663"/>
              <a:gd name="connsiteY119" fmla="*/ 600178 h 3552928"/>
              <a:gd name="connsiteX120" fmla="*/ 1519238 w 4157663"/>
              <a:gd name="connsiteY120" fmla="*/ 666853 h 3552928"/>
              <a:gd name="connsiteX121" fmla="*/ 1543050 w 4157663"/>
              <a:gd name="connsiteY121" fmla="*/ 714478 h 3552928"/>
              <a:gd name="connsiteX122" fmla="*/ 1600200 w 4157663"/>
              <a:gd name="connsiteY122" fmla="*/ 709715 h 3552928"/>
              <a:gd name="connsiteX123" fmla="*/ 1652588 w 4157663"/>
              <a:gd name="connsiteY123" fmla="*/ 728765 h 3552928"/>
              <a:gd name="connsiteX124" fmla="*/ 1695450 w 4157663"/>
              <a:gd name="connsiteY124" fmla="*/ 690665 h 3552928"/>
              <a:gd name="connsiteX125" fmla="*/ 1719263 w 4157663"/>
              <a:gd name="connsiteY125" fmla="*/ 671615 h 3552928"/>
              <a:gd name="connsiteX126" fmla="*/ 1704975 w 4157663"/>
              <a:gd name="connsiteY126" fmla="*/ 628753 h 3552928"/>
              <a:gd name="connsiteX127" fmla="*/ 1690688 w 4157663"/>
              <a:gd name="connsiteY127" fmla="*/ 614465 h 3552928"/>
              <a:gd name="connsiteX128" fmla="*/ 1690688 w 4157663"/>
              <a:gd name="connsiteY128" fmla="*/ 590653 h 3552928"/>
              <a:gd name="connsiteX129" fmla="*/ 1728788 w 4157663"/>
              <a:gd name="connsiteY129" fmla="*/ 604940 h 3552928"/>
              <a:gd name="connsiteX130" fmla="*/ 1757363 w 4157663"/>
              <a:gd name="connsiteY130" fmla="*/ 633515 h 3552928"/>
              <a:gd name="connsiteX131" fmla="*/ 1766888 w 4157663"/>
              <a:gd name="connsiteY131" fmla="*/ 585890 h 3552928"/>
              <a:gd name="connsiteX132" fmla="*/ 1771650 w 4157663"/>
              <a:gd name="connsiteY132" fmla="*/ 552553 h 3552928"/>
              <a:gd name="connsiteX133" fmla="*/ 1766888 w 4157663"/>
              <a:gd name="connsiteY133" fmla="*/ 538265 h 3552928"/>
              <a:gd name="connsiteX134" fmla="*/ 1724025 w 4157663"/>
              <a:gd name="connsiteY134" fmla="*/ 523978 h 3552928"/>
              <a:gd name="connsiteX135" fmla="*/ 1690688 w 4157663"/>
              <a:gd name="connsiteY135" fmla="*/ 500165 h 3552928"/>
              <a:gd name="connsiteX136" fmla="*/ 1657350 w 4157663"/>
              <a:gd name="connsiteY136" fmla="*/ 457303 h 3552928"/>
              <a:gd name="connsiteX137" fmla="*/ 1628775 w 4157663"/>
              <a:gd name="connsiteY137" fmla="*/ 447778 h 3552928"/>
              <a:gd name="connsiteX138" fmla="*/ 1590675 w 4157663"/>
              <a:gd name="connsiteY138" fmla="*/ 447778 h 3552928"/>
              <a:gd name="connsiteX139" fmla="*/ 1571625 w 4157663"/>
              <a:gd name="connsiteY139" fmla="*/ 443015 h 3552928"/>
              <a:gd name="connsiteX140" fmla="*/ 1557338 w 4157663"/>
              <a:gd name="connsiteY140" fmla="*/ 409678 h 3552928"/>
              <a:gd name="connsiteX141" fmla="*/ 1538288 w 4157663"/>
              <a:gd name="connsiteY141" fmla="*/ 371578 h 3552928"/>
              <a:gd name="connsiteX142" fmla="*/ 1557338 w 4157663"/>
              <a:gd name="connsiteY142" fmla="*/ 357290 h 3552928"/>
              <a:gd name="connsiteX143" fmla="*/ 1614488 w 4157663"/>
              <a:gd name="connsiteY143" fmla="*/ 419203 h 3552928"/>
              <a:gd name="connsiteX144" fmla="*/ 1614488 w 4157663"/>
              <a:gd name="connsiteY144" fmla="*/ 419203 h 3552928"/>
              <a:gd name="connsiteX145" fmla="*/ 1633538 w 4157663"/>
              <a:gd name="connsiteY145" fmla="*/ 390628 h 3552928"/>
              <a:gd name="connsiteX146" fmla="*/ 1614488 w 4157663"/>
              <a:gd name="connsiteY146" fmla="*/ 352528 h 3552928"/>
              <a:gd name="connsiteX147" fmla="*/ 1657350 w 4157663"/>
              <a:gd name="connsiteY147" fmla="*/ 362053 h 3552928"/>
              <a:gd name="connsiteX148" fmla="*/ 1676400 w 4157663"/>
              <a:gd name="connsiteY148" fmla="*/ 423965 h 3552928"/>
              <a:gd name="connsiteX149" fmla="*/ 1695450 w 4157663"/>
              <a:gd name="connsiteY149" fmla="*/ 428728 h 3552928"/>
              <a:gd name="connsiteX150" fmla="*/ 1690688 w 4157663"/>
              <a:gd name="connsiteY150" fmla="*/ 390628 h 3552928"/>
              <a:gd name="connsiteX151" fmla="*/ 1681163 w 4157663"/>
              <a:gd name="connsiteY151" fmla="*/ 362053 h 3552928"/>
              <a:gd name="connsiteX152" fmla="*/ 1690688 w 4157663"/>
              <a:gd name="connsiteY152" fmla="*/ 343003 h 3552928"/>
              <a:gd name="connsiteX153" fmla="*/ 1690688 w 4157663"/>
              <a:gd name="connsiteY153" fmla="*/ 343003 h 3552928"/>
              <a:gd name="connsiteX154" fmla="*/ 1757363 w 4157663"/>
              <a:gd name="connsiteY154" fmla="*/ 343003 h 3552928"/>
              <a:gd name="connsiteX155" fmla="*/ 1757363 w 4157663"/>
              <a:gd name="connsiteY155" fmla="*/ 343003 h 3552928"/>
              <a:gd name="connsiteX156" fmla="*/ 1728788 w 4157663"/>
              <a:gd name="connsiteY156" fmla="*/ 438253 h 3552928"/>
              <a:gd name="connsiteX157" fmla="*/ 1733550 w 4157663"/>
              <a:gd name="connsiteY157" fmla="*/ 476353 h 3552928"/>
              <a:gd name="connsiteX158" fmla="*/ 1733550 w 4157663"/>
              <a:gd name="connsiteY158" fmla="*/ 476353 h 3552928"/>
              <a:gd name="connsiteX159" fmla="*/ 1800225 w 4157663"/>
              <a:gd name="connsiteY159" fmla="*/ 490640 h 3552928"/>
              <a:gd name="connsiteX160" fmla="*/ 1838325 w 4157663"/>
              <a:gd name="connsiteY160" fmla="*/ 457303 h 3552928"/>
              <a:gd name="connsiteX161" fmla="*/ 1900238 w 4157663"/>
              <a:gd name="connsiteY161" fmla="*/ 457303 h 3552928"/>
              <a:gd name="connsiteX162" fmla="*/ 1947863 w 4157663"/>
              <a:gd name="connsiteY162" fmla="*/ 466828 h 3552928"/>
              <a:gd name="connsiteX163" fmla="*/ 1966913 w 4157663"/>
              <a:gd name="connsiteY163" fmla="*/ 438253 h 3552928"/>
              <a:gd name="connsiteX164" fmla="*/ 1971675 w 4157663"/>
              <a:gd name="connsiteY164" fmla="*/ 419203 h 3552928"/>
              <a:gd name="connsiteX165" fmla="*/ 1928813 w 4157663"/>
              <a:gd name="connsiteY165" fmla="*/ 404915 h 3552928"/>
              <a:gd name="connsiteX166" fmla="*/ 1881188 w 4157663"/>
              <a:gd name="connsiteY166" fmla="*/ 395390 h 3552928"/>
              <a:gd name="connsiteX167" fmla="*/ 1866900 w 4157663"/>
              <a:gd name="connsiteY167" fmla="*/ 376340 h 3552928"/>
              <a:gd name="connsiteX168" fmla="*/ 1938338 w 4157663"/>
              <a:gd name="connsiteY168" fmla="*/ 371578 h 3552928"/>
              <a:gd name="connsiteX169" fmla="*/ 1962150 w 4157663"/>
              <a:gd name="connsiteY169" fmla="*/ 385865 h 3552928"/>
              <a:gd name="connsiteX170" fmla="*/ 1962150 w 4157663"/>
              <a:gd name="connsiteY170" fmla="*/ 385865 h 3552928"/>
              <a:gd name="connsiteX171" fmla="*/ 1914525 w 4157663"/>
              <a:gd name="connsiteY171" fmla="*/ 352528 h 3552928"/>
              <a:gd name="connsiteX172" fmla="*/ 1928813 w 4157663"/>
              <a:gd name="connsiteY172" fmla="*/ 328715 h 3552928"/>
              <a:gd name="connsiteX173" fmla="*/ 1928813 w 4157663"/>
              <a:gd name="connsiteY173" fmla="*/ 328715 h 3552928"/>
              <a:gd name="connsiteX174" fmla="*/ 1947863 w 4157663"/>
              <a:gd name="connsiteY174" fmla="*/ 304903 h 3552928"/>
              <a:gd name="connsiteX175" fmla="*/ 1952625 w 4157663"/>
              <a:gd name="connsiteY175" fmla="*/ 290615 h 3552928"/>
              <a:gd name="connsiteX176" fmla="*/ 2024063 w 4157663"/>
              <a:gd name="connsiteY176" fmla="*/ 362053 h 3552928"/>
              <a:gd name="connsiteX177" fmla="*/ 2019300 w 4157663"/>
              <a:gd name="connsiteY177" fmla="*/ 343003 h 3552928"/>
              <a:gd name="connsiteX178" fmla="*/ 1995488 w 4157663"/>
              <a:gd name="connsiteY178" fmla="*/ 290615 h 3552928"/>
              <a:gd name="connsiteX179" fmla="*/ 1995488 w 4157663"/>
              <a:gd name="connsiteY179" fmla="*/ 228703 h 3552928"/>
              <a:gd name="connsiteX180" fmla="*/ 2014538 w 4157663"/>
              <a:gd name="connsiteY180" fmla="*/ 228703 h 3552928"/>
              <a:gd name="connsiteX181" fmla="*/ 2019300 w 4157663"/>
              <a:gd name="connsiteY181" fmla="*/ 290615 h 3552928"/>
              <a:gd name="connsiteX182" fmla="*/ 2052638 w 4157663"/>
              <a:gd name="connsiteY182" fmla="*/ 309665 h 3552928"/>
              <a:gd name="connsiteX183" fmla="*/ 2052638 w 4157663"/>
              <a:gd name="connsiteY183" fmla="*/ 309665 h 3552928"/>
              <a:gd name="connsiteX184" fmla="*/ 2043113 w 4157663"/>
              <a:gd name="connsiteY184" fmla="*/ 219178 h 3552928"/>
              <a:gd name="connsiteX185" fmla="*/ 2071688 w 4157663"/>
              <a:gd name="connsiteY185" fmla="*/ 214415 h 3552928"/>
              <a:gd name="connsiteX186" fmla="*/ 2071688 w 4157663"/>
              <a:gd name="connsiteY186" fmla="*/ 266803 h 3552928"/>
              <a:gd name="connsiteX187" fmla="*/ 2081213 w 4157663"/>
              <a:gd name="connsiteY187" fmla="*/ 281090 h 3552928"/>
              <a:gd name="connsiteX188" fmla="*/ 2109788 w 4157663"/>
              <a:gd name="connsiteY188" fmla="*/ 228703 h 3552928"/>
              <a:gd name="connsiteX189" fmla="*/ 2152650 w 4157663"/>
              <a:gd name="connsiteY189" fmla="*/ 204890 h 3552928"/>
              <a:gd name="connsiteX190" fmla="*/ 2157413 w 4157663"/>
              <a:gd name="connsiteY190" fmla="*/ 228703 h 3552928"/>
              <a:gd name="connsiteX191" fmla="*/ 2124075 w 4157663"/>
              <a:gd name="connsiteY191" fmla="*/ 271565 h 3552928"/>
              <a:gd name="connsiteX192" fmla="*/ 2095500 w 4157663"/>
              <a:gd name="connsiteY192" fmla="*/ 304903 h 3552928"/>
              <a:gd name="connsiteX193" fmla="*/ 2195513 w 4157663"/>
              <a:gd name="connsiteY193" fmla="*/ 328715 h 3552928"/>
              <a:gd name="connsiteX194" fmla="*/ 2233613 w 4157663"/>
              <a:gd name="connsiteY194" fmla="*/ 328715 h 3552928"/>
              <a:gd name="connsiteX195" fmla="*/ 2228850 w 4157663"/>
              <a:gd name="connsiteY195" fmla="*/ 290615 h 3552928"/>
              <a:gd name="connsiteX196" fmla="*/ 2228850 w 4157663"/>
              <a:gd name="connsiteY196" fmla="*/ 290615 h 3552928"/>
              <a:gd name="connsiteX197" fmla="*/ 2262188 w 4157663"/>
              <a:gd name="connsiteY197" fmla="*/ 257278 h 3552928"/>
              <a:gd name="connsiteX198" fmla="*/ 2276475 w 4157663"/>
              <a:gd name="connsiteY198" fmla="*/ 333478 h 3552928"/>
              <a:gd name="connsiteX199" fmla="*/ 2300288 w 4157663"/>
              <a:gd name="connsiteY199" fmla="*/ 352528 h 3552928"/>
              <a:gd name="connsiteX200" fmla="*/ 2309813 w 4157663"/>
              <a:gd name="connsiteY200" fmla="*/ 314428 h 3552928"/>
              <a:gd name="connsiteX201" fmla="*/ 2309813 w 4157663"/>
              <a:gd name="connsiteY201" fmla="*/ 314428 h 3552928"/>
              <a:gd name="connsiteX202" fmla="*/ 2338388 w 4157663"/>
              <a:gd name="connsiteY202" fmla="*/ 247753 h 3552928"/>
              <a:gd name="connsiteX203" fmla="*/ 2343150 w 4157663"/>
              <a:gd name="connsiteY203" fmla="*/ 285853 h 3552928"/>
              <a:gd name="connsiteX204" fmla="*/ 2347913 w 4157663"/>
              <a:gd name="connsiteY204" fmla="*/ 319190 h 3552928"/>
              <a:gd name="connsiteX205" fmla="*/ 2409825 w 4157663"/>
              <a:gd name="connsiteY205" fmla="*/ 338240 h 3552928"/>
              <a:gd name="connsiteX206" fmla="*/ 2438400 w 4157663"/>
              <a:gd name="connsiteY206" fmla="*/ 343003 h 3552928"/>
              <a:gd name="connsiteX207" fmla="*/ 2447925 w 4157663"/>
              <a:gd name="connsiteY207" fmla="*/ 328715 h 3552928"/>
              <a:gd name="connsiteX208" fmla="*/ 2466975 w 4157663"/>
              <a:gd name="connsiteY208" fmla="*/ 309665 h 3552928"/>
              <a:gd name="connsiteX209" fmla="*/ 2509838 w 4157663"/>
              <a:gd name="connsiteY209" fmla="*/ 304903 h 3552928"/>
              <a:gd name="connsiteX210" fmla="*/ 2481263 w 4157663"/>
              <a:gd name="connsiteY210" fmla="*/ 343003 h 3552928"/>
              <a:gd name="connsiteX211" fmla="*/ 2481263 w 4157663"/>
              <a:gd name="connsiteY211" fmla="*/ 371578 h 3552928"/>
              <a:gd name="connsiteX212" fmla="*/ 2481263 w 4157663"/>
              <a:gd name="connsiteY212" fmla="*/ 371578 h 3552928"/>
              <a:gd name="connsiteX213" fmla="*/ 2547938 w 4157663"/>
              <a:gd name="connsiteY213" fmla="*/ 409678 h 3552928"/>
              <a:gd name="connsiteX214" fmla="*/ 2609850 w 4157663"/>
              <a:gd name="connsiteY214" fmla="*/ 447778 h 3552928"/>
              <a:gd name="connsiteX215" fmla="*/ 2662238 w 4157663"/>
              <a:gd name="connsiteY215" fmla="*/ 485878 h 3552928"/>
              <a:gd name="connsiteX216" fmla="*/ 2681288 w 4157663"/>
              <a:gd name="connsiteY216" fmla="*/ 500165 h 3552928"/>
              <a:gd name="connsiteX217" fmla="*/ 2705100 w 4157663"/>
              <a:gd name="connsiteY217" fmla="*/ 466828 h 3552928"/>
              <a:gd name="connsiteX218" fmla="*/ 2700338 w 4157663"/>
              <a:gd name="connsiteY218" fmla="*/ 438253 h 3552928"/>
              <a:gd name="connsiteX219" fmla="*/ 2700338 w 4157663"/>
              <a:gd name="connsiteY219" fmla="*/ 419203 h 3552928"/>
              <a:gd name="connsiteX220" fmla="*/ 2728913 w 4157663"/>
              <a:gd name="connsiteY220" fmla="*/ 457303 h 3552928"/>
              <a:gd name="connsiteX221" fmla="*/ 2705100 w 4157663"/>
              <a:gd name="connsiteY221" fmla="*/ 495403 h 3552928"/>
              <a:gd name="connsiteX222" fmla="*/ 2747963 w 4157663"/>
              <a:gd name="connsiteY222" fmla="*/ 543028 h 3552928"/>
              <a:gd name="connsiteX223" fmla="*/ 2795588 w 4157663"/>
              <a:gd name="connsiteY223" fmla="*/ 528740 h 3552928"/>
              <a:gd name="connsiteX224" fmla="*/ 2795588 w 4157663"/>
              <a:gd name="connsiteY224" fmla="*/ 528740 h 3552928"/>
              <a:gd name="connsiteX225" fmla="*/ 2814638 w 4157663"/>
              <a:gd name="connsiteY225" fmla="*/ 471590 h 3552928"/>
              <a:gd name="connsiteX226" fmla="*/ 2814638 w 4157663"/>
              <a:gd name="connsiteY226" fmla="*/ 471590 h 3552928"/>
              <a:gd name="connsiteX227" fmla="*/ 2824163 w 4157663"/>
              <a:gd name="connsiteY227" fmla="*/ 519215 h 3552928"/>
              <a:gd name="connsiteX228" fmla="*/ 2847975 w 4157663"/>
              <a:gd name="connsiteY228" fmla="*/ 557315 h 3552928"/>
              <a:gd name="connsiteX229" fmla="*/ 2928938 w 4157663"/>
              <a:gd name="connsiteY229" fmla="*/ 581128 h 3552928"/>
              <a:gd name="connsiteX230" fmla="*/ 2986088 w 4157663"/>
              <a:gd name="connsiteY230" fmla="*/ 590653 h 3552928"/>
              <a:gd name="connsiteX231" fmla="*/ 2986088 w 4157663"/>
              <a:gd name="connsiteY231" fmla="*/ 590653 h 3552928"/>
              <a:gd name="connsiteX232" fmla="*/ 2947988 w 4157663"/>
              <a:gd name="connsiteY232" fmla="*/ 447778 h 3552928"/>
              <a:gd name="connsiteX233" fmla="*/ 2886075 w 4157663"/>
              <a:gd name="connsiteY233" fmla="*/ 295378 h 3552928"/>
              <a:gd name="connsiteX234" fmla="*/ 2881313 w 4157663"/>
              <a:gd name="connsiteY234" fmla="*/ 242990 h 3552928"/>
              <a:gd name="connsiteX235" fmla="*/ 3009900 w 4157663"/>
              <a:gd name="connsiteY235" fmla="*/ 219178 h 3552928"/>
              <a:gd name="connsiteX236" fmla="*/ 3052763 w 4157663"/>
              <a:gd name="connsiteY236" fmla="*/ 309665 h 3552928"/>
              <a:gd name="connsiteX237" fmla="*/ 3076575 w 4157663"/>
              <a:gd name="connsiteY237" fmla="*/ 395390 h 3552928"/>
              <a:gd name="connsiteX238" fmla="*/ 3081338 w 4157663"/>
              <a:gd name="connsiteY238" fmla="*/ 485878 h 3552928"/>
              <a:gd name="connsiteX239" fmla="*/ 3095625 w 4157663"/>
              <a:gd name="connsiteY239" fmla="*/ 557315 h 3552928"/>
              <a:gd name="connsiteX240" fmla="*/ 3143250 w 4157663"/>
              <a:gd name="connsiteY240" fmla="*/ 590653 h 3552928"/>
              <a:gd name="connsiteX241" fmla="*/ 3243263 w 4157663"/>
              <a:gd name="connsiteY241" fmla="*/ 552553 h 3552928"/>
              <a:gd name="connsiteX242" fmla="*/ 3333750 w 4157663"/>
              <a:gd name="connsiteY242" fmla="*/ 509690 h 3552928"/>
              <a:gd name="connsiteX243" fmla="*/ 3400425 w 4157663"/>
              <a:gd name="connsiteY243" fmla="*/ 471590 h 3552928"/>
              <a:gd name="connsiteX244" fmla="*/ 3400425 w 4157663"/>
              <a:gd name="connsiteY244" fmla="*/ 414440 h 3552928"/>
              <a:gd name="connsiteX245" fmla="*/ 3352800 w 4157663"/>
              <a:gd name="connsiteY245" fmla="*/ 409678 h 3552928"/>
              <a:gd name="connsiteX246" fmla="*/ 3295650 w 4157663"/>
              <a:gd name="connsiteY246" fmla="*/ 438253 h 3552928"/>
              <a:gd name="connsiteX247" fmla="*/ 3238500 w 4157663"/>
              <a:gd name="connsiteY247" fmla="*/ 447778 h 3552928"/>
              <a:gd name="connsiteX248" fmla="*/ 3200400 w 4157663"/>
              <a:gd name="connsiteY248" fmla="*/ 438253 h 3552928"/>
              <a:gd name="connsiteX249" fmla="*/ 3248025 w 4157663"/>
              <a:gd name="connsiteY249" fmla="*/ 409678 h 3552928"/>
              <a:gd name="connsiteX250" fmla="*/ 3271838 w 4157663"/>
              <a:gd name="connsiteY250" fmla="*/ 371578 h 3552928"/>
              <a:gd name="connsiteX251" fmla="*/ 3228975 w 4157663"/>
              <a:gd name="connsiteY251" fmla="*/ 362053 h 3552928"/>
              <a:gd name="connsiteX252" fmla="*/ 3162300 w 4157663"/>
              <a:gd name="connsiteY252" fmla="*/ 338240 h 3552928"/>
              <a:gd name="connsiteX253" fmla="*/ 3143250 w 4157663"/>
              <a:gd name="connsiteY253" fmla="*/ 262040 h 3552928"/>
              <a:gd name="connsiteX254" fmla="*/ 4143375 w 4157663"/>
              <a:gd name="connsiteY254" fmla="*/ 104878 h 3552928"/>
              <a:gd name="connsiteX255" fmla="*/ 4152900 w 4157663"/>
              <a:gd name="connsiteY255" fmla="*/ 2062265 h 3552928"/>
              <a:gd name="connsiteX0" fmla="*/ 4157663 w 4181475"/>
              <a:gd name="connsiteY0" fmla="*/ 1885950 h 3371850"/>
              <a:gd name="connsiteX1" fmla="*/ 4095750 w 4181475"/>
              <a:gd name="connsiteY1" fmla="*/ 1895475 h 3371850"/>
              <a:gd name="connsiteX2" fmla="*/ 4024313 w 4181475"/>
              <a:gd name="connsiteY2" fmla="*/ 1885950 h 3371850"/>
              <a:gd name="connsiteX3" fmla="*/ 3981450 w 4181475"/>
              <a:gd name="connsiteY3" fmla="*/ 1890712 h 3371850"/>
              <a:gd name="connsiteX4" fmla="*/ 3938588 w 4181475"/>
              <a:gd name="connsiteY4" fmla="*/ 1938337 h 3371850"/>
              <a:gd name="connsiteX5" fmla="*/ 3876675 w 4181475"/>
              <a:gd name="connsiteY5" fmla="*/ 2000250 h 3371850"/>
              <a:gd name="connsiteX6" fmla="*/ 3824288 w 4181475"/>
              <a:gd name="connsiteY6" fmla="*/ 2071687 h 3371850"/>
              <a:gd name="connsiteX7" fmla="*/ 3743325 w 4181475"/>
              <a:gd name="connsiteY7" fmla="*/ 2124075 h 3371850"/>
              <a:gd name="connsiteX8" fmla="*/ 3638550 w 4181475"/>
              <a:gd name="connsiteY8" fmla="*/ 2171700 h 3371850"/>
              <a:gd name="connsiteX9" fmla="*/ 3557588 w 4181475"/>
              <a:gd name="connsiteY9" fmla="*/ 2200275 h 3371850"/>
              <a:gd name="connsiteX10" fmla="*/ 3481388 w 4181475"/>
              <a:gd name="connsiteY10" fmla="*/ 2257425 h 3371850"/>
              <a:gd name="connsiteX11" fmla="*/ 3376613 w 4181475"/>
              <a:gd name="connsiteY11" fmla="*/ 2309812 h 3371850"/>
              <a:gd name="connsiteX12" fmla="*/ 3319463 w 4181475"/>
              <a:gd name="connsiteY12" fmla="*/ 2338387 h 3371850"/>
              <a:gd name="connsiteX13" fmla="*/ 3252788 w 4181475"/>
              <a:gd name="connsiteY13" fmla="*/ 2343150 h 3371850"/>
              <a:gd name="connsiteX14" fmla="*/ 3214688 w 4181475"/>
              <a:gd name="connsiteY14" fmla="*/ 2357437 h 3371850"/>
              <a:gd name="connsiteX15" fmla="*/ 3128963 w 4181475"/>
              <a:gd name="connsiteY15" fmla="*/ 2386012 h 3371850"/>
              <a:gd name="connsiteX16" fmla="*/ 3024188 w 4181475"/>
              <a:gd name="connsiteY16" fmla="*/ 2433637 h 3371850"/>
              <a:gd name="connsiteX17" fmla="*/ 2947988 w 4181475"/>
              <a:gd name="connsiteY17" fmla="*/ 2462212 h 3371850"/>
              <a:gd name="connsiteX18" fmla="*/ 2900363 w 4181475"/>
              <a:gd name="connsiteY18" fmla="*/ 2486025 h 3371850"/>
              <a:gd name="connsiteX19" fmla="*/ 2847975 w 4181475"/>
              <a:gd name="connsiteY19" fmla="*/ 2490787 h 3371850"/>
              <a:gd name="connsiteX20" fmla="*/ 2847975 w 4181475"/>
              <a:gd name="connsiteY20" fmla="*/ 2462212 h 3371850"/>
              <a:gd name="connsiteX21" fmla="*/ 2828925 w 4181475"/>
              <a:gd name="connsiteY21" fmla="*/ 2457450 h 3371850"/>
              <a:gd name="connsiteX22" fmla="*/ 2757488 w 4181475"/>
              <a:gd name="connsiteY22" fmla="*/ 2481262 h 3371850"/>
              <a:gd name="connsiteX23" fmla="*/ 2690813 w 4181475"/>
              <a:gd name="connsiteY23" fmla="*/ 2500312 h 3371850"/>
              <a:gd name="connsiteX24" fmla="*/ 2638425 w 4181475"/>
              <a:gd name="connsiteY24" fmla="*/ 2500312 h 3371850"/>
              <a:gd name="connsiteX25" fmla="*/ 2576513 w 4181475"/>
              <a:gd name="connsiteY25" fmla="*/ 2519362 h 3371850"/>
              <a:gd name="connsiteX26" fmla="*/ 2576513 w 4181475"/>
              <a:gd name="connsiteY26" fmla="*/ 2547937 h 3371850"/>
              <a:gd name="connsiteX27" fmla="*/ 2624138 w 4181475"/>
              <a:gd name="connsiteY27" fmla="*/ 2571750 h 3371850"/>
              <a:gd name="connsiteX28" fmla="*/ 2690813 w 4181475"/>
              <a:gd name="connsiteY28" fmla="*/ 2581275 h 3371850"/>
              <a:gd name="connsiteX29" fmla="*/ 2690813 w 4181475"/>
              <a:gd name="connsiteY29" fmla="*/ 2581275 h 3371850"/>
              <a:gd name="connsiteX30" fmla="*/ 2681288 w 4181475"/>
              <a:gd name="connsiteY30" fmla="*/ 2657475 h 3371850"/>
              <a:gd name="connsiteX31" fmla="*/ 2690813 w 4181475"/>
              <a:gd name="connsiteY31" fmla="*/ 2747962 h 3371850"/>
              <a:gd name="connsiteX32" fmla="*/ 2686050 w 4181475"/>
              <a:gd name="connsiteY32" fmla="*/ 2833687 h 3371850"/>
              <a:gd name="connsiteX33" fmla="*/ 2624138 w 4181475"/>
              <a:gd name="connsiteY33" fmla="*/ 2905125 h 3371850"/>
              <a:gd name="connsiteX34" fmla="*/ 2566988 w 4181475"/>
              <a:gd name="connsiteY34" fmla="*/ 2967037 h 3371850"/>
              <a:gd name="connsiteX35" fmla="*/ 2419350 w 4181475"/>
              <a:gd name="connsiteY35" fmla="*/ 3038475 h 3371850"/>
              <a:gd name="connsiteX36" fmla="*/ 2295525 w 4181475"/>
              <a:gd name="connsiteY36" fmla="*/ 3095625 h 3371850"/>
              <a:gd name="connsiteX37" fmla="*/ 2162175 w 4181475"/>
              <a:gd name="connsiteY37" fmla="*/ 3148012 h 3371850"/>
              <a:gd name="connsiteX38" fmla="*/ 2076450 w 4181475"/>
              <a:gd name="connsiteY38" fmla="*/ 3176587 h 3371850"/>
              <a:gd name="connsiteX39" fmla="*/ 2062163 w 4181475"/>
              <a:gd name="connsiteY39" fmla="*/ 3181350 h 3371850"/>
              <a:gd name="connsiteX40" fmla="*/ 1933575 w 4181475"/>
              <a:gd name="connsiteY40" fmla="*/ 3171825 h 3371850"/>
              <a:gd name="connsiteX41" fmla="*/ 1847850 w 4181475"/>
              <a:gd name="connsiteY41" fmla="*/ 3176587 h 3371850"/>
              <a:gd name="connsiteX42" fmla="*/ 1757363 w 4181475"/>
              <a:gd name="connsiteY42" fmla="*/ 3186112 h 3371850"/>
              <a:gd name="connsiteX43" fmla="*/ 1681163 w 4181475"/>
              <a:gd name="connsiteY43" fmla="*/ 3205162 h 3371850"/>
              <a:gd name="connsiteX44" fmla="*/ 1581150 w 4181475"/>
              <a:gd name="connsiteY44" fmla="*/ 3205162 h 3371850"/>
              <a:gd name="connsiteX45" fmla="*/ 1509713 w 4181475"/>
              <a:gd name="connsiteY45" fmla="*/ 3205162 h 3371850"/>
              <a:gd name="connsiteX46" fmla="*/ 1414463 w 4181475"/>
              <a:gd name="connsiteY46" fmla="*/ 3205162 h 3371850"/>
              <a:gd name="connsiteX47" fmla="*/ 1285875 w 4181475"/>
              <a:gd name="connsiteY47" fmla="*/ 3209925 h 3371850"/>
              <a:gd name="connsiteX48" fmla="*/ 1195388 w 4181475"/>
              <a:gd name="connsiteY48" fmla="*/ 3209925 h 3371850"/>
              <a:gd name="connsiteX49" fmla="*/ 1109663 w 4181475"/>
              <a:gd name="connsiteY49" fmla="*/ 3209925 h 3371850"/>
              <a:gd name="connsiteX50" fmla="*/ 1014413 w 4181475"/>
              <a:gd name="connsiteY50" fmla="*/ 3214687 h 3371850"/>
              <a:gd name="connsiteX51" fmla="*/ 919163 w 4181475"/>
              <a:gd name="connsiteY51" fmla="*/ 3228975 h 3371850"/>
              <a:gd name="connsiteX52" fmla="*/ 838200 w 4181475"/>
              <a:gd name="connsiteY52" fmla="*/ 3252787 h 3371850"/>
              <a:gd name="connsiteX53" fmla="*/ 762000 w 4181475"/>
              <a:gd name="connsiteY53" fmla="*/ 3267075 h 3371850"/>
              <a:gd name="connsiteX54" fmla="*/ 719138 w 4181475"/>
              <a:gd name="connsiteY54" fmla="*/ 3276600 h 3371850"/>
              <a:gd name="connsiteX55" fmla="*/ 642938 w 4181475"/>
              <a:gd name="connsiteY55" fmla="*/ 3305175 h 3371850"/>
              <a:gd name="connsiteX56" fmla="*/ 614363 w 4181475"/>
              <a:gd name="connsiteY56" fmla="*/ 3352800 h 3371850"/>
              <a:gd name="connsiteX57" fmla="*/ 542925 w 4181475"/>
              <a:gd name="connsiteY57" fmla="*/ 3362325 h 3371850"/>
              <a:gd name="connsiteX58" fmla="*/ 438150 w 4181475"/>
              <a:gd name="connsiteY58" fmla="*/ 3371850 h 3371850"/>
              <a:gd name="connsiteX59" fmla="*/ 381000 w 4181475"/>
              <a:gd name="connsiteY59" fmla="*/ 3352800 h 3371850"/>
              <a:gd name="connsiteX60" fmla="*/ 338138 w 4181475"/>
              <a:gd name="connsiteY60" fmla="*/ 3333750 h 3371850"/>
              <a:gd name="connsiteX61" fmla="*/ 319088 w 4181475"/>
              <a:gd name="connsiteY61" fmla="*/ 3324225 h 3371850"/>
              <a:gd name="connsiteX62" fmla="*/ 285750 w 4181475"/>
              <a:gd name="connsiteY62" fmla="*/ 3324225 h 3371850"/>
              <a:gd name="connsiteX63" fmla="*/ 242888 w 4181475"/>
              <a:gd name="connsiteY63" fmla="*/ 3343275 h 3371850"/>
              <a:gd name="connsiteX64" fmla="*/ 200025 w 4181475"/>
              <a:gd name="connsiteY64" fmla="*/ 3352800 h 3371850"/>
              <a:gd name="connsiteX65" fmla="*/ 119063 w 4181475"/>
              <a:gd name="connsiteY65" fmla="*/ 3338512 h 3371850"/>
              <a:gd name="connsiteX66" fmla="*/ 76200 w 4181475"/>
              <a:gd name="connsiteY66" fmla="*/ 3328987 h 3371850"/>
              <a:gd name="connsiteX67" fmla="*/ 14288 w 4181475"/>
              <a:gd name="connsiteY67" fmla="*/ 3333750 h 3371850"/>
              <a:gd name="connsiteX68" fmla="*/ 0 w 4181475"/>
              <a:gd name="connsiteY68" fmla="*/ 985837 h 3371850"/>
              <a:gd name="connsiteX69" fmla="*/ 61913 w 4181475"/>
              <a:gd name="connsiteY69" fmla="*/ 942975 h 3371850"/>
              <a:gd name="connsiteX70" fmla="*/ 161925 w 4181475"/>
              <a:gd name="connsiteY70" fmla="*/ 923925 h 3371850"/>
              <a:gd name="connsiteX71" fmla="*/ 185738 w 4181475"/>
              <a:gd name="connsiteY71" fmla="*/ 966787 h 3371850"/>
              <a:gd name="connsiteX72" fmla="*/ 204788 w 4181475"/>
              <a:gd name="connsiteY72" fmla="*/ 981075 h 3371850"/>
              <a:gd name="connsiteX73" fmla="*/ 214313 w 4181475"/>
              <a:gd name="connsiteY73" fmla="*/ 1047750 h 3371850"/>
              <a:gd name="connsiteX74" fmla="*/ 247650 w 4181475"/>
              <a:gd name="connsiteY74" fmla="*/ 957262 h 3371850"/>
              <a:gd name="connsiteX75" fmla="*/ 247650 w 4181475"/>
              <a:gd name="connsiteY75" fmla="*/ 957262 h 3371850"/>
              <a:gd name="connsiteX76" fmla="*/ 280988 w 4181475"/>
              <a:gd name="connsiteY76" fmla="*/ 962025 h 3371850"/>
              <a:gd name="connsiteX77" fmla="*/ 290513 w 4181475"/>
              <a:gd name="connsiteY77" fmla="*/ 923925 h 3371850"/>
              <a:gd name="connsiteX78" fmla="*/ 366713 w 4181475"/>
              <a:gd name="connsiteY78" fmla="*/ 928687 h 3371850"/>
              <a:gd name="connsiteX79" fmla="*/ 371475 w 4181475"/>
              <a:gd name="connsiteY79" fmla="*/ 847725 h 3371850"/>
              <a:gd name="connsiteX80" fmla="*/ 385763 w 4181475"/>
              <a:gd name="connsiteY80" fmla="*/ 804862 h 3371850"/>
              <a:gd name="connsiteX81" fmla="*/ 547688 w 4181475"/>
              <a:gd name="connsiteY81" fmla="*/ 833437 h 3371850"/>
              <a:gd name="connsiteX82" fmla="*/ 704850 w 4181475"/>
              <a:gd name="connsiteY82" fmla="*/ 881062 h 3371850"/>
              <a:gd name="connsiteX83" fmla="*/ 757238 w 4181475"/>
              <a:gd name="connsiteY83" fmla="*/ 885825 h 3371850"/>
              <a:gd name="connsiteX84" fmla="*/ 842963 w 4181475"/>
              <a:gd name="connsiteY84" fmla="*/ 947737 h 3371850"/>
              <a:gd name="connsiteX85" fmla="*/ 781050 w 4181475"/>
              <a:gd name="connsiteY85" fmla="*/ 876300 h 3371850"/>
              <a:gd name="connsiteX86" fmla="*/ 633413 w 4181475"/>
              <a:gd name="connsiteY86" fmla="*/ 762000 h 3371850"/>
              <a:gd name="connsiteX87" fmla="*/ 523875 w 4181475"/>
              <a:gd name="connsiteY87" fmla="*/ 666750 h 3371850"/>
              <a:gd name="connsiteX88" fmla="*/ 504825 w 4181475"/>
              <a:gd name="connsiteY88" fmla="*/ 647700 h 3371850"/>
              <a:gd name="connsiteX89" fmla="*/ 490538 w 4181475"/>
              <a:gd name="connsiteY89" fmla="*/ 581025 h 3371850"/>
              <a:gd name="connsiteX90" fmla="*/ 461963 w 4181475"/>
              <a:gd name="connsiteY90" fmla="*/ 504825 h 3371850"/>
              <a:gd name="connsiteX91" fmla="*/ 461963 w 4181475"/>
              <a:gd name="connsiteY91" fmla="*/ 504825 h 3371850"/>
              <a:gd name="connsiteX92" fmla="*/ 381000 w 4181475"/>
              <a:gd name="connsiteY92" fmla="*/ 476250 h 3371850"/>
              <a:gd name="connsiteX93" fmla="*/ 357188 w 4181475"/>
              <a:gd name="connsiteY93" fmla="*/ 466725 h 3371850"/>
              <a:gd name="connsiteX94" fmla="*/ 304800 w 4181475"/>
              <a:gd name="connsiteY94" fmla="*/ 538162 h 3371850"/>
              <a:gd name="connsiteX95" fmla="*/ 252413 w 4181475"/>
              <a:gd name="connsiteY95" fmla="*/ 552450 h 3371850"/>
              <a:gd name="connsiteX96" fmla="*/ 285750 w 4181475"/>
              <a:gd name="connsiteY96" fmla="*/ 490537 h 3371850"/>
              <a:gd name="connsiteX97" fmla="*/ 357188 w 4181475"/>
              <a:gd name="connsiteY97" fmla="*/ 419100 h 3371850"/>
              <a:gd name="connsiteX98" fmla="*/ 376238 w 4181475"/>
              <a:gd name="connsiteY98" fmla="*/ 371475 h 3371850"/>
              <a:gd name="connsiteX99" fmla="*/ 371475 w 4181475"/>
              <a:gd name="connsiteY99" fmla="*/ 271462 h 3371850"/>
              <a:gd name="connsiteX100" fmla="*/ 361950 w 4181475"/>
              <a:gd name="connsiteY100" fmla="*/ 185737 h 3371850"/>
              <a:gd name="connsiteX101" fmla="*/ 304800 w 4181475"/>
              <a:gd name="connsiteY101" fmla="*/ 142875 h 3371850"/>
              <a:gd name="connsiteX102" fmla="*/ 280988 w 4181475"/>
              <a:gd name="connsiteY102" fmla="*/ 119062 h 3371850"/>
              <a:gd name="connsiteX103" fmla="*/ 285750 w 4181475"/>
              <a:gd name="connsiteY103" fmla="*/ 66675 h 3371850"/>
              <a:gd name="connsiteX104" fmla="*/ 309563 w 4181475"/>
              <a:gd name="connsiteY104" fmla="*/ 47625 h 3371850"/>
              <a:gd name="connsiteX105" fmla="*/ 328613 w 4181475"/>
              <a:gd name="connsiteY105" fmla="*/ 14287 h 3371850"/>
              <a:gd name="connsiteX106" fmla="*/ 1181100 w 4181475"/>
              <a:gd name="connsiteY106" fmla="*/ 0 h 3371850"/>
              <a:gd name="connsiteX107" fmla="*/ 1195388 w 4181475"/>
              <a:gd name="connsiteY107" fmla="*/ 66675 h 3371850"/>
              <a:gd name="connsiteX108" fmla="*/ 1252538 w 4181475"/>
              <a:gd name="connsiteY108" fmla="*/ 47625 h 3371850"/>
              <a:gd name="connsiteX109" fmla="*/ 1295400 w 4181475"/>
              <a:gd name="connsiteY109" fmla="*/ 52387 h 3371850"/>
              <a:gd name="connsiteX110" fmla="*/ 1300163 w 4181475"/>
              <a:gd name="connsiteY110" fmla="*/ 133350 h 3371850"/>
              <a:gd name="connsiteX111" fmla="*/ 1328738 w 4181475"/>
              <a:gd name="connsiteY111" fmla="*/ 180975 h 3371850"/>
              <a:gd name="connsiteX112" fmla="*/ 1395413 w 4181475"/>
              <a:gd name="connsiteY112" fmla="*/ 238125 h 3371850"/>
              <a:gd name="connsiteX113" fmla="*/ 1447800 w 4181475"/>
              <a:gd name="connsiteY113" fmla="*/ 266700 h 3371850"/>
              <a:gd name="connsiteX114" fmla="*/ 1528763 w 4181475"/>
              <a:gd name="connsiteY114" fmla="*/ 238125 h 3371850"/>
              <a:gd name="connsiteX115" fmla="*/ 1533525 w 4181475"/>
              <a:gd name="connsiteY115" fmla="*/ 271462 h 3371850"/>
              <a:gd name="connsiteX116" fmla="*/ 1495425 w 4181475"/>
              <a:gd name="connsiteY116" fmla="*/ 323850 h 3371850"/>
              <a:gd name="connsiteX117" fmla="*/ 1509713 w 4181475"/>
              <a:gd name="connsiteY117" fmla="*/ 385762 h 3371850"/>
              <a:gd name="connsiteX118" fmla="*/ 1552575 w 4181475"/>
              <a:gd name="connsiteY118" fmla="*/ 385762 h 3371850"/>
              <a:gd name="connsiteX119" fmla="*/ 1504950 w 4181475"/>
              <a:gd name="connsiteY119" fmla="*/ 419100 h 3371850"/>
              <a:gd name="connsiteX120" fmla="*/ 1519238 w 4181475"/>
              <a:gd name="connsiteY120" fmla="*/ 485775 h 3371850"/>
              <a:gd name="connsiteX121" fmla="*/ 1543050 w 4181475"/>
              <a:gd name="connsiteY121" fmla="*/ 533400 h 3371850"/>
              <a:gd name="connsiteX122" fmla="*/ 1600200 w 4181475"/>
              <a:gd name="connsiteY122" fmla="*/ 528637 h 3371850"/>
              <a:gd name="connsiteX123" fmla="*/ 1652588 w 4181475"/>
              <a:gd name="connsiteY123" fmla="*/ 547687 h 3371850"/>
              <a:gd name="connsiteX124" fmla="*/ 1695450 w 4181475"/>
              <a:gd name="connsiteY124" fmla="*/ 509587 h 3371850"/>
              <a:gd name="connsiteX125" fmla="*/ 1719263 w 4181475"/>
              <a:gd name="connsiteY125" fmla="*/ 490537 h 3371850"/>
              <a:gd name="connsiteX126" fmla="*/ 1704975 w 4181475"/>
              <a:gd name="connsiteY126" fmla="*/ 447675 h 3371850"/>
              <a:gd name="connsiteX127" fmla="*/ 1690688 w 4181475"/>
              <a:gd name="connsiteY127" fmla="*/ 433387 h 3371850"/>
              <a:gd name="connsiteX128" fmla="*/ 1690688 w 4181475"/>
              <a:gd name="connsiteY128" fmla="*/ 409575 h 3371850"/>
              <a:gd name="connsiteX129" fmla="*/ 1728788 w 4181475"/>
              <a:gd name="connsiteY129" fmla="*/ 423862 h 3371850"/>
              <a:gd name="connsiteX130" fmla="*/ 1757363 w 4181475"/>
              <a:gd name="connsiteY130" fmla="*/ 452437 h 3371850"/>
              <a:gd name="connsiteX131" fmla="*/ 1766888 w 4181475"/>
              <a:gd name="connsiteY131" fmla="*/ 404812 h 3371850"/>
              <a:gd name="connsiteX132" fmla="*/ 1771650 w 4181475"/>
              <a:gd name="connsiteY132" fmla="*/ 371475 h 3371850"/>
              <a:gd name="connsiteX133" fmla="*/ 1766888 w 4181475"/>
              <a:gd name="connsiteY133" fmla="*/ 357187 h 3371850"/>
              <a:gd name="connsiteX134" fmla="*/ 1724025 w 4181475"/>
              <a:gd name="connsiteY134" fmla="*/ 342900 h 3371850"/>
              <a:gd name="connsiteX135" fmla="*/ 1690688 w 4181475"/>
              <a:gd name="connsiteY135" fmla="*/ 319087 h 3371850"/>
              <a:gd name="connsiteX136" fmla="*/ 1657350 w 4181475"/>
              <a:gd name="connsiteY136" fmla="*/ 276225 h 3371850"/>
              <a:gd name="connsiteX137" fmla="*/ 1628775 w 4181475"/>
              <a:gd name="connsiteY137" fmla="*/ 266700 h 3371850"/>
              <a:gd name="connsiteX138" fmla="*/ 1590675 w 4181475"/>
              <a:gd name="connsiteY138" fmla="*/ 266700 h 3371850"/>
              <a:gd name="connsiteX139" fmla="*/ 1571625 w 4181475"/>
              <a:gd name="connsiteY139" fmla="*/ 261937 h 3371850"/>
              <a:gd name="connsiteX140" fmla="*/ 1557338 w 4181475"/>
              <a:gd name="connsiteY140" fmla="*/ 228600 h 3371850"/>
              <a:gd name="connsiteX141" fmla="*/ 1538288 w 4181475"/>
              <a:gd name="connsiteY141" fmla="*/ 190500 h 3371850"/>
              <a:gd name="connsiteX142" fmla="*/ 1557338 w 4181475"/>
              <a:gd name="connsiteY142" fmla="*/ 176212 h 3371850"/>
              <a:gd name="connsiteX143" fmla="*/ 1614488 w 4181475"/>
              <a:gd name="connsiteY143" fmla="*/ 238125 h 3371850"/>
              <a:gd name="connsiteX144" fmla="*/ 1614488 w 4181475"/>
              <a:gd name="connsiteY144" fmla="*/ 238125 h 3371850"/>
              <a:gd name="connsiteX145" fmla="*/ 1633538 w 4181475"/>
              <a:gd name="connsiteY145" fmla="*/ 209550 h 3371850"/>
              <a:gd name="connsiteX146" fmla="*/ 1614488 w 4181475"/>
              <a:gd name="connsiteY146" fmla="*/ 171450 h 3371850"/>
              <a:gd name="connsiteX147" fmla="*/ 1657350 w 4181475"/>
              <a:gd name="connsiteY147" fmla="*/ 180975 h 3371850"/>
              <a:gd name="connsiteX148" fmla="*/ 1676400 w 4181475"/>
              <a:gd name="connsiteY148" fmla="*/ 242887 h 3371850"/>
              <a:gd name="connsiteX149" fmla="*/ 1695450 w 4181475"/>
              <a:gd name="connsiteY149" fmla="*/ 247650 h 3371850"/>
              <a:gd name="connsiteX150" fmla="*/ 1690688 w 4181475"/>
              <a:gd name="connsiteY150" fmla="*/ 209550 h 3371850"/>
              <a:gd name="connsiteX151" fmla="*/ 1681163 w 4181475"/>
              <a:gd name="connsiteY151" fmla="*/ 180975 h 3371850"/>
              <a:gd name="connsiteX152" fmla="*/ 1690688 w 4181475"/>
              <a:gd name="connsiteY152" fmla="*/ 161925 h 3371850"/>
              <a:gd name="connsiteX153" fmla="*/ 1690688 w 4181475"/>
              <a:gd name="connsiteY153" fmla="*/ 161925 h 3371850"/>
              <a:gd name="connsiteX154" fmla="*/ 1757363 w 4181475"/>
              <a:gd name="connsiteY154" fmla="*/ 161925 h 3371850"/>
              <a:gd name="connsiteX155" fmla="*/ 1757363 w 4181475"/>
              <a:gd name="connsiteY155" fmla="*/ 161925 h 3371850"/>
              <a:gd name="connsiteX156" fmla="*/ 1728788 w 4181475"/>
              <a:gd name="connsiteY156" fmla="*/ 257175 h 3371850"/>
              <a:gd name="connsiteX157" fmla="*/ 1733550 w 4181475"/>
              <a:gd name="connsiteY157" fmla="*/ 295275 h 3371850"/>
              <a:gd name="connsiteX158" fmla="*/ 1733550 w 4181475"/>
              <a:gd name="connsiteY158" fmla="*/ 295275 h 3371850"/>
              <a:gd name="connsiteX159" fmla="*/ 1800225 w 4181475"/>
              <a:gd name="connsiteY159" fmla="*/ 309562 h 3371850"/>
              <a:gd name="connsiteX160" fmla="*/ 1838325 w 4181475"/>
              <a:gd name="connsiteY160" fmla="*/ 276225 h 3371850"/>
              <a:gd name="connsiteX161" fmla="*/ 1900238 w 4181475"/>
              <a:gd name="connsiteY161" fmla="*/ 276225 h 3371850"/>
              <a:gd name="connsiteX162" fmla="*/ 1947863 w 4181475"/>
              <a:gd name="connsiteY162" fmla="*/ 285750 h 3371850"/>
              <a:gd name="connsiteX163" fmla="*/ 1966913 w 4181475"/>
              <a:gd name="connsiteY163" fmla="*/ 257175 h 3371850"/>
              <a:gd name="connsiteX164" fmla="*/ 1971675 w 4181475"/>
              <a:gd name="connsiteY164" fmla="*/ 238125 h 3371850"/>
              <a:gd name="connsiteX165" fmla="*/ 1928813 w 4181475"/>
              <a:gd name="connsiteY165" fmla="*/ 223837 h 3371850"/>
              <a:gd name="connsiteX166" fmla="*/ 1881188 w 4181475"/>
              <a:gd name="connsiteY166" fmla="*/ 214312 h 3371850"/>
              <a:gd name="connsiteX167" fmla="*/ 1866900 w 4181475"/>
              <a:gd name="connsiteY167" fmla="*/ 195262 h 3371850"/>
              <a:gd name="connsiteX168" fmla="*/ 1938338 w 4181475"/>
              <a:gd name="connsiteY168" fmla="*/ 190500 h 3371850"/>
              <a:gd name="connsiteX169" fmla="*/ 1962150 w 4181475"/>
              <a:gd name="connsiteY169" fmla="*/ 204787 h 3371850"/>
              <a:gd name="connsiteX170" fmla="*/ 1962150 w 4181475"/>
              <a:gd name="connsiteY170" fmla="*/ 204787 h 3371850"/>
              <a:gd name="connsiteX171" fmla="*/ 1914525 w 4181475"/>
              <a:gd name="connsiteY171" fmla="*/ 171450 h 3371850"/>
              <a:gd name="connsiteX172" fmla="*/ 1928813 w 4181475"/>
              <a:gd name="connsiteY172" fmla="*/ 147637 h 3371850"/>
              <a:gd name="connsiteX173" fmla="*/ 1928813 w 4181475"/>
              <a:gd name="connsiteY173" fmla="*/ 147637 h 3371850"/>
              <a:gd name="connsiteX174" fmla="*/ 1947863 w 4181475"/>
              <a:gd name="connsiteY174" fmla="*/ 123825 h 3371850"/>
              <a:gd name="connsiteX175" fmla="*/ 1952625 w 4181475"/>
              <a:gd name="connsiteY175" fmla="*/ 109537 h 3371850"/>
              <a:gd name="connsiteX176" fmla="*/ 2024063 w 4181475"/>
              <a:gd name="connsiteY176" fmla="*/ 180975 h 3371850"/>
              <a:gd name="connsiteX177" fmla="*/ 2019300 w 4181475"/>
              <a:gd name="connsiteY177" fmla="*/ 161925 h 3371850"/>
              <a:gd name="connsiteX178" fmla="*/ 1995488 w 4181475"/>
              <a:gd name="connsiteY178" fmla="*/ 109537 h 3371850"/>
              <a:gd name="connsiteX179" fmla="*/ 1995488 w 4181475"/>
              <a:gd name="connsiteY179" fmla="*/ 47625 h 3371850"/>
              <a:gd name="connsiteX180" fmla="*/ 2014538 w 4181475"/>
              <a:gd name="connsiteY180" fmla="*/ 47625 h 3371850"/>
              <a:gd name="connsiteX181" fmla="*/ 2019300 w 4181475"/>
              <a:gd name="connsiteY181" fmla="*/ 109537 h 3371850"/>
              <a:gd name="connsiteX182" fmla="*/ 2052638 w 4181475"/>
              <a:gd name="connsiteY182" fmla="*/ 128587 h 3371850"/>
              <a:gd name="connsiteX183" fmla="*/ 2052638 w 4181475"/>
              <a:gd name="connsiteY183" fmla="*/ 128587 h 3371850"/>
              <a:gd name="connsiteX184" fmla="*/ 2043113 w 4181475"/>
              <a:gd name="connsiteY184" fmla="*/ 38100 h 3371850"/>
              <a:gd name="connsiteX185" fmla="*/ 2071688 w 4181475"/>
              <a:gd name="connsiteY185" fmla="*/ 33337 h 3371850"/>
              <a:gd name="connsiteX186" fmla="*/ 2071688 w 4181475"/>
              <a:gd name="connsiteY186" fmla="*/ 85725 h 3371850"/>
              <a:gd name="connsiteX187" fmla="*/ 2081213 w 4181475"/>
              <a:gd name="connsiteY187" fmla="*/ 100012 h 3371850"/>
              <a:gd name="connsiteX188" fmla="*/ 2109788 w 4181475"/>
              <a:gd name="connsiteY188" fmla="*/ 47625 h 3371850"/>
              <a:gd name="connsiteX189" fmla="*/ 2152650 w 4181475"/>
              <a:gd name="connsiteY189" fmla="*/ 23812 h 3371850"/>
              <a:gd name="connsiteX190" fmla="*/ 2157413 w 4181475"/>
              <a:gd name="connsiteY190" fmla="*/ 47625 h 3371850"/>
              <a:gd name="connsiteX191" fmla="*/ 2124075 w 4181475"/>
              <a:gd name="connsiteY191" fmla="*/ 90487 h 3371850"/>
              <a:gd name="connsiteX192" fmla="*/ 2095500 w 4181475"/>
              <a:gd name="connsiteY192" fmla="*/ 123825 h 3371850"/>
              <a:gd name="connsiteX193" fmla="*/ 2195513 w 4181475"/>
              <a:gd name="connsiteY193" fmla="*/ 147637 h 3371850"/>
              <a:gd name="connsiteX194" fmla="*/ 2233613 w 4181475"/>
              <a:gd name="connsiteY194" fmla="*/ 147637 h 3371850"/>
              <a:gd name="connsiteX195" fmla="*/ 2228850 w 4181475"/>
              <a:gd name="connsiteY195" fmla="*/ 109537 h 3371850"/>
              <a:gd name="connsiteX196" fmla="*/ 2228850 w 4181475"/>
              <a:gd name="connsiteY196" fmla="*/ 109537 h 3371850"/>
              <a:gd name="connsiteX197" fmla="*/ 2262188 w 4181475"/>
              <a:gd name="connsiteY197" fmla="*/ 76200 h 3371850"/>
              <a:gd name="connsiteX198" fmla="*/ 2276475 w 4181475"/>
              <a:gd name="connsiteY198" fmla="*/ 152400 h 3371850"/>
              <a:gd name="connsiteX199" fmla="*/ 2300288 w 4181475"/>
              <a:gd name="connsiteY199" fmla="*/ 171450 h 3371850"/>
              <a:gd name="connsiteX200" fmla="*/ 2309813 w 4181475"/>
              <a:gd name="connsiteY200" fmla="*/ 133350 h 3371850"/>
              <a:gd name="connsiteX201" fmla="*/ 2309813 w 4181475"/>
              <a:gd name="connsiteY201" fmla="*/ 133350 h 3371850"/>
              <a:gd name="connsiteX202" fmla="*/ 2338388 w 4181475"/>
              <a:gd name="connsiteY202" fmla="*/ 66675 h 3371850"/>
              <a:gd name="connsiteX203" fmla="*/ 2343150 w 4181475"/>
              <a:gd name="connsiteY203" fmla="*/ 104775 h 3371850"/>
              <a:gd name="connsiteX204" fmla="*/ 2347913 w 4181475"/>
              <a:gd name="connsiteY204" fmla="*/ 138112 h 3371850"/>
              <a:gd name="connsiteX205" fmla="*/ 2409825 w 4181475"/>
              <a:gd name="connsiteY205" fmla="*/ 157162 h 3371850"/>
              <a:gd name="connsiteX206" fmla="*/ 2438400 w 4181475"/>
              <a:gd name="connsiteY206" fmla="*/ 161925 h 3371850"/>
              <a:gd name="connsiteX207" fmla="*/ 2447925 w 4181475"/>
              <a:gd name="connsiteY207" fmla="*/ 147637 h 3371850"/>
              <a:gd name="connsiteX208" fmla="*/ 2466975 w 4181475"/>
              <a:gd name="connsiteY208" fmla="*/ 128587 h 3371850"/>
              <a:gd name="connsiteX209" fmla="*/ 2509838 w 4181475"/>
              <a:gd name="connsiteY209" fmla="*/ 123825 h 3371850"/>
              <a:gd name="connsiteX210" fmla="*/ 2481263 w 4181475"/>
              <a:gd name="connsiteY210" fmla="*/ 161925 h 3371850"/>
              <a:gd name="connsiteX211" fmla="*/ 2481263 w 4181475"/>
              <a:gd name="connsiteY211" fmla="*/ 190500 h 3371850"/>
              <a:gd name="connsiteX212" fmla="*/ 2481263 w 4181475"/>
              <a:gd name="connsiteY212" fmla="*/ 190500 h 3371850"/>
              <a:gd name="connsiteX213" fmla="*/ 2547938 w 4181475"/>
              <a:gd name="connsiteY213" fmla="*/ 228600 h 3371850"/>
              <a:gd name="connsiteX214" fmla="*/ 2609850 w 4181475"/>
              <a:gd name="connsiteY214" fmla="*/ 266700 h 3371850"/>
              <a:gd name="connsiteX215" fmla="*/ 2662238 w 4181475"/>
              <a:gd name="connsiteY215" fmla="*/ 304800 h 3371850"/>
              <a:gd name="connsiteX216" fmla="*/ 2681288 w 4181475"/>
              <a:gd name="connsiteY216" fmla="*/ 319087 h 3371850"/>
              <a:gd name="connsiteX217" fmla="*/ 2705100 w 4181475"/>
              <a:gd name="connsiteY217" fmla="*/ 285750 h 3371850"/>
              <a:gd name="connsiteX218" fmla="*/ 2700338 w 4181475"/>
              <a:gd name="connsiteY218" fmla="*/ 257175 h 3371850"/>
              <a:gd name="connsiteX219" fmla="*/ 2700338 w 4181475"/>
              <a:gd name="connsiteY219" fmla="*/ 238125 h 3371850"/>
              <a:gd name="connsiteX220" fmla="*/ 2728913 w 4181475"/>
              <a:gd name="connsiteY220" fmla="*/ 276225 h 3371850"/>
              <a:gd name="connsiteX221" fmla="*/ 2705100 w 4181475"/>
              <a:gd name="connsiteY221" fmla="*/ 314325 h 3371850"/>
              <a:gd name="connsiteX222" fmla="*/ 2747963 w 4181475"/>
              <a:gd name="connsiteY222" fmla="*/ 361950 h 3371850"/>
              <a:gd name="connsiteX223" fmla="*/ 2795588 w 4181475"/>
              <a:gd name="connsiteY223" fmla="*/ 347662 h 3371850"/>
              <a:gd name="connsiteX224" fmla="*/ 2795588 w 4181475"/>
              <a:gd name="connsiteY224" fmla="*/ 347662 h 3371850"/>
              <a:gd name="connsiteX225" fmla="*/ 2814638 w 4181475"/>
              <a:gd name="connsiteY225" fmla="*/ 290512 h 3371850"/>
              <a:gd name="connsiteX226" fmla="*/ 2814638 w 4181475"/>
              <a:gd name="connsiteY226" fmla="*/ 290512 h 3371850"/>
              <a:gd name="connsiteX227" fmla="*/ 2824163 w 4181475"/>
              <a:gd name="connsiteY227" fmla="*/ 338137 h 3371850"/>
              <a:gd name="connsiteX228" fmla="*/ 2847975 w 4181475"/>
              <a:gd name="connsiteY228" fmla="*/ 376237 h 3371850"/>
              <a:gd name="connsiteX229" fmla="*/ 2928938 w 4181475"/>
              <a:gd name="connsiteY229" fmla="*/ 400050 h 3371850"/>
              <a:gd name="connsiteX230" fmla="*/ 2986088 w 4181475"/>
              <a:gd name="connsiteY230" fmla="*/ 409575 h 3371850"/>
              <a:gd name="connsiteX231" fmla="*/ 2986088 w 4181475"/>
              <a:gd name="connsiteY231" fmla="*/ 409575 h 3371850"/>
              <a:gd name="connsiteX232" fmla="*/ 2947988 w 4181475"/>
              <a:gd name="connsiteY232" fmla="*/ 266700 h 3371850"/>
              <a:gd name="connsiteX233" fmla="*/ 2886075 w 4181475"/>
              <a:gd name="connsiteY233" fmla="*/ 114300 h 3371850"/>
              <a:gd name="connsiteX234" fmla="*/ 2881313 w 4181475"/>
              <a:gd name="connsiteY234" fmla="*/ 61912 h 3371850"/>
              <a:gd name="connsiteX235" fmla="*/ 3009900 w 4181475"/>
              <a:gd name="connsiteY235" fmla="*/ 38100 h 3371850"/>
              <a:gd name="connsiteX236" fmla="*/ 3052763 w 4181475"/>
              <a:gd name="connsiteY236" fmla="*/ 128587 h 3371850"/>
              <a:gd name="connsiteX237" fmla="*/ 3076575 w 4181475"/>
              <a:gd name="connsiteY237" fmla="*/ 214312 h 3371850"/>
              <a:gd name="connsiteX238" fmla="*/ 3081338 w 4181475"/>
              <a:gd name="connsiteY238" fmla="*/ 304800 h 3371850"/>
              <a:gd name="connsiteX239" fmla="*/ 3095625 w 4181475"/>
              <a:gd name="connsiteY239" fmla="*/ 376237 h 3371850"/>
              <a:gd name="connsiteX240" fmla="*/ 3143250 w 4181475"/>
              <a:gd name="connsiteY240" fmla="*/ 409575 h 3371850"/>
              <a:gd name="connsiteX241" fmla="*/ 3243263 w 4181475"/>
              <a:gd name="connsiteY241" fmla="*/ 371475 h 3371850"/>
              <a:gd name="connsiteX242" fmla="*/ 3333750 w 4181475"/>
              <a:gd name="connsiteY242" fmla="*/ 328612 h 3371850"/>
              <a:gd name="connsiteX243" fmla="*/ 3400425 w 4181475"/>
              <a:gd name="connsiteY243" fmla="*/ 290512 h 3371850"/>
              <a:gd name="connsiteX244" fmla="*/ 3400425 w 4181475"/>
              <a:gd name="connsiteY244" fmla="*/ 233362 h 3371850"/>
              <a:gd name="connsiteX245" fmla="*/ 3352800 w 4181475"/>
              <a:gd name="connsiteY245" fmla="*/ 228600 h 3371850"/>
              <a:gd name="connsiteX246" fmla="*/ 3295650 w 4181475"/>
              <a:gd name="connsiteY246" fmla="*/ 257175 h 3371850"/>
              <a:gd name="connsiteX247" fmla="*/ 3238500 w 4181475"/>
              <a:gd name="connsiteY247" fmla="*/ 266700 h 3371850"/>
              <a:gd name="connsiteX248" fmla="*/ 3200400 w 4181475"/>
              <a:gd name="connsiteY248" fmla="*/ 257175 h 3371850"/>
              <a:gd name="connsiteX249" fmla="*/ 3248025 w 4181475"/>
              <a:gd name="connsiteY249" fmla="*/ 228600 h 3371850"/>
              <a:gd name="connsiteX250" fmla="*/ 3271838 w 4181475"/>
              <a:gd name="connsiteY250" fmla="*/ 190500 h 3371850"/>
              <a:gd name="connsiteX251" fmla="*/ 3228975 w 4181475"/>
              <a:gd name="connsiteY251" fmla="*/ 180975 h 3371850"/>
              <a:gd name="connsiteX252" fmla="*/ 3162300 w 4181475"/>
              <a:gd name="connsiteY252" fmla="*/ 157162 h 3371850"/>
              <a:gd name="connsiteX253" fmla="*/ 3143250 w 4181475"/>
              <a:gd name="connsiteY253" fmla="*/ 80962 h 3371850"/>
              <a:gd name="connsiteX254" fmla="*/ 4181475 w 4181475"/>
              <a:gd name="connsiteY254" fmla="*/ 133350 h 3371850"/>
              <a:gd name="connsiteX255" fmla="*/ 4152900 w 4181475"/>
              <a:gd name="connsiteY255" fmla="*/ 1881187 h 3371850"/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4138613 w 4157663"/>
              <a:gd name="connsiteY254" fmla="*/ 133350 h 3371850"/>
              <a:gd name="connsiteX255" fmla="*/ 4152900 w 4157663"/>
              <a:gd name="connsiteY255" fmla="*/ 1881187 h 3371850"/>
              <a:gd name="connsiteX0" fmla="*/ 4157663 w 4157663"/>
              <a:gd name="connsiteY0" fmla="*/ 1897249 h 3383149"/>
              <a:gd name="connsiteX1" fmla="*/ 4095750 w 4157663"/>
              <a:gd name="connsiteY1" fmla="*/ 1906774 h 3383149"/>
              <a:gd name="connsiteX2" fmla="*/ 4024313 w 4157663"/>
              <a:gd name="connsiteY2" fmla="*/ 1897249 h 3383149"/>
              <a:gd name="connsiteX3" fmla="*/ 3981450 w 4157663"/>
              <a:gd name="connsiteY3" fmla="*/ 1902011 h 3383149"/>
              <a:gd name="connsiteX4" fmla="*/ 3938588 w 4157663"/>
              <a:gd name="connsiteY4" fmla="*/ 1949636 h 3383149"/>
              <a:gd name="connsiteX5" fmla="*/ 3876675 w 4157663"/>
              <a:gd name="connsiteY5" fmla="*/ 2011549 h 3383149"/>
              <a:gd name="connsiteX6" fmla="*/ 3824288 w 4157663"/>
              <a:gd name="connsiteY6" fmla="*/ 2082986 h 3383149"/>
              <a:gd name="connsiteX7" fmla="*/ 3743325 w 4157663"/>
              <a:gd name="connsiteY7" fmla="*/ 2135374 h 3383149"/>
              <a:gd name="connsiteX8" fmla="*/ 3638550 w 4157663"/>
              <a:gd name="connsiteY8" fmla="*/ 2182999 h 3383149"/>
              <a:gd name="connsiteX9" fmla="*/ 3557588 w 4157663"/>
              <a:gd name="connsiteY9" fmla="*/ 2211574 h 3383149"/>
              <a:gd name="connsiteX10" fmla="*/ 3481388 w 4157663"/>
              <a:gd name="connsiteY10" fmla="*/ 2268724 h 3383149"/>
              <a:gd name="connsiteX11" fmla="*/ 3376613 w 4157663"/>
              <a:gd name="connsiteY11" fmla="*/ 2321111 h 3383149"/>
              <a:gd name="connsiteX12" fmla="*/ 3319463 w 4157663"/>
              <a:gd name="connsiteY12" fmla="*/ 2349686 h 3383149"/>
              <a:gd name="connsiteX13" fmla="*/ 3252788 w 4157663"/>
              <a:gd name="connsiteY13" fmla="*/ 2354449 h 3383149"/>
              <a:gd name="connsiteX14" fmla="*/ 3214688 w 4157663"/>
              <a:gd name="connsiteY14" fmla="*/ 2368736 h 3383149"/>
              <a:gd name="connsiteX15" fmla="*/ 3128963 w 4157663"/>
              <a:gd name="connsiteY15" fmla="*/ 2397311 h 3383149"/>
              <a:gd name="connsiteX16" fmla="*/ 3024188 w 4157663"/>
              <a:gd name="connsiteY16" fmla="*/ 2444936 h 3383149"/>
              <a:gd name="connsiteX17" fmla="*/ 2947988 w 4157663"/>
              <a:gd name="connsiteY17" fmla="*/ 2473511 h 3383149"/>
              <a:gd name="connsiteX18" fmla="*/ 2900363 w 4157663"/>
              <a:gd name="connsiteY18" fmla="*/ 2497324 h 3383149"/>
              <a:gd name="connsiteX19" fmla="*/ 2847975 w 4157663"/>
              <a:gd name="connsiteY19" fmla="*/ 2502086 h 3383149"/>
              <a:gd name="connsiteX20" fmla="*/ 2847975 w 4157663"/>
              <a:gd name="connsiteY20" fmla="*/ 2473511 h 3383149"/>
              <a:gd name="connsiteX21" fmla="*/ 2828925 w 4157663"/>
              <a:gd name="connsiteY21" fmla="*/ 2468749 h 3383149"/>
              <a:gd name="connsiteX22" fmla="*/ 2757488 w 4157663"/>
              <a:gd name="connsiteY22" fmla="*/ 2492561 h 3383149"/>
              <a:gd name="connsiteX23" fmla="*/ 2690813 w 4157663"/>
              <a:gd name="connsiteY23" fmla="*/ 2511611 h 3383149"/>
              <a:gd name="connsiteX24" fmla="*/ 2638425 w 4157663"/>
              <a:gd name="connsiteY24" fmla="*/ 2511611 h 3383149"/>
              <a:gd name="connsiteX25" fmla="*/ 2576513 w 4157663"/>
              <a:gd name="connsiteY25" fmla="*/ 2530661 h 3383149"/>
              <a:gd name="connsiteX26" fmla="*/ 2576513 w 4157663"/>
              <a:gd name="connsiteY26" fmla="*/ 2559236 h 3383149"/>
              <a:gd name="connsiteX27" fmla="*/ 2624138 w 4157663"/>
              <a:gd name="connsiteY27" fmla="*/ 2583049 h 3383149"/>
              <a:gd name="connsiteX28" fmla="*/ 2690813 w 4157663"/>
              <a:gd name="connsiteY28" fmla="*/ 2592574 h 3383149"/>
              <a:gd name="connsiteX29" fmla="*/ 2690813 w 4157663"/>
              <a:gd name="connsiteY29" fmla="*/ 2592574 h 3383149"/>
              <a:gd name="connsiteX30" fmla="*/ 2681288 w 4157663"/>
              <a:gd name="connsiteY30" fmla="*/ 2668774 h 3383149"/>
              <a:gd name="connsiteX31" fmla="*/ 2690813 w 4157663"/>
              <a:gd name="connsiteY31" fmla="*/ 2759261 h 3383149"/>
              <a:gd name="connsiteX32" fmla="*/ 2686050 w 4157663"/>
              <a:gd name="connsiteY32" fmla="*/ 2844986 h 3383149"/>
              <a:gd name="connsiteX33" fmla="*/ 2624138 w 4157663"/>
              <a:gd name="connsiteY33" fmla="*/ 2916424 h 3383149"/>
              <a:gd name="connsiteX34" fmla="*/ 2566988 w 4157663"/>
              <a:gd name="connsiteY34" fmla="*/ 2978336 h 3383149"/>
              <a:gd name="connsiteX35" fmla="*/ 2419350 w 4157663"/>
              <a:gd name="connsiteY35" fmla="*/ 3049774 h 3383149"/>
              <a:gd name="connsiteX36" fmla="*/ 2295525 w 4157663"/>
              <a:gd name="connsiteY36" fmla="*/ 3106924 h 3383149"/>
              <a:gd name="connsiteX37" fmla="*/ 2162175 w 4157663"/>
              <a:gd name="connsiteY37" fmla="*/ 3159311 h 3383149"/>
              <a:gd name="connsiteX38" fmla="*/ 2076450 w 4157663"/>
              <a:gd name="connsiteY38" fmla="*/ 3187886 h 3383149"/>
              <a:gd name="connsiteX39" fmla="*/ 2062163 w 4157663"/>
              <a:gd name="connsiteY39" fmla="*/ 3192649 h 3383149"/>
              <a:gd name="connsiteX40" fmla="*/ 1933575 w 4157663"/>
              <a:gd name="connsiteY40" fmla="*/ 3183124 h 3383149"/>
              <a:gd name="connsiteX41" fmla="*/ 1847850 w 4157663"/>
              <a:gd name="connsiteY41" fmla="*/ 3187886 h 3383149"/>
              <a:gd name="connsiteX42" fmla="*/ 1757363 w 4157663"/>
              <a:gd name="connsiteY42" fmla="*/ 3197411 h 3383149"/>
              <a:gd name="connsiteX43" fmla="*/ 1681163 w 4157663"/>
              <a:gd name="connsiteY43" fmla="*/ 3216461 h 3383149"/>
              <a:gd name="connsiteX44" fmla="*/ 1581150 w 4157663"/>
              <a:gd name="connsiteY44" fmla="*/ 3216461 h 3383149"/>
              <a:gd name="connsiteX45" fmla="*/ 1509713 w 4157663"/>
              <a:gd name="connsiteY45" fmla="*/ 3216461 h 3383149"/>
              <a:gd name="connsiteX46" fmla="*/ 1414463 w 4157663"/>
              <a:gd name="connsiteY46" fmla="*/ 3216461 h 3383149"/>
              <a:gd name="connsiteX47" fmla="*/ 1285875 w 4157663"/>
              <a:gd name="connsiteY47" fmla="*/ 3221224 h 3383149"/>
              <a:gd name="connsiteX48" fmla="*/ 1195388 w 4157663"/>
              <a:gd name="connsiteY48" fmla="*/ 3221224 h 3383149"/>
              <a:gd name="connsiteX49" fmla="*/ 1109663 w 4157663"/>
              <a:gd name="connsiteY49" fmla="*/ 3221224 h 3383149"/>
              <a:gd name="connsiteX50" fmla="*/ 1014413 w 4157663"/>
              <a:gd name="connsiteY50" fmla="*/ 3225986 h 3383149"/>
              <a:gd name="connsiteX51" fmla="*/ 919163 w 4157663"/>
              <a:gd name="connsiteY51" fmla="*/ 3240274 h 3383149"/>
              <a:gd name="connsiteX52" fmla="*/ 838200 w 4157663"/>
              <a:gd name="connsiteY52" fmla="*/ 3264086 h 3383149"/>
              <a:gd name="connsiteX53" fmla="*/ 762000 w 4157663"/>
              <a:gd name="connsiteY53" fmla="*/ 3278374 h 3383149"/>
              <a:gd name="connsiteX54" fmla="*/ 719138 w 4157663"/>
              <a:gd name="connsiteY54" fmla="*/ 3287899 h 3383149"/>
              <a:gd name="connsiteX55" fmla="*/ 642938 w 4157663"/>
              <a:gd name="connsiteY55" fmla="*/ 3316474 h 3383149"/>
              <a:gd name="connsiteX56" fmla="*/ 614363 w 4157663"/>
              <a:gd name="connsiteY56" fmla="*/ 3364099 h 3383149"/>
              <a:gd name="connsiteX57" fmla="*/ 542925 w 4157663"/>
              <a:gd name="connsiteY57" fmla="*/ 3373624 h 3383149"/>
              <a:gd name="connsiteX58" fmla="*/ 438150 w 4157663"/>
              <a:gd name="connsiteY58" fmla="*/ 3383149 h 3383149"/>
              <a:gd name="connsiteX59" fmla="*/ 381000 w 4157663"/>
              <a:gd name="connsiteY59" fmla="*/ 3364099 h 3383149"/>
              <a:gd name="connsiteX60" fmla="*/ 338138 w 4157663"/>
              <a:gd name="connsiteY60" fmla="*/ 3345049 h 3383149"/>
              <a:gd name="connsiteX61" fmla="*/ 319088 w 4157663"/>
              <a:gd name="connsiteY61" fmla="*/ 3335524 h 3383149"/>
              <a:gd name="connsiteX62" fmla="*/ 285750 w 4157663"/>
              <a:gd name="connsiteY62" fmla="*/ 3335524 h 3383149"/>
              <a:gd name="connsiteX63" fmla="*/ 242888 w 4157663"/>
              <a:gd name="connsiteY63" fmla="*/ 3354574 h 3383149"/>
              <a:gd name="connsiteX64" fmla="*/ 200025 w 4157663"/>
              <a:gd name="connsiteY64" fmla="*/ 3364099 h 3383149"/>
              <a:gd name="connsiteX65" fmla="*/ 119063 w 4157663"/>
              <a:gd name="connsiteY65" fmla="*/ 3349811 h 3383149"/>
              <a:gd name="connsiteX66" fmla="*/ 76200 w 4157663"/>
              <a:gd name="connsiteY66" fmla="*/ 3340286 h 3383149"/>
              <a:gd name="connsiteX67" fmla="*/ 14288 w 4157663"/>
              <a:gd name="connsiteY67" fmla="*/ 3345049 h 3383149"/>
              <a:gd name="connsiteX68" fmla="*/ 0 w 4157663"/>
              <a:gd name="connsiteY68" fmla="*/ 997136 h 3383149"/>
              <a:gd name="connsiteX69" fmla="*/ 61913 w 4157663"/>
              <a:gd name="connsiteY69" fmla="*/ 954274 h 3383149"/>
              <a:gd name="connsiteX70" fmla="*/ 161925 w 4157663"/>
              <a:gd name="connsiteY70" fmla="*/ 935224 h 3383149"/>
              <a:gd name="connsiteX71" fmla="*/ 185738 w 4157663"/>
              <a:gd name="connsiteY71" fmla="*/ 978086 h 3383149"/>
              <a:gd name="connsiteX72" fmla="*/ 204788 w 4157663"/>
              <a:gd name="connsiteY72" fmla="*/ 992374 h 3383149"/>
              <a:gd name="connsiteX73" fmla="*/ 214313 w 4157663"/>
              <a:gd name="connsiteY73" fmla="*/ 1059049 h 3383149"/>
              <a:gd name="connsiteX74" fmla="*/ 247650 w 4157663"/>
              <a:gd name="connsiteY74" fmla="*/ 968561 h 3383149"/>
              <a:gd name="connsiteX75" fmla="*/ 247650 w 4157663"/>
              <a:gd name="connsiteY75" fmla="*/ 968561 h 3383149"/>
              <a:gd name="connsiteX76" fmla="*/ 280988 w 4157663"/>
              <a:gd name="connsiteY76" fmla="*/ 973324 h 3383149"/>
              <a:gd name="connsiteX77" fmla="*/ 290513 w 4157663"/>
              <a:gd name="connsiteY77" fmla="*/ 935224 h 3383149"/>
              <a:gd name="connsiteX78" fmla="*/ 366713 w 4157663"/>
              <a:gd name="connsiteY78" fmla="*/ 939986 h 3383149"/>
              <a:gd name="connsiteX79" fmla="*/ 371475 w 4157663"/>
              <a:gd name="connsiteY79" fmla="*/ 859024 h 3383149"/>
              <a:gd name="connsiteX80" fmla="*/ 385763 w 4157663"/>
              <a:gd name="connsiteY80" fmla="*/ 816161 h 3383149"/>
              <a:gd name="connsiteX81" fmla="*/ 547688 w 4157663"/>
              <a:gd name="connsiteY81" fmla="*/ 844736 h 3383149"/>
              <a:gd name="connsiteX82" fmla="*/ 704850 w 4157663"/>
              <a:gd name="connsiteY82" fmla="*/ 892361 h 3383149"/>
              <a:gd name="connsiteX83" fmla="*/ 757238 w 4157663"/>
              <a:gd name="connsiteY83" fmla="*/ 897124 h 3383149"/>
              <a:gd name="connsiteX84" fmla="*/ 842963 w 4157663"/>
              <a:gd name="connsiteY84" fmla="*/ 959036 h 3383149"/>
              <a:gd name="connsiteX85" fmla="*/ 781050 w 4157663"/>
              <a:gd name="connsiteY85" fmla="*/ 887599 h 3383149"/>
              <a:gd name="connsiteX86" fmla="*/ 633413 w 4157663"/>
              <a:gd name="connsiteY86" fmla="*/ 773299 h 3383149"/>
              <a:gd name="connsiteX87" fmla="*/ 523875 w 4157663"/>
              <a:gd name="connsiteY87" fmla="*/ 678049 h 3383149"/>
              <a:gd name="connsiteX88" fmla="*/ 504825 w 4157663"/>
              <a:gd name="connsiteY88" fmla="*/ 658999 h 3383149"/>
              <a:gd name="connsiteX89" fmla="*/ 490538 w 4157663"/>
              <a:gd name="connsiteY89" fmla="*/ 592324 h 3383149"/>
              <a:gd name="connsiteX90" fmla="*/ 461963 w 4157663"/>
              <a:gd name="connsiteY90" fmla="*/ 516124 h 3383149"/>
              <a:gd name="connsiteX91" fmla="*/ 461963 w 4157663"/>
              <a:gd name="connsiteY91" fmla="*/ 516124 h 3383149"/>
              <a:gd name="connsiteX92" fmla="*/ 381000 w 4157663"/>
              <a:gd name="connsiteY92" fmla="*/ 487549 h 3383149"/>
              <a:gd name="connsiteX93" fmla="*/ 357188 w 4157663"/>
              <a:gd name="connsiteY93" fmla="*/ 478024 h 3383149"/>
              <a:gd name="connsiteX94" fmla="*/ 304800 w 4157663"/>
              <a:gd name="connsiteY94" fmla="*/ 549461 h 3383149"/>
              <a:gd name="connsiteX95" fmla="*/ 252413 w 4157663"/>
              <a:gd name="connsiteY95" fmla="*/ 563749 h 3383149"/>
              <a:gd name="connsiteX96" fmla="*/ 285750 w 4157663"/>
              <a:gd name="connsiteY96" fmla="*/ 501836 h 3383149"/>
              <a:gd name="connsiteX97" fmla="*/ 357188 w 4157663"/>
              <a:gd name="connsiteY97" fmla="*/ 430399 h 3383149"/>
              <a:gd name="connsiteX98" fmla="*/ 376238 w 4157663"/>
              <a:gd name="connsiteY98" fmla="*/ 382774 h 3383149"/>
              <a:gd name="connsiteX99" fmla="*/ 371475 w 4157663"/>
              <a:gd name="connsiteY99" fmla="*/ 282761 h 3383149"/>
              <a:gd name="connsiteX100" fmla="*/ 361950 w 4157663"/>
              <a:gd name="connsiteY100" fmla="*/ 197036 h 3383149"/>
              <a:gd name="connsiteX101" fmla="*/ 304800 w 4157663"/>
              <a:gd name="connsiteY101" fmla="*/ 154174 h 3383149"/>
              <a:gd name="connsiteX102" fmla="*/ 280988 w 4157663"/>
              <a:gd name="connsiteY102" fmla="*/ 130361 h 3383149"/>
              <a:gd name="connsiteX103" fmla="*/ 285750 w 4157663"/>
              <a:gd name="connsiteY103" fmla="*/ 77974 h 3383149"/>
              <a:gd name="connsiteX104" fmla="*/ 309563 w 4157663"/>
              <a:gd name="connsiteY104" fmla="*/ 58924 h 3383149"/>
              <a:gd name="connsiteX105" fmla="*/ 328613 w 4157663"/>
              <a:gd name="connsiteY105" fmla="*/ 25586 h 3383149"/>
              <a:gd name="connsiteX106" fmla="*/ 1181100 w 4157663"/>
              <a:gd name="connsiteY106" fmla="*/ 11299 h 3383149"/>
              <a:gd name="connsiteX107" fmla="*/ 1195388 w 4157663"/>
              <a:gd name="connsiteY107" fmla="*/ 77974 h 3383149"/>
              <a:gd name="connsiteX108" fmla="*/ 1252538 w 4157663"/>
              <a:gd name="connsiteY108" fmla="*/ 58924 h 3383149"/>
              <a:gd name="connsiteX109" fmla="*/ 1295400 w 4157663"/>
              <a:gd name="connsiteY109" fmla="*/ 63686 h 3383149"/>
              <a:gd name="connsiteX110" fmla="*/ 1300163 w 4157663"/>
              <a:gd name="connsiteY110" fmla="*/ 144649 h 3383149"/>
              <a:gd name="connsiteX111" fmla="*/ 1328738 w 4157663"/>
              <a:gd name="connsiteY111" fmla="*/ 192274 h 3383149"/>
              <a:gd name="connsiteX112" fmla="*/ 1395413 w 4157663"/>
              <a:gd name="connsiteY112" fmla="*/ 249424 h 3383149"/>
              <a:gd name="connsiteX113" fmla="*/ 1447800 w 4157663"/>
              <a:gd name="connsiteY113" fmla="*/ 277999 h 3383149"/>
              <a:gd name="connsiteX114" fmla="*/ 1528763 w 4157663"/>
              <a:gd name="connsiteY114" fmla="*/ 249424 h 3383149"/>
              <a:gd name="connsiteX115" fmla="*/ 1533525 w 4157663"/>
              <a:gd name="connsiteY115" fmla="*/ 282761 h 3383149"/>
              <a:gd name="connsiteX116" fmla="*/ 1495425 w 4157663"/>
              <a:gd name="connsiteY116" fmla="*/ 335149 h 3383149"/>
              <a:gd name="connsiteX117" fmla="*/ 1509713 w 4157663"/>
              <a:gd name="connsiteY117" fmla="*/ 397061 h 3383149"/>
              <a:gd name="connsiteX118" fmla="*/ 1552575 w 4157663"/>
              <a:gd name="connsiteY118" fmla="*/ 397061 h 3383149"/>
              <a:gd name="connsiteX119" fmla="*/ 1504950 w 4157663"/>
              <a:gd name="connsiteY119" fmla="*/ 430399 h 3383149"/>
              <a:gd name="connsiteX120" fmla="*/ 1519238 w 4157663"/>
              <a:gd name="connsiteY120" fmla="*/ 497074 h 3383149"/>
              <a:gd name="connsiteX121" fmla="*/ 1543050 w 4157663"/>
              <a:gd name="connsiteY121" fmla="*/ 544699 h 3383149"/>
              <a:gd name="connsiteX122" fmla="*/ 1600200 w 4157663"/>
              <a:gd name="connsiteY122" fmla="*/ 539936 h 3383149"/>
              <a:gd name="connsiteX123" fmla="*/ 1652588 w 4157663"/>
              <a:gd name="connsiteY123" fmla="*/ 558986 h 3383149"/>
              <a:gd name="connsiteX124" fmla="*/ 1695450 w 4157663"/>
              <a:gd name="connsiteY124" fmla="*/ 520886 h 3383149"/>
              <a:gd name="connsiteX125" fmla="*/ 1719263 w 4157663"/>
              <a:gd name="connsiteY125" fmla="*/ 501836 h 3383149"/>
              <a:gd name="connsiteX126" fmla="*/ 1704975 w 4157663"/>
              <a:gd name="connsiteY126" fmla="*/ 458974 h 3383149"/>
              <a:gd name="connsiteX127" fmla="*/ 1690688 w 4157663"/>
              <a:gd name="connsiteY127" fmla="*/ 444686 h 3383149"/>
              <a:gd name="connsiteX128" fmla="*/ 1690688 w 4157663"/>
              <a:gd name="connsiteY128" fmla="*/ 420874 h 3383149"/>
              <a:gd name="connsiteX129" fmla="*/ 1728788 w 4157663"/>
              <a:gd name="connsiteY129" fmla="*/ 435161 h 3383149"/>
              <a:gd name="connsiteX130" fmla="*/ 1757363 w 4157663"/>
              <a:gd name="connsiteY130" fmla="*/ 463736 h 3383149"/>
              <a:gd name="connsiteX131" fmla="*/ 1766888 w 4157663"/>
              <a:gd name="connsiteY131" fmla="*/ 416111 h 3383149"/>
              <a:gd name="connsiteX132" fmla="*/ 1771650 w 4157663"/>
              <a:gd name="connsiteY132" fmla="*/ 382774 h 3383149"/>
              <a:gd name="connsiteX133" fmla="*/ 1766888 w 4157663"/>
              <a:gd name="connsiteY133" fmla="*/ 368486 h 3383149"/>
              <a:gd name="connsiteX134" fmla="*/ 1724025 w 4157663"/>
              <a:gd name="connsiteY134" fmla="*/ 354199 h 3383149"/>
              <a:gd name="connsiteX135" fmla="*/ 1690688 w 4157663"/>
              <a:gd name="connsiteY135" fmla="*/ 330386 h 3383149"/>
              <a:gd name="connsiteX136" fmla="*/ 1657350 w 4157663"/>
              <a:gd name="connsiteY136" fmla="*/ 287524 h 3383149"/>
              <a:gd name="connsiteX137" fmla="*/ 1628775 w 4157663"/>
              <a:gd name="connsiteY137" fmla="*/ 277999 h 3383149"/>
              <a:gd name="connsiteX138" fmla="*/ 1590675 w 4157663"/>
              <a:gd name="connsiteY138" fmla="*/ 277999 h 3383149"/>
              <a:gd name="connsiteX139" fmla="*/ 1571625 w 4157663"/>
              <a:gd name="connsiteY139" fmla="*/ 273236 h 3383149"/>
              <a:gd name="connsiteX140" fmla="*/ 1557338 w 4157663"/>
              <a:gd name="connsiteY140" fmla="*/ 239899 h 3383149"/>
              <a:gd name="connsiteX141" fmla="*/ 1538288 w 4157663"/>
              <a:gd name="connsiteY141" fmla="*/ 201799 h 3383149"/>
              <a:gd name="connsiteX142" fmla="*/ 1557338 w 4157663"/>
              <a:gd name="connsiteY142" fmla="*/ 187511 h 3383149"/>
              <a:gd name="connsiteX143" fmla="*/ 1614488 w 4157663"/>
              <a:gd name="connsiteY143" fmla="*/ 249424 h 3383149"/>
              <a:gd name="connsiteX144" fmla="*/ 1614488 w 4157663"/>
              <a:gd name="connsiteY144" fmla="*/ 249424 h 3383149"/>
              <a:gd name="connsiteX145" fmla="*/ 1633538 w 4157663"/>
              <a:gd name="connsiteY145" fmla="*/ 220849 h 3383149"/>
              <a:gd name="connsiteX146" fmla="*/ 1614488 w 4157663"/>
              <a:gd name="connsiteY146" fmla="*/ 182749 h 3383149"/>
              <a:gd name="connsiteX147" fmla="*/ 1657350 w 4157663"/>
              <a:gd name="connsiteY147" fmla="*/ 192274 h 3383149"/>
              <a:gd name="connsiteX148" fmla="*/ 1676400 w 4157663"/>
              <a:gd name="connsiteY148" fmla="*/ 254186 h 3383149"/>
              <a:gd name="connsiteX149" fmla="*/ 1695450 w 4157663"/>
              <a:gd name="connsiteY149" fmla="*/ 258949 h 3383149"/>
              <a:gd name="connsiteX150" fmla="*/ 1690688 w 4157663"/>
              <a:gd name="connsiteY150" fmla="*/ 220849 h 3383149"/>
              <a:gd name="connsiteX151" fmla="*/ 1681163 w 4157663"/>
              <a:gd name="connsiteY151" fmla="*/ 192274 h 3383149"/>
              <a:gd name="connsiteX152" fmla="*/ 1690688 w 4157663"/>
              <a:gd name="connsiteY152" fmla="*/ 173224 h 3383149"/>
              <a:gd name="connsiteX153" fmla="*/ 1690688 w 4157663"/>
              <a:gd name="connsiteY153" fmla="*/ 173224 h 3383149"/>
              <a:gd name="connsiteX154" fmla="*/ 1757363 w 4157663"/>
              <a:gd name="connsiteY154" fmla="*/ 173224 h 3383149"/>
              <a:gd name="connsiteX155" fmla="*/ 1757363 w 4157663"/>
              <a:gd name="connsiteY155" fmla="*/ 173224 h 3383149"/>
              <a:gd name="connsiteX156" fmla="*/ 1728788 w 4157663"/>
              <a:gd name="connsiteY156" fmla="*/ 268474 h 3383149"/>
              <a:gd name="connsiteX157" fmla="*/ 1733550 w 4157663"/>
              <a:gd name="connsiteY157" fmla="*/ 306574 h 3383149"/>
              <a:gd name="connsiteX158" fmla="*/ 1733550 w 4157663"/>
              <a:gd name="connsiteY158" fmla="*/ 306574 h 3383149"/>
              <a:gd name="connsiteX159" fmla="*/ 1800225 w 4157663"/>
              <a:gd name="connsiteY159" fmla="*/ 320861 h 3383149"/>
              <a:gd name="connsiteX160" fmla="*/ 1838325 w 4157663"/>
              <a:gd name="connsiteY160" fmla="*/ 287524 h 3383149"/>
              <a:gd name="connsiteX161" fmla="*/ 1900238 w 4157663"/>
              <a:gd name="connsiteY161" fmla="*/ 287524 h 3383149"/>
              <a:gd name="connsiteX162" fmla="*/ 1947863 w 4157663"/>
              <a:gd name="connsiteY162" fmla="*/ 297049 h 3383149"/>
              <a:gd name="connsiteX163" fmla="*/ 1966913 w 4157663"/>
              <a:gd name="connsiteY163" fmla="*/ 268474 h 3383149"/>
              <a:gd name="connsiteX164" fmla="*/ 1971675 w 4157663"/>
              <a:gd name="connsiteY164" fmla="*/ 249424 h 3383149"/>
              <a:gd name="connsiteX165" fmla="*/ 1928813 w 4157663"/>
              <a:gd name="connsiteY165" fmla="*/ 235136 h 3383149"/>
              <a:gd name="connsiteX166" fmla="*/ 1881188 w 4157663"/>
              <a:gd name="connsiteY166" fmla="*/ 225611 h 3383149"/>
              <a:gd name="connsiteX167" fmla="*/ 1866900 w 4157663"/>
              <a:gd name="connsiteY167" fmla="*/ 206561 h 3383149"/>
              <a:gd name="connsiteX168" fmla="*/ 1938338 w 4157663"/>
              <a:gd name="connsiteY168" fmla="*/ 201799 h 3383149"/>
              <a:gd name="connsiteX169" fmla="*/ 1962150 w 4157663"/>
              <a:gd name="connsiteY169" fmla="*/ 216086 h 3383149"/>
              <a:gd name="connsiteX170" fmla="*/ 1962150 w 4157663"/>
              <a:gd name="connsiteY170" fmla="*/ 216086 h 3383149"/>
              <a:gd name="connsiteX171" fmla="*/ 1914525 w 4157663"/>
              <a:gd name="connsiteY171" fmla="*/ 182749 h 3383149"/>
              <a:gd name="connsiteX172" fmla="*/ 1928813 w 4157663"/>
              <a:gd name="connsiteY172" fmla="*/ 158936 h 3383149"/>
              <a:gd name="connsiteX173" fmla="*/ 1928813 w 4157663"/>
              <a:gd name="connsiteY173" fmla="*/ 158936 h 3383149"/>
              <a:gd name="connsiteX174" fmla="*/ 1947863 w 4157663"/>
              <a:gd name="connsiteY174" fmla="*/ 135124 h 3383149"/>
              <a:gd name="connsiteX175" fmla="*/ 1952625 w 4157663"/>
              <a:gd name="connsiteY175" fmla="*/ 120836 h 3383149"/>
              <a:gd name="connsiteX176" fmla="*/ 2024063 w 4157663"/>
              <a:gd name="connsiteY176" fmla="*/ 192274 h 3383149"/>
              <a:gd name="connsiteX177" fmla="*/ 2019300 w 4157663"/>
              <a:gd name="connsiteY177" fmla="*/ 173224 h 3383149"/>
              <a:gd name="connsiteX178" fmla="*/ 1995488 w 4157663"/>
              <a:gd name="connsiteY178" fmla="*/ 120836 h 3383149"/>
              <a:gd name="connsiteX179" fmla="*/ 1995488 w 4157663"/>
              <a:gd name="connsiteY179" fmla="*/ 58924 h 3383149"/>
              <a:gd name="connsiteX180" fmla="*/ 2014538 w 4157663"/>
              <a:gd name="connsiteY180" fmla="*/ 58924 h 3383149"/>
              <a:gd name="connsiteX181" fmla="*/ 2019300 w 4157663"/>
              <a:gd name="connsiteY181" fmla="*/ 120836 h 3383149"/>
              <a:gd name="connsiteX182" fmla="*/ 2052638 w 4157663"/>
              <a:gd name="connsiteY182" fmla="*/ 139886 h 3383149"/>
              <a:gd name="connsiteX183" fmla="*/ 2052638 w 4157663"/>
              <a:gd name="connsiteY183" fmla="*/ 139886 h 3383149"/>
              <a:gd name="connsiteX184" fmla="*/ 2043113 w 4157663"/>
              <a:gd name="connsiteY184" fmla="*/ 49399 h 3383149"/>
              <a:gd name="connsiteX185" fmla="*/ 2071688 w 4157663"/>
              <a:gd name="connsiteY185" fmla="*/ 44636 h 3383149"/>
              <a:gd name="connsiteX186" fmla="*/ 2071688 w 4157663"/>
              <a:gd name="connsiteY186" fmla="*/ 97024 h 3383149"/>
              <a:gd name="connsiteX187" fmla="*/ 2081213 w 4157663"/>
              <a:gd name="connsiteY187" fmla="*/ 111311 h 3383149"/>
              <a:gd name="connsiteX188" fmla="*/ 2109788 w 4157663"/>
              <a:gd name="connsiteY188" fmla="*/ 58924 h 3383149"/>
              <a:gd name="connsiteX189" fmla="*/ 2152650 w 4157663"/>
              <a:gd name="connsiteY189" fmla="*/ 35111 h 3383149"/>
              <a:gd name="connsiteX190" fmla="*/ 2157413 w 4157663"/>
              <a:gd name="connsiteY190" fmla="*/ 58924 h 3383149"/>
              <a:gd name="connsiteX191" fmla="*/ 2124075 w 4157663"/>
              <a:gd name="connsiteY191" fmla="*/ 101786 h 3383149"/>
              <a:gd name="connsiteX192" fmla="*/ 2095500 w 4157663"/>
              <a:gd name="connsiteY192" fmla="*/ 135124 h 3383149"/>
              <a:gd name="connsiteX193" fmla="*/ 2195513 w 4157663"/>
              <a:gd name="connsiteY193" fmla="*/ 158936 h 3383149"/>
              <a:gd name="connsiteX194" fmla="*/ 2233613 w 4157663"/>
              <a:gd name="connsiteY194" fmla="*/ 158936 h 3383149"/>
              <a:gd name="connsiteX195" fmla="*/ 2228850 w 4157663"/>
              <a:gd name="connsiteY195" fmla="*/ 120836 h 3383149"/>
              <a:gd name="connsiteX196" fmla="*/ 2228850 w 4157663"/>
              <a:gd name="connsiteY196" fmla="*/ 120836 h 3383149"/>
              <a:gd name="connsiteX197" fmla="*/ 2262188 w 4157663"/>
              <a:gd name="connsiteY197" fmla="*/ 87499 h 3383149"/>
              <a:gd name="connsiteX198" fmla="*/ 2276475 w 4157663"/>
              <a:gd name="connsiteY198" fmla="*/ 163699 h 3383149"/>
              <a:gd name="connsiteX199" fmla="*/ 2300288 w 4157663"/>
              <a:gd name="connsiteY199" fmla="*/ 182749 h 3383149"/>
              <a:gd name="connsiteX200" fmla="*/ 2309813 w 4157663"/>
              <a:gd name="connsiteY200" fmla="*/ 144649 h 3383149"/>
              <a:gd name="connsiteX201" fmla="*/ 2309813 w 4157663"/>
              <a:gd name="connsiteY201" fmla="*/ 144649 h 3383149"/>
              <a:gd name="connsiteX202" fmla="*/ 2338388 w 4157663"/>
              <a:gd name="connsiteY202" fmla="*/ 77974 h 3383149"/>
              <a:gd name="connsiteX203" fmla="*/ 2343150 w 4157663"/>
              <a:gd name="connsiteY203" fmla="*/ 116074 h 3383149"/>
              <a:gd name="connsiteX204" fmla="*/ 2347913 w 4157663"/>
              <a:gd name="connsiteY204" fmla="*/ 149411 h 3383149"/>
              <a:gd name="connsiteX205" fmla="*/ 2409825 w 4157663"/>
              <a:gd name="connsiteY205" fmla="*/ 168461 h 3383149"/>
              <a:gd name="connsiteX206" fmla="*/ 2438400 w 4157663"/>
              <a:gd name="connsiteY206" fmla="*/ 173224 h 3383149"/>
              <a:gd name="connsiteX207" fmla="*/ 2447925 w 4157663"/>
              <a:gd name="connsiteY207" fmla="*/ 158936 h 3383149"/>
              <a:gd name="connsiteX208" fmla="*/ 2466975 w 4157663"/>
              <a:gd name="connsiteY208" fmla="*/ 139886 h 3383149"/>
              <a:gd name="connsiteX209" fmla="*/ 2509838 w 4157663"/>
              <a:gd name="connsiteY209" fmla="*/ 135124 h 3383149"/>
              <a:gd name="connsiteX210" fmla="*/ 2481263 w 4157663"/>
              <a:gd name="connsiteY210" fmla="*/ 173224 h 3383149"/>
              <a:gd name="connsiteX211" fmla="*/ 2481263 w 4157663"/>
              <a:gd name="connsiteY211" fmla="*/ 201799 h 3383149"/>
              <a:gd name="connsiteX212" fmla="*/ 2481263 w 4157663"/>
              <a:gd name="connsiteY212" fmla="*/ 201799 h 3383149"/>
              <a:gd name="connsiteX213" fmla="*/ 2547938 w 4157663"/>
              <a:gd name="connsiteY213" fmla="*/ 239899 h 3383149"/>
              <a:gd name="connsiteX214" fmla="*/ 2609850 w 4157663"/>
              <a:gd name="connsiteY214" fmla="*/ 277999 h 3383149"/>
              <a:gd name="connsiteX215" fmla="*/ 2662238 w 4157663"/>
              <a:gd name="connsiteY215" fmla="*/ 316099 h 3383149"/>
              <a:gd name="connsiteX216" fmla="*/ 2681288 w 4157663"/>
              <a:gd name="connsiteY216" fmla="*/ 330386 h 3383149"/>
              <a:gd name="connsiteX217" fmla="*/ 2705100 w 4157663"/>
              <a:gd name="connsiteY217" fmla="*/ 297049 h 3383149"/>
              <a:gd name="connsiteX218" fmla="*/ 2700338 w 4157663"/>
              <a:gd name="connsiteY218" fmla="*/ 268474 h 3383149"/>
              <a:gd name="connsiteX219" fmla="*/ 2700338 w 4157663"/>
              <a:gd name="connsiteY219" fmla="*/ 249424 h 3383149"/>
              <a:gd name="connsiteX220" fmla="*/ 2728913 w 4157663"/>
              <a:gd name="connsiteY220" fmla="*/ 287524 h 3383149"/>
              <a:gd name="connsiteX221" fmla="*/ 2705100 w 4157663"/>
              <a:gd name="connsiteY221" fmla="*/ 325624 h 3383149"/>
              <a:gd name="connsiteX222" fmla="*/ 2747963 w 4157663"/>
              <a:gd name="connsiteY222" fmla="*/ 373249 h 3383149"/>
              <a:gd name="connsiteX223" fmla="*/ 2795588 w 4157663"/>
              <a:gd name="connsiteY223" fmla="*/ 358961 h 3383149"/>
              <a:gd name="connsiteX224" fmla="*/ 2795588 w 4157663"/>
              <a:gd name="connsiteY224" fmla="*/ 358961 h 3383149"/>
              <a:gd name="connsiteX225" fmla="*/ 2814638 w 4157663"/>
              <a:gd name="connsiteY225" fmla="*/ 301811 h 3383149"/>
              <a:gd name="connsiteX226" fmla="*/ 2814638 w 4157663"/>
              <a:gd name="connsiteY226" fmla="*/ 301811 h 3383149"/>
              <a:gd name="connsiteX227" fmla="*/ 2824163 w 4157663"/>
              <a:gd name="connsiteY227" fmla="*/ 349436 h 3383149"/>
              <a:gd name="connsiteX228" fmla="*/ 2847975 w 4157663"/>
              <a:gd name="connsiteY228" fmla="*/ 387536 h 3383149"/>
              <a:gd name="connsiteX229" fmla="*/ 2928938 w 4157663"/>
              <a:gd name="connsiteY229" fmla="*/ 411349 h 3383149"/>
              <a:gd name="connsiteX230" fmla="*/ 2986088 w 4157663"/>
              <a:gd name="connsiteY230" fmla="*/ 420874 h 3383149"/>
              <a:gd name="connsiteX231" fmla="*/ 2986088 w 4157663"/>
              <a:gd name="connsiteY231" fmla="*/ 420874 h 3383149"/>
              <a:gd name="connsiteX232" fmla="*/ 2947988 w 4157663"/>
              <a:gd name="connsiteY232" fmla="*/ 277999 h 3383149"/>
              <a:gd name="connsiteX233" fmla="*/ 2886075 w 4157663"/>
              <a:gd name="connsiteY233" fmla="*/ 125599 h 3383149"/>
              <a:gd name="connsiteX234" fmla="*/ 2881313 w 4157663"/>
              <a:gd name="connsiteY234" fmla="*/ 73211 h 3383149"/>
              <a:gd name="connsiteX235" fmla="*/ 3009900 w 4157663"/>
              <a:gd name="connsiteY235" fmla="*/ 49399 h 3383149"/>
              <a:gd name="connsiteX236" fmla="*/ 3052763 w 4157663"/>
              <a:gd name="connsiteY236" fmla="*/ 139886 h 3383149"/>
              <a:gd name="connsiteX237" fmla="*/ 3076575 w 4157663"/>
              <a:gd name="connsiteY237" fmla="*/ 225611 h 3383149"/>
              <a:gd name="connsiteX238" fmla="*/ 3081338 w 4157663"/>
              <a:gd name="connsiteY238" fmla="*/ 316099 h 3383149"/>
              <a:gd name="connsiteX239" fmla="*/ 3095625 w 4157663"/>
              <a:gd name="connsiteY239" fmla="*/ 387536 h 3383149"/>
              <a:gd name="connsiteX240" fmla="*/ 3143250 w 4157663"/>
              <a:gd name="connsiteY240" fmla="*/ 420874 h 3383149"/>
              <a:gd name="connsiteX241" fmla="*/ 3243263 w 4157663"/>
              <a:gd name="connsiteY241" fmla="*/ 382774 h 3383149"/>
              <a:gd name="connsiteX242" fmla="*/ 3333750 w 4157663"/>
              <a:gd name="connsiteY242" fmla="*/ 339911 h 3383149"/>
              <a:gd name="connsiteX243" fmla="*/ 3400425 w 4157663"/>
              <a:gd name="connsiteY243" fmla="*/ 301811 h 3383149"/>
              <a:gd name="connsiteX244" fmla="*/ 3400425 w 4157663"/>
              <a:gd name="connsiteY244" fmla="*/ 244661 h 3383149"/>
              <a:gd name="connsiteX245" fmla="*/ 3352800 w 4157663"/>
              <a:gd name="connsiteY245" fmla="*/ 239899 h 3383149"/>
              <a:gd name="connsiteX246" fmla="*/ 3295650 w 4157663"/>
              <a:gd name="connsiteY246" fmla="*/ 268474 h 3383149"/>
              <a:gd name="connsiteX247" fmla="*/ 3238500 w 4157663"/>
              <a:gd name="connsiteY247" fmla="*/ 277999 h 3383149"/>
              <a:gd name="connsiteX248" fmla="*/ 3200400 w 4157663"/>
              <a:gd name="connsiteY248" fmla="*/ 268474 h 3383149"/>
              <a:gd name="connsiteX249" fmla="*/ 3248025 w 4157663"/>
              <a:gd name="connsiteY249" fmla="*/ 239899 h 3383149"/>
              <a:gd name="connsiteX250" fmla="*/ 3271838 w 4157663"/>
              <a:gd name="connsiteY250" fmla="*/ 201799 h 3383149"/>
              <a:gd name="connsiteX251" fmla="*/ 3228975 w 4157663"/>
              <a:gd name="connsiteY251" fmla="*/ 192274 h 3383149"/>
              <a:gd name="connsiteX252" fmla="*/ 3162300 w 4157663"/>
              <a:gd name="connsiteY252" fmla="*/ 168461 h 3383149"/>
              <a:gd name="connsiteX253" fmla="*/ 3143250 w 4157663"/>
              <a:gd name="connsiteY253" fmla="*/ 92261 h 3383149"/>
              <a:gd name="connsiteX254" fmla="*/ 4062413 w 4157663"/>
              <a:gd name="connsiteY254" fmla="*/ 111311 h 3383149"/>
              <a:gd name="connsiteX255" fmla="*/ 4138613 w 4157663"/>
              <a:gd name="connsiteY255" fmla="*/ 144649 h 3383149"/>
              <a:gd name="connsiteX256" fmla="*/ 4152900 w 4157663"/>
              <a:gd name="connsiteY256" fmla="*/ 1892486 h 3383149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871913 w 4157663"/>
              <a:gd name="connsiteY254" fmla="*/ 83123 h 3383535"/>
              <a:gd name="connsiteX255" fmla="*/ 4062413 w 4157663"/>
              <a:gd name="connsiteY255" fmla="*/ 111697 h 3383535"/>
              <a:gd name="connsiteX256" fmla="*/ 4138613 w 4157663"/>
              <a:gd name="connsiteY256" fmla="*/ 145035 h 3383535"/>
              <a:gd name="connsiteX257" fmla="*/ 4152900 w 4157663"/>
              <a:gd name="connsiteY257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786188 w 4157663"/>
              <a:gd name="connsiteY254" fmla="*/ 64073 h 3383535"/>
              <a:gd name="connsiteX255" fmla="*/ 3871913 w 4157663"/>
              <a:gd name="connsiteY255" fmla="*/ 83123 h 3383535"/>
              <a:gd name="connsiteX256" fmla="*/ 4062413 w 4157663"/>
              <a:gd name="connsiteY256" fmla="*/ 111697 h 3383535"/>
              <a:gd name="connsiteX257" fmla="*/ 4138613 w 4157663"/>
              <a:gd name="connsiteY257" fmla="*/ 145035 h 3383535"/>
              <a:gd name="connsiteX258" fmla="*/ 4152900 w 4157663"/>
              <a:gd name="connsiteY258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748088 w 4157663"/>
              <a:gd name="connsiteY254" fmla="*/ 92648 h 3383535"/>
              <a:gd name="connsiteX255" fmla="*/ 3786188 w 4157663"/>
              <a:gd name="connsiteY255" fmla="*/ 64073 h 3383535"/>
              <a:gd name="connsiteX256" fmla="*/ 3871913 w 4157663"/>
              <a:gd name="connsiteY256" fmla="*/ 83123 h 3383535"/>
              <a:gd name="connsiteX257" fmla="*/ 4062413 w 4157663"/>
              <a:gd name="connsiteY257" fmla="*/ 111697 h 3383535"/>
              <a:gd name="connsiteX258" fmla="*/ 4138613 w 4157663"/>
              <a:gd name="connsiteY258" fmla="*/ 145035 h 3383535"/>
              <a:gd name="connsiteX259" fmla="*/ 4152900 w 4157663"/>
              <a:gd name="connsiteY259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762375 w 4157663"/>
              <a:gd name="connsiteY254" fmla="*/ 135511 h 3383535"/>
              <a:gd name="connsiteX255" fmla="*/ 3748088 w 4157663"/>
              <a:gd name="connsiteY255" fmla="*/ 92648 h 3383535"/>
              <a:gd name="connsiteX256" fmla="*/ 3786188 w 4157663"/>
              <a:gd name="connsiteY256" fmla="*/ 64073 h 3383535"/>
              <a:gd name="connsiteX257" fmla="*/ 3871913 w 4157663"/>
              <a:gd name="connsiteY257" fmla="*/ 83123 h 3383535"/>
              <a:gd name="connsiteX258" fmla="*/ 4062413 w 4157663"/>
              <a:gd name="connsiteY258" fmla="*/ 111697 h 3383535"/>
              <a:gd name="connsiteX259" fmla="*/ 4138613 w 4157663"/>
              <a:gd name="connsiteY259" fmla="*/ 145035 h 3383535"/>
              <a:gd name="connsiteX260" fmla="*/ 4152900 w 4157663"/>
              <a:gd name="connsiteY260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695700 w 4157663"/>
              <a:gd name="connsiteY254" fmla="*/ 183136 h 3383535"/>
              <a:gd name="connsiteX255" fmla="*/ 3762375 w 4157663"/>
              <a:gd name="connsiteY255" fmla="*/ 135511 h 3383535"/>
              <a:gd name="connsiteX256" fmla="*/ 3748088 w 4157663"/>
              <a:gd name="connsiteY256" fmla="*/ 92648 h 3383535"/>
              <a:gd name="connsiteX257" fmla="*/ 3786188 w 4157663"/>
              <a:gd name="connsiteY257" fmla="*/ 64073 h 3383535"/>
              <a:gd name="connsiteX258" fmla="*/ 3871913 w 4157663"/>
              <a:gd name="connsiteY258" fmla="*/ 83123 h 3383535"/>
              <a:gd name="connsiteX259" fmla="*/ 4062413 w 4157663"/>
              <a:gd name="connsiteY259" fmla="*/ 111697 h 3383535"/>
              <a:gd name="connsiteX260" fmla="*/ 4138613 w 4157663"/>
              <a:gd name="connsiteY260" fmla="*/ 145035 h 3383535"/>
              <a:gd name="connsiteX261" fmla="*/ 4152900 w 4157663"/>
              <a:gd name="connsiteY261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586163 w 4157663"/>
              <a:gd name="connsiteY254" fmla="*/ 240286 h 3383535"/>
              <a:gd name="connsiteX255" fmla="*/ 3695700 w 4157663"/>
              <a:gd name="connsiteY255" fmla="*/ 183136 h 3383535"/>
              <a:gd name="connsiteX256" fmla="*/ 3762375 w 4157663"/>
              <a:gd name="connsiteY256" fmla="*/ 135511 h 3383535"/>
              <a:gd name="connsiteX257" fmla="*/ 3748088 w 4157663"/>
              <a:gd name="connsiteY257" fmla="*/ 92648 h 3383535"/>
              <a:gd name="connsiteX258" fmla="*/ 3786188 w 4157663"/>
              <a:gd name="connsiteY258" fmla="*/ 64073 h 3383535"/>
              <a:gd name="connsiteX259" fmla="*/ 3871913 w 4157663"/>
              <a:gd name="connsiteY259" fmla="*/ 83123 h 3383535"/>
              <a:gd name="connsiteX260" fmla="*/ 4062413 w 4157663"/>
              <a:gd name="connsiteY260" fmla="*/ 111697 h 3383535"/>
              <a:gd name="connsiteX261" fmla="*/ 4138613 w 4157663"/>
              <a:gd name="connsiteY261" fmla="*/ 145035 h 3383535"/>
              <a:gd name="connsiteX262" fmla="*/ 4152900 w 4157663"/>
              <a:gd name="connsiteY262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471863 w 4157663"/>
              <a:gd name="connsiteY254" fmla="*/ 283148 h 3383535"/>
              <a:gd name="connsiteX255" fmla="*/ 3586163 w 4157663"/>
              <a:gd name="connsiteY255" fmla="*/ 240286 h 3383535"/>
              <a:gd name="connsiteX256" fmla="*/ 3695700 w 4157663"/>
              <a:gd name="connsiteY256" fmla="*/ 183136 h 3383535"/>
              <a:gd name="connsiteX257" fmla="*/ 3762375 w 4157663"/>
              <a:gd name="connsiteY257" fmla="*/ 135511 h 3383535"/>
              <a:gd name="connsiteX258" fmla="*/ 3748088 w 4157663"/>
              <a:gd name="connsiteY258" fmla="*/ 92648 h 3383535"/>
              <a:gd name="connsiteX259" fmla="*/ 3786188 w 4157663"/>
              <a:gd name="connsiteY259" fmla="*/ 64073 h 3383535"/>
              <a:gd name="connsiteX260" fmla="*/ 3871913 w 4157663"/>
              <a:gd name="connsiteY260" fmla="*/ 83123 h 3383535"/>
              <a:gd name="connsiteX261" fmla="*/ 4062413 w 4157663"/>
              <a:gd name="connsiteY261" fmla="*/ 111697 h 3383535"/>
              <a:gd name="connsiteX262" fmla="*/ 4138613 w 4157663"/>
              <a:gd name="connsiteY262" fmla="*/ 145035 h 3383535"/>
              <a:gd name="connsiteX263" fmla="*/ 4152900 w 4157663"/>
              <a:gd name="connsiteY263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462338 w 4157663"/>
              <a:gd name="connsiteY254" fmla="*/ 216473 h 3383535"/>
              <a:gd name="connsiteX255" fmla="*/ 3471863 w 4157663"/>
              <a:gd name="connsiteY255" fmla="*/ 283148 h 3383535"/>
              <a:gd name="connsiteX256" fmla="*/ 3586163 w 4157663"/>
              <a:gd name="connsiteY256" fmla="*/ 240286 h 3383535"/>
              <a:gd name="connsiteX257" fmla="*/ 3695700 w 4157663"/>
              <a:gd name="connsiteY257" fmla="*/ 183136 h 3383535"/>
              <a:gd name="connsiteX258" fmla="*/ 3762375 w 4157663"/>
              <a:gd name="connsiteY258" fmla="*/ 135511 h 3383535"/>
              <a:gd name="connsiteX259" fmla="*/ 3748088 w 4157663"/>
              <a:gd name="connsiteY259" fmla="*/ 92648 h 3383535"/>
              <a:gd name="connsiteX260" fmla="*/ 3786188 w 4157663"/>
              <a:gd name="connsiteY260" fmla="*/ 64073 h 3383535"/>
              <a:gd name="connsiteX261" fmla="*/ 3871913 w 4157663"/>
              <a:gd name="connsiteY261" fmla="*/ 83123 h 3383535"/>
              <a:gd name="connsiteX262" fmla="*/ 4062413 w 4157663"/>
              <a:gd name="connsiteY262" fmla="*/ 111697 h 3383535"/>
              <a:gd name="connsiteX263" fmla="*/ 4138613 w 4157663"/>
              <a:gd name="connsiteY263" fmla="*/ 145035 h 3383535"/>
              <a:gd name="connsiteX264" fmla="*/ 4152900 w 4157663"/>
              <a:gd name="connsiteY264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362325 w 4157663"/>
              <a:gd name="connsiteY254" fmla="*/ 202186 h 3383535"/>
              <a:gd name="connsiteX255" fmla="*/ 3462338 w 4157663"/>
              <a:gd name="connsiteY255" fmla="*/ 216473 h 3383535"/>
              <a:gd name="connsiteX256" fmla="*/ 3471863 w 4157663"/>
              <a:gd name="connsiteY256" fmla="*/ 283148 h 3383535"/>
              <a:gd name="connsiteX257" fmla="*/ 3586163 w 4157663"/>
              <a:gd name="connsiteY257" fmla="*/ 240286 h 3383535"/>
              <a:gd name="connsiteX258" fmla="*/ 3695700 w 4157663"/>
              <a:gd name="connsiteY258" fmla="*/ 183136 h 3383535"/>
              <a:gd name="connsiteX259" fmla="*/ 3762375 w 4157663"/>
              <a:gd name="connsiteY259" fmla="*/ 135511 h 3383535"/>
              <a:gd name="connsiteX260" fmla="*/ 3748088 w 4157663"/>
              <a:gd name="connsiteY260" fmla="*/ 92648 h 3383535"/>
              <a:gd name="connsiteX261" fmla="*/ 3786188 w 4157663"/>
              <a:gd name="connsiteY261" fmla="*/ 64073 h 3383535"/>
              <a:gd name="connsiteX262" fmla="*/ 3871913 w 4157663"/>
              <a:gd name="connsiteY262" fmla="*/ 83123 h 3383535"/>
              <a:gd name="connsiteX263" fmla="*/ 4062413 w 4157663"/>
              <a:gd name="connsiteY263" fmla="*/ 111697 h 3383535"/>
              <a:gd name="connsiteX264" fmla="*/ 4138613 w 4157663"/>
              <a:gd name="connsiteY264" fmla="*/ 145035 h 3383535"/>
              <a:gd name="connsiteX265" fmla="*/ 4152900 w 4157663"/>
              <a:gd name="connsiteY265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224213 w 4157663"/>
              <a:gd name="connsiteY254" fmla="*/ 149798 h 3383535"/>
              <a:gd name="connsiteX255" fmla="*/ 3362325 w 4157663"/>
              <a:gd name="connsiteY255" fmla="*/ 202186 h 3383535"/>
              <a:gd name="connsiteX256" fmla="*/ 3462338 w 4157663"/>
              <a:gd name="connsiteY256" fmla="*/ 216473 h 3383535"/>
              <a:gd name="connsiteX257" fmla="*/ 3471863 w 4157663"/>
              <a:gd name="connsiteY257" fmla="*/ 283148 h 3383535"/>
              <a:gd name="connsiteX258" fmla="*/ 3586163 w 4157663"/>
              <a:gd name="connsiteY258" fmla="*/ 240286 h 3383535"/>
              <a:gd name="connsiteX259" fmla="*/ 3695700 w 4157663"/>
              <a:gd name="connsiteY259" fmla="*/ 183136 h 3383535"/>
              <a:gd name="connsiteX260" fmla="*/ 3762375 w 4157663"/>
              <a:gd name="connsiteY260" fmla="*/ 135511 h 3383535"/>
              <a:gd name="connsiteX261" fmla="*/ 3748088 w 4157663"/>
              <a:gd name="connsiteY261" fmla="*/ 92648 h 3383535"/>
              <a:gd name="connsiteX262" fmla="*/ 3786188 w 4157663"/>
              <a:gd name="connsiteY262" fmla="*/ 64073 h 3383535"/>
              <a:gd name="connsiteX263" fmla="*/ 3871913 w 4157663"/>
              <a:gd name="connsiteY263" fmla="*/ 83123 h 3383535"/>
              <a:gd name="connsiteX264" fmla="*/ 4062413 w 4157663"/>
              <a:gd name="connsiteY264" fmla="*/ 111697 h 3383535"/>
              <a:gd name="connsiteX265" fmla="*/ 4138613 w 4157663"/>
              <a:gd name="connsiteY265" fmla="*/ 145035 h 3383535"/>
              <a:gd name="connsiteX266" fmla="*/ 4152900 w 4157663"/>
              <a:gd name="connsiteY266" fmla="*/ 1892872 h 3383535"/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3224213 w 4157663"/>
              <a:gd name="connsiteY254" fmla="*/ 138113 h 3371850"/>
              <a:gd name="connsiteX255" fmla="*/ 3362325 w 4157663"/>
              <a:gd name="connsiteY255" fmla="*/ 190501 h 3371850"/>
              <a:gd name="connsiteX256" fmla="*/ 3462338 w 4157663"/>
              <a:gd name="connsiteY256" fmla="*/ 204788 h 3371850"/>
              <a:gd name="connsiteX257" fmla="*/ 3471863 w 4157663"/>
              <a:gd name="connsiteY257" fmla="*/ 271463 h 3371850"/>
              <a:gd name="connsiteX258" fmla="*/ 3586163 w 4157663"/>
              <a:gd name="connsiteY258" fmla="*/ 228601 h 3371850"/>
              <a:gd name="connsiteX259" fmla="*/ 3695700 w 4157663"/>
              <a:gd name="connsiteY259" fmla="*/ 171451 h 3371850"/>
              <a:gd name="connsiteX260" fmla="*/ 3762375 w 4157663"/>
              <a:gd name="connsiteY260" fmla="*/ 123826 h 3371850"/>
              <a:gd name="connsiteX261" fmla="*/ 3748088 w 4157663"/>
              <a:gd name="connsiteY261" fmla="*/ 80963 h 3371850"/>
              <a:gd name="connsiteX262" fmla="*/ 3786188 w 4157663"/>
              <a:gd name="connsiteY262" fmla="*/ 52388 h 3371850"/>
              <a:gd name="connsiteX263" fmla="*/ 3871913 w 4157663"/>
              <a:gd name="connsiteY263" fmla="*/ 71438 h 3371850"/>
              <a:gd name="connsiteX264" fmla="*/ 4062413 w 4157663"/>
              <a:gd name="connsiteY264" fmla="*/ 100012 h 3371850"/>
              <a:gd name="connsiteX265" fmla="*/ 4138613 w 4157663"/>
              <a:gd name="connsiteY265" fmla="*/ 133350 h 3371850"/>
              <a:gd name="connsiteX266" fmla="*/ 4152900 w 4157663"/>
              <a:gd name="connsiteY266" fmla="*/ 1881187 h 3371850"/>
              <a:gd name="connsiteX0" fmla="*/ 4157663 w 4157663"/>
              <a:gd name="connsiteY0" fmla="*/ 2295526 h 3781426"/>
              <a:gd name="connsiteX1" fmla="*/ 4095750 w 4157663"/>
              <a:gd name="connsiteY1" fmla="*/ 2305051 h 3781426"/>
              <a:gd name="connsiteX2" fmla="*/ 4024313 w 4157663"/>
              <a:gd name="connsiteY2" fmla="*/ 2295526 h 3781426"/>
              <a:gd name="connsiteX3" fmla="*/ 3981450 w 4157663"/>
              <a:gd name="connsiteY3" fmla="*/ 2300288 h 3781426"/>
              <a:gd name="connsiteX4" fmla="*/ 3938588 w 4157663"/>
              <a:gd name="connsiteY4" fmla="*/ 2347913 h 3781426"/>
              <a:gd name="connsiteX5" fmla="*/ 3876675 w 4157663"/>
              <a:gd name="connsiteY5" fmla="*/ 2409826 h 3781426"/>
              <a:gd name="connsiteX6" fmla="*/ 3824288 w 4157663"/>
              <a:gd name="connsiteY6" fmla="*/ 2481263 h 3781426"/>
              <a:gd name="connsiteX7" fmla="*/ 3743325 w 4157663"/>
              <a:gd name="connsiteY7" fmla="*/ 2533651 h 3781426"/>
              <a:gd name="connsiteX8" fmla="*/ 3638550 w 4157663"/>
              <a:gd name="connsiteY8" fmla="*/ 2581276 h 3781426"/>
              <a:gd name="connsiteX9" fmla="*/ 3557588 w 4157663"/>
              <a:gd name="connsiteY9" fmla="*/ 2609851 h 3781426"/>
              <a:gd name="connsiteX10" fmla="*/ 3481388 w 4157663"/>
              <a:gd name="connsiteY10" fmla="*/ 2667001 h 3781426"/>
              <a:gd name="connsiteX11" fmla="*/ 3376613 w 4157663"/>
              <a:gd name="connsiteY11" fmla="*/ 2719388 h 3781426"/>
              <a:gd name="connsiteX12" fmla="*/ 3319463 w 4157663"/>
              <a:gd name="connsiteY12" fmla="*/ 2747963 h 3781426"/>
              <a:gd name="connsiteX13" fmla="*/ 3252788 w 4157663"/>
              <a:gd name="connsiteY13" fmla="*/ 2752726 h 3781426"/>
              <a:gd name="connsiteX14" fmla="*/ 3214688 w 4157663"/>
              <a:gd name="connsiteY14" fmla="*/ 2767013 h 3781426"/>
              <a:gd name="connsiteX15" fmla="*/ 3128963 w 4157663"/>
              <a:gd name="connsiteY15" fmla="*/ 2795588 h 3781426"/>
              <a:gd name="connsiteX16" fmla="*/ 3024188 w 4157663"/>
              <a:gd name="connsiteY16" fmla="*/ 2843213 h 3781426"/>
              <a:gd name="connsiteX17" fmla="*/ 2947988 w 4157663"/>
              <a:gd name="connsiteY17" fmla="*/ 2871788 h 3781426"/>
              <a:gd name="connsiteX18" fmla="*/ 2900363 w 4157663"/>
              <a:gd name="connsiteY18" fmla="*/ 2895601 h 3781426"/>
              <a:gd name="connsiteX19" fmla="*/ 2847975 w 4157663"/>
              <a:gd name="connsiteY19" fmla="*/ 2900363 h 3781426"/>
              <a:gd name="connsiteX20" fmla="*/ 2847975 w 4157663"/>
              <a:gd name="connsiteY20" fmla="*/ 2871788 h 3781426"/>
              <a:gd name="connsiteX21" fmla="*/ 2828925 w 4157663"/>
              <a:gd name="connsiteY21" fmla="*/ 2867026 h 3781426"/>
              <a:gd name="connsiteX22" fmla="*/ 2757488 w 4157663"/>
              <a:gd name="connsiteY22" fmla="*/ 2890838 h 3781426"/>
              <a:gd name="connsiteX23" fmla="*/ 2690813 w 4157663"/>
              <a:gd name="connsiteY23" fmla="*/ 2909888 h 3781426"/>
              <a:gd name="connsiteX24" fmla="*/ 2638425 w 4157663"/>
              <a:gd name="connsiteY24" fmla="*/ 2909888 h 3781426"/>
              <a:gd name="connsiteX25" fmla="*/ 2576513 w 4157663"/>
              <a:gd name="connsiteY25" fmla="*/ 2928938 h 3781426"/>
              <a:gd name="connsiteX26" fmla="*/ 2576513 w 4157663"/>
              <a:gd name="connsiteY26" fmla="*/ 2957513 h 3781426"/>
              <a:gd name="connsiteX27" fmla="*/ 2624138 w 4157663"/>
              <a:gd name="connsiteY27" fmla="*/ 2981326 h 3781426"/>
              <a:gd name="connsiteX28" fmla="*/ 2690813 w 4157663"/>
              <a:gd name="connsiteY28" fmla="*/ 2990851 h 3781426"/>
              <a:gd name="connsiteX29" fmla="*/ 2690813 w 4157663"/>
              <a:gd name="connsiteY29" fmla="*/ 2990851 h 3781426"/>
              <a:gd name="connsiteX30" fmla="*/ 2681288 w 4157663"/>
              <a:gd name="connsiteY30" fmla="*/ 3067051 h 3781426"/>
              <a:gd name="connsiteX31" fmla="*/ 2690813 w 4157663"/>
              <a:gd name="connsiteY31" fmla="*/ 3157538 h 3781426"/>
              <a:gd name="connsiteX32" fmla="*/ 2686050 w 4157663"/>
              <a:gd name="connsiteY32" fmla="*/ 3243263 h 3781426"/>
              <a:gd name="connsiteX33" fmla="*/ 2624138 w 4157663"/>
              <a:gd name="connsiteY33" fmla="*/ 3314701 h 3781426"/>
              <a:gd name="connsiteX34" fmla="*/ 2566988 w 4157663"/>
              <a:gd name="connsiteY34" fmla="*/ 3376613 h 3781426"/>
              <a:gd name="connsiteX35" fmla="*/ 2419350 w 4157663"/>
              <a:gd name="connsiteY35" fmla="*/ 3448051 h 3781426"/>
              <a:gd name="connsiteX36" fmla="*/ 2295525 w 4157663"/>
              <a:gd name="connsiteY36" fmla="*/ 3505201 h 3781426"/>
              <a:gd name="connsiteX37" fmla="*/ 2162175 w 4157663"/>
              <a:gd name="connsiteY37" fmla="*/ 3557588 h 3781426"/>
              <a:gd name="connsiteX38" fmla="*/ 2076450 w 4157663"/>
              <a:gd name="connsiteY38" fmla="*/ 3586163 h 3781426"/>
              <a:gd name="connsiteX39" fmla="*/ 2062163 w 4157663"/>
              <a:gd name="connsiteY39" fmla="*/ 3590926 h 3781426"/>
              <a:gd name="connsiteX40" fmla="*/ 1933575 w 4157663"/>
              <a:gd name="connsiteY40" fmla="*/ 3581401 h 3781426"/>
              <a:gd name="connsiteX41" fmla="*/ 1847850 w 4157663"/>
              <a:gd name="connsiteY41" fmla="*/ 3586163 h 3781426"/>
              <a:gd name="connsiteX42" fmla="*/ 1757363 w 4157663"/>
              <a:gd name="connsiteY42" fmla="*/ 3595688 h 3781426"/>
              <a:gd name="connsiteX43" fmla="*/ 1681163 w 4157663"/>
              <a:gd name="connsiteY43" fmla="*/ 3614738 h 3781426"/>
              <a:gd name="connsiteX44" fmla="*/ 1581150 w 4157663"/>
              <a:gd name="connsiteY44" fmla="*/ 3614738 h 3781426"/>
              <a:gd name="connsiteX45" fmla="*/ 1509713 w 4157663"/>
              <a:gd name="connsiteY45" fmla="*/ 3614738 h 3781426"/>
              <a:gd name="connsiteX46" fmla="*/ 1414463 w 4157663"/>
              <a:gd name="connsiteY46" fmla="*/ 3614738 h 3781426"/>
              <a:gd name="connsiteX47" fmla="*/ 1285875 w 4157663"/>
              <a:gd name="connsiteY47" fmla="*/ 3619501 h 3781426"/>
              <a:gd name="connsiteX48" fmla="*/ 1195388 w 4157663"/>
              <a:gd name="connsiteY48" fmla="*/ 3619501 h 3781426"/>
              <a:gd name="connsiteX49" fmla="*/ 1109663 w 4157663"/>
              <a:gd name="connsiteY49" fmla="*/ 3619501 h 3781426"/>
              <a:gd name="connsiteX50" fmla="*/ 1014413 w 4157663"/>
              <a:gd name="connsiteY50" fmla="*/ 3624263 h 3781426"/>
              <a:gd name="connsiteX51" fmla="*/ 919163 w 4157663"/>
              <a:gd name="connsiteY51" fmla="*/ 3638551 h 3781426"/>
              <a:gd name="connsiteX52" fmla="*/ 838200 w 4157663"/>
              <a:gd name="connsiteY52" fmla="*/ 3662363 h 3781426"/>
              <a:gd name="connsiteX53" fmla="*/ 762000 w 4157663"/>
              <a:gd name="connsiteY53" fmla="*/ 3676651 h 3781426"/>
              <a:gd name="connsiteX54" fmla="*/ 719138 w 4157663"/>
              <a:gd name="connsiteY54" fmla="*/ 3686176 h 3781426"/>
              <a:gd name="connsiteX55" fmla="*/ 642938 w 4157663"/>
              <a:gd name="connsiteY55" fmla="*/ 3714751 h 3781426"/>
              <a:gd name="connsiteX56" fmla="*/ 614363 w 4157663"/>
              <a:gd name="connsiteY56" fmla="*/ 3762376 h 3781426"/>
              <a:gd name="connsiteX57" fmla="*/ 542925 w 4157663"/>
              <a:gd name="connsiteY57" fmla="*/ 3771901 h 3781426"/>
              <a:gd name="connsiteX58" fmla="*/ 438150 w 4157663"/>
              <a:gd name="connsiteY58" fmla="*/ 3781426 h 3781426"/>
              <a:gd name="connsiteX59" fmla="*/ 381000 w 4157663"/>
              <a:gd name="connsiteY59" fmla="*/ 3762376 h 3781426"/>
              <a:gd name="connsiteX60" fmla="*/ 338138 w 4157663"/>
              <a:gd name="connsiteY60" fmla="*/ 3743326 h 3781426"/>
              <a:gd name="connsiteX61" fmla="*/ 319088 w 4157663"/>
              <a:gd name="connsiteY61" fmla="*/ 3733801 h 3781426"/>
              <a:gd name="connsiteX62" fmla="*/ 285750 w 4157663"/>
              <a:gd name="connsiteY62" fmla="*/ 3733801 h 3781426"/>
              <a:gd name="connsiteX63" fmla="*/ 242888 w 4157663"/>
              <a:gd name="connsiteY63" fmla="*/ 3752851 h 3781426"/>
              <a:gd name="connsiteX64" fmla="*/ 200025 w 4157663"/>
              <a:gd name="connsiteY64" fmla="*/ 3762376 h 3781426"/>
              <a:gd name="connsiteX65" fmla="*/ 119063 w 4157663"/>
              <a:gd name="connsiteY65" fmla="*/ 3748088 h 3781426"/>
              <a:gd name="connsiteX66" fmla="*/ 76200 w 4157663"/>
              <a:gd name="connsiteY66" fmla="*/ 3738563 h 3781426"/>
              <a:gd name="connsiteX67" fmla="*/ 14288 w 4157663"/>
              <a:gd name="connsiteY67" fmla="*/ 3743326 h 3781426"/>
              <a:gd name="connsiteX68" fmla="*/ 0 w 4157663"/>
              <a:gd name="connsiteY68" fmla="*/ 1395413 h 3781426"/>
              <a:gd name="connsiteX69" fmla="*/ 61913 w 4157663"/>
              <a:gd name="connsiteY69" fmla="*/ 1352551 h 3781426"/>
              <a:gd name="connsiteX70" fmla="*/ 161925 w 4157663"/>
              <a:gd name="connsiteY70" fmla="*/ 1333501 h 3781426"/>
              <a:gd name="connsiteX71" fmla="*/ 185738 w 4157663"/>
              <a:gd name="connsiteY71" fmla="*/ 1376363 h 3781426"/>
              <a:gd name="connsiteX72" fmla="*/ 204788 w 4157663"/>
              <a:gd name="connsiteY72" fmla="*/ 1390651 h 3781426"/>
              <a:gd name="connsiteX73" fmla="*/ 214313 w 4157663"/>
              <a:gd name="connsiteY73" fmla="*/ 1457326 h 3781426"/>
              <a:gd name="connsiteX74" fmla="*/ 247650 w 4157663"/>
              <a:gd name="connsiteY74" fmla="*/ 1366838 h 3781426"/>
              <a:gd name="connsiteX75" fmla="*/ 247650 w 4157663"/>
              <a:gd name="connsiteY75" fmla="*/ 1366838 h 3781426"/>
              <a:gd name="connsiteX76" fmla="*/ 280988 w 4157663"/>
              <a:gd name="connsiteY76" fmla="*/ 1371601 h 3781426"/>
              <a:gd name="connsiteX77" fmla="*/ 290513 w 4157663"/>
              <a:gd name="connsiteY77" fmla="*/ 1333501 h 3781426"/>
              <a:gd name="connsiteX78" fmla="*/ 366713 w 4157663"/>
              <a:gd name="connsiteY78" fmla="*/ 1338263 h 3781426"/>
              <a:gd name="connsiteX79" fmla="*/ 371475 w 4157663"/>
              <a:gd name="connsiteY79" fmla="*/ 1257301 h 3781426"/>
              <a:gd name="connsiteX80" fmla="*/ 385763 w 4157663"/>
              <a:gd name="connsiteY80" fmla="*/ 1214438 h 3781426"/>
              <a:gd name="connsiteX81" fmla="*/ 547688 w 4157663"/>
              <a:gd name="connsiteY81" fmla="*/ 1243013 h 3781426"/>
              <a:gd name="connsiteX82" fmla="*/ 704850 w 4157663"/>
              <a:gd name="connsiteY82" fmla="*/ 1290638 h 3781426"/>
              <a:gd name="connsiteX83" fmla="*/ 757238 w 4157663"/>
              <a:gd name="connsiteY83" fmla="*/ 1295401 h 3781426"/>
              <a:gd name="connsiteX84" fmla="*/ 842963 w 4157663"/>
              <a:gd name="connsiteY84" fmla="*/ 1357313 h 3781426"/>
              <a:gd name="connsiteX85" fmla="*/ 781050 w 4157663"/>
              <a:gd name="connsiteY85" fmla="*/ 1285876 h 3781426"/>
              <a:gd name="connsiteX86" fmla="*/ 633413 w 4157663"/>
              <a:gd name="connsiteY86" fmla="*/ 1171576 h 3781426"/>
              <a:gd name="connsiteX87" fmla="*/ 523875 w 4157663"/>
              <a:gd name="connsiteY87" fmla="*/ 1076326 h 3781426"/>
              <a:gd name="connsiteX88" fmla="*/ 504825 w 4157663"/>
              <a:gd name="connsiteY88" fmla="*/ 1057276 h 3781426"/>
              <a:gd name="connsiteX89" fmla="*/ 490538 w 4157663"/>
              <a:gd name="connsiteY89" fmla="*/ 990601 h 3781426"/>
              <a:gd name="connsiteX90" fmla="*/ 461963 w 4157663"/>
              <a:gd name="connsiteY90" fmla="*/ 914401 h 3781426"/>
              <a:gd name="connsiteX91" fmla="*/ 461963 w 4157663"/>
              <a:gd name="connsiteY91" fmla="*/ 914401 h 3781426"/>
              <a:gd name="connsiteX92" fmla="*/ 381000 w 4157663"/>
              <a:gd name="connsiteY92" fmla="*/ 885826 h 3781426"/>
              <a:gd name="connsiteX93" fmla="*/ 357188 w 4157663"/>
              <a:gd name="connsiteY93" fmla="*/ 876301 h 3781426"/>
              <a:gd name="connsiteX94" fmla="*/ 304800 w 4157663"/>
              <a:gd name="connsiteY94" fmla="*/ 947738 h 3781426"/>
              <a:gd name="connsiteX95" fmla="*/ 252413 w 4157663"/>
              <a:gd name="connsiteY95" fmla="*/ 962026 h 3781426"/>
              <a:gd name="connsiteX96" fmla="*/ 285750 w 4157663"/>
              <a:gd name="connsiteY96" fmla="*/ 900113 h 3781426"/>
              <a:gd name="connsiteX97" fmla="*/ 357188 w 4157663"/>
              <a:gd name="connsiteY97" fmla="*/ 828676 h 3781426"/>
              <a:gd name="connsiteX98" fmla="*/ 376238 w 4157663"/>
              <a:gd name="connsiteY98" fmla="*/ 781051 h 3781426"/>
              <a:gd name="connsiteX99" fmla="*/ 371475 w 4157663"/>
              <a:gd name="connsiteY99" fmla="*/ 681038 h 3781426"/>
              <a:gd name="connsiteX100" fmla="*/ 361950 w 4157663"/>
              <a:gd name="connsiteY100" fmla="*/ 595313 h 3781426"/>
              <a:gd name="connsiteX101" fmla="*/ 304800 w 4157663"/>
              <a:gd name="connsiteY101" fmla="*/ 552451 h 3781426"/>
              <a:gd name="connsiteX102" fmla="*/ 280988 w 4157663"/>
              <a:gd name="connsiteY102" fmla="*/ 528638 h 3781426"/>
              <a:gd name="connsiteX103" fmla="*/ 285750 w 4157663"/>
              <a:gd name="connsiteY103" fmla="*/ 476251 h 3781426"/>
              <a:gd name="connsiteX104" fmla="*/ 309563 w 4157663"/>
              <a:gd name="connsiteY104" fmla="*/ 457201 h 3781426"/>
              <a:gd name="connsiteX105" fmla="*/ 19050 w 4157663"/>
              <a:gd name="connsiteY105" fmla="*/ 0 h 3781426"/>
              <a:gd name="connsiteX106" fmla="*/ 1181100 w 4157663"/>
              <a:gd name="connsiteY106" fmla="*/ 409576 h 3781426"/>
              <a:gd name="connsiteX107" fmla="*/ 1195388 w 4157663"/>
              <a:gd name="connsiteY107" fmla="*/ 476251 h 3781426"/>
              <a:gd name="connsiteX108" fmla="*/ 1252538 w 4157663"/>
              <a:gd name="connsiteY108" fmla="*/ 457201 h 3781426"/>
              <a:gd name="connsiteX109" fmla="*/ 1295400 w 4157663"/>
              <a:gd name="connsiteY109" fmla="*/ 461963 h 3781426"/>
              <a:gd name="connsiteX110" fmla="*/ 1300163 w 4157663"/>
              <a:gd name="connsiteY110" fmla="*/ 542926 h 3781426"/>
              <a:gd name="connsiteX111" fmla="*/ 1328738 w 4157663"/>
              <a:gd name="connsiteY111" fmla="*/ 590551 h 3781426"/>
              <a:gd name="connsiteX112" fmla="*/ 1395413 w 4157663"/>
              <a:gd name="connsiteY112" fmla="*/ 647701 h 3781426"/>
              <a:gd name="connsiteX113" fmla="*/ 1447800 w 4157663"/>
              <a:gd name="connsiteY113" fmla="*/ 676276 h 3781426"/>
              <a:gd name="connsiteX114" fmla="*/ 1528763 w 4157663"/>
              <a:gd name="connsiteY114" fmla="*/ 647701 h 3781426"/>
              <a:gd name="connsiteX115" fmla="*/ 1533525 w 4157663"/>
              <a:gd name="connsiteY115" fmla="*/ 681038 h 3781426"/>
              <a:gd name="connsiteX116" fmla="*/ 1495425 w 4157663"/>
              <a:gd name="connsiteY116" fmla="*/ 733426 h 3781426"/>
              <a:gd name="connsiteX117" fmla="*/ 1509713 w 4157663"/>
              <a:gd name="connsiteY117" fmla="*/ 795338 h 3781426"/>
              <a:gd name="connsiteX118" fmla="*/ 1552575 w 4157663"/>
              <a:gd name="connsiteY118" fmla="*/ 795338 h 3781426"/>
              <a:gd name="connsiteX119" fmla="*/ 1504950 w 4157663"/>
              <a:gd name="connsiteY119" fmla="*/ 828676 h 3781426"/>
              <a:gd name="connsiteX120" fmla="*/ 1519238 w 4157663"/>
              <a:gd name="connsiteY120" fmla="*/ 895351 h 3781426"/>
              <a:gd name="connsiteX121" fmla="*/ 1543050 w 4157663"/>
              <a:gd name="connsiteY121" fmla="*/ 942976 h 3781426"/>
              <a:gd name="connsiteX122" fmla="*/ 1600200 w 4157663"/>
              <a:gd name="connsiteY122" fmla="*/ 938213 h 3781426"/>
              <a:gd name="connsiteX123" fmla="*/ 1652588 w 4157663"/>
              <a:gd name="connsiteY123" fmla="*/ 957263 h 3781426"/>
              <a:gd name="connsiteX124" fmla="*/ 1695450 w 4157663"/>
              <a:gd name="connsiteY124" fmla="*/ 919163 h 3781426"/>
              <a:gd name="connsiteX125" fmla="*/ 1719263 w 4157663"/>
              <a:gd name="connsiteY125" fmla="*/ 900113 h 3781426"/>
              <a:gd name="connsiteX126" fmla="*/ 1704975 w 4157663"/>
              <a:gd name="connsiteY126" fmla="*/ 857251 h 3781426"/>
              <a:gd name="connsiteX127" fmla="*/ 1690688 w 4157663"/>
              <a:gd name="connsiteY127" fmla="*/ 842963 h 3781426"/>
              <a:gd name="connsiteX128" fmla="*/ 1690688 w 4157663"/>
              <a:gd name="connsiteY128" fmla="*/ 819151 h 3781426"/>
              <a:gd name="connsiteX129" fmla="*/ 1728788 w 4157663"/>
              <a:gd name="connsiteY129" fmla="*/ 833438 h 3781426"/>
              <a:gd name="connsiteX130" fmla="*/ 1757363 w 4157663"/>
              <a:gd name="connsiteY130" fmla="*/ 862013 h 3781426"/>
              <a:gd name="connsiteX131" fmla="*/ 1766888 w 4157663"/>
              <a:gd name="connsiteY131" fmla="*/ 814388 h 3781426"/>
              <a:gd name="connsiteX132" fmla="*/ 1771650 w 4157663"/>
              <a:gd name="connsiteY132" fmla="*/ 781051 h 3781426"/>
              <a:gd name="connsiteX133" fmla="*/ 1766888 w 4157663"/>
              <a:gd name="connsiteY133" fmla="*/ 766763 h 3781426"/>
              <a:gd name="connsiteX134" fmla="*/ 1724025 w 4157663"/>
              <a:gd name="connsiteY134" fmla="*/ 752476 h 3781426"/>
              <a:gd name="connsiteX135" fmla="*/ 1690688 w 4157663"/>
              <a:gd name="connsiteY135" fmla="*/ 728663 h 3781426"/>
              <a:gd name="connsiteX136" fmla="*/ 1657350 w 4157663"/>
              <a:gd name="connsiteY136" fmla="*/ 685801 h 3781426"/>
              <a:gd name="connsiteX137" fmla="*/ 1628775 w 4157663"/>
              <a:gd name="connsiteY137" fmla="*/ 676276 h 3781426"/>
              <a:gd name="connsiteX138" fmla="*/ 1590675 w 4157663"/>
              <a:gd name="connsiteY138" fmla="*/ 676276 h 3781426"/>
              <a:gd name="connsiteX139" fmla="*/ 1571625 w 4157663"/>
              <a:gd name="connsiteY139" fmla="*/ 671513 h 3781426"/>
              <a:gd name="connsiteX140" fmla="*/ 1557338 w 4157663"/>
              <a:gd name="connsiteY140" fmla="*/ 638176 h 3781426"/>
              <a:gd name="connsiteX141" fmla="*/ 1538288 w 4157663"/>
              <a:gd name="connsiteY141" fmla="*/ 600076 h 3781426"/>
              <a:gd name="connsiteX142" fmla="*/ 1557338 w 4157663"/>
              <a:gd name="connsiteY142" fmla="*/ 585788 h 3781426"/>
              <a:gd name="connsiteX143" fmla="*/ 1614488 w 4157663"/>
              <a:gd name="connsiteY143" fmla="*/ 647701 h 3781426"/>
              <a:gd name="connsiteX144" fmla="*/ 1614488 w 4157663"/>
              <a:gd name="connsiteY144" fmla="*/ 647701 h 3781426"/>
              <a:gd name="connsiteX145" fmla="*/ 1633538 w 4157663"/>
              <a:gd name="connsiteY145" fmla="*/ 619126 h 3781426"/>
              <a:gd name="connsiteX146" fmla="*/ 1614488 w 4157663"/>
              <a:gd name="connsiteY146" fmla="*/ 581026 h 3781426"/>
              <a:gd name="connsiteX147" fmla="*/ 1657350 w 4157663"/>
              <a:gd name="connsiteY147" fmla="*/ 590551 h 3781426"/>
              <a:gd name="connsiteX148" fmla="*/ 1676400 w 4157663"/>
              <a:gd name="connsiteY148" fmla="*/ 652463 h 3781426"/>
              <a:gd name="connsiteX149" fmla="*/ 1695450 w 4157663"/>
              <a:gd name="connsiteY149" fmla="*/ 657226 h 3781426"/>
              <a:gd name="connsiteX150" fmla="*/ 1690688 w 4157663"/>
              <a:gd name="connsiteY150" fmla="*/ 619126 h 3781426"/>
              <a:gd name="connsiteX151" fmla="*/ 1681163 w 4157663"/>
              <a:gd name="connsiteY151" fmla="*/ 590551 h 3781426"/>
              <a:gd name="connsiteX152" fmla="*/ 1690688 w 4157663"/>
              <a:gd name="connsiteY152" fmla="*/ 571501 h 3781426"/>
              <a:gd name="connsiteX153" fmla="*/ 1690688 w 4157663"/>
              <a:gd name="connsiteY153" fmla="*/ 571501 h 3781426"/>
              <a:gd name="connsiteX154" fmla="*/ 1757363 w 4157663"/>
              <a:gd name="connsiteY154" fmla="*/ 571501 h 3781426"/>
              <a:gd name="connsiteX155" fmla="*/ 1757363 w 4157663"/>
              <a:gd name="connsiteY155" fmla="*/ 571501 h 3781426"/>
              <a:gd name="connsiteX156" fmla="*/ 1728788 w 4157663"/>
              <a:gd name="connsiteY156" fmla="*/ 666751 h 3781426"/>
              <a:gd name="connsiteX157" fmla="*/ 1733550 w 4157663"/>
              <a:gd name="connsiteY157" fmla="*/ 704851 h 3781426"/>
              <a:gd name="connsiteX158" fmla="*/ 1733550 w 4157663"/>
              <a:gd name="connsiteY158" fmla="*/ 704851 h 3781426"/>
              <a:gd name="connsiteX159" fmla="*/ 1800225 w 4157663"/>
              <a:gd name="connsiteY159" fmla="*/ 719138 h 3781426"/>
              <a:gd name="connsiteX160" fmla="*/ 1838325 w 4157663"/>
              <a:gd name="connsiteY160" fmla="*/ 685801 h 3781426"/>
              <a:gd name="connsiteX161" fmla="*/ 1900238 w 4157663"/>
              <a:gd name="connsiteY161" fmla="*/ 685801 h 3781426"/>
              <a:gd name="connsiteX162" fmla="*/ 1947863 w 4157663"/>
              <a:gd name="connsiteY162" fmla="*/ 695326 h 3781426"/>
              <a:gd name="connsiteX163" fmla="*/ 1966913 w 4157663"/>
              <a:gd name="connsiteY163" fmla="*/ 666751 h 3781426"/>
              <a:gd name="connsiteX164" fmla="*/ 1971675 w 4157663"/>
              <a:gd name="connsiteY164" fmla="*/ 647701 h 3781426"/>
              <a:gd name="connsiteX165" fmla="*/ 1928813 w 4157663"/>
              <a:gd name="connsiteY165" fmla="*/ 633413 h 3781426"/>
              <a:gd name="connsiteX166" fmla="*/ 1881188 w 4157663"/>
              <a:gd name="connsiteY166" fmla="*/ 623888 h 3781426"/>
              <a:gd name="connsiteX167" fmla="*/ 1866900 w 4157663"/>
              <a:gd name="connsiteY167" fmla="*/ 604838 h 3781426"/>
              <a:gd name="connsiteX168" fmla="*/ 1938338 w 4157663"/>
              <a:gd name="connsiteY168" fmla="*/ 600076 h 3781426"/>
              <a:gd name="connsiteX169" fmla="*/ 1962150 w 4157663"/>
              <a:gd name="connsiteY169" fmla="*/ 614363 h 3781426"/>
              <a:gd name="connsiteX170" fmla="*/ 1962150 w 4157663"/>
              <a:gd name="connsiteY170" fmla="*/ 614363 h 3781426"/>
              <a:gd name="connsiteX171" fmla="*/ 1914525 w 4157663"/>
              <a:gd name="connsiteY171" fmla="*/ 581026 h 3781426"/>
              <a:gd name="connsiteX172" fmla="*/ 1928813 w 4157663"/>
              <a:gd name="connsiteY172" fmla="*/ 557213 h 3781426"/>
              <a:gd name="connsiteX173" fmla="*/ 1928813 w 4157663"/>
              <a:gd name="connsiteY173" fmla="*/ 557213 h 3781426"/>
              <a:gd name="connsiteX174" fmla="*/ 1947863 w 4157663"/>
              <a:gd name="connsiteY174" fmla="*/ 533401 h 3781426"/>
              <a:gd name="connsiteX175" fmla="*/ 1952625 w 4157663"/>
              <a:gd name="connsiteY175" fmla="*/ 519113 h 3781426"/>
              <a:gd name="connsiteX176" fmla="*/ 2024063 w 4157663"/>
              <a:gd name="connsiteY176" fmla="*/ 590551 h 3781426"/>
              <a:gd name="connsiteX177" fmla="*/ 2019300 w 4157663"/>
              <a:gd name="connsiteY177" fmla="*/ 571501 h 3781426"/>
              <a:gd name="connsiteX178" fmla="*/ 1995488 w 4157663"/>
              <a:gd name="connsiteY178" fmla="*/ 519113 h 3781426"/>
              <a:gd name="connsiteX179" fmla="*/ 1995488 w 4157663"/>
              <a:gd name="connsiteY179" fmla="*/ 457201 h 3781426"/>
              <a:gd name="connsiteX180" fmla="*/ 2014538 w 4157663"/>
              <a:gd name="connsiteY180" fmla="*/ 457201 h 3781426"/>
              <a:gd name="connsiteX181" fmla="*/ 2019300 w 4157663"/>
              <a:gd name="connsiteY181" fmla="*/ 519113 h 3781426"/>
              <a:gd name="connsiteX182" fmla="*/ 2052638 w 4157663"/>
              <a:gd name="connsiteY182" fmla="*/ 538163 h 3781426"/>
              <a:gd name="connsiteX183" fmla="*/ 2052638 w 4157663"/>
              <a:gd name="connsiteY183" fmla="*/ 538163 h 3781426"/>
              <a:gd name="connsiteX184" fmla="*/ 2043113 w 4157663"/>
              <a:gd name="connsiteY184" fmla="*/ 447676 h 3781426"/>
              <a:gd name="connsiteX185" fmla="*/ 2071688 w 4157663"/>
              <a:gd name="connsiteY185" fmla="*/ 442913 h 3781426"/>
              <a:gd name="connsiteX186" fmla="*/ 2071688 w 4157663"/>
              <a:gd name="connsiteY186" fmla="*/ 495301 h 3781426"/>
              <a:gd name="connsiteX187" fmla="*/ 2081213 w 4157663"/>
              <a:gd name="connsiteY187" fmla="*/ 509588 h 3781426"/>
              <a:gd name="connsiteX188" fmla="*/ 2109788 w 4157663"/>
              <a:gd name="connsiteY188" fmla="*/ 457201 h 3781426"/>
              <a:gd name="connsiteX189" fmla="*/ 2152650 w 4157663"/>
              <a:gd name="connsiteY189" fmla="*/ 433388 h 3781426"/>
              <a:gd name="connsiteX190" fmla="*/ 2157413 w 4157663"/>
              <a:gd name="connsiteY190" fmla="*/ 457201 h 3781426"/>
              <a:gd name="connsiteX191" fmla="*/ 2124075 w 4157663"/>
              <a:gd name="connsiteY191" fmla="*/ 500063 h 3781426"/>
              <a:gd name="connsiteX192" fmla="*/ 2095500 w 4157663"/>
              <a:gd name="connsiteY192" fmla="*/ 533401 h 3781426"/>
              <a:gd name="connsiteX193" fmla="*/ 2195513 w 4157663"/>
              <a:gd name="connsiteY193" fmla="*/ 557213 h 3781426"/>
              <a:gd name="connsiteX194" fmla="*/ 2233613 w 4157663"/>
              <a:gd name="connsiteY194" fmla="*/ 557213 h 3781426"/>
              <a:gd name="connsiteX195" fmla="*/ 2228850 w 4157663"/>
              <a:gd name="connsiteY195" fmla="*/ 519113 h 3781426"/>
              <a:gd name="connsiteX196" fmla="*/ 2228850 w 4157663"/>
              <a:gd name="connsiteY196" fmla="*/ 519113 h 3781426"/>
              <a:gd name="connsiteX197" fmla="*/ 2262188 w 4157663"/>
              <a:gd name="connsiteY197" fmla="*/ 485776 h 3781426"/>
              <a:gd name="connsiteX198" fmla="*/ 2276475 w 4157663"/>
              <a:gd name="connsiteY198" fmla="*/ 561976 h 3781426"/>
              <a:gd name="connsiteX199" fmla="*/ 2300288 w 4157663"/>
              <a:gd name="connsiteY199" fmla="*/ 581026 h 3781426"/>
              <a:gd name="connsiteX200" fmla="*/ 2309813 w 4157663"/>
              <a:gd name="connsiteY200" fmla="*/ 542926 h 3781426"/>
              <a:gd name="connsiteX201" fmla="*/ 2309813 w 4157663"/>
              <a:gd name="connsiteY201" fmla="*/ 542926 h 3781426"/>
              <a:gd name="connsiteX202" fmla="*/ 2338388 w 4157663"/>
              <a:gd name="connsiteY202" fmla="*/ 476251 h 3781426"/>
              <a:gd name="connsiteX203" fmla="*/ 2343150 w 4157663"/>
              <a:gd name="connsiteY203" fmla="*/ 514351 h 3781426"/>
              <a:gd name="connsiteX204" fmla="*/ 2347913 w 4157663"/>
              <a:gd name="connsiteY204" fmla="*/ 547688 h 3781426"/>
              <a:gd name="connsiteX205" fmla="*/ 2409825 w 4157663"/>
              <a:gd name="connsiteY205" fmla="*/ 566738 h 3781426"/>
              <a:gd name="connsiteX206" fmla="*/ 2438400 w 4157663"/>
              <a:gd name="connsiteY206" fmla="*/ 571501 h 3781426"/>
              <a:gd name="connsiteX207" fmla="*/ 2447925 w 4157663"/>
              <a:gd name="connsiteY207" fmla="*/ 557213 h 3781426"/>
              <a:gd name="connsiteX208" fmla="*/ 2466975 w 4157663"/>
              <a:gd name="connsiteY208" fmla="*/ 538163 h 3781426"/>
              <a:gd name="connsiteX209" fmla="*/ 2509838 w 4157663"/>
              <a:gd name="connsiteY209" fmla="*/ 533401 h 3781426"/>
              <a:gd name="connsiteX210" fmla="*/ 2481263 w 4157663"/>
              <a:gd name="connsiteY210" fmla="*/ 571501 h 3781426"/>
              <a:gd name="connsiteX211" fmla="*/ 2481263 w 4157663"/>
              <a:gd name="connsiteY211" fmla="*/ 600076 h 3781426"/>
              <a:gd name="connsiteX212" fmla="*/ 2481263 w 4157663"/>
              <a:gd name="connsiteY212" fmla="*/ 600076 h 3781426"/>
              <a:gd name="connsiteX213" fmla="*/ 2547938 w 4157663"/>
              <a:gd name="connsiteY213" fmla="*/ 638176 h 3781426"/>
              <a:gd name="connsiteX214" fmla="*/ 2609850 w 4157663"/>
              <a:gd name="connsiteY214" fmla="*/ 676276 h 3781426"/>
              <a:gd name="connsiteX215" fmla="*/ 2662238 w 4157663"/>
              <a:gd name="connsiteY215" fmla="*/ 714376 h 3781426"/>
              <a:gd name="connsiteX216" fmla="*/ 2681288 w 4157663"/>
              <a:gd name="connsiteY216" fmla="*/ 728663 h 3781426"/>
              <a:gd name="connsiteX217" fmla="*/ 2705100 w 4157663"/>
              <a:gd name="connsiteY217" fmla="*/ 695326 h 3781426"/>
              <a:gd name="connsiteX218" fmla="*/ 2700338 w 4157663"/>
              <a:gd name="connsiteY218" fmla="*/ 666751 h 3781426"/>
              <a:gd name="connsiteX219" fmla="*/ 2700338 w 4157663"/>
              <a:gd name="connsiteY219" fmla="*/ 647701 h 3781426"/>
              <a:gd name="connsiteX220" fmla="*/ 2728913 w 4157663"/>
              <a:gd name="connsiteY220" fmla="*/ 685801 h 3781426"/>
              <a:gd name="connsiteX221" fmla="*/ 2705100 w 4157663"/>
              <a:gd name="connsiteY221" fmla="*/ 723901 h 3781426"/>
              <a:gd name="connsiteX222" fmla="*/ 2747963 w 4157663"/>
              <a:gd name="connsiteY222" fmla="*/ 771526 h 3781426"/>
              <a:gd name="connsiteX223" fmla="*/ 2795588 w 4157663"/>
              <a:gd name="connsiteY223" fmla="*/ 757238 h 3781426"/>
              <a:gd name="connsiteX224" fmla="*/ 2795588 w 4157663"/>
              <a:gd name="connsiteY224" fmla="*/ 757238 h 3781426"/>
              <a:gd name="connsiteX225" fmla="*/ 2814638 w 4157663"/>
              <a:gd name="connsiteY225" fmla="*/ 700088 h 3781426"/>
              <a:gd name="connsiteX226" fmla="*/ 2814638 w 4157663"/>
              <a:gd name="connsiteY226" fmla="*/ 700088 h 3781426"/>
              <a:gd name="connsiteX227" fmla="*/ 2824163 w 4157663"/>
              <a:gd name="connsiteY227" fmla="*/ 747713 h 3781426"/>
              <a:gd name="connsiteX228" fmla="*/ 2847975 w 4157663"/>
              <a:gd name="connsiteY228" fmla="*/ 785813 h 3781426"/>
              <a:gd name="connsiteX229" fmla="*/ 2928938 w 4157663"/>
              <a:gd name="connsiteY229" fmla="*/ 809626 h 3781426"/>
              <a:gd name="connsiteX230" fmla="*/ 2986088 w 4157663"/>
              <a:gd name="connsiteY230" fmla="*/ 819151 h 3781426"/>
              <a:gd name="connsiteX231" fmla="*/ 2986088 w 4157663"/>
              <a:gd name="connsiteY231" fmla="*/ 819151 h 3781426"/>
              <a:gd name="connsiteX232" fmla="*/ 2947988 w 4157663"/>
              <a:gd name="connsiteY232" fmla="*/ 676276 h 3781426"/>
              <a:gd name="connsiteX233" fmla="*/ 2886075 w 4157663"/>
              <a:gd name="connsiteY233" fmla="*/ 523876 h 3781426"/>
              <a:gd name="connsiteX234" fmla="*/ 2881313 w 4157663"/>
              <a:gd name="connsiteY234" fmla="*/ 471488 h 3781426"/>
              <a:gd name="connsiteX235" fmla="*/ 3009900 w 4157663"/>
              <a:gd name="connsiteY235" fmla="*/ 447676 h 3781426"/>
              <a:gd name="connsiteX236" fmla="*/ 3052763 w 4157663"/>
              <a:gd name="connsiteY236" fmla="*/ 538163 h 3781426"/>
              <a:gd name="connsiteX237" fmla="*/ 3076575 w 4157663"/>
              <a:gd name="connsiteY237" fmla="*/ 623888 h 3781426"/>
              <a:gd name="connsiteX238" fmla="*/ 3081338 w 4157663"/>
              <a:gd name="connsiteY238" fmla="*/ 714376 h 3781426"/>
              <a:gd name="connsiteX239" fmla="*/ 3095625 w 4157663"/>
              <a:gd name="connsiteY239" fmla="*/ 785813 h 3781426"/>
              <a:gd name="connsiteX240" fmla="*/ 3143250 w 4157663"/>
              <a:gd name="connsiteY240" fmla="*/ 819151 h 3781426"/>
              <a:gd name="connsiteX241" fmla="*/ 3243263 w 4157663"/>
              <a:gd name="connsiteY241" fmla="*/ 781051 h 3781426"/>
              <a:gd name="connsiteX242" fmla="*/ 3333750 w 4157663"/>
              <a:gd name="connsiteY242" fmla="*/ 738188 h 3781426"/>
              <a:gd name="connsiteX243" fmla="*/ 3400425 w 4157663"/>
              <a:gd name="connsiteY243" fmla="*/ 700088 h 3781426"/>
              <a:gd name="connsiteX244" fmla="*/ 3400425 w 4157663"/>
              <a:gd name="connsiteY244" fmla="*/ 642938 h 3781426"/>
              <a:gd name="connsiteX245" fmla="*/ 3352800 w 4157663"/>
              <a:gd name="connsiteY245" fmla="*/ 638176 h 3781426"/>
              <a:gd name="connsiteX246" fmla="*/ 3295650 w 4157663"/>
              <a:gd name="connsiteY246" fmla="*/ 666751 h 3781426"/>
              <a:gd name="connsiteX247" fmla="*/ 3238500 w 4157663"/>
              <a:gd name="connsiteY247" fmla="*/ 676276 h 3781426"/>
              <a:gd name="connsiteX248" fmla="*/ 3200400 w 4157663"/>
              <a:gd name="connsiteY248" fmla="*/ 666751 h 3781426"/>
              <a:gd name="connsiteX249" fmla="*/ 3248025 w 4157663"/>
              <a:gd name="connsiteY249" fmla="*/ 638176 h 3781426"/>
              <a:gd name="connsiteX250" fmla="*/ 3271838 w 4157663"/>
              <a:gd name="connsiteY250" fmla="*/ 600076 h 3781426"/>
              <a:gd name="connsiteX251" fmla="*/ 3228975 w 4157663"/>
              <a:gd name="connsiteY251" fmla="*/ 590551 h 3781426"/>
              <a:gd name="connsiteX252" fmla="*/ 3162300 w 4157663"/>
              <a:gd name="connsiteY252" fmla="*/ 566738 h 3781426"/>
              <a:gd name="connsiteX253" fmla="*/ 3143250 w 4157663"/>
              <a:gd name="connsiteY253" fmla="*/ 490538 h 3781426"/>
              <a:gd name="connsiteX254" fmla="*/ 3224213 w 4157663"/>
              <a:gd name="connsiteY254" fmla="*/ 547689 h 3781426"/>
              <a:gd name="connsiteX255" fmla="*/ 3362325 w 4157663"/>
              <a:gd name="connsiteY255" fmla="*/ 600077 h 3781426"/>
              <a:gd name="connsiteX256" fmla="*/ 3462338 w 4157663"/>
              <a:gd name="connsiteY256" fmla="*/ 614364 h 3781426"/>
              <a:gd name="connsiteX257" fmla="*/ 3471863 w 4157663"/>
              <a:gd name="connsiteY257" fmla="*/ 681039 h 3781426"/>
              <a:gd name="connsiteX258" fmla="*/ 3586163 w 4157663"/>
              <a:gd name="connsiteY258" fmla="*/ 638177 h 3781426"/>
              <a:gd name="connsiteX259" fmla="*/ 3695700 w 4157663"/>
              <a:gd name="connsiteY259" fmla="*/ 581027 h 3781426"/>
              <a:gd name="connsiteX260" fmla="*/ 3762375 w 4157663"/>
              <a:gd name="connsiteY260" fmla="*/ 533402 h 3781426"/>
              <a:gd name="connsiteX261" fmla="*/ 3748088 w 4157663"/>
              <a:gd name="connsiteY261" fmla="*/ 490539 h 3781426"/>
              <a:gd name="connsiteX262" fmla="*/ 3786188 w 4157663"/>
              <a:gd name="connsiteY262" fmla="*/ 461964 h 3781426"/>
              <a:gd name="connsiteX263" fmla="*/ 3871913 w 4157663"/>
              <a:gd name="connsiteY263" fmla="*/ 481014 h 3781426"/>
              <a:gd name="connsiteX264" fmla="*/ 4062413 w 4157663"/>
              <a:gd name="connsiteY264" fmla="*/ 509588 h 3781426"/>
              <a:gd name="connsiteX265" fmla="*/ 4138613 w 4157663"/>
              <a:gd name="connsiteY265" fmla="*/ 542926 h 3781426"/>
              <a:gd name="connsiteX266" fmla="*/ 4152900 w 4157663"/>
              <a:gd name="connsiteY266" fmla="*/ 2290763 h 3781426"/>
              <a:gd name="connsiteX0" fmla="*/ 4157663 w 4157663"/>
              <a:gd name="connsiteY0" fmla="*/ 2928938 h 4414838"/>
              <a:gd name="connsiteX1" fmla="*/ 4095750 w 4157663"/>
              <a:gd name="connsiteY1" fmla="*/ 2938463 h 4414838"/>
              <a:gd name="connsiteX2" fmla="*/ 4024313 w 4157663"/>
              <a:gd name="connsiteY2" fmla="*/ 2928938 h 4414838"/>
              <a:gd name="connsiteX3" fmla="*/ 3981450 w 4157663"/>
              <a:gd name="connsiteY3" fmla="*/ 2933700 h 4414838"/>
              <a:gd name="connsiteX4" fmla="*/ 3938588 w 4157663"/>
              <a:gd name="connsiteY4" fmla="*/ 2981325 h 4414838"/>
              <a:gd name="connsiteX5" fmla="*/ 3876675 w 4157663"/>
              <a:gd name="connsiteY5" fmla="*/ 3043238 h 4414838"/>
              <a:gd name="connsiteX6" fmla="*/ 3824288 w 4157663"/>
              <a:gd name="connsiteY6" fmla="*/ 3114675 h 4414838"/>
              <a:gd name="connsiteX7" fmla="*/ 3743325 w 4157663"/>
              <a:gd name="connsiteY7" fmla="*/ 3167063 h 4414838"/>
              <a:gd name="connsiteX8" fmla="*/ 3638550 w 4157663"/>
              <a:gd name="connsiteY8" fmla="*/ 3214688 h 4414838"/>
              <a:gd name="connsiteX9" fmla="*/ 3557588 w 4157663"/>
              <a:gd name="connsiteY9" fmla="*/ 3243263 h 4414838"/>
              <a:gd name="connsiteX10" fmla="*/ 3481388 w 4157663"/>
              <a:gd name="connsiteY10" fmla="*/ 3300413 h 4414838"/>
              <a:gd name="connsiteX11" fmla="*/ 3376613 w 4157663"/>
              <a:gd name="connsiteY11" fmla="*/ 3352800 h 4414838"/>
              <a:gd name="connsiteX12" fmla="*/ 3319463 w 4157663"/>
              <a:gd name="connsiteY12" fmla="*/ 3381375 h 4414838"/>
              <a:gd name="connsiteX13" fmla="*/ 3252788 w 4157663"/>
              <a:gd name="connsiteY13" fmla="*/ 3386138 h 4414838"/>
              <a:gd name="connsiteX14" fmla="*/ 3214688 w 4157663"/>
              <a:gd name="connsiteY14" fmla="*/ 3400425 h 4414838"/>
              <a:gd name="connsiteX15" fmla="*/ 3128963 w 4157663"/>
              <a:gd name="connsiteY15" fmla="*/ 3429000 h 4414838"/>
              <a:gd name="connsiteX16" fmla="*/ 3024188 w 4157663"/>
              <a:gd name="connsiteY16" fmla="*/ 3476625 h 4414838"/>
              <a:gd name="connsiteX17" fmla="*/ 2947988 w 4157663"/>
              <a:gd name="connsiteY17" fmla="*/ 3505200 h 4414838"/>
              <a:gd name="connsiteX18" fmla="*/ 2900363 w 4157663"/>
              <a:gd name="connsiteY18" fmla="*/ 3529013 h 4414838"/>
              <a:gd name="connsiteX19" fmla="*/ 2847975 w 4157663"/>
              <a:gd name="connsiteY19" fmla="*/ 3533775 h 4414838"/>
              <a:gd name="connsiteX20" fmla="*/ 2847975 w 4157663"/>
              <a:gd name="connsiteY20" fmla="*/ 3505200 h 4414838"/>
              <a:gd name="connsiteX21" fmla="*/ 2828925 w 4157663"/>
              <a:gd name="connsiteY21" fmla="*/ 3500438 h 4414838"/>
              <a:gd name="connsiteX22" fmla="*/ 2757488 w 4157663"/>
              <a:gd name="connsiteY22" fmla="*/ 3524250 h 4414838"/>
              <a:gd name="connsiteX23" fmla="*/ 2690813 w 4157663"/>
              <a:gd name="connsiteY23" fmla="*/ 3543300 h 4414838"/>
              <a:gd name="connsiteX24" fmla="*/ 2638425 w 4157663"/>
              <a:gd name="connsiteY24" fmla="*/ 3543300 h 4414838"/>
              <a:gd name="connsiteX25" fmla="*/ 2576513 w 4157663"/>
              <a:gd name="connsiteY25" fmla="*/ 3562350 h 4414838"/>
              <a:gd name="connsiteX26" fmla="*/ 2576513 w 4157663"/>
              <a:gd name="connsiteY26" fmla="*/ 3590925 h 4414838"/>
              <a:gd name="connsiteX27" fmla="*/ 2624138 w 4157663"/>
              <a:gd name="connsiteY27" fmla="*/ 3614738 h 4414838"/>
              <a:gd name="connsiteX28" fmla="*/ 2690813 w 4157663"/>
              <a:gd name="connsiteY28" fmla="*/ 3624263 h 4414838"/>
              <a:gd name="connsiteX29" fmla="*/ 2690813 w 4157663"/>
              <a:gd name="connsiteY29" fmla="*/ 3624263 h 4414838"/>
              <a:gd name="connsiteX30" fmla="*/ 2681288 w 4157663"/>
              <a:gd name="connsiteY30" fmla="*/ 3700463 h 4414838"/>
              <a:gd name="connsiteX31" fmla="*/ 2690813 w 4157663"/>
              <a:gd name="connsiteY31" fmla="*/ 3790950 h 4414838"/>
              <a:gd name="connsiteX32" fmla="*/ 2686050 w 4157663"/>
              <a:gd name="connsiteY32" fmla="*/ 3876675 h 4414838"/>
              <a:gd name="connsiteX33" fmla="*/ 2624138 w 4157663"/>
              <a:gd name="connsiteY33" fmla="*/ 3948113 h 4414838"/>
              <a:gd name="connsiteX34" fmla="*/ 2566988 w 4157663"/>
              <a:gd name="connsiteY34" fmla="*/ 4010025 h 4414838"/>
              <a:gd name="connsiteX35" fmla="*/ 2419350 w 4157663"/>
              <a:gd name="connsiteY35" fmla="*/ 4081463 h 4414838"/>
              <a:gd name="connsiteX36" fmla="*/ 2295525 w 4157663"/>
              <a:gd name="connsiteY36" fmla="*/ 4138613 h 4414838"/>
              <a:gd name="connsiteX37" fmla="*/ 2162175 w 4157663"/>
              <a:gd name="connsiteY37" fmla="*/ 4191000 h 4414838"/>
              <a:gd name="connsiteX38" fmla="*/ 2076450 w 4157663"/>
              <a:gd name="connsiteY38" fmla="*/ 4219575 h 4414838"/>
              <a:gd name="connsiteX39" fmla="*/ 2062163 w 4157663"/>
              <a:gd name="connsiteY39" fmla="*/ 4224338 h 4414838"/>
              <a:gd name="connsiteX40" fmla="*/ 1933575 w 4157663"/>
              <a:gd name="connsiteY40" fmla="*/ 4214813 h 4414838"/>
              <a:gd name="connsiteX41" fmla="*/ 1847850 w 4157663"/>
              <a:gd name="connsiteY41" fmla="*/ 4219575 h 4414838"/>
              <a:gd name="connsiteX42" fmla="*/ 1757363 w 4157663"/>
              <a:gd name="connsiteY42" fmla="*/ 4229100 h 4414838"/>
              <a:gd name="connsiteX43" fmla="*/ 1681163 w 4157663"/>
              <a:gd name="connsiteY43" fmla="*/ 4248150 h 4414838"/>
              <a:gd name="connsiteX44" fmla="*/ 1581150 w 4157663"/>
              <a:gd name="connsiteY44" fmla="*/ 4248150 h 4414838"/>
              <a:gd name="connsiteX45" fmla="*/ 1509713 w 4157663"/>
              <a:gd name="connsiteY45" fmla="*/ 4248150 h 4414838"/>
              <a:gd name="connsiteX46" fmla="*/ 1414463 w 4157663"/>
              <a:gd name="connsiteY46" fmla="*/ 4248150 h 4414838"/>
              <a:gd name="connsiteX47" fmla="*/ 1285875 w 4157663"/>
              <a:gd name="connsiteY47" fmla="*/ 4252913 h 4414838"/>
              <a:gd name="connsiteX48" fmla="*/ 1195388 w 4157663"/>
              <a:gd name="connsiteY48" fmla="*/ 4252913 h 4414838"/>
              <a:gd name="connsiteX49" fmla="*/ 1109663 w 4157663"/>
              <a:gd name="connsiteY49" fmla="*/ 4252913 h 4414838"/>
              <a:gd name="connsiteX50" fmla="*/ 1014413 w 4157663"/>
              <a:gd name="connsiteY50" fmla="*/ 4257675 h 4414838"/>
              <a:gd name="connsiteX51" fmla="*/ 919163 w 4157663"/>
              <a:gd name="connsiteY51" fmla="*/ 4271963 h 4414838"/>
              <a:gd name="connsiteX52" fmla="*/ 838200 w 4157663"/>
              <a:gd name="connsiteY52" fmla="*/ 4295775 h 4414838"/>
              <a:gd name="connsiteX53" fmla="*/ 762000 w 4157663"/>
              <a:gd name="connsiteY53" fmla="*/ 4310063 h 4414838"/>
              <a:gd name="connsiteX54" fmla="*/ 719138 w 4157663"/>
              <a:gd name="connsiteY54" fmla="*/ 4319588 h 4414838"/>
              <a:gd name="connsiteX55" fmla="*/ 642938 w 4157663"/>
              <a:gd name="connsiteY55" fmla="*/ 4348163 h 4414838"/>
              <a:gd name="connsiteX56" fmla="*/ 614363 w 4157663"/>
              <a:gd name="connsiteY56" fmla="*/ 4395788 h 4414838"/>
              <a:gd name="connsiteX57" fmla="*/ 542925 w 4157663"/>
              <a:gd name="connsiteY57" fmla="*/ 4405313 h 4414838"/>
              <a:gd name="connsiteX58" fmla="*/ 438150 w 4157663"/>
              <a:gd name="connsiteY58" fmla="*/ 4414838 h 4414838"/>
              <a:gd name="connsiteX59" fmla="*/ 381000 w 4157663"/>
              <a:gd name="connsiteY59" fmla="*/ 4395788 h 4414838"/>
              <a:gd name="connsiteX60" fmla="*/ 338138 w 4157663"/>
              <a:gd name="connsiteY60" fmla="*/ 4376738 h 4414838"/>
              <a:gd name="connsiteX61" fmla="*/ 319088 w 4157663"/>
              <a:gd name="connsiteY61" fmla="*/ 4367213 h 4414838"/>
              <a:gd name="connsiteX62" fmla="*/ 285750 w 4157663"/>
              <a:gd name="connsiteY62" fmla="*/ 4367213 h 4414838"/>
              <a:gd name="connsiteX63" fmla="*/ 242888 w 4157663"/>
              <a:gd name="connsiteY63" fmla="*/ 4386263 h 4414838"/>
              <a:gd name="connsiteX64" fmla="*/ 200025 w 4157663"/>
              <a:gd name="connsiteY64" fmla="*/ 4395788 h 4414838"/>
              <a:gd name="connsiteX65" fmla="*/ 119063 w 4157663"/>
              <a:gd name="connsiteY65" fmla="*/ 4381500 h 4414838"/>
              <a:gd name="connsiteX66" fmla="*/ 76200 w 4157663"/>
              <a:gd name="connsiteY66" fmla="*/ 4371975 h 4414838"/>
              <a:gd name="connsiteX67" fmla="*/ 14288 w 4157663"/>
              <a:gd name="connsiteY67" fmla="*/ 4376738 h 4414838"/>
              <a:gd name="connsiteX68" fmla="*/ 0 w 4157663"/>
              <a:gd name="connsiteY68" fmla="*/ 2028825 h 4414838"/>
              <a:gd name="connsiteX69" fmla="*/ 61913 w 4157663"/>
              <a:gd name="connsiteY69" fmla="*/ 1985963 h 4414838"/>
              <a:gd name="connsiteX70" fmla="*/ 161925 w 4157663"/>
              <a:gd name="connsiteY70" fmla="*/ 1966913 h 4414838"/>
              <a:gd name="connsiteX71" fmla="*/ 185738 w 4157663"/>
              <a:gd name="connsiteY71" fmla="*/ 2009775 h 4414838"/>
              <a:gd name="connsiteX72" fmla="*/ 204788 w 4157663"/>
              <a:gd name="connsiteY72" fmla="*/ 2024063 h 4414838"/>
              <a:gd name="connsiteX73" fmla="*/ 214313 w 4157663"/>
              <a:gd name="connsiteY73" fmla="*/ 2090738 h 4414838"/>
              <a:gd name="connsiteX74" fmla="*/ 247650 w 4157663"/>
              <a:gd name="connsiteY74" fmla="*/ 2000250 h 4414838"/>
              <a:gd name="connsiteX75" fmla="*/ 247650 w 4157663"/>
              <a:gd name="connsiteY75" fmla="*/ 2000250 h 4414838"/>
              <a:gd name="connsiteX76" fmla="*/ 280988 w 4157663"/>
              <a:gd name="connsiteY76" fmla="*/ 2005013 h 4414838"/>
              <a:gd name="connsiteX77" fmla="*/ 290513 w 4157663"/>
              <a:gd name="connsiteY77" fmla="*/ 1966913 h 4414838"/>
              <a:gd name="connsiteX78" fmla="*/ 366713 w 4157663"/>
              <a:gd name="connsiteY78" fmla="*/ 1971675 h 4414838"/>
              <a:gd name="connsiteX79" fmla="*/ 371475 w 4157663"/>
              <a:gd name="connsiteY79" fmla="*/ 1890713 h 4414838"/>
              <a:gd name="connsiteX80" fmla="*/ 385763 w 4157663"/>
              <a:gd name="connsiteY80" fmla="*/ 1847850 h 4414838"/>
              <a:gd name="connsiteX81" fmla="*/ 547688 w 4157663"/>
              <a:gd name="connsiteY81" fmla="*/ 1876425 h 4414838"/>
              <a:gd name="connsiteX82" fmla="*/ 704850 w 4157663"/>
              <a:gd name="connsiteY82" fmla="*/ 1924050 h 4414838"/>
              <a:gd name="connsiteX83" fmla="*/ 757238 w 4157663"/>
              <a:gd name="connsiteY83" fmla="*/ 1928813 h 4414838"/>
              <a:gd name="connsiteX84" fmla="*/ 842963 w 4157663"/>
              <a:gd name="connsiteY84" fmla="*/ 1990725 h 4414838"/>
              <a:gd name="connsiteX85" fmla="*/ 781050 w 4157663"/>
              <a:gd name="connsiteY85" fmla="*/ 1919288 h 4414838"/>
              <a:gd name="connsiteX86" fmla="*/ 633413 w 4157663"/>
              <a:gd name="connsiteY86" fmla="*/ 1804988 h 4414838"/>
              <a:gd name="connsiteX87" fmla="*/ 523875 w 4157663"/>
              <a:gd name="connsiteY87" fmla="*/ 1709738 h 4414838"/>
              <a:gd name="connsiteX88" fmla="*/ 504825 w 4157663"/>
              <a:gd name="connsiteY88" fmla="*/ 1690688 h 4414838"/>
              <a:gd name="connsiteX89" fmla="*/ 490538 w 4157663"/>
              <a:gd name="connsiteY89" fmla="*/ 1624013 h 4414838"/>
              <a:gd name="connsiteX90" fmla="*/ 461963 w 4157663"/>
              <a:gd name="connsiteY90" fmla="*/ 1547813 h 4414838"/>
              <a:gd name="connsiteX91" fmla="*/ 461963 w 4157663"/>
              <a:gd name="connsiteY91" fmla="*/ 1547813 h 4414838"/>
              <a:gd name="connsiteX92" fmla="*/ 381000 w 4157663"/>
              <a:gd name="connsiteY92" fmla="*/ 1519238 h 4414838"/>
              <a:gd name="connsiteX93" fmla="*/ 357188 w 4157663"/>
              <a:gd name="connsiteY93" fmla="*/ 1509713 h 4414838"/>
              <a:gd name="connsiteX94" fmla="*/ 304800 w 4157663"/>
              <a:gd name="connsiteY94" fmla="*/ 1581150 h 4414838"/>
              <a:gd name="connsiteX95" fmla="*/ 252413 w 4157663"/>
              <a:gd name="connsiteY95" fmla="*/ 1595438 h 4414838"/>
              <a:gd name="connsiteX96" fmla="*/ 285750 w 4157663"/>
              <a:gd name="connsiteY96" fmla="*/ 1533525 h 4414838"/>
              <a:gd name="connsiteX97" fmla="*/ 357188 w 4157663"/>
              <a:gd name="connsiteY97" fmla="*/ 1462088 h 4414838"/>
              <a:gd name="connsiteX98" fmla="*/ 376238 w 4157663"/>
              <a:gd name="connsiteY98" fmla="*/ 1414463 h 4414838"/>
              <a:gd name="connsiteX99" fmla="*/ 371475 w 4157663"/>
              <a:gd name="connsiteY99" fmla="*/ 1314450 h 4414838"/>
              <a:gd name="connsiteX100" fmla="*/ 361950 w 4157663"/>
              <a:gd name="connsiteY100" fmla="*/ 1228725 h 4414838"/>
              <a:gd name="connsiteX101" fmla="*/ 304800 w 4157663"/>
              <a:gd name="connsiteY101" fmla="*/ 1185863 h 4414838"/>
              <a:gd name="connsiteX102" fmla="*/ 280988 w 4157663"/>
              <a:gd name="connsiteY102" fmla="*/ 1162050 h 4414838"/>
              <a:gd name="connsiteX103" fmla="*/ 285750 w 4157663"/>
              <a:gd name="connsiteY103" fmla="*/ 1109663 h 4414838"/>
              <a:gd name="connsiteX104" fmla="*/ 309563 w 4157663"/>
              <a:gd name="connsiteY104" fmla="*/ 1090613 h 4414838"/>
              <a:gd name="connsiteX105" fmla="*/ 19050 w 4157663"/>
              <a:gd name="connsiteY105" fmla="*/ 633412 h 4414838"/>
              <a:gd name="connsiteX106" fmla="*/ 1066800 w 4157663"/>
              <a:gd name="connsiteY106" fmla="*/ 0 h 4414838"/>
              <a:gd name="connsiteX107" fmla="*/ 1195388 w 4157663"/>
              <a:gd name="connsiteY107" fmla="*/ 1109663 h 4414838"/>
              <a:gd name="connsiteX108" fmla="*/ 1252538 w 4157663"/>
              <a:gd name="connsiteY108" fmla="*/ 1090613 h 4414838"/>
              <a:gd name="connsiteX109" fmla="*/ 1295400 w 4157663"/>
              <a:gd name="connsiteY109" fmla="*/ 1095375 h 4414838"/>
              <a:gd name="connsiteX110" fmla="*/ 1300163 w 4157663"/>
              <a:gd name="connsiteY110" fmla="*/ 1176338 h 4414838"/>
              <a:gd name="connsiteX111" fmla="*/ 1328738 w 4157663"/>
              <a:gd name="connsiteY111" fmla="*/ 1223963 h 4414838"/>
              <a:gd name="connsiteX112" fmla="*/ 1395413 w 4157663"/>
              <a:gd name="connsiteY112" fmla="*/ 1281113 h 4414838"/>
              <a:gd name="connsiteX113" fmla="*/ 1447800 w 4157663"/>
              <a:gd name="connsiteY113" fmla="*/ 1309688 h 4414838"/>
              <a:gd name="connsiteX114" fmla="*/ 1528763 w 4157663"/>
              <a:gd name="connsiteY114" fmla="*/ 1281113 h 4414838"/>
              <a:gd name="connsiteX115" fmla="*/ 1533525 w 4157663"/>
              <a:gd name="connsiteY115" fmla="*/ 1314450 h 4414838"/>
              <a:gd name="connsiteX116" fmla="*/ 1495425 w 4157663"/>
              <a:gd name="connsiteY116" fmla="*/ 1366838 h 4414838"/>
              <a:gd name="connsiteX117" fmla="*/ 1509713 w 4157663"/>
              <a:gd name="connsiteY117" fmla="*/ 1428750 h 4414838"/>
              <a:gd name="connsiteX118" fmla="*/ 1552575 w 4157663"/>
              <a:gd name="connsiteY118" fmla="*/ 1428750 h 4414838"/>
              <a:gd name="connsiteX119" fmla="*/ 1504950 w 4157663"/>
              <a:gd name="connsiteY119" fmla="*/ 1462088 h 4414838"/>
              <a:gd name="connsiteX120" fmla="*/ 1519238 w 4157663"/>
              <a:gd name="connsiteY120" fmla="*/ 1528763 h 4414838"/>
              <a:gd name="connsiteX121" fmla="*/ 1543050 w 4157663"/>
              <a:gd name="connsiteY121" fmla="*/ 1576388 h 4414838"/>
              <a:gd name="connsiteX122" fmla="*/ 1600200 w 4157663"/>
              <a:gd name="connsiteY122" fmla="*/ 1571625 h 4414838"/>
              <a:gd name="connsiteX123" fmla="*/ 1652588 w 4157663"/>
              <a:gd name="connsiteY123" fmla="*/ 1590675 h 4414838"/>
              <a:gd name="connsiteX124" fmla="*/ 1695450 w 4157663"/>
              <a:gd name="connsiteY124" fmla="*/ 1552575 h 4414838"/>
              <a:gd name="connsiteX125" fmla="*/ 1719263 w 4157663"/>
              <a:gd name="connsiteY125" fmla="*/ 1533525 h 4414838"/>
              <a:gd name="connsiteX126" fmla="*/ 1704975 w 4157663"/>
              <a:gd name="connsiteY126" fmla="*/ 1490663 h 4414838"/>
              <a:gd name="connsiteX127" fmla="*/ 1690688 w 4157663"/>
              <a:gd name="connsiteY127" fmla="*/ 1476375 h 4414838"/>
              <a:gd name="connsiteX128" fmla="*/ 1690688 w 4157663"/>
              <a:gd name="connsiteY128" fmla="*/ 1452563 h 4414838"/>
              <a:gd name="connsiteX129" fmla="*/ 1728788 w 4157663"/>
              <a:gd name="connsiteY129" fmla="*/ 1466850 h 4414838"/>
              <a:gd name="connsiteX130" fmla="*/ 1757363 w 4157663"/>
              <a:gd name="connsiteY130" fmla="*/ 1495425 h 4414838"/>
              <a:gd name="connsiteX131" fmla="*/ 1766888 w 4157663"/>
              <a:gd name="connsiteY131" fmla="*/ 1447800 h 4414838"/>
              <a:gd name="connsiteX132" fmla="*/ 1771650 w 4157663"/>
              <a:gd name="connsiteY132" fmla="*/ 1414463 h 4414838"/>
              <a:gd name="connsiteX133" fmla="*/ 1766888 w 4157663"/>
              <a:gd name="connsiteY133" fmla="*/ 1400175 h 4414838"/>
              <a:gd name="connsiteX134" fmla="*/ 1724025 w 4157663"/>
              <a:gd name="connsiteY134" fmla="*/ 1385888 h 4414838"/>
              <a:gd name="connsiteX135" fmla="*/ 1690688 w 4157663"/>
              <a:gd name="connsiteY135" fmla="*/ 1362075 h 4414838"/>
              <a:gd name="connsiteX136" fmla="*/ 1657350 w 4157663"/>
              <a:gd name="connsiteY136" fmla="*/ 1319213 h 4414838"/>
              <a:gd name="connsiteX137" fmla="*/ 1628775 w 4157663"/>
              <a:gd name="connsiteY137" fmla="*/ 1309688 h 4414838"/>
              <a:gd name="connsiteX138" fmla="*/ 1590675 w 4157663"/>
              <a:gd name="connsiteY138" fmla="*/ 1309688 h 4414838"/>
              <a:gd name="connsiteX139" fmla="*/ 1571625 w 4157663"/>
              <a:gd name="connsiteY139" fmla="*/ 1304925 h 4414838"/>
              <a:gd name="connsiteX140" fmla="*/ 1557338 w 4157663"/>
              <a:gd name="connsiteY140" fmla="*/ 1271588 h 4414838"/>
              <a:gd name="connsiteX141" fmla="*/ 1538288 w 4157663"/>
              <a:gd name="connsiteY141" fmla="*/ 1233488 h 4414838"/>
              <a:gd name="connsiteX142" fmla="*/ 1557338 w 4157663"/>
              <a:gd name="connsiteY142" fmla="*/ 1219200 h 4414838"/>
              <a:gd name="connsiteX143" fmla="*/ 1614488 w 4157663"/>
              <a:gd name="connsiteY143" fmla="*/ 1281113 h 4414838"/>
              <a:gd name="connsiteX144" fmla="*/ 1614488 w 4157663"/>
              <a:gd name="connsiteY144" fmla="*/ 1281113 h 4414838"/>
              <a:gd name="connsiteX145" fmla="*/ 1633538 w 4157663"/>
              <a:gd name="connsiteY145" fmla="*/ 1252538 h 4414838"/>
              <a:gd name="connsiteX146" fmla="*/ 1614488 w 4157663"/>
              <a:gd name="connsiteY146" fmla="*/ 1214438 h 4414838"/>
              <a:gd name="connsiteX147" fmla="*/ 1657350 w 4157663"/>
              <a:gd name="connsiteY147" fmla="*/ 1223963 h 4414838"/>
              <a:gd name="connsiteX148" fmla="*/ 1676400 w 4157663"/>
              <a:gd name="connsiteY148" fmla="*/ 1285875 h 4414838"/>
              <a:gd name="connsiteX149" fmla="*/ 1695450 w 4157663"/>
              <a:gd name="connsiteY149" fmla="*/ 1290638 h 4414838"/>
              <a:gd name="connsiteX150" fmla="*/ 1690688 w 4157663"/>
              <a:gd name="connsiteY150" fmla="*/ 1252538 h 4414838"/>
              <a:gd name="connsiteX151" fmla="*/ 1681163 w 4157663"/>
              <a:gd name="connsiteY151" fmla="*/ 1223963 h 4414838"/>
              <a:gd name="connsiteX152" fmla="*/ 1690688 w 4157663"/>
              <a:gd name="connsiteY152" fmla="*/ 1204913 h 4414838"/>
              <a:gd name="connsiteX153" fmla="*/ 1690688 w 4157663"/>
              <a:gd name="connsiteY153" fmla="*/ 1204913 h 4414838"/>
              <a:gd name="connsiteX154" fmla="*/ 1757363 w 4157663"/>
              <a:gd name="connsiteY154" fmla="*/ 1204913 h 4414838"/>
              <a:gd name="connsiteX155" fmla="*/ 1757363 w 4157663"/>
              <a:gd name="connsiteY155" fmla="*/ 1204913 h 4414838"/>
              <a:gd name="connsiteX156" fmla="*/ 1728788 w 4157663"/>
              <a:gd name="connsiteY156" fmla="*/ 1300163 h 4414838"/>
              <a:gd name="connsiteX157" fmla="*/ 1733550 w 4157663"/>
              <a:gd name="connsiteY157" fmla="*/ 1338263 h 4414838"/>
              <a:gd name="connsiteX158" fmla="*/ 1733550 w 4157663"/>
              <a:gd name="connsiteY158" fmla="*/ 1338263 h 4414838"/>
              <a:gd name="connsiteX159" fmla="*/ 1800225 w 4157663"/>
              <a:gd name="connsiteY159" fmla="*/ 1352550 h 4414838"/>
              <a:gd name="connsiteX160" fmla="*/ 1838325 w 4157663"/>
              <a:gd name="connsiteY160" fmla="*/ 1319213 h 4414838"/>
              <a:gd name="connsiteX161" fmla="*/ 1900238 w 4157663"/>
              <a:gd name="connsiteY161" fmla="*/ 1319213 h 4414838"/>
              <a:gd name="connsiteX162" fmla="*/ 1947863 w 4157663"/>
              <a:gd name="connsiteY162" fmla="*/ 1328738 h 4414838"/>
              <a:gd name="connsiteX163" fmla="*/ 1966913 w 4157663"/>
              <a:gd name="connsiteY163" fmla="*/ 1300163 h 4414838"/>
              <a:gd name="connsiteX164" fmla="*/ 1971675 w 4157663"/>
              <a:gd name="connsiteY164" fmla="*/ 1281113 h 4414838"/>
              <a:gd name="connsiteX165" fmla="*/ 1928813 w 4157663"/>
              <a:gd name="connsiteY165" fmla="*/ 1266825 h 4414838"/>
              <a:gd name="connsiteX166" fmla="*/ 1881188 w 4157663"/>
              <a:gd name="connsiteY166" fmla="*/ 1257300 h 4414838"/>
              <a:gd name="connsiteX167" fmla="*/ 1866900 w 4157663"/>
              <a:gd name="connsiteY167" fmla="*/ 1238250 h 4414838"/>
              <a:gd name="connsiteX168" fmla="*/ 1938338 w 4157663"/>
              <a:gd name="connsiteY168" fmla="*/ 1233488 h 4414838"/>
              <a:gd name="connsiteX169" fmla="*/ 1962150 w 4157663"/>
              <a:gd name="connsiteY169" fmla="*/ 1247775 h 4414838"/>
              <a:gd name="connsiteX170" fmla="*/ 1962150 w 4157663"/>
              <a:gd name="connsiteY170" fmla="*/ 1247775 h 4414838"/>
              <a:gd name="connsiteX171" fmla="*/ 1914525 w 4157663"/>
              <a:gd name="connsiteY171" fmla="*/ 1214438 h 4414838"/>
              <a:gd name="connsiteX172" fmla="*/ 1928813 w 4157663"/>
              <a:gd name="connsiteY172" fmla="*/ 1190625 h 4414838"/>
              <a:gd name="connsiteX173" fmla="*/ 1928813 w 4157663"/>
              <a:gd name="connsiteY173" fmla="*/ 1190625 h 4414838"/>
              <a:gd name="connsiteX174" fmla="*/ 1947863 w 4157663"/>
              <a:gd name="connsiteY174" fmla="*/ 1166813 h 4414838"/>
              <a:gd name="connsiteX175" fmla="*/ 1952625 w 4157663"/>
              <a:gd name="connsiteY175" fmla="*/ 1152525 h 4414838"/>
              <a:gd name="connsiteX176" fmla="*/ 2024063 w 4157663"/>
              <a:gd name="connsiteY176" fmla="*/ 1223963 h 4414838"/>
              <a:gd name="connsiteX177" fmla="*/ 2019300 w 4157663"/>
              <a:gd name="connsiteY177" fmla="*/ 1204913 h 4414838"/>
              <a:gd name="connsiteX178" fmla="*/ 1995488 w 4157663"/>
              <a:gd name="connsiteY178" fmla="*/ 1152525 h 4414838"/>
              <a:gd name="connsiteX179" fmla="*/ 1995488 w 4157663"/>
              <a:gd name="connsiteY179" fmla="*/ 1090613 h 4414838"/>
              <a:gd name="connsiteX180" fmla="*/ 2014538 w 4157663"/>
              <a:gd name="connsiteY180" fmla="*/ 1090613 h 4414838"/>
              <a:gd name="connsiteX181" fmla="*/ 2019300 w 4157663"/>
              <a:gd name="connsiteY181" fmla="*/ 1152525 h 4414838"/>
              <a:gd name="connsiteX182" fmla="*/ 2052638 w 4157663"/>
              <a:gd name="connsiteY182" fmla="*/ 1171575 h 4414838"/>
              <a:gd name="connsiteX183" fmla="*/ 2052638 w 4157663"/>
              <a:gd name="connsiteY183" fmla="*/ 1171575 h 4414838"/>
              <a:gd name="connsiteX184" fmla="*/ 2043113 w 4157663"/>
              <a:gd name="connsiteY184" fmla="*/ 1081088 h 4414838"/>
              <a:gd name="connsiteX185" fmla="*/ 2071688 w 4157663"/>
              <a:gd name="connsiteY185" fmla="*/ 1076325 h 4414838"/>
              <a:gd name="connsiteX186" fmla="*/ 2071688 w 4157663"/>
              <a:gd name="connsiteY186" fmla="*/ 1128713 h 4414838"/>
              <a:gd name="connsiteX187" fmla="*/ 2081213 w 4157663"/>
              <a:gd name="connsiteY187" fmla="*/ 1143000 h 4414838"/>
              <a:gd name="connsiteX188" fmla="*/ 2109788 w 4157663"/>
              <a:gd name="connsiteY188" fmla="*/ 1090613 h 4414838"/>
              <a:gd name="connsiteX189" fmla="*/ 2152650 w 4157663"/>
              <a:gd name="connsiteY189" fmla="*/ 1066800 h 4414838"/>
              <a:gd name="connsiteX190" fmla="*/ 2157413 w 4157663"/>
              <a:gd name="connsiteY190" fmla="*/ 1090613 h 4414838"/>
              <a:gd name="connsiteX191" fmla="*/ 2124075 w 4157663"/>
              <a:gd name="connsiteY191" fmla="*/ 1133475 h 4414838"/>
              <a:gd name="connsiteX192" fmla="*/ 2095500 w 4157663"/>
              <a:gd name="connsiteY192" fmla="*/ 1166813 h 4414838"/>
              <a:gd name="connsiteX193" fmla="*/ 2195513 w 4157663"/>
              <a:gd name="connsiteY193" fmla="*/ 1190625 h 4414838"/>
              <a:gd name="connsiteX194" fmla="*/ 2233613 w 4157663"/>
              <a:gd name="connsiteY194" fmla="*/ 1190625 h 4414838"/>
              <a:gd name="connsiteX195" fmla="*/ 2228850 w 4157663"/>
              <a:gd name="connsiteY195" fmla="*/ 1152525 h 4414838"/>
              <a:gd name="connsiteX196" fmla="*/ 2228850 w 4157663"/>
              <a:gd name="connsiteY196" fmla="*/ 1152525 h 4414838"/>
              <a:gd name="connsiteX197" fmla="*/ 2262188 w 4157663"/>
              <a:gd name="connsiteY197" fmla="*/ 1119188 h 4414838"/>
              <a:gd name="connsiteX198" fmla="*/ 2276475 w 4157663"/>
              <a:gd name="connsiteY198" fmla="*/ 1195388 h 4414838"/>
              <a:gd name="connsiteX199" fmla="*/ 2300288 w 4157663"/>
              <a:gd name="connsiteY199" fmla="*/ 1214438 h 4414838"/>
              <a:gd name="connsiteX200" fmla="*/ 2309813 w 4157663"/>
              <a:gd name="connsiteY200" fmla="*/ 1176338 h 4414838"/>
              <a:gd name="connsiteX201" fmla="*/ 2309813 w 4157663"/>
              <a:gd name="connsiteY201" fmla="*/ 1176338 h 4414838"/>
              <a:gd name="connsiteX202" fmla="*/ 2338388 w 4157663"/>
              <a:gd name="connsiteY202" fmla="*/ 1109663 h 4414838"/>
              <a:gd name="connsiteX203" fmla="*/ 2343150 w 4157663"/>
              <a:gd name="connsiteY203" fmla="*/ 1147763 h 4414838"/>
              <a:gd name="connsiteX204" fmla="*/ 2347913 w 4157663"/>
              <a:gd name="connsiteY204" fmla="*/ 1181100 h 4414838"/>
              <a:gd name="connsiteX205" fmla="*/ 2409825 w 4157663"/>
              <a:gd name="connsiteY205" fmla="*/ 1200150 h 4414838"/>
              <a:gd name="connsiteX206" fmla="*/ 2438400 w 4157663"/>
              <a:gd name="connsiteY206" fmla="*/ 1204913 h 4414838"/>
              <a:gd name="connsiteX207" fmla="*/ 2447925 w 4157663"/>
              <a:gd name="connsiteY207" fmla="*/ 1190625 h 4414838"/>
              <a:gd name="connsiteX208" fmla="*/ 2466975 w 4157663"/>
              <a:gd name="connsiteY208" fmla="*/ 1171575 h 4414838"/>
              <a:gd name="connsiteX209" fmla="*/ 2509838 w 4157663"/>
              <a:gd name="connsiteY209" fmla="*/ 1166813 h 4414838"/>
              <a:gd name="connsiteX210" fmla="*/ 2481263 w 4157663"/>
              <a:gd name="connsiteY210" fmla="*/ 1204913 h 4414838"/>
              <a:gd name="connsiteX211" fmla="*/ 2481263 w 4157663"/>
              <a:gd name="connsiteY211" fmla="*/ 1233488 h 4414838"/>
              <a:gd name="connsiteX212" fmla="*/ 2481263 w 4157663"/>
              <a:gd name="connsiteY212" fmla="*/ 1233488 h 4414838"/>
              <a:gd name="connsiteX213" fmla="*/ 2547938 w 4157663"/>
              <a:gd name="connsiteY213" fmla="*/ 1271588 h 4414838"/>
              <a:gd name="connsiteX214" fmla="*/ 2609850 w 4157663"/>
              <a:gd name="connsiteY214" fmla="*/ 1309688 h 4414838"/>
              <a:gd name="connsiteX215" fmla="*/ 2662238 w 4157663"/>
              <a:gd name="connsiteY215" fmla="*/ 1347788 h 4414838"/>
              <a:gd name="connsiteX216" fmla="*/ 2681288 w 4157663"/>
              <a:gd name="connsiteY216" fmla="*/ 1362075 h 4414838"/>
              <a:gd name="connsiteX217" fmla="*/ 2705100 w 4157663"/>
              <a:gd name="connsiteY217" fmla="*/ 1328738 h 4414838"/>
              <a:gd name="connsiteX218" fmla="*/ 2700338 w 4157663"/>
              <a:gd name="connsiteY218" fmla="*/ 1300163 h 4414838"/>
              <a:gd name="connsiteX219" fmla="*/ 2700338 w 4157663"/>
              <a:gd name="connsiteY219" fmla="*/ 1281113 h 4414838"/>
              <a:gd name="connsiteX220" fmla="*/ 2728913 w 4157663"/>
              <a:gd name="connsiteY220" fmla="*/ 1319213 h 4414838"/>
              <a:gd name="connsiteX221" fmla="*/ 2705100 w 4157663"/>
              <a:gd name="connsiteY221" fmla="*/ 1357313 h 4414838"/>
              <a:gd name="connsiteX222" fmla="*/ 2747963 w 4157663"/>
              <a:gd name="connsiteY222" fmla="*/ 1404938 h 4414838"/>
              <a:gd name="connsiteX223" fmla="*/ 2795588 w 4157663"/>
              <a:gd name="connsiteY223" fmla="*/ 1390650 h 4414838"/>
              <a:gd name="connsiteX224" fmla="*/ 2795588 w 4157663"/>
              <a:gd name="connsiteY224" fmla="*/ 1390650 h 4414838"/>
              <a:gd name="connsiteX225" fmla="*/ 2814638 w 4157663"/>
              <a:gd name="connsiteY225" fmla="*/ 1333500 h 4414838"/>
              <a:gd name="connsiteX226" fmla="*/ 2814638 w 4157663"/>
              <a:gd name="connsiteY226" fmla="*/ 1333500 h 4414838"/>
              <a:gd name="connsiteX227" fmla="*/ 2824163 w 4157663"/>
              <a:gd name="connsiteY227" fmla="*/ 1381125 h 4414838"/>
              <a:gd name="connsiteX228" fmla="*/ 2847975 w 4157663"/>
              <a:gd name="connsiteY228" fmla="*/ 1419225 h 4414838"/>
              <a:gd name="connsiteX229" fmla="*/ 2928938 w 4157663"/>
              <a:gd name="connsiteY229" fmla="*/ 1443038 h 4414838"/>
              <a:gd name="connsiteX230" fmla="*/ 2986088 w 4157663"/>
              <a:gd name="connsiteY230" fmla="*/ 1452563 h 4414838"/>
              <a:gd name="connsiteX231" fmla="*/ 2986088 w 4157663"/>
              <a:gd name="connsiteY231" fmla="*/ 1452563 h 4414838"/>
              <a:gd name="connsiteX232" fmla="*/ 2947988 w 4157663"/>
              <a:gd name="connsiteY232" fmla="*/ 1309688 h 4414838"/>
              <a:gd name="connsiteX233" fmla="*/ 2886075 w 4157663"/>
              <a:gd name="connsiteY233" fmla="*/ 1157288 h 4414838"/>
              <a:gd name="connsiteX234" fmla="*/ 2881313 w 4157663"/>
              <a:gd name="connsiteY234" fmla="*/ 1104900 h 4414838"/>
              <a:gd name="connsiteX235" fmla="*/ 3009900 w 4157663"/>
              <a:gd name="connsiteY235" fmla="*/ 1081088 h 4414838"/>
              <a:gd name="connsiteX236" fmla="*/ 3052763 w 4157663"/>
              <a:gd name="connsiteY236" fmla="*/ 1171575 h 4414838"/>
              <a:gd name="connsiteX237" fmla="*/ 3076575 w 4157663"/>
              <a:gd name="connsiteY237" fmla="*/ 1257300 h 4414838"/>
              <a:gd name="connsiteX238" fmla="*/ 3081338 w 4157663"/>
              <a:gd name="connsiteY238" fmla="*/ 1347788 h 4414838"/>
              <a:gd name="connsiteX239" fmla="*/ 3095625 w 4157663"/>
              <a:gd name="connsiteY239" fmla="*/ 1419225 h 4414838"/>
              <a:gd name="connsiteX240" fmla="*/ 3143250 w 4157663"/>
              <a:gd name="connsiteY240" fmla="*/ 1452563 h 4414838"/>
              <a:gd name="connsiteX241" fmla="*/ 3243263 w 4157663"/>
              <a:gd name="connsiteY241" fmla="*/ 1414463 h 4414838"/>
              <a:gd name="connsiteX242" fmla="*/ 3333750 w 4157663"/>
              <a:gd name="connsiteY242" fmla="*/ 1371600 h 4414838"/>
              <a:gd name="connsiteX243" fmla="*/ 3400425 w 4157663"/>
              <a:gd name="connsiteY243" fmla="*/ 1333500 h 4414838"/>
              <a:gd name="connsiteX244" fmla="*/ 3400425 w 4157663"/>
              <a:gd name="connsiteY244" fmla="*/ 1276350 h 4414838"/>
              <a:gd name="connsiteX245" fmla="*/ 3352800 w 4157663"/>
              <a:gd name="connsiteY245" fmla="*/ 1271588 h 4414838"/>
              <a:gd name="connsiteX246" fmla="*/ 3295650 w 4157663"/>
              <a:gd name="connsiteY246" fmla="*/ 1300163 h 4414838"/>
              <a:gd name="connsiteX247" fmla="*/ 3238500 w 4157663"/>
              <a:gd name="connsiteY247" fmla="*/ 1309688 h 4414838"/>
              <a:gd name="connsiteX248" fmla="*/ 3200400 w 4157663"/>
              <a:gd name="connsiteY248" fmla="*/ 1300163 h 4414838"/>
              <a:gd name="connsiteX249" fmla="*/ 3248025 w 4157663"/>
              <a:gd name="connsiteY249" fmla="*/ 1271588 h 4414838"/>
              <a:gd name="connsiteX250" fmla="*/ 3271838 w 4157663"/>
              <a:gd name="connsiteY250" fmla="*/ 1233488 h 4414838"/>
              <a:gd name="connsiteX251" fmla="*/ 3228975 w 4157663"/>
              <a:gd name="connsiteY251" fmla="*/ 1223963 h 4414838"/>
              <a:gd name="connsiteX252" fmla="*/ 3162300 w 4157663"/>
              <a:gd name="connsiteY252" fmla="*/ 1200150 h 4414838"/>
              <a:gd name="connsiteX253" fmla="*/ 3143250 w 4157663"/>
              <a:gd name="connsiteY253" fmla="*/ 1123950 h 4414838"/>
              <a:gd name="connsiteX254" fmla="*/ 3224213 w 4157663"/>
              <a:gd name="connsiteY254" fmla="*/ 1181101 h 4414838"/>
              <a:gd name="connsiteX255" fmla="*/ 3362325 w 4157663"/>
              <a:gd name="connsiteY255" fmla="*/ 1233489 h 4414838"/>
              <a:gd name="connsiteX256" fmla="*/ 3462338 w 4157663"/>
              <a:gd name="connsiteY256" fmla="*/ 1247776 h 4414838"/>
              <a:gd name="connsiteX257" fmla="*/ 3471863 w 4157663"/>
              <a:gd name="connsiteY257" fmla="*/ 1314451 h 4414838"/>
              <a:gd name="connsiteX258" fmla="*/ 3586163 w 4157663"/>
              <a:gd name="connsiteY258" fmla="*/ 1271589 h 4414838"/>
              <a:gd name="connsiteX259" fmla="*/ 3695700 w 4157663"/>
              <a:gd name="connsiteY259" fmla="*/ 1214439 h 4414838"/>
              <a:gd name="connsiteX260" fmla="*/ 3762375 w 4157663"/>
              <a:gd name="connsiteY260" fmla="*/ 1166814 h 4414838"/>
              <a:gd name="connsiteX261" fmla="*/ 3748088 w 4157663"/>
              <a:gd name="connsiteY261" fmla="*/ 1123951 h 4414838"/>
              <a:gd name="connsiteX262" fmla="*/ 3786188 w 4157663"/>
              <a:gd name="connsiteY262" fmla="*/ 1095376 h 4414838"/>
              <a:gd name="connsiteX263" fmla="*/ 3871913 w 4157663"/>
              <a:gd name="connsiteY263" fmla="*/ 1114426 h 4414838"/>
              <a:gd name="connsiteX264" fmla="*/ 4062413 w 4157663"/>
              <a:gd name="connsiteY264" fmla="*/ 1143000 h 4414838"/>
              <a:gd name="connsiteX265" fmla="*/ 4138613 w 4157663"/>
              <a:gd name="connsiteY265" fmla="*/ 1176338 h 4414838"/>
              <a:gd name="connsiteX266" fmla="*/ 4152900 w 4157663"/>
              <a:gd name="connsiteY266" fmla="*/ 2924175 h 4414838"/>
              <a:gd name="connsiteX0" fmla="*/ 4165050 w 4165050"/>
              <a:gd name="connsiteY0" fmla="*/ 2928938 h 4414838"/>
              <a:gd name="connsiteX1" fmla="*/ 4103137 w 4165050"/>
              <a:gd name="connsiteY1" fmla="*/ 2938463 h 4414838"/>
              <a:gd name="connsiteX2" fmla="*/ 4031700 w 4165050"/>
              <a:gd name="connsiteY2" fmla="*/ 2928938 h 4414838"/>
              <a:gd name="connsiteX3" fmla="*/ 3988837 w 4165050"/>
              <a:gd name="connsiteY3" fmla="*/ 2933700 h 4414838"/>
              <a:gd name="connsiteX4" fmla="*/ 3945975 w 4165050"/>
              <a:gd name="connsiteY4" fmla="*/ 2981325 h 4414838"/>
              <a:gd name="connsiteX5" fmla="*/ 3884062 w 4165050"/>
              <a:gd name="connsiteY5" fmla="*/ 3043238 h 4414838"/>
              <a:gd name="connsiteX6" fmla="*/ 3831675 w 4165050"/>
              <a:gd name="connsiteY6" fmla="*/ 3114675 h 4414838"/>
              <a:gd name="connsiteX7" fmla="*/ 3750712 w 4165050"/>
              <a:gd name="connsiteY7" fmla="*/ 3167063 h 4414838"/>
              <a:gd name="connsiteX8" fmla="*/ 3645937 w 4165050"/>
              <a:gd name="connsiteY8" fmla="*/ 3214688 h 4414838"/>
              <a:gd name="connsiteX9" fmla="*/ 3564975 w 4165050"/>
              <a:gd name="connsiteY9" fmla="*/ 3243263 h 4414838"/>
              <a:gd name="connsiteX10" fmla="*/ 3488775 w 4165050"/>
              <a:gd name="connsiteY10" fmla="*/ 3300413 h 4414838"/>
              <a:gd name="connsiteX11" fmla="*/ 3384000 w 4165050"/>
              <a:gd name="connsiteY11" fmla="*/ 3352800 h 4414838"/>
              <a:gd name="connsiteX12" fmla="*/ 3326850 w 4165050"/>
              <a:gd name="connsiteY12" fmla="*/ 3381375 h 4414838"/>
              <a:gd name="connsiteX13" fmla="*/ 3260175 w 4165050"/>
              <a:gd name="connsiteY13" fmla="*/ 3386138 h 4414838"/>
              <a:gd name="connsiteX14" fmla="*/ 3222075 w 4165050"/>
              <a:gd name="connsiteY14" fmla="*/ 3400425 h 4414838"/>
              <a:gd name="connsiteX15" fmla="*/ 3136350 w 4165050"/>
              <a:gd name="connsiteY15" fmla="*/ 3429000 h 4414838"/>
              <a:gd name="connsiteX16" fmla="*/ 3031575 w 4165050"/>
              <a:gd name="connsiteY16" fmla="*/ 3476625 h 4414838"/>
              <a:gd name="connsiteX17" fmla="*/ 2955375 w 4165050"/>
              <a:gd name="connsiteY17" fmla="*/ 3505200 h 4414838"/>
              <a:gd name="connsiteX18" fmla="*/ 2907750 w 4165050"/>
              <a:gd name="connsiteY18" fmla="*/ 3529013 h 4414838"/>
              <a:gd name="connsiteX19" fmla="*/ 2855362 w 4165050"/>
              <a:gd name="connsiteY19" fmla="*/ 3533775 h 4414838"/>
              <a:gd name="connsiteX20" fmla="*/ 2855362 w 4165050"/>
              <a:gd name="connsiteY20" fmla="*/ 3505200 h 4414838"/>
              <a:gd name="connsiteX21" fmla="*/ 2836312 w 4165050"/>
              <a:gd name="connsiteY21" fmla="*/ 3500438 h 4414838"/>
              <a:gd name="connsiteX22" fmla="*/ 2764875 w 4165050"/>
              <a:gd name="connsiteY22" fmla="*/ 3524250 h 4414838"/>
              <a:gd name="connsiteX23" fmla="*/ 2698200 w 4165050"/>
              <a:gd name="connsiteY23" fmla="*/ 3543300 h 4414838"/>
              <a:gd name="connsiteX24" fmla="*/ 2645812 w 4165050"/>
              <a:gd name="connsiteY24" fmla="*/ 3543300 h 4414838"/>
              <a:gd name="connsiteX25" fmla="*/ 2583900 w 4165050"/>
              <a:gd name="connsiteY25" fmla="*/ 3562350 h 4414838"/>
              <a:gd name="connsiteX26" fmla="*/ 2583900 w 4165050"/>
              <a:gd name="connsiteY26" fmla="*/ 3590925 h 4414838"/>
              <a:gd name="connsiteX27" fmla="*/ 2631525 w 4165050"/>
              <a:gd name="connsiteY27" fmla="*/ 3614738 h 4414838"/>
              <a:gd name="connsiteX28" fmla="*/ 2698200 w 4165050"/>
              <a:gd name="connsiteY28" fmla="*/ 3624263 h 4414838"/>
              <a:gd name="connsiteX29" fmla="*/ 2698200 w 4165050"/>
              <a:gd name="connsiteY29" fmla="*/ 3624263 h 4414838"/>
              <a:gd name="connsiteX30" fmla="*/ 2688675 w 4165050"/>
              <a:gd name="connsiteY30" fmla="*/ 3700463 h 4414838"/>
              <a:gd name="connsiteX31" fmla="*/ 2698200 w 4165050"/>
              <a:gd name="connsiteY31" fmla="*/ 3790950 h 4414838"/>
              <a:gd name="connsiteX32" fmla="*/ 2693437 w 4165050"/>
              <a:gd name="connsiteY32" fmla="*/ 3876675 h 4414838"/>
              <a:gd name="connsiteX33" fmla="*/ 2631525 w 4165050"/>
              <a:gd name="connsiteY33" fmla="*/ 3948113 h 4414838"/>
              <a:gd name="connsiteX34" fmla="*/ 2574375 w 4165050"/>
              <a:gd name="connsiteY34" fmla="*/ 4010025 h 4414838"/>
              <a:gd name="connsiteX35" fmla="*/ 2426737 w 4165050"/>
              <a:gd name="connsiteY35" fmla="*/ 4081463 h 4414838"/>
              <a:gd name="connsiteX36" fmla="*/ 2302912 w 4165050"/>
              <a:gd name="connsiteY36" fmla="*/ 4138613 h 4414838"/>
              <a:gd name="connsiteX37" fmla="*/ 2169562 w 4165050"/>
              <a:gd name="connsiteY37" fmla="*/ 4191000 h 4414838"/>
              <a:gd name="connsiteX38" fmla="*/ 2083837 w 4165050"/>
              <a:gd name="connsiteY38" fmla="*/ 4219575 h 4414838"/>
              <a:gd name="connsiteX39" fmla="*/ 2069550 w 4165050"/>
              <a:gd name="connsiteY39" fmla="*/ 4224338 h 4414838"/>
              <a:gd name="connsiteX40" fmla="*/ 1940962 w 4165050"/>
              <a:gd name="connsiteY40" fmla="*/ 4214813 h 4414838"/>
              <a:gd name="connsiteX41" fmla="*/ 1855237 w 4165050"/>
              <a:gd name="connsiteY41" fmla="*/ 4219575 h 4414838"/>
              <a:gd name="connsiteX42" fmla="*/ 1764750 w 4165050"/>
              <a:gd name="connsiteY42" fmla="*/ 4229100 h 4414838"/>
              <a:gd name="connsiteX43" fmla="*/ 1688550 w 4165050"/>
              <a:gd name="connsiteY43" fmla="*/ 4248150 h 4414838"/>
              <a:gd name="connsiteX44" fmla="*/ 1588537 w 4165050"/>
              <a:gd name="connsiteY44" fmla="*/ 4248150 h 4414838"/>
              <a:gd name="connsiteX45" fmla="*/ 1517100 w 4165050"/>
              <a:gd name="connsiteY45" fmla="*/ 4248150 h 4414838"/>
              <a:gd name="connsiteX46" fmla="*/ 1421850 w 4165050"/>
              <a:gd name="connsiteY46" fmla="*/ 4248150 h 4414838"/>
              <a:gd name="connsiteX47" fmla="*/ 1293262 w 4165050"/>
              <a:gd name="connsiteY47" fmla="*/ 4252913 h 4414838"/>
              <a:gd name="connsiteX48" fmla="*/ 1202775 w 4165050"/>
              <a:gd name="connsiteY48" fmla="*/ 4252913 h 4414838"/>
              <a:gd name="connsiteX49" fmla="*/ 1117050 w 4165050"/>
              <a:gd name="connsiteY49" fmla="*/ 4252913 h 4414838"/>
              <a:gd name="connsiteX50" fmla="*/ 1021800 w 4165050"/>
              <a:gd name="connsiteY50" fmla="*/ 4257675 h 4414838"/>
              <a:gd name="connsiteX51" fmla="*/ 926550 w 4165050"/>
              <a:gd name="connsiteY51" fmla="*/ 4271963 h 4414838"/>
              <a:gd name="connsiteX52" fmla="*/ 845587 w 4165050"/>
              <a:gd name="connsiteY52" fmla="*/ 4295775 h 4414838"/>
              <a:gd name="connsiteX53" fmla="*/ 769387 w 4165050"/>
              <a:gd name="connsiteY53" fmla="*/ 4310063 h 4414838"/>
              <a:gd name="connsiteX54" fmla="*/ 726525 w 4165050"/>
              <a:gd name="connsiteY54" fmla="*/ 4319588 h 4414838"/>
              <a:gd name="connsiteX55" fmla="*/ 650325 w 4165050"/>
              <a:gd name="connsiteY55" fmla="*/ 4348163 h 4414838"/>
              <a:gd name="connsiteX56" fmla="*/ 621750 w 4165050"/>
              <a:gd name="connsiteY56" fmla="*/ 4395788 h 4414838"/>
              <a:gd name="connsiteX57" fmla="*/ 550312 w 4165050"/>
              <a:gd name="connsiteY57" fmla="*/ 4405313 h 4414838"/>
              <a:gd name="connsiteX58" fmla="*/ 445537 w 4165050"/>
              <a:gd name="connsiteY58" fmla="*/ 4414838 h 4414838"/>
              <a:gd name="connsiteX59" fmla="*/ 388387 w 4165050"/>
              <a:gd name="connsiteY59" fmla="*/ 4395788 h 4414838"/>
              <a:gd name="connsiteX60" fmla="*/ 345525 w 4165050"/>
              <a:gd name="connsiteY60" fmla="*/ 4376738 h 4414838"/>
              <a:gd name="connsiteX61" fmla="*/ 326475 w 4165050"/>
              <a:gd name="connsiteY61" fmla="*/ 4367213 h 4414838"/>
              <a:gd name="connsiteX62" fmla="*/ 293137 w 4165050"/>
              <a:gd name="connsiteY62" fmla="*/ 4367213 h 4414838"/>
              <a:gd name="connsiteX63" fmla="*/ 250275 w 4165050"/>
              <a:gd name="connsiteY63" fmla="*/ 4386263 h 4414838"/>
              <a:gd name="connsiteX64" fmla="*/ 207412 w 4165050"/>
              <a:gd name="connsiteY64" fmla="*/ 4395788 h 4414838"/>
              <a:gd name="connsiteX65" fmla="*/ 126450 w 4165050"/>
              <a:gd name="connsiteY65" fmla="*/ 4381500 h 4414838"/>
              <a:gd name="connsiteX66" fmla="*/ 83587 w 4165050"/>
              <a:gd name="connsiteY66" fmla="*/ 4371975 h 4414838"/>
              <a:gd name="connsiteX67" fmla="*/ 21675 w 4165050"/>
              <a:gd name="connsiteY67" fmla="*/ 4376738 h 4414838"/>
              <a:gd name="connsiteX68" fmla="*/ 7387 w 4165050"/>
              <a:gd name="connsiteY68" fmla="*/ 2028825 h 4414838"/>
              <a:gd name="connsiteX69" fmla="*/ 69300 w 4165050"/>
              <a:gd name="connsiteY69" fmla="*/ 1985963 h 4414838"/>
              <a:gd name="connsiteX70" fmla="*/ 169312 w 4165050"/>
              <a:gd name="connsiteY70" fmla="*/ 1966913 h 4414838"/>
              <a:gd name="connsiteX71" fmla="*/ 193125 w 4165050"/>
              <a:gd name="connsiteY71" fmla="*/ 2009775 h 4414838"/>
              <a:gd name="connsiteX72" fmla="*/ 212175 w 4165050"/>
              <a:gd name="connsiteY72" fmla="*/ 2024063 h 4414838"/>
              <a:gd name="connsiteX73" fmla="*/ 221700 w 4165050"/>
              <a:gd name="connsiteY73" fmla="*/ 2090738 h 4414838"/>
              <a:gd name="connsiteX74" fmla="*/ 255037 w 4165050"/>
              <a:gd name="connsiteY74" fmla="*/ 2000250 h 4414838"/>
              <a:gd name="connsiteX75" fmla="*/ 255037 w 4165050"/>
              <a:gd name="connsiteY75" fmla="*/ 2000250 h 4414838"/>
              <a:gd name="connsiteX76" fmla="*/ 288375 w 4165050"/>
              <a:gd name="connsiteY76" fmla="*/ 2005013 h 4414838"/>
              <a:gd name="connsiteX77" fmla="*/ 297900 w 4165050"/>
              <a:gd name="connsiteY77" fmla="*/ 1966913 h 4414838"/>
              <a:gd name="connsiteX78" fmla="*/ 374100 w 4165050"/>
              <a:gd name="connsiteY78" fmla="*/ 1971675 h 4414838"/>
              <a:gd name="connsiteX79" fmla="*/ 378862 w 4165050"/>
              <a:gd name="connsiteY79" fmla="*/ 1890713 h 4414838"/>
              <a:gd name="connsiteX80" fmla="*/ 393150 w 4165050"/>
              <a:gd name="connsiteY80" fmla="*/ 1847850 h 4414838"/>
              <a:gd name="connsiteX81" fmla="*/ 555075 w 4165050"/>
              <a:gd name="connsiteY81" fmla="*/ 1876425 h 4414838"/>
              <a:gd name="connsiteX82" fmla="*/ 712237 w 4165050"/>
              <a:gd name="connsiteY82" fmla="*/ 1924050 h 4414838"/>
              <a:gd name="connsiteX83" fmla="*/ 764625 w 4165050"/>
              <a:gd name="connsiteY83" fmla="*/ 1928813 h 4414838"/>
              <a:gd name="connsiteX84" fmla="*/ 850350 w 4165050"/>
              <a:gd name="connsiteY84" fmla="*/ 1990725 h 4414838"/>
              <a:gd name="connsiteX85" fmla="*/ 788437 w 4165050"/>
              <a:gd name="connsiteY85" fmla="*/ 1919288 h 4414838"/>
              <a:gd name="connsiteX86" fmla="*/ 640800 w 4165050"/>
              <a:gd name="connsiteY86" fmla="*/ 1804988 h 4414838"/>
              <a:gd name="connsiteX87" fmla="*/ 531262 w 4165050"/>
              <a:gd name="connsiteY87" fmla="*/ 1709738 h 4414838"/>
              <a:gd name="connsiteX88" fmla="*/ 512212 w 4165050"/>
              <a:gd name="connsiteY88" fmla="*/ 1690688 h 4414838"/>
              <a:gd name="connsiteX89" fmla="*/ 497925 w 4165050"/>
              <a:gd name="connsiteY89" fmla="*/ 1624013 h 4414838"/>
              <a:gd name="connsiteX90" fmla="*/ 469350 w 4165050"/>
              <a:gd name="connsiteY90" fmla="*/ 1547813 h 4414838"/>
              <a:gd name="connsiteX91" fmla="*/ 469350 w 4165050"/>
              <a:gd name="connsiteY91" fmla="*/ 1547813 h 4414838"/>
              <a:gd name="connsiteX92" fmla="*/ 388387 w 4165050"/>
              <a:gd name="connsiteY92" fmla="*/ 1519238 h 4414838"/>
              <a:gd name="connsiteX93" fmla="*/ 364575 w 4165050"/>
              <a:gd name="connsiteY93" fmla="*/ 1509713 h 4414838"/>
              <a:gd name="connsiteX94" fmla="*/ 312187 w 4165050"/>
              <a:gd name="connsiteY94" fmla="*/ 1581150 h 4414838"/>
              <a:gd name="connsiteX95" fmla="*/ 259800 w 4165050"/>
              <a:gd name="connsiteY95" fmla="*/ 1595438 h 4414838"/>
              <a:gd name="connsiteX96" fmla="*/ 293137 w 4165050"/>
              <a:gd name="connsiteY96" fmla="*/ 1533525 h 4414838"/>
              <a:gd name="connsiteX97" fmla="*/ 364575 w 4165050"/>
              <a:gd name="connsiteY97" fmla="*/ 1462088 h 4414838"/>
              <a:gd name="connsiteX98" fmla="*/ 383625 w 4165050"/>
              <a:gd name="connsiteY98" fmla="*/ 1414463 h 4414838"/>
              <a:gd name="connsiteX99" fmla="*/ 378862 w 4165050"/>
              <a:gd name="connsiteY99" fmla="*/ 1314450 h 4414838"/>
              <a:gd name="connsiteX100" fmla="*/ 369337 w 4165050"/>
              <a:gd name="connsiteY100" fmla="*/ 1228725 h 4414838"/>
              <a:gd name="connsiteX101" fmla="*/ 312187 w 4165050"/>
              <a:gd name="connsiteY101" fmla="*/ 1185863 h 4414838"/>
              <a:gd name="connsiteX102" fmla="*/ 288375 w 4165050"/>
              <a:gd name="connsiteY102" fmla="*/ 1162050 h 4414838"/>
              <a:gd name="connsiteX103" fmla="*/ 293137 w 4165050"/>
              <a:gd name="connsiteY103" fmla="*/ 1109663 h 4414838"/>
              <a:gd name="connsiteX104" fmla="*/ 316950 w 4165050"/>
              <a:gd name="connsiteY104" fmla="*/ 1090613 h 4414838"/>
              <a:gd name="connsiteX105" fmla="*/ 26437 w 4165050"/>
              <a:gd name="connsiteY105" fmla="*/ 633412 h 4414838"/>
              <a:gd name="connsiteX106" fmla="*/ 35962 w 4165050"/>
              <a:gd name="connsiteY106" fmla="*/ 19050 h 4414838"/>
              <a:gd name="connsiteX107" fmla="*/ 1074187 w 4165050"/>
              <a:gd name="connsiteY107" fmla="*/ 0 h 4414838"/>
              <a:gd name="connsiteX108" fmla="*/ 1202775 w 4165050"/>
              <a:gd name="connsiteY108" fmla="*/ 1109663 h 4414838"/>
              <a:gd name="connsiteX109" fmla="*/ 1259925 w 4165050"/>
              <a:gd name="connsiteY109" fmla="*/ 1090613 h 4414838"/>
              <a:gd name="connsiteX110" fmla="*/ 1302787 w 4165050"/>
              <a:gd name="connsiteY110" fmla="*/ 1095375 h 4414838"/>
              <a:gd name="connsiteX111" fmla="*/ 1307550 w 4165050"/>
              <a:gd name="connsiteY111" fmla="*/ 1176338 h 4414838"/>
              <a:gd name="connsiteX112" fmla="*/ 1336125 w 4165050"/>
              <a:gd name="connsiteY112" fmla="*/ 1223963 h 4414838"/>
              <a:gd name="connsiteX113" fmla="*/ 1402800 w 4165050"/>
              <a:gd name="connsiteY113" fmla="*/ 1281113 h 4414838"/>
              <a:gd name="connsiteX114" fmla="*/ 1455187 w 4165050"/>
              <a:gd name="connsiteY114" fmla="*/ 1309688 h 4414838"/>
              <a:gd name="connsiteX115" fmla="*/ 1536150 w 4165050"/>
              <a:gd name="connsiteY115" fmla="*/ 1281113 h 4414838"/>
              <a:gd name="connsiteX116" fmla="*/ 1540912 w 4165050"/>
              <a:gd name="connsiteY116" fmla="*/ 1314450 h 4414838"/>
              <a:gd name="connsiteX117" fmla="*/ 1502812 w 4165050"/>
              <a:gd name="connsiteY117" fmla="*/ 1366838 h 4414838"/>
              <a:gd name="connsiteX118" fmla="*/ 1517100 w 4165050"/>
              <a:gd name="connsiteY118" fmla="*/ 1428750 h 4414838"/>
              <a:gd name="connsiteX119" fmla="*/ 1559962 w 4165050"/>
              <a:gd name="connsiteY119" fmla="*/ 1428750 h 4414838"/>
              <a:gd name="connsiteX120" fmla="*/ 1512337 w 4165050"/>
              <a:gd name="connsiteY120" fmla="*/ 1462088 h 4414838"/>
              <a:gd name="connsiteX121" fmla="*/ 1526625 w 4165050"/>
              <a:gd name="connsiteY121" fmla="*/ 1528763 h 4414838"/>
              <a:gd name="connsiteX122" fmla="*/ 1550437 w 4165050"/>
              <a:gd name="connsiteY122" fmla="*/ 1576388 h 4414838"/>
              <a:gd name="connsiteX123" fmla="*/ 1607587 w 4165050"/>
              <a:gd name="connsiteY123" fmla="*/ 1571625 h 4414838"/>
              <a:gd name="connsiteX124" fmla="*/ 1659975 w 4165050"/>
              <a:gd name="connsiteY124" fmla="*/ 1590675 h 4414838"/>
              <a:gd name="connsiteX125" fmla="*/ 1702837 w 4165050"/>
              <a:gd name="connsiteY125" fmla="*/ 1552575 h 4414838"/>
              <a:gd name="connsiteX126" fmla="*/ 1726650 w 4165050"/>
              <a:gd name="connsiteY126" fmla="*/ 1533525 h 4414838"/>
              <a:gd name="connsiteX127" fmla="*/ 1712362 w 4165050"/>
              <a:gd name="connsiteY127" fmla="*/ 1490663 h 4414838"/>
              <a:gd name="connsiteX128" fmla="*/ 1698075 w 4165050"/>
              <a:gd name="connsiteY128" fmla="*/ 1476375 h 4414838"/>
              <a:gd name="connsiteX129" fmla="*/ 1698075 w 4165050"/>
              <a:gd name="connsiteY129" fmla="*/ 1452563 h 4414838"/>
              <a:gd name="connsiteX130" fmla="*/ 1736175 w 4165050"/>
              <a:gd name="connsiteY130" fmla="*/ 1466850 h 4414838"/>
              <a:gd name="connsiteX131" fmla="*/ 1764750 w 4165050"/>
              <a:gd name="connsiteY131" fmla="*/ 1495425 h 4414838"/>
              <a:gd name="connsiteX132" fmla="*/ 1774275 w 4165050"/>
              <a:gd name="connsiteY132" fmla="*/ 1447800 h 4414838"/>
              <a:gd name="connsiteX133" fmla="*/ 1779037 w 4165050"/>
              <a:gd name="connsiteY133" fmla="*/ 1414463 h 4414838"/>
              <a:gd name="connsiteX134" fmla="*/ 1774275 w 4165050"/>
              <a:gd name="connsiteY134" fmla="*/ 1400175 h 4414838"/>
              <a:gd name="connsiteX135" fmla="*/ 1731412 w 4165050"/>
              <a:gd name="connsiteY135" fmla="*/ 1385888 h 4414838"/>
              <a:gd name="connsiteX136" fmla="*/ 1698075 w 4165050"/>
              <a:gd name="connsiteY136" fmla="*/ 1362075 h 4414838"/>
              <a:gd name="connsiteX137" fmla="*/ 1664737 w 4165050"/>
              <a:gd name="connsiteY137" fmla="*/ 1319213 h 4414838"/>
              <a:gd name="connsiteX138" fmla="*/ 1636162 w 4165050"/>
              <a:gd name="connsiteY138" fmla="*/ 1309688 h 4414838"/>
              <a:gd name="connsiteX139" fmla="*/ 1598062 w 4165050"/>
              <a:gd name="connsiteY139" fmla="*/ 1309688 h 4414838"/>
              <a:gd name="connsiteX140" fmla="*/ 1579012 w 4165050"/>
              <a:gd name="connsiteY140" fmla="*/ 1304925 h 4414838"/>
              <a:gd name="connsiteX141" fmla="*/ 1564725 w 4165050"/>
              <a:gd name="connsiteY141" fmla="*/ 1271588 h 4414838"/>
              <a:gd name="connsiteX142" fmla="*/ 1545675 w 4165050"/>
              <a:gd name="connsiteY142" fmla="*/ 1233488 h 4414838"/>
              <a:gd name="connsiteX143" fmla="*/ 1564725 w 4165050"/>
              <a:gd name="connsiteY143" fmla="*/ 1219200 h 4414838"/>
              <a:gd name="connsiteX144" fmla="*/ 1621875 w 4165050"/>
              <a:gd name="connsiteY144" fmla="*/ 1281113 h 4414838"/>
              <a:gd name="connsiteX145" fmla="*/ 1621875 w 4165050"/>
              <a:gd name="connsiteY145" fmla="*/ 1281113 h 4414838"/>
              <a:gd name="connsiteX146" fmla="*/ 1640925 w 4165050"/>
              <a:gd name="connsiteY146" fmla="*/ 1252538 h 4414838"/>
              <a:gd name="connsiteX147" fmla="*/ 1621875 w 4165050"/>
              <a:gd name="connsiteY147" fmla="*/ 1214438 h 4414838"/>
              <a:gd name="connsiteX148" fmla="*/ 1664737 w 4165050"/>
              <a:gd name="connsiteY148" fmla="*/ 1223963 h 4414838"/>
              <a:gd name="connsiteX149" fmla="*/ 1683787 w 4165050"/>
              <a:gd name="connsiteY149" fmla="*/ 1285875 h 4414838"/>
              <a:gd name="connsiteX150" fmla="*/ 1702837 w 4165050"/>
              <a:gd name="connsiteY150" fmla="*/ 1290638 h 4414838"/>
              <a:gd name="connsiteX151" fmla="*/ 1698075 w 4165050"/>
              <a:gd name="connsiteY151" fmla="*/ 1252538 h 4414838"/>
              <a:gd name="connsiteX152" fmla="*/ 1688550 w 4165050"/>
              <a:gd name="connsiteY152" fmla="*/ 1223963 h 4414838"/>
              <a:gd name="connsiteX153" fmla="*/ 1698075 w 4165050"/>
              <a:gd name="connsiteY153" fmla="*/ 1204913 h 4414838"/>
              <a:gd name="connsiteX154" fmla="*/ 1698075 w 4165050"/>
              <a:gd name="connsiteY154" fmla="*/ 1204913 h 4414838"/>
              <a:gd name="connsiteX155" fmla="*/ 1764750 w 4165050"/>
              <a:gd name="connsiteY155" fmla="*/ 1204913 h 4414838"/>
              <a:gd name="connsiteX156" fmla="*/ 1764750 w 4165050"/>
              <a:gd name="connsiteY156" fmla="*/ 1204913 h 4414838"/>
              <a:gd name="connsiteX157" fmla="*/ 1736175 w 4165050"/>
              <a:gd name="connsiteY157" fmla="*/ 1300163 h 4414838"/>
              <a:gd name="connsiteX158" fmla="*/ 1740937 w 4165050"/>
              <a:gd name="connsiteY158" fmla="*/ 1338263 h 4414838"/>
              <a:gd name="connsiteX159" fmla="*/ 1740937 w 4165050"/>
              <a:gd name="connsiteY159" fmla="*/ 1338263 h 4414838"/>
              <a:gd name="connsiteX160" fmla="*/ 1807612 w 4165050"/>
              <a:gd name="connsiteY160" fmla="*/ 1352550 h 4414838"/>
              <a:gd name="connsiteX161" fmla="*/ 1845712 w 4165050"/>
              <a:gd name="connsiteY161" fmla="*/ 1319213 h 4414838"/>
              <a:gd name="connsiteX162" fmla="*/ 1907625 w 4165050"/>
              <a:gd name="connsiteY162" fmla="*/ 1319213 h 4414838"/>
              <a:gd name="connsiteX163" fmla="*/ 1955250 w 4165050"/>
              <a:gd name="connsiteY163" fmla="*/ 1328738 h 4414838"/>
              <a:gd name="connsiteX164" fmla="*/ 1974300 w 4165050"/>
              <a:gd name="connsiteY164" fmla="*/ 1300163 h 4414838"/>
              <a:gd name="connsiteX165" fmla="*/ 1979062 w 4165050"/>
              <a:gd name="connsiteY165" fmla="*/ 1281113 h 4414838"/>
              <a:gd name="connsiteX166" fmla="*/ 1936200 w 4165050"/>
              <a:gd name="connsiteY166" fmla="*/ 1266825 h 4414838"/>
              <a:gd name="connsiteX167" fmla="*/ 1888575 w 4165050"/>
              <a:gd name="connsiteY167" fmla="*/ 1257300 h 4414838"/>
              <a:gd name="connsiteX168" fmla="*/ 1874287 w 4165050"/>
              <a:gd name="connsiteY168" fmla="*/ 1238250 h 4414838"/>
              <a:gd name="connsiteX169" fmla="*/ 1945725 w 4165050"/>
              <a:gd name="connsiteY169" fmla="*/ 1233488 h 4414838"/>
              <a:gd name="connsiteX170" fmla="*/ 1969537 w 4165050"/>
              <a:gd name="connsiteY170" fmla="*/ 1247775 h 4414838"/>
              <a:gd name="connsiteX171" fmla="*/ 1969537 w 4165050"/>
              <a:gd name="connsiteY171" fmla="*/ 1247775 h 4414838"/>
              <a:gd name="connsiteX172" fmla="*/ 1921912 w 4165050"/>
              <a:gd name="connsiteY172" fmla="*/ 1214438 h 4414838"/>
              <a:gd name="connsiteX173" fmla="*/ 1936200 w 4165050"/>
              <a:gd name="connsiteY173" fmla="*/ 1190625 h 4414838"/>
              <a:gd name="connsiteX174" fmla="*/ 1936200 w 4165050"/>
              <a:gd name="connsiteY174" fmla="*/ 1190625 h 4414838"/>
              <a:gd name="connsiteX175" fmla="*/ 1955250 w 4165050"/>
              <a:gd name="connsiteY175" fmla="*/ 1166813 h 4414838"/>
              <a:gd name="connsiteX176" fmla="*/ 1960012 w 4165050"/>
              <a:gd name="connsiteY176" fmla="*/ 1152525 h 4414838"/>
              <a:gd name="connsiteX177" fmla="*/ 2031450 w 4165050"/>
              <a:gd name="connsiteY177" fmla="*/ 1223963 h 4414838"/>
              <a:gd name="connsiteX178" fmla="*/ 2026687 w 4165050"/>
              <a:gd name="connsiteY178" fmla="*/ 1204913 h 4414838"/>
              <a:gd name="connsiteX179" fmla="*/ 2002875 w 4165050"/>
              <a:gd name="connsiteY179" fmla="*/ 1152525 h 4414838"/>
              <a:gd name="connsiteX180" fmla="*/ 2002875 w 4165050"/>
              <a:gd name="connsiteY180" fmla="*/ 1090613 h 4414838"/>
              <a:gd name="connsiteX181" fmla="*/ 2021925 w 4165050"/>
              <a:gd name="connsiteY181" fmla="*/ 1090613 h 4414838"/>
              <a:gd name="connsiteX182" fmla="*/ 2026687 w 4165050"/>
              <a:gd name="connsiteY182" fmla="*/ 1152525 h 4414838"/>
              <a:gd name="connsiteX183" fmla="*/ 2060025 w 4165050"/>
              <a:gd name="connsiteY183" fmla="*/ 1171575 h 4414838"/>
              <a:gd name="connsiteX184" fmla="*/ 2060025 w 4165050"/>
              <a:gd name="connsiteY184" fmla="*/ 1171575 h 4414838"/>
              <a:gd name="connsiteX185" fmla="*/ 2050500 w 4165050"/>
              <a:gd name="connsiteY185" fmla="*/ 1081088 h 4414838"/>
              <a:gd name="connsiteX186" fmla="*/ 2079075 w 4165050"/>
              <a:gd name="connsiteY186" fmla="*/ 1076325 h 4414838"/>
              <a:gd name="connsiteX187" fmla="*/ 2079075 w 4165050"/>
              <a:gd name="connsiteY187" fmla="*/ 1128713 h 4414838"/>
              <a:gd name="connsiteX188" fmla="*/ 2088600 w 4165050"/>
              <a:gd name="connsiteY188" fmla="*/ 1143000 h 4414838"/>
              <a:gd name="connsiteX189" fmla="*/ 2117175 w 4165050"/>
              <a:gd name="connsiteY189" fmla="*/ 1090613 h 4414838"/>
              <a:gd name="connsiteX190" fmla="*/ 2160037 w 4165050"/>
              <a:gd name="connsiteY190" fmla="*/ 1066800 h 4414838"/>
              <a:gd name="connsiteX191" fmla="*/ 2164800 w 4165050"/>
              <a:gd name="connsiteY191" fmla="*/ 1090613 h 4414838"/>
              <a:gd name="connsiteX192" fmla="*/ 2131462 w 4165050"/>
              <a:gd name="connsiteY192" fmla="*/ 1133475 h 4414838"/>
              <a:gd name="connsiteX193" fmla="*/ 2102887 w 4165050"/>
              <a:gd name="connsiteY193" fmla="*/ 1166813 h 4414838"/>
              <a:gd name="connsiteX194" fmla="*/ 2202900 w 4165050"/>
              <a:gd name="connsiteY194" fmla="*/ 1190625 h 4414838"/>
              <a:gd name="connsiteX195" fmla="*/ 2241000 w 4165050"/>
              <a:gd name="connsiteY195" fmla="*/ 1190625 h 4414838"/>
              <a:gd name="connsiteX196" fmla="*/ 2236237 w 4165050"/>
              <a:gd name="connsiteY196" fmla="*/ 1152525 h 4414838"/>
              <a:gd name="connsiteX197" fmla="*/ 2236237 w 4165050"/>
              <a:gd name="connsiteY197" fmla="*/ 1152525 h 4414838"/>
              <a:gd name="connsiteX198" fmla="*/ 2269575 w 4165050"/>
              <a:gd name="connsiteY198" fmla="*/ 1119188 h 4414838"/>
              <a:gd name="connsiteX199" fmla="*/ 2283862 w 4165050"/>
              <a:gd name="connsiteY199" fmla="*/ 1195388 h 4414838"/>
              <a:gd name="connsiteX200" fmla="*/ 2307675 w 4165050"/>
              <a:gd name="connsiteY200" fmla="*/ 1214438 h 4414838"/>
              <a:gd name="connsiteX201" fmla="*/ 2317200 w 4165050"/>
              <a:gd name="connsiteY201" fmla="*/ 1176338 h 4414838"/>
              <a:gd name="connsiteX202" fmla="*/ 2317200 w 4165050"/>
              <a:gd name="connsiteY202" fmla="*/ 1176338 h 4414838"/>
              <a:gd name="connsiteX203" fmla="*/ 2345775 w 4165050"/>
              <a:gd name="connsiteY203" fmla="*/ 1109663 h 4414838"/>
              <a:gd name="connsiteX204" fmla="*/ 2350537 w 4165050"/>
              <a:gd name="connsiteY204" fmla="*/ 1147763 h 4414838"/>
              <a:gd name="connsiteX205" fmla="*/ 2355300 w 4165050"/>
              <a:gd name="connsiteY205" fmla="*/ 1181100 h 4414838"/>
              <a:gd name="connsiteX206" fmla="*/ 2417212 w 4165050"/>
              <a:gd name="connsiteY206" fmla="*/ 1200150 h 4414838"/>
              <a:gd name="connsiteX207" fmla="*/ 2445787 w 4165050"/>
              <a:gd name="connsiteY207" fmla="*/ 1204913 h 4414838"/>
              <a:gd name="connsiteX208" fmla="*/ 2455312 w 4165050"/>
              <a:gd name="connsiteY208" fmla="*/ 1190625 h 4414838"/>
              <a:gd name="connsiteX209" fmla="*/ 2474362 w 4165050"/>
              <a:gd name="connsiteY209" fmla="*/ 1171575 h 4414838"/>
              <a:gd name="connsiteX210" fmla="*/ 2517225 w 4165050"/>
              <a:gd name="connsiteY210" fmla="*/ 1166813 h 4414838"/>
              <a:gd name="connsiteX211" fmla="*/ 2488650 w 4165050"/>
              <a:gd name="connsiteY211" fmla="*/ 1204913 h 4414838"/>
              <a:gd name="connsiteX212" fmla="*/ 2488650 w 4165050"/>
              <a:gd name="connsiteY212" fmla="*/ 1233488 h 4414838"/>
              <a:gd name="connsiteX213" fmla="*/ 2488650 w 4165050"/>
              <a:gd name="connsiteY213" fmla="*/ 1233488 h 4414838"/>
              <a:gd name="connsiteX214" fmla="*/ 2555325 w 4165050"/>
              <a:gd name="connsiteY214" fmla="*/ 1271588 h 4414838"/>
              <a:gd name="connsiteX215" fmla="*/ 2617237 w 4165050"/>
              <a:gd name="connsiteY215" fmla="*/ 1309688 h 4414838"/>
              <a:gd name="connsiteX216" fmla="*/ 2669625 w 4165050"/>
              <a:gd name="connsiteY216" fmla="*/ 1347788 h 4414838"/>
              <a:gd name="connsiteX217" fmla="*/ 2688675 w 4165050"/>
              <a:gd name="connsiteY217" fmla="*/ 1362075 h 4414838"/>
              <a:gd name="connsiteX218" fmla="*/ 2712487 w 4165050"/>
              <a:gd name="connsiteY218" fmla="*/ 1328738 h 4414838"/>
              <a:gd name="connsiteX219" fmla="*/ 2707725 w 4165050"/>
              <a:gd name="connsiteY219" fmla="*/ 1300163 h 4414838"/>
              <a:gd name="connsiteX220" fmla="*/ 2707725 w 4165050"/>
              <a:gd name="connsiteY220" fmla="*/ 1281113 h 4414838"/>
              <a:gd name="connsiteX221" fmla="*/ 2736300 w 4165050"/>
              <a:gd name="connsiteY221" fmla="*/ 1319213 h 4414838"/>
              <a:gd name="connsiteX222" fmla="*/ 2712487 w 4165050"/>
              <a:gd name="connsiteY222" fmla="*/ 1357313 h 4414838"/>
              <a:gd name="connsiteX223" fmla="*/ 2755350 w 4165050"/>
              <a:gd name="connsiteY223" fmla="*/ 1404938 h 4414838"/>
              <a:gd name="connsiteX224" fmla="*/ 2802975 w 4165050"/>
              <a:gd name="connsiteY224" fmla="*/ 1390650 h 4414838"/>
              <a:gd name="connsiteX225" fmla="*/ 2802975 w 4165050"/>
              <a:gd name="connsiteY225" fmla="*/ 1390650 h 4414838"/>
              <a:gd name="connsiteX226" fmla="*/ 2822025 w 4165050"/>
              <a:gd name="connsiteY226" fmla="*/ 1333500 h 4414838"/>
              <a:gd name="connsiteX227" fmla="*/ 2822025 w 4165050"/>
              <a:gd name="connsiteY227" fmla="*/ 1333500 h 4414838"/>
              <a:gd name="connsiteX228" fmla="*/ 2831550 w 4165050"/>
              <a:gd name="connsiteY228" fmla="*/ 1381125 h 4414838"/>
              <a:gd name="connsiteX229" fmla="*/ 2855362 w 4165050"/>
              <a:gd name="connsiteY229" fmla="*/ 1419225 h 4414838"/>
              <a:gd name="connsiteX230" fmla="*/ 2936325 w 4165050"/>
              <a:gd name="connsiteY230" fmla="*/ 1443038 h 4414838"/>
              <a:gd name="connsiteX231" fmla="*/ 2993475 w 4165050"/>
              <a:gd name="connsiteY231" fmla="*/ 1452563 h 4414838"/>
              <a:gd name="connsiteX232" fmla="*/ 2993475 w 4165050"/>
              <a:gd name="connsiteY232" fmla="*/ 1452563 h 4414838"/>
              <a:gd name="connsiteX233" fmla="*/ 2955375 w 4165050"/>
              <a:gd name="connsiteY233" fmla="*/ 1309688 h 4414838"/>
              <a:gd name="connsiteX234" fmla="*/ 2893462 w 4165050"/>
              <a:gd name="connsiteY234" fmla="*/ 1157288 h 4414838"/>
              <a:gd name="connsiteX235" fmla="*/ 2888700 w 4165050"/>
              <a:gd name="connsiteY235" fmla="*/ 1104900 h 4414838"/>
              <a:gd name="connsiteX236" fmla="*/ 3017287 w 4165050"/>
              <a:gd name="connsiteY236" fmla="*/ 1081088 h 4414838"/>
              <a:gd name="connsiteX237" fmla="*/ 3060150 w 4165050"/>
              <a:gd name="connsiteY237" fmla="*/ 1171575 h 4414838"/>
              <a:gd name="connsiteX238" fmla="*/ 3083962 w 4165050"/>
              <a:gd name="connsiteY238" fmla="*/ 1257300 h 4414838"/>
              <a:gd name="connsiteX239" fmla="*/ 3088725 w 4165050"/>
              <a:gd name="connsiteY239" fmla="*/ 1347788 h 4414838"/>
              <a:gd name="connsiteX240" fmla="*/ 3103012 w 4165050"/>
              <a:gd name="connsiteY240" fmla="*/ 1419225 h 4414838"/>
              <a:gd name="connsiteX241" fmla="*/ 3150637 w 4165050"/>
              <a:gd name="connsiteY241" fmla="*/ 1452563 h 4414838"/>
              <a:gd name="connsiteX242" fmla="*/ 3250650 w 4165050"/>
              <a:gd name="connsiteY242" fmla="*/ 1414463 h 4414838"/>
              <a:gd name="connsiteX243" fmla="*/ 3341137 w 4165050"/>
              <a:gd name="connsiteY243" fmla="*/ 1371600 h 4414838"/>
              <a:gd name="connsiteX244" fmla="*/ 3407812 w 4165050"/>
              <a:gd name="connsiteY244" fmla="*/ 1333500 h 4414838"/>
              <a:gd name="connsiteX245" fmla="*/ 3407812 w 4165050"/>
              <a:gd name="connsiteY245" fmla="*/ 1276350 h 4414838"/>
              <a:gd name="connsiteX246" fmla="*/ 3360187 w 4165050"/>
              <a:gd name="connsiteY246" fmla="*/ 1271588 h 4414838"/>
              <a:gd name="connsiteX247" fmla="*/ 3303037 w 4165050"/>
              <a:gd name="connsiteY247" fmla="*/ 1300163 h 4414838"/>
              <a:gd name="connsiteX248" fmla="*/ 3245887 w 4165050"/>
              <a:gd name="connsiteY248" fmla="*/ 1309688 h 4414838"/>
              <a:gd name="connsiteX249" fmla="*/ 3207787 w 4165050"/>
              <a:gd name="connsiteY249" fmla="*/ 1300163 h 4414838"/>
              <a:gd name="connsiteX250" fmla="*/ 3255412 w 4165050"/>
              <a:gd name="connsiteY250" fmla="*/ 1271588 h 4414838"/>
              <a:gd name="connsiteX251" fmla="*/ 3279225 w 4165050"/>
              <a:gd name="connsiteY251" fmla="*/ 1233488 h 4414838"/>
              <a:gd name="connsiteX252" fmla="*/ 3236362 w 4165050"/>
              <a:gd name="connsiteY252" fmla="*/ 1223963 h 4414838"/>
              <a:gd name="connsiteX253" fmla="*/ 3169687 w 4165050"/>
              <a:gd name="connsiteY253" fmla="*/ 1200150 h 4414838"/>
              <a:gd name="connsiteX254" fmla="*/ 3150637 w 4165050"/>
              <a:gd name="connsiteY254" fmla="*/ 1123950 h 4414838"/>
              <a:gd name="connsiteX255" fmla="*/ 3231600 w 4165050"/>
              <a:gd name="connsiteY255" fmla="*/ 1181101 h 4414838"/>
              <a:gd name="connsiteX256" fmla="*/ 3369712 w 4165050"/>
              <a:gd name="connsiteY256" fmla="*/ 1233489 h 4414838"/>
              <a:gd name="connsiteX257" fmla="*/ 3469725 w 4165050"/>
              <a:gd name="connsiteY257" fmla="*/ 1247776 h 4414838"/>
              <a:gd name="connsiteX258" fmla="*/ 3479250 w 4165050"/>
              <a:gd name="connsiteY258" fmla="*/ 1314451 h 4414838"/>
              <a:gd name="connsiteX259" fmla="*/ 3593550 w 4165050"/>
              <a:gd name="connsiteY259" fmla="*/ 1271589 h 4414838"/>
              <a:gd name="connsiteX260" fmla="*/ 3703087 w 4165050"/>
              <a:gd name="connsiteY260" fmla="*/ 1214439 h 4414838"/>
              <a:gd name="connsiteX261" fmla="*/ 3769762 w 4165050"/>
              <a:gd name="connsiteY261" fmla="*/ 1166814 h 4414838"/>
              <a:gd name="connsiteX262" fmla="*/ 3755475 w 4165050"/>
              <a:gd name="connsiteY262" fmla="*/ 1123951 h 4414838"/>
              <a:gd name="connsiteX263" fmla="*/ 3793575 w 4165050"/>
              <a:gd name="connsiteY263" fmla="*/ 1095376 h 4414838"/>
              <a:gd name="connsiteX264" fmla="*/ 3879300 w 4165050"/>
              <a:gd name="connsiteY264" fmla="*/ 1114426 h 4414838"/>
              <a:gd name="connsiteX265" fmla="*/ 4069800 w 4165050"/>
              <a:gd name="connsiteY265" fmla="*/ 1143000 h 4414838"/>
              <a:gd name="connsiteX266" fmla="*/ 4146000 w 4165050"/>
              <a:gd name="connsiteY266" fmla="*/ 1176338 h 4414838"/>
              <a:gd name="connsiteX267" fmla="*/ 4160287 w 4165050"/>
              <a:gd name="connsiteY267" fmla="*/ 2924175 h 4414838"/>
              <a:gd name="connsiteX0" fmla="*/ 4157663 w 4157663"/>
              <a:gd name="connsiteY0" fmla="*/ 2928938 h 4414838"/>
              <a:gd name="connsiteX1" fmla="*/ 4095750 w 4157663"/>
              <a:gd name="connsiteY1" fmla="*/ 2938463 h 4414838"/>
              <a:gd name="connsiteX2" fmla="*/ 4024313 w 4157663"/>
              <a:gd name="connsiteY2" fmla="*/ 2928938 h 4414838"/>
              <a:gd name="connsiteX3" fmla="*/ 3981450 w 4157663"/>
              <a:gd name="connsiteY3" fmla="*/ 2933700 h 4414838"/>
              <a:gd name="connsiteX4" fmla="*/ 3938588 w 4157663"/>
              <a:gd name="connsiteY4" fmla="*/ 2981325 h 4414838"/>
              <a:gd name="connsiteX5" fmla="*/ 3876675 w 4157663"/>
              <a:gd name="connsiteY5" fmla="*/ 3043238 h 4414838"/>
              <a:gd name="connsiteX6" fmla="*/ 3824288 w 4157663"/>
              <a:gd name="connsiteY6" fmla="*/ 3114675 h 4414838"/>
              <a:gd name="connsiteX7" fmla="*/ 3743325 w 4157663"/>
              <a:gd name="connsiteY7" fmla="*/ 3167063 h 4414838"/>
              <a:gd name="connsiteX8" fmla="*/ 3638550 w 4157663"/>
              <a:gd name="connsiteY8" fmla="*/ 3214688 h 4414838"/>
              <a:gd name="connsiteX9" fmla="*/ 3557588 w 4157663"/>
              <a:gd name="connsiteY9" fmla="*/ 3243263 h 4414838"/>
              <a:gd name="connsiteX10" fmla="*/ 3481388 w 4157663"/>
              <a:gd name="connsiteY10" fmla="*/ 3300413 h 4414838"/>
              <a:gd name="connsiteX11" fmla="*/ 3376613 w 4157663"/>
              <a:gd name="connsiteY11" fmla="*/ 3352800 h 4414838"/>
              <a:gd name="connsiteX12" fmla="*/ 3319463 w 4157663"/>
              <a:gd name="connsiteY12" fmla="*/ 3381375 h 4414838"/>
              <a:gd name="connsiteX13" fmla="*/ 3252788 w 4157663"/>
              <a:gd name="connsiteY13" fmla="*/ 3386138 h 4414838"/>
              <a:gd name="connsiteX14" fmla="*/ 3214688 w 4157663"/>
              <a:gd name="connsiteY14" fmla="*/ 3400425 h 4414838"/>
              <a:gd name="connsiteX15" fmla="*/ 3128963 w 4157663"/>
              <a:gd name="connsiteY15" fmla="*/ 3429000 h 4414838"/>
              <a:gd name="connsiteX16" fmla="*/ 3024188 w 4157663"/>
              <a:gd name="connsiteY16" fmla="*/ 3476625 h 4414838"/>
              <a:gd name="connsiteX17" fmla="*/ 2947988 w 4157663"/>
              <a:gd name="connsiteY17" fmla="*/ 3505200 h 4414838"/>
              <a:gd name="connsiteX18" fmla="*/ 2900363 w 4157663"/>
              <a:gd name="connsiteY18" fmla="*/ 3529013 h 4414838"/>
              <a:gd name="connsiteX19" fmla="*/ 2847975 w 4157663"/>
              <a:gd name="connsiteY19" fmla="*/ 3533775 h 4414838"/>
              <a:gd name="connsiteX20" fmla="*/ 2847975 w 4157663"/>
              <a:gd name="connsiteY20" fmla="*/ 3505200 h 4414838"/>
              <a:gd name="connsiteX21" fmla="*/ 2828925 w 4157663"/>
              <a:gd name="connsiteY21" fmla="*/ 3500438 h 4414838"/>
              <a:gd name="connsiteX22" fmla="*/ 2757488 w 4157663"/>
              <a:gd name="connsiteY22" fmla="*/ 3524250 h 4414838"/>
              <a:gd name="connsiteX23" fmla="*/ 2690813 w 4157663"/>
              <a:gd name="connsiteY23" fmla="*/ 3543300 h 4414838"/>
              <a:gd name="connsiteX24" fmla="*/ 2638425 w 4157663"/>
              <a:gd name="connsiteY24" fmla="*/ 3543300 h 4414838"/>
              <a:gd name="connsiteX25" fmla="*/ 2576513 w 4157663"/>
              <a:gd name="connsiteY25" fmla="*/ 3562350 h 4414838"/>
              <a:gd name="connsiteX26" fmla="*/ 2576513 w 4157663"/>
              <a:gd name="connsiteY26" fmla="*/ 3590925 h 4414838"/>
              <a:gd name="connsiteX27" fmla="*/ 2624138 w 4157663"/>
              <a:gd name="connsiteY27" fmla="*/ 3614738 h 4414838"/>
              <a:gd name="connsiteX28" fmla="*/ 2690813 w 4157663"/>
              <a:gd name="connsiteY28" fmla="*/ 3624263 h 4414838"/>
              <a:gd name="connsiteX29" fmla="*/ 2690813 w 4157663"/>
              <a:gd name="connsiteY29" fmla="*/ 3624263 h 4414838"/>
              <a:gd name="connsiteX30" fmla="*/ 2681288 w 4157663"/>
              <a:gd name="connsiteY30" fmla="*/ 3700463 h 4414838"/>
              <a:gd name="connsiteX31" fmla="*/ 2690813 w 4157663"/>
              <a:gd name="connsiteY31" fmla="*/ 3790950 h 4414838"/>
              <a:gd name="connsiteX32" fmla="*/ 2686050 w 4157663"/>
              <a:gd name="connsiteY32" fmla="*/ 3876675 h 4414838"/>
              <a:gd name="connsiteX33" fmla="*/ 2624138 w 4157663"/>
              <a:gd name="connsiteY33" fmla="*/ 3948113 h 4414838"/>
              <a:gd name="connsiteX34" fmla="*/ 2566988 w 4157663"/>
              <a:gd name="connsiteY34" fmla="*/ 4010025 h 4414838"/>
              <a:gd name="connsiteX35" fmla="*/ 2419350 w 4157663"/>
              <a:gd name="connsiteY35" fmla="*/ 4081463 h 4414838"/>
              <a:gd name="connsiteX36" fmla="*/ 2295525 w 4157663"/>
              <a:gd name="connsiteY36" fmla="*/ 4138613 h 4414838"/>
              <a:gd name="connsiteX37" fmla="*/ 2162175 w 4157663"/>
              <a:gd name="connsiteY37" fmla="*/ 4191000 h 4414838"/>
              <a:gd name="connsiteX38" fmla="*/ 2076450 w 4157663"/>
              <a:gd name="connsiteY38" fmla="*/ 4219575 h 4414838"/>
              <a:gd name="connsiteX39" fmla="*/ 2062163 w 4157663"/>
              <a:gd name="connsiteY39" fmla="*/ 4224338 h 4414838"/>
              <a:gd name="connsiteX40" fmla="*/ 1933575 w 4157663"/>
              <a:gd name="connsiteY40" fmla="*/ 4214813 h 4414838"/>
              <a:gd name="connsiteX41" fmla="*/ 1847850 w 4157663"/>
              <a:gd name="connsiteY41" fmla="*/ 4219575 h 4414838"/>
              <a:gd name="connsiteX42" fmla="*/ 1757363 w 4157663"/>
              <a:gd name="connsiteY42" fmla="*/ 4229100 h 4414838"/>
              <a:gd name="connsiteX43" fmla="*/ 1681163 w 4157663"/>
              <a:gd name="connsiteY43" fmla="*/ 4248150 h 4414838"/>
              <a:gd name="connsiteX44" fmla="*/ 1581150 w 4157663"/>
              <a:gd name="connsiteY44" fmla="*/ 4248150 h 4414838"/>
              <a:gd name="connsiteX45" fmla="*/ 1509713 w 4157663"/>
              <a:gd name="connsiteY45" fmla="*/ 4248150 h 4414838"/>
              <a:gd name="connsiteX46" fmla="*/ 1414463 w 4157663"/>
              <a:gd name="connsiteY46" fmla="*/ 4248150 h 4414838"/>
              <a:gd name="connsiteX47" fmla="*/ 1285875 w 4157663"/>
              <a:gd name="connsiteY47" fmla="*/ 4252913 h 4414838"/>
              <a:gd name="connsiteX48" fmla="*/ 1195388 w 4157663"/>
              <a:gd name="connsiteY48" fmla="*/ 4252913 h 4414838"/>
              <a:gd name="connsiteX49" fmla="*/ 1109663 w 4157663"/>
              <a:gd name="connsiteY49" fmla="*/ 4252913 h 4414838"/>
              <a:gd name="connsiteX50" fmla="*/ 1014413 w 4157663"/>
              <a:gd name="connsiteY50" fmla="*/ 4257675 h 4414838"/>
              <a:gd name="connsiteX51" fmla="*/ 919163 w 4157663"/>
              <a:gd name="connsiteY51" fmla="*/ 4271963 h 4414838"/>
              <a:gd name="connsiteX52" fmla="*/ 838200 w 4157663"/>
              <a:gd name="connsiteY52" fmla="*/ 4295775 h 4414838"/>
              <a:gd name="connsiteX53" fmla="*/ 762000 w 4157663"/>
              <a:gd name="connsiteY53" fmla="*/ 4310063 h 4414838"/>
              <a:gd name="connsiteX54" fmla="*/ 719138 w 4157663"/>
              <a:gd name="connsiteY54" fmla="*/ 4319588 h 4414838"/>
              <a:gd name="connsiteX55" fmla="*/ 642938 w 4157663"/>
              <a:gd name="connsiteY55" fmla="*/ 4348163 h 4414838"/>
              <a:gd name="connsiteX56" fmla="*/ 614363 w 4157663"/>
              <a:gd name="connsiteY56" fmla="*/ 4395788 h 4414838"/>
              <a:gd name="connsiteX57" fmla="*/ 542925 w 4157663"/>
              <a:gd name="connsiteY57" fmla="*/ 4405313 h 4414838"/>
              <a:gd name="connsiteX58" fmla="*/ 438150 w 4157663"/>
              <a:gd name="connsiteY58" fmla="*/ 4414838 h 4414838"/>
              <a:gd name="connsiteX59" fmla="*/ 381000 w 4157663"/>
              <a:gd name="connsiteY59" fmla="*/ 4395788 h 4414838"/>
              <a:gd name="connsiteX60" fmla="*/ 338138 w 4157663"/>
              <a:gd name="connsiteY60" fmla="*/ 4376738 h 4414838"/>
              <a:gd name="connsiteX61" fmla="*/ 319088 w 4157663"/>
              <a:gd name="connsiteY61" fmla="*/ 4367213 h 4414838"/>
              <a:gd name="connsiteX62" fmla="*/ 285750 w 4157663"/>
              <a:gd name="connsiteY62" fmla="*/ 4367213 h 4414838"/>
              <a:gd name="connsiteX63" fmla="*/ 242888 w 4157663"/>
              <a:gd name="connsiteY63" fmla="*/ 4386263 h 4414838"/>
              <a:gd name="connsiteX64" fmla="*/ 200025 w 4157663"/>
              <a:gd name="connsiteY64" fmla="*/ 4395788 h 4414838"/>
              <a:gd name="connsiteX65" fmla="*/ 119063 w 4157663"/>
              <a:gd name="connsiteY65" fmla="*/ 4381500 h 4414838"/>
              <a:gd name="connsiteX66" fmla="*/ 76200 w 4157663"/>
              <a:gd name="connsiteY66" fmla="*/ 4371975 h 4414838"/>
              <a:gd name="connsiteX67" fmla="*/ 14288 w 4157663"/>
              <a:gd name="connsiteY67" fmla="*/ 4376738 h 4414838"/>
              <a:gd name="connsiteX68" fmla="*/ 0 w 4157663"/>
              <a:gd name="connsiteY68" fmla="*/ 2028825 h 4414838"/>
              <a:gd name="connsiteX69" fmla="*/ 61913 w 4157663"/>
              <a:gd name="connsiteY69" fmla="*/ 1985963 h 4414838"/>
              <a:gd name="connsiteX70" fmla="*/ 161925 w 4157663"/>
              <a:gd name="connsiteY70" fmla="*/ 1966913 h 4414838"/>
              <a:gd name="connsiteX71" fmla="*/ 185738 w 4157663"/>
              <a:gd name="connsiteY71" fmla="*/ 2009775 h 4414838"/>
              <a:gd name="connsiteX72" fmla="*/ 204788 w 4157663"/>
              <a:gd name="connsiteY72" fmla="*/ 2024063 h 4414838"/>
              <a:gd name="connsiteX73" fmla="*/ 214313 w 4157663"/>
              <a:gd name="connsiteY73" fmla="*/ 2090738 h 4414838"/>
              <a:gd name="connsiteX74" fmla="*/ 247650 w 4157663"/>
              <a:gd name="connsiteY74" fmla="*/ 2000250 h 4414838"/>
              <a:gd name="connsiteX75" fmla="*/ 247650 w 4157663"/>
              <a:gd name="connsiteY75" fmla="*/ 2000250 h 4414838"/>
              <a:gd name="connsiteX76" fmla="*/ 280988 w 4157663"/>
              <a:gd name="connsiteY76" fmla="*/ 2005013 h 4414838"/>
              <a:gd name="connsiteX77" fmla="*/ 290513 w 4157663"/>
              <a:gd name="connsiteY77" fmla="*/ 1966913 h 4414838"/>
              <a:gd name="connsiteX78" fmla="*/ 366713 w 4157663"/>
              <a:gd name="connsiteY78" fmla="*/ 1971675 h 4414838"/>
              <a:gd name="connsiteX79" fmla="*/ 371475 w 4157663"/>
              <a:gd name="connsiteY79" fmla="*/ 1890713 h 4414838"/>
              <a:gd name="connsiteX80" fmla="*/ 385763 w 4157663"/>
              <a:gd name="connsiteY80" fmla="*/ 1847850 h 4414838"/>
              <a:gd name="connsiteX81" fmla="*/ 547688 w 4157663"/>
              <a:gd name="connsiteY81" fmla="*/ 1876425 h 4414838"/>
              <a:gd name="connsiteX82" fmla="*/ 704850 w 4157663"/>
              <a:gd name="connsiteY82" fmla="*/ 1924050 h 4414838"/>
              <a:gd name="connsiteX83" fmla="*/ 757238 w 4157663"/>
              <a:gd name="connsiteY83" fmla="*/ 1928813 h 4414838"/>
              <a:gd name="connsiteX84" fmla="*/ 842963 w 4157663"/>
              <a:gd name="connsiteY84" fmla="*/ 1990725 h 4414838"/>
              <a:gd name="connsiteX85" fmla="*/ 781050 w 4157663"/>
              <a:gd name="connsiteY85" fmla="*/ 1919288 h 4414838"/>
              <a:gd name="connsiteX86" fmla="*/ 633413 w 4157663"/>
              <a:gd name="connsiteY86" fmla="*/ 1804988 h 4414838"/>
              <a:gd name="connsiteX87" fmla="*/ 523875 w 4157663"/>
              <a:gd name="connsiteY87" fmla="*/ 1709738 h 4414838"/>
              <a:gd name="connsiteX88" fmla="*/ 504825 w 4157663"/>
              <a:gd name="connsiteY88" fmla="*/ 1690688 h 4414838"/>
              <a:gd name="connsiteX89" fmla="*/ 490538 w 4157663"/>
              <a:gd name="connsiteY89" fmla="*/ 1624013 h 4414838"/>
              <a:gd name="connsiteX90" fmla="*/ 461963 w 4157663"/>
              <a:gd name="connsiteY90" fmla="*/ 1547813 h 4414838"/>
              <a:gd name="connsiteX91" fmla="*/ 461963 w 4157663"/>
              <a:gd name="connsiteY91" fmla="*/ 1547813 h 4414838"/>
              <a:gd name="connsiteX92" fmla="*/ 381000 w 4157663"/>
              <a:gd name="connsiteY92" fmla="*/ 1519238 h 4414838"/>
              <a:gd name="connsiteX93" fmla="*/ 357188 w 4157663"/>
              <a:gd name="connsiteY93" fmla="*/ 1509713 h 4414838"/>
              <a:gd name="connsiteX94" fmla="*/ 304800 w 4157663"/>
              <a:gd name="connsiteY94" fmla="*/ 1581150 h 4414838"/>
              <a:gd name="connsiteX95" fmla="*/ 252413 w 4157663"/>
              <a:gd name="connsiteY95" fmla="*/ 1595438 h 4414838"/>
              <a:gd name="connsiteX96" fmla="*/ 285750 w 4157663"/>
              <a:gd name="connsiteY96" fmla="*/ 1533525 h 4414838"/>
              <a:gd name="connsiteX97" fmla="*/ 357188 w 4157663"/>
              <a:gd name="connsiteY97" fmla="*/ 1462088 h 4414838"/>
              <a:gd name="connsiteX98" fmla="*/ 376238 w 4157663"/>
              <a:gd name="connsiteY98" fmla="*/ 1414463 h 4414838"/>
              <a:gd name="connsiteX99" fmla="*/ 371475 w 4157663"/>
              <a:gd name="connsiteY99" fmla="*/ 1314450 h 4414838"/>
              <a:gd name="connsiteX100" fmla="*/ 361950 w 4157663"/>
              <a:gd name="connsiteY100" fmla="*/ 1228725 h 4414838"/>
              <a:gd name="connsiteX101" fmla="*/ 304800 w 4157663"/>
              <a:gd name="connsiteY101" fmla="*/ 1185863 h 4414838"/>
              <a:gd name="connsiteX102" fmla="*/ 280988 w 4157663"/>
              <a:gd name="connsiteY102" fmla="*/ 1162050 h 4414838"/>
              <a:gd name="connsiteX103" fmla="*/ 285750 w 4157663"/>
              <a:gd name="connsiteY103" fmla="*/ 1109663 h 4414838"/>
              <a:gd name="connsiteX104" fmla="*/ 309563 w 4157663"/>
              <a:gd name="connsiteY104" fmla="*/ 1090613 h 4414838"/>
              <a:gd name="connsiteX105" fmla="*/ 19050 w 4157663"/>
              <a:gd name="connsiteY105" fmla="*/ 633412 h 4414838"/>
              <a:gd name="connsiteX106" fmla="*/ 28575 w 4157663"/>
              <a:gd name="connsiteY106" fmla="*/ 19050 h 4414838"/>
              <a:gd name="connsiteX107" fmla="*/ 1066800 w 4157663"/>
              <a:gd name="connsiteY107" fmla="*/ 0 h 4414838"/>
              <a:gd name="connsiteX108" fmla="*/ 1195388 w 4157663"/>
              <a:gd name="connsiteY108" fmla="*/ 1109663 h 4414838"/>
              <a:gd name="connsiteX109" fmla="*/ 1252538 w 4157663"/>
              <a:gd name="connsiteY109" fmla="*/ 1090613 h 4414838"/>
              <a:gd name="connsiteX110" fmla="*/ 1295400 w 4157663"/>
              <a:gd name="connsiteY110" fmla="*/ 1095375 h 4414838"/>
              <a:gd name="connsiteX111" fmla="*/ 1300163 w 4157663"/>
              <a:gd name="connsiteY111" fmla="*/ 1176338 h 4414838"/>
              <a:gd name="connsiteX112" fmla="*/ 1328738 w 4157663"/>
              <a:gd name="connsiteY112" fmla="*/ 1223963 h 4414838"/>
              <a:gd name="connsiteX113" fmla="*/ 1395413 w 4157663"/>
              <a:gd name="connsiteY113" fmla="*/ 1281113 h 4414838"/>
              <a:gd name="connsiteX114" fmla="*/ 1447800 w 4157663"/>
              <a:gd name="connsiteY114" fmla="*/ 1309688 h 4414838"/>
              <a:gd name="connsiteX115" fmla="*/ 1528763 w 4157663"/>
              <a:gd name="connsiteY115" fmla="*/ 1281113 h 4414838"/>
              <a:gd name="connsiteX116" fmla="*/ 1533525 w 4157663"/>
              <a:gd name="connsiteY116" fmla="*/ 1314450 h 4414838"/>
              <a:gd name="connsiteX117" fmla="*/ 1495425 w 4157663"/>
              <a:gd name="connsiteY117" fmla="*/ 1366838 h 4414838"/>
              <a:gd name="connsiteX118" fmla="*/ 1509713 w 4157663"/>
              <a:gd name="connsiteY118" fmla="*/ 1428750 h 4414838"/>
              <a:gd name="connsiteX119" fmla="*/ 1552575 w 4157663"/>
              <a:gd name="connsiteY119" fmla="*/ 1428750 h 4414838"/>
              <a:gd name="connsiteX120" fmla="*/ 1504950 w 4157663"/>
              <a:gd name="connsiteY120" fmla="*/ 1462088 h 4414838"/>
              <a:gd name="connsiteX121" fmla="*/ 1519238 w 4157663"/>
              <a:gd name="connsiteY121" fmla="*/ 1528763 h 4414838"/>
              <a:gd name="connsiteX122" fmla="*/ 1543050 w 4157663"/>
              <a:gd name="connsiteY122" fmla="*/ 1576388 h 4414838"/>
              <a:gd name="connsiteX123" fmla="*/ 1600200 w 4157663"/>
              <a:gd name="connsiteY123" fmla="*/ 1571625 h 4414838"/>
              <a:gd name="connsiteX124" fmla="*/ 1652588 w 4157663"/>
              <a:gd name="connsiteY124" fmla="*/ 1590675 h 4414838"/>
              <a:gd name="connsiteX125" fmla="*/ 1695450 w 4157663"/>
              <a:gd name="connsiteY125" fmla="*/ 1552575 h 4414838"/>
              <a:gd name="connsiteX126" fmla="*/ 1719263 w 4157663"/>
              <a:gd name="connsiteY126" fmla="*/ 1533525 h 4414838"/>
              <a:gd name="connsiteX127" fmla="*/ 1704975 w 4157663"/>
              <a:gd name="connsiteY127" fmla="*/ 1490663 h 4414838"/>
              <a:gd name="connsiteX128" fmla="*/ 1690688 w 4157663"/>
              <a:gd name="connsiteY128" fmla="*/ 1476375 h 4414838"/>
              <a:gd name="connsiteX129" fmla="*/ 1690688 w 4157663"/>
              <a:gd name="connsiteY129" fmla="*/ 1452563 h 4414838"/>
              <a:gd name="connsiteX130" fmla="*/ 1728788 w 4157663"/>
              <a:gd name="connsiteY130" fmla="*/ 1466850 h 4414838"/>
              <a:gd name="connsiteX131" fmla="*/ 1757363 w 4157663"/>
              <a:gd name="connsiteY131" fmla="*/ 1495425 h 4414838"/>
              <a:gd name="connsiteX132" fmla="*/ 1766888 w 4157663"/>
              <a:gd name="connsiteY132" fmla="*/ 1447800 h 4414838"/>
              <a:gd name="connsiteX133" fmla="*/ 1771650 w 4157663"/>
              <a:gd name="connsiteY133" fmla="*/ 1414463 h 4414838"/>
              <a:gd name="connsiteX134" fmla="*/ 1766888 w 4157663"/>
              <a:gd name="connsiteY134" fmla="*/ 1400175 h 4414838"/>
              <a:gd name="connsiteX135" fmla="*/ 1724025 w 4157663"/>
              <a:gd name="connsiteY135" fmla="*/ 1385888 h 4414838"/>
              <a:gd name="connsiteX136" fmla="*/ 1690688 w 4157663"/>
              <a:gd name="connsiteY136" fmla="*/ 1362075 h 4414838"/>
              <a:gd name="connsiteX137" fmla="*/ 1657350 w 4157663"/>
              <a:gd name="connsiteY137" fmla="*/ 1319213 h 4414838"/>
              <a:gd name="connsiteX138" fmla="*/ 1628775 w 4157663"/>
              <a:gd name="connsiteY138" fmla="*/ 1309688 h 4414838"/>
              <a:gd name="connsiteX139" fmla="*/ 1590675 w 4157663"/>
              <a:gd name="connsiteY139" fmla="*/ 1309688 h 4414838"/>
              <a:gd name="connsiteX140" fmla="*/ 1571625 w 4157663"/>
              <a:gd name="connsiteY140" fmla="*/ 1304925 h 4414838"/>
              <a:gd name="connsiteX141" fmla="*/ 1557338 w 4157663"/>
              <a:gd name="connsiteY141" fmla="*/ 1271588 h 4414838"/>
              <a:gd name="connsiteX142" fmla="*/ 1538288 w 4157663"/>
              <a:gd name="connsiteY142" fmla="*/ 1233488 h 4414838"/>
              <a:gd name="connsiteX143" fmla="*/ 1557338 w 4157663"/>
              <a:gd name="connsiteY143" fmla="*/ 1219200 h 4414838"/>
              <a:gd name="connsiteX144" fmla="*/ 1614488 w 4157663"/>
              <a:gd name="connsiteY144" fmla="*/ 1281113 h 4414838"/>
              <a:gd name="connsiteX145" fmla="*/ 1614488 w 4157663"/>
              <a:gd name="connsiteY145" fmla="*/ 1281113 h 4414838"/>
              <a:gd name="connsiteX146" fmla="*/ 1633538 w 4157663"/>
              <a:gd name="connsiteY146" fmla="*/ 1252538 h 4414838"/>
              <a:gd name="connsiteX147" fmla="*/ 1614488 w 4157663"/>
              <a:gd name="connsiteY147" fmla="*/ 1214438 h 4414838"/>
              <a:gd name="connsiteX148" fmla="*/ 1657350 w 4157663"/>
              <a:gd name="connsiteY148" fmla="*/ 1223963 h 4414838"/>
              <a:gd name="connsiteX149" fmla="*/ 1676400 w 4157663"/>
              <a:gd name="connsiteY149" fmla="*/ 1285875 h 4414838"/>
              <a:gd name="connsiteX150" fmla="*/ 1695450 w 4157663"/>
              <a:gd name="connsiteY150" fmla="*/ 1290638 h 4414838"/>
              <a:gd name="connsiteX151" fmla="*/ 1690688 w 4157663"/>
              <a:gd name="connsiteY151" fmla="*/ 1252538 h 4414838"/>
              <a:gd name="connsiteX152" fmla="*/ 1681163 w 4157663"/>
              <a:gd name="connsiteY152" fmla="*/ 1223963 h 4414838"/>
              <a:gd name="connsiteX153" fmla="*/ 1690688 w 4157663"/>
              <a:gd name="connsiteY153" fmla="*/ 1204913 h 4414838"/>
              <a:gd name="connsiteX154" fmla="*/ 1690688 w 4157663"/>
              <a:gd name="connsiteY154" fmla="*/ 1204913 h 4414838"/>
              <a:gd name="connsiteX155" fmla="*/ 1757363 w 4157663"/>
              <a:gd name="connsiteY155" fmla="*/ 1204913 h 4414838"/>
              <a:gd name="connsiteX156" fmla="*/ 1757363 w 4157663"/>
              <a:gd name="connsiteY156" fmla="*/ 1204913 h 4414838"/>
              <a:gd name="connsiteX157" fmla="*/ 1728788 w 4157663"/>
              <a:gd name="connsiteY157" fmla="*/ 1300163 h 4414838"/>
              <a:gd name="connsiteX158" fmla="*/ 1733550 w 4157663"/>
              <a:gd name="connsiteY158" fmla="*/ 1338263 h 4414838"/>
              <a:gd name="connsiteX159" fmla="*/ 1733550 w 4157663"/>
              <a:gd name="connsiteY159" fmla="*/ 1338263 h 4414838"/>
              <a:gd name="connsiteX160" fmla="*/ 1800225 w 4157663"/>
              <a:gd name="connsiteY160" fmla="*/ 1352550 h 4414838"/>
              <a:gd name="connsiteX161" fmla="*/ 1838325 w 4157663"/>
              <a:gd name="connsiteY161" fmla="*/ 1319213 h 4414838"/>
              <a:gd name="connsiteX162" fmla="*/ 1900238 w 4157663"/>
              <a:gd name="connsiteY162" fmla="*/ 1319213 h 4414838"/>
              <a:gd name="connsiteX163" fmla="*/ 1947863 w 4157663"/>
              <a:gd name="connsiteY163" fmla="*/ 1328738 h 4414838"/>
              <a:gd name="connsiteX164" fmla="*/ 1966913 w 4157663"/>
              <a:gd name="connsiteY164" fmla="*/ 1300163 h 4414838"/>
              <a:gd name="connsiteX165" fmla="*/ 1971675 w 4157663"/>
              <a:gd name="connsiteY165" fmla="*/ 1281113 h 4414838"/>
              <a:gd name="connsiteX166" fmla="*/ 1928813 w 4157663"/>
              <a:gd name="connsiteY166" fmla="*/ 1266825 h 4414838"/>
              <a:gd name="connsiteX167" fmla="*/ 1881188 w 4157663"/>
              <a:gd name="connsiteY167" fmla="*/ 1257300 h 4414838"/>
              <a:gd name="connsiteX168" fmla="*/ 1866900 w 4157663"/>
              <a:gd name="connsiteY168" fmla="*/ 1238250 h 4414838"/>
              <a:gd name="connsiteX169" fmla="*/ 1938338 w 4157663"/>
              <a:gd name="connsiteY169" fmla="*/ 1233488 h 4414838"/>
              <a:gd name="connsiteX170" fmla="*/ 1962150 w 4157663"/>
              <a:gd name="connsiteY170" fmla="*/ 1247775 h 4414838"/>
              <a:gd name="connsiteX171" fmla="*/ 1962150 w 4157663"/>
              <a:gd name="connsiteY171" fmla="*/ 1247775 h 4414838"/>
              <a:gd name="connsiteX172" fmla="*/ 1914525 w 4157663"/>
              <a:gd name="connsiteY172" fmla="*/ 1214438 h 4414838"/>
              <a:gd name="connsiteX173" fmla="*/ 1928813 w 4157663"/>
              <a:gd name="connsiteY173" fmla="*/ 1190625 h 4414838"/>
              <a:gd name="connsiteX174" fmla="*/ 1928813 w 4157663"/>
              <a:gd name="connsiteY174" fmla="*/ 1190625 h 4414838"/>
              <a:gd name="connsiteX175" fmla="*/ 1947863 w 4157663"/>
              <a:gd name="connsiteY175" fmla="*/ 1166813 h 4414838"/>
              <a:gd name="connsiteX176" fmla="*/ 1952625 w 4157663"/>
              <a:gd name="connsiteY176" fmla="*/ 1152525 h 4414838"/>
              <a:gd name="connsiteX177" fmla="*/ 2024063 w 4157663"/>
              <a:gd name="connsiteY177" fmla="*/ 1223963 h 4414838"/>
              <a:gd name="connsiteX178" fmla="*/ 2019300 w 4157663"/>
              <a:gd name="connsiteY178" fmla="*/ 1204913 h 4414838"/>
              <a:gd name="connsiteX179" fmla="*/ 1995488 w 4157663"/>
              <a:gd name="connsiteY179" fmla="*/ 1152525 h 4414838"/>
              <a:gd name="connsiteX180" fmla="*/ 1995488 w 4157663"/>
              <a:gd name="connsiteY180" fmla="*/ 1090613 h 4414838"/>
              <a:gd name="connsiteX181" fmla="*/ 2014538 w 4157663"/>
              <a:gd name="connsiteY181" fmla="*/ 1090613 h 4414838"/>
              <a:gd name="connsiteX182" fmla="*/ 2019300 w 4157663"/>
              <a:gd name="connsiteY182" fmla="*/ 1152525 h 4414838"/>
              <a:gd name="connsiteX183" fmla="*/ 2052638 w 4157663"/>
              <a:gd name="connsiteY183" fmla="*/ 1171575 h 4414838"/>
              <a:gd name="connsiteX184" fmla="*/ 2052638 w 4157663"/>
              <a:gd name="connsiteY184" fmla="*/ 1171575 h 4414838"/>
              <a:gd name="connsiteX185" fmla="*/ 2043113 w 4157663"/>
              <a:gd name="connsiteY185" fmla="*/ 1081088 h 4414838"/>
              <a:gd name="connsiteX186" fmla="*/ 2071688 w 4157663"/>
              <a:gd name="connsiteY186" fmla="*/ 1076325 h 4414838"/>
              <a:gd name="connsiteX187" fmla="*/ 2071688 w 4157663"/>
              <a:gd name="connsiteY187" fmla="*/ 1128713 h 4414838"/>
              <a:gd name="connsiteX188" fmla="*/ 2081213 w 4157663"/>
              <a:gd name="connsiteY188" fmla="*/ 1143000 h 4414838"/>
              <a:gd name="connsiteX189" fmla="*/ 2109788 w 4157663"/>
              <a:gd name="connsiteY189" fmla="*/ 1090613 h 4414838"/>
              <a:gd name="connsiteX190" fmla="*/ 2152650 w 4157663"/>
              <a:gd name="connsiteY190" fmla="*/ 1066800 h 4414838"/>
              <a:gd name="connsiteX191" fmla="*/ 2157413 w 4157663"/>
              <a:gd name="connsiteY191" fmla="*/ 1090613 h 4414838"/>
              <a:gd name="connsiteX192" fmla="*/ 2124075 w 4157663"/>
              <a:gd name="connsiteY192" fmla="*/ 1133475 h 4414838"/>
              <a:gd name="connsiteX193" fmla="*/ 2095500 w 4157663"/>
              <a:gd name="connsiteY193" fmla="*/ 1166813 h 4414838"/>
              <a:gd name="connsiteX194" fmla="*/ 2195513 w 4157663"/>
              <a:gd name="connsiteY194" fmla="*/ 1190625 h 4414838"/>
              <a:gd name="connsiteX195" fmla="*/ 2233613 w 4157663"/>
              <a:gd name="connsiteY195" fmla="*/ 1190625 h 4414838"/>
              <a:gd name="connsiteX196" fmla="*/ 2228850 w 4157663"/>
              <a:gd name="connsiteY196" fmla="*/ 1152525 h 4414838"/>
              <a:gd name="connsiteX197" fmla="*/ 2228850 w 4157663"/>
              <a:gd name="connsiteY197" fmla="*/ 1152525 h 4414838"/>
              <a:gd name="connsiteX198" fmla="*/ 2262188 w 4157663"/>
              <a:gd name="connsiteY198" fmla="*/ 1119188 h 4414838"/>
              <a:gd name="connsiteX199" fmla="*/ 2276475 w 4157663"/>
              <a:gd name="connsiteY199" fmla="*/ 1195388 h 4414838"/>
              <a:gd name="connsiteX200" fmla="*/ 2300288 w 4157663"/>
              <a:gd name="connsiteY200" fmla="*/ 1214438 h 4414838"/>
              <a:gd name="connsiteX201" fmla="*/ 2309813 w 4157663"/>
              <a:gd name="connsiteY201" fmla="*/ 1176338 h 4414838"/>
              <a:gd name="connsiteX202" fmla="*/ 2309813 w 4157663"/>
              <a:gd name="connsiteY202" fmla="*/ 1176338 h 4414838"/>
              <a:gd name="connsiteX203" fmla="*/ 2338388 w 4157663"/>
              <a:gd name="connsiteY203" fmla="*/ 1109663 h 4414838"/>
              <a:gd name="connsiteX204" fmla="*/ 2343150 w 4157663"/>
              <a:gd name="connsiteY204" fmla="*/ 1147763 h 4414838"/>
              <a:gd name="connsiteX205" fmla="*/ 2347913 w 4157663"/>
              <a:gd name="connsiteY205" fmla="*/ 1181100 h 4414838"/>
              <a:gd name="connsiteX206" fmla="*/ 2409825 w 4157663"/>
              <a:gd name="connsiteY206" fmla="*/ 1200150 h 4414838"/>
              <a:gd name="connsiteX207" fmla="*/ 2438400 w 4157663"/>
              <a:gd name="connsiteY207" fmla="*/ 1204913 h 4414838"/>
              <a:gd name="connsiteX208" fmla="*/ 2447925 w 4157663"/>
              <a:gd name="connsiteY208" fmla="*/ 1190625 h 4414838"/>
              <a:gd name="connsiteX209" fmla="*/ 2466975 w 4157663"/>
              <a:gd name="connsiteY209" fmla="*/ 1171575 h 4414838"/>
              <a:gd name="connsiteX210" fmla="*/ 2509838 w 4157663"/>
              <a:gd name="connsiteY210" fmla="*/ 1166813 h 4414838"/>
              <a:gd name="connsiteX211" fmla="*/ 2481263 w 4157663"/>
              <a:gd name="connsiteY211" fmla="*/ 1204913 h 4414838"/>
              <a:gd name="connsiteX212" fmla="*/ 2481263 w 4157663"/>
              <a:gd name="connsiteY212" fmla="*/ 1233488 h 4414838"/>
              <a:gd name="connsiteX213" fmla="*/ 2481263 w 4157663"/>
              <a:gd name="connsiteY213" fmla="*/ 1233488 h 4414838"/>
              <a:gd name="connsiteX214" fmla="*/ 2547938 w 4157663"/>
              <a:gd name="connsiteY214" fmla="*/ 1271588 h 4414838"/>
              <a:gd name="connsiteX215" fmla="*/ 2609850 w 4157663"/>
              <a:gd name="connsiteY215" fmla="*/ 1309688 h 4414838"/>
              <a:gd name="connsiteX216" fmla="*/ 2662238 w 4157663"/>
              <a:gd name="connsiteY216" fmla="*/ 1347788 h 4414838"/>
              <a:gd name="connsiteX217" fmla="*/ 2681288 w 4157663"/>
              <a:gd name="connsiteY217" fmla="*/ 1362075 h 4414838"/>
              <a:gd name="connsiteX218" fmla="*/ 2705100 w 4157663"/>
              <a:gd name="connsiteY218" fmla="*/ 1328738 h 4414838"/>
              <a:gd name="connsiteX219" fmla="*/ 2700338 w 4157663"/>
              <a:gd name="connsiteY219" fmla="*/ 1300163 h 4414838"/>
              <a:gd name="connsiteX220" fmla="*/ 2700338 w 4157663"/>
              <a:gd name="connsiteY220" fmla="*/ 1281113 h 4414838"/>
              <a:gd name="connsiteX221" fmla="*/ 2728913 w 4157663"/>
              <a:gd name="connsiteY221" fmla="*/ 1319213 h 4414838"/>
              <a:gd name="connsiteX222" fmla="*/ 2705100 w 4157663"/>
              <a:gd name="connsiteY222" fmla="*/ 1357313 h 4414838"/>
              <a:gd name="connsiteX223" fmla="*/ 2747963 w 4157663"/>
              <a:gd name="connsiteY223" fmla="*/ 1404938 h 4414838"/>
              <a:gd name="connsiteX224" fmla="*/ 2795588 w 4157663"/>
              <a:gd name="connsiteY224" fmla="*/ 1390650 h 4414838"/>
              <a:gd name="connsiteX225" fmla="*/ 2795588 w 4157663"/>
              <a:gd name="connsiteY225" fmla="*/ 1390650 h 4414838"/>
              <a:gd name="connsiteX226" fmla="*/ 2814638 w 4157663"/>
              <a:gd name="connsiteY226" fmla="*/ 1333500 h 4414838"/>
              <a:gd name="connsiteX227" fmla="*/ 2814638 w 4157663"/>
              <a:gd name="connsiteY227" fmla="*/ 1333500 h 4414838"/>
              <a:gd name="connsiteX228" fmla="*/ 2824163 w 4157663"/>
              <a:gd name="connsiteY228" fmla="*/ 1381125 h 4414838"/>
              <a:gd name="connsiteX229" fmla="*/ 2847975 w 4157663"/>
              <a:gd name="connsiteY229" fmla="*/ 1419225 h 4414838"/>
              <a:gd name="connsiteX230" fmla="*/ 2928938 w 4157663"/>
              <a:gd name="connsiteY230" fmla="*/ 1443038 h 4414838"/>
              <a:gd name="connsiteX231" fmla="*/ 2986088 w 4157663"/>
              <a:gd name="connsiteY231" fmla="*/ 1452563 h 4414838"/>
              <a:gd name="connsiteX232" fmla="*/ 2986088 w 4157663"/>
              <a:gd name="connsiteY232" fmla="*/ 1452563 h 4414838"/>
              <a:gd name="connsiteX233" fmla="*/ 2947988 w 4157663"/>
              <a:gd name="connsiteY233" fmla="*/ 1309688 h 4414838"/>
              <a:gd name="connsiteX234" fmla="*/ 2886075 w 4157663"/>
              <a:gd name="connsiteY234" fmla="*/ 1157288 h 4414838"/>
              <a:gd name="connsiteX235" fmla="*/ 2881313 w 4157663"/>
              <a:gd name="connsiteY235" fmla="*/ 1104900 h 4414838"/>
              <a:gd name="connsiteX236" fmla="*/ 3009900 w 4157663"/>
              <a:gd name="connsiteY236" fmla="*/ 1081088 h 4414838"/>
              <a:gd name="connsiteX237" fmla="*/ 3052763 w 4157663"/>
              <a:gd name="connsiteY237" fmla="*/ 1171575 h 4414838"/>
              <a:gd name="connsiteX238" fmla="*/ 3076575 w 4157663"/>
              <a:gd name="connsiteY238" fmla="*/ 1257300 h 4414838"/>
              <a:gd name="connsiteX239" fmla="*/ 3081338 w 4157663"/>
              <a:gd name="connsiteY239" fmla="*/ 1347788 h 4414838"/>
              <a:gd name="connsiteX240" fmla="*/ 3095625 w 4157663"/>
              <a:gd name="connsiteY240" fmla="*/ 1419225 h 4414838"/>
              <a:gd name="connsiteX241" fmla="*/ 3143250 w 4157663"/>
              <a:gd name="connsiteY241" fmla="*/ 1452563 h 4414838"/>
              <a:gd name="connsiteX242" fmla="*/ 3243263 w 4157663"/>
              <a:gd name="connsiteY242" fmla="*/ 1414463 h 4414838"/>
              <a:gd name="connsiteX243" fmla="*/ 3333750 w 4157663"/>
              <a:gd name="connsiteY243" fmla="*/ 1371600 h 4414838"/>
              <a:gd name="connsiteX244" fmla="*/ 3400425 w 4157663"/>
              <a:gd name="connsiteY244" fmla="*/ 1333500 h 4414838"/>
              <a:gd name="connsiteX245" fmla="*/ 3400425 w 4157663"/>
              <a:gd name="connsiteY245" fmla="*/ 1276350 h 4414838"/>
              <a:gd name="connsiteX246" fmla="*/ 3352800 w 4157663"/>
              <a:gd name="connsiteY246" fmla="*/ 1271588 h 4414838"/>
              <a:gd name="connsiteX247" fmla="*/ 3295650 w 4157663"/>
              <a:gd name="connsiteY247" fmla="*/ 1300163 h 4414838"/>
              <a:gd name="connsiteX248" fmla="*/ 3238500 w 4157663"/>
              <a:gd name="connsiteY248" fmla="*/ 1309688 h 4414838"/>
              <a:gd name="connsiteX249" fmla="*/ 3200400 w 4157663"/>
              <a:gd name="connsiteY249" fmla="*/ 1300163 h 4414838"/>
              <a:gd name="connsiteX250" fmla="*/ 3248025 w 4157663"/>
              <a:gd name="connsiteY250" fmla="*/ 1271588 h 4414838"/>
              <a:gd name="connsiteX251" fmla="*/ 3271838 w 4157663"/>
              <a:gd name="connsiteY251" fmla="*/ 1233488 h 4414838"/>
              <a:gd name="connsiteX252" fmla="*/ 3228975 w 4157663"/>
              <a:gd name="connsiteY252" fmla="*/ 1223963 h 4414838"/>
              <a:gd name="connsiteX253" fmla="*/ 3162300 w 4157663"/>
              <a:gd name="connsiteY253" fmla="*/ 1200150 h 4414838"/>
              <a:gd name="connsiteX254" fmla="*/ 3143250 w 4157663"/>
              <a:gd name="connsiteY254" fmla="*/ 1123950 h 4414838"/>
              <a:gd name="connsiteX255" fmla="*/ 3224213 w 4157663"/>
              <a:gd name="connsiteY255" fmla="*/ 1181101 h 4414838"/>
              <a:gd name="connsiteX256" fmla="*/ 3362325 w 4157663"/>
              <a:gd name="connsiteY256" fmla="*/ 1233489 h 4414838"/>
              <a:gd name="connsiteX257" fmla="*/ 3462338 w 4157663"/>
              <a:gd name="connsiteY257" fmla="*/ 1247776 h 4414838"/>
              <a:gd name="connsiteX258" fmla="*/ 3471863 w 4157663"/>
              <a:gd name="connsiteY258" fmla="*/ 1314451 h 4414838"/>
              <a:gd name="connsiteX259" fmla="*/ 3586163 w 4157663"/>
              <a:gd name="connsiteY259" fmla="*/ 1271589 h 4414838"/>
              <a:gd name="connsiteX260" fmla="*/ 3695700 w 4157663"/>
              <a:gd name="connsiteY260" fmla="*/ 1214439 h 4414838"/>
              <a:gd name="connsiteX261" fmla="*/ 3762375 w 4157663"/>
              <a:gd name="connsiteY261" fmla="*/ 1166814 h 4414838"/>
              <a:gd name="connsiteX262" fmla="*/ 3748088 w 4157663"/>
              <a:gd name="connsiteY262" fmla="*/ 1123951 h 4414838"/>
              <a:gd name="connsiteX263" fmla="*/ 3786188 w 4157663"/>
              <a:gd name="connsiteY263" fmla="*/ 1095376 h 4414838"/>
              <a:gd name="connsiteX264" fmla="*/ 3871913 w 4157663"/>
              <a:gd name="connsiteY264" fmla="*/ 1114426 h 4414838"/>
              <a:gd name="connsiteX265" fmla="*/ 4062413 w 4157663"/>
              <a:gd name="connsiteY265" fmla="*/ 1143000 h 4414838"/>
              <a:gd name="connsiteX266" fmla="*/ 4138613 w 4157663"/>
              <a:gd name="connsiteY266" fmla="*/ 1176338 h 4414838"/>
              <a:gd name="connsiteX267" fmla="*/ 4152900 w 4157663"/>
              <a:gd name="connsiteY267" fmla="*/ 2924175 h 4414838"/>
              <a:gd name="connsiteX0" fmla="*/ 4157663 w 4157663"/>
              <a:gd name="connsiteY0" fmla="*/ 2928938 h 4414838"/>
              <a:gd name="connsiteX1" fmla="*/ 4095750 w 4157663"/>
              <a:gd name="connsiteY1" fmla="*/ 2938463 h 4414838"/>
              <a:gd name="connsiteX2" fmla="*/ 4024313 w 4157663"/>
              <a:gd name="connsiteY2" fmla="*/ 2928938 h 4414838"/>
              <a:gd name="connsiteX3" fmla="*/ 3981450 w 4157663"/>
              <a:gd name="connsiteY3" fmla="*/ 2933700 h 4414838"/>
              <a:gd name="connsiteX4" fmla="*/ 3938588 w 4157663"/>
              <a:gd name="connsiteY4" fmla="*/ 2981325 h 4414838"/>
              <a:gd name="connsiteX5" fmla="*/ 3876675 w 4157663"/>
              <a:gd name="connsiteY5" fmla="*/ 3043238 h 4414838"/>
              <a:gd name="connsiteX6" fmla="*/ 3824288 w 4157663"/>
              <a:gd name="connsiteY6" fmla="*/ 3114675 h 4414838"/>
              <a:gd name="connsiteX7" fmla="*/ 3743325 w 4157663"/>
              <a:gd name="connsiteY7" fmla="*/ 3167063 h 4414838"/>
              <a:gd name="connsiteX8" fmla="*/ 3638550 w 4157663"/>
              <a:gd name="connsiteY8" fmla="*/ 3214688 h 4414838"/>
              <a:gd name="connsiteX9" fmla="*/ 3557588 w 4157663"/>
              <a:gd name="connsiteY9" fmla="*/ 3243263 h 4414838"/>
              <a:gd name="connsiteX10" fmla="*/ 3481388 w 4157663"/>
              <a:gd name="connsiteY10" fmla="*/ 3300413 h 4414838"/>
              <a:gd name="connsiteX11" fmla="*/ 3376613 w 4157663"/>
              <a:gd name="connsiteY11" fmla="*/ 3352800 h 4414838"/>
              <a:gd name="connsiteX12" fmla="*/ 3319463 w 4157663"/>
              <a:gd name="connsiteY12" fmla="*/ 3381375 h 4414838"/>
              <a:gd name="connsiteX13" fmla="*/ 3252788 w 4157663"/>
              <a:gd name="connsiteY13" fmla="*/ 3386138 h 4414838"/>
              <a:gd name="connsiteX14" fmla="*/ 3214688 w 4157663"/>
              <a:gd name="connsiteY14" fmla="*/ 3400425 h 4414838"/>
              <a:gd name="connsiteX15" fmla="*/ 3128963 w 4157663"/>
              <a:gd name="connsiteY15" fmla="*/ 3429000 h 4414838"/>
              <a:gd name="connsiteX16" fmla="*/ 3024188 w 4157663"/>
              <a:gd name="connsiteY16" fmla="*/ 3476625 h 4414838"/>
              <a:gd name="connsiteX17" fmla="*/ 2947988 w 4157663"/>
              <a:gd name="connsiteY17" fmla="*/ 3505200 h 4414838"/>
              <a:gd name="connsiteX18" fmla="*/ 2900363 w 4157663"/>
              <a:gd name="connsiteY18" fmla="*/ 3529013 h 4414838"/>
              <a:gd name="connsiteX19" fmla="*/ 2847975 w 4157663"/>
              <a:gd name="connsiteY19" fmla="*/ 3533775 h 4414838"/>
              <a:gd name="connsiteX20" fmla="*/ 2847975 w 4157663"/>
              <a:gd name="connsiteY20" fmla="*/ 3505200 h 4414838"/>
              <a:gd name="connsiteX21" fmla="*/ 2828925 w 4157663"/>
              <a:gd name="connsiteY21" fmla="*/ 3500438 h 4414838"/>
              <a:gd name="connsiteX22" fmla="*/ 2757488 w 4157663"/>
              <a:gd name="connsiteY22" fmla="*/ 3524250 h 4414838"/>
              <a:gd name="connsiteX23" fmla="*/ 2690813 w 4157663"/>
              <a:gd name="connsiteY23" fmla="*/ 3543300 h 4414838"/>
              <a:gd name="connsiteX24" fmla="*/ 2638425 w 4157663"/>
              <a:gd name="connsiteY24" fmla="*/ 3543300 h 4414838"/>
              <a:gd name="connsiteX25" fmla="*/ 2576513 w 4157663"/>
              <a:gd name="connsiteY25" fmla="*/ 3562350 h 4414838"/>
              <a:gd name="connsiteX26" fmla="*/ 2576513 w 4157663"/>
              <a:gd name="connsiteY26" fmla="*/ 3590925 h 4414838"/>
              <a:gd name="connsiteX27" fmla="*/ 2624138 w 4157663"/>
              <a:gd name="connsiteY27" fmla="*/ 3614738 h 4414838"/>
              <a:gd name="connsiteX28" fmla="*/ 2690813 w 4157663"/>
              <a:gd name="connsiteY28" fmla="*/ 3624263 h 4414838"/>
              <a:gd name="connsiteX29" fmla="*/ 2690813 w 4157663"/>
              <a:gd name="connsiteY29" fmla="*/ 3624263 h 4414838"/>
              <a:gd name="connsiteX30" fmla="*/ 2681288 w 4157663"/>
              <a:gd name="connsiteY30" fmla="*/ 3700463 h 4414838"/>
              <a:gd name="connsiteX31" fmla="*/ 2690813 w 4157663"/>
              <a:gd name="connsiteY31" fmla="*/ 3790950 h 4414838"/>
              <a:gd name="connsiteX32" fmla="*/ 2686050 w 4157663"/>
              <a:gd name="connsiteY32" fmla="*/ 3876675 h 4414838"/>
              <a:gd name="connsiteX33" fmla="*/ 2624138 w 4157663"/>
              <a:gd name="connsiteY33" fmla="*/ 3948113 h 4414838"/>
              <a:gd name="connsiteX34" fmla="*/ 2566988 w 4157663"/>
              <a:gd name="connsiteY34" fmla="*/ 4010025 h 4414838"/>
              <a:gd name="connsiteX35" fmla="*/ 2419350 w 4157663"/>
              <a:gd name="connsiteY35" fmla="*/ 4081463 h 4414838"/>
              <a:gd name="connsiteX36" fmla="*/ 2295525 w 4157663"/>
              <a:gd name="connsiteY36" fmla="*/ 4138613 h 4414838"/>
              <a:gd name="connsiteX37" fmla="*/ 2162175 w 4157663"/>
              <a:gd name="connsiteY37" fmla="*/ 4191000 h 4414838"/>
              <a:gd name="connsiteX38" fmla="*/ 2076450 w 4157663"/>
              <a:gd name="connsiteY38" fmla="*/ 4219575 h 4414838"/>
              <a:gd name="connsiteX39" fmla="*/ 2062163 w 4157663"/>
              <a:gd name="connsiteY39" fmla="*/ 4224338 h 4414838"/>
              <a:gd name="connsiteX40" fmla="*/ 1933575 w 4157663"/>
              <a:gd name="connsiteY40" fmla="*/ 4214813 h 4414838"/>
              <a:gd name="connsiteX41" fmla="*/ 1847850 w 4157663"/>
              <a:gd name="connsiteY41" fmla="*/ 4219575 h 4414838"/>
              <a:gd name="connsiteX42" fmla="*/ 1757363 w 4157663"/>
              <a:gd name="connsiteY42" fmla="*/ 4229100 h 4414838"/>
              <a:gd name="connsiteX43" fmla="*/ 1681163 w 4157663"/>
              <a:gd name="connsiteY43" fmla="*/ 4248150 h 4414838"/>
              <a:gd name="connsiteX44" fmla="*/ 1581150 w 4157663"/>
              <a:gd name="connsiteY44" fmla="*/ 4248150 h 4414838"/>
              <a:gd name="connsiteX45" fmla="*/ 1509713 w 4157663"/>
              <a:gd name="connsiteY45" fmla="*/ 4248150 h 4414838"/>
              <a:gd name="connsiteX46" fmla="*/ 1414463 w 4157663"/>
              <a:gd name="connsiteY46" fmla="*/ 4248150 h 4414838"/>
              <a:gd name="connsiteX47" fmla="*/ 1285875 w 4157663"/>
              <a:gd name="connsiteY47" fmla="*/ 4252913 h 4414838"/>
              <a:gd name="connsiteX48" fmla="*/ 1195388 w 4157663"/>
              <a:gd name="connsiteY48" fmla="*/ 4252913 h 4414838"/>
              <a:gd name="connsiteX49" fmla="*/ 1109663 w 4157663"/>
              <a:gd name="connsiteY49" fmla="*/ 4252913 h 4414838"/>
              <a:gd name="connsiteX50" fmla="*/ 1014413 w 4157663"/>
              <a:gd name="connsiteY50" fmla="*/ 4257675 h 4414838"/>
              <a:gd name="connsiteX51" fmla="*/ 919163 w 4157663"/>
              <a:gd name="connsiteY51" fmla="*/ 4271963 h 4414838"/>
              <a:gd name="connsiteX52" fmla="*/ 838200 w 4157663"/>
              <a:gd name="connsiteY52" fmla="*/ 4295775 h 4414838"/>
              <a:gd name="connsiteX53" fmla="*/ 762000 w 4157663"/>
              <a:gd name="connsiteY53" fmla="*/ 4310063 h 4414838"/>
              <a:gd name="connsiteX54" fmla="*/ 719138 w 4157663"/>
              <a:gd name="connsiteY54" fmla="*/ 4319588 h 4414838"/>
              <a:gd name="connsiteX55" fmla="*/ 642938 w 4157663"/>
              <a:gd name="connsiteY55" fmla="*/ 4348163 h 4414838"/>
              <a:gd name="connsiteX56" fmla="*/ 614363 w 4157663"/>
              <a:gd name="connsiteY56" fmla="*/ 4395788 h 4414838"/>
              <a:gd name="connsiteX57" fmla="*/ 542925 w 4157663"/>
              <a:gd name="connsiteY57" fmla="*/ 4405313 h 4414838"/>
              <a:gd name="connsiteX58" fmla="*/ 438150 w 4157663"/>
              <a:gd name="connsiteY58" fmla="*/ 4414838 h 4414838"/>
              <a:gd name="connsiteX59" fmla="*/ 381000 w 4157663"/>
              <a:gd name="connsiteY59" fmla="*/ 4395788 h 4414838"/>
              <a:gd name="connsiteX60" fmla="*/ 338138 w 4157663"/>
              <a:gd name="connsiteY60" fmla="*/ 4376738 h 4414838"/>
              <a:gd name="connsiteX61" fmla="*/ 319088 w 4157663"/>
              <a:gd name="connsiteY61" fmla="*/ 4367213 h 4414838"/>
              <a:gd name="connsiteX62" fmla="*/ 285750 w 4157663"/>
              <a:gd name="connsiteY62" fmla="*/ 4367213 h 4414838"/>
              <a:gd name="connsiteX63" fmla="*/ 242888 w 4157663"/>
              <a:gd name="connsiteY63" fmla="*/ 4386263 h 4414838"/>
              <a:gd name="connsiteX64" fmla="*/ 200025 w 4157663"/>
              <a:gd name="connsiteY64" fmla="*/ 4395788 h 4414838"/>
              <a:gd name="connsiteX65" fmla="*/ 119063 w 4157663"/>
              <a:gd name="connsiteY65" fmla="*/ 4381500 h 4414838"/>
              <a:gd name="connsiteX66" fmla="*/ 76200 w 4157663"/>
              <a:gd name="connsiteY66" fmla="*/ 4371975 h 4414838"/>
              <a:gd name="connsiteX67" fmla="*/ 14288 w 4157663"/>
              <a:gd name="connsiteY67" fmla="*/ 4376738 h 4414838"/>
              <a:gd name="connsiteX68" fmla="*/ 0 w 4157663"/>
              <a:gd name="connsiteY68" fmla="*/ 2028825 h 4414838"/>
              <a:gd name="connsiteX69" fmla="*/ 61913 w 4157663"/>
              <a:gd name="connsiteY69" fmla="*/ 1985963 h 4414838"/>
              <a:gd name="connsiteX70" fmla="*/ 161925 w 4157663"/>
              <a:gd name="connsiteY70" fmla="*/ 1966913 h 4414838"/>
              <a:gd name="connsiteX71" fmla="*/ 185738 w 4157663"/>
              <a:gd name="connsiteY71" fmla="*/ 2009775 h 4414838"/>
              <a:gd name="connsiteX72" fmla="*/ 204788 w 4157663"/>
              <a:gd name="connsiteY72" fmla="*/ 2024063 h 4414838"/>
              <a:gd name="connsiteX73" fmla="*/ 214313 w 4157663"/>
              <a:gd name="connsiteY73" fmla="*/ 2090738 h 4414838"/>
              <a:gd name="connsiteX74" fmla="*/ 247650 w 4157663"/>
              <a:gd name="connsiteY74" fmla="*/ 2000250 h 4414838"/>
              <a:gd name="connsiteX75" fmla="*/ 247650 w 4157663"/>
              <a:gd name="connsiteY75" fmla="*/ 2000250 h 4414838"/>
              <a:gd name="connsiteX76" fmla="*/ 280988 w 4157663"/>
              <a:gd name="connsiteY76" fmla="*/ 2005013 h 4414838"/>
              <a:gd name="connsiteX77" fmla="*/ 290513 w 4157663"/>
              <a:gd name="connsiteY77" fmla="*/ 1966913 h 4414838"/>
              <a:gd name="connsiteX78" fmla="*/ 366713 w 4157663"/>
              <a:gd name="connsiteY78" fmla="*/ 1971675 h 4414838"/>
              <a:gd name="connsiteX79" fmla="*/ 371475 w 4157663"/>
              <a:gd name="connsiteY79" fmla="*/ 1890713 h 4414838"/>
              <a:gd name="connsiteX80" fmla="*/ 385763 w 4157663"/>
              <a:gd name="connsiteY80" fmla="*/ 1847850 h 4414838"/>
              <a:gd name="connsiteX81" fmla="*/ 547688 w 4157663"/>
              <a:gd name="connsiteY81" fmla="*/ 1876425 h 4414838"/>
              <a:gd name="connsiteX82" fmla="*/ 704850 w 4157663"/>
              <a:gd name="connsiteY82" fmla="*/ 1924050 h 4414838"/>
              <a:gd name="connsiteX83" fmla="*/ 757238 w 4157663"/>
              <a:gd name="connsiteY83" fmla="*/ 1928813 h 4414838"/>
              <a:gd name="connsiteX84" fmla="*/ 842963 w 4157663"/>
              <a:gd name="connsiteY84" fmla="*/ 1990725 h 4414838"/>
              <a:gd name="connsiteX85" fmla="*/ 781050 w 4157663"/>
              <a:gd name="connsiteY85" fmla="*/ 1919288 h 4414838"/>
              <a:gd name="connsiteX86" fmla="*/ 633413 w 4157663"/>
              <a:gd name="connsiteY86" fmla="*/ 1804988 h 4414838"/>
              <a:gd name="connsiteX87" fmla="*/ 523875 w 4157663"/>
              <a:gd name="connsiteY87" fmla="*/ 1709738 h 4414838"/>
              <a:gd name="connsiteX88" fmla="*/ 504825 w 4157663"/>
              <a:gd name="connsiteY88" fmla="*/ 1690688 h 4414838"/>
              <a:gd name="connsiteX89" fmla="*/ 490538 w 4157663"/>
              <a:gd name="connsiteY89" fmla="*/ 1624013 h 4414838"/>
              <a:gd name="connsiteX90" fmla="*/ 461963 w 4157663"/>
              <a:gd name="connsiteY90" fmla="*/ 1547813 h 4414838"/>
              <a:gd name="connsiteX91" fmla="*/ 461963 w 4157663"/>
              <a:gd name="connsiteY91" fmla="*/ 1547813 h 4414838"/>
              <a:gd name="connsiteX92" fmla="*/ 381000 w 4157663"/>
              <a:gd name="connsiteY92" fmla="*/ 1519238 h 4414838"/>
              <a:gd name="connsiteX93" fmla="*/ 357188 w 4157663"/>
              <a:gd name="connsiteY93" fmla="*/ 1509713 h 4414838"/>
              <a:gd name="connsiteX94" fmla="*/ 304800 w 4157663"/>
              <a:gd name="connsiteY94" fmla="*/ 1581150 h 4414838"/>
              <a:gd name="connsiteX95" fmla="*/ 252413 w 4157663"/>
              <a:gd name="connsiteY95" fmla="*/ 1595438 h 4414838"/>
              <a:gd name="connsiteX96" fmla="*/ 285750 w 4157663"/>
              <a:gd name="connsiteY96" fmla="*/ 1533525 h 4414838"/>
              <a:gd name="connsiteX97" fmla="*/ 357188 w 4157663"/>
              <a:gd name="connsiteY97" fmla="*/ 1462088 h 4414838"/>
              <a:gd name="connsiteX98" fmla="*/ 376238 w 4157663"/>
              <a:gd name="connsiteY98" fmla="*/ 1414463 h 4414838"/>
              <a:gd name="connsiteX99" fmla="*/ 371475 w 4157663"/>
              <a:gd name="connsiteY99" fmla="*/ 1314450 h 4414838"/>
              <a:gd name="connsiteX100" fmla="*/ 361950 w 4157663"/>
              <a:gd name="connsiteY100" fmla="*/ 1228725 h 4414838"/>
              <a:gd name="connsiteX101" fmla="*/ 304800 w 4157663"/>
              <a:gd name="connsiteY101" fmla="*/ 1185863 h 4414838"/>
              <a:gd name="connsiteX102" fmla="*/ 280988 w 4157663"/>
              <a:gd name="connsiteY102" fmla="*/ 1162050 h 4414838"/>
              <a:gd name="connsiteX103" fmla="*/ 285750 w 4157663"/>
              <a:gd name="connsiteY103" fmla="*/ 1109663 h 4414838"/>
              <a:gd name="connsiteX104" fmla="*/ 309563 w 4157663"/>
              <a:gd name="connsiteY104" fmla="*/ 1090613 h 4414838"/>
              <a:gd name="connsiteX105" fmla="*/ 19050 w 4157663"/>
              <a:gd name="connsiteY105" fmla="*/ 633412 h 4414838"/>
              <a:gd name="connsiteX106" fmla="*/ 28575 w 4157663"/>
              <a:gd name="connsiteY106" fmla="*/ 19050 h 4414838"/>
              <a:gd name="connsiteX107" fmla="*/ 1066800 w 4157663"/>
              <a:gd name="connsiteY107" fmla="*/ 0 h 4414838"/>
              <a:gd name="connsiteX108" fmla="*/ 1195388 w 4157663"/>
              <a:gd name="connsiteY108" fmla="*/ 1109663 h 4414838"/>
              <a:gd name="connsiteX109" fmla="*/ 1252538 w 4157663"/>
              <a:gd name="connsiteY109" fmla="*/ 1090613 h 4414838"/>
              <a:gd name="connsiteX110" fmla="*/ 1295400 w 4157663"/>
              <a:gd name="connsiteY110" fmla="*/ 1095375 h 4414838"/>
              <a:gd name="connsiteX111" fmla="*/ 1300163 w 4157663"/>
              <a:gd name="connsiteY111" fmla="*/ 1176338 h 4414838"/>
              <a:gd name="connsiteX112" fmla="*/ 1328738 w 4157663"/>
              <a:gd name="connsiteY112" fmla="*/ 1223963 h 4414838"/>
              <a:gd name="connsiteX113" fmla="*/ 1395413 w 4157663"/>
              <a:gd name="connsiteY113" fmla="*/ 1281113 h 4414838"/>
              <a:gd name="connsiteX114" fmla="*/ 1447800 w 4157663"/>
              <a:gd name="connsiteY114" fmla="*/ 1309688 h 4414838"/>
              <a:gd name="connsiteX115" fmla="*/ 1528763 w 4157663"/>
              <a:gd name="connsiteY115" fmla="*/ 1281113 h 4414838"/>
              <a:gd name="connsiteX116" fmla="*/ 1533525 w 4157663"/>
              <a:gd name="connsiteY116" fmla="*/ 1314450 h 4414838"/>
              <a:gd name="connsiteX117" fmla="*/ 1495425 w 4157663"/>
              <a:gd name="connsiteY117" fmla="*/ 1366838 h 4414838"/>
              <a:gd name="connsiteX118" fmla="*/ 1509713 w 4157663"/>
              <a:gd name="connsiteY118" fmla="*/ 1428750 h 4414838"/>
              <a:gd name="connsiteX119" fmla="*/ 1552575 w 4157663"/>
              <a:gd name="connsiteY119" fmla="*/ 1428750 h 4414838"/>
              <a:gd name="connsiteX120" fmla="*/ 1504950 w 4157663"/>
              <a:gd name="connsiteY120" fmla="*/ 1462088 h 4414838"/>
              <a:gd name="connsiteX121" fmla="*/ 1519238 w 4157663"/>
              <a:gd name="connsiteY121" fmla="*/ 1528763 h 4414838"/>
              <a:gd name="connsiteX122" fmla="*/ 1543050 w 4157663"/>
              <a:gd name="connsiteY122" fmla="*/ 1576388 h 4414838"/>
              <a:gd name="connsiteX123" fmla="*/ 1600200 w 4157663"/>
              <a:gd name="connsiteY123" fmla="*/ 1571625 h 4414838"/>
              <a:gd name="connsiteX124" fmla="*/ 1652588 w 4157663"/>
              <a:gd name="connsiteY124" fmla="*/ 1590675 h 4414838"/>
              <a:gd name="connsiteX125" fmla="*/ 1695450 w 4157663"/>
              <a:gd name="connsiteY125" fmla="*/ 1552575 h 4414838"/>
              <a:gd name="connsiteX126" fmla="*/ 1719263 w 4157663"/>
              <a:gd name="connsiteY126" fmla="*/ 1533525 h 4414838"/>
              <a:gd name="connsiteX127" fmla="*/ 1704975 w 4157663"/>
              <a:gd name="connsiteY127" fmla="*/ 1490663 h 4414838"/>
              <a:gd name="connsiteX128" fmla="*/ 1690688 w 4157663"/>
              <a:gd name="connsiteY128" fmla="*/ 1476375 h 4414838"/>
              <a:gd name="connsiteX129" fmla="*/ 1690688 w 4157663"/>
              <a:gd name="connsiteY129" fmla="*/ 1452563 h 4414838"/>
              <a:gd name="connsiteX130" fmla="*/ 1728788 w 4157663"/>
              <a:gd name="connsiteY130" fmla="*/ 1466850 h 4414838"/>
              <a:gd name="connsiteX131" fmla="*/ 1757363 w 4157663"/>
              <a:gd name="connsiteY131" fmla="*/ 1495425 h 4414838"/>
              <a:gd name="connsiteX132" fmla="*/ 1766888 w 4157663"/>
              <a:gd name="connsiteY132" fmla="*/ 1447800 h 4414838"/>
              <a:gd name="connsiteX133" fmla="*/ 1771650 w 4157663"/>
              <a:gd name="connsiteY133" fmla="*/ 1414463 h 4414838"/>
              <a:gd name="connsiteX134" fmla="*/ 1766888 w 4157663"/>
              <a:gd name="connsiteY134" fmla="*/ 1400175 h 4414838"/>
              <a:gd name="connsiteX135" fmla="*/ 1724025 w 4157663"/>
              <a:gd name="connsiteY135" fmla="*/ 1385888 h 4414838"/>
              <a:gd name="connsiteX136" fmla="*/ 1690688 w 4157663"/>
              <a:gd name="connsiteY136" fmla="*/ 1362075 h 4414838"/>
              <a:gd name="connsiteX137" fmla="*/ 1657350 w 4157663"/>
              <a:gd name="connsiteY137" fmla="*/ 1319213 h 4414838"/>
              <a:gd name="connsiteX138" fmla="*/ 1628775 w 4157663"/>
              <a:gd name="connsiteY138" fmla="*/ 1309688 h 4414838"/>
              <a:gd name="connsiteX139" fmla="*/ 1590675 w 4157663"/>
              <a:gd name="connsiteY139" fmla="*/ 1309688 h 4414838"/>
              <a:gd name="connsiteX140" fmla="*/ 1571625 w 4157663"/>
              <a:gd name="connsiteY140" fmla="*/ 1304925 h 4414838"/>
              <a:gd name="connsiteX141" fmla="*/ 1557338 w 4157663"/>
              <a:gd name="connsiteY141" fmla="*/ 1271588 h 4414838"/>
              <a:gd name="connsiteX142" fmla="*/ 1538288 w 4157663"/>
              <a:gd name="connsiteY142" fmla="*/ 1233488 h 4414838"/>
              <a:gd name="connsiteX143" fmla="*/ 1557338 w 4157663"/>
              <a:gd name="connsiteY143" fmla="*/ 1219200 h 4414838"/>
              <a:gd name="connsiteX144" fmla="*/ 1614488 w 4157663"/>
              <a:gd name="connsiteY144" fmla="*/ 1281113 h 4414838"/>
              <a:gd name="connsiteX145" fmla="*/ 1614488 w 4157663"/>
              <a:gd name="connsiteY145" fmla="*/ 1281113 h 4414838"/>
              <a:gd name="connsiteX146" fmla="*/ 1633538 w 4157663"/>
              <a:gd name="connsiteY146" fmla="*/ 1252538 h 4414838"/>
              <a:gd name="connsiteX147" fmla="*/ 1614488 w 4157663"/>
              <a:gd name="connsiteY147" fmla="*/ 1214438 h 4414838"/>
              <a:gd name="connsiteX148" fmla="*/ 1657350 w 4157663"/>
              <a:gd name="connsiteY148" fmla="*/ 1223963 h 4414838"/>
              <a:gd name="connsiteX149" fmla="*/ 1676400 w 4157663"/>
              <a:gd name="connsiteY149" fmla="*/ 1285875 h 4414838"/>
              <a:gd name="connsiteX150" fmla="*/ 1695450 w 4157663"/>
              <a:gd name="connsiteY150" fmla="*/ 1290638 h 4414838"/>
              <a:gd name="connsiteX151" fmla="*/ 1690688 w 4157663"/>
              <a:gd name="connsiteY151" fmla="*/ 1252538 h 4414838"/>
              <a:gd name="connsiteX152" fmla="*/ 1681163 w 4157663"/>
              <a:gd name="connsiteY152" fmla="*/ 1223963 h 4414838"/>
              <a:gd name="connsiteX153" fmla="*/ 1690688 w 4157663"/>
              <a:gd name="connsiteY153" fmla="*/ 1204913 h 4414838"/>
              <a:gd name="connsiteX154" fmla="*/ 1690688 w 4157663"/>
              <a:gd name="connsiteY154" fmla="*/ 1204913 h 4414838"/>
              <a:gd name="connsiteX155" fmla="*/ 1757363 w 4157663"/>
              <a:gd name="connsiteY155" fmla="*/ 1204913 h 4414838"/>
              <a:gd name="connsiteX156" fmla="*/ 1757363 w 4157663"/>
              <a:gd name="connsiteY156" fmla="*/ 1204913 h 4414838"/>
              <a:gd name="connsiteX157" fmla="*/ 1728788 w 4157663"/>
              <a:gd name="connsiteY157" fmla="*/ 1300163 h 4414838"/>
              <a:gd name="connsiteX158" fmla="*/ 1733550 w 4157663"/>
              <a:gd name="connsiteY158" fmla="*/ 1338263 h 4414838"/>
              <a:gd name="connsiteX159" fmla="*/ 1733550 w 4157663"/>
              <a:gd name="connsiteY159" fmla="*/ 1338263 h 4414838"/>
              <a:gd name="connsiteX160" fmla="*/ 1800225 w 4157663"/>
              <a:gd name="connsiteY160" fmla="*/ 1352550 h 4414838"/>
              <a:gd name="connsiteX161" fmla="*/ 1838325 w 4157663"/>
              <a:gd name="connsiteY161" fmla="*/ 1319213 h 4414838"/>
              <a:gd name="connsiteX162" fmla="*/ 1900238 w 4157663"/>
              <a:gd name="connsiteY162" fmla="*/ 1319213 h 4414838"/>
              <a:gd name="connsiteX163" fmla="*/ 1947863 w 4157663"/>
              <a:gd name="connsiteY163" fmla="*/ 1328738 h 4414838"/>
              <a:gd name="connsiteX164" fmla="*/ 1966913 w 4157663"/>
              <a:gd name="connsiteY164" fmla="*/ 1300163 h 4414838"/>
              <a:gd name="connsiteX165" fmla="*/ 1971675 w 4157663"/>
              <a:gd name="connsiteY165" fmla="*/ 1281113 h 4414838"/>
              <a:gd name="connsiteX166" fmla="*/ 1928813 w 4157663"/>
              <a:gd name="connsiteY166" fmla="*/ 1266825 h 4414838"/>
              <a:gd name="connsiteX167" fmla="*/ 1881188 w 4157663"/>
              <a:gd name="connsiteY167" fmla="*/ 1257300 h 4414838"/>
              <a:gd name="connsiteX168" fmla="*/ 1866900 w 4157663"/>
              <a:gd name="connsiteY168" fmla="*/ 1238250 h 4414838"/>
              <a:gd name="connsiteX169" fmla="*/ 1938338 w 4157663"/>
              <a:gd name="connsiteY169" fmla="*/ 1233488 h 4414838"/>
              <a:gd name="connsiteX170" fmla="*/ 1962150 w 4157663"/>
              <a:gd name="connsiteY170" fmla="*/ 1247775 h 4414838"/>
              <a:gd name="connsiteX171" fmla="*/ 1962150 w 4157663"/>
              <a:gd name="connsiteY171" fmla="*/ 1247775 h 4414838"/>
              <a:gd name="connsiteX172" fmla="*/ 1914525 w 4157663"/>
              <a:gd name="connsiteY172" fmla="*/ 1214438 h 4414838"/>
              <a:gd name="connsiteX173" fmla="*/ 1928813 w 4157663"/>
              <a:gd name="connsiteY173" fmla="*/ 1190625 h 4414838"/>
              <a:gd name="connsiteX174" fmla="*/ 1928813 w 4157663"/>
              <a:gd name="connsiteY174" fmla="*/ 1190625 h 4414838"/>
              <a:gd name="connsiteX175" fmla="*/ 1947863 w 4157663"/>
              <a:gd name="connsiteY175" fmla="*/ 1166813 h 4414838"/>
              <a:gd name="connsiteX176" fmla="*/ 1952625 w 4157663"/>
              <a:gd name="connsiteY176" fmla="*/ 1152525 h 4414838"/>
              <a:gd name="connsiteX177" fmla="*/ 2024063 w 4157663"/>
              <a:gd name="connsiteY177" fmla="*/ 1223963 h 4414838"/>
              <a:gd name="connsiteX178" fmla="*/ 2019300 w 4157663"/>
              <a:gd name="connsiteY178" fmla="*/ 1204913 h 4414838"/>
              <a:gd name="connsiteX179" fmla="*/ 1995488 w 4157663"/>
              <a:gd name="connsiteY179" fmla="*/ 1152525 h 4414838"/>
              <a:gd name="connsiteX180" fmla="*/ 1995488 w 4157663"/>
              <a:gd name="connsiteY180" fmla="*/ 1090613 h 4414838"/>
              <a:gd name="connsiteX181" fmla="*/ 2014538 w 4157663"/>
              <a:gd name="connsiteY181" fmla="*/ 1090613 h 4414838"/>
              <a:gd name="connsiteX182" fmla="*/ 2019300 w 4157663"/>
              <a:gd name="connsiteY182" fmla="*/ 1152525 h 4414838"/>
              <a:gd name="connsiteX183" fmla="*/ 2052638 w 4157663"/>
              <a:gd name="connsiteY183" fmla="*/ 1171575 h 4414838"/>
              <a:gd name="connsiteX184" fmla="*/ 2052638 w 4157663"/>
              <a:gd name="connsiteY184" fmla="*/ 1171575 h 4414838"/>
              <a:gd name="connsiteX185" fmla="*/ 2043113 w 4157663"/>
              <a:gd name="connsiteY185" fmla="*/ 1081088 h 4414838"/>
              <a:gd name="connsiteX186" fmla="*/ 2071688 w 4157663"/>
              <a:gd name="connsiteY186" fmla="*/ 1076325 h 4414838"/>
              <a:gd name="connsiteX187" fmla="*/ 2071688 w 4157663"/>
              <a:gd name="connsiteY187" fmla="*/ 1128713 h 4414838"/>
              <a:gd name="connsiteX188" fmla="*/ 2081213 w 4157663"/>
              <a:gd name="connsiteY188" fmla="*/ 1143000 h 4414838"/>
              <a:gd name="connsiteX189" fmla="*/ 2109788 w 4157663"/>
              <a:gd name="connsiteY189" fmla="*/ 1090613 h 4414838"/>
              <a:gd name="connsiteX190" fmla="*/ 2152650 w 4157663"/>
              <a:gd name="connsiteY190" fmla="*/ 1066800 h 4414838"/>
              <a:gd name="connsiteX191" fmla="*/ 2157413 w 4157663"/>
              <a:gd name="connsiteY191" fmla="*/ 1090613 h 4414838"/>
              <a:gd name="connsiteX192" fmla="*/ 2124075 w 4157663"/>
              <a:gd name="connsiteY192" fmla="*/ 1133475 h 4414838"/>
              <a:gd name="connsiteX193" fmla="*/ 2095500 w 4157663"/>
              <a:gd name="connsiteY193" fmla="*/ 1166813 h 4414838"/>
              <a:gd name="connsiteX194" fmla="*/ 2195513 w 4157663"/>
              <a:gd name="connsiteY194" fmla="*/ 1190625 h 4414838"/>
              <a:gd name="connsiteX195" fmla="*/ 2233613 w 4157663"/>
              <a:gd name="connsiteY195" fmla="*/ 1190625 h 4414838"/>
              <a:gd name="connsiteX196" fmla="*/ 2228850 w 4157663"/>
              <a:gd name="connsiteY196" fmla="*/ 1152525 h 4414838"/>
              <a:gd name="connsiteX197" fmla="*/ 2228850 w 4157663"/>
              <a:gd name="connsiteY197" fmla="*/ 1152525 h 4414838"/>
              <a:gd name="connsiteX198" fmla="*/ 2262188 w 4157663"/>
              <a:gd name="connsiteY198" fmla="*/ 1119188 h 4414838"/>
              <a:gd name="connsiteX199" fmla="*/ 2276475 w 4157663"/>
              <a:gd name="connsiteY199" fmla="*/ 1195388 h 4414838"/>
              <a:gd name="connsiteX200" fmla="*/ 2300288 w 4157663"/>
              <a:gd name="connsiteY200" fmla="*/ 1214438 h 4414838"/>
              <a:gd name="connsiteX201" fmla="*/ 2309813 w 4157663"/>
              <a:gd name="connsiteY201" fmla="*/ 1176338 h 4414838"/>
              <a:gd name="connsiteX202" fmla="*/ 2309813 w 4157663"/>
              <a:gd name="connsiteY202" fmla="*/ 1176338 h 4414838"/>
              <a:gd name="connsiteX203" fmla="*/ 2338388 w 4157663"/>
              <a:gd name="connsiteY203" fmla="*/ 1109663 h 4414838"/>
              <a:gd name="connsiteX204" fmla="*/ 2343150 w 4157663"/>
              <a:gd name="connsiteY204" fmla="*/ 1147763 h 4414838"/>
              <a:gd name="connsiteX205" fmla="*/ 2347913 w 4157663"/>
              <a:gd name="connsiteY205" fmla="*/ 1181100 h 4414838"/>
              <a:gd name="connsiteX206" fmla="*/ 2409825 w 4157663"/>
              <a:gd name="connsiteY206" fmla="*/ 1200150 h 4414838"/>
              <a:gd name="connsiteX207" fmla="*/ 2438400 w 4157663"/>
              <a:gd name="connsiteY207" fmla="*/ 1204913 h 4414838"/>
              <a:gd name="connsiteX208" fmla="*/ 2447925 w 4157663"/>
              <a:gd name="connsiteY208" fmla="*/ 1190625 h 4414838"/>
              <a:gd name="connsiteX209" fmla="*/ 2466975 w 4157663"/>
              <a:gd name="connsiteY209" fmla="*/ 1171575 h 4414838"/>
              <a:gd name="connsiteX210" fmla="*/ 2509838 w 4157663"/>
              <a:gd name="connsiteY210" fmla="*/ 1166813 h 4414838"/>
              <a:gd name="connsiteX211" fmla="*/ 2481263 w 4157663"/>
              <a:gd name="connsiteY211" fmla="*/ 1204913 h 4414838"/>
              <a:gd name="connsiteX212" fmla="*/ 2481263 w 4157663"/>
              <a:gd name="connsiteY212" fmla="*/ 1233488 h 4414838"/>
              <a:gd name="connsiteX213" fmla="*/ 2481263 w 4157663"/>
              <a:gd name="connsiteY213" fmla="*/ 1233488 h 4414838"/>
              <a:gd name="connsiteX214" fmla="*/ 2547938 w 4157663"/>
              <a:gd name="connsiteY214" fmla="*/ 1271588 h 4414838"/>
              <a:gd name="connsiteX215" fmla="*/ 2609850 w 4157663"/>
              <a:gd name="connsiteY215" fmla="*/ 1309688 h 4414838"/>
              <a:gd name="connsiteX216" fmla="*/ 2662238 w 4157663"/>
              <a:gd name="connsiteY216" fmla="*/ 1347788 h 4414838"/>
              <a:gd name="connsiteX217" fmla="*/ 2681288 w 4157663"/>
              <a:gd name="connsiteY217" fmla="*/ 1362075 h 4414838"/>
              <a:gd name="connsiteX218" fmla="*/ 2705100 w 4157663"/>
              <a:gd name="connsiteY218" fmla="*/ 1328738 h 4414838"/>
              <a:gd name="connsiteX219" fmla="*/ 2700338 w 4157663"/>
              <a:gd name="connsiteY219" fmla="*/ 1300163 h 4414838"/>
              <a:gd name="connsiteX220" fmla="*/ 2700338 w 4157663"/>
              <a:gd name="connsiteY220" fmla="*/ 1281113 h 4414838"/>
              <a:gd name="connsiteX221" fmla="*/ 2728913 w 4157663"/>
              <a:gd name="connsiteY221" fmla="*/ 1319213 h 4414838"/>
              <a:gd name="connsiteX222" fmla="*/ 2705100 w 4157663"/>
              <a:gd name="connsiteY222" fmla="*/ 1357313 h 4414838"/>
              <a:gd name="connsiteX223" fmla="*/ 2747963 w 4157663"/>
              <a:gd name="connsiteY223" fmla="*/ 1404938 h 4414838"/>
              <a:gd name="connsiteX224" fmla="*/ 2795588 w 4157663"/>
              <a:gd name="connsiteY224" fmla="*/ 1390650 h 4414838"/>
              <a:gd name="connsiteX225" fmla="*/ 2795588 w 4157663"/>
              <a:gd name="connsiteY225" fmla="*/ 1390650 h 4414838"/>
              <a:gd name="connsiteX226" fmla="*/ 2814638 w 4157663"/>
              <a:gd name="connsiteY226" fmla="*/ 1333500 h 4414838"/>
              <a:gd name="connsiteX227" fmla="*/ 2814638 w 4157663"/>
              <a:gd name="connsiteY227" fmla="*/ 1333500 h 4414838"/>
              <a:gd name="connsiteX228" fmla="*/ 2824163 w 4157663"/>
              <a:gd name="connsiteY228" fmla="*/ 1381125 h 4414838"/>
              <a:gd name="connsiteX229" fmla="*/ 2847975 w 4157663"/>
              <a:gd name="connsiteY229" fmla="*/ 1419225 h 4414838"/>
              <a:gd name="connsiteX230" fmla="*/ 2928938 w 4157663"/>
              <a:gd name="connsiteY230" fmla="*/ 1443038 h 4414838"/>
              <a:gd name="connsiteX231" fmla="*/ 2986088 w 4157663"/>
              <a:gd name="connsiteY231" fmla="*/ 1452563 h 4414838"/>
              <a:gd name="connsiteX232" fmla="*/ 2986088 w 4157663"/>
              <a:gd name="connsiteY232" fmla="*/ 1452563 h 4414838"/>
              <a:gd name="connsiteX233" fmla="*/ 2947988 w 4157663"/>
              <a:gd name="connsiteY233" fmla="*/ 1309688 h 4414838"/>
              <a:gd name="connsiteX234" fmla="*/ 2886075 w 4157663"/>
              <a:gd name="connsiteY234" fmla="*/ 1157288 h 4414838"/>
              <a:gd name="connsiteX235" fmla="*/ 2881313 w 4157663"/>
              <a:gd name="connsiteY235" fmla="*/ 1104900 h 4414838"/>
              <a:gd name="connsiteX236" fmla="*/ 3009900 w 4157663"/>
              <a:gd name="connsiteY236" fmla="*/ 1081088 h 4414838"/>
              <a:gd name="connsiteX237" fmla="*/ 3052763 w 4157663"/>
              <a:gd name="connsiteY237" fmla="*/ 1171575 h 4414838"/>
              <a:gd name="connsiteX238" fmla="*/ 3076575 w 4157663"/>
              <a:gd name="connsiteY238" fmla="*/ 1257300 h 4414838"/>
              <a:gd name="connsiteX239" fmla="*/ 3081338 w 4157663"/>
              <a:gd name="connsiteY239" fmla="*/ 1347788 h 4414838"/>
              <a:gd name="connsiteX240" fmla="*/ 3095625 w 4157663"/>
              <a:gd name="connsiteY240" fmla="*/ 1419225 h 4414838"/>
              <a:gd name="connsiteX241" fmla="*/ 3143250 w 4157663"/>
              <a:gd name="connsiteY241" fmla="*/ 1452563 h 4414838"/>
              <a:gd name="connsiteX242" fmla="*/ 3243263 w 4157663"/>
              <a:gd name="connsiteY242" fmla="*/ 1414463 h 4414838"/>
              <a:gd name="connsiteX243" fmla="*/ 3333750 w 4157663"/>
              <a:gd name="connsiteY243" fmla="*/ 1371600 h 4414838"/>
              <a:gd name="connsiteX244" fmla="*/ 3400425 w 4157663"/>
              <a:gd name="connsiteY244" fmla="*/ 1333500 h 4414838"/>
              <a:gd name="connsiteX245" fmla="*/ 3400425 w 4157663"/>
              <a:gd name="connsiteY245" fmla="*/ 1276350 h 4414838"/>
              <a:gd name="connsiteX246" fmla="*/ 3352800 w 4157663"/>
              <a:gd name="connsiteY246" fmla="*/ 1271588 h 4414838"/>
              <a:gd name="connsiteX247" fmla="*/ 3295650 w 4157663"/>
              <a:gd name="connsiteY247" fmla="*/ 1300163 h 4414838"/>
              <a:gd name="connsiteX248" fmla="*/ 3238500 w 4157663"/>
              <a:gd name="connsiteY248" fmla="*/ 1309688 h 4414838"/>
              <a:gd name="connsiteX249" fmla="*/ 3200400 w 4157663"/>
              <a:gd name="connsiteY249" fmla="*/ 1300163 h 4414838"/>
              <a:gd name="connsiteX250" fmla="*/ 3248025 w 4157663"/>
              <a:gd name="connsiteY250" fmla="*/ 1271588 h 4414838"/>
              <a:gd name="connsiteX251" fmla="*/ 3271838 w 4157663"/>
              <a:gd name="connsiteY251" fmla="*/ 1233488 h 4414838"/>
              <a:gd name="connsiteX252" fmla="*/ 3228975 w 4157663"/>
              <a:gd name="connsiteY252" fmla="*/ 1223963 h 4414838"/>
              <a:gd name="connsiteX253" fmla="*/ 3162300 w 4157663"/>
              <a:gd name="connsiteY253" fmla="*/ 1200150 h 4414838"/>
              <a:gd name="connsiteX254" fmla="*/ 3143250 w 4157663"/>
              <a:gd name="connsiteY254" fmla="*/ 1123950 h 4414838"/>
              <a:gd name="connsiteX255" fmla="*/ 3224213 w 4157663"/>
              <a:gd name="connsiteY255" fmla="*/ 1181101 h 4414838"/>
              <a:gd name="connsiteX256" fmla="*/ 3362325 w 4157663"/>
              <a:gd name="connsiteY256" fmla="*/ 1233489 h 4414838"/>
              <a:gd name="connsiteX257" fmla="*/ 3462338 w 4157663"/>
              <a:gd name="connsiteY257" fmla="*/ 1247776 h 4414838"/>
              <a:gd name="connsiteX258" fmla="*/ 3471863 w 4157663"/>
              <a:gd name="connsiteY258" fmla="*/ 1314451 h 4414838"/>
              <a:gd name="connsiteX259" fmla="*/ 3586163 w 4157663"/>
              <a:gd name="connsiteY259" fmla="*/ 1271589 h 4414838"/>
              <a:gd name="connsiteX260" fmla="*/ 3695700 w 4157663"/>
              <a:gd name="connsiteY260" fmla="*/ 1214439 h 4414838"/>
              <a:gd name="connsiteX261" fmla="*/ 3762375 w 4157663"/>
              <a:gd name="connsiteY261" fmla="*/ 1166814 h 4414838"/>
              <a:gd name="connsiteX262" fmla="*/ 3748088 w 4157663"/>
              <a:gd name="connsiteY262" fmla="*/ 1123951 h 4414838"/>
              <a:gd name="connsiteX263" fmla="*/ 3786188 w 4157663"/>
              <a:gd name="connsiteY263" fmla="*/ 1095376 h 4414838"/>
              <a:gd name="connsiteX264" fmla="*/ 3871913 w 4157663"/>
              <a:gd name="connsiteY264" fmla="*/ 1114426 h 4414838"/>
              <a:gd name="connsiteX265" fmla="*/ 4062413 w 4157663"/>
              <a:gd name="connsiteY265" fmla="*/ 1143000 h 4414838"/>
              <a:gd name="connsiteX266" fmla="*/ 4138613 w 4157663"/>
              <a:gd name="connsiteY266" fmla="*/ 1176338 h 4414838"/>
              <a:gd name="connsiteX267" fmla="*/ 4152900 w 4157663"/>
              <a:gd name="connsiteY26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196455 w 4158730"/>
              <a:gd name="connsiteY108" fmla="*/ 1109663 h 4414838"/>
              <a:gd name="connsiteX109" fmla="*/ 1253605 w 4158730"/>
              <a:gd name="connsiteY109" fmla="*/ 1090613 h 4414838"/>
              <a:gd name="connsiteX110" fmla="*/ 1296467 w 4158730"/>
              <a:gd name="connsiteY110" fmla="*/ 1095375 h 4414838"/>
              <a:gd name="connsiteX111" fmla="*/ 1301230 w 4158730"/>
              <a:gd name="connsiteY111" fmla="*/ 1176338 h 4414838"/>
              <a:gd name="connsiteX112" fmla="*/ 1329805 w 4158730"/>
              <a:gd name="connsiteY112" fmla="*/ 1223963 h 4414838"/>
              <a:gd name="connsiteX113" fmla="*/ 1396480 w 4158730"/>
              <a:gd name="connsiteY113" fmla="*/ 1281113 h 4414838"/>
              <a:gd name="connsiteX114" fmla="*/ 1448867 w 4158730"/>
              <a:gd name="connsiteY114" fmla="*/ 1309688 h 4414838"/>
              <a:gd name="connsiteX115" fmla="*/ 1529830 w 4158730"/>
              <a:gd name="connsiteY115" fmla="*/ 1281113 h 4414838"/>
              <a:gd name="connsiteX116" fmla="*/ 1534592 w 4158730"/>
              <a:gd name="connsiteY116" fmla="*/ 1314450 h 4414838"/>
              <a:gd name="connsiteX117" fmla="*/ 1496492 w 4158730"/>
              <a:gd name="connsiteY117" fmla="*/ 1366838 h 4414838"/>
              <a:gd name="connsiteX118" fmla="*/ 1510780 w 4158730"/>
              <a:gd name="connsiteY118" fmla="*/ 1428750 h 4414838"/>
              <a:gd name="connsiteX119" fmla="*/ 1553642 w 4158730"/>
              <a:gd name="connsiteY119" fmla="*/ 1428750 h 4414838"/>
              <a:gd name="connsiteX120" fmla="*/ 1506017 w 4158730"/>
              <a:gd name="connsiteY120" fmla="*/ 1462088 h 4414838"/>
              <a:gd name="connsiteX121" fmla="*/ 1520305 w 4158730"/>
              <a:gd name="connsiteY121" fmla="*/ 1528763 h 4414838"/>
              <a:gd name="connsiteX122" fmla="*/ 1544117 w 4158730"/>
              <a:gd name="connsiteY122" fmla="*/ 1576388 h 4414838"/>
              <a:gd name="connsiteX123" fmla="*/ 1601267 w 4158730"/>
              <a:gd name="connsiteY123" fmla="*/ 1571625 h 4414838"/>
              <a:gd name="connsiteX124" fmla="*/ 1653655 w 4158730"/>
              <a:gd name="connsiteY124" fmla="*/ 1590675 h 4414838"/>
              <a:gd name="connsiteX125" fmla="*/ 1696517 w 4158730"/>
              <a:gd name="connsiteY125" fmla="*/ 1552575 h 4414838"/>
              <a:gd name="connsiteX126" fmla="*/ 1720330 w 4158730"/>
              <a:gd name="connsiteY126" fmla="*/ 1533525 h 4414838"/>
              <a:gd name="connsiteX127" fmla="*/ 1706042 w 4158730"/>
              <a:gd name="connsiteY127" fmla="*/ 1490663 h 4414838"/>
              <a:gd name="connsiteX128" fmla="*/ 1691755 w 4158730"/>
              <a:gd name="connsiteY128" fmla="*/ 1476375 h 4414838"/>
              <a:gd name="connsiteX129" fmla="*/ 1691755 w 4158730"/>
              <a:gd name="connsiteY129" fmla="*/ 1452563 h 4414838"/>
              <a:gd name="connsiteX130" fmla="*/ 1729855 w 4158730"/>
              <a:gd name="connsiteY130" fmla="*/ 1466850 h 4414838"/>
              <a:gd name="connsiteX131" fmla="*/ 1758430 w 4158730"/>
              <a:gd name="connsiteY131" fmla="*/ 1495425 h 4414838"/>
              <a:gd name="connsiteX132" fmla="*/ 1767955 w 4158730"/>
              <a:gd name="connsiteY132" fmla="*/ 1447800 h 4414838"/>
              <a:gd name="connsiteX133" fmla="*/ 1772717 w 4158730"/>
              <a:gd name="connsiteY133" fmla="*/ 1414463 h 4414838"/>
              <a:gd name="connsiteX134" fmla="*/ 1767955 w 4158730"/>
              <a:gd name="connsiteY134" fmla="*/ 1400175 h 4414838"/>
              <a:gd name="connsiteX135" fmla="*/ 1725092 w 4158730"/>
              <a:gd name="connsiteY135" fmla="*/ 1385888 h 4414838"/>
              <a:gd name="connsiteX136" fmla="*/ 1691755 w 4158730"/>
              <a:gd name="connsiteY136" fmla="*/ 1362075 h 4414838"/>
              <a:gd name="connsiteX137" fmla="*/ 1658417 w 4158730"/>
              <a:gd name="connsiteY137" fmla="*/ 1319213 h 4414838"/>
              <a:gd name="connsiteX138" fmla="*/ 1629842 w 4158730"/>
              <a:gd name="connsiteY138" fmla="*/ 1309688 h 4414838"/>
              <a:gd name="connsiteX139" fmla="*/ 1591742 w 4158730"/>
              <a:gd name="connsiteY139" fmla="*/ 1309688 h 4414838"/>
              <a:gd name="connsiteX140" fmla="*/ 1572692 w 4158730"/>
              <a:gd name="connsiteY140" fmla="*/ 1304925 h 4414838"/>
              <a:gd name="connsiteX141" fmla="*/ 1558405 w 4158730"/>
              <a:gd name="connsiteY141" fmla="*/ 1271588 h 4414838"/>
              <a:gd name="connsiteX142" fmla="*/ 1539355 w 4158730"/>
              <a:gd name="connsiteY142" fmla="*/ 1233488 h 4414838"/>
              <a:gd name="connsiteX143" fmla="*/ 1558405 w 4158730"/>
              <a:gd name="connsiteY143" fmla="*/ 1219200 h 4414838"/>
              <a:gd name="connsiteX144" fmla="*/ 1615555 w 4158730"/>
              <a:gd name="connsiteY144" fmla="*/ 1281113 h 4414838"/>
              <a:gd name="connsiteX145" fmla="*/ 1615555 w 4158730"/>
              <a:gd name="connsiteY145" fmla="*/ 1281113 h 4414838"/>
              <a:gd name="connsiteX146" fmla="*/ 1634605 w 4158730"/>
              <a:gd name="connsiteY146" fmla="*/ 1252538 h 4414838"/>
              <a:gd name="connsiteX147" fmla="*/ 1615555 w 4158730"/>
              <a:gd name="connsiteY147" fmla="*/ 1214438 h 4414838"/>
              <a:gd name="connsiteX148" fmla="*/ 1658417 w 4158730"/>
              <a:gd name="connsiteY148" fmla="*/ 1223963 h 4414838"/>
              <a:gd name="connsiteX149" fmla="*/ 1677467 w 4158730"/>
              <a:gd name="connsiteY149" fmla="*/ 1285875 h 4414838"/>
              <a:gd name="connsiteX150" fmla="*/ 1696517 w 4158730"/>
              <a:gd name="connsiteY150" fmla="*/ 1290638 h 4414838"/>
              <a:gd name="connsiteX151" fmla="*/ 1691755 w 4158730"/>
              <a:gd name="connsiteY151" fmla="*/ 1252538 h 4414838"/>
              <a:gd name="connsiteX152" fmla="*/ 1682230 w 4158730"/>
              <a:gd name="connsiteY152" fmla="*/ 1223963 h 4414838"/>
              <a:gd name="connsiteX153" fmla="*/ 1691755 w 4158730"/>
              <a:gd name="connsiteY153" fmla="*/ 1204913 h 4414838"/>
              <a:gd name="connsiteX154" fmla="*/ 1691755 w 4158730"/>
              <a:gd name="connsiteY154" fmla="*/ 1204913 h 4414838"/>
              <a:gd name="connsiteX155" fmla="*/ 1758430 w 4158730"/>
              <a:gd name="connsiteY155" fmla="*/ 1204913 h 4414838"/>
              <a:gd name="connsiteX156" fmla="*/ 1758430 w 4158730"/>
              <a:gd name="connsiteY156" fmla="*/ 1204913 h 4414838"/>
              <a:gd name="connsiteX157" fmla="*/ 1729855 w 4158730"/>
              <a:gd name="connsiteY157" fmla="*/ 1300163 h 4414838"/>
              <a:gd name="connsiteX158" fmla="*/ 1734617 w 4158730"/>
              <a:gd name="connsiteY158" fmla="*/ 1338263 h 4414838"/>
              <a:gd name="connsiteX159" fmla="*/ 1734617 w 4158730"/>
              <a:gd name="connsiteY159" fmla="*/ 1338263 h 4414838"/>
              <a:gd name="connsiteX160" fmla="*/ 1801292 w 4158730"/>
              <a:gd name="connsiteY160" fmla="*/ 1352550 h 4414838"/>
              <a:gd name="connsiteX161" fmla="*/ 1839392 w 4158730"/>
              <a:gd name="connsiteY161" fmla="*/ 1319213 h 4414838"/>
              <a:gd name="connsiteX162" fmla="*/ 1901305 w 4158730"/>
              <a:gd name="connsiteY162" fmla="*/ 1319213 h 4414838"/>
              <a:gd name="connsiteX163" fmla="*/ 1948930 w 4158730"/>
              <a:gd name="connsiteY163" fmla="*/ 1328738 h 4414838"/>
              <a:gd name="connsiteX164" fmla="*/ 1967980 w 4158730"/>
              <a:gd name="connsiteY164" fmla="*/ 1300163 h 4414838"/>
              <a:gd name="connsiteX165" fmla="*/ 1972742 w 4158730"/>
              <a:gd name="connsiteY165" fmla="*/ 1281113 h 4414838"/>
              <a:gd name="connsiteX166" fmla="*/ 1929880 w 4158730"/>
              <a:gd name="connsiteY166" fmla="*/ 1266825 h 4414838"/>
              <a:gd name="connsiteX167" fmla="*/ 1882255 w 4158730"/>
              <a:gd name="connsiteY167" fmla="*/ 1257300 h 4414838"/>
              <a:gd name="connsiteX168" fmla="*/ 1867967 w 4158730"/>
              <a:gd name="connsiteY168" fmla="*/ 1238250 h 4414838"/>
              <a:gd name="connsiteX169" fmla="*/ 1939405 w 4158730"/>
              <a:gd name="connsiteY169" fmla="*/ 1233488 h 4414838"/>
              <a:gd name="connsiteX170" fmla="*/ 1963217 w 4158730"/>
              <a:gd name="connsiteY170" fmla="*/ 1247775 h 4414838"/>
              <a:gd name="connsiteX171" fmla="*/ 1963217 w 4158730"/>
              <a:gd name="connsiteY171" fmla="*/ 1247775 h 4414838"/>
              <a:gd name="connsiteX172" fmla="*/ 1915592 w 4158730"/>
              <a:gd name="connsiteY172" fmla="*/ 1214438 h 4414838"/>
              <a:gd name="connsiteX173" fmla="*/ 1929880 w 4158730"/>
              <a:gd name="connsiteY173" fmla="*/ 1190625 h 4414838"/>
              <a:gd name="connsiteX174" fmla="*/ 1929880 w 4158730"/>
              <a:gd name="connsiteY174" fmla="*/ 1190625 h 4414838"/>
              <a:gd name="connsiteX175" fmla="*/ 1948930 w 4158730"/>
              <a:gd name="connsiteY175" fmla="*/ 1166813 h 4414838"/>
              <a:gd name="connsiteX176" fmla="*/ 1953692 w 4158730"/>
              <a:gd name="connsiteY176" fmla="*/ 1152525 h 4414838"/>
              <a:gd name="connsiteX177" fmla="*/ 2025130 w 4158730"/>
              <a:gd name="connsiteY177" fmla="*/ 1223963 h 4414838"/>
              <a:gd name="connsiteX178" fmla="*/ 2020367 w 4158730"/>
              <a:gd name="connsiteY178" fmla="*/ 1204913 h 4414838"/>
              <a:gd name="connsiteX179" fmla="*/ 1996555 w 4158730"/>
              <a:gd name="connsiteY179" fmla="*/ 1152525 h 4414838"/>
              <a:gd name="connsiteX180" fmla="*/ 1996555 w 4158730"/>
              <a:gd name="connsiteY180" fmla="*/ 1090613 h 4414838"/>
              <a:gd name="connsiteX181" fmla="*/ 2015605 w 4158730"/>
              <a:gd name="connsiteY181" fmla="*/ 1090613 h 4414838"/>
              <a:gd name="connsiteX182" fmla="*/ 2020367 w 4158730"/>
              <a:gd name="connsiteY182" fmla="*/ 1152525 h 4414838"/>
              <a:gd name="connsiteX183" fmla="*/ 2053705 w 4158730"/>
              <a:gd name="connsiteY183" fmla="*/ 1171575 h 4414838"/>
              <a:gd name="connsiteX184" fmla="*/ 2053705 w 4158730"/>
              <a:gd name="connsiteY184" fmla="*/ 1171575 h 4414838"/>
              <a:gd name="connsiteX185" fmla="*/ 2044180 w 4158730"/>
              <a:gd name="connsiteY185" fmla="*/ 1081088 h 4414838"/>
              <a:gd name="connsiteX186" fmla="*/ 2072755 w 4158730"/>
              <a:gd name="connsiteY186" fmla="*/ 1076325 h 4414838"/>
              <a:gd name="connsiteX187" fmla="*/ 2072755 w 4158730"/>
              <a:gd name="connsiteY187" fmla="*/ 1128713 h 4414838"/>
              <a:gd name="connsiteX188" fmla="*/ 2082280 w 4158730"/>
              <a:gd name="connsiteY188" fmla="*/ 1143000 h 4414838"/>
              <a:gd name="connsiteX189" fmla="*/ 2110855 w 4158730"/>
              <a:gd name="connsiteY189" fmla="*/ 1090613 h 4414838"/>
              <a:gd name="connsiteX190" fmla="*/ 2153717 w 4158730"/>
              <a:gd name="connsiteY190" fmla="*/ 1066800 h 4414838"/>
              <a:gd name="connsiteX191" fmla="*/ 2158480 w 4158730"/>
              <a:gd name="connsiteY191" fmla="*/ 1090613 h 4414838"/>
              <a:gd name="connsiteX192" fmla="*/ 2125142 w 4158730"/>
              <a:gd name="connsiteY192" fmla="*/ 1133475 h 4414838"/>
              <a:gd name="connsiteX193" fmla="*/ 2096567 w 4158730"/>
              <a:gd name="connsiteY193" fmla="*/ 1166813 h 4414838"/>
              <a:gd name="connsiteX194" fmla="*/ 2196580 w 4158730"/>
              <a:gd name="connsiteY194" fmla="*/ 1190625 h 4414838"/>
              <a:gd name="connsiteX195" fmla="*/ 2234680 w 4158730"/>
              <a:gd name="connsiteY195" fmla="*/ 1190625 h 4414838"/>
              <a:gd name="connsiteX196" fmla="*/ 2229917 w 4158730"/>
              <a:gd name="connsiteY196" fmla="*/ 1152525 h 4414838"/>
              <a:gd name="connsiteX197" fmla="*/ 2229917 w 4158730"/>
              <a:gd name="connsiteY197" fmla="*/ 1152525 h 4414838"/>
              <a:gd name="connsiteX198" fmla="*/ 2263255 w 4158730"/>
              <a:gd name="connsiteY198" fmla="*/ 1119188 h 4414838"/>
              <a:gd name="connsiteX199" fmla="*/ 2277542 w 4158730"/>
              <a:gd name="connsiteY199" fmla="*/ 1195388 h 4414838"/>
              <a:gd name="connsiteX200" fmla="*/ 2301355 w 4158730"/>
              <a:gd name="connsiteY200" fmla="*/ 1214438 h 4414838"/>
              <a:gd name="connsiteX201" fmla="*/ 2310880 w 4158730"/>
              <a:gd name="connsiteY201" fmla="*/ 1176338 h 4414838"/>
              <a:gd name="connsiteX202" fmla="*/ 2310880 w 4158730"/>
              <a:gd name="connsiteY202" fmla="*/ 1176338 h 4414838"/>
              <a:gd name="connsiteX203" fmla="*/ 2339455 w 4158730"/>
              <a:gd name="connsiteY203" fmla="*/ 1109663 h 4414838"/>
              <a:gd name="connsiteX204" fmla="*/ 2344217 w 4158730"/>
              <a:gd name="connsiteY204" fmla="*/ 1147763 h 4414838"/>
              <a:gd name="connsiteX205" fmla="*/ 2348980 w 4158730"/>
              <a:gd name="connsiteY205" fmla="*/ 1181100 h 4414838"/>
              <a:gd name="connsiteX206" fmla="*/ 2410892 w 4158730"/>
              <a:gd name="connsiteY206" fmla="*/ 1200150 h 4414838"/>
              <a:gd name="connsiteX207" fmla="*/ 2439467 w 4158730"/>
              <a:gd name="connsiteY207" fmla="*/ 1204913 h 4414838"/>
              <a:gd name="connsiteX208" fmla="*/ 2448992 w 4158730"/>
              <a:gd name="connsiteY208" fmla="*/ 1190625 h 4414838"/>
              <a:gd name="connsiteX209" fmla="*/ 2468042 w 4158730"/>
              <a:gd name="connsiteY209" fmla="*/ 1171575 h 4414838"/>
              <a:gd name="connsiteX210" fmla="*/ 2510905 w 4158730"/>
              <a:gd name="connsiteY210" fmla="*/ 1166813 h 4414838"/>
              <a:gd name="connsiteX211" fmla="*/ 2482330 w 4158730"/>
              <a:gd name="connsiteY211" fmla="*/ 1204913 h 4414838"/>
              <a:gd name="connsiteX212" fmla="*/ 2482330 w 4158730"/>
              <a:gd name="connsiteY212" fmla="*/ 1233488 h 4414838"/>
              <a:gd name="connsiteX213" fmla="*/ 2482330 w 4158730"/>
              <a:gd name="connsiteY213" fmla="*/ 1233488 h 4414838"/>
              <a:gd name="connsiteX214" fmla="*/ 2549005 w 4158730"/>
              <a:gd name="connsiteY214" fmla="*/ 1271588 h 4414838"/>
              <a:gd name="connsiteX215" fmla="*/ 2610917 w 4158730"/>
              <a:gd name="connsiteY215" fmla="*/ 1309688 h 4414838"/>
              <a:gd name="connsiteX216" fmla="*/ 2663305 w 4158730"/>
              <a:gd name="connsiteY216" fmla="*/ 1347788 h 4414838"/>
              <a:gd name="connsiteX217" fmla="*/ 2682355 w 4158730"/>
              <a:gd name="connsiteY217" fmla="*/ 1362075 h 4414838"/>
              <a:gd name="connsiteX218" fmla="*/ 2706167 w 4158730"/>
              <a:gd name="connsiteY218" fmla="*/ 1328738 h 4414838"/>
              <a:gd name="connsiteX219" fmla="*/ 2701405 w 4158730"/>
              <a:gd name="connsiteY219" fmla="*/ 1300163 h 4414838"/>
              <a:gd name="connsiteX220" fmla="*/ 2701405 w 4158730"/>
              <a:gd name="connsiteY220" fmla="*/ 1281113 h 4414838"/>
              <a:gd name="connsiteX221" fmla="*/ 2729980 w 4158730"/>
              <a:gd name="connsiteY221" fmla="*/ 1319213 h 4414838"/>
              <a:gd name="connsiteX222" fmla="*/ 2706167 w 4158730"/>
              <a:gd name="connsiteY222" fmla="*/ 1357313 h 4414838"/>
              <a:gd name="connsiteX223" fmla="*/ 2749030 w 4158730"/>
              <a:gd name="connsiteY223" fmla="*/ 1404938 h 4414838"/>
              <a:gd name="connsiteX224" fmla="*/ 2796655 w 4158730"/>
              <a:gd name="connsiteY224" fmla="*/ 1390650 h 4414838"/>
              <a:gd name="connsiteX225" fmla="*/ 2796655 w 4158730"/>
              <a:gd name="connsiteY225" fmla="*/ 1390650 h 4414838"/>
              <a:gd name="connsiteX226" fmla="*/ 2815705 w 4158730"/>
              <a:gd name="connsiteY226" fmla="*/ 1333500 h 4414838"/>
              <a:gd name="connsiteX227" fmla="*/ 2815705 w 4158730"/>
              <a:gd name="connsiteY227" fmla="*/ 1333500 h 4414838"/>
              <a:gd name="connsiteX228" fmla="*/ 2825230 w 4158730"/>
              <a:gd name="connsiteY228" fmla="*/ 1381125 h 4414838"/>
              <a:gd name="connsiteX229" fmla="*/ 2849042 w 4158730"/>
              <a:gd name="connsiteY229" fmla="*/ 1419225 h 4414838"/>
              <a:gd name="connsiteX230" fmla="*/ 2930005 w 4158730"/>
              <a:gd name="connsiteY230" fmla="*/ 1443038 h 4414838"/>
              <a:gd name="connsiteX231" fmla="*/ 2987155 w 4158730"/>
              <a:gd name="connsiteY231" fmla="*/ 1452563 h 4414838"/>
              <a:gd name="connsiteX232" fmla="*/ 2987155 w 4158730"/>
              <a:gd name="connsiteY232" fmla="*/ 1452563 h 4414838"/>
              <a:gd name="connsiteX233" fmla="*/ 2949055 w 4158730"/>
              <a:gd name="connsiteY233" fmla="*/ 1309688 h 4414838"/>
              <a:gd name="connsiteX234" fmla="*/ 2887142 w 4158730"/>
              <a:gd name="connsiteY234" fmla="*/ 1157288 h 4414838"/>
              <a:gd name="connsiteX235" fmla="*/ 2882380 w 4158730"/>
              <a:gd name="connsiteY235" fmla="*/ 1104900 h 4414838"/>
              <a:gd name="connsiteX236" fmla="*/ 3010967 w 4158730"/>
              <a:gd name="connsiteY236" fmla="*/ 1081088 h 4414838"/>
              <a:gd name="connsiteX237" fmla="*/ 3053830 w 4158730"/>
              <a:gd name="connsiteY237" fmla="*/ 1171575 h 4414838"/>
              <a:gd name="connsiteX238" fmla="*/ 3077642 w 4158730"/>
              <a:gd name="connsiteY238" fmla="*/ 1257300 h 4414838"/>
              <a:gd name="connsiteX239" fmla="*/ 3082405 w 4158730"/>
              <a:gd name="connsiteY239" fmla="*/ 1347788 h 4414838"/>
              <a:gd name="connsiteX240" fmla="*/ 3096692 w 4158730"/>
              <a:gd name="connsiteY240" fmla="*/ 1419225 h 4414838"/>
              <a:gd name="connsiteX241" fmla="*/ 3144317 w 4158730"/>
              <a:gd name="connsiteY241" fmla="*/ 1452563 h 4414838"/>
              <a:gd name="connsiteX242" fmla="*/ 3244330 w 4158730"/>
              <a:gd name="connsiteY242" fmla="*/ 1414463 h 4414838"/>
              <a:gd name="connsiteX243" fmla="*/ 3334817 w 4158730"/>
              <a:gd name="connsiteY243" fmla="*/ 1371600 h 4414838"/>
              <a:gd name="connsiteX244" fmla="*/ 3401492 w 4158730"/>
              <a:gd name="connsiteY244" fmla="*/ 1333500 h 4414838"/>
              <a:gd name="connsiteX245" fmla="*/ 3401492 w 4158730"/>
              <a:gd name="connsiteY245" fmla="*/ 1276350 h 4414838"/>
              <a:gd name="connsiteX246" fmla="*/ 3353867 w 4158730"/>
              <a:gd name="connsiteY246" fmla="*/ 1271588 h 4414838"/>
              <a:gd name="connsiteX247" fmla="*/ 3296717 w 4158730"/>
              <a:gd name="connsiteY247" fmla="*/ 1300163 h 4414838"/>
              <a:gd name="connsiteX248" fmla="*/ 3239567 w 4158730"/>
              <a:gd name="connsiteY248" fmla="*/ 1309688 h 4414838"/>
              <a:gd name="connsiteX249" fmla="*/ 3201467 w 4158730"/>
              <a:gd name="connsiteY249" fmla="*/ 1300163 h 4414838"/>
              <a:gd name="connsiteX250" fmla="*/ 3249092 w 4158730"/>
              <a:gd name="connsiteY250" fmla="*/ 1271588 h 4414838"/>
              <a:gd name="connsiteX251" fmla="*/ 3272905 w 4158730"/>
              <a:gd name="connsiteY251" fmla="*/ 1233488 h 4414838"/>
              <a:gd name="connsiteX252" fmla="*/ 3230042 w 4158730"/>
              <a:gd name="connsiteY252" fmla="*/ 1223963 h 4414838"/>
              <a:gd name="connsiteX253" fmla="*/ 3163367 w 4158730"/>
              <a:gd name="connsiteY253" fmla="*/ 1200150 h 4414838"/>
              <a:gd name="connsiteX254" fmla="*/ 3144317 w 4158730"/>
              <a:gd name="connsiteY254" fmla="*/ 1123950 h 4414838"/>
              <a:gd name="connsiteX255" fmla="*/ 3225280 w 4158730"/>
              <a:gd name="connsiteY255" fmla="*/ 1181101 h 4414838"/>
              <a:gd name="connsiteX256" fmla="*/ 3363392 w 4158730"/>
              <a:gd name="connsiteY256" fmla="*/ 1233489 h 4414838"/>
              <a:gd name="connsiteX257" fmla="*/ 3463405 w 4158730"/>
              <a:gd name="connsiteY257" fmla="*/ 1247776 h 4414838"/>
              <a:gd name="connsiteX258" fmla="*/ 3472930 w 4158730"/>
              <a:gd name="connsiteY258" fmla="*/ 1314451 h 4414838"/>
              <a:gd name="connsiteX259" fmla="*/ 3587230 w 4158730"/>
              <a:gd name="connsiteY259" fmla="*/ 1271589 h 4414838"/>
              <a:gd name="connsiteX260" fmla="*/ 3696767 w 4158730"/>
              <a:gd name="connsiteY260" fmla="*/ 1214439 h 4414838"/>
              <a:gd name="connsiteX261" fmla="*/ 3763442 w 4158730"/>
              <a:gd name="connsiteY261" fmla="*/ 1166814 h 4414838"/>
              <a:gd name="connsiteX262" fmla="*/ 3749155 w 4158730"/>
              <a:gd name="connsiteY262" fmla="*/ 1123951 h 4414838"/>
              <a:gd name="connsiteX263" fmla="*/ 3787255 w 4158730"/>
              <a:gd name="connsiteY263" fmla="*/ 1095376 h 4414838"/>
              <a:gd name="connsiteX264" fmla="*/ 3872980 w 4158730"/>
              <a:gd name="connsiteY264" fmla="*/ 1114426 h 4414838"/>
              <a:gd name="connsiteX265" fmla="*/ 4063480 w 4158730"/>
              <a:gd name="connsiteY265" fmla="*/ 1143000 h 4414838"/>
              <a:gd name="connsiteX266" fmla="*/ 4139680 w 4158730"/>
              <a:gd name="connsiteY266" fmla="*/ 1176338 h 4414838"/>
              <a:gd name="connsiteX267" fmla="*/ 4153967 w 4158730"/>
              <a:gd name="connsiteY26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1196455 w 4158730"/>
              <a:gd name="connsiteY109" fmla="*/ 1109663 h 4414838"/>
              <a:gd name="connsiteX110" fmla="*/ 1253605 w 4158730"/>
              <a:gd name="connsiteY110" fmla="*/ 1090613 h 4414838"/>
              <a:gd name="connsiteX111" fmla="*/ 1296467 w 4158730"/>
              <a:gd name="connsiteY111" fmla="*/ 1095375 h 4414838"/>
              <a:gd name="connsiteX112" fmla="*/ 1301230 w 4158730"/>
              <a:gd name="connsiteY112" fmla="*/ 1176338 h 4414838"/>
              <a:gd name="connsiteX113" fmla="*/ 1329805 w 4158730"/>
              <a:gd name="connsiteY113" fmla="*/ 1223963 h 4414838"/>
              <a:gd name="connsiteX114" fmla="*/ 1396480 w 4158730"/>
              <a:gd name="connsiteY114" fmla="*/ 1281113 h 4414838"/>
              <a:gd name="connsiteX115" fmla="*/ 1448867 w 4158730"/>
              <a:gd name="connsiteY115" fmla="*/ 1309688 h 4414838"/>
              <a:gd name="connsiteX116" fmla="*/ 1529830 w 4158730"/>
              <a:gd name="connsiteY116" fmla="*/ 1281113 h 4414838"/>
              <a:gd name="connsiteX117" fmla="*/ 1534592 w 4158730"/>
              <a:gd name="connsiteY117" fmla="*/ 1314450 h 4414838"/>
              <a:gd name="connsiteX118" fmla="*/ 1496492 w 4158730"/>
              <a:gd name="connsiteY118" fmla="*/ 1366838 h 4414838"/>
              <a:gd name="connsiteX119" fmla="*/ 1510780 w 4158730"/>
              <a:gd name="connsiteY119" fmla="*/ 1428750 h 4414838"/>
              <a:gd name="connsiteX120" fmla="*/ 1553642 w 4158730"/>
              <a:gd name="connsiteY120" fmla="*/ 1428750 h 4414838"/>
              <a:gd name="connsiteX121" fmla="*/ 1506017 w 4158730"/>
              <a:gd name="connsiteY121" fmla="*/ 1462088 h 4414838"/>
              <a:gd name="connsiteX122" fmla="*/ 1520305 w 4158730"/>
              <a:gd name="connsiteY122" fmla="*/ 1528763 h 4414838"/>
              <a:gd name="connsiteX123" fmla="*/ 1544117 w 4158730"/>
              <a:gd name="connsiteY123" fmla="*/ 1576388 h 4414838"/>
              <a:gd name="connsiteX124" fmla="*/ 1601267 w 4158730"/>
              <a:gd name="connsiteY124" fmla="*/ 1571625 h 4414838"/>
              <a:gd name="connsiteX125" fmla="*/ 1653655 w 4158730"/>
              <a:gd name="connsiteY125" fmla="*/ 1590675 h 4414838"/>
              <a:gd name="connsiteX126" fmla="*/ 1696517 w 4158730"/>
              <a:gd name="connsiteY126" fmla="*/ 1552575 h 4414838"/>
              <a:gd name="connsiteX127" fmla="*/ 1720330 w 4158730"/>
              <a:gd name="connsiteY127" fmla="*/ 1533525 h 4414838"/>
              <a:gd name="connsiteX128" fmla="*/ 1706042 w 4158730"/>
              <a:gd name="connsiteY128" fmla="*/ 1490663 h 4414838"/>
              <a:gd name="connsiteX129" fmla="*/ 1691755 w 4158730"/>
              <a:gd name="connsiteY129" fmla="*/ 1476375 h 4414838"/>
              <a:gd name="connsiteX130" fmla="*/ 1691755 w 4158730"/>
              <a:gd name="connsiteY130" fmla="*/ 1452563 h 4414838"/>
              <a:gd name="connsiteX131" fmla="*/ 1729855 w 4158730"/>
              <a:gd name="connsiteY131" fmla="*/ 1466850 h 4414838"/>
              <a:gd name="connsiteX132" fmla="*/ 1758430 w 4158730"/>
              <a:gd name="connsiteY132" fmla="*/ 1495425 h 4414838"/>
              <a:gd name="connsiteX133" fmla="*/ 1767955 w 4158730"/>
              <a:gd name="connsiteY133" fmla="*/ 1447800 h 4414838"/>
              <a:gd name="connsiteX134" fmla="*/ 1772717 w 4158730"/>
              <a:gd name="connsiteY134" fmla="*/ 1414463 h 4414838"/>
              <a:gd name="connsiteX135" fmla="*/ 1767955 w 4158730"/>
              <a:gd name="connsiteY135" fmla="*/ 1400175 h 4414838"/>
              <a:gd name="connsiteX136" fmla="*/ 1725092 w 4158730"/>
              <a:gd name="connsiteY136" fmla="*/ 1385888 h 4414838"/>
              <a:gd name="connsiteX137" fmla="*/ 1691755 w 4158730"/>
              <a:gd name="connsiteY137" fmla="*/ 1362075 h 4414838"/>
              <a:gd name="connsiteX138" fmla="*/ 1658417 w 4158730"/>
              <a:gd name="connsiteY138" fmla="*/ 1319213 h 4414838"/>
              <a:gd name="connsiteX139" fmla="*/ 1629842 w 4158730"/>
              <a:gd name="connsiteY139" fmla="*/ 1309688 h 4414838"/>
              <a:gd name="connsiteX140" fmla="*/ 1591742 w 4158730"/>
              <a:gd name="connsiteY140" fmla="*/ 1309688 h 4414838"/>
              <a:gd name="connsiteX141" fmla="*/ 1572692 w 4158730"/>
              <a:gd name="connsiteY141" fmla="*/ 1304925 h 4414838"/>
              <a:gd name="connsiteX142" fmla="*/ 1558405 w 4158730"/>
              <a:gd name="connsiteY142" fmla="*/ 1271588 h 4414838"/>
              <a:gd name="connsiteX143" fmla="*/ 1539355 w 4158730"/>
              <a:gd name="connsiteY143" fmla="*/ 1233488 h 4414838"/>
              <a:gd name="connsiteX144" fmla="*/ 1558405 w 4158730"/>
              <a:gd name="connsiteY144" fmla="*/ 1219200 h 4414838"/>
              <a:gd name="connsiteX145" fmla="*/ 1615555 w 4158730"/>
              <a:gd name="connsiteY145" fmla="*/ 1281113 h 4414838"/>
              <a:gd name="connsiteX146" fmla="*/ 1615555 w 4158730"/>
              <a:gd name="connsiteY146" fmla="*/ 1281113 h 4414838"/>
              <a:gd name="connsiteX147" fmla="*/ 1634605 w 4158730"/>
              <a:gd name="connsiteY147" fmla="*/ 1252538 h 4414838"/>
              <a:gd name="connsiteX148" fmla="*/ 1615555 w 4158730"/>
              <a:gd name="connsiteY148" fmla="*/ 1214438 h 4414838"/>
              <a:gd name="connsiteX149" fmla="*/ 1658417 w 4158730"/>
              <a:gd name="connsiteY149" fmla="*/ 1223963 h 4414838"/>
              <a:gd name="connsiteX150" fmla="*/ 1677467 w 4158730"/>
              <a:gd name="connsiteY150" fmla="*/ 1285875 h 4414838"/>
              <a:gd name="connsiteX151" fmla="*/ 1696517 w 4158730"/>
              <a:gd name="connsiteY151" fmla="*/ 1290638 h 4414838"/>
              <a:gd name="connsiteX152" fmla="*/ 1691755 w 4158730"/>
              <a:gd name="connsiteY152" fmla="*/ 1252538 h 4414838"/>
              <a:gd name="connsiteX153" fmla="*/ 1682230 w 4158730"/>
              <a:gd name="connsiteY153" fmla="*/ 1223963 h 4414838"/>
              <a:gd name="connsiteX154" fmla="*/ 1691755 w 4158730"/>
              <a:gd name="connsiteY154" fmla="*/ 1204913 h 4414838"/>
              <a:gd name="connsiteX155" fmla="*/ 1691755 w 4158730"/>
              <a:gd name="connsiteY155" fmla="*/ 1204913 h 4414838"/>
              <a:gd name="connsiteX156" fmla="*/ 1758430 w 4158730"/>
              <a:gd name="connsiteY156" fmla="*/ 1204913 h 4414838"/>
              <a:gd name="connsiteX157" fmla="*/ 1758430 w 4158730"/>
              <a:gd name="connsiteY157" fmla="*/ 1204913 h 4414838"/>
              <a:gd name="connsiteX158" fmla="*/ 1729855 w 4158730"/>
              <a:gd name="connsiteY158" fmla="*/ 1300163 h 4414838"/>
              <a:gd name="connsiteX159" fmla="*/ 1734617 w 4158730"/>
              <a:gd name="connsiteY159" fmla="*/ 1338263 h 4414838"/>
              <a:gd name="connsiteX160" fmla="*/ 1734617 w 4158730"/>
              <a:gd name="connsiteY160" fmla="*/ 1338263 h 4414838"/>
              <a:gd name="connsiteX161" fmla="*/ 1801292 w 4158730"/>
              <a:gd name="connsiteY161" fmla="*/ 1352550 h 4414838"/>
              <a:gd name="connsiteX162" fmla="*/ 1839392 w 4158730"/>
              <a:gd name="connsiteY162" fmla="*/ 1319213 h 4414838"/>
              <a:gd name="connsiteX163" fmla="*/ 1901305 w 4158730"/>
              <a:gd name="connsiteY163" fmla="*/ 1319213 h 4414838"/>
              <a:gd name="connsiteX164" fmla="*/ 1948930 w 4158730"/>
              <a:gd name="connsiteY164" fmla="*/ 1328738 h 4414838"/>
              <a:gd name="connsiteX165" fmla="*/ 1967980 w 4158730"/>
              <a:gd name="connsiteY165" fmla="*/ 1300163 h 4414838"/>
              <a:gd name="connsiteX166" fmla="*/ 1972742 w 4158730"/>
              <a:gd name="connsiteY166" fmla="*/ 1281113 h 4414838"/>
              <a:gd name="connsiteX167" fmla="*/ 1929880 w 4158730"/>
              <a:gd name="connsiteY167" fmla="*/ 1266825 h 4414838"/>
              <a:gd name="connsiteX168" fmla="*/ 1882255 w 4158730"/>
              <a:gd name="connsiteY168" fmla="*/ 1257300 h 4414838"/>
              <a:gd name="connsiteX169" fmla="*/ 1867967 w 4158730"/>
              <a:gd name="connsiteY169" fmla="*/ 1238250 h 4414838"/>
              <a:gd name="connsiteX170" fmla="*/ 1939405 w 4158730"/>
              <a:gd name="connsiteY170" fmla="*/ 1233488 h 4414838"/>
              <a:gd name="connsiteX171" fmla="*/ 1963217 w 4158730"/>
              <a:gd name="connsiteY171" fmla="*/ 1247775 h 4414838"/>
              <a:gd name="connsiteX172" fmla="*/ 1963217 w 4158730"/>
              <a:gd name="connsiteY172" fmla="*/ 1247775 h 4414838"/>
              <a:gd name="connsiteX173" fmla="*/ 1915592 w 4158730"/>
              <a:gd name="connsiteY173" fmla="*/ 1214438 h 4414838"/>
              <a:gd name="connsiteX174" fmla="*/ 1929880 w 4158730"/>
              <a:gd name="connsiteY174" fmla="*/ 1190625 h 4414838"/>
              <a:gd name="connsiteX175" fmla="*/ 1929880 w 4158730"/>
              <a:gd name="connsiteY175" fmla="*/ 1190625 h 4414838"/>
              <a:gd name="connsiteX176" fmla="*/ 1948930 w 4158730"/>
              <a:gd name="connsiteY176" fmla="*/ 1166813 h 4414838"/>
              <a:gd name="connsiteX177" fmla="*/ 1953692 w 4158730"/>
              <a:gd name="connsiteY177" fmla="*/ 1152525 h 4414838"/>
              <a:gd name="connsiteX178" fmla="*/ 2025130 w 4158730"/>
              <a:gd name="connsiteY178" fmla="*/ 1223963 h 4414838"/>
              <a:gd name="connsiteX179" fmla="*/ 2020367 w 4158730"/>
              <a:gd name="connsiteY179" fmla="*/ 1204913 h 4414838"/>
              <a:gd name="connsiteX180" fmla="*/ 1996555 w 4158730"/>
              <a:gd name="connsiteY180" fmla="*/ 1152525 h 4414838"/>
              <a:gd name="connsiteX181" fmla="*/ 1996555 w 4158730"/>
              <a:gd name="connsiteY181" fmla="*/ 1090613 h 4414838"/>
              <a:gd name="connsiteX182" fmla="*/ 2015605 w 4158730"/>
              <a:gd name="connsiteY182" fmla="*/ 1090613 h 4414838"/>
              <a:gd name="connsiteX183" fmla="*/ 2020367 w 4158730"/>
              <a:gd name="connsiteY183" fmla="*/ 1152525 h 4414838"/>
              <a:gd name="connsiteX184" fmla="*/ 2053705 w 4158730"/>
              <a:gd name="connsiteY184" fmla="*/ 1171575 h 4414838"/>
              <a:gd name="connsiteX185" fmla="*/ 2053705 w 4158730"/>
              <a:gd name="connsiteY185" fmla="*/ 1171575 h 4414838"/>
              <a:gd name="connsiteX186" fmla="*/ 2044180 w 4158730"/>
              <a:gd name="connsiteY186" fmla="*/ 1081088 h 4414838"/>
              <a:gd name="connsiteX187" fmla="*/ 2072755 w 4158730"/>
              <a:gd name="connsiteY187" fmla="*/ 1076325 h 4414838"/>
              <a:gd name="connsiteX188" fmla="*/ 2072755 w 4158730"/>
              <a:gd name="connsiteY188" fmla="*/ 1128713 h 4414838"/>
              <a:gd name="connsiteX189" fmla="*/ 2082280 w 4158730"/>
              <a:gd name="connsiteY189" fmla="*/ 1143000 h 4414838"/>
              <a:gd name="connsiteX190" fmla="*/ 2110855 w 4158730"/>
              <a:gd name="connsiteY190" fmla="*/ 1090613 h 4414838"/>
              <a:gd name="connsiteX191" fmla="*/ 2153717 w 4158730"/>
              <a:gd name="connsiteY191" fmla="*/ 1066800 h 4414838"/>
              <a:gd name="connsiteX192" fmla="*/ 2158480 w 4158730"/>
              <a:gd name="connsiteY192" fmla="*/ 1090613 h 4414838"/>
              <a:gd name="connsiteX193" fmla="*/ 2125142 w 4158730"/>
              <a:gd name="connsiteY193" fmla="*/ 1133475 h 4414838"/>
              <a:gd name="connsiteX194" fmla="*/ 2096567 w 4158730"/>
              <a:gd name="connsiteY194" fmla="*/ 1166813 h 4414838"/>
              <a:gd name="connsiteX195" fmla="*/ 2196580 w 4158730"/>
              <a:gd name="connsiteY195" fmla="*/ 1190625 h 4414838"/>
              <a:gd name="connsiteX196" fmla="*/ 2234680 w 4158730"/>
              <a:gd name="connsiteY196" fmla="*/ 1190625 h 4414838"/>
              <a:gd name="connsiteX197" fmla="*/ 2229917 w 4158730"/>
              <a:gd name="connsiteY197" fmla="*/ 1152525 h 4414838"/>
              <a:gd name="connsiteX198" fmla="*/ 2229917 w 4158730"/>
              <a:gd name="connsiteY198" fmla="*/ 1152525 h 4414838"/>
              <a:gd name="connsiteX199" fmla="*/ 2263255 w 4158730"/>
              <a:gd name="connsiteY199" fmla="*/ 1119188 h 4414838"/>
              <a:gd name="connsiteX200" fmla="*/ 2277542 w 4158730"/>
              <a:gd name="connsiteY200" fmla="*/ 1195388 h 4414838"/>
              <a:gd name="connsiteX201" fmla="*/ 2301355 w 4158730"/>
              <a:gd name="connsiteY201" fmla="*/ 1214438 h 4414838"/>
              <a:gd name="connsiteX202" fmla="*/ 2310880 w 4158730"/>
              <a:gd name="connsiteY202" fmla="*/ 1176338 h 4414838"/>
              <a:gd name="connsiteX203" fmla="*/ 2310880 w 4158730"/>
              <a:gd name="connsiteY203" fmla="*/ 1176338 h 4414838"/>
              <a:gd name="connsiteX204" fmla="*/ 2339455 w 4158730"/>
              <a:gd name="connsiteY204" fmla="*/ 1109663 h 4414838"/>
              <a:gd name="connsiteX205" fmla="*/ 2344217 w 4158730"/>
              <a:gd name="connsiteY205" fmla="*/ 1147763 h 4414838"/>
              <a:gd name="connsiteX206" fmla="*/ 2348980 w 4158730"/>
              <a:gd name="connsiteY206" fmla="*/ 1181100 h 4414838"/>
              <a:gd name="connsiteX207" fmla="*/ 2410892 w 4158730"/>
              <a:gd name="connsiteY207" fmla="*/ 1200150 h 4414838"/>
              <a:gd name="connsiteX208" fmla="*/ 2439467 w 4158730"/>
              <a:gd name="connsiteY208" fmla="*/ 1204913 h 4414838"/>
              <a:gd name="connsiteX209" fmla="*/ 2448992 w 4158730"/>
              <a:gd name="connsiteY209" fmla="*/ 1190625 h 4414838"/>
              <a:gd name="connsiteX210" fmla="*/ 2468042 w 4158730"/>
              <a:gd name="connsiteY210" fmla="*/ 1171575 h 4414838"/>
              <a:gd name="connsiteX211" fmla="*/ 2510905 w 4158730"/>
              <a:gd name="connsiteY211" fmla="*/ 1166813 h 4414838"/>
              <a:gd name="connsiteX212" fmla="*/ 2482330 w 4158730"/>
              <a:gd name="connsiteY212" fmla="*/ 1204913 h 4414838"/>
              <a:gd name="connsiteX213" fmla="*/ 2482330 w 4158730"/>
              <a:gd name="connsiteY213" fmla="*/ 1233488 h 4414838"/>
              <a:gd name="connsiteX214" fmla="*/ 2482330 w 4158730"/>
              <a:gd name="connsiteY214" fmla="*/ 1233488 h 4414838"/>
              <a:gd name="connsiteX215" fmla="*/ 2549005 w 4158730"/>
              <a:gd name="connsiteY215" fmla="*/ 1271588 h 4414838"/>
              <a:gd name="connsiteX216" fmla="*/ 2610917 w 4158730"/>
              <a:gd name="connsiteY216" fmla="*/ 1309688 h 4414838"/>
              <a:gd name="connsiteX217" fmla="*/ 2663305 w 4158730"/>
              <a:gd name="connsiteY217" fmla="*/ 1347788 h 4414838"/>
              <a:gd name="connsiteX218" fmla="*/ 2682355 w 4158730"/>
              <a:gd name="connsiteY218" fmla="*/ 1362075 h 4414838"/>
              <a:gd name="connsiteX219" fmla="*/ 2706167 w 4158730"/>
              <a:gd name="connsiteY219" fmla="*/ 1328738 h 4414838"/>
              <a:gd name="connsiteX220" fmla="*/ 2701405 w 4158730"/>
              <a:gd name="connsiteY220" fmla="*/ 1300163 h 4414838"/>
              <a:gd name="connsiteX221" fmla="*/ 2701405 w 4158730"/>
              <a:gd name="connsiteY221" fmla="*/ 1281113 h 4414838"/>
              <a:gd name="connsiteX222" fmla="*/ 2729980 w 4158730"/>
              <a:gd name="connsiteY222" fmla="*/ 1319213 h 4414838"/>
              <a:gd name="connsiteX223" fmla="*/ 2706167 w 4158730"/>
              <a:gd name="connsiteY223" fmla="*/ 1357313 h 4414838"/>
              <a:gd name="connsiteX224" fmla="*/ 2749030 w 4158730"/>
              <a:gd name="connsiteY224" fmla="*/ 1404938 h 4414838"/>
              <a:gd name="connsiteX225" fmla="*/ 2796655 w 4158730"/>
              <a:gd name="connsiteY225" fmla="*/ 1390650 h 4414838"/>
              <a:gd name="connsiteX226" fmla="*/ 2796655 w 4158730"/>
              <a:gd name="connsiteY226" fmla="*/ 1390650 h 4414838"/>
              <a:gd name="connsiteX227" fmla="*/ 2815705 w 4158730"/>
              <a:gd name="connsiteY227" fmla="*/ 1333500 h 4414838"/>
              <a:gd name="connsiteX228" fmla="*/ 2815705 w 4158730"/>
              <a:gd name="connsiteY228" fmla="*/ 1333500 h 4414838"/>
              <a:gd name="connsiteX229" fmla="*/ 2825230 w 4158730"/>
              <a:gd name="connsiteY229" fmla="*/ 1381125 h 4414838"/>
              <a:gd name="connsiteX230" fmla="*/ 2849042 w 4158730"/>
              <a:gd name="connsiteY230" fmla="*/ 1419225 h 4414838"/>
              <a:gd name="connsiteX231" fmla="*/ 2930005 w 4158730"/>
              <a:gd name="connsiteY231" fmla="*/ 1443038 h 4414838"/>
              <a:gd name="connsiteX232" fmla="*/ 2987155 w 4158730"/>
              <a:gd name="connsiteY232" fmla="*/ 1452563 h 4414838"/>
              <a:gd name="connsiteX233" fmla="*/ 2987155 w 4158730"/>
              <a:gd name="connsiteY233" fmla="*/ 1452563 h 4414838"/>
              <a:gd name="connsiteX234" fmla="*/ 2949055 w 4158730"/>
              <a:gd name="connsiteY234" fmla="*/ 1309688 h 4414838"/>
              <a:gd name="connsiteX235" fmla="*/ 2887142 w 4158730"/>
              <a:gd name="connsiteY235" fmla="*/ 1157288 h 4414838"/>
              <a:gd name="connsiteX236" fmla="*/ 2882380 w 4158730"/>
              <a:gd name="connsiteY236" fmla="*/ 1104900 h 4414838"/>
              <a:gd name="connsiteX237" fmla="*/ 3010967 w 4158730"/>
              <a:gd name="connsiteY237" fmla="*/ 1081088 h 4414838"/>
              <a:gd name="connsiteX238" fmla="*/ 3053830 w 4158730"/>
              <a:gd name="connsiteY238" fmla="*/ 1171575 h 4414838"/>
              <a:gd name="connsiteX239" fmla="*/ 3077642 w 4158730"/>
              <a:gd name="connsiteY239" fmla="*/ 1257300 h 4414838"/>
              <a:gd name="connsiteX240" fmla="*/ 3082405 w 4158730"/>
              <a:gd name="connsiteY240" fmla="*/ 1347788 h 4414838"/>
              <a:gd name="connsiteX241" fmla="*/ 3096692 w 4158730"/>
              <a:gd name="connsiteY241" fmla="*/ 1419225 h 4414838"/>
              <a:gd name="connsiteX242" fmla="*/ 3144317 w 4158730"/>
              <a:gd name="connsiteY242" fmla="*/ 1452563 h 4414838"/>
              <a:gd name="connsiteX243" fmla="*/ 3244330 w 4158730"/>
              <a:gd name="connsiteY243" fmla="*/ 1414463 h 4414838"/>
              <a:gd name="connsiteX244" fmla="*/ 3334817 w 4158730"/>
              <a:gd name="connsiteY244" fmla="*/ 1371600 h 4414838"/>
              <a:gd name="connsiteX245" fmla="*/ 3401492 w 4158730"/>
              <a:gd name="connsiteY245" fmla="*/ 1333500 h 4414838"/>
              <a:gd name="connsiteX246" fmla="*/ 3401492 w 4158730"/>
              <a:gd name="connsiteY246" fmla="*/ 1276350 h 4414838"/>
              <a:gd name="connsiteX247" fmla="*/ 3353867 w 4158730"/>
              <a:gd name="connsiteY247" fmla="*/ 1271588 h 4414838"/>
              <a:gd name="connsiteX248" fmla="*/ 3296717 w 4158730"/>
              <a:gd name="connsiteY248" fmla="*/ 1300163 h 4414838"/>
              <a:gd name="connsiteX249" fmla="*/ 3239567 w 4158730"/>
              <a:gd name="connsiteY249" fmla="*/ 1309688 h 4414838"/>
              <a:gd name="connsiteX250" fmla="*/ 3201467 w 4158730"/>
              <a:gd name="connsiteY250" fmla="*/ 1300163 h 4414838"/>
              <a:gd name="connsiteX251" fmla="*/ 3249092 w 4158730"/>
              <a:gd name="connsiteY251" fmla="*/ 1271588 h 4414838"/>
              <a:gd name="connsiteX252" fmla="*/ 3272905 w 4158730"/>
              <a:gd name="connsiteY252" fmla="*/ 1233488 h 4414838"/>
              <a:gd name="connsiteX253" fmla="*/ 3230042 w 4158730"/>
              <a:gd name="connsiteY253" fmla="*/ 1223963 h 4414838"/>
              <a:gd name="connsiteX254" fmla="*/ 3163367 w 4158730"/>
              <a:gd name="connsiteY254" fmla="*/ 1200150 h 4414838"/>
              <a:gd name="connsiteX255" fmla="*/ 3144317 w 4158730"/>
              <a:gd name="connsiteY255" fmla="*/ 1123950 h 4414838"/>
              <a:gd name="connsiteX256" fmla="*/ 3225280 w 4158730"/>
              <a:gd name="connsiteY256" fmla="*/ 1181101 h 4414838"/>
              <a:gd name="connsiteX257" fmla="*/ 3363392 w 4158730"/>
              <a:gd name="connsiteY257" fmla="*/ 1233489 h 4414838"/>
              <a:gd name="connsiteX258" fmla="*/ 3463405 w 4158730"/>
              <a:gd name="connsiteY258" fmla="*/ 1247776 h 4414838"/>
              <a:gd name="connsiteX259" fmla="*/ 3472930 w 4158730"/>
              <a:gd name="connsiteY259" fmla="*/ 1314451 h 4414838"/>
              <a:gd name="connsiteX260" fmla="*/ 3587230 w 4158730"/>
              <a:gd name="connsiteY260" fmla="*/ 1271589 h 4414838"/>
              <a:gd name="connsiteX261" fmla="*/ 3696767 w 4158730"/>
              <a:gd name="connsiteY261" fmla="*/ 1214439 h 4414838"/>
              <a:gd name="connsiteX262" fmla="*/ 3763442 w 4158730"/>
              <a:gd name="connsiteY262" fmla="*/ 1166814 h 4414838"/>
              <a:gd name="connsiteX263" fmla="*/ 3749155 w 4158730"/>
              <a:gd name="connsiteY263" fmla="*/ 1123951 h 4414838"/>
              <a:gd name="connsiteX264" fmla="*/ 3787255 w 4158730"/>
              <a:gd name="connsiteY264" fmla="*/ 1095376 h 4414838"/>
              <a:gd name="connsiteX265" fmla="*/ 3872980 w 4158730"/>
              <a:gd name="connsiteY265" fmla="*/ 1114426 h 4414838"/>
              <a:gd name="connsiteX266" fmla="*/ 4063480 w 4158730"/>
              <a:gd name="connsiteY266" fmla="*/ 1143000 h 4414838"/>
              <a:gd name="connsiteX267" fmla="*/ 4139680 w 4158730"/>
              <a:gd name="connsiteY267" fmla="*/ 1176338 h 4414838"/>
              <a:gd name="connsiteX268" fmla="*/ 4153967 w 4158730"/>
              <a:gd name="connsiteY268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1196455 w 4158730"/>
              <a:gd name="connsiteY110" fmla="*/ 1109663 h 4414838"/>
              <a:gd name="connsiteX111" fmla="*/ 1253605 w 4158730"/>
              <a:gd name="connsiteY111" fmla="*/ 1090613 h 4414838"/>
              <a:gd name="connsiteX112" fmla="*/ 1296467 w 4158730"/>
              <a:gd name="connsiteY112" fmla="*/ 1095375 h 4414838"/>
              <a:gd name="connsiteX113" fmla="*/ 1301230 w 4158730"/>
              <a:gd name="connsiteY113" fmla="*/ 1176338 h 4414838"/>
              <a:gd name="connsiteX114" fmla="*/ 1329805 w 4158730"/>
              <a:gd name="connsiteY114" fmla="*/ 1223963 h 4414838"/>
              <a:gd name="connsiteX115" fmla="*/ 1396480 w 4158730"/>
              <a:gd name="connsiteY115" fmla="*/ 1281113 h 4414838"/>
              <a:gd name="connsiteX116" fmla="*/ 1448867 w 4158730"/>
              <a:gd name="connsiteY116" fmla="*/ 1309688 h 4414838"/>
              <a:gd name="connsiteX117" fmla="*/ 1529830 w 4158730"/>
              <a:gd name="connsiteY117" fmla="*/ 1281113 h 4414838"/>
              <a:gd name="connsiteX118" fmla="*/ 1534592 w 4158730"/>
              <a:gd name="connsiteY118" fmla="*/ 1314450 h 4414838"/>
              <a:gd name="connsiteX119" fmla="*/ 1496492 w 4158730"/>
              <a:gd name="connsiteY119" fmla="*/ 1366838 h 4414838"/>
              <a:gd name="connsiteX120" fmla="*/ 1510780 w 4158730"/>
              <a:gd name="connsiteY120" fmla="*/ 1428750 h 4414838"/>
              <a:gd name="connsiteX121" fmla="*/ 1553642 w 4158730"/>
              <a:gd name="connsiteY121" fmla="*/ 1428750 h 4414838"/>
              <a:gd name="connsiteX122" fmla="*/ 1506017 w 4158730"/>
              <a:gd name="connsiteY122" fmla="*/ 1462088 h 4414838"/>
              <a:gd name="connsiteX123" fmla="*/ 1520305 w 4158730"/>
              <a:gd name="connsiteY123" fmla="*/ 1528763 h 4414838"/>
              <a:gd name="connsiteX124" fmla="*/ 1544117 w 4158730"/>
              <a:gd name="connsiteY124" fmla="*/ 1576388 h 4414838"/>
              <a:gd name="connsiteX125" fmla="*/ 1601267 w 4158730"/>
              <a:gd name="connsiteY125" fmla="*/ 1571625 h 4414838"/>
              <a:gd name="connsiteX126" fmla="*/ 1653655 w 4158730"/>
              <a:gd name="connsiteY126" fmla="*/ 1590675 h 4414838"/>
              <a:gd name="connsiteX127" fmla="*/ 1696517 w 4158730"/>
              <a:gd name="connsiteY127" fmla="*/ 1552575 h 4414838"/>
              <a:gd name="connsiteX128" fmla="*/ 1720330 w 4158730"/>
              <a:gd name="connsiteY128" fmla="*/ 1533525 h 4414838"/>
              <a:gd name="connsiteX129" fmla="*/ 1706042 w 4158730"/>
              <a:gd name="connsiteY129" fmla="*/ 1490663 h 4414838"/>
              <a:gd name="connsiteX130" fmla="*/ 1691755 w 4158730"/>
              <a:gd name="connsiteY130" fmla="*/ 1476375 h 4414838"/>
              <a:gd name="connsiteX131" fmla="*/ 1691755 w 4158730"/>
              <a:gd name="connsiteY131" fmla="*/ 1452563 h 4414838"/>
              <a:gd name="connsiteX132" fmla="*/ 1729855 w 4158730"/>
              <a:gd name="connsiteY132" fmla="*/ 1466850 h 4414838"/>
              <a:gd name="connsiteX133" fmla="*/ 1758430 w 4158730"/>
              <a:gd name="connsiteY133" fmla="*/ 1495425 h 4414838"/>
              <a:gd name="connsiteX134" fmla="*/ 1767955 w 4158730"/>
              <a:gd name="connsiteY134" fmla="*/ 1447800 h 4414838"/>
              <a:gd name="connsiteX135" fmla="*/ 1772717 w 4158730"/>
              <a:gd name="connsiteY135" fmla="*/ 1414463 h 4414838"/>
              <a:gd name="connsiteX136" fmla="*/ 1767955 w 4158730"/>
              <a:gd name="connsiteY136" fmla="*/ 1400175 h 4414838"/>
              <a:gd name="connsiteX137" fmla="*/ 1725092 w 4158730"/>
              <a:gd name="connsiteY137" fmla="*/ 1385888 h 4414838"/>
              <a:gd name="connsiteX138" fmla="*/ 1691755 w 4158730"/>
              <a:gd name="connsiteY138" fmla="*/ 1362075 h 4414838"/>
              <a:gd name="connsiteX139" fmla="*/ 1658417 w 4158730"/>
              <a:gd name="connsiteY139" fmla="*/ 1319213 h 4414838"/>
              <a:gd name="connsiteX140" fmla="*/ 1629842 w 4158730"/>
              <a:gd name="connsiteY140" fmla="*/ 1309688 h 4414838"/>
              <a:gd name="connsiteX141" fmla="*/ 1591742 w 4158730"/>
              <a:gd name="connsiteY141" fmla="*/ 1309688 h 4414838"/>
              <a:gd name="connsiteX142" fmla="*/ 1572692 w 4158730"/>
              <a:gd name="connsiteY142" fmla="*/ 1304925 h 4414838"/>
              <a:gd name="connsiteX143" fmla="*/ 1558405 w 4158730"/>
              <a:gd name="connsiteY143" fmla="*/ 1271588 h 4414838"/>
              <a:gd name="connsiteX144" fmla="*/ 1539355 w 4158730"/>
              <a:gd name="connsiteY144" fmla="*/ 1233488 h 4414838"/>
              <a:gd name="connsiteX145" fmla="*/ 1558405 w 4158730"/>
              <a:gd name="connsiteY145" fmla="*/ 1219200 h 4414838"/>
              <a:gd name="connsiteX146" fmla="*/ 1615555 w 4158730"/>
              <a:gd name="connsiteY146" fmla="*/ 1281113 h 4414838"/>
              <a:gd name="connsiteX147" fmla="*/ 1615555 w 4158730"/>
              <a:gd name="connsiteY147" fmla="*/ 1281113 h 4414838"/>
              <a:gd name="connsiteX148" fmla="*/ 1634605 w 4158730"/>
              <a:gd name="connsiteY148" fmla="*/ 1252538 h 4414838"/>
              <a:gd name="connsiteX149" fmla="*/ 1615555 w 4158730"/>
              <a:gd name="connsiteY149" fmla="*/ 1214438 h 4414838"/>
              <a:gd name="connsiteX150" fmla="*/ 1658417 w 4158730"/>
              <a:gd name="connsiteY150" fmla="*/ 1223963 h 4414838"/>
              <a:gd name="connsiteX151" fmla="*/ 1677467 w 4158730"/>
              <a:gd name="connsiteY151" fmla="*/ 1285875 h 4414838"/>
              <a:gd name="connsiteX152" fmla="*/ 1696517 w 4158730"/>
              <a:gd name="connsiteY152" fmla="*/ 1290638 h 4414838"/>
              <a:gd name="connsiteX153" fmla="*/ 1691755 w 4158730"/>
              <a:gd name="connsiteY153" fmla="*/ 1252538 h 4414838"/>
              <a:gd name="connsiteX154" fmla="*/ 1682230 w 4158730"/>
              <a:gd name="connsiteY154" fmla="*/ 1223963 h 4414838"/>
              <a:gd name="connsiteX155" fmla="*/ 1691755 w 4158730"/>
              <a:gd name="connsiteY155" fmla="*/ 1204913 h 4414838"/>
              <a:gd name="connsiteX156" fmla="*/ 1691755 w 4158730"/>
              <a:gd name="connsiteY156" fmla="*/ 1204913 h 4414838"/>
              <a:gd name="connsiteX157" fmla="*/ 1758430 w 4158730"/>
              <a:gd name="connsiteY157" fmla="*/ 1204913 h 4414838"/>
              <a:gd name="connsiteX158" fmla="*/ 1758430 w 4158730"/>
              <a:gd name="connsiteY158" fmla="*/ 1204913 h 4414838"/>
              <a:gd name="connsiteX159" fmla="*/ 1729855 w 4158730"/>
              <a:gd name="connsiteY159" fmla="*/ 1300163 h 4414838"/>
              <a:gd name="connsiteX160" fmla="*/ 1734617 w 4158730"/>
              <a:gd name="connsiteY160" fmla="*/ 1338263 h 4414838"/>
              <a:gd name="connsiteX161" fmla="*/ 1734617 w 4158730"/>
              <a:gd name="connsiteY161" fmla="*/ 1338263 h 4414838"/>
              <a:gd name="connsiteX162" fmla="*/ 1801292 w 4158730"/>
              <a:gd name="connsiteY162" fmla="*/ 1352550 h 4414838"/>
              <a:gd name="connsiteX163" fmla="*/ 1839392 w 4158730"/>
              <a:gd name="connsiteY163" fmla="*/ 1319213 h 4414838"/>
              <a:gd name="connsiteX164" fmla="*/ 1901305 w 4158730"/>
              <a:gd name="connsiteY164" fmla="*/ 1319213 h 4414838"/>
              <a:gd name="connsiteX165" fmla="*/ 1948930 w 4158730"/>
              <a:gd name="connsiteY165" fmla="*/ 1328738 h 4414838"/>
              <a:gd name="connsiteX166" fmla="*/ 1967980 w 4158730"/>
              <a:gd name="connsiteY166" fmla="*/ 1300163 h 4414838"/>
              <a:gd name="connsiteX167" fmla="*/ 1972742 w 4158730"/>
              <a:gd name="connsiteY167" fmla="*/ 1281113 h 4414838"/>
              <a:gd name="connsiteX168" fmla="*/ 1929880 w 4158730"/>
              <a:gd name="connsiteY168" fmla="*/ 1266825 h 4414838"/>
              <a:gd name="connsiteX169" fmla="*/ 1882255 w 4158730"/>
              <a:gd name="connsiteY169" fmla="*/ 1257300 h 4414838"/>
              <a:gd name="connsiteX170" fmla="*/ 1867967 w 4158730"/>
              <a:gd name="connsiteY170" fmla="*/ 1238250 h 4414838"/>
              <a:gd name="connsiteX171" fmla="*/ 1939405 w 4158730"/>
              <a:gd name="connsiteY171" fmla="*/ 1233488 h 4414838"/>
              <a:gd name="connsiteX172" fmla="*/ 1963217 w 4158730"/>
              <a:gd name="connsiteY172" fmla="*/ 1247775 h 4414838"/>
              <a:gd name="connsiteX173" fmla="*/ 1963217 w 4158730"/>
              <a:gd name="connsiteY173" fmla="*/ 1247775 h 4414838"/>
              <a:gd name="connsiteX174" fmla="*/ 1915592 w 4158730"/>
              <a:gd name="connsiteY174" fmla="*/ 1214438 h 4414838"/>
              <a:gd name="connsiteX175" fmla="*/ 1929880 w 4158730"/>
              <a:gd name="connsiteY175" fmla="*/ 1190625 h 4414838"/>
              <a:gd name="connsiteX176" fmla="*/ 1929880 w 4158730"/>
              <a:gd name="connsiteY176" fmla="*/ 1190625 h 4414838"/>
              <a:gd name="connsiteX177" fmla="*/ 1948930 w 4158730"/>
              <a:gd name="connsiteY177" fmla="*/ 1166813 h 4414838"/>
              <a:gd name="connsiteX178" fmla="*/ 1953692 w 4158730"/>
              <a:gd name="connsiteY178" fmla="*/ 1152525 h 4414838"/>
              <a:gd name="connsiteX179" fmla="*/ 2025130 w 4158730"/>
              <a:gd name="connsiteY179" fmla="*/ 1223963 h 4414838"/>
              <a:gd name="connsiteX180" fmla="*/ 2020367 w 4158730"/>
              <a:gd name="connsiteY180" fmla="*/ 1204913 h 4414838"/>
              <a:gd name="connsiteX181" fmla="*/ 1996555 w 4158730"/>
              <a:gd name="connsiteY181" fmla="*/ 1152525 h 4414838"/>
              <a:gd name="connsiteX182" fmla="*/ 1996555 w 4158730"/>
              <a:gd name="connsiteY182" fmla="*/ 1090613 h 4414838"/>
              <a:gd name="connsiteX183" fmla="*/ 2015605 w 4158730"/>
              <a:gd name="connsiteY183" fmla="*/ 1090613 h 4414838"/>
              <a:gd name="connsiteX184" fmla="*/ 2020367 w 4158730"/>
              <a:gd name="connsiteY184" fmla="*/ 1152525 h 4414838"/>
              <a:gd name="connsiteX185" fmla="*/ 2053705 w 4158730"/>
              <a:gd name="connsiteY185" fmla="*/ 1171575 h 4414838"/>
              <a:gd name="connsiteX186" fmla="*/ 2053705 w 4158730"/>
              <a:gd name="connsiteY186" fmla="*/ 1171575 h 4414838"/>
              <a:gd name="connsiteX187" fmla="*/ 2044180 w 4158730"/>
              <a:gd name="connsiteY187" fmla="*/ 1081088 h 4414838"/>
              <a:gd name="connsiteX188" fmla="*/ 2072755 w 4158730"/>
              <a:gd name="connsiteY188" fmla="*/ 1076325 h 4414838"/>
              <a:gd name="connsiteX189" fmla="*/ 2072755 w 4158730"/>
              <a:gd name="connsiteY189" fmla="*/ 1128713 h 4414838"/>
              <a:gd name="connsiteX190" fmla="*/ 2082280 w 4158730"/>
              <a:gd name="connsiteY190" fmla="*/ 1143000 h 4414838"/>
              <a:gd name="connsiteX191" fmla="*/ 2110855 w 4158730"/>
              <a:gd name="connsiteY191" fmla="*/ 1090613 h 4414838"/>
              <a:gd name="connsiteX192" fmla="*/ 2153717 w 4158730"/>
              <a:gd name="connsiteY192" fmla="*/ 1066800 h 4414838"/>
              <a:gd name="connsiteX193" fmla="*/ 2158480 w 4158730"/>
              <a:gd name="connsiteY193" fmla="*/ 1090613 h 4414838"/>
              <a:gd name="connsiteX194" fmla="*/ 2125142 w 4158730"/>
              <a:gd name="connsiteY194" fmla="*/ 1133475 h 4414838"/>
              <a:gd name="connsiteX195" fmla="*/ 2096567 w 4158730"/>
              <a:gd name="connsiteY195" fmla="*/ 1166813 h 4414838"/>
              <a:gd name="connsiteX196" fmla="*/ 2196580 w 4158730"/>
              <a:gd name="connsiteY196" fmla="*/ 1190625 h 4414838"/>
              <a:gd name="connsiteX197" fmla="*/ 2234680 w 4158730"/>
              <a:gd name="connsiteY197" fmla="*/ 1190625 h 4414838"/>
              <a:gd name="connsiteX198" fmla="*/ 2229917 w 4158730"/>
              <a:gd name="connsiteY198" fmla="*/ 1152525 h 4414838"/>
              <a:gd name="connsiteX199" fmla="*/ 2229917 w 4158730"/>
              <a:gd name="connsiteY199" fmla="*/ 1152525 h 4414838"/>
              <a:gd name="connsiteX200" fmla="*/ 2263255 w 4158730"/>
              <a:gd name="connsiteY200" fmla="*/ 1119188 h 4414838"/>
              <a:gd name="connsiteX201" fmla="*/ 2277542 w 4158730"/>
              <a:gd name="connsiteY201" fmla="*/ 1195388 h 4414838"/>
              <a:gd name="connsiteX202" fmla="*/ 2301355 w 4158730"/>
              <a:gd name="connsiteY202" fmla="*/ 1214438 h 4414838"/>
              <a:gd name="connsiteX203" fmla="*/ 2310880 w 4158730"/>
              <a:gd name="connsiteY203" fmla="*/ 1176338 h 4414838"/>
              <a:gd name="connsiteX204" fmla="*/ 2310880 w 4158730"/>
              <a:gd name="connsiteY204" fmla="*/ 1176338 h 4414838"/>
              <a:gd name="connsiteX205" fmla="*/ 2339455 w 4158730"/>
              <a:gd name="connsiteY205" fmla="*/ 1109663 h 4414838"/>
              <a:gd name="connsiteX206" fmla="*/ 2344217 w 4158730"/>
              <a:gd name="connsiteY206" fmla="*/ 1147763 h 4414838"/>
              <a:gd name="connsiteX207" fmla="*/ 2348980 w 4158730"/>
              <a:gd name="connsiteY207" fmla="*/ 1181100 h 4414838"/>
              <a:gd name="connsiteX208" fmla="*/ 2410892 w 4158730"/>
              <a:gd name="connsiteY208" fmla="*/ 1200150 h 4414838"/>
              <a:gd name="connsiteX209" fmla="*/ 2439467 w 4158730"/>
              <a:gd name="connsiteY209" fmla="*/ 1204913 h 4414838"/>
              <a:gd name="connsiteX210" fmla="*/ 2448992 w 4158730"/>
              <a:gd name="connsiteY210" fmla="*/ 1190625 h 4414838"/>
              <a:gd name="connsiteX211" fmla="*/ 2468042 w 4158730"/>
              <a:gd name="connsiteY211" fmla="*/ 1171575 h 4414838"/>
              <a:gd name="connsiteX212" fmla="*/ 2510905 w 4158730"/>
              <a:gd name="connsiteY212" fmla="*/ 1166813 h 4414838"/>
              <a:gd name="connsiteX213" fmla="*/ 2482330 w 4158730"/>
              <a:gd name="connsiteY213" fmla="*/ 1204913 h 4414838"/>
              <a:gd name="connsiteX214" fmla="*/ 2482330 w 4158730"/>
              <a:gd name="connsiteY214" fmla="*/ 1233488 h 4414838"/>
              <a:gd name="connsiteX215" fmla="*/ 2482330 w 4158730"/>
              <a:gd name="connsiteY215" fmla="*/ 1233488 h 4414838"/>
              <a:gd name="connsiteX216" fmla="*/ 2549005 w 4158730"/>
              <a:gd name="connsiteY216" fmla="*/ 1271588 h 4414838"/>
              <a:gd name="connsiteX217" fmla="*/ 2610917 w 4158730"/>
              <a:gd name="connsiteY217" fmla="*/ 1309688 h 4414838"/>
              <a:gd name="connsiteX218" fmla="*/ 2663305 w 4158730"/>
              <a:gd name="connsiteY218" fmla="*/ 1347788 h 4414838"/>
              <a:gd name="connsiteX219" fmla="*/ 2682355 w 4158730"/>
              <a:gd name="connsiteY219" fmla="*/ 1362075 h 4414838"/>
              <a:gd name="connsiteX220" fmla="*/ 2706167 w 4158730"/>
              <a:gd name="connsiteY220" fmla="*/ 1328738 h 4414838"/>
              <a:gd name="connsiteX221" fmla="*/ 2701405 w 4158730"/>
              <a:gd name="connsiteY221" fmla="*/ 1300163 h 4414838"/>
              <a:gd name="connsiteX222" fmla="*/ 2701405 w 4158730"/>
              <a:gd name="connsiteY222" fmla="*/ 1281113 h 4414838"/>
              <a:gd name="connsiteX223" fmla="*/ 2729980 w 4158730"/>
              <a:gd name="connsiteY223" fmla="*/ 1319213 h 4414838"/>
              <a:gd name="connsiteX224" fmla="*/ 2706167 w 4158730"/>
              <a:gd name="connsiteY224" fmla="*/ 1357313 h 4414838"/>
              <a:gd name="connsiteX225" fmla="*/ 2749030 w 4158730"/>
              <a:gd name="connsiteY225" fmla="*/ 1404938 h 4414838"/>
              <a:gd name="connsiteX226" fmla="*/ 2796655 w 4158730"/>
              <a:gd name="connsiteY226" fmla="*/ 1390650 h 4414838"/>
              <a:gd name="connsiteX227" fmla="*/ 2796655 w 4158730"/>
              <a:gd name="connsiteY227" fmla="*/ 1390650 h 4414838"/>
              <a:gd name="connsiteX228" fmla="*/ 2815705 w 4158730"/>
              <a:gd name="connsiteY228" fmla="*/ 1333500 h 4414838"/>
              <a:gd name="connsiteX229" fmla="*/ 2815705 w 4158730"/>
              <a:gd name="connsiteY229" fmla="*/ 1333500 h 4414838"/>
              <a:gd name="connsiteX230" fmla="*/ 2825230 w 4158730"/>
              <a:gd name="connsiteY230" fmla="*/ 1381125 h 4414838"/>
              <a:gd name="connsiteX231" fmla="*/ 2849042 w 4158730"/>
              <a:gd name="connsiteY231" fmla="*/ 1419225 h 4414838"/>
              <a:gd name="connsiteX232" fmla="*/ 2930005 w 4158730"/>
              <a:gd name="connsiteY232" fmla="*/ 1443038 h 4414838"/>
              <a:gd name="connsiteX233" fmla="*/ 2987155 w 4158730"/>
              <a:gd name="connsiteY233" fmla="*/ 1452563 h 4414838"/>
              <a:gd name="connsiteX234" fmla="*/ 2987155 w 4158730"/>
              <a:gd name="connsiteY234" fmla="*/ 1452563 h 4414838"/>
              <a:gd name="connsiteX235" fmla="*/ 2949055 w 4158730"/>
              <a:gd name="connsiteY235" fmla="*/ 1309688 h 4414838"/>
              <a:gd name="connsiteX236" fmla="*/ 2887142 w 4158730"/>
              <a:gd name="connsiteY236" fmla="*/ 1157288 h 4414838"/>
              <a:gd name="connsiteX237" fmla="*/ 2882380 w 4158730"/>
              <a:gd name="connsiteY237" fmla="*/ 1104900 h 4414838"/>
              <a:gd name="connsiteX238" fmla="*/ 3010967 w 4158730"/>
              <a:gd name="connsiteY238" fmla="*/ 1081088 h 4414838"/>
              <a:gd name="connsiteX239" fmla="*/ 3053830 w 4158730"/>
              <a:gd name="connsiteY239" fmla="*/ 1171575 h 4414838"/>
              <a:gd name="connsiteX240" fmla="*/ 3077642 w 4158730"/>
              <a:gd name="connsiteY240" fmla="*/ 1257300 h 4414838"/>
              <a:gd name="connsiteX241" fmla="*/ 3082405 w 4158730"/>
              <a:gd name="connsiteY241" fmla="*/ 1347788 h 4414838"/>
              <a:gd name="connsiteX242" fmla="*/ 3096692 w 4158730"/>
              <a:gd name="connsiteY242" fmla="*/ 1419225 h 4414838"/>
              <a:gd name="connsiteX243" fmla="*/ 3144317 w 4158730"/>
              <a:gd name="connsiteY243" fmla="*/ 1452563 h 4414838"/>
              <a:gd name="connsiteX244" fmla="*/ 3244330 w 4158730"/>
              <a:gd name="connsiteY244" fmla="*/ 1414463 h 4414838"/>
              <a:gd name="connsiteX245" fmla="*/ 3334817 w 4158730"/>
              <a:gd name="connsiteY245" fmla="*/ 1371600 h 4414838"/>
              <a:gd name="connsiteX246" fmla="*/ 3401492 w 4158730"/>
              <a:gd name="connsiteY246" fmla="*/ 1333500 h 4414838"/>
              <a:gd name="connsiteX247" fmla="*/ 3401492 w 4158730"/>
              <a:gd name="connsiteY247" fmla="*/ 1276350 h 4414838"/>
              <a:gd name="connsiteX248" fmla="*/ 3353867 w 4158730"/>
              <a:gd name="connsiteY248" fmla="*/ 1271588 h 4414838"/>
              <a:gd name="connsiteX249" fmla="*/ 3296717 w 4158730"/>
              <a:gd name="connsiteY249" fmla="*/ 1300163 h 4414838"/>
              <a:gd name="connsiteX250" fmla="*/ 3239567 w 4158730"/>
              <a:gd name="connsiteY250" fmla="*/ 1309688 h 4414838"/>
              <a:gd name="connsiteX251" fmla="*/ 3201467 w 4158730"/>
              <a:gd name="connsiteY251" fmla="*/ 1300163 h 4414838"/>
              <a:gd name="connsiteX252" fmla="*/ 3249092 w 4158730"/>
              <a:gd name="connsiteY252" fmla="*/ 1271588 h 4414838"/>
              <a:gd name="connsiteX253" fmla="*/ 3272905 w 4158730"/>
              <a:gd name="connsiteY253" fmla="*/ 1233488 h 4414838"/>
              <a:gd name="connsiteX254" fmla="*/ 3230042 w 4158730"/>
              <a:gd name="connsiteY254" fmla="*/ 1223963 h 4414838"/>
              <a:gd name="connsiteX255" fmla="*/ 3163367 w 4158730"/>
              <a:gd name="connsiteY255" fmla="*/ 1200150 h 4414838"/>
              <a:gd name="connsiteX256" fmla="*/ 3144317 w 4158730"/>
              <a:gd name="connsiteY256" fmla="*/ 1123950 h 4414838"/>
              <a:gd name="connsiteX257" fmla="*/ 3225280 w 4158730"/>
              <a:gd name="connsiteY257" fmla="*/ 1181101 h 4414838"/>
              <a:gd name="connsiteX258" fmla="*/ 3363392 w 4158730"/>
              <a:gd name="connsiteY258" fmla="*/ 1233489 h 4414838"/>
              <a:gd name="connsiteX259" fmla="*/ 3463405 w 4158730"/>
              <a:gd name="connsiteY259" fmla="*/ 1247776 h 4414838"/>
              <a:gd name="connsiteX260" fmla="*/ 3472930 w 4158730"/>
              <a:gd name="connsiteY260" fmla="*/ 1314451 h 4414838"/>
              <a:gd name="connsiteX261" fmla="*/ 3587230 w 4158730"/>
              <a:gd name="connsiteY261" fmla="*/ 1271589 h 4414838"/>
              <a:gd name="connsiteX262" fmla="*/ 3696767 w 4158730"/>
              <a:gd name="connsiteY262" fmla="*/ 1214439 h 4414838"/>
              <a:gd name="connsiteX263" fmla="*/ 3763442 w 4158730"/>
              <a:gd name="connsiteY263" fmla="*/ 1166814 h 4414838"/>
              <a:gd name="connsiteX264" fmla="*/ 3749155 w 4158730"/>
              <a:gd name="connsiteY264" fmla="*/ 1123951 h 4414838"/>
              <a:gd name="connsiteX265" fmla="*/ 3787255 w 4158730"/>
              <a:gd name="connsiteY265" fmla="*/ 1095376 h 4414838"/>
              <a:gd name="connsiteX266" fmla="*/ 3872980 w 4158730"/>
              <a:gd name="connsiteY266" fmla="*/ 1114426 h 4414838"/>
              <a:gd name="connsiteX267" fmla="*/ 4063480 w 4158730"/>
              <a:gd name="connsiteY267" fmla="*/ 1143000 h 4414838"/>
              <a:gd name="connsiteX268" fmla="*/ 4139680 w 4158730"/>
              <a:gd name="connsiteY268" fmla="*/ 1176338 h 4414838"/>
              <a:gd name="connsiteX269" fmla="*/ 4153967 w 4158730"/>
              <a:gd name="connsiteY269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1196455 w 4158730"/>
              <a:gd name="connsiteY111" fmla="*/ 1109663 h 4414838"/>
              <a:gd name="connsiteX112" fmla="*/ 1253605 w 4158730"/>
              <a:gd name="connsiteY112" fmla="*/ 1090613 h 4414838"/>
              <a:gd name="connsiteX113" fmla="*/ 1296467 w 4158730"/>
              <a:gd name="connsiteY113" fmla="*/ 1095375 h 4414838"/>
              <a:gd name="connsiteX114" fmla="*/ 1301230 w 4158730"/>
              <a:gd name="connsiteY114" fmla="*/ 1176338 h 4414838"/>
              <a:gd name="connsiteX115" fmla="*/ 1329805 w 4158730"/>
              <a:gd name="connsiteY115" fmla="*/ 1223963 h 4414838"/>
              <a:gd name="connsiteX116" fmla="*/ 1396480 w 4158730"/>
              <a:gd name="connsiteY116" fmla="*/ 1281113 h 4414838"/>
              <a:gd name="connsiteX117" fmla="*/ 1448867 w 4158730"/>
              <a:gd name="connsiteY117" fmla="*/ 1309688 h 4414838"/>
              <a:gd name="connsiteX118" fmla="*/ 1529830 w 4158730"/>
              <a:gd name="connsiteY118" fmla="*/ 1281113 h 4414838"/>
              <a:gd name="connsiteX119" fmla="*/ 1534592 w 4158730"/>
              <a:gd name="connsiteY119" fmla="*/ 1314450 h 4414838"/>
              <a:gd name="connsiteX120" fmla="*/ 1496492 w 4158730"/>
              <a:gd name="connsiteY120" fmla="*/ 1366838 h 4414838"/>
              <a:gd name="connsiteX121" fmla="*/ 1510780 w 4158730"/>
              <a:gd name="connsiteY121" fmla="*/ 1428750 h 4414838"/>
              <a:gd name="connsiteX122" fmla="*/ 1553642 w 4158730"/>
              <a:gd name="connsiteY122" fmla="*/ 1428750 h 4414838"/>
              <a:gd name="connsiteX123" fmla="*/ 1506017 w 4158730"/>
              <a:gd name="connsiteY123" fmla="*/ 1462088 h 4414838"/>
              <a:gd name="connsiteX124" fmla="*/ 1520305 w 4158730"/>
              <a:gd name="connsiteY124" fmla="*/ 1528763 h 4414838"/>
              <a:gd name="connsiteX125" fmla="*/ 1544117 w 4158730"/>
              <a:gd name="connsiteY125" fmla="*/ 1576388 h 4414838"/>
              <a:gd name="connsiteX126" fmla="*/ 1601267 w 4158730"/>
              <a:gd name="connsiteY126" fmla="*/ 1571625 h 4414838"/>
              <a:gd name="connsiteX127" fmla="*/ 1653655 w 4158730"/>
              <a:gd name="connsiteY127" fmla="*/ 1590675 h 4414838"/>
              <a:gd name="connsiteX128" fmla="*/ 1696517 w 4158730"/>
              <a:gd name="connsiteY128" fmla="*/ 1552575 h 4414838"/>
              <a:gd name="connsiteX129" fmla="*/ 1720330 w 4158730"/>
              <a:gd name="connsiteY129" fmla="*/ 1533525 h 4414838"/>
              <a:gd name="connsiteX130" fmla="*/ 1706042 w 4158730"/>
              <a:gd name="connsiteY130" fmla="*/ 1490663 h 4414838"/>
              <a:gd name="connsiteX131" fmla="*/ 1691755 w 4158730"/>
              <a:gd name="connsiteY131" fmla="*/ 1476375 h 4414838"/>
              <a:gd name="connsiteX132" fmla="*/ 1691755 w 4158730"/>
              <a:gd name="connsiteY132" fmla="*/ 1452563 h 4414838"/>
              <a:gd name="connsiteX133" fmla="*/ 1729855 w 4158730"/>
              <a:gd name="connsiteY133" fmla="*/ 1466850 h 4414838"/>
              <a:gd name="connsiteX134" fmla="*/ 1758430 w 4158730"/>
              <a:gd name="connsiteY134" fmla="*/ 1495425 h 4414838"/>
              <a:gd name="connsiteX135" fmla="*/ 1767955 w 4158730"/>
              <a:gd name="connsiteY135" fmla="*/ 1447800 h 4414838"/>
              <a:gd name="connsiteX136" fmla="*/ 1772717 w 4158730"/>
              <a:gd name="connsiteY136" fmla="*/ 1414463 h 4414838"/>
              <a:gd name="connsiteX137" fmla="*/ 1767955 w 4158730"/>
              <a:gd name="connsiteY137" fmla="*/ 1400175 h 4414838"/>
              <a:gd name="connsiteX138" fmla="*/ 1725092 w 4158730"/>
              <a:gd name="connsiteY138" fmla="*/ 1385888 h 4414838"/>
              <a:gd name="connsiteX139" fmla="*/ 1691755 w 4158730"/>
              <a:gd name="connsiteY139" fmla="*/ 1362075 h 4414838"/>
              <a:gd name="connsiteX140" fmla="*/ 1658417 w 4158730"/>
              <a:gd name="connsiteY140" fmla="*/ 1319213 h 4414838"/>
              <a:gd name="connsiteX141" fmla="*/ 1629842 w 4158730"/>
              <a:gd name="connsiteY141" fmla="*/ 1309688 h 4414838"/>
              <a:gd name="connsiteX142" fmla="*/ 1591742 w 4158730"/>
              <a:gd name="connsiteY142" fmla="*/ 1309688 h 4414838"/>
              <a:gd name="connsiteX143" fmla="*/ 1572692 w 4158730"/>
              <a:gd name="connsiteY143" fmla="*/ 1304925 h 4414838"/>
              <a:gd name="connsiteX144" fmla="*/ 1558405 w 4158730"/>
              <a:gd name="connsiteY144" fmla="*/ 1271588 h 4414838"/>
              <a:gd name="connsiteX145" fmla="*/ 1539355 w 4158730"/>
              <a:gd name="connsiteY145" fmla="*/ 1233488 h 4414838"/>
              <a:gd name="connsiteX146" fmla="*/ 1558405 w 4158730"/>
              <a:gd name="connsiteY146" fmla="*/ 1219200 h 4414838"/>
              <a:gd name="connsiteX147" fmla="*/ 1615555 w 4158730"/>
              <a:gd name="connsiteY147" fmla="*/ 1281113 h 4414838"/>
              <a:gd name="connsiteX148" fmla="*/ 1615555 w 4158730"/>
              <a:gd name="connsiteY148" fmla="*/ 1281113 h 4414838"/>
              <a:gd name="connsiteX149" fmla="*/ 1634605 w 4158730"/>
              <a:gd name="connsiteY149" fmla="*/ 1252538 h 4414838"/>
              <a:gd name="connsiteX150" fmla="*/ 1615555 w 4158730"/>
              <a:gd name="connsiteY150" fmla="*/ 1214438 h 4414838"/>
              <a:gd name="connsiteX151" fmla="*/ 1658417 w 4158730"/>
              <a:gd name="connsiteY151" fmla="*/ 1223963 h 4414838"/>
              <a:gd name="connsiteX152" fmla="*/ 1677467 w 4158730"/>
              <a:gd name="connsiteY152" fmla="*/ 1285875 h 4414838"/>
              <a:gd name="connsiteX153" fmla="*/ 1696517 w 4158730"/>
              <a:gd name="connsiteY153" fmla="*/ 1290638 h 4414838"/>
              <a:gd name="connsiteX154" fmla="*/ 1691755 w 4158730"/>
              <a:gd name="connsiteY154" fmla="*/ 1252538 h 4414838"/>
              <a:gd name="connsiteX155" fmla="*/ 1682230 w 4158730"/>
              <a:gd name="connsiteY155" fmla="*/ 1223963 h 4414838"/>
              <a:gd name="connsiteX156" fmla="*/ 1691755 w 4158730"/>
              <a:gd name="connsiteY156" fmla="*/ 1204913 h 4414838"/>
              <a:gd name="connsiteX157" fmla="*/ 1691755 w 4158730"/>
              <a:gd name="connsiteY157" fmla="*/ 1204913 h 4414838"/>
              <a:gd name="connsiteX158" fmla="*/ 1758430 w 4158730"/>
              <a:gd name="connsiteY158" fmla="*/ 1204913 h 4414838"/>
              <a:gd name="connsiteX159" fmla="*/ 1758430 w 4158730"/>
              <a:gd name="connsiteY159" fmla="*/ 1204913 h 4414838"/>
              <a:gd name="connsiteX160" fmla="*/ 1729855 w 4158730"/>
              <a:gd name="connsiteY160" fmla="*/ 1300163 h 4414838"/>
              <a:gd name="connsiteX161" fmla="*/ 1734617 w 4158730"/>
              <a:gd name="connsiteY161" fmla="*/ 1338263 h 4414838"/>
              <a:gd name="connsiteX162" fmla="*/ 1734617 w 4158730"/>
              <a:gd name="connsiteY162" fmla="*/ 1338263 h 4414838"/>
              <a:gd name="connsiteX163" fmla="*/ 1801292 w 4158730"/>
              <a:gd name="connsiteY163" fmla="*/ 1352550 h 4414838"/>
              <a:gd name="connsiteX164" fmla="*/ 1839392 w 4158730"/>
              <a:gd name="connsiteY164" fmla="*/ 1319213 h 4414838"/>
              <a:gd name="connsiteX165" fmla="*/ 1901305 w 4158730"/>
              <a:gd name="connsiteY165" fmla="*/ 1319213 h 4414838"/>
              <a:gd name="connsiteX166" fmla="*/ 1948930 w 4158730"/>
              <a:gd name="connsiteY166" fmla="*/ 1328738 h 4414838"/>
              <a:gd name="connsiteX167" fmla="*/ 1967980 w 4158730"/>
              <a:gd name="connsiteY167" fmla="*/ 1300163 h 4414838"/>
              <a:gd name="connsiteX168" fmla="*/ 1972742 w 4158730"/>
              <a:gd name="connsiteY168" fmla="*/ 1281113 h 4414838"/>
              <a:gd name="connsiteX169" fmla="*/ 1929880 w 4158730"/>
              <a:gd name="connsiteY169" fmla="*/ 1266825 h 4414838"/>
              <a:gd name="connsiteX170" fmla="*/ 1882255 w 4158730"/>
              <a:gd name="connsiteY170" fmla="*/ 1257300 h 4414838"/>
              <a:gd name="connsiteX171" fmla="*/ 1867967 w 4158730"/>
              <a:gd name="connsiteY171" fmla="*/ 1238250 h 4414838"/>
              <a:gd name="connsiteX172" fmla="*/ 1939405 w 4158730"/>
              <a:gd name="connsiteY172" fmla="*/ 1233488 h 4414838"/>
              <a:gd name="connsiteX173" fmla="*/ 1963217 w 4158730"/>
              <a:gd name="connsiteY173" fmla="*/ 1247775 h 4414838"/>
              <a:gd name="connsiteX174" fmla="*/ 1963217 w 4158730"/>
              <a:gd name="connsiteY174" fmla="*/ 1247775 h 4414838"/>
              <a:gd name="connsiteX175" fmla="*/ 1915592 w 4158730"/>
              <a:gd name="connsiteY175" fmla="*/ 1214438 h 4414838"/>
              <a:gd name="connsiteX176" fmla="*/ 1929880 w 4158730"/>
              <a:gd name="connsiteY176" fmla="*/ 1190625 h 4414838"/>
              <a:gd name="connsiteX177" fmla="*/ 1929880 w 4158730"/>
              <a:gd name="connsiteY177" fmla="*/ 1190625 h 4414838"/>
              <a:gd name="connsiteX178" fmla="*/ 1948930 w 4158730"/>
              <a:gd name="connsiteY178" fmla="*/ 1166813 h 4414838"/>
              <a:gd name="connsiteX179" fmla="*/ 1953692 w 4158730"/>
              <a:gd name="connsiteY179" fmla="*/ 1152525 h 4414838"/>
              <a:gd name="connsiteX180" fmla="*/ 2025130 w 4158730"/>
              <a:gd name="connsiteY180" fmla="*/ 1223963 h 4414838"/>
              <a:gd name="connsiteX181" fmla="*/ 2020367 w 4158730"/>
              <a:gd name="connsiteY181" fmla="*/ 1204913 h 4414838"/>
              <a:gd name="connsiteX182" fmla="*/ 1996555 w 4158730"/>
              <a:gd name="connsiteY182" fmla="*/ 1152525 h 4414838"/>
              <a:gd name="connsiteX183" fmla="*/ 1996555 w 4158730"/>
              <a:gd name="connsiteY183" fmla="*/ 1090613 h 4414838"/>
              <a:gd name="connsiteX184" fmla="*/ 2015605 w 4158730"/>
              <a:gd name="connsiteY184" fmla="*/ 1090613 h 4414838"/>
              <a:gd name="connsiteX185" fmla="*/ 2020367 w 4158730"/>
              <a:gd name="connsiteY185" fmla="*/ 1152525 h 4414838"/>
              <a:gd name="connsiteX186" fmla="*/ 2053705 w 4158730"/>
              <a:gd name="connsiteY186" fmla="*/ 1171575 h 4414838"/>
              <a:gd name="connsiteX187" fmla="*/ 2053705 w 4158730"/>
              <a:gd name="connsiteY187" fmla="*/ 1171575 h 4414838"/>
              <a:gd name="connsiteX188" fmla="*/ 2044180 w 4158730"/>
              <a:gd name="connsiteY188" fmla="*/ 1081088 h 4414838"/>
              <a:gd name="connsiteX189" fmla="*/ 2072755 w 4158730"/>
              <a:gd name="connsiteY189" fmla="*/ 1076325 h 4414838"/>
              <a:gd name="connsiteX190" fmla="*/ 2072755 w 4158730"/>
              <a:gd name="connsiteY190" fmla="*/ 1128713 h 4414838"/>
              <a:gd name="connsiteX191" fmla="*/ 2082280 w 4158730"/>
              <a:gd name="connsiteY191" fmla="*/ 1143000 h 4414838"/>
              <a:gd name="connsiteX192" fmla="*/ 2110855 w 4158730"/>
              <a:gd name="connsiteY192" fmla="*/ 1090613 h 4414838"/>
              <a:gd name="connsiteX193" fmla="*/ 2153717 w 4158730"/>
              <a:gd name="connsiteY193" fmla="*/ 1066800 h 4414838"/>
              <a:gd name="connsiteX194" fmla="*/ 2158480 w 4158730"/>
              <a:gd name="connsiteY194" fmla="*/ 1090613 h 4414838"/>
              <a:gd name="connsiteX195" fmla="*/ 2125142 w 4158730"/>
              <a:gd name="connsiteY195" fmla="*/ 1133475 h 4414838"/>
              <a:gd name="connsiteX196" fmla="*/ 2096567 w 4158730"/>
              <a:gd name="connsiteY196" fmla="*/ 1166813 h 4414838"/>
              <a:gd name="connsiteX197" fmla="*/ 2196580 w 4158730"/>
              <a:gd name="connsiteY197" fmla="*/ 1190625 h 4414838"/>
              <a:gd name="connsiteX198" fmla="*/ 2234680 w 4158730"/>
              <a:gd name="connsiteY198" fmla="*/ 1190625 h 4414838"/>
              <a:gd name="connsiteX199" fmla="*/ 2229917 w 4158730"/>
              <a:gd name="connsiteY199" fmla="*/ 1152525 h 4414838"/>
              <a:gd name="connsiteX200" fmla="*/ 2229917 w 4158730"/>
              <a:gd name="connsiteY200" fmla="*/ 1152525 h 4414838"/>
              <a:gd name="connsiteX201" fmla="*/ 2263255 w 4158730"/>
              <a:gd name="connsiteY201" fmla="*/ 1119188 h 4414838"/>
              <a:gd name="connsiteX202" fmla="*/ 2277542 w 4158730"/>
              <a:gd name="connsiteY202" fmla="*/ 1195388 h 4414838"/>
              <a:gd name="connsiteX203" fmla="*/ 2301355 w 4158730"/>
              <a:gd name="connsiteY203" fmla="*/ 1214438 h 4414838"/>
              <a:gd name="connsiteX204" fmla="*/ 2310880 w 4158730"/>
              <a:gd name="connsiteY204" fmla="*/ 1176338 h 4414838"/>
              <a:gd name="connsiteX205" fmla="*/ 2310880 w 4158730"/>
              <a:gd name="connsiteY205" fmla="*/ 1176338 h 4414838"/>
              <a:gd name="connsiteX206" fmla="*/ 2339455 w 4158730"/>
              <a:gd name="connsiteY206" fmla="*/ 1109663 h 4414838"/>
              <a:gd name="connsiteX207" fmla="*/ 2344217 w 4158730"/>
              <a:gd name="connsiteY207" fmla="*/ 1147763 h 4414838"/>
              <a:gd name="connsiteX208" fmla="*/ 2348980 w 4158730"/>
              <a:gd name="connsiteY208" fmla="*/ 1181100 h 4414838"/>
              <a:gd name="connsiteX209" fmla="*/ 2410892 w 4158730"/>
              <a:gd name="connsiteY209" fmla="*/ 1200150 h 4414838"/>
              <a:gd name="connsiteX210" fmla="*/ 2439467 w 4158730"/>
              <a:gd name="connsiteY210" fmla="*/ 1204913 h 4414838"/>
              <a:gd name="connsiteX211" fmla="*/ 2448992 w 4158730"/>
              <a:gd name="connsiteY211" fmla="*/ 1190625 h 4414838"/>
              <a:gd name="connsiteX212" fmla="*/ 2468042 w 4158730"/>
              <a:gd name="connsiteY212" fmla="*/ 1171575 h 4414838"/>
              <a:gd name="connsiteX213" fmla="*/ 2510905 w 4158730"/>
              <a:gd name="connsiteY213" fmla="*/ 1166813 h 4414838"/>
              <a:gd name="connsiteX214" fmla="*/ 2482330 w 4158730"/>
              <a:gd name="connsiteY214" fmla="*/ 1204913 h 4414838"/>
              <a:gd name="connsiteX215" fmla="*/ 2482330 w 4158730"/>
              <a:gd name="connsiteY215" fmla="*/ 1233488 h 4414838"/>
              <a:gd name="connsiteX216" fmla="*/ 2482330 w 4158730"/>
              <a:gd name="connsiteY216" fmla="*/ 1233488 h 4414838"/>
              <a:gd name="connsiteX217" fmla="*/ 2549005 w 4158730"/>
              <a:gd name="connsiteY217" fmla="*/ 1271588 h 4414838"/>
              <a:gd name="connsiteX218" fmla="*/ 2610917 w 4158730"/>
              <a:gd name="connsiteY218" fmla="*/ 1309688 h 4414838"/>
              <a:gd name="connsiteX219" fmla="*/ 2663305 w 4158730"/>
              <a:gd name="connsiteY219" fmla="*/ 1347788 h 4414838"/>
              <a:gd name="connsiteX220" fmla="*/ 2682355 w 4158730"/>
              <a:gd name="connsiteY220" fmla="*/ 1362075 h 4414838"/>
              <a:gd name="connsiteX221" fmla="*/ 2706167 w 4158730"/>
              <a:gd name="connsiteY221" fmla="*/ 1328738 h 4414838"/>
              <a:gd name="connsiteX222" fmla="*/ 2701405 w 4158730"/>
              <a:gd name="connsiteY222" fmla="*/ 1300163 h 4414838"/>
              <a:gd name="connsiteX223" fmla="*/ 2701405 w 4158730"/>
              <a:gd name="connsiteY223" fmla="*/ 1281113 h 4414838"/>
              <a:gd name="connsiteX224" fmla="*/ 2729980 w 4158730"/>
              <a:gd name="connsiteY224" fmla="*/ 1319213 h 4414838"/>
              <a:gd name="connsiteX225" fmla="*/ 2706167 w 4158730"/>
              <a:gd name="connsiteY225" fmla="*/ 1357313 h 4414838"/>
              <a:gd name="connsiteX226" fmla="*/ 2749030 w 4158730"/>
              <a:gd name="connsiteY226" fmla="*/ 1404938 h 4414838"/>
              <a:gd name="connsiteX227" fmla="*/ 2796655 w 4158730"/>
              <a:gd name="connsiteY227" fmla="*/ 1390650 h 4414838"/>
              <a:gd name="connsiteX228" fmla="*/ 2796655 w 4158730"/>
              <a:gd name="connsiteY228" fmla="*/ 1390650 h 4414838"/>
              <a:gd name="connsiteX229" fmla="*/ 2815705 w 4158730"/>
              <a:gd name="connsiteY229" fmla="*/ 1333500 h 4414838"/>
              <a:gd name="connsiteX230" fmla="*/ 2815705 w 4158730"/>
              <a:gd name="connsiteY230" fmla="*/ 1333500 h 4414838"/>
              <a:gd name="connsiteX231" fmla="*/ 2825230 w 4158730"/>
              <a:gd name="connsiteY231" fmla="*/ 1381125 h 4414838"/>
              <a:gd name="connsiteX232" fmla="*/ 2849042 w 4158730"/>
              <a:gd name="connsiteY232" fmla="*/ 1419225 h 4414838"/>
              <a:gd name="connsiteX233" fmla="*/ 2930005 w 4158730"/>
              <a:gd name="connsiteY233" fmla="*/ 1443038 h 4414838"/>
              <a:gd name="connsiteX234" fmla="*/ 2987155 w 4158730"/>
              <a:gd name="connsiteY234" fmla="*/ 1452563 h 4414838"/>
              <a:gd name="connsiteX235" fmla="*/ 2987155 w 4158730"/>
              <a:gd name="connsiteY235" fmla="*/ 1452563 h 4414838"/>
              <a:gd name="connsiteX236" fmla="*/ 2949055 w 4158730"/>
              <a:gd name="connsiteY236" fmla="*/ 1309688 h 4414838"/>
              <a:gd name="connsiteX237" fmla="*/ 2887142 w 4158730"/>
              <a:gd name="connsiteY237" fmla="*/ 1157288 h 4414838"/>
              <a:gd name="connsiteX238" fmla="*/ 2882380 w 4158730"/>
              <a:gd name="connsiteY238" fmla="*/ 1104900 h 4414838"/>
              <a:gd name="connsiteX239" fmla="*/ 3010967 w 4158730"/>
              <a:gd name="connsiteY239" fmla="*/ 1081088 h 4414838"/>
              <a:gd name="connsiteX240" fmla="*/ 3053830 w 4158730"/>
              <a:gd name="connsiteY240" fmla="*/ 1171575 h 4414838"/>
              <a:gd name="connsiteX241" fmla="*/ 3077642 w 4158730"/>
              <a:gd name="connsiteY241" fmla="*/ 1257300 h 4414838"/>
              <a:gd name="connsiteX242" fmla="*/ 3082405 w 4158730"/>
              <a:gd name="connsiteY242" fmla="*/ 1347788 h 4414838"/>
              <a:gd name="connsiteX243" fmla="*/ 3096692 w 4158730"/>
              <a:gd name="connsiteY243" fmla="*/ 1419225 h 4414838"/>
              <a:gd name="connsiteX244" fmla="*/ 3144317 w 4158730"/>
              <a:gd name="connsiteY244" fmla="*/ 1452563 h 4414838"/>
              <a:gd name="connsiteX245" fmla="*/ 3244330 w 4158730"/>
              <a:gd name="connsiteY245" fmla="*/ 1414463 h 4414838"/>
              <a:gd name="connsiteX246" fmla="*/ 3334817 w 4158730"/>
              <a:gd name="connsiteY246" fmla="*/ 1371600 h 4414838"/>
              <a:gd name="connsiteX247" fmla="*/ 3401492 w 4158730"/>
              <a:gd name="connsiteY247" fmla="*/ 1333500 h 4414838"/>
              <a:gd name="connsiteX248" fmla="*/ 3401492 w 4158730"/>
              <a:gd name="connsiteY248" fmla="*/ 1276350 h 4414838"/>
              <a:gd name="connsiteX249" fmla="*/ 3353867 w 4158730"/>
              <a:gd name="connsiteY249" fmla="*/ 1271588 h 4414838"/>
              <a:gd name="connsiteX250" fmla="*/ 3296717 w 4158730"/>
              <a:gd name="connsiteY250" fmla="*/ 1300163 h 4414838"/>
              <a:gd name="connsiteX251" fmla="*/ 3239567 w 4158730"/>
              <a:gd name="connsiteY251" fmla="*/ 1309688 h 4414838"/>
              <a:gd name="connsiteX252" fmla="*/ 3201467 w 4158730"/>
              <a:gd name="connsiteY252" fmla="*/ 1300163 h 4414838"/>
              <a:gd name="connsiteX253" fmla="*/ 3249092 w 4158730"/>
              <a:gd name="connsiteY253" fmla="*/ 1271588 h 4414838"/>
              <a:gd name="connsiteX254" fmla="*/ 3272905 w 4158730"/>
              <a:gd name="connsiteY254" fmla="*/ 1233488 h 4414838"/>
              <a:gd name="connsiteX255" fmla="*/ 3230042 w 4158730"/>
              <a:gd name="connsiteY255" fmla="*/ 1223963 h 4414838"/>
              <a:gd name="connsiteX256" fmla="*/ 3163367 w 4158730"/>
              <a:gd name="connsiteY256" fmla="*/ 1200150 h 4414838"/>
              <a:gd name="connsiteX257" fmla="*/ 3144317 w 4158730"/>
              <a:gd name="connsiteY257" fmla="*/ 1123950 h 4414838"/>
              <a:gd name="connsiteX258" fmla="*/ 3225280 w 4158730"/>
              <a:gd name="connsiteY258" fmla="*/ 1181101 h 4414838"/>
              <a:gd name="connsiteX259" fmla="*/ 3363392 w 4158730"/>
              <a:gd name="connsiteY259" fmla="*/ 1233489 h 4414838"/>
              <a:gd name="connsiteX260" fmla="*/ 3463405 w 4158730"/>
              <a:gd name="connsiteY260" fmla="*/ 1247776 h 4414838"/>
              <a:gd name="connsiteX261" fmla="*/ 3472930 w 4158730"/>
              <a:gd name="connsiteY261" fmla="*/ 1314451 h 4414838"/>
              <a:gd name="connsiteX262" fmla="*/ 3587230 w 4158730"/>
              <a:gd name="connsiteY262" fmla="*/ 1271589 h 4414838"/>
              <a:gd name="connsiteX263" fmla="*/ 3696767 w 4158730"/>
              <a:gd name="connsiteY263" fmla="*/ 1214439 h 4414838"/>
              <a:gd name="connsiteX264" fmla="*/ 3763442 w 4158730"/>
              <a:gd name="connsiteY264" fmla="*/ 1166814 h 4414838"/>
              <a:gd name="connsiteX265" fmla="*/ 3749155 w 4158730"/>
              <a:gd name="connsiteY265" fmla="*/ 1123951 h 4414838"/>
              <a:gd name="connsiteX266" fmla="*/ 3787255 w 4158730"/>
              <a:gd name="connsiteY266" fmla="*/ 1095376 h 4414838"/>
              <a:gd name="connsiteX267" fmla="*/ 3872980 w 4158730"/>
              <a:gd name="connsiteY267" fmla="*/ 1114426 h 4414838"/>
              <a:gd name="connsiteX268" fmla="*/ 4063480 w 4158730"/>
              <a:gd name="connsiteY268" fmla="*/ 1143000 h 4414838"/>
              <a:gd name="connsiteX269" fmla="*/ 4139680 w 4158730"/>
              <a:gd name="connsiteY269" fmla="*/ 1176338 h 4414838"/>
              <a:gd name="connsiteX270" fmla="*/ 4153967 w 4158730"/>
              <a:gd name="connsiteY270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1196455 w 4158730"/>
              <a:gd name="connsiteY112" fmla="*/ 1109663 h 4414838"/>
              <a:gd name="connsiteX113" fmla="*/ 1253605 w 4158730"/>
              <a:gd name="connsiteY113" fmla="*/ 1090613 h 4414838"/>
              <a:gd name="connsiteX114" fmla="*/ 1296467 w 4158730"/>
              <a:gd name="connsiteY114" fmla="*/ 1095375 h 4414838"/>
              <a:gd name="connsiteX115" fmla="*/ 1301230 w 4158730"/>
              <a:gd name="connsiteY115" fmla="*/ 1176338 h 4414838"/>
              <a:gd name="connsiteX116" fmla="*/ 1329805 w 4158730"/>
              <a:gd name="connsiteY116" fmla="*/ 1223963 h 4414838"/>
              <a:gd name="connsiteX117" fmla="*/ 1396480 w 4158730"/>
              <a:gd name="connsiteY117" fmla="*/ 1281113 h 4414838"/>
              <a:gd name="connsiteX118" fmla="*/ 1448867 w 4158730"/>
              <a:gd name="connsiteY118" fmla="*/ 1309688 h 4414838"/>
              <a:gd name="connsiteX119" fmla="*/ 1529830 w 4158730"/>
              <a:gd name="connsiteY119" fmla="*/ 1281113 h 4414838"/>
              <a:gd name="connsiteX120" fmla="*/ 1534592 w 4158730"/>
              <a:gd name="connsiteY120" fmla="*/ 1314450 h 4414838"/>
              <a:gd name="connsiteX121" fmla="*/ 1496492 w 4158730"/>
              <a:gd name="connsiteY121" fmla="*/ 1366838 h 4414838"/>
              <a:gd name="connsiteX122" fmla="*/ 1510780 w 4158730"/>
              <a:gd name="connsiteY122" fmla="*/ 1428750 h 4414838"/>
              <a:gd name="connsiteX123" fmla="*/ 1553642 w 4158730"/>
              <a:gd name="connsiteY123" fmla="*/ 1428750 h 4414838"/>
              <a:gd name="connsiteX124" fmla="*/ 1506017 w 4158730"/>
              <a:gd name="connsiteY124" fmla="*/ 1462088 h 4414838"/>
              <a:gd name="connsiteX125" fmla="*/ 1520305 w 4158730"/>
              <a:gd name="connsiteY125" fmla="*/ 1528763 h 4414838"/>
              <a:gd name="connsiteX126" fmla="*/ 1544117 w 4158730"/>
              <a:gd name="connsiteY126" fmla="*/ 1576388 h 4414838"/>
              <a:gd name="connsiteX127" fmla="*/ 1601267 w 4158730"/>
              <a:gd name="connsiteY127" fmla="*/ 1571625 h 4414838"/>
              <a:gd name="connsiteX128" fmla="*/ 1653655 w 4158730"/>
              <a:gd name="connsiteY128" fmla="*/ 1590675 h 4414838"/>
              <a:gd name="connsiteX129" fmla="*/ 1696517 w 4158730"/>
              <a:gd name="connsiteY129" fmla="*/ 1552575 h 4414838"/>
              <a:gd name="connsiteX130" fmla="*/ 1720330 w 4158730"/>
              <a:gd name="connsiteY130" fmla="*/ 1533525 h 4414838"/>
              <a:gd name="connsiteX131" fmla="*/ 1706042 w 4158730"/>
              <a:gd name="connsiteY131" fmla="*/ 1490663 h 4414838"/>
              <a:gd name="connsiteX132" fmla="*/ 1691755 w 4158730"/>
              <a:gd name="connsiteY132" fmla="*/ 1476375 h 4414838"/>
              <a:gd name="connsiteX133" fmla="*/ 1691755 w 4158730"/>
              <a:gd name="connsiteY133" fmla="*/ 1452563 h 4414838"/>
              <a:gd name="connsiteX134" fmla="*/ 1729855 w 4158730"/>
              <a:gd name="connsiteY134" fmla="*/ 1466850 h 4414838"/>
              <a:gd name="connsiteX135" fmla="*/ 1758430 w 4158730"/>
              <a:gd name="connsiteY135" fmla="*/ 1495425 h 4414838"/>
              <a:gd name="connsiteX136" fmla="*/ 1767955 w 4158730"/>
              <a:gd name="connsiteY136" fmla="*/ 1447800 h 4414838"/>
              <a:gd name="connsiteX137" fmla="*/ 1772717 w 4158730"/>
              <a:gd name="connsiteY137" fmla="*/ 1414463 h 4414838"/>
              <a:gd name="connsiteX138" fmla="*/ 1767955 w 4158730"/>
              <a:gd name="connsiteY138" fmla="*/ 1400175 h 4414838"/>
              <a:gd name="connsiteX139" fmla="*/ 1725092 w 4158730"/>
              <a:gd name="connsiteY139" fmla="*/ 1385888 h 4414838"/>
              <a:gd name="connsiteX140" fmla="*/ 1691755 w 4158730"/>
              <a:gd name="connsiteY140" fmla="*/ 1362075 h 4414838"/>
              <a:gd name="connsiteX141" fmla="*/ 1658417 w 4158730"/>
              <a:gd name="connsiteY141" fmla="*/ 1319213 h 4414838"/>
              <a:gd name="connsiteX142" fmla="*/ 1629842 w 4158730"/>
              <a:gd name="connsiteY142" fmla="*/ 1309688 h 4414838"/>
              <a:gd name="connsiteX143" fmla="*/ 1591742 w 4158730"/>
              <a:gd name="connsiteY143" fmla="*/ 1309688 h 4414838"/>
              <a:gd name="connsiteX144" fmla="*/ 1572692 w 4158730"/>
              <a:gd name="connsiteY144" fmla="*/ 1304925 h 4414838"/>
              <a:gd name="connsiteX145" fmla="*/ 1558405 w 4158730"/>
              <a:gd name="connsiteY145" fmla="*/ 1271588 h 4414838"/>
              <a:gd name="connsiteX146" fmla="*/ 1539355 w 4158730"/>
              <a:gd name="connsiteY146" fmla="*/ 1233488 h 4414838"/>
              <a:gd name="connsiteX147" fmla="*/ 1558405 w 4158730"/>
              <a:gd name="connsiteY147" fmla="*/ 1219200 h 4414838"/>
              <a:gd name="connsiteX148" fmla="*/ 1615555 w 4158730"/>
              <a:gd name="connsiteY148" fmla="*/ 1281113 h 4414838"/>
              <a:gd name="connsiteX149" fmla="*/ 1615555 w 4158730"/>
              <a:gd name="connsiteY149" fmla="*/ 1281113 h 4414838"/>
              <a:gd name="connsiteX150" fmla="*/ 1634605 w 4158730"/>
              <a:gd name="connsiteY150" fmla="*/ 1252538 h 4414838"/>
              <a:gd name="connsiteX151" fmla="*/ 1615555 w 4158730"/>
              <a:gd name="connsiteY151" fmla="*/ 1214438 h 4414838"/>
              <a:gd name="connsiteX152" fmla="*/ 1658417 w 4158730"/>
              <a:gd name="connsiteY152" fmla="*/ 1223963 h 4414838"/>
              <a:gd name="connsiteX153" fmla="*/ 1677467 w 4158730"/>
              <a:gd name="connsiteY153" fmla="*/ 1285875 h 4414838"/>
              <a:gd name="connsiteX154" fmla="*/ 1696517 w 4158730"/>
              <a:gd name="connsiteY154" fmla="*/ 1290638 h 4414838"/>
              <a:gd name="connsiteX155" fmla="*/ 1691755 w 4158730"/>
              <a:gd name="connsiteY155" fmla="*/ 1252538 h 4414838"/>
              <a:gd name="connsiteX156" fmla="*/ 1682230 w 4158730"/>
              <a:gd name="connsiteY156" fmla="*/ 1223963 h 4414838"/>
              <a:gd name="connsiteX157" fmla="*/ 1691755 w 4158730"/>
              <a:gd name="connsiteY157" fmla="*/ 1204913 h 4414838"/>
              <a:gd name="connsiteX158" fmla="*/ 1691755 w 4158730"/>
              <a:gd name="connsiteY158" fmla="*/ 1204913 h 4414838"/>
              <a:gd name="connsiteX159" fmla="*/ 1758430 w 4158730"/>
              <a:gd name="connsiteY159" fmla="*/ 1204913 h 4414838"/>
              <a:gd name="connsiteX160" fmla="*/ 1758430 w 4158730"/>
              <a:gd name="connsiteY160" fmla="*/ 1204913 h 4414838"/>
              <a:gd name="connsiteX161" fmla="*/ 1729855 w 4158730"/>
              <a:gd name="connsiteY161" fmla="*/ 1300163 h 4414838"/>
              <a:gd name="connsiteX162" fmla="*/ 1734617 w 4158730"/>
              <a:gd name="connsiteY162" fmla="*/ 1338263 h 4414838"/>
              <a:gd name="connsiteX163" fmla="*/ 1734617 w 4158730"/>
              <a:gd name="connsiteY163" fmla="*/ 1338263 h 4414838"/>
              <a:gd name="connsiteX164" fmla="*/ 1801292 w 4158730"/>
              <a:gd name="connsiteY164" fmla="*/ 1352550 h 4414838"/>
              <a:gd name="connsiteX165" fmla="*/ 1839392 w 4158730"/>
              <a:gd name="connsiteY165" fmla="*/ 1319213 h 4414838"/>
              <a:gd name="connsiteX166" fmla="*/ 1901305 w 4158730"/>
              <a:gd name="connsiteY166" fmla="*/ 1319213 h 4414838"/>
              <a:gd name="connsiteX167" fmla="*/ 1948930 w 4158730"/>
              <a:gd name="connsiteY167" fmla="*/ 1328738 h 4414838"/>
              <a:gd name="connsiteX168" fmla="*/ 1967980 w 4158730"/>
              <a:gd name="connsiteY168" fmla="*/ 1300163 h 4414838"/>
              <a:gd name="connsiteX169" fmla="*/ 1972742 w 4158730"/>
              <a:gd name="connsiteY169" fmla="*/ 1281113 h 4414838"/>
              <a:gd name="connsiteX170" fmla="*/ 1929880 w 4158730"/>
              <a:gd name="connsiteY170" fmla="*/ 1266825 h 4414838"/>
              <a:gd name="connsiteX171" fmla="*/ 1882255 w 4158730"/>
              <a:gd name="connsiteY171" fmla="*/ 1257300 h 4414838"/>
              <a:gd name="connsiteX172" fmla="*/ 1867967 w 4158730"/>
              <a:gd name="connsiteY172" fmla="*/ 1238250 h 4414838"/>
              <a:gd name="connsiteX173" fmla="*/ 1939405 w 4158730"/>
              <a:gd name="connsiteY173" fmla="*/ 1233488 h 4414838"/>
              <a:gd name="connsiteX174" fmla="*/ 1963217 w 4158730"/>
              <a:gd name="connsiteY174" fmla="*/ 1247775 h 4414838"/>
              <a:gd name="connsiteX175" fmla="*/ 1963217 w 4158730"/>
              <a:gd name="connsiteY175" fmla="*/ 1247775 h 4414838"/>
              <a:gd name="connsiteX176" fmla="*/ 1915592 w 4158730"/>
              <a:gd name="connsiteY176" fmla="*/ 1214438 h 4414838"/>
              <a:gd name="connsiteX177" fmla="*/ 1929880 w 4158730"/>
              <a:gd name="connsiteY177" fmla="*/ 1190625 h 4414838"/>
              <a:gd name="connsiteX178" fmla="*/ 1929880 w 4158730"/>
              <a:gd name="connsiteY178" fmla="*/ 1190625 h 4414838"/>
              <a:gd name="connsiteX179" fmla="*/ 1948930 w 4158730"/>
              <a:gd name="connsiteY179" fmla="*/ 1166813 h 4414838"/>
              <a:gd name="connsiteX180" fmla="*/ 1953692 w 4158730"/>
              <a:gd name="connsiteY180" fmla="*/ 1152525 h 4414838"/>
              <a:gd name="connsiteX181" fmla="*/ 2025130 w 4158730"/>
              <a:gd name="connsiteY181" fmla="*/ 1223963 h 4414838"/>
              <a:gd name="connsiteX182" fmla="*/ 2020367 w 4158730"/>
              <a:gd name="connsiteY182" fmla="*/ 1204913 h 4414838"/>
              <a:gd name="connsiteX183" fmla="*/ 1996555 w 4158730"/>
              <a:gd name="connsiteY183" fmla="*/ 1152525 h 4414838"/>
              <a:gd name="connsiteX184" fmla="*/ 1996555 w 4158730"/>
              <a:gd name="connsiteY184" fmla="*/ 1090613 h 4414838"/>
              <a:gd name="connsiteX185" fmla="*/ 2015605 w 4158730"/>
              <a:gd name="connsiteY185" fmla="*/ 1090613 h 4414838"/>
              <a:gd name="connsiteX186" fmla="*/ 2020367 w 4158730"/>
              <a:gd name="connsiteY186" fmla="*/ 1152525 h 4414838"/>
              <a:gd name="connsiteX187" fmla="*/ 2053705 w 4158730"/>
              <a:gd name="connsiteY187" fmla="*/ 1171575 h 4414838"/>
              <a:gd name="connsiteX188" fmla="*/ 2053705 w 4158730"/>
              <a:gd name="connsiteY188" fmla="*/ 1171575 h 4414838"/>
              <a:gd name="connsiteX189" fmla="*/ 2044180 w 4158730"/>
              <a:gd name="connsiteY189" fmla="*/ 1081088 h 4414838"/>
              <a:gd name="connsiteX190" fmla="*/ 2072755 w 4158730"/>
              <a:gd name="connsiteY190" fmla="*/ 1076325 h 4414838"/>
              <a:gd name="connsiteX191" fmla="*/ 2072755 w 4158730"/>
              <a:gd name="connsiteY191" fmla="*/ 1128713 h 4414838"/>
              <a:gd name="connsiteX192" fmla="*/ 2082280 w 4158730"/>
              <a:gd name="connsiteY192" fmla="*/ 1143000 h 4414838"/>
              <a:gd name="connsiteX193" fmla="*/ 2110855 w 4158730"/>
              <a:gd name="connsiteY193" fmla="*/ 1090613 h 4414838"/>
              <a:gd name="connsiteX194" fmla="*/ 2153717 w 4158730"/>
              <a:gd name="connsiteY194" fmla="*/ 1066800 h 4414838"/>
              <a:gd name="connsiteX195" fmla="*/ 2158480 w 4158730"/>
              <a:gd name="connsiteY195" fmla="*/ 1090613 h 4414838"/>
              <a:gd name="connsiteX196" fmla="*/ 2125142 w 4158730"/>
              <a:gd name="connsiteY196" fmla="*/ 1133475 h 4414838"/>
              <a:gd name="connsiteX197" fmla="*/ 2096567 w 4158730"/>
              <a:gd name="connsiteY197" fmla="*/ 1166813 h 4414838"/>
              <a:gd name="connsiteX198" fmla="*/ 2196580 w 4158730"/>
              <a:gd name="connsiteY198" fmla="*/ 1190625 h 4414838"/>
              <a:gd name="connsiteX199" fmla="*/ 2234680 w 4158730"/>
              <a:gd name="connsiteY199" fmla="*/ 1190625 h 4414838"/>
              <a:gd name="connsiteX200" fmla="*/ 2229917 w 4158730"/>
              <a:gd name="connsiteY200" fmla="*/ 1152525 h 4414838"/>
              <a:gd name="connsiteX201" fmla="*/ 2229917 w 4158730"/>
              <a:gd name="connsiteY201" fmla="*/ 1152525 h 4414838"/>
              <a:gd name="connsiteX202" fmla="*/ 2263255 w 4158730"/>
              <a:gd name="connsiteY202" fmla="*/ 1119188 h 4414838"/>
              <a:gd name="connsiteX203" fmla="*/ 2277542 w 4158730"/>
              <a:gd name="connsiteY203" fmla="*/ 1195388 h 4414838"/>
              <a:gd name="connsiteX204" fmla="*/ 2301355 w 4158730"/>
              <a:gd name="connsiteY204" fmla="*/ 1214438 h 4414838"/>
              <a:gd name="connsiteX205" fmla="*/ 2310880 w 4158730"/>
              <a:gd name="connsiteY205" fmla="*/ 1176338 h 4414838"/>
              <a:gd name="connsiteX206" fmla="*/ 2310880 w 4158730"/>
              <a:gd name="connsiteY206" fmla="*/ 1176338 h 4414838"/>
              <a:gd name="connsiteX207" fmla="*/ 2339455 w 4158730"/>
              <a:gd name="connsiteY207" fmla="*/ 1109663 h 4414838"/>
              <a:gd name="connsiteX208" fmla="*/ 2344217 w 4158730"/>
              <a:gd name="connsiteY208" fmla="*/ 1147763 h 4414838"/>
              <a:gd name="connsiteX209" fmla="*/ 2348980 w 4158730"/>
              <a:gd name="connsiteY209" fmla="*/ 1181100 h 4414838"/>
              <a:gd name="connsiteX210" fmla="*/ 2410892 w 4158730"/>
              <a:gd name="connsiteY210" fmla="*/ 1200150 h 4414838"/>
              <a:gd name="connsiteX211" fmla="*/ 2439467 w 4158730"/>
              <a:gd name="connsiteY211" fmla="*/ 1204913 h 4414838"/>
              <a:gd name="connsiteX212" fmla="*/ 2448992 w 4158730"/>
              <a:gd name="connsiteY212" fmla="*/ 1190625 h 4414838"/>
              <a:gd name="connsiteX213" fmla="*/ 2468042 w 4158730"/>
              <a:gd name="connsiteY213" fmla="*/ 1171575 h 4414838"/>
              <a:gd name="connsiteX214" fmla="*/ 2510905 w 4158730"/>
              <a:gd name="connsiteY214" fmla="*/ 1166813 h 4414838"/>
              <a:gd name="connsiteX215" fmla="*/ 2482330 w 4158730"/>
              <a:gd name="connsiteY215" fmla="*/ 1204913 h 4414838"/>
              <a:gd name="connsiteX216" fmla="*/ 2482330 w 4158730"/>
              <a:gd name="connsiteY216" fmla="*/ 1233488 h 4414838"/>
              <a:gd name="connsiteX217" fmla="*/ 2482330 w 4158730"/>
              <a:gd name="connsiteY217" fmla="*/ 1233488 h 4414838"/>
              <a:gd name="connsiteX218" fmla="*/ 2549005 w 4158730"/>
              <a:gd name="connsiteY218" fmla="*/ 1271588 h 4414838"/>
              <a:gd name="connsiteX219" fmla="*/ 2610917 w 4158730"/>
              <a:gd name="connsiteY219" fmla="*/ 1309688 h 4414838"/>
              <a:gd name="connsiteX220" fmla="*/ 2663305 w 4158730"/>
              <a:gd name="connsiteY220" fmla="*/ 1347788 h 4414838"/>
              <a:gd name="connsiteX221" fmla="*/ 2682355 w 4158730"/>
              <a:gd name="connsiteY221" fmla="*/ 1362075 h 4414838"/>
              <a:gd name="connsiteX222" fmla="*/ 2706167 w 4158730"/>
              <a:gd name="connsiteY222" fmla="*/ 1328738 h 4414838"/>
              <a:gd name="connsiteX223" fmla="*/ 2701405 w 4158730"/>
              <a:gd name="connsiteY223" fmla="*/ 1300163 h 4414838"/>
              <a:gd name="connsiteX224" fmla="*/ 2701405 w 4158730"/>
              <a:gd name="connsiteY224" fmla="*/ 1281113 h 4414838"/>
              <a:gd name="connsiteX225" fmla="*/ 2729980 w 4158730"/>
              <a:gd name="connsiteY225" fmla="*/ 1319213 h 4414838"/>
              <a:gd name="connsiteX226" fmla="*/ 2706167 w 4158730"/>
              <a:gd name="connsiteY226" fmla="*/ 1357313 h 4414838"/>
              <a:gd name="connsiteX227" fmla="*/ 2749030 w 4158730"/>
              <a:gd name="connsiteY227" fmla="*/ 1404938 h 4414838"/>
              <a:gd name="connsiteX228" fmla="*/ 2796655 w 4158730"/>
              <a:gd name="connsiteY228" fmla="*/ 1390650 h 4414838"/>
              <a:gd name="connsiteX229" fmla="*/ 2796655 w 4158730"/>
              <a:gd name="connsiteY229" fmla="*/ 1390650 h 4414838"/>
              <a:gd name="connsiteX230" fmla="*/ 2815705 w 4158730"/>
              <a:gd name="connsiteY230" fmla="*/ 1333500 h 4414838"/>
              <a:gd name="connsiteX231" fmla="*/ 2815705 w 4158730"/>
              <a:gd name="connsiteY231" fmla="*/ 1333500 h 4414838"/>
              <a:gd name="connsiteX232" fmla="*/ 2825230 w 4158730"/>
              <a:gd name="connsiteY232" fmla="*/ 1381125 h 4414838"/>
              <a:gd name="connsiteX233" fmla="*/ 2849042 w 4158730"/>
              <a:gd name="connsiteY233" fmla="*/ 1419225 h 4414838"/>
              <a:gd name="connsiteX234" fmla="*/ 2930005 w 4158730"/>
              <a:gd name="connsiteY234" fmla="*/ 1443038 h 4414838"/>
              <a:gd name="connsiteX235" fmla="*/ 2987155 w 4158730"/>
              <a:gd name="connsiteY235" fmla="*/ 1452563 h 4414838"/>
              <a:gd name="connsiteX236" fmla="*/ 2987155 w 4158730"/>
              <a:gd name="connsiteY236" fmla="*/ 1452563 h 4414838"/>
              <a:gd name="connsiteX237" fmla="*/ 2949055 w 4158730"/>
              <a:gd name="connsiteY237" fmla="*/ 1309688 h 4414838"/>
              <a:gd name="connsiteX238" fmla="*/ 2887142 w 4158730"/>
              <a:gd name="connsiteY238" fmla="*/ 1157288 h 4414838"/>
              <a:gd name="connsiteX239" fmla="*/ 2882380 w 4158730"/>
              <a:gd name="connsiteY239" fmla="*/ 1104900 h 4414838"/>
              <a:gd name="connsiteX240" fmla="*/ 3010967 w 4158730"/>
              <a:gd name="connsiteY240" fmla="*/ 1081088 h 4414838"/>
              <a:gd name="connsiteX241" fmla="*/ 3053830 w 4158730"/>
              <a:gd name="connsiteY241" fmla="*/ 1171575 h 4414838"/>
              <a:gd name="connsiteX242" fmla="*/ 3077642 w 4158730"/>
              <a:gd name="connsiteY242" fmla="*/ 1257300 h 4414838"/>
              <a:gd name="connsiteX243" fmla="*/ 3082405 w 4158730"/>
              <a:gd name="connsiteY243" fmla="*/ 1347788 h 4414838"/>
              <a:gd name="connsiteX244" fmla="*/ 3096692 w 4158730"/>
              <a:gd name="connsiteY244" fmla="*/ 1419225 h 4414838"/>
              <a:gd name="connsiteX245" fmla="*/ 3144317 w 4158730"/>
              <a:gd name="connsiteY245" fmla="*/ 1452563 h 4414838"/>
              <a:gd name="connsiteX246" fmla="*/ 3244330 w 4158730"/>
              <a:gd name="connsiteY246" fmla="*/ 1414463 h 4414838"/>
              <a:gd name="connsiteX247" fmla="*/ 3334817 w 4158730"/>
              <a:gd name="connsiteY247" fmla="*/ 1371600 h 4414838"/>
              <a:gd name="connsiteX248" fmla="*/ 3401492 w 4158730"/>
              <a:gd name="connsiteY248" fmla="*/ 1333500 h 4414838"/>
              <a:gd name="connsiteX249" fmla="*/ 3401492 w 4158730"/>
              <a:gd name="connsiteY249" fmla="*/ 1276350 h 4414838"/>
              <a:gd name="connsiteX250" fmla="*/ 3353867 w 4158730"/>
              <a:gd name="connsiteY250" fmla="*/ 1271588 h 4414838"/>
              <a:gd name="connsiteX251" fmla="*/ 3296717 w 4158730"/>
              <a:gd name="connsiteY251" fmla="*/ 1300163 h 4414838"/>
              <a:gd name="connsiteX252" fmla="*/ 3239567 w 4158730"/>
              <a:gd name="connsiteY252" fmla="*/ 1309688 h 4414838"/>
              <a:gd name="connsiteX253" fmla="*/ 3201467 w 4158730"/>
              <a:gd name="connsiteY253" fmla="*/ 1300163 h 4414838"/>
              <a:gd name="connsiteX254" fmla="*/ 3249092 w 4158730"/>
              <a:gd name="connsiteY254" fmla="*/ 1271588 h 4414838"/>
              <a:gd name="connsiteX255" fmla="*/ 3272905 w 4158730"/>
              <a:gd name="connsiteY255" fmla="*/ 1233488 h 4414838"/>
              <a:gd name="connsiteX256" fmla="*/ 3230042 w 4158730"/>
              <a:gd name="connsiteY256" fmla="*/ 1223963 h 4414838"/>
              <a:gd name="connsiteX257" fmla="*/ 3163367 w 4158730"/>
              <a:gd name="connsiteY257" fmla="*/ 1200150 h 4414838"/>
              <a:gd name="connsiteX258" fmla="*/ 3144317 w 4158730"/>
              <a:gd name="connsiteY258" fmla="*/ 1123950 h 4414838"/>
              <a:gd name="connsiteX259" fmla="*/ 3225280 w 4158730"/>
              <a:gd name="connsiteY259" fmla="*/ 1181101 h 4414838"/>
              <a:gd name="connsiteX260" fmla="*/ 3363392 w 4158730"/>
              <a:gd name="connsiteY260" fmla="*/ 1233489 h 4414838"/>
              <a:gd name="connsiteX261" fmla="*/ 3463405 w 4158730"/>
              <a:gd name="connsiteY261" fmla="*/ 1247776 h 4414838"/>
              <a:gd name="connsiteX262" fmla="*/ 3472930 w 4158730"/>
              <a:gd name="connsiteY262" fmla="*/ 1314451 h 4414838"/>
              <a:gd name="connsiteX263" fmla="*/ 3587230 w 4158730"/>
              <a:gd name="connsiteY263" fmla="*/ 1271589 h 4414838"/>
              <a:gd name="connsiteX264" fmla="*/ 3696767 w 4158730"/>
              <a:gd name="connsiteY264" fmla="*/ 1214439 h 4414838"/>
              <a:gd name="connsiteX265" fmla="*/ 3763442 w 4158730"/>
              <a:gd name="connsiteY265" fmla="*/ 1166814 h 4414838"/>
              <a:gd name="connsiteX266" fmla="*/ 3749155 w 4158730"/>
              <a:gd name="connsiteY266" fmla="*/ 1123951 h 4414838"/>
              <a:gd name="connsiteX267" fmla="*/ 3787255 w 4158730"/>
              <a:gd name="connsiteY267" fmla="*/ 1095376 h 4414838"/>
              <a:gd name="connsiteX268" fmla="*/ 3872980 w 4158730"/>
              <a:gd name="connsiteY268" fmla="*/ 1114426 h 4414838"/>
              <a:gd name="connsiteX269" fmla="*/ 4063480 w 4158730"/>
              <a:gd name="connsiteY269" fmla="*/ 1143000 h 4414838"/>
              <a:gd name="connsiteX270" fmla="*/ 4139680 w 4158730"/>
              <a:gd name="connsiteY270" fmla="*/ 1176338 h 4414838"/>
              <a:gd name="connsiteX271" fmla="*/ 4153967 w 4158730"/>
              <a:gd name="connsiteY271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1196455 w 4158730"/>
              <a:gd name="connsiteY113" fmla="*/ 1109663 h 4414838"/>
              <a:gd name="connsiteX114" fmla="*/ 1253605 w 4158730"/>
              <a:gd name="connsiteY114" fmla="*/ 1090613 h 4414838"/>
              <a:gd name="connsiteX115" fmla="*/ 1296467 w 4158730"/>
              <a:gd name="connsiteY115" fmla="*/ 1095375 h 4414838"/>
              <a:gd name="connsiteX116" fmla="*/ 1301230 w 4158730"/>
              <a:gd name="connsiteY116" fmla="*/ 1176338 h 4414838"/>
              <a:gd name="connsiteX117" fmla="*/ 1329805 w 4158730"/>
              <a:gd name="connsiteY117" fmla="*/ 1223963 h 4414838"/>
              <a:gd name="connsiteX118" fmla="*/ 1396480 w 4158730"/>
              <a:gd name="connsiteY118" fmla="*/ 1281113 h 4414838"/>
              <a:gd name="connsiteX119" fmla="*/ 1448867 w 4158730"/>
              <a:gd name="connsiteY119" fmla="*/ 1309688 h 4414838"/>
              <a:gd name="connsiteX120" fmla="*/ 1529830 w 4158730"/>
              <a:gd name="connsiteY120" fmla="*/ 1281113 h 4414838"/>
              <a:gd name="connsiteX121" fmla="*/ 1534592 w 4158730"/>
              <a:gd name="connsiteY121" fmla="*/ 1314450 h 4414838"/>
              <a:gd name="connsiteX122" fmla="*/ 1496492 w 4158730"/>
              <a:gd name="connsiteY122" fmla="*/ 1366838 h 4414838"/>
              <a:gd name="connsiteX123" fmla="*/ 1510780 w 4158730"/>
              <a:gd name="connsiteY123" fmla="*/ 1428750 h 4414838"/>
              <a:gd name="connsiteX124" fmla="*/ 1553642 w 4158730"/>
              <a:gd name="connsiteY124" fmla="*/ 1428750 h 4414838"/>
              <a:gd name="connsiteX125" fmla="*/ 1506017 w 4158730"/>
              <a:gd name="connsiteY125" fmla="*/ 1462088 h 4414838"/>
              <a:gd name="connsiteX126" fmla="*/ 1520305 w 4158730"/>
              <a:gd name="connsiteY126" fmla="*/ 1528763 h 4414838"/>
              <a:gd name="connsiteX127" fmla="*/ 1544117 w 4158730"/>
              <a:gd name="connsiteY127" fmla="*/ 1576388 h 4414838"/>
              <a:gd name="connsiteX128" fmla="*/ 1601267 w 4158730"/>
              <a:gd name="connsiteY128" fmla="*/ 1571625 h 4414838"/>
              <a:gd name="connsiteX129" fmla="*/ 1653655 w 4158730"/>
              <a:gd name="connsiteY129" fmla="*/ 1590675 h 4414838"/>
              <a:gd name="connsiteX130" fmla="*/ 1696517 w 4158730"/>
              <a:gd name="connsiteY130" fmla="*/ 1552575 h 4414838"/>
              <a:gd name="connsiteX131" fmla="*/ 1720330 w 4158730"/>
              <a:gd name="connsiteY131" fmla="*/ 1533525 h 4414838"/>
              <a:gd name="connsiteX132" fmla="*/ 1706042 w 4158730"/>
              <a:gd name="connsiteY132" fmla="*/ 1490663 h 4414838"/>
              <a:gd name="connsiteX133" fmla="*/ 1691755 w 4158730"/>
              <a:gd name="connsiteY133" fmla="*/ 1476375 h 4414838"/>
              <a:gd name="connsiteX134" fmla="*/ 1691755 w 4158730"/>
              <a:gd name="connsiteY134" fmla="*/ 1452563 h 4414838"/>
              <a:gd name="connsiteX135" fmla="*/ 1729855 w 4158730"/>
              <a:gd name="connsiteY135" fmla="*/ 1466850 h 4414838"/>
              <a:gd name="connsiteX136" fmla="*/ 1758430 w 4158730"/>
              <a:gd name="connsiteY136" fmla="*/ 1495425 h 4414838"/>
              <a:gd name="connsiteX137" fmla="*/ 1767955 w 4158730"/>
              <a:gd name="connsiteY137" fmla="*/ 1447800 h 4414838"/>
              <a:gd name="connsiteX138" fmla="*/ 1772717 w 4158730"/>
              <a:gd name="connsiteY138" fmla="*/ 1414463 h 4414838"/>
              <a:gd name="connsiteX139" fmla="*/ 1767955 w 4158730"/>
              <a:gd name="connsiteY139" fmla="*/ 1400175 h 4414838"/>
              <a:gd name="connsiteX140" fmla="*/ 1725092 w 4158730"/>
              <a:gd name="connsiteY140" fmla="*/ 1385888 h 4414838"/>
              <a:gd name="connsiteX141" fmla="*/ 1691755 w 4158730"/>
              <a:gd name="connsiteY141" fmla="*/ 1362075 h 4414838"/>
              <a:gd name="connsiteX142" fmla="*/ 1658417 w 4158730"/>
              <a:gd name="connsiteY142" fmla="*/ 1319213 h 4414838"/>
              <a:gd name="connsiteX143" fmla="*/ 1629842 w 4158730"/>
              <a:gd name="connsiteY143" fmla="*/ 1309688 h 4414838"/>
              <a:gd name="connsiteX144" fmla="*/ 1591742 w 4158730"/>
              <a:gd name="connsiteY144" fmla="*/ 1309688 h 4414838"/>
              <a:gd name="connsiteX145" fmla="*/ 1572692 w 4158730"/>
              <a:gd name="connsiteY145" fmla="*/ 1304925 h 4414838"/>
              <a:gd name="connsiteX146" fmla="*/ 1558405 w 4158730"/>
              <a:gd name="connsiteY146" fmla="*/ 1271588 h 4414838"/>
              <a:gd name="connsiteX147" fmla="*/ 1539355 w 4158730"/>
              <a:gd name="connsiteY147" fmla="*/ 1233488 h 4414838"/>
              <a:gd name="connsiteX148" fmla="*/ 1558405 w 4158730"/>
              <a:gd name="connsiteY148" fmla="*/ 1219200 h 4414838"/>
              <a:gd name="connsiteX149" fmla="*/ 1615555 w 4158730"/>
              <a:gd name="connsiteY149" fmla="*/ 1281113 h 4414838"/>
              <a:gd name="connsiteX150" fmla="*/ 1615555 w 4158730"/>
              <a:gd name="connsiteY150" fmla="*/ 1281113 h 4414838"/>
              <a:gd name="connsiteX151" fmla="*/ 1634605 w 4158730"/>
              <a:gd name="connsiteY151" fmla="*/ 1252538 h 4414838"/>
              <a:gd name="connsiteX152" fmla="*/ 1615555 w 4158730"/>
              <a:gd name="connsiteY152" fmla="*/ 1214438 h 4414838"/>
              <a:gd name="connsiteX153" fmla="*/ 1658417 w 4158730"/>
              <a:gd name="connsiteY153" fmla="*/ 1223963 h 4414838"/>
              <a:gd name="connsiteX154" fmla="*/ 1677467 w 4158730"/>
              <a:gd name="connsiteY154" fmla="*/ 1285875 h 4414838"/>
              <a:gd name="connsiteX155" fmla="*/ 1696517 w 4158730"/>
              <a:gd name="connsiteY155" fmla="*/ 1290638 h 4414838"/>
              <a:gd name="connsiteX156" fmla="*/ 1691755 w 4158730"/>
              <a:gd name="connsiteY156" fmla="*/ 1252538 h 4414838"/>
              <a:gd name="connsiteX157" fmla="*/ 1682230 w 4158730"/>
              <a:gd name="connsiteY157" fmla="*/ 1223963 h 4414838"/>
              <a:gd name="connsiteX158" fmla="*/ 1691755 w 4158730"/>
              <a:gd name="connsiteY158" fmla="*/ 1204913 h 4414838"/>
              <a:gd name="connsiteX159" fmla="*/ 1691755 w 4158730"/>
              <a:gd name="connsiteY159" fmla="*/ 1204913 h 4414838"/>
              <a:gd name="connsiteX160" fmla="*/ 1758430 w 4158730"/>
              <a:gd name="connsiteY160" fmla="*/ 1204913 h 4414838"/>
              <a:gd name="connsiteX161" fmla="*/ 1758430 w 4158730"/>
              <a:gd name="connsiteY161" fmla="*/ 1204913 h 4414838"/>
              <a:gd name="connsiteX162" fmla="*/ 1729855 w 4158730"/>
              <a:gd name="connsiteY162" fmla="*/ 1300163 h 4414838"/>
              <a:gd name="connsiteX163" fmla="*/ 1734617 w 4158730"/>
              <a:gd name="connsiteY163" fmla="*/ 1338263 h 4414838"/>
              <a:gd name="connsiteX164" fmla="*/ 1734617 w 4158730"/>
              <a:gd name="connsiteY164" fmla="*/ 1338263 h 4414838"/>
              <a:gd name="connsiteX165" fmla="*/ 1801292 w 4158730"/>
              <a:gd name="connsiteY165" fmla="*/ 1352550 h 4414838"/>
              <a:gd name="connsiteX166" fmla="*/ 1839392 w 4158730"/>
              <a:gd name="connsiteY166" fmla="*/ 1319213 h 4414838"/>
              <a:gd name="connsiteX167" fmla="*/ 1901305 w 4158730"/>
              <a:gd name="connsiteY167" fmla="*/ 1319213 h 4414838"/>
              <a:gd name="connsiteX168" fmla="*/ 1948930 w 4158730"/>
              <a:gd name="connsiteY168" fmla="*/ 1328738 h 4414838"/>
              <a:gd name="connsiteX169" fmla="*/ 1967980 w 4158730"/>
              <a:gd name="connsiteY169" fmla="*/ 1300163 h 4414838"/>
              <a:gd name="connsiteX170" fmla="*/ 1972742 w 4158730"/>
              <a:gd name="connsiteY170" fmla="*/ 1281113 h 4414838"/>
              <a:gd name="connsiteX171" fmla="*/ 1929880 w 4158730"/>
              <a:gd name="connsiteY171" fmla="*/ 1266825 h 4414838"/>
              <a:gd name="connsiteX172" fmla="*/ 1882255 w 4158730"/>
              <a:gd name="connsiteY172" fmla="*/ 1257300 h 4414838"/>
              <a:gd name="connsiteX173" fmla="*/ 1867967 w 4158730"/>
              <a:gd name="connsiteY173" fmla="*/ 1238250 h 4414838"/>
              <a:gd name="connsiteX174" fmla="*/ 1939405 w 4158730"/>
              <a:gd name="connsiteY174" fmla="*/ 1233488 h 4414838"/>
              <a:gd name="connsiteX175" fmla="*/ 1963217 w 4158730"/>
              <a:gd name="connsiteY175" fmla="*/ 1247775 h 4414838"/>
              <a:gd name="connsiteX176" fmla="*/ 1963217 w 4158730"/>
              <a:gd name="connsiteY176" fmla="*/ 1247775 h 4414838"/>
              <a:gd name="connsiteX177" fmla="*/ 1915592 w 4158730"/>
              <a:gd name="connsiteY177" fmla="*/ 1214438 h 4414838"/>
              <a:gd name="connsiteX178" fmla="*/ 1929880 w 4158730"/>
              <a:gd name="connsiteY178" fmla="*/ 1190625 h 4414838"/>
              <a:gd name="connsiteX179" fmla="*/ 1929880 w 4158730"/>
              <a:gd name="connsiteY179" fmla="*/ 1190625 h 4414838"/>
              <a:gd name="connsiteX180" fmla="*/ 1948930 w 4158730"/>
              <a:gd name="connsiteY180" fmla="*/ 1166813 h 4414838"/>
              <a:gd name="connsiteX181" fmla="*/ 1953692 w 4158730"/>
              <a:gd name="connsiteY181" fmla="*/ 1152525 h 4414838"/>
              <a:gd name="connsiteX182" fmla="*/ 2025130 w 4158730"/>
              <a:gd name="connsiteY182" fmla="*/ 1223963 h 4414838"/>
              <a:gd name="connsiteX183" fmla="*/ 2020367 w 4158730"/>
              <a:gd name="connsiteY183" fmla="*/ 1204913 h 4414838"/>
              <a:gd name="connsiteX184" fmla="*/ 1996555 w 4158730"/>
              <a:gd name="connsiteY184" fmla="*/ 1152525 h 4414838"/>
              <a:gd name="connsiteX185" fmla="*/ 1996555 w 4158730"/>
              <a:gd name="connsiteY185" fmla="*/ 1090613 h 4414838"/>
              <a:gd name="connsiteX186" fmla="*/ 2015605 w 4158730"/>
              <a:gd name="connsiteY186" fmla="*/ 1090613 h 4414838"/>
              <a:gd name="connsiteX187" fmla="*/ 2020367 w 4158730"/>
              <a:gd name="connsiteY187" fmla="*/ 1152525 h 4414838"/>
              <a:gd name="connsiteX188" fmla="*/ 2053705 w 4158730"/>
              <a:gd name="connsiteY188" fmla="*/ 1171575 h 4414838"/>
              <a:gd name="connsiteX189" fmla="*/ 2053705 w 4158730"/>
              <a:gd name="connsiteY189" fmla="*/ 1171575 h 4414838"/>
              <a:gd name="connsiteX190" fmla="*/ 2044180 w 4158730"/>
              <a:gd name="connsiteY190" fmla="*/ 1081088 h 4414838"/>
              <a:gd name="connsiteX191" fmla="*/ 2072755 w 4158730"/>
              <a:gd name="connsiteY191" fmla="*/ 1076325 h 4414838"/>
              <a:gd name="connsiteX192" fmla="*/ 2072755 w 4158730"/>
              <a:gd name="connsiteY192" fmla="*/ 1128713 h 4414838"/>
              <a:gd name="connsiteX193" fmla="*/ 2082280 w 4158730"/>
              <a:gd name="connsiteY193" fmla="*/ 1143000 h 4414838"/>
              <a:gd name="connsiteX194" fmla="*/ 2110855 w 4158730"/>
              <a:gd name="connsiteY194" fmla="*/ 1090613 h 4414838"/>
              <a:gd name="connsiteX195" fmla="*/ 2153717 w 4158730"/>
              <a:gd name="connsiteY195" fmla="*/ 1066800 h 4414838"/>
              <a:gd name="connsiteX196" fmla="*/ 2158480 w 4158730"/>
              <a:gd name="connsiteY196" fmla="*/ 1090613 h 4414838"/>
              <a:gd name="connsiteX197" fmla="*/ 2125142 w 4158730"/>
              <a:gd name="connsiteY197" fmla="*/ 1133475 h 4414838"/>
              <a:gd name="connsiteX198" fmla="*/ 2096567 w 4158730"/>
              <a:gd name="connsiteY198" fmla="*/ 1166813 h 4414838"/>
              <a:gd name="connsiteX199" fmla="*/ 2196580 w 4158730"/>
              <a:gd name="connsiteY199" fmla="*/ 1190625 h 4414838"/>
              <a:gd name="connsiteX200" fmla="*/ 2234680 w 4158730"/>
              <a:gd name="connsiteY200" fmla="*/ 1190625 h 4414838"/>
              <a:gd name="connsiteX201" fmla="*/ 2229917 w 4158730"/>
              <a:gd name="connsiteY201" fmla="*/ 1152525 h 4414838"/>
              <a:gd name="connsiteX202" fmla="*/ 2229917 w 4158730"/>
              <a:gd name="connsiteY202" fmla="*/ 1152525 h 4414838"/>
              <a:gd name="connsiteX203" fmla="*/ 2263255 w 4158730"/>
              <a:gd name="connsiteY203" fmla="*/ 1119188 h 4414838"/>
              <a:gd name="connsiteX204" fmla="*/ 2277542 w 4158730"/>
              <a:gd name="connsiteY204" fmla="*/ 1195388 h 4414838"/>
              <a:gd name="connsiteX205" fmla="*/ 2301355 w 4158730"/>
              <a:gd name="connsiteY205" fmla="*/ 1214438 h 4414838"/>
              <a:gd name="connsiteX206" fmla="*/ 2310880 w 4158730"/>
              <a:gd name="connsiteY206" fmla="*/ 1176338 h 4414838"/>
              <a:gd name="connsiteX207" fmla="*/ 2310880 w 4158730"/>
              <a:gd name="connsiteY207" fmla="*/ 1176338 h 4414838"/>
              <a:gd name="connsiteX208" fmla="*/ 2339455 w 4158730"/>
              <a:gd name="connsiteY208" fmla="*/ 1109663 h 4414838"/>
              <a:gd name="connsiteX209" fmla="*/ 2344217 w 4158730"/>
              <a:gd name="connsiteY209" fmla="*/ 1147763 h 4414838"/>
              <a:gd name="connsiteX210" fmla="*/ 2348980 w 4158730"/>
              <a:gd name="connsiteY210" fmla="*/ 1181100 h 4414838"/>
              <a:gd name="connsiteX211" fmla="*/ 2410892 w 4158730"/>
              <a:gd name="connsiteY211" fmla="*/ 1200150 h 4414838"/>
              <a:gd name="connsiteX212" fmla="*/ 2439467 w 4158730"/>
              <a:gd name="connsiteY212" fmla="*/ 1204913 h 4414838"/>
              <a:gd name="connsiteX213" fmla="*/ 2448992 w 4158730"/>
              <a:gd name="connsiteY213" fmla="*/ 1190625 h 4414838"/>
              <a:gd name="connsiteX214" fmla="*/ 2468042 w 4158730"/>
              <a:gd name="connsiteY214" fmla="*/ 1171575 h 4414838"/>
              <a:gd name="connsiteX215" fmla="*/ 2510905 w 4158730"/>
              <a:gd name="connsiteY215" fmla="*/ 1166813 h 4414838"/>
              <a:gd name="connsiteX216" fmla="*/ 2482330 w 4158730"/>
              <a:gd name="connsiteY216" fmla="*/ 1204913 h 4414838"/>
              <a:gd name="connsiteX217" fmla="*/ 2482330 w 4158730"/>
              <a:gd name="connsiteY217" fmla="*/ 1233488 h 4414838"/>
              <a:gd name="connsiteX218" fmla="*/ 2482330 w 4158730"/>
              <a:gd name="connsiteY218" fmla="*/ 1233488 h 4414838"/>
              <a:gd name="connsiteX219" fmla="*/ 2549005 w 4158730"/>
              <a:gd name="connsiteY219" fmla="*/ 1271588 h 4414838"/>
              <a:gd name="connsiteX220" fmla="*/ 2610917 w 4158730"/>
              <a:gd name="connsiteY220" fmla="*/ 1309688 h 4414838"/>
              <a:gd name="connsiteX221" fmla="*/ 2663305 w 4158730"/>
              <a:gd name="connsiteY221" fmla="*/ 1347788 h 4414838"/>
              <a:gd name="connsiteX222" fmla="*/ 2682355 w 4158730"/>
              <a:gd name="connsiteY222" fmla="*/ 1362075 h 4414838"/>
              <a:gd name="connsiteX223" fmla="*/ 2706167 w 4158730"/>
              <a:gd name="connsiteY223" fmla="*/ 1328738 h 4414838"/>
              <a:gd name="connsiteX224" fmla="*/ 2701405 w 4158730"/>
              <a:gd name="connsiteY224" fmla="*/ 1300163 h 4414838"/>
              <a:gd name="connsiteX225" fmla="*/ 2701405 w 4158730"/>
              <a:gd name="connsiteY225" fmla="*/ 1281113 h 4414838"/>
              <a:gd name="connsiteX226" fmla="*/ 2729980 w 4158730"/>
              <a:gd name="connsiteY226" fmla="*/ 1319213 h 4414838"/>
              <a:gd name="connsiteX227" fmla="*/ 2706167 w 4158730"/>
              <a:gd name="connsiteY227" fmla="*/ 1357313 h 4414838"/>
              <a:gd name="connsiteX228" fmla="*/ 2749030 w 4158730"/>
              <a:gd name="connsiteY228" fmla="*/ 1404938 h 4414838"/>
              <a:gd name="connsiteX229" fmla="*/ 2796655 w 4158730"/>
              <a:gd name="connsiteY229" fmla="*/ 1390650 h 4414838"/>
              <a:gd name="connsiteX230" fmla="*/ 2796655 w 4158730"/>
              <a:gd name="connsiteY230" fmla="*/ 1390650 h 4414838"/>
              <a:gd name="connsiteX231" fmla="*/ 2815705 w 4158730"/>
              <a:gd name="connsiteY231" fmla="*/ 1333500 h 4414838"/>
              <a:gd name="connsiteX232" fmla="*/ 2815705 w 4158730"/>
              <a:gd name="connsiteY232" fmla="*/ 1333500 h 4414838"/>
              <a:gd name="connsiteX233" fmla="*/ 2825230 w 4158730"/>
              <a:gd name="connsiteY233" fmla="*/ 1381125 h 4414838"/>
              <a:gd name="connsiteX234" fmla="*/ 2849042 w 4158730"/>
              <a:gd name="connsiteY234" fmla="*/ 1419225 h 4414838"/>
              <a:gd name="connsiteX235" fmla="*/ 2930005 w 4158730"/>
              <a:gd name="connsiteY235" fmla="*/ 1443038 h 4414838"/>
              <a:gd name="connsiteX236" fmla="*/ 2987155 w 4158730"/>
              <a:gd name="connsiteY236" fmla="*/ 1452563 h 4414838"/>
              <a:gd name="connsiteX237" fmla="*/ 2987155 w 4158730"/>
              <a:gd name="connsiteY237" fmla="*/ 1452563 h 4414838"/>
              <a:gd name="connsiteX238" fmla="*/ 2949055 w 4158730"/>
              <a:gd name="connsiteY238" fmla="*/ 1309688 h 4414838"/>
              <a:gd name="connsiteX239" fmla="*/ 2887142 w 4158730"/>
              <a:gd name="connsiteY239" fmla="*/ 1157288 h 4414838"/>
              <a:gd name="connsiteX240" fmla="*/ 2882380 w 4158730"/>
              <a:gd name="connsiteY240" fmla="*/ 1104900 h 4414838"/>
              <a:gd name="connsiteX241" fmla="*/ 3010967 w 4158730"/>
              <a:gd name="connsiteY241" fmla="*/ 1081088 h 4414838"/>
              <a:gd name="connsiteX242" fmla="*/ 3053830 w 4158730"/>
              <a:gd name="connsiteY242" fmla="*/ 1171575 h 4414838"/>
              <a:gd name="connsiteX243" fmla="*/ 3077642 w 4158730"/>
              <a:gd name="connsiteY243" fmla="*/ 1257300 h 4414838"/>
              <a:gd name="connsiteX244" fmla="*/ 3082405 w 4158730"/>
              <a:gd name="connsiteY244" fmla="*/ 1347788 h 4414838"/>
              <a:gd name="connsiteX245" fmla="*/ 3096692 w 4158730"/>
              <a:gd name="connsiteY245" fmla="*/ 1419225 h 4414838"/>
              <a:gd name="connsiteX246" fmla="*/ 3144317 w 4158730"/>
              <a:gd name="connsiteY246" fmla="*/ 1452563 h 4414838"/>
              <a:gd name="connsiteX247" fmla="*/ 3244330 w 4158730"/>
              <a:gd name="connsiteY247" fmla="*/ 1414463 h 4414838"/>
              <a:gd name="connsiteX248" fmla="*/ 3334817 w 4158730"/>
              <a:gd name="connsiteY248" fmla="*/ 1371600 h 4414838"/>
              <a:gd name="connsiteX249" fmla="*/ 3401492 w 4158730"/>
              <a:gd name="connsiteY249" fmla="*/ 1333500 h 4414838"/>
              <a:gd name="connsiteX250" fmla="*/ 3401492 w 4158730"/>
              <a:gd name="connsiteY250" fmla="*/ 1276350 h 4414838"/>
              <a:gd name="connsiteX251" fmla="*/ 3353867 w 4158730"/>
              <a:gd name="connsiteY251" fmla="*/ 1271588 h 4414838"/>
              <a:gd name="connsiteX252" fmla="*/ 3296717 w 4158730"/>
              <a:gd name="connsiteY252" fmla="*/ 1300163 h 4414838"/>
              <a:gd name="connsiteX253" fmla="*/ 3239567 w 4158730"/>
              <a:gd name="connsiteY253" fmla="*/ 1309688 h 4414838"/>
              <a:gd name="connsiteX254" fmla="*/ 3201467 w 4158730"/>
              <a:gd name="connsiteY254" fmla="*/ 1300163 h 4414838"/>
              <a:gd name="connsiteX255" fmla="*/ 3249092 w 4158730"/>
              <a:gd name="connsiteY255" fmla="*/ 1271588 h 4414838"/>
              <a:gd name="connsiteX256" fmla="*/ 3272905 w 4158730"/>
              <a:gd name="connsiteY256" fmla="*/ 1233488 h 4414838"/>
              <a:gd name="connsiteX257" fmla="*/ 3230042 w 4158730"/>
              <a:gd name="connsiteY257" fmla="*/ 1223963 h 4414838"/>
              <a:gd name="connsiteX258" fmla="*/ 3163367 w 4158730"/>
              <a:gd name="connsiteY258" fmla="*/ 1200150 h 4414838"/>
              <a:gd name="connsiteX259" fmla="*/ 3144317 w 4158730"/>
              <a:gd name="connsiteY259" fmla="*/ 1123950 h 4414838"/>
              <a:gd name="connsiteX260" fmla="*/ 3225280 w 4158730"/>
              <a:gd name="connsiteY260" fmla="*/ 1181101 h 4414838"/>
              <a:gd name="connsiteX261" fmla="*/ 3363392 w 4158730"/>
              <a:gd name="connsiteY261" fmla="*/ 1233489 h 4414838"/>
              <a:gd name="connsiteX262" fmla="*/ 3463405 w 4158730"/>
              <a:gd name="connsiteY262" fmla="*/ 1247776 h 4414838"/>
              <a:gd name="connsiteX263" fmla="*/ 3472930 w 4158730"/>
              <a:gd name="connsiteY263" fmla="*/ 1314451 h 4414838"/>
              <a:gd name="connsiteX264" fmla="*/ 3587230 w 4158730"/>
              <a:gd name="connsiteY264" fmla="*/ 1271589 h 4414838"/>
              <a:gd name="connsiteX265" fmla="*/ 3696767 w 4158730"/>
              <a:gd name="connsiteY265" fmla="*/ 1214439 h 4414838"/>
              <a:gd name="connsiteX266" fmla="*/ 3763442 w 4158730"/>
              <a:gd name="connsiteY266" fmla="*/ 1166814 h 4414838"/>
              <a:gd name="connsiteX267" fmla="*/ 3749155 w 4158730"/>
              <a:gd name="connsiteY267" fmla="*/ 1123951 h 4414838"/>
              <a:gd name="connsiteX268" fmla="*/ 3787255 w 4158730"/>
              <a:gd name="connsiteY268" fmla="*/ 1095376 h 4414838"/>
              <a:gd name="connsiteX269" fmla="*/ 3872980 w 4158730"/>
              <a:gd name="connsiteY269" fmla="*/ 1114426 h 4414838"/>
              <a:gd name="connsiteX270" fmla="*/ 4063480 w 4158730"/>
              <a:gd name="connsiteY270" fmla="*/ 1143000 h 4414838"/>
              <a:gd name="connsiteX271" fmla="*/ 4139680 w 4158730"/>
              <a:gd name="connsiteY271" fmla="*/ 1176338 h 4414838"/>
              <a:gd name="connsiteX272" fmla="*/ 4153967 w 4158730"/>
              <a:gd name="connsiteY27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196455 w 4158730"/>
              <a:gd name="connsiteY114" fmla="*/ 1109663 h 4414838"/>
              <a:gd name="connsiteX115" fmla="*/ 1253605 w 4158730"/>
              <a:gd name="connsiteY115" fmla="*/ 1090613 h 4414838"/>
              <a:gd name="connsiteX116" fmla="*/ 1296467 w 4158730"/>
              <a:gd name="connsiteY116" fmla="*/ 1095375 h 4414838"/>
              <a:gd name="connsiteX117" fmla="*/ 1301230 w 4158730"/>
              <a:gd name="connsiteY117" fmla="*/ 1176338 h 4414838"/>
              <a:gd name="connsiteX118" fmla="*/ 1329805 w 4158730"/>
              <a:gd name="connsiteY118" fmla="*/ 1223963 h 4414838"/>
              <a:gd name="connsiteX119" fmla="*/ 1396480 w 4158730"/>
              <a:gd name="connsiteY119" fmla="*/ 1281113 h 4414838"/>
              <a:gd name="connsiteX120" fmla="*/ 1448867 w 4158730"/>
              <a:gd name="connsiteY120" fmla="*/ 1309688 h 4414838"/>
              <a:gd name="connsiteX121" fmla="*/ 1529830 w 4158730"/>
              <a:gd name="connsiteY121" fmla="*/ 1281113 h 4414838"/>
              <a:gd name="connsiteX122" fmla="*/ 1534592 w 4158730"/>
              <a:gd name="connsiteY122" fmla="*/ 1314450 h 4414838"/>
              <a:gd name="connsiteX123" fmla="*/ 1496492 w 4158730"/>
              <a:gd name="connsiteY123" fmla="*/ 1366838 h 4414838"/>
              <a:gd name="connsiteX124" fmla="*/ 1510780 w 4158730"/>
              <a:gd name="connsiteY124" fmla="*/ 1428750 h 4414838"/>
              <a:gd name="connsiteX125" fmla="*/ 1553642 w 4158730"/>
              <a:gd name="connsiteY125" fmla="*/ 1428750 h 4414838"/>
              <a:gd name="connsiteX126" fmla="*/ 1506017 w 4158730"/>
              <a:gd name="connsiteY126" fmla="*/ 1462088 h 4414838"/>
              <a:gd name="connsiteX127" fmla="*/ 1520305 w 4158730"/>
              <a:gd name="connsiteY127" fmla="*/ 1528763 h 4414838"/>
              <a:gd name="connsiteX128" fmla="*/ 1544117 w 4158730"/>
              <a:gd name="connsiteY128" fmla="*/ 1576388 h 4414838"/>
              <a:gd name="connsiteX129" fmla="*/ 1601267 w 4158730"/>
              <a:gd name="connsiteY129" fmla="*/ 1571625 h 4414838"/>
              <a:gd name="connsiteX130" fmla="*/ 1653655 w 4158730"/>
              <a:gd name="connsiteY130" fmla="*/ 1590675 h 4414838"/>
              <a:gd name="connsiteX131" fmla="*/ 1696517 w 4158730"/>
              <a:gd name="connsiteY131" fmla="*/ 1552575 h 4414838"/>
              <a:gd name="connsiteX132" fmla="*/ 1720330 w 4158730"/>
              <a:gd name="connsiteY132" fmla="*/ 1533525 h 4414838"/>
              <a:gd name="connsiteX133" fmla="*/ 1706042 w 4158730"/>
              <a:gd name="connsiteY133" fmla="*/ 1490663 h 4414838"/>
              <a:gd name="connsiteX134" fmla="*/ 1691755 w 4158730"/>
              <a:gd name="connsiteY134" fmla="*/ 1476375 h 4414838"/>
              <a:gd name="connsiteX135" fmla="*/ 1691755 w 4158730"/>
              <a:gd name="connsiteY135" fmla="*/ 1452563 h 4414838"/>
              <a:gd name="connsiteX136" fmla="*/ 1729855 w 4158730"/>
              <a:gd name="connsiteY136" fmla="*/ 1466850 h 4414838"/>
              <a:gd name="connsiteX137" fmla="*/ 1758430 w 4158730"/>
              <a:gd name="connsiteY137" fmla="*/ 1495425 h 4414838"/>
              <a:gd name="connsiteX138" fmla="*/ 1767955 w 4158730"/>
              <a:gd name="connsiteY138" fmla="*/ 1447800 h 4414838"/>
              <a:gd name="connsiteX139" fmla="*/ 1772717 w 4158730"/>
              <a:gd name="connsiteY139" fmla="*/ 1414463 h 4414838"/>
              <a:gd name="connsiteX140" fmla="*/ 1767955 w 4158730"/>
              <a:gd name="connsiteY140" fmla="*/ 1400175 h 4414838"/>
              <a:gd name="connsiteX141" fmla="*/ 1725092 w 4158730"/>
              <a:gd name="connsiteY141" fmla="*/ 1385888 h 4414838"/>
              <a:gd name="connsiteX142" fmla="*/ 1691755 w 4158730"/>
              <a:gd name="connsiteY142" fmla="*/ 1362075 h 4414838"/>
              <a:gd name="connsiteX143" fmla="*/ 1658417 w 4158730"/>
              <a:gd name="connsiteY143" fmla="*/ 1319213 h 4414838"/>
              <a:gd name="connsiteX144" fmla="*/ 1629842 w 4158730"/>
              <a:gd name="connsiteY144" fmla="*/ 1309688 h 4414838"/>
              <a:gd name="connsiteX145" fmla="*/ 1591742 w 4158730"/>
              <a:gd name="connsiteY145" fmla="*/ 1309688 h 4414838"/>
              <a:gd name="connsiteX146" fmla="*/ 1572692 w 4158730"/>
              <a:gd name="connsiteY146" fmla="*/ 1304925 h 4414838"/>
              <a:gd name="connsiteX147" fmla="*/ 1558405 w 4158730"/>
              <a:gd name="connsiteY147" fmla="*/ 1271588 h 4414838"/>
              <a:gd name="connsiteX148" fmla="*/ 1539355 w 4158730"/>
              <a:gd name="connsiteY148" fmla="*/ 1233488 h 4414838"/>
              <a:gd name="connsiteX149" fmla="*/ 1558405 w 4158730"/>
              <a:gd name="connsiteY149" fmla="*/ 1219200 h 4414838"/>
              <a:gd name="connsiteX150" fmla="*/ 1615555 w 4158730"/>
              <a:gd name="connsiteY150" fmla="*/ 1281113 h 4414838"/>
              <a:gd name="connsiteX151" fmla="*/ 1615555 w 4158730"/>
              <a:gd name="connsiteY151" fmla="*/ 1281113 h 4414838"/>
              <a:gd name="connsiteX152" fmla="*/ 1634605 w 4158730"/>
              <a:gd name="connsiteY152" fmla="*/ 1252538 h 4414838"/>
              <a:gd name="connsiteX153" fmla="*/ 1615555 w 4158730"/>
              <a:gd name="connsiteY153" fmla="*/ 1214438 h 4414838"/>
              <a:gd name="connsiteX154" fmla="*/ 1658417 w 4158730"/>
              <a:gd name="connsiteY154" fmla="*/ 1223963 h 4414838"/>
              <a:gd name="connsiteX155" fmla="*/ 1677467 w 4158730"/>
              <a:gd name="connsiteY155" fmla="*/ 1285875 h 4414838"/>
              <a:gd name="connsiteX156" fmla="*/ 1696517 w 4158730"/>
              <a:gd name="connsiteY156" fmla="*/ 1290638 h 4414838"/>
              <a:gd name="connsiteX157" fmla="*/ 1691755 w 4158730"/>
              <a:gd name="connsiteY157" fmla="*/ 1252538 h 4414838"/>
              <a:gd name="connsiteX158" fmla="*/ 1682230 w 4158730"/>
              <a:gd name="connsiteY158" fmla="*/ 1223963 h 4414838"/>
              <a:gd name="connsiteX159" fmla="*/ 1691755 w 4158730"/>
              <a:gd name="connsiteY159" fmla="*/ 1204913 h 4414838"/>
              <a:gd name="connsiteX160" fmla="*/ 1691755 w 4158730"/>
              <a:gd name="connsiteY160" fmla="*/ 1204913 h 4414838"/>
              <a:gd name="connsiteX161" fmla="*/ 1758430 w 4158730"/>
              <a:gd name="connsiteY161" fmla="*/ 1204913 h 4414838"/>
              <a:gd name="connsiteX162" fmla="*/ 1758430 w 4158730"/>
              <a:gd name="connsiteY162" fmla="*/ 1204913 h 4414838"/>
              <a:gd name="connsiteX163" fmla="*/ 1729855 w 4158730"/>
              <a:gd name="connsiteY163" fmla="*/ 1300163 h 4414838"/>
              <a:gd name="connsiteX164" fmla="*/ 1734617 w 4158730"/>
              <a:gd name="connsiteY164" fmla="*/ 1338263 h 4414838"/>
              <a:gd name="connsiteX165" fmla="*/ 1734617 w 4158730"/>
              <a:gd name="connsiteY165" fmla="*/ 1338263 h 4414838"/>
              <a:gd name="connsiteX166" fmla="*/ 1801292 w 4158730"/>
              <a:gd name="connsiteY166" fmla="*/ 1352550 h 4414838"/>
              <a:gd name="connsiteX167" fmla="*/ 1839392 w 4158730"/>
              <a:gd name="connsiteY167" fmla="*/ 1319213 h 4414838"/>
              <a:gd name="connsiteX168" fmla="*/ 1901305 w 4158730"/>
              <a:gd name="connsiteY168" fmla="*/ 1319213 h 4414838"/>
              <a:gd name="connsiteX169" fmla="*/ 1948930 w 4158730"/>
              <a:gd name="connsiteY169" fmla="*/ 1328738 h 4414838"/>
              <a:gd name="connsiteX170" fmla="*/ 1967980 w 4158730"/>
              <a:gd name="connsiteY170" fmla="*/ 1300163 h 4414838"/>
              <a:gd name="connsiteX171" fmla="*/ 1972742 w 4158730"/>
              <a:gd name="connsiteY171" fmla="*/ 1281113 h 4414838"/>
              <a:gd name="connsiteX172" fmla="*/ 1929880 w 4158730"/>
              <a:gd name="connsiteY172" fmla="*/ 1266825 h 4414838"/>
              <a:gd name="connsiteX173" fmla="*/ 1882255 w 4158730"/>
              <a:gd name="connsiteY173" fmla="*/ 1257300 h 4414838"/>
              <a:gd name="connsiteX174" fmla="*/ 1867967 w 4158730"/>
              <a:gd name="connsiteY174" fmla="*/ 1238250 h 4414838"/>
              <a:gd name="connsiteX175" fmla="*/ 1939405 w 4158730"/>
              <a:gd name="connsiteY175" fmla="*/ 1233488 h 4414838"/>
              <a:gd name="connsiteX176" fmla="*/ 1963217 w 4158730"/>
              <a:gd name="connsiteY176" fmla="*/ 1247775 h 4414838"/>
              <a:gd name="connsiteX177" fmla="*/ 1963217 w 4158730"/>
              <a:gd name="connsiteY177" fmla="*/ 1247775 h 4414838"/>
              <a:gd name="connsiteX178" fmla="*/ 1915592 w 4158730"/>
              <a:gd name="connsiteY178" fmla="*/ 1214438 h 4414838"/>
              <a:gd name="connsiteX179" fmla="*/ 1929880 w 4158730"/>
              <a:gd name="connsiteY179" fmla="*/ 1190625 h 4414838"/>
              <a:gd name="connsiteX180" fmla="*/ 1929880 w 4158730"/>
              <a:gd name="connsiteY180" fmla="*/ 1190625 h 4414838"/>
              <a:gd name="connsiteX181" fmla="*/ 1948930 w 4158730"/>
              <a:gd name="connsiteY181" fmla="*/ 1166813 h 4414838"/>
              <a:gd name="connsiteX182" fmla="*/ 1953692 w 4158730"/>
              <a:gd name="connsiteY182" fmla="*/ 1152525 h 4414838"/>
              <a:gd name="connsiteX183" fmla="*/ 2025130 w 4158730"/>
              <a:gd name="connsiteY183" fmla="*/ 1223963 h 4414838"/>
              <a:gd name="connsiteX184" fmla="*/ 2020367 w 4158730"/>
              <a:gd name="connsiteY184" fmla="*/ 1204913 h 4414838"/>
              <a:gd name="connsiteX185" fmla="*/ 1996555 w 4158730"/>
              <a:gd name="connsiteY185" fmla="*/ 1152525 h 4414838"/>
              <a:gd name="connsiteX186" fmla="*/ 1996555 w 4158730"/>
              <a:gd name="connsiteY186" fmla="*/ 1090613 h 4414838"/>
              <a:gd name="connsiteX187" fmla="*/ 2015605 w 4158730"/>
              <a:gd name="connsiteY187" fmla="*/ 1090613 h 4414838"/>
              <a:gd name="connsiteX188" fmla="*/ 2020367 w 4158730"/>
              <a:gd name="connsiteY188" fmla="*/ 1152525 h 4414838"/>
              <a:gd name="connsiteX189" fmla="*/ 2053705 w 4158730"/>
              <a:gd name="connsiteY189" fmla="*/ 1171575 h 4414838"/>
              <a:gd name="connsiteX190" fmla="*/ 2053705 w 4158730"/>
              <a:gd name="connsiteY190" fmla="*/ 1171575 h 4414838"/>
              <a:gd name="connsiteX191" fmla="*/ 2044180 w 4158730"/>
              <a:gd name="connsiteY191" fmla="*/ 1081088 h 4414838"/>
              <a:gd name="connsiteX192" fmla="*/ 2072755 w 4158730"/>
              <a:gd name="connsiteY192" fmla="*/ 1076325 h 4414838"/>
              <a:gd name="connsiteX193" fmla="*/ 2072755 w 4158730"/>
              <a:gd name="connsiteY193" fmla="*/ 1128713 h 4414838"/>
              <a:gd name="connsiteX194" fmla="*/ 2082280 w 4158730"/>
              <a:gd name="connsiteY194" fmla="*/ 1143000 h 4414838"/>
              <a:gd name="connsiteX195" fmla="*/ 2110855 w 4158730"/>
              <a:gd name="connsiteY195" fmla="*/ 1090613 h 4414838"/>
              <a:gd name="connsiteX196" fmla="*/ 2153717 w 4158730"/>
              <a:gd name="connsiteY196" fmla="*/ 1066800 h 4414838"/>
              <a:gd name="connsiteX197" fmla="*/ 2158480 w 4158730"/>
              <a:gd name="connsiteY197" fmla="*/ 1090613 h 4414838"/>
              <a:gd name="connsiteX198" fmla="*/ 2125142 w 4158730"/>
              <a:gd name="connsiteY198" fmla="*/ 1133475 h 4414838"/>
              <a:gd name="connsiteX199" fmla="*/ 2096567 w 4158730"/>
              <a:gd name="connsiteY199" fmla="*/ 1166813 h 4414838"/>
              <a:gd name="connsiteX200" fmla="*/ 2196580 w 4158730"/>
              <a:gd name="connsiteY200" fmla="*/ 1190625 h 4414838"/>
              <a:gd name="connsiteX201" fmla="*/ 2234680 w 4158730"/>
              <a:gd name="connsiteY201" fmla="*/ 1190625 h 4414838"/>
              <a:gd name="connsiteX202" fmla="*/ 2229917 w 4158730"/>
              <a:gd name="connsiteY202" fmla="*/ 1152525 h 4414838"/>
              <a:gd name="connsiteX203" fmla="*/ 2229917 w 4158730"/>
              <a:gd name="connsiteY203" fmla="*/ 1152525 h 4414838"/>
              <a:gd name="connsiteX204" fmla="*/ 2263255 w 4158730"/>
              <a:gd name="connsiteY204" fmla="*/ 1119188 h 4414838"/>
              <a:gd name="connsiteX205" fmla="*/ 2277542 w 4158730"/>
              <a:gd name="connsiteY205" fmla="*/ 1195388 h 4414838"/>
              <a:gd name="connsiteX206" fmla="*/ 2301355 w 4158730"/>
              <a:gd name="connsiteY206" fmla="*/ 1214438 h 4414838"/>
              <a:gd name="connsiteX207" fmla="*/ 2310880 w 4158730"/>
              <a:gd name="connsiteY207" fmla="*/ 1176338 h 4414838"/>
              <a:gd name="connsiteX208" fmla="*/ 2310880 w 4158730"/>
              <a:gd name="connsiteY208" fmla="*/ 1176338 h 4414838"/>
              <a:gd name="connsiteX209" fmla="*/ 2339455 w 4158730"/>
              <a:gd name="connsiteY209" fmla="*/ 1109663 h 4414838"/>
              <a:gd name="connsiteX210" fmla="*/ 2344217 w 4158730"/>
              <a:gd name="connsiteY210" fmla="*/ 1147763 h 4414838"/>
              <a:gd name="connsiteX211" fmla="*/ 2348980 w 4158730"/>
              <a:gd name="connsiteY211" fmla="*/ 1181100 h 4414838"/>
              <a:gd name="connsiteX212" fmla="*/ 2410892 w 4158730"/>
              <a:gd name="connsiteY212" fmla="*/ 1200150 h 4414838"/>
              <a:gd name="connsiteX213" fmla="*/ 2439467 w 4158730"/>
              <a:gd name="connsiteY213" fmla="*/ 1204913 h 4414838"/>
              <a:gd name="connsiteX214" fmla="*/ 2448992 w 4158730"/>
              <a:gd name="connsiteY214" fmla="*/ 1190625 h 4414838"/>
              <a:gd name="connsiteX215" fmla="*/ 2468042 w 4158730"/>
              <a:gd name="connsiteY215" fmla="*/ 1171575 h 4414838"/>
              <a:gd name="connsiteX216" fmla="*/ 2510905 w 4158730"/>
              <a:gd name="connsiteY216" fmla="*/ 1166813 h 4414838"/>
              <a:gd name="connsiteX217" fmla="*/ 2482330 w 4158730"/>
              <a:gd name="connsiteY217" fmla="*/ 1204913 h 4414838"/>
              <a:gd name="connsiteX218" fmla="*/ 2482330 w 4158730"/>
              <a:gd name="connsiteY218" fmla="*/ 1233488 h 4414838"/>
              <a:gd name="connsiteX219" fmla="*/ 2482330 w 4158730"/>
              <a:gd name="connsiteY219" fmla="*/ 1233488 h 4414838"/>
              <a:gd name="connsiteX220" fmla="*/ 2549005 w 4158730"/>
              <a:gd name="connsiteY220" fmla="*/ 1271588 h 4414838"/>
              <a:gd name="connsiteX221" fmla="*/ 2610917 w 4158730"/>
              <a:gd name="connsiteY221" fmla="*/ 1309688 h 4414838"/>
              <a:gd name="connsiteX222" fmla="*/ 2663305 w 4158730"/>
              <a:gd name="connsiteY222" fmla="*/ 1347788 h 4414838"/>
              <a:gd name="connsiteX223" fmla="*/ 2682355 w 4158730"/>
              <a:gd name="connsiteY223" fmla="*/ 1362075 h 4414838"/>
              <a:gd name="connsiteX224" fmla="*/ 2706167 w 4158730"/>
              <a:gd name="connsiteY224" fmla="*/ 1328738 h 4414838"/>
              <a:gd name="connsiteX225" fmla="*/ 2701405 w 4158730"/>
              <a:gd name="connsiteY225" fmla="*/ 1300163 h 4414838"/>
              <a:gd name="connsiteX226" fmla="*/ 2701405 w 4158730"/>
              <a:gd name="connsiteY226" fmla="*/ 1281113 h 4414838"/>
              <a:gd name="connsiteX227" fmla="*/ 2729980 w 4158730"/>
              <a:gd name="connsiteY227" fmla="*/ 1319213 h 4414838"/>
              <a:gd name="connsiteX228" fmla="*/ 2706167 w 4158730"/>
              <a:gd name="connsiteY228" fmla="*/ 1357313 h 4414838"/>
              <a:gd name="connsiteX229" fmla="*/ 2749030 w 4158730"/>
              <a:gd name="connsiteY229" fmla="*/ 1404938 h 4414838"/>
              <a:gd name="connsiteX230" fmla="*/ 2796655 w 4158730"/>
              <a:gd name="connsiteY230" fmla="*/ 1390650 h 4414838"/>
              <a:gd name="connsiteX231" fmla="*/ 2796655 w 4158730"/>
              <a:gd name="connsiteY231" fmla="*/ 1390650 h 4414838"/>
              <a:gd name="connsiteX232" fmla="*/ 2815705 w 4158730"/>
              <a:gd name="connsiteY232" fmla="*/ 1333500 h 4414838"/>
              <a:gd name="connsiteX233" fmla="*/ 2815705 w 4158730"/>
              <a:gd name="connsiteY233" fmla="*/ 1333500 h 4414838"/>
              <a:gd name="connsiteX234" fmla="*/ 2825230 w 4158730"/>
              <a:gd name="connsiteY234" fmla="*/ 1381125 h 4414838"/>
              <a:gd name="connsiteX235" fmla="*/ 2849042 w 4158730"/>
              <a:gd name="connsiteY235" fmla="*/ 1419225 h 4414838"/>
              <a:gd name="connsiteX236" fmla="*/ 2930005 w 4158730"/>
              <a:gd name="connsiteY236" fmla="*/ 1443038 h 4414838"/>
              <a:gd name="connsiteX237" fmla="*/ 2987155 w 4158730"/>
              <a:gd name="connsiteY237" fmla="*/ 1452563 h 4414838"/>
              <a:gd name="connsiteX238" fmla="*/ 2987155 w 4158730"/>
              <a:gd name="connsiteY238" fmla="*/ 1452563 h 4414838"/>
              <a:gd name="connsiteX239" fmla="*/ 2949055 w 4158730"/>
              <a:gd name="connsiteY239" fmla="*/ 1309688 h 4414838"/>
              <a:gd name="connsiteX240" fmla="*/ 2887142 w 4158730"/>
              <a:gd name="connsiteY240" fmla="*/ 1157288 h 4414838"/>
              <a:gd name="connsiteX241" fmla="*/ 2882380 w 4158730"/>
              <a:gd name="connsiteY241" fmla="*/ 1104900 h 4414838"/>
              <a:gd name="connsiteX242" fmla="*/ 3010967 w 4158730"/>
              <a:gd name="connsiteY242" fmla="*/ 1081088 h 4414838"/>
              <a:gd name="connsiteX243" fmla="*/ 3053830 w 4158730"/>
              <a:gd name="connsiteY243" fmla="*/ 1171575 h 4414838"/>
              <a:gd name="connsiteX244" fmla="*/ 3077642 w 4158730"/>
              <a:gd name="connsiteY244" fmla="*/ 1257300 h 4414838"/>
              <a:gd name="connsiteX245" fmla="*/ 3082405 w 4158730"/>
              <a:gd name="connsiteY245" fmla="*/ 1347788 h 4414838"/>
              <a:gd name="connsiteX246" fmla="*/ 3096692 w 4158730"/>
              <a:gd name="connsiteY246" fmla="*/ 1419225 h 4414838"/>
              <a:gd name="connsiteX247" fmla="*/ 3144317 w 4158730"/>
              <a:gd name="connsiteY247" fmla="*/ 1452563 h 4414838"/>
              <a:gd name="connsiteX248" fmla="*/ 3244330 w 4158730"/>
              <a:gd name="connsiteY248" fmla="*/ 1414463 h 4414838"/>
              <a:gd name="connsiteX249" fmla="*/ 3334817 w 4158730"/>
              <a:gd name="connsiteY249" fmla="*/ 1371600 h 4414838"/>
              <a:gd name="connsiteX250" fmla="*/ 3401492 w 4158730"/>
              <a:gd name="connsiteY250" fmla="*/ 1333500 h 4414838"/>
              <a:gd name="connsiteX251" fmla="*/ 3401492 w 4158730"/>
              <a:gd name="connsiteY251" fmla="*/ 1276350 h 4414838"/>
              <a:gd name="connsiteX252" fmla="*/ 3353867 w 4158730"/>
              <a:gd name="connsiteY252" fmla="*/ 1271588 h 4414838"/>
              <a:gd name="connsiteX253" fmla="*/ 3296717 w 4158730"/>
              <a:gd name="connsiteY253" fmla="*/ 1300163 h 4414838"/>
              <a:gd name="connsiteX254" fmla="*/ 3239567 w 4158730"/>
              <a:gd name="connsiteY254" fmla="*/ 1309688 h 4414838"/>
              <a:gd name="connsiteX255" fmla="*/ 3201467 w 4158730"/>
              <a:gd name="connsiteY255" fmla="*/ 1300163 h 4414838"/>
              <a:gd name="connsiteX256" fmla="*/ 3249092 w 4158730"/>
              <a:gd name="connsiteY256" fmla="*/ 1271588 h 4414838"/>
              <a:gd name="connsiteX257" fmla="*/ 3272905 w 4158730"/>
              <a:gd name="connsiteY257" fmla="*/ 1233488 h 4414838"/>
              <a:gd name="connsiteX258" fmla="*/ 3230042 w 4158730"/>
              <a:gd name="connsiteY258" fmla="*/ 1223963 h 4414838"/>
              <a:gd name="connsiteX259" fmla="*/ 3163367 w 4158730"/>
              <a:gd name="connsiteY259" fmla="*/ 1200150 h 4414838"/>
              <a:gd name="connsiteX260" fmla="*/ 3144317 w 4158730"/>
              <a:gd name="connsiteY260" fmla="*/ 1123950 h 4414838"/>
              <a:gd name="connsiteX261" fmla="*/ 3225280 w 4158730"/>
              <a:gd name="connsiteY261" fmla="*/ 1181101 h 4414838"/>
              <a:gd name="connsiteX262" fmla="*/ 3363392 w 4158730"/>
              <a:gd name="connsiteY262" fmla="*/ 1233489 h 4414838"/>
              <a:gd name="connsiteX263" fmla="*/ 3463405 w 4158730"/>
              <a:gd name="connsiteY263" fmla="*/ 1247776 h 4414838"/>
              <a:gd name="connsiteX264" fmla="*/ 3472930 w 4158730"/>
              <a:gd name="connsiteY264" fmla="*/ 1314451 h 4414838"/>
              <a:gd name="connsiteX265" fmla="*/ 3587230 w 4158730"/>
              <a:gd name="connsiteY265" fmla="*/ 1271589 h 4414838"/>
              <a:gd name="connsiteX266" fmla="*/ 3696767 w 4158730"/>
              <a:gd name="connsiteY266" fmla="*/ 1214439 h 4414838"/>
              <a:gd name="connsiteX267" fmla="*/ 3763442 w 4158730"/>
              <a:gd name="connsiteY267" fmla="*/ 1166814 h 4414838"/>
              <a:gd name="connsiteX268" fmla="*/ 3749155 w 4158730"/>
              <a:gd name="connsiteY268" fmla="*/ 1123951 h 4414838"/>
              <a:gd name="connsiteX269" fmla="*/ 3787255 w 4158730"/>
              <a:gd name="connsiteY269" fmla="*/ 1095376 h 4414838"/>
              <a:gd name="connsiteX270" fmla="*/ 3872980 w 4158730"/>
              <a:gd name="connsiteY270" fmla="*/ 1114426 h 4414838"/>
              <a:gd name="connsiteX271" fmla="*/ 4063480 w 4158730"/>
              <a:gd name="connsiteY271" fmla="*/ 1143000 h 4414838"/>
              <a:gd name="connsiteX272" fmla="*/ 4139680 w 4158730"/>
              <a:gd name="connsiteY272" fmla="*/ 1176338 h 4414838"/>
              <a:gd name="connsiteX273" fmla="*/ 4153967 w 4158730"/>
              <a:gd name="connsiteY27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196455 w 4158730"/>
              <a:gd name="connsiteY115" fmla="*/ 1109663 h 4414838"/>
              <a:gd name="connsiteX116" fmla="*/ 1253605 w 4158730"/>
              <a:gd name="connsiteY116" fmla="*/ 1090613 h 4414838"/>
              <a:gd name="connsiteX117" fmla="*/ 1296467 w 4158730"/>
              <a:gd name="connsiteY117" fmla="*/ 1095375 h 4414838"/>
              <a:gd name="connsiteX118" fmla="*/ 1301230 w 4158730"/>
              <a:gd name="connsiteY118" fmla="*/ 1176338 h 4414838"/>
              <a:gd name="connsiteX119" fmla="*/ 1329805 w 4158730"/>
              <a:gd name="connsiteY119" fmla="*/ 1223963 h 4414838"/>
              <a:gd name="connsiteX120" fmla="*/ 1396480 w 4158730"/>
              <a:gd name="connsiteY120" fmla="*/ 1281113 h 4414838"/>
              <a:gd name="connsiteX121" fmla="*/ 1448867 w 4158730"/>
              <a:gd name="connsiteY121" fmla="*/ 1309688 h 4414838"/>
              <a:gd name="connsiteX122" fmla="*/ 1529830 w 4158730"/>
              <a:gd name="connsiteY122" fmla="*/ 1281113 h 4414838"/>
              <a:gd name="connsiteX123" fmla="*/ 1534592 w 4158730"/>
              <a:gd name="connsiteY123" fmla="*/ 1314450 h 4414838"/>
              <a:gd name="connsiteX124" fmla="*/ 1496492 w 4158730"/>
              <a:gd name="connsiteY124" fmla="*/ 1366838 h 4414838"/>
              <a:gd name="connsiteX125" fmla="*/ 1510780 w 4158730"/>
              <a:gd name="connsiteY125" fmla="*/ 1428750 h 4414838"/>
              <a:gd name="connsiteX126" fmla="*/ 1553642 w 4158730"/>
              <a:gd name="connsiteY126" fmla="*/ 1428750 h 4414838"/>
              <a:gd name="connsiteX127" fmla="*/ 1506017 w 4158730"/>
              <a:gd name="connsiteY127" fmla="*/ 1462088 h 4414838"/>
              <a:gd name="connsiteX128" fmla="*/ 1520305 w 4158730"/>
              <a:gd name="connsiteY128" fmla="*/ 1528763 h 4414838"/>
              <a:gd name="connsiteX129" fmla="*/ 1544117 w 4158730"/>
              <a:gd name="connsiteY129" fmla="*/ 1576388 h 4414838"/>
              <a:gd name="connsiteX130" fmla="*/ 1601267 w 4158730"/>
              <a:gd name="connsiteY130" fmla="*/ 1571625 h 4414838"/>
              <a:gd name="connsiteX131" fmla="*/ 1653655 w 4158730"/>
              <a:gd name="connsiteY131" fmla="*/ 1590675 h 4414838"/>
              <a:gd name="connsiteX132" fmla="*/ 1696517 w 4158730"/>
              <a:gd name="connsiteY132" fmla="*/ 1552575 h 4414838"/>
              <a:gd name="connsiteX133" fmla="*/ 1720330 w 4158730"/>
              <a:gd name="connsiteY133" fmla="*/ 1533525 h 4414838"/>
              <a:gd name="connsiteX134" fmla="*/ 1706042 w 4158730"/>
              <a:gd name="connsiteY134" fmla="*/ 1490663 h 4414838"/>
              <a:gd name="connsiteX135" fmla="*/ 1691755 w 4158730"/>
              <a:gd name="connsiteY135" fmla="*/ 1476375 h 4414838"/>
              <a:gd name="connsiteX136" fmla="*/ 1691755 w 4158730"/>
              <a:gd name="connsiteY136" fmla="*/ 1452563 h 4414838"/>
              <a:gd name="connsiteX137" fmla="*/ 1729855 w 4158730"/>
              <a:gd name="connsiteY137" fmla="*/ 1466850 h 4414838"/>
              <a:gd name="connsiteX138" fmla="*/ 1758430 w 4158730"/>
              <a:gd name="connsiteY138" fmla="*/ 1495425 h 4414838"/>
              <a:gd name="connsiteX139" fmla="*/ 1767955 w 4158730"/>
              <a:gd name="connsiteY139" fmla="*/ 1447800 h 4414838"/>
              <a:gd name="connsiteX140" fmla="*/ 1772717 w 4158730"/>
              <a:gd name="connsiteY140" fmla="*/ 1414463 h 4414838"/>
              <a:gd name="connsiteX141" fmla="*/ 1767955 w 4158730"/>
              <a:gd name="connsiteY141" fmla="*/ 1400175 h 4414838"/>
              <a:gd name="connsiteX142" fmla="*/ 1725092 w 4158730"/>
              <a:gd name="connsiteY142" fmla="*/ 1385888 h 4414838"/>
              <a:gd name="connsiteX143" fmla="*/ 1691755 w 4158730"/>
              <a:gd name="connsiteY143" fmla="*/ 1362075 h 4414838"/>
              <a:gd name="connsiteX144" fmla="*/ 1658417 w 4158730"/>
              <a:gd name="connsiteY144" fmla="*/ 1319213 h 4414838"/>
              <a:gd name="connsiteX145" fmla="*/ 1629842 w 4158730"/>
              <a:gd name="connsiteY145" fmla="*/ 1309688 h 4414838"/>
              <a:gd name="connsiteX146" fmla="*/ 1591742 w 4158730"/>
              <a:gd name="connsiteY146" fmla="*/ 1309688 h 4414838"/>
              <a:gd name="connsiteX147" fmla="*/ 1572692 w 4158730"/>
              <a:gd name="connsiteY147" fmla="*/ 1304925 h 4414838"/>
              <a:gd name="connsiteX148" fmla="*/ 1558405 w 4158730"/>
              <a:gd name="connsiteY148" fmla="*/ 1271588 h 4414838"/>
              <a:gd name="connsiteX149" fmla="*/ 1539355 w 4158730"/>
              <a:gd name="connsiteY149" fmla="*/ 1233488 h 4414838"/>
              <a:gd name="connsiteX150" fmla="*/ 1558405 w 4158730"/>
              <a:gd name="connsiteY150" fmla="*/ 1219200 h 4414838"/>
              <a:gd name="connsiteX151" fmla="*/ 1615555 w 4158730"/>
              <a:gd name="connsiteY151" fmla="*/ 1281113 h 4414838"/>
              <a:gd name="connsiteX152" fmla="*/ 1615555 w 4158730"/>
              <a:gd name="connsiteY152" fmla="*/ 1281113 h 4414838"/>
              <a:gd name="connsiteX153" fmla="*/ 1634605 w 4158730"/>
              <a:gd name="connsiteY153" fmla="*/ 1252538 h 4414838"/>
              <a:gd name="connsiteX154" fmla="*/ 1615555 w 4158730"/>
              <a:gd name="connsiteY154" fmla="*/ 1214438 h 4414838"/>
              <a:gd name="connsiteX155" fmla="*/ 1658417 w 4158730"/>
              <a:gd name="connsiteY155" fmla="*/ 1223963 h 4414838"/>
              <a:gd name="connsiteX156" fmla="*/ 1677467 w 4158730"/>
              <a:gd name="connsiteY156" fmla="*/ 1285875 h 4414838"/>
              <a:gd name="connsiteX157" fmla="*/ 1696517 w 4158730"/>
              <a:gd name="connsiteY157" fmla="*/ 1290638 h 4414838"/>
              <a:gd name="connsiteX158" fmla="*/ 1691755 w 4158730"/>
              <a:gd name="connsiteY158" fmla="*/ 1252538 h 4414838"/>
              <a:gd name="connsiteX159" fmla="*/ 1682230 w 4158730"/>
              <a:gd name="connsiteY159" fmla="*/ 1223963 h 4414838"/>
              <a:gd name="connsiteX160" fmla="*/ 1691755 w 4158730"/>
              <a:gd name="connsiteY160" fmla="*/ 1204913 h 4414838"/>
              <a:gd name="connsiteX161" fmla="*/ 1691755 w 4158730"/>
              <a:gd name="connsiteY161" fmla="*/ 1204913 h 4414838"/>
              <a:gd name="connsiteX162" fmla="*/ 1758430 w 4158730"/>
              <a:gd name="connsiteY162" fmla="*/ 1204913 h 4414838"/>
              <a:gd name="connsiteX163" fmla="*/ 1758430 w 4158730"/>
              <a:gd name="connsiteY163" fmla="*/ 1204913 h 4414838"/>
              <a:gd name="connsiteX164" fmla="*/ 1729855 w 4158730"/>
              <a:gd name="connsiteY164" fmla="*/ 1300163 h 4414838"/>
              <a:gd name="connsiteX165" fmla="*/ 1734617 w 4158730"/>
              <a:gd name="connsiteY165" fmla="*/ 1338263 h 4414838"/>
              <a:gd name="connsiteX166" fmla="*/ 1734617 w 4158730"/>
              <a:gd name="connsiteY166" fmla="*/ 1338263 h 4414838"/>
              <a:gd name="connsiteX167" fmla="*/ 1801292 w 4158730"/>
              <a:gd name="connsiteY167" fmla="*/ 1352550 h 4414838"/>
              <a:gd name="connsiteX168" fmla="*/ 1839392 w 4158730"/>
              <a:gd name="connsiteY168" fmla="*/ 1319213 h 4414838"/>
              <a:gd name="connsiteX169" fmla="*/ 1901305 w 4158730"/>
              <a:gd name="connsiteY169" fmla="*/ 1319213 h 4414838"/>
              <a:gd name="connsiteX170" fmla="*/ 1948930 w 4158730"/>
              <a:gd name="connsiteY170" fmla="*/ 1328738 h 4414838"/>
              <a:gd name="connsiteX171" fmla="*/ 1967980 w 4158730"/>
              <a:gd name="connsiteY171" fmla="*/ 1300163 h 4414838"/>
              <a:gd name="connsiteX172" fmla="*/ 1972742 w 4158730"/>
              <a:gd name="connsiteY172" fmla="*/ 1281113 h 4414838"/>
              <a:gd name="connsiteX173" fmla="*/ 1929880 w 4158730"/>
              <a:gd name="connsiteY173" fmla="*/ 1266825 h 4414838"/>
              <a:gd name="connsiteX174" fmla="*/ 1882255 w 4158730"/>
              <a:gd name="connsiteY174" fmla="*/ 1257300 h 4414838"/>
              <a:gd name="connsiteX175" fmla="*/ 1867967 w 4158730"/>
              <a:gd name="connsiteY175" fmla="*/ 1238250 h 4414838"/>
              <a:gd name="connsiteX176" fmla="*/ 1939405 w 4158730"/>
              <a:gd name="connsiteY176" fmla="*/ 1233488 h 4414838"/>
              <a:gd name="connsiteX177" fmla="*/ 1963217 w 4158730"/>
              <a:gd name="connsiteY177" fmla="*/ 1247775 h 4414838"/>
              <a:gd name="connsiteX178" fmla="*/ 1963217 w 4158730"/>
              <a:gd name="connsiteY178" fmla="*/ 1247775 h 4414838"/>
              <a:gd name="connsiteX179" fmla="*/ 1915592 w 4158730"/>
              <a:gd name="connsiteY179" fmla="*/ 1214438 h 4414838"/>
              <a:gd name="connsiteX180" fmla="*/ 1929880 w 4158730"/>
              <a:gd name="connsiteY180" fmla="*/ 1190625 h 4414838"/>
              <a:gd name="connsiteX181" fmla="*/ 1929880 w 4158730"/>
              <a:gd name="connsiteY181" fmla="*/ 1190625 h 4414838"/>
              <a:gd name="connsiteX182" fmla="*/ 1948930 w 4158730"/>
              <a:gd name="connsiteY182" fmla="*/ 1166813 h 4414838"/>
              <a:gd name="connsiteX183" fmla="*/ 1953692 w 4158730"/>
              <a:gd name="connsiteY183" fmla="*/ 1152525 h 4414838"/>
              <a:gd name="connsiteX184" fmla="*/ 2025130 w 4158730"/>
              <a:gd name="connsiteY184" fmla="*/ 1223963 h 4414838"/>
              <a:gd name="connsiteX185" fmla="*/ 2020367 w 4158730"/>
              <a:gd name="connsiteY185" fmla="*/ 1204913 h 4414838"/>
              <a:gd name="connsiteX186" fmla="*/ 1996555 w 4158730"/>
              <a:gd name="connsiteY186" fmla="*/ 1152525 h 4414838"/>
              <a:gd name="connsiteX187" fmla="*/ 1996555 w 4158730"/>
              <a:gd name="connsiteY187" fmla="*/ 1090613 h 4414838"/>
              <a:gd name="connsiteX188" fmla="*/ 2015605 w 4158730"/>
              <a:gd name="connsiteY188" fmla="*/ 1090613 h 4414838"/>
              <a:gd name="connsiteX189" fmla="*/ 2020367 w 4158730"/>
              <a:gd name="connsiteY189" fmla="*/ 1152525 h 4414838"/>
              <a:gd name="connsiteX190" fmla="*/ 2053705 w 4158730"/>
              <a:gd name="connsiteY190" fmla="*/ 1171575 h 4414838"/>
              <a:gd name="connsiteX191" fmla="*/ 2053705 w 4158730"/>
              <a:gd name="connsiteY191" fmla="*/ 1171575 h 4414838"/>
              <a:gd name="connsiteX192" fmla="*/ 2044180 w 4158730"/>
              <a:gd name="connsiteY192" fmla="*/ 1081088 h 4414838"/>
              <a:gd name="connsiteX193" fmla="*/ 2072755 w 4158730"/>
              <a:gd name="connsiteY193" fmla="*/ 1076325 h 4414838"/>
              <a:gd name="connsiteX194" fmla="*/ 2072755 w 4158730"/>
              <a:gd name="connsiteY194" fmla="*/ 1128713 h 4414838"/>
              <a:gd name="connsiteX195" fmla="*/ 2082280 w 4158730"/>
              <a:gd name="connsiteY195" fmla="*/ 1143000 h 4414838"/>
              <a:gd name="connsiteX196" fmla="*/ 2110855 w 4158730"/>
              <a:gd name="connsiteY196" fmla="*/ 1090613 h 4414838"/>
              <a:gd name="connsiteX197" fmla="*/ 2153717 w 4158730"/>
              <a:gd name="connsiteY197" fmla="*/ 1066800 h 4414838"/>
              <a:gd name="connsiteX198" fmla="*/ 2158480 w 4158730"/>
              <a:gd name="connsiteY198" fmla="*/ 1090613 h 4414838"/>
              <a:gd name="connsiteX199" fmla="*/ 2125142 w 4158730"/>
              <a:gd name="connsiteY199" fmla="*/ 1133475 h 4414838"/>
              <a:gd name="connsiteX200" fmla="*/ 2096567 w 4158730"/>
              <a:gd name="connsiteY200" fmla="*/ 1166813 h 4414838"/>
              <a:gd name="connsiteX201" fmla="*/ 2196580 w 4158730"/>
              <a:gd name="connsiteY201" fmla="*/ 1190625 h 4414838"/>
              <a:gd name="connsiteX202" fmla="*/ 2234680 w 4158730"/>
              <a:gd name="connsiteY202" fmla="*/ 1190625 h 4414838"/>
              <a:gd name="connsiteX203" fmla="*/ 2229917 w 4158730"/>
              <a:gd name="connsiteY203" fmla="*/ 1152525 h 4414838"/>
              <a:gd name="connsiteX204" fmla="*/ 2229917 w 4158730"/>
              <a:gd name="connsiteY204" fmla="*/ 1152525 h 4414838"/>
              <a:gd name="connsiteX205" fmla="*/ 2263255 w 4158730"/>
              <a:gd name="connsiteY205" fmla="*/ 1119188 h 4414838"/>
              <a:gd name="connsiteX206" fmla="*/ 2277542 w 4158730"/>
              <a:gd name="connsiteY206" fmla="*/ 1195388 h 4414838"/>
              <a:gd name="connsiteX207" fmla="*/ 2301355 w 4158730"/>
              <a:gd name="connsiteY207" fmla="*/ 1214438 h 4414838"/>
              <a:gd name="connsiteX208" fmla="*/ 2310880 w 4158730"/>
              <a:gd name="connsiteY208" fmla="*/ 1176338 h 4414838"/>
              <a:gd name="connsiteX209" fmla="*/ 2310880 w 4158730"/>
              <a:gd name="connsiteY209" fmla="*/ 1176338 h 4414838"/>
              <a:gd name="connsiteX210" fmla="*/ 2339455 w 4158730"/>
              <a:gd name="connsiteY210" fmla="*/ 1109663 h 4414838"/>
              <a:gd name="connsiteX211" fmla="*/ 2344217 w 4158730"/>
              <a:gd name="connsiteY211" fmla="*/ 1147763 h 4414838"/>
              <a:gd name="connsiteX212" fmla="*/ 2348980 w 4158730"/>
              <a:gd name="connsiteY212" fmla="*/ 1181100 h 4414838"/>
              <a:gd name="connsiteX213" fmla="*/ 2410892 w 4158730"/>
              <a:gd name="connsiteY213" fmla="*/ 1200150 h 4414838"/>
              <a:gd name="connsiteX214" fmla="*/ 2439467 w 4158730"/>
              <a:gd name="connsiteY214" fmla="*/ 1204913 h 4414838"/>
              <a:gd name="connsiteX215" fmla="*/ 2448992 w 4158730"/>
              <a:gd name="connsiteY215" fmla="*/ 1190625 h 4414838"/>
              <a:gd name="connsiteX216" fmla="*/ 2468042 w 4158730"/>
              <a:gd name="connsiteY216" fmla="*/ 1171575 h 4414838"/>
              <a:gd name="connsiteX217" fmla="*/ 2510905 w 4158730"/>
              <a:gd name="connsiteY217" fmla="*/ 1166813 h 4414838"/>
              <a:gd name="connsiteX218" fmla="*/ 2482330 w 4158730"/>
              <a:gd name="connsiteY218" fmla="*/ 1204913 h 4414838"/>
              <a:gd name="connsiteX219" fmla="*/ 2482330 w 4158730"/>
              <a:gd name="connsiteY219" fmla="*/ 1233488 h 4414838"/>
              <a:gd name="connsiteX220" fmla="*/ 2482330 w 4158730"/>
              <a:gd name="connsiteY220" fmla="*/ 1233488 h 4414838"/>
              <a:gd name="connsiteX221" fmla="*/ 2549005 w 4158730"/>
              <a:gd name="connsiteY221" fmla="*/ 1271588 h 4414838"/>
              <a:gd name="connsiteX222" fmla="*/ 2610917 w 4158730"/>
              <a:gd name="connsiteY222" fmla="*/ 1309688 h 4414838"/>
              <a:gd name="connsiteX223" fmla="*/ 2663305 w 4158730"/>
              <a:gd name="connsiteY223" fmla="*/ 1347788 h 4414838"/>
              <a:gd name="connsiteX224" fmla="*/ 2682355 w 4158730"/>
              <a:gd name="connsiteY224" fmla="*/ 1362075 h 4414838"/>
              <a:gd name="connsiteX225" fmla="*/ 2706167 w 4158730"/>
              <a:gd name="connsiteY225" fmla="*/ 1328738 h 4414838"/>
              <a:gd name="connsiteX226" fmla="*/ 2701405 w 4158730"/>
              <a:gd name="connsiteY226" fmla="*/ 1300163 h 4414838"/>
              <a:gd name="connsiteX227" fmla="*/ 2701405 w 4158730"/>
              <a:gd name="connsiteY227" fmla="*/ 1281113 h 4414838"/>
              <a:gd name="connsiteX228" fmla="*/ 2729980 w 4158730"/>
              <a:gd name="connsiteY228" fmla="*/ 1319213 h 4414838"/>
              <a:gd name="connsiteX229" fmla="*/ 2706167 w 4158730"/>
              <a:gd name="connsiteY229" fmla="*/ 1357313 h 4414838"/>
              <a:gd name="connsiteX230" fmla="*/ 2749030 w 4158730"/>
              <a:gd name="connsiteY230" fmla="*/ 1404938 h 4414838"/>
              <a:gd name="connsiteX231" fmla="*/ 2796655 w 4158730"/>
              <a:gd name="connsiteY231" fmla="*/ 1390650 h 4414838"/>
              <a:gd name="connsiteX232" fmla="*/ 2796655 w 4158730"/>
              <a:gd name="connsiteY232" fmla="*/ 1390650 h 4414838"/>
              <a:gd name="connsiteX233" fmla="*/ 2815705 w 4158730"/>
              <a:gd name="connsiteY233" fmla="*/ 1333500 h 4414838"/>
              <a:gd name="connsiteX234" fmla="*/ 2815705 w 4158730"/>
              <a:gd name="connsiteY234" fmla="*/ 1333500 h 4414838"/>
              <a:gd name="connsiteX235" fmla="*/ 2825230 w 4158730"/>
              <a:gd name="connsiteY235" fmla="*/ 1381125 h 4414838"/>
              <a:gd name="connsiteX236" fmla="*/ 2849042 w 4158730"/>
              <a:gd name="connsiteY236" fmla="*/ 1419225 h 4414838"/>
              <a:gd name="connsiteX237" fmla="*/ 2930005 w 4158730"/>
              <a:gd name="connsiteY237" fmla="*/ 1443038 h 4414838"/>
              <a:gd name="connsiteX238" fmla="*/ 2987155 w 4158730"/>
              <a:gd name="connsiteY238" fmla="*/ 1452563 h 4414838"/>
              <a:gd name="connsiteX239" fmla="*/ 2987155 w 4158730"/>
              <a:gd name="connsiteY239" fmla="*/ 1452563 h 4414838"/>
              <a:gd name="connsiteX240" fmla="*/ 2949055 w 4158730"/>
              <a:gd name="connsiteY240" fmla="*/ 1309688 h 4414838"/>
              <a:gd name="connsiteX241" fmla="*/ 2887142 w 4158730"/>
              <a:gd name="connsiteY241" fmla="*/ 1157288 h 4414838"/>
              <a:gd name="connsiteX242" fmla="*/ 2882380 w 4158730"/>
              <a:gd name="connsiteY242" fmla="*/ 1104900 h 4414838"/>
              <a:gd name="connsiteX243" fmla="*/ 3010967 w 4158730"/>
              <a:gd name="connsiteY243" fmla="*/ 1081088 h 4414838"/>
              <a:gd name="connsiteX244" fmla="*/ 3053830 w 4158730"/>
              <a:gd name="connsiteY244" fmla="*/ 1171575 h 4414838"/>
              <a:gd name="connsiteX245" fmla="*/ 3077642 w 4158730"/>
              <a:gd name="connsiteY245" fmla="*/ 1257300 h 4414838"/>
              <a:gd name="connsiteX246" fmla="*/ 3082405 w 4158730"/>
              <a:gd name="connsiteY246" fmla="*/ 1347788 h 4414838"/>
              <a:gd name="connsiteX247" fmla="*/ 3096692 w 4158730"/>
              <a:gd name="connsiteY247" fmla="*/ 1419225 h 4414838"/>
              <a:gd name="connsiteX248" fmla="*/ 3144317 w 4158730"/>
              <a:gd name="connsiteY248" fmla="*/ 1452563 h 4414838"/>
              <a:gd name="connsiteX249" fmla="*/ 3244330 w 4158730"/>
              <a:gd name="connsiteY249" fmla="*/ 1414463 h 4414838"/>
              <a:gd name="connsiteX250" fmla="*/ 3334817 w 4158730"/>
              <a:gd name="connsiteY250" fmla="*/ 1371600 h 4414838"/>
              <a:gd name="connsiteX251" fmla="*/ 3401492 w 4158730"/>
              <a:gd name="connsiteY251" fmla="*/ 1333500 h 4414838"/>
              <a:gd name="connsiteX252" fmla="*/ 3401492 w 4158730"/>
              <a:gd name="connsiteY252" fmla="*/ 1276350 h 4414838"/>
              <a:gd name="connsiteX253" fmla="*/ 3353867 w 4158730"/>
              <a:gd name="connsiteY253" fmla="*/ 1271588 h 4414838"/>
              <a:gd name="connsiteX254" fmla="*/ 3296717 w 4158730"/>
              <a:gd name="connsiteY254" fmla="*/ 1300163 h 4414838"/>
              <a:gd name="connsiteX255" fmla="*/ 3239567 w 4158730"/>
              <a:gd name="connsiteY255" fmla="*/ 1309688 h 4414838"/>
              <a:gd name="connsiteX256" fmla="*/ 3201467 w 4158730"/>
              <a:gd name="connsiteY256" fmla="*/ 1300163 h 4414838"/>
              <a:gd name="connsiteX257" fmla="*/ 3249092 w 4158730"/>
              <a:gd name="connsiteY257" fmla="*/ 1271588 h 4414838"/>
              <a:gd name="connsiteX258" fmla="*/ 3272905 w 4158730"/>
              <a:gd name="connsiteY258" fmla="*/ 1233488 h 4414838"/>
              <a:gd name="connsiteX259" fmla="*/ 3230042 w 4158730"/>
              <a:gd name="connsiteY259" fmla="*/ 1223963 h 4414838"/>
              <a:gd name="connsiteX260" fmla="*/ 3163367 w 4158730"/>
              <a:gd name="connsiteY260" fmla="*/ 1200150 h 4414838"/>
              <a:gd name="connsiteX261" fmla="*/ 3144317 w 4158730"/>
              <a:gd name="connsiteY261" fmla="*/ 1123950 h 4414838"/>
              <a:gd name="connsiteX262" fmla="*/ 3225280 w 4158730"/>
              <a:gd name="connsiteY262" fmla="*/ 1181101 h 4414838"/>
              <a:gd name="connsiteX263" fmla="*/ 3363392 w 4158730"/>
              <a:gd name="connsiteY263" fmla="*/ 1233489 h 4414838"/>
              <a:gd name="connsiteX264" fmla="*/ 3463405 w 4158730"/>
              <a:gd name="connsiteY264" fmla="*/ 1247776 h 4414838"/>
              <a:gd name="connsiteX265" fmla="*/ 3472930 w 4158730"/>
              <a:gd name="connsiteY265" fmla="*/ 1314451 h 4414838"/>
              <a:gd name="connsiteX266" fmla="*/ 3587230 w 4158730"/>
              <a:gd name="connsiteY266" fmla="*/ 1271589 h 4414838"/>
              <a:gd name="connsiteX267" fmla="*/ 3696767 w 4158730"/>
              <a:gd name="connsiteY267" fmla="*/ 1214439 h 4414838"/>
              <a:gd name="connsiteX268" fmla="*/ 3763442 w 4158730"/>
              <a:gd name="connsiteY268" fmla="*/ 1166814 h 4414838"/>
              <a:gd name="connsiteX269" fmla="*/ 3749155 w 4158730"/>
              <a:gd name="connsiteY269" fmla="*/ 1123951 h 4414838"/>
              <a:gd name="connsiteX270" fmla="*/ 3787255 w 4158730"/>
              <a:gd name="connsiteY270" fmla="*/ 1095376 h 4414838"/>
              <a:gd name="connsiteX271" fmla="*/ 3872980 w 4158730"/>
              <a:gd name="connsiteY271" fmla="*/ 1114426 h 4414838"/>
              <a:gd name="connsiteX272" fmla="*/ 4063480 w 4158730"/>
              <a:gd name="connsiteY272" fmla="*/ 1143000 h 4414838"/>
              <a:gd name="connsiteX273" fmla="*/ 4139680 w 4158730"/>
              <a:gd name="connsiteY273" fmla="*/ 1176338 h 4414838"/>
              <a:gd name="connsiteX274" fmla="*/ 4153967 w 4158730"/>
              <a:gd name="connsiteY274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96455 w 4158730"/>
              <a:gd name="connsiteY116" fmla="*/ 1109663 h 4414838"/>
              <a:gd name="connsiteX117" fmla="*/ 1253605 w 4158730"/>
              <a:gd name="connsiteY117" fmla="*/ 1090613 h 4414838"/>
              <a:gd name="connsiteX118" fmla="*/ 1296467 w 4158730"/>
              <a:gd name="connsiteY118" fmla="*/ 1095375 h 4414838"/>
              <a:gd name="connsiteX119" fmla="*/ 1301230 w 4158730"/>
              <a:gd name="connsiteY119" fmla="*/ 1176338 h 4414838"/>
              <a:gd name="connsiteX120" fmla="*/ 1329805 w 4158730"/>
              <a:gd name="connsiteY120" fmla="*/ 1223963 h 4414838"/>
              <a:gd name="connsiteX121" fmla="*/ 1396480 w 4158730"/>
              <a:gd name="connsiteY121" fmla="*/ 1281113 h 4414838"/>
              <a:gd name="connsiteX122" fmla="*/ 1448867 w 4158730"/>
              <a:gd name="connsiteY122" fmla="*/ 1309688 h 4414838"/>
              <a:gd name="connsiteX123" fmla="*/ 1529830 w 4158730"/>
              <a:gd name="connsiteY123" fmla="*/ 1281113 h 4414838"/>
              <a:gd name="connsiteX124" fmla="*/ 1534592 w 4158730"/>
              <a:gd name="connsiteY124" fmla="*/ 1314450 h 4414838"/>
              <a:gd name="connsiteX125" fmla="*/ 1496492 w 4158730"/>
              <a:gd name="connsiteY125" fmla="*/ 1366838 h 4414838"/>
              <a:gd name="connsiteX126" fmla="*/ 1510780 w 4158730"/>
              <a:gd name="connsiteY126" fmla="*/ 1428750 h 4414838"/>
              <a:gd name="connsiteX127" fmla="*/ 1553642 w 4158730"/>
              <a:gd name="connsiteY127" fmla="*/ 1428750 h 4414838"/>
              <a:gd name="connsiteX128" fmla="*/ 1506017 w 4158730"/>
              <a:gd name="connsiteY128" fmla="*/ 1462088 h 4414838"/>
              <a:gd name="connsiteX129" fmla="*/ 1520305 w 4158730"/>
              <a:gd name="connsiteY129" fmla="*/ 1528763 h 4414838"/>
              <a:gd name="connsiteX130" fmla="*/ 1544117 w 4158730"/>
              <a:gd name="connsiteY130" fmla="*/ 1576388 h 4414838"/>
              <a:gd name="connsiteX131" fmla="*/ 1601267 w 4158730"/>
              <a:gd name="connsiteY131" fmla="*/ 1571625 h 4414838"/>
              <a:gd name="connsiteX132" fmla="*/ 1653655 w 4158730"/>
              <a:gd name="connsiteY132" fmla="*/ 1590675 h 4414838"/>
              <a:gd name="connsiteX133" fmla="*/ 1696517 w 4158730"/>
              <a:gd name="connsiteY133" fmla="*/ 1552575 h 4414838"/>
              <a:gd name="connsiteX134" fmla="*/ 1720330 w 4158730"/>
              <a:gd name="connsiteY134" fmla="*/ 1533525 h 4414838"/>
              <a:gd name="connsiteX135" fmla="*/ 1706042 w 4158730"/>
              <a:gd name="connsiteY135" fmla="*/ 1490663 h 4414838"/>
              <a:gd name="connsiteX136" fmla="*/ 1691755 w 4158730"/>
              <a:gd name="connsiteY136" fmla="*/ 1476375 h 4414838"/>
              <a:gd name="connsiteX137" fmla="*/ 1691755 w 4158730"/>
              <a:gd name="connsiteY137" fmla="*/ 1452563 h 4414838"/>
              <a:gd name="connsiteX138" fmla="*/ 1729855 w 4158730"/>
              <a:gd name="connsiteY138" fmla="*/ 1466850 h 4414838"/>
              <a:gd name="connsiteX139" fmla="*/ 1758430 w 4158730"/>
              <a:gd name="connsiteY139" fmla="*/ 1495425 h 4414838"/>
              <a:gd name="connsiteX140" fmla="*/ 1767955 w 4158730"/>
              <a:gd name="connsiteY140" fmla="*/ 1447800 h 4414838"/>
              <a:gd name="connsiteX141" fmla="*/ 1772717 w 4158730"/>
              <a:gd name="connsiteY141" fmla="*/ 1414463 h 4414838"/>
              <a:gd name="connsiteX142" fmla="*/ 1767955 w 4158730"/>
              <a:gd name="connsiteY142" fmla="*/ 1400175 h 4414838"/>
              <a:gd name="connsiteX143" fmla="*/ 1725092 w 4158730"/>
              <a:gd name="connsiteY143" fmla="*/ 1385888 h 4414838"/>
              <a:gd name="connsiteX144" fmla="*/ 1691755 w 4158730"/>
              <a:gd name="connsiteY144" fmla="*/ 1362075 h 4414838"/>
              <a:gd name="connsiteX145" fmla="*/ 1658417 w 4158730"/>
              <a:gd name="connsiteY145" fmla="*/ 1319213 h 4414838"/>
              <a:gd name="connsiteX146" fmla="*/ 1629842 w 4158730"/>
              <a:gd name="connsiteY146" fmla="*/ 1309688 h 4414838"/>
              <a:gd name="connsiteX147" fmla="*/ 1591742 w 4158730"/>
              <a:gd name="connsiteY147" fmla="*/ 1309688 h 4414838"/>
              <a:gd name="connsiteX148" fmla="*/ 1572692 w 4158730"/>
              <a:gd name="connsiteY148" fmla="*/ 1304925 h 4414838"/>
              <a:gd name="connsiteX149" fmla="*/ 1558405 w 4158730"/>
              <a:gd name="connsiteY149" fmla="*/ 1271588 h 4414838"/>
              <a:gd name="connsiteX150" fmla="*/ 1539355 w 4158730"/>
              <a:gd name="connsiteY150" fmla="*/ 1233488 h 4414838"/>
              <a:gd name="connsiteX151" fmla="*/ 1558405 w 4158730"/>
              <a:gd name="connsiteY151" fmla="*/ 1219200 h 4414838"/>
              <a:gd name="connsiteX152" fmla="*/ 1615555 w 4158730"/>
              <a:gd name="connsiteY152" fmla="*/ 1281113 h 4414838"/>
              <a:gd name="connsiteX153" fmla="*/ 1615555 w 4158730"/>
              <a:gd name="connsiteY153" fmla="*/ 1281113 h 4414838"/>
              <a:gd name="connsiteX154" fmla="*/ 1634605 w 4158730"/>
              <a:gd name="connsiteY154" fmla="*/ 1252538 h 4414838"/>
              <a:gd name="connsiteX155" fmla="*/ 1615555 w 4158730"/>
              <a:gd name="connsiteY155" fmla="*/ 1214438 h 4414838"/>
              <a:gd name="connsiteX156" fmla="*/ 1658417 w 4158730"/>
              <a:gd name="connsiteY156" fmla="*/ 1223963 h 4414838"/>
              <a:gd name="connsiteX157" fmla="*/ 1677467 w 4158730"/>
              <a:gd name="connsiteY157" fmla="*/ 1285875 h 4414838"/>
              <a:gd name="connsiteX158" fmla="*/ 1696517 w 4158730"/>
              <a:gd name="connsiteY158" fmla="*/ 1290638 h 4414838"/>
              <a:gd name="connsiteX159" fmla="*/ 1691755 w 4158730"/>
              <a:gd name="connsiteY159" fmla="*/ 1252538 h 4414838"/>
              <a:gd name="connsiteX160" fmla="*/ 1682230 w 4158730"/>
              <a:gd name="connsiteY160" fmla="*/ 1223963 h 4414838"/>
              <a:gd name="connsiteX161" fmla="*/ 1691755 w 4158730"/>
              <a:gd name="connsiteY161" fmla="*/ 1204913 h 4414838"/>
              <a:gd name="connsiteX162" fmla="*/ 1691755 w 4158730"/>
              <a:gd name="connsiteY162" fmla="*/ 1204913 h 4414838"/>
              <a:gd name="connsiteX163" fmla="*/ 1758430 w 4158730"/>
              <a:gd name="connsiteY163" fmla="*/ 1204913 h 4414838"/>
              <a:gd name="connsiteX164" fmla="*/ 1758430 w 4158730"/>
              <a:gd name="connsiteY164" fmla="*/ 1204913 h 4414838"/>
              <a:gd name="connsiteX165" fmla="*/ 1729855 w 4158730"/>
              <a:gd name="connsiteY165" fmla="*/ 1300163 h 4414838"/>
              <a:gd name="connsiteX166" fmla="*/ 1734617 w 4158730"/>
              <a:gd name="connsiteY166" fmla="*/ 1338263 h 4414838"/>
              <a:gd name="connsiteX167" fmla="*/ 1734617 w 4158730"/>
              <a:gd name="connsiteY167" fmla="*/ 1338263 h 4414838"/>
              <a:gd name="connsiteX168" fmla="*/ 1801292 w 4158730"/>
              <a:gd name="connsiteY168" fmla="*/ 1352550 h 4414838"/>
              <a:gd name="connsiteX169" fmla="*/ 1839392 w 4158730"/>
              <a:gd name="connsiteY169" fmla="*/ 1319213 h 4414838"/>
              <a:gd name="connsiteX170" fmla="*/ 1901305 w 4158730"/>
              <a:gd name="connsiteY170" fmla="*/ 1319213 h 4414838"/>
              <a:gd name="connsiteX171" fmla="*/ 1948930 w 4158730"/>
              <a:gd name="connsiteY171" fmla="*/ 1328738 h 4414838"/>
              <a:gd name="connsiteX172" fmla="*/ 1967980 w 4158730"/>
              <a:gd name="connsiteY172" fmla="*/ 1300163 h 4414838"/>
              <a:gd name="connsiteX173" fmla="*/ 1972742 w 4158730"/>
              <a:gd name="connsiteY173" fmla="*/ 1281113 h 4414838"/>
              <a:gd name="connsiteX174" fmla="*/ 1929880 w 4158730"/>
              <a:gd name="connsiteY174" fmla="*/ 1266825 h 4414838"/>
              <a:gd name="connsiteX175" fmla="*/ 1882255 w 4158730"/>
              <a:gd name="connsiteY175" fmla="*/ 1257300 h 4414838"/>
              <a:gd name="connsiteX176" fmla="*/ 1867967 w 4158730"/>
              <a:gd name="connsiteY176" fmla="*/ 1238250 h 4414838"/>
              <a:gd name="connsiteX177" fmla="*/ 1939405 w 4158730"/>
              <a:gd name="connsiteY177" fmla="*/ 1233488 h 4414838"/>
              <a:gd name="connsiteX178" fmla="*/ 1963217 w 4158730"/>
              <a:gd name="connsiteY178" fmla="*/ 1247775 h 4414838"/>
              <a:gd name="connsiteX179" fmla="*/ 1963217 w 4158730"/>
              <a:gd name="connsiteY179" fmla="*/ 1247775 h 4414838"/>
              <a:gd name="connsiteX180" fmla="*/ 1915592 w 4158730"/>
              <a:gd name="connsiteY180" fmla="*/ 1214438 h 4414838"/>
              <a:gd name="connsiteX181" fmla="*/ 1929880 w 4158730"/>
              <a:gd name="connsiteY181" fmla="*/ 1190625 h 4414838"/>
              <a:gd name="connsiteX182" fmla="*/ 1929880 w 4158730"/>
              <a:gd name="connsiteY182" fmla="*/ 1190625 h 4414838"/>
              <a:gd name="connsiteX183" fmla="*/ 1948930 w 4158730"/>
              <a:gd name="connsiteY183" fmla="*/ 1166813 h 4414838"/>
              <a:gd name="connsiteX184" fmla="*/ 1953692 w 4158730"/>
              <a:gd name="connsiteY184" fmla="*/ 1152525 h 4414838"/>
              <a:gd name="connsiteX185" fmla="*/ 2025130 w 4158730"/>
              <a:gd name="connsiteY185" fmla="*/ 1223963 h 4414838"/>
              <a:gd name="connsiteX186" fmla="*/ 2020367 w 4158730"/>
              <a:gd name="connsiteY186" fmla="*/ 1204913 h 4414838"/>
              <a:gd name="connsiteX187" fmla="*/ 1996555 w 4158730"/>
              <a:gd name="connsiteY187" fmla="*/ 1152525 h 4414838"/>
              <a:gd name="connsiteX188" fmla="*/ 1996555 w 4158730"/>
              <a:gd name="connsiteY188" fmla="*/ 1090613 h 4414838"/>
              <a:gd name="connsiteX189" fmla="*/ 2015605 w 4158730"/>
              <a:gd name="connsiteY189" fmla="*/ 1090613 h 4414838"/>
              <a:gd name="connsiteX190" fmla="*/ 2020367 w 4158730"/>
              <a:gd name="connsiteY190" fmla="*/ 1152525 h 4414838"/>
              <a:gd name="connsiteX191" fmla="*/ 2053705 w 4158730"/>
              <a:gd name="connsiteY191" fmla="*/ 1171575 h 4414838"/>
              <a:gd name="connsiteX192" fmla="*/ 2053705 w 4158730"/>
              <a:gd name="connsiteY192" fmla="*/ 1171575 h 4414838"/>
              <a:gd name="connsiteX193" fmla="*/ 2044180 w 4158730"/>
              <a:gd name="connsiteY193" fmla="*/ 1081088 h 4414838"/>
              <a:gd name="connsiteX194" fmla="*/ 2072755 w 4158730"/>
              <a:gd name="connsiteY194" fmla="*/ 1076325 h 4414838"/>
              <a:gd name="connsiteX195" fmla="*/ 2072755 w 4158730"/>
              <a:gd name="connsiteY195" fmla="*/ 1128713 h 4414838"/>
              <a:gd name="connsiteX196" fmla="*/ 2082280 w 4158730"/>
              <a:gd name="connsiteY196" fmla="*/ 1143000 h 4414838"/>
              <a:gd name="connsiteX197" fmla="*/ 2110855 w 4158730"/>
              <a:gd name="connsiteY197" fmla="*/ 1090613 h 4414838"/>
              <a:gd name="connsiteX198" fmla="*/ 2153717 w 4158730"/>
              <a:gd name="connsiteY198" fmla="*/ 1066800 h 4414838"/>
              <a:gd name="connsiteX199" fmla="*/ 2158480 w 4158730"/>
              <a:gd name="connsiteY199" fmla="*/ 1090613 h 4414838"/>
              <a:gd name="connsiteX200" fmla="*/ 2125142 w 4158730"/>
              <a:gd name="connsiteY200" fmla="*/ 1133475 h 4414838"/>
              <a:gd name="connsiteX201" fmla="*/ 2096567 w 4158730"/>
              <a:gd name="connsiteY201" fmla="*/ 1166813 h 4414838"/>
              <a:gd name="connsiteX202" fmla="*/ 2196580 w 4158730"/>
              <a:gd name="connsiteY202" fmla="*/ 1190625 h 4414838"/>
              <a:gd name="connsiteX203" fmla="*/ 2234680 w 4158730"/>
              <a:gd name="connsiteY203" fmla="*/ 1190625 h 4414838"/>
              <a:gd name="connsiteX204" fmla="*/ 2229917 w 4158730"/>
              <a:gd name="connsiteY204" fmla="*/ 1152525 h 4414838"/>
              <a:gd name="connsiteX205" fmla="*/ 2229917 w 4158730"/>
              <a:gd name="connsiteY205" fmla="*/ 1152525 h 4414838"/>
              <a:gd name="connsiteX206" fmla="*/ 2263255 w 4158730"/>
              <a:gd name="connsiteY206" fmla="*/ 1119188 h 4414838"/>
              <a:gd name="connsiteX207" fmla="*/ 2277542 w 4158730"/>
              <a:gd name="connsiteY207" fmla="*/ 1195388 h 4414838"/>
              <a:gd name="connsiteX208" fmla="*/ 2301355 w 4158730"/>
              <a:gd name="connsiteY208" fmla="*/ 1214438 h 4414838"/>
              <a:gd name="connsiteX209" fmla="*/ 2310880 w 4158730"/>
              <a:gd name="connsiteY209" fmla="*/ 1176338 h 4414838"/>
              <a:gd name="connsiteX210" fmla="*/ 2310880 w 4158730"/>
              <a:gd name="connsiteY210" fmla="*/ 1176338 h 4414838"/>
              <a:gd name="connsiteX211" fmla="*/ 2339455 w 4158730"/>
              <a:gd name="connsiteY211" fmla="*/ 1109663 h 4414838"/>
              <a:gd name="connsiteX212" fmla="*/ 2344217 w 4158730"/>
              <a:gd name="connsiteY212" fmla="*/ 1147763 h 4414838"/>
              <a:gd name="connsiteX213" fmla="*/ 2348980 w 4158730"/>
              <a:gd name="connsiteY213" fmla="*/ 1181100 h 4414838"/>
              <a:gd name="connsiteX214" fmla="*/ 2410892 w 4158730"/>
              <a:gd name="connsiteY214" fmla="*/ 1200150 h 4414838"/>
              <a:gd name="connsiteX215" fmla="*/ 2439467 w 4158730"/>
              <a:gd name="connsiteY215" fmla="*/ 1204913 h 4414838"/>
              <a:gd name="connsiteX216" fmla="*/ 2448992 w 4158730"/>
              <a:gd name="connsiteY216" fmla="*/ 1190625 h 4414838"/>
              <a:gd name="connsiteX217" fmla="*/ 2468042 w 4158730"/>
              <a:gd name="connsiteY217" fmla="*/ 1171575 h 4414838"/>
              <a:gd name="connsiteX218" fmla="*/ 2510905 w 4158730"/>
              <a:gd name="connsiteY218" fmla="*/ 1166813 h 4414838"/>
              <a:gd name="connsiteX219" fmla="*/ 2482330 w 4158730"/>
              <a:gd name="connsiteY219" fmla="*/ 1204913 h 4414838"/>
              <a:gd name="connsiteX220" fmla="*/ 2482330 w 4158730"/>
              <a:gd name="connsiteY220" fmla="*/ 1233488 h 4414838"/>
              <a:gd name="connsiteX221" fmla="*/ 2482330 w 4158730"/>
              <a:gd name="connsiteY221" fmla="*/ 1233488 h 4414838"/>
              <a:gd name="connsiteX222" fmla="*/ 2549005 w 4158730"/>
              <a:gd name="connsiteY222" fmla="*/ 1271588 h 4414838"/>
              <a:gd name="connsiteX223" fmla="*/ 2610917 w 4158730"/>
              <a:gd name="connsiteY223" fmla="*/ 1309688 h 4414838"/>
              <a:gd name="connsiteX224" fmla="*/ 2663305 w 4158730"/>
              <a:gd name="connsiteY224" fmla="*/ 1347788 h 4414838"/>
              <a:gd name="connsiteX225" fmla="*/ 2682355 w 4158730"/>
              <a:gd name="connsiteY225" fmla="*/ 1362075 h 4414838"/>
              <a:gd name="connsiteX226" fmla="*/ 2706167 w 4158730"/>
              <a:gd name="connsiteY226" fmla="*/ 1328738 h 4414838"/>
              <a:gd name="connsiteX227" fmla="*/ 2701405 w 4158730"/>
              <a:gd name="connsiteY227" fmla="*/ 1300163 h 4414838"/>
              <a:gd name="connsiteX228" fmla="*/ 2701405 w 4158730"/>
              <a:gd name="connsiteY228" fmla="*/ 1281113 h 4414838"/>
              <a:gd name="connsiteX229" fmla="*/ 2729980 w 4158730"/>
              <a:gd name="connsiteY229" fmla="*/ 1319213 h 4414838"/>
              <a:gd name="connsiteX230" fmla="*/ 2706167 w 4158730"/>
              <a:gd name="connsiteY230" fmla="*/ 1357313 h 4414838"/>
              <a:gd name="connsiteX231" fmla="*/ 2749030 w 4158730"/>
              <a:gd name="connsiteY231" fmla="*/ 1404938 h 4414838"/>
              <a:gd name="connsiteX232" fmla="*/ 2796655 w 4158730"/>
              <a:gd name="connsiteY232" fmla="*/ 1390650 h 4414838"/>
              <a:gd name="connsiteX233" fmla="*/ 2796655 w 4158730"/>
              <a:gd name="connsiteY233" fmla="*/ 1390650 h 4414838"/>
              <a:gd name="connsiteX234" fmla="*/ 2815705 w 4158730"/>
              <a:gd name="connsiteY234" fmla="*/ 1333500 h 4414838"/>
              <a:gd name="connsiteX235" fmla="*/ 2815705 w 4158730"/>
              <a:gd name="connsiteY235" fmla="*/ 1333500 h 4414838"/>
              <a:gd name="connsiteX236" fmla="*/ 2825230 w 4158730"/>
              <a:gd name="connsiteY236" fmla="*/ 1381125 h 4414838"/>
              <a:gd name="connsiteX237" fmla="*/ 2849042 w 4158730"/>
              <a:gd name="connsiteY237" fmla="*/ 1419225 h 4414838"/>
              <a:gd name="connsiteX238" fmla="*/ 2930005 w 4158730"/>
              <a:gd name="connsiteY238" fmla="*/ 1443038 h 4414838"/>
              <a:gd name="connsiteX239" fmla="*/ 2987155 w 4158730"/>
              <a:gd name="connsiteY239" fmla="*/ 1452563 h 4414838"/>
              <a:gd name="connsiteX240" fmla="*/ 2987155 w 4158730"/>
              <a:gd name="connsiteY240" fmla="*/ 1452563 h 4414838"/>
              <a:gd name="connsiteX241" fmla="*/ 2949055 w 4158730"/>
              <a:gd name="connsiteY241" fmla="*/ 1309688 h 4414838"/>
              <a:gd name="connsiteX242" fmla="*/ 2887142 w 4158730"/>
              <a:gd name="connsiteY242" fmla="*/ 1157288 h 4414838"/>
              <a:gd name="connsiteX243" fmla="*/ 2882380 w 4158730"/>
              <a:gd name="connsiteY243" fmla="*/ 1104900 h 4414838"/>
              <a:gd name="connsiteX244" fmla="*/ 3010967 w 4158730"/>
              <a:gd name="connsiteY244" fmla="*/ 1081088 h 4414838"/>
              <a:gd name="connsiteX245" fmla="*/ 3053830 w 4158730"/>
              <a:gd name="connsiteY245" fmla="*/ 1171575 h 4414838"/>
              <a:gd name="connsiteX246" fmla="*/ 3077642 w 4158730"/>
              <a:gd name="connsiteY246" fmla="*/ 1257300 h 4414838"/>
              <a:gd name="connsiteX247" fmla="*/ 3082405 w 4158730"/>
              <a:gd name="connsiteY247" fmla="*/ 1347788 h 4414838"/>
              <a:gd name="connsiteX248" fmla="*/ 3096692 w 4158730"/>
              <a:gd name="connsiteY248" fmla="*/ 1419225 h 4414838"/>
              <a:gd name="connsiteX249" fmla="*/ 3144317 w 4158730"/>
              <a:gd name="connsiteY249" fmla="*/ 1452563 h 4414838"/>
              <a:gd name="connsiteX250" fmla="*/ 3244330 w 4158730"/>
              <a:gd name="connsiteY250" fmla="*/ 1414463 h 4414838"/>
              <a:gd name="connsiteX251" fmla="*/ 3334817 w 4158730"/>
              <a:gd name="connsiteY251" fmla="*/ 1371600 h 4414838"/>
              <a:gd name="connsiteX252" fmla="*/ 3401492 w 4158730"/>
              <a:gd name="connsiteY252" fmla="*/ 1333500 h 4414838"/>
              <a:gd name="connsiteX253" fmla="*/ 3401492 w 4158730"/>
              <a:gd name="connsiteY253" fmla="*/ 1276350 h 4414838"/>
              <a:gd name="connsiteX254" fmla="*/ 3353867 w 4158730"/>
              <a:gd name="connsiteY254" fmla="*/ 1271588 h 4414838"/>
              <a:gd name="connsiteX255" fmla="*/ 3296717 w 4158730"/>
              <a:gd name="connsiteY255" fmla="*/ 1300163 h 4414838"/>
              <a:gd name="connsiteX256" fmla="*/ 3239567 w 4158730"/>
              <a:gd name="connsiteY256" fmla="*/ 1309688 h 4414838"/>
              <a:gd name="connsiteX257" fmla="*/ 3201467 w 4158730"/>
              <a:gd name="connsiteY257" fmla="*/ 1300163 h 4414838"/>
              <a:gd name="connsiteX258" fmla="*/ 3249092 w 4158730"/>
              <a:gd name="connsiteY258" fmla="*/ 1271588 h 4414838"/>
              <a:gd name="connsiteX259" fmla="*/ 3272905 w 4158730"/>
              <a:gd name="connsiteY259" fmla="*/ 1233488 h 4414838"/>
              <a:gd name="connsiteX260" fmla="*/ 3230042 w 4158730"/>
              <a:gd name="connsiteY260" fmla="*/ 1223963 h 4414838"/>
              <a:gd name="connsiteX261" fmla="*/ 3163367 w 4158730"/>
              <a:gd name="connsiteY261" fmla="*/ 1200150 h 4414838"/>
              <a:gd name="connsiteX262" fmla="*/ 3144317 w 4158730"/>
              <a:gd name="connsiteY262" fmla="*/ 1123950 h 4414838"/>
              <a:gd name="connsiteX263" fmla="*/ 3225280 w 4158730"/>
              <a:gd name="connsiteY263" fmla="*/ 1181101 h 4414838"/>
              <a:gd name="connsiteX264" fmla="*/ 3363392 w 4158730"/>
              <a:gd name="connsiteY264" fmla="*/ 1233489 h 4414838"/>
              <a:gd name="connsiteX265" fmla="*/ 3463405 w 4158730"/>
              <a:gd name="connsiteY265" fmla="*/ 1247776 h 4414838"/>
              <a:gd name="connsiteX266" fmla="*/ 3472930 w 4158730"/>
              <a:gd name="connsiteY266" fmla="*/ 1314451 h 4414838"/>
              <a:gd name="connsiteX267" fmla="*/ 3587230 w 4158730"/>
              <a:gd name="connsiteY267" fmla="*/ 1271589 h 4414838"/>
              <a:gd name="connsiteX268" fmla="*/ 3696767 w 4158730"/>
              <a:gd name="connsiteY268" fmla="*/ 1214439 h 4414838"/>
              <a:gd name="connsiteX269" fmla="*/ 3763442 w 4158730"/>
              <a:gd name="connsiteY269" fmla="*/ 1166814 h 4414838"/>
              <a:gd name="connsiteX270" fmla="*/ 3749155 w 4158730"/>
              <a:gd name="connsiteY270" fmla="*/ 1123951 h 4414838"/>
              <a:gd name="connsiteX271" fmla="*/ 3787255 w 4158730"/>
              <a:gd name="connsiteY271" fmla="*/ 1095376 h 4414838"/>
              <a:gd name="connsiteX272" fmla="*/ 3872980 w 4158730"/>
              <a:gd name="connsiteY272" fmla="*/ 1114426 h 4414838"/>
              <a:gd name="connsiteX273" fmla="*/ 4063480 w 4158730"/>
              <a:gd name="connsiteY273" fmla="*/ 1143000 h 4414838"/>
              <a:gd name="connsiteX274" fmla="*/ 4139680 w 4158730"/>
              <a:gd name="connsiteY274" fmla="*/ 1176338 h 4414838"/>
              <a:gd name="connsiteX275" fmla="*/ 4153967 w 4158730"/>
              <a:gd name="connsiteY275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96455 w 4158730"/>
              <a:gd name="connsiteY117" fmla="*/ 1109663 h 4414838"/>
              <a:gd name="connsiteX118" fmla="*/ 1253605 w 4158730"/>
              <a:gd name="connsiteY118" fmla="*/ 1090613 h 4414838"/>
              <a:gd name="connsiteX119" fmla="*/ 1296467 w 4158730"/>
              <a:gd name="connsiteY119" fmla="*/ 1095375 h 4414838"/>
              <a:gd name="connsiteX120" fmla="*/ 1301230 w 4158730"/>
              <a:gd name="connsiteY120" fmla="*/ 1176338 h 4414838"/>
              <a:gd name="connsiteX121" fmla="*/ 1329805 w 4158730"/>
              <a:gd name="connsiteY121" fmla="*/ 1223963 h 4414838"/>
              <a:gd name="connsiteX122" fmla="*/ 1396480 w 4158730"/>
              <a:gd name="connsiteY122" fmla="*/ 1281113 h 4414838"/>
              <a:gd name="connsiteX123" fmla="*/ 1448867 w 4158730"/>
              <a:gd name="connsiteY123" fmla="*/ 1309688 h 4414838"/>
              <a:gd name="connsiteX124" fmla="*/ 1529830 w 4158730"/>
              <a:gd name="connsiteY124" fmla="*/ 1281113 h 4414838"/>
              <a:gd name="connsiteX125" fmla="*/ 1534592 w 4158730"/>
              <a:gd name="connsiteY125" fmla="*/ 1314450 h 4414838"/>
              <a:gd name="connsiteX126" fmla="*/ 1496492 w 4158730"/>
              <a:gd name="connsiteY126" fmla="*/ 1366838 h 4414838"/>
              <a:gd name="connsiteX127" fmla="*/ 1510780 w 4158730"/>
              <a:gd name="connsiteY127" fmla="*/ 1428750 h 4414838"/>
              <a:gd name="connsiteX128" fmla="*/ 1553642 w 4158730"/>
              <a:gd name="connsiteY128" fmla="*/ 1428750 h 4414838"/>
              <a:gd name="connsiteX129" fmla="*/ 1506017 w 4158730"/>
              <a:gd name="connsiteY129" fmla="*/ 1462088 h 4414838"/>
              <a:gd name="connsiteX130" fmla="*/ 1520305 w 4158730"/>
              <a:gd name="connsiteY130" fmla="*/ 1528763 h 4414838"/>
              <a:gd name="connsiteX131" fmla="*/ 1544117 w 4158730"/>
              <a:gd name="connsiteY131" fmla="*/ 1576388 h 4414838"/>
              <a:gd name="connsiteX132" fmla="*/ 1601267 w 4158730"/>
              <a:gd name="connsiteY132" fmla="*/ 1571625 h 4414838"/>
              <a:gd name="connsiteX133" fmla="*/ 1653655 w 4158730"/>
              <a:gd name="connsiteY133" fmla="*/ 1590675 h 4414838"/>
              <a:gd name="connsiteX134" fmla="*/ 1696517 w 4158730"/>
              <a:gd name="connsiteY134" fmla="*/ 1552575 h 4414838"/>
              <a:gd name="connsiteX135" fmla="*/ 1720330 w 4158730"/>
              <a:gd name="connsiteY135" fmla="*/ 1533525 h 4414838"/>
              <a:gd name="connsiteX136" fmla="*/ 1706042 w 4158730"/>
              <a:gd name="connsiteY136" fmla="*/ 1490663 h 4414838"/>
              <a:gd name="connsiteX137" fmla="*/ 1691755 w 4158730"/>
              <a:gd name="connsiteY137" fmla="*/ 1476375 h 4414838"/>
              <a:gd name="connsiteX138" fmla="*/ 1691755 w 4158730"/>
              <a:gd name="connsiteY138" fmla="*/ 1452563 h 4414838"/>
              <a:gd name="connsiteX139" fmla="*/ 1729855 w 4158730"/>
              <a:gd name="connsiteY139" fmla="*/ 1466850 h 4414838"/>
              <a:gd name="connsiteX140" fmla="*/ 1758430 w 4158730"/>
              <a:gd name="connsiteY140" fmla="*/ 1495425 h 4414838"/>
              <a:gd name="connsiteX141" fmla="*/ 1767955 w 4158730"/>
              <a:gd name="connsiteY141" fmla="*/ 1447800 h 4414838"/>
              <a:gd name="connsiteX142" fmla="*/ 1772717 w 4158730"/>
              <a:gd name="connsiteY142" fmla="*/ 1414463 h 4414838"/>
              <a:gd name="connsiteX143" fmla="*/ 1767955 w 4158730"/>
              <a:gd name="connsiteY143" fmla="*/ 1400175 h 4414838"/>
              <a:gd name="connsiteX144" fmla="*/ 1725092 w 4158730"/>
              <a:gd name="connsiteY144" fmla="*/ 1385888 h 4414838"/>
              <a:gd name="connsiteX145" fmla="*/ 1691755 w 4158730"/>
              <a:gd name="connsiteY145" fmla="*/ 1362075 h 4414838"/>
              <a:gd name="connsiteX146" fmla="*/ 1658417 w 4158730"/>
              <a:gd name="connsiteY146" fmla="*/ 1319213 h 4414838"/>
              <a:gd name="connsiteX147" fmla="*/ 1629842 w 4158730"/>
              <a:gd name="connsiteY147" fmla="*/ 1309688 h 4414838"/>
              <a:gd name="connsiteX148" fmla="*/ 1591742 w 4158730"/>
              <a:gd name="connsiteY148" fmla="*/ 1309688 h 4414838"/>
              <a:gd name="connsiteX149" fmla="*/ 1572692 w 4158730"/>
              <a:gd name="connsiteY149" fmla="*/ 1304925 h 4414838"/>
              <a:gd name="connsiteX150" fmla="*/ 1558405 w 4158730"/>
              <a:gd name="connsiteY150" fmla="*/ 1271588 h 4414838"/>
              <a:gd name="connsiteX151" fmla="*/ 1539355 w 4158730"/>
              <a:gd name="connsiteY151" fmla="*/ 1233488 h 4414838"/>
              <a:gd name="connsiteX152" fmla="*/ 1558405 w 4158730"/>
              <a:gd name="connsiteY152" fmla="*/ 1219200 h 4414838"/>
              <a:gd name="connsiteX153" fmla="*/ 1615555 w 4158730"/>
              <a:gd name="connsiteY153" fmla="*/ 1281113 h 4414838"/>
              <a:gd name="connsiteX154" fmla="*/ 1615555 w 4158730"/>
              <a:gd name="connsiteY154" fmla="*/ 1281113 h 4414838"/>
              <a:gd name="connsiteX155" fmla="*/ 1634605 w 4158730"/>
              <a:gd name="connsiteY155" fmla="*/ 1252538 h 4414838"/>
              <a:gd name="connsiteX156" fmla="*/ 1615555 w 4158730"/>
              <a:gd name="connsiteY156" fmla="*/ 1214438 h 4414838"/>
              <a:gd name="connsiteX157" fmla="*/ 1658417 w 4158730"/>
              <a:gd name="connsiteY157" fmla="*/ 1223963 h 4414838"/>
              <a:gd name="connsiteX158" fmla="*/ 1677467 w 4158730"/>
              <a:gd name="connsiteY158" fmla="*/ 1285875 h 4414838"/>
              <a:gd name="connsiteX159" fmla="*/ 1696517 w 4158730"/>
              <a:gd name="connsiteY159" fmla="*/ 1290638 h 4414838"/>
              <a:gd name="connsiteX160" fmla="*/ 1691755 w 4158730"/>
              <a:gd name="connsiteY160" fmla="*/ 1252538 h 4414838"/>
              <a:gd name="connsiteX161" fmla="*/ 1682230 w 4158730"/>
              <a:gd name="connsiteY161" fmla="*/ 1223963 h 4414838"/>
              <a:gd name="connsiteX162" fmla="*/ 1691755 w 4158730"/>
              <a:gd name="connsiteY162" fmla="*/ 1204913 h 4414838"/>
              <a:gd name="connsiteX163" fmla="*/ 1691755 w 4158730"/>
              <a:gd name="connsiteY163" fmla="*/ 1204913 h 4414838"/>
              <a:gd name="connsiteX164" fmla="*/ 1758430 w 4158730"/>
              <a:gd name="connsiteY164" fmla="*/ 1204913 h 4414838"/>
              <a:gd name="connsiteX165" fmla="*/ 1758430 w 4158730"/>
              <a:gd name="connsiteY165" fmla="*/ 1204913 h 4414838"/>
              <a:gd name="connsiteX166" fmla="*/ 1729855 w 4158730"/>
              <a:gd name="connsiteY166" fmla="*/ 1300163 h 4414838"/>
              <a:gd name="connsiteX167" fmla="*/ 1734617 w 4158730"/>
              <a:gd name="connsiteY167" fmla="*/ 1338263 h 4414838"/>
              <a:gd name="connsiteX168" fmla="*/ 1734617 w 4158730"/>
              <a:gd name="connsiteY168" fmla="*/ 1338263 h 4414838"/>
              <a:gd name="connsiteX169" fmla="*/ 1801292 w 4158730"/>
              <a:gd name="connsiteY169" fmla="*/ 1352550 h 4414838"/>
              <a:gd name="connsiteX170" fmla="*/ 1839392 w 4158730"/>
              <a:gd name="connsiteY170" fmla="*/ 1319213 h 4414838"/>
              <a:gd name="connsiteX171" fmla="*/ 1901305 w 4158730"/>
              <a:gd name="connsiteY171" fmla="*/ 1319213 h 4414838"/>
              <a:gd name="connsiteX172" fmla="*/ 1948930 w 4158730"/>
              <a:gd name="connsiteY172" fmla="*/ 1328738 h 4414838"/>
              <a:gd name="connsiteX173" fmla="*/ 1967980 w 4158730"/>
              <a:gd name="connsiteY173" fmla="*/ 1300163 h 4414838"/>
              <a:gd name="connsiteX174" fmla="*/ 1972742 w 4158730"/>
              <a:gd name="connsiteY174" fmla="*/ 1281113 h 4414838"/>
              <a:gd name="connsiteX175" fmla="*/ 1929880 w 4158730"/>
              <a:gd name="connsiteY175" fmla="*/ 1266825 h 4414838"/>
              <a:gd name="connsiteX176" fmla="*/ 1882255 w 4158730"/>
              <a:gd name="connsiteY176" fmla="*/ 1257300 h 4414838"/>
              <a:gd name="connsiteX177" fmla="*/ 1867967 w 4158730"/>
              <a:gd name="connsiteY177" fmla="*/ 1238250 h 4414838"/>
              <a:gd name="connsiteX178" fmla="*/ 1939405 w 4158730"/>
              <a:gd name="connsiteY178" fmla="*/ 1233488 h 4414838"/>
              <a:gd name="connsiteX179" fmla="*/ 1963217 w 4158730"/>
              <a:gd name="connsiteY179" fmla="*/ 1247775 h 4414838"/>
              <a:gd name="connsiteX180" fmla="*/ 1963217 w 4158730"/>
              <a:gd name="connsiteY180" fmla="*/ 1247775 h 4414838"/>
              <a:gd name="connsiteX181" fmla="*/ 1915592 w 4158730"/>
              <a:gd name="connsiteY181" fmla="*/ 1214438 h 4414838"/>
              <a:gd name="connsiteX182" fmla="*/ 1929880 w 4158730"/>
              <a:gd name="connsiteY182" fmla="*/ 1190625 h 4414838"/>
              <a:gd name="connsiteX183" fmla="*/ 1929880 w 4158730"/>
              <a:gd name="connsiteY183" fmla="*/ 1190625 h 4414838"/>
              <a:gd name="connsiteX184" fmla="*/ 1948930 w 4158730"/>
              <a:gd name="connsiteY184" fmla="*/ 1166813 h 4414838"/>
              <a:gd name="connsiteX185" fmla="*/ 1953692 w 4158730"/>
              <a:gd name="connsiteY185" fmla="*/ 1152525 h 4414838"/>
              <a:gd name="connsiteX186" fmla="*/ 2025130 w 4158730"/>
              <a:gd name="connsiteY186" fmla="*/ 1223963 h 4414838"/>
              <a:gd name="connsiteX187" fmla="*/ 2020367 w 4158730"/>
              <a:gd name="connsiteY187" fmla="*/ 1204913 h 4414838"/>
              <a:gd name="connsiteX188" fmla="*/ 1996555 w 4158730"/>
              <a:gd name="connsiteY188" fmla="*/ 1152525 h 4414838"/>
              <a:gd name="connsiteX189" fmla="*/ 1996555 w 4158730"/>
              <a:gd name="connsiteY189" fmla="*/ 1090613 h 4414838"/>
              <a:gd name="connsiteX190" fmla="*/ 2015605 w 4158730"/>
              <a:gd name="connsiteY190" fmla="*/ 1090613 h 4414838"/>
              <a:gd name="connsiteX191" fmla="*/ 2020367 w 4158730"/>
              <a:gd name="connsiteY191" fmla="*/ 1152525 h 4414838"/>
              <a:gd name="connsiteX192" fmla="*/ 2053705 w 4158730"/>
              <a:gd name="connsiteY192" fmla="*/ 1171575 h 4414838"/>
              <a:gd name="connsiteX193" fmla="*/ 2053705 w 4158730"/>
              <a:gd name="connsiteY193" fmla="*/ 1171575 h 4414838"/>
              <a:gd name="connsiteX194" fmla="*/ 2044180 w 4158730"/>
              <a:gd name="connsiteY194" fmla="*/ 1081088 h 4414838"/>
              <a:gd name="connsiteX195" fmla="*/ 2072755 w 4158730"/>
              <a:gd name="connsiteY195" fmla="*/ 1076325 h 4414838"/>
              <a:gd name="connsiteX196" fmla="*/ 2072755 w 4158730"/>
              <a:gd name="connsiteY196" fmla="*/ 1128713 h 4414838"/>
              <a:gd name="connsiteX197" fmla="*/ 2082280 w 4158730"/>
              <a:gd name="connsiteY197" fmla="*/ 1143000 h 4414838"/>
              <a:gd name="connsiteX198" fmla="*/ 2110855 w 4158730"/>
              <a:gd name="connsiteY198" fmla="*/ 1090613 h 4414838"/>
              <a:gd name="connsiteX199" fmla="*/ 2153717 w 4158730"/>
              <a:gd name="connsiteY199" fmla="*/ 1066800 h 4414838"/>
              <a:gd name="connsiteX200" fmla="*/ 2158480 w 4158730"/>
              <a:gd name="connsiteY200" fmla="*/ 1090613 h 4414838"/>
              <a:gd name="connsiteX201" fmla="*/ 2125142 w 4158730"/>
              <a:gd name="connsiteY201" fmla="*/ 1133475 h 4414838"/>
              <a:gd name="connsiteX202" fmla="*/ 2096567 w 4158730"/>
              <a:gd name="connsiteY202" fmla="*/ 1166813 h 4414838"/>
              <a:gd name="connsiteX203" fmla="*/ 2196580 w 4158730"/>
              <a:gd name="connsiteY203" fmla="*/ 1190625 h 4414838"/>
              <a:gd name="connsiteX204" fmla="*/ 2234680 w 4158730"/>
              <a:gd name="connsiteY204" fmla="*/ 1190625 h 4414838"/>
              <a:gd name="connsiteX205" fmla="*/ 2229917 w 4158730"/>
              <a:gd name="connsiteY205" fmla="*/ 1152525 h 4414838"/>
              <a:gd name="connsiteX206" fmla="*/ 2229917 w 4158730"/>
              <a:gd name="connsiteY206" fmla="*/ 1152525 h 4414838"/>
              <a:gd name="connsiteX207" fmla="*/ 2263255 w 4158730"/>
              <a:gd name="connsiteY207" fmla="*/ 1119188 h 4414838"/>
              <a:gd name="connsiteX208" fmla="*/ 2277542 w 4158730"/>
              <a:gd name="connsiteY208" fmla="*/ 1195388 h 4414838"/>
              <a:gd name="connsiteX209" fmla="*/ 2301355 w 4158730"/>
              <a:gd name="connsiteY209" fmla="*/ 1214438 h 4414838"/>
              <a:gd name="connsiteX210" fmla="*/ 2310880 w 4158730"/>
              <a:gd name="connsiteY210" fmla="*/ 1176338 h 4414838"/>
              <a:gd name="connsiteX211" fmla="*/ 2310880 w 4158730"/>
              <a:gd name="connsiteY211" fmla="*/ 1176338 h 4414838"/>
              <a:gd name="connsiteX212" fmla="*/ 2339455 w 4158730"/>
              <a:gd name="connsiteY212" fmla="*/ 1109663 h 4414838"/>
              <a:gd name="connsiteX213" fmla="*/ 2344217 w 4158730"/>
              <a:gd name="connsiteY213" fmla="*/ 1147763 h 4414838"/>
              <a:gd name="connsiteX214" fmla="*/ 2348980 w 4158730"/>
              <a:gd name="connsiteY214" fmla="*/ 1181100 h 4414838"/>
              <a:gd name="connsiteX215" fmla="*/ 2410892 w 4158730"/>
              <a:gd name="connsiteY215" fmla="*/ 1200150 h 4414838"/>
              <a:gd name="connsiteX216" fmla="*/ 2439467 w 4158730"/>
              <a:gd name="connsiteY216" fmla="*/ 1204913 h 4414838"/>
              <a:gd name="connsiteX217" fmla="*/ 2448992 w 4158730"/>
              <a:gd name="connsiteY217" fmla="*/ 1190625 h 4414838"/>
              <a:gd name="connsiteX218" fmla="*/ 2468042 w 4158730"/>
              <a:gd name="connsiteY218" fmla="*/ 1171575 h 4414838"/>
              <a:gd name="connsiteX219" fmla="*/ 2510905 w 4158730"/>
              <a:gd name="connsiteY219" fmla="*/ 1166813 h 4414838"/>
              <a:gd name="connsiteX220" fmla="*/ 2482330 w 4158730"/>
              <a:gd name="connsiteY220" fmla="*/ 1204913 h 4414838"/>
              <a:gd name="connsiteX221" fmla="*/ 2482330 w 4158730"/>
              <a:gd name="connsiteY221" fmla="*/ 1233488 h 4414838"/>
              <a:gd name="connsiteX222" fmla="*/ 2482330 w 4158730"/>
              <a:gd name="connsiteY222" fmla="*/ 1233488 h 4414838"/>
              <a:gd name="connsiteX223" fmla="*/ 2549005 w 4158730"/>
              <a:gd name="connsiteY223" fmla="*/ 1271588 h 4414838"/>
              <a:gd name="connsiteX224" fmla="*/ 2610917 w 4158730"/>
              <a:gd name="connsiteY224" fmla="*/ 1309688 h 4414838"/>
              <a:gd name="connsiteX225" fmla="*/ 2663305 w 4158730"/>
              <a:gd name="connsiteY225" fmla="*/ 1347788 h 4414838"/>
              <a:gd name="connsiteX226" fmla="*/ 2682355 w 4158730"/>
              <a:gd name="connsiteY226" fmla="*/ 1362075 h 4414838"/>
              <a:gd name="connsiteX227" fmla="*/ 2706167 w 4158730"/>
              <a:gd name="connsiteY227" fmla="*/ 1328738 h 4414838"/>
              <a:gd name="connsiteX228" fmla="*/ 2701405 w 4158730"/>
              <a:gd name="connsiteY228" fmla="*/ 1300163 h 4414838"/>
              <a:gd name="connsiteX229" fmla="*/ 2701405 w 4158730"/>
              <a:gd name="connsiteY229" fmla="*/ 1281113 h 4414838"/>
              <a:gd name="connsiteX230" fmla="*/ 2729980 w 4158730"/>
              <a:gd name="connsiteY230" fmla="*/ 1319213 h 4414838"/>
              <a:gd name="connsiteX231" fmla="*/ 2706167 w 4158730"/>
              <a:gd name="connsiteY231" fmla="*/ 1357313 h 4414838"/>
              <a:gd name="connsiteX232" fmla="*/ 2749030 w 4158730"/>
              <a:gd name="connsiteY232" fmla="*/ 1404938 h 4414838"/>
              <a:gd name="connsiteX233" fmla="*/ 2796655 w 4158730"/>
              <a:gd name="connsiteY233" fmla="*/ 1390650 h 4414838"/>
              <a:gd name="connsiteX234" fmla="*/ 2796655 w 4158730"/>
              <a:gd name="connsiteY234" fmla="*/ 1390650 h 4414838"/>
              <a:gd name="connsiteX235" fmla="*/ 2815705 w 4158730"/>
              <a:gd name="connsiteY235" fmla="*/ 1333500 h 4414838"/>
              <a:gd name="connsiteX236" fmla="*/ 2815705 w 4158730"/>
              <a:gd name="connsiteY236" fmla="*/ 1333500 h 4414838"/>
              <a:gd name="connsiteX237" fmla="*/ 2825230 w 4158730"/>
              <a:gd name="connsiteY237" fmla="*/ 1381125 h 4414838"/>
              <a:gd name="connsiteX238" fmla="*/ 2849042 w 4158730"/>
              <a:gd name="connsiteY238" fmla="*/ 1419225 h 4414838"/>
              <a:gd name="connsiteX239" fmla="*/ 2930005 w 4158730"/>
              <a:gd name="connsiteY239" fmla="*/ 1443038 h 4414838"/>
              <a:gd name="connsiteX240" fmla="*/ 2987155 w 4158730"/>
              <a:gd name="connsiteY240" fmla="*/ 1452563 h 4414838"/>
              <a:gd name="connsiteX241" fmla="*/ 2987155 w 4158730"/>
              <a:gd name="connsiteY241" fmla="*/ 1452563 h 4414838"/>
              <a:gd name="connsiteX242" fmla="*/ 2949055 w 4158730"/>
              <a:gd name="connsiteY242" fmla="*/ 1309688 h 4414838"/>
              <a:gd name="connsiteX243" fmla="*/ 2887142 w 4158730"/>
              <a:gd name="connsiteY243" fmla="*/ 1157288 h 4414838"/>
              <a:gd name="connsiteX244" fmla="*/ 2882380 w 4158730"/>
              <a:gd name="connsiteY244" fmla="*/ 1104900 h 4414838"/>
              <a:gd name="connsiteX245" fmla="*/ 3010967 w 4158730"/>
              <a:gd name="connsiteY245" fmla="*/ 1081088 h 4414838"/>
              <a:gd name="connsiteX246" fmla="*/ 3053830 w 4158730"/>
              <a:gd name="connsiteY246" fmla="*/ 1171575 h 4414838"/>
              <a:gd name="connsiteX247" fmla="*/ 3077642 w 4158730"/>
              <a:gd name="connsiteY247" fmla="*/ 1257300 h 4414838"/>
              <a:gd name="connsiteX248" fmla="*/ 3082405 w 4158730"/>
              <a:gd name="connsiteY248" fmla="*/ 1347788 h 4414838"/>
              <a:gd name="connsiteX249" fmla="*/ 3096692 w 4158730"/>
              <a:gd name="connsiteY249" fmla="*/ 1419225 h 4414838"/>
              <a:gd name="connsiteX250" fmla="*/ 3144317 w 4158730"/>
              <a:gd name="connsiteY250" fmla="*/ 1452563 h 4414838"/>
              <a:gd name="connsiteX251" fmla="*/ 3244330 w 4158730"/>
              <a:gd name="connsiteY251" fmla="*/ 1414463 h 4414838"/>
              <a:gd name="connsiteX252" fmla="*/ 3334817 w 4158730"/>
              <a:gd name="connsiteY252" fmla="*/ 1371600 h 4414838"/>
              <a:gd name="connsiteX253" fmla="*/ 3401492 w 4158730"/>
              <a:gd name="connsiteY253" fmla="*/ 1333500 h 4414838"/>
              <a:gd name="connsiteX254" fmla="*/ 3401492 w 4158730"/>
              <a:gd name="connsiteY254" fmla="*/ 1276350 h 4414838"/>
              <a:gd name="connsiteX255" fmla="*/ 3353867 w 4158730"/>
              <a:gd name="connsiteY255" fmla="*/ 1271588 h 4414838"/>
              <a:gd name="connsiteX256" fmla="*/ 3296717 w 4158730"/>
              <a:gd name="connsiteY256" fmla="*/ 1300163 h 4414838"/>
              <a:gd name="connsiteX257" fmla="*/ 3239567 w 4158730"/>
              <a:gd name="connsiteY257" fmla="*/ 1309688 h 4414838"/>
              <a:gd name="connsiteX258" fmla="*/ 3201467 w 4158730"/>
              <a:gd name="connsiteY258" fmla="*/ 1300163 h 4414838"/>
              <a:gd name="connsiteX259" fmla="*/ 3249092 w 4158730"/>
              <a:gd name="connsiteY259" fmla="*/ 1271588 h 4414838"/>
              <a:gd name="connsiteX260" fmla="*/ 3272905 w 4158730"/>
              <a:gd name="connsiteY260" fmla="*/ 1233488 h 4414838"/>
              <a:gd name="connsiteX261" fmla="*/ 3230042 w 4158730"/>
              <a:gd name="connsiteY261" fmla="*/ 1223963 h 4414838"/>
              <a:gd name="connsiteX262" fmla="*/ 3163367 w 4158730"/>
              <a:gd name="connsiteY262" fmla="*/ 1200150 h 4414838"/>
              <a:gd name="connsiteX263" fmla="*/ 3144317 w 4158730"/>
              <a:gd name="connsiteY263" fmla="*/ 1123950 h 4414838"/>
              <a:gd name="connsiteX264" fmla="*/ 3225280 w 4158730"/>
              <a:gd name="connsiteY264" fmla="*/ 1181101 h 4414838"/>
              <a:gd name="connsiteX265" fmla="*/ 3363392 w 4158730"/>
              <a:gd name="connsiteY265" fmla="*/ 1233489 h 4414838"/>
              <a:gd name="connsiteX266" fmla="*/ 3463405 w 4158730"/>
              <a:gd name="connsiteY266" fmla="*/ 1247776 h 4414838"/>
              <a:gd name="connsiteX267" fmla="*/ 3472930 w 4158730"/>
              <a:gd name="connsiteY267" fmla="*/ 1314451 h 4414838"/>
              <a:gd name="connsiteX268" fmla="*/ 3587230 w 4158730"/>
              <a:gd name="connsiteY268" fmla="*/ 1271589 h 4414838"/>
              <a:gd name="connsiteX269" fmla="*/ 3696767 w 4158730"/>
              <a:gd name="connsiteY269" fmla="*/ 1214439 h 4414838"/>
              <a:gd name="connsiteX270" fmla="*/ 3763442 w 4158730"/>
              <a:gd name="connsiteY270" fmla="*/ 1166814 h 4414838"/>
              <a:gd name="connsiteX271" fmla="*/ 3749155 w 4158730"/>
              <a:gd name="connsiteY271" fmla="*/ 1123951 h 4414838"/>
              <a:gd name="connsiteX272" fmla="*/ 3787255 w 4158730"/>
              <a:gd name="connsiteY272" fmla="*/ 1095376 h 4414838"/>
              <a:gd name="connsiteX273" fmla="*/ 3872980 w 4158730"/>
              <a:gd name="connsiteY273" fmla="*/ 1114426 h 4414838"/>
              <a:gd name="connsiteX274" fmla="*/ 4063480 w 4158730"/>
              <a:gd name="connsiteY274" fmla="*/ 1143000 h 4414838"/>
              <a:gd name="connsiteX275" fmla="*/ 4139680 w 4158730"/>
              <a:gd name="connsiteY275" fmla="*/ 1176338 h 4414838"/>
              <a:gd name="connsiteX276" fmla="*/ 4153967 w 4158730"/>
              <a:gd name="connsiteY276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196455 w 4158730"/>
              <a:gd name="connsiteY118" fmla="*/ 1109663 h 4414838"/>
              <a:gd name="connsiteX119" fmla="*/ 1253605 w 4158730"/>
              <a:gd name="connsiteY119" fmla="*/ 1090613 h 4414838"/>
              <a:gd name="connsiteX120" fmla="*/ 1296467 w 4158730"/>
              <a:gd name="connsiteY120" fmla="*/ 1095375 h 4414838"/>
              <a:gd name="connsiteX121" fmla="*/ 1301230 w 4158730"/>
              <a:gd name="connsiteY121" fmla="*/ 1176338 h 4414838"/>
              <a:gd name="connsiteX122" fmla="*/ 1329805 w 4158730"/>
              <a:gd name="connsiteY122" fmla="*/ 1223963 h 4414838"/>
              <a:gd name="connsiteX123" fmla="*/ 1396480 w 4158730"/>
              <a:gd name="connsiteY123" fmla="*/ 1281113 h 4414838"/>
              <a:gd name="connsiteX124" fmla="*/ 1448867 w 4158730"/>
              <a:gd name="connsiteY124" fmla="*/ 1309688 h 4414838"/>
              <a:gd name="connsiteX125" fmla="*/ 1529830 w 4158730"/>
              <a:gd name="connsiteY125" fmla="*/ 1281113 h 4414838"/>
              <a:gd name="connsiteX126" fmla="*/ 1534592 w 4158730"/>
              <a:gd name="connsiteY126" fmla="*/ 1314450 h 4414838"/>
              <a:gd name="connsiteX127" fmla="*/ 1496492 w 4158730"/>
              <a:gd name="connsiteY127" fmla="*/ 1366838 h 4414838"/>
              <a:gd name="connsiteX128" fmla="*/ 1510780 w 4158730"/>
              <a:gd name="connsiteY128" fmla="*/ 1428750 h 4414838"/>
              <a:gd name="connsiteX129" fmla="*/ 1553642 w 4158730"/>
              <a:gd name="connsiteY129" fmla="*/ 1428750 h 4414838"/>
              <a:gd name="connsiteX130" fmla="*/ 1506017 w 4158730"/>
              <a:gd name="connsiteY130" fmla="*/ 1462088 h 4414838"/>
              <a:gd name="connsiteX131" fmla="*/ 1520305 w 4158730"/>
              <a:gd name="connsiteY131" fmla="*/ 1528763 h 4414838"/>
              <a:gd name="connsiteX132" fmla="*/ 1544117 w 4158730"/>
              <a:gd name="connsiteY132" fmla="*/ 1576388 h 4414838"/>
              <a:gd name="connsiteX133" fmla="*/ 1601267 w 4158730"/>
              <a:gd name="connsiteY133" fmla="*/ 1571625 h 4414838"/>
              <a:gd name="connsiteX134" fmla="*/ 1653655 w 4158730"/>
              <a:gd name="connsiteY134" fmla="*/ 1590675 h 4414838"/>
              <a:gd name="connsiteX135" fmla="*/ 1696517 w 4158730"/>
              <a:gd name="connsiteY135" fmla="*/ 1552575 h 4414838"/>
              <a:gd name="connsiteX136" fmla="*/ 1720330 w 4158730"/>
              <a:gd name="connsiteY136" fmla="*/ 1533525 h 4414838"/>
              <a:gd name="connsiteX137" fmla="*/ 1706042 w 4158730"/>
              <a:gd name="connsiteY137" fmla="*/ 1490663 h 4414838"/>
              <a:gd name="connsiteX138" fmla="*/ 1691755 w 4158730"/>
              <a:gd name="connsiteY138" fmla="*/ 1476375 h 4414838"/>
              <a:gd name="connsiteX139" fmla="*/ 1691755 w 4158730"/>
              <a:gd name="connsiteY139" fmla="*/ 1452563 h 4414838"/>
              <a:gd name="connsiteX140" fmla="*/ 1729855 w 4158730"/>
              <a:gd name="connsiteY140" fmla="*/ 1466850 h 4414838"/>
              <a:gd name="connsiteX141" fmla="*/ 1758430 w 4158730"/>
              <a:gd name="connsiteY141" fmla="*/ 1495425 h 4414838"/>
              <a:gd name="connsiteX142" fmla="*/ 1767955 w 4158730"/>
              <a:gd name="connsiteY142" fmla="*/ 1447800 h 4414838"/>
              <a:gd name="connsiteX143" fmla="*/ 1772717 w 4158730"/>
              <a:gd name="connsiteY143" fmla="*/ 1414463 h 4414838"/>
              <a:gd name="connsiteX144" fmla="*/ 1767955 w 4158730"/>
              <a:gd name="connsiteY144" fmla="*/ 1400175 h 4414838"/>
              <a:gd name="connsiteX145" fmla="*/ 1725092 w 4158730"/>
              <a:gd name="connsiteY145" fmla="*/ 1385888 h 4414838"/>
              <a:gd name="connsiteX146" fmla="*/ 1691755 w 4158730"/>
              <a:gd name="connsiteY146" fmla="*/ 1362075 h 4414838"/>
              <a:gd name="connsiteX147" fmla="*/ 1658417 w 4158730"/>
              <a:gd name="connsiteY147" fmla="*/ 1319213 h 4414838"/>
              <a:gd name="connsiteX148" fmla="*/ 1629842 w 4158730"/>
              <a:gd name="connsiteY148" fmla="*/ 1309688 h 4414838"/>
              <a:gd name="connsiteX149" fmla="*/ 1591742 w 4158730"/>
              <a:gd name="connsiteY149" fmla="*/ 1309688 h 4414838"/>
              <a:gd name="connsiteX150" fmla="*/ 1572692 w 4158730"/>
              <a:gd name="connsiteY150" fmla="*/ 1304925 h 4414838"/>
              <a:gd name="connsiteX151" fmla="*/ 1558405 w 4158730"/>
              <a:gd name="connsiteY151" fmla="*/ 1271588 h 4414838"/>
              <a:gd name="connsiteX152" fmla="*/ 1539355 w 4158730"/>
              <a:gd name="connsiteY152" fmla="*/ 1233488 h 4414838"/>
              <a:gd name="connsiteX153" fmla="*/ 1558405 w 4158730"/>
              <a:gd name="connsiteY153" fmla="*/ 1219200 h 4414838"/>
              <a:gd name="connsiteX154" fmla="*/ 1615555 w 4158730"/>
              <a:gd name="connsiteY154" fmla="*/ 1281113 h 4414838"/>
              <a:gd name="connsiteX155" fmla="*/ 1615555 w 4158730"/>
              <a:gd name="connsiteY155" fmla="*/ 1281113 h 4414838"/>
              <a:gd name="connsiteX156" fmla="*/ 1634605 w 4158730"/>
              <a:gd name="connsiteY156" fmla="*/ 1252538 h 4414838"/>
              <a:gd name="connsiteX157" fmla="*/ 1615555 w 4158730"/>
              <a:gd name="connsiteY157" fmla="*/ 1214438 h 4414838"/>
              <a:gd name="connsiteX158" fmla="*/ 1658417 w 4158730"/>
              <a:gd name="connsiteY158" fmla="*/ 1223963 h 4414838"/>
              <a:gd name="connsiteX159" fmla="*/ 1677467 w 4158730"/>
              <a:gd name="connsiteY159" fmla="*/ 1285875 h 4414838"/>
              <a:gd name="connsiteX160" fmla="*/ 1696517 w 4158730"/>
              <a:gd name="connsiteY160" fmla="*/ 1290638 h 4414838"/>
              <a:gd name="connsiteX161" fmla="*/ 1691755 w 4158730"/>
              <a:gd name="connsiteY161" fmla="*/ 1252538 h 4414838"/>
              <a:gd name="connsiteX162" fmla="*/ 1682230 w 4158730"/>
              <a:gd name="connsiteY162" fmla="*/ 1223963 h 4414838"/>
              <a:gd name="connsiteX163" fmla="*/ 1691755 w 4158730"/>
              <a:gd name="connsiteY163" fmla="*/ 1204913 h 4414838"/>
              <a:gd name="connsiteX164" fmla="*/ 1691755 w 4158730"/>
              <a:gd name="connsiteY164" fmla="*/ 1204913 h 4414838"/>
              <a:gd name="connsiteX165" fmla="*/ 1758430 w 4158730"/>
              <a:gd name="connsiteY165" fmla="*/ 1204913 h 4414838"/>
              <a:gd name="connsiteX166" fmla="*/ 1758430 w 4158730"/>
              <a:gd name="connsiteY166" fmla="*/ 1204913 h 4414838"/>
              <a:gd name="connsiteX167" fmla="*/ 1729855 w 4158730"/>
              <a:gd name="connsiteY167" fmla="*/ 1300163 h 4414838"/>
              <a:gd name="connsiteX168" fmla="*/ 1734617 w 4158730"/>
              <a:gd name="connsiteY168" fmla="*/ 1338263 h 4414838"/>
              <a:gd name="connsiteX169" fmla="*/ 1734617 w 4158730"/>
              <a:gd name="connsiteY169" fmla="*/ 1338263 h 4414838"/>
              <a:gd name="connsiteX170" fmla="*/ 1801292 w 4158730"/>
              <a:gd name="connsiteY170" fmla="*/ 1352550 h 4414838"/>
              <a:gd name="connsiteX171" fmla="*/ 1839392 w 4158730"/>
              <a:gd name="connsiteY171" fmla="*/ 1319213 h 4414838"/>
              <a:gd name="connsiteX172" fmla="*/ 1901305 w 4158730"/>
              <a:gd name="connsiteY172" fmla="*/ 1319213 h 4414838"/>
              <a:gd name="connsiteX173" fmla="*/ 1948930 w 4158730"/>
              <a:gd name="connsiteY173" fmla="*/ 1328738 h 4414838"/>
              <a:gd name="connsiteX174" fmla="*/ 1967980 w 4158730"/>
              <a:gd name="connsiteY174" fmla="*/ 1300163 h 4414838"/>
              <a:gd name="connsiteX175" fmla="*/ 1972742 w 4158730"/>
              <a:gd name="connsiteY175" fmla="*/ 1281113 h 4414838"/>
              <a:gd name="connsiteX176" fmla="*/ 1929880 w 4158730"/>
              <a:gd name="connsiteY176" fmla="*/ 1266825 h 4414838"/>
              <a:gd name="connsiteX177" fmla="*/ 1882255 w 4158730"/>
              <a:gd name="connsiteY177" fmla="*/ 1257300 h 4414838"/>
              <a:gd name="connsiteX178" fmla="*/ 1867967 w 4158730"/>
              <a:gd name="connsiteY178" fmla="*/ 1238250 h 4414838"/>
              <a:gd name="connsiteX179" fmla="*/ 1939405 w 4158730"/>
              <a:gd name="connsiteY179" fmla="*/ 1233488 h 4414838"/>
              <a:gd name="connsiteX180" fmla="*/ 1963217 w 4158730"/>
              <a:gd name="connsiteY180" fmla="*/ 1247775 h 4414838"/>
              <a:gd name="connsiteX181" fmla="*/ 1963217 w 4158730"/>
              <a:gd name="connsiteY181" fmla="*/ 1247775 h 4414838"/>
              <a:gd name="connsiteX182" fmla="*/ 1915592 w 4158730"/>
              <a:gd name="connsiteY182" fmla="*/ 1214438 h 4414838"/>
              <a:gd name="connsiteX183" fmla="*/ 1929880 w 4158730"/>
              <a:gd name="connsiteY183" fmla="*/ 1190625 h 4414838"/>
              <a:gd name="connsiteX184" fmla="*/ 1929880 w 4158730"/>
              <a:gd name="connsiteY184" fmla="*/ 1190625 h 4414838"/>
              <a:gd name="connsiteX185" fmla="*/ 1948930 w 4158730"/>
              <a:gd name="connsiteY185" fmla="*/ 1166813 h 4414838"/>
              <a:gd name="connsiteX186" fmla="*/ 1953692 w 4158730"/>
              <a:gd name="connsiteY186" fmla="*/ 1152525 h 4414838"/>
              <a:gd name="connsiteX187" fmla="*/ 2025130 w 4158730"/>
              <a:gd name="connsiteY187" fmla="*/ 1223963 h 4414838"/>
              <a:gd name="connsiteX188" fmla="*/ 2020367 w 4158730"/>
              <a:gd name="connsiteY188" fmla="*/ 1204913 h 4414838"/>
              <a:gd name="connsiteX189" fmla="*/ 1996555 w 4158730"/>
              <a:gd name="connsiteY189" fmla="*/ 1152525 h 4414838"/>
              <a:gd name="connsiteX190" fmla="*/ 1996555 w 4158730"/>
              <a:gd name="connsiteY190" fmla="*/ 1090613 h 4414838"/>
              <a:gd name="connsiteX191" fmla="*/ 2015605 w 4158730"/>
              <a:gd name="connsiteY191" fmla="*/ 1090613 h 4414838"/>
              <a:gd name="connsiteX192" fmla="*/ 2020367 w 4158730"/>
              <a:gd name="connsiteY192" fmla="*/ 1152525 h 4414838"/>
              <a:gd name="connsiteX193" fmla="*/ 2053705 w 4158730"/>
              <a:gd name="connsiteY193" fmla="*/ 1171575 h 4414838"/>
              <a:gd name="connsiteX194" fmla="*/ 2053705 w 4158730"/>
              <a:gd name="connsiteY194" fmla="*/ 1171575 h 4414838"/>
              <a:gd name="connsiteX195" fmla="*/ 2044180 w 4158730"/>
              <a:gd name="connsiteY195" fmla="*/ 1081088 h 4414838"/>
              <a:gd name="connsiteX196" fmla="*/ 2072755 w 4158730"/>
              <a:gd name="connsiteY196" fmla="*/ 1076325 h 4414838"/>
              <a:gd name="connsiteX197" fmla="*/ 2072755 w 4158730"/>
              <a:gd name="connsiteY197" fmla="*/ 1128713 h 4414838"/>
              <a:gd name="connsiteX198" fmla="*/ 2082280 w 4158730"/>
              <a:gd name="connsiteY198" fmla="*/ 1143000 h 4414838"/>
              <a:gd name="connsiteX199" fmla="*/ 2110855 w 4158730"/>
              <a:gd name="connsiteY199" fmla="*/ 1090613 h 4414838"/>
              <a:gd name="connsiteX200" fmla="*/ 2153717 w 4158730"/>
              <a:gd name="connsiteY200" fmla="*/ 1066800 h 4414838"/>
              <a:gd name="connsiteX201" fmla="*/ 2158480 w 4158730"/>
              <a:gd name="connsiteY201" fmla="*/ 1090613 h 4414838"/>
              <a:gd name="connsiteX202" fmla="*/ 2125142 w 4158730"/>
              <a:gd name="connsiteY202" fmla="*/ 1133475 h 4414838"/>
              <a:gd name="connsiteX203" fmla="*/ 2096567 w 4158730"/>
              <a:gd name="connsiteY203" fmla="*/ 1166813 h 4414838"/>
              <a:gd name="connsiteX204" fmla="*/ 2196580 w 4158730"/>
              <a:gd name="connsiteY204" fmla="*/ 1190625 h 4414838"/>
              <a:gd name="connsiteX205" fmla="*/ 2234680 w 4158730"/>
              <a:gd name="connsiteY205" fmla="*/ 1190625 h 4414838"/>
              <a:gd name="connsiteX206" fmla="*/ 2229917 w 4158730"/>
              <a:gd name="connsiteY206" fmla="*/ 1152525 h 4414838"/>
              <a:gd name="connsiteX207" fmla="*/ 2229917 w 4158730"/>
              <a:gd name="connsiteY207" fmla="*/ 1152525 h 4414838"/>
              <a:gd name="connsiteX208" fmla="*/ 2263255 w 4158730"/>
              <a:gd name="connsiteY208" fmla="*/ 1119188 h 4414838"/>
              <a:gd name="connsiteX209" fmla="*/ 2277542 w 4158730"/>
              <a:gd name="connsiteY209" fmla="*/ 1195388 h 4414838"/>
              <a:gd name="connsiteX210" fmla="*/ 2301355 w 4158730"/>
              <a:gd name="connsiteY210" fmla="*/ 1214438 h 4414838"/>
              <a:gd name="connsiteX211" fmla="*/ 2310880 w 4158730"/>
              <a:gd name="connsiteY211" fmla="*/ 1176338 h 4414838"/>
              <a:gd name="connsiteX212" fmla="*/ 2310880 w 4158730"/>
              <a:gd name="connsiteY212" fmla="*/ 1176338 h 4414838"/>
              <a:gd name="connsiteX213" fmla="*/ 2339455 w 4158730"/>
              <a:gd name="connsiteY213" fmla="*/ 1109663 h 4414838"/>
              <a:gd name="connsiteX214" fmla="*/ 2344217 w 4158730"/>
              <a:gd name="connsiteY214" fmla="*/ 1147763 h 4414838"/>
              <a:gd name="connsiteX215" fmla="*/ 2348980 w 4158730"/>
              <a:gd name="connsiteY215" fmla="*/ 1181100 h 4414838"/>
              <a:gd name="connsiteX216" fmla="*/ 2410892 w 4158730"/>
              <a:gd name="connsiteY216" fmla="*/ 1200150 h 4414838"/>
              <a:gd name="connsiteX217" fmla="*/ 2439467 w 4158730"/>
              <a:gd name="connsiteY217" fmla="*/ 1204913 h 4414838"/>
              <a:gd name="connsiteX218" fmla="*/ 2448992 w 4158730"/>
              <a:gd name="connsiteY218" fmla="*/ 1190625 h 4414838"/>
              <a:gd name="connsiteX219" fmla="*/ 2468042 w 4158730"/>
              <a:gd name="connsiteY219" fmla="*/ 1171575 h 4414838"/>
              <a:gd name="connsiteX220" fmla="*/ 2510905 w 4158730"/>
              <a:gd name="connsiteY220" fmla="*/ 1166813 h 4414838"/>
              <a:gd name="connsiteX221" fmla="*/ 2482330 w 4158730"/>
              <a:gd name="connsiteY221" fmla="*/ 1204913 h 4414838"/>
              <a:gd name="connsiteX222" fmla="*/ 2482330 w 4158730"/>
              <a:gd name="connsiteY222" fmla="*/ 1233488 h 4414838"/>
              <a:gd name="connsiteX223" fmla="*/ 2482330 w 4158730"/>
              <a:gd name="connsiteY223" fmla="*/ 1233488 h 4414838"/>
              <a:gd name="connsiteX224" fmla="*/ 2549005 w 4158730"/>
              <a:gd name="connsiteY224" fmla="*/ 1271588 h 4414838"/>
              <a:gd name="connsiteX225" fmla="*/ 2610917 w 4158730"/>
              <a:gd name="connsiteY225" fmla="*/ 1309688 h 4414838"/>
              <a:gd name="connsiteX226" fmla="*/ 2663305 w 4158730"/>
              <a:gd name="connsiteY226" fmla="*/ 1347788 h 4414838"/>
              <a:gd name="connsiteX227" fmla="*/ 2682355 w 4158730"/>
              <a:gd name="connsiteY227" fmla="*/ 1362075 h 4414838"/>
              <a:gd name="connsiteX228" fmla="*/ 2706167 w 4158730"/>
              <a:gd name="connsiteY228" fmla="*/ 1328738 h 4414838"/>
              <a:gd name="connsiteX229" fmla="*/ 2701405 w 4158730"/>
              <a:gd name="connsiteY229" fmla="*/ 1300163 h 4414838"/>
              <a:gd name="connsiteX230" fmla="*/ 2701405 w 4158730"/>
              <a:gd name="connsiteY230" fmla="*/ 1281113 h 4414838"/>
              <a:gd name="connsiteX231" fmla="*/ 2729980 w 4158730"/>
              <a:gd name="connsiteY231" fmla="*/ 1319213 h 4414838"/>
              <a:gd name="connsiteX232" fmla="*/ 2706167 w 4158730"/>
              <a:gd name="connsiteY232" fmla="*/ 1357313 h 4414838"/>
              <a:gd name="connsiteX233" fmla="*/ 2749030 w 4158730"/>
              <a:gd name="connsiteY233" fmla="*/ 1404938 h 4414838"/>
              <a:gd name="connsiteX234" fmla="*/ 2796655 w 4158730"/>
              <a:gd name="connsiteY234" fmla="*/ 1390650 h 4414838"/>
              <a:gd name="connsiteX235" fmla="*/ 2796655 w 4158730"/>
              <a:gd name="connsiteY235" fmla="*/ 1390650 h 4414838"/>
              <a:gd name="connsiteX236" fmla="*/ 2815705 w 4158730"/>
              <a:gd name="connsiteY236" fmla="*/ 1333500 h 4414838"/>
              <a:gd name="connsiteX237" fmla="*/ 2815705 w 4158730"/>
              <a:gd name="connsiteY237" fmla="*/ 1333500 h 4414838"/>
              <a:gd name="connsiteX238" fmla="*/ 2825230 w 4158730"/>
              <a:gd name="connsiteY238" fmla="*/ 1381125 h 4414838"/>
              <a:gd name="connsiteX239" fmla="*/ 2849042 w 4158730"/>
              <a:gd name="connsiteY239" fmla="*/ 1419225 h 4414838"/>
              <a:gd name="connsiteX240" fmla="*/ 2930005 w 4158730"/>
              <a:gd name="connsiteY240" fmla="*/ 1443038 h 4414838"/>
              <a:gd name="connsiteX241" fmla="*/ 2987155 w 4158730"/>
              <a:gd name="connsiteY241" fmla="*/ 1452563 h 4414838"/>
              <a:gd name="connsiteX242" fmla="*/ 2987155 w 4158730"/>
              <a:gd name="connsiteY242" fmla="*/ 1452563 h 4414838"/>
              <a:gd name="connsiteX243" fmla="*/ 2949055 w 4158730"/>
              <a:gd name="connsiteY243" fmla="*/ 1309688 h 4414838"/>
              <a:gd name="connsiteX244" fmla="*/ 2887142 w 4158730"/>
              <a:gd name="connsiteY244" fmla="*/ 1157288 h 4414838"/>
              <a:gd name="connsiteX245" fmla="*/ 2882380 w 4158730"/>
              <a:gd name="connsiteY245" fmla="*/ 1104900 h 4414838"/>
              <a:gd name="connsiteX246" fmla="*/ 3010967 w 4158730"/>
              <a:gd name="connsiteY246" fmla="*/ 1081088 h 4414838"/>
              <a:gd name="connsiteX247" fmla="*/ 3053830 w 4158730"/>
              <a:gd name="connsiteY247" fmla="*/ 1171575 h 4414838"/>
              <a:gd name="connsiteX248" fmla="*/ 3077642 w 4158730"/>
              <a:gd name="connsiteY248" fmla="*/ 1257300 h 4414838"/>
              <a:gd name="connsiteX249" fmla="*/ 3082405 w 4158730"/>
              <a:gd name="connsiteY249" fmla="*/ 1347788 h 4414838"/>
              <a:gd name="connsiteX250" fmla="*/ 3096692 w 4158730"/>
              <a:gd name="connsiteY250" fmla="*/ 1419225 h 4414838"/>
              <a:gd name="connsiteX251" fmla="*/ 3144317 w 4158730"/>
              <a:gd name="connsiteY251" fmla="*/ 1452563 h 4414838"/>
              <a:gd name="connsiteX252" fmla="*/ 3244330 w 4158730"/>
              <a:gd name="connsiteY252" fmla="*/ 1414463 h 4414838"/>
              <a:gd name="connsiteX253" fmla="*/ 3334817 w 4158730"/>
              <a:gd name="connsiteY253" fmla="*/ 1371600 h 4414838"/>
              <a:gd name="connsiteX254" fmla="*/ 3401492 w 4158730"/>
              <a:gd name="connsiteY254" fmla="*/ 1333500 h 4414838"/>
              <a:gd name="connsiteX255" fmla="*/ 3401492 w 4158730"/>
              <a:gd name="connsiteY255" fmla="*/ 1276350 h 4414838"/>
              <a:gd name="connsiteX256" fmla="*/ 3353867 w 4158730"/>
              <a:gd name="connsiteY256" fmla="*/ 1271588 h 4414838"/>
              <a:gd name="connsiteX257" fmla="*/ 3296717 w 4158730"/>
              <a:gd name="connsiteY257" fmla="*/ 1300163 h 4414838"/>
              <a:gd name="connsiteX258" fmla="*/ 3239567 w 4158730"/>
              <a:gd name="connsiteY258" fmla="*/ 1309688 h 4414838"/>
              <a:gd name="connsiteX259" fmla="*/ 3201467 w 4158730"/>
              <a:gd name="connsiteY259" fmla="*/ 1300163 h 4414838"/>
              <a:gd name="connsiteX260" fmla="*/ 3249092 w 4158730"/>
              <a:gd name="connsiteY260" fmla="*/ 1271588 h 4414838"/>
              <a:gd name="connsiteX261" fmla="*/ 3272905 w 4158730"/>
              <a:gd name="connsiteY261" fmla="*/ 1233488 h 4414838"/>
              <a:gd name="connsiteX262" fmla="*/ 3230042 w 4158730"/>
              <a:gd name="connsiteY262" fmla="*/ 1223963 h 4414838"/>
              <a:gd name="connsiteX263" fmla="*/ 3163367 w 4158730"/>
              <a:gd name="connsiteY263" fmla="*/ 1200150 h 4414838"/>
              <a:gd name="connsiteX264" fmla="*/ 3144317 w 4158730"/>
              <a:gd name="connsiteY264" fmla="*/ 1123950 h 4414838"/>
              <a:gd name="connsiteX265" fmla="*/ 3225280 w 4158730"/>
              <a:gd name="connsiteY265" fmla="*/ 1181101 h 4414838"/>
              <a:gd name="connsiteX266" fmla="*/ 3363392 w 4158730"/>
              <a:gd name="connsiteY266" fmla="*/ 1233489 h 4414838"/>
              <a:gd name="connsiteX267" fmla="*/ 3463405 w 4158730"/>
              <a:gd name="connsiteY267" fmla="*/ 1247776 h 4414838"/>
              <a:gd name="connsiteX268" fmla="*/ 3472930 w 4158730"/>
              <a:gd name="connsiteY268" fmla="*/ 1314451 h 4414838"/>
              <a:gd name="connsiteX269" fmla="*/ 3587230 w 4158730"/>
              <a:gd name="connsiteY269" fmla="*/ 1271589 h 4414838"/>
              <a:gd name="connsiteX270" fmla="*/ 3696767 w 4158730"/>
              <a:gd name="connsiteY270" fmla="*/ 1214439 h 4414838"/>
              <a:gd name="connsiteX271" fmla="*/ 3763442 w 4158730"/>
              <a:gd name="connsiteY271" fmla="*/ 1166814 h 4414838"/>
              <a:gd name="connsiteX272" fmla="*/ 3749155 w 4158730"/>
              <a:gd name="connsiteY272" fmla="*/ 1123951 h 4414838"/>
              <a:gd name="connsiteX273" fmla="*/ 3787255 w 4158730"/>
              <a:gd name="connsiteY273" fmla="*/ 1095376 h 4414838"/>
              <a:gd name="connsiteX274" fmla="*/ 3872980 w 4158730"/>
              <a:gd name="connsiteY274" fmla="*/ 1114426 h 4414838"/>
              <a:gd name="connsiteX275" fmla="*/ 4063480 w 4158730"/>
              <a:gd name="connsiteY275" fmla="*/ 1143000 h 4414838"/>
              <a:gd name="connsiteX276" fmla="*/ 4139680 w 4158730"/>
              <a:gd name="connsiteY276" fmla="*/ 1176338 h 4414838"/>
              <a:gd name="connsiteX277" fmla="*/ 4153967 w 4158730"/>
              <a:gd name="connsiteY27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196455 w 4158730"/>
              <a:gd name="connsiteY119" fmla="*/ 1109663 h 4414838"/>
              <a:gd name="connsiteX120" fmla="*/ 1253605 w 4158730"/>
              <a:gd name="connsiteY120" fmla="*/ 1090613 h 4414838"/>
              <a:gd name="connsiteX121" fmla="*/ 1296467 w 4158730"/>
              <a:gd name="connsiteY121" fmla="*/ 1095375 h 4414838"/>
              <a:gd name="connsiteX122" fmla="*/ 1301230 w 4158730"/>
              <a:gd name="connsiteY122" fmla="*/ 1176338 h 4414838"/>
              <a:gd name="connsiteX123" fmla="*/ 1329805 w 4158730"/>
              <a:gd name="connsiteY123" fmla="*/ 1223963 h 4414838"/>
              <a:gd name="connsiteX124" fmla="*/ 1396480 w 4158730"/>
              <a:gd name="connsiteY124" fmla="*/ 1281113 h 4414838"/>
              <a:gd name="connsiteX125" fmla="*/ 1448867 w 4158730"/>
              <a:gd name="connsiteY125" fmla="*/ 1309688 h 4414838"/>
              <a:gd name="connsiteX126" fmla="*/ 1529830 w 4158730"/>
              <a:gd name="connsiteY126" fmla="*/ 1281113 h 4414838"/>
              <a:gd name="connsiteX127" fmla="*/ 1534592 w 4158730"/>
              <a:gd name="connsiteY127" fmla="*/ 1314450 h 4414838"/>
              <a:gd name="connsiteX128" fmla="*/ 1496492 w 4158730"/>
              <a:gd name="connsiteY128" fmla="*/ 1366838 h 4414838"/>
              <a:gd name="connsiteX129" fmla="*/ 1510780 w 4158730"/>
              <a:gd name="connsiteY129" fmla="*/ 1428750 h 4414838"/>
              <a:gd name="connsiteX130" fmla="*/ 1553642 w 4158730"/>
              <a:gd name="connsiteY130" fmla="*/ 1428750 h 4414838"/>
              <a:gd name="connsiteX131" fmla="*/ 1506017 w 4158730"/>
              <a:gd name="connsiteY131" fmla="*/ 1462088 h 4414838"/>
              <a:gd name="connsiteX132" fmla="*/ 1520305 w 4158730"/>
              <a:gd name="connsiteY132" fmla="*/ 1528763 h 4414838"/>
              <a:gd name="connsiteX133" fmla="*/ 1544117 w 4158730"/>
              <a:gd name="connsiteY133" fmla="*/ 1576388 h 4414838"/>
              <a:gd name="connsiteX134" fmla="*/ 1601267 w 4158730"/>
              <a:gd name="connsiteY134" fmla="*/ 1571625 h 4414838"/>
              <a:gd name="connsiteX135" fmla="*/ 1653655 w 4158730"/>
              <a:gd name="connsiteY135" fmla="*/ 1590675 h 4414838"/>
              <a:gd name="connsiteX136" fmla="*/ 1696517 w 4158730"/>
              <a:gd name="connsiteY136" fmla="*/ 1552575 h 4414838"/>
              <a:gd name="connsiteX137" fmla="*/ 1720330 w 4158730"/>
              <a:gd name="connsiteY137" fmla="*/ 1533525 h 4414838"/>
              <a:gd name="connsiteX138" fmla="*/ 1706042 w 4158730"/>
              <a:gd name="connsiteY138" fmla="*/ 1490663 h 4414838"/>
              <a:gd name="connsiteX139" fmla="*/ 1691755 w 4158730"/>
              <a:gd name="connsiteY139" fmla="*/ 1476375 h 4414838"/>
              <a:gd name="connsiteX140" fmla="*/ 1691755 w 4158730"/>
              <a:gd name="connsiteY140" fmla="*/ 1452563 h 4414838"/>
              <a:gd name="connsiteX141" fmla="*/ 1729855 w 4158730"/>
              <a:gd name="connsiteY141" fmla="*/ 1466850 h 4414838"/>
              <a:gd name="connsiteX142" fmla="*/ 1758430 w 4158730"/>
              <a:gd name="connsiteY142" fmla="*/ 1495425 h 4414838"/>
              <a:gd name="connsiteX143" fmla="*/ 1767955 w 4158730"/>
              <a:gd name="connsiteY143" fmla="*/ 1447800 h 4414838"/>
              <a:gd name="connsiteX144" fmla="*/ 1772717 w 4158730"/>
              <a:gd name="connsiteY144" fmla="*/ 1414463 h 4414838"/>
              <a:gd name="connsiteX145" fmla="*/ 1767955 w 4158730"/>
              <a:gd name="connsiteY145" fmla="*/ 1400175 h 4414838"/>
              <a:gd name="connsiteX146" fmla="*/ 1725092 w 4158730"/>
              <a:gd name="connsiteY146" fmla="*/ 1385888 h 4414838"/>
              <a:gd name="connsiteX147" fmla="*/ 1691755 w 4158730"/>
              <a:gd name="connsiteY147" fmla="*/ 1362075 h 4414838"/>
              <a:gd name="connsiteX148" fmla="*/ 1658417 w 4158730"/>
              <a:gd name="connsiteY148" fmla="*/ 1319213 h 4414838"/>
              <a:gd name="connsiteX149" fmla="*/ 1629842 w 4158730"/>
              <a:gd name="connsiteY149" fmla="*/ 1309688 h 4414838"/>
              <a:gd name="connsiteX150" fmla="*/ 1591742 w 4158730"/>
              <a:gd name="connsiteY150" fmla="*/ 1309688 h 4414838"/>
              <a:gd name="connsiteX151" fmla="*/ 1572692 w 4158730"/>
              <a:gd name="connsiteY151" fmla="*/ 1304925 h 4414838"/>
              <a:gd name="connsiteX152" fmla="*/ 1558405 w 4158730"/>
              <a:gd name="connsiteY152" fmla="*/ 1271588 h 4414838"/>
              <a:gd name="connsiteX153" fmla="*/ 1539355 w 4158730"/>
              <a:gd name="connsiteY153" fmla="*/ 1233488 h 4414838"/>
              <a:gd name="connsiteX154" fmla="*/ 1558405 w 4158730"/>
              <a:gd name="connsiteY154" fmla="*/ 1219200 h 4414838"/>
              <a:gd name="connsiteX155" fmla="*/ 1615555 w 4158730"/>
              <a:gd name="connsiteY155" fmla="*/ 1281113 h 4414838"/>
              <a:gd name="connsiteX156" fmla="*/ 1615555 w 4158730"/>
              <a:gd name="connsiteY156" fmla="*/ 1281113 h 4414838"/>
              <a:gd name="connsiteX157" fmla="*/ 1634605 w 4158730"/>
              <a:gd name="connsiteY157" fmla="*/ 1252538 h 4414838"/>
              <a:gd name="connsiteX158" fmla="*/ 1615555 w 4158730"/>
              <a:gd name="connsiteY158" fmla="*/ 1214438 h 4414838"/>
              <a:gd name="connsiteX159" fmla="*/ 1658417 w 4158730"/>
              <a:gd name="connsiteY159" fmla="*/ 1223963 h 4414838"/>
              <a:gd name="connsiteX160" fmla="*/ 1677467 w 4158730"/>
              <a:gd name="connsiteY160" fmla="*/ 1285875 h 4414838"/>
              <a:gd name="connsiteX161" fmla="*/ 1696517 w 4158730"/>
              <a:gd name="connsiteY161" fmla="*/ 1290638 h 4414838"/>
              <a:gd name="connsiteX162" fmla="*/ 1691755 w 4158730"/>
              <a:gd name="connsiteY162" fmla="*/ 1252538 h 4414838"/>
              <a:gd name="connsiteX163" fmla="*/ 1682230 w 4158730"/>
              <a:gd name="connsiteY163" fmla="*/ 1223963 h 4414838"/>
              <a:gd name="connsiteX164" fmla="*/ 1691755 w 4158730"/>
              <a:gd name="connsiteY164" fmla="*/ 1204913 h 4414838"/>
              <a:gd name="connsiteX165" fmla="*/ 1691755 w 4158730"/>
              <a:gd name="connsiteY165" fmla="*/ 1204913 h 4414838"/>
              <a:gd name="connsiteX166" fmla="*/ 1758430 w 4158730"/>
              <a:gd name="connsiteY166" fmla="*/ 1204913 h 4414838"/>
              <a:gd name="connsiteX167" fmla="*/ 1758430 w 4158730"/>
              <a:gd name="connsiteY167" fmla="*/ 1204913 h 4414838"/>
              <a:gd name="connsiteX168" fmla="*/ 1729855 w 4158730"/>
              <a:gd name="connsiteY168" fmla="*/ 1300163 h 4414838"/>
              <a:gd name="connsiteX169" fmla="*/ 1734617 w 4158730"/>
              <a:gd name="connsiteY169" fmla="*/ 1338263 h 4414838"/>
              <a:gd name="connsiteX170" fmla="*/ 1734617 w 4158730"/>
              <a:gd name="connsiteY170" fmla="*/ 1338263 h 4414838"/>
              <a:gd name="connsiteX171" fmla="*/ 1801292 w 4158730"/>
              <a:gd name="connsiteY171" fmla="*/ 1352550 h 4414838"/>
              <a:gd name="connsiteX172" fmla="*/ 1839392 w 4158730"/>
              <a:gd name="connsiteY172" fmla="*/ 1319213 h 4414838"/>
              <a:gd name="connsiteX173" fmla="*/ 1901305 w 4158730"/>
              <a:gd name="connsiteY173" fmla="*/ 1319213 h 4414838"/>
              <a:gd name="connsiteX174" fmla="*/ 1948930 w 4158730"/>
              <a:gd name="connsiteY174" fmla="*/ 1328738 h 4414838"/>
              <a:gd name="connsiteX175" fmla="*/ 1967980 w 4158730"/>
              <a:gd name="connsiteY175" fmla="*/ 1300163 h 4414838"/>
              <a:gd name="connsiteX176" fmla="*/ 1972742 w 4158730"/>
              <a:gd name="connsiteY176" fmla="*/ 1281113 h 4414838"/>
              <a:gd name="connsiteX177" fmla="*/ 1929880 w 4158730"/>
              <a:gd name="connsiteY177" fmla="*/ 1266825 h 4414838"/>
              <a:gd name="connsiteX178" fmla="*/ 1882255 w 4158730"/>
              <a:gd name="connsiteY178" fmla="*/ 1257300 h 4414838"/>
              <a:gd name="connsiteX179" fmla="*/ 1867967 w 4158730"/>
              <a:gd name="connsiteY179" fmla="*/ 1238250 h 4414838"/>
              <a:gd name="connsiteX180" fmla="*/ 1939405 w 4158730"/>
              <a:gd name="connsiteY180" fmla="*/ 1233488 h 4414838"/>
              <a:gd name="connsiteX181" fmla="*/ 1963217 w 4158730"/>
              <a:gd name="connsiteY181" fmla="*/ 1247775 h 4414838"/>
              <a:gd name="connsiteX182" fmla="*/ 1963217 w 4158730"/>
              <a:gd name="connsiteY182" fmla="*/ 1247775 h 4414838"/>
              <a:gd name="connsiteX183" fmla="*/ 1915592 w 4158730"/>
              <a:gd name="connsiteY183" fmla="*/ 1214438 h 4414838"/>
              <a:gd name="connsiteX184" fmla="*/ 1929880 w 4158730"/>
              <a:gd name="connsiteY184" fmla="*/ 1190625 h 4414838"/>
              <a:gd name="connsiteX185" fmla="*/ 1929880 w 4158730"/>
              <a:gd name="connsiteY185" fmla="*/ 1190625 h 4414838"/>
              <a:gd name="connsiteX186" fmla="*/ 1948930 w 4158730"/>
              <a:gd name="connsiteY186" fmla="*/ 1166813 h 4414838"/>
              <a:gd name="connsiteX187" fmla="*/ 1953692 w 4158730"/>
              <a:gd name="connsiteY187" fmla="*/ 1152525 h 4414838"/>
              <a:gd name="connsiteX188" fmla="*/ 2025130 w 4158730"/>
              <a:gd name="connsiteY188" fmla="*/ 1223963 h 4414838"/>
              <a:gd name="connsiteX189" fmla="*/ 2020367 w 4158730"/>
              <a:gd name="connsiteY189" fmla="*/ 1204913 h 4414838"/>
              <a:gd name="connsiteX190" fmla="*/ 1996555 w 4158730"/>
              <a:gd name="connsiteY190" fmla="*/ 1152525 h 4414838"/>
              <a:gd name="connsiteX191" fmla="*/ 1996555 w 4158730"/>
              <a:gd name="connsiteY191" fmla="*/ 1090613 h 4414838"/>
              <a:gd name="connsiteX192" fmla="*/ 2015605 w 4158730"/>
              <a:gd name="connsiteY192" fmla="*/ 1090613 h 4414838"/>
              <a:gd name="connsiteX193" fmla="*/ 2020367 w 4158730"/>
              <a:gd name="connsiteY193" fmla="*/ 1152525 h 4414838"/>
              <a:gd name="connsiteX194" fmla="*/ 2053705 w 4158730"/>
              <a:gd name="connsiteY194" fmla="*/ 1171575 h 4414838"/>
              <a:gd name="connsiteX195" fmla="*/ 2053705 w 4158730"/>
              <a:gd name="connsiteY195" fmla="*/ 1171575 h 4414838"/>
              <a:gd name="connsiteX196" fmla="*/ 2044180 w 4158730"/>
              <a:gd name="connsiteY196" fmla="*/ 1081088 h 4414838"/>
              <a:gd name="connsiteX197" fmla="*/ 2072755 w 4158730"/>
              <a:gd name="connsiteY197" fmla="*/ 1076325 h 4414838"/>
              <a:gd name="connsiteX198" fmla="*/ 2072755 w 4158730"/>
              <a:gd name="connsiteY198" fmla="*/ 1128713 h 4414838"/>
              <a:gd name="connsiteX199" fmla="*/ 2082280 w 4158730"/>
              <a:gd name="connsiteY199" fmla="*/ 1143000 h 4414838"/>
              <a:gd name="connsiteX200" fmla="*/ 2110855 w 4158730"/>
              <a:gd name="connsiteY200" fmla="*/ 1090613 h 4414838"/>
              <a:gd name="connsiteX201" fmla="*/ 2153717 w 4158730"/>
              <a:gd name="connsiteY201" fmla="*/ 1066800 h 4414838"/>
              <a:gd name="connsiteX202" fmla="*/ 2158480 w 4158730"/>
              <a:gd name="connsiteY202" fmla="*/ 1090613 h 4414838"/>
              <a:gd name="connsiteX203" fmla="*/ 2125142 w 4158730"/>
              <a:gd name="connsiteY203" fmla="*/ 1133475 h 4414838"/>
              <a:gd name="connsiteX204" fmla="*/ 2096567 w 4158730"/>
              <a:gd name="connsiteY204" fmla="*/ 1166813 h 4414838"/>
              <a:gd name="connsiteX205" fmla="*/ 2196580 w 4158730"/>
              <a:gd name="connsiteY205" fmla="*/ 1190625 h 4414838"/>
              <a:gd name="connsiteX206" fmla="*/ 2234680 w 4158730"/>
              <a:gd name="connsiteY206" fmla="*/ 1190625 h 4414838"/>
              <a:gd name="connsiteX207" fmla="*/ 2229917 w 4158730"/>
              <a:gd name="connsiteY207" fmla="*/ 1152525 h 4414838"/>
              <a:gd name="connsiteX208" fmla="*/ 2229917 w 4158730"/>
              <a:gd name="connsiteY208" fmla="*/ 1152525 h 4414838"/>
              <a:gd name="connsiteX209" fmla="*/ 2263255 w 4158730"/>
              <a:gd name="connsiteY209" fmla="*/ 1119188 h 4414838"/>
              <a:gd name="connsiteX210" fmla="*/ 2277542 w 4158730"/>
              <a:gd name="connsiteY210" fmla="*/ 1195388 h 4414838"/>
              <a:gd name="connsiteX211" fmla="*/ 2301355 w 4158730"/>
              <a:gd name="connsiteY211" fmla="*/ 1214438 h 4414838"/>
              <a:gd name="connsiteX212" fmla="*/ 2310880 w 4158730"/>
              <a:gd name="connsiteY212" fmla="*/ 1176338 h 4414838"/>
              <a:gd name="connsiteX213" fmla="*/ 2310880 w 4158730"/>
              <a:gd name="connsiteY213" fmla="*/ 1176338 h 4414838"/>
              <a:gd name="connsiteX214" fmla="*/ 2339455 w 4158730"/>
              <a:gd name="connsiteY214" fmla="*/ 1109663 h 4414838"/>
              <a:gd name="connsiteX215" fmla="*/ 2344217 w 4158730"/>
              <a:gd name="connsiteY215" fmla="*/ 1147763 h 4414838"/>
              <a:gd name="connsiteX216" fmla="*/ 2348980 w 4158730"/>
              <a:gd name="connsiteY216" fmla="*/ 1181100 h 4414838"/>
              <a:gd name="connsiteX217" fmla="*/ 2410892 w 4158730"/>
              <a:gd name="connsiteY217" fmla="*/ 1200150 h 4414838"/>
              <a:gd name="connsiteX218" fmla="*/ 2439467 w 4158730"/>
              <a:gd name="connsiteY218" fmla="*/ 1204913 h 4414838"/>
              <a:gd name="connsiteX219" fmla="*/ 2448992 w 4158730"/>
              <a:gd name="connsiteY219" fmla="*/ 1190625 h 4414838"/>
              <a:gd name="connsiteX220" fmla="*/ 2468042 w 4158730"/>
              <a:gd name="connsiteY220" fmla="*/ 1171575 h 4414838"/>
              <a:gd name="connsiteX221" fmla="*/ 2510905 w 4158730"/>
              <a:gd name="connsiteY221" fmla="*/ 1166813 h 4414838"/>
              <a:gd name="connsiteX222" fmla="*/ 2482330 w 4158730"/>
              <a:gd name="connsiteY222" fmla="*/ 1204913 h 4414838"/>
              <a:gd name="connsiteX223" fmla="*/ 2482330 w 4158730"/>
              <a:gd name="connsiteY223" fmla="*/ 1233488 h 4414838"/>
              <a:gd name="connsiteX224" fmla="*/ 2482330 w 4158730"/>
              <a:gd name="connsiteY224" fmla="*/ 1233488 h 4414838"/>
              <a:gd name="connsiteX225" fmla="*/ 2549005 w 4158730"/>
              <a:gd name="connsiteY225" fmla="*/ 1271588 h 4414838"/>
              <a:gd name="connsiteX226" fmla="*/ 2610917 w 4158730"/>
              <a:gd name="connsiteY226" fmla="*/ 1309688 h 4414838"/>
              <a:gd name="connsiteX227" fmla="*/ 2663305 w 4158730"/>
              <a:gd name="connsiteY227" fmla="*/ 1347788 h 4414838"/>
              <a:gd name="connsiteX228" fmla="*/ 2682355 w 4158730"/>
              <a:gd name="connsiteY228" fmla="*/ 1362075 h 4414838"/>
              <a:gd name="connsiteX229" fmla="*/ 2706167 w 4158730"/>
              <a:gd name="connsiteY229" fmla="*/ 1328738 h 4414838"/>
              <a:gd name="connsiteX230" fmla="*/ 2701405 w 4158730"/>
              <a:gd name="connsiteY230" fmla="*/ 1300163 h 4414838"/>
              <a:gd name="connsiteX231" fmla="*/ 2701405 w 4158730"/>
              <a:gd name="connsiteY231" fmla="*/ 1281113 h 4414838"/>
              <a:gd name="connsiteX232" fmla="*/ 2729980 w 4158730"/>
              <a:gd name="connsiteY232" fmla="*/ 1319213 h 4414838"/>
              <a:gd name="connsiteX233" fmla="*/ 2706167 w 4158730"/>
              <a:gd name="connsiteY233" fmla="*/ 1357313 h 4414838"/>
              <a:gd name="connsiteX234" fmla="*/ 2749030 w 4158730"/>
              <a:gd name="connsiteY234" fmla="*/ 1404938 h 4414838"/>
              <a:gd name="connsiteX235" fmla="*/ 2796655 w 4158730"/>
              <a:gd name="connsiteY235" fmla="*/ 1390650 h 4414838"/>
              <a:gd name="connsiteX236" fmla="*/ 2796655 w 4158730"/>
              <a:gd name="connsiteY236" fmla="*/ 1390650 h 4414838"/>
              <a:gd name="connsiteX237" fmla="*/ 2815705 w 4158730"/>
              <a:gd name="connsiteY237" fmla="*/ 1333500 h 4414838"/>
              <a:gd name="connsiteX238" fmla="*/ 2815705 w 4158730"/>
              <a:gd name="connsiteY238" fmla="*/ 1333500 h 4414838"/>
              <a:gd name="connsiteX239" fmla="*/ 2825230 w 4158730"/>
              <a:gd name="connsiteY239" fmla="*/ 1381125 h 4414838"/>
              <a:gd name="connsiteX240" fmla="*/ 2849042 w 4158730"/>
              <a:gd name="connsiteY240" fmla="*/ 1419225 h 4414838"/>
              <a:gd name="connsiteX241" fmla="*/ 2930005 w 4158730"/>
              <a:gd name="connsiteY241" fmla="*/ 1443038 h 4414838"/>
              <a:gd name="connsiteX242" fmla="*/ 2987155 w 4158730"/>
              <a:gd name="connsiteY242" fmla="*/ 1452563 h 4414838"/>
              <a:gd name="connsiteX243" fmla="*/ 2987155 w 4158730"/>
              <a:gd name="connsiteY243" fmla="*/ 1452563 h 4414838"/>
              <a:gd name="connsiteX244" fmla="*/ 2949055 w 4158730"/>
              <a:gd name="connsiteY244" fmla="*/ 1309688 h 4414838"/>
              <a:gd name="connsiteX245" fmla="*/ 2887142 w 4158730"/>
              <a:gd name="connsiteY245" fmla="*/ 1157288 h 4414838"/>
              <a:gd name="connsiteX246" fmla="*/ 2882380 w 4158730"/>
              <a:gd name="connsiteY246" fmla="*/ 1104900 h 4414838"/>
              <a:gd name="connsiteX247" fmla="*/ 3010967 w 4158730"/>
              <a:gd name="connsiteY247" fmla="*/ 1081088 h 4414838"/>
              <a:gd name="connsiteX248" fmla="*/ 3053830 w 4158730"/>
              <a:gd name="connsiteY248" fmla="*/ 1171575 h 4414838"/>
              <a:gd name="connsiteX249" fmla="*/ 3077642 w 4158730"/>
              <a:gd name="connsiteY249" fmla="*/ 1257300 h 4414838"/>
              <a:gd name="connsiteX250" fmla="*/ 3082405 w 4158730"/>
              <a:gd name="connsiteY250" fmla="*/ 1347788 h 4414838"/>
              <a:gd name="connsiteX251" fmla="*/ 3096692 w 4158730"/>
              <a:gd name="connsiteY251" fmla="*/ 1419225 h 4414838"/>
              <a:gd name="connsiteX252" fmla="*/ 3144317 w 4158730"/>
              <a:gd name="connsiteY252" fmla="*/ 1452563 h 4414838"/>
              <a:gd name="connsiteX253" fmla="*/ 3244330 w 4158730"/>
              <a:gd name="connsiteY253" fmla="*/ 1414463 h 4414838"/>
              <a:gd name="connsiteX254" fmla="*/ 3334817 w 4158730"/>
              <a:gd name="connsiteY254" fmla="*/ 1371600 h 4414838"/>
              <a:gd name="connsiteX255" fmla="*/ 3401492 w 4158730"/>
              <a:gd name="connsiteY255" fmla="*/ 1333500 h 4414838"/>
              <a:gd name="connsiteX256" fmla="*/ 3401492 w 4158730"/>
              <a:gd name="connsiteY256" fmla="*/ 1276350 h 4414838"/>
              <a:gd name="connsiteX257" fmla="*/ 3353867 w 4158730"/>
              <a:gd name="connsiteY257" fmla="*/ 1271588 h 4414838"/>
              <a:gd name="connsiteX258" fmla="*/ 3296717 w 4158730"/>
              <a:gd name="connsiteY258" fmla="*/ 1300163 h 4414838"/>
              <a:gd name="connsiteX259" fmla="*/ 3239567 w 4158730"/>
              <a:gd name="connsiteY259" fmla="*/ 1309688 h 4414838"/>
              <a:gd name="connsiteX260" fmla="*/ 3201467 w 4158730"/>
              <a:gd name="connsiteY260" fmla="*/ 1300163 h 4414838"/>
              <a:gd name="connsiteX261" fmla="*/ 3249092 w 4158730"/>
              <a:gd name="connsiteY261" fmla="*/ 1271588 h 4414838"/>
              <a:gd name="connsiteX262" fmla="*/ 3272905 w 4158730"/>
              <a:gd name="connsiteY262" fmla="*/ 1233488 h 4414838"/>
              <a:gd name="connsiteX263" fmla="*/ 3230042 w 4158730"/>
              <a:gd name="connsiteY263" fmla="*/ 1223963 h 4414838"/>
              <a:gd name="connsiteX264" fmla="*/ 3163367 w 4158730"/>
              <a:gd name="connsiteY264" fmla="*/ 1200150 h 4414838"/>
              <a:gd name="connsiteX265" fmla="*/ 3144317 w 4158730"/>
              <a:gd name="connsiteY265" fmla="*/ 1123950 h 4414838"/>
              <a:gd name="connsiteX266" fmla="*/ 3225280 w 4158730"/>
              <a:gd name="connsiteY266" fmla="*/ 1181101 h 4414838"/>
              <a:gd name="connsiteX267" fmla="*/ 3363392 w 4158730"/>
              <a:gd name="connsiteY267" fmla="*/ 1233489 h 4414838"/>
              <a:gd name="connsiteX268" fmla="*/ 3463405 w 4158730"/>
              <a:gd name="connsiteY268" fmla="*/ 1247776 h 4414838"/>
              <a:gd name="connsiteX269" fmla="*/ 3472930 w 4158730"/>
              <a:gd name="connsiteY269" fmla="*/ 1314451 h 4414838"/>
              <a:gd name="connsiteX270" fmla="*/ 3587230 w 4158730"/>
              <a:gd name="connsiteY270" fmla="*/ 1271589 h 4414838"/>
              <a:gd name="connsiteX271" fmla="*/ 3696767 w 4158730"/>
              <a:gd name="connsiteY271" fmla="*/ 1214439 h 4414838"/>
              <a:gd name="connsiteX272" fmla="*/ 3763442 w 4158730"/>
              <a:gd name="connsiteY272" fmla="*/ 1166814 h 4414838"/>
              <a:gd name="connsiteX273" fmla="*/ 3749155 w 4158730"/>
              <a:gd name="connsiteY273" fmla="*/ 1123951 h 4414838"/>
              <a:gd name="connsiteX274" fmla="*/ 3787255 w 4158730"/>
              <a:gd name="connsiteY274" fmla="*/ 1095376 h 4414838"/>
              <a:gd name="connsiteX275" fmla="*/ 3872980 w 4158730"/>
              <a:gd name="connsiteY275" fmla="*/ 1114426 h 4414838"/>
              <a:gd name="connsiteX276" fmla="*/ 4063480 w 4158730"/>
              <a:gd name="connsiteY276" fmla="*/ 1143000 h 4414838"/>
              <a:gd name="connsiteX277" fmla="*/ 4139680 w 4158730"/>
              <a:gd name="connsiteY277" fmla="*/ 1176338 h 4414838"/>
              <a:gd name="connsiteX278" fmla="*/ 4153967 w 4158730"/>
              <a:gd name="connsiteY278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196455 w 4158730"/>
              <a:gd name="connsiteY120" fmla="*/ 1109663 h 4414838"/>
              <a:gd name="connsiteX121" fmla="*/ 1253605 w 4158730"/>
              <a:gd name="connsiteY121" fmla="*/ 1090613 h 4414838"/>
              <a:gd name="connsiteX122" fmla="*/ 1296467 w 4158730"/>
              <a:gd name="connsiteY122" fmla="*/ 1095375 h 4414838"/>
              <a:gd name="connsiteX123" fmla="*/ 1301230 w 4158730"/>
              <a:gd name="connsiteY123" fmla="*/ 1176338 h 4414838"/>
              <a:gd name="connsiteX124" fmla="*/ 1329805 w 4158730"/>
              <a:gd name="connsiteY124" fmla="*/ 1223963 h 4414838"/>
              <a:gd name="connsiteX125" fmla="*/ 1396480 w 4158730"/>
              <a:gd name="connsiteY125" fmla="*/ 1281113 h 4414838"/>
              <a:gd name="connsiteX126" fmla="*/ 1448867 w 4158730"/>
              <a:gd name="connsiteY126" fmla="*/ 1309688 h 4414838"/>
              <a:gd name="connsiteX127" fmla="*/ 1529830 w 4158730"/>
              <a:gd name="connsiteY127" fmla="*/ 1281113 h 4414838"/>
              <a:gd name="connsiteX128" fmla="*/ 1534592 w 4158730"/>
              <a:gd name="connsiteY128" fmla="*/ 1314450 h 4414838"/>
              <a:gd name="connsiteX129" fmla="*/ 1496492 w 4158730"/>
              <a:gd name="connsiteY129" fmla="*/ 1366838 h 4414838"/>
              <a:gd name="connsiteX130" fmla="*/ 1510780 w 4158730"/>
              <a:gd name="connsiteY130" fmla="*/ 1428750 h 4414838"/>
              <a:gd name="connsiteX131" fmla="*/ 1553642 w 4158730"/>
              <a:gd name="connsiteY131" fmla="*/ 1428750 h 4414838"/>
              <a:gd name="connsiteX132" fmla="*/ 1506017 w 4158730"/>
              <a:gd name="connsiteY132" fmla="*/ 1462088 h 4414838"/>
              <a:gd name="connsiteX133" fmla="*/ 1520305 w 4158730"/>
              <a:gd name="connsiteY133" fmla="*/ 1528763 h 4414838"/>
              <a:gd name="connsiteX134" fmla="*/ 1544117 w 4158730"/>
              <a:gd name="connsiteY134" fmla="*/ 1576388 h 4414838"/>
              <a:gd name="connsiteX135" fmla="*/ 1601267 w 4158730"/>
              <a:gd name="connsiteY135" fmla="*/ 1571625 h 4414838"/>
              <a:gd name="connsiteX136" fmla="*/ 1653655 w 4158730"/>
              <a:gd name="connsiteY136" fmla="*/ 1590675 h 4414838"/>
              <a:gd name="connsiteX137" fmla="*/ 1696517 w 4158730"/>
              <a:gd name="connsiteY137" fmla="*/ 1552575 h 4414838"/>
              <a:gd name="connsiteX138" fmla="*/ 1720330 w 4158730"/>
              <a:gd name="connsiteY138" fmla="*/ 1533525 h 4414838"/>
              <a:gd name="connsiteX139" fmla="*/ 1706042 w 4158730"/>
              <a:gd name="connsiteY139" fmla="*/ 1490663 h 4414838"/>
              <a:gd name="connsiteX140" fmla="*/ 1691755 w 4158730"/>
              <a:gd name="connsiteY140" fmla="*/ 1476375 h 4414838"/>
              <a:gd name="connsiteX141" fmla="*/ 1691755 w 4158730"/>
              <a:gd name="connsiteY141" fmla="*/ 1452563 h 4414838"/>
              <a:gd name="connsiteX142" fmla="*/ 1729855 w 4158730"/>
              <a:gd name="connsiteY142" fmla="*/ 1466850 h 4414838"/>
              <a:gd name="connsiteX143" fmla="*/ 1758430 w 4158730"/>
              <a:gd name="connsiteY143" fmla="*/ 1495425 h 4414838"/>
              <a:gd name="connsiteX144" fmla="*/ 1767955 w 4158730"/>
              <a:gd name="connsiteY144" fmla="*/ 1447800 h 4414838"/>
              <a:gd name="connsiteX145" fmla="*/ 1772717 w 4158730"/>
              <a:gd name="connsiteY145" fmla="*/ 1414463 h 4414838"/>
              <a:gd name="connsiteX146" fmla="*/ 1767955 w 4158730"/>
              <a:gd name="connsiteY146" fmla="*/ 1400175 h 4414838"/>
              <a:gd name="connsiteX147" fmla="*/ 1725092 w 4158730"/>
              <a:gd name="connsiteY147" fmla="*/ 1385888 h 4414838"/>
              <a:gd name="connsiteX148" fmla="*/ 1691755 w 4158730"/>
              <a:gd name="connsiteY148" fmla="*/ 1362075 h 4414838"/>
              <a:gd name="connsiteX149" fmla="*/ 1658417 w 4158730"/>
              <a:gd name="connsiteY149" fmla="*/ 1319213 h 4414838"/>
              <a:gd name="connsiteX150" fmla="*/ 1629842 w 4158730"/>
              <a:gd name="connsiteY150" fmla="*/ 1309688 h 4414838"/>
              <a:gd name="connsiteX151" fmla="*/ 1591742 w 4158730"/>
              <a:gd name="connsiteY151" fmla="*/ 1309688 h 4414838"/>
              <a:gd name="connsiteX152" fmla="*/ 1572692 w 4158730"/>
              <a:gd name="connsiteY152" fmla="*/ 1304925 h 4414838"/>
              <a:gd name="connsiteX153" fmla="*/ 1558405 w 4158730"/>
              <a:gd name="connsiteY153" fmla="*/ 1271588 h 4414838"/>
              <a:gd name="connsiteX154" fmla="*/ 1539355 w 4158730"/>
              <a:gd name="connsiteY154" fmla="*/ 1233488 h 4414838"/>
              <a:gd name="connsiteX155" fmla="*/ 1558405 w 4158730"/>
              <a:gd name="connsiteY155" fmla="*/ 1219200 h 4414838"/>
              <a:gd name="connsiteX156" fmla="*/ 1615555 w 4158730"/>
              <a:gd name="connsiteY156" fmla="*/ 1281113 h 4414838"/>
              <a:gd name="connsiteX157" fmla="*/ 1615555 w 4158730"/>
              <a:gd name="connsiteY157" fmla="*/ 1281113 h 4414838"/>
              <a:gd name="connsiteX158" fmla="*/ 1634605 w 4158730"/>
              <a:gd name="connsiteY158" fmla="*/ 1252538 h 4414838"/>
              <a:gd name="connsiteX159" fmla="*/ 1615555 w 4158730"/>
              <a:gd name="connsiteY159" fmla="*/ 1214438 h 4414838"/>
              <a:gd name="connsiteX160" fmla="*/ 1658417 w 4158730"/>
              <a:gd name="connsiteY160" fmla="*/ 1223963 h 4414838"/>
              <a:gd name="connsiteX161" fmla="*/ 1677467 w 4158730"/>
              <a:gd name="connsiteY161" fmla="*/ 1285875 h 4414838"/>
              <a:gd name="connsiteX162" fmla="*/ 1696517 w 4158730"/>
              <a:gd name="connsiteY162" fmla="*/ 1290638 h 4414838"/>
              <a:gd name="connsiteX163" fmla="*/ 1691755 w 4158730"/>
              <a:gd name="connsiteY163" fmla="*/ 1252538 h 4414838"/>
              <a:gd name="connsiteX164" fmla="*/ 1682230 w 4158730"/>
              <a:gd name="connsiteY164" fmla="*/ 1223963 h 4414838"/>
              <a:gd name="connsiteX165" fmla="*/ 1691755 w 4158730"/>
              <a:gd name="connsiteY165" fmla="*/ 1204913 h 4414838"/>
              <a:gd name="connsiteX166" fmla="*/ 1691755 w 4158730"/>
              <a:gd name="connsiteY166" fmla="*/ 1204913 h 4414838"/>
              <a:gd name="connsiteX167" fmla="*/ 1758430 w 4158730"/>
              <a:gd name="connsiteY167" fmla="*/ 1204913 h 4414838"/>
              <a:gd name="connsiteX168" fmla="*/ 1758430 w 4158730"/>
              <a:gd name="connsiteY168" fmla="*/ 1204913 h 4414838"/>
              <a:gd name="connsiteX169" fmla="*/ 1729855 w 4158730"/>
              <a:gd name="connsiteY169" fmla="*/ 1300163 h 4414838"/>
              <a:gd name="connsiteX170" fmla="*/ 1734617 w 4158730"/>
              <a:gd name="connsiteY170" fmla="*/ 1338263 h 4414838"/>
              <a:gd name="connsiteX171" fmla="*/ 1734617 w 4158730"/>
              <a:gd name="connsiteY171" fmla="*/ 1338263 h 4414838"/>
              <a:gd name="connsiteX172" fmla="*/ 1801292 w 4158730"/>
              <a:gd name="connsiteY172" fmla="*/ 1352550 h 4414838"/>
              <a:gd name="connsiteX173" fmla="*/ 1839392 w 4158730"/>
              <a:gd name="connsiteY173" fmla="*/ 1319213 h 4414838"/>
              <a:gd name="connsiteX174" fmla="*/ 1901305 w 4158730"/>
              <a:gd name="connsiteY174" fmla="*/ 1319213 h 4414838"/>
              <a:gd name="connsiteX175" fmla="*/ 1948930 w 4158730"/>
              <a:gd name="connsiteY175" fmla="*/ 1328738 h 4414838"/>
              <a:gd name="connsiteX176" fmla="*/ 1967980 w 4158730"/>
              <a:gd name="connsiteY176" fmla="*/ 1300163 h 4414838"/>
              <a:gd name="connsiteX177" fmla="*/ 1972742 w 4158730"/>
              <a:gd name="connsiteY177" fmla="*/ 1281113 h 4414838"/>
              <a:gd name="connsiteX178" fmla="*/ 1929880 w 4158730"/>
              <a:gd name="connsiteY178" fmla="*/ 1266825 h 4414838"/>
              <a:gd name="connsiteX179" fmla="*/ 1882255 w 4158730"/>
              <a:gd name="connsiteY179" fmla="*/ 1257300 h 4414838"/>
              <a:gd name="connsiteX180" fmla="*/ 1867967 w 4158730"/>
              <a:gd name="connsiteY180" fmla="*/ 1238250 h 4414838"/>
              <a:gd name="connsiteX181" fmla="*/ 1939405 w 4158730"/>
              <a:gd name="connsiteY181" fmla="*/ 1233488 h 4414838"/>
              <a:gd name="connsiteX182" fmla="*/ 1963217 w 4158730"/>
              <a:gd name="connsiteY182" fmla="*/ 1247775 h 4414838"/>
              <a:gd name="connsiteX183" fmla="*/ 1963217 w 4158730"/>
              <a:gd name="connsiteY183" fmla="*/ 1247775 h 4414838"/>
              <a:gd name="connsiteX184" fmla="*/ 1915592 w 4158730"/>
              <a:gd name="connsiteY184" fmla="*/ 1214438 h 4414838"/>
              <a:gd name="connsiteX185" fmla="*/ 1929880 w 4158730"/>
              <a:gd name="connsiteY185" fmla="*/ 1190625 h 4414838"/>
              <a:gd name="connsiteX186" fmla="*/ 1929880 w 4158730"/>
              <a:gd name="connsiteY186" fmla="*/ 1190625 h 4414838"/>
              <a:gd name="connsiteX187" fmla="*/ 1948930 w 4158730"/>
              <a:gd name="connsiteY187" fmla="*/ 1166813 h 4414838"/>
              <a:gd name="connsiteX188" fmla="*/ 1953692 w 4158730"/>
              <a:gd name="connsiteY188" fmla="*/ 1152525 h 4414838"/>
              <a:gd name="connsiteX189" fmla="*/ 2025130 w 4158730"/>
              <a:gd name="connsiteY189" fmla="*/ 1223963 h 4414838"/>
              <a:gd name="connsiteX190" fmla="*/ 2020367 w 4158730"/>
              <a:gd name="connsiteY190" fmla="*/ 1204913 h 4414838"/>
              <a:gd name="connsiteX191" fmla="*/ 1996555 w 4158730"/>
              <a:gd name="connsiteY191" fmla="*/ 1152525 h 4414838"/>
              <a:gd name="connsiteX192" fmla="*/ 1996555 w 4158730"/>
              <a:gd name="connsiteY192" fmla="*/ 1090613 h 4414838"/>
              <a:gd name="connsiteX193" fmla="*/ 2015605 w 4158730"/>
              <a:gd name="connsiteY193" fmla="*/ 1090613 h 4414838"/>
              <a:gd name="connsiteX194" fmla="*/ 2020367 w 4158730"/>
              <a:gd name="connsiteY194" fmla="*/ 1152525 h 4414838"/>
              <a:gd name="connsiteX195" fmla="*/ 2053705 w 4158730"/>
              <a:gd name="connsiteY195" fmla="*/ 1171575 h 4414838"/>
              <a:gd name="connsiteX196" fmla="*/ 2053705 w 4158730"/>
              <a:gd name="connsiteY196" fmla="*/ 1171575 h 4414838"/>
              <a:gd name="connsiteX197" fmla="*/ 2044180 w 4158730"/>
              <a:gd name="connsiteY197" fmla="*/ 1081088 h 4414838"/>
              <a:gd name="connsiteX198" fmla="*/ 2072755 w 4158730"/>
              <a:gd name="connsiteY198" fmla="*/ 1076325 h 4414838"/>
              <a:gd name="connsiteX199" fmla="*/ 2072755 w 4158730"/>
              <a:gd name="connsiteY199" fmla="*/ 1128713 h 4414838"/>
              <a:gd name="connsiteX200" fmla="*/ 2082280 w 4158730"/>
              <a:gd name="connsiteY200" fmla="*/ 1143000 h 4414838"/>
              <a:gd name="connsiteX201" fmla="*/ 2110855 w 4158730"/>
              <a:gd name="connsiteY201" fmla="*/ 1090613 h 4414838"/>
              <a:gd name="connsiteX202" fmla="*/ 2153717 w 4158730"/>
              <a:gd name="connsiteY202" fmla="*/ 1066800 h 4414838"/>
              <a:gd name="connsiteX203" fmla="*/ 2158480 w 4158730"/>
              <a:gd name="connsiteY203" fmla="*/ 1090613 h 4414838"/>
              <a:gd name="connsiteX204" fmla="*/ 2125142 w 4158730"/>
              <a:gd name="connsiteY204" fmla="*/ 1133475 h 4414838"/>
              <a:gd name="connsiteX205" fmla="*/ 2096567 w 4158730"/>
              <a:gd name="connsiteY205" fmla="*/ 1166813 h 4414838"/>
              <a:gd name="connsiteX206" fmla="*/ 2196580 w 4158730"/>
              <a:gd name="connsiteY206" fmla="*/ 1190625 h 4414838"/>
              <a:gd name="connsiteX207" fmla="*/ 2234680 w 4158730"/>
              <a:gd name="connsiteY207" fmla="*/ 1190625 h 4414838"/>
              <a:gd name="connsiteX208" fmla="*/ 2229917 w 4158730"/>
              <a:gd name="connsiteY208" fmla="*/ 1152525 h 4414838"/>
              <a:gd name="connsiteX209" fmla="*/ 2229917 w 4158730"/>
              <a:gd name="connsiteY209" fmla="*/ 1152525 h 4414838"/>
              <a:gd name="connsiteX210" fmla="*/ 2263255 w 4158730"/>
              <a:gd name="connsiteY210" fmla="*/ 1119188 h 4414838"/>
              <a:gd name="connsiteX211" fmla="*/ 2277542 w 4158730"/>
              <a:gd name="connsiteY211" fmla="*/ 1195388 h 4414838"/>
              <a:gd name="connsiteX212" fmla="*/ 2301355 w 4158730"/>
              <a:gd name="connsiteY212" fmla="*/ 1214438 h 4414838"/>
              <a:gd name="connsiteX213" fmla="*/ 2310880 w 4158730"/>
              <a:gd name="connsiteY213" fmla="*/ 1176338 h 4414838"/>
              <a:gd name="connsiteX214" fmla="*/ 2310880 w 4158730"/>
              <a:gd name="connsiteY214" fmla="*/ 1176338 h 4414838"/>
              <a:gd name="connsiteX215" fmla="*/ 2339455 w 4158730"/>
              <a:gd name="connsiteY215" fmla="*/ 1109663 h 4414838"/>
              <a:gd name="connsiteX216" fmla="*/ 2344217 w 4158730"/>
              <a:gd name="connsiteY216" fmla="*/ 1147763 h 4414838"/>
              <a:gd name="connsiteX217" fmla="*/ 2348980 w 4158730"/>
              <a:gd name="connsiteY217" fmla="*/ 1181100 h 4414838"/>
              <a:gd name="connsiteX218" fmla="*/ 2410892 w 4158730"/>
              <a:gd name="connsiteY218" fmla="*/ 1200150 h 4414838"/>
              <a:gd name="connsiteX219" fmla="*/ 2439467 w 4158730"/>
              <a:gd name="connsiteY219" fmla="*/ 1204913 h 4414838"/>
              <a:gd name="connsiteX220" fmla="*/ 2448992 w 4158730"/>
              <a:gd name="connsiteY220" fmla="*/ 1190625 h 4414838"/>
              <a:gd name="connsiteX221" fmla="*/ 2468042 w 4158730"/>
              <a:gd name="connsiteY221" fmla="*/ 1171575 h 4414838"/>
              <a:gd name="connsiteX222" fmla="*/ 2510905 w 4158730"/>
              <a:gd name="connsiteY222" fmla="*/ 1166813 h 4414838"/>
              <a:gd name="connsiteX223" fmla="*/ 2482330 w 4158730"/>
              <a:gd name="connsiteY223" fmla="*/ 1204913 h 4414838"/>
              <a:gd name="connsiteX224" fmla="*/ 2482330 w 4158730"/>
              <a:gd name="connsiteY224" fmla="*/ 1233488 h 4414838"/>
              <a:gd name="connsiteX225" fmla="*/ 2482330 w 4158730"/>
              <a:gd name="connsiteY225" fmla="*/ 1233488 h 4414838"/>
              <a:gd name="connsiteX226" fmla="*/ 2549005 w 4158730"/>
              <a:gd name="connsiteY226" fmla="*/ 1271588 h 4414838"/>
              <a:gd name="connsiteX227" fmla="*/ 2610917 w 4158730"/>
              <a:gd name="connsiteY227" fmla="*/ 1309688 h 4414838"/>
              <a:gd name="connsiteX228" fmla="*/ 2663305 w 4158730"/>
              <a:gd name="connsiteY228" fmla="*/ 1347788 h 4414838"/>
              <a:gd name="connsiteX229" fmla="*/ 2682355 w 4158730"/>
              <a:gd name="connsiteY229" fmla="*/ 1362075 h 4414838"/>
              <a:gd name="connsiteX230" fmla="*/ 2706167 w 4158730"/>
              <a:gd name="connsiteY230" fmla="*/ 1328738 h 4414838"/>
              <a:gd name="connsiteX231" fmla="*/ 2701405 w 4158730"/>
              <a:gd name="connsiteY231" fmla="*/ 1300163 h 4414838"/>
              <a:gd name="connsiteX232" fmla="*/ 2701405 w 4158730"/>
              <a:gd name="connsiteY232" fmla="*/ 1281113 h 4414838"/>
              <a:gd name="connsiteX233" fmla="*/ 2729980 w 4158730"/>
              <a:gd name="connsiteY233" fmla="*/ 1319213 h 4414838"/>
              <a:gd name="connsiteX234" fmla="*/ 2706167 w 4158730"/>
              <a:gd name="connsiteY234" fmla="*/ 1357313 h 4414838"/>
              <a:gd name="connsiteX235" fmla="*/ 2749030 w 4158730"/>
              <a:gd name="connsiteY235" fmla="*/ 1404938 h 4414838"/>
              <a:gd name="connsiteX236" fmla="*/ 2796655 w 4158730"/>
              <a:gd name="connsiteY236" fmla="*/ 1390650 h 4414838"/>
              <a:gd name="connsiteX237" fmla="*/ 2796655 w 4158730"/>
              <a:gd name="connsiteY237" fmla="*/ 1390650 h 4414838"/>
              <a:gd name="connsiteX238" fmla="*/ 2815705 w 4158730"/>
              <a:gd name="connsiteY238" fmla="*/ 1333500 h 4414838"/>
              <a:gd name="connsiteX239" fmla="*/ 2815705 w 4158730"/>
              <a:gd name="connsiteY239" fmla="*/ 1333500 h 4414838"/>
              <a:gd name="connsiteX240" fmla="*/ 2825230 w 4158730"/>
              <a:gd name="connsiteY240" fmla="*/ 1381125 h 4414838"/>
              <a:gd name="connsiteX241" fmla="*/ 2849042 w 4158730"/>
              <a:gd name="connsiteY241" fmla="*/ 1419225 h 4414838"/>
              <a:gd name="connsiteX242" fmla="*/ 2930005 w 4158730"/>
              <a:gd name="connsiteY242" fmla="*/ 1443038 h 4414838"/>
              <a:gd name="connsiteX243" fmla="*/ 2987155 w 4158730"/>
              <a:gd name="connsiteY243" fmla="*/ 1452563 h 4414838"/>
              <a:gd name="connsiteX244" fmla="*/ 2987155 w 4158730"/>
              <a:gd name="connsiteY244" fmla="*/ 1452563 h 4414838"/>
              <a:gd name="connsiteX245" fmla="*/ 2949055 w 4158730"/>
              <a:gd name="connsiteY245" fmla="*/ 1309688 h 4414838"/>
              <a:gd name="connsiteX246" fmla="*/ 2887142 w 4158730"/>
              <a:gd name="connsiteY246" fmla="*/ 1157288 h 4414838"/>
              <a:gd name="connsiteX247" fmla="*/ 2882380 w 4158730"/>
              <a:gd name="connsiteY247" fmla="*/ 1104900 h 4414838"/>
              <a:gd name="connsiteX248" fmla="*/ 3010967 w 4158730"/>
              <a:gd name="connsiteY248" fmla="*/ 1081088 h 4414838"/>
              <a:gd name="connsiteX249" fmla="*/ 3053830 w 4158730"/>
              <a:gd name="connsiteY249" fmla="*/ 1171575 h 4414838"/>
              <a:gd name="connsiteX250" fmla="*/ 3077642 w 4158730"/>
              <a:gd name="connsiteY250" fmla="*/ 1257300 h 4414838"/>
              <a:gd name="connsiteX251" fmla="*/ 3082405 w 4158730"/>
              <a:gd name="connsiteY251" fmla="*/ 1347788 h 4414838"/>
              <a:gd name="connsiteX252" fmla="*/ 3096692 w 4158730"/>
              <a:gd name="connsiteY252" fmla="*/ 1419225 h 4414838"/>
              <a:gd name="connsiteX253" fmla="*/ 3144317 w 4158730"/>
              <a:gd name="connsiteY253" fmla="*/ 1452563 h 4414838"/>
              <a:gd name="connsiteX254" fmla="*/ 3244330 w 4158730"/>
              <a:gd name="connsiteY254" fmla="*/ 1414463 h 4414838"/>
              <a:gd name="connsiteX255" fmla="*/ 3334817 w 4158730"/>
              <a:gd name="connsiteY255" fmla="*/ 1371600 h 4414838"/>
              <a:gd name="connsiteX256" fmla="*/ 3401492 w 4158730"/>
              <a:gd name="connsiteY256" fmla="*/ 1333500 h 4414838"/>
              <a:gd name="connsiteX257" fmla="*/ 3401492 w 4158730"/>
              <a:gd name="connsiteY257" fmla="*/ 1276350 h 4414838"/>
              <a:gd name="connsiteX258" fmla="*/ 3353867 w 4158730"/>
              <a:gd name="connsiteY258" fmla="*/ 1271588 h 4414838"/>
              <a:gd name="connsiteX259" fmla="*/ 3296717 w 4158730"/>
              <a:gd name="connsiteY259" fmla="*/ 1300163 h 4414838"/>
              <a:gd name="connsiteX260" fmla="*/ 3239567 w 4158730"/>
              <a:gd name="connsiteY260" fmla="*/ 1309688 h 4414838"/>
              <a:gd name="connsiteX261" fmla="*/ 3201467 w 4158730"/>
              <a:gd name="connsiteY261" fmla="*/ 1300163 h 4414838"/>
              <a:gd name="connsiteX262" fmla="*/ 3249092 w 4158730"/>
              <a:gd name="connsiteY262" fmla="*/ 1271588 h 4414838"/>
              <a:gd name="connsiteX263" fmla="*/ 3272905 w 4158730"/>
              <a:gd name="connsiteY263" fmla="*/ 1233488 h 4414838"/>
              <a:gd name="connsiteX264" fmla="*/ 3230042 w 4158730"/>
              <a:gd name="connsiteY264" fmla="*/ 1223963 h 4414838"/>
              <a:gd name="connsiteX265" fmla="*/ 3163367 w 4158730"/>
              <a:gd name="connsiteY265" fmla="*/ 1200150 h 4414838"/>
              <a:gd name="connsiteX266" fmla="*/ 3144317 w 4158730"/>
              <a:gd name="connsiteY266" fmla="*/ 1123950 h 4414838"/>
              <a:gd name="connsiteX267" fmla="*/ 3225280 w 4158730"/>
              <a:gd name="connsiteY267" fmla="*/ 1181101 h 4414838"/>
              <a:gd name="connsiteX268" fmla="*/ 3363392 w 4158730"/>
              <a:gd name="connsiteY268" fmla="*/ 1233489 h 4414838"/>
              <a:gd name="connsiteX269" fmla="*/ 3463405 w 4158730"/>
              <a:gd name="connsiteY269" fmla="*/ 1247776 h 4414838"/>
              <a:gd name="connsiteX270" fmla="*/ 3472930 w 4158730"/>
              <a:gd name="connsiteY270" fmla="*/ 1314451 h 4414838"/>
              <a:gd name="connsiteX271" fmla="*/ 3587230 w 4158730"/>
              <a:gd name="connsiteY271" fmla="*/ 1271589 h 4414838"/>
              <a:gd name="connsiteX272" fmla="*/ 3696767 w 4158730"/>
              <a:gd name="connsiteY272" fmla="*/ 1214439 h 4414838"/>
              <a:gd name="connsiteX273" fmla="*/ 3763442 w 4158730"/>
              <a:gd name="connsiteY273" fmla="*/ 1166814 h 4414838"/>
              <a:gd name="connsiteX274" fmla="*/ 3749155 w 4158730"/>
              <a:gd name="connsiteY274" fmla="*/ 1123951 h 4414838"/>
              <a:gd name="connsiteX275" fmla="*/ 3787255 w 4158730"/>
              <a:gd name="connsiteY275" fmla="*/ 1095376 h 4414838"/>
              <a:gd name="connsiteX276" fmla="*/ 3872980 w 4158730"/>
              <a:gd name="connsiteY276" fmla="*/ 1114426 h 4414838"/>
              <a:gd name="connsiteX277" fmla="*/ 4063480 w 4158730"/>
              <a:gd name="connsiteY277" fmla="*/ 1143000 h 4414838"/>
              <a:gd name="connsiteX278" fmla="*/ 4139680 w 4158730"/>
              <a:gd name="connsiteY278" fmla="*/ 1176338 h 4414838"/>
              <a:gd name="connsiteX279" fmla="*/ 4153967 w 4158730"/>
              <a:gd name="connsiteY279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96455 w 4158730"/>
              <a:gd name="connsiteY121" fmla="*/ 1109663 h 4414838"/>
              <a:gd name="connsiteX122" fmla="*/ 1253605 w 4158730"/>
              <a:gd name="connsiteY122" fmla="*/ 1090613 h 4414838"/>
              <a:gd name="connsiteX123" fmla="*/ 1296467 w 4158730"/>
              <a:gd name="connsiteY123" fmla="*/ 1095375 h 4414838"/>
              <a:gd name="connsiteX124" fmla="*/ 1301230 w 4158730"/>
              <a:gd name="connsiteY124" fmla="*/ 1176338 h 4414838"/>
              <a:gd name="connsiteX125" fmla="*/ 1329805 w 4158730"/>
              <a:gd name="connsiteY125" fmla="*/ 1223963 h 4414838"/>
              <a:gd name="connsiteX126" fmla="*/ 1396480 w 4158730"/>
              <a:gd name="connsiteY126" fmla="*/ 1281113 h 4414838"/>
              <a:gd name="connsiteX127" fmla="*/ 1448867 w 4158730"/>
              <a:gd name="connsiteY127" fmla="*/ 1309688 h 4414838"/>
              <a:gd name="connsiteX128" fmla="*/ 1529830 w 4158730"/>
              <a:gd name="connsiteY128" fmla="*/ 1281113 h 4414838"/>
              <a:gd name="connsiteX129" fmla="*/ 1534592 w 4158730"/>
              <a:gd name="connsiteY129" fmla="*/ 1314450 h 4414838"/>
              <a:gd name="connsiteX130" fmla="*/ 1496492 w 4158730"/>
              <a:gd name="connsiteY130" fmla="*/ 1366838 h 4414838"/>
              <a:gd name="connsiteX131" fmla="*/ 1510780 w 4158730"/>
              <a:gd name="connsiteY131" fmla="*/ 1428750 h 4414838"/>
              <a:gd name="connsiteX132" fmla="*/ 1553642 w 4158730"/>
              <a:gd name="connsiteY132" fmla="*/ 1428750 h 4414838"/>
              <a:gd name="connsiteX133" fmla="*/ 1506017 w 4158730"/>
              <a:gd name="connsiteY133" fmla="*/ 1462088 h 4414838"/>
              <a:gd name="connsiteX134" fmla="*/ 1520305 w 4158730"/>
              <a:gd name="connsiteY134" fmla="*/ 1528763 h 4414838"/>
              <a:gd name="connsiteX135" fmla="*/ 1544117 w 4158730"/>
              <a:gd name="connsiteY135" fmla="*/ 1576388 h 4414838"/>
              <a:gd name="connsiteX136" fmla="*/ 1601267 w 4158730"/>
              <a:gd name="connsiteY136" fmla="*/ 1571625 h 4414838"/>
              <a:gd name="connsiteX137" fmla="*/ 1653655 w 4158730"/>
              <a:gd name="connsiteY137" fmla="*/ 1590675 h 4414838"/>
              <a:gd name="connsiteX138" fmla="*/ 1696517 w 4158730"/>
              <a:gd name="connsiteY138" fmla="*/ 1552575 h 4414838"/>
              <a:gd name="connsiteX139" fmla="*/ 1720330 w 4158730"/>
              <a:gd name="connsiteY139" fmla="*/ 1533525 h 4414838"/>
              <a:gd name="connsiteX140" fmla="*/ 1706042 w 4158730"/>
              <a:gd name="connsiteY140" fmla="*/ 1490663 h 4414838"/>
              <a:gd name="connsiteX141" fmla="*/ 1691755 w 4158730"/>
              <a:gd name="connsiteY141" fmla="*/ 1476375 h 4414838"/>
              <a:gd name="connsiteX142" fmla="*/ 1691755 w 4158730"/>
              <a:gd name="connsiteY142" fmla="*/ 1452563 h 4414838"/>
              <a:gd name="connsiteX143" fmla="*/ 1729855 w 4158730"/>
              <a:gd name="connsiteY143" fmla="*/ 1466850 h 4414838"/>
              <a:gd name="connsiteX144" fmla="*/ 1758430 w 4158730"/>
              <a:gd name="connsiteY144" fmla="*/ 1495425 h 4414838"/>
              <a:gd name="connsiteX145" fmla="*/ 1767955 w 4158730"/>
              <a:gd name="connsiteY145" fmla="*/ 1447800 h 4414838"/>
              <a:gd name="connsiteX146" fmla="*/ 1772717 w 4158730"/>
              <a:gd name="connsiteY146" fmla="*/ 1414463 h 4414838"/>
              <a:gd name="connsiteX147" fmla="*/ 1767955 w 4158730"/>
              <a:gd name="connsiteY147" fmla="*/ 1400175 h 4414838"/>
              <a:gd name="connsiteX148" fmla="*/ 1725092 w 4158730"/>
              <a:gd name="connsiteY148" fmla="*/ 1385888 h 4414838"/>
              <a:gd name="connsiteX149" fmla="*/ 1691755 w 4158730"/>
              <a:gd name="connsiteY149" fmla="*/ 1362075 h 4414838"/>
              <a:gd name="connsiteX150" fmla="*/ 1658417 w 4158730"/>
              <a:gd name="connsiteY150" fmla="*/ 1319213 h 4414838"/>
              <a:gd name="connsiteX151" fmla="*/ 1629842 w 4158730"/>
              <a:gd name="connsiteY151" fmla="*/ 1309688 h 4414838"/>
              <a:gd name="connsiteX152" fmla="*/ 1591742 w 4158730"/>
              <a:gd name="connsiteY152" fmla="*/ 1309688 h 4414838"/>
              <a:gd name="connsiteX153" fmla="*/ 1572692 w 4158730"/>
              <a:gd name="connsiteY153" fmla="*/ 1304925 h 4414838"/>
              <a:gd name="connsiteX154" fmla="*/ 1558405 w 4158730"/>
              <a:gd name="connsiteY154" fmla="*/ 1271588 h 4414838"/>
              <a:gd name="connsiteX155" fmla="*/ 1539355 w 4158730"/>
              <a:gd name="connsiteY155" fmla="*/ 1233488 h 4414838"/>
              <a:gd name="connsiteX156" fmla="*/ 1558405 w 4158730"/>
              <a:gd name="connsiteY156" fmla="*/ 1219200 h 4414838"/>
              <a:gd name="connsiteX157" fmla="*/ 1615555 w 4158730"/>
              <a:gd name="connsiteY157" fmla="*/ 1281113 h 4414838"/>
              <a:gd name="connsiteX158" fmla="*/ 1615555 w 4158730"/>
              <a:gd name="connsiteY158" fmla="*/ 1281113 h 4414838"/>
              <a:gd name="connsiteX159" fmla="*/ 1634605 w 4158730"/>
              <a:gd name="connsiteY159" fmla="*/ 1252538 h 4414838"/>
              <a:gd name="connsiteX160" fmla="*/ 1615555 w 4158730"/>
              <a:gd name="connsiteY160" fmla="*/ 1214438 h 4414838"/>
              <a:gd name="connsiteX161" fmla="*/ 1658417 w 4158730"/>
              <a:gd name="connsiteY161" fmla="*/ 1223963 h 4414838"/>
              <a:gd name="connsiteX162" fmla="*/ 1677467 w 4158730"/>
              <a:gd name="connsiteY162" fmla="*/ 1285875 h 4414838"/>
              <a:gd name="connsiteX163" fmla="*/ 1696517 w 4158730"/>
              <a:gd name="connsiteY163" fmla="*/ 1290638 h 4414838"/>
              <a:gd name="connsiteX164" fmla="*/ 1691755 w 4158730"/>
              <a:gd name="connsiteY164" fmla="*/ 1252538 h 4414838"/>
              <a:gd name="connsiteX165" fmla="*/ 1682230 w 4158730"/>
              <a:gd name="connsiteY165" fmla="*/ 1223963 h 4414838"/>
              <a:gd name="connsiteX166" fmla="*/ 1691755 w 4158730"/>
              <a:gd name="connsiteY166" fmla="*/ 1204913 h 4414838"/>
              <a:gd name="connsiteX167" fmla="*/ 1691755 w 4158730"/>
              <a:gd name="connsiteY167" fmla="*/ 1204913 h 4414838"/>
              <a:gd name="connsiteX168" fmla="*/ 1758430 w 4158730"/>
              <a:gd name="connsiteY168" fmla="*/ 1204913 h 4414838"/>
              <a:gd name="connsiteX169" fmla="*/ 1758430 w 4158730"/>
              <a:gd name="connsiteY169" fmla="*/ 1204913 h 4414838"/>
              <a:gd name="connsiteX170" fmla="*/ 1729855 w 4158730"/>
              <a:gd name="connsiteY170" fmla="*/ 1300163 h 4414838"/>
              <a:gd name="connsiteX171" fmla="*/ 1734617 w 4158730"/>
              <a:gd name="connsiteY171" fmla="*/ 1338263 h 4414838"/>
              <a:gd name="connsiteX172" fmla="*/ 1734617 w 4158730"/>
              <a:gd name="connsiteY172" fmla="*/ 1338263 h 4414838"/>
              <a:gd name="connsiteX173" fmla="*/ 1801292 w 4158730"/>
              <a:gd name="connsiteY173" fmla="*/ 1352550 h 4414838"/>
              <a:gd name="connsiteX174" fmla="*/ 1839392 w 4158730"/>
              <a:gd name="connsiteY174" fmla="*/ 1319213 h 4414838"/>
              <a:gd name="connsiteX175" fmla="*/ 1901305 w 4158730"/>
              <a:gd name="connsiteY175" fmla="*/ 1319213 h 4414838"/>
              <a:gd name="connsiteX176" fmla="*/ 1948930 w 4158730"/>
              <a:gd name="connsiteY176" fmla="*/ 1328738 h 4414838"/>
              <a:gd name="connsiteX177" fmla="*/ 1967980 w 4158730"/>
              <a:gd name="connsiteY177" fmla="*/ 1300163 h 4414838"/>
              <a:gd name="connsiteX178" fmla="*/ 1972742 w 4158730"/>
              <a:gd name="connsiteY178" fmla="*/ 1281113 h 4414838"/>
              <a:gd name="connsiteX179" fmla="*/ 1929880 w 4158730"/>
              <a:gd name="connsiteY179" fmla="*/ 1266825 h 4414838"/>
              <a:gd name="connsiteX180" fmla="*/ 1882255 w 4158730"/>
              <a:gd name="connsiteY180" fmla="*/ 1257300 h 4414838"/>
              <a:gd name="connsiteX181" fmla="*/ 1867967 w 4158730"/>
              <a:gd name="connsiteY181" fmla="*/ 1238250 h 4414838"/>
              <a:gd name="connsiteX182" fmla="*/ 1939405 w 4158730"/>
              <a:gd name="connsiteY182" fmla="*/ 1233488 h 4414838"/>
              <a:gd name="connsiteX183" fmla="*/ 1963217 w 4158730"/>
              <a:gd name="connsiteY183" fmla="*/ 1247775 h 4414838"/>
              <a:gd name="connsiteX184" fmla="*/ 1963217 w 4158730"/>
              <a:gd name="connsiteY184" fmla="*/ 1247775 h 4414838"/>
              <a:gd name="connsiteX185" fmla="*/ 1915592 w 4158730"/>
              <a:gd name="connsiteY185" fmla="*/ 1214438 h 4414838"/>
              <a:gd name="connsiteX186" fmla="*/ 1929880 w 4158730"/>
              <a:gd name="connsiteY186" fmla="*/ 1190625 h 4414838"/>
              <a:gd name="connsiteX187" fmla="*/ 1929880 w 4158730"/>
              <a:gd name="connsiteY187" fmla="*/ 1190625 h 4414838"/>
              <a:gd name="connsiteX188" fmla="*/ 1948930 w 4158730"/>
              <a:gd name="connsiteY188" fmla="*/ 1166813 h 4414838"/>
              <a:gd name="connsiteX189" fmla="*/ 1953692 w 4158730"/>
              <a:gd name="connsiteY189" fmla="*/ 1152525 h 4414838"/>
              <a:gd name="connsiteX190" fmla="*/ 2025130 w 4158730"/>
              <a:gd name="connsiteY190" fmla="*/ 1223963 h 4414838"/>
              <a:gd name="connsiteX191" fmla="*/ 2020367 w 4158730"/>
              <a:gd name="connsiteY191" fmla="*/ 1204913 h 4414838"/>
              <a:gd name="connsiteX192" fmla="*/ 1996555 w 4158730"/>
              <a:gd name="connsiteY192" fmla="*/ 1152525 h 4414838"/>
              <a:gd name="connsiteX193" fmla="*/ 1996555 w 4158730"/>
              <a:gd name="connsiteY193" fmla="*/ 1090613 h 4414838"/>
              <a:gd name="connsiteX194" fmla="*/ 2015605 w 4158730"/>
              <a:gd name="connsiteY194" fmla="*/ 1090613 h 4414838"/>
              <a:gd name="connsiteX195" fmla="*/ 2020367 w 4158730"/>
              <a:gd name="connsiteY195" fmla="*/ 1152525 h 4414838"/>
              <a:gd name="connsiteX196" fmla="*/ 2053705 w 4158730"/>
              <a:gd name="connsiteY196" fmla="*/ 1171575 h 4414838"/>
              <a:gd name="connsiteX197" fmla="*/ 2053705 w 4158730"/>
              <a:gd name="connsiteY197" fmla="*/ 1171575 h 4414838"/>
              <a:gd name="connsiteX198" fmla="*/ 2044180 w 4158730"/>
              <a:gd name="connsiteY198" fmla="*/ 1081088 h 4414838"/>
              <a:gd name="connsiteX199" fmla="*/ 2072755 w 4158730"/>
              <a:gd name="connsiteY199" fmla="*/ 1076325 h 4414838"/>
              <a:gd name="connsiteX200" fmla="*/ 2072755 w 4158730"/>
              <a:gd name="connsiteY200" fmla="*/ 1128713 h 4414838"/>
              <a:gd name="connsiteX201" fmla="*/ 2082280 w 4158730"/>
              <a:gd name="connsiteY201" fmla="*/ 1143000 h 4414838"/>
              <a:gd name="connsiteX202" fmla="*/ 2110855 w 4158730"/>
              <a:gd name="connsiteY202" fmla="*/ 1090613 h 4414838"/>
              <a:gd name="connsiteX203" fmla="*/ 2153717 w 4158730"/>
              <a:gd name="connsiteY203" fmla="*/ 1066800 h 4414838"/>
              <a:gd name="connsiteX204" fmla="*/ 2158480 w 4158730"/>
              <a:gd name="connsiteY204" fmla="*/ 1090613 h 4414838"/>
              <a:gd name="connsiteX205" fmla="*/ 2125142 w 4158730"/>
              <a:gd name="connsiteY205" fmla="*/ 1133475 h 4414838"/>
              <a:gd name="connsiteX206" fmla="*/ 2096567 w 4158730"/>
              <a:gd name="connsiteY206" fmla="*/ 1166813 h 4414838"/>
              <a:gd name="connsiteX207" fmla="*/ 2196580 w 4158730"/>
              <a:gd name="connsiteY207" fmla="*/ 1190625 h 4414838"/>
              <a:gd name="connsiteX208" fmla="*/ 2234680 w 4158730"/>
              <a:gd name="connsiteY208" fmla="*/ 1190625 h 4414838"/>
              <a:gd name="connsiteX209" fmla="*/ 2229917 w 4158730"/>
              <a:gd name="connsiteY209" fmla="*/ 1152525 h 4414838"/>
              <a:gd name="connsiteX210" fmla="*/ 2229917 w 4158730"/>
              <a:gd name="connsiteY210" fmla="*/ 1152525 h 4414838"/>
              <a:gd name="connsiteX211" fmla="*/ 2263255 w 4158730"/>
              <a:gd name="connsiteY211" fmla="*/ 1119188 h 4414838"/>
              <a:gd name="connsiteX212" fmla="*/ 2277542 w 4158730"/>
              <a:gd name="connsiteY212" fmla="*/ 1195388 h 4414838"/>
              <a:gd name="connsiteX213" fmla="*/ 2301355 w 4158730"/>
              <a:gd name="connsiteY213" fmla="*/ 1214438 h 4414838"/>
              <a:gd name="connsiteX214" fmla="*/ 2310880 w 4158730"/>
              <a:gd name="connsiteY214" fmla="*/ 1176338 h 4414838"/>
              <a:gd name="connsiteX215" fmla="*/ 2310880 w 4158730"/>
              <a:gd name="connsiteY215" fmla="*/ 1176338 h 4414838"/>
              <a:gd name="connsiteX216" fmla="*/ 2339455 w 4158730"/>
              <a:gd name="connsiteY216" fmla="*/ 1109663 h 4414838"/>
              <a:gd name="connsiteX217" fmla="*/ 2344217 w 4158730"/>
              <a:gd name="connsiteY217" fmla="*/ 1147763 h 4414838"/>
              <a:gd name="connsiteX218" fmla="*/ 2348980 w 4158730"/>
              <a:gd name="connsiteY218" fmla="*/ 1181100 h 4414838"/>
              <a:gd name="connsiteX219" fmla="*/ 2410892 w 4158730"/>
              <a:gd name="connsiteY219" fmla="*/ 1200150 h 4414838"/>
              <a:gd name="connsiteX220" fmla="*/ 2439467 w 4158730"/>
              <a:gd name="connsiteY220" fmla="*/ 1204913 h 4414838"/>
              <a:gd name="connsiteX221" fmla="*/ 2448992 w 4158730"/>
              <a:gd name="connsiteY221" fmla="*/ 1190625 h 4414838"/>
              <a:gd name="connsiteX222" fmla="*/ 2468042 w 4158730"/>
              <a:gd name="connsiteY222" fmla="*/ 1171575 h 4414838"/>
              <a:gd name="connsiteX223" fmla="*/ 2510905 w 4158730"/>
              <a:gd name="connsiteY223" fmla="*/ 1166813 h 4414838"/>
              <a:gd name="connsiteX224" fmla="*/ 2482330 w 4158730"/>
              <a:gd name="connsiteY224" fmla="*/ 1204913 h 4414838"/>
              <a:gd name="connsiteX225" fmla="*/ 2482330 w 4158730"/>
              <a:gd name="connsiteY225" fmla="*/ 1233488 h 4414838"/>
              <a:gd name="connsiteX226" fmla="*/ 2482330 w 4158730"/>
              <a:gd name="connsiteY226" fmla="*/ 1233488 h 4414838"/>
              <a:gd name="connsiteX227" fmla="*/ 2549005 w 4158730"/>
              <a:gd name="connsiteY227" fmla="*/ 1271588 h 4414838"/>
              <a:gd name="connsiteX228" fmla="*/ 2610917 w 4158730"/>
              <a:gd name="connsiteY228" fmla="*/ 1309688 h 4414838"/>
              <a:gd name="connsiteX229" fmla="*/ 2663305 w 4158730"/>
              <a:gd name="connsiteY229" fmla="*/ 1347788 h 4414838"/>
              <a:gd name="connsiteX230" fmla="*/ 2682355 w 4158730"/>
              <a:gd name="connsiteY230" fmla="*/ 1362075 h 4414838"/>
              <a:gd name="connsiteX231" fmla="*/ 2706167 w 4158730"/>
              <a:gd name="connsiteY231" fmla="*/ 1328738 h 4414838"/>
              <a:gd name="connsiteX232" fmla="*/ 2701405 w 4158730"/>
              <a:gd name="connsiteY232" fmla="*/ 1300163 h 4414838"/>
              <a:gd name="connsiteX233" fmla="*/ 2701405 w 4158730"/>
              <a:gd name="connsiteY233" fmla="*/ 1281113 h 4414838"/>
              <a:gd name="connsiteX234" fmla="*/ 2729980 w 4158730"/>
              <a:gd name="connsiteY234" fmla="*/ 1319213 h 4414838"/>
              <a:gd name="connsiteX235" fmla="*/ 2706167 w 4158730"/>
              <a:gd name="connsiteY235" fmla="*/ 1357313 h 4414838"/>
              <a:gd name="connsiteX236" fmla="*/ 2749030 w 4158730"/>
              <a:gd name="connsiteY236" fmla="*/ 1404938 h 4414838"/>
              <a:gd name="connsiteX237" fmla="*/ 2796655 w 4158730"/>
              <a:gd name="connsiteY237" fmla="*/ 1390650 h 4414838"/>
              <a:gd name="connsiteX238" fmla="*/ 2796655 w 4158730"/>
              <a:gd name="connsiteY238" fmla="*/ 1390650 h 4414838"/>
              <a:gd name="connsiteX239" fmla="*/ 2815705 w 4158730"/>
              <a:gd name="connsiteY239" fmla="*/ 1333500 h 4414838"/>
              <a:gd name="connsiteX240" fmla="*/ 2815705 w 4158730"/>
              <a:gd name="connsiteY240" fmla="*/ 1333500 h 4414838"/>
              <a:gd name="connsiteX241" fmla="*/ 2825230 w 4158730"/>
              <a:gd name="connsiteY241" fmla="*/ 1381125 h 4414838"/>
              <a:gd name="connsiteX242" fmla="*/ 2849042 w 4158730"/>
              <a:gd name="connsiteY242" fmla="*/ 1419225 h 4414838"/>
              <a:gd name="connsiteX243" fmla="*/ 2930005 w 4158730"/>
              <a:gd name="connsiteY243" fmla="*/ 1443038 h 4414838"/>
              <a:gd name="connsiteX244" fmla="*/ 2987155 w 4158730"/>
              <a:gd name="connsiteY244" fmla="*/ 1452563 h 4414838"/>
              <a:gd name="connsiteX245" fmla="*/ 2987155 w 4158730"/>
              <a:gd name="connsiteY245" fmla="*/ 1452563 h 4414838"/>
              <a:gd name="connsiteX246" fmla="*/ 2949055 w 4158730"/>
              <a:gd name="connsiteY246" fmla="*/ 1309688 h 4414838"/>
              <a:gd name="connsiteX247" fmla="*/ 2887142 w 4158730"/>
              <a:gd name="connsiteY247" fmla="*/ 1157288 h 4414838"/>
              <a:gd name="connsiteX248" fmla="*/ 2882380 w 4158730"/>
              <a:gd name="connsiteY248" fmla="*/ 1104900 h 4414838"/>
              <a:gd name="connsiteX249" fmla="*/ 3010967 w 4158730"/>
              <a:gd name="connsiteY249" fmla="*/ 1081088 h 4414838"/>
              <a:gd name="connsiteX250" fmla="*/ 3053830 w 4158730"/>
              <a:gd name="connsiteY250" fmla="*/ 1171575 h 4414838"/>
              <a:gd name="connsiteX251" fmla="*/ 3077642 w 4158730"/>
              <a:gd name="connsiteY251" fmla="*/ 1257300 h 4414838"/>
              <a:gd name="connsiteX252" fmla="*/ 3082405 w 4158730"/>
              <a:gd name="connsiteY252" fmla="*/ 1347788 h 4414838"/>
              <a:gd name="connsiteX253" fmla="*/ 3096692 w 4158730"/>
              <a:gd name="connsiteY253" fmla="*/ 1419225 h 4414838"/>
              <a:gd name="connsiteX254" fmla="*/ 3144317 w 4158730"/>
              <a:gd name="connsiteY254" fmla="*/ 1452563 h 4414838"/>
              <a:gd name="connsiteX255" fmla="*/ 3244330 w 4158730"/>
              <a:gd name="connsiteY255" fmla="*/ 1414463 h 4414838"/>
              <a:gd name="connsiteX256" fmla="*/ 3334817 w 4158730"/>
              <a:gd name="connsiteY256" fmla="*/ 1371600 h 4414838"/>
              <a:gd name="connsiteX257" fmla="*/ 3401492 w 4158730"/>
              <a:gd name="connsiteY257" fmla="*/ 1333500 h 4414838"/>
              <a:gd name="connsiteX258" fmla="*/ 3401492 w 4158730"/>
              <a:gd name="connsiteY258" fmla="*/ 1276350 h 4414838"/>
              <a:gd name="connsiteX259" fmla="*/ 3353867 w 4158730"/>
              <a:gd name="connsiteY259" fmla="*/ 1271588 h 4414838"/>
              <a:gd name="connsiteX260" fmla="*/ 3296717 w 4158730"/>
              <a:gd name="connsiteY260" fmla="*/ 1300163 h 4414838"/>
              <a:gd name="connsiteX261" fmla="*/ 3239567 w 4158730"/>
              <a:gd name="connsiteY261" fmla="*/ 1309688 h 4414838"/>
              <a:gd name="connsiteX262" fmla="*/ 3201467 w 4158730"/>
              <a:gd name="connsiteY262" fmla="*/ 1300163 h 4414838"/>
              <a:gd name="connsiteX263" fmla="*/ 3249092 w 4158730"/>
              <a:gd name="connsiteY263" fmla="*/ 1271588 h 4414838"/>
              <a:gd name="connsiteX264" fmla="*/ 3272905 w 4158730"/>
              <a:gd name="connsiteY264" fmla="*/ 1233488 h 4414838"/>
              <a:gd name="connsiteX265" fmla="*/ 3230042 w 4158730"/>
              <a:gd name="connsiteY265" fmla="*/ 1223963 h 4414838"/>
              <a:gd name="connsiteX266" fmla="*/ 3163367 w 4158730"/>
              <a:gd name="connsiteY266" fmla="*/ 1200150 h 4414838"/>
              <a:gd name="connsiteX267" fmla="*/ 3144317 w 4158730"/>
              <a:gd name="connsiteY267" fmla="*/ 1123950 h 4414838"/>
              <a:gd name="connsiteX268" fmla="*/ 3225280 w 4158730"/>
              <a:gd name="connsiteY268" fmla="*/ 1181101 h 4414838"/>
              <a:gd name="connsiteX269" fmla="*/ 3363392 w 4158730"/>
              <a:gd name="connsiteY269" fmla="*/ 1233489 h 4414838"/>
              <a:gd name="connsiteX270" fmla="*/ 3463405 w 4158730"/>
              <a:gd name="connsiteY270" fmla="*/ 1247776 h 4414838"/>
              <a:gd name="connsiteX271" fmla="*/ 3472930 w 4158730"/>
              <a:gd name="connsiteY271" fmla="*/ 1314451 h 4414838"/>
              <a:gd name="connsiteX272" fmla="*/ 3587230 w 4158730"/>
              <a:gd name="connsiteY272" fmla="*/ 1271589 h 4414838"/>
              <a:gd name="connsiteX273" fmla="*/ 3696767 w 4158730"/>
              <a:gd name="connsiteY273" fmla="*/ 1214439 h 4414838"/>
              <a:gd name="connsiteX274" fmla="*/ 3763442 w 4158730"/>
              <a:gd name="connsiteY274" fmla="*/ 1166814 h 4414838"/>
              <a:gd name="connsiteX275" fmla="*/ 3749155 w 4158730"/>
              <a:gd name="connsiteY275" fmla="*/ 1123951 h 4414838"/>
              <a:gd name="connsiteX276" fmla="*/ 3787255 w 4158730"/>
              <a:gd name="connsiteY276" fmla="*/ 1095376 h 4414838"/>
              <a:gd name="connsiteX277" fmla="*/ 3872980 w 4158730"/>
              <a:gd name="connsiteY277" fmla="*/ 1114426 h 4414838"/>
              <a:gd name="connsiteX278" fmla="*/ 4063480 w 4158730"/>
              <a:gd name="connsiteY278" fmla="*/ 1143000 h 4414838"/>
              <a:gd name="connsiteX279" fmla="*/ 4139680 w 4158730"/>
              <a:gd name="connsiteY279" fmla="*/ 1176338 h 4414838"/>
              <a:gd name="connsiteX280" fmla="*/ 4153967 w 4158730"/>
              <a:gd name="connsiteY280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96455 w 4158730"/>
              <a:gd name="connsiteY122" fmla="*/ 1109663 h 4414838"/>
              <a:gd name="connsiteX123" fmla="*/ 1253605 w 4158730"/>
              <a:gd name="connsiteY123" fmla="*/ 1090613 h 4414838"/>
              <a:gd name="connsiteX124" fmla="*/ 1296467 w 4158730"/>
              <a:gd name="connsiteY124" fmla="*/ 1095375 h 4414838"/>
              <a:gd name="connsiteX125" fmla="*/ 1301230 w 4158730"/>
              <a:gd name="connsiteY125" fmla="*/ 1176338 h 4414838"/>
              <a:gd name="connsiteX126" fmla="*/ 1329805 w 4158730"/>
              <a:gd name="connsiteY126" fmla="*/ 1223963 h 4414838"/>
              <a:gd name="connsiteX127" fmla="*/ 1396480 w 4158730"/>
              <a:gd name="connsiteY127" fmla="*/ 1281113 h 4414838"/>
              <a:gd name="connsiteX128" fmla="*/ 1448867 w 4158730"/>
              <a:gd name="connsiteY128" fmla="*/ 1309688 h 4414838"/>
              <a:gd name="connsiteX129" fmla="*/ 1529830 w 4158730"/>
              <a:gd name="connsiteY129" fmla="*/ 1281113 h 4414838"/>
              <a:gd name="connsiteX130" fmla="*/ 1534592 w 4158730"/>
              <a:gd name="connsiteY130" fmla="*/ 1314450 h 4414838"/>
              <a:gd name="connsiteX131" fmla="*/ 1496492 w 4158730"/>
              <a:gd name="connsiteY131" fmla="*/ 1366838 h 4414838"/>
              <a:gd name="connsiteX132" fmla="*/ 1510780 w 4158730"/>
              <a:gd name="connsiteY132" fmla="*/ 1428750 h 4414838"/>
              <a:gd name="connsiteX133" fmla="*/ 1553642 w 4158730"/>
              <a:gd name="connsiteY133" fmla="*/ 1428750 h 4414838"/>
              <a:gd name="connsiteX134" fmla="*/ 1506017 w 4158730"/>
              <a:gd name="connsiteY134" fmla="*/ 1462088 h 4414838"/>
              <a:gd name="connsiteX135" fmla="*/ 1520305 w 4158730"/>
              <a:gd name="connsiteY135" fmla="*/ 1528763 h 4414838"/>
              <a:gd name="connsiteX136" fmla="*/ 1544117 w 4158730"/>
              <a:gd name="connsiteY136" fmla="*/ 1576388 h 4414838"/>
              <a:gd name="connsiteX137" fmla="*/ 1601267 w 4158730"/>
              <a:gd name="connsiteY137" fmla="*/ 1571625 h 4414838"/>
              <a:gd name="connsiteX138" fmla="*/ 1653655 w 4158730"/>
              <a:gd name="connsiteY138" fmla="*/ 1590675 h 4414838"/>
              <a:gd name="connsiteX139" fmla="*/ 1696517 w 4158730"/>
              <a:gd name="connsiteY139" fmla="*/ 1552575 h 4414838"/>
              <a:gd name="connsiteX140" fmla="*/ 1720330 w 4158730"/>
              <a:gd name="connsiteY140" fmla="*/ 1533525 h 4414838"/>
              <a:gd name="connsiteX141" fmla="*/ 1706042 w 4158730"/>
              <a:gd name="connsiteY141" fmla="*/ 1490663 h 4414838"/>
              <a:gd name="connsiteX142" fmla="*/ 1691755 w 4158730"/>
              <a:gd name="connsiteY142" fmla="*/ 1476375 h 4414838"/>
              <a:gd name="connsiteX143" fmla="*/ 1691755 w 4158730"/>
              <a:gd name="connsiteY143" fmla="*/ 1452563 h 4414838"/>
              <a:gd name="connsiteX144" fmla="*/ 1729855 w 4158730"/>
              <a:gd name="connsiteY144" fmla="*/ 1466850 h 4414838"/>
              <a:gd name="connsiteX145" fmla="*/ 1758430 w 4158730"/>
              <a:gd name="connsiteY145" fmla="*/ 1495425 h 4414838"/>
              <a:gd name="connsiteX146" fmla="*/ 1767955 w 4158730"/>
              <a:gd name="connsiteY146" fmla="*/ 1447800 h 4414838"/>
              <a:gd name="connsiteX147" fmla="*/ 1772717 w 4158730"/>
              <a:gd name="connsiteY147" fmla="*/ 1414463 h 4414838"/>
              <a:gd name="connsiteX148" fmla="*/ 1767955 w 4158730"/>
              <a:gd name="connsiteY148" fmla="*/ 1400175 h 4414838"/>
              <a:gd name="connsiteX149" fmla="*/ 1725092 w 4158730"/>
              <a:gd name="connsiteY149" fmla="*/ 1385888 h 4414838"/>
              <a:gd name="connsiteX150" fmla="*/ 1691755 w 4158730"/>
              <a:gd name="connsiteY150" fmla="*/ 1362075 h 4414838"/>
              <a:gd name="connsiteX151" fmla="*/ 1658417 w 4158730"/>
              <a:gd name="connsiteY151" fmla="*/ 1319213 h 4414838"/>
              <a:gd name="connsiteX152" fmla="*/ 1629842 w 4158730"/>
              <a:gd name="connsiteY152" fmla="*/ 1309688 h 4414838"/>
              <a:gd name="connsiteX153" fmla="*/ 1591742 w 4158730"/>
              <a:gd name="connsiteY153" fmla="*/ 1309688 h 4414838"/>
              <a:gd name="connsiteX154" fmla="*/ 1572692 w 4158730"/>
              <a:gd name="connsiteY154" fmla="*/ 1304925 h 4414838"/>
              <a:gd name="connsiteX155" fmla="*/ 1558405 w 4158730"/>
              <a:gd name="connsiteY155" fmla="*/ 1271588 h 4414838"/>
              <a:gd name="connsiteX156" fmla="*/ 1539355 w 4158730"/>
              <a:gd name="connsiteY156" fmla="*/ 1233488 h 4414838"/>
              <a:gd name="connsiteX157" fmla="*/ 1558405 w 4158730"/>
              <a:gd name="connsiteY157" fmla="*/ 1219200 h 4414838"/>
              <a:gd name="connsiteX158" fmla="*/ 1615555 w 4158730"/>
              <a:gd name="connsiteY158" fmla="*/ 1281113 h 4414838"/>
              <a:gd name="connsiteX159" fmla="*/ 1615555 w 4158730"/>
              <a:gd name="connsiteY159" fmla="*/ 1281113 h 4414838"/>
              <a:gd name="connsiteX160" fmla="*/ 1634605 w 4158730"/>
              <a:gd name="connsiteY160" fmla="*/ 1252538 h 4414838"/>
              <a:gd name="connsiteX161" fmla="*/ 1615555 w 4158730"/>
              <a:gd name="connsiteY161" fmla="*/ 1214438 h 4414838"/>
              <a:gd name="connsiteX162" fmla="*/ 1658417 w 4158730"/>
              <a:gd name="connsiteY162" fmla="*/ 1223963 h 4414838"/>
              <a:gd name="connsiteX163" fmla="*/ 1677467 w 4158730"/>
              <a:gd name="connsiteY163" fmla="*/ 1285875 h 4414838"/>
              <a:gd name="connsiteX164" fmla="*/ 1696517 w 4158730"/>
              <a:gd name="connsiteY164" fmla="*/ 1290638 h 4414838"/>
              <a:gd name="connsiteX165" fmla="*/ 1691755 w 4158730"/>
              <a:gd name="connsiteY165" fmla="*/ 1252538 h 4414838"/>
              <a:gd name="connsiteX166" fmla="*/ 1682230 w 4158730"/>
              <a:gd name="connsiteY166" fmla="*/ 1223963 h 4414838"/>
              <a:gd name="connsiteX167" fmla="*/ 1691755 w 4158730"/>
              <a:gd name="connsiteY167" fmla="*/ 1204913 h 4414838"/>
              <a:gd name="connsiteX168" fmla="*/ 1691755 w 4158730"/>
              <a:gd name="connsiteY168" fmla="*/ 1204913 h 4414838"/>
              <a:gd name="connsiteX169" fmla="*/ 1758430 w 4158730"/>
              <a:gd name="connsiteY169" fmla="*/ 1204913 h 4414838"/>
              <a:gd name="connsiteX170" fmla="*/ 1758430 w 4158730"/>
              <a:gd name="connsiteY170" fmla="*/ 1204913 h 4414838"/>
              <a:gd name="connsiteX171" fmla="*/ 1729855 w 4158730"/>
              <a:gd name="connsiteY171" fmla="*/ 1300163 h 4414838"/>
              <a:gd name="connsiteX172" fmla="*/ 1734617 w 4158730"/>
              <a:gd name="connsiteY172" fmla="*/ 1338263 h 4414838"/>
              <a:gd name="connsiteX173" fmla="*/ 1734617 w 4158730"/>
              <a:gd name="connsiteY173" fmla="*/ 1338263 h 4414838"/>
              <a:gd name="connsiteX174" fmla="*/ 1801292 w 4158730"/>
              <a:gd name="connsiteY174" fmla="*/ 1352550 h 4414838"/>
              <a:gd name="connsiteX175" fmla="*/ 1839392 w 4158730"/>
              <a:gd name="connsiteY175" fmla="*/ 1319213 h 4414838"/>
              <a:gd name="connsiteX176" fmla="*/ 1901305 w 4158730"/>
              <a:gd name="connsiteY176" fmla="*/ 1319213 h 4414838"/>
              <a:gd name="connsiteX177" fmla="*/ 1948930 w 4158730"/>
              <a:gd name="connsiteY177" fmla="*/ 1328738 h 4414838"/>
              <a:gd name="connsiteX178" fmla="*/ 1967980 w 4158730"/>
              <a:gd name="connsiteY178" fmla="*/ 1300163 h 4414838"/>
              <a:gd name="connsiteX179" fmla="*/ 1972742 w 4158730"/>
              <a:gd name="connsiteY179" fmla="*/ 1281113 h 4414838"/>
              <a:gd name="connsiteX180" fmla="*/ 1929880 w 4158730"/>
              <a:gd name="connsiteY180" fmla="*/ 1266825 h 4414838"/>
              <a:gd name="connsiteX181" fmla="*/ 1882255 w 4158730"/>
              <a:gd name="connsiteY181" fmla="*/ 1257300 h 4414838"/>
              <a:gd name="connsiteX182" fmla="*/ 1867967 w 4158730"/>
              <a:gd name="connsiteY182" fmla="*/ 1238250 h 4414838"/>
              <a:gd name="connsiteX183" fmla="*/ 1939405 w 4158730"/>
              <a:gd name="connsiteY183" fmla="*/ 1233488 h 4414838"/>
              <a:gd name="connsiteX184" fmla="*/ 1963217 w 4158730"/>
              <a:gd name="connsiteY184" fmla="*/ 1247775 h 4414838"/>
              <a:gd name="connsiteX185" fmla="*/ 1963217 w 4158730"/>
              <a:gd name="connsiteY185" fmla="*/ 1247775 h 4414838"/>
              <a:gd name="connsiteX186" fmla="*/ 1915592 w 4158730"/>
              <a:gd name="connsiteY186" fmla="*/ 1214438 h 4414838"/>
              <a:gd name="connsiteX187" fmla="*/ 1929880 w 4158730"/>
              <a:gd name="connsiteY187" fmla="*/ 1190625 h 4414838"/>
              <a:gd name="connsiteX188" fmla="*/ 1929880 w 4158730"/>
              <a:gd name="connsiteY188" fmla="*/ 1190625 h 4414838"/>
              <a:gd name="connsiteX189" fmla="*/ 1948930 w 4158730"/>
              <a:gd name="connsiteY189" fmla="*/ 1166813 h 4414838"/>
              <a:gd name="connsiteX190" fmla="*/ 1953692 w 4158730"/>
              <a:gd name="connsiteY190" fmla="*/ 1152525 h 4414838"/>
              <a:gd name="connsiteX191" fmla="*/ 2025130 w 4158730"/>
              <a:gd name="connsiteY191" fmla="*/ 1223963 h 4414838"/>
              <a:gd name="connsiteX192" fmla="*/ 2020367 w 4158730"/>
              <a:gd name="connsiteY192" fmla="*/ 1204913 h 4414838"/>
              <a:gd name="connsiteX193" fmla="*/ 1996555 w 4158730"/>
              <a:gd name="connsiteY193" fmla="*/ 1152525 h 4414838"/>
              <a:gd name="connsiteX194" fmla="*/ 1996555 w 4158730"/>
              <a:gd name="connsiteY194" fmla="*/ 1090613 h 4414838"/>
              <a:gd name="connsiteX195" fmla="*/ 2015605 w 4158730"/>
              <a:gd name="connsiteY195" fmla="*/ 1090613 h 4414838"/>
              <a:gd name="connsiteX196" fmla="*/ 2020367 w 4158730"/>
              <a:gd name="connsiteY196" fmla="*/ 1152525 h 4414838"/>
              <a:gd name="connsiteX197" fmla="*/ 2053705 w 4158730"/>
              <a:gd name="connsiteY197" fmla="*/ 1171575 h 4414838"/>
              <a:gd name="connsiteX198" fmla="*/ 2053705 w 4158730"/>
              <a:gd name="connsiteY198" fmla="*/ 1171575 h 4414838"/>
              <a:gd name="connsiteX199" fmla="*/ 2044180 w 4158730"/>
              <a:gd name="connsiteY199" fmla="*/ 1081088 h 4414838"/>
              <a:gd name="connsiteX200" fmla="*/ 2072755 w 4158730"/>
              <a:gd name="connsiteY200" fmla="*/ 1076325 h 4414838"/>
              <a:gd name="connsiteX201" fmla="*/ 2072755 w 4158730"/>
              <a:gd name="connsiteY201" fmla="*/ 1128713 h 4414838"/>
              <a:gd name="connsiteX202" fmla="*/ 2082280 w 4158730"/>
              <a:gd name="connsiteY202" fmla="*/ 1143000 h 4414838"/>
              <a:gd name="connsiteX203" fmla="*/ 2110855 w 4158730"/>
              <a:gd name="connsiteY203" fmla="*/ 1090613 h 4414838"/>
              <a:gd name="connsiteX204" fmla="*/ 2153717 w 4158730"/>
              <a:gd name="connsiteY204" fmla="*/ 1066800 h 4414838"/>
              <a:gd name="connsiteX205" fmla="*/ 2158480 w 4158730"/>
              <a:gd name="connsiteY205" fmla="*/ 1090613 h 4414838"/>
              <a:gd name="connsiteX206" fmla="*/ 2125142 w 4158730"/>
              <a:gd name="connsiteY206" fmla="*/ 1133475 h 4414838"/>
              <a:gd name="connsiteX207" fmla="*/ 2096567 w 4158730"/>
              <a:gd name="connsiteY207" fmla="*/ 1166813 h 4414838"/>
              <a:gd name="connsiteX208" fmla="*/ 2196580 w 4158730"/>
              <a:gd name="connsiteY208" fmla="*/ 1190625 h 4414838"/>
              <a:gd name="connsiteX209" fmla="*/ 2234680 w 4158730"/>
              <a:gd name="connsiteY209" fmla="*/ 1190625 h 4414838"/>
              <a:gd name="connsiteX210" fmla="*/ 2229917 w 4158730"/>
              <a:gd name="connsiteY210" fmla="*/ 1152525 h 4414838"/>
              <a:gd name="connsiteX211" fmla="*/ 2229917 w 4158730"/>
              <a:gd name="connsiteY211" fmla="*/ 1152525 h 4414838"/>
              <a:gd name="connsiteX212" fmla="*/ 2263255 w 4158730"/>
              <a:gd name="connsiteY212" fmla="*/ 1119188 h 4414838"/>
              <a:gd name="connsiteX213" fmla="*/ 2277542 w 4158730"/>
              <a:gd name="connsiteY213" fmla="*/ 1195388 h 4414838"/>
              <a:gd name="connsiteX214" fmla="*/ 2301355 w 4158730"/>
              <a:gd name="connsiteY214" fmla="*/ 1214438 h 4414838"/>
              <a:gd name="connsiteX215" fmla="*/ 2310880 w 4158730"/>
              <a:gd name="connsiteY215" fmla="*/ 1176338 h 4414838"/>
              <a:gd name="connsiteX216" fmla="*/ 2310880 w 4158730"/>
              <a:gd name="connsiteY216" fmla="*/ 1176338 h 4414838"/>
              <a:gd name="connsiteX217" fmla="*/ 2339455 w 4158730"/>
              <a:gd name="connsiteY217" fmla="*/ 1109663 h 4414838"/>
              <a:gd name="connsiteX218" fmla="*/ 2344217 w 4158730"/>
              <a:gd name="connsiteY218" fmla="*/ 1147763 h 4414838"/>
              <a:gd name="connsiteX219" fmla="*/ 2348980 w 4158730"/>
              <a:gd name="connsiteY219" fmla="*/ 1181100 h 4414838"/>
              <a:gd name="connsiteX220" fmla="*/ 2410892 w 4158730"/>
              <a:gd name="connsiteY220" fmla="*/ 1200150 h 4414838"/>
              <a:gd name="connsiteX221" fmla="*/ 2439467 w 4158730"/>
              <a:gd name="connsiteY221" fmla="*/ 1204913 h 4414838"/>
              <a:gd name="connsiteX222" fmla="*/ 2448992 w 4158730"/>
              <a:gd name="connsiteY222" fmla="*/ 1190625 h 4414838"/>
              <a:gd name="connsiteX223" fmla="*/ 2468042 w 4158730"/>
              <a:gd name="connsiteY223" fmla="*/ 1171575 h 4414838"/>
              <a:gd name="connsiteX224" fmla="*/ 2510905 w 4158730"/>
              <a:gd name="connsiteY224" fmla="*/ 1166813 h 4414838"/>
              <a:gd name="connsiteX225" fmla="*/ 2482330 w 4158730"/>
              <a:gd name="connsiteY225" fmla="*/ 1204913 h 4414838"/>
              <a:gd name="connsiteX226" fmla="*/ 2482330 w 4158730"/>
              <a:gd name="connsiteY226" fmla="*/ 1233488 h 4414838"/>
              <a:gd name="connsiteX227" fmla="*/ 2482330 w 4158730"/>
              <a:gd name="connsiteY227" fmla="*/ 1233488 h 4414838"/>
              <a:gd name="connsiteX228" fmla="*/ 2549005 w 4158730"/>
              <a:gd name="connsiteY228" fmla="*/ 1271588 h 4414838"/>
              <a:gd name="connsiteX229" fmla="*/ 2610917 w 4158730"/>
              <a:gd name="connsiteY229" fmla="*/ 1309688 h 4414838"/>
              <a:gd name="connsiteX230" fmla="*/ 2663305 w 4158730"/>
              <a:gd name="connsiteY230" fmla="*/ 1347788 h 4414838"/>
              <a:gd name="connsiteX231" fmla="*/ 2682355 w 4158730"/>
              <a:gd name="connsiteY231" fmla="*/ 1362075 h 4414838"/>
              <a:gd name="connsiteX232" fmla="*/ 2706167 w 4158730"/>
              <a:gd name="connsiteY232" fmla="*/ 1328738 h 4414838"/>
              <a:gd name="connsiteX233" fmla="*/ 2701405 w 4158730"/>
              <a:gd name="connsiteY233" fmla="*/ 1300163 h 4414838"/>
              <a:gd name="connsiteX234" fmla="*/ 2701405 w 4158730"/>
              <a:gd name="connsiteY234" fmla="*/ 1281113 h 4414838"/>
              <a:gd name="connsiteX235" fmla="*/ 2729980 w 4158730"/>
              <a:gd name="connsiteY235" fmla="*/ 1319213 h 4414838"/>
              <a:gd name="connsiteX236" fmla="*/ 2706167 w 4158730"/>
              <a:gd name="connsiteY236" fmla="*/ 1357313 h 4414838"/>
              <a:gd name="connsiteX237" fmla="*/ 2749030 w 4158730"/>
              <a:gd name="connsiteY237" fmla="*/ 1404938 h 4414838"/>
              <a:gd name="connsiteX238" fmla="*/ 2796655 w 4158730"/>
              <a:gd name="connsiteY238" fmla="*/ 1390650 h 4414838"/>
              <a:gd name="connsiteX239" fmla="*/ 2796655 w 4158730"/>
              <a:gd name="connsiteY239" fmla="*/ 1390650 h 4414838"/>
              <a:gd name="connsiteX240" fmla="*/ 2815705 w 4158730"/>
              <a:gd name="connsiteY240" fmla="*/ 1333500 h 4414838"/>
              <a:gd name="connsiteX241" fmla="*/ 2815705 w 4158730"/>
              <a:gd name="connsiteY241" fmla="*/ 1333500 h 4414838"/>
              <a:gd name="connsiteX242" fmla="*/ 2825230 w 4158730"/>
              <a:gd name="connsiteY242" fmla="*/ 1381125 h 4414838"/>
              <a:gd name="connsiteX243" fmla="*/ 2849042 w 4158730"/>
              <a:gd name="connsiteY243" fmla="*/ 1419225 h 4414838"/>
              <a:gd name="connsiteX244" fmla="*/ 2930005 w 4158730"/>
              <a:gd name="connsiteY244" fmla="*/ 1443038 h 4414838"/>
              <a:gd name="connsiteX245" fmla="*/ 2987155 w 4158730"/>
              <a:gd name="connsiteY245" fmla="*/ 1452563 h 4414838"/>
              <a:gd name="connsiteX246" fmla="*/ 2987155 w 4158730"/>
              <a:gd name="connsiteY246" fmla="*/ 1452563 h 4414838"/>
              <a:gd name="connsiteX247" fmla="*/ 2949055 w 4158730"/>
              <a:gd name="connsiteY247" fmla="*/ 1309688 h 4414838"/>
              <a:gd name="connsiteX248" fmla="*/ 2887142 w 4158730"/>
              <a:gd name="connsiteY248" fmla="*/ 1157288 h 4414838"/>
              <a:gd name="connsiteX249" fmla="*/ 2882380 w 4158730"/>
              <a:gd name="connsiteY249" fmla="*/ 1104900 h 4414838"/>
              <a:gd name="connsiteX250" fmla="*/ 3010967 w 4158730"/>
              <a:gd name="connsiteY250" fmla="*/ 1081088 h 4414838"/>
              <a:gd name="connsiteX251" fmla="*/ 3053830 w 4158730"/>
              <a:gd name="connsiteY251" fmla="*/ 1171575 h 4414838"/>
              <a:gd name="connsiteX252" fmla="*/ 3077642 w 4158730"/>
              <a:gd name="connsiteY252" fmla="*/ 1257300 h 4414838"/>
              <a:gd name="connsiteX253" fmla="*/ 3082405 w 4158730"/>
              <a:gd name="connsiteY253" fmla="*/ 1347788 h 4414838"/>
              <a:gd name="connsiteX254" fmla="*/ 3096692 w 4158730"/>
              <a:gd name="connsiteY254" fmla="*/ 1419225 h 4414838"/>
              <a:gd name="connsiteX255" fmla="*/ 3144317 w 4158730"/>
              <a:gd name="connsiteY255" fmla="*/ 1452563 h 4414838"/>
              <a:gd name="connsiteX256" fmla="*/ 3244330 w 4158730"/>
              <a:gd name="connsiteY256" fmla="*/ 1414463 h 4414838"/>
              <a:gd name="connsiteX257" fmla="*/ 3334817 w 4158730"/>
              <a:gd name="connsiteY257" fmla="*/ 1371600 h 4414838"/>
              <a:gd name="connsiteX258" fmla="*/ 3401492 w 4158730"/>
              <a:gd name="connsiteY258" fmla="*/ 1333500 h 4414838"/>
              <a:gd name="connsiteX259" fmla="*/ 3401492 w 4158730"/>
              <a:gd name="connsiteY259" fmla="*/ 1276350 h 4414838"/>
              <a:gd name="connsiteX260" fmla="*/ 3353867 w 4158730"/>
              <a:gd name="connsiteY260" fmla="*/ 1271588 h 4414838"/>
              <a:gd name="connsiteX261" fmla="*/ 3296717 w 4158730"/>
              <a:gd name="connsiteY261" fmla="*/ 1300163 h 4414838"/>
              <a:gd name="connsiteX262" fmla="*/ 3239567 w 4158730"/>
              <a:gd name="connsiteY262" fmla="*/ 1309688 h 4414838"/>
              <a:gd name="connsiteX263" fmla="*/ 3201467 w 4158730"/>
              <a:gd name="connsiteY263" fmla="*/ 1300163 h 4414838"/>
              <a:gd name="connsiteX264" fmla="*/ 3249092 w 4158730"/>
              <a:gd name="connsiteY264" fmla="*/ 1271588 h 4414838"/>
              <a:gd name="connsiteX265" fmla="*/ 3272905 w 4158730"/>
              <a:gd name="connsiteY265" fmla="*/ 1233488 h 4414838"/>
              <a:gd name="connsiteX266" fmla="*/ 3230042 w 4158730"/>
              <a:gd name="connsiteY266" fmla="*/ 1223963 h 4414838"/>
              <a:gd name="connsiteX267" fmla="*/ 3163367 w 4158730"/>
              <a:gd name="connsiteY267" fmla="*/ 1200150 h 4414838"/>
              <a:gd name="connsiteX268" fmla="*/ 3144317 w 4158730"/>
              <a:gd name="connsiteY268" fmla="*/ 1123950 h 4414838"/>
              <a:gd name="connsiteX269" fmla="*/ 3225280 w 4158730"/>
              <a:gd name="connsiteY269" fmla="*/ 1181101 h 4414838"/>
              <a:gd name="connsiteX270" fmla="*/ 3363392 w 4158730"/>
              <a:gd name="connsiteY270" fmla="*/ 1233489 h 4414838"/>
              <a:gd name="connsiteX271" fmla="*/ 3463405 w 4158730"/>
              <a:gd name="connsiteY271" fmla="*/ 1247776 h 4414838"/>
              <a:gd name="connsiteX272" fmla="*/ 3472930 w 4158730"/>
              <a:gd name="connsiteY272" fmla="*/ 1314451 h 4414838"/>
              <a:gd name="connsiteX273" fmla="*/ 3587230 w 4158730"/>
              <a:gd name="connsiteY273" fmla="*/ 1271589 h 4414838"/>
              <a:gd name="connsiteX274" fmla="*/ 3696767 w 4158730"/>
              <a:gd name="connsiteY274" fmla="*/ 1214439 h 4414838"/>
              <a:gd name="connsiteX275" fmla="*/ 3763442 w 4158730"/>
              <a:gd name="connsiteY275" fmla="*/ 1166814 h 4414838"/>
              <a:gd name="connsiteX276" fmla="*/ 3749155 w 4158730"/>
              <a:gd name="connsiteY276" fmla="*/ 1123951 h 4414838"/>
              <a:gd name="connsiteX277" fmla="*/ 3787255 w 4158730"/>
              <a:gd name="connsiteY277" fmla="*/ 1095376 h 4414838"/>
              <a:gd name="connsiteX278" fmla="*/ 3872980 w 4158730"/>
              <a:gd name="connsiteY278" fmla="*/ 1114426 h 4414838"/>
              <a:gd name="connsiteX279" fmla="*/ 4063480 w 4158730"/>
              <a:gd name="connsiteY279" fmla="*/ 1143000 h 4414838"/>
              <a:gd name="connsiteX280" fmla="*/ 4139680 w 4158730"/>
              <a:gd name="connsiteY280" fmla="*/ 1176338 h 4414838"/>
              <a:gd name="connsiteX281" fmla="*/ 4153967 w 4158730"/>
              <a:gd name="connsiteY281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196455 w 4158730"/>
              <a:gd name="connsiteY123" fmla="*/ 1109663 h 4414838"/>
              <a:gd name="connsiteX124" fmla="*/ 1253605 w 4158730"/>
              <a:gd name="connsiteY124" fmla="*/ 1090613 h 4414838"/>
              <a:gd name="connsiteX125" fmla="*/ 1296467 w 4158730"/>
              <a:gd name="connsiteY125" fmla="*/ 1095375 h 4414838"/>
              <a:gd name="connsiteX126" fmla="*/ 1301230 w 4158730"/>
              <a:gd name="connsiteY126" fmla="*/ 1176338 h 4414838"/>
              <a:gd name="connsiteX127" fmla="*/ 1329805 w 4158730"/>
              <a:gd name="connsiteY127" fmla="*/ 1223963 h 4414838"/>
              <a:gd name="connsiteX128" fmla="*/ 1396480 w 4158730"/>
              <a:gd name="connsiteY128" fmla="*/ 1281113 h 4414838"/>
              <a:gd name="connsiteX129" fmla="*/ 1448867 w 4158730"/>
              <a:gd name="connsiteY129" fmla="*/ 1309688 h 4414838"/>
              <a:gd name="connsiteX130" fmla="*/ 1529830 w 4158730"/>
              <a:gd name="connsiteY130" fmla="*/ 1281113 h 4414838"/>
              <a:gd name="connsiteX131" fmla="*/ 1534592 w 4158730"/>
              <a:gd name="connsiteY131" fmla="*/ 1314450 h 4414838"/>
              <a:gd name="connsiteX132" fmla="*/ 1496492 w 4158730"/>
              <a:gd name="connsiteY132" fmla="*/ 1366838 h 4414838"/>
              <a:gd name="connsiteX133" fmla="*/ 1510780 w 4158730"/>
              <a:gd name="connsiteY133" fmla="*/ 1428750 h 4414838"/>
              <a:gd name="connsiteX134" fmla="*/ 1553642 w 4158730"/>
              <a:gd name="connsiteY134" fmla="*/ 1428750 h 4414838"/>
              <a:gd name="connsiteX135" fmla="*/ 1506017 w 4158730"/>
              <a:gd name="connsiteY135" fmla="*/ 1462088 h 4414838"/>
              <a:gd name="connsiteX136" fmla="*/ 1520305 w 4158730"/>
              <a:gd name="connsiteY136" fmla="*/ 1528763 h 4414838"/>
              <a:gd name="connsiteX137" fmla="*/ 1544117 w 4158730"/>
              <a:gd name="connsiteY137" fmla="*/ 1576388 h 4414838"/>
              <a:gd name="connsiteX138" fmla="*/ 1601267 w 4158730"/>
              <a:gd name="connsiteY138" fmla="*/ 1571625 h 4414838"/>
              <a:gd name="connsiteX139" fmla="*/ 1653655 w 4158730"/>
              <a:gd name="connsiteY139" fmla="*/ 1590675 h 4414838"/>
              <a:gd name="connsiteX140" fmla="*/ 1696517 w 4158730"/>
              <a:gd name="connsiteY140" fmla="*/ 1552575 h 4414838"/>
              <a:gd name="connsiteX141" fmla="*/ 1720330 w 4158730"/>
              <a:gd name="connsiteY141" fmla="*/ 1533525 h 4414838"/>
              <a:gd name="connsiteX142" fmla="*/ 1706042 w 4158730"/>
              <a:gd name="connsiteY142" fmla="*/ 1490663 h 4414838"/>
              <a:gd name="connsiteX143" fmla="*/ 1691755 w 4158730"/>
              <a:gd name="connsiteY143" fmla="*/ 1476375 h 4414838"/>
              <a:gd name="connsiteX144" fmla="*/ 1691755 w 4158730"/>
              <a:gd name="connsiteY144" fmla="*/ 1452563 h 4414838"/>
              <a:gd name="connsiteX145" fmla="*/ 1729855 w 4158730"/>
              <a:gd name="connsiteY145" fmla="*/ 1466850 h 4414838"/>
              <a:gd name="connsiteX146" fmla="*/ 1758430 w 4158730"/>
              <a:gd name="connsiteY146" fmla="*/ 1495425 h 4414838"/>
              <a:gd name="connsiteX147" fmla="*/ 1767955 w 4158730"/>
              <a:gd name="connsiteY147" fmla="*/ 1447800 h 4414838"/>
              <a:gd name="connsiteX148" fmla="*/ 1772717 w 4158730"/>
              <a:gd name="connsiteY148" fmla="*/ 1414463 h 4414838"/>
              <a:gd name="connsiteX149" fmla="*/ 1767955 w 4158730"/>
              <a:gd name="connsiteY149" fmla="*/ 1400175 h 4414838"/>
              <a:gd name="connsiteX150" fmla="*/ 1725092 w 4158730"/>
              <a:gd name="connsiteY150" fmla="*/ 1385888 h 4414838"/>
              <a:gd name="connsiteX151" fmla="*/ 1691755 w 4158730"/>
              <a:gd name="connsiteY151" fmla="*/ 1362075 h 4414838"/>
              <a:gd name="connsiteX152" fmla="*/ 1658417 w 4158730"/>
              <a:gd name="connsiteY152" fmla="*/ 1319213 h 4414838"/>
              <a:gd name="connsiteX153" fmla="*/ 1629842 w 4158730"/>
              <a:gd name="connsiteY153" fmla="*/ 1309688 h 4414838"/>
              <a:gd name="connsiteX154" fmla="*/ 1591742 w 4158730"/>
              <a:gd name="connsiteY154" fmla="*/ 1309688 h 4414838"/>
              <a:gd name="connsiteX155" fmla="*/ 1572692 w 4158730"/>
              <a:gd name="connsiteY155" fmla="*/ 1304925 h 4414838"/>
              <a:gd name="connsiteX156" fmla="*/ 1558405 w 4158730"/>
              <a:gd name="connsiteY156" fmla="*/ 1271588 h 4414838"/>
              <a:gd name="connsiteX157" fmla="*/ 1539355 w 4158730"/>
              <a:gd name="connsiteY157" fmla="*/ 1233488 h 4414838"/>
              <a:gd name="connsiteX158" fmla="*/ 1558405 w 4158730"/>
              <a:gd name="connsiteY158" fmla="*/ 1219200 h 4414838"/>
              <a:gd name="connsiteX159" fmla="*/ 1615555 w 4158730"/>
              <a:gd name="connsiteY159" fmla="*/ 1281113 h 4414838"/>
              <a:gd name="connsiteX160" fmla="*/ 1615555 w 4158730"/>
              <a:gd name="connsiteY160" fmla="*/ 1281113 h 4414838"/>
              <a:gd name="connsiteX161" fmla="*/ 1634605 w 4158730"/>
              <a:gd name="connsiteY161" fmla="*/ 1252538 h 4414838"/>
              <a:gd name="connsiteX162" fmla="*/ 1615555 w 4158730"/>
              <a:gd name="connsiteY162" fmla="*/ 1214438 h 4414838"/>
              <a:gd name="connsiteX163" fmla="*/ 1658417 w 4158730"/>
              <a:gd name="connsiteY163" fmla="*/ 1223963 h 4414838"/>
              <a:gd name="connsiteX164" fmla="*/ 1677467 w 4158730"/>
              <a:gd name="connsiteY164" fmla="*/ 1285875 h 4414838"/>
              <a:gd name="connsiteX165" fmla="*/ 1696517 w 4158730"/>
              <a:gd name="connsiteY165" fmla="*/ 1290638 h 4414838"/>
              <a:gd name="connsiteX166" fmla="*/ 1691755 w 4158730"/>
              <a:gd name="connsiteY166" fmla="*/ 1252538 h 4414838"/>
              <a:gd name="connsiteX167" fmla="*/ 1682230 w 4158730"/>
              <a:gd name="connsiteY167" fmla="*/ 1223963 h 4414838"/>
              <a:gd name="connsiteX168" fmla="*/ 1691755 w 4158730"/>
              <a:gd name="connsiteY168" fmla="*/ 1204913 h 4414838"/>
              <a:gd name="connsiteX169" fmla="*/ 1691755 w 4158730"/>
              <a:gd name="connsiteY169" fmla="*/ 1204913 h 4414838"/>
              <a:gd name="connsiteX170" fmla="*/ 1758430 w 4158730"/>
              <a:gd name="connsiteY170" fmla="*/ 1204913 h 4414838"/>
              <a:gd name="connsiteX171" fmla="*/ 1758430 w 4158730"/>
              <a:gd name="connsiteY171" fmla="*/ 1204913 h 4414838"/>
              <a:gd name="connsiteX172" fmla="*/ 1729855 w 4158730"/>
              <a:gd name="connsiteY172" fmla="*/ 1300163 h 4414838"/>
              <a:gd name="connsiteX173" fmla="*/ 1734617 w 4158730"/>
              <a:gd name="connsiteY173" fmla="*/ 1338263 h 4414838"/>
              <a:gd name="connsiteX174" fmla="*/ 1734617 w 4158730"/>
              <a:gd name="connsiteY174" fmla="*/ 1338263 h 4414838"/>
              <a:gd name="connsiteX175" fmla="*/ 1801292 w 4158730"/>
              <a:gd name="connsiteY175" fmla="*/ 1352550 h 4414838"/>
              <a:gd name="connsiteX176" fmla="*/ 1839392 w 4158730"/>
              <a:gd name="connsiteY176" fmla="*/ 1319213 h 4414838"/>
              <a:gd name="connsiteX177" fmla="*/ 1901305 w 4158730"/>
              <a:gd name="connsiteY177" fmla="*/ 1319213 h 4414838"/>
              <a:gd name="connsiteX178" fmla="*/ 1948930 w 4158730"/>
              <a:gd name="connsiteY178" fmla="*/ 1328738 h 4414838"/>
              <a:gd name="connsiteX179" fmla="*/ 1967980 w 4158730"/>
              <a:gd name="connsiteY179" fmla="*/ 1300163 h 4414838"/>
              <a:gd name="connsiteX180" fmla="*/ 1972742 w 4158730"/>
              <a:gd name="connsiteY180" fmla="*/ 1281113 h 4414838"/>
              <a:gd name="connsiteX181" fmla="*/ 1929880 w 4158730"/>
              <a:gd name="connsiteY181" fmla="*/ 1266825 h 4414838"/>
              <a:gd name="connsiteX182" fmla="*/ 1882255 w 4158730"/>
              <a:gd name="connsiteY182" fmla="*/ 1257300 h 4414838"/>
              <a:gd name="connsiteX183" fmla="*/ 1867967 w 4158730"/>
              <a:gd name="connsiteY183" fmla="*/ 1238250 h 4414838"/>
              <a:gd name="connsiteX184" fmla="*/ 1939405 w 4158730"/>
              <a:gd name="connsiteY184" fmla="*/ 1233488 h 4414838"/>
              <a:gd name="connsiteX185" fmla="*/ 1963217 w 4158730"/>
              <a:gd name="connsiteY185" fmla="*/ 1247775 h 4414838"/>
              <a:gd name="connsiteX186" fmla="*/ 1963217 w 4158730"/>
              <a:gd name="connsiteY186" fmla="*/ 1247775 h 4414838"/>
              <a:gd name="connsiteX187" fmla="*/ 1915592 w 4158730"/>
              <a:gd name="connsiteY187" fmla="*/ 1214438 h 4414838"/>
              <a:gd name="connsiteX188" fmla="*/ 1929880 w 4158730"/>
              <a:gd name="connsiteY188" fmla="*/ 1190625 h 4414838"/>
              <a:gd name="connsiteX189" fmla="*/ 1929880 w 4158730"/>
              <a:gd name="connsiteY189" fmla="*/ 1190625 h 4414838"/>
              <a:gd name="connsiteX190" fmla="*/ 1948930 w 4158730"/>
              <a:gd name="connsiteY190" fmla="*/ 1166813 h 4414838"/>
              <a:gd name="connsiteX191" fmla="*/ 1953692 w 4158730"/>
              <a:gd name="connsiteY191" fmla="*/ 1152525 h 4414838"/>
              <a:gd name="connsiteX192" fmla="*/ 2025130 w 4158730"/>
              <a:gd name="connsiteY192" fmla="*/ 1223963 h 4414838"/>
              <a:gd name="connsiteX193" fmla="*/ 2020367 w 4158730"/>
              <a:gd name="connsiteY193" fmla="*/ 1204913 h 4414838"/>
              <a:gd name="connsiteX194" fmla="*/ 1996555 w 4158730"/>
              <a:gd name="connsiteY194" fmla="*/ 1152525 h 4414838"/>
              <a:gd name="connsiteX195" fmla="*/ 1996555 w 4158730"/>
              <a:gd name="connsiteY195" fmla="*/ 1090613 h 4414838"/>
              <a:gd name="connsiteX196" fmla="*/ 2015605 w 4158730"/>
              <a:gd name="connsiteY196" fmla="*/ 1090613 h 4414838"/>
              <a:gd name="connsiteX197" fmla="*/ 2020367 w 4158730"/>
              <a:gd name="connsiteY197" fmla="*/ 1152525 h 4414838"/>
              <a:gd name="connsiteX198" fmla="*/ 2053705 w 4158730"/>
              <a:gd name="connsiteY198" fmla="*/ 1171575 h 4414838"/>
              <a:gd name="connsiteX199" fmla="*/ 2053705 w 4158730"/>
              <a:gd name="connsiteY199" fmla="*/ 1171575 h 4414838"/>
              <a:gd name="connsiteX200" fmla="*/ 2044180 w 4158730"/>
              <a:gd name="connsiteY200" fmla="*/ 1081088 h 4414838"/>
              <a:gd name="connsiteX201" fmla="*/ 2072755 w 4158730"/>
              <a:gd name="connsiteY201" fmla="*/ 1076325 h 4414838"/>
              <a:gd name="connsiteX202" fmla="*/ 2072755 w 4158730"/>
              <a:gd name="connsiteY202" fmla="*/ 1128713 h 4414838"/>
              <a:gd name="connsiteX203" fmla="*/ 2082280 w 4158730"/>
              <a:gd name="connsiteY203" fmla="*/ 1143000 h 4414838"/>
              <a:gd name="connsiteX204" fmla="*/ 2110855 w 4158730"/>
              <a:gd name="connsiteY204" fmla="*/ 1090613 h 4414838"/>
              <a:gd name="connsiteX205" fmla="*/ 2153717 w 4158730"/>
              <a:gd name="connsiteY205" fmla="*/ 1066800 h 4414838"/>
              <a:gd name="connsiteX206" fmla="*/ 2158480 w 4158730"/>
              <a:gd name="connsiteY206" fmla="*/ 1090613 h 4414838"/>
              <a:gd name="connsiteX207" fmla="*/ 2125142 w 4158730"/>
              <a:gd name="connsiteY207" fmla="*/ 1133475 h 4414838"/>
              <a:gd name="connsiteX208" fmla="*/ 2096567 w 4158730"/>
              <a:gd name="connsiteY208" fmla="*/ 1166813 h 4414838"/>
              <a:gd name="connsiteX209" fmla="*/ 2196580 w 4158730"/>
              <a:gd name="connsiteY209" fmla="*/ 1190625 h 4414838"/>
              <a:gd name="connsiteX210" fmla="*/ 2234680 w 4158730"/>
              <a:gd name="connsiteY210" fmla="*/ 1190625 h 4414838"/>
              <a:gd name="connsiteX211" fmla="*/ 2229917 w 4158730"/>
              <a:gd name="connsiteY211" fmla="*/ 1152525 h 4414838"/>
              <a:gd name="connsiteX212" fmla="*/ 2229917 w 4158730"/>
              <a:gd name="connsiteY212" fmla="*/ 1152525 h 4414838"/>
              <a:gd name="connsiteX213" fmla="*/ 2263255 w 4158730"/>
              <a:gd name="connsiteY213" fmla="*/ 1119188 h 4414838"/>
              <a:gd name="connsiteX214" fmla="*/ 2277542 w 4158730"/>
              <a:gd name="connsiteY214" fmla="*/ 1195388 h 4414838"/>
              <a:gd name="connsiteX215" fmla="*/ 2301355 w 4158730"/>
              <a:gd name="connsiteY215" fmla="*/ 1214438 h 4414838"/>
              <a:gd name="connsiteX216" fmla="*/ 2310880 w 4158730"/>
              <a:gd name="connsiteY216" fmla="*/ 1176338 h 4414838"/>
              <a:gd name="connsiteX217" fmla="*/ 2310880 w 4158730"/>
              <a:gd name="connsiteY217" fmla="*/ 1176338 h 4414838"/>
              <a:gd name="connsiteX218" fmla="*/ 2339455 w 4158730"/>
              <a:gd name="connsiteY218" fmla="*/ 1109663 h 4414838"/>
              <a:gd name="connsiteX219" fmla="*/ 2344217 w 4158730"/>
              <a:gd name="connsiteY219" fmla="*/ 1147763 h 4414838"/>
              <a:gd name="connsiteX220" fmla="*/ 2348980 w 4158730"/>
              <a:gd name="connsiteY220" fmla="*/ 1181100 h 4414838"/>
              <a:gd name="connsiteX221" fmla="*/ 2410892 w 4158730"/>
              <a:gd name="connsiteY221" fmla="*/ 1200150 h 4414838"/>
              <a:gd name="connsiteX222" fmla="*/ 2439467 w 4158730"/>
              <a:gd name="connsiteY222" fmla="*/ 1204913 h 4414838"/>
              <a:gd name="connsiteX223" fmla="*/ 2448992 w 4158730"/>
              <a:gd name="connsiteY223" fmla="*/ 1190625 h 4414838"/>
              <a:gd name="connsiteX224" fmla="*/ 2468042 w 4158730"/>
              <a:gd name="connsiteY224" fmla="*/ 1171575 h 4414838"/>
              <a:gd name="connsiteX225" fmla="*/ 2510905 w 4158730"/>
              <a:gd name="connsiteY225" fmla="*/ 1166813 h 4414838"/>
              <a:gd name="connsiteX226" fmla="*/ 2482330 w 4158730"/>
              <a:gd name="connsiteY226" fmla="*/ 1204913 h 4414838"/>
              <a:gd name="connsiteX227" fmla="*/ 2482330 w 4158730"/>
              <a:gd name="connsiteY227" fmla="*/ 1233488 h 4414838"/>
              <a:gd name="connsiteX228" fmla="*/ 2482330 w 4158730"/>
              <a:gd name="connsiteY228" fmla="*/ 1233488 h 4414838"/>
              <a:gd name="connsiteX229" fmla="*/ 2549005 w 4158730"/>
              <a:gd name="connsiteY229" fmla="*/ 1271588 h 4414838"/>
              <a:gd name="connsiteX230" fmla="*/ 2610917 w 4158730"/>
              <a:gd name="connsiteY230" fmla="*/ 1309688 h 4414838"/>
              <a:gd name="connsiteX231" fmla="*/ 2663305 w 4158730"/>
              <a:gd name="connsiteY231" fmla="*/ 1347788 h 4414838"/>
              <a:gd name="connsiteX232" fmla="*/ 2682355 w 4158730"/>
              <a:gd name="connsiteY232" fmla="*/ 1362075 h 4414838"/>
              <a:gd name="connsiteX233" fmla="*/ 2706167 w 4158730"/>
              <a:gd name="connsiteY233" fmla="*/ 1328738 h 4414838"/>
              <a:gd name="connsiteX234" fmla="*/ 2701405 w 4158730"/>
              <a:gd name="connsiteY234" fmla="*/ 1300163 h 4414838"/>
              <a:gd name="connsiteX235" fmla="*/ 2701405 w 4158730"/>
              <a:gd name="connsiteY235" fmla="*/ 1281113 h 4414838"/>
              <a:gd name="connsiteX236" fmla="*/ 2729980 w 4158730"/>
              <a:gd name="connsiteY236" fmla="*/ 1319213 h 4414838"/>
              <a:gd name="connsiteX237" fmla="*/ 2706167 w 4158730"/>
              <a:gd name="connsiteY237" fmla="*/ 1357313 h 4414838"/>
              <a:gd name="connsiteX238" fmla="*/ 2749030 w 4158730"/>
              <a:gd name="connsiteY238" fmla="*/ 1404938 h 4414838"/>
              <a:gd name="connsiteX239" fmla="*/ 2796655 w 4158730"/>
              <a:gd name="connsiteY239" fmla="*/ 1390650 h 4414838"/>
              <a:gd name="connsiteX240" fmla="*/ 2796655 w 4158730"/>
              <a:gd name="connsiteY240" fmla="*/ 1390650 h 4414838"/>
              <a:gd name="connsiteX241" fmla="*/ 2815705 w 4158730"/>
              <a:gd name="connsiteY241" fmla="*/ 1333500 h 4414838"/>
              <a:gd name="connsiteX242" fmla="*/ 2815705 w 4158730"/>
              <a:gd name="connsiteY242" fmla="*/ 1333500 h 4414838"/>
              <a:gd name="connsiteX243" fmla="*/ 2825230 w 4158730"/>
              <a:gd name="connsiteY243" fmla="*/ 1381125 h 4414838"/>
              <a:gd name="connsiteX244" fmla="*/ 2849042 w 4158730"/>
              <a:gd name="connsiteY244" fmla="*/ 1419225 h 4414838"/>
              <a:gd name="connsiteX245" fmla="*/ 2930005 w 4158730"/>
              <a:gd name="connsiteY245" fmla="*/ 1443038 h 4414838"/>
              <a:gd name="connsiteX246" fmla="*/ 2987155 w 4158730"/>
              <a:gd name="connsiteY246" fmla="*/ 1452563 h 4414838"/>
              <a:gd name="connsiteX247" fmla="*/ 2987155 w 4158730"/>
              <a:gd name="connsiteY247" fmla="*/ 1452563 h 4414838"/>
              <a:gd name="connsiteX248" fmla="*/ 2949055 w 4158730"/>
              <a:gd name="connsiteY248" fmla="*/ 1309688 h 4414838"/>
              <a:gd name="connsiteX249" fmla="*/ 2887142 w 4158730"/>
              <a:gd name="connsiteY249" fmla="*/ 1157288 h 4414838"/>
              <a:gd name="connsiteX250" fmla="*/ 2882380 w 4158730"/>
              <a:gd name="connsiteY250" fmla="*/ 1104900 h 4414838"/>
              <a:gd name="connsiteX251" fmla="*/ 3010967 w 4158730"/>
              <a:gd name="connsiteY251" fmla="*/ 1081088 h 4414838"/>
              <a:gd name="connsiteX252" fmla="*/ 3053830 w 4158730"/>
              <a:gd name="connsiteY252" fmla="*/ 1171575 h 4414838"/>
              <a:gd name="connsiteX253" fmla="*/ 3077642 w 4158730"/>
              <a:gd name="connsiteY253" fmla="*/ 1257300 h 4414838"/>
              <a:gd name="connsiteX254" fmla="*/ 3082405 w 4158730"/>
              <a:gd name="connsiteY254" fmla="*/ 1347788 h 4414838"/>
              <a:gd name="connsiteX255" fmla="*/ 3096692 w 4158730"/>
              <a:gd name="connsiteY255" fmla="*/ 1419225 h 4414838"/>
              <a:gd name="connsiteX256" fmla="*/ 3144317 w 4158730"/>
              <a:gd name="connsiteY256" fmla="*/ 1452563 h 4414838"/>
              <a:gd name="connsiteX257" fmla="*/ 3244330 w 4158730"/>
              <a:gd name="connsiteY257" fmla="*/ 1414463 h 4414838"/>
              <a:gd name="connsiteX258" fmla="*/ 3334817 w 4158730"/>
              <a:gd name="connsiteY258" fmla="*/ 1371600 h 4414838"/>
              <a:gd name="connsiteX259" fmla="*/ 3401492 w 4158730"/>
              <a:gd name="connsiteY259" fmla="*/ 1333500 h 4414838"/>
              <a:gd name="connsiteX260" fmla="*/ 3401492 w 4158730"/>
              <a:gd name="connsiteY260" fmla="*/ 1276350 h 4414838"/>
              <a:gd name="connsiteX261" fmla="*/ 3353867 w 4158730"/>
              <a:gd name="connsiteY261" fmla="*/ 1271588 h 4414838"/>
              <a:gd name="connsiteX262" fmla="*/ 3296717 w 4158730"/>
              <a:gd name="connsiteY262" fmla="*/ 1300163 h 4414838"/>
              <a:gd name="connsiteX263" fmla="*/ 3239567 w 4158730"/>
              <a:gd name="connsiteY263" fmla="*/ 1309688 h 4414838"/>
              <a:gd name="connsiteX264" fmla="*/ 3201467 w 4158730"/>
              <a:gd name="connsiteY264" fmla="*/ 1300163 h 4414838"/>
              <a:gd name="connsiteX265" fmla="*/ 3249092 w 4158730"/>
              <a:gd name="connsiteY265" fmla="*/ 1271588 h 4414838"/>
              <a:gd name="connsiteX266" fmla="*/ 3272905 w 4158730"/>
              <a:gd name="connsiteY266" fmla="*/ 1233488 h 4414838"/>
              <a:gd name="connsiteX267" fmla="*/ 3230042 w 4158730"/>
              <a:gd name="connsiteY267" fmla="*/ 1223963 h 4414838"/>
              <a:gd name="connsiteX268" fmla="*/ 3163367 w 4158730"/>
              <a:gd name="connsiteY268" fmla="*/ 1200150 h 4414838"/>
              <a:gd name="connsiteX269" fmla="*/ 3144317 w 4158730"/>
              <a:gd name="connsiteY269" fmla="*/ 1123950 h 4414838"/>
              <a:gd name="connsiteX270" fmla="*/ 3225280 w 4158730"/>
              <a:gd name="connsiteY270" fmla="*/ 1181101 h 4414838"/>
              <a:gd name="connsiteX271" fmla="*/ 3363392 w 4158730"/>
              <a:gd name="connsiteY271" fmla="*/ 1233489 h 4414838"/>
              <a:gd name="connsiteX272" fmla="*/ 3463405 w 4158730"/>
              <a:gd name="connsiteY272" fmla="*/ 1247776 h 4414838"/>
              <a:gd name="connsiteX273" fmla="*/ 3472930 w 4158730"/>
              <a:gd name="connsiteY273" fmla="*/ 1314451 h 4414838"/>
              <a:gd name="connsiteX274" fmla="*/ 3587230 w 4158730"/>
              <a:gd name="connsiteY274" fmla="*/ 1271589 h 4414838"/>
              <a:gd name="connsiteX275" fmla="*/ 3696767 w 4158730"/>
              <a:gd name="connsiteY275" fmla="*/ 1214439 h 4414838"/>
              <a:gd name="connsiteX276" fmla="*/ 3763442 w 4158730"/>
              <a:gd name="connsiteY276" fmla="*/ 1166814 h 4414838"/>
              <a:gd name="connsiteX277" fmla="*/ 3749155 w 4158730"/>
              <a:gd name="connsiteY277" fmla="*/ 1123951 h 4414838"/>
              <a:gd name="connsiteX278" fmla="*/ 3787255 w 4158730"/>
              <a:gd name="connsiteY278" fmla="*/ 1095376 h 4414838"/>
              <a:gd name="connsiteX279" fmla="*/ 3872980 w 4158730"/>
              <a:gd name="connsiteY279" fmla="*/ 1114426 h 4414838"/>
              <a:gd name="connsiteX280" fmla="*/ 4063480 w 4158730"/>
              <a:gd name="connsiteY280" fmla="*/ 1143000 h 4414838"/>
              <a:gd name="connsiteX281" fmla="*/ 4139680 w 4158730"/>
              <a:gd name="connsiteY281" fmla="*/ 1176338 h 4414838"/>
              <a:gd name="connsiteX282" fmla="*/ 4153967 w 4158730"/>
              <a:gd name="connsiteY28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196455 w 4158730"/>
              <a:gd name="connsiteY124" fmla="*/ 1109663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882380 w 4158730"/>
              <a:gd name="connsiteY251" fmla="*/ 1104900 h 4414838"/>
              <a:gd name="connsiteX252" fmla="*/ 3010967 w 4158730"/>
              <a:gd name="connsiteY252" fmla="*/ 1081088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882380 w 4158730"/>
              <a:gd name="connsiteY251" fmla="*/ 1104900 h 4414838"/>
              <a:gd name="connsiteX252" fmla="*/ 3010967 w 4158730"/>
              <a:gd name="connsiteY252" fmla="*/ 1081088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882380 w 4158730"/>
              <a:gd name="connsiteY251" fmla="*/ 1104900 h 4414838"/>
              <a:gd name="connsiteX252" fmla="*/ 2963342 w 4158730"/>
              <a:gd name="connsiteY252" fmla="*/ 1090613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963342 w 4158730"/>
              <a:gd name="connsiteY252" fmla="*/ 1090613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87142 w 4158730"/>
              <a:gd name="connsiteY252" fmla="*/ 914400 h 4414838"/>
              <a:gd name="connsiteX253" fmla="*/ 2963342 w 4158730"/>
              <a:gd name="connsiteY253" fmla="*/ 1090613 h 4414838"/>
              <a:gd name="connsiteX254" fmla="*/ 3053830 w 4158730"/>
              <a:gd name="connsiteY254" fmla="*/ 1171575 h 4414838"/>
              <a:gd name="connsiteX255" fmla="*/ 3077642 w 4158730"/>
              <a:gd name="connsiteY255" fmla="*/ 1257300 h 4414838"/>
              <a:gd name="connsiteX256" fmla="*/ 3082405 w 4158730"/>
              <a:gd name="connsiteY256" fmla="*/ 1347788 h 4414838"/>
              <a:gd name="connsiteX257" fmla="*/ 3096692 w 4158730"/>
              <a:gd name="connsiteY257" fmla="*/ 1419225 h 4414838"/>
              <a:gd name="connsiteX258" fmla="*/ 3144317 w 4158730"/>
              <a:gd name="connsiteY258" fmla="*/ 1452563 h 4414838"/>
              <a:gd name="connsiteX259" fmla="*/ 3244330 w 4158730"/>
              <a:gd name="connsiteY259" fmla="*/ 1414463 h 4414838"/>
              <a:gd name="connsiteX260" fmla="*/ 3334817 w 4158730"/>
              <a:gd name="connsiteY260" fmla="*/ 1371600 h 4414838"/>
              <a:gd name="connsiteX261" fmla="*/ 3401492 w 4158730"/>
              <a:gd name="connsiteY261" fmla="*/ 1333500 h 4414838"/>
              <a:gd name="connsiteX262" fmla="*/ 3401492 w 4158730"/>
              <a:gd name="connsiteY262" fmla="*/ 1276350 h 4414838"/>
              <a:gd name="connsiteX263" fmla="*/ 3353867 w 4158730"/>
              <a:gd name="connsiteY263" fmla="*/ 1271588 h 4414838"/>
              <a:gd name="connsiteX264" fmla="*/ 3296717 w 4158730"/>
              <a:gd name="connsiteY264" fmla="*/ 1300163 h 4414838"/>
              <a:gd name="connsiteX265" fmla="*/ 3239567 w 4158730"/>
              <a:gd name="connsiteY265" fmla="*/ 1309688 h 4414838"/>
              <a:gd name="connsiteX266" fmla="*/ 3201467 w 4158730"/>
              <a:gd name="connsiteY266" fmla="*/ 1300163 h 4414838"/>
              <a:gd name="connsiteX267" fmla="*/ 3249092 w 4158730"/>
              <a:gd name="connsiteY267" fmla="*/ 1271588 h 4414838"/>
              <a:gd name="connsiteX268" fmla="*/ 3272905 w 4158730"/>
              <a:gd name="connsiteY268" fmla="*/ 1233488 h 4414838"/>
              <a:gd name="connsiteX269" fmla="*/ 3230042 w 4158730"/>
              <a:gd name="connsiteY269" fmla="*/ 1223963 h 4414838"/>
              <a:gd name="connsiteX270" fmla="*/ 3163367 w 4158730"/>
              <a:gd name="connsiteY270" fmla="*/ 1200150 h 4414838"/>
              <a:gd name="connsiteX271" fmla="*/ 3144317 w 4158730"/>
              <a:gd name="connsiteY271" fmla="*/ 1123950 h 4414838"/>
              <a:gd name="connsiteX272" fmla="*/ 3225280 w 4158730"/>
              <a:gd name="connsiteY272" fmla="*/ 1181101 h 4414838"/>
              <a:gd name="connsiteX273" fmla="*/ 3363392 w 4158730"/>
              <a:gd name="connsiteY273" fmla="*/ 1233489 h 4414838"/>
              <a:gd name="connsiteX274" fmla="*/ 3463405 w 4158730"/>
              <a:gd name="connsiteY274" fmla="*/ 1247776 h 4414838"/>
              <a:gd name="connsiteX275" fmla="*/ 3472930 w 4158730"/>
              <a:gd name="connsiteY275" fmla="*/ 1314451 h 4414838"/>
              <a:gd name="connsiteX276" fmla="*/ 3587230 w 4158730"/>
              <a:gd name="connsiteY276" fmla="*/ 1271589 h 4414838"/>
              <a:gd name="connsiteX277" fmla="*/ 3696767 w 4158730"/>
              <a:gd name="connsiteY277" fmla="*/ 1214439 h 4414838"/>
              <a:gd name="connsiteX278" fmla="*/ 3763442 w 4158730"/>
              <a:gd name="connsiteY278" fmla="*/ 1166814 h 4414838"/>
              <a:gd name="connsiteX279" fmla="*/ 3749155 w 4158730"/>
              <a:gd name="connsiteY279" fmla="*/ 1123951 h 4414838"/>
              <a:gd name="connsiteX280" fmla="*/ 3787255 w 4158730"/>
              <a:gd name="connsiteY280" fmla="*/ 1095376 h 4414838"/>
              <a:gd name="connsiteX281" fmla="*/ 3872980 w 4158730"/>
              <a:gd name="connsiteY281" fmla="*/ 1114426 h 4414838"/>
              <a:gd name="connsiteX282" fmla="*/ 4063480 w 4158730"/>
              <a:gd name="connsiteY282" fmla="*/ 1143000 h 4414838"/>
              <a:gd name="connsiteX283" fmla="*/ 4139680 w 4158730"/>
              <a:gd name="connsiteY283" fmla="*/ 1176338 h 4414838"/>
              <a:gd name="connsiteX284" fmla="*/ 4153967 w 4158730"/>
              <a:gd name="connsiteY284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87142 w 4158730"/>
              <a:gd name="connsiteY253" fmla="*/ 914400 h 4414838"/>
              <a:gd name="connsiteX254" fmla="*/ 2963342 w 4158730"/>
              <a:gd name="connsiteY254" fmla="*/ 1090613 h 4414838"/>
              <a:gd name="connsiteX255" fmla="*/ 3053830 w 4158730"/>
              <a:gd name="connsiteY255" fmla="*/ 1171575 h 4414838"/>
              <a:gd name="connsiteX256" fmla="*/ 3077642 w 4158730"/>
              <a:gd name="connsiteY256" fmla="*/ 1257300 h 4414838"/>
              <a:gd name="connsiteX257" fmla="*/ 3082405 w 4158730"/>
              <a:gd name="connsiteY257" fmla="*/ 1347788 h 4414838"/>
              <a:gd name="connsiteX258" fmla="*/ 3096692 w 4158730"/>
              <a:gd name="connsiteY258" fmla="*/ 1419225 h 4414838"/>
              <a:gd name="connsiteX259" fmla="*/ 3144317 w 4158730"/>
              <a:gd name="connsiteY259" fmla="*/ 1452563 h 4414838"/>
              <a:gd name="connsiteX260" fmla="*/ 3244330 w 4158730"/>
              <a:gd name="connsiteY260" fmla="*/ 1414463 h 4414838"/>
              <a:gd name="connsiteX261" fmla="*/ 3334817 w 4158730"/>
              <a:gd name="connsiteY261" fmla="*/ 1371600 h 4414838"/>
              <a:gd name="connsiteX262" fmla="*/ 3401492 w 4158730"/>
              <a:gd name="connsiteY262" fmla="*/ 1333500 h 4414838"/>
              <a:gd name="connsiteX263" fmla="*/ 3401492 w 4158730"/>
              <a:gd name="connsiteY263" fmla="*/ 1276350 h 4414838"/>
              <a:gd name="connsiteX264" fmla="*/ 3353867 w 4158730"/>
              <a:gd name="connsiteY264" fmla="*/ 1271588 h 4414838"/>
              <a:gd name="connsiteX265" fmla="*/ 3296717 w 4158730"/>
              <a:gd name="connsiteY265" fmla="*/ 1300163 h 4414838"/>
              <a:gd name="connsiteX266" fmla="*/ 3239567 w 4158730"/>
              <a:gd name="connsiteY266" fmla="*/ 1309688 h 4414838"/>
              <a:gd name="connsiteX267" fmla="*/ 3201467 w 4158730"/>
              <a:gd name="connsiteY267" fmla="*/ 1300163 h 4414838"/>
              <a:gd name="connsiteX268" fmla="*/ 3249092 w 4158730"/>
              <a:gd name="connsiteY268" fmla="*/ 1271588 h 4414838"/>
              <a:gd name="connsiteX269" fmla="*/ 3272905 w 4158730"/>
              <a:gd name="connsiteY269" fmla="*/ 1233488 h 4414838"/>
              <a:gd name="connsiteX270" fmla="*/ 3230042 w 4158730"/>
              <a:gd name="connsiteY270" fmla="*/ 1223963 h 4414838"/>
              <a:gd name="connsiteX271" fmla="*/ 3163367 w 4158730"/>
              <a:gd name="connsiteY271" fmla="*/ 1200150 h 4414838"/>
              <a:gd name="connsiteX272" fmla="*/ 3144317 w 4158730"/>
              <a:gd name="connsiteY272" fmla="*/ 1123950 h 4414838"/>
              <a:gd name="connsiteX273" fmla="*/ 3225280 w 4158730"/>
              <a:gd name="connsiteY273" fmla="*/ 1181101 h 4414838"/>
              <a:gd name="connsiteX274" fmla="*/ 3363392 w 4158730"/>
              <a:gd name="connsiteY274" fmla="*/ 1233489 h 4414838"/>
              <a:gd name="connsiteX275" fmla="*/ 3463405 w 4158730"/>
              <a:gd name="connsiteY275" fmla="*/ 1247776 h 4414838"/>
              <a:gd name="connsiteX276" fmla="*/ 3472930 w 4158730"/>
              <a:gd name="connsiteY276" fmla="*/ 1314451 h 4414838"/>
              <a:gd name="connsiteX277" fmla="*/ 3587230 w 4158730"/>
              <a:gd name="connsiteY277" fmla="*/ 1271589 h 4414838"/>
              <a:gd name="connsiteX278" fmla="*/ 3696767 w 4158730"/>
              <a:gd name="connsiteY278" fmla="*/ 1214439 h 4414838"/>
              <a:gd name="connsiteX279" fmla="*/ 3763442 w 4158730"/>
              <a:gd name="connsiteY279" fmla="*/ 1166814 h 4414838"/>
              <a:gd name="connsiteX280" fmla="*/ 3749155 w 4158730"/>
              <a:gd name="connsiteY280" fmla="*/ 1123951 h 4414838"/>
              <a:gd name="connsiteX281" fmla="*/ 3787255 w 4158730"/>
              <a:gd name="connsiteY281" fmla="*/ 1095376 h 4414838"/>
              <a:gd name="connsiteX282" fmla="*/ 3872980 w 4158730"/>
              <a:gd name="connsiteY282" fmla="*/ 1114426 h 4414838"/>
              <a:gd name="connsiteX283" fmla="*/ 4063480 w 4158730"/>
              <a:gd name="connsiteY283" fmla="*/ 1143000 h 4414838"/>
              <a:gd name="connsiteX284" fmla="*/ 4139680 w 4158730"/>
              <a:gd name="connsiteY284" fmla="*/ 1176338 h 4414838"/>
              <a:gd name="connsiteX285" fmla="*/ 4153967 w 4158730"/>
              <a:gd name="connsiteY285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915717 w 4158730"/>
              <a:gd name="connsiteY253" fmla="*/ 585788 h 4414838"/>
              <a:gd name="connsiteX254" fmla="*/ 2887142 w 4158730"/>
              <a:gd name="connsiteY254" fmla="*/ 914400 h 4414838"/>
              <a:gd name="connsiteX255" fmla="*/ 2963342 w 4158730"/>
              <a:gd name="connsiteY255" fmla="*/ 1090613 h 4414838"/>
              <a:gd name="connsiteX256" fmla="*/ 3053830 w 4158730"/>
              <a:gd name="connsiteY256" fmla="*/ 1171575 h 4414838"/>
              <a:gd name="connsiteX257" fmla="*/ 3077642 w 4158730"/>
              <a:gd name="connsiteY257" fmla="*/ 1257300 h 4414838"/>
              <a:gd name="connsiteX258" fmla="*/ 3082405 w 4158730"/>
              <a:gd name="connsiteY258" fmla="*/ 1347788 h 4414838"/>
              <a:gd name="connsiteX259" fmla="*/ 3096692 w 4158730"/>
              <a:gd name="connsiteY259" fmla="*/ 1419225 h 4414838"/>
              <a:gd name="connsiteX260" fmla="*/ 3144317 w 4158730"/>
              <a:gd name="connsiteY260" fmla="*/ 1452563 h 4414838"/>
              <a:gd name="connsiteX261" fmla="*/ 3244330 w 4158730"/>
              <a:gd name="connsiteY261" fmla="*/ 1414463 h 4414838"/>
              <a:gd name="connsiteX262" fmla="*/ 3334817 w 4158730"/>
              <a:gd name="connsiteY262" fmla="*/ 1371600 h 4414838"/>
              <a:gd name="connsiteX263" fmla="*/ 3401492 w 4158730"/>
              <a:gd name="connsiteY263" fmla="*/ 1333500 h 4414838"/>
              <a:gd name="connsiteX264" fmla="*/ 3401492 w 4158730"/>
              <a:gd name="connsiteY264" fmla="*/ 1276350 h 4414838"/>
              <a:gd name="connsiteX265" fmla="*/ 3353867 w 4158730"/>
              <a:gd name="connsiteY265" fmla="*/ 1271588 h 4414838"/>
              <a:gd name="connsiteX266" fmla="*/ 3296717 w 4158730"/>
              <a:gd name="connsiteY266" fmla="*/ 1300163 h 4414838"/>
              <a:gd name="connsiteX267" fmla="*/ 3239567 w 4158730"/>
              <a:gd name="connsiteY267" fmla="*/ 1309688 h 4414838"/>
              <a:gd name="connsiteX268" fmla="*/ 3201467 w 4158730"/>
              <a:gd name="connsiteY268" fmla="*/ 1300163 h 4414838"/>
              <a:gd name="connsiteX269" fmla="*/ 3249092 w 4158730"/>
              <a:gd name="connsiteY269" fmla="*/ 1271588 h 4414838"/>
              <a:gd name="connsiteX270" fmla="*/ 3272905 w 4158730"/>
              <a:gd name="connsiteY270" fmla="*/ 1233488 h 4414838"/>
              <a:gd name="connsiteX271" fmla="*/ 3230042 w 4158730"/>
              <a:gd name="connsiteY271" fmla="*/ 1223963 h 4414838"/>
              <a:gd name="connsiteX272" fmla="*/ 3163367 w 4158730"/>
              <a:gd name="connsiteY272" fmla="*/ 1200150 h 4414838"/>
              <a:gd name="connsiteX273" fmla="*/ 3144317 w 4158730"/>
              <a:gd name="connsiteY273" fmla="*/ 1123950 h 4414838"/>
              <a:gd name="connsiteX274" fmla="*/ 3225280 w 4158730"/>
              <a:gd name="connsiteY274" fmla="*/ 1181101 h 4414838"/>
              <a:gd name="connsiteX275" fmla="*/ 3363392 w 4158730"/>
              <a:gd name="connsiteY275" fmla="*/ 1233489 h 4414838"/>
              <a:gd name="connsiteX276" fmla="*/ 3463405 w 4158730"/>
              <a:gd name="connsiteY276" fmla="*/ 1247776 h 4414838"/>
              <a:gd name="connsiteX277" fmla="*/ 3472930 w 4158730"/>
              <a:gd name="connsiteY277" fmla="*/ 1314451 h 4414838"/>
              <a:gd name="connsiteX278" fmla="*/ 3587230 w 4158730"/>
              <a:gd name="connsiteY278" fmla="*/ 1271589 h 4414838"/>
              <a:gd name="connsiteX279" fmla="*/ 3696767 w 4158730"/>
              <a:gd name="connsiteY279" fmla="*/ 1214439 h 4414838"/>
              <a:gd name="connsiteX280" fmla="*/ 3763442 w 4158730"/>
              <a:gd name="connsiteY280" fmla="*/ 1166814 h 4414838"/>
              <a:gd name="connsiteX281" fmla="*/ 3749155 w 4158730"/>
              <a:gd name="connsiteY281" fmla="*/ 1123951 h 4414838"/>
              <a:gd name="connsiteX282" fmla="*/ 3787255 w 4158730"/>
              <a:gd name="connsiteY282" fmla="*/ 1095376 h 4414838"/>
              <a:gd name="connsiteX283" fmla="*/ 3872980 w 4158730"/>
              <a:gd name="connsiteY283" fmla="*/ 1114426 h 4414838"/>
              <a:gd name="connsiteX284" fmla="*/ 4063480 w 4158730"/>
              <a:gd name="connsiteY284" fmla="*/ 1143000 h 4414838"/>
              <a:gd name="connsiteX285" fmla="*/ 4139680 w 4158730"/>
              <a:gd name="connsiteY285" fmla="*/ 1176338 h 4414838"/>
              <a:gd name="connsiteX286" fmla="*/ 4153967 w 4158730"/>
              <a:gd name="connsiteY286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15717 w 4158730"/>
              <a:gd name="connsiteY254" fmla="*/ 585788 h 4414838"/>
              <a:gd name="connsiteX255" fmla="*/ 2887142 w 4158730"/>
              <a:gd name="connsiteY255" fmla="*/ 914400 h 4414838"/>
              <a:gd name="connsiteX256" fmla="*/ 2963342 w 4158730"/>
              <a:gd name="connsiteY256" fmla="*/ 1090613 h 4414838"/>
              <a:gd name="connsiteX257" fmla="*/ 3053830 w 4158730"/>
              <a:gd name="connsiteY257" fmla="*/ 1171575 h 4414838"/>
              <a:gd name="connsiteX258" fmla="*/ 3077642 w 4158730"/>
              <a:gd name="connsiteY258" fmla="*/ 1257300 h 4414838"/>
              <a:gd name="connsiteX259" fmla="*/ 3082405 w 4158730"/>
              <a:gd name="connsiteY259" fmla="*/ 1347788 h 4414838"/>
              <a:gd name="connsiteX260" fmla="*/ 3096692 w 4158730"/>
              <a:gd name="connsiteY260" fmla="*/ 1419225 h 4414838"/>
              <a:gd name="connsiteX261" fmla="*/ 3144317 w 4158730"/>
              <a:gd name="connsiteY261" fmla="*/ 1452563 h 4414838"/>
              <a:gd name="connsiteX262" fmla="*/ 3244330 w 4158730"/>
              <a:gd name="connsiteY262" fmla="*/ 1414463 h 4414838"/>
              <a:gd name="connsiteX263" fmla="*/ 3334817 w 4158730"/>
              <a:gd name="connsiteY263" fmla="*/ 1371600 h 4414838"/>
              <a:gd name="connsiteX264" fmla="*/ 3401492 w 4158730"/>
              <a:gd name="connsiteY264" fmla="*/ 1333500 h 4414838"/>
              <a:gd name="connsiteX265" fmla="*/ 3401492 w 4158730"/>
              <a:gd name="connsiteY265" fmla="*/ 1276350 h 4414838"/>
              <a:gd name="connsiteX266" fmla="*/ 3353867 w 4158730"/>
              <a:gd name="connsiteY266" fmla="*/ 1271588 h 4414838"/>
              <a:gd name="connsiteX267" fmla="*/ 3296717 w 4158730"/>
              <a:gd name="connsiteY267" fmla="*/ 1300163 h 4414838"/>
              <a:gd name="connsiteX268" fmla="*/ 3239567 w 4158730"/>
              <a:gd name="connsiteY268" fmla="*/ 1309688 h 4414838"/>
              <a:gd name="connsiteX269" fmla="*/ 3201467 w 4158730"/>
              <a:gd name="connsiteY269" fmla="*/ 1300163 h 4414838"/>
              <a:gd name="connsiteX270" fmla="*/ 3249092 w 4158730"/>
              <a:gd name="connsiteY270" fmla="*/ 1271588 h 4414838"/>
              <a:gd name="connsiteX271" fmla="*/ 3272905 w 4158730"/>
              <a:gd name="connsiteY271" fmla="*/ 1233488 h 4414838"/>
              <a:gd name="connsiteX272" fmla="*/ 3230042 w 4158730"/>
              <a:gd name="connsiteY272" fmla="*/ 1223963 h 4414838"/>
              <a:gd name="connsiteX273" fmla="*/ 3163367 w 4158730"/>
              <a:gd name="connsiteY273" fmla="*/ 1200150 h 4414838"/>
              <a:gd name="connsiteX274" fmla="*/ 3144317 w 4158730"/>
              <a:gd name="connsiteY274" fmla="*/ 1123950 h 4414838"/>
              <a:gd name="connsiteX275" fmla="*/ 3225280 w 4158730"/>
              <a:gd name="connsiteY275" fmla="*/ 1181101 h 4414838"/>
              <a:gd name="connsiteX276" fmla="*/ 3363392 w 4158730"/>
              <a:gd name="connsiteY276" fmla="*/ 1233489 h 4414838"/>
              <a:gd name="connsiteX277" fmla="*/ 3463405 w 4158730"/>
              <a:gd name="connsiteY277" fmla="*/ 1247776 h 4414838"/>
              <a:gd name="connsiteX278" fmla="*/ 3472930 w 4158730"/>
              <a:gd name="connsiteY278" fmla="*/ 1314451 h 4414838"/>
              <a:gd name="connsiteX279" fmla="*/ 3587230 w 4158730"/>
              <a:gd name="connsiteY279" fmla="*/ 1271589 h 4414838"/>
              <a:gd name="connsiteX280" fmla="*/ 3696767 w 4158730"/>
              <a:gd name="connsiteY280" fmla="*/ 1214439 h 4414838"/>
              <a:gd name="connsiteX281" fmla="*/ 3763442 w 4158730"/>
              <a:gd name="connsiteY281" fmla="*/ 1166814 h 4414838"/>
              <a:gd name="connsiteX282" fmla="*/ 3749155 w 4158730"/>
              <a:gd name="connsiteY282" fmla="*/ 1123951 h 4414838"/>
              <a:gd name="connsiteX283" fmla="*/ 3787255 w 4158730"/>
              <a:gd name="connsiteY283" fmla="*/ 1095376 h 4414838"/>
              <a:gd name="connsiteX284" fmla="*/ 3872980 w 4158730"/>
              <a:gd name="connsiteY284" fmla="*/ 1114426 h 4414838"/>
              <a:gd name="connsiteX285" fmla="*/ 4063480 w 4158730"/>
              <a:gd name="connsiteY285" fmla="*/ 1143000 h 4414838"/>
              <a:gd name="connsiteX286" fmla="*/ 4139680 w 4158730"/>
              <a:gd name="connsiteY286" fmla="*/ 1176338 h 4414838"/>
              <a:gd name="connsiteX287" fmla="*/ 4153967 w 4158730"/>
              <a:gd name="connsiteY28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87142 w 4158730"/>
              <a:gd name="connsiteY256" fmla="*/ 914400 h 4414838"/>
              <a:gd name="connsiteX257" fmla="*/ 2963342 w 4158730"/>
              <a:gd name="connsiteY257" fmla="*/ 1090613 h 4414838"/>
              <a:gd name="connsiteX258" fmla="*/ 3053830 w 4158730"/>
              <a:gd name="connsiteY258" fmla="*/ 1171575 h 4414838"/>
              <a:gd name="connsiteX259" fmla="*/ 3077642 w 4158730"/>
              <a:gd name="connsiteY259" fmla="*/ 1257300 h 4414838"/>
              <a:gd name="connsiteX260" fmla="*/ 3082405 w 4158730"/>
              <a:gd name="connsiteY260" fmla="*/ 1347788 h 4414838"/>
              <a:gd name="connsiteX261" fmla="*/ 3096692 w 4158730"/>
              <a:gd name="connsiteY261" fmla="*/ 1419225 h 4414838"/>
              <a:gd name="connsiteX262" fmla="*/ 3144317 w 4158730"/>
              <a:gd name="connsiteY262" fmla="*/ 1452563 h 4414838"/>
              <a:gd name="connsiteX263" fmla="*/ 3244330 w 4158730"/>
              <a:gd name="connsiteY263" fmla="*/ 1414463 h 4414838"/>
              <a:gd name="connsiteX264" fmla="*/ 3334817 w 4158730"/>
              <a:gd name="connsiteY264" fmla="*/ 1371600 h 4414838"/>
              <a:gd name="connsiteX265" fmla="*/ 3401492 w 4158730"/>
              <a:gd name="connsiteY265" fmla="*/ 1333500 h 4414838"/>
              <a:gd name="connsiteX266" fmla="*/ 3401492 w 4158730"/>
              <a:gd name="connsiteY266" fmla="*/ 1276350 h 4414838"/>
              <a:gd name="connsiteX267" fmla="*/ 3353867 w 4158730"/>
              <a:gd name="connsiteY267" fmla="*/ 1271588 h 4414838"/>
              <a:gd name="connsiteX268" fmla="*/ 3296717 w 4158730"/>
              <a:gd name="connsiteY268" fmla="*/ 1300163 h 4414838"/>
              <a:gd name="connsiteX269" fmla="*/ 3239567 w 4158730"/>
              <a:gd name="connsiteY269" fmla="*/ 1309688 h 4414838"/>
              <a:gd name="connsiteX270" fmla="*/ 3201467 w 4158730"/>
              <a:gd name="connsiteY270" fmla="*/ 1300163 h 4414838"/>
              <a:gd name="connsiteX271" fmla="*/ 3249092 w 4158730"/>
              <a:gd name="connsiteY271" fmla="*/ 1271588 h 4414838"/>
              <a:gd name="connsiteX272" fmla="*/ 3272905 w 4158730"/>
              <a:gd name="connsiteY272" fmla="*/ 1233488 h 4414838"/>
              <a:gd name="connsiteX273" fmla="*/ 3230042 w 4158730"/>
              <a:gd name="connsiteY273" fmla="*/ 1223963 h 4414838"/>
              <a:gd name="connsiteX274" fmla="*/ 3163367 w 4158730"/>
              <a:gd name="connsiteY274" fmla="*/ 1200150 h 4414838"/>
              <a:gd name="connsiteX275" fmla="*/ 3144317 w 4158730"/>
              <a:gd name="connsiteY275" fmla="*/ 1123950 h 4414838"/>
              <a:gd name="connsiteX276" fmla="*/ 3225280 w 4158730"/>
              <a:gd name="connsiteY276" fmla="*/ 1181101 h 4414838"/>
              <a:gd name="connsiteX277" fmla="*/ 3363392 w 4158730"/>
              <a:gd name="connsiteY277" fmla="*/ 1233489 h 4414838"/>
              <a:gd name="connsiteX278" fmla="*/ 3463405 w 4158730"/>
              <a:gd name="connsiteY278" fmla="*/ 1247776 h 4414838"/>
              <a:gd name="connsiteX279" fmla="*/ 3472930 w 4158730"/>
              <a:gd name="connsiteY279" fmla="*/ 1314451 h 4414838"/>
              <a:gd name="connsiteX280" fmla="*/ 3587230 w 4158730"/>
              <a:gd name="connsiteY280" fmla="*/ 1271589 h 4414838"/>
              <a:gd name="connsiteX281" fmla="*/ 3696767 w 4158730"/>
              <a:gd name="connsiteY281" fmla="*/ 1214439 h 4414838"/>
              <a:gd name="connsiteX282" fmla="*/ 3763442 w 4158730"/>
              <a:gd name="connsiteY282" fmla="*/ 1166814 h 4414838"/>
              <a:gd name="connsiteX283" fmla="*/ 3749155 w 4158730"/>
              <a:gd name="connsiteY283" fmla="*/ 1123951 h 4414838"/>
              <a:gd name="connsiteX284" fmla="*/ 3787255 w 4158730"/>
              <a:gd name="connsiteY284" fmla="*/ 1095376 h 4414838"/>
              <a:gd name="connsiteX285" fmla="*/ 3872980 w 4158730"/>
              <a:gd name="connsiteY285" fmla="*/ 1114426 h 4414838"/>
              <a:gd name="connsiteX286" fmla="*/ 4063480 w 4158730"/>
              <a:gd name="connsiteY286" fmla="*/ 1143000 h 4414838"/>
              <a:gd name="connsiteX287" fmla="*/ 4139680 w 4158730"/>
              <a:gd name="connsiteY287" fmla="*/ 1176338 h 4414838"/>
              <a:gd name="connsiteX288" fmla="*/ 4153967 w 4158730"/>
              <a:gd name="connsiteY288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87142 w 4158730"/>
              <a:gd name="connsiteY257" fmla="*/ 914400 h 4414838"/>
              <a:gd name="connsiteX258" fmla="*/ 2963342 w 4158730"/>
              <a:gd name="connsiteY258" fmla="*/ 1090613 h 4414838"/>
              <a:gd name="connsiteX259" fmla="*/ 3053830 w 4158730"/>
              <a:gd name="connsiteY259" fmla="*/ 1171575 h 4414838"/>
              <a:gd name="connsiteX260" fmla="*/ 3077642 w 4158730"/>
              <a:gd name="connsiteY260" fmla="*/ 1257300 h 4414838"/>
              <a:gd name="connsiteX261" fmla="*/ 3082405 w 4158730"/>
              <a:gd name="connsiteY261" fmla="*/ 1347788 h 4414838"/>
              <a:gd name="connsiteX262" fmla="*/ 3096692 w 4158730"/>
              <a:gd name="connsiteY262" fmla="*/ 1419225 h 4414838"/>
              <a:gd name="connsiteX263" fmla="*/ 3144317 w 4158730"/>
              <a:gd name="connsiteY263" fmla="*/ 1452563 h 4414838"/>
              <a:gd name="connsiteX264" fmla="*/ 3244330 w 4158730"/>
              <a:gd name="connsiteY264" fmla="*/ 1414463 h 4414838"/>
              <a:gd name="connsiteX265" fmla="*/ 3334817 w 4158730"/>
              <a:gd name="connsiteY265" fmla="*/ 1371600 h 4414838"/>
              <a:gd name="connsiteX266" fmla="*/ 3401492 w 4158730"/>
              <a:gd name="connsiteY266" fmla="*/ 1333500 h 4414838"/>
              <a:gd name="connsiteX267" fmla="*/ 3401492 w 4158730"/>
              <a:gd name="connsiteY267" fmla="*/ 1276350 h 4414838"/>
              <a:gd name="connsiteX268" fmla="*/ 3353867 w 4158730"/>
              <a:gd name="connsiteY268" fmla="*/ 1271588 h 4414838"/>
              <a:gd name="connsiteX269" fmla="*/ 3296717 w 4158730"/>
              <a:gd name="connsiteY269" fmla="*/ 1300163 h 4414838"/>
              <a:gd name="connsiteX270" fmla="*/ 3239567 w 4158730"/>
              <a:gd name="connsiteY270" fmla="*/ 1309688 h 4414838"/>
              <a:gd name="connsiteX271" fmla="*/ 3201467 w 4158730"/>
              <a:gd name="connsiteY271" fmla="*/ 1300163 h 4414838"/>
              <a:gd name="connsiteX272" fmla="*/ 3249092 w 4158730"/>
              <a:gd name="connsiteY272" fmla="*/ 1271588 h 4414838"/>
              <a:gd name="connsiteX273" fmla="*/ 3272905 w 4158730"/>
              <a:gd name="connsiteY273" fmla="*/ 1233488 h 4414838"/>
              <a:gd name="connsiteX274" fmla="*/ 3230042 w 4158730"/>
              <a:gd name="connsiteY274" fmla="*/ 1223963 h 4414838"/>
              <a:gd name="connsiteX275" fmla="*/ 3163367 w 4158730"/>
              <a:gd name="connsiteY275" fmla="*/ 1200150 h 4414838"/>
              <a:gd name="connsiteX276" fmla="*/ 3144317 w 4158730"/>
              <a:gd name="connsiteY276" fmla="*/ 1123950 h 4414838"/>
              <a:gd name="connsiteX277" fmla="*/ 3225280 w 4158730"/>
              <a:gd name="connsiteY277" fmla="*/ 1181101 h 4414838"/>
              <a:gd name="connsiteX278" fmla="*/ 3363392 w 4158730"/>
              <a:gd name="connsiteY278" fmla="*/ 1233489 h 4414838"/>
              <a:gd name="connsiteX279" fmla="*/ 3463405 w 4158730"/>
              <a:gd name="connsiteY279" fmla="*/ 1247776 h 4414838"/>
              <a:gd name="connsiteX280" fmla="*/ 3472930 w 4158730"/>
              <a:gd name="connsiteY280" fmla="*/ 1314451 h 4414838"/>
              <a:gd name="connsiteX281" fmla="*/ 3587230 w 4158730"/>
              <a:gd name="connsiteY281" fmla="*/ 1271589 h 4414838"/>
              <a:gd name="connsiteX282" fmla="*/ 3696767 w 4158730"/>
              <a:gd name="connsiteY282" fmla="*/ 1214439 h 4414838"/>
              <a:gd name="connsiteX283" fmla="*/ 3763442 w 4158730"/>
              <a:gd name="connsiteY283" fmla="*/ 1166814 h 4414838"/>
              <a:gd name="connsiteX284" fmla="*/ 3749155 w 4158730"/>
              <a:gd name="connsiteY284" fmla="*/ 1123951 h 4414838"/>
              <a:gd name="connsiteX285" fmla="*/ 3787255 w 4158730"/>
              <a:gd name="connsiteY285" fmla="*/ 1095376 h 4414838"/>
              <a:gd name="connsiteX286" fmla="*/ 3872980 w 4158730"/>
              <a:gd name="connsiteY286" fmla="*/ 1114426 h 4414838"/>
              <a:gd name="connsiteX287" fmla="*/ 4063480 w 4158730"/>
              <a:gd name="connsiteY287" fmla="*/ 1143000 h 4414838"/>
              <a:gd name="connsiteX288" fmla="*/ 4139680 w 4158730"/>
              <a:gd name="connsiteY288" fmla="*/ 1176338 h 4414838"/>
              <a:gd name="connsiteX289" fmla="*/ 4153967 w 4158730"/>
              <a:gd name="connsiteY289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63342 w 4158730"/>
              <a:gd name="connsiteY259" fmla="*/ 1090613 h 4414838"/>
              <a:gd name="connsiteX260" fmla="*/ 3053830 w 4158730"/>
              <a:gd name="connsiteY260" fmla="*/ 1171575 h 4414838"/>
              <a:gd name="connsiteX261" fmla="*/ 3077642 w 4158730"/>
              <a:gd name="connsiteY261" fmla="*/ 1257300 h 4414838"/>
              <a:gd name="connsiteX262" fmla="*/ 3082405 w 4158730"/>
              <a:gd name="connsiteY262" fmla="*/ 1347788 h 4414838"/>
              <a:gd name="connsiteX263" fmla="*/ 3096692 w 4158730"/>
              <a:gd name="connsiteY263" fmla="*/ 1419225 h 4414838"/>
              <a:gd name="connsiteX264" fmla="*/ 3144317 w 4158730"/>
              <a:gd name="connsiteY264" fmla="*/ 1452563 h 4414838"/>
              <a:gd name="connsiteX265" fmla="*/ 3244330 w 4158730"/>
              <a:gd name="connsiteY265" fmla="*/ 1414463 h 4414838"/>
              <a:gd name="connsiteX266" fmla="*/ 3334817 w 4158730"/>
              <a:gd name="connsiteY266" fmla="*/ 1371600 h 4414838"/>
              <a:gd name="connsiteX267" fmla="*/ 3401492 w 4158730"/>
              <a:gd name="connsiteY267" fmla="*/ 1333500 h 4414838"/>
              <a:gd name="connsiteX268" fmla="*/ 3401492 w 4158730"/>
              <a:gd name="connsiteY268" fmla="*/ 1276350 h 4414838"/>
              <a:gd name="connsiteX269" fmla="*/ 3353867 w 4158730"/>
              <a:gd name="connsiteY269" fmla="*/ 1271588 h 4414838"/>
              <a:gd name="connsiteX270" fmla="*/ 3296717 w 4158730"/>
              <a:gd name="connsiteY270" fmla="*/ 1300163 h 4414838"/>
              <a:gd name="connsiteX271" fmla="*/ 3239567 w 4158730"/>
              <a:gd name="connsiteY271" fmla="*/ 1309688 h 4414838"/>
              <a:gd name="connsiteX272" fmla="*/ 3201467 w 4158730"/>
              <a:gd name="connsiteY272" fmla="*/ 1300163 h 4414838"/>
              <a:gd name="connsiteX273" fmla="*/ 3249092 w 4158730"/>
              <a:gd name="connsiteY273" fmla="*/ 1271588 h 4414838"/>
              <a:gd name="connsiteX274" fmla="*/ 3272905 w 4158730"/>
              <a:gd name="connsiteY274" fmla="*/ 1233488 h 4414838"/>
              <a:gd name="connsiteX275" fmla="*/ 3230042 w 4158730"/>
              <a:gd name="connsiteY275" fmla="*/ 1223963 h 4414838"/>
              <a:gd name="connsiteX276" fmla="*/ 3163367 w 4158730"/>
              <a:gd name="connsiteY276" fmla="*/ 1200150 h 4414838"/>
              <a:gd name="connsiteX277" fmla="*/ 3144317 w 4158730"/>
              <a:gd name="connsiteY277" fmla="*/ 1123950 h 4414838"/>
              <a:gd name="connsiteX278" fmla="*/ 3225280 w 4158730"/>
              <a:gd name="connsiteY278" fmla="*/ 1181101 h 4414838"/>
              <a:gd name="connsiteX279" fmla="*/ 3363392 w 4158730"/>
              <a:gd name="connsiteY279" fmla="*/ 1233489 h 4414838"/>
              <a:gd name="connsiteX280" fmla="*/ 3463405 w 4158730"/>
              <a:gd name="connsiteY280" fmla="*/ 1247776 h 4414838"/>
              <a:gd name="connsiteX281" fmla="*/ 3472930 w 4158730"/>
              <a:gd name="connsiteY281" fmla="*/ 1314451 h 4414838"/>
              <a:gd name="connsiteX282" fmla="*/ 3587230 w 4158730"/>
              <a:gd name="connsiteY282" fmla="*/ 1271589 h 4414838"/>
              <a:gd name="connsiteX283" fmla="*/ 3696767 w 4158730"/>
              <a:gd name="connsiteY283" fmla="*/ 1214439 h 4414838"/>
              <a:gd name="connsiteX284" fmla="*/ 3763442 w 4158730"/>
              <a:gd name="connsiteY284" fmla="*/ 1166814 h 4414838"/>
              <a:gd name="connsiteX285" fmla="*/ 3749155 w 4158730"/>
              <a:gd name="connsiteY285" fmla="*/ 1123951 h 4414838"/>
              <a:gd name="connsiteX286" fmla="*/ 3787255 w 4158730"/>
              <a:gd name="connsiteY286" fmla="*/ 1095376 h 4414838"/>
              <a:gd name="connsiteX287" fmla="*/ 3872980 w 4158730"/>
              <a:gd name="connsiteY287" fmla="*/ 1114426 h 4414838"/>
              <a:gd name="connsiteX288" fmla="*/ 4063480 w 4158730"/>
              <a:gd name="connsiteY288" fmla="*/ 1143000 h 4414838"/>
              <a:gd name="connsiteX289" fmla="*/ 4139680 w 4158730"/>
              <a:gd name="connsiteY289" fmla="*/ 1176338 h 4414838"/>
              <a:gd name="connsiteX290" fmla="*/ 4153967 w 4158730"/>
              <a:gd name="connsiteY290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63342 w 4158730"/>
              <a:gd name="connsiteY260" fmla="*/ 1090613 h 4414838"/>
              <a:gd name="connsiteX261" fmla="*/ 3053830 w 4158730"/>
              <a:gd name="connsiteY261" fmla="*/ 1171575 h 4414838"/>
              <a:gd name="connsiteX262" fmla="*/ 3077642 w 4158730"/>
              <a:gd name="connsiteY262" fmla="*/ 1257300 h 4414838"/>
              <a:gd name="connsiteX263" fmla="*/ 3082405 w 4158730"/>
              <a:gd name="connsiteY263" fmla="*/ 1347788 h 4414838"/>
              <a:gd name="connsiteX264" fmla="*/ 3096692 w 4158730"/>
              <a:gd name="connsiteY264" fmla="*/ 1419225 h 4414838"/>
              <a:gd name="connsiteX265" fmla="*/ 3144317 w 4158730"/>
              <a:gd name="connsiteY265" fmla="*/ 1452563 h 4414838"/>
              <a:gd name="connsiteX266" fmla="*/ 3244330 w 4158730"/>
              <a:gd name="connsiteY266" fmla="*/ 1414463 h 4414838"/>
              <a:gd name="connsiteX267" fmla="*/ 3334817 w 4158730"/>
              <a:gd name="connsiteY267" fmla="*/ 1371600 h 4414838"/>
              <a:gd name="connsiteX268" fmla="*/ 3401492 w 4158730"/>
              <a:gd name="connsiteY268" fmla="*/ 1333500 h 4414838"/>
              <a:gd name="connsiteX269" fmla="*/ 3401492 w 4158730"/>
              <a:gd name="connsiteY269" fmla="*/ 1276350 h 4414838"/>
              <a:gd name="connsiteX270" fmla="*/ 3353867 w 4158730"/>
              <a:gd name="connsiteY270" fmla="*/ 1271588 h 4414838"/>
              <a:gd name="connsiteX271" fmla="*/ 3296717 w 4158730"/>
              <a:gd name="connsiteY271" fmla="*/ 1300163 h 4414838"/>
              <a:gd name="connsiteX272" fmla="*/ 3239567 w 4158730"/>
              <a:gd name="connsiteY272" fmla="*/ 1309688 h 4414838"/>
              <a:gd name="connsiteX273" fmla="*/ 3201467 w 4158730"/>
              <a:gd name="connsiteY273" fmla="*/ 1300163 h 4414838"/>
              <a:gd name="connsiteX274" fmla="*/ 3249092 w 4158730"/>
              <a:gd name="connsiteY274" fmla="*/ 1271588 h 4414838"/>
              <a:gd name="connsiteX275" fmla="*/ 3272905 w 4158730"/>
              <a:gd name="connsiteY275" fmla="*/ 1233488 h 4414838"/>
              <a:gd name="connsiteX276" fmla="*/ 3230042 w 4158730"/>
              <a:gd name="connsiteY276" fmla="*/ 1223963 h 4414838"/>
              <a:gd name="connsiteX277" fmla="*/ 3163367 w 4158730"/>
              <a:gd name="connsiteY277" fmla="*/ 1200150 h 4414838"/>
              <a:gd name="connsiteX278" fmla="*/ 3144317 w 4158730"/>
              <a:gd name="connsiteY278" fmla="*/ 1123950 h 4414838"/>
              <a:gd name="connsiteX279" fmla="*/ 3225280 w 4158730"/>
              <a:gd name="connsiteY279" fmla="*/ 1181101 h 4414838"/>
              <a:gd name="connsiteX280" fmla="*/ 3363392 w 4158730"/>
              <a:gd name="connsiteY280" fmla="*/ 1233489 h 4414838"/>
              <a:gd name="connsiteX281" fmla="*/ 3463405 w 4158730"/>
              <a:gd name="connsiteY281" fmla="*/ 1247776 h 4414838"/>
              <a:gd name="connsiteX282" fmla="*/ 3472930 w 4158730"/>
              <a:gd name="connsiteY282" fmla="*/ 1314451 h 4414838"/>
              <a:gd name="connsiteX283" fmla="*/ 3587230 w 4158730"/>
              <a:gd name="connsiteY283" fmla="*/ 1271589 h 4414838"/>
              <a:gd name="connsiteX284" fmla="*/ 3696767 w 4158730"/>
              <a:gd name="connsiteY284" fmla="*/ 1214439 h 4414838"/>
              <a:gd name="connsiteX285" fmla="*/ 3763442 w 4158730"/>
              <a:gd name="connsiteY285" fmla="*/ 1166814 h 4414838"/>
              <a:gd name="connsiteX286" fmla="*/ 3749155 w 4158730"/>
              <a:gd name="connsiteY286" fmla="*/ 1123951 h 4414838"/>
              <a:gd name="connsiteX287" fmla="*/ 3787255 w 4158730"/>
              <a:gd name="connsiteY287" fmla="*/ 1095376 h 4414838"/>
              <a:gd name="connsiteX288" fmla="*/ 3872980 w 4158730"/>
              <a:gd name="connsiteY288" fmla="*/ 1114426 h 4414838"/>
              <a:gd name="connsiteX289" fmla="*/ 4063480 w 4158730"/>
              <a:gd name="connsiteY289" fmla="*/ 1143000 h 4414838"/>
              <a:gd name="connsiteX290" fmla="*/ 4139680 w 4158730"/>
              <a:gd name="connsiteY290" fmla="*/ 1176338 h 4414838"/>
              <a:gd name="connsiteX291" fmla="*/ 4153967 w 4158730"/>
              <a:gd name="connsiteY291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2963342 w 4158730"/>
              <a:gd name="connsiteY261" fmla="*/ 1090613 h 4414838"/>
              <a:gd name="connsiteX262" fmla="*/ 3053830 w 4158730"/>
              <a:gd name="connsiteY262" fmla="*/ 1171575 h 4414838"/>
              <a:gd name="connsiteX263" fmla="*/ 3077642 w 4158730"/>
              <a:gd name="connsiteY263" fmla="*/ 1257300 h 4414838"/>
              <a:gd name="connsiteX264" fmla="*/ 3082405 w 4158730"/>
              <a:gd name="connsiteY264" fmla="*/ 1347788 h 4414838"/>
              <a:gd name="connsiteX265" fmla="*/ 3096692 w 4158730"/>
              <a:gd name="connsiteY265" fmla="*/ 1419225 h 4414838"/>
              <a:gd name="connsiteX266" fmla="*/ 3144317 w 4158730"/>
              <a:gd name="connsiteY266" fmla="*/ 1452563 h 4414838"/>
              <a:gd name="connsiteX267" fmla="*/ 3244330 w 4158730"/>
              <a:gd name="connsiteY267" fmla="*/ 1414463 h 4414838"/>
              <a:gd name="connsiteX268" fmla="*/ 3334817 w 4158730"/>
              <a:gd name="connsiteY268" fmla="*/ 1371600 h 4414838"/>
              <a:gd name="connsiteX269" fmla="*/ 3401492 w 4158730"/>
              <a:gd name="connsiteY269" fmla="*/ 1333500 h 4414838"/>
              <a:gd name="connsiteX270" fmla="*/ 3401492 w 4158730"/>
              <a:gd name="connsiteY270" fmla="*/ 1276350 h 4414838"/>
              <a:gd name="connsiteX271" fmla="*/ 3353867 w 4158730"/>
              <a:gd name="connsiteY271" fmla="*/ 1271588 h 4414838"/>
              <a:gd name="connsiteX272" fmla="*/ 3296717 w 4158730"/>
              <a:gd name="connsiteY272" fmla="*/ 1300163 h 4414838"/>
              <a:gd name="connsiteX273" fmla="*/ 3239567 w 4158730"/>
              <a:gd name="connsiteY273" fmla="*/ 1309688 h 4414838"/>
              <a:gd name="connsiteX274" fmla="*/ 3201467 w 4158730"/>
              <a:gd name="connsiteY274" fmla="*/ 1300163 h 4414838"/>
              <a:gd name="connsiteX275" fmla="*/ 3249092 w 4158730"/>
              <a:gd name="connsiteY275" fmla="*/ 1271588 h 4414838"/>
              <a:gd name="connsiteX276" fmla="*/ 3272905 w 4158730"/>
              <a:gd name="connsiteY276" fmla="*/ 1233488 h 4414838"/>
              <a:gd name="connsiteX277" fmla="*/ 3230042 w 4158730"/>
              <a:gd name="connsiteY277" fmla="*/ 1223963 h 4414838"/>
              <a:gd name="connsiteX278" fmla="*/ 3163367 w 4158730"/>
              <a:gd name="connsiteY278" fmla="*/ 1200150 h 4414838"/>
              <a:gd name="connsiteX279" fmla="*/ 3144317 w 4158730"/>
              <a:gd name="connsiteY279" fmla="*/ 1123950 h 4414838"/>
              <a:gd name="connsiteX280" fmla="*/ 3225280 w 4158730"/>
              <a:gd name="connsiteY280" fmla="*/ 1181101 h 4414838"/>
              <a:gd name="connsiteX281" fmla="*/ 3363392 w 4158730"/>
              <a:gd name="connsiteY281" fmla="*/ 1233489 h 4414838"/>
              <a:gd name="connsiteX282" fmla="*/ 3463405 w 4158730"/>
              <a:gd name="connsiteY282" fmla="*/ 1247776 h 4414838"/>
              <a:gd name="connsiteX283" fmla="*/ 3472930 w 4158730"/>
              <a:gd name="connsiteY283" fmla="*/ 1314451 h 4414838"/>
              <a:gd name="connsiteX284" fmla="*/ 3587230 w 4158730"/>
              <a:gd name="connsiteY284" fmla="*/ 1271589 h 4414838"/>
              <a:gd name="connsiteX285" fmla="*/ 3696767 w 4158730"/>
              <a:gd name="connsiteY285" fmla="*/ 1214439 h 4414838"/>
              <a:gd name="connsiteX286" fmla="*/ 3763442 w 4158730"/>
              <a:gd name="connsiteY286" fmla="*/ 1166814 h 4414838"/>
              <a:gd name="connsiteX287" fmla="*/ 3749155 w 4158730"/>
              <a:gd name="connsiteY287" fmla="*/ 1123951 h 4414838"/>
              <a:gd name="connsiteX288" fmla="*/ 3787255 w 4158730"/>
              <a:gd name="connsiteY288" fmla="*/ 1095376 h 4414838"/>
              <a:gd name="connsiteX289" fmla="*/ 3872980 w 4158730"/>
              <a:gd name="connsiteY289" fmla="*/ 1114426 h 4414838"/>
              <a:gd name="connsiteX290" fmla="*/ 4063480 w 4158730"/>
              <a:gd name="connsiteY290" fmla="*/ 1143000 h 4414838"/>
              <a:gd name="connsiteX291" fmla="*/ 4139680 w 4158730"/>
              <a:gd name="connsiteY291" fmla="*/ 1176338 h 4414838"/>
              <a:gd name="connsiteX292" fmla="*/ 4153967 w 4158730"/>
              <a:gd name="connsiteY29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2996679 w 4158730"/>
              <a:gd name="connsiteY261" fmla="*/ 1085851 h 4414838"/>
              <a:gd name="connsiteX262" fmla="*/ 3053830 w 4158730"/>
              <a:gd name="connsiteY262" fmla="*/ 1171575 h 4414838"/>
              <a:gd name="connsiteX263" fmla="*/ 3077642 w 4158730"/>
              <a:gd name="connsiteY263" fmla="*/ 1257300 h 4414838"/>
              <a:gd name="connsiteX264" fmla="*/ 3082405 w 4158730"/>
              <a:gd name="connsiteY264" fmla="*/ 1347788 h 4414838"/>
              <a:gd name="connsiteX265" fmla="*/ 3096692 w 4158730"/>
              <a:gd name="connsiteY265" fmla="*/ 1419225 h 4414838"/>
              <a:gd name="connsiteX266" fmla="*/ 3144317 w 4158730"/>
              <a:gd name="connsiteY266" fmla="*/ 1452563 h 4414838"/>
              <a:gd name="connsiteX267" fmla="*/ 3244330 w 4158730"/>
              <a:gd name="connsiteY267" fmla="*/ 1414463 h 4414838"/>
              <a:gd name="connsiteX268" fmla="*/ 3334817 w 4158730"/>
              <a:gd name="connsiteY268" fmla="*/ 1371600 h 4414838"/>
              <a:gd name="connsiteX269" fmla="*/ 3401492 w 4158730"/>
              <a:gd name="connsiteY269" fmla="*/ 1333500 h 4414838"/>
              <a:gd name="connsiteX270" fmla="*/ 3401492 w 4158730"/>
              <a:gd name="connsiteY270" fmla="*/ 1276350 h 4414838"/>
              <a:gd name="connsiteX271" fmla="*/ 3353867 w 4158730"/>
              <a:gd name="connsiteY271" fmla="*/ 1271588 h 4414838"/>
              <a:gd name="connsiteX272" fmla="*/ 3296717 w 4158730"/>
              <a:gd name="connsiteY272" fmla="*/ 1300163 h 4414838"/>
              <a:gd name="connsiteX273" fmla="*/ 3239567 w 4158730"/>
              <a:gd name="connsiteY273" fmla="*/ 1309688 h 4414838"/>
              <a:gd name="connsiteX274" fmla="*/ 3201467 w 4158730"/>
              <a:gd name="connsiteY274" fmla="*/ 1300163 h 4414838"/>
              <a:gd name="connsiteX275" fmla="*/ 3249092 w 4158730"/>
              <a:gd name="connsiteY275" fmla="*/ 1271588 h 4414838"/>
              <a:gd name="connsiteX276" fmla="*/ 3272905 w 4158730"/>
              <a:gd name="connsiteY276" fmla="*/ 1233488 h 4414838"/>
              <a:gd name="connsiteX277" fmla="*/ 3230042 w 4158730"/>
              <a:gd name="connsiteY277" fmla="*/ 1223963 h 4414838"/>
              <a:gd name="connsiteX278" fmla="*/ 3163367 w 4158730"/>
              <a:gd name="connsiteY278" fmla="*/ 1200150 h 4414838"/>
              <a:gd name="connsiteX279" fmla="*/ 3144317 w 4158730"/>
              <a:gd name="connsiteY279" fmla="*/ 1123950 h 4414838"/>
              <a:gd name="connsiteX280" fmla="*/ 3225280 w 4158730"/>
              <a:gd name="connsiteY280" fmla="*/ 1181101 h 4414838"/>
              <a:gd name="connsiteX281" fmla="*/ 3363392 w 4158730"/>
              <a:gd name="connsiteY281" fmla="*/ 1233489 h 4414838"/>
              <a:gd name="connsiteX282" fmla="*/ 3463405 w 4158730"/>
              <a:gd name="connsiteY282" fmla="*/ 1247776 h 4414838"/>
              <a:gd name="connsiteX283" fmla="*/ 3472930 w 4158730"/>
              <a:gd name="connsiteY283" fmla="*/ 1314451 h 4414838"/>
              <a:gd name="connsiteX284" fmla="*/ 3587230 w 4158730"/>
              <a:gd name="connsiteY284" fmla="*/ 1271589 h 4414838"/>
              <a:gd name="connsiteX285" fmla="*/ 3696767 w 4158730"/>
              <a:gd name="connsiteY285" fmla="*/ 1214439 h 4414838"/>
              <a:gd name="connsiteX286" fmla="*/ 3763442 w 4158730"/>
              <a:gd name="connsiteY286" fmla="*/ 1166814 h 4414838"/>
              <a:gd name="connsiteX287" fmla="*/ 3749155 w 4158730"/>
              <a:gd name="connsiteY287" fmla="*/ 1123951 h 4414838"/>
              <a:gd name="connsiteX288" fmla="*/ 3787255 w 4158730"/>
              <a:gd name="connsiteY288" fmla="*/ 1095376 h 4414838"/>
              <a:gd name="connsiteX289" fmla="*/ 3872980 w 4158730"/>
              <a:gd name="connsiteY289" fmla="*/ 1114426 h 4414838"/>
              <a:gd name="connsiteX290" fmla="*/ 4063480 w 4158730"/>
              <a:gd name="connsiteY290" fmla="*/ 1143000 h 4414838"/>
              <a:gd name="connsiteX291" fmla="*/ 4139680 w 4158730"/>
              <a:gd name="connsiteY291" fmla="*/ 1176338 h 4414838"/>
              <a:gd name="connsiteX292" fmla="*/ 4153967 w 4158730"/>
              <a:gd name="connsiteY29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3044305 w 4158730"/>
              <a:gd name="connsiteY261" fmla="*/ 942975 h 4414838"/>
              <a:gd name="connsiteX262" fmla="*/ 2996679 w 4158730"/>
              <a:gd name="connsiteY262" fmla="*/ 1085851 h 4414838"/>
              <a:gd name="connsiteX263" fmla="*/ 3053830 w 4158730"/>
              <a:gd name="connsiteY263" fmla="*/ 1171575 h 4414838"/>
              <a:gd name="connsiteX264" fmla="*/ 3077642 w 4158730"/>
              <a:gd name="connsiteY264" fmla="*/ 1257300 h 4414838"/>
              <a:gd name="connsiteX265" fmla="*/ 3082405 w 4158730"/>
              <a:gd name="connsiteY265" fmla="*/ 1347788 h 4414838"/>
              <a:gd name="connsiteX266" fmla="*/ 3096692 w 4158730"/>
              <a:gd name="connsiteY266" fmla="*/ 1419225 h 4414838"/>
              <a:gd name="connsiteX267" fmla="*/ 3144317 w 4158730"/>
              <a:gd name="connsiteY267" fmla="*/ 1452563 h 4414838"/>
              <a:gd name="connsiteX268" fmla="*/ 3244330 w 4158730"/>
              <a:gd name="connsiteY268" fmla="*/ 1414463 h 4414838"/>
              <a:gd name="connsiteX269" fmla="*/ 3334817 w 4158730"/>
              <a:gd name="connsiteY269" fmla="*/ 1371600 h 4414838"/>
              <a:gd name="connsiteX270" fmla="*/ 3401492 w 4158730"/>
              <a:gd name="connsiteY270" fmla="*/ 1333500 h 4414838"/>
              <a:gd name="connsiteX271" fmla="*/ 3401492 w 4158730"/>
              <a:gd name="connsiteY271" fmla="*/ 1276350 h 4414838"/>
              <a:gd name="connsiteX272" fmla="*/ 3353867 w 4158730"/>
              <a:gd name="connsiteY272" fmla="*/ 1271588 h 4414838"/>
              <a:gd name="connsiteX273" fmla="*/ 3296717 w 4158730"/>
              <a:gd name="connsiteY273" fmla="*/ 1300163 h 4414838"/>
              <a:gd name="connsiteX274" fmla="*/ 3239567 w 4158730"/>
              <a:gd name="connsiteY274" fmla="*/ 1309688 h 4414838"/>
              <a:gd name="connsiteX275" fmla="*/ 3201467 w 4158730"/>
              <a:gd name="connsiteY275" fmla="*/ 1300163 h 4414838"/>
              <a:gd name="connsiteX276" fmla="*/ 3249092 w 4158730"/>
              <a:gd name="connsiteY276" fmla="*/ 1271588 h 4414838"/>
              <a:gd name="connsiteX277" fmla="*/ 3272905 w 4158730"/>
              <a:gd name="connsiteY277" fmla="*/ 1233488 h 4414838"/>
              <a:gd name="connsiteX278" fmla="*/ 3230042 w 4158730"/>
              <a:gd name="connsiteY278" fmla="*/ 1223963 h 4414838"/>
              <a:gd name="connsiteX279" fmla="*/ 3163367 w 4158730"/>
              <a:gd name="connsiteY279" fmla="*/ 1200150 h 4414838"/>
              <a:gd name="connsiteX280" fmla="*/ 3144317 w 4158730"/>
              <a:gd name="connsiteY280" fmla="*/ 1123950 h 4414838"/>
              <a:gd name="connsiteX281" fmla="*/ 3225280 w 4158730"/>
              <a:gd name="connsiteY281" fmla="*/ 1181101 h 4414838"/>
              <a:gd name="connsiteX282" fmla="*/ 3363392 w 4158730"/>
              <a:gd name="connsiteY282" fmla="*/ 1233489 h 4414838"/>
              <a:gd name="connsiteX283" fmla="*/ 3463405 w 4158730"/>
              <a:gd name="connsiteY283" fmla="*/ 1247776 h 4414838"/>
              <a:gd name="connsiteX284" fmla="*/ 3472930 w 4158730"/>
              <a:gd name="connsiteY284" fmla="*/ 1314451 h 4414838"/>
              <a:gd name="connsiteX285" fmla="*/ 3587230 w 4158730"/>
              <a:gd name="connsiteY285" fmla="*/ 1271589 h 4414838"/>
              <a:gd name="connsiteX286" fmla="*/ 3696767 w 4158730"/>
              <a:gd name="connsiteY286" fmla="*/ 1214439 h 4414838"/>
              <a:gd name="connsiteX287" fmla="*/ 3763442 w 4158730"/>
              <a:gd name="connsiteY287" fmla="*/ 1166814 h 4414838"/>
              <a:gd name="connsiteX288" fmla="*/ 3749155 w 4158730"/>
              <a:gd name="connsiteY288" fmla="*/ 1123951 h 4414838"/>
              <a:gd name="connsiteX289" fmla="*/ 3787255 w 4158730"/>
              <a:gd name="connsiteY289" fmla="*/ 1095376 h 4414838"/>
              <a:gd name="connsiteX290" fmla="*/ 3872980 w 4158730"/>
              <a:gd name="connsiteY290" fmla="*/ 1114426 h 4414838"/>
              <a:gd name="connsiteX291" fmla="*/ 4063480 w 4158730"/>
              <a:gd name="connsiteY291" fmla="*/ 1143000 h 4414838"/>
              <a:gd name="connsiteX292" fmla="*/ 4139680 w 4158730"/>
              <a:gd name="connsiteY292" fmla="*/ 1176338 h 4414838"/>
              <a:gd name="connsiteX293" fmla="*/ 4153967 w 4158730"/>
              <a:gd name="connsiteY29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3044305 w 4158730"/>
              <a:gd name="connsiteY261" fmla="*/ 942975 h 4414838"/>
              <a:gd name="connsiteX262" fmla="*/ 2991917 w 4158730"/>
              <a:gd name="connsiteY262" fmla="*/ 1028700 h 4414838"/>
              <a:gd name="connsiteX263" fmla="*/ 2996679 w 4158730"/>
              <a:gd name="connsiteY263" fmla="*/ 1085851 h 4414838"/>
              <a:gd name="connsiteX264" fmla="*/ 3053830 w 4158730"/>
              <a:gd name="connsiteY264" fmla="*/ 1171575 h 4414838"/>
              <a:gd name="connsiteX265" fmla="*/ 3077642 w 4158730"/>
              <a:gd name="connsiteY265" fmla="*/ 1257300 h 4414838"/>
              <a:gd name="connsiteX266" fmla="*/ 3082405 w 4158730"/>
              <a:gd name="connsiteY266" fmla="*/ 1347788 h 4414838"/>
              <a:gd name="connsiteX267" fmla="*/ 3096692 w 4158730"/>
              <a:gd name="connsiteY267" fmla="*/ 1419225 h 4414838"/>
              <a:gd name="connsiteX268" fmla="*/ 3144317 w 4158730"/>
              <a:gd name="connsiteY268" fmla="*/ 1452563 h 4414838"/>
              <a:gd name="connsiteX269" fmla="*/ 3244330 w 4158730"/>
              <a:gd name="connsiteY269" fmla="*/ 1414463 h 4414838"/>
              <a:gd name="connsiteX270" fmla="*/ 3334817 w 4158730"/>
              <a:gd name="connsiteY270" fmla="*/ 1371600 h 4414838"/>
              <a:gd name="connsiteX271" fmla="*/ 3401492 w 4158730"/>
              <a:gd name="connsiteY271" fmla="*/ 1333500 h 4414838"/>
              <a:gd name="connsiteX272" fmla="*/ 3401492 w 4158730"/>
              <a:gd name="connsiteY272" fmla="*/ 1276350 h 4414838"/>
              <a:gd name="connsiteX273" fmla="*/ 3353867 w 4158730"/>
              <a:gd name="connsiteY273" fmla="*/ 1271588 h 4414838"/>
              <a:gd name="connsiteX274" fmla="*/ 3296717 w 4158730"/>
              <a:gd name="connsiteY274" fmla="*/ 1300163 h 4414838"/>
              <a:gd name="connsiteX275" fmla="*/ 3239567 w 4158730"/>
              <a:gd name="connsiteY275" fmla="*/ 1309688 h 4414838"/>
              <a:gd name="connsiteX276" fmla="*/ 3201467 w 4158730"/>
              <a:gd name="connsiteY276" fmla="*/ 1300163 h 4414838"/>
              <a:gd name="connsiteX277" fmla="*/ 3249092 w 4158730"/>
              <a:gd name="connsiteY277" fmla="*/ 1271588 h 4414838"/>
              <a:gd name="connsiteX278" fmla="*/ 3272905 w 4158730"/>
              <a:gd name="connsiteY278" fmla="*/ 1233488 h 4414838"/>
              <a:gd name="connsiteX279" fmla="*/ 3230042 w 4158730"/>
              <a:gd name="connsiteY279" fmla="*/ 1223963 h 4414838"/>
              <a:gd name="connsiteX280" fmla="*/ 3163367 w 4158730"/>
              <a:gd name="connsiteY280" fmla="*/ 1200150 h 4414838"/>
              <a:gd name="connsiteX281" fmla="*/ 3144317 w 4158730"/>
              <a:gd name="connsiteY281" fmla="*/ 1123950 h 4414838"/>
              <a:gd name="connsiteX282" fmla="*/ 3225280 w 4158730"/>
              <a:gd name="connsiteY282" fmla="*/ 1181101 h 4414838"/>
              <a:gd name="connsiteX283" fmla="*/ 3363392 w 4158730"/>
              <a:gd name="connsiteY283" fmla="*/ 1233489 h 4414838"/>
              <a:gd name="connsiteX284" fmla="*/ 3463405 w 4158730"/>
              <a:gd name="connsiteY284" fmla="*/ 1247776 h 4414838"/>
              <a:gd name="connsiteX285" fmla="*/ 3472930 w 4158730"/>
              <a:gd name="connsiteY285" fmla="*/ 1314451 h 4414838"/>
              <a:gd name="connsiteX286" fmla="*/ 3587230 w 4158730"/>
              <a:gd name="connsiteY286" fmla="*/ 1271589 h 4414838"/>
              <a:gd name="connsiteX287" fmla="*/ 3696767 w 4158730"/>
              <a:gd name="connsiteY287" fmla="*/ 1214439 h 4414838"/>
              <a:gd name="connsiteX288" fmla="*/ 3763442 w 4158730"/>
              <a:gd name="connsiteY288" fmla="*/ 1166814 h 4414838"/>
              <a:gd name="connsiteX289" fmla="*/ 3749155 w 4158730"/>
              <a:gd name="connsiteY289" fmla="*/ 1123951 h 4414838"/>
              <a:gd name="connsiteX290" fmla="*/ 3787255 w 4158730"/>
              <a:gd name="connsiteY290" fmla="*/ 1095376 h 4414838"/>
              <a:gd name="connsiteX291" fmla="*/ 3872980 w 4158730"/>
              <a:gd name="connsiteY291" fmla="*/ 1114426 h 4414838"/>
              <a:gd name="connsiteX292" fmla="*/ 4063480 w 4158730"/>
              <a:gd name="connsiteY292" fmla="*/ 1143000 h 4414838"/>
              <a:gd name="connsiteX293" fmla="*/ 4139680 w 4158730"/>
              <a:gd name="connsiteY293" fmla="*/ 1176338 h 4414838"/>
              <a:gd name="connsiteX294" fmla="*/ 4153967 w 4158730"/>
              <a:gd name="connsiteY294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3044305 w 4158730"/>
              <a:gd name="connsiteY261" fmla="*/ 942975 h 4414838"/>
              <a:gd name="connsiteX262" fmla="*/ 3072880 w 4158730"/>
              <a:gd name="connsiteY262" fmla="*/ 990600 h 4414838"/>
              <a:gd name="connsiteX263" fmla="*/ 2991917 w 4158730"/>
              <a:gd name="connsiteY263" fmla="*/ 1028700 h 4414838"/>
              <a:gd name="connsiteX264" fmla="*/ 2996679 w 4158730"/>
              <a:gd name="connsiteY264" fmla="*/ 1085851 h 4414838"/>
              <a:gd name="connsiteX265" fmla="*/ 3053830 w 4158730"/>
              <a:gd name="connsiteY265" fmla="*/ 1171575 h 4414838"/>
              <a:gd name="connsiteX266" fmla="*/ 3077642 w 4158730"/>
              <a:gd name="connsiteY266" fmla="*/ 1257300 h 4414838"/>
              <a:gd name="connsiteX267" fmla="*/ 3082405 w 4158730"/>
              <a:gd name="connsiteY267" fmla="*/ 1347788 h 4414838"/>
              <a:gd name="connsiteX268" fmla="*/ 3096692 w 4158730"/>
              <a:gd name="connsiteY268" fmla="*/ 1419225 h 4414838"/>
              <a:gd name="connsiteX269" fmla="*/ 3144317 w 4158730"/>
              <a:gd name="connsiteY269" fmla="*/ 1452563 h 4414838"/>
              <a:gd name="connsiteX270" fmla="*/ 3244330 w 4158730"/>
              <a:gd name="connsiteY270" fmla="*/ 1414463 h 4414838"/>
              <a:gd name="connsiteX271" fmla="*/ 3334817 w 4158730"/>
              <a:gd name="connsiteY271" fmla="*/ 1371600 h 4414838"/>
              <a:gd name="connsiteX272" fmla="*/ 3401492 w 4158730"/>
              <a:gd name="connsiteY272" fmla="*/ 1333500 h 4414838"/>
              <a:gd name="connsiteX273" fmla="*/ 3401492 w 4158730"/>
              <a:gd name="connsiteY273" fmla="*/ 1276350 h 4414838"/>
              <a:gd name="connsiteX274" fmla="*/ 3353867 w 4158730"/>
              <a:gd name="connsiteY274" fmla="*/ 1271588 h 4414838"/>
              <a:gd name="connsiteX275" fmla="*/ 3296717 w 4158730"/>
              <a:gd name="connsiteY275" fmla="*/ 1300163 h 4414838"/>
              <a:gd name="connsiteX276" fmla="*/ 3239567 w 4158730"/>
              <a:gd name="connsiteY276" fmla="*/ 1309688 h 4414838"/>
              <a:gd name="connsiteX277" fmla="*/ 3201467 w 4158730"/>
              <a:gd name="connsiteY277" fmla="*/ 1300163 h 4414838"/>
              <a:gd name="connsiteX278" fmla="*/ 3249092 w 4158730"/>
              <a:gd name="connsiteY278" fmla="*/ 1271588 h 4414838"/>
              <a:gd name="connsiteX279" fmla="*/ 3272905 w 4158730"/>
              <a:gd name="connsiteY279" fmla="*/ 1233488 h 4414838"/>
              <a:gd name="connsiteX280" fmla="*/ 3230042 w 4158730"/>
              <a:gd name="connsiteY280" fmla="*/ 1223963 h 4414838"/>
              <a:gd name="connsiteX281" fmla="*/ 3163367 w 4158730"/>
              <a:gd name="connsiteY281" fmla="*/ 1200150 h 4414838"/>
              <a:gd name="connsiteX282" fmla="*/ 3144317 w 4158730"/>
              <a:gd name="connsiteY282" fmla="*/ 1123950 h 4414838"/>
              <a:gd name="connsiteX283" fmla="*/ 3225280 w 4158730"/>
              <a:gd name="connsiteY283" fmla="*/ 1181101 h 4414838"/>
              <a:gd name="connsiteX284" fmla="*/ 3363392 w 4158730"/>
              <a:gd name="connsiteY284" fmla="*/ 1233489 h 4414838"/>
              <a:gd name="connsiteX285" fmla="*/ 3463405 w 4158730"/>
              <a:gd name="connsiteY285" fmla="*/ 1247776 h 4414838"/>
              <a:gd name="connsiteX286" fmla="*/ 3472930 w 4158730"/>
              <a:gd name="connsiteY286" fmla="*/ 1314451 h 4414838"/>
              <a:gd name="connsiteX287" fmla="*/ 3587230 w 4158730"/>
              <a:gd name="connsiteY287" fmla="*/ 1271589 h 4414838"/>
              <a:gd name="connsiteX288" fmla="*/ 3696767 w 4158730"/>
              <a:gd name="connsiteY288" fmla="*/ 1214439 h 4414838"/>
              <a:gd name="connsiteX289" fmla="*/ 3763442 w 4158730"/>
              <a:gd name="connsiteY289" fmla="*/ 1166814 h 4414838"/>
              <a:gd name="connsiteX290" fmla="*/ 3749155 w 4158730"/>
              <a:gd name="connsiteY290" fmla="*/ 1123951 h 4414838"/>
              <a:gd name="connsiteX291" fmla="*/ 3787255 w 4158730"/>
              <a:gd name="connsiteY291" fmla="*/ 1095376 h 4414838"/>
              <a:gd name="connsiteX292" fmla="*/ 3872980 w 4158730"/>
              <a:gd name="connsiteY292" fmla="*/ 1114426 h 4414838"/>
              <a:gd name="connsiteX293" fmla="*/ 4063480 w 4158730"/>
              <a:gd name="connsiteY293" fmla="*/ 1143000 h 4414838"/>
              <a:gd name="connsiteX294" fmla="*/ 4139680 w 4158730"/>
              <a:gd name="connsiteY294" fmla="*/ 1176338 h 4414838"/>
              <a:gd name="connsiteX295" fmla="*/ 4153967 w 4158730"/>
              <a:gd name="connsiteY295" fmla="*/ 2924175 h 441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4158730" h="4414838">
                <a:moveTo>
                  <a:pt x="4158730" y="2928938"/>
                </a:moveTo>
                <a:lnTo>
                  <a:pt x="4096817" y="2938463"/>
                </a:lnTo>
                <a:lnTo>
                  <a:pt x="4025380" y="2928938"/>
                </a:lnTo>
                <a:lnTo>
                  <a:pt x="3982517" y="2933700"/>
                </a:lnTo>
                <a:lnTo>
                  <a:pt x="3939655" y="2981325"/>
                </a:lnTo>
                <a:lnTo>
                  <a:pt x="3877742" y="3043238"/>
                </a:lnTo>
                <a:lnTo>
                  <a:pt x="3825355" y="3114675"/>
                </a:lnTo>
                <a:lnTo>
                  <a:pt x="3744392" y="3167063"/>
                </a:lnTo>
                <a:lnTo>
                  <a:pt x="3639617" y="3214688"/>
                </a:lnTo>
                <a:lnTo>
                  <a:pt x="3558655" y="3243263"/>
                </a:lnTo>
                <a:lnTo>
                  <a:pt x="3482455" y="3300413"/>
                </a:lnTo>
                <a:lnTo>
                  <a:pt x="3377680" y="3352800"/>
                </a:lnTo>
                <a:lnTo>
                  <a:pt x="3320530" y="3381375"/>
                </a:lnTo>
                <a:lnTo>
                  <a:pt x="3253855" y="3386138"/>
                </a:lnTo>
                <a:lnTo>
                  <a:pt x="3215755" y="3400425"/>
                </a:lnTo>
                <a:lnTo>
                  <a:pt x="3130030" y="3429000"/>
                </a:lnTo>
                <a:lnTo>
                  <a:pt x="3025255" y="3476625"/>
                </a:lnTo>
                <a:lnTo>
                  <a:pt x="2949055" y="3505200"/>
                </a:lnTo>
                <a:lnTo>
                  <a:pt x="2901430" y="3529013"/>
                </a:lnTo>
                <a:lnTo>
                  <a:pt x="2849042" y="3533775"/>
                </a:lnTo>
                <a:lnTo>
                  <a:pt x="2849042" y="3505200"/>
                </a:lnTo>
                <a:lnTo>
                  <a:pt x="2829992" y="3500438"/>
                </a:lnTo>
                <a:lnTo>
                  <a:pt x="2758555" y="3524250"/>
                </a:lnTo>
                <a:lnTo>
                  <a:pt x="2691880" y="3543300"/>
                </a:lnTo>
                <a:lnTo>
                  <a:pt x="2639492" y="3543300"/>
                </a:lnTo>
                <a:lnTo>
                  <a:pt x="2577580" y="3562350"/>
                </a:lnTo>
                <a:lnTo>
                  <a:pt x="2577580" y="3590925"/>
                </a:lnTo>
                <a:lnTo>
                  <a:pt x="2625205" y="3614738"/>
                </a:lnTo>
                <a:lnTo>
                  <a:pt x="2691880" y="3624263"/>
                </a:lnTo>
                <a:lnTo>
                  <a:pt x="2691880" y="3624263"/>
                </a:lnTo>
                <a:lnTo>
                  <a:pt x="2682355" y="3700463"/>
                </a:lnTo>
                <a:lnTo>
                  <a:pt x="2691880" y="3790950"/>
                </a:lnTo>
                <a:lnTo>
                  <a:pt x="2687117" y="3876675"/>
                </a:lnTo>
                <a:lnTo>
                  <a:pt x="2625205" y="3948113"/>
                </a:lnTo>
                <a:lnTo>
                  <a:pt x="2568055" y="4010025"/>
                </a:lnTo>
                <a:lnTo>
                  <a:pt x="2420417" y="4081463"/>
                </a:lnTo>
                <a:lnTo>
                  <a:pt x="2296592" y="4138613"/>
                </a:lnTo>
                <a:lnTo>
                  <a:pt x="2163242" y="4191000"/>
                </a:lnTo>
                <a:lnTo>
                  <a:pt x="2077517" y="4219575"/>
                </a:lnTo>
                <a:lnTo>
                  <a:pt x="2063230" y="4224338"/>
                </a:lnTo>
                <a:lnTo>
                  <a:pt x="1934642" y="4214813"/>
                </a:lnTo>
                <a:lnTo>
                  <a:pt x="1848917" y="4219575"/>
                </a:lnTo>
                <a:lnTo>
                  <a:pt x="1758430" y="4229100"/>
                </a:lnTo>
                <a:lnTo>
                  <a:pt x="1682230" y="4248150"/>
                </a:lnTo>
                <a:lnTo>
                  <a:pt x="1582217" y="4248150"/>
                </a:lnTo>
                <a:lnTo>
                  <a:pt x="1510780" y="4248150"/>
                </a:lnTo>
                <a:lnTo>
                  <a:pt x="1415530" y="4248150"/>
                </a:lnTo>
                <a:lnTo>
                  <a:pt x="1286942" y="4252913"/>
                </a:lnTo>
                <a:lnTo>
                  <a:pt x="1196455" y="4252913"/>
                </a:lnTo>
                <a:lnTo>
                  <a:pt x="1110730" y="4252913"/>
                </a:lnTo>
                <a:lnTo>
                  <a:pt x="1015480" y="4257675"/>
                </a:lnTo>
                <a:lnTo>
                  <a:pt x="920230" y="4271963"/>
                </a:lnTo>
                <a:lnTo>
                  <a:pt x="839267" y="4295775"/>
                </a:lnTo>
                <a:lnTo>
                  <a:pt x="763067" y="4310063"/>
                </a:lnTo>
                <a:lnTo>
                  <a:pt x="720205" y="4319588"/>
                </a:lnTo>
                <a:lnTo>
                  <a:pt x="644005" y="4348163"/>
                </a:lnTo>
                <a:lnTo>
                  <a:pt x="615430" y="4395788"/>
                </a:lnTo>
                <a:lnTo>
                  <a:pt x="543992" y="4405313"/>
                </a:lnTo>
                <a:lnTo>
                  <a:pt x="439217" y="4414838"/>
                </a:lnTo>
                <a:lnTo>
                  <a:pt x="382067" y="4395788"/>
                </a:lnTo>
                <a:lnTo>
                  <a:pt x="339205" y="4376738"/>
                </a:lnTo>
                <a:lnTo>
                  <a:pt x="320155" y="4367213"/>
                </a:lnTo>
                <a:lnTo>
                  <a:pt x="286817" y="4367213"/>
                </a:lnTo>
                <a:lnTo>
                  <a:pt x="243955" y="4386263"/>
                </a:lnTo>
                <a:lnTo>
                  <a:pt x="201092" y="4395788"/>
                </a:lnTo>
                <a:lnTo>
                  <a:pt x="120130" y="4381500"/>
                </a:lnTo>
                <a:lnTo>
                  <a:pt x="77267" y="4371975"/>
                </a:lnTo>
                <a:lnTo>
                  <a:pt x="15355" y="4376738"/>
                </a:lnTo>
                <a:cubicBezTo>
                  <a:pt x="10592" y="3594100"/>
                  <a:pt x="5830" y="2811463"/>
                  <a:pt x="1067" y="2028825"/>
                </a:cubicBezTo>
                <a:lnTo>
                  <a:pt x="62980" y="1985963"/>
                </a:lnTo>
                <a:lnTo>
                  <a:pt x="162992" y="1966913"/>
                </a:lnTo>
                <a:lnTo>
                  <a:pt x="186805" y="2009775"/>
                </a:lnTo>
                <a:lnTo>
                  <a:pt x="205855" y="2024063"/>
                </a:lnTo>
                <a:lnTo>
                  <a:pt x="215380" y="2090738"/>
                </a:lnTo>
                <a:lnTo>
                  <a:pt x="248717" y="2000250"/>
                </a:lnTo>
                <a:lnTo>
                  <a:pt x="248717" y="2000250"/>
                </a:lnTo>
                <a:lnTo>
                  <a:pt x="282055" y="2005013"/>
                </a:lnTo>
                <a:lnTo>
                  <a:pt x="291580" y="1966913"/>
                </a:lnTo>
                <a:lnTo>
                  <a:pt x="367780" y="1971675"/>
                </a:lnTo>
                <a:lnTo>
                  <a:pt x="372542" y="1890713"/>
                </a:lnTo>
                <a:lnTo>
                  <a:pt x="386830" y="1847850"/>
                </a:lnTo>
                <a:lnTo>
                  <a:pt x="548755" y="1876425"/>
                </a:lnTo>
                <a:lnTo>
                  <a:pt x="705917" y="1924050"/>
                </a:lnTo>
                <a:lnTo>
                  <a:pt x="758305" y="1928813"/>
                </a:lnTo>
                <a:lnTo>
                  <a:pt x="844030" y="1990725"/>
                </a:lnTo>
                <a:lnTo>
                  <a:pt x="782117" y="1919288"/>
                </a:lnTo>
                <a:lnTo>
                  <a:pt x="634480" y="1804988"/>
                </a:lnTo>
                <a:lnTo>
                  <a:pt x="524942" y="1709738"/>
                </a:lnTo>
                <a:lnTo>
                  <a:pt x="505892" y="1690688"/>
                </a:lnTo>
                <a:lnTo>
                  <a:pt x="491605" y="1624013"/>
                </a:lnTo>
                <a:lnTo>
                  <a:pt x="463030" y="1547813"/>
                </a:lnTo>
                <a:lnTo>
                  <a:pt x="463030" y="1547813"/>
                </a:lnTo>
                <a:lnTo>
                  <a:pt x="382067" y="1519238"/>
                </a:lnTo>
                <a:lnTo>
                  <a:pt x="358255" y="1509713"/>
                </a:lnTo>
                <a:lnTo>
                  <a:pt x="305867" y="1581150"/>
                </a:lnTo>
                <a:lnTo>
                  <a:pt x="253480" y="1595438"/>
                </a:lnTo>
                <a:lnTo>
                  <a:pt x="286817" y="1533525"/>
                </a:lnTo>
                <a:lnTo>
                  <a:pt x="358255" y="1462088"/>
                </a:lnTo>
                <a:lnTo>
                  <a:pt x="377305" y="1414463"/>
                </a:lnTo>
                <a:lnTo>
                  <a:pt x="372542" y="1314450"/>
                </a:lnTo>
                <a:lnTo>
                  <a:pt x="363017" y="1228725"/>
                </a:lnTo>
                <a:lnTo>
                  <a:pt x="305867" y="1185863"/>
                </a:lnTo>
                <a:lnTo>
                  <a:pt x="282055" y="1162050"/>
                </a:lnTo>
                <a:lnTo>
                  <a:pt x="286817" y="1109663"/>
                </a:lnTo>
                <a:lnTo>
                  <a:pt x="310630" y="1090613"/>
                </a:lnTo>
                <a:lnTo>
                  <a:pt x="20117" y="633412"/>
                </a:lnTo>
                <a:cubicBezTo>
                  <a:pt x="26467" y="507999"/>
                  <a:pt x="-14807" y="177800"/>
                  <a:pt x="5830" y="19050"/>
                </a:cubicBezTo>
                <a:lnTo>
                  <a:pt x="1067867" y="0"/>
                </a:lnTo>
                <a:cubicBezTo>
                  <a:pt x="1075805" y="47625"/>
                  <a:pt x="1026592" y="71438"/>
                  <a:pt x="1034530" y="119063"/>
                </a:cubicBezTo>
                <a:cubicBezTo>
                  <a:pt x="1044055" y="158750"/>
                  <a:pt x="939280" y="193676"/>
                  <a:pt x="948805" y="233363"/>
                </a:cubicBezTo>
                <a:cubicBezTo>
                  <a:pt x="959917" y="271463"/>
                  <a:pt x="890068" y="295275"/>
                  <a:pt x="901180" y="333375"/>
                </a:cubicBezTo>
                <a:cubicBezTo>
                  <a:pt x="910705" y="357188"/>
                  <a:pt x="863080" y="404812"/>
                  <a:pt x="872605" y="428625"/>
                </a:cubicBezTo>
                <a:cubicBezTo>
                  <a:pt x="886892" y="450850"/>
                  <a:pt x="848793" y="496888"/>
                  <a:pt x="863080" y="519113"/>
                </a:cubicBezTo>
                <a:cubicBezTo>
                  <a:pt x="885305" y="554038"/>
                  <a:pt x="936105" y="588963"/>
                  <a:pt x="958330" y="623888"/>
                </a:cubicBezTo>
                <a:cubicBezTo>
                  <a:pt x="977380" y="663575"/>
                  <a:pt x="982142" y="688976"/>
                  <a:pt x="1001192" y="728663"/>
                </a:cubicBezTo>
                <a:cubicBezTo>
                  <a:pt x="1018655" y="755650"/>
                  <a:pt x="1064692" y="739776"/>
                  <a:pt x="1082155" y="766763"/>
                </a:cubicBezTo>
                <a:cubicBezTo>
                  <a:pt x="1093267" y="790575"/>
                  <a:pt x="1123430" y="804863"/>
                  <a:pt x="1134542" y="828675"/>
                </a:cubicBezTo>
                <a:cubicBezTo>
                  <a:pt x="1137717" y="842963"/>
                  <a:pt x="1183755" y="738187"/>
                  <a:pt x="1186930" y="752475"/>
                </a:cubicBezTo>
                <a:cubicBezTo>
                  <a:pt x="1186930" y="768350"/>
                  <a:pt x="1239317" y="593725"/>
                  <a:pt x="1239317" y="609600"/>
                </a:cubicBezTo>
                <a:cubicBezTo>
                  <a:pt x="1239317" y="638175"/>
                  <a:pt x="1253605" y="638175"/>
                  <a:pt x="1253605" y="666750"/>
                </a:cubicBezTo>
                <a:cubicBezTo>
                  <a:pt x="1250430" y="695325"/>
                  <a:pt x="1228205" y="714375"/>
                  <a:pt x="1225030" y="742950"/>
                </a:cubicBezTo>
                <a:cubicBezTo>
                  <a:pt x="1225030" y="766763"/>
                  <a:pt x="1177405" y="800100"/>
                  <a:pt x="1177405" y="823913"/>
                </a:cubicBezTo>
                <a:cubicBezTo>
                  <a:pt x="1180580" y="842963"/>
                  <a:pt x="1169467" y="852488"/>
                  <a:pt x="1172642" y="871538"/>
                </a:cubicBezTo>
                <a:cubicBezTo>
                  <a:pt x="1175817" y="917575"/>
                  <a:pt x="1217092" y="935038"/>
                  <a:pt x="1220267" y="981075"/>
                </a:cubicBezTo>
                <a:lnTo>
                  <a:pt x="1267892" y="1047750"/>
                </a:lnTo>
                <a:lnTo>
                  <a:pt x="1253605" y="1090613"/>
                </a:lnTo>
                <a:lnTo>
                  <a:pt x="1296467" y="1095375"/>
                </a:lnTo>
                <a:lnTo>
                  <a:pt x="1301230" y="1176338"/>
                </a:lnTo>
                <a:lnTo>
                  <a:pt x="1329805" y="1223963"/>
                </a:lnTo>
                <a:lnTo>
                  <a:pt x="1396480" y="1281113"/>
                </a:lnTo>
                <a:lnTo>
                  <a:pt x="1448867" y="1309688"/>
                </a:lnTo>
                <a:lnTo>
                  <a:pt x="1529830" y="1281113"/>
                </a:lnTo>
                <a:lnTo>
                  <a:pt x="1534592" y="1314450"/>
                </a:lnTo>
                <a:lnTo>
                  <a:pt x="1496492" y="1366838"/>
                </a:lnTo>
                <a:lnTo>
                  <a:pt x="1510780" y="1428750"/>
                </a:lnTo>
                <a:lnTo>
                  <a:pt x="1553642" y="1428750"/>
                </a:lnTo>
                <a:lnTo>
                  <a:pt x="1506017" y="1462088"/>
                </a:lnTo>
                <a:lnTo>
                  <a:pt x="1520305" y="1528763"/>
                </a:lnTo>
                <a:lnTo>
                  <a:pt x="1544117" y="1576388"/>
                </a:lnTo>
                <a:lnTo>
                  <a:pt x="1601267" y="1571625"/>
                </a:lnTo>
                <a:lnTo>
                  <a:pt x="1653655" y="1590675"/>
                </a:lnTo>
                <a:lnTo>
                  <a:pt x="1696517" y="1552575"/>
                </a:lnTo>
                <a:lnTo>
                  <a:pt x="1720330" y="1533525"/>
                </a:lnTo>
                <a:lnTo>
                  <a:pt x="1706042" y="1490663"/>
                </a:lnTo>
                <a:lnTo>
                  <a:pt x="1691755" y="1476375"/>
                </a:lnTo>
                <a:lnTo>
                  <a:pt x="1691755" y="1452563"/>
                </a:lnTo>
                <a:lnTo>
                  <a:pt x="1729855" y="1466850"/>
                </a:lnTo>
                <a:lnTo>
                  <a:pt x="1758430" y="1495425"/>
                </a:lnTo>
                <a:lnTo>
                  <a:pt x="1767955" y="1447800"/>
                </a:lnTo>
                <a:lnTo>
                  <a:pt x="1772717" y="1414463"/>
                </a:lnTo>
                <a:lnTo>
                  <a:pt x="1767955" y="1400175"/>
                </a:lnTo>
                <a:lnTo>
                  <a:pt x="1725092" y="1385888"/>
                </a:lnTo>
                <a:lnTo>
                  <a:pt x="1691755" y="1362075"/>
                </a:lnTo>
                <a:lnTo>
                  <a:pt x="1658417" y="1319213"/>
                </a:lnTo>
                <a:lnTo>
                  <a:pt x="1629842" y="1309688"/>
                </a:lnTo>
                <a:lnTo>
                  <a:pt x="1591742" y="1309688"/>
                </a:lnTo>
                <a:lnTo>
                  <a:pt x="1572692" y="1304925"/>
                </a:lnTo>
                <a:lnTo>
                  <a:pt x="1558405" y="1271588"/>
                </a:lnTo>
                <a:lnTo>
                  <a:pt x="1539355" y="1233488"/>
                </a:lnTo>
                <a:lnTo>
                  <a:pt x="1558405" y="1219200"/>
                </a:lnTo>
                <a:lnTo>
                  <a:pt x="1615555" y="1281113"/>
                </a:lnTo>
                <a:lnTo>
                  <a:pt x="1615555" y="1281113"/>
                </a:lnTo>
                <a:lnTo>
                  <a:pt x="1634605" y="1252538"/>
                </a:lnTo>
                <a:lnTo>
                  <a:pt x="1615555" y="1214438"/>
                </a:lnTo>
                <a:lnTo>
                  <a:pt x="1658417" y="1223963"/>
                </a:lnTo>
                <a:lnTo>
                  <a:pt x="1677467" y="1285875"/>
                </a:lnTo>
                <a:lnTo>
                  <a:pt x="1696517" y="1290638"/>
                </a:lnTo>
                <a:lnTo>
                  <a:pt x="1691755" y="1252538"/>
                </a:lnTo>
                <a:lnTo>
                  <a:pt x="1682230" y="1223963"/>
                </a:lnTo>
                <a:lnTo>
                  <a:pt x="1691755" y="1204913"/>
                </a:lnTo>
                <a:lnTo>
                  <a:pt x="1691755" y="1204913"/>
                </a:lnTo>
                <a:lnTo>
                  <a:pt x="1758430" y="1204913"/>
                </a:lnTo>
                <a:lnTo>
                  <a:pt x="1758430" y="1204913"/>
                </a:lnTo>
                <a:lnTo>
                  <a:pt x="1729855" y="1300163"/>
                </a:lnTo>
                <a:lnTo>
                  <a:pt x="1734617" y="1338263"/>
                </a:lnTo>
                <a:lnTo>
                  <a:pt x="1734617" y="1338263"/>
                </a:lnTo>
                <a:lnTo>
                  <a:pt x="1801292" y="1352550"/>
                </a:lnTo>
                <a:lnTo>
                  <a:pt x="1839392" y="1319213"/>
                </a:lnTo>
                <a:lnTo>
                  <a:pt x="1901305" y="1319213"/>
                </a:lnTo>
                <a:lnTo>
                  <a:pt x="1948930" y="1328738"/>
                </a:lnTo>
                <a:lnTo>
                  <a:pt x="1967980" y="1300163"/>
                </a:lnTo>
                <a:lnTo>
                  <a:pt x="1972742" y="1281113"/>
                </a:lnTo>
                <a:lnTo>
                  <a:pt x="1929880" y="1266825"/>
                </a:lnTo>
                <a:lnTo>
                  <a:pt x="1882255" y="1257300"/>
                </a:lnTo>
                <a:lnTo>
                  <a:pt x="1867967" y="1238250"/>
                </a:lnTo>
                <a:lnTo>
                  <a:pt x="1939405" y="1233488"/>
                </a:lnTo>
                <a:lnTo>
                  <a:pt x="1963217" y="1247775"/>
                </a:lnTo>
                <a:lnTo>
                  <a:pt x="1963217" y="1247775"/>
                </a:lnTo>
                <a:lnTo>
                  <a:pt x="1915592" y="1214438"/>
                </a:lnTo>
                <a:lnTo>
                  <a:pt x="1929880" y="1190625"/>
                </a:lnTo>
                <a:lnTo>
                  <a:pt x="1929880" y="1190625"/>
                </a:lnTo>
                <a:lnTo>
                  <a:pt x="1948930" y="1166813"/>
                </a:lnTo>
                <a:lnTo>
                  <a:pt x="1953692" y="1152525"/>
                </a:lnTo>
                <a:lnTo>
                  <a:pt x="2025130" y="1223963"/>
                </a:lnTo>
                <a:lnTo>
                  <a:pt x="2020367" y="1204913"/>
                </a:lnTo>
                <a:lnTo>
                  <a:pt x="1996555" y="1152525"/>
                </a:lnTo>
                <a:lnTo>
                  <a:pt x="1996555" y="1090613"/>
                </a:lnTo>
                <a:lnTo>
                  <a:pt x="2015605" y="1090613"/>
                </a:lnTo>
                <a:lnTo>
                  <a:pt x="2020367" y="1152525"/>
                </a:lnTo>
                <a:lnTo>
                  <a:pt x="2053705" y="1171575"/>
                </a:lnTo>
                <a:lnTo>
                  <a:pt x="2053705" y="1171575"/>
                </a:lnTo>
                <a:lnTo>
                  <a:pt x="2044180" y="1081088"/>
                </a:lnTo>
                <a:lnTo>
                  <a:pt x="2072755" y="1076325"/>
                </a:lnTo>
                <a:lnTo>
                  <a:pt x="2072755" y="1128713"/>
                </a:lnTo>
                <a:lnTo>
                  <a:pt x="2082280" y="1143000"/>
                </a:lnTo>
                <a:lnTo>
                  <a:pt x="2110855" y="1090613"/>
                </a:lnTo>
                <a:lnTo>
                  <a:pt x="2153717" y="1066800"/>
                </a:lnTo>
                <a:lnTo>
                  <a:pt x="2158480" y="1090613"/>
                </a:lnTo>
                <a:lnTo>
                  <a:pt x="2125142" y="1133475"/>
                </a:lnTo>
                <a:lnTo>
                  <a:pt x="2096567" y="1166813"/>
                </a:lnTo>
                <a:lnTo>
                  <a:pt x="2196580" y="1190625"/>
                </a:lnTo>
                <a:lnTo>
                  <a:pt x="2234680" y="1190625"/>
                </a:lnTo>
                <a:lnTo>
                  <a:pt x="2229917" y="1152525"/>
                </a:lnTo>
                <a:lnTo>
                  <a:pt x="2229917" y="1152525"/>
                </a:lnTo>
                <a:lnTo>
                  <a:pt x="2263255" y="1119188"/>
                </a:lnTo>
                <a:lnTo>
                  <a:pt x="2277542" y="1195388"/>
                </a:lnTo>
                <a:lnTo>
                  <a:pt x="2301355" y="1214438"/>
                </a:lnTo>
                <a:lnTo>
                  <a:pt x="2310880" y="1176338"/>
                </a:lnTo>
                <a:lnTo>
                  <a:pt x="2310880" y="1176338"/>
                </a:lnTo>
                <a:lnTo>
                  <a:pt x="2339455" y="1109663"/>
                </a:lnTo>
                <a:lnTo>
                  <a:pt x="2344217" y="1147763"/>
                </a:lnTo>
                <a:lnTo>
                  <a:pt x="2348980" y="1181100"/>
                </a:lnTo>
                <a:lnTo>
                  <a:pt x="2410892" y="1200150"/>
                </a:lnTo>
                <a:lnTo>
                  <a:pt x="2439467" y="1204913"/>
                </a:lnTo>
                <a:lnTo>
                  <a:pt x="2448992" y="1190625"/>
                </a:lnTo>
                <a:lnTo>
                  <a:pt x="2468042" y="1171575"/>
                </a:lnTo>
                <a:lnTo>
                  <a:pt x="2510905" y="1166813"/>
                </a:lnTo>
                <a:lnTo>
                  <a:pt x="2482330" y="1204913"/>
                </a:lnTo>
                <a:lnTo>
                  <a:pt x="2482330" y="1233488"/>
                </a:lnTo>
                <a:lnTo>
                  <a:pt x="2482330" y="1233488"/>
                </a:lnTo>
                <a:lnTo>
                  <a:pt x="2549005" y="1271588"/>
                </a:lnTo>
                <a:lnTo>
                  <a:pt x="2610917" y="1309688"/>
                </a:lnTo>
                <a:lnTo>
                  <a:pt x="2663305" y="1347788"/>
                </a:lnTo>
                <a:lnTo>
                  <a:pt x="2682355" y="1362075"/>
                </a:lnTo>
                <a:lnTo>
                  <a:pt x="2706167" y="1328738"/>
                </a:lnTo>
                <a:lnTo>
                  <a:pt x="2701405" y="1300163"/>
                </a:lnTo>
                <a:lnTo>
                  <a:pt x="2701405" y="1281113"/>
                </a:lnTo>
                <a:lnTo>
                  <a:pt x="2729980" y="1319213"/>
                </a:lnTo>
                <a:lnTo>
                  <a:pt x="2706167" y="1357313"/>
                </a:lnTo>
                <a:lnTo>
                  <a:pt x="2749030" y="1404938"/>
                </a:lnTo>
                <a:lnTo>
                  <a:pt x="2796655" y="1390650"/>
                </a:lnTo>
                <a:lnTo>
                  <a:pt x="2796655" y="1390650"/>
                </a:lnTo>
                <a:lnTo>
                  <a:pt x="2815705" y="1333500"/>
                </a:lnTo>
                <a:lnTo>
                  <a:pt x="2815705" y="1333500"/>
                </a:lnTo>
                <a:lnTo>
                  <a:pt x="2825230" y="1381125"/>
                </a:lnTo>
                <a:lnTo>
                  <a:pt x="2849042" y="1419225"/>
                </a:lnTo>
                <a:lnTo>
                  <a:pt x="2930005" y="1443038"/>
                </a:lnTo>
                <a:lnTo>
                  <a:pt x="2987155" y="1452563"/>
                </a:lnTo>
                <a:lnTo>
                  <a:pt x="2987155" y="1452563"/>
                </a:lnTo>
                <a:lnTo>
                  <a:pt x="2949055" y="1309688"/>
                </a:lnTo>
                <a:lnTo>
                  <a:pt x="2887142" y="1157288"/>
                </a:lnTo>
                <a:lnTo>
                  <a:pt x="2777605" y="923925"/>
                </a:lnTo>
                <a:cubicBezTo>
                  <a:pt x="2766493" y="885031"/>
                  <a:pt x="2787924" y="739776"/>
                  <a:pt x="2806180" y="738188"/>
                </a:cubicBezTo>
                <a:cubicBezTo>
                  <a:pt x="2822849" y="686594"/>
                  <a:pt x="2835549" y="568325"/>
                  <a:pt x="2853805" y="542925"/>
                </a:cubicBezTo>
                <a:cubicBezTo>
                  <a:pt x="2868886" y="511175"/>
                  <a:pt x="2929211" y="411956"/>
                  <a:pt x="2939530" y="419100"/>
                </a:cubicBezTo>
                <a:cubicBezTo>
                  <a:pt x="2949849" y="426244"/>
                  <a:pt x="2922067" y="541338"/>
                  <a:pt x="2915717" y="585788"/>
                </a:cubicBezTo>
                <a:cubicBezTo>
                  <a:pt x="2909367" y="630238"/>
                  <a:pt x="2870474" y="658019"/>
                  <a:pt x="2863330" y="695325"/>
                </a:cubicBezTo>
                <a:cubicBezTo>
                  <a:pt x="2856186" y="732631"/>
                  <a:pt x="2859361" y="806451"/>
                  <a:pt x="2863330" y="842963"/>
                </a:cubicBezTo>
                <a:cubicBezTo>
                  <a:pt x="2867299" y="879476"/>
                  <a:pt x="2876823" y="892175"/>
                  <a:pt x="2887142" y="914400"/>
                </a:cubicBezTo>
                <a:cubicBezTo>
                  <a:pt x="2899842" y="935038"/>
                  <a:pt x="2912542" y="979487"/>
                  <a:pt x="2925242" y="1000125"/>
                </a:cubicBezTo>
                <a:cubicBezTo>
                  <a:pt x="2936355" y="1017588"/>
                  <a:pt x="2961754" y="977900"/>
                  <a:pt x="2972867" y="995363"/>
                </a:cubicBezTo>
                <a:cubicBezTo>
                  <a:pt x="2976042" y="1003300"/>
                  <a:pt x="3041130" y="935038"/>
                  <a:pt x="3044305" y="942975"/>
                </a:cubicBezTo>
                <a:cubicBezTo>
                  <a:pt x="3052243" y="941387"/>
                  <a:pt x="3081611" y="976313"/>
                  <a:pt x="3072880" y="990600"/>
                </a:cubicBezTo>
                <a:cubicBezTo>
                  <a:pt x="3064149" y="1004887"/>
                  <a:pt x="2995886" y="1012031"/>
                  <a:pt x="2991917" y="1028700"/>
                </a:cubicBezTo>
                <a:lnTo>
                  <a:pt x="2996679" y="1085851"/>
                </a:lnTo>
                <a:lnTo>
                  <a:pt x="3053830" y="1171575"/>
                </a:lnTo>
                <a:lnTo>
                  <a:pt x="3077642" y="1257300"/>
                </a:lnTo>
                <a:lnTo>
                  <a:pt x="3082405" y="1347788"/>
                </a:lnTo>
                <a:lnTo>
                  <a:pt x="3096692" y="1419225"/>
                </a:lnTo>
                <a:lnTo>
                  <a:pt x="3144317" y="1452563"/>
                </a:lnTo>
                <a:lnTo>
                  <a:pt x="3244330" y="1414463"/>
                </a:lnTo>
                <a:lnTo>
                  <a:pt x="3334817" y="1371600"/>
                </a:lnTo>
                <a:lnTo>
                  <a:pt x="3401492" y="1333500"/>
                </a:lnTo>
                <a:lnTo>
                  <a:pt x="3401492" y="1276350"/>
                </a:lnTo>
                <a:lnTo>
                  <a:pt x="3353867" y="1271588"/>
                </a:lnTo>
                <a:lnTo>
                  <a:pt x="3296717" y="1300163"/>
                </a:lnTo>
                <a:lnTo>
                  <a:pt x="3239567" y="1309688"/>
                </a:lnTo>
                <a:lnTo>
                  <a:pt x="3201467" y="1300163"/>
                </a:lnTo>
                <a:lnTo>
                  <a:pt x="3249092" y="1271588"/>
                </a:lnTo>
                <a:lnTo>
                  <a:pt x="3272905" y="1233488"/>
                </a:lnTo>
                <a:lnTo>
                  <a:pt x="3230042" y="1223963"/>
                </a:lnTo>
                <a:lnTo>
                  <a:pt x="3163367" y="1200150"/>
                </a:lnTo>
                <a:lnTo>
                  <a:pt x="3144317" y="1123950"/>
                </a:lnTo>
                <a:cubicBezTo>
                  <a:pt x="3160986" y="1119981"/>
                  <a:pt x="3188768" y="1162845"/>
                  <a:pt x="3225280" y="1181101"/>
                </a:cubicBezTo>
                <a:cubicBezTo>
                  <a:pt x="3261792" y="1199357"/>
                  <a:pt x="3330054" y="1221583"/>
                  <a:pt x="3363392" y="1233489"/>
                </a:cubicBezTo>
                <a:cubicBezTo>
                  <a:pt x="3396730" y="1245395"/>
                  <a:pt x="3443561" y="1227932"/>
                  <a:pt x="3463405" y="1247776"/>
                </a:cubicBezTo>
                <a:cubicBezTo>
                  <a:pt x="3483249" y="1267620"/>
                  <a:pt x="3448324" y="1317626"/>
                  <a:pt x="3472930" y="1314451"/>
                </a:cubicBezTo>
                <a:cubicBezTo>
                  <a:pt x="3497536" y="1311276"/>
                  <a:pt x="3543574" y="1273970"/>
                  <a:pt x="3587230" y="1271589"/>
                </a:cubicBezTo>
                <a:cubicBezTo>
                  <a:pt x="3630886" y="1269208"/>
                  <a:pt x="3658667" y="1218408"/>
                  <a:pt x="3696767" y="1214439"/>
                </a:cubicBezTo>
                <a:cubicBezTo>
                  <a:pt x="3734867" y="1210470"/>
                  <a:pt x="3735661" y="1171577"/>
                  <a:pt x="3763442" y="1166814"/>
                </a:cubicBezTo>
                <a:cubicBezTo>
                  <a:pt x="3791223" y="1162052"/>
                  <a:pt x="3712643" y="1128714"/>
                  <a:pt x="3749155" y="1123951"/>
                </a:cubicBezTo>
                <a:cubicBezTo>
                  <a:pt x="3785668" y="1119189"/>
                  <a:pt x="3745980" y="1092201"/>
                  <a:pt x="3787255" y="1095376"/>
                </a:cubicBezTo>
                <a:cubicBezTo>
                  <a:pt x="3828530" y="1098551"/>
                  <a:pt x="3807099" y="1109664"/>
                  <a:pt x="3872980" y="1114426"/>
                </a:cubicBezTo>
                <a:cubicBezTo>
                  <a:pt x="3938861" y="1119188"/>
                  <a:pt x="4011886" y="1135856"/>
                  <a:pt x="4063480" y="1143000"/>
                </a:cubicBezTo>
                <a:cubicBezTo>
                  <a:pt x="4115074" y="1150144"/>
                  <a:pt x="4065068" y="1143001"/>
                  <a:pt x="4139680" y="1176338"/>
                </a:cubicBezTo>
                <a:lnTo>
                  <a:pt x="4153967" y="2924175"/>
                </a:lnTo>
              </a:path>
            </a:pathLst>
          </a:custGeom>
          <a:solidFill>
            <a:srgbClr val="FFCC00">
              <a:alpha val="29804"/>
            </a:srgb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73633" y="3282950"/>
            <a:ext cx="4114800" cy="1473200"/>
          </a:xfrm>
          <a:custGeom>
            <a:avLst/>
            <a:gdLst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578100 w 4114800"/>
              <a:gd name="connsiteY15" fmla="*/ 673100 h 1473200"/>
              <a:gd name="connsiteX16" fmla="*/ 2641600 w 4114800"/>
              <a:gd name="connsiteY16" fmla="*/ 762000 h 1473200"/>
              <a:gd name="connsiteX17" fmla="*/ 2628900 w 4114800"/>
              <a:gd name="connsiteY17" fmla="*/ 901700 h 1473200"/>
              <a:gd name="connsiteX18" fmla="*/ 2578100 w 4114800"/>
              <a:gd name="connsiteY18" fmla="*/ 1016000 h 1473200"/>
              <a:gd name="connsiteX19" fmla="*/ 2419350 w 4114800"/>
              <a:gd name="connsiteY19" fmla="*/ 1123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14800" h="1473200">
                <a:moveTo>
                  <a:pt x="4114800" y="0"/>
                </a:moveTo>
                <a:lnTo>
                  <a:pt x="4019550" y="0"/>
                </a:lnTo>
                <a:lnTo>
                  <a:pt x="3924300" y="0"/>
                </a:lnTo>
                <a:lnTo>
                  <a:pt x="3867150" y="69850"/>
                </a:lnTo>
                <a:lnTo>
                  <a:pt x="3752850" y="196850"/>
                </a:lnTo>
                <a:lnTo>
                  <a:pt x="3556000" y="285750"/>
                </a:lnTo>
                <a:lnTo>
                  <a:pt x="3422650" y="374650"/>
                </a:lnTo>
                <a:lnTo>
                  <a:pt x="3200400" y="438150"/>
                </a:lnTo>
                <a:lnTo>
                  <a:pt x="3060700" y="501650"/>
                </a:lnTo>
                <a:lnTo>
                  <a:pt x="2921000" y="558800"/>
                </a:lnTo>
                <a:lnTo>
                  <a:pt x="2851150" y="584200"/>
                </a:lnTo>
                <a:lnTo>
                  <a:pt x="2774950" y="584200"/>
                </a:lnTo>
                <a:lnTo>
                  <a:pt x="2660650" y="596900"/>
                </a:lnTo>
                <a:lnTo>
                  <a:pt x="2578100" y="603250"/>
                </a:lnTo>
                <a:lnTo>
                  <a:pt x="2514600" y="641350"/>
                </a:lnTo>
                <a:lnTo>
                  <a:pt x="2578100" y="673100"/>
                </a:lnTo>
                <a:lnTo>
                  <a:pt x="2641600" y="762000"/>
                </a:lnTo>
                <a:lnTo>
                  <a:pt x="2628900" y="901700"/>
                </a:lnTo>
                <a:lnTo>
                  <a:pt x="2578100" y="1016000"/>
                </a:lnTo>
                <a:lnTo>
                  <a:pt x="2419350" y="1123950"/>
                </a:lnTo>
                <a:lnTo>
                  <a:pt x="2165350" y="1231900"/>
                </a:lnTo>
                <a:lnTo>
                  <a:pt x="2044700" y="1276350"/>
                </a:lnTo>
                <a:lnTo>
                  <a:pt x="1943100" y="1276350"/>
                </a:lnTo>
                <a:lnTo>
                  <a:pt x="1746250" y="1282700"/>
                </a:lnTo>
                <a:lnTo>
                  <a:pt x="1606550" y="1308100"/>
                </a:lnTo>
                <a:lnTo>
                  <a:pt x="1416050" y="1308100"/>
                </a:lnTo>
                <a:lnTo>
                  <a:pt x="1174750" y="1308100"/>
                </a:lnTo>
                <a:lnTo>
                  <a:pt x="1041400" y="1308100"/>
                </a:lnTo>
                <a:lnTo>
                  <a:pt x="882650" y="1333500"/>
                </a:lnTo>
                <a:lnTo>
                  <a:pt x="742950" y="1358900"/>
                </a:lnTo>
                <a:lnTo>
                  <a:pt x="603250" y="1416050"/>
                </a:lnTo>
                <a:lnTo>
                  <a:pt x="552450" y="1447800"/>
                </a:lnTo>
                <a:lnTo>
                  <a:pt x="419100" y="1473200"/>
                </a:lnTo>
                <a:lnTo>
                  <a:pt x="304800" y="1435100"/>
                </a:lnTo>
                <a:lnTo>
                  <a:pt x="241300" y="1435100"/>
                </a:lnTo>
                <a:lnTo>
                  <a:pt x="165100" y="1454150"/>
                </a:lnTo>
                <a:lnTo>
                  <a:pt x="120650" y="1460500"/>
                </a:lnTo>
                <a:lnTo>
                  <a:pt x="0" y="1454150"/>
                </a:lnTo>
              </a:path>
            </a:pathLst>
          </a:custGeom>
          <a:noFill/>
          <a:ln w="76200">
            <a:solidFill>
              <a:srgbClr val="3399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94433" y="1275445"/>
            <a:ext cx="949812" cy="172355"/>
          </a:xfrm>
          <a:prstGeom prst="rect">
            <a:avLst/>
          </a:prstGeom>
          <a:solidFill>
            <a:schemeClr val="tx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 Narrow" pitchFamily="34" charset="0"/>
              </a:rPr>
              <a:t>Pleistocene Terrace</a:t>
            </a:r>
            <a:endParaRPr lang="en-US" sz="1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2018" y="838200"/>
            <a:ext cx="738215" cy="172355"/>
          </a:xfrm>
          <a:prstGeom prst="rect">
            <a:avLst/>
          </a:prstGeom>
          <a:solidFill>
            <a:schemeClr val="tx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 Narrow" pitchFamily="34" charset="0"/>
              </a:rPr>
              <a:t>Higher Uplands</a:t>
            </a:r>
            <a:endParaRPr lang="en-US" sz="1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75" y="3173371"/>
            <a:ext cx="834396" cy="203133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Exposed Shelf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122098" y="2546992"/>
            <a:ext cx="1744779" cy="1906126"/>
            <a:chOff x="2542265" y="2546992"/>
            <a:chExt cx="1744779" cy="1906126"/>
          </a:xfrm>
        </p:grpSpPr>
        <p:sp>
          <p:nvSpPr>
            <p:cNvPr id="6" name="Freeform 5"/>
            <p:cNvSpPr/>
            <p:nvPr/>
          </p:nvSpPr>
          <p:spPr>
            <a:xfrm>
              <a:off x="2645782" y="2546992"/>
              <a:ext cx="1439759" cy="1112807"/>
            </a:xfrm>
            <a:custGeom>
              <a:avLst/>
              <a:gdLst>
                <a:gd name="connsiteX0" fmla="*/ 0 w 1380227"/>
                <a:gd name="connsiteY0" fmla="*/ 0 h 1328468"/>
                <a:gd name="connsiteX1" fmla="*/ 189781 w 1380227"/>
                <a:gd name="connsiteY1" fmla="*/ 284672 h 1328468"/>
                <a:gd name="connsiteX2" fmla="*/ 336430 w 1380227"/>
                <a:gd name="connsiteY2" fmla="*/ 543464 h 1328468"/>
                <a:gd name="connsiteX3" fmla="*/ 534838 w 1380227"/>
                <a:gd name="connsiteY3" fmla="*/ 776377 h 1328468"/>
                <a:gd name="connsiteX4" fmla="*/ 707366 w 1380227"/>
                <a:gd name="connsiteY4" fmla="*/ 966158 h 1328468"/>
                <a:gd name="connsiteX5" fmla="*/ 940279 w 1380227"/>
                <a:gd name="connsiteY5" fmla="*/ 1112807 h 1328468"/>
                <a:gd name="connsiteX6" fmla="*/ 1190445 w 1380227"/>
                <a:gd name="connsiteY6" fmla="*/ 1216324 h 1328468"/>
                <a:gd name="connsiteX7" fmla="*/ 1380227 w 1380227"/>
                <a:gd name="connsiteY7" fmla="*/ 1328468 h 1328468"/>
                <a:gd name="connsiteX8" fmla="*/ 1380227 w 1380227"/>
                <a:gd name="connsiteY8" fmla="*/ 1328468 h 1328468"/>
                <a:gd name="connsiteX0" fmla="*/ 0 w 1380227"/>
                <a:gd name="connsiteY0" fmla="*/ 0 h 1328468"/>
                <a:gd name="connsiteX1" fmla="*/ 189781 w 1380227"/>
                <a:gd name="connsiteY1" fmla="*/ 284672 h 1328468"/>
                <a:gd name="connsiteX2" fmla="*/ 336430 w 1380227"/>
                <a:gd name="connsiteY2" fmla="*/ 543464 h 1328468"/>
                <a:gd name="connsiteX3" fmla="*/ 534838 w 1380227"/>
                <a:gd name="connsiteY3" fmla="*/ 776377 h 1328468"/>
                <a:gd name="connsiteX4" fmla="*/ 707366 w 1380227"/>
                <a:gd name="connsiteY4" fmla="*/ 966158 h 1328468"/>
                <a:gd name="connsiteX5" fmla="*/ 940279 w 1380227"/>
                <a:gd name="connsiteY5" fmla="*/ 1112807 h 1328468"/>
                <a:gd name="connsiteX6" fmla="*/ 1190445 w 1380227"/>
                <a:gd name="connsiteY6" fmla="*/ 1216324 h 1328468"/>
                <a:gd name="connsiteX7" fmla="*/ 1380227 w 1380227"/>
                <a:gd name="connsiteY7" fmla="*/ 1328468 h 1328468"/>
                <a:gd name="connsiteX8" fmla="*/ 1332602 w 1380227"/>
                <a:gd name="connsiteY8" fmla="*/ 1295130 h 1328468"/>
                <a:gd name="connsiteX0" fmla="*/ 0 w 1332602"/>
                <a:gd name="connsiteY0" fmla="*/ 0 h 1295130"/>
                <a:gd name="connsiteX1" fmla="*/ 189781 w 1332602"/>
                <a:gd name="connsiteY1" fmla="*/ 284672 h 1295130"/>
                <a:gd name="connsiteX2" fmla="*/ 336430 w 1332602"/>
                <a:gd name="connsiteY2" fmla="*/ 543464 h 1295130"/>
                <a:gd name="connsiteX3" fmla="*/ 534838 w 1332602"/>
                <a:gd name="connsiteY3" fmla="*/ 776377 h 1295130"/>
                <a:gd name="connsiteX4" fmla="*/ 707366 w 1332602"/>
                <a:gd name="connsiteY4" fmla="*/ 966158 h 1295130"/>
                <a:gd name="connsiteX5" fmla="*/ 940279 w 1332602"/>
                <a:gd name="connsiteY5" fmla="*/ 1112807 h 1295130"/>
                <a:gd name="connsiteX6" fmla="*/ 1190445 w 1332602"/>
                <a:gd name="connsiteY6" fmla="*/ 1216324 h 1295130"/>
                <a:gd name="connsiteX7" fmla="*/ 1261165 w 1332602"/>
                <a:gd name="connsiteY7" fmla="*/ 1252268 h 1295130"/>
                <a:gd name="connsiteX8" fmla="*/ 1332602 w 1332602"/>
                <a:gd name="connsiteY8" fmla="*/ 1295130 h 1295130"/>
                <a:gd name="connsiteX0" fmla="*/ 0 w 1551677"/>
                <a:gd name="connsiteY0" fmla="*/ 0 h 1252268"/>
                <a:gd name="connsiteX1" fmla="*/ 189781 w 1551677"/>
                <a:gd name="connsiteY1" fmla="*/ 284672 h 1252268"/>
                <a:gd name="connsiteX2" fmla="*/ 336430 w 1551677"/>
                <a:gd name="connsiteY2" fmla="*/ 543464 h 1252268"/>
                <a:gd name="connsiteX3" fmla="*/ 534838 w 1551677"/>
                <a:gd name="connsiteY3" fmla="*/ 776377 h 1252268"/>
                <a:gd name="connsiteX4" fmla="*/ 707366 w 1551677"/>
                <a:gd name="connsiteY4" fmla="*/ 966158 h 1252268"/>
                <a:gd name="connsiteX5" fmla="*/ 940279 w 1551677"/>
                <a:gd name="connsiteY5" fmla="*/ 1112807 h 1252268"/>
                <a:gd name="connsiteX6" fmla="*/ 1190445 w 1551677"/>
                <a:gd name="connsiteY6" fmla="*/ 1216324 h 1252268"/>
                <a:gd name="connsiteX7" fmla="*/ 1261165 w 1551677"/>
                <a:gd name="connsiteY7" fmla="*/ 1252268 h 1252268"/>
                <a:gd name="connsiteX8" fmla="*/ 1551677 w 1551677"/>
                <a:gd name="connsiteY8" fmla="*/ 1247505 h 1252268"/>
                <a:gd name="connsiteX0" fmla="*/ 0 w 1551677"/>
                <a:gd name="connsiteY0" fmla="*/ 0 h 1247505"/>
                <a:gd name="connsiteX1" fmla="*/ 189781 w 1551677"/>
                <a:gd name="connsiteY1" fmla="*/ 284672 h 1247505"/>
                <a:gd name="connsiteX2" fmla="*/ 336430 w 1551677"/>
                <a:gd name="connsiteY2" fmla="*/ 543464 h 1247505"/>
                <a:gd name="connsiteX3" fmla="*/ 534838 w 1551677"/>
                <a:gd name="connsiteY3" fmla="*/ 776377 h 1247505"/>
                <a:gd name="connsiteX4" fmla="*/ 707366 w 1551677"/>
                <a:gd name="connsiteY4" fmla="*/ 966158 h 1247505"/>
                <a:gd name="connsiteX5" fmla="*/ 940279 w 1551677"/>
                <a:gd name="connsiteY5" fmla="*/ 1112807 h 1247505"/>
                <a:gd name="connsiteX6" fmla="*/ 1190445 w 1551677"/>
                <a:gd name="connsiteY6" fmla="*/ 1216324 h 1247505"/>
                <a:gd name="connsiteX7" fmla="*/ 1294502 w 1551677"/>
                <a:gd name="connsiteY7" fmla="*/ 1214168 h 1247505"/>
                <a:gd name="connsiteX8" fmla="*/ 1551677 w 1551677"/>
                <a:gd name="connsiteY8" fmla="*/ 1247505 h 1247505"/>
                <a:gd name="connsiteX0" fmla="*/ 0 w 1551677"/>
                <a:gd name="connsiteY0" fmla="*/ 0 h 1247505"/>
                <a:gd name="connsiteX1" fmla="*/ 189781 w 1551677"/>
                <a:gd name="connsiteY1" fmla="*/ 284672 h 1247505"/>
                <a:gd name="connsiteX2" fmla="*/ 336430 w 1551677"/>
                <a:gd name="connsiteY2" fmla="*/ 543464 h 1247505"/>
                <a:gd name="connsiteX3" fmla="*/ 534838 w 1551677"/>
                <a:gd name="connsiteY3" fmla="*/ 776377 h 1247505"/>
                <a:gd name="connsiteX4" fmla="*/ 707366 w 1551677"/>
                <a:gd name="connsiteY4" fmla="*/ 966158 h 1247505"/>
                <a:gd name="connsiteX5" fmla="*/ 940279 w 1551677"/>
                <a:gd name="connsiteY5" fmla="*/ 1112807 h 1247505"/>
                <a:gd name="connsiteX6" fmla="*/ 1180920 w 1551677"/>
                <a:gd name="connsiteY6" fmla="*/ 1178224 h 1247505"/>
                <a:gd name="connsiteX7" fmla="*/ 1294502 w 1551677"/>
                <a:gd name="connsiteY7" fmla="*/ 1214168 h 1247505"/>
                <a:gd name="connsiteX8" fmla="*/ 1551677 w 1551677"/>
                <a:gd name="connsiteY8" fmla="*/ 1247505 h 1247505"/>
                <a:gd name="connsiteX0" fmla="*/ 0 w 1439759"/>
                <a:gd name="connsiteY0" fmla="*/ 0 h 1214168"/>
                <a:gd name="connsiteX1" fmla="*/ 189781 w 1439759"/>
                <a:gd name="connsiteY1" fmla="*/ 284672 h 1214168"/>
                <a:gd name="connsiteX2" fmla="*/ 336430 w 1439759"/>
                <a:gd name="connsiteY2" fmla="*/ 543464 h 1214168"/>
                <a:gd name="connsiteX3" fmla="*/ 534838 w 1439759"/>
                <a:gd name="connsiteY3" fmla="*/ 776377 h 1214168"/>
                <a:gd name="connsiteX4" fmla="*/ 707366 w 1439759"/>
                <a:gd name="connsiteY4" fmla="*/ 966158 h 1214168"/>
                <a:gd name="connsiteX5" fmla="*/ 940279 w 1439759"/>
                <a:gd name="connsiteY5" fmla="*/ 1112807 h 1214168"/>
                <a:gd name="connsiteX6" fmla="*/ 1180920 w 1439759"/>
                <a:gd name="connsiteY6" fmla="*/ 1178224 h 1214168"/>
                <a:gd name="connsiteX7" fmla="*/ 1294502 w 1439759"/>
                <a:gd name="connsiteY7" fmla="*/ 1214168 h 1214168"/>
                <a:gd name="connsiteX8" fmla="*/ 1439759 w 1439759"/>
                <a:gd name="connsiteY8" fmla="*/ 1099867 h 1214168"/>
                <a:gd name="connsiteX0" fmla="*/ 0 w 1439759"/>
                <a:gd name="connsiteY0" fmla="*/ 0 h 1178224"/>
                <a:gd name="connsiteX1" fmla="*/ 189781 w 1439759"/>
                <a:gd name="connsiteY1" fmla="*/ 284672 h 1178224"/>
                <a:gd name="connsiteX2" fmla="*/ 336430 w 1439759"/>
                <a:gd name="connsiteY2" fmla="*/ 543464 h 1178224"/>
                <a:gd name="connsiteX3" fmla="*/ 534838 w 1439759"/>
                <a:gd name="connsiteY3" fmla="*/ 776377 h 1178224"/>
                <a:gd name="connsiteX4" fmla="*/ 707366 w 1439759"/>
                <a:gd name="connsiteY4" fmla="*/ 966158 h 1178224"/>
                <a:gd name="connsiteX5" fmla="*/ 940279 w 1439759"/>
                <a:gd name="connsiteY5" fmla="*/ 1112807 h 1178224"/>
                <a:gd name="connsiteX6" fmla="*/ 1180920 w 1439759"/>
                <a:gd name="connsiteY6" fmla="*/ 1178224 h 1178224"/>
                <a:gd name="connsiteX7" fmla="*/ 1261165 w 1439759"/>
                <a:gd name="connsiteY7" fmla="*/ 1099868 h 1178224"/>
                <a:gd name="connsiteX8" fmla="*/ 1439759 w 1439759"/>
                <a:gd name="connsiteY8" fmla="*/ 1099867 h 1178224"/>
                <a:gd name="connsiteX0" fmla="*/ 0 w 1439759"/>
                <a:gd name="connsiteY0" fmla="*/ 0 h 1112807"/>
                <a:gd name="connsiteX1" fmla="*/ 189781 w 1439759"/>
                <a:gd name="connsiteY1" fmla="*/ 284672 h 1112807"/>
                <a:gd name="connsiteX2" fmla="*/ 336430 w 1439759"/>
                <a:gd name="connsiteY2" fmla="*/ 543464 h 1112807"/>
                <a:gd name="connsiteX3" fmla="*/ 534838 w 1439759"/>
                <a:gd name="connsiteY3" fmla="*/ 776377 h 1112807"/>
                <a:gd name="connsiteX4" fmla="*/ 707366 w 1439759"/>
                <a:gd name="connsiteY4" fmla="*/ 966158 h 1112807"/>
                <a:gd name="connsiteX5" fmla="*/ 940279 w 1439759"/>
                <a:gd name="connsiteY5" fmla="*/ 1112807 h 1112807"/>
                <a:gd name="connsiteX6" fmla="*/ 1116626 w 1439759"/>
                <a:gd name="connsiteY6" fmla="*/ 1109168 h 1112807"/>
                <a:gd name="connsiteX7" fmla="*/ 1261165 w 1439759"/>
                <a:gd name="connsiteY7" fmla="*/ 1099868 h 1112807"/>
                <a:gd name="connsiteX8" fmla="*/ 1439759 w 1439759"/>
                <a:gd name="connsiteY8" fmla="*/ 1099867 h 111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9759" h="1112807">
                  <a:moveTo>
                    <a:pt x="0" y="0"/>
                  </a:moveTo>
                  <a:lnTo>
                    <a:pt x="189781" y="284672"/>
                  </a:lnTo>
                  <a:lnTo>
                    <a:pt x="336430" y="543464"/>
                  </a:lnTo>
                  <a:lnTo>
                    <a:pt x="534838" y="776377"/>
                  </a:lnTo>
                  <a:lnTo>
                    <a:pt x="707366" y="966158"/>
                  </a:lnTo>
                  <a:lnTo>
                    <a:pt x="940279" y="1112807"/>
                  </a:lnTo>
                  <a:lnTo>
                    <a:pt x="1116626" y="1109168"/>
                  </a:lnTo>
                  <a:lnTo>
                    <a:pt x="1261165" y="1099868"/>
                  </a:lnTo>
                  <a:lnTo>
                    <a:pt x="1439759" y="1099867"/>
                  </a:lnTo>
                </a:path>
              </a:pathLst>
            </a:custGeom>
            <a:noFill/>
            <a:ln w="19050">
              <a:solidFill>
                <a:srgbClr val="00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542265" y="2616006"/>
              <a:ext cx="891847" cy="1837112"/>
            </a:xfrm>
            <a:custGeom>
              <a:avLst/>
              <a:gdLst>
                <a:gd name="connsiteX0" fmla="*/ 0 w 1268083"/>
                <a:gd name="connsiteY0" fmla="*/ 0 h 1406106"/>
                <a:gd name="connsiteX1" fmla="*/ 0 w 1268083"/>
                <a:gd name="connsiteY1" fmla="*/ 0 h 1406106"/>
                <a:gd name="connsiteX2" fmla="*/ 189781 w 1268083"/>
                <a:gd name="connsiteY2" fmla="*/ 327804 h 1406106"/>
                <a:gd name="connsiteX3" fmla="*/ 336430 w 1268083"/>
                <a:gd name="connsiteY3" fmla="*/ 776378 h 1406106"/>
                <a:gd name="connsiteX4" fmla="*/ 422694 w 1268083"/>
                <a:gd name="connsiteY4" fmla="*/ 974785 h 1406106"/>
                <a:gd name="connsiteX5" fmla="*/ 526211 w 1268083"/>
                <a:gd name="connsiteY5" fmla="*/ 1086928 h 1406106"/>
                <a:gd name="connsiteX6" fmla="*/ 715993 w 1268083"/>
                <a:gd name="connsiteY6" fmla="*/ 1216325 h 1406106"/>
                <a:gd name="connsiteX7" fmla="*/ 923027 w 1268083"/>
                <a:gd name="connsiteY7" fmla="*/ 1293962 h 1406106"/>
                <a:gd name="connsiteX8" fmla="*/ 1268083 w 1268083"/>
                <a:gd name="connsiteY8" fmla="*/ 1406106 h 1406106"/>
                <a:gd name="connsiteX0" fmla="*/ 0 w 1268083"/>
                <a:gd name="connsiteY0" fmla="*/ 0 h 1406106"/>
                <a:gd name="connsiteX1" fmla="*/ 0 w 1268083"/>
                <a:gd name="connsiteY1" fmla="*/ 0 h 1406106"/>
                <a:gd name="connsiteX2" fmla="*/ 189781 w 1268083"/>
                <a:gd name="connsiteY2" fmla="*/ 327804 h 1406106"/>
                <a:gd name="connsiteX3" fmla="*/ 336430 w 1268083"/>
                <a:gd name="connsiteY3" fmla="*/ 776378 h 1406106"/>
                <a:gd name="connsiteX4" fmla="*/ 422694 w 1268083"/>
                <a:gd name="connsiteY4" fmla="*/ 974785 h 1406106"/>
                <a:gd name="connsiteX5" fmla="*/ 526211 w 1268083"/>
                <a:gd name="connsiteY5" fmla="*/ 1086928 h 1406106"/>
                <a:gd name="connsiteX6" fmla="*/ 715993 w 1268083"/>
                <a:gd name="connsiteY6" fmla="*/ 1216325 h 1406106"/>
                <a:gd name="connsiteX7" fmla="*/ 846827 w 1268083"/>
                <a:gd name="connsiteY7" fmla="*/ 1346349 h 1406106"/>
                <a:gd name="connsiteX8" fmla="*/ 1268083 w 1268083"/>
                <a:gd name="connsiteY8" fmla="*/ 1406106 h 1406106"/>
                <a:gd name="connsiteX0" fmla="*/ 0 w 1091871"/>
                <a:gd name="connsiteY0" fmla="*/ 0 h 1625181"/>
                <a:gd name="connsiteX1" fmla="*/ 0 w 1091871"/>
                <a:gd name="connsiteY1" fmla="*/ 0 h 1625181"/>
                <a:gd name="connsiteX2" fmla="*/ 189781 w 1091871"/>
                <a:gd name="connsiteY2" fmla="*/ 327804 h 1625181"/>
                <a:gd name="connsiteX3" fmla="*/ 336430 w 1091871"/>
                <a:gd name="connsiteY3" fmla="*/ 776378 h 1625181"/>
                <a:gd name="connsiteX4" fmla="*/ 422694 w 1091871"/>
                <a:gd name="connsiteY4" fmla="*/ 974785 h 1625181"/>
                <a:gd name="connsiteX5" fmla="*/ 526211 w 1091871"/>
                <a:gd name="connsiteY5" fmla="*/ 1086928 h 1625181"/>
                <a:gd name="connsiteX6" fmla="*/ 715993 w 1091871"/>
                <a:gd name="connsiteY6" fmla="*/ 1216325 h 1625181"/>
                <a:gd name="connsiteX7" fmla="*/ 846827 w 1091871"/>
                <a:gd name="connsiteY7" fmla="*/ 1346349 h 1625181"/>
                <a:gd name="connsiteX8" fmla="*/ 1091871 w 1091871"/>
                <a:gd name="connsiteY8" fmla="*/ 1625181 h 1625181"/>
                <a:gd name="connsiteX0" fmla="*/ 0 w 1091871"/>
                <a:gd name="connsiteY0" fmla="*/ 0 h 1625181"/>
                <a:gd name="connsiteX1" fmla="*/ 0 w 1091871"/>
                <a:gd name="connsiteY1" fmla="*/ 0 h 1625181"/>
                <a:gd name="connsiteX2" fmla="*/ 189781 w 1091871"/>
                <a:gd name="connsiteY2" fmla="*/ 327804 h 1625181"/>
                <a:gd name="connsiteX3" fmla="*/ 336430 w 1091871"/>
                <a:gd name="connsiteY3" fmla="*/ 776378 h 1625181"/>
                <a:gd name="connsiteX4" fmla="*/ 422694 w 1091871"/>
                <a:gd name="connsiteY4" fmla="*/ 974785 h 1625181"/>
                <a:gd name="connsiteX5" fmla="*/ 526211 w 1091871"/>
                <a:gd name="connsiteY5" fmla="*/ 1086928 h 1625181"/>
                <a:gd name="connsiteX6" fmla="*/ 715993 w 1091871"/>
                <a:gd name="connsiteY6" fmla="*/ 1216325 h 1625181"/>
                <a:gd name="connsiteX7" fmla="*/ 846827 w 1091871"/>
                <a:gd name="connsiteY7" fmla="*/ 1346349 h 1625181"/>
                <a:gd name="connsiteX8" fmla="*/ 1091871 w 1091871"/>
                <a:gd name="connsiteY8" fmla="*/ 1625181 h 1625181"/>
                <a:gd name="connsiteX0" fmla="*/ 0 w 1029959"/>
                <a:gd name="connsiteY0" fmla="*/ 0 h 1729956"/>
                <a:gd name="connsiteX1" fmla="*/ 0 w 1029959"/>
                <a:gd name="connsiteY1" fmla="*/ 0 h 1729956"/>
                <a:gd name="connsiteX2" fmla="*/ 189781 w 1029959"/>
                <a:gd name="connsiteY2" fmla="*/ 327804 h 1729956"/>
                <a:gd name="connsiteX3" fmla="*/ 336430 w 1029959"/>
                <a:gd name="connsiteY3" fmla="*/ 776378 h 1729956"/>
                <a:gd name="connsiteX4" fmla="*/ 422694 w 1029959"/>
                <a:gd name="connsiteY4" fmla="*/ 974785 h 1729956"/>
                <a:gd name="connsiteX5" fmla="*/ 526211 w 1029959"/>
                <a:gd name="connsiteY5" fmla="*/ 1086928 h 1729956"/>
                <a:gd name="connsiteX6" fmla="*/ 715993 w 1029959"/>
                <a:gd name="connsiteY6" fmla="*/ 1216325 h 1729956"/>
                <a:gd name="connsiteX7" fmla="*/ 846827 w 1029959"/>
                <a:gd name="connsiteY7" fmla="*/ 1346349 h 1729956"/>
                <a:gd name="connsiteX8" fmla="*/ 1029959 w 1029959"/>
                <a:gd name="connsiteY8" fmla="*/ 1729956 h 1729956"/>
                <a:gd name="connsiteX0" fmla="*/ 0 w 1029959"/>
                <a:gd name="connsiteY0" fmla="*/ 0 h 1729956"/>
                <a:gd name="connsiteX1" fmla="*/ 0 w 1029959"/>
                <a:gd name="connsiteY1" fmla="*/ 0 h 1729956"/>
                <a:gd name="connsiteX2" fmla="*/ 189781 w 1029959"/>
                <a:gd name="connsiteY2" fmla="*/ 327804 h 1729956"/>
                <a:gd name="connsiteX3" fmla="*/ 336430 w 1029959"/>
                <a:gd name="connsiteY3" fmla="*/ 776378 h 1729956"/>
                <a:gd name="connsiteX4" fmla="*/ 422694 w 1029959"/>
                <a:gd name="connsiteY4" fmla="*/ 974785 h 1729956"/>
                <a:gd name="connsiteX5" fmla="*/ 526211 w 1029959"/>
                <a:gd name="connsiteY5" fmla="*/ 1086928 h 1729956"/>
                <a:gd name="connsiteX6" fmla="*/ 715993 w 1029959"/>
                <a:gd name="connsiteY6" fmla="*/ 1216325 h 1729956"/>
                <a:gd name="connsiteX7" fmla="*/ 846827 w 1029959"/>
                <a:gd name="connsiteY7" fmla="*/ 1346349 h 1729956"/>
                <a:gd name="connsiteX8" fmla="*/ 1029959 w 1029959"/>
                <a:gd name="connsiteY8" fmla="*/ 1729956 h 1729956"/>
                <a:gd name="connsiteX0" fmla="*/ 0 w 891847"/>
                <a:gd name="connsiteY0" fmla="*/ 0 h 1837112"/>
                <a:gd name="connsiteX1" fmla="*/ 0 w 891847"/>
                <a:gd name="connsiteY1" fmla="*/ 0 h 1837112"/>
                <a:gd name="connsiteX2" fmla="*/ 189781 w 891847"/>
                <a:gd name="connsiteY2" fmla="*/ 327804 h 1837112"/>
                <a:gd name="connsiteX3" fmla="*/ 336430 w 891847"/>
                <a:gd name="connsiteY3" fmla="*/ 776378 h 1837112"/>
                <a:gd name="connsiteX4" fmla="*/ 422694 w 891847"/>
                <a:gd name="connsiteY4" fmla="*/ 974785 h 1837112"/>
                <a:gd name="connsiteX5" fmla="*/ 526211 w 891847"/>
                <a:gd name="connsiteY5" fmla="*/ 1086928 h 1837112"/>
                <a:gd name="connsiteX6" fmla="*/ 715993 w 891847"/>
                <a:gd name="connsiteY6" fmla="*/ 1216325 h 1837112"/>
                <a:gd name="connsiteX7" fmla="*/ 846827 w 891847"/>
                <a:gd name="connsiteY7" fmla="*/ 1346349 h 1837112"/>
                <a:gd name="connsiteX8" fmla="*/ 891847 w 891847"/>
                <a:gd name="connsiteY8" fmla="*/ 1837112 h 1837112"/>
                <a:gd name="connsiteX0" fmla="*/ 0 w 891847"/>
                <a:gd name="connsiteY0" fmla="*/ 0 h 1837112"/>
                <a:gd name="connsiteX1" fmla="*/ 0 w 891847"/>
                <a:gd name="connsiteY1" fmla="*/ 0 h 1837112"/>
                <a:gd name="connsiteX2" fmla="*/ 189781 w 891847"/>
                <a:gd name="connsiteY2" fmla="*/ 327804 h 1837112"/>
                <a:gd name="connsiteX3" fmla="*/ 336430 w 891847"/>
                <a:gd name="connsiteY3" fmla="*/ 776378 h 1837112"/>
                <a:gd name="connsiteX4" fmla="*/ 422694 w 891847"/>
                <a:gd name="connsiteY4" fmla="*/ 974785 h 1837112"/>
                <a:gd name="connsiteX5" fmla="*/ 526211 w 891847"/>
                <a:gd name="connsiteY5" fmla="*/ 1086928 h 1837112"/>
                <a:gd name="connsiteX6" fmla="*/ 715993 w 891847"/>
                <a:gd name="connsiteY6" fmla="*/ 1216325 h 1837112"/>
                <a:gd name="connsiteX7" fmla="*/ 846827 w 891847"/>
                <a:gd name="connsiteY7" fmla="*/ 1346349 h 1837112"/>
                <a:gd name="connsiteX8" fmla="*/ 891847 w 891847"/>
                <a:gd name="connsiteY8" fmla="*/ 1837112 h 18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847" h="1837112">
                  <a:moveTo>
                    <a:pt x="0" y="0"/>
                  </a:moveTo>
                  <a:lnTo>
                    <a:pt x="0" y="0"/>
                  </a:lnTo>
                  <a:lnTo>
                    <a:pt x="189781" y="327804"/>
                  </a:lnTo>
                  <a:lnTo>
                    <a:pt x="336430" y="776378"/>
                  </a:lnTo>
                  <a:lnTo>
                    <a:pt x="422694" y="974785"/>
                  </a:lnTo>
                  <a:lnTo>
                    <a:pt x="526211" y="1086928"/>
                  </a:lnTo>
                  <a:lnTo>
                    <a:pt x="715993" y="1216325"/>
                  </a:lnTo>
                  <a:lnTo>
                    <a:pt x="846827" y="1346349"/>
                  </a:lnTo>
                  <a:cubicBezTo>
                    <a:pt x="923746" y="1502793"/>
                    <a:pt x="869698" y="1706863"/>
                    <a:pt x="891847" y="1837112"/>
                  </a:cubicBezTo>
                </a:path>
              </a:pathLst>
            </a:custGeom>
            <a:noFill/>
            <a:ln w="19050">
              <a:solidFill>
                <a:srgbClr val="00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29000" y="3638550"/>
              <a:ext cx="858044" cy="804862"/>
            </a:xfrm>
            <a:custGeom>
              <a:avLst/>
              <a:gdLst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81000 w 901700"/>
                <a:gd name="connsiteY13" fmla="*/ 527050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292100 w 901700"/>
                <a:gd name="connsiteY16" fmla="*/ 336550 h 762000"/>
                <a:gd name="connsiteX17" fmla="*/ 260350 w 901700"/>
                <a:gd name="connsiteY17" fmla="*/ 317500 h 762000"/>
                <a:gd name="connsiteX18" fmla="*/ 330200 w 901700"/>
                <a:gd name="connsiteY18" fmla="*/ 228600 h 762000"/>
                <a:gd name="connsiteX19" fmla="*/ 558800 w 901700"/>
                <a:gd name="connsiteY19" fmla="*/ 222250 h 762000"/>
                <a:gd name="connsiteX20" fmla="*/ 704850 w 901700"/>
                <a:gd name="connsiteY20" fmla="*/ 165100 h 762000"/>
                <a:gd name="connsiteX21" fmla="*/ 831850 w 901700"/>
                <a:gd name="connsiteY21" fmla="*/ 133350 h 762000"/>
                <a:gd name="connsiteX22" fmla="*/ 901700 w 901700"/>
                <a:gd name="connsiteY22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81000 w 901700"/>
                <a:gd name="connsiteY13" fmla="*/ 527050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330200 w 901700"/>
                <a:gd name="connsiteY16" fmla="*/ 334169 h 762000"/>
                <a:gd name="connsiteX17" fmla="*/ 260350 w 901700"/>
                <a:gd name="connsiteY17" fmla="*/ 317500 h 762000"/>
                <a:gd name="connsiteX18" fmla="*/ 330200 w 901700"/>
                <a:gd name="connsiteY18" fmla="*/ 228600 h 762000"/>
                <a:gd name="connsiteX19" fmla="*/ 558800 w 901700"/>
                <a:gd name="connsiteY19" fmla="*/ 222250 h 762000"/>
                <a:gd name="connsiteX20" fmla="*/ 704850 w 901700"/>
                <a:gd name="connsiteY20" fmla="*/ 165100 h 762000"/>
                <a:gd name="connsiteX21" fmla="*/ 831850 w 901700"/>
                <a:gd name="connsiteY21" fmla="*/ 133350 h 762000"/>
                <a:gd name="connsiteX22" fmla="*/ 901700 w 901700"/>
                <a:gd name="connsiteY22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81000 w 901700"/>
                <a:gd name="connsiteY13" fmla="*/ 527050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330200 w 901700"/>
                <a:gd name="connsiteY16" fmla="*/ 334169 h 762000"/>
                <a:gd name="connsiteX17" fmla="*/ 269875 w 901700"/>
                <a:gd name="connsiteY17" fmla="*/ 310356 h 762000"/>
                <a:gd name="connsiteX18" fmla="*/ 330200 w 901700"/>
                <a:gd name="connsiteY18" fmla="*/ 228600 h 762000"/>
                <a:gd name="connsiteX19" fmla="*/ 558800 w 901700"/>
                <a:gd name="connsiteY19" fmla="*/ 222250 h 762000"/>
                <a:gd name="connsiteX20" fmla="*/ 704850 w 901700"/>
                <a:gd name="connsiteY20" fmla="*/ 165100 h 762000"/>
                <a:gd name="connsiteX21" fmla="*/ 831850 w 901700"/>
                <a:gd name="connsiteY21" fmla="*/ 133350 h 762000"/>
                <a:gd name="connsiteX22" fmla="*/ 901700 w 901700"/>
                <a:gd name="connsiteY22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81000 w 901700"/>
                <a:gd name="connsiteY13" fmla="*/ 527050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330200 w 901700"/>
                <a:gd name="connsiteY16" fmla="*/ 334169 h 762000"/>
                <a:gd name="connsiteX17" fmla="*/ 269875 w 901700"/>
                <a:gd name="connsiteY17" fmla="*/ 310356 h 762000"/>
                <a:gd name="connsiteX18" fmla="*/ 272256 w 901700"/>
                <a:gd name="connsiteY18" fmla="*/ 266700 h 762000"/>
                <a:gd name="connsiteX19" fmla="*/ 330200 w 901700"/>
                <a:gd name="connsiteY19" fmla="*/ 228600 h 762000"/>
                <a:gd name="connsiteX20" fmla="*/ 558800 w 901700"/>
                <a:gd name="connsiteY20" fmla="*/ 222250 h 762000"/>
                <a:gd name="connsiteX21" fmla="*/ 704850 w 901700"/>
                <a:gd name="connsiteY21" fmla="*/ 165100 h 762000"/>
                <a:gd name="connsiteX22" fmla="*/ 831850 w 901700"/>
                <a:gd name="connsiteY22" fmla="*/ 133350 h 762000"/>
                <a:gd name="connsiteX23" fmla="*/ 901700 w 901700"/>
                <a:gd name="connsiteY23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81000 w 901700"/>
                <a:gd name="connsiteY13" fmla="*/ 527050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330200 w 901700"/>
                <a:gd name="connsiteY16" fmla="*/ 334169 h 762000"/>
                <a:gd name="connsiteX17" fmla="*/ 269875 w 901700"/>
                <a:gd name="connsiteY17" fmla="*/ 310356 h 762000"/>
                <a:gd name="connsiteX18" fmla="*/ 272256 w 901700"/>
                <a:gd name="connsiteY18" fmla="*/ 266700 h 762000"/>
                <a:gd name="connsiteX19" fmla="*/ 330200 w 901700"/>
                <a:gd name="connsiteY19" fmla="*/ 228600 h 762000"/>
                <a:gd name="connsiteX20" fmla="*/ 457994 w 901700"/>
                <a:gd name="connsiteY20" fmla="*/ 204788 h 762000"/>
                <a:gd name="connsiteX21" fmla="*/ 558800 w 901700"/>
                <a:gd name="connsiteY21" fmla="*/ 222250 h 762000"/>
                <a:gd name="connsiteX22" fmla="*/ 704850 w 901700"/>
                <a:gd name="connsiteY22" fmla="*/ 165100 h 762000"/>
                <a:gd name="connsiteX23" fmla="*/ 831850 w 901700"/>
                <a:gd name="connsiteY23" fmla="*/ 133350 h 762000"/>
                <a:gd name="connsiteX24" fmla="*/ 901700 w 901700"/>
                <a:gd name="connsiteY24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81000 w 901700"/>
                <a:gd name="connsiteY13" fmla="*/ 527050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330200 w 901700"/>
                <a:gd name="connsiteY16" fmla="*/ 334169 h 762000"/>
                <a:gd name="connsiteX17" fmla="*/ 269875 w 901700"/>
                <a:gd name="connsiteY17" fmla="*/ 310356 h 762000"/>
                <a:gd name="connsiteX18" fmla="*/ 272256 w 901700"/>
                <a:gd name="connsiteY18" fmla="*/ 266700 h 762000"/>
                <a:gd name="connsiteX19" fmla="*/ 330200 w 901700"/>
                <a:gd name="connsiteY19" fmla="*/ 228600 h 762000"/>
                <a:gd name="connsiteX20" fmla="*/ 457994 w 901700"/>
                <a:gd name="connsiteY20" fmla="*/ 204788 h 762000"/>
                <a:gd name="connsiteX21" fmla="*/ 582612 w 901700"/>
                <a:gd name="connsiteY21" fmla="*/ 191294 h 762000"/>
                <a:gd name="connsiteX22" fmla="*/ 704850 w 901700"/>
                <a:gd name="connsiteY22" fmla="*/ 165100 h 762000"/>
                <a:gd name="connsiteX23" fmla="*/ 831850 w 901700"/>
                <a:gd name="connsiteY23" fmla="*/ 133350 h 762000"/>
                <a:gd name="connsiteX24" fmla="*/ 901700 w 901700"/>
                <a:gd name="connsiteY24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92907 w 901700"/>
                <a:gd name="connsiteY13" fmla="*/ 529431 h 762000"/>
                <a:gd name="connsiteX14" fmla="*/ 400050 w 901700"/>
                <a:gd name="connsiteY14" fmla="*/ 425450 h 762000"/>
                <a:gd name="connsiteX15" fmla="*/ 368300 w 901700"/>
                <a:gd name="connsiteY15" fmla="*/ 374650 h 762000"/>
                <a:gd name="connsiteX16" fmla="*/ 330200 w 901700"/>
                <a:gd name="connsiteY16" fmla="*/ 334169 h 762000"/>
                <a:gd name="connsiteX17" fmla="*/ 269875 w 901700"/>
                <a:gd name="connsiteY17" fmla="*/ 310356 h 762000"/>
                <a:gd name="connsiteX18" fmla="*/ 272256 w 901700"/>
                <a:gd name="connsiteY18" fmla="*/ 266700 h 762000"/>
                <a:gd name="connsiteX19" fmla="*/ 330200 w 901700"/>
                <a:gd name="connsiteY19" fmla="*/ 228600 h 762000"/>
                <a:gd name="connsiteX20" fmla="*/ 457994 w 901700"/>
                <a:gd name="connsiteY20" fmla="*/ 204788 h 762000"/>
                <a:gd name="connsiteX21" fmla="*/ 582612 w 901700"/>
                <a:gd name="connsiteY21" fmla="*/ 191294 h 762000"/>
                <a:gd name="connsiteX22" fmla="*/ 704850 w 901700"/>
                <a:gd name="connsiteY22" fmla="*/ 165100 h 762000"/>
                <a:gd name="connsiteX23" fmla="*/ 831850 w 901700"/>
                <a:gd name="connsiteY23" fmla="*/ 133350 h 762000"/>
                <a:gd name="connsiteX24" fmla="*/ 901700 w 901700"/>
                <a:gd name="connsiteY24" fmla="*/ 76200 h 762000"/>
                <a:gd name="connsiteX0" fmla="*/ 901700 w 901700"/>
                <a:gd name="connsiteY0" fmla="*/ 76200 h 762000"/>
                <a:gd name="connsiteX1" fmla="*/ 800100 w 901700"/>
                <a:gd name="connsiteY1" fmla="*/ 38100 h 762000"/>
                <a:gd name="connsiteX2" fmla="*/ 673100 w 901700"/>
                <a:gd name="connsiteY2" fmla="*/ 0 h 762000"/>
                <a:gd name="connsiteX3" fmla="*/ 482600 w 901700"/>
                <a:gd name="connsiteY3" fmla="*/ 6350 h 762000"/>
                <a:gd name="connsiteX4" fmla="*/ 323850 w 901700"/>
                <a:gd name="connsiteY4" fmla="*/ 25400 h 762000"/>
                <a:gd name="connsiteX5" fmla="*/ 228600 w 901700"/>
                <a:gd name="connsiteY5" fmla="*/ 101600 h 762000"/>
                <a:gd name="connsiteX6" fmla="*/ 107950 w 901700"/>
                <a:gd name="connsiteY6" fmla="*/ 298450 h 762000"/>
                <a:gd name="connsiteX7" fmla="*/ 95250 w 901700"/>
                <a:gd name="connsiteY7" fmla="*/ 476250 h 762000"/>
                <a:gd name="connsiteX8" fmla="*/ 31750 w 901700"/>
                <a:gd name="connsiteY8" fmla="*/ 596900 h 762000"/>
                <a:gd name="connsiteX9" fmla="*/ 0 w 901700"/>
                <a:gd name="connsiteY9" fmla="*/ 723900 h 762000"/>
                <a:gd name="connsiteX10" fmla="*/ 95250 w 901700"/>
                <a:gd name="connsiteY10" fmla="*/ 762000 h 762000"/>
                <a:gd name="connsiteX11" fmla="*/ 222250 w 901700"/>
                <a:gd name="connsiteY11" fmla="*/ 730250 h 762000"/>
                <a:gd name="connsiteX12" fmla="*/ 323850 w 901700"/>
                <a:gd name="connsiteY12" fmla="*/ 654050 h 762000"/>
                <a:gd name="connsiteX13" fmla="*/ 360363 w 901700"/>
                <a:gd name="connsiteY13" fmla="*/ 609600 h 762000"/>
                <a:gd name="connsiteX14" fmla="*/ 392907 w 901700"/>
                <a:gd name="connsiteY14" fmla="*/ 529431 h 762000"/>
                <a:gd name="connsiteX15" fmla="*/ 400050 w 901700"/>
                <a:gd name="connsiteY15" fmla="*/ 425450 h 762000"/>
                <a:gd name="connsiteX16" fmla="*/ 368300 w 901700"/>
                <a:gd name="connsiteY16" fmla="*/ 374650 h 762000"/>
                <a:gd name="connsiteX17" fmla="*/ 330200 w 901700"/>
                <a:gd name="connsiteY17" fmla="*/ 334169 h 762000"/>
                <a:gd name="connsiteX18" fmla="*/ 269875 w 901700"/>
                <a:gd name="connsiteY18" fmla="*/ 310356 h 762000"/>
                <a:gd name="connsiteX19" fmla="*/ 272256 w 901700"/>
                <a:gd name="connsiteY19" fmla="*/ 266700 h 762000"/>
                <a:gd name="connsiteX20" fmla="*/ 330200 w 901700"/>
                <a:gd name="connsiteY20" fmla="*/ 228600 h 762000"/>
                <a:gd name="connsiteX21" fmla="*/ 457994 w 901700"/>
                <a:gd name="connsiteY21" fmla="*/ 204788 h 762000"/>
                <a:gd name="connsiteX22" fmla="*/ 582612 w 901700"/>
                <a:gd name="connsiteY22" fmla="*/ 191294 h 762000"/>
                <a:gd name="connsiteX23" fmla="*/ 704850 w 901700"/>
                <a:gd name="connsiteY23" fmla="*/ 165100 h 762000"/>
                <a:gd name="connsiteX24" fmla="*/ 831850 w 901700"/>
                <a:gd name="connsiteY24" fmla="*/ 133350 h 762000"/>
                <a:gd name="connsiteX25" fmla="*/ 901700 w 901700"/>
                <a:gd name="connsiteY25" fmla="*/ 76200 h 762000"/>
                <a:gd name="connsiteX0" fmla="*/ 901700 w 901700"/>
                <a:gd name="connsiteY0" fmla="*/ 76200 h 766762"/>
                <a:gd name="connsiteX1" fmla="*/ 800100 w 901700"/>
                <a:gd name="connsiteY1" fmla="*/ 38100 h 766762"/>
                <a:gd name="connsiteX2" fmla="*/ 673100 w 901700"/>
                <a:gd name="connsiteY2" fmla="*/ 0 h 766762"/>
                <a:gd name="connsiteX3" fmla="*/ 482600 w 901700"/>
                <a:gd name="connsiteY3" fmla="*/ 6350 h 766762"/>
                <a:gd name="connsiteX4" fmla="*/ 323850 w 901700"/>
                <a:gd name="connsiteY4" fmla="*/ 25400 h 766762"/>
                <a:gd name="connsiteX5" fmla="*/ 228600 w 901700"/>
                <a:gd name="connsiteY5" fmla="*/ 101600 h 766762"/>
                <a:gd name="connsiteX6" fmla="*/ 107950 w 901700"/>
                <a:gd name="connsiteY6" fmla="*/ 298450 h 766762"/>
                <a:gd name="connsiteX7" fmla="*/ 95250 w 901700"/>
                <a:gd name="connsiteY7" fmla="*/ 476250 h 766762"/>
                <a:gd name="connsiteX8" fmla="*/ 31750 w 901700"/>
                <a:gd name="connsiteY8" fmla="*/ 596900 h 766762"/>
                <a:gd name="connsiteX9" fmla="*/ 0 w 901700"/>
                <a:gd name="connsiteY9" fmla="*/ 723900 h 766762"/>
                <a:gd name="connsiteX10" fmla="*/ 130969 w 901700"/>
                <a:gd name="connsiteY10" fmla="*/ 766762 h 766762"/>
                <a:gd name="connsiteX11" fmla="*/ 222250 w 901700"/>
                <a:gd name="connsiteY11" fmla="*/ 730250 h 766762"/>
                <a:gd name="connsiteX12" fmla="*/ 323850 w 901700"/>
                <a:gd name="connsiteY12" fmla="*/ 654050 h 766762"/>
                <a:gd name="connsiteX13" fmla="*/ 360363 w 901700"/>
                <a:gd name="connsiteY13" fmla="*/ 609600 h 766762"/>
                <a:gd name="connsiteX14" fmla="*/ 392907 w 901700"/>
                <a:gd name="connsiteY14" fmla="*/ 529431 h 766762"/>
                <a:gd name="connsiteX15" fmla="*/ 400050 w 901700"/>
                <a:gd name="connsiteY15" fmla="*/ 425450 h 766762"/>
                <a:gd name="connsiteX16" fmla="*/ 368300 w 901700"/>
                <a:gd name="connsiteY16" fmla="*/ 374650 h 766762"/>
                <a:gd name="connsiteX17" fmla="*/ 330200 w 901700"/>
                <a:gd name="connsiteY17" fmla="*/ 334169 h 766762"/>
                <a:gd name="connsiteX18" fmla="*/ 269875 w 901700"/>
                <a:gd name="connsiteY18" fmla="*/ 310356 h 766762"/>
                <a:gd name="connsiteX19" fmla="*/ 272256 w 901700"/>
                <a:gd name="connsiteY19" fmla="*/ 266700 h 766762"/>
                <a:gd name="connsiteX20" fmla="*/ 330200 w 901700"/>
                <a:gd name="connsiteY20" fmla="*/ 228600 h 766762"/>
                <a:gd name="connsiteX21" fmla="*/ 457994 w 901700"/>
                <a:gd name="connsiteY21" fmla="*/ 204788 h 766762"/>
                <a:gd name="connsiteX22" fmla="*/ 582612 w 901700"/>
                <a:gd name="connsiteY22" fmla="*/ 191294 h 766762"/>
                <a:gd name="connsiteX23" fmla="*/ 704850 w 901700"/>
                <a:gd name="connsiteY23" fmla="*/ 165100 h 766762"/>
                <a:gd name="connsiteX24" fmla="*/ 831850 w 901700"/>
                <a:gd name="connsiteY24" fmla="*/ 133350 h 766762"/>
                <a:gd name="connsiteX25" fmla="*/ 901700 w 901700"/>
                <a:gd name="connsiteY25" fmla="*/ 76200 h 766762"/>
                <a:gd name="connsiteX0" fmla="*/ 901700 w 901700"/>
                <a:gd name="connsiteY0" fmla="*/ 76200 h 766762"/>
                <a:gd name="connsiteX1" fmla="*/ 800100 w 901700"/>
                <a:gd name="connsiteY1" fmla="*/ 38100 h 766762"/>
                <a:gd name="connsiteX2" fmla="*/ 673100 w 901700"/>
                <a:gd name="connsiteY2" fmla="*/ 0 h 766762"/>
                <a:gd name="connsiteX3" fmla="*/ 482600 w 901700"/>
                <a:gd name="connsiteY3" fmla="*/ 6350 h 766762"/>
                <a:gd name="connsiteX4" fmla="*/ 323850 w 901700"/>
                <a:gd name="connsiteY4" fmla="*/ 25400 h 766762"/>
                <a:gd name="connsiteX5" fmla="*/ 228600 w 901700"/>
                <a:gd name="connsiteY5" fmla="*/ 101600 h 766762"/>
                <a:gd name="connsiteX6" fmla="*/ 107950 w 901700"/>
                <a:gd name="connsiteY6" fmla="*/ 298450 h 766762"/>
                <a:gd name="connsiteX7" fmla="*/ 95250 w 901700"/>
                <a:gd name="connsiteY7" fmla="*/ 476250 h 766762"/>
                <a:gd name="connsiteX8" fmla="*/ 31750 w 901700"/>
                <a:gd name="connsiteY8" fmla="*/ 596900 h 766762"/>
                <a:gd name="connsiteX9" fmla="*/ 0 w 901700"/>
                <a:gd name="connsiteY9" fmla="*/ 723900 h 766762"/>
                <a:gd name="connsiteX10" fmla="*/ 130969 w 901700"/>
                <a:gd name="connsiteY10" fmla="*/ 766762 h 766762"/>
                <a:gd name="connsiteX11" fmla="*/ 222250 w 901700"/>
                <a:gd name="connsiteY11" fmla="*/ 730250 h 766762"/>
                <a:gd name="connsiteX12" fmla="*/ 323850 w 901700"/>
                <a:gd name="connsiteY12" fmla="*/ 654050 h 766762"/>
                <a:gd name="connsiteX13" fmla="*/ 360363 w 901700"/>
                <a:gd name="connsiteY13" fmla="*/ 609600 h 766762"/>
                <a:gd name="connsiteX14" fmla="*/ 392907 w 901700"/>
                <a:gd name="connsiteY14" fmla="*/ 529431 h 766762"/>
                <a:gd name="connsiteX15" fmla="*/ 400050 w 901700"/>
                <a:gd name="connsiteY15" fmla="*/ 425450 h 766762"/>
                <a:gd name="connsiteX16" fmla="*/ 368300 w 901700"/>
                <a:gd name="connsiteY16" fmla="*/ 374650 h 766762"/>
                <a:gd name="connsiteX17" fmla="*/ 330200 w 901700"/>
                <a:gd name="connsiteY17" fmla="*/ 334169 h 766762"/>
                <a:gd name="connsiteX18" fmla="*/ 269875 w 901700"/>
                <a:gd name="connsiteY18" fmla="*/ 310356 h 766762"/>
                <a:gd name="connsiteX19" fmla="*/ 272256 w 901700"/>
                <a:gd name="connsiteY19" fmla="*/ 266700 h 766762"/>
                <a:gd name="connsiteX20" fmla="*/ 330200 w 901700"/>
                <a:gd name="connsiteY20" fmla="*/ 228600 h 766762"/>
                <a:gd name="connsiteX21" fmla="*/ 457994 w 901700"/>
                <a:gd name="connsiteY21" fmla="*/ 204788 h 766762"/>
                <a:gd name="connsiteX22" fmla="*/ 582612 w 901700"/>
                <a:gd name="connsiteY22" fmla="*/ 191294 h 766762"/>
                <a:gd name="connsiteX23" fmla="*/ 643731 w 901700"/>
                <a:gd name="connsiteY23" fmla="*/ 188119 h 766762"/>
                <a:gd name="connsiteX24" fmla="*/ 704850 w 901700"/>
                <a:gd name="connsiteY24" fmla="*/ 165100 h 766762"/>
                <a:gd name="connsiteX25" fmla="*/ 831850 w 901700"/>
                <a:gd name="connsiteY25" fmla="*/ 133350 h 766762"/>
                <a:gd name="connsiteX26" fmla="*/ 901700 w 901700"/>
                <a:gd name="connsiteY26" fmla="*/ 76200 h 766762"/>
                <a:gd name="connsiteX0" fmla="*/ 901700 w 901700"/>
                <a:gd name="connsiteY0" fmla="*/ 76200 h 766762"/>
                <a:gd name="connsiteX1" fmla="*/ 800100 w 901700"/>
                <a:gd name="connsiteY1" fmla="*/ 38100 h 766762"/>
                <a:gd name="connsiteX2" fmla="*/ 673100 w 901700"/>
                <a:gd name="connsiteY2" fmla="*/ 0 h 766762"/>
                <a:gd name="connsiteX3" fmla="*/ 482600 w 901700"/>
                <a:gd name="connsiteY3" fmla="*/ 6350 h 766762"/>
                <a:gd name="connsiteX4" fmla="*/ 323850 w 901700"/>
                <a:gd name="connsiteY4" fmla="*/ 25400 h 766762"/>
                <a:gd name="connsiteX5" fmla="*/ 228600 w 901700"/>
                <a:gd name="connsiteY5" fmla="*/ 101600 h 766762"/>
                <a:gd name="connsiteX6" fmla="*/ 107950 w 901700"/>
                <a:gd name="connsiteY6" fmla="*/ 298450 h 766762"/>
                <a:gd name="connsiteX7" fmla="*/ 95250 w 901700"/>
                <a:gd name="connsiteY7" fmla="*/ 476250 h 766762"/>
                <a:gd name="connsiteX8" fmla="*/ 31750 w 901700"/>
                <a:gd name="connsiteY8" fmla="*/ 596900 h 766762"/>
                <a:gd name="connsiteX9" fmla="*/ 0 w 901700"/>
                <a:gd name="connsiteY9" fmla="*/ 723900 h 766762"/>
                <a:gd name="connsiteX10" fmla="*/ 130969 w 901700"/>
                <a:gd name="connsiteY10" fmla="*/ 766762 h 766762"/>
                <a:gd name="connsiteX11" fmla="*/ 222250 w 901700"/>
                <a:gd name="connsiteY11" fmla="*/ 730250 h 766762"/>
                <a:gd name="connsiteX12" fmla="*/ 323850 w 901700"/>
                <a:gd name="connsiteY12" fmla="*/ 654050 h 766762"/>
                <a:gd name="connsiteX13" fmla="*/ 360363 w 901700"/>
                <a:gd name="connsiteY13" fmla="*/ 609600 h 766762"/>
                <a:gd name="connsiteX14" fmla="*/ 392907 w 901700"/>
                <a:gd name="connsiteY14" fmla="*/ 529431 h 766762"/>
                <a:gd name="connsiteX15" fmla="*/ 400050 w 901700"/>
                <a:gd name="connsiteY15" fmla="*/ 425450 h 766762"/>
                <a:gd name="connsiteX16" fmla="*/ 368300 w 901700"/>
                <a:gd name="connsiteY16" fmla="*/ 374650 h 766762"/>
                <a:gd name="connsiteX17" fmla="*/ 330200 w 901700"/>
                <a:gd name="connsiteY17" fmla="*/ 334169 h 766762"/>
                <a:gd name="connsiteX18" fmla="*/ 269875 w 901700"/>
                <a:gd name="connsiteY18" fmla="*/ 310356 h 766762"/>
                <a:gd name="connsiteX19" fmla="*/ 272256 w 901700"/>
                <a:gd name="connsiteY19" fmla="*/ 266700 h 766762"/>
                <a:gd name="connsiteX20" fmla="*/ 330200 w 901700"/>
                <a:gd name="connsiteY20" fmla="*/ 228600 h 766762"/>
                <a:gd name="connsiteX21" fmla="*/ 457994 w 901700"/>
                <a:gd name="connsiteY21" fmla="*/ 204788 h 766762"/>
                <a:gd name="connsiteX22" fmla="*/ 582612 w 901700"/>
                <a:gd name="connsiteY22" fmla="*/ 191294 h 766762"/>
                <a:gd name="connsiteX23" fmla="*/ 643731 w 901700"/>
                <a:gd name="connsiteY23" fmla="*/ 188119 h 766762"/>
                <a:gd name="connsiteX24" fmla="*/ 704850 w 901700"/>
                <a:gd name="connsiteY24" fmla="*/ 165100 h 766762"/>
                <a:gd name="connsiteX25" fmla="*/ 817562 w 901700"/>
                <a:gd name="connsiteY25" fmla="*/ 121444 h 766762"/>
                <a:gd name="connsiteX26" fmla="*/ 901700 w 901700"/>
                <a:gd name="connsiteY26" fmla="*/ 76200 h 766762"/>
                <a:gd name="connsiteX0" fmla="*/ 889794 w 889794"/>
                <a:gd name="connsiteY0" fmla="*/ 92869 h 766762"/>
                <a:gd name="connsiteX1" fmla="*/ 800100 w 889794"/>
                <a:gd name="connsiteY1" fmla="*/ 38100 h 766762"/>
                <a:gd name="connsiteX2" fmla="*/ 673100 w 889794"/>
                <a:gd name="connsiteY2" fmla="*/ 0 h 766762"/>
                <a:gd name="connsiteX3" fmla="*/ 482600 w 889794"/>
                <a:gd name="connsiteY3" fmla="*/ 6350 h 766762"/>
                <a:gd name="connsiteX4" fmla="*/ 323850 w 889794"/>
                <a:gd name="connsiteY4" fmla="*/ 25400 h 766762"/>
                <a:gd name="connsiteX5" fmla="*/ 228600 w 889794"/>
                <a:gd name="connsiteY5" fmla="*/ 101600 h 766762"/>
                <a:gd name="connsiteX6" fmla="*/ 107950 w 889794"/>
                <a:gd name="connsiteY6" fmla="*/ 298450 h 766762"/>
                <a:gd name="connsiteX7" fmla="*/ 95250 w 889794"/>
                <a:gd name="connsiteY7" fmla="*/ 476250 h 766762"/>
                <a:gd name="connsiteX8" fmla="*/ 31750 w 889794"/>
                <a:gd name="connsiteY8" fmla="*/ 596900 h 766762"/>
                <a:gd name="connsiteX9" fmla="*/ 0 w 889794"/>
                <a:gd name="connsiteY9" fmla="*/ 723900 h 766762"/>
                <a:gd name="connsiteX10" fmla="*/ 130969 w 889794"/>
                <a:gd name="connsiteY10" fmla="*/ 766762 h 766762"/>
                <a:gd name="connsiteX11" fmla="*/ 222250 w 889794"/>
                <a:gd name="connsiteY11" fmla="*/ 730250 h 766762"/>
                <a:gd name="connsiteX12" fmla="*/ 323850 w 889794"/>
                <a:gd name="connsiteY12" fmla="*/ 654050 h 766762"/>
                <a:gd name="connsiteX13" fmla="*/ 360363 w 889794"/>
                <a:gd name="connsiteY13" fmla="*/ 609600 h 766762"/>
                <a:gd name="connsiteX14" fmla="*/ 392907 w 889794"/>
                <a:gd name="connsiteY14" fmla="*/ 529431 h 766762"/>
                <a:gd name="connsiteX15" fmla="*/ 400050 w 889794"/>
                <a:gd name="connsiteY15" fmla="*/ 425450 h 766762"/>
                <a:gd name="connsiteX16" fmla="*/ 368300 w 889794"/>
                <a:gd name="connsiteY16" fmla="*/ 374650 h 766762"/>
                <a:gd name="connsiteX17" fmla="*/ 330200 w 889794"/>
                <a:gd name="connsiteY17" fmla="*/ 334169 h 766762"/>
                <a:gd name="connsiteX18" fmla="*/ 269875 w 889794"/>
                <a:gd name="connsiteY18" fmla="*/ 310356 h 766762"/>
                <a:gd name="connsiteX19" fmla="*/ 272256 w 889794"/>
                <a:gd name="connsiteY19" fmla="*/ 266700 h 766762"/>
                <a:gd name="connsiteX20" fmla="*/ 330200 w 889794"/>
                <a:gd name="connsiteY20" fmla="*/ 228600 h 766762"/>
                <a:gd name="connsiteX21" fmla="*/ 457994 w 889794"/>
                <a:gd name="connsiteY21" fmla="*/ 204788 h 766762"/>
                <a:gd name="connsiteX22" fmla="*/ 582612 w 889794"/>
                <a:gd name="connsiteY22" fmla="*/ 191294 h 766762"/>
                <a:gd name="connsiteX23" fmla="*/ 643731 w 889794"/>
                <a:gd name="connsiteY23" fmla="*/ 188119 h 766762"/>
                <a:gd name="connsiteX24" fmla="*/ 704850 w 889794"/>
                <a:gd name="connsiteY24" fmla="*/ 165100 h 766762"/>
                <a:gd name="connsiteX25" fmla="*/ 817562 w 889794"/>
                <a:gd name="connsiteY25" fmla="*/ 121444 h 766762"/>
                <a:gd name="connsiteX26" fmla="*/ 889794 w 889794"/>
                <a:gd name="connsiteY26" fmla="*/ 92869 h 766762"/>
                <a:gd name="connsiteX0" fmla="*/ 858044 w 858044"/>
                <a:gd name="connsiteY0" fmla="*/ 92869 h 804862"/>
                <a:gd name="connsiteX1" fmla="*/ 768350 w 858044"/>
                <a:gd name="connsiteY1" fmla="*/ 38100 h 804862"/>
                <a:gd name="connsiteX2" fmla="*/ 641350 w 858044"/>
                <a:gd name="connsiteY2" fmla="*/ 0 h 804862"/>
                <a:gd name="connsiteX3" fmla="*/ 450850 w 858044"/>
                <a:gd name="connsiteY3" fmla="*/ 6350 h 804862"/>
                <a:gd name="connsiteX4" fmla="*/ 292100 w 858044"/>
                <a:gd name="connsiteY4" fmla="*/ 25400 h 804862"/>
                <a:gd name="connsiteX5" fmla="*/ 196850 w 858044"/>
                <a:gd name="connsiteY5" fmla="*/ 101600 h 804862"/>
                <a:gd name="connsiteX6" fmla="*/ 76200 w 858044"/>
                <a:gd name="connsiteY6" fmla="*/ 298450 h 804862"/>
                <a:gd name="connsiteX7" fmla="*/ 63500 w 858044"/>
                <a:gd name="connsiteY7" fmla="*/ 476250 h 804862"/>
                <a:gd name="connsiteX8" fmla="*/ 0 w 858044"/>
                <a:gd name="connsiteY8" fmla="*/ 596900 h 804862"/>
                <a:gd name="connsiteX9" fmla="*/ 20638 w 858044"/>
                <a:gd name="connsiteY9" fmla="*/ 804862 h 804862"/>
                <a:gd name="connsiteX10" fmla="*/ 99219 w 858044"/>
                <a:gd name="connsiteY10" fmla="*/ 766762 h 804862"/>
                <a:gd name="connsiteX11" fmla="*/ 190500 w 858044"/>
                <a:gd name="connsiteY11" fmla="*/ 730250 h 804862"/>
                <a:gd name="connsiteX12" fmla="*/ 292100 w 858044"/>
                <a:gd name="connsiteY12" fmla="*/ 654050 h 804862"/>
                <a:gd name="connsiteX13" fmla="*/ 328613 w 858044"/>
                <a:gd name="connsiteY13" fmla="*/ 609600 h 804862"/>
                <a:gd name="connsiteX14" fmla="*/ 361157 w 858044"/>
                <a:gd name="connsiteY14" fmla="*/ 529431 h 804862"/>
                <a:gd name="connsiteX15" fmla="*/ 368300 w 858044"/>
                <a:gd name="connsiteY15" fmla="*/ 425450 h 804862"/>
                <a:gd name="connsiteX16" fmla="*/ 336550 w 858044"/>
                <a:gd name="connsiteY16" fmla="*/ 374650 h 804862"/>
                <a:gd name="connsiteX17" fmla="*/ 298450 w 858044"/>
                <a:gd name="connsiteY17" fmla="*/ 334169 h 804862"/>
                <a:gd name="connsiteX18" fmla="*/ 238125 w 858044"/>
                <a:gd name="connsiteY18" fmla="*/ 310356 h 804862"/>
                <a:gd name="connsiteX19" fmla="*/ 240506 w 858044"/>
                <a:gd name="connsiteY19" fmla="*/ 266700 h 804862"/>
                <a:gd name="connsiteX20" fmla="*/ 298450 w 858044"/>
                <a:gd name="connsiteY20" fmla="*/ 228600 h 804862"/>
                <a:gd name="connsiteX21" fmla="*/ 426244 w 858044"/>
                <a:gd name="connsiteY21" fmla="*/ 204788 h 804862"/>
                <a:gd name="connsiteX22" fmla="*/ 550862 w 858044"/>
                <a:gd name="connsiteY22" fmla="*/ 191294 h 804862"/>
                <a:gd name="connsiteX23" fmla="*/ 611981 w 858044"/>
                <a:gd name="connsiteY23" fmla="*/ 188119 h 804862"/>
                <a:gd name="connsiteX24" fmla="*/ 673100 w 858044"/>
                <a:gd name="connsiteY24" fmla="*/ 165100 h 804862"/>
                <a:gd name="connsiteX25" fmla="*/ 785812 w 858044"/>
                <a:gd name="connsiteY25" fmla="*/ 121444 h 804862"/>
                <a:gd name="connsiteX26" fmla="*/ 858044 w 858044"/>
                <a:gd name="connsiteY26" fmla="*/ 92869 h 804862"/>
                <a:gd name="connsiteX0" fmla="*/ 858044 w 858044"/>
                <a:gd name="connsiteY0" fmla="*/ 92869 h 804862"/>
                <a:gd name="connsiteX1" fmla="*/ 768350 w 858044"/>
                <a:gd name="connsiteY1" fmla="*/ 38100 h 804862"/>
                <a:gd name="connsiteX2" fmla="*/ 641350 w 858044"/>
                <a:gd name="connsiteY2" fmla="*/ 0 h 804862"/>
                <a:gd name="connsiteX3" fmla="*/ 450850 w 858044"/>
                <a:gd name="connsiteY3" fmla="*/ 6350 h 804862"/>
                <a:gd name="connsiteX4" fmla="*/ 292100 w 858044"/>
                <a:gd name="connsiteY4" fmla="*/ 25400 h 804862"/>
                <a:gd name="connsiteX5" fmla="*/ 196850 w 858044"/>
                <a:gd name="connsiteY5" fmla="*/ 101600 h 804862"/>
                <a:gd name="connsiteX6" fmla="*/ 76200 w 858044"/>
                <a:gd name="connsiteY6" fmla="*/ 298450 h 804862"/>
                <a:gd name="connsiteX7" fmla="*/ 63500 w 858044"/>
                <a:gd name="connsiteY7" fmla="*/ 476250 h 804862"/>
                <a:gd name="connsiteX8" fmla="*/ 0 w 858044"/>
                <a:gd name="connsiteY8" fmla="*/ 596900 h 804862"/>
                <a:gd name="connsiteX9" fmla="*/ 20638 w 858044"/>
                <a:gd name="connsiteY9" fmla="*/ 804862 h 804862"/>
                <a:gd name="connsiteX10" fmla="*/ 99219 w 858044"/>
                <a:gd name="connsiteY10" fmla="*/ 766762 h 804862"/>
                <a:gd name="connsiteX11" fmla="*/ 190500 w 858044"/>
                <a:gd name="connsiteY11" fmla="*/ 730250 h 804862"/>
                <a:gd name="connsiteX12" fmla="*/ 292100 w 858044"/>
                <a:gd name="connsiteY12" fmla="*/ 654050 h 804862"/>
                <a:gd name="connsiteX13" fmla="*/ 328613 w 858044"/>
                <a:gd name="connsiteY13" fmla="*/ 609600 h 804862"/>
                <a:gd name="connsiteX14" fmla="*/ 361157 w 858044"/>
                <a:gd name="connsiteY14" fmla="*/ 529431 h 804862"/>
                <a:gd name="connsiteX15" fmla="*/ 368300 w 858044"/>
                <a:gd name="connsiteY15" fmla="*/ 425450 h 804862"/>
                <a:gd name="connsiteX16" fmla="*/ 350838 w 858044"/>
                <a:gd name="connsiteY16" fmla="*/ 384175 h 804862"/>
                <a:gd name="connsiteX17" fmla="*/ 298450 w 858044"/>
                <a:gd name="connsiteY17" fmla="*/ 334169 h 804862"/>
                <a:gd name="connsiteX18" fmla="*/ 238125 w 858044"/>
                <a:gd name="connsiteY18" fmla="*/ 310356 h 804862"/>
                <a:gd name="connsiteX19" fmla="*/ 240506 w 858044"/>
                <a:gd name="connsiteY19" fmla="*/ 266700 h 804862"/>
                <a:gd name="connsiteX20" fmla="*/ 298450 w 858044"/>
                <a:gd name="connsiteY20" fmla="*/ 228600 h 804862"/>
                <a:gd name="connsiteX21" fmla="*/ 426244 w 858044"/>
                <a:gd name="connsiteY21" fmla="*/ 204788 h 804862"/>
                <a:gd name="connsiteX22" fmla="*/ 550862 w 858044"/>
                <a:gd name="connsiteY22" fmla="*/ 191294 h 804862"/>
                <a:gd name="connsiteX23" fmla="*/ 611981 w 858044"/>
                <a:gd name="connsiteY23" fmla="*/ 188119 h 804862"/>
                <a:gd name="connsiteX24" fmla="*/ 673100 w 858044"/>
                <a:gd name="connsiteY24" fmla="*/ 165100 h 804862"/>
                <a:gd name="connsiteX25" fmla="*/ 785812 w 858044"/>
                <a:gd name="connsiteY25" fmla="*/ 121444 h 804862"/>
                <a:gd name="connsiteX26" fmla="*/ 858044 w 858044"/>
                <a:gd name="connsiteY26" fmla="*/ 92869 h 804862"/>
                <a:gd name="connsiteX0" fmla="*/ 858044 w 858044"/>
                <a:gd name="connsiteY0" fmla="*/ 92869 h 804862"/>
                <a:gd name="connsiteX1" fmla="*/ 768350 w 858044"/>
                <a:gd name="connsiteY1" fmla="*/ 38100 h 804862"/>
                <a:gd name="connsiteX2" fmla="*/ 641350 w 858044"/>
                <a:gd name="connsiteY2" fmla="*/ 0 h 804862"/>
                <a:gd name="connsiteX3" fmla="*/ 450850 w 858044"/>
                <a:gd name="connsiteY3" fmla="*/ 6350 h 804862"/>
                <a:gd name="connsiteX4" fmla="*/ 292100 w 858044"/>
                <a:gd name="connsiteY4" fmla="*/ 25400 h 804862"/>
                <a:gd name="connsiteX5" fmla="*/ 196850 w 858044"/>
                <a:gd name="connsiteY5" fmla="*/ 101600 h 804862"/>
                <a:gd name="connsiteX6" fmla="*/ 76200 w 858044"/>
                <a:gd name="connsiteY6" fmla="*/ 298450 h 804862"/>
                <a:gd name="connsiteX7" fmla="*/ 63500 w 858044"/>
                <a:gd name="connsiteY7" fmla="*/ 476250 h 804862"/>
                <a:gd name="connsiteX8" fmla="*/ 0 w 858044"/>
                <a:gd name="connsiteY8" fmla="*/ 596900 h 804862"/>
                <a:gd name="connsiteX9" fmla="*/ 20638 w 858044"/>
                <a:gd name="connsiteY9" fmla="*/ 804862 h 804862"/>
                <a:gd name="connsiteX10" fmla="*/ 99219 w 858044"/>
                <a:gd name="connsiteY10" fmla="*/ 766762 h 804862"/>
                <a:gd name="connsiteX11" fmla="*/ 190500 w 858044"/>
                <a:gd name="connsiteY11" fmla="*/ 730250 h 804862"/>
                <a:gd name="connsiteX12" fmla="*/ 292100 w 858044"/>
                <a:gd name="connsiteY12" fmla="*/ 654050 h 804862"/>
                <a:gd name="connsiteX13" fmla="*/ 328613 w 858044"/>
                <a:gd name="connsiteY13" fmla="*/ 609600 h 804862"/>
                <a:gd name="connsiteX14" fmla="*/ 361157 w 858044"/>
                <a:gd name="connsiteY14" fmla="*/ 529431 h 804862"/>
                <a:gd name="connsiteX15" fmla="*/ 368300 w 858044"/>
                <a:gd name="connsiteY15" fmla="*/ 425450 h 804862"/>
                <a:gd name="connsiteX16" fmla="*/ 350838 w 858044"/>
                <a:gd name="connsiteY16" fmla="*/ 384175 h 804862"/>
                <a:gd name="connsiteX17" fmla="*/ 298450 w 858044"/>
                <a:gd name="connsiteY17" fmla="*/ 334169 h 804862"/>
                <a:gd name="connsiteX18" fmla="*/ 238125 w 858044"/>
                <a:gd name="connsiteY18" fmla="*/ 310356 h 804862"/>
                <a:gd name="connsiteX19" fmla="*/ 221456 w 858044"/>
                <a:gd name="connsiteY19" fmla="*/ 290513 h 804862"/>
                <a:gd name="connsiteX20" fmla="*/ 240506 w 858044"/>
                <a:gd name="connsiteY20" fmla="*/ 266700 h 804862"/>
                <a:gd name="connsiteX21" fmla="*/ 298450 w 858044"/>
                <a:gd name="connsiteY21" fmla="*/ 228600 h 804862"/>
                <a:gd name="connsiteX22" fmla="*/ 426244 w 858044"/>
                <a:gd name="connsiteY22" fmla="*/ 204788 h 804862"/>
                <a:gd name="connsiteX23" fmla="*/ 550862 w 858044"/>
                <a:gd name="connsiteY23" fmla="*/ 191294 h 804862"/>
                <a:gd name="connsiteX24" fmla="*/ 611981 w 858044"/>
                <a:gd name="connsiteY24" fmla="*/ 188119 h 804862"/>
                <a:gd name="connsiteX25" fmla="*/ 673100 w 858044"/>
                <a:gd name="connsiteY25" fmla="*/ 165100 h 804862"/>
                <a:gd name="connsiteX26" fmla="*/ 785812 w 858044"/>
                <a:gd name="connsiteY26" fmla="*/ 121444 h 804862"/>
                <a:gd name="connsiteX27" fmla="*/ 858044 w 858044"/>
                <a:gd name="connsiteY27" fmla="*/ 92869 h 804862"/>
                <a:gd name="connsiteX0" fmla="*/ 858044 w 858044"/>
                <a:gd name="connsiteY0" fmla="*/ 92869 h 804862"/>
                <a:gd name="connsiteX1" fmla="*/ 768350 w 858044"/>
                <a:gd name="connsiteY1" fmla="*/ 38100 h 804862"/>
                <a:gd name="connsiteX2" fmla="*/ 641350 w 858044"/>
                <a:gd name="connsiteY2" fmla="*/ 0 h 804862"/>
                <a:gd name="connsiteX3" fmla="*/ 450850 w 858044"/>
                <a:gd name="connsiteY3" fmla="*/ 6350 h 804862"/>
                <a:gd name="connsiteX4" fmla="*/ 292100 w 858044"/>
                <a:gd name="connsiteY4" fmla="*/ 25400 h 804862"/>
                <a:gd name="connsiteX5" fmla="*/ 196850 w 858044"/>
                <a:gd name="connsiteY5" fmla="*/ 101600 h 804862"/>
                <a:gd name="connsiteX6" fmla="*/ 76200 w 858044"/>
                <a:gd name="connsiteY6" fmla="*/ 298450 h 804862"/>
                <a:gd name="connsiteX7" fmla="*/ 63500 w 858044"/>
                <a:gd name="connsiteY7" fmla="*/ 476250 h 804862"/>
                <a:gd name="connsiteX8" fmla="*/ 0 w 858044"/>
                <a:gd name="connsiteY8" fmla="*/ 596900 h 804862"/>
                <a:gd name="connsiteX9" fmla="*/ 20638 w 858044"/>
                <a:gd name="connsiteY9" fmla="*/ 804862 h 804862"/>
                <a:gd name="connsiteX10" fmla="*/ 99219 w 858044"/>
                <a:gd name="connsiteY10" fmla="*/ 766762 h 804862"/>
                <a:gd name="connsiteX11" fmla="*/ 190500 w 858044"/>
                <a:gd name="connsiteY11" fmla="*/ 730250 h 804862"/>
                <a:gd name="connsiteX12" fmla="*/ 292100 w 858044"/>
                <a:gd name="connsiteY12" fmla="*/ 654050 h 804862"/>
                <a:gd name="connsiteX13" fmla="*/ 328613 w 858044"/>
                <a:gd name="connsiteY13" fmla="*/ 609600 h 804862"/>
                <a:gd name="connsiteX14" fmla="*/ 361157 w 858044"/>
                <a:gd name="connsiteY14" fmla="*/ 529431 h 804862"/>
                <a:gd name="connsiteX15" fmla="*/ 368300 w 858044"/>
                <a:gd name="connsiteY15" fmla="*/ 425450 h 804862"/>
                <a:gd name="connsiteX16" fmla="*/ 350838 w 858044"/>
                <a:gd name="connsiteY16" fmla="*/ 384175 h 804862"/>
                <a:gd name="connsiteX17" fmla="*/ 315119 w 858044"/>
                <a:gd name="connsiteY17" fmla="*/ 334169 h 804862"/>
                <a:gd name="connsiteX18" fmla="*/ 238125 w 858044"/>
                <a:gd name="connsiteY18" fmla="*/ 310356 h 804862"/>
                <a:gd name="connsiteX19" fmla="*/ 221456 w 858044"/>
                <a:gd name="connsiteY19" fmla="*/ 290513 h 804862"/>
                <a:gd name="connsiteX20" fmla="*/ 240506 w 858044"/>
                <a:gd name="connsiteY20" fmla="*/ 266700 h 804862"/>
                <a:gd name="connsiteX21" fmla="*/ 298450 w 858044"/>
                <a:gd name="connsiteY21" fmla="*/ 228600 h 804862"/>
                <a:gd name="connsiteX22" fmla="*/ 426244 w 858044"/>
                <a:gd name="connsiteY22" fmla="*/ 204788 h 804862"/>
                <a:gd name="connsiteX23" fmla="*/ 550862 w 858044"/>
                <a:gd name="connsiteY23" fmla="*/ 191294 h 804862"/>
                <a:gd name="connsiteX24" fmla="*/ 611981 w 858044"/>
                <a:gd name="connsiteY24" fmla="*/ 188119 h 804862"/>
                <a:gd name="connsiteX25" fmla="*/ 673100 w 858044"/>
                <a:gd name="connsiteY25" fmla="*/ 165100 h 804862"/>
                <a:gd name="connsiteX26" fmla="*/ 785812 w 858044"/>
                <a:gd name="connsiteY26" fmla="*/ 121444 h 804862"/>
                <a:gd name="connsiteX27" fmla="*/ 858044 w 858044"/>
                <a:gd name="connsiteY27" fmla="*/ 92869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58044" h="804862">
                  <a:moveTo>
                    <a:pt x="858044" y="92869"/>
                  </a:moveTo>
                  <a:lnTo>
                    <a:pt x="768350" y="38100"/>
                  </a:lnTo>
                  <a:lnTo>
                    <a:pt x="641350" y="0"/>
                  </a:lnTo>
                  <a:lnTo>
                    <a:pt x="450850" y="6350"/>
                  </a:lnTo>
                  <a:lnTo>
                    <a:pt x="292100" y="25400"/>
                  </a:lnTo>
                  <a:lnTo>
                    <a:pt x="196850" y="101600"/>
                  </a:lnTo>
                  <a:lnTo>
                    <a:pt x="76200" y="298450"/>
                  </a:lnTo>
                  <a:lnTo>
                    <a:pt x="63500" y="476250"/>
                  </a:lnTo>
                  <a:lnTo>
                    <a:pt x="0" y="596900"/>
                  </a:lnTo>
                  <a:lnTo>
                    <a:pt x="20638" y="804862"/>
                  </a:lnTo>
                  <a:lnTo>
                    <a:pt x="99219" y="766762"/>
                  </a:lnTo>
                  <a:lnTo>
                    <a:pt x="190500" y="730250"/>
                  </a:lnTo>
                  <a:lnTo>
                    <a:pt x="292100" y="654050"/>
                  </a:lnTo>
                  <a:cubicBezTo>
                    <a:pt x="303477" y="633677"/>
                    <a:pt x="317236" y="629973"/>
                    <a:pt x="328613" y="609600"/>
                  </a:cubicBezTo>
                  <a:lnTo>
                    <a:pt x="361157" y="529431"/>
                  </a:lnTo>
                  <a:lnTo>
                    <a:pt x="368300" y="425450"/>
                  </a:lnTo>
                  <a:lnTo>
                    <a:pt x="350838" y="384175"/>
                  </a:lnTo>
                  <a:lnTo>
                    <a:pt x="315119" y="334169"/>
                  </a:lnTo>
                  <a:lnTo>
                    <a:pt x="238125" y="310356"/>
                  </a:lnTo>
                  <a:cubicBezTo>
                    <a:pt x="228468" y="302683"/>
                    <a:pt x="221059" y="297789"/>
                    <a:pt x="221456" y="290513"/>
                  </a:cubicBezTo>
                  <a:cubicBezTo>
                    <a:pt x="221853" y="283237"/>
                    <a:pt x="230849" y="276622"/>
                    <a:pt x="240506" y="266700"/>
                  </a:cubicBezTo>
                  <a:lnTo>
                    <a:pt x="298450" y="228600"/>
                  </a:lnTo>
                  <a:cubicBezTo>
                    <a:pt x="350573" y="227013"/>
                    <a:pt x="374121" y="206375"/>
                    <a:pt x="426244" y="204788"/>
                  </a:cubicBezTo>
                  <a:lnTo>
                    <a:pt x="550862" y="191294"/>
                  </a:lnTo>
                  <a:cubicBezTo>
                    <a:pt x="572029" y="186267"/>
                    <a:pt x="590814" y="193146"/>
                    <a:pt x="611981" y="188119"/>
                  </a:cubicBezTo>
                  <a:lnTo>
                    <a:pt x="673100" y="165100"/>
                  </a:lnTo>
                  <a:lnTo>
                    <a:pt x="785812" y="121444"/>
                  </a:lnTo>
                  <a:lnTo>
                    <a:pt x="858044" y="92869"/>
                  </a:lnTo>
                  <a:close/>
                </a:path>
              </a:pathLst>
            </a:custGeom>
            <a:solidFill>
              <a:srgbClr val="33CC33">
                <a:alpha val="60000"/>
              </a:srgbClr>
            </a:solidFill>
            <a:ln w="38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605417">
              <a:off x="3416309" y="3817385"/>
              <a:ext cx="523413" cy="326243"/>
            </a:xfrm>
            <a:prstGeom prst="rect">
              <a:avLst/>
            </a:prstGeom>
            <a:noFill/>
          </p:spPr>
          <p:txBody>
            <a:bodyPr wrap="none" lIns="9144" tIns="9144" rIns="9144" bIns="9144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 Narrow" pitchFamily="34" charset="0"/>
                </a:rPr>
                <a:t>Shelf-edge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 Narrow" pitchFamily="34" charset="0"/>
                </a:rPr>
                <a:t>Delta</a:t>
              </a:r>
              <a:endParaRPr lang="en-US" sz="1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73167" y="267669"/>
            <a:ext cx="3528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When Sea Level is Low, the Delta is Far out in the Gulf at the Continental Shelf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999433" y="6241832"/>
            <a:ext cx="787395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FISK, 1944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26240" y="2052045"/>
            <a:ext cx="3340415" cy="1749022"/>
            <a:chOff x="5732372" y="1627482"/>
            <a:chExt cx="3024758" cy="15837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5732372" y="1627482"/>
              <a:ext cx="3024758" cy="1583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Freeform 18"/>
            <p:cNvSpPr/>
            <p:nvPr/>
          </p:nvSpPr>
          <p:spPr>
            <a:xfrm>
              <a:off x="6112669" y="1674019"/>
              <a:ext cx="2233612" cy="1150144"/>
            </a:xfrm>
            <a:custGeom>
              <a:avLst/>
              <a:gdLst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924050 w 2514600"/>
                <a:gd name="connsiteY107" fmla="*/ 476250 h 1150144"/>
                <a:gd name="connsiteX108" fmla="*/ 1997869 w 2514600"/>
                <a:gd name="connsiteY108" fmla="*/ 488156 h 1150144"/>
                <a:gd name="connsiteX109" fmla="*/ 2145506 w 2514600"/>
                <a:gd name="connsiteY109" fmla="*/ 369094 h 1150144"/>
                <a:gd name="connsiteX110" fmla="*/ 2278856 w 2514600"/>
                <a:gd name="connsiteY110" fmla="*/ 266700 h 1150144"/>
                <a:gd name="connsiteX111" fmla="*/ 2402681 w 2514600"/>
                <a:gd name="connsiteY111" fmla="*/ 157162 h 1150144"/>
                <a:gd name="connsiteX112" fmla="*/ 2514600 w 2514600"/>
                <a:gd name="connsiteY112" fmla="*/ 78581 h 1150144"/>
                <a:gd name="connsiteX113" fmla="*/ 2483644 w 2514600"/>
                <a:gd name="connsiteY113" fmla="*/ 73819 h 1150144"/>
                <a:gd name="connsiteX114" fmla="*/ 2445544 w 2514600"/>
                <a:gd name="connsiteY114" fmla="*/ 66675 h 1150144"/>
                <a:gd name="connsiteX115" fmla="*/ 2388394 w 2514600"/>
                <a:gd name="connsiteY115" fmla="*/ 83344 h 1150144"/>
                <a:gd name="connsiteX116" fmla="*/ 2290762 w 2514600"/>
                <a:gd name="connsiteY116" fmla="*/ 135731 h 1150144"/>
                <a:gd name="connsiteX117" fmla="*/ 2228850 w 2514600"/>
                <a:gd name="connsiteY117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924050 w 2514600"/>
                <a:gd name="connsiteY107" fmla="*/ 476250 h 1150144"/>
                <a:gd name="connsiteX108" fmla="*/ 2145506 w 2514600"/>
                <a:gd name="connsiteY108" fmla="*/ 369094 h 1150144"/>
                <a:gd name="connsiteX109" fmla="*/ 2278856 w 2514600"/>
                <a:gd name="connsiteY109" fmla="*/ 266700 h 1150144"/>
                <a:gd name="connsiteX110" fmla="*/ 2402681 w 2514600"/>
                <a:gd name="connsiteY110" fmla="*/ 157162 h 1150144"/>
                <a:gd name="connsiteX111" fmla="*/ 2514600 w 2514600"/>
                <a:gd name="connsiteY111" fmla="*/ 78581 h 1150144"/>
                <a:gd name="connsiteX112" fmla="*/ 2483644 w 2514600"/>
                <a:gd name="connsiteY112" fmla="*/ 73819 h 1150144"/>
                <a:gd name="connsiteX113" fmla="*/ 2445544 w 2514600"/>
                <a:gd name="connsiteY113" fmla="*/ 66675 h 1150144"/>
                <a:gd name="connsiteX114" fmla="*/ 2388394 w 2514600"/>
                <a:gd name="connsiteY114" fmla="*/ 83344 h 1150144"/>
                <a:gd name="connsiteX115" fmla="*/ 2290762 w 2514600"/>
                <a:gd name="connsiteY115" fmla="*/ 135731 h 1150144"/>
                <a:gd name="connsiteX116" fmla="*/ 2228850 w 2514600"/>
                <a:gd name="connsiteY116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2145506 w 2514600"/>
                <a:gd name="connsiteY108" fmla="*/ 369094 h 1150144"/>
                <a:gd name="connsiteX109" fmla="*/ 2278856 w 2514600"/>
                <a:gd name="connsiteY109" fmla="*/ 266700 h 1150144"/>
                <a:gd name="connsiteX110" fmla="*/ 2402681 w 2514600"/>
                <a:gd name="connsiteY110" fmla="*/ 157162 h 1150144"/>
                <a:gd name="connsiteX111" fmla="*/ 2514600 w 2514600"/>
                <a:gd name="connsiteY111" fmla="*/ 78581 h 1150144"/>
                <a:gd name="connsiteX112" fmla="*/ 2483644 w 2514600"/>
                <a:gd name="connsiteY112" fmla="*/ 73819 h 1150144"/>
                <a:gd name="connsiteX113" fmla="*/ 2445544 w 2514600"/>
                <a:gd name="connsiteY113" fmla="*/ 66675 h 1150144"/>
                <a:gd name="connsiteX114" fmla="*/ 2388394 w 2514600"/>
                <a:gd name="connsiteY114" fmla="*/ 83344 h 1150144"/>
                <a:gd name="connsiteX115" fmla="*/ 2290762 w 2514600"/>
                <a:gd name="connsiteY115" fmla="*/ 135731 h 1150144"/>
                <a:gd name="connsiteX116" fmla="*/ 2228850 w 2514600"/>
                <a:gd name="connsiteY116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278856 w 2514600"/>
                <a:gd name="connsiteY109" fmla="*/ 266700 h 1150144"/>
                <a:gd name="connsiteX110" fmla="*/ 2402681 w 2514600"/>
                <a:gd name="connsiteY110" fmla="*/ 157162 h 1150144"/>
                <a:gd name="connsiteX111" fmla="*/ 2514600 w 2514600"/>
                <a:gd name="connsiteY111" fmla="*/ 78581 h 1150144"/>
                <a:gd name="connsiteX112" fmla="*/ 2483644 w 2514600"/>
                <a:gd name="connsiteY112" fmla="*/ 73819 h 1150144"/>
                <a:gd name="connsiteX113" fmla="*/ 2445544 w 2514600"/>
                <a:gd name="connsiteY113" fmla="*/ 66675 h 1150144"/>
                <a:gd name="connsiteX114" fmla="*/ 2388394 w 2514600"/>
                <a:gd name="connsiteY114" fmla="*/ 83344 h 1150144"/>
                <a:gd name="connsiteX115" fmla="*/ 2290762 w 2514600"/>
                <a:gd name="connsiteY115" fmla="*/ 135731 h 1150144"/>
                <a:gd name="connsiteX116" fmla="*/ 2228850 w 2514600"/>
                <a:gd name="connsiteY116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402681 w 2514600"/>
                <a:gd name="connsiteY110" fmla="*/ 157162 h 1150144"/>
                <a:gd name="connsiteX111" fmla="*/ 2514600 w 2514600"/>
                <a:gd name="connsiteY111" fmla="*/ 78581 h 1150144"/>
                <a:gd name="connsiteX112" fmla="*/ 2483644 w 2514600"/>
                <a:gd name="connsiteY112" fmla="*/ 73819 h 1150144"/>
                <a:gd name="connsiteX113" fmla="*/ 2445544 w 2514600"/>
                <a:gd name="connsiteY113" fmla="*/ 66675 h 1150144"/>
                <a:gd name="connsiteX114" fmla="*/ 2388394 w 2514600"/>
                <a:gd name="connsiteY114" fmla="*/ 83344 h 1150144"/>
                <a:gd name="connsiteX115" fmla="*/ 2290762 w 2514600"/>
                <a:gd name="connsiteY115" fmla="*/ 135731 h 1150144"/>
                <a:gd name="connsiteX116" fmla="*/ 2228850 w 2514600"/>
                <a:gd name="connsiteY116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066925 w 2514600"/>
                <a:gd name="connsiteY110" fmla="*/ 280987 h 1150144"/>
                <a:gd name="connsiteX111" fmla="*/ 2402681 w 2514600"/>
                <a:gd name="connsiteY111" fmla="*/ 157162 h 1150144"/>
                <a:gd name="connsiteX112" fmla="*/ 2514600 w 2514600"/>
                <a:gd name="connsiteY112" fmla="*/ 78581 h 1150144"/>
                <a:gd name="connsiteX113" fmla="*/ 2483644 w 2514600"/>
                <a:gd name="connsiteY113" fmla="*/ 73819 h 1150144"/>
                <a:gd name="connsiteX114" fmla="*/ 2445544 w 2514600"/>
                <a:gd name="connsiteY114" fmla="*/ 66675 h 1150144"/>
                <a:gd name="connsiteX115" fmla="*/ 2388394 w 2514600"/>
                <a:gd name="connsiteY115" fmla="*/ 83344 h 1150144"/>
                <a:gd name="connsiteX116" fmla="*/ 2290762 w 2514600"/>
                <a:gd name="connsiteY116" fmla="*/ 135731 h 1150144"/>
                <a:gd name="connsiteX117" fmla="*/ 2228850 w 2514600"/>
                <a:gd name="connsiteY117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066925 w 2514600"/>
                <a:gd name="connsiteY110" fmla="*/ 280987 h 1150144"/>
                <a:gd name="connsiteX111" fmla="*/ 2076450 w 2514600"/>
                <a:gd name="connsiteY111" fmla="*/ 250031 h 1150144"/>
                <a:gd name="connsiteX112" fmla="*/ 2402681 w 2514600"/>
                <a:gd name="connsiteY112" fmla="*/ 157162 h 1150144"/>
                <a:gd name="connsiteX113" fmla="*/ 2514600 w 2514600"/>
                <a:gd name="connsiteY113" fmla="*/ 78581 h 1150144"/>
                <a:gd name="connsiteX114" fmla="*/ 2483644 w 2514600"/>
                <a:gd name="connsiteY114" fmla="*/ 73819 h 1150144"/>
                <a:gd name="connsiteX115" fmla="*/ 2445544 w 2514600"/>
                <a:gd name="connsiteY115" fmla="*/ 66675 h 1150144"/>
                <a:gd name="connsiteX116" fmla="*/ 2388394 w 2514600"/>
                <a:gd name="connsiteY116" fmla="*/ 83344 h 1150144"/>
                <a:gd name="connsiteX117" fmla="*/ 2290762 w 2514600"/>
                <a:gd name="connsiteY117" fmla="*/ 135731 h 1150144"/>
                <a:gd name="connsiteX118" fmla="*/ 2228850 w 2514600"/>
                <a:gd name="connsiteY118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066925 w 2514600"/>
                <a:gd name="connsiteY110" fmla="*/ 280987 h 1150144"/>
                <a:gd name="connsiteX111" fmla="*/ 2076450 w 2514600"/>
                <a:gd name="connsiteY111" fmla="*/ 250031 h 1150144"/>
                <a:gd name="connsiteX112" fmla="*/ 2402681 w 2514600"/>
                <a:gd name="connsiteY112" fmla="*/ 157162 h 1150144"/>
                <a:gd name="connsiteX113" fmla="*/ 2514600 w 2514600"/>
                <a:gd name="connsiteY113" fmla="*/ 78581 h 1150144"/>
                <a:gd name="connsiteX114" fmla="*/ 2483644 w 2514600"/>
                <a:gd name="connsiteY114" fmla="*/ 73819 h 1150144"/>
                <a:gd name="connsiteX115" fmla="*/ 2445544 w 2514600"/>
                <a:gd name="connsiteY115" fmla="*/ 66675 h 1150144"/>
                <a:gd name="connsiteX116" fmla="*/ 2388394 w 2514600"/>
                <a:gd name="connsiteY116" fmla="*/ 83344 h 1150144"/>
                <a:gd name="connsiteX117" fmla="*/ 2290762 w 2514600"/>
                <a:gd name="connsiteY117" fmla="*/ 135731 h 1150144"/>
                <a:gd name="connsiteX118" fmla="*/ 2228850 w 2514600"/>
                <a:gd name="connsiteY118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066925 w 2514600"/>
                <a:gd name="connsiteY110" fmla="*/ 280987 h 1150144"/>
                <a:gd name="connsiteX111" fmla="*/ 2076450 w 2514600"/>
                <a:gd name="connsiteY111" fmla="*/ 250031 h 1150144"/>
                <a:gd name="connsiteX112" fmla="*/ 2402681 w 2514600"/>
                <a:gd name="connsiteY112" fmla="*/ 157162 h 1150144"/>
                <a:gd name="connsiteX113" fmla="*/ 2514600 w 2514600"/>
                <a:gd name="connsiteY113" fmla="*/ 78581 h 1150144"/>
                <a:gd name="connsiteX114" fmla="*/ 2483644 w 2514600"/>
                <a:gd name="connsiteY114" fmla="*/ 73819 h 1150144"/>
                <a:gd name="connsiteX115" fmla="*/ 2445544 w 2514600"/>
                <a:gd name="connsiteY115" fmla="*/ 66675 h 1150144"/>
                <a:gd name="connsiteX116" fmla="*/ 2388394 w 2514600"/>
                <a:gd name="connsiteY116" fmla="*/ 83344 h 1150144"/>
                <a:gd name="connsiteX117" fmla="*/ 2290762 w 2514600"/>
                <a:gd name="connsiteY117" fmla="*/ 135731 h 1150144"/>
                <a:gd name="connsiteX118" fmla="*/ 2228850 w 2514600"/>
                <a:gd name="connsiteY118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066925 w 2514600"/>
                <a:gd name="connsiteY110" fmla="*/ 280987 h 1150144"/>
                <a:gd name="connsiteX111" fmla="*/ 2076450 w 2514600"/>
                <a:gd name="connsiteY111" fmla="*/ 250031 h 1150144"/>
                <a:gd name="connsiteX112" fmla="*/ 2162175 w 2514600"/>
                <a:gd name="connsiteY112" fmla="*/ 219075 h 1150144"/>
                <a:gd name="connsiteX113" fmla="*/ 2402681 w 2514600"/>
                <a:gd name="connsiteY113" fmla="*/ 157162 h 1150144"/>
                <a:gd name="connsiteX114" fmla="*/ 2514600 w 2514600"/>
                <a:gd name="connsiteY114" fmla="*/ 78581 h 1150144"/>
                <a:gd name="connsiteX115" fmla="*/ 2483644 w 2514600"/>
                <a:gd name="connsiteY115" fmla="*/ 73819 h 1150144"/>
                <a:gd name="connsiteX116" fmla="*/ 2445544 w 2514600"/>
                <a:gd name="connsiteY116" fmla="*/ 66675 h 1150144"/>
                <a:gd name="connsiteX117" fmla="*/ 2388394 w 2514600"/>
                <a:gd name="connsiteY117" fmla="*/ 83344 h 1150144"/>
                <a:gd name="connsiteX118" fmla="*/ 2290762 w 2514600"/>
                <a:gd name="connsiteY118" fmla="*/ 135731 h 1150144"/>
                <a:gd name="connsiteX119" fmla="*/ 2228850 w 2514600"/>
                <a:gd name="connsiteY119" fmla="*/ 150019 h 1150144"/>
                <a:gd name="connsiteX0" fmla="*/ 2228850 w 2514600"/>
                <a:gd name="connsiteY0" fmla="*/ 150019 h 1150144"/>
                <a:gd name="connsiteX1" fmla="*/ 2119312 w 2514600"/>
                <a:gd name="connsiteY1" fmla="*/ 173831 h 1150144"/>
                <a:gd name="connsiteX2" fmla="*/ 2035969 w 2514600"/>
                <a:gd name="connsiteY2" fmla="*/ 197644 h 1150144"/>
                <a:gd name="connsiteX3" fmla="*/ 1995487 w 2514600"/>
                <a:gd name="connsiteY3" fmla="*/ 195262 h 1150144"/>
                <a:gd name="connsiteX4" fmla="*/ 1957387 w 2514600"/>
                <a:gd name="connsiteY4" fmla="*/ 178594 h 1150144"/>
                <a:gd name="connsiteX5" fmla="*/ 1883569 w 2514600"/>
                <a:gd name="connsiteY5" fmla="*/ 176212 h 1150144"/>
                <a:gd name="connsiteX6" fmla="*/ 1778794 w 2514600"/>
                <a:gd name="connsiteY6" fmla="*/ 171450 h 1150144"/>
                <a:gd name="connsiteX7" fmla="*/ 1707356 w 2514600"/>
                <a:gd name="connsiteY7" fmla="*/ 178594 h 1150144"/>
                <a:gd name="connsiteX8" fmla="*/ 1624012 w 2514600"/>
                <a:gd name="connsiteY8" fmla="*/ 176212 h 1150144"/>
                <a:gd name="connsiteX9" fmla="*/ 1574006 w 2514600"/>
                <a:gd name="connsiteY9" fmla="*/ 173831 h 1150144"/>
                <a:gd name="connsiteX10" fmla="*/ 1512094 w 2514600"/>
                <a:gd name="connsiteY10" fmla="*/ 197644 h 1150144"/>
                <a:gd name="connsiteX11" fmla="*/ 1428750 w 2514600"/>
                <a:gd name="connsiteY11" fmla="*/ 247650 h 1150144"/>
                <a:gd name="connsiteX12" fmla="*/ 1393031 w 2514600"/>
                <a:gd name="connsiteY12" fmla="*/ 261937 h 1150144"/>
                <a:gd name="connsiteX13" fmla="*/ 1307306 w 2514600"/>
                <a:gd name="connsiteY13" fmla="*/ 226219 h 1150144"/>
                <a:gd name="connsiteX14" fmla="*/ 1197769 w 2514600"/>
                <a:gd name="connsiteY14" fmla="*/ 169069 h 1150144"/>
                <a:gd name="connsiteX15" fmla="*/ 1143000 w 2514600"/>
                <a:gd name="connsiteY15" fmla="*/ 147637 h 1150144"/>
                <a:gd name="connsiteX16" fmla="*/ 1095375 w 2514600"/>
                <a:gd name="connsiteY16" fmla="*/ 154781 h 1150144"/>
                <a:gd name="connsiteX17" fmla="*/ 1021556 w 2514600"/>
                <a:gd name="connsiteY17" fmla="*/ 169069 h 1150144"/>
                <a:gd name="connsiteX18" fmla="*/ 997744 w 2514600"/>
                <a:gd name="connsiteY18" fmla="*/ 173831 h 1150144"/>
                <a:gd name="connsiteX19" fmla="*/ 954881 w 2514600"/>
                <a:gd name="connsiteY19" fmla="*/ 152400 h 1150144"/>
                <a:gd name="connsiteX20" fmla="*/ 912019 w 2514600"/>
                <a:gd name="connsiteY20" fmla="*/ 140494 h 1150144"/>
                <a:gd name="connsiteX21" fmla="*/ 876300 w 2514600"/>
                <a:gd name="connsiteY21" fmla="*/ 140494 h 1150144"/>
                <a:gd name="connsiteX22" fmla="*/ 833437 w 2514600"/>
                <a:gd name="connsiteY22" fmla="*/ 180975 h 1150144"/>
                <a:gd name="connsiteX23" fmla="*/ 814387 w 2514600"/>
                <a:gd name="connsiteY23" fmla="*/ 100012 h 1150144"/>
                <a:gd name="connsiteX24" fmla="*/ 802481 w 2514600"/>
                <a:gd name="connsiteY24" fmla="*/ 0 h 1150144"/>
                <a:gd name="connsiteX25" fmla="*/ 802481 w 2514600"/>
                <a:gd name="connsiteY25" fmla="*/ 0 h 1150144"/>
                <a:gd name="connsiteX26" fmla="*/ 735806 w 2514600"/>
                <a:gd name="connsiteY26" fmla="*/ 23812 h 1150144"/>
                <a:gd name="connsiteX27" fmla="*/ 678656 w 2514600"/>
                <a:gd name="connsiteY27" fmla="*/ 45244 h 1150144"/>
                <a:gd name="connsiteX28" fmla="*/ 623887 w 2514600"/>
                <a:gd name="connsiteY28" fmla="*/ 69056 h 1150144"/>
                <a:gd name="connsiteX29" fmla="*/ 569119 w 2514600"/>
                <a:gd name="connsiteY29" fmla="*/ 78581 h 1150144"/>
                <a:gd name="connsiteX30" fmla="*/ 540544 w 2514600"/>
                <a:gd name="connsiteY30" fmla="*/ 85725 h 1150144"/>
                <a:gd name="connsiteX31" fmla="*/ 535781 w 2514600"/>
                <a:gd name="connsiteY31" fmla="*/ 102394 h 1150144"/>
                <a:gd name="connsiteX32" fmla="*/ 559594 w 2514600"/>
                <a:gd name="connsiteY32" fmla="*/ 119062 h 1150144"/>
                <a:gd name="connsiteX33" fmla="*/ 514350 w 2514600"/>
                <a:gd name="connsiteY33" fmla="*/ 147637 h 1150144"/>
                <a:gd name="connsiteX34" fmla="*/ 452437 w 2514600"/>
                <a:gd name="connsiteY34" fmla="*/ 171450 h 1150144"/>
                <a:gd name="connsiteX35" fmla="*/ 366712 w 2514600"/>
                <a:gd name="connsiteY35" fmla="*/ 204787 h 1150144"/>
                <a:gd name="connsiteX36" fmla="*/ 316706 w 2514600"/>
                <a:gd name="connsiteY36" fmla="*/ 219075 h 1150144"/>
                <a:gd name="connsiteX37" fmla="*/ 269081 w 2514600"/>
                <a:gd name="connsiteY37" fmla="*/ 240506 h 1150144"/>
                <a:gd name="connsiteX38" fmla="*/ 221456 w 2514600"/>
                <a:gd name="connsiteY38" fmla="*/ 250031 h 1150144"/>
                <a:gd name="connsiteX39" fmla="*/ 185737 w 2514600"/>
                <a:gd name="connsiteY39" fmla="*/ 252412 h 1150144"/>
                <a:gd name="connsiteX40" fmla="*/ 145256 w 2514600"/>
                <a:gd name="connsiteY40" fmla="*/ 235744 h 1150144"/>
                <a:gd name="connsiteX41" fmla="*/ 128587 w 2514600"/>
                <a:gd name="connsiteY41" fmla="*/ 242887 h 1150144"/>
                <a:gd name="connsiteX42" fmla="*/ 185737 w 2514600"/>
                <a:gd name="connsiteY42" fmla="*/ 273844 h 1150144"/>
                <a:gd name="connsiteX43" fmla="*/ 195262 w 2514600"/>
                <a:gd name="connsiteY43" fmla="*/ 328612 h 1150144"/>
                <a:gd name="connsiteX44" fmla="*/ 145256 w 2514600"/>
                <a:gd name="connsiteY44" fmla="*/ 366712 h 1150144"/>
                <a:gd name="connsiteX45" fmla="*/ 97631 w 2514600"/>
                <a:gd name="connsiteY45" fmla="*/ 397669 h 1150144"/>
                <a:gd name="connsiteX46" fmla="*/ 64294 w 2514600"/>
                <a:gd name="connsiteY46" fmla="*/ 404812 h 1150144"/>
                <a:gd name="connsiteX47" fmla="*/ 30956 w 2514600"/>
                <a:gd name="connsiteY47" fmla="*/ 400050 h 1150144"/>
                <a:gd name="connsiteX48" fmla="*/ 47625 w 2514600"/>
                <a:gd name="connsiteY48" fmla="*/ 433387 h 1150144"/>
                <a:gd name="connsiteX49" fmla="*/ 35719 w 2514600"/>
                <a:gd name="connsiteY49" fmla="*/ 466725 h 1150144"/>
                <a:gd name="connsiteX50" fmla="*/ 0 w 2514600"/>
                <a:gd name="connsiteY50" fmla="*/ 483394 h 1150144"/>
                <a:gd name="connsiteX51" fmla="*/ 16669 w 2514600"/>
                <a:gd name="connsiteY51" fmla="*/ 554831 h 1150144"/>
                <a:gd name="connsiteX52" fmla="*/ 26194 w 2514600"/>
                <a:gd name="connsiteY52" fmla="*/ 645319 h 1150144"/>
                <a:gd name="connsiteX53" fmla="*/ 35719 w 2514600"/>
                <a:gd name="connsiteY53" fmla="*/ 714375 h 1150144"/>
                <a:gd name="connsiteX54" fmla="*/ 30956 w 2514600"/>
                <a:gd name="connsiteY54" fmla="*/ 795337 h 1150144"/>
                <a:gd name="connsiteX55" fmla="*/ 57150 w 2514600"/>
                <a:gd name="connsiteY55" fmla="*/ 850106 h 1150144"/>
                <a:gd name="connsiteX56" fmla="*/ 88106 w 2514600"/>
                <a:gd name="connsiteY56" fmla="*/ 788194 h 1150144"/>
                <a:gd name="connsiteX57" fmla="*/ 111919 w 2514600"/>
                <a:gd name="connsiteY57" fmla="*/ 745331 h 1150144"/>
                <a:gd name="connsiteX58" fmla="*/ 142875 w 2514600"/>
                <a:gd name="connsiteY58" fmla="*/ 738187 h 1150144"/>
                <a:gd name="connsiteX59" fmla="*/ 154781 w 2514600"/>
                <a:gd name="connsiteY59" fmla="*/ 792956 h 1150144"/>
                <a:gd name="connsiteX60" fmla="*/ 169069 w 2514600"/>
                <a:gd name="connsiteY60" fmla="*/ 857250 h 1150144"/>
                <a:gd name="connsiteX61" fmla="*/ 192881 w 2514600"/>
                <a:gd name="connsiteY61" fmla="*/ 902494 h 1150144"/>
                <a:gd name="connsiteX62" fmla="*/ 216694 w 2514600"/>
                <a:gd name="connsiteY62" fmla="*/ 902494 h 1150144"/>
                <a:gd name="connsiteX63" fmla="*/ 259556 w 2514600"/>
                <a:gd name="connsiteY63" fmla="*/ 840581 h 1150144"/>
                <a:gd name="connsiteX64" fmla="*/ 314325 w 2514600"/>
                <a:gd name="connsiteY64" fmla="*/ 781050 h 1150144"/>
                <a:gd name="connsiteX65" fmla="*/ 352425 w 2514600"/>
                <a:gd name="connsiteY65" fmla="*/ 762000 h 1150144"/>
                <a:gd name="connsiteX66" fmla="*/ 388144 w 2514600"/>
                <a:gd name="connsiteY66" fmla="*/ 771525 h 1150144"/>
                <a:gd name="connsiteX67" fmla="*/ 411956 w 2514600"/>
                <a:gd name="connsiteY67" fmla="*/ 797719 h 1150144"/>
                <a:gd name="connsiteX68" fmla="*/ 445294 w 2514600"/>
                <a:gd name="connsiteY68" fmla="*/ 771525 h 1150144"/>
                <a:gd name="connsiteX69" fmla="*/ 469106 w 2514600"/>
                <a:gd name="connsiteY69" fmla="*/ 747712 h 1150144"/>
                <a:gd name="connsiteX70" fmla="*/ 507206 w 2514600"/>
                <a:gd name="connsiteY70" fmla="*/ 766762 h 1150144"/>
                <a:gd name="connsiteX71" fmla="*/ 550069 w 2514600"/>
                <a:gd name="connsiteY71" fmla="*/ 823912 h 1150144"/>
                <a:gd name="connsiteX72" fmla="*/ 595312 w 2514600"/>
                <a:gd name="connsiteY72" fmla="*/ 895350 h 1150144"/>
                <a:gd name="connsiteX73" fmla="*/ 638175 w 2514600"/>
                <a:gd name="connsiteY73" fmla="*/ 995362 h 1150144"/>
                <a:gd name="connsiteX74" fmla="*/ 666750 w 2514600"/>
                <a:gd name="connsiteY74" fmla="*/ 1073944 h 1150144"/>
                <a:gd name="connsiteX75" fmla="*/ 688181 w 2514600"/>
                <a:gd name="connsiteY75" fmla="*/ 1126331 h 1150144"/>
                <a:gd name="connsiteX76" fmla="*/ 707231 w 2514600"/>
                <a:gd name="connsiteY76" fmla="*/ 1150144 h 1150144"/>
                <a:gd name="connsiteX77" fmla="*/ 778669 w 2514600"/>
                <a:gd name="connsiteY77" fmla="*/ 1076325 h 1150144"/>
                <a:gd name="connsiteX78" fmla="*/ 852487 w 2514600"/>
                <a:gd name="connsiteY78" fmla="*/ 992981 h 1150144"/>
                <a:gd name="connsiteX79" fmla="*/ 926306 w 2514600"/>
                <a:gd name="connsiteY79" fmla="*/ 919162 h 1150144"/>
                <a:gd name="connsiteX80" fmla="*/ 990600 w 2514600"/>
                <a:gd name="connsiteY80" fmla="*/ 878681 h 1150144"/>
                <a:gd name="connsiteX81" fmla="*/ 1064419 w 2514600"/>
                <a:gd name="connsiteY81" fmla="*/ 842962 h 1150144"/>
                <a:gd name="connsiteX82" fmla="*/ 1164431 w 2514600"/>
                <a:gd name="connsiteY82" fmla="*/ 835819 h 1150144"/>
                <a:gd name="connsiteX83" fmla="*/ 1254919 w 2514600"/>
                <a:gd name="connsiteY83" fmla="*/ 847725 h 1150144"/>
                <a:gd name="connsiteX84" fmla="*/ 1297781 w 2514600"/>
                <a:gd name="connsiteY84" fmla="*/ 845344 h 1150144"/>
                <a:gd name="connsiteX85" fmla="*/ 1345406 w 2514600"/>
                <a:gd name="connsiteY85" fmla="*/ 866775 h 1150144"/>
                <a:gd name="connsiteX86" fmla="*/ 1364456 w 2514600"/>
                <a:gd name="connsiteY86" fmla="*/ 873919 h 1150144"/>
                <a:gd name="connsiteX87" fmla="*/ 1385887 w 2514600"/>
                <a:gd name="connsiteY87" fmla="*/ 859631 h 1150144"/>
                <a:gd name="connsiteX88" fmla="*/ 1419225 w 2514600"/>
                <a:gd name="connsiteY88" fmla="*/ 895350 h 1150144"/>
                <a:gd name="connsiteX89" fmla="*/ 1440656 w 2514600"/>
                <a:gd name="connsiteY89" fmla="*/ 916781 h 1150144"/>
                <a:gd name="connsiteX90" fmla="*/ 1478756 w 2514600"/>
                <a:gd name="connsiteY90" fmla="*/ 871537 h 1150144"/>
                <a:gd name="connsiteX91" fmla="*/ 1504950 w 2514600"/>
                <a:gd name="connsiteY91" fmla="*/ 840581 h 1150144"/>
                <a:gd name="connsiteX92" fmla="*/ 1533525 w 2514600"/>
                <a:gd name="connsiteY92" fmla="*/ 854869 h 1150144"/>
                <a:gd name="connsiteX93" fmla="*/ 1545431 w 2514600"/>
                <a:gd name="connsiteY93" fmla="*/ 919162 h 1150144"/>
                <a:gd name="connsiteX94" fmla="*/ 1581150 w 2514600"/>
                <a:gd name="connsiteY94" fmla="*/ 962025 h 1150144"/>
                <a:gd name="connsiteX95" fmla="*/ 1607344 w 2514600"/>
                <a:gd name="connsiteY95" fmla="*/ 945356 h 1150144"/>
                <a:gd name="connsiteX96" fmla="*/ 1638300 w 2514600"/>
                <a:gd name="connsiteY96" fmla="*/ 890587 h 1150144"/>
                <a:gd name="connsiteX97" fmla="*/ 1657350 w 2514600"/>
                <a:gd name="connsiteY97" fmla="*/ 866775 h 1150144"/>
                <a:gd name="connsiteX98" fmla="*/ 1688306 w 2514600"/>
                <a:gd name="connsiteY98" fmla="*/ 888206 h 1150144"/>
                <a:gd name="connsiteX99" fmla="*/ 1714500 w 2514600"/>
                <a:gd name="connsiteY99" fmla="*/ 931069 h 1150144"/>
                <a:gd name="connsiteX100" fmla="*/ 1714500 w 2514600"/>
                <a:gd name="connsiteY100" fmla="*/ 931069 h 1150144"/>
                <a:gd name="connsiteX101" fmla="*/ 1743075 w 2514600"/>
                <a:gd name="connsiteY101" fmla="*/ 871537 h 1150144"/>
                <a:gd name="connsiteX102" fmla="*/ 1759744 w 2514600"/>
                <a:gd name="connsiteY102" fmla="*/ 766762 h 1150144"/>
                <a:gd name="connsiteX103" fmla="*/ 1783556 w 2514600"/>
                <a:gd name="connsiteY103" fmla="*/ 695325 h 1150144"/>
                <a:gd name="connsiteX104" fmla="*/ 1788319 w 2514600"/>
                <a:gd name="connsiteY104" fmla="*/ 581025 h 1150144"/>
                <a:gd name="connsiteX105" fmla="*/ 1795462 w 2514600"/>
                <a:gd name="connsiteY105" fmla="*/ 526256 h 1150144"/>
                <a:gd name="connsiteX106" fmla="*/ 1821656 w 2514600"/>
                <a:gd name="connsiteY106" fmla="*/ 476250 h 1150144"/>
                <a:gd name="connsiteX107" fmla="*/ 1876425 w 2514600"/>
                <a:gd name="connsiteY107" fmla="*/ 428625 h 1150144"/>
                <a:gd name="connsiteX108" fmla="*/ 1952625 w 2514600"/>
                <a:gd name="connsiteY108" fmla="*/ 361951 h 1150144"/>
                <a:gd name="connsiteX109" fmla="*/ 2040731 w 2514600"/>
                <a:gd name="connsiteY109" fmla="*/ 304800 h 1150144"/>
                <a:gd name="connsiteX110" fmla="*/ 2066925 w 2514600"/>
                <a:gd name="connsiteY110" fmla="*/ 280987 h 1150144"/>
                <a:gd name="connsiteX111" fmla="*/ 2076450 w 2514600"/>
                <a:gd name="connsiteY111" fmla="*/ 250031 h 1150144"/>
                <a:gd name="connsiteX112" fmla="*/ 2162175 w 2514600"/>
                <a:gd name="connsiteY112" fmla="*/ 219075 h 1150144"/>
                <a:gd name="connsiteX113" fmla="*/ 2212181 w 2514600"/>
                <a:gd name="connsiteY113" fmla="*/ 192880 h 1150144"/>
                <a:gd name="connsiteX114" fmla="*/ 2514600 w 2514600"/>
                <a:gd name="connsiteY114" fmla="*/ 78581 h 1150144"/>
                <a:gd name="connsiteX115" fmla="*/ 2483644 w 2514600"/>
                <a:gd name="connsiteY115" fmla="*/ 73819 h 1150144"/>
                <a:gd name="connsiteX116" fmla="*/ 2445544 w 2514600"/>
                <a:gd name="connsiteY116" fmla="*/ 66675 h 1150144"/>
                <a:gd name="connsiteX117" fmla="*/ 2388394 w 2514600"/>
                <a:gd name="connsiteY117" fmla="*/ 83344 h 1150144"/>
                <a:gd name="connsiteX118" fmla="*/ 2290762 w 2514600"/>
                <a:gd name="connsiteY118" fmla="*/ 135731 h 1150144"/>
                <a:gd name="connsiteX119" fmla="*/ 2228850 w 2514600"/>
                <a:gd name="connsiteY119" fmla="*/ 150019 h 1150144"/>
                <a:gd name="connsiteX0" fmla="*/ 2228850 w 2483644"/>
                <a:gd name="connsiteY0" fmla="*/ 150019 h 1150144"/>
                <a:gd name="connsiteX1" fmla="*/ 2119312 w 2483644"/>
                <a:gd name="connsiteY1" fmla="*/ 173831 h 1150144"/>
                <a:gd name="connsiteX2" fmla="*/ 2035969 w 2483644"/>
                <a:gd name="connsiteY2" fmla="*/ 197644 h 1150144"/>
                <a:gd name="connsiteX3" fmla="*/ 1995487 w 2483644"/>
                <a:gd name="connsiteY3" fmla="*/ 195262 h 1150144"/>
                <a:gd name="connsiteX4" fmla="*/ 1957387 w 2483644"/>
                <a:gd name="connsiteY4" fmla="*/ 178594 h 1150144"/>
                <a:gd name="connsiteX5" fmla="*/ 1883569 w 2483644"/>
                <a:gd name="connsiteY5" fmla="*/ 176212 h 1150144"/>
                <a:gd name="connsiteX6" fmla="*/ 1778794 w 2483644"/>
                <a:gd name="connsiteY6" fmla="*/ 171450 h 1150144"/>
                <a:gd name="connsiteX7" fmla="*/ 1707356 w 2483644"/>
                <a:gd name="connsiteY7" fmla="*/ 178594 h 1150144"/>
                <a:gd name="connsiteX8" fmla="*/ 1624012 w 2483644"/>
                <a:gd name="connsiteY8" fmla="*/ 176212 h 1150144"/>
                <a:gd name="connsiteX9" fmla="*/ 1574006 w 2483644"/>
                <a:gd name="connsiteY9" fmla="*/ 173831 h 1150144"/>
                <a:gd name="connsiteX10" fmla="*/ 1512094 w 2483644"/>
                <a:gd name="connsiteY10" fmla="*/ 197644 h 1150144"/>
                <a:gd name="connsiteX11" fmla="*/ 1428750 w 2483644"/>
                <a:gd name="connsiteY11" fmla="*/ 247650 h 1150144"/>
                <a:gd name="connsiteX12" fmla="*/ 1393031 w 2483644"/>
                <a:gd name="connsiteY12" fmla="*/ 261937 h 1150144"/>
                <a:gd name="connsiteX13" fmla="*/ 1307306 w 2483644"/>
                <a:gd name="connsiteY13" fmla="*/ 226219 h 1150144"/>
                <a:gd name="connsiteX14" fmla="*/ 1197769 w 2483644"/>
                <a:gd name="connsiteY14" fmla="*/ 169069 h 1150144"/>
                <a:gd name="connsiteX15" fmla="*/ 1143000 w 2483644"/>
                <a:gd name="connsiteY15" fmla="*/ 147637 h 1150144"/>
                <a:gd name="connsiteX16" fmla="*/ 1095375 w 2483644"/>
                <a:gd name="connsiteY16" fmla="*/ 154781 h 1150144"/>
                <a:gd name="connsiteX17" fmla="*/ 1021556 w 2483644"/>
                <a:gd name="connsiteY17" fmla="*/ 169069 h 1150144"/>
                <a:gd name="connsiteX18" fmla="*/ 997744 w 2483644"/>
                <a:gd name="connsiteY18" fmla="*/ 173831 h 1150144"/>
                <a:gd name="connsiteX19" fmla="*/ 954881 w 2483644"/>
                <a:gd name="connsiteY19" fmla="*/ 152400 h 1150144"/>
                <a:gd name="connsiteX20" fmla="*/ 912019 w 2483644"/>
                <a:gd name="connsiteY20" fmla="*/ 140494 h 1150144"/>
                <a:gd name="connsiteX21" fmla="*/ 876300 w 2483644"/>
                <a:gd name="connsiteY21" fmla="*/ 140494 h 1150144"/>
                <a:gd name="connsiteX22" fmla="*/ 833437 w 2483644"/>
                <a:gd name="connsiteY22" fmla="*/ 180975 h 1150144"/>
                <a:gd name="connsiteX23" fmla="*/ 814387 w 2483644"/>
                <a:gd name="connsiteY23" fmla="*/ 100012 h 1150144"/>
                <a:gd name="connsiteX24" fmla="*/ 802481 w 2483644"/>
                <a:gd name="connsiteY24" fmla="*/ 0 h 1150144"/>
                <a:gd name="connsiteX25" fmla="*/ 802481 w 2483644"/>
                <a:gd name="connsiteY25" fmla="*/ 0 h 1150144"/>
                <a:gd name="connsiteX26" fmla="*/ 735806 w 2483644"/>
                <a:gd name="connsiteY26" fmla="*/ 23812 h 1150144"/>
                <a:gd name="connsiteX27" fmla="*/ 678656 w 2483644"/>
                <a:gd name="connsiteY27" fmla="*/ 45244 h 1150144"/>
                <a:gd name="connsiteX28" fmla="*/ 623887 w 2483644"/>
                <a:gd name="connsiteY28" fmla="*/ 69056 h 1150144"/>
                <a:gd name="connsiteX29" fmla="*/ 569119 w 2483644"/>
                <a:gd name="connsiteY29" fmla="*/ 78581 h 1150144"/>
                <a:gd name="connsiteX30" fmla="*/ 540544 w 2483644"/>
                <a:gd name="connsiteY30" fmla="*/ 85725 h 1150144"/>
                <a:gd name="connsiteX31" fmla="*/ 535781 w 2483644"/>
                <a:gd name="connsiteY31" fmla="*/ 102394 h 1150144"/>
                <a:gd name="connsiteX32" fmla="*/ 559594 w 2483644"/>
                <a:gd name="connsiteY32" fmla="*/ 119062 h 1150144"/>
                <a:gd name="connsiteX33" fmla="*/ 514350 w 2483644"/>
                <a:gd name="connsiteY33" fmla="*/ 147637 h 1150144"/>
                <a:gd name="connsiteX34" fmla="*/ 452437 w 2483644"/>
                <a:gd name="connsiteY34" fmla="*/ 171450 h 1150144"/>
                <a:gd name="connsiteX35" fmla="*/ 366712 w 2483644"/>
                <a:gd name="connsiteY35" fmla="*/ 204787 h 1150144"/>
                <a:gd name="connsiteX36" fmla="*/ 316706 w 2483644"/>
                <a:gd name="connsiteY36" fmla="*/ 219075 h 1150144"/>
                <a:gd name="connsiteX37" fmla="*/ 269081 w 2483644"/>
                <a:gd name="connsiteY37" fmla="*/ 240506 h 1150144"/>
                <a:gd name="connsiteX38" fmla="*/ 221456 w 2483644"/>
                <a:gd name="connsiteY38" fmla="*/ 250031 h 1150144"/>
                <a:gd name="connsiteX39" fmla="*/ 185737 w 2483644"/>
                <a:gd name="connsiteY39" fmla="*/ 252412 h 1150144"/>
                <a:gd name="connsiteX40" fmla="*/ 145256 w 2483644"/>
                <a:gd name="connsiteY40" fmla="*/ 235744 h 1150144"/>
                <a:gd name="connsiteX41" fmla="*/ 128587 w 2483644"/>
                <a:gd name="connsiteY41" fmla="*/ 242887 h 1150144"/>
                <a:gd name="connsiteX42" fmla="*/ 185737 w 2483644"/>
                <a:gd name="connsiteY42" fmla="*/ 273844 h 1150144"/>
                <a:gd name="connsiteX43" fmla="*/ 195262 w 2483644"/>
                <a:gd name="connsiteY43" fmla="*/ 328612 h 1150144"/>
                <a:gd name="connsiteX44" fmla="*/ 145256 w 2483644"/>
                <a:gd name="connsiteY44" fmla="*/ 366712 h 1150144"/>
                <a:gd name="connsiteX45" fmla="*/ 97631 w 2483644"/>
                <a:gd name="connsiteY45" fmla="*/ 397669 h 1150144"/>
                <a:gd name="connsiteX46" fmla="*/ 64294 w 2483644"/>
                <a:gd name="connsiteY46" fmla="*/ 404812 h 1150144"/>
                <a:gd name="connsiteX47" fmla="*/ 30956 w 2483644"/>
                <a:gd name="connsiteY47" fmla="*/ 400050 h 1150144"/>
                <a:gd name="connsiteX48" fmla="*/ 47625 w 2483644"/>
                <a:gd name="connsiteY48" fmla="*/ 433387 h 1150144"/>
                <a:gd name="connsiteX49" fmla="*/ 35719 w 2483644"/>
                <a:gd name="connsiteY49" fmla="*/ 466725 h 1150144"/>
                <a:gd name="connsiteX50" fmla="*/ 0 w 2483644"/>
                <a:gd name="connsiteY50" fmla="*/ 483394 h 1150144"/>
                <a:gd name="connsiteX51" fmla="*/ 16669 w 2483644"/>
                <a:gd name="connsiteY51" fmla="*/ 554831 h 1150144"/>
                <a:gd name="connsiteX52" fmla="*/ 26194 w 2483644"/>
                <a:gd name="connsiteY52" fmla="*/ 645319 h 1150144"/>
                <a:gd name="connsiteX53" fmla="*/ 35719 w 2483644"/>
                <a:gd name="connsiteY53" fmla="*/ 714375 h 1150144"/>
                <a:gd name="connsiteX54" fmla="*/ 30956 w 2483644"/>
                <a:gd name="connsiteY54" fmla="*/ 795337 h 1150144"/>
                <a:gd name="connsiteX55" fmla="*/ 57150 w 2483644"/>
                <a:gd name="connsiteY55" fmla="*/ 850106 h 1150144"/>
                <a:gd name="connsiteX56" fmla="*/ 88106 w 2483644"/>
                <a:gd name="connsiteY56" fmla="*/ 788194 h 1150144"/>
                <a:gd name="connsiteX57" fmla="*/ 111919 w 2483644"/>
                <a:gd name="connsiteY57" fmla="*/ 745331 h 1150144"/>
                <a:gd name="connsiteX58" fmla="*/ 142875 w 2483644"/>
                <a:gd name="connsiteY58" fmla="*/ 738187 h 1150144"/>
                <a:gd name="connsiteX59" fmla="*/ 154781 w 2483644"/>
                <a:gd name="connsiteY59" fmla="*/ 792956 h 1150144"/>
                <a:gd name="connsiteX60" fmla="*/ 169069 w 2483644"/>
                <a:gd name="connsiteY60" fmla="*/ 857250 h 1150144"/>
                <a:gd name="connsiteX61" fmla="*/ 192881 w 2483644"/>
                <a:gd name="connsiteY61" fmla="*/ 902494 h 1150144"/>
                <a:gd name="connsiteX62" fmla="*/ 216694 w 2483644"/>
                <a:gd name="connsiteY62" fmla="*/ 902494 h 1150144"/>
                <a:gd name="connsiteX63" fmla="*/ 259556 w 2483644"/>
                <a:gd name="connsiteY63" fmla="*/ 840581 h 1150144"/>
                <a:gd name="connsiteX64" fmla="*/ 314325 w 2483644"/>
                <a:gd name="connsiteY64" fmla="*/ 781050 h 1150144"/>
                <a:gd name="connsiteX65" fmla="*/ 352425 w 2483644"/>
                <a:gd name="connsiteY65" fmla="*/ 762000 h 1150144"/>
                <a:gd name="connsiteX66" fmla="*/ 388144 w 2483644"/>
                <a:gd name="connsiteY66" fmla="*/ 771525 h 1150144"/>
                <a:gd name="connsiteX67" fmla="*/ 411956 w 2483644"/>
                <a:gd name="connsiteY67" fmla="*/ 797719 h 1150144"/>
                <a:gd name="connsiteX68" fmla="*/ 445294 w 2483644"/>
                <a:gd name="connsiteY68" fmla="*/ 771525 h 1150144"/>
                <a:gd name="connsiteX69" fmla="*/ 469106 w 2483644"/>
                <a:gd name="connsiteY69" fmla="*/ 747712 h 1150144"/>
                <a:gd name="connsiteX70" fmla="*/ 507206 w 2483644"/>
                <a:gd name="connsiteY70" fmla="*/ 766762 h 1150144"/>
                <a:gd name="connsiteX71" fmla="*/ 550069 w 2483644"/>
                <a:gd name="connsiteY71" fmla="*/ 823912 h 1150144"/>
                <a:gd name="connsiteX72" fmla="*/ 595312 w 2483644"/>
                <a:gd name="connsiteY72" fmla="*/ 895350 h 1150144"/>
                <a:gd name="connsiteX73" fmla="*/ 638175 w 2483644"/>
                <a:gd name="connsiteY73" fmla="*/ 995362 h 1150144"/>
                <a:gd name="connsiteX74" fmla="*/ 666750 w 2483644"/>
                <a:gd name="connsiteY74" fmla="*/ 1073944 h 1150144"/>
                <a:gd name="connsiteX75" fmla="*/ 688181 w 2483644"/>
                <a:gd name="connsiteY75" fmla="*/ 1126331 h 1150144"/>
                <a:gd name="connsiteX76" fmla="*/ 707231 w 2483644"/>
                <a:gd name="connsiteY76" fmla="*/ 1150144 h 1150144"/>
                <a:gd name="connsiteX77" fmla="*/ 778669 w 2483644"/>
                <a:gd name="connsiteY77" fmla="*/ 1076325 h 1150144"/>
                <a:gd name="connsiteX78" fmla="*/ 852487 w 2483644"/>
                <a:gd name="connsiteY78" fmla="*/ 992981 h 1150144"/>
                <a:gd name="connsiteX79" fmla="*/ 926306 w 2483644"/>
                <a:gd name="connsiteY79" fmla="*/ 919162 h 1150144"/>
                <a:gd name="connsiteX80" fmla="*/ 990600 w 2483644"/>
                <a:gd name="connsiteY80" fmla="*/ 878681 h 1150144"/>
                <a:gd name="connsiteX81" fmla="*/ 1064419 w 2483644"/>
                <a:gd name="connsiteY81" fmla="*/ 842962 h 1150144"/>
                <a:gd name="connsiteX82" fmla="*/ 1164431 w 2483644"/>
                <a:gd name="connsiteY82" fmla="*/ 835819 h 1150144"/>
                <a:gd name="connsiteX83" fmla="*/ 1254919 w 2483644"/>
                <a:gd name="connsiteY83" fmla="*/ 847725 h 1150144"/>
                <a:gd name="connsiteX84" fmla="*/ 1297781 w 2483644"/>
                <a:gd name="connsiteY84" fmla="*/ 845344 h 1150144"/>
                <a:gd name="connsiteX85" fmla="*/ 1345406 w 2483644"/>
                <a:gd name="connsiteY85" fmla="*/ 866775 h 1150144"/>
                <a:gd name="connsiteX86" fmla="*/ 1364456 w 2483644"/>
                <a:gd name="connsiteY86" fmla="*/ 873919 h 1150144"/>
                <a:gd name="connsiteX87" fmla="*/ 1385887 w 2483644"/>
                <a:gd name="connsiteY87" fmla="*/ 859631 h 1150144"/>
                <a:gd name="connsiteX88" fmla="*/ 1419225 w 2483644"/>
                <a:gd name="connsiteY88" fmla="*/ 895350 h 1150144"/>
                <a:gd name="connsiteX89" fmla="*/ 1440656 w 2483644"/>
                <a:gd name="connsiteY89" fmla="*/ 916781 h 1150144"/>
                <a:gd name="connsiteX90" fmla="*/ 1478756 w 2483644"/>
                <a:gd name="connsiteY90" fmla="*/ 871537 h 1150144"/>
                <a:gd name="connsiteX91" fmla="*/ 1504950 w 2483644"/>
                <a:gd name="connsiteY91" fmla="*/ 840581 h 1150144"/>
                <a:gd name="connsiteX92" fmla="*/ 1533525 w 2483644"/>
                <a:gd name="connsiteY92" fmla="*/ 854869 h 1150144"/>
                <a:gd name="connsiteX93" fmla="*/ 1545431 w 2483644"/>
                <a:gd name="connsiteY93" fmla="*/ 919162 h 1150144"/>
                <a:gd name="connsiteX94" fmla="*/ 1581150 w 2483644"/>
                <a:gd name="connsiteY94" fmla="*/ 962025 h 1150144"/>
                <a:gd name="connsiteX95" fmla="*/ 1607344 w 2483644"/>
                <a:gd name="connsiteY95" fmla="*/ 945356 h 1150144"/>
                <a:gd name="connsiteX96" fmla="*/ 1638300 w 2483644"/>
                <a:gd name="connsiteY96" fmla="*/ 890587 h 1150144"/>
                <a:gd name="connsiteX97" fmla="*/ 1657350 w 2483644"/>
                <a:gd name="connsiteY97" fmla="*/ 866775 h 1150144"/>
                <a:gd name="connsiteX98" fmla="*/ 1688306 w 2483644"/>
                <a:gd name="connsiteY98" fmla="*/ 888206 h 1150144"/>
                <a:gd name="connsiteX99" fmla="*/ 1714500 w 2483644"/>
                <a:gd name="connsiteY99" fmla="*/ 931069 h 1150144"/>
                <a:gd name="connsiteX100" fmla="*/ 1714500 w 2483644"/>
                <a:gd name="connsiteY100" fmla="*/ 931069 h 1150144"/>
                <a:gd name="connsiteX101" fmla="*/ 1743075 w 2483644"/>
                <a:gd name="connsiteY101" fmla="*/ 871537 h 1150144"/>
                <a:gd name="connsiteX102" fmla="*/ 1759744 w 2483644"/>
                <a:gd name="connsiteY102" fmla="*/ 766762 h 1150144"/>
                <a:gd name="connsiteX103" fmla="*/ 1783556 w 2483644"/>
                <a:gd name="connsiteY103" fmla="*/ 695325 h 1150144"/>
                <a:gd name="connsiteX104" fmla="*/ 1788319 w 2483644"/>
                <a:gd name="connsiteY104" fmla="*/ 581025 h 1150144"/>
                <a:gd name="connsiteX105" fmla="*/ 1795462 w 2483644"/>
                <a:gd name="connsiteY105" fmla="*/ 526256 h 1150144"/>
                <a:gd name="connsiteX106" fmla="*/ 1821656 w 2483644"/>
                <a:gd name="connsiteY106" fmla="*/ 476250 h 1150144"/>
                <a:gd name="connsiteX107" fmla="*/ 1876425 w 2483644"/>
                <a:gd name="connsiteY107" fmla="*/ 428625 h 1150144"/>
                <a:gd name="connsiteX108" fmla="*/ 1952625 w 2483644"/>
                <a:gd name="connsiteY108" fmla="*/ 361951 h 1150144"/>
                <a:gd name="connsiteX109" fmla="*/ 2040731 w 2483644"/>
                <a:gd name="connsiteY109" fmla="*/ 304800 h 1150144"/>
                <a:gd name="connsiteX110" fmla="*/ 2066925 w 2483644"/>
                <a:gd name="connsiteY110" fmla="*/ 280987 h 1150144"/>
                <a:gd name="connsiteX111" fmla="*/ 2076450 w 2483644"/>
                <a:gd name="connsiteY111" fmla="*/ 250031 h 1150144"/>
                <a:gd name="connsiteX112" fmla="*/ 2162175 w 2483644"/>
                <a:gd name="connsiteY112" fmla="*/ 219075 h 1150144"/>
                <a:gd name="connsiteX113" fmla="*/ 2212181 w 2483644"/>
                <a:gd name="connsiteY113" fmla="*/ 192880 h 1150144"/>
                <a:gd name="connsiteX114" fmla="*/ 2233612 w 2483644"/>
                <a:gd name="connsiteY114" fmla="*/ 169069 h 1150144"/>
                <a:gd name="connsiteX115" fmla="*/ 2483644 w 2483644"/>
                <a:gd name="connsiteY115" fmla="*/ 73819 h 1150144"/>
                <a:gd name="connsiteX116" fmla="*/ 2445544 w 2483644"/>
                <a:gd name="connsiteY116" fmla="*/ 66675 h 1150144"/>
                <a:gd name="connsiteX117" fmla="*/ 2388394 w 2483644"/>
                <a:gd name="connsiteY117" fmla="*/ 83344 h 1150144"/>
                <a:gd name="connsiteX118" fmla="*/ 2290762 w 2483644"/>
                <a:gd name="connsiteY118" fmla="*/ 135731 h 1150144"/>
                <a:gd name="connsiteX119" fmla="*/ 2228850 w 2483644"/>
                <a:gd name="connsiteY119" fmla="*/ 150019 h 1150144"/>
                <a:gd name="connsiteX0" fmla="*/ 2228850 w 2445544"/>
                <a:gd name="connsiteY0" fmla="*/ 150019 h 1150144"/>
                <a:gd name="connsiteX1" fmla="*/ 2119312 w 2445544"/>
                <a:gd name="connsiteY1" fmla="*/ 173831 h 1150144"/>
                <a:gd name="connsiteX2" fmla="*/ 2035969 w 2445544"/>
                <a:gd name="connsiteY2" fmla="*/ 197644 h 1150144"/>
                <a:gd name="connsiteX3" fmla="*/ 1995487 w 2445544"/>
                <a:gd name="connsiteY3" fmla="*/ 195262 h 1150144"/>
                <a:gd name="connsiteX4" fmla="*/ 1957387 w 2445544"/>
                <a:gd name="connsiteY4" fmla="*/ 178594 h 1150144"/>
                <a:gd name="connsiteX5" fmla="*/ 1883569 w 2445544"/>
                <a:gd name="connsiteY5" fmla="*/ 176212 h 1150144"/>
                <a:gd name="connsiteX6" fmla="*/ 1778794 w 2445544"/>
                <a:gd name="connsiteY6" fmla="*/ 171450 h 1150144"/>
                <a:gd name="connsiteX7" fmla="*/ 1707356 w 2445544"/>
                <a:gd name="connsiteY7" fmla="*/ 178594 h 1150144"/>
                <a:gd name="connsiteX8" fmla="*/ 1624012 w 2445544"/>
                <a:gd name="connsiteY8" fmla="*/ 176212 h 1150144"/>
                <a:gd name="connsiteX9" fmla="*/ 1574006 w 2445544"/>
                <a:gd name="connsiteY9" fmla="*/ 173831 h 1150144"/>
                <a:gd name="connsiteX10" fmla="*/ 1512094 w 2445544"/>
                <a:gd name="connsiteY10" fmla="*/ 197644 h 1150144"/>
                <a:gd name="connsiteX11" fmla="*/ 1428750 w 2445544"/>
                <a:gd name="connsiteY11" fmla="*/ 247650 h 1150144"/>
                <a:gd name="connsiteX12" fmla="*/ 1393031 w 2445544"/>
                <a:gd name="connsiteY12" fmla="*/ 261937 h 1150144"/>
                <a:gd name="connsiteX13" fmla="*/ 1307306 w 2445544"/>
                <a:gd name="connsiteY13" fmla="*/ 226219 h 1150144"/>
                <a:gd name="connsiteX14" fmla="*/ 1197769 w 2445544"/>
                <a:gd name="connsiteY14" fmla="*/ 169069 h 1150144"/>
                <a:gd name="connsiteX15" fmla="*/ 1143000 w 2445544"/>
                <a:gd name="connsiteY15" fmla="*/ 147637 h 1150144"/>
                <a:gd name="connsiteX16" fmla="*/ 1095375 w 2445544"/>
                <a:gd name="connsiteY16" fmla="*/ 154781 h 1150144"/>
                <a:gd name="connsiteX17" fmla="*/ 1021556 w 2445544"/>
                <a:gd name="connsiteY17" fmla="*/ 169069 h 1150144"/>
                <a:gd name="connsiteX18" fmla="*/ 997744 w 2445544"/>
                <a:gd name="connsiteY18" fmla="*/ 173831 h 1150144"/>
                <a:gd name="connsiteX19" fmla="*/ 954881 w 2445544"/>
                <a:gd name="connsiteY19" fmla="*/ 152400 h 1150144"/>
                <a:gd name="connsiteX20" fmla="*/ 912019 w 2445544"/>
                <a:gd name="connsiteY20" fmla="*/ 140494 h 1150144"/>
                <a:gd name="connsiteX21" fmla="*/ 876300 w 2445544"/>
                <a:gd name="connsiteY21" fmla="*/ 140494 h 1150144"/>
                <a:gd name="connsiteX22" fmla="*/ 833437 w 2445544"/>
                <a:gd name="connsiteY22" fmla="*/ 180975 h 1150144"/>
                <a:gd name="connsiteX23" fmla="*/ 814387 w 2445544"/>
                <a:gd name="connsiteY23" fmla="*/ 100012 h 1150144"/>
                <a:gd name="connsiteX24" fmla="*/ 802481 w 2445544"/>
                <a:gd name="connsiteY24" fmla="*/ 0 h 1150144"/>
                <a:gd name="connsiteX25" fmla="*/ 802481 w 2445544"/>
                <a:gd name="connsiteY25" fmla="*/ 0 h 1150144"/>
                <a:gd name="connsiteX26" fmla="*/ 735806 w 2445544"/>
                <a:gd name="connsiteY26" fmla="*/ 23812 h 1150144"/>
                <a:gd name="connsiteX27" fmla="*/ 678656 w 2445544"/>
                <a:gd name="connsiteY27" fmla="*/ 45244 h 1150144"/>
                <a:gd name="connsiteX28" fmla="*/ 623887 w 2445544"/>
                <a:gd name="connsiteY28" fmla="*/ 69056 h 1150144"/>
                <a:gd name="connsiteX29" fmla="*/ 569119 w 2445544"/>
                <a:gd name="connsiteY29" fmla="*/ 78581 h 1150144"/>
                <a:gd name="connsiteX30" fmla="*/ 540544 w 2445544"/>
                <a:gd name="connsiteY30" fmla="*/ 85725 h 1150144"/>
                <a:gd name="connsiteX31" fmla="*/ 535781 w 2445544"/>
                <a:gd name="connsiteY31" fmla="*/ 102394 h 1150144"/>
                <a:gd name="connsiteX32" fmla="*/ 559594 w 2445544"/>
                <a:gd name="connsiteY32" fmla="*/ 119062 h 1150144"/>
                <a:gd name="connsiteX33" fmla="*/ 514350 w 2445544"/>
                <a:gd name="connsiteY33" fmla="*/ 147637 h 1150144"/>
                <a:gd name="connsiteX34" fmla="*/ 452437 w 2445544"/>
                <a:gd name="connsiteY34" fmla="*/ 171450 h 1150144"/>
                <a:gd name="connsiteX35" fmla="*/ 366712 w 2445544"/>
                <a:gd name="connsiteY35" fmla="*/ 204787 h 1150144"/>
                <a:gd name="connsiteX36" fmla="*/ 316706 w 2445544"/>
                <a:gd name="connsiteY36" fmla="*/ 219075 h 1150144"/>
                <a:gd name="connsiteX37" fmla="*/ 269081 w 2445544"/>
                <a:gd name="connsiteY37" fmla="*/ 240506 h 1150144"/>
                <a:gd name="connsiteX38" fmla="*/ 221456 w 2445544"/>
                <a:gd name="connsiteY38" fmla="*/ 250031 h 1150144"/>
                <a:gd name="connsiteX39" fmla="*/ 185737 w 2445544"/>
                <a:gd name="connsiteY39" fmla="*/ 252412 h 1150144"/>
                <a:gd name="connsiteX40" fmla="*/ 145256 w 2445544"/>
                <a:gd name="connsiteY40" fmla="*/ 235744 h 1150144"/>
                <a:gd name="connsiteX41" fmla="*/ 128587 w 2445544"/>
                <a:gd name="connsiteY41" fmla="*/ 242887 h 1150144"/>
                <a:gd name="connsiteX42" fmla="*/ 185737 w 2445544"/>
                <a:gd name="connsiteY42" fmla="*/ 273844 h 1150144"/>
                <a:gd name="connsiteX43" fmla="*/ 195262 w 2445544"/>
                <a:gd name="connsiteY43" fmla="*/ 328612 h 1150144"/>
                <a:gd name="connsiteX44" fmla="*/ 145256 w 2445544"/>
                <a:gd name="connsiteY44" fmla="*/ 366712 h 1150144"/>
                <a:gd name="connsiteX45" fmla="*/ 97631 w 2445544"/>
                <a:gd name="connsiteY45" fmla="*/ 397669 h 1150144"/>
                <a:gd name="connsiteX46" fmla="*/ 64294 w 2445544"/>
                <a:gd name="connsiteY46" fmla="*/ 404812 h 1150144"/>
                <a:gd name="connsiteX47" fmla="*/ 30956 w 2445544"/>
                <a:gd name="connsiteY47" fmla="*/ 400050 h 1150144"/>
                <a:gd name="connsiteX48" fmla="*/ 47625 w 2445544"/>
                <a:gd name="connsiteY48" fmla="*/ 433387 h 1150144"/>
                <a:gd name="connsiteX49" fmla="*/ 35719 w 2445544"/>
                <a:gd name="connsiteY49" fmla="*/ 466725 h 1150144"/>
                <a:gd name="connsiteX50" fmla="*/ 0 w 2445544"/>
                <a:gd name="connsiteY50" fmla="*/ 483394 h 1150144"/>
                <a:gd name="connsiteX51" fmla="*/ 16669 w 2445544"/>
                <a:gd name="connsiteY51" fmla="*/ 554831 h 1150144"/>
                <a:gd name="connsiteX52" fmla="*/ 26194 w 2445544"/>
                <a:gd name="connsiteY52" fmla="*/ 645319 h 1150144"/>
                <a:gd name="connsiteX53" fmla="*/ 35719 w 2445544"/>
                <a:gd name="connsiteY53" fmla="*/ 714375 h 1150144"/>
                <a:gd name="connsiteX54" fmla="*/ 30956 w 2445544"/>
                <a:gd name="connsiteY54" fmla="*/ 795337 h 1150144"/>
                <a:gd name="connsiteX55" fmla="*/ 57150 w 2445544"/>
                <a:gd name="connsiteY55" fmla="*/ 850106 h 1150144"/>
                <a:gd name="connsiteX56" fmla="*/ 88106 w 2445544"/>
                <a:gd name="connsiteY56" fmla="*/ 788194 h 1150144"/>
                <a:gd name="connsiteX57" fmla="*/ 111919 w 2445544"/>
                <a:gd name="connsiteY57" fmla="*/ 745331 h 1150144"/>
                <a:gd name="connsiteX58" fmla="*/ 142875 w 2445544"/>
                <a:gd name="connsiteY58" fmla="*/ 738187 h 1150144"/>
                <a:gd name="connsiteX59" fmla="*/ 154781 w 2445544"/>
                <a:gd name="connsiteY59" fmla="*/ 792956 h 1150144"/>
                <a:gd name="connsiteX60" fmla="*/ 169069 w 2445544"/>
                <a:gd name="connsiteY60" fmla="*/ 857250 h 1150144"/>
                <a:gd name="connsiteX61" fmla="*/ 192881 w 2445544"/>
                <a:gd name="connsiteY61" fmla="*/ 902494 h 1150144"/>
                <a:gd name="connsiteX62" fmla="*/ 216694 w 2445544"/>
                <a:gd name="connsiteY62" fmla="*/ 902494 h 1150144"/>
                <a:gd name="connsiteX63" fmla="*/ 259556 w 2445544"/>
                <a:gd name="connsiteY63" fmla="*/ 840581 h 1150144"/>
                <a:gd name="connsiteX64" fmla="*/ 314325 w 2445544"/>
                <a:gd name="connsiteY64" fmla="*/ 781050 h 1150144"/>
                <a:gd name="connsiteX65" fmla="*/ 352425 w 2445544"/>
                <a:gd name="connsiteY65" fmla="*/ 762000 h 1150144"/>
                <a:gd name="connsiteX66" fmla="*/ 388144 w 2445544"/>
                <a:gd name="connsiteY66" fmla="*/ 771525 h 1150144"/>
                <a:gd name="connsiteX67" fmla="*/ 411956 w 2445544"/>
                <a:gd name="connsiteY67" fmla="*/ 797719 h 1150144"/>
                <a:gd name="connsiteX68" fmla="*/ 445294 w 2445544"/>
                <a:gd name="connsiteY68" fmla="*/ 771525 h 1150144"/>
                <a:gd name="connsiteX69" fmla="*/ 469106 w 2445544"/>
                <a:gd name="connsiteY69" fmla="*/ 747712 h 1150144"/>
                <a:gd name="connsiteX70" fmla="*/ 507206 w 2445544"/>
                <a:gd name="connsiteY70" fmla="*/ 766762 h 1150144"/>
                <a:gd name="connsiteX71" fmla="*/ 550069 w 2445544"/>
                <a:gd name="connsiteY71" fmla="*/ 823912 h 1150144"/>
                <a:gd name="connsiteX72" fmla="*/ 595312 w 2445544"/>
                <a:gd name="connsiteY72" fmla="*/ 895350 h 1150144"/>
                <a:gd name="connsiteX73" fmla="*/ 638175 w 2445544"/>
                <a:gd name="connsiteY73" fmla="*/ 995362 h 1150144"/>
                <a:gd name="connsiteX74" fmla="*/ 666750 w 2445544"/>
                <a:gd name="connsiteY74" fmla="*/ 1073944 h 1150144"/>
                <a:gd name="connsiteX75" fmla="*/ 688181 w 2445544"/>
                <a:gd name="connsiteY75" fmla="*/ 1126331 h 1150144"/>
                <a:gd name="connsiteX76" fmla="*/ 707231 w 2445544"/>
                <a:gd name="connsiteY76" fmla="*/ 1150144 h 1150144"/>
                <a:gd name="connsiteX77" fmla="*/ 778669 w 2445544"/>
                <a:gd name="connsiteY77" fmla="*/ 1076325 h 1150144"/>
                <a:gd name="connsiteX78" fmla="*/ 852487 w 2445544"/>
                <a:gd name="connsiteY78" fmla="*/ 992981 h 1150144"/>
                <a:gd name="connsiteX79" fmla="*/ 926306 w 2445544"/>
                <a:gd name="connsiteY79" fmla="*/ 919162 h 1150144"/>
                <a:gd name="connsiteX80" fmla="*/ 990600 w 2445544"/>
                <a:gd name="connsiteY80" fmla="*/ 878681 h 1150144"/>
                <a:gd name="connsiteX81" fmla="*/ 1064419 w 2445544"/>
                <a:gd name="connsiteY81" fmla="*/ 842962 h 1150144"/>
                <a:gd name="connsiteX82" fmla="*/ 1164431 w 2445544"/>
                <a:gd name="connsiteY82" fmla="*/ 835819 h 1150144"/>
                <a:gd name="connsiteX83" fmla="*/ 1254919 w 2445544"/>
                <a:gd name="connsiteY83" fmla="*/ 847725 h 1150144"/>
                <a:gd name="connsiteX84" fmla="*/ 1297781 w 2445544"/>
                <a:gd name="connsiteY84" fmla="*/ 845344 h 1150144"/>
                <a:gd name="connsiteX85" fmla="*/ 1345406 w 2445544"/>
                <a:gd name="connsiteY85" fmla="*/ 866775 h 1150144"/>
                <a:gd name="connsiteX86" fmla="*/ 1364456 w 2445544"/>
                <a:gd name="connsiteY86" fmla="*/ 873919 h 1150144"/>
                <a:gd name="connsiteX87" fmla="*/ 1385887 w 2445544"/>
                <a:gd name="connsiteY87" fmla="*/ 859631 h 1150144"/>
                <a:gd name="connsiteX88" fmla="*/ 1419225 w 2445544"/>
                <a:gd name="connsiteY88" fmla="*/ 895350 h 1150144"/>
                <a:gd name="connsiteX89" fmla="*/ 1440656 w 2445544"/>
                <a:gd name="connsiteY89" fmla="*/ 916781 h 1150144"/>
                <a:gd name="connsiteX90" fmla="*/ 1478756 w 2445544"/>
                <a:gd name="connsiteY90" fmla="*/ 871537 h 1150144"/>
                <a:gd name="connsiteX91" fmla="*/ 1504950 w 2445544"/>
                <a:gd name="connsiteY91" fmla="*/ 840581 h 1150144"/>
                <a:gd name="connsiteX92" fmla="*/ 1533525 w 2445544"/>
                <a:gd name="connsiteY92" fmla="*/ 854869 h 1150144"/>
                <a:gd name="connsiteX93" fmla="*/ 1545431 w 2445544"/>
                <a:gd name="connsiteY93" fmla="*/ 919162 h 1150144"/>
                <a:gd name="connsiteX94" fmla="*/ 1581150 w 2445544"/>
                <a:gd name="connsiteY94" fmla="*/ 962025 h 1150144"/>
                <a:gd name="connsiteX95" fmla="*/ 1607344 w 2445544"/>
                <a:gd name="connsiteY95" fmla="*/ 945356 h 1150144"/>
                <a:gd name="connsiteX96" fmla="*/ 1638300 w 2445544"/>
                <a:gd name="connsiteY96" fmla="*/ 890587 h 1150144"/>
                <a:gd name="connsiteX97" fmla="*/ 1657350 w 2445544"/>
                <a:gd name="connsiteY97" fmla="*/ 866775 h 1150144"/>
                <a:gd name="connsiteX98" fmla="*/ 1688306 w 2445544"/>
                <a:gd name="connsiteY98" fmla="*/ 888206 h 1150144"/>
                <a:gd name="connsiteX99" fmla="*/ 1714500 w 2445544"/>
                <a:gd name="connsiteY99" fmla="*/ 931069 h 1150144"/>
                <a:gd name="connsiteX100" fmla="*/ 1714500 w 2445544"/>
                <a:gd name="connsiteY100" fmla="*/ 931069 h 1150144"/>
                <a:gd name="connsiteX101" fmla="*/ 1743075 w 2445544"/>
                <a:gd name="connsiteY101" fmla="*/ 871537 h 1150144"/>
                <a:gd name="connsiteX102" fmla="*/ 1759744 w 2445544"/>
                <a:gd name="connsiteY102" fmla="*/ 766762 h 1150144"/>
                <a:gd name="connsiteX103" fmla="*/ 1783556 w 2445544"/>
                <a:gd name="connsiteY103" fmla="*/ 695325 h 1150144"/>
                <a:gd name="connsiteX104" fmla="*/ 1788319 w 2445544"/>
                <a:gd name="connsiteY104" fmla="*/ 581025 h 1150144"/>
                <a:gd name="connsiteX105" fmla="*/ 1795462 w 2445544"/>
                <a:gd name="connsiteY105" fmla="*/ 526256 h 1150144"/>
                <a:gd name="connsiteX106" fmla="*/ 1821656 w 2445544"/>
                <a:gd name="connsiteY106" fmla="*/ 476250 h 1150144"/>
                <a:gd name="connsiteX107" fmla="*/ 1876425 w 2445544"/>
                <a:gd name="connsiteY107" fmla="*/ 428625 h 1150144"/>
                <a:gd name="connsiteX108" fmla="*/ 1952625 w 2445544"/>
                <a:gd name="connsiteY108" fmla="*/ 361951 h 1150144"/>
                <a:gd name="connsiteX109" fmla="*/ 2040731 w 2445544"/>
                <a:gd name="connsiteY109" fmla="*/ 304800 h 1150144"/>
                <a:gd name="connsiteX110" fmla="*/ 2066925 w 2445544"/>
                <a:gd name="connsiteY110" fmla="*/ 280987 h 1150144"/>
                <a:gd name="connsiteX111" fmla="*/ 2076450 w 2445544"/>
                <a:gd name="connsiteY111" fmla="*/ 250031 h 1150144"/>
                <a:gd name="connsiteX112" fmla="*/ 2162175 w 2445544"/>
                <a:gd name="connsiteY112" fmla="*/ 219075 h 1150144"/>
                <a:gd name="connsiteX113" fmla="*/ 2212181 w 2445544"/>
                <a:gd name="connsiteY113" fmla="*/ 192880 h 1150144"/>
                <a:gd name="connsiteX114" fmla="*/ 2233612 w 2445544"/>
                <a:gd name="connsiteY114" fmla="*/ 169069 h 1150144"/>
                <a:gd name="connsiteX115" fmla="*/ 2445544 w 2445544"/>
                <a:gd name="connsiteY115" fmla="*/ 66675 h 1150144"/>
                <a:gd name="connsiteX116" fmla="*/ 2388394 w 2445544"/>
                <a:gd name="connsiteY116" fmla="*/ 83344 h 1150144"/>
                <a:gd name="connsiteX117" fmla="*/ 2290762 w 2445544"/>
                <a:gd name="connsiteY117" fmla="*/ 135731 h 1150144"/>
                <a:gd name="connsiteX118" fmla="*/ 2228850 w 2445544"/>
                <a:gd name="connsiteY118" fmla="*/ 150019 h 1150144"/>
                <a:gd name="connsiteX0" fmla="*/ 2228850 w 2388394"/>
                <a:gd name="connsiteY0" fmla="*/ 150019 h 1150144"/>
                <a:gd name="connsiteX1" fmla="*/ 2119312 w 2388394"/>
                <a:gd name="connsiteY1" fmla="*/ 173831 h 1150144"/>
                <a:gd name="connsiteX2" fmla="*/ 2035969 w 2388394"/>
                <a:gd name="connsiteY2" fmla="*/ 197644 h 1150144"/>
                <a:gd name="connsiteX3" fmla="*/ 1995487 w 2388394"/>
                <a:gd name="connsiteY3" fmla="*/ 195262 h 1150144"/>
                <a:gd name="connsiteX4" fmla="*/ 1957387 w 2388394"/>
                <a:gd name="connsiteY4" fmla="*/ 178594 h 1150144"/>
                <a:gd name="connsiteX5" fmla="*/ 1883569 w 2388394"/>
                <a:gd name="connsiteY5" fmla="*/ 176212 h 1150144"/>
                <a:gd name="connsiteX6" fmla="*/ 1778794 w 2388394"/>
                <a:gd name="connsiteY6" fmla="*/ 171450 h 1150144"/>
                <a:gd name="connsiteX7" fmla="*/ 1707356 w 2388394"/>
                <a:gd name="connsiteY7" fmla="*/ 178594 h 1150144"/>
                <a:gd name="connsiteX8" fmla="*/ 1624012 w 2388394"/>
                <a:gd name="connsiteY8" fmla="*/ 176212 h 1150144"/>
                <a:gd name="connsiteX9" fmla="*/ 1574006 w 2388394"/>
                <a:gd name="connsiteY9" fmla="*/ 173831 h 1150144"/>
                <a:gd name="connsiteX10" fmla="*/ 1512094 w 2388394"/>
                <a:gd name="connsiteY10" fmla="*/ 197644 h 1150144"/>
                <a:gd name="connsiteX11" fmla="*/ 1428750 w 2388394"/>
                <a:gd name="connsiteY11" fmla="*/ 247650 h 1150144"/>
                <a:gd name="connsiteX12" fmla="*/ 1393031 w 2388394"/>
                <a:gd name="connsiteY12" fmla="*/ 261937 h 1150144"/>
                <a:gd name="connsiteX13" fmla="*/ 1307306 w 2388394"/>
                <a:gd name="connsiteY13" fmla="*/ 226219 h 1150144"/>
                <a:gd name="connsiteX14" fmla="*/ 1197769 w 2388394"/>
                <a:gd name="connsiteY14" fmla="*/ 169069 h 1150144"/>
                <a:gd name="connsiteX15" fmla="*/ 1143000 w 2388394"/>
                <a:gd name="connsiteY15" fmla="*/ 147637 h 1150144"/>
                <a:gd name="connsiteX16" fmla="*/ 1095375 w 2388394"/>
                <a:gd name="connsiteY16" fmla="*/ 154781 h 1150144"/>
                <a:gd name="connsiteX17" fmla="*/ 1021556 w 2388394"/>
                <a:gd name="connsiteY17" fmla="*/ 169069 h 1150144"/>
                <a:gd name="connsiteX18" fmla="*/ 997744 w 2388394"/>
                <a:gd name="connsiteY18" fmla="*/ 173831 h 1150144"/>
                <a:gd name="connsiteX19" fmla="*/ 954881 w 2388394"/>
                <a:gd name="connsiteY19" fmla="*/ 152400 h 1150144"/>
                <a:gd name="connsiteX20" fmla="*/ 912019 w 2388394"/>
                <a:gd name="connsiteY20" fmla="*/ 140494 h 1150144"/>
                <a:gd name="connsiteX21" fmla="*/ 876300 w 2388394"/>
                <a:gd name="connsiteY21" fmla="*/ 140494 h 1150144"/>
                <a:gd name="connsiteX22" fmla="*/ 833437 w 2388394"/>
                <a:gd name="connsiteY22" fmla="*/ 180975 h 1150144"/>
                <a:gd name="connsiteX23" fmla="*/ 814387 w 2388394"/>
                <a:gd name="connsiteY23" fmla="*/ 100012 h 1150144"/>
                <a:gd name="connsiteX24" fmla="*/ 802481 w 2388394"/>
                <a:gd name="connsiteY24" fmla="*/ 0 h 1150144"/>
                <a:gd name="connsiteX25" fmla="*/ 802481 w 2388394"/>
                <a:gd name="connsiteY25" fmla="*/ 0 h 1150144"/>
                <a:gd name="connsiteX26" fmla="*/ 735806 w 2388394"/>
                <a:gd name="connsiteY26" fmla="*/ 23812 h 1150144"/>
                <a:gd name="connsiteX27" fmla="*/ 678656 w 2388394"/>
                <a:gd name="connsiteY27" fmla="*/ 45244 h 1150144"/>
                <a:gd name="connsiteX28" fmla="*/ 623887 w 2388394"/>
                <a:gd name="connsiteY28" fmla="*/ 69056 h 1150144"/>
                <a:gd name="connsiteX29" fmla="*/ 569119 w 2388394"/>
                <a:gd name="connsiteY29" fmla="*/ 78581 h 1150144"/>
                <a:gd name="connsiteX30" fmla="*/ 540544 w 2388394"/>
                <a:gd name="connsiteY30" fmla="*/ 85725 h 1150144"/>
                <a:gd name="connsiteX31" fmla="*/ 535781 w 2388394"/>
                <a:gd name="connsiteY31" fmla="*/ 102394 h 1150144"/>
                <a:gd name="connsiteX32" fmla="*/ 559594 w 2388394"/>
                <a:gd name="connsiteY32" fmla="*/ 119062 h 1150144"/>
                <a:gd name="connsiteX33" fmla="*/ 514350 w 2388394"/>
                <a:gd name="connsiteY33" fmla="*/ 147637 h 1150144"/>
                <a:gd name="connsiteX34" fmla="*/ 452437 w 2388394"/>
                <a:gd name="connsiteY34" fmla="*/ 171450 h 1150144"/>
                <a:gd name="connsiteX35" fmla="*/ 366712 w 2388394"/>
                <a:gd name="connsiteY35" fmla="*/ 204787 h 1150144"/>
                <a:gd name="connsiteX36" fmla="*/ 316706 w 2388394"/>
                <a:gd name="connsiteY36" fmla="*/ 219075 h 1150144"/>
                <a:gd name="connsiteX37" fmla="*/ 269081 w 2388394"/>
                <a:gd name="connsiteY37" fmla="*/ 240506 h 1150144"/>
                <a:gd name="connsiteX38" fmla="*/ 221456 w 2388394"/>
                <a:gd name="connsiteY38" fmla="*/ 250031 h 1150144"/>
                <a:gd name="connsiteX39" fmla="*/ 185737 w 2388394"/>
                <a:gd name="connsiteY39" fmla="*/ 252412 h 1150144"/>
                <a:gd name="connsiteX40" fmla="*/ 145256 w 2388394"/>
                <a:gd name="connsiteY40" fmla="*/ 235744 h 1150144"/>
                <a:gd name="connsiteX41" fmla="*/ 128587 w 2388394"/>
                <a:gd name="connsiteY41" fmla="*/ 242887 h 1150144"/>
                <a:gd name="connsiteX42" fmla="*/ 185737 w 2388394"/>
                <a:gd name="connsiteY42" fmla="*/ 273844 h 1150144"/>
                <a:gd name="connsiteX43" fmla="*/ 195262 w 2388394"/>
                <a:gd name="connsiteY43" fmla="*/ 328612 h 1150144"/>
                <a:gd name="connsiteX44" fmla="*/ 145256 w 2388394"/>
                <a:gd name="connsiteY44" fmla="*/ 366712 h 1150144"/>
                <a:gd name="connsiteX45" fmla="*/ 97631 w 2388394"/>
                <a:gd name="connsiteY45" fmla="*/ 397669 h 1150144"/>
                <a:gd name="connsiteX46" fmla="*/ 64294 w 2388394"/>
                <a:gd name="connsiteY46" fmla="*/ 404812 h 1150144"/>
                <a:gd name="connsiteX47" fmla="*/ 30956 w 2388394"/>
                <a:gd name="connsiteY47" fmla="*/ 400050 h 1150144"/>
                <a:gd name="connsiteX48" fmla="*/ 47625 w 2388394"/>
                <a:gd name="connsiteY48" fmla="*/ 433387 h 1150144"/>
                <a:gd name="connsiteX49" fmla="*/ 35719 w 2388394"/>
                <a:gd name="connsiteY49" fmla="*/ 466725 h 1150144"/>
                <a:gd name="connsiteX50" fmla="*/ 0 w 2388394"/>
                <a:gd name="connsiteY50" fmla="*/ 483394 h 1150144"/>
                <a:gd name="connsiteX51" fmla="*/ 16669 w 2388394"/>
                <a:gd name="connsiteY51" fmla="*/ 554831 h 1150144"/>
                <a:gd name="connsiteX52" fmla="*/ 26194 w 2388394"/>
                <a:gd name="connsiteY52" fmla="*/ 645319 h 1150144"/>
                <a:gd name="connsiteX53" fmla="*/ 35719 w 2388394"/>
                <a:gd name="connsiteY53" fmla="*/ 714375 h 1150144"/>
                <a:gd name="connsiteX54" fmla="*/ 30956 w 2388394"/>
                <a:gd name="connsiteY54" fmla="*/ 795337 h 1150144"/>
                <a:gd name="connsiteX55" fmla="*/ 57150 w 2388394"/>
                <a:gd name="connsiteY55" fmla="*/ 850106 h 1150144"/>
                <a:gd name="connsiteX56" fmla="*/ 88106 w 2388394"/>
                <a:gd name="connsiteY56" fmla="*/ 788194 h 1150144"/>
                <a:gd name="connsiteX57" fmla="*/ 111919 w 2388394"/>
                <a:gd name="connsiteY57" fmla="*/ 745331 h 1150144"/>
                <a:gd name="connsiteX58" fmla="*/ 142875 w 2388394"/>
                <a:gd name="connsiteY58" fmla="*/ 738187 h 1150144"/>
                <a:gd name="connsiteX59" fmla="*/ 154781 w 2388394"/>
                <a:gd name="connsiteY59" fmla="*/ 792956 h 1150144"/>
                <a:gd name="connsiteX60" fmla="*/ 169069 w 2388394"/>
                <a:gd name="connsiteY60" fmla="*/ 857250 h 1150144"/>
                <a:gd name="connsiteX61" fmla="*/ 192881 w 2388394"/>
                <a:gd name="connsiteY61" fmla="*/ 902494 h 1150144"/>
                <a:gd name="connsiteX62" fmla="*/ 216694 w 2388394"/>
                <a:gd name="connsiteY62" fmla="*/ 902494 h 1150144"/>
                <a:gd name="connsiteX63" fmla="*/ 259556 w 2388394"/>
                <a:gd name="connsiteY63" fmla="*/ 840581 h 1150144"/>
                <a:gd name="connsiteX64" fmla="*/ 314325 w 2388394"/>
                <a:gd name="connsiteY64" fmla="*/ 781050 h 1150144"/>
                <a:gd name="connsiteX65" fmla="*/ 352425 w 2388394"/>
                <a:gd name="connsiteY65" fmla="*/ 762000 h 1150144"/>
                <a:gd name="connsiteX66" fmla="*/ 388144 w 2388394"/>
                <a:gd name="connsiteY66" fmla="*/ 771525 h 1150144"/>
                <a:gd name="connsiteX67" fmla="*/ 411956 w 2388394"/>
                <a:gd name="connsiteY67" fmla="*/ 797719 h 1150144"/>
                <a:gd name="connsiteX68" fmla="*/ 445294 w 2388394"/>
                <a:gd name="connsiteY68" fmla="*/ 771525 h 1150144"/>
                <a:gd name="connsiteX69" fmla="*/ 469106 w 2388394"/>
                <a:gd name="connsiteY69" fmla="*/ 747712 h 1150144"/>
                <a:gd name="connsiteX70" fmla="*/ 507206 w 2388394"/>
                <a:gd name="connsiteY70" fmla="*/ 766762 h 1150144"/>
                <a:gd name="connsiteX71" fmla="*/ 550069 w 2388394"/>
                <a:gd name="connsiteY71" fmla="*/ 823912 h 1150144"/>
                <a:gd name="connsiteX72" fmla="*/ 595312 w 2388394"/>
                <a:gd name="connsiteY72" fmla="*/ 895350 h 1150144"/>
                <a:gd name="connsiteX73" fmla="*/ 638175 w 2388394"/>
                <a:gd name="connsiteY73" fmla="*/ 995362 h 1150144"/>
                <a:gd name="connsiteX74" fmla="*/ 666750 w 2388394"/>
                <a:gd name="connsiteY74" fmla="*/ 1073944 h 1150144"/>
                <a:gd name="connsiteX75" fmla="*/ 688181 w 2388394"/>
                <a:gd name="connsiteY75" fmla="*/ 1126331 h 1150144"/>
                <a:gd name="connsiteX76" fmla="*/ 707231 w 2388394"/>
                <a:gd name="connsiteY76" fmla="*/ 1150144 h 1150144"/>
                <a:gd name="connsiteX77" fmla="*/ 778669 w 2388394"/>
                <a:gd name="connsiteY77" fmla="*/ 1076325 h 1150144"/>
                <a:gd name="connsiteX78" fmla="*/ 852487 w 2388394"/>
                <a:gd name="connsiteY78" fmla="*/ 992981 h 1150144"/>
                <a:gd name="connsiteX79" fmla="*/ 926306 w 2388394"/>
                <a:gd name="connsiteY79" fmla="*/ 919162 h 1150144"/>
                <a:gd name="connsiteX80" fmla="*/ 990600 w 2388394"/>
                <a:gd name="connsiteY80" fmla="*/ 878681 h 1150144"/>
                <a:gd name="connsiteX81" fmla="*/ 1064419 w 2388394"/>
                <a:gd name="connsiteY81" fmla="*/ 842962 h 1150144"/>
                <a:gd name="connsiteX82" fmla="*/ 1164431 w 2388394"/>
                <a:gd name="connsiteY82" fmla="*/ 835819 h 1150144"/>
                <a:gd name="connsiteX83" fmla="*/ 1254919 w 2388394"/>
                <a:gd name="connsiteY83" fmla="*/ 847725 h 1150144"/>
                <a:gd name="connsiteX84" fmla="*/ 1297781 w 2388394"/>
                <a:gd name="connsiteY84" fmla="*/ 845344 h 1150144"/>
                <a:gd name="connsiteX85" fmla="*/ 1345406 w 2388394"/>
                <a:gd name="connsiteY85" fmla="*/ 866775 h 1150144"/>
                <a:gd name="connsiteX86" fmla="*/ 1364456 w 2388394"/>
                <a:gd name="connsiteY86" fmla="*/ 873919 h 1150144"/>
                <a:gd name="connsiteX87" fmla="*/ 1385887 w 2388394"/>
                <a:gd name="connsiteY87" fmla="*/ 859631 h 1150144"/>
                <a:gd name="connsiteX88" fmla="*/ 1419225 w 2388394"/>
                <a:gd name="connsiteY88" fmla="*/ 895350 h 1150144"/>
                <a:gd name="connsiteX89" fmla="*/ 1440656 w 2388394"/>
                <a:gd name="connsiteY89" fmla="*/ 916781 h 1150144"/>
                <a:gd name="connsiteX90" fmla="*/ 1478756 w 2388394"/>
                <a:gd name="connsiteY90" fmla="*/ 871537 h 1150144"/>
                <a:gd name="connsiteX91" fmla="*/ 1504950 w 2388394"/>
                <a:gd name="connsiteY91" fmla="*/ 840581 h 1150144"/>
                <a:gd name="connsiteX92" fmla="*/ 1533525 w 2388394"/>
                <a:gd name="connsiteY92" fmla="*/ 854869 h 1150144"/>
                <a:gd name="connsiteX93" fmla="*/ 1545431 w 2388394"/>
                <a:gd name="connsiteY93" fmla="*/ 919162 h 1150144"/>
                <a:gd name="connsiteX94" fmla="*/ 1581150 w 2388394"/>
                <a:gd name="connsiteY94" fmla="*/ 962025 h 1150144"/>
                <a:gd name="connsiteX95" fmla="*/ 1607344 w 2388394"/>
                <a:gd name="connsiteY95" fmla="*/ 945356 h 1150144"/>
                <a:gd name="connsiteX96" fmla="*/ 1638300 w 2388394"/>
                <a:gd name="connsiteY96" fmla="*/ 890587 h 1150144"/>
                <a:gd name="connsiteX97" fmla="*/ 1657350 w 2388394"/>
                <a:gd name="connsiteY97" fmla="*/ 866775 h 1150144"/>
                <a:gd name="connsiteX98" fmla="*/ 1688306 w 2388394"/>
                <a:gd name="connsiteY98" fmla="*/ 888206 h 1150144"/>
                <a:gd name="connsiteX99" fmla="*/ 1714500 w 2388394"/>
                <a:gd name="connsiteY99" fmla="*/ 931069 h 1150144"/>
                <a:gd name="connsiteX100" fmla="*/ 1714500 w 2388394"/>
                <a:gd name="connsiteY100" fmla="*/ 931069 h 1150144"/>
                <a:gd name="connsiteX101" fmla="*/ 1743075 w 2388394"/>
                <a:gd name="connsiteY101" fmla="*/ 871537 h 1150144"/>
                <a:gd name="connsiteX102" fmla="*/ 1759744 w 2388394"/>
                <a:gd name="connsiteY102" fmla="*/ 766762 h 1150144"/>
                <a:gd name="connsiteX103" fmla="*/ 1783556 w 2388394"/>
                <a:gd name="connsiteY103" fmla="*/ 695325 h 1150144"/>
                <a:gd name="connsiteX104" fmla="*/ 1788319 w 2388394"/>
                <a:gd name="connsiteY104" fmla="*/ 581025 h 1150144"/>
                <a:gd name="connsiteX105" fmla="*/ 1795462 w 2388394"/>
                <a:gd name="connsiteY105" fmla="*/ 526256 h 1150144"/>
                <a:gd name="connsiteX106" fmla="*/ 1821656 w 2388394"/>
                <a:gd name="connsiteY106" fmla="*/ 476250 h 1150144"/>
                <a:gd name="connsiteX107" fmla="*/ 1876425 w 2388394"/>
                <a:gd name="connsiteY107" fmla="*/ 428625 h 1150144"/>
                <a:gd name="connsiteX108" fmla="*/ 1952625 w 2388394"/>
                <a:gd name="connsiteY108" fmla="*/ 361951 h 1150144"/>
                <a:gd name="connsiteX109" fmla="*/ 2040731 w 2388394"/>
                <a:gd name="connsiteY109" fmla="*/ 304800 h 1150144"/>
                <a:gd name="connsiteX110" fmla="*/ 2066925 w 2388394"/>
                <a:gd name="connsiteY110" fmla="*/ 280987 h 1150144"/>
                <a:gd name="connsiteX111" fmla="*/ 2076450 w 2388394"/>
                <a:gd name="connsiteY111" fmla="*/ 250031 h 1150144"/>
                <a:gd name="connsiteX112" fmla="*/ 2162175 w 2388394"/>
                <a:gd name="connsiteY112" fmla="*/ 219075 h 1150144"/>
                <a:gd name="connsiteX113" fmla="*/ 2212181 w 2388394"/>
                <a:gd name="connsiteY113" fmla="*/ 192880 h 1150144"/>
                <a:gd name="connsiteX114" fmla="*/ 2233612 w 2388394"/>
                <a:gd name="connsiteY114" fmla="*/ 169069 h 1150144"/>
                <a:gd name="connsiteX115" fmla="*/ 2388394 w 2388394"/>
                <a:gd name="connsiteY115" fmla="*/ 83344 h 1150144"/>
                <a:gd name="connsiteX116" fmla="*/ 2290762 w 2388394"/>
                <a:gd name="connsiteY116" fmla="*/ 135731 h 1150144"/>
                <a:gd name="connsiteX117" fmla="*/ 2228850 w 2388394"/>
                <a:gd name="connsiteY117" fmla="*/ 150019 h 1150144"/>
                <a:gd name="connsiteX0" fmla="*/ 2228850 w 2290762"/>
                <a:gd name="connsiteY0" fmla="*/ 150019 h 1150144"/>
                <a:gd name="connsiteX1" fmla="*/ 2119312 w 2290762"/>
                <a:gd name="connsiteY1" fmla="*/ 173831 h 1150144"/>
                <a:gd name="connsiteX2" fmla="*/ 2035969 w 2290762"/>
                <a:gd name="connsiteY2" fmla="*/ 197644 h 1150144"/>
                <a:gd name="connsiteX3" fmla="*/ 1995487 w 2290762"/>
                <a:gd name="connsiteY3" fmla="*/ 195262 h 1150144"/>
                <a:gd name="connsiteX4" fmla="*/ 1957387 w 2290762"/>
                <a:gd name="connsiteY4" fmla="*/ 178594 h 1150144"/>
                <a:gd name="connsiteX5" fmla="*/ 1883569 w 2290762"/>
                <a:gd name="connsiteY5" fmla="*/ 176212 h 1150144"/>
                <a:gd name="connsiteX6" fmla="*/ 1778794 w 2290762"/>
                <a:gd name="connsiteY6" fmla="*/ 171450 h 1150144"/>
                <a:gd name="connsiteX7" fmla="*/ 1707356 w 2290762"/>
                <a:gd name="connsiteY7" fmla="*/ 178594 h 1150144"/>
                <a:gd name="connsiteX8" fmla="*/ 1624012 w 2290762"/>
                <a:gd name="connsiteY8" fmla="*/ 176212 h 1150144"/>
                <a:gd name="connsiteX9" fmla="*/ 1574006 w 2290762"/>
                <a:gd name="connsiteY9" fmla="*/ 173831 h 1150144"/>
                <a:gd name="connsiteX10" fmla="*/ 1512094 w 2290762"/>
                <a:gd name="connsiteY10" fmla="*/ 197644 h 1150144"/>
                <a:gd name="connsiteX11" fmla="*/ 1428750 w 2290762"/>
                <a:gd name="connsiteY11" fmla="*/ 247650 h 1150144"/>
                <a:gd name="connsiteX12" fmla="*/ 1393031 w 2290762"/>
                <a:gd name="connsiteY12" fmla="*/ 261937 h 1150144"/>
                <a:gd name="connsiteX13" fmla="*/ 1307306 w 2290762"/>
                <a:gd name="connsiteY13" fmla="*/ 226219 h 1150144"/>
                <a:gd name="connsiteX14" fmla="*/ 1197769 w 2290762"/>
                <a:gd name="connsiteY14" fmla="*/ 169069 h 1150144"/>
                <a:gd name="connsiteX15" fmla="*/ 1143000 w 2290762"/>
                <a:gd name="connsiteY15" fmla="*/ 147637 h 1150144"/>
                <a:gd name="connsiteX16" fmla="*/ 1095375 w 2290762"/>
                <a:gd name="connsiteY16" fmla="*/ 154781 h 1150144"/>
                <a:gd name="connsiteX17" fmla="*/ 1021556 w 2290762"/>
                <a:gd name="connsiteY17" fmla="*/ 169069 h 1150144"/>
                <a:gd name="connsiteX18" fmla="*/ 997744 w 2290762"/>
                <a:gd name="connsiteY18" fmla="*/ 173831 h 1150144"/>
                <a:gd name="connsiteX19" fmla="*/ 954881 w 2290762"/>
                <a:gd name="connsiteY19" fmla="*/ 152400 h 1150144"/>
                <a:gd name="connsiteX20" fmla="*/ 912019 w 2290762"/>
                <a:gd name="connsiteY20" fmla="*/ 140494 h 1150144"/>
                <a:gd name="connsiteX21" fmla="*/ 876300 w 2290762"/>
                <a:gd name="connsiteY21" fmla="*/ 140494 h 1150144"/>
                <a:gd name="connsiteX22" fmla="*/ 833437 w 2290762"/>
                <a:gd name="connsiteY22" fmla="*/ 180975 h 1150144"/>
                <a:gd name="connsiteX23" fmla="*/ 814387 w 2290762"/>
                <a:gd name="connsiteY23" fmla="*/ 100012 h 1150144"/>
                <a:gd name="connsiteX24" fmla="*/ 802481 w 2290762"/>
                <a:gd name="connsiteY24" fmla="*/ 0 h 1150144"/>
                <a:gd name="connsiteX25" fmla="*/ 802481 w 2290762"/>
                <a:gd name="connsiteY25" fmla="*/ 0 h 1150144"/>
                <a:gd name="connsiteX26" fmla="*/ 735806 w 2290762"/>
                <a:gd name="connsiteY26" fmla="*/ 23812 h 1150144"/>
                <a:gd name="connsiteX27" fmla="*/ 678656 w 2290762"/>
                <a:gd name="connsiteY27" fmla="*/ 45244 h 1150144"/>
                <a:gd name="connsiteX28" fmla="*/ 623887 w 2290762"/>
                <a:gd name="connsiteY28" fmla="*/ 69056 h 1150144"/>
                <a:gd name="connsiteX29" fmla="*/ 569119 w 2290762"/>
                <a:gd name="connsiteY29" fmla="*/ 78581 h 1150144"/>
                <a:gd name="connsiteX30" fmla="*/ 540544 w 2290762"/>
                <a:gd name="connsiteY30" fmla="*/ 85725 h 1150144"/>
                <a:gd name="connsiteX31" fmla="*/ 535781 w 2290762"/>
                <a:gd name="connsiteY31" fmla="*/ 102394 h 1150144"/>
                <a:gd name="connsiteX32" fmla="*/ 559594 w 2290762"/>
                <a:gd name="connsiteY32" fmla="*/ 119062 h 1150144"/>
                <a:gd name="connsiteX33" fmla="*/ 514350 w 2290762"/>
                <a:gd name="connsiteY33" fmla="*/ 147637 h 1150144"/>
                <a:gd name="connsiteX34" fmla="*/ 452437 w 2290762"/>
                <a:gd name="connsiteY34" fmla="*/ 171450 h 1150144"/>
                <a:gd name="connsiteX35" fmla="*/ 366712 w 2290762"/>
                <a:gd name="connsiteY35" fmla="*/ 204787 h 1150144"/>
                <a:gd name="connsiteX36" fmla="*/ 316706 w 2290762"/>
                <a:gd name="connsiteY36" fmla="*/ 219075 h 1150144"/>
                <a:gd name="connsiteX37" fmla="*/ 269081 w 2290762"/>
                <a:gd name="connsiteY37" fmla="*/ 240506 h 1150144"/>
                <a:gd name="connsiteX38" fmla="*/ 221456 w 2290762"/>
                <a:gd name="connsiteY38" fmla="*/ 250031 h 1150144"/>
                <a:gd name="connsiteX39" fmla="*/ 185737 w 2290762"/>
                <a:gd name="connsiteY39" fmla="*/ 252412 h 1150144"/>
                <a:gd name="connsiteX40" fmla="*/ 145256 w 2290762"/>
                <a:gd name="connsiteY40" fmla="*/ 235744 h 1150144"/>
                <a:gd name="connsiteX41" fmla="*/ 128587 w 2290762"/>
                <a:gd name="connsiteY41" fmla="*/ 242887 h 1150144"/>
                <a:gd name="connsiteX42" fmla="*/ 185737 w 2290762"/>
                <a:gd name="connsiteY42" fmla="*/ 273844 h 1150144"/>
                <a:gd name="connsiteX43" fmla="*/ 195262 w 2290762"/>
                <a:gd name="connsiteY43" fmla="*/ 328612 h 1150144"/>
                <a:gd name="connsiteX44" fmla="*/ 145256 w 2290762"/>
                <a:gd name="connsiteY44" fmla="*/ 366712 h 1150144"/>
                <a:gd name="connsiteX45" fmla="*/ 97631 w 2290762"/>
                <a:gd name="connsiteY45" fmla="*/ 397669 h 1150144"/>
                <a:gd name="connsiteX46" fmla="*/ 64294 w 2290762"/>
                <a:gd name="connsiteY46" fmla="*/ 404812 h 1150144"/>
                <a:gd name="connsiteX47" fmla="*/ 30956 w 2290762"/>
                <a:gd name="connsiteY47" fmla="*/ 400050 h 1150144"/>
                <a:gd name="connsiteX48" fmla="*/ 47625 w 2290762"/>
                <a:gd name="connsiteY48" fmla="*/ 433387 h 1150144"/>
                <a:gd name="connsiteX49" fmla="*/ 35719 w 2290762"/>
                <a:gd name="connsiteY49" fmla="*/ 466725 h 1150144"/>
                <a:gd name="connsiteX50" fmla="*/ 0 w 2290762"/>
                <a:gd name="connsiteY50" fmla="*/ 483394 h 1150144"/>
                <a:gd name="connsiteX51" fmla="*/ 16669 w 2290762"/>
                <a:gd name="connsiteY51" fmla="*/ 554831 h 1150144"/>
                <a:gd name="connsiteX52" fmla="*/ 26194 w 2290762"/>
                <a:gd name="connsiteY52" fmla="*/ 645319 h 1150144"/>
                <a:gd name="connsiteX53" fmla="*/ 35719 w 2290762"/>
                <a:gd name="connsiteY53" fmla="*/ 714375 h 1150144"/>
                <a:gd name="connsiteX54" fmla="*/ 30956 w 2290762"/>
                <a:gd name="connsiteY54" fmla="*/ 795337 h 1150144"/>
                <a:gd name="connsiteX55" fmla="*/ 57150 w 2290762"/>
                <a:gd name="connsiteY55" fmla="*/ 850106 h 1150144"/>
                <a:gd name="connsiteX56" fmla="*/ 88106 w 2290762"/>
                <a:gd name="connsiteY56" fmla="*/ 788194 h 1150144"/>
                <a:gd name="connsiteX57" fmla="*/ 111919 w 2290762"/>
                <a:gd name="connsiteY57" fmla="*/ 745331 h 1150144"/>
                <a:gd name="connsiteX58" fmla="*/ 142875 w 2290762"/>
                <a:gd name="connsiteY58" fmla="*/ 738187 h 1150144"/>
                <a:gd name="connsiteX59" fmla="*/ 154781 w 2290762"/>
                <a:gd name="connsiteY59" fmla="*/ 792956 h 1150144"/>
                <a:gd name="connsiteX60" fmla="*/ 169069 w 2290762"/>
                <a:gd name="connsiteY60" fmla="*/ 857250 h 1150144"/>
                <a:gd name="connsiteX61" fmla="*/ 192881 w 2290762"/>
                <a:gd name="connsiteY61" fmla="*/ 902494 h 1150144"/>
                <a:gd name="connsiteX62" fmla="*/ 216694 w 2290762"/>
                <a:gd name="connsiteY62" fmla="*/ 902494 h 1150144"/>
                <a:gd name="connsiteX63" fmla="*/ 259556 w 2290762"/>
                <a:gd name="connsiteY63" fmla="*/ 840581 h 1150144"/>
                <a:gd name="connsiteX64" fmla="*/ 314325 w 2290762"/>
                <a:gd name="connsiteY64" fmla="*/ 781050 h 1150144"/>
                <a:gd name="connsiteX65" fmla="*/ 352425 w 2290762"/>
                <a:gd name="connsiteY65" fmla="*/ 762000 h 1150144"/>
                <a:gd name="connsiteX66" fmla="*/ 388144 w 2290762"/>
                <a:gd name="connsiteY66" fmla="*/ 771525 h 1150144"/>
                <a:gd name="connsiteX67" fmla="*/ 411956 w 2290762"/>
                <a:gd name="connsiteY67" fmla="*/ 797719 h 1150144"/>
                <a:gd name="connsiteX68" fmla="*/ 445294 w 2290762"/>
                <a:gd name="connsiteY68" fmla="*/ 771525 h 1150144"/>
                <a:gd name="connsiteX69" fmla="*/ 469106 w 2290762"/>
                <a:gd name="connsiteY69" fmla="*/ 747712 h 1150144"/>
                <a:gd name="connsiteX70" fmla="*/ 507206 w 2290762"/>
                <a:gd name="connsiteY70" fmla="*/ 766762 h 1150144"/>
                <a:gd name="connsiteX71" fmla="*/ 550069 w 2290762"/>
                <a:gd name="connsiteY71" fmla="*/ 823912 h 1150144"/>
                <a:gd name="connsiteX72" fmla="*/ 595312 w 2290762"/>
                <a:gd name="connsiteY72" fmla="*/ 895350 h 1150144"/>
                <a:gd name="connsiteX73" fmla="*/ 638175 w 2290762"/>
                <a:gd name="connsiteY73" fmla="*/ 995362 h 1150144"/>
                <a:gd name="connsiteX74" fmla="*/ 666750 w 2290762"/>
                <a:gd name="connsiteY74" fmla="*/ 1073944 h 1150144"/>
                <a:gd name="connsiteX75" fmla="*/ 688181 w 2290762"/>
                <a:gd name="connsiteY75" fmla="*/ 1126331 h 1150144"/>
                <a:gd name="connsiteX76" fmla="*/ 707231 w 2290762"/>
                <a:gd name="connsiteY76" fmla="*/ 1150144 h 1150144"/>
                <a:gd name="connsiteX77" fmla="*/ 778669 w 2290762"/>
                <a:gd name="connsiteY77" fmla="*/ 1076325 h 1150144"/>
                <a:gd name="connsiteX78" fmla="*/ 852487 w 2290762"/>
                <a:gd name="connsiteY78" fmla="*/ 992981 h 1150144"/>
                <a:gd name="connsiteX79" fmla="*/ 926306 w 2290762"/>
                <a:gd name="connsiteY79" fmla="*/ 919162 h 1150144"/>
                <a:gd name="connsiteX80" fmla="*/ 990600 w 2290762"/>
                <a:gd name="connsiteY80" fmla="*/ 878681 h 1150144"/>
                <a:gd name="connsiteX81" fmla="*/ 1064419 w 2290762"/>
                <a:gd name="connsiteY81" fmla="*/ 842962 h 1150144"/>
                <a:gd name="connsiteX82" fmla="*/ 1164431 w 2290762"/>
                <a:gd name="connsiteY82" fmla="*/ 835819 h 1150144"/>
                <a:gd name="connsiteX83" fmla="*/ 1254919 w 2290762"/>
                <a:gd name="connsiteY83" fmla="*/ 847725 h 1150144"/>
                <a:gd name="connsiteX84" fmla="*/ 1297781 w 2290762"/>
                <a:gd name="connsiteY84" fmla="*/ 845344 h 1150144"/>
                <a:gd name="connsiteX85" fmla="*/ 1345406 w 2290762"/>
                <a:gd name="connsiteY85" fmla="*/ 866775 h 1150144"/>
                <a:gd name="connsiteX86" fmla="*/ 1364456 w 2290762"/>
                <a:gd name="connsiteY86" fmla="*/ 873919 h 1150144"/>
                <a:gd name="connsiteX87" fmla="*/ 1385887 w 2290762"/>
                <a:gd name="connsiteY87" fmla="*/ 859631 h 1150144"/>
                <a:gd name="connsiteX88" fmla="*/ 1419225 w 2290762"/>
                <a:gd name="connsiteY88" fmla="*/ 895350 h 1150144"/>
                <a:gd name="connsiteX89" fmla="*/ 1440656 w 2290762"/>
                <a:gd name="connsiteY89" fmla="*/ 916781 h 1150144"/>
                <a:gd name="connsiteX90" fmla="*/ 1478756 w 2290762"/>
                <a:gd name="connsiteY90" fmla="*/ 871537 h 1150144"/>
                <a:gd name="connsiteX91" fmla="*/ 1504950 w 2290762"/>
                <a:gd name="connsiteY91" fmla="*/ 840581 h 1150144"/>
                <a:gd name="connsiteX92" fmla="*/ 1533525 w 2290762"/>
                <a:gd name="connsiteY92" fmla="*/ 854869 h 1150144"/>
                <a:gd name="connsiteX93" fmla="*/ 1545431 w 2290762"/>
                <a:gd name="connsiteY93" fmla="*/ 919162 h 1150144"/>
                <a:gd name="connsiteX94" fmla="*/ 1581150 w 2290762"/>
                <a:gd name="connsiteY94" fmla="*/ 962025 h 1150144"/>
                <a:gd name="connsiteX95" fmla="*/ 1607344 w 2290762"/>
                <a:gd name="connsiteY95" fmla="*/ 945356 h 1150144"/>
                <a:gd name="connsiteX96" fmla="*/ 1638300 w 2290762"/>
                <a:gd name="connsiteY96" fmla="*/ 890587 h 1150144"/>
                <a:gd name="connsiteX97" fmla="*/ 1657350 w 2290762"/>
                <a:gd name="connsiteY97" fmla="*/ 866775 h 1150144"/>
                <a:gd name="connsiteX98" fmla="*/ 1688306 w 2290762"/>
                <a:gd name="connsiteY98" fmla="*/ 888206 h 1150144"/>
                <a:gd name="connsiteX99" fmla="*/ 1714500 w 2290762"/>
                <a:gd name="connsiteY99" fmla="*/ 931069 h 1150144"/>
                <a:gd name="connsiteX100" fmla="*/ 1714500 w 2290762"/>
                <a:gd name="connsiteY100" fmla="*/ 931069 h 1150144"/>
                <a:gd name="connsiteX101" fmla="*/ 1743075 w 2290762"/>
                <a:gd name="connsiteY101" fmla="*/ 871537 h 1150144"/>
                <a:gd name="connsiteX102" fmla="*/ 1759744 w 2290762"/>
                <a:gd name="connsiteY102" fmla="*/ 766762 h 1150144"/>
                <a:gd name="connsiteX103" fmla="*/ 1783556 w 2290762"/>
                <a:gd name="connsiteY103" fmla="*/ 695325 h 1150144"/>
                <a:gd name="connsiteX104" fmla="*/ 1788319 w 2290762"/>
                <a:gd name="connsiteY104" fmla="*/ 581025 h 1150144"/>
                <a:gd name="connsiteX105" fmla="*/ 1795462 w 2290762"/>
                <a:gd name="connsiteY105" fmla="*/ 526256 h 1150144"/>
                <a:gd name="connsiteX106" fmla="*/ 1821656 w 2290762"/>
                <a:gd name="connsiteY106" fmla="*/ 476250 h 1150144"/>
                <a:gd name="connsiteX107" fmla="*/ 1876425 w 2290762"/>
                <a:gd name="connsiteY107" fmla="*/ 428625 h 1150144"/>
                <a:gd name="connsiteX108" fmla="*/ 1952625 w 2290762"/>
                <a:gd name="connsiteY108" fmla="*/ 361951 h 1150144"/>
                <a:gd name="connsiteX109" fmla="*/ 2040731 w 2290762"/>
                <a:gd name="connsiteY109" fmla="*/ 304800 h 1150144"/>
                <a:gd name="connsiteX110" fmla="*/ 2066925 w 2290762"/>
                <a:gd name="connsiteY110" fmla="*/ 280987 h 1150144"/>
                <a:gd name="connsiteX111" fmla="*/ 2076450 w 2290762"/>
                <a:gd name="connsiteY111" fmla="*/ 250031 h 1150144"/>
                <a:gd name="connsiteX112" fmla="*/ 2162175 w 2290762"/>
                <a:gd name="connsiteY112" fmla="*/ 219075 h 1150144"/>
                <a:gd name="connsiteX113" fmla="*/ 2212181 w 2290762"/>
                <a:gd name="connsiteY113" fmla="*/ 192880 h 1150144"/>
                <a:gd name="connsiteX114" fmla="*/ 2233612 w 2290762"/>
                <a:gd name="connsiteY114" fmla="*/ 169069 h 1150144"/>
                <a:gd name="connsiteX115" fmla="*/ 2290762 w 2290762"/>
                <a:gd name="connsiteY115" fmla="*/ 135731 h 1150144"/>
                <a:gd name="connsiteX116" fmla="*/ 2228850 w 2290762"/>
                <a:gd name="connsiteY116" fmla="*/ 150019 h 1150144"/>
                <a:gd name="connsiteX0" fmla="*/ 2228850 w 2233612"/>
                <a:gd name="connsiteY0" fmla="*/ 150019 h 1150144"/>
                <a:gd name="connsiteX1" fmla="*/ 2119312 w 2233612"/>
                <a:gd name="connsiteY1" fmla="*/ 173831 h 1150144"/>
                <a:gd name="connsiteX2" fmla="*/ 2035969 w 2233612"/>
                <a:gd name="connsiteY2" fmla="*/ 197644 h 1150144"/>
                <a:gd name="connsiteX3" fmla="*/ 1995487 w 2233612"/>
                <a:gd name="connsiteY3" fmla="*/ 195262 h 1150144"/>
                <a:gd name="connsiteX4" fmla="*/ 1957387 w 2233612"/>
                <a:gd name="connsiteY4" fmla="*/ 178594 h 1150144"/>
                <a:gd name="connsiteX5" fmla="*/ 1883569 w 2233612"/>
                <a:gd name="connsiteY5" fmla="*/ 176212 h 1150144"/>
                <a:gd name="connsiteX6" fmla="*/ 1778794 w 2233612"/>
                <a:gd name="connsiteY6" fmla="*/ 171450 h 1150144"/>
                <a:gd name="connsiteX7" fmla="*/ 1707356 w 2233612"/>
                <a:gd name="connsiteY7" fmla="*/ 178594 h 1150144"/>
                <a:gd name="connsiteX8" fmla="*/ 1624012 w 2233612"/>
                <a:gd name="connsiteY8" fmla="*/ 176212 h 1150144"/>
                <a:gd name="connsiteX9" fmla="*/ 1574006 w 2233612"/>
                <a:gd name="connsiteY9" fmla="*/ 173831 h 1150144"/>
                <a:gd name="connsiteX10" fmla="*/ 1512094 w 2233612"/>
                <a:gd name="connsiteY10" fmla="*/ 197644 h 1150144"/>
                <a:gd name="connsiteX11" fmla="*/ 1428750 w 2233612"/>
                <a:gd name="connsiteY11" fmla="*/ 247650 h 1150144"/>
                <a:gd name="connsiteX12" fmla="*/ 1393031 w 2233612"/>
                <a:gd name="connsiteY12" fmla="*/ 261937 h 1150144"/>
                <a:gd name="connsiteX13" fmla="*/ 1307306 w 2233612"/>
                <a:gd name="connsiteY13" fmla="*/ 226219 h 1150144"/>
                <a:gd name="connsiteX14" fmla="*/ 1197769 w 2233612"/>
                <a:gd name="connsiteY14" fmla="*/ 169069 h 1150144"/>
                <a:gd name="connsiteX15" fmla="*/ 1143000 w 2233612"/>
                <a:gd name="connsiteY15" fmla="*/ 147637 h 1150144"/>
                <a:gd name="connsiteX16" fmla="*/ 1095375 w 2233612"/>
                <a:gd name="connsiteY16" fmla="*/ 154781 h 1150144"/>
                <a:gd name="connsiteX17" fmla="*/ 1021556 w 2233612"/>
                <a:gd name="connsiteY17" fmla="*/ 169069 h 1150144"/>
                <a:gd name="connsiteX18" fmla="*/ 997744 w 2233612"/>
                <a:gd name="connsiteY18" fmla="*/ 173831 h 1150144"/>
                <a:gd name="connsiteX19" fmla="*/ 954881 w 2233612"/>
                <a:gd name="connsiteY19" fmla="*/ 152400 h 1150144"/>
                <a:gd name="connsiteX20" fmla="*/ 912019 w 2233612"/>
                <a:gd name="connsiteY20" fmla="*/ 140494 h 1150144"/>
                <a:gd name="connsiteX21" fmla="*/ 876300 w 2233612"/>
                <a:gd name="connsiteY21" fmla="*/ 140494 h 1150144"/>
                <a:gd name="connsiteX22" fmla="*/ 833437 w 2233612"/>
                <a:gd name="connsiteY22" fmla="*/ 180975 h 1150144"/>
                <a:gd name="connsiteX23" fmla="*/ 814387 w 2233612"/>
                <a:gd name="connsiteY23" fmla="*/ 100012 h 1150144"/>
                <a:gd name="connsiteX24" fmla="*/ 802481 w 2233612"/>
                <a:gd name="connsiteY24" fmla="*/ 0 h 1150144"/>
                <a:gd name="connsiteX25" fmla="*/ 802481 w 2233612"/>
                <a:gd name="connsiteY25" fmla="*/ 0 h 1150144"/>
                <a:gd name="connsiteX26" fmla="*/ 735806 w 2233612"/>
                <a:gd name="connsiteY26" fmla="*/ 23812 h 1150144"/>
                <a:gd name="connsiteX27" fmla="*/ 678656 w 2233612"/>
                <a:gd name="connsiteY27" fmla="*/ 45244 h 1150144"/>
                <a:gd name="connsiteX28" fmla="*/ 623887 w 2233612"/>
                <a:gd name="connsiteY28" fmla="*/ 69056 h 1150144"/>
                <a:gd name="connsiteX29" fmla="*/ 569119 w 2233612"/>
                <a:gd name="connsiteY29" fmla="*/ 78581 h 1150144"/>
                <a:gd name="connsiteX30" fmla="*/ 540544 w 2233612"/>
                <a:gd name="connsiteY30" fmla="*/ 85725 h 1150144"/>
                <a:gd name="connsiteX31" fmla="*/ 535781 w 2233612"/>
                <a:gd name="connsiteY31" fmla="*/ 102394 h 1150144"/>
                <a:gd name="connsiteX32" fmla="*/ 559594 w 2233612"/>
                <a:gd name="connsiteY32" fmla="*/ 119062 h 1150144"/>
                <a:gd name="connsiteX33" fmla="*/ 514350 w 2233612"/>
                <a:gd name="connsiteY33" fmla="*/ 147637 h 1150144"/>
                <a:gd name="connsiteX34" fmla="*/ 452437 w 2233612"/>
                <a:gd name="connsiteY34" fmla="*/ 171450 h 1150144"/>
                <a:gd name="connsiteX35" fmla="*/ 366712 w 2233612"/>
                <a:gd name="connsiteY35" fmla="*/ 204787 h 1150144"/>
                <a:gd name="connsiteX36" fmla="*/ 316706 w 2233612"/>
                <a:gd name="connsiteY36" fmla="*/ 219075 h 1150144"/>
                <a:gd name="connsiteX37" fmla="*/ 269081 w 2233612"/>
                <a:gd name="connsiteY37" fmla="*/ 240506 h 1150144"/>
                <a:gd name="connsiteX38" fmla="*/ 221456 w 2233612"/>
                <a:gd name="connsiteY38" fmla="*/ 250031 h 1150144"/>
                <a:gd name="connsiteX39" fmla="*/ 185737 w 2233612"/>
                <a:gd name="connsiteY39" fmla="*/ 252412 h 1150144"/>
                <a:gd name="connsiteX40" fmla="*/ 145256 w 2233612"/>
                <a:gd name="connsiteY40" fmla="*/ 235744 h 1150144"/>
                <a:gd name="connsiteX41" fmla="*/ 128587 w 2233612"/>
                <a:gd name="connsiteY41" fmla="*/ 242887 h 1150144"/>
                <a:gd name="connsiteX42" fmla="*/ 185737 w 2233612"/>
                <a:gd name="connsiteY42" fmla="*/ 273844 h 1150144"/>
                <a:gd name="connsiteX43" fmla="*/ 195262 w 2233612"/>
                <a:gd name="connsiteY43" fmla="*/ 328612 h 1150144"/>
                <a:gd name="connsiteX44" fmla="*/ 145256 w 2233612"/>
                <a:gd name="connsiteY44" fmla="*/ 366712 h 1150144"/>
                <a:gd name="connsiteX45" fmla="*/ 97631 w 2233612"/>
                <a:gd name="connsiteY45" fmla="*/ 397669 h 1150144"/>
                <a:gd name="connsiteX46" fmla="*/ 64294 w 2233612"/>
                <a:gd name="connsiteY46" fmla="*/ 404812 h 1150144"/>
                <a:gd name="connsiteX47" fmla="*/ 30956 w 2233612"/>
                <a:gd name="connsiteY47" fmla="*/ 400050 h 1150144"/>
                <a:gd name="connsiteX48" fmla="*/ 47625 w 2233612"/>
                <a:gd name="connsiteY48" fmla="*/ 433387 h 1150144"/>
                <a:gd name="connsiteX49" fmla="*/ 35719 w 2233612"/>
                <a:gd name="connsiteY49" fmla="*/ 466725 h 1150144"/>
                <a:gd name="connsiteX50" fmla="*/ 0 w 2233612"/>
                <a:gd name="connsiteY50" fmla="*/ 483394 h 1150144"/>
                <a:gd name="connsiteX51" fmla="*/ 16669 w 2233612"/>
                <a:gd name="connsiteY51" fmla="*/ 554831 h 1150144"/>
                <a:gd name="connsiteX52" fmla="*/ 26194 w 2233612"/>
                <a:gd name="connsiteY52" fmla="*/ 645319 h 1150144"/>
                <a:gd name="connsiteX53" fmla="*/ 35719 w 2233612"/>
                <a:gd name="connsiteY53" fmla="*/ 714375 h 1150144"/>
                <a:gd name="connsiteX54" fmla="*/ 30956 w 2233612"/>
                <a:gd name="connsiteY54" fmla="*/ 795337 h 1150144"/>
                <a:gd name="connsiteX55" fmla="*/ 57150 w 2233612"/>
                <a:gd name="connsiteY55" fmla="*/ 850106 h 1150144"/>
                <a:gd name="connsiteX56" fmla="*/ 88106 w 2233612"/>
                <a:gd name="connsiteY56" fmla="*/ 788194 h 1150144"/>
                <a:gd name="connsiteX57" fmla="*/ 111919 w 2233612"/>
                <a:gd name="connsiteY57" fmla="*/ 745331 h 1150144"/>
                <a:gd name="connsiteX58" fmla="*/ 142875 w 2233612"/>
                <a:gd name="connsiteY58" fmla="*/ 738187 h 1150144"/>
                <a:gd name="connsiteX59" fmla="*/ 154781 w 2233612"/>
                <a:gd name="connsiteY59" fmla="*/ 792956 h 1150144"/>
                <a:gd name="connsiteX60" fmla="*/ 169069 w 2233612"/>
                <a:gd name="connsiteY60" fmla="*/ 857250 h 1150144"/>
                <a:gd name="connsiteX61" fmla="*/ 192881 w 2233612"/>
                <a:gd name="connsiteY61" fmla="*/ 902494 h 1150144"/>
                <a:gd name="connsiteX62" fmla="*/ 216694 w 2233612"/>
                <a:gd name="connsiteY62" fmla="*/ 902494 h 1150144"/>
                <a:gd name="connsiteX63" fmla="*/ 259556 w 2233612"/>
                <a:gd name="connsiteY63" fmla="*/ 840581 h 1150144"/>
                <a:gd name="connsiteX64" fmla="*/ 314325 w 2233612"/>
                <a:gd name="connsiteY64" fmla="*/ 781050 h 1150144"/>
                <a:gd name="connsiteX65" fmla="*/ 352425 w 2233612"/>
                <a:gd name="connsiteY65" fmla="*/ 762000 h 1150144"/>
                <a:gd name="connsiteX66" fmla="*/ 388144 w 2233612"/>
                <a:gd name="connsiteY66" fmla="*/ 771525 h 1150144"/>
                <a:gd name="connsiteX67" fmla="*/ 411956 w 2233612"/>
                <a:gd name="connsiteY67" fmla="*/ 797719 h 1150144"/>
                <a:gd name="connsiteX68" fmla="*/ 445294 w 2233612"/>
                <a:gd name="connsiteY68" fmla="*/ 771525 h 1150144"/>
                <a:gd name="connsiteX69" fmla="*/ 469106 w 2233612"/>
                <a:gd name="connsiteY69" fmla="*/ 747712 h 1150144"/>
                <a:gd name="connsiteX70" fmla="*/ 507206 w 2233612"/>
                <a:gd name="connsiteY70" fmla="*/ 766762 h 1150144"/>
                <a:gd name="connsiteX71" fmla="*/ 550069 w 2233612"/>
                <a:gd name="connsiteY71" fmla="*/ 823912 h 1150144"/>
                <a:gd name="connsiteX72" fmla="*/ 595312 w 2233612"/>
                <a:gd name="connsiteY72" fmla="*/ 895350 h 1150144"/>
                <a:gd name="connsiteX73" fmla="*/ 638175 w 2233612"/>
                <a:gd name="connsiteY73" fmla="*/ 995362 h 1150144"/>
                <a:gd name="connsiteX74" fmla="*/ 666750 w 2233612"/>
                <a:gd name="connsiteY74" fmla="*/ 1073944 h 1150144"/>
                <a:gd name="connsiteX75" fmla="*/ 688181 w 2233612"/>
                <a:gd name="connsiteY75" fmla="*/ 1126331 h 1150144"/>
                <a:gd name="connsiteX76" fmla="*/ 707231 w 2233612"/>
                <a:gd name="connsiteY76" fmla="*/ 1150144 h 1150144"/>
                <a:gd name="connsiteX77" fmla="*/ 778669 w 2233612"/>
                <a:gd name="connsiteY77" fmla="*/ 1076325 h 1150144"/>
                <a:gd name="connsiteX78" fmla="*/ 852487 w 2233612"/>
                <a:gd name="connsiteY78" fmla="*/ 992981 h 1150144"/>
                <a:gd name="connsiteX79" fmla="*/ 926306 w 2233612"/>
                <a:gd name="connsiteY79" fmla="*/ 919162 h 1150144"/>
                <a:gd name="connsiteX80" fmla="*/ 990600 w 2233612"/>
                <a:gd name="connsiteY80" fmla="*/ 878681 h 1150144"/>
                <a:gd name="connsiteX81" fmla="*/ 1064419 w 2233612"/>
                <a:gd name="connsiteY81" fmla="*/ 842962 h 1150144"/>
                <a:gd name="connsiteX82" fmla="*/ 1164431 w 2233612"/>
                <a:gd name="connsiteY82" fmla="*/ 835819 h 1150144"/>
                <a:gd name="connsiteX83" fmla="*/ 1254919 w 2233612"/>
                <a:gd name="connsiteY83" fmla="*/ 847725 h 1150144"/>
                <a:gd name="connsiteX84" fmla="*/ 1297781 w 2233612"/>
                <a:gd name="connsiteY84" fmla="*/ 845344 h 1150144"/>
                <a:gd name="connsiteX85" fmla="*/ 1345406 w 2233612"/>
                <a:gd name="connsiteY85" fmla="*/ 866775 h 1150144"/>
                <a:gd name="connsiteX86" fmla="*/ 1364456 w 2233612"/>
                <a:gd name="connsiteY86" fmla="*/ 873919 h 1150144"/>
                <a:gd name="connsiteX87" fmla="*/ 1385887 w 2233612"/>
                <a:gd name="connsiteY87" fmla="*/ 859631 h 1150144"/>
                <a:gd name="connsiteX88" fmla="*/ 1419225 w 2233612"/>
                <a:gd name="connsiteY88" fmla="*/ 895350 h 1150144"/>
                <a:gd name="connsiteX89" fmla="*/ 1440656 w 2233612"/>
                <a:gd name="connsiteY89" fmla="*/ 916781 h 1150144"/>
                <a:gd name="connsiteX90" fmla="*/ 1478756 w 2233612"/>
                <a:gd name="connsiteY90" fmla="*/ 871537 h 1150144"/>
                <a:gd name="connsiteX91" fmla="*/ 1504950 w 2233612"/>
                <a:gd name="connsiteY91" fmla="*/ 840581 h 1150144"/>
                <a:gd name="connsiteX92" fmla="*/ 1533525 w 2233612"/>
                <a:gd name="connsiteY92" fmla="*/ 854869 h 1150144"/>
                <a:gd name="connsiteX93" fmla="*/ 1545431 w 2233612"/>
                <a:gd name="connsiteY93" fmla="*/ 919162 h 1150144"/>
                <a:gd name="connsiteX94" fmla="*/ 1581150 w 2233612"/>
                <a:gd name="connsiteY94" fmla="*/ 962025 h 1150144"/>
                <a:gd name="connsiteX95" fmla="*/ 1607344 w 2233612"/>
                <a:gd name="connsiteY95" fmla="*/ 945356 h 1150144"/>
                <a:gd name="connsiteX96" fmla="*/ 1638300 w 2233612"/>
                <a:gd name="connsiteY96" fmla="*/ 890587 h 1150144"/>
                <a:gd name="connsiteX97" fmla="*/ 1657350 w 2233612"/>
                <a:gd name="connsiteY97" fmla="*/ 866775 h 1150144"/>
                <a:gd name="connsiteX98" fmla="*/ 1688306 w 2233612"/>
                <a:gd name="connsiteY98" fmla="*/ 888206 h 1150144"/>
                <a:gd name="connsiteX99" fmla="*/ 1714500 w 2233612"/>
                <a:gd name="connsiteY99" fmla="*/ 931069 h 1150144"/>
                <a:gd name="connsiteX100" fmla="*/ 1714500 w 2233612"/>
                <a:gd name="connsiteY100" fmla="*/ 931069 h 1150144"/>
                <a:gd name="connsiteX101" fmla="*/ 1743075 w 2233612"/>
                <a:gd name="connsiteY101" fmla="*/ 871537 h 1150144"/>
                <a:gd name="connsiteX102" fmla="*/ 1759744 w 2233612"/>
                <a:gd name="connsiteY102" fmla="*/ 766762 h 1150144"/>
                <a:gd name="connsiteX103" fmla="*/ 1783556 w 2233612"/>
                <a:gd name="connsiteY103" fmla="*/ 695325 h 1150144"/>
                <a:gd name="connsiteX104" fmla="*/ 1788319 w 2233612"/>
                <a:gd name="connsiteY104" fmla="*/ 581025 h 1150144"/>
                <a:gd name="connsiteX105" fmla="*/ 1795462 w 2233612"/>
                <a:gd name="connsiteY105" fmla="*/ 526256 h 1150144"/>
                <a:gd name="connsiteX106" fmla="*/ 1821656 w 2233612"/>
                <a:gd name="connsiteY106" fmla="*/ 476250 h 1150144"/>
                <a:gd name="connsiteX107" fmla="*/ 1876425 w 2233612"/>
                <a:gd name="connsiteY107" fmla="*/ 428625 h 1150144"/>
                <a:gd name="connsiteX108" fmla="*/ 1952625 w 2233612"/>
                <a:gd name="connsiteY108" fmla="*/ 361951 h 1150144"/>
                <a:gd name="connsiteX109" fmla="*/ 2040731 w 2233612"/>
                <a:gd name="connsiteY109" fmla="*/ 304800 h 1150144"/>
                <a:gd name="connsiteX110" fmla="*/ 2066925 w 2233612"/>
                <a:gd name="connsiteY110" fmla="*/ 280987 h 1150144"/>
                <a:gd name="connsiteX111" fmla="*/ 2076450 w 2233612"/>
                <a:gd name="connsiteY111" fmla="*/ 250031 h 1150144"/>
                <a:gd name="connsiteX112" fmla="*/ 2162175 w 2233612"/>
                <a:gd name="connsiteY112" fmla="*/ 219075 h 1150144"/>
                <a:gd name="connsiteX113" fmla="*/ 2212181 w 2233612"/>
                <a:gd name="connsiteY113" fmla="*/ 192880 h 1150144"/>
                <a:gd name="connsiteX114" fmla="*/ 2233612 w 2233612"/>
                <a:gd name="connsiteY114" fmla="*/ 169069 h 1150144"/>
                <a:gd name="connsiteX115" fmla="*/ 2228850 w 2233612"/>
                <a:gd name="connsiteY115" fmla="*/ 150019 h 115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233612" h="1150144">
                  <a:moveTo>
                    <a:pt x="2228850" y="150019"/>
                  </a:moveTo>
                  <a:lnTo>
                    <a:pt x="2119312" y="173831"/>
                  </a:lnTo>
                  <a:lnTo>
                    <a:pt x="2035969" y="197644"/>
                  </a:lnTo>
                  <a:lnTo>
                    <a:pt x="1995487" y="195262"/>
                  </a:lnTo>
                  <a:lnTo>
                    <a:pt x="1957387" y="178594"/>
                  </a:lnTo>
                  <a:lnTo>
                    <a:pt x="1883569" y="176212"/>
                  </a:lnTo>
                  <a:lnTo>
                    <a:pt x="1778794" y="171450"/>
                  </a:lnTo>
                  <a:lnTo>
                    <a:pt x="1707356" y="178594"/>
                  </a:lnTo>
                  <a:lnTo>
                    <a:pt x="1624012" y="176212"/>
                  </a:lnTo>
                  <a:lnTo>
                    <a:pt x="1574006" y="173831"/>
                  </a:lnTo>
                  <a:lnTo>
                    <a:pt x="1512094" y="197644"/>
                  </a:lnTo>
                  <a:lnTo>
                    <a:pt x="1428750" y="247650"/>
                  </a:lnTo>
                  <a:lnTo>
                    <a:pt x="1393031" y="261937"/>
                  </a:lnTo>
                  <a:lnTo>
                    <a:pt x="1307306" y="226219"/>
                  </a:lnTo>
                  <a:lnTo>
                    <a:pt x="1197769" y="169069"/>
                  </a:lnTo>
                  <a:lnTo>
                    <a:pt x="1143000" y="147637"/>
                  </a:lnTo>
                  <a:lnTo>
                    <a:pt x="1095375" y="154781"/>
                  </a:lnTo>
                  <a:lnTo>
                    <a:pt x="1021556" y="169069"/>
                  </a:lnTo>
                  <a:lnTo>
                    <a:pt x="997744" y="173831"/>
                  </a:lnTo>
                  <a:lnTo>
                    <a:pt x="954881" y="152400"/>
                  </a:lnTo>
                  <a:lnTo>
                    <a:pt x="912019" y="140494"/>
                  </a:lnTo>
                  <a:lnTo>
                    <a:pt x="876300" y="140494"/>
                  </a:lnTo>
                  <a:lnTo>
                    <a:pt x="833437" y="180975"/>
                  </a:lnTo>
                  <a:lnTo>
                    <a:pt x="814387" y="100012"/>
                  </a:lnTo>
                  <a:lnTo>
                    <a:pt x="802481" y="0"/>
                  </a:lnTo>
                  <a:lnTo>
                    <a:pt x="802481" y="0"/>
                  </a:lnTo>
                  <a:lnTo>
                    <a:pt x="735806" y="23812"/>
                  </a:lnTo>
                  <a:lnTo>
                    <a:pt x="678656" y="45244"/>
                  </a:lnTo>
                  <a:lnTo>
                    <a:pt x="623887" y="69056"/>
                  </a:lnTo>
                  <a:lnTo>
                    <a:pt x="569119" y="78581"/>
                  </a:lnTo>
                  <a:lnTo>
                    <a:pt x="540544" y="85725"/>
                  </a:lnTo>
                  <a:lnTo>
                    <a:pt x="535781" y="102394"/>
                  </a:lnTo>
                  <a:lnTo>
                    <a:pt x="559594" y="119062"/>
                  </a:lnTo>
                  <a:lnTo>
                    <a:pt x="514350" y="147637"/>
                  </a:lnTo>
                  <a:lnTo>
                    <a:pt x="452437" y="171450"/>
                  </a:lnTo>
                  <a:lnTo>
                    <a:pt x="366712" y="204787"/>
                  </a:lnTo>
                  <a:lnTo>
                    <a:pt x="316706" y="219075"/>
                  </a:lnTo>
                  <a:lnTo>
                    <a:pt x="269081" y="240506"/>
                  </a:lnTo>
                  <a:lnTo>
                    <a:pt x="221456" y="250031"/>
                  </a:lnTo>
                  <a:lnTo>
                    <a:pt x="185737" y="252412"/>
                  </a:lnTo>
                  <a:lnTo>
                    <a:pt x="145256" y="235744"/>
                  </a:lnTo>
                  <a:lnTo>
                    <a:pt x="128587" y="242887"/>
                  </a:lnTo>
                  <a:lnTo>
                    <a:pt x="185737" y="273844"/>
                  </a:lnTo>
                  <a:lnTo>
                    <a:pt x="195262" y="328612"/>
                  </a:lnTo>
                  <a:lnTo>
                    <a:pt x="145256" y="366712"/>
                  </a:lnTo>
                  <a:lnTo>
                    <a:pt x="97631" y="397669"/>
                  </a:lnTo>
                  <a:lnTo>
                    <a:pt x="64294" y="404812"/>
                  </a:lnTo>
                  <a:lnTo>
                    <a:pt x="30956" y="400050"/>
                  </a:lnTo>
                  <a:lnTo>
                    <a:pt x="47625" y="433387"/>
                  </a:lnTo>
                  <a:lnTo>
                    <a:pt x="35719" y="466725"/>
                  </a:lnTo>
                  <a:lnTo>
                    <a:pt x="0" y="483394"/>
                  </a:lnTo>
                  <a:lnTo>
                    <a:pt x="16669" y="554831"/>
                  </a:lnTo>
                  <a:lnTo>
                    <a:pt x="26194" y="645319"/>
                  </a:lnTo>
                  <a:lnTo>
                    <a:pt x="35719" y="714375"/>
                  </a:lnTo>
                  <a:lnTo>
                    <a:pt x="30956" y="795337"/>
                  </a:lnTo>
                  <a:lnTo>
                    <a:pt x="57150" y="850106"/>
                  </a:lnTo>
                  <a:lnTo>
                    <a:pt x="88106" y="788194"/>
                  </a:lnTo>
                  <a:lnTo>
                    <a:pt x="111919" y="745331"/>
                  </a:lnTo>
                  <a:lnTo>
                    <a:pt x="142875" y="738187"/>
                  </a:lnTo>
                  <a:lnTo>
                    <a:pt x="154781" y="792956"/>
                  </a:lnTo>
                  <a:lnTo>
                    <a:pt x="169069" y="857250"/>
                  </a:lnTo>
                  <a:lnTo>
                    <a:pt x="192881" y="902494"/>
                  </a:lnTo>
                  <a:lnTo>
                    <a:pt x="216694" y="902494"/>
                  </a:lnTo>
                  <a:lnTo>
                    <a:pt x="259556" y="840581"/>
                  </a:lnTo>
                  <a:lnTo>
                    <a:pt x="314325" y="781050"/>
                  </a:lnTo>
                  <a:lnTo>
                    <a:pt x="352425" y="762000"/>
                  </a:lnTo>
                  <a:lnTo>
                    <a:pt x="388144" y="771525"/>
                  </a:lnTo>
                  <a:lnTo>
                    <a:pt x="411956" y="797719"/>
                  </a:lnTo>
                  <a:lnTo>
                    <a:pt x="445294" y="771525"/>
                  </a:lnTo>
                  <a:lnTo>
                    <a:pt x="469106" y="747712"/>
                  </a:lnTo>
                  <a:lnTo>
                    <a:pt x="507206" y="766762"/>
                  </a:lnTo>
                  <a:lnTo>
                    <a:pt x="550069" y="823912"/>
                  </a:lnTo>
                  <a:lnTo>
                    <a:pt x="595312" y="895350"/>
                  </a:lnTo>
                  <a:lnTo>
                    <a:pt x="638175" y="995362"/>
                  </a:lnTo>
                  <a:lnTo>
                    <a:pt x="666750" y="1073944"/>
                  </a:lnTo>
                  <a:lnTo>
                    <a:pt x="688181" y="1126331"/>
                  </a:lnTo>
                  <a:lnTo>
                    <a:pt x="707231" y="1150144"/>
                  </a:lnTo>
                  <a:lnTo>
                    <a:pt x="778669" y="1076325"/>
                  </a:lnTo>
                  <a:lnTo>
                    <a:pt x="852487" y="992981"/>
                  </a:lnTo>
                  <a:lnTo>
                    <a:pt x="926306" y="919162"/>
                  </a:lnTo>
                  <a:lnTo>
                    <a:pt x="990600" y="878681"/>
                  </a:lnTo>
                  <a:lnTo>
                    <a:pt x="1064419" y="842962"/>
                  </a:lnTo>
                  <a:lnTo>
                    <a:pt x="1164431" y="835819"/>
                  </a:lnTo>
                  <a:lnTo>
                    <a:pt x="1254919" y="847725"/>
                  </a:lnTo>
                  <a:lnTo>
                    <a:pt x="1297781" y="845344"/>
                  </a:lnTo>
                  <a:lnTo>
                    <a:pt x="1345406" y="866775"/>
                  </a:lnTo>
                  <a:lnTo>
                    <a:pt x="1364456" y="873919"/>
                  </a:lnTo>
                  <a:lnTo>
                    <a:pt x="1385887" y="859631"/>
                  </a:lnTo>
                  <a:lnTo>
                    <a:pt x="1419225" y="895350"/>
                  </a:lnTo>
                  <a:lnTo>
                    <a:pt x="1440656" y="916781"/>
                  </a:lnTo>
                  <a:lnTo>
                    <a:pt x="1478756" y="871537"/>
                  </a:lnTo>
                  <a:lnTo>
                    <a:pt x="1504950" y="840581"/>
                  </a:lnTo>
                  <a:lnTo>
                    <a:pt x="1533525" y="854869"/>
                  </a:lnTo>
                  <a:lnTo>
                    <a:pt x="1545431" y="919162"/>
                  </a:lnTo>
                  <a:lnTo>
                    <a:pt x="1581150" y="962025"/>
                  </a:lnTo>
                  <a:lnTo>
                    <a:pt x="1607344" y="945356"/>
                  </a:lnTo>
                  <a:lnTo>
                    <a:pt x="1638300" y="890587"/>
                  </a:lnTo>
                  <a:lnTo>
                    <a:pt x="1657350" y="866775"/>
                  </a:lnTo>
                  <a:lnTo>
                    <a:pt x="1688306" y="888206"/>
                  </a:lnTo>
                  <a:lnTo>
                    <a:pt x="1714500" y="931069"/>
                  </a:lnTo>
                  <a:lnTo>
                    <a:pt x="1714500" y="931069"/>
                  </a:lnTo>
                  <a:lnTo>
                    <a:pt x="1743075" y="871537"/>
                  </a:lnTo>
                  <a:lnTo>
                    <a:pt x="1759744" y="766762"/>
                  </a:lnTo>
                  <a:lnTo>
                    <a:pt x="1783556" y="695325"/>
                  </a:lnTo>
                  <a:lnTo>
                    <a:pt x="1788319" y="581025"/>
                  </a:lnTo>
                  <a:lnTo>
                    <a:pt x="1795462" y="526256"/>
                  </a:lnTo>
                  <a:lnTo>
                    <a:pt x="1821656" y="476250"/>
                  </a:lnTo>
                  <a:lnTo>
                    <a:pt x="1876425" y="428625"/>
                  </a:lnTo>
                  <a:lnTo>
                    <a:pt x="1952625" y="361951"/>
                  </a:lnTo>
                  <a:lnTo>
                    <a:pt x="2040731" y="304800"/>
                  </a:lnTo>
                  <a:cubicBezTo>
                    <a:pt x="2062162" y="296069"/>
                    <a:pt x="2045494" y="289718"/>
                    <a:pt x="2066925" y="280987"/>
                  </a:cubicBezTo>
                  <a:cubicBezTo>
                    <a:pt x="2070100" y="258762"/>
                    <a:pt x="2058988" y="267493"/>
                    <a:pt x="2076450" y="250031"/>
                  </a:cubicBezTo>
                  <a:cubicBezTo>
                    <a:pt x="2105025" y="242887"/>
                    <a:pt x="2133600" y="226219"/>
                    <a:pt x="2162175" y="219075"/>
                  </a:cubicBezTo>
                  <a:lnTo>
                    <a:pt x="2212181" y="192880"/>
                  </a:lnTo>
                  <a:lnTo>
                    <a:pt x="2233612" y="169069"/>
                  </a:lnTo>
                  <a:lnTo>
                    <a:pt x="2228850" y="150019"/>
                  </a:lnTo>
                  <a:close/>
                </a:path>
              </a:pathLst>
            </a:custGeom>
            <a:solidFill>
              <a:srgbClr val="FFCC00">
                <a:alpha val="29804"/>
              </a:srgbClr>
            </a:solidFill>
            <a:ln w="38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780233" y="1170801"/>
            <a:ext cx="3925367" cy="2467749"/>
            <a:chOff x="2780233" y="1170801"/>
            <a:chExt cx="3925367" cy="2467749"/>
          </a:xfrm>
        </p:grpSpPr>
        <p:sp>
          <p:nvSpPr>
            <p:cNvPr id="24" name="TextBox 23"/>
            <p:cNvSpPr txBox="1"/>
            <p:nvPr/>
          </p:nvSpPr>
          <p:spPr>
            <a:xfrm>
              <a:off x="4288992" y="1170801"/>
              <a:ext cx="2186817" cy="27699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Pleistocene erosional surface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 flipH="1">
              <a:off x="2780233" y="1447800"/>
              <a:ext cx="2602168" cy="2190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382401" y="1447800"/>
              <a:ext cx="1323199" cy="14787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 rot="21348929">
            <a:off x="1518241" y="4442449"/>
            <a:ext cx="460896" cy="172355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 Narrow" pitchFamily="34" charset="0"/>
              </a:rPr>
              <a:t>Shoreline</a:t>
            </a:r>
            <a:endParaRPr lang="en-US" sz="1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05400" y="4419600"/>
            <a:ext cx="3739981" cy="1945342"/>
            <a:chOff x="5105400" y="4419600"/>
            <a:chExt cx="3739981" cy="1945342"/>
          </a:xfrm>
        </p:grpSpPr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419600"/>
              <a:ext cx="3739981" cy="129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5948039" y="5231522"/>
              <a:ext cx="0" cy="11334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545025" y="5463673"/>
              <a:ext cx="1300356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BLUM &amp; ROBERTS, 2011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375"/>
            <a:ext cx="4267200" cy="62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742949" y="1484235"/>
            <a:ext cx="4143375" cy="4543425"/>
          </a:xfrm>
          <a:custGeom>
            <a:avLst/>
            <a:gdLst>
              <a:gd name="connsiteX0" fmla="*/ 4133850 w 4133850"/>
              <a:gd name="connsiteY0" fmla="*/ 0 h 2752725"/>
              <a:gd name="connsiteX1" fmla="*/ 4048125 w 4133850"/>
              <a:gd name="connsiteY1" fmla="*/ 14287 h 2752725"/>
              <a:gd name="connsiteX2" fmla="*/ 3986213 w 4133850"/>
              <a:gd name="connsiteY2" fmla="*/ 0 h 2752725"/>
              <a:gd name="connsiteX3" fmla="*/ 3962400 w 4133850"/>
              <a:gd name="connsiteY3" fmla="*/ 0 h 2752725"/>
              <a:gd name="connsiteX4" fmla="*/ 3905250 w 4133850"/>
              <a:gd name="connsiteY4" fmla="*/ 42862 h 2752725"/>
              <a:gd name="connsiteX5" fmla="*/ 3833813 w 4133850"/>
              <a:gd name="connsiteY5" fmla="*/ 133350 h 2752725"/>
              <a:gd name="connsiteX6" fmla="*/ 3790950 w 4133850"/>
              <a:gd name="connsiteY6" fmla="*/ 185737 h 2752725"/>
              <a:gd name="connsiteX7" fmla="*/ 3733800 w 4133850"/>
              <a:gd name="connsiteY7" fmla="*/ 223837 h 2752725"/>
              <a:gd name="connsiteX8" fmla="*/ 3619500 w 4133850"/>
              <a:gd name="connsiteY8" fmla="*/ 285750 h 2752725"/>
              <a:gd name="connsiteX9" fmla="*/ 3519488 w 4133850"/>
              <a:gd name="connsiteY9" fmla="*/ 319087 h 2752725"/>
              <a:gd name="connsiteX10" fmla="*/ 3443288 w 4133850"/>
              <a:gd name="connsiteY10" fmla="*/ 381000 h 2752725"/>
              <a:gd name="connsiteX11" fmla="*/ 3381375 w 4133850"/>
              <a:gd name="connsiteY11" fmla="*/ 409575 h 2752725"/>
              <a:gd name="connsiteX12" fmla="*/ 3281363 w 4133850"/>
              <a:gd name="connsiteY12" fmla="*/ 447675 h 2752725"/>
              <a:gd name="connsiteX13" fmla="*/ 3209925 w 4133850"/>
              <a:gd name="connsiteY13" fmla="*/ 457200 h 2752725"/>
              <a:gd name="connsiteX14" fmla="*/ 3119438 w 4133850"/>
              <a:gd name="connsiteY14" fmla="*/ 500062 h 2752725"/>
              <a:gd name="connsiteX15" fmla="*/ 3038475 w 4133850"/>
              <a:gd name="connsiteY15" fmla="*/ 523875 h 2752725"/>
              <a:gd name="connsiteX16" fmla="*/ 2943225 w 4133850"/>
              <a:gd name="connsiteY16" fmla="*/ 557212 h 2752725"/>
              <a:gd name="connsiteX17" fmla="*/ 2905125 w 4133850"/>
              <a:gd name="connsiteY17" fmla="*/ 581025 h 2752725"/>
              <a:gd name="connsiteX18" fmla="*/ 2905125 w 4133850"/>
              <a:gd name="connsiteY18" fmla="*/ 581025 h 2752725"/>
              <a:gd name="connsiteX19" fmla="*/ 2828925 w 4133850"/>
              <a:gd name="connsiteY19" fmla="*/ 614362 h 2752725"/>
              <a:gd name="connsiteX20" fmla="*/ 2814638 w 4133850"/>
              <a:gd name="connsiteY20" fmla="*/ 585787 h 2752725"/>
              <a:gd name="connsiteX21" fmla="*/ 2809875 w 4133850"/>
              <a:gd name="connsiteY21" fmla="*/ 561975 h 2752725"/>
              <a:gd name="connsiteX22" fmla="*/ 2762250 w 4133850"/>
              <a:gd name="connsiteY22" fmla="*/ 595312 h 2752725"/>
              <a:gd name="connsiteX23" fmla="*/ 2667000 w 4133850"/>
              <a:gd name="connsiteY23" fmla="*/ 623887 h 2752725"/>
              <a:gd name="connsiteX24" fmla="*/ 2619375 w 4133850"/>
              <a:gd name="connsiteY24" fmla="*/ 609600 h 2752725"/>
              <a:gd name="connsiteX25" fmla="*/ 2557463 w 4133850"/>
              <a:gd name="connsiteY25" fmla="*/ 623887 h 2752725"/>
              <a:gd name="connsiteX26" fmla="*/ 2524125 w 4133850"/>
              <a:gd name="connsiteY26" fmla="*/ 652462 h 2752725"/>
              <a:gd name="connsiteX27" fmla="*/ 2605088 w 4133850"/>
              <a:gd name="connsiteY27" fmla="*/ 685800 h 2752725"/>
              <a:gd name="connsiteX28" fmla="*/ 2671763 w 4133850"/>
              <a:gd name="connsiteY28" fmla="*/ 723900 h 2752725"/>
              <a:gd name="connsiteX29" fmla="*/ 2657475 w 4133850"/>
              <a:gd name="connsiteY29" fmla="*/ 823912 h 2752725"/>
              <a:gd name="connsiteX30" fmla="*/ 2647950 w 4133850"/>
              <a:gd name="connsiteY30" fmla="*/ 947737 h 2752725"/>
              <a:gd name="connsiteX31" fmla="*/ 2576513 w 4133850"/>
              <a:gd name="connsiteY31" fmla="*/ 1047750 h 2752725"/>
              <a:gd name="connsiteX32" fmla="*/ 2505075 w 4133850"/>
              <a:gd name="connsiteY32" fmla="*/ 1095375 h 2752725"/>
              <a:gd name="connsiteX33" fmla="*/ 2443163 w 4133850"/>
              <a:gd name="connsiteY33" fmla="*/ 1133475 h 2752725"/>
              <a:gd name="connsiteX34" fmla="*/ 2333625 w 4133850"/>
              <a:gd name="connsiteY34" fmla="*/ 1176337 h 2752725"/>
              <a:gd name="connsiteX35" fmla="*/ 2252663 w 4133850"/>
              <a:gd name="connsiteY35" fmla="*/ 1209675 h 2752725"/>
              <a:gd name="connsiteX36" fmla="*/ 2162175 w 4133850"/>
              <a:gd name="connsiteY36" fmla="*/ 1252537 h 2752725"/>
              <a:gd name="connsiteX37" fmla="*/ 2052638 w 4133850"/>
              <a:gd name="connsiteY37" fmla="*/ 1285875 h 2752725"/>
              <a:gd name="connsiteX38" fmla="*/ 1976438 w 4133850"/>
              <a:gd name="connsiteY38" fmla="*/ 1290637 h 2752725"/>
              <a:gd name="connsiteX39" fmla="*/ 1885950 w 4133850"/>
              <a:gd name="connsiteY39" fmla="*/ 1281112 h 2752725"/>
              <a:gd name="connsiteX40" fmla="*/ 1747838 w 4133850"/>
              <a:gd name="connsiteY40" fmla="*/ 1295400 h 2752725"/>
              <a:gd name="connsiteX41" fmla="*/ 1624013 w 4133850"/>
              <a:gd name="connsiteY41" fmla="*/ 1323975 h 2752725"/>
              <a:gd name="connsiteX42" fmla="*/ 1528763 w 4133850"/>
              <a:gd name="connsiteY42" fmla="*/ 1323975 h 2752725"/>
              <a:gd name="connsiteX43" fmla="*/ 1447800 w 4133850"/>
              <a:gd name="connsiteY43" fmla="*/ 1319212 h 2752725"/>
              <a:gd name="connsiteX44" fmla="*/ 1347788 w 4133850"/>
              <a:gd name="connsiteY44" fmla="*/ 1319212 h 2752725"/>
              <a:gd name="connsiteX45" fmla="*/ 1247775 w 4133850"/>
              <a:gd name="connsiteY45" fmla="*/ 1328737 h 2752725"/>
              <a:gd name="connsiteX46" fmla="*/ 1147763 w 4133850"/>
              <a:gd name="connsiteY46" fmla="*/ 1323975 h 2752725"/>
              <a:gd name="connsiteX47" fmla="*/ 1038225 w 4133850"/>
              <a:gd name="connsiteY47" fmla="*/ 1323975 h 2752725"/>
              <a:gd name="connsiteX48" fmla="*/ 981075 w 4133850"/>
              <a:gd name="connsiteY48" fmla="*/ 1328737 h 2752725"/>
              <a:gd name="connsiteX49" fmla="*/ 890588 w 4133850"/>
              <a:gd name="connsiteY49" fmla="*/ 1343025 h 2752725"/>
              <a:gd name="connsiteX50" fmla="*/ 790575 w 4133850"/>
              <a:gd name="connsiteY50" fmla="*/ 1371600 h 2752725"/>
              <a:gd name="connsiteX51" fmla="*/ 690563 w 4133850"/>
              <a:gd name="connsiteY51" fmla="*/ 1385887 h 2752725"/>
              <a:gd name="connsiteX52" fmla="*/ 623888 w 4133850"/>
              <a:gd name="connsiteY52" fmla="*/ 1419225 h 2752725"/>
              <a:gd name="connsiteX53" fmla="*/ 585788 w 4133850"/>
              <a:gd name="connsiteY53" fmla="*/ 1466850 h 2752725"/>
              <a:gd name="connsiteX54" fmla="*/ 504825 w 4133850"/>
              <a:gd name="connsiteY54" fmla="*/ 1476375 h 2752725"/>
              <a:gd name="connsiteX55" fmla="*/ 404813 w 4133850"/>
              <a:gd name="connsiteY55" fmla="*/ 1485900 h 2752725"/>
              <a:gd name="connsiteX56" fmla="*/ 342900 w 4133850"/>
              <a:gd name="connsiteY56" fmla="*/ 1462087 h 2752725"/>
              <a:gd name="connsiteX57" fmla="*/ 300038 w 4133850"/>
              <a:gd name="connsiteY57" fmla="*/ 1433512 h 2752725"/>
              <a:gd name="connsiteX58" fmla="*/ 252413 w 4133850"/>
              <a:gd name="connsiteY58" fmla="*/ 1428750 h 2752725"/>
              <a:gd name="connsiteX59" fmla="*/ 185738 w 4133850"/>
              <a:gd name="connsiteY59" fmla="*/ 1466850 h 2752725"/>
              <a:gd name="connsiteX60" fmla="*/ 109538 w 4133850"/>
              <a:gd name="connsiteY60" fmla="*/ 1466850 h 2752725"/>
              <a:gd name="connsiteX61" fmla="*/ 57150 w 4133850"/>
              <a:gd name="connsiteY61" fmla="*/ 1443037 h 2752725"/>
              <a:gd name="connsiteX62" fmla="*/ 0 w 4133850"/>
              <a:gd name="connsiteY62" fmla="*/ 1438275 h 2752725"/>
              <a:gd name="connsiteX63" fmla="*/ 0 w 4133850"/>
              <a:gd name="connsiteY63" fmla="*/ 2752725 h 2752725"/>
              <a:gd name="connsiteX64" fmla="*/ 2709863 w 4133850"/>
              <a:gd name="connsiteY64" fmla="*/ 2738437 h 2752725"/>
              <a:gd name="connsiteX65" fmla="*/ 2709863 w 4133850"/>
              <a:gd name="connsiteY65" fmla="*/ 2100262 h 2752725"/>
              <a:gd name="connsiteX66" fmla="*/ 4133850 w 4133850"/>
              <a:gd name="connsiteY66" fmla="*/ 2100262 h 2752725"/>
              <a:gd name="connsiteX67" fmla="*/ 4133850 w 4133850"/>
              <a:gd name="connsiteY67" fmla="*/ 0 h 2752725"/>
              <a:gd name="connsiteX0" fmla="*/ 4143375 w 4143375"/>
              <a:gd name="connsiteY0" fmla="*/ 904875 h 3657600"/>
              <a:gd name="connsiteX1" fmla="*/ 4057650 w 4143375"/>
              <a:gd name="connsiteY1" fmla="*/ 919162 h 3657600"/>
              <a:gd name="connsiteX2" fmla="*/ 3995738 w 4143375"/>
              <a:gd name="connsiteY2" fmla="*/ 904875 h 3657600"/>
              <a:gd name="connsiteX3" fmla="*/ 3971925 w 4143375"/>
              <a:gd name="connsiteY3" fmla="*/ 904875 h 3657600"/>
              <a:gd name="connsiteX4" fmla="*/ 3914775 w 4143375"/>
              <a:gd name="connsiteY4" fmla="*/ 947737 h 3657600"/>
              <a:gd name="connsiteX5" fmla="*/ 3843338 w 4143375"/>
              <a:gd name="connsiteY5" fmla="*/ 1038225 h 3657600"/>
              <a:gd name="connsiteX6" fmla="*/ 3800475 w 4143375"/>
              <a:gd name="connsiteY6" fmla="*/ 1090612 h 3657600"/>
              <a:gd name="connsiteX7" fmla="*/ 3743325 w 4143375"/>
              <a:gd name="connsiteY7" fmla="*/ 1128712 h 3657600"/>
              <a:gd name="connsiteX8" fmla="*/ 3629025 w 4143375"/>
              <a:gd name="connsiteY8" fmla="*/ 1190625 h 3657600"/>
              <a:gd name="connsiteX9" fmla="*/ 3529013 w 4143375"/>
              <a:gd name="connsiteY9" fmla="*/ 1223962 h 3657600"/>
              <a:gd name="connsiteX10" fmla="*/ 3452813 w 4143375"/>
              <a:gd name="connsiteY10" fmla="*/ 1285875 h 3657600"/>
              <a:gd name="connsiteX11" fmla="*/ 3390900 w 4143375"/>
              <a:gd name="connsiteY11" fmla="*/ 1314450 h 3657600"/>
              <a:gd name="connsiteX12" fmla="*/ 3290888 w 4143375"/>
              <a:gd name="connsiteY12" fmla="*/ 1352550 h 3657600"/>
              <a:gd name="connsiteX13" fmla="*/ 3219450 w 4143375"/>
              <a:gd name="connsiteY13" fmla="*/ 1362075 h 3657600"/>
              <a:gd name="connsiteX14" fmla="*/ 3128963 w 4143375"/>
              <a:gd name="connsiteY14" fmla="*/ 1404937 h 3657600"/>
              <a:gd name="connsiteX15" fmla="*/ 3048000 w 4143375"/>
              <a:gd name="connsiteY15" fmla="*/ 1428750 h 3657600"/>
              <a:gd name="connsiteX16" fmla="*/ 2952750 w 4143375"/>
              <a:gd name="connsiteY16" fmla="*/ 1462087 h 3657600"/>
              <a:gd name="connsiteX17" fmla="*/ 2914650 w 4143375"/>
              <a:gd name="connsiteY17" fmla="*/ 1485900 h 3657600"/>
              <a:gd name="connsiteX18" fmla="*/ 2914650 w 4143375"/>
              <a:gd name="connsiteY18" fmla="*/ 1485900 h 3657600"/>
              <a:gd name="connsiteX19" fmla="*/ 2838450 w 4143375"/>
              <a:gd name="connsiteY19" fmla="*/ 1519237 h 3657600"/>
              <a:gd name="connsiteX20" fmla="*/ 2824163 w 4143375"/>
              <a:gd name="connsiteY20" fmla="*/ 1490662 h 3657600"/>
              <a:gd name="connsiteX21" fmla="*/ 2819400 w 4143375"/>
              <a:gd name="connsiteY21" fmla="*/ 1466850 h 3657600"/>
              <a:gd name="connsiteX22" fmla="*/ 2771775 w 4143375"/>
              <a:gd name="connsiteY22" fmla="*/ 1500187 h 3657600"/>
              <a:gd name="connsiteX23" fmla="*/ 2676525 w 4143375"/>
              <a:gd name="connsiteY23" fmla="*/ 1528762 h 3657600"/>
              <a:gd name="connsiteX24" fmla="*/ 2628900 w 4143375"/>
              <a:gd name="connsiteY24" fmla="*/ 1514475 h 3657600"/>
              <a:gd name="connsiteX25" fmla="*/ 2566988 w 4143375"/>
              <a:gd name="connsiteY25" fmla="*/ 1528762 h 3657600"/>
              <a:gd name="connsiteX26" fmla="*/ 2533650 w 4143375"/>
              <a:gd name="connsiteY26" fmla="*/ 1557337 h 3657600"/>
              <a:gd name="connsiteX27" fmla="*/ 2614613 w 4143375"/>
              <a:gd name="connsiteY27" fmla="*/ 1590675 h 3657600"/>
              <a:gd name="connsiteX28" fmla="*/ 2681288 w 4143375"/>
              <a:gd name="connsiteY28" fmla="*/ 1628775 h 3657600"/>
              <a:gd name="connsiteX29" fmla="*/ 2667000 w 4143375"/>
              <a:gd name="connsiteY29" fmla="*/ 1728787 h 3657600"/>
              <a:gd name="connsiteX30" fmla="*/ 2657475 w 4143375"/>
              <a:gd name="connsiteY30" fmla="*/ 1852612 h 3657600"/>
              <a:gd name="connsiteX31" fmla="*/ 2586038 w 4143375"/>
              <a:gd name="connsiteY31" fmla="*/ 1952625 h 3657600"/>
              <a:gd name="connsiteX32" fmla="*/ 2514600 w 4143375"/>
              <a:gd name="connsiteY32" fmla="*/ 2000250 h 3657600"/>
              <a:gd name="connsiteX33" fmla="*/ 2452688 w 4143375"/>
              <a:gd name="connsiteY33" fmla="*/ 2038350 h 3657600"/>
              <a:gd name="connsiteX34" fmla="*/ 2343150 w 4143375"/>
              <a:gd name="connsiteY34" fmla="*/ 2081212 h 3657600"/>
              <a:gd name="connsiteX35" fmla="*/ 2262188 w 4143375"/>
              <a:gd name="connsiteY35" fmla="*/ 2114550 h 3657600"/>
              <a:gd name="connsiteX36" fmla="*/ 2171700 w 4143375"/>
              <a:gd name="connsiteY36" fmla="*/ 2157412 h 3657600"/>
              <a:gd name="connsiteX37" fmla="*/ 2062163 w 4143375"/>
              <a:gd name="connsiteY37" fmla="*/ 2190750 h 3657600"/>
              <a:gd name="connsiteX38" fmla="*/ 1985963 w 4143375"/>
              <a:gd name="connsiteY38" fmla="*/ 2195512 h 3657600"/>
              <a:gd name="connsiteX39" fmla="*/ 1895475 w 4143375"/>
              <a:gd name="connsiteY39" fmla="*/ 2185987 h 3657600"/>
              <a:gd name="connsiteX40" fmla="*/ 1757363 w 4143375"/>
              <a:gd name="connsiteY40" fmla="*/ 2200275 h 3657600"/>
              <a:gd name="connsiteX41" fmla="*/ 1633538 w 4143375"/>
              <a:gd name="connsiteY41" fmla="*/ 2228850 h 3657600"/>
              <a:gd name="connsiteX42" fmla="*/ 1538288 w 4143375"/>
              <a:gd name="connsiteY42" fmla="*/ 2228850 h 3657600"/>
              <a:gd name="connsiteX43" fmla="*/ 1457325 w 4143375"/>
              <a:gd name="connsiteY43" fmla="*/ 2224087 h 3657600"/>
              <a:gd name="connsiteX44" fmla="*/ 1357313 w 4143375"/>
              <a:gd name="connsiteY44" fmla="*/ 2224087 h 3657600"/>
              <a:gd name="connsiteX45" fmla="*/ 1257300 w 4143375"/>
              <a:gd name="connsiteY45" fmla="*/ 2233612 h 3657600"/>
              <a:gd name="connsiteX46" fmla="*/ 1157288 w 4143375"/>
              <a:gd name="connsiteY46" fmla="*/ 2228850 h 3657600"/>
              <a:gd name="connsiteX47" fmla="*/ 1047750 w 4143375"/>
              <a:gd name="connsiteY47" fmla="*/ 2228850 h 3657600"/>
              <a:gd name="connsiteX48" fmla="*/ 990600 w 4143375"/>
              <a:gd name="connsiteY48" fmla="*/ 2233612 h 3657600"/>
              <a:gd name="connsiteX49" fmla="*/ 900113 w 4143375"/>
              <a:gd name="connsiteY49" fmla="*/ 2247900 h 3657600"/>
              <a:gd name="connsiteX50" fmla="*/ 800100 w 4143375"/>
              <a:gd name="connsiteY50" fmla="*/ 2276475 h 3657600"/>
              <a:gd name="connsiteX51" fmla="*/ 700088 w 4143375"/>
              <a:gd name="connsiteY51" fmla="*/ 2290762 h 3657600"/>
              <a:gd name="connsiteX52" fmla="*/ 633413 w 4143375"/>
              <a:gd name="connsiteY52" fmla="*/ 2324100 h 3657600"/>
              <a:gd name="connsiteX53" fmla="*/ 595313 w 4143375"/>
              <a:gd name="connsiteY53" fmla="*/ 2371725 h 3657600"/>
              <a:gd name="connsiteX54" fmla="*/ 514350 w 4143375"/>
              <a:gd name="connsiteY54" fmla="*/ 2381250 h 3657600"/>
              <a:gd name="connsiteX55" fmla="*/ 414338 w 4143375"/>
              <a:gd name="connsiteY55" fmla="*/ 2390775 h 3657600"/>
              <a:gd name="connsiteX56" fmla="*/ 352425 w 4143375"/>
              <a:gd name="connsiteY56" fmla="*/ 2366962 h 3657600"/>
              <a:gd name="connsiteX57" fmla="*/ 309563 w 4143375"/>
              <a:gd name="connsiteY57" fmla="*/ 2338387 h 3657600"/>
              <a:gd name="connsiteX58" fmla="*/ 261938 w 4143375"/>
              <a:gd name="connsiteY58" fmla="*/ 2333625 h 3657600"/>
              <a:gd name="connsiteX59" fmla="*/ 195263 w 4143375"/>
              <a:gd name="connsiteY59" fmla="*/ 2371725 h 3657600"/>
              <a:gd name="connsiteX60" fmla="*/ 119063 w 4143375"/>
              <a:gd name="connsiteY60" fmla="*/ 2371725 h 3657600"/>
              <a:gd name="connsiteX61" fmla="*/ 66675 w 4143375"/>
              <a:gd name="connsiteY61" fmla="*/ 2347912 h 3657600"/>
              <a:gd name="connsiteX62" fmla="*/ 0 w 4143375"/>
              <a:gd name="connsiteY62" fmla="*/ 0 h 3657600"/>
              <a:gd name="connsiteX63" fmla="*/ 9525 w 4143375"/>
              <a:gd name="connsiteY63" fmla="*/ 3657600 h 3657600"/>
              <a:gd name="connsiteX64" fmla="*/ 2719388 w 4143375"/>
              <a:gd name="connsiteY64" fmla="*/ 3643312 h 3657600"/>
              <a:gd name="connsiteX65" fmla="*/ 2719388 w 4143375"/>
              <a:gd name="connsiteY65" fmla="*/ 3005137 h 3657600"/>
              <a:gd name="connsiteX66" fmla="*/ 4143375 w 4143375"/>
              <a:gd name="connsiteY66" fmla="*/ 3005137 h 3657600"/>
              <a:gd name="connsiteX67" fmla="*/ 4143375 w 4143375"/>
              <a:gd name="connsiteY67" fmla="*/ 904875 h 3657600"/>
              <a:gd name="connsiteX0" fmla="*/ 4143375 w 4143375"/>
              <a:gd name="connsiteY0" fmla="*/ 909638 h 3662363"/>
              <a:gd name="connsiteX1" fmla="*/ 4057650 w 4143375"/>
              <a:gd name="connsiteY1" fmla="*/ 923925 h 3662363"/>
              <a:gd name="connsiteX2" fmla="*/ 3995738 w 4143375"/>
              <a:gd name="connsiteY2" fmla="*/ 909638 h 3662363"/>
              <a:gd name="connsiteX3" fmla="*/ 3971925 w 4143375"/>
              <a:gd name="connsiteY3" fmla="*/ 909638 h 3662363"/>
              <a:gd name="connsiteX4" fmla="*/ 3914775 w 4143375"/>
              <a:gd name="connsiteY4" fmla="*/ 952500 h 3662363"/>
              <a:gd name="connsiteX5" fmla="*/ 3843338 w 4143375"/>
              <a:gd name="connsiteY5" fmla="*/ 1042988 h 3662363"/>
              <a:gd name="connsiteX6" fmla="*/ 3800475 w 4143375"/>
              <a:gd name="connsiteY6" fmla="*/ 1095375 h 3662363"/>
              <a:gd name="connsiteX7" fmla="*/ 3743325 w 4143375"/>
              <a:gd name="connsiteY7" fmla="*/ 1133475 h 3662363"/>
              <a:gd name="connsiteX8" fmla="*/ 3629025 w 4143375"/>
              <a:gd name="connsiteY8" fmla="*/ 1195388 h 3662363"/>
              <a:gd name="connsiteX9" fmla="*/ 3529013 w 4143375"/>
              <a:gd name="connsiteY9" fmla="*/ 1228725 h 3662363"/>
              <a:gd name="connsiteX10" fmla="*/ 3452813 w 4143375"/>
              <a:gd name="connsiteY10" fmla="*/ 1290638 h 3662363"/>
              <a:gd name="connsiteX11" fmla="*/ 3390900 w 4143375"/>
              <a:gd name="connsiteY11" fmla="*/ 1319213 h 3662363"/>
              <a:gd name="connsiteX12" fmla="*/ 3290888 w 4143375"/>
              <a:gd name="connsiteY12" fmla="*/ 1357313 h 3662363"/>
              <a:gd name="connsiteX13" fmla="*/ 3219450 w 4143375"/>
              <a:gd name="connsiteY13" fmla="*/ 1366838 h 3662363"/>
              <a:gd name="connsiteX14" fmla="*/ 3128963 w 4143375"/>
              <a:gd name="connsiteY14" fmla="*/ 1409700 h 3662363"/>
              <a:gd name="connsiteX15" fmla="*/ 3048000 w 4143375"/>
              <a:gd name="connsiteY15" fmla="*/ 1433513 h 3662363"/>
              <a:gd name="connsiteX16" fmla="*/ 2952750 w 4143375"/>
              <a:gd name="connsiteY16" fmla="*/ 1466850 h 3662363"/>
              <a:gd name="connsiteX17" fmla="*/ 2914650 w 4143375"/>
              <a:gd name="connsiteY17" fmla="*/ 1490663 h 3662363"/>
              <a:gd name="connsiteX18" fmla="*/ 2914650 w 4143375"/>
              <a:gd name="connsiteY18" fmla="*/ 1490663 h 3662363"/>
              <a:gd name="connsiteX19" fmla="*/ 2838450 w 4143375"/>
              <a:gd name="connsiteY19" fmla="*/ 1524000 h 3662363"/>
              <a:gd name="connsiteX20" fmla="*/ 2824163 w 4143375"/>
              <a:gd name="connsiteY20" fmla="*/ 1495425 h 3662363"/>
              <a:gd name="connsiteX21" fmla="*/ 2819400 w 4143375"/>
              <a:gd name="connsiteY21" fmla="*/ 1471613 h 3662363"/>
              <a:gd name="connsiteX22" fmla="*/ 2771775 w 4143375"/>
              <a:gd name="connsiteY22" fmla="*/ 1504950 h 3662363"/>
              <a:gd name="connsiteX23" fmla="*/ 2676525 w 4143375"/>
              <a:gd name="connsiteY23" fmla="*/ 1533525 h 3662363"/>
              <a:gd name="connsiteX24" fmla="*/ 2628900 w 4143375"/>
              <a:gd name="connsiteY24" fmla="*/ 1519238 h 3662363"/>
              <a:gd name="connsiteX25" fmla="*/ 2566988 w 4143375"/>
              <a:gd name="connsiteY25" fmla="*/ 1533525 h 3662363"/>
              <a:gd name="connsiteX26" fmla="*/ 2533650 w 4143375"/>
              <a:gd name="connsiteY26" fmla="*/ 1562100 h 3662363"/>
              <a:gd name="connsiteX27" fmla="*/ 2614613 w 4143375"/>
              <a:gd name="connsiteY27" fmla="*/ 1595438 h 3662363"/>
              <a:gd name="connsiteX28" fmla="*/ 2681288 w 4143375"/>
              <a:gd name="connsiteY28" fmla="*/ 1633538 h 3662363"/>
              <a:gd name="connsiteX29" fmla="*/ 2667000 w 4143375"/>
              <a:gd name="connsiteY29" fmla="*/ 1733550 h 3662363"/>
              <a:gd name="connsiteX30" fmla="*/ 2657475 w 4143375"/>
              <a:gd name="connsiteY30" fmla="*/ 1857375 h 3662363"/>
              <a:gd name="connsiteX31" fmla="*/ 2586038 w 4143375"/>
              <a:gd name="connsiteY31" fmla="*/ 1957388 h 3662363"/>
              <a:gd name="connsiteX32" fmla="*/ 2514600 w 4143375"/>
              <a:gd name="connsiteY32" fmla="*/ 2005013 h 3662363"/>
              <a:gd name="connsiteX33" fmla="*/ 2452688 w 4143375"/>
              <a:gd name="connsiteY33" fmla="*/ 2043113 h 3662363"/>
              <a:gd name="connsiteX34" fmla="*/ 2343150 w 4143375"/>
              <a:gd name="connsiteY34" fmla="*/ 2085975 h 3662363"/>
              <a:gd name="connsiteX35" fmla="*/ 2262188 w 4143375"/>
              <a:gd name="connsiteY35" fmla="*/ 2119313 h 3662363"/>
              <a:gd name="connsiteX36" fmla="*/ 2171700 w 4143375"/>
              <a:gd name="connsiteY36" fmla="*/ 2162175 h 3662363"/>
              <a:gd name="connsiteX37" fmla="*/ 2062163 w 4143375"/>
              <a:gd name="connsiteY37" fmla="*/ 2195513 h 3662363"/>
              <a:gd name="connsiteX38" fmla="*/ 1985963 w 4143375"/>
              <a:gd name="connsiteY38" fmla="*/ 2200275 h 3662363"/>
              <a:gd name="connsiteX39" fmla="*/ 1895475 w 4143375"/>
              <a:gd name="connsiteY39" fmla="*/ 2190750 h 3662363"/>
              <a:gd name="connsiteX40" fmla="*/ 1757363 w 4143375"/>
              <a:gd name="connsiteY40" fmla="*/ 2205038 h 3662363"/>
              <a:gd name="connsiteX41" fmla="*/ 1633538 w 4143375"/>
              <a:gd name="connsiteY41" fmla="*/ 2233613 h 3662363"/>
              <a:gd name="connsiteX42" fmla="*/ 1538288 w 4143375"/>
              <a:gd name="connsiteY42" fmla="*/ 2233613 h 3662363"/>
              <a:gd name="connsiteX43" fmla="*/ 1457325 w 4143375"/>
              <a:gd name="connsiteY43" fmla="*/ 2228850 h 3662363"/>
              <a:gd name="connsiteX44" fmla="*/ 1357313 w 4143375"/>
              <a:gd name="connsiteY44" fmla="*/ 2228850 h 3662363"/>
              <a:gd name="connsiteX45" fmla="*/ 1257300 w 4143375"/>
              <a:gd name="connsiteY45" fmla="*/ 2238375 h 3662363"/>
              <a:gd name="connsiteX46" fmla="*/ 1157288 w 4143375"/>
              <a:gd name="connsiteY46" fmla="*/ 2233613 h 3662363"/>
              <a:gd name="connsiteX47" fmla="*/ 1047750 w 4143375"/>
              <a:gd name="connsiteY47" fmla="*/ 2233613 h 3662363"/>
              <a:gd name="connsiteX48" fmla="*/ 990600 w 4143375"/>
              <a:gd name="connsiteY48" fmla="*/ 2238375 h 3662363"/>
              <a:gd name="connsiteX49" fmla="*/ 900113 w 4143375"/>
              <a:gd name="connsiteY49" fmla="*/ 2252663 h 3662363"/>
              <a:gd name="connsiteX50" fmla="*/ 800100 w 4143375"/>
              <a:gd name="connsiteY50" fmla="*/ 2281238 h 3662363"/>
              <a:gd name="connsiteX51" fmla="*/ 700088 w 4143375"/>
              <a:gd name="connsiteY51" fmla="*/ 2295525 h 3662363"/>
              <a:gd name="connsiteX52" fmla="*/ 633413 w 4143375"/>
              <a:gd name="connsiteY52" fmla="*/ 2328863 h 3662363"/>
              <a:gd name="connsiteX53" fmla="*/ 595313 w 4143375"/>
              <a:gd name="connsiteY53" fmla="*/ 2376488 h 3662363"/>
              <a:gd name="connsiteX54" fmla="*/ 514350 w 4143375"/>
              <a:gd name="connsiteY54" fmla="*/ 2386013 h 3662363"/>
              <a:gd name="connsiteX55" fmla="*/ 414338 w 4143375"/>
              <a:gd name="connsiteY55" fmla="*/ 2395538 h 3662363"/>
              <a:gd name="connsiteX56" fmla="*/ 352425 w 4143375"/>
              <a:gd name="connsiteY56" fmla="*/ 2371725 h 3662363"/>
              <a:gd name="connsiteX57" fmla="*/ 309563 w 4143375"/>
              <a:gd name="connsiteY57" fmla="*/ 2343150 h 3662363"/>
              <a:gd name="connsiteX58" fmla="*/ 261938 w 4143375"/>
              <a:gd name="connsiteY58" fmla="*/ 2338388 h 3662363"/>
              <a:gd name="connsiteX59" fmla="*/ 195263 w 4143375"/>
              <a:gd name="connsiteY59" fmla="*/ 2376488 h 3662363"/>
              <a:gd name="connsiteX60" fmla="*/ 119063 w 4143375"/>
              <a:gd name="connsiteY60" fmla="*/ 2376488 h 3662363"/>
              <a:gd name="connsiteX61" fmla="*/ 190500 w 4143375"/>
              <a:gd name="connsiteY61" fmla="*/ 0 h 3662363"/>
              <a:gd name="connsiteX62" fmla="*/ 0 w 4143375"/>
              <a:gd name="connsiteY62" fmla="*/ 4763 h 3662363"/>
              <a:gd name="connsiteX63" fmla="*/ 9525 w 4143375"/>
              <a:gd name="connsiteY63" fmla="*/ 3662363 h 3662363"/>
              <a:gd name="connsiteX64" fmla="*/ 2719388 w 4143375"/>
              <a:gd name="connsiteY64" fmla="*/ 3648075 h 3662363"/>
              <a:gd name="connsiteX65" fmla="*/ 2719388 w 4143375"/>
              <a:gd name="connsiteY65" fmla="*/ 3009900 h 3662363"/>
              <a:gd name="connsiteX66" fmla="*/ 4143375 w 4143375"/>
              <a:gd name="connsiteY66" fmla="*/ 3009900 h 3662363"/>
              <a:gd name="connsiteX67" fmla="*/ 4143375 w 4143375"/>
              <a:gd name="connsiteY67" fmla="*/ 909638 h 3662363"/>
              <a:gd name="connsiteX0" fmla="*/ 4143375 w 4143375"/>
              <a:gd name="connsiteY0" fmla="*/ 971550 h 3724275"/>
              <a:gd name="connsiteX1" fmla="*/ 4057650 w 4143375"/>
              <a:gd name="connsiteY1" fmla="*/ 985837 h 3724275"/>
              <a:gd name="connsiteX2" fmla="*/ 3995738 w 4143375"/>
              <a:gd name="connsiteY2" fmla="*/ 971550 h 3724275"/>
              <a:gd name="connsiteX3" fmla="*/ 3971925 w 4143375"/>
              <a:gd name="connsiteY3" fmla="*/ 971550 h 3724275"/>
              <a:gd name="connsiteX4" fmla="*/ 3914775 w 4143375"/>
              <a:gd name="connsiteY4" fmla="*/ 1014412 h 3724275"/>
              <a:gd name="connsiteX5" fmla="*/ 3843338 w 4143375"/>
              <a:gd name="connsiteY5" fmla="*/ 1104900 h 3724275"/>
              <a:gd name="connsiteX6" fmla="*/ 3800475 w 4143375"/>
              <a:gd name="connsiteY6" fmla="*/ 1157287 h 3724275"/>
              <a:gd name="connsiteX7" fmla="*/ 3743325 w 4143375"/>
              <a:gd name="connsiteY7" fmla="*/ 1195387 h 3724275"/>
              <a:gd name="connsiteX8" fmla="*/ 3629025 w 4143375"/>
              <a:gd name="connsiteY8" fmla="*/ 1257300 h 3724275"/>
              <a:gd name="connsiteX9" fmla="*/ 3529013 w 4143375"/>
              <a:gd name="connsiteY9" fmla="*/ 1290637 h 3724275"/>
              <a:gd name="connsiteX10" fmla="*/ 3452813 w 4143375"/>
              <a:gd name="connsiteY10" fmla="*/ 1352550 h 3724275"/>
              <a:gd name="connsiteX11" fmla="*/ 3390900 w 4143375"/>
              <a:gd name="connsiteY11" fmla="*/ 1381125 h 3724275"/>
              <a:gd name="connsiteX12" fmla="*/ 3290888 w 4143375"/>
              <a:gd name="connsiteY12" fmla="*/ 1419225 h 3724275"/>
              <a:gd name="connsiteX13" fmla="*/ 3219450 w 4143375"/>
              <a:gd name="connsiteY13" fmla="*/ 1428750 h 3724275"/>
              <a:gd name="connsiteX14" fmla="*/ 3128963 w 4143375"/>
              <a:gd name="connsiteY14" fmla="*/ 1471612 h 3724275"/>
              <a:gd name="connsiteX15" fmla="*/ 3048000 w 4143375"/>
              <a:gd name="connsiteY15" fmla="*/ 1495425 h 3724275"/>
              <a:gd name="connsiteX16" fmla="*/ 2952750 w 4143375"/>
              <a:gd name="connsiteY16" fmla="*/ 1528762 h 3724275"/>
              <a:gd name="connsiteX17" fmla="*/ 2914650 w 4143375"/>
              <a:gd name="connsiteY17" fmla="*/ 1552575 h 3724275"/>
              <a:gd name="connsiteX18" fmla="*/ 2914650 w 4143375"/>
              <a:gd name="connsiteY18" fmla="*/ 1552575 h 3724275"/>
              <a:gd name="connsiteX19" fmla="*/ 2838450 w 4143375"/>
              <a:gd name="connsiteY19" fmla="*/ 1585912 h 3724275"/>
              <a:gd name="connsiteX20" fmla="*/ 2824163 w 4143375"/>
              <a:gd name="connsiteY20" fmla="*/ 1557337 h 3724275"/>
              <a:gd name="connsiteX21" fmla="*/ 2819400 w 4143375"/>
              <a:gd name="connsiteY21" fmla="*/ 1533525 h 3724275"/>
              <a:gd name="connsiteX22" fmla="*/ 2771775 w 4143375"/>
              <a:gd name="connsiteY22" fmla="*/ 1566862 h 3724275"/>
              <a:gd name="connsiteX23" fmla="*/ 2676525 w 4143375"/>
              <a:gd name="connsiteY23" fmla="*/ 1595437 h 3724275"/>
              <a:gd name="connsiteX24" fmla="*/ 2628900 w 4143375"/>
              <a:gd name="connsiteY24" fmla="*/ 1581150 h 3724275"/>
              <a:gd name="connsiteX25" fmla="*/ 2566988 w 4143375"/>
              <a:gd name="connsiteY25" fmla="*/ 1595437 h 3724275"/>
              <a:gd name="connsiteX26" fmla="*/ 2533650 w 4143375"/>
              <a:gd name="connsiteY26" fmla="*/ 1624012 h 3724275"/>
              <a:gd name="connsiteX27" fmla="*/ 2614613 w 4143375"/>
              <a:gd name="connsiteY27" fmla="*/ 1657350 h 3724275"/>
              <a:gd name="connsiteX28" fmla="*/ 2681288 w 4143375"/>
              <a:gd name="connsiteY28" fmla="*/ 1695450 h 3724275"/>
              <a:gd name="connsiteX29" fmla="*/ 2667000 w 4143375"/>
              <a:gd name="connsiteY29" fmla="*/ 1795462 h 3724275"/>
              <a:gd name="connsiteX30" fmla="*/ 2657475 w 4143375"/>
              <a:gd name="connsiteY30" fmla="*/ 1919287 h 3724275"/>
              <a:gd name="connsiteX31" fmla="*/ 2586038 w 4143375"/>
              <a:gd name="connsiteY31" fmla="*/ 2019300 h 3724275"/>
              <a:gd name="connsiteX32" fmla="*/ 2514600 w 4143375"/>
              <a:gd name="connsiteY32" fmla="*/ 2066925 h 3724275"/>
              <a:gd name="connsiteX33" fmla="*/ 2452688 w 4143375"/>
              <a:gd name="connsiteY33" fmla="*/ 2105025 h 3724275"/>
              <a:gd name="connsiteX34" fmla="*/ 2343150 w 4143375"/>
              <a:gd name="connsiteY34" fmla="*/ 2147887 h 3724275"/>
              <a:gd name="connsiteX35" fmla="*/ 2262188 w 4143375"/>
              <a:gd name="connsiteY35" fmla="*/ 2181225 h 3724275"/>
              <a:gd name="connsiteX36" fmla="*/ 2171700 w 4143375"/>
              <a:gd name="connsiteY36" fmla="*/ 2224087 h 3724275"/>
              <a:gd name="connsiteX37" fmla="*/ 2062163 w 4143375"/>
              <a:gd name="connsiteY37" fmla="*/ 2257425 h 3724275"/>
              <a:gd name="connsiteX38" fmla="*/ 1985963 w 4143375"/>
              <a:gd name="connsiteY38" fmla="*/ 2262187 h 3724275"/>
              <a:gd name="connsiteX39" fmla="*/ 1895475 w 4143375"/>
              <a:gd name="connsiteY39" fmla="*/ 2252662 h 3724275"/>
              <a:gd name="connsiteX40" fmla="*/ 1757363 w 4143375"/>
              <a:gd name="connsiteY40" fmla="*/ 2266950 h 3724275"/>
              <a:gd name="connsiteX41" fmla="*/ 1633538 w 4143375"/>
              <a:gd name="connsiteY41" fmla="*/ 2295525 h 3724275"/>
              <a:gd name="connsiteX42" fmla="*/ 1538288 w 4143375"/>
              <a:gd name="connsiteY42" fmla="*/ 2295525 h 3724275"/>
              <a:gd name="connsiteX43" fmla="*/ 1457325 w 4143375"/>
              <a:gd name="connsiteY43" fmla="*/ 2290762 h 3724275"/>
              <a:gd name="connsiteX44" fmla="*/ 1357313 w 4143375"/>
              <a:gd name="connsiteY44" fmla="*/ 2290762 h 3724275"/>
              <a:gd name="connsiteX45" fmla="*/ 1257300 w 4143375"/>
              <a:gd name="connsiteY45" fmla="*/ 2300287 h 3724275"/>
              <a:gd name="connsiteX46" fmla="*/ 1157288 w 4143375"/>
              <a:gd name="connsiteY46" fmla="*/ 2295525 h 3724275"/>
              <a:gd name="connsiteX47" fmla="*/ 1047750 w 4143375"/>
              <a:gd name="connsiteY47" fmla="*/ 2295525 h 3724275"/>
              <a:gd name="connsiteX48" fmla="*/ 990600 w 4143375"/>
              <a:gd name="connsiteY48" fmla="*/ 2300287 h 3724275"/>
              <a:gd name="connsiteX49" fmla="*/ 900113 w 4143375"/>
              <a:gd name="connsiteY49" fmla="*/ 2314575 h 3724275"/>
              <a:gd name="connsiteX50" fmla="*/ 800100 w 4143375"/>
              <a:gd name="connsiteY50" fmla="*/ 2343150 h 3724275"/>
              <a:gd name="connsiteX51" fmla="*/ 700088 w 4143375"/>
              <a:gd name="connsiteY51" fmla="*/ 2357437 h 3724275"/>
              <a:gd name="connsiteX52" fmla="*/ 633413 w 4143375"/>
              <a:gd name="connsiteY52" fmla="*/ 2390775 h 3724275"/>
              <a:gd name="connsiteX53" fmla="*/ 595313 w 4143375"/>
              <a:gd name="connsiteY53" fmla="*/ 2438400 h 3724275"/>
              <a:gd name="connsiteX54" fmla="*/ 514350 w 4143375"/>
              <a:gd name="connsiteY54" fmla="*/ 2447925 h 3724275"/>
              <a:gd name="connsiteX55" fmla="*/ 414338 w 4143375"/>
              <a:gd name="connsiteY55" fmla="*/ 2457450 h 3724275"/>
              <a:gd name="connsiteX56" fmla="*/ 352425 w 4143375"/>
              <a:gd name="connsiteY56" fmla="*/ 2433637 h 3724275"/>
              <a:gd name="connsiteX57" fmla="*/ 309563 w 4143375"/>
              <a:gd name="connsiteY57" fmla="*/ 2405062 h 3724275"/>
              <a:gd name="connsiteX58" fmla="*/ 261938 w 4143375"/>
              <a:gd name="connsiteY58" fmla="*/ 2400300 h 3724275"/>
              <a:gd name="connsiteX59" fmla="*/ 195263 w 4143375"/>
              <a:gd name="connsiteY59" fmla="*/ 2438400 h 3724275"/>
              <a:gd name="connsiteX60" fmla="*/ 376238 w 4143375"/>
              <a:gd name="connsiteY60" fmla="*/ 0 h 3724275"/>
              <a:gd name="connsiteX61" fmla="*/ 190500 w 4143375"/>
              <a:gd name="connsiteY61" fmla="*/ 61912 h 3724275"/>
              <a:gd name="connsiteX62" fmla="*/ 0 w 4143375"/>
              <a:gd name="connsiteY62" fmla="*/ 66675 h 3724275"/>
              <a:gd name="connsiteX63" fmla="*/ 9525 w 4143375"/>
              <a:gd name="connsiteY63" fmla="*/ 3724275 h 3724275"/>
              <a:gd name="connsiteX64" fmla="*/ 2719388 w 4143375"/>
              <a:gd name="connsiteY64" fmla="*/ 3709987 h 3724275"/>
              <a:gd name="connsiteX65" fmla="*/ 2719388 w 4143375"/>
              <a:gd name="connsiteY65" fmla="*/ 3071812 h 3724275"/>
              <a:gd name="connsiteX66" fmla="*/ 4143375 w 4143375"/>
              <a:gd name="connsiteY66" fmla="*/ 3071812 h 3724275"/>
              <a:gd name="connsiteX67" fmla="*/ 4143375 w 4143375"/>
              <a:gd name="connsiteY67" fmla="*/ 971550 h 3724275"/>
              <a:gd name="connsiteX0" fmla="*/ 4143375 w 4143375"/>
              <a:gd name="connsiteY0" fmla="*/ 1085850 h 3838575"/>
              <a:gd name="connsiteX1" fmla="*/ 4057650 w 4143375"/>
              <a:gd name="connsiteY1" fmla="*/ 1100137 h 3838575"/>
              <a:gd name="connsiteX2" fmla="*/ 3995738 w 4143375"/>
              <a:gd name="connsiteY2" fmla="*/ 1085850 h 3838575"/>
              <a:gd name="connsiteX3" fmla="*/ 3971925 w 4143375"/>
              <a:gd name="connsiteY3" fmla="*/ 1085850 h 3838575"/>
              <a:gd name="connsiteX4" fmla="*/ 3914775 w 4143375"/>
              <a:gd name="connsiteY4" fmla="*/ 1128712 h 3838575"/>
              <a:gd name="connsiteX5" fmla="*/ 3843338 w 4143375"/>
              <a:gd name="connsiteY5" fmla="*/ 1219200 h 3838575"/>
              <a:gd name="connsiteX6" fmla="*/ 3800475 w 4143375"/>
              <a:gd name="connsiteY6" fmla="*/ 1271587 h 3838575"/>
              <a:gd name="connsiteX7" fmla="*/ 3743325 w 4143375"/>
              <a:gd name="connsiteY7" fmla="*/ 1309687 h 3838575"/>
              <a:gd name="connsiteX8" fmla="*/ 3629025 w 4143375"/>
              <a:gd name="connsiteY8" fmla="*/ 1371600 h 3838575"/>
              <a:gd name="connsiteX9" fmla="*/ 3529013 w 4143375"/>
              <a:gd name="connsiteY9" fmla="*/ 1404937 h 3838575"/>
              <a:gd name="connsiteX10" fmla="*/ 3452813 w 4143375"/>
              <a:gd name="connsiteY10" fmla="*/ 1466850 h 3838575"/>
              <a:gd name="connsiteX11" fmla="*/ 3390900 w 4143375"/>
              <a:gd name="connsiteY11" fmla="*/ 1495425 h 3838575"/>
              <a:gd name="connsiteX12" fmla="*/ 3290888 w 4143375"/>
              <a:gd name="connsiteY12" fmla="*/ 1533525 h 3838575"/>
              <a:gd name="connsiteX13" fmla="*/ 3219450 w 4143375"/>
              <a:gd name="connsiteY13" fmla="*/ 1543050 h 3838575"/>
              <a:gd name="connsiteX14" fmla="*/ 3128963 w 4143375"/>
              <a:gd name="connsiteY14" fmla="*/ 1585912 h 3838575"/>
              <a:gd name="connsiteX15" fmla="*/ 3048000 w 4143375"/>
              <a:gd name="connsiteY15" fmla="*/ 1609725 h 3838575"/>
              <a:gd name="connsiteX16" fmla="*/ 2952750 w 4143375"/>
              <a:gd name="connsiteY16" fmla="*/ 1643062 h 3838575"/>
              <a:gd name="connsiteX17" fmla="*/ 2914650 w 4143375"/>
              <a:gd name="connsiteY17" fmla="*/ 1666875 h 3838575"/>
              <a:gd name="connsiteX18" fmla="*/ 2914650 w 4143375"/>
              <a:gd name="connsiteY18" fmla="*/ 1666875 h 3838575"/>
              <a:gd name="connsiteX19" fmla="*/ 2838450 w 4143375"/>
              <a:gd name="connsiteY19" fmla="*/ 1700212 h 3838575"/>
              <a:gd name="connsiteX20" fmla="*/ 2824163 w 4143375"/>
              <a:gd name="connsiteY20" fmla="*/ 1671637 h 3838575"/>
              <a:gd name="connsiteX21" fmla="*/ 2819400 w 4143375"/>
              <a:gd name="connsiteY21" fmla="*/ 1647825 h 3838575"/>
              <a:gd name="connsiteX22" fmla="*/ 2771775 w 4143375"/>
              <a:gd name="connsiteY22" fmla="*/ 1681162 h 3838575"/>
              <a:gd name="connsiteX23" fmla="*/ 2676525 w 4143375"/>
              <a:gd name="connsiteY23" fmla="*/ 1709737 h 3838575"/>
              <a:gd name="connsiteX24" fmla="*/ 2628900 w 4143375"/>
              <a:gd name="connsiteY24" fmla="*/ 1695450 h 3838575"/>
              <a:gd name="connsiteX25" fmla="*/ 2566988 w 4143375"/>
              <a:gd name="connsiteY25" fmla="*/ 1709737 h 3838575"/>
              <a:gd name="connsiteX26" fmla="*/ 2533650 w 4143375"/>
              <a:gd name="connsiteY26" fmla="*/ 1738312 h 3838575"/>
              <a:gd name="connsiteX27" fmla="*/ 2614613 w 4143375"/>
              <a:gd name="connsiteY27" fmla="*/ 1771650 h 3838575"/>
              <a:gd name="connsiteX28" fmla="*/ 2681288 w 4143375"/>
              <a:gd name="connsiteY28" fmla="*/ 1809750 h 3838575"/>
              <a:gd name="connsiteX29" fmla="*/ 2667000 w 4143375"/>
              <a:gd name="connsiteY29" fmla="*/ 1909762 h 3838575"/>
              <a:gd name="connsiteX30" fmla="*/ 2657475 w 4143375"/>
              <a:gd name="connsiteY30" fmla="*/ 2033587 h 3838575"/>
              <a:gd name="connsiteX31" fmla="*/ 2586038 w 4143375"/>
              <a:gd name="connsiteY31" fmla="*/ 2133600 h 3838575"/>
              <a:gd name="connsiteX32" fmla="*/ 2514600 w 4143375"/>
              <a:gd name="connsiteY32" fmla="*/ 2181225 h 3838575"/>
              <a:gd name="connsiteX33" fmla="*/ 2452688 w 4143375"/>
              <a:gd name="connsiteY33" fmla="*/ 2219325 h 3838575"/>
              <a:gd name="connsiteX34" fmla="*/ 2343150 w 4143375"/>
              <a:gd name="connsiteY34" fmla="*/ 2262187 h 3838575"/>
              <a:gd name="connsiteX35" fmla="*/ 2262188 w 4143375"/>
              <a:gd name="connsiteY35" fmla="*/ 2295525 h 3838575"/>
              <a:gd name="connsiteX36" fmla="*/ 2171700 w 4143375"/>
              <a:gd name="connsiteY36" fmla="*/ 2338387 h 3838575"/>
              <a:gd name="connsiteX37" fmla="*/ 2062163 w 4143375"/>
              <a:gd name="connsiteY37" fmla="*/ 2371725 h 3838575"/>
              <a:gd name="connsiteX38" fmla="*/ 1985963 w 4143375"/>
              <a:gd name="connsiteY38" fmla="*/ 2376487 h 3838575"/>
              <a:gd name="connsiteX39" fmla="*/ 1895475 w 4143375"/>
              <a:gd name="connsiteY39" fmla="*/ 2366962 h 3838575"/>
              <a:gd name="connsiteX40" fmla="*/ 1757363 w 4143375"/>
              <a:gd name="connsiteY40" fmla="*/ 2381250 h 3838575"/>
              <a:gd name="connsiteX41" fmla="*/ 1633538 w 4143375"/>
              <a:gd name="connsiteY41" fmla="*/ 2409825 h 3838575"/>
              <a:gd name="connsiteX42" fmla="*/ 1538288 w 4143375"/>
              <a:gd name="connsiteY42" fmla="*/ 2409825 h 3838575"/>
              <a:gd name="connsiteX43" fmla="*/ 1457325 w 4143375"/>
              <a:gd name="connsiteY43" fmla="*/ 2405062 h 3838575"/>
              <a:gd name="connsiteX44" fmla="*/ 1357313 w 4143375"/>
              <a:gd name="connsiteY44" fmla="*/ 2405062 h 3838575"/>
              <a:gd name="connsiteX45" fmla="*/ 1257300 w 4143375"/>
              <a:gd name="connsiteY45" fmla="*/ 2414587 h 3838575"/>
              <a:gd name="connsiteX46" fmla="*/ 1157288 w 4143375"/>
              <a:gd name="connsiteY46" fmla="*/ 2409825 h 3838575"/>
              <a:gd name="connsiteX47" fmla="*/ 1047750 w 4143375"/>
              <a:gd name="connsiteY47" fmla="*/ 2409825 h 3838575"/>
              <a:gd name="connsiteX48" fmla="*/ 990600 w 4143375"/>
              <a:gd name="connsiteY48" fmla="*/ 2414587 h 3838575"/>
              <a:gd name="connsiteX49" fmla="*/ 900113 w 4143375"/>
              <a:gd name="connsiteY49" fmla="*/ 2428875 h 3838575"/>
              <a:gd name="connsiteX50" fmla="*/ 800100 w 4143375"/>
              <a:gd name="connsiteY50" fmla="*/ 2457450 h 3838575"/>
              <a:gd name="connsiteX51" fmla="*/ 700088 w 4143375"/>
              <a:gd name="connsiteY51" fmla="*/ 2471737 h 3838575"/>
              <a:gd name="connsiteX52" fmla="*/ 633413 w 4143375"/>
              <a:gd name="connsiteY52" fmla="*/ 2505075 h 3838575"/>
              <a:gd name="connsiteX53" fmla="*/ 595313 w 4143375"/>
              <a:gd name="connsiteY53" fmla="*/ 2552700 h 3838575"/>
              <a:gd name="connsiteX54" fmla="*/ 514350 w 4143375"/>
              <a:gd name="connsiteY54" fmla="*/ 2562225 h 3838575"/>
              <a:gd name="connsiteX55" fmla="*/ 414338 w 4143375"/>
              <a:gd name="connsiteY55" fmla="*/ 2571750 h 3838575"/>
              <a:gd name="connsiteX56" fmla="*/ 352425 w 4143375"/>
              <a:gd name="connsiteY56" fmla="*/ 2547937 h 3838575"/>
              <a:gd name="connsiteX57" fmla="*/ 309563 w 4143375"/>
              <a:gd name="connsiteY57" fmla="*/ 2519362 h 3838575"/>
              <a:gd name="connsiteX58" fmla="*/ 261938 w 4143375"/>
              <a:gd name="connsiteY58" fmla="*/ 2514600 h 3838575"/>
              <a:gd name="connsiteX59" fmla="*/ 404813 w 4143375"/>
              <a:gd name="connsiteY59" fmla="*/ 0 h 3838575"/>
              <a:gd name="connsiteX60" fmla="*/ 376238 w 4143375"/>
              <a:gd name="connsiteY60" fmla="*/ 114300 h 3838575"/>
              <a:gd name="connsiteX61" fmla="*/ 190500 w 4143375"/>
              <a:gd name="connsiteY61" fmla="*/ 176212 h 3838575"/>
              <a:gd name="connsiteX62" fmla="*/ 0 w 4143375"/>
              <a:gd name="connsiteY62" fmla="*/ 180975 h 3838575"/>
              <a:gd name="connsiteX63" fmla="*/ 9525 w 4143375"/>
              <a:gd name="connsiteY63" fmla="*/ 3838575 h 3838575"/>
              <a:gd name="connsiteX64" fmla="*/ 2719388 w 4143375"/>
              <a:gd name="connsiteY64" fmla="*/ 3824287 h 3838575"/>
              <a:gd name="connsiteX65" fmla="*/ 2719388 w 4143375"/>
              <a:gd name="connsiteY65" fmla="*/ 3186112 h 3838575"/>
              <a:gd name="connsiteX66" fmla="*/ 4143375 w 4143375"/>
              <a:gd name="connsiteY66" fmla="*/ 3186112 h 3838575"/>
              <a:gd name="connsiteX67" fmla="*/ 4143375 w 4143375"/>
              <a:gd name="connsiteY67" fmla="*/ 1085850 h 3838575"/>
              <a:gd name="connsiteX0" fmla="*/ 4143375 w 4143375"/>
              <a:gd name="connsiteY0" fmla="*/ 1085850 h 3838575"/>
              <a:gd name="connsiteX1" fmla="*/ 4057650 w 4143375"/>
              <a:gd name="connsiteY1" fmla="*/ 1100137 h 3838575"/>
              <a:gd name="connsiteX2" fmla="*/ 3995738 w 4143375"/>
              <a:gd name="connsiteY2" fmla="*/ 1085850 h 3838575"/>
              <a:gd name="connsiteX3" fmla="*/ 3971925 w 4143375"/>
              <a:gd name="connsiteY3" fmla="*/ 1085850 h 3838575"/>
              <a:gd name="connsiteX4" fmla="*/ 3914775 w 4143375"/>
              <a:gd name="connsiteY4" fmla="*/ 1128712 h 3838575"/>
              <a:gd name="connsiteX5" fmla="*/ 3843338 w 4143375"/>
              <a:gd name="connsiteY5" fmla="*/ 1219200 h 3838575"/>
              <a:gd name="connsiteX6" fmla="*/ 3800475 w 4143375"/>
              <a:gd name="connsiteY6" fmla="*/ 1271587 h 3838575"/>
              <a:gd name="connsiteX7" fmla="*/ 3743325 w 4143375"/>
              <a:gd name="connsiteY7" fmla="*/ 1309687 h 3838575"/>
              <a:gd name="connsiteX8" fmla="*/ 3629025 w 4143375"/>
              <a:gd name="connsiteY8" fmla="*/ 1371600 h 3838575"/>
              <a:gd name="connsiteX9" fmla="*/ 3529013 w 4143375"/>
              <a:gd name="connsiteY9" fmla="*/ 1404937 h 3838575"/>
              <a:gd name="connsiteX10" fmla="*/ 3452813 w 4143375"/>
              <a:gd name="connsiteY10" fmla="*/ 1466850 h 3838575"/>
              <a:gd name="connsiteX11" fmla="*/ 3390900 w 4143375"/>
              <a:gd name="connsiteY11" fmla="*/ 1495425 h 3838575"/>
              <a:gd name="connsiteX12" fmla="*/ 3290888 w 4143375"/>
              <a:gd name="connsiteY12" fmla="*/ 1533525 h 3838575"/>
              <a:gd name="connsiteX13" fmla="*/ 3219450 w 4143375"/>
              <a:gd name="connsiteY13" fmla="*/ 1543050 h 3838575"/>
              <a:gd name="connsiteX14" fmla="*/ 3128963 w 4143375"/>
              <a:gd name="connsiteY14" fmla="*/ 1585912 h 3838575"/>
              <a:gd name="connsiteX15" fmla="*/ 3048000 w 4143375"/>
              <a:gd name="connsiteY15" fmla="*/ 1609725 h 3838575"/>
              <a:gd name="connsiteX16" fmla="*/ 2952750 w 4143375"/>
              <a:gd name="connsiteY16" fmla="*/ 1643062 h 3838575"/>
              <a:gd name="connsiteX17" fmla="*/ 2914650 w 4143375"/>
              <a:gd name="connsiteY17" fmla="*/ 1666875 h 3838575"/>
              <a:gd name="connsiteX18" fmla="*/ 2914650 w 4143375"/>
              <a:gd name="connsiteY18" fmla="*/ 1666875 h 3838575"/>
              <a:gd name="connsiteX19" fmla="*/ 2838450 w 4143375"/>
              <a:gd name="connsiteY19" fmla="*/ 1700212 h 3838575"/>
              <a:gd name="connsiteX20" fmla="*/ 2824163 w 4143375"/>
              <a:gd name="connsiteY20" fmla="*/ 1671637 h 3838575"/>
              <a:gd name="connsiteX21" fmla="*/ 2819400 w 4143375"/>
              <a:gd name="connsiteY21" fmla="*/ 1647825 h 3838575"/>
              <a:gd name="connsiteX22" fmla="*/ 2771775 w 4143375"/>
              <a:gd name="connsiteY22" fmla="*/ 1681162 h 3838575"/>
              <a:gd name="connsiteX23" fmla="*/ 2676525 w 4143375"/>
              <a:gd name="connsiteY23" fmla="*/ 1709737 h 3838575"/>
              <a:gd name="connsiteX24" fmla="*/ 2628900 w 4143375"/>
              <a:gd name="connsiteY24" fmla="*/ 1695450 h 3838575"/>
              <a:gd name="connsiteX25" fmla="*/ 2566988 w 4143375"/>
              <a:gd name="connsiteY25" fmla="*/ 1709737 h 3838575"/>
              <a:gd name="connsiteX26" fmla="*/ 2533650 w 4143375"/>
              <a:gd name="connsiteY26" fmla="*/ 1738312 h 3838575"/>
              <a:gd name="connsiteX27" fmla="*/ 2614613 w 4143375"/>
              <a:gd name="connsiteY27" fmla="*/ 1771650 h 3838575"/>
              <a:gd name="connsiteX28" fmla="*/ 2681288 w 4143375"/>
              <a:gd name="connsiteY28" fmla="*/ 1809750 h 3838575"/>
              <a:gd name="connsiteX29" fmla="*/ 2667000 w 4143375"/>
              <a:gd name="connsiteY29" fmla="*/ 1909762 h 3838575"/>
              <a:gd name="connsiteX30" fmla="*/ 2657475 w 4143375"/>
              <a:gd name="connsiteY30" fmla="*/ 2033587 h 3838575"/>
              <a:gd name="connsiteX31" fmla="*/ 2586038 w 4143375"/>
              <a:gd name="connsiteY31" fmla="*/ 2133600 h 3838575"/>
              <a:gd name="connsiteX32" fmla="*/ 2514600 w 4143375"/>
              <a:gd name="connsiteY32" fmla="*/ 2181225 h 3838575"/>
              <a:gd name="connsiteX33" fmla="*/ 2452688 w 4143375"/>
              <a:gd name="connsiteY33" fmla="*/ 2219325 h 3838575"/>
              <a:gd name="connsiteX34" fmla="*/ 2343150 w 4143375"/>
              <a:gd name="connsiteY34" fmla="*/ 2262187 h 3838575"/>
              <a:gd name="connsiteX35" fmla="*/ 2262188 w 4143375"/>
              <a:gd name="connsiteY35" fmla="*/ 2295525 h 3838575"/>
              <a:gd name="connsiteX36" fmla="*/ 2171700 w 4143375"/>
              <a:gd name="connsiteY36" fmla="*/ 2338387 h 3838575"/>
              <a:gd name="connsiteX37" fmla="*/ 2062163 w 4143375"/>
              <a:gd name="connsiteY37" fmla="*/ 2371725 h 3838575"/>
              <a:gd name="connsiteX38" fmla="*/ 1985963 w 4143375"/>
              <a:gd name="connsiteY38" fmla="*/ 2376487 h 3838575"/>
              <a:gd name="connsiteX39" fmla="*/ 1895475 w 4143375"/>
              <a:gd name="connsiteY39" fmla="*/ 2366962 h 3838575"/>
              <a:gd name="connsiteX40" fmla="*/ 1757363 w 4143375"/>
              <a:gd name="connsiteY40" fmla="*/ 2381250 h 3838575"/>
              <a:gd name="connsiteX41" fmla="*/ 1633538 w 4143375"/>
              <a:gd name="connsiteY41" fmla="*/ 2409825 h 3838575"/>
              <a:gd name="connsiteX42" fmla="*/ 1538288 w 4143375"/>
              <a:gd name="connsiteY42" fmla="*/ 2409825 h 3838575"/>
              <a:gd name="connsiteX43" fmla="*/ 1457325 w 4143375"/>
              <a:gd name="connsiteY43" fmla="*/ 2405062 h 3838575"/>
              <a:gd name="connsiteX44" fmla="*/ 1357313 w 4143375"/>
              <a:gd name="connsiteY44" fmla="*/ 2405062 h 3838575"/>
              <a:gd name="connsiteX45" fmla="*/ 1257300 w 4143375"/>
              <a:gd name="connsiteY45" fmla="*/ 2414587 h 3838575"/>
              <a:gd name="connsiteX46" fmla="*/ 1157288 w 4143375"/>
              <a:gd name="connsiteY46" fmla="*/ 2409825 h 3838575"/>
              <a:gd name="connsiteX47" fmla="*/ 1047750 w 4143375"/>
              <a:gd name="connsiteY47" fmla="*/ 2409825 h 3838575"/>
              <a:gd name="connsiteX48" fmla="*/ 990600 w 4143375"/>
              <a:gd name="connsiteY48" fmla="*/ 2414587 h 3838575"/>
              <a:gd name="connsiteX49" fmla="*/ 900113 w 4143375"/>
              <a:gd name="connsiteY49" fmla="*/ 2428875 h 3838575"/>
              <a:gd name="connsiteX50" fmla="*/ 800100 w 4143375"/>
              <a:gd name="connsiteY50" fmla="*/ 2457450 h 3838575"/>
              <a:gd name="connsiteX51" fmla="*/ 700088 w 4143375"/>
              <a:gd name="connsiteY51" fmla="*/ 2471737 h 3838575"/>
              <a:gd name="connsiteX52" fmla="*/ 633413 w 4143375"/>
              <a:gd name="connsiteY52" fmla="*/ 2505075 h 3838575"/>
              <a:gd name="connsiteX53" fmla="*/ 595313 w 4143375"/>
              <a:gd name="connsiteY53" fmla="*/ 2552700 h 3838575"/>
              <a:gd name="connsiteX54" fmla="*/ 514350 w 4143375"/>
              <a:gd name="connsiteY54" fmla="*/ 2562225 h 3838575"/>
              <a:gd name="connsiteX55" fmla="*/ 414338 w 4143375"/>
              <a:gd name="connsiteY55" fmla="*/ 2571750 h 3838575"/>
              <a:gd name="connsiteX56" fmla="*/ 352425 w 4143375"/>
              <a:gd name="connsiteY56" fmla="*/ 2547937 h 3838575"/>
              <a:gd name="connsiteX57" fmla="*/ 309563 w 4143375"/>
              <a:gd name="connsiteY57" fmla="*/ 2519362 h 3838575"/>
              <a:gd name="connsiteX58" fmla="*/ 566738 w 4143375"/>
              <a:gd name="connsiteY58" fmla="*/ 95250 h 3838575"/>
              <a:gd name="connsiteX59" fmla="*/ 404813 w 4143375"/>
              <a:gd name="connsiteY59" fmla="*/ 0 h 3838575"/>
              <a:gd name="connsiteX60" fmla="*/ 376238 w 4143375"/>
              <a:gd name="connsiteY60" fmla="*/ 114300 h 3838575"/>
              <a:gd name="connsiteX61" fmla="*/ 190500 w 4143375"/>
              <a:gd name="connsiteY61" fmla="*/ 176212 h 3838575"/>
              <a:gd name="connsiteX62" fmla="*/ 0 w 4143375"/>
              <a:gd name="connsiteY62" fmla="*/ 180975 h 3838575"/>
              <a:gd name="connsiteX63" fmla="*/ 9525 w 4143375"/>
              <a:gd name="connsiteY63" fmla="*/ 3838575 h 3838575"/>
              <a:gd name="connsiteX64" fmla="*/ 2719388 w 4143375"/>
              <a:gd name="connsiteY64" fmla="*/ 3824287 h 3838575"/>
              <a:gd name="connsiteX65" fmla="*/ 2719388 w 4143375"/>
              <a:gd name="connsiteY65" fmla="*/ 3186112 h 3838575"/>
              <a:gd name="connsiteX66" fmla="*/ 4143375 w 4143375"/>
              <a:gd name="connsiteY66" fmla="*/ 3186112 h 3838575"/>
              <a:gd name="connsiteX67" fmla="*/ 4143375 w 4143375"/>
              <a:gd name="connsiteY67" fmla="*/ 1085850 h 3838575"/>
              <a:gd name="connsiteX0" fmla="*/ 4143375 w 4143375"/>
              <a:gd name="connsiteY0" fmla="*/ 1085850 h 3838575"/>
              <a:gd name="connsiteX1" fmla="*/ 4057650 w 4143375"/>
              <a:gd name="connsiteY1" fmla="*/ 1100137 h 3838575"/>
              <a:gd name="connsiteX2" fmla="*/ 3995738 w 4143375"/>
              <a:gd name="connsiteY2" fmla="*/ 1085850 h 3838575"/>
              <a:gd name="connsiteX3" fmla="*/ 3971925 w 4143375"/>
              <a:gd name="connsiteY3" fmla="*/ 1085850 h 3838575"/>
              <a:gd name="connsiteX4" fmla="*/ 3914775 w 4143375"/>
              <a:gd name="connsiteY4" fmla="*/ 1128712 h 3838575"/>
              <a:gd name="connsiteX5" fmla="*/ 3843338 w 4143375"/>
              <a:gd name="connsiteY5" fmla="*/ 1219200 h 3838575"/>
              <a:gd name="connsiteX6" fmla="*/ 3800475 w 4143375"/>
              <a:gd name="connsiteY6" fmla="*/ 1271587 h 3838575"/>
              <a:gd name="connsiteX7" fmla="*/ 3743325 w 4143375"/>
              <a:gd name="connsiteY7" fmla="*/ 1309687 h 3838575"/>
              <a:gd name="connsiteX8" fmla="*/ 3629025 w 4143375"/>
              <a:gd name="connsiteY8" fmla="*/ 1371600 h 3838575"/>
              <a:gd name="connsiteX9" fmla="*/ 3529013 w 4143375"/>
              <a:gd name="connsiteY9" fmla="*/ 1404937 h 3838575"/>
              <a:gd name="connsiteX10" fmla="*/ 3452813 w 4143375"/>
              <a:gd name="connsiteY10" fmla="*/ 1466850 h 3838575"/>
              <a:gd name="connsiteX11" fmla="*/ 3390900 w 4143375"/>
              <a:gd name="connsiteY11" fmla="*/ 1495425 h 3838575"/>
              <a:gd name="connsiteX12" fmla="*/ 3290888 w 4143375"/>
              <a:gd name="connsiteY12" fmla="*/ 1533525 h 3838575"/>
              <a:gd name="connsiteX13" fmla="*/ 3219450 w 4143375"/>
              <a:gd name="connsiteY13" fmla="*/ 1543050 h 3838575"/>
              <a:gd name="connsiteX14" fmla="*/ 3128963 w 4143375"/>
              <a:gd name="connsiteY14" fmla="*/ 1585912 h 3838575"/>
              <a:gd name="connsiteX15" fmla="*/ 3048000 w 4143375"/>
              <a:gd name="connsiteY15" fmla="*/ 1609725 h 3838575"/>
              <a:gd name="connsiteX16" fmla="*/ 2952750 w 4143375"/>
              <a:gd name="connsiteY16" fmla="*/ 1643062 h 3838575"/>
              <a:gd name="connsiteX17" fmla="*/ 2914650 w 4143375"/>
              <a:gd name="connsiteY17" fmla="*/ 1666875 h 3838575"/>
              <a:gd name="connsiteX18" fmla="*/ 2914650 w 4143375"/>
              <a:gd name="connsiteY18" fmla="*/ 1666875 h 3838575"/>
              <a:gd name="connsiteX19" fmla="*/ 2838450 w 4143375"/>
              <a:gd name="connsiteY19" fmla="*/ 1700212 h 3838575"/>
              <a:gd name="connsiteX20" fmla="*/ 2824163 w 4143375"/>
              <a:gd name="connsiteY20" fmla="*/ 1671637 h 3838575"/>
              <a:gd name="connsiteX21" fmla="*/ 2819400 w 4143375"/>
              <a:gd name="connsiteY21" fmla="*/ 1647825 h 3838575"/>
              <a:gd name="connsiteX22" fmla="*/ 2771775 w 4143375"/>
              <a:gd name="connsiteY22" fmla="*/ 1681162 h 3838575"/>
              <a:gd name="connsiteX23" fmla="*/ 2676525 w 4143375"/>
              <a:gd name="connsiteY23" fmla="*/ 1709737 h 3838575"/>
              <a:gd name="connsiteX24" fmla="*/ 2628900 w 4143375"/>
              <a:gd name="connsiteY24" fmla="*/ 1695450 h 3838575"/>
              <a:gd name="connsiteX25" fmla="*/ 2566988 w 4143375"/>
              <a:gd name="connsiteY25" fmla="*/ 1709737 h 3838575"/>
              <a:gd name="connsiteX26" fmla="*/ 2533650 w 4143375"/>
              <a:gd name="connsiteY26" fmla="*/ 1738312 h 3838575"/>
              <a:gd name="connsiteX27" fmla="*/ 2614613 w 4143375"/>
              <a:gd name="connsiteY27" fmla="*/ 1771650 h 3838575"/>
              <a:gd name="connsiteX28" fmla="*/ 2681288 w 4143375"/>
              <a:gd name="connsiteY28" fmla="*/ 1809750 h 3838575"/>
              <a:gd name="connsiteX29" fmla="*/ 2667000 w 4143375"/>
              <a:gd name="connsiteY29" fmla="*/ 1909762 h 3838575"/>
              <a:gd name="connsiteX30" fmla="*/ 2657475 w 4143375"/>
              <a:gd name="connsiteY30" fmla="*/ 2033587 h 3838575"/>
              <a:gd name="connsiteX31" fmla="*/ 2586038 w 4143375"/>
              <a:gd name="connsiteY31" fmla="*/ 2133600 h 3838575"/>
              <a:gd name="connsiteX32" fmla="*/ 2514600 w 4143375"/>
              <a:gd name="connsiteY32" fmla="*/ 2181225 h 3838575"/>
              <a:gd name="connsiteX33" fmla="*/ 2452688 w 4143375"/>
              <a:gd name="connsiteY33" fmla="*/ 2219325 h 3838575"/>
              <a:gd name="connsiteX34" fmla="*/ 2343150 w 4143375"/>
              <a:gd name="connsiteY34" fmla="*/ 2262187 h 3838575"/>
              <a:gd name="connsiteX35" fmla="*/ 2262188 w 4143375"/>
              <a:gd name="connsiteY35" fmla="*/ 2295525 h 3838575"/>
              <a:gd name="connsiteX36" fmla="*/ 2171700 w 4143375"/>
              <a:gd name="connsiteY36" fmla="*/ 2338387 h 3838575"/>
              <a:gd name="connsiteX37" fmla="*/ 2062163 w 4143375"/>
              <a:gd name="connsiteY37" fmla="*/ 2371725 h 3838575"/>
              <a:gd name="connsiteX38" fmla="*/ 1985963 w 4143375"/>
              <a:gd name="connsiteY38" fmla="*/ 2376487 h 3838575"/>
              <a:gd name="connsiteX39" fmla="*/ 1895475 w 4143375"/>
              <a:gd name="connsiteY39" fmla="*/ 2366962 h 3838575"/>
              <a:gd name="connsiteX40" fmla="*/ 1757363 w 4143375"/>
              <a:gd name="connsiteY40" fmla="*/ 2381250 h 3838575"/>
              <a:gd name="connsiteX41" fmla="*/ 1633538 w 4143375"/>
              <a:gd name="connsiteY41" fmla="*/ 2409825 h 3838575"/>
              <a:gd name="connsiteX42" fmla="*/ 1538288 w 4143375"/>
              <a:gd name="connsiteY42" fmla="*/ 2409825 h 3838575"/>
              <a:gd name="connsiteX43" fmla="*/ 1457325 w 4143375"/>
              <a:gd name="connsiteY43" fmla="*/ 2405062 h 3838575"/>
              <a:gd name="connsiteX44" fmla="*/ 1357313 w 4143375"/>
              <a:gd name="connsiteY44" fmla="*/ 2405062 h 3838575"/>
              <a:gd name="connsiteX45" fmla="*/ 1257300 w 4143375"/>
              <a:gd name="connsiteY45" fmla="*/ 2414587 h 3838575"/>
              <a:gd name="connsiteX46" fmla="*/ 1157288 w 4143375"/>
              <a:gd name="connsiteY46" fmla="*/ 2409825 h 3838575"/>
              <a:gd name="connsiteX47" fmla="*/ 1047750 w 4143375"/>
              <a:gd name="connsiteY47" fmla="*/ 2409825 h 3838575"/>
              <a:gd name="connsiteX48" fmla="*/ 990600 w 4143375"/>
              <a:gd name="connsiteY48" fmla="*/ 2414587 h 3838575"/>
              <a:gd name="connsiteX49" fmla="*/ 900113 w 4143375"/>
              <a:gd name="connsiteY49" fmla="*/ 2428875 h 3838575"/>
              <a:gd name="connsiteX50" fmla="*/ 800100 w 4143375"/>
              <a:gd name="connsiteY50" fmla="*/ 2457450 h 3838575"/>
              <a:gd name="connsiteX51" fmla="*/ 700088 w 4143375"/>
              <a:gd name="connsiteY51" fmla="*/ 2471737 h 3838575"/>
              <a:gd name="connsiteX52" fmla="*/ 633413 w 4143375"/>
              <a:gd name="connsiteY52" fmla="*/ 2505075 h 3838575"/>
              <a:gd name="connsiteX53" fmla="*/ 595313 w 4143375"/>
              <a:gd name="connsiteY53" fmla="*/ 2552700 h 3838575"/>
              <a:gd name="connsiteX54" fmla="*/ 514350 w 4143375"/>
              <a:gd name="connsiteY54" fmla="*/ 2562225 h 3838575"/>
              <a:gd name="connsiteX55" fmla="*/ 414338 w 4143375"/>
              <a:gd name="connsiteY55" fmla="*/ 2571750 h 3838575"/>
              <a:gd name="connsiteX56" fmla="*/ 352425 w 4143375"/>
              <a:gd name="connsiteY56" fmla="*/ 2547937 h 3838575"/>
              <a:gd name="connsiteX57" fmla="*/ 776288 w 4143375"/>
              <a:gd name="connsiteY57" fmla="*/ 128587 h 3838575"/>
              <a:gd name="connsiteX58" fmla="*/ 566738 w 4143375"/>
              <a:gd name="connsiteY58" fmla="*/ 95250 h 3838575"/>
              <a:gd name="connsiteX59" fmla="*/ 404813 w 4143375"/>
              <a:gd name="connsiteY59" fmla="*/ 0 h 3838575"/>
              <a:gd name="connsiteX60" fmla="*/ 376238 w 4143375"/>
              <a:gd name="connsiteY60" fmla="*/ 114300 h 3838575"/>
              <a:gd name="connsiteX61" fmla="*/ 190500 w 4143375"/>
              <a:gd name="connsiteY61" fmla="*/ 176212 h 3838575"/>
              <a:gd name="connsiteX62" fmla="*/ 0 w 4143375"/>
              <a:gd name="connsiteY62" fmla="*/ 180975 h 3838575"/>
              <a:gd name="connsiteX63" fmla="*/ 9525 w 4143375"/>
              <a:gd name="connsiteY63" fmla="*/ 3838575 h 3838575"/>
              <a:gd name="connsiteX64" fmla="*/ 2719388 w 4143375"/>
              <a:gd name="connsiteY64" fmla="*/ 3824287 h 3838575"/>
              <a:gd name="connsiteX65" fmla="*/ 2719388 w 4143375"/>
              <a:gd name="connsiteY65" fmla="*/ 3186112 h 3838575"/>
              <a:gd name="connsiteX66" fmla="*/ 4143375 w 4143375"/>
              <a:gd name="connsiteY66" fmla="*/ 3186112 h 3838575"/>
              <a:gd name="connsiteX67" fmla="*/ 4143375 w 4143375"/>
              <a:gd name="connsiteY67" fmla="*/ 1085850 h 3838575"/>
              <a:gd name="connsiteX0" fmla="*/ 4143375 w 4143375"/>
              <a:gd name="connsiteY0" fmla="*/ 1085850 h 3838575"/>
              <a:gd name="connsiteX1" fmla="*/ 4057650 w 4143375"/>
              <a:gd name="connsiteY1" fmla="*/ 1100137 h 3838575"/>
              <a:gd name="connsiteX2" fmla="*/ 3995738 w 4143375"/>
              <a:gd name="connsiteY2" fmla="*/ 1085850 h 3838575"/>
              <a:gd name="connsiteX3" fmla="*/ 3971925 w 4143375"/>
              <a:gd name="connsiteY3" fmla="*/ 1085850 h 3838575"/>
              <a:gd name="connsiteX4" fmla="*/ 3914775 w 4143375"/>
              <a:gd name="connsiteY4" fmla="*/ 1128712 h 3838575"/>
              <a:gd name="connsiteX5" fmla="*/ 3843338 w 4143375"/>
              <a:gd name="connsiteY5" fmla="*/ 1219200 h 3838575"/>
              <a:gd name="connsiteX6" fmla="*/ 3800475 w 4143375"/>
              <a:gd name="connsiteY6" fmla="*/ 1271587 h 3838575"/>
              <a:gd name="connsiteX7" fmla="*/ 3743325 w 4143375"/>
              <a:gd name="connsiteY7" fmla="*/ 1309687 h 3838575"/>
              <a:gd name="connsiteX8" fmla="*/ 3629025 w 4143375"/>
              <a:gd name="connsiteY8" fmla="*/ 1371600 h 3838575"/>
              <a:gd name="connsiteX9" fmla="*/ 3529013 w 4143375"/>
              <a:gd name="connsiteY9" fmla="*/ 1404937 h 3838575"/>
              <a:gd name="connsiteX10" fmla="*/ 3452813 w 4143375"/>
              <a:gd name="connsiteY10" fmla="*/ 1466850 h 3838575"/>
              <a:gd name="connsiteX11" fmla="*/ 3390900 w 4143375"/>
              <a:gd name="connsiteY11" fmla="*/ 1495425 h 3838575"/>
              <a:gd name="connsiteX12" fmla="*/ 3290888 w 4143375"/>
              <a:gd name="connsiteY12" fmla="*/ 1533525 h 3838575"/>
              <a:gd name="connsiteX13" fmla="*/ 3219450 w 4143375"/>
              <a:gd name="connsiteY13" fmla="*/ 1543050 h 3838575"/>
              <a:gd name="connsiteX14" fmla="*/ 3128963 w 4143375"/>
              <a:gd name="connsiteY14" fmla="*/ 1585912 h 3838575"/>
              <a:gd name="connsiteX15" fmla="*/ 3048000 w 4143375"/>
              <a:gd name="connsiteY15" fmla="*/ 1609725 h 3838575"/>
              <a:gd name="connsiteX16" fmla="*/ 2952750 w 4143375"/>
              <a:gd name="connsiteY16" fmla="*/ 1643062 h 3838575"/>
              <a:gd name="connsiteX17" fmla="*/ 2914650 w 4143375"/>
              <a:gd name="connsiteY17" fmla="*/ 1666875 h 3838575"/>
              <a:gd name="connsiteX18" fmla="*/ 2914650 w 4143375"/>
              <a:gd name="connsiteY18" fmla="*/ 1666875 h 3838575"/>
              <a:gd name="connsiteX19" fmla="*/ 2838450 w 4143375"/>
              <a:gd name="connsiteY19" fmla="*/ 1700212 h 3838575"/>
              <a:gd name="connsiteX20" fmla="*/ 2824163 w 4143375"/>
              <a:gd name="connsiteY20" fmla="*/ 1671637 h 3838575"/>
              <a:gd name="connsiteX21" fmla="*/ 2819400 w 4143375"/>
              <a:gd name="connsiteY21" fmla="*/ 1647825 h 3838575"/>
              <a:gd name="connsiteX22" fmla="*/ 2771775 w 4143375"/>
              <a:gd name="connsiteY22" fmla="*/ 1681162 h 3838575"/>
              <a:gd name="connsiteX23" fmla="*/ 2676525 w 4143375"/>
              <a:gd name="connsiteY23" fmla="*/ 1709737 h 3838575"/>
              <a:gd name="connsiteX24" fmla="*/ 2628900 w 4143375"/>
              <a:gd name="connsiteY24" fmla="*/ 1695450 h 3838575"/>
              <a:gd name="connsiteX25" fmla="*/ 2566988 w 4143375"/>
              <a:gd name="connsiteY25" fmla="*/ 1709737 h 3838575"/>
              <a:gd name="connsiteX26" fmla="*/ 2533650 w 4143375"/>
              <a:gd name="connsiteY26" fmla="*/ 1738312 h 3838575"/>
              <a:gd name="connsiteX27" fmla="*/ 2614613 w 4143375"/>
              <a:gd name="connsiteY27" fmla="*/ 1771650 h 3838575"/>
              <a:gd name="connsiteX28" fmla="*/ 2681288 w 4143375"/>
              <a:gd name="connsiteY28" fmla="*/ 1809750 h 3838575"/>
              <a:gd name="connsiteX29" fmla="*/ 2667000 w 4143375"/>
              <a:gd name="connsiteY29" fmla="*/ 1909762 h 3838575"/>
              <a:gd name="connsiteX30" fmla="*/ 2657475 w 4143375"/>
              <a:gd name="connsiteY30" fmla="*/ 2033587 h 3838575"/>
              <a:gd name="connsiteX31" fmla="*/ 2586038 w 4143375"/>
              <a:gd name="connsiteY31" fmla="*/ 2133600 h 3838575"/>
              <a:gd name="connsiteX32" fmla="*/ 2514600 w 4143375"/>
              <a:gd name="connsiteY32" fmla="*/ 2181225 h 3838575"/>
              <a:gd name="connsiteX33" fmla="*/ 2452688 w 4143375"/>
              <a:gd name="connsiteY33" fmla="*/ 2219325 h 3838575"/>
              <a:gd name="connsiteX34" fmla="*/ 2343150 w 4143375"/>
              <a:gd name="connsiteY34" fmla="*/ 2262187 h 3838575"/>
              <a:gd name="connsiteX35" fmla="*/ 2262188 w 4143375"/>
              <a:gd name="connsiteY35" fmla="*/ 2295525 h 3838575"/>
              <a:gd name="connsiteX36" fmla="*/ 2171700 w 4143375"/>
              <a:gd name="connsiteY36" fmla="*/ 2338387 h 3838575"/>
              <a:gd name="connsiteX37" fmla="*/ 2062163 w 4143375"/>
              <a:gd name="connsiteY37" fmla="*/ 2371725 h 3838575"/>
              <a:gd name="connsiteX38" fmla="*/ 1985963 w 4143375"/>
              <a:gd name="connsiteY38" fmla="*/ 2376487 h 3838575"/>
              <a:gd name="connsiteX39" fmla="*/ 1895475 w 4143375"/>
              <a:gd name="connsiteY39" fmla="*/ 2366962 h 3838575"/>
              <a:gd name="connsiteX40" fmla="*/ 1757363 w 4143375"/>
              <a:gd name="connsiteY40" fmla="*/ 2381250 h 3838575"/>
              <a:gd name="connsiteX41" fmla="*/ 1633538 w 4143375"/>
              <a:gd name="connsiteY41" fmla="*/ 2409825 h 3838575"/>
              <a:gd name="connsiteX42" fmla="*/ 1538288 w 4143375"/>
              <a:gd name="connsiteY42" fmla="*/ 2409825 h 3838575"/>
              <a:gd name="connsiteX43" fmla="*/ 1457325 w 4143375"/>
              <a:gd name="connsiteY43" fmla="*/ 2405062 h 3838575"/>
              <a:gd name="connsiteX44" fmla="*/ 1357313 w 4143375"/>
              <a:gd name="connsiteY44" fmla="*/ 2405062 h 3838575"/>
              <a:gd name="connsiteX45" fmla="*/ 1257300 w 4143375"/>
              <a:gd name="connsiteY45" fmla="*/ 2414587 h 3838575"/>
              <a:gd name="connsiteX46" fmla="*/ 1157288 w 4143375"/>
              <a:gd name="connsiteY46" fmla="*/ 2409825 h 3838575"/>
              <a:gd name="connsiteX47" fmla="*/ 1047750 w 4143375"/>
              <a:gd name="connsiteY47" fmla="*/ 2409825 h 3838575"/>
              <a:gd name="connsiteX48" fmla="*/ 990600 w 4143375"/>
              <a:gd name="connsiteY48" fmla="*/ 2414587 h 3838575"/>
              <a:gd name="connsiteX49" fmla="*/ 900113 w 4143375"/>
              <a:gd name="connsiteY49" fmla="*/ 2428875 h 3838575"/>
              <a:gd name="connsiteX50" fmla="*/ 800100 w 4143375"/>
              <a:gd name="connsiteY50" fmla="*/ 2457450 h 3838575"/>
              <a:gd name="connsiteX51" fmla="*/ 700088 w 4143375"/>
              <a:gd name="connsiteY51" fmla="*/ 2471737 h 3838575"/>
              <a:gd name="connsiteX52" fmla="*/ 633413 w 4143375"/>
              <a:gd name="connsiteY52" fmla="*/ 2505075 h 3838575"/>
              <a:gd name="connsiteX53" fmla="*/ 595313 w 4143375"/>
              <a:gd name="connsiteY53" fmla="*/ 2552700 h 3838575"/>
              <a:gd name="connsiteX54" fmla="*/ 514350 w 4143375"/>
              <a:gd name="connsiteY54" fmla="*/ 2562225 h 3838575"/>
              <a:gd name="connsiteX55" fmla="*/ 414338 w 4143375"/>
              <a:gd name="connsiteY55" fmla="*/ 2571750 h 3838575"/>
              <a:gd name="connsiteX56" fmla="*/ 876300 w 4143375"/>
              <a:gd name="connsiteY56" fmla="*/ 100012 h 3838575"/>
              <a:gd name="connsiteX57" fmla="*/ 776288 w 4143375"/>
              <a:gd name="connsiteY57" fmla="*/ 128587 h 3838575"/>
              <a:gd name="connsiteX58" fmla="*/ 566738 w 4143375"/>
              <a:gd name="connsiteY58" fmla="*/ 95250 h 3838575"/>
              <a:gd name="connsiteX59" fmla="*/ 404813 w 4143375"/>
              <a:gd name="connsiteY59" fmla="*/ 0 h 3838575"/>
              <a:gd name="connsiteX60" fmla="*/ 376238 w 4143375"/>
              <a:gd name="connsiteY60" fmla="*/ 114300 h 3838575"/>
              <a:gd name="connsiteX61" fmla="*/ 190500 w 4143375"/>
              <a:gd name="connsiteY61" fmla="*/ 176212 h 3838575"/>
              <a:gd name="connsiteX62" fmla="*/ 0 w 4143375"/>
              <a:gd name="connsiteY62" fmla="*/ 180975 h 3838575"/>
              <a:gd name="connsiteX63" fmla="*/ 9525 w 4143375"/>
              <a:gd name="connsiteY63" fmla="*/ 3838575 h 3838575"/>
              <a:gd name="connsiteX64" fmla="*/ 2719388 w 4143375"/>
              <a:gd name="connsiteY64" fmla="*/ 3824287 h 3838575"/>
              <a:gd name="connsiteX65" fmla="*/ 2719388 w 4143375"/>
              <a:gd name="connsiteY65" fmla="*/ 3186112 h 3838575"/>
              <a:gd name="connsiteX66" fmla="*/ 4143375 w 4143375"/>
              <a:gd name="connsiteY66" fmla="*/ 3186112 h 3838575"/>
              <a:gd name="connsiteX67" fmla="*/ 4143375 w 4143375"/>
              <a:gd name="connsiteY67" fmla="*/ 1085850 h 3838575"/>
              <a:gd name="connsiteX0" fmla="*/ 4143375 w 4143375"/>
              <a:gd name="connsiteY0" fmla="*/ 1085850 h 3838575"/>
              <a:gd name="connsiteX1" fmla="*/ 4057650 w 4143375"/>
              <a:gd name="connsiteY1" fmla="*/ 1100137 h 3838575"/>
              <a:gd name="connsiteX2" fmla="*/ 3995738 w 4143375"/>
              <a:gd name="connsiteY2" fmla="*/ 1085850 h 3838575"/>
              <a:gd name="connsiteX3" fmla="*/ 3971925 w 4143375"/>
              <a:gd name="connsiteY3" fmla="*/ 1085850 h 3838575"/>
              <a:gd name="connsiteX4" fmla="*/ 3914775 w 4143375"/>
              <a:gd name="connsiteY4" fmla="*/ 1128712 h 3838575"/>
              <a:gd name="connsiteX5" fmla="*/ 3843338 w 4143375"/>
              <a:gd name="connsiteY5" fmla="*/ 1219200 h 3838575"/>
              <a:gd name="connsiteX6" fmla="*/ 3800475 w 4143375"/>
              <a:gd name="connsiteY6" fmla="*/ 1271587 h 3838575"/>
              <a:gd name="connsiteX7" fmla="*/ 3743325 w 4143375"/>
              <a:gd name="connsiteY7" fmla="*/ 1309687 h 3838575"/>
              <a:gd name="connsiteX8" fmla="*/ 3629025 w 4143375"/>
              <a:gd name="connsiteY8" fmla="*/ 1371600 h 3838575"/>
              <a:gd name="connsiteX9" fmla="*/ 3529013 w 4143375"/>
              <a:gd name="connsiteY9" fmla="*/ 1404937 h 3838575"/>
              <a:gd name="connsiteX10" fmla="*/ 3452813 w 4143375"/>
              <a:gd name="connsiteY10" fmla="*/ 1466850 h 3838575"/>
              <a:gd name="connsiteX11" fmla="*/ 3390900 w 4143375"/>
              <a:gd name="connsiteY11" fmla="*/ 1495425 h 3838575"/>
              <a:gd name="connsiteX12" fmla="*/ 3290888 w 4143375"/>
              <a:gd name="connsiteY12" fmla="*/ 1533525 h 3838575"/>
              <a:gd name="connsiteX13" fmla="*/ 3219450 w 4143375"/>
              <a:gd name="connsiteY13" fmla="*/ 1543050 h 3838575"/>
              <a:gd name="connsiteX14" fmla="*/ 3128963 w 4143375"/>
              <a:gd name="connsiteY14" fmla="*/ 1585912 h 3838575"/>
              <a:gd name="connsiteX15" fmla="*/ 3048000 w 4143375"/>
              <a:gd name="connsiteY15" fmla="*/ 1609725 h 3838575"/>
              <a:gd name="connsiteX16" fmla="*/ 2952750 w 4143375"/>
              <a:gd name="connsiteY16" fmla="*/ 1643062 h 3838575"/>
              <a:gd name="connsiteX17" fmla="*/ 2914650 w 4143375"/>
              <a:gd name="connsiteY17" fmla="*/ 1666875 h 3838575"/>
              <a:gd name="connsiteX18" fmla="*/ 2914650 w 4143375"/>
              <a:gd name="connsiteY18" fmla="*/ 1666875 h 3838575"/>
              <a:gd name="connsiteX19" fmla="*/ 2838450 w 4143375"/>
              <a:gd name="connsiteY19" fmla="*/ 1700212 h 3838575"/>
              <a:gd name="connsiteX20" fmla="*/ 2824163 w 4143375"/>
              <a:gd name="connsiteY20" fmla="*/ 1671637 h 3838575"/>
              <a:gd name="connsiteX21" fmla="*/ 2819400 w 4143375"/>
              <a:gd name="connsiteY21" fmla="*/ 1647825 h 3838575"/>
              <a:gd name="connsiteX22" fmla="*/ 2771775 w 4143375"/>
              <a:gd name="connsiteY22" fmla="*/ 1681162 h 3838575"/>
              <a:gd name="connsiteX23" fmla="*/ 2676525 w 4143375"/>
              <a:gd name="connsiteY23" fmla="*/ 1709737 h 3838575"/>
              <a:gd name="connsiteX24" fmla="*/ 2628900 w 4143375"/>
              <a:gd name="connsiteY24" fmla="*/ 1695450 h 3838575"/>
              <a:gd name="connsiteX25" fmla="*/ 2566988 w 4143375"/>
              <a:gd name="connsiteY25" fmla="*/ 1709737 h 3838575"/>
              <a:gd name="connsiteX26" fmla="*/ 2533650 w 4143375"/>
              <a:gd name="connsiteY26" fmla="*/ 1738312 h 3838575"/>
              <a:gd name="connsiteX27" fmla="*/ 2614613 w 4143375"/>
              <a:gd name="connsiteY27" fmla="*/ 1771650 h 3838575"/>
              <a:gd name="connsiteX28" fmla="*/ 2681288 w 4143375"/>
              <a:gd name="connsiteY28" fmla="*/ 1809750 h 3838575"/>
              <a:gd name="connsiteX29" fmla="*/ 2667000 w 4143375"/>
              <a:gd name="connsiteY29" fmla="*/ 1909762 h 3838575"/>
              <a:gd name="connsiteX30" fmla="*/ 2657475 w 4143375"/>
              <a:gd name="connsiteY30" fmla="*/ 2033587 h 3838575"/>
              <a:gd name="connsiteX31" fmla="*/ 2586038 w 4143375"/>
              <a:gd name="connsiteY31" fmla="*/ 2133600 h 3838575"/>
              <a:gd name="connsiteX32" fmla="*/ 2514600 w 4143375"/>
              <a:gd name="connsiteY32" fmla="*/ 2181225 h 3838575"/>
              <a:gd name="connsiteX33" fmla="*/ 2452688 w 4143375"/>
              <a:gd name="connsiteY33" fmla="*/ 2219325 h 3838575"/>
              <a:gd name="connsiteX34" fmla="*/ 2343150 w 4143375"/>
              <a:gd name="connsiteY34" fmla="*/ 2262187 h 3838575"/>
              <a:gd name="connsiteX35" fmla="*/ 2262188 w 4143375"/>
              <a:gd name="connsiteY35" fmla="*/ 2295525 h 3838575"/>
              <a:gd name="connsiteX36" fmla="*/ 2171700 w 4143375"/>
              <a:gd name="connsiteY36" fmla="*/ 2338387 h 3838575"/>
              <a:gd name="connsiteX37" fmla="*/ 2062163 w 4143375"/>
              <a:gd name="connsiteY37" fmla="*/ 2371725 h 3838575"/>
              <a:gd name="connsiteX38" fmla="*/ 1985963 w 4143375"/>
              <a:gd name="connsiteY38" fmla="*/ 2376487 h 3838575"/>
              <a:gd name="connsiteX39" fmla="*/ 1895475 w 4143375"/>
              <a:gd name="connsiteY39" fmla="*/ 2366962 h 3838575"/>
              <a:gd name="connsiteX40" fmla="*/ 1757363 w 4143375"/>
              <a:gd name="connsiteY40" fmla="*/ 2381250 h 3838575"/>
              <a:gd name="connsiteX41" fmla="*/ 1633538 w 4143375"/>
              <a:gd name="connsiteY41" fmla="*/ 2409825 h 3838575"/>
              <a:gd name="connsiteX42" fmla="*/ 1538288 w 4143375"/>
              <a:gd name="connsiteY42" fmla="*/ 2409825 h 3838575"/>
              <a:gd name="connsiteX43" fmla="*/ 1457325 w 4143375"/>
              <a:gd name="connsiteY43" fmla="*/ 2405062 h 3838575"/>
              <a:gd name="connsiteX44" fmla="*/ 1357313 w 4143375"/>
              <a:gd name="connsiteY44" fmla="*/ 2405062 h 3838575"/>
              <a:gd name="connsiteX45" fmla="*/ 1257300 w 4143375"/>
              <a:gd name="connsiteY45" fmla="*/ 2414587 h 3838575"/>
              <a:gd name="connsiteX46" fmla="*/ 1157288 w 4143375"/>
              <a:gd name="connsiteY46" fmla="*/ 2409825 h 3838575"/>
              <a:gd name="connsiteX47" fmla="*/ 1047750 w 4143375"/>
              <a:gd name="connsiteY47" fmla="*/ 2409825 h 3838575"/>
              <a:gd name="connsiteX48" fmla="*/ 990600 w 4143375"/>
              <a:gd name="connsiteY48" fmla="*/ 2414587 h 3838575"/>
              <a:gd name="connsiteX49" fmla="*/ 900113 w 4143375"/>
              <a:gd name="connsiteY49" fmla="*/ 2428875 h 3838575"/>
              <a:gd name="connsiteX50" fmla="*/ 800100 w 4143375"/>
              <a:gd name="connsiteY50" fmla="*/ 2457450 h 3838575"/>
              <a:gd name="connsiteX51" fmla="*/ 700088 w 4143375"/>
              <a:gd name="connsiteY51" fmla="*/ 2471737 h 3838575"/>
              <a:gd name="connsiteX52" fmla="*/ 633413 w 4143375"/>
              <a:gd name="connsiteY52" fmla="*/ 2505075 h 3838575"/>
              <a:gd name="connsiteX53" fmla="*/ 595313 w 4143375"/>
              <a:gd name="connsiteY53" fmla="*/ 2552700 h 3838575"/>
              <a:gd name="connsiteX54" fmla="*/ 514350 w 4143375"/>
              <a:gd name="connsiteY54" fmla="*/ 2562225 h 3838575"/>
              <a:gd name="connsiteX55" fmla="*/ 766763 w 4143375"/>
              <a:gd name="connsiteY55" fmla="*/ 0 h 3838575"/>
              <a:gd name="connsiteX56" fmla="*/ 876300 w 4143375"/>
              <a:gd name="connsiteY56" fmla="*/ 100012 h 3838575"/>
              <a:gd name="connsiteX57" fmla="*/ 776288 w 4143375"/>
              <a:gd name="connsiteY57" fmla="*/ 128587 h 3838575"/>
              <a:gd name="connsiteX58" fmla="*/ 566738 w 4143375"/>
              <a:gd name="connsiteY58" fmla="*/ 95250 h 3838575"/>
              <a:gd name="connsiteX59" fmla="*/ 404813 w 4143375"/>
              <a:gd name="connsiteY59" fmla="*/ 0 h 3838575"/>
              <a:gd name="connsiteX60" fmla="*/ 376238 w 4143375"/>
              <a:gd name="connsiteY60" fmla="*/ 114300 h 3838575"/>
              <a:gd name="connsiteX61" fmla="*/ 190500 w 4143375"/>
              <a:gd name="connsiteY61" fmla="*/ 176212 h 3838575"/>
              <a:gd name="connsiteX62" fmla="*/ 0 w 4143375"/>
              <a:gd name="connsiteY62" fmla="*/ 180975 h 3838575"/>
              <a:gd name="connsiteX63" fmla="*/ 9525 w 4143375"/>
              <a:gd name="connsiteY63" fmla="*/ 3838575 h 3838575"/>
              <a:gd name="connsiteX64" fmla="*/ 2719388 w 4143375"/>
              <a:gd name="connsiteY64" fmla="*/ 3824287 h 3838575"/>
              <a:gd name="connsiteX65" fmla="*/ 2719388 w 4143375"/>
              <a:gd name="connsiteY65" fmla="*/ 3186112 h 3838575"/>
              <a:gd name="connsiteX66" fmla="*/ 4143375 w 4143375"/>
              <a:gd name="connsiteY66" fmla="*/ 3186112 h 3838575"/>
              <a:gd name="connsiteX67" fmla="*/ 4143375 w 4143375"/>
              <a:gd name="connsiteY67" fmla="*/ 1085850 h 3838575"/>
              <a:gd name="connsiteX0" fmla="*/ 4143375 w 4143375"/>
              <a:gd name="connsiteY0" fmla="*/ 1123950 h 3876675"/>
              <a:gd name="connsiteX1" fmla="*/ 4057650 w 4143375"/>
              <a:gd name="connsiteY1" fmla="*/ 1138237 h 3876675"/>
              <a:gd name="connsiteX2" fmla="*/ 3995738 w 4143375"/>
              <a:gd name="connsiteY2" fmla="*/ 1123950 h 3876675"/>
              <a:gd name="connsiteX3" fmla="*/ 3971925 w 4143375"/>
              <a:gd name="connsiteY3" fmla="*/ 1123950 h 3876675"/>
              <a:gd name="connsiteX4" fmla="*/ 3914775 w 4143375"/>
              <a:gd name="connsiteY4" fmla="*/ 1166812 h 3876675"/>
              <a:gd name="connsiteX5" fmla="*/ 3843338 w 4143375"/>
              <a:gd name="connsiteY5" fmla="*/ 1257300 h 3876675"/>
              <a:gd name="connsiteX6" fmla="*/ 3800475 w 4143375"/>
              <a:gd name="connsiteY6" fmla="*/ 1309687 h 3876675"/>
              <a:gd name="connsiteX7" fmla="*/ 3743325 w 4143375"/>
              <a:gd name="connsiteY7" fmla="*/ 1347787 h 3876675"/>
              <a:gd name="connsiteX8" fmla="*/ 3629025 w 4143375"/>
              <a:gd name="connsiteY8" fmla="*/ 1409700 h 3876675"/>
              <a:gd name="connsiteX9" fmla="*/ 3529013 w 4143375"/>
              <a:gd name="connsiteY9" fmla="*/ 1443037 h 3876675"/>
              <a:gd name="connsiteX10" fmla="*/ 3452813 w 4143375"/>
              <a:gd name="connsiteY10" fmla="*/ 1504950 h 3876675"/>
              <a:gd name="connsiteX11" fmla="*/ 3390900 w 4143375"/>
              <a:gd name="connsiteY11" fmla="*/ 1533525 h 3876675"/>
              <a:gd name="connsiteX12" fmla="*/ 3290888 w 4143375"/>
              <a:gd name="connsiteY12" fmla="*/ 1571625 h 3876675"/>
              <a:gd name="connsiteX13" fmla="*/ 3219450 w 4143375"/>
              <a:gd name="connsiteY13" fmla="*/ 1581150 h 3876675"/>
              <a:gd name="connsiteX14" fmla="*/ 3128963 w 4143375"/>
              <a:gd name="connsiteY14" fmla="*/ 1624012 h 3876675"/>
              <a:gd name="connsiteX15" fmla="*/ 3048000 w 4143375"/>
              <a:gd name="connsiteY15" fmla="*/ 1647825 h 3876675"/>
              <a:gd name="connsiteX16" fmla="*/ 2952750 w 4143375"/>
              <a:gd name="connsiteY16" fmla="*/ 1681162 h 3876675"/>
              <a:gd name="connsiteX17" fmla="*/ 2914650 w 4143375"/>
              <a:gd name="connsiteY17" fmla="*/ 1704975 h 3876675"/>
              <a:gd name="connsiteX18" fmla="*/ 2914650 w 4143375"/>
              <a:gd name="connsiteY18" fmla="*/ 1704975 h 3876675"/>
              <a:gd name="connsiteX19" fmla="*/ 2838450 w 4143375"/>
              <a:gd name="connsiteY19" fmla="*/ 1738312 h 3876675"/>
              <a:gd name="connsiteX20" fmla="*/ 2824163 w 4143375"/>
              <a:gd name="connsiteY20" fmla="*/ 1709737 h 3876675"/>
              <a:gd name="connsiteX21" fmla="*/ 2819400 w 4143375"/>
              <a:gd name="connsiteY21" fmla="*/ 1685925 h 3876675"/>
              <a:gd name="connsiteX22" fmla="*/ 2771775 w 4143375"/>
              <a:gd name="connsiteY22" fmla="*/ 1719262 h 3876675"/>
              <a:gd name="connsiteX23" fmla="*/ 2676525 w 4143375"/>
              <a:gd name="connsiteY23" fmla="*/ 1747837 h 3876675"/>
              <a:gd name="connsiteX24" fmla="*/ 2628900 w 4143375"/>
              <a:gd name="connsiteY24" fmla="*/ 1733550 h 3876675"/>
              <a:gd name="connsiteX25" fmla="*/ 2566988 w 4143375"/>
              <a:gd name="connsiteY25" fmla="*/ 1747837 h 3876675"/>
              <a:gd name="connsiteX26" fmla="*/ 2533650 w 4143375"/>
              <a:gd name="connsiteY26" fmla="*/ 1776412 h 3876675"/>
              <a:gd name="connsiteX27" fmla="*/ 2614613 w 4143375"/>
              <a:gd name="connsiteY27" fmla="*/ 1809750 h 3876675"/>
              <a:gd name="connsiteX28" fmla="*/ 2681288 w 4143375"/>
              <a:gd name="connsiteY28" fmla="*/ 1847850 h 3876675"/>
              <a:gd name="connsiteX29" fmla="*/ 2667000 w 4143375"/>
              <a:gd name="connsiteY29" fmla="*/ 1947862 h 3876675"/>
              <a:gd name="connsiteX30" fmla="*/ 2657475 w 4143375"/>
              <a:gd name="connsiteY30" fmla="*/ 2071687 h 3876675"/>
              <a:gd name="connsiteX31" fmla="*/ 2586038 w 4143375"/>
              <a:gd name="connsiteY31" fmla="*/ 2171700 h 3876675"/>
              <a:gd name="connsiteX32" fmla="*/ 2514600 w 4143375"/>
              <a:gd name="connsiteY32" fmla="*/ 2219325 h 3876675"/>
              <a:gd name="connsiteX33" fmla="*/ 2452688 w 4143375"/>
              <a:gd name="connsiteY33" fmla="*/ 2257425 h 3876675"/>
              <a:gd name="connsiteX34" fmla="*/ 2343150 w 4143375"/>
              <a:gd name="connsiteY34" fmla="*/ 2300287 h 3876675"/>
              <a:gd name="connsiteX35" fmla="*/ 2262188 w 4143375"/>
              <a:gd name="connsiteY35" fmla="*/ 2333625 h 3876675"/>
              <a:gd name="connsiteX36" fmla="*/ 2171700 w 4143375"/>
              <a:gd name="connsiteY36" fmla="*/ 2376487 h 3876675"/>
              <a:gd name="connsiteX37" fmla="*/ 2062163 w 4143375"/>
              <a:gd name="connsiteY37" fmla="*/ 2409825 h 3876675"/>
              <a:gd name="connsiteX38" fmla="*/ 1985963 w 4143375"/>
              <a:gd name="connsiteY38" fmla="*/ 2414587 h 3876675"/>
              <a:gd name="connsiteX39" fmla="*/ 1895475 w 4143375"/>
              <a:gd name="connsiteY39" fmla="*/ 2405062 h 3876675"/>
              <a:gd name="connsiteX40" fmla="*/ 1757363 w 4143375"/>
              <a:gd name="connsiteY40" fmla="*/ 2419350 h 3876675"/>
              <a:gd name="connsiteX41" fmla="*/ 1633538 w 4143375"/>
              <a:gd name="connsiteY41" fmla="*/ 2447925 h 3876675"/>
              <a:gd name="connsiteX42" fmla="*/ 1538288 w 4143375"/>
              <a:gd name="connsiteY42" fmla="*/ 2447925 h 3876675"/>
              <a:gd name="connsiteX43" fmla="*/ 1457325 w 4143375"/>
              <a:gd name="connsiteY43" fmla="*/ 2443162 h 3876675"/>
              <a:gd name="connsiteX44" fmla="*/ 1357313 w 4143375"/>
              <a:gd name="connsiteY44" fmla="*/ 2443162 h 3876675"/>
              <a:gd name="connsiteX45" fmla="*/ 1257300 w 4143375"/>
              <a:gd name="connsiteY45" fmla="*/ 2452687 h 3876675"/>
              <a:gd name="connsiteX46" fmla="*/ 1157288 w 4143375"/>
              <a:gd name="connsiteY46" fmla="*/ 2447925 h 3876675"/>
              <a:gd name="connsiteX47" fmla="*/ 1047750 w 4143375"/>
              <a:gd name="connsiteY47" fmla="*/ 2447925 h 3876675"/>
              <a:gd name="connsiteX48" fmla="*/ 990600 w 4143375"/>
              <a:gd name="connsiteY48" fmla="*/ 2452687 h 3876675"/>
              <a:gd name="connsiteX49" fmla="*/ 900113 w 4143375"/>
              <a:gd name="connsiteY49" fmla="*/ 2466975 h 3876675"/>
              <a:gd name="connsiteX50" fmla="*/ 800100 w 4143375"/>
              <a:gd name="connsiteY50" fmla="*/ 2495550 h 3876675"/>
              <a:gd name="connsiteX51" fmla="*/ 700088 w 4143375"/>
              <a:gd name="connsiteY51" fmla="*/ 2509837 h 3876675"/>
              <a:gd name="connsiteX52" fmla="*/ 633413 w 4143375"/>
              <a:gd name="connsiteY52" fmla="*/ 2543175 h 3876675"/>
              <a:gd name="connsiteX53" fmla="*/ 595313 w 4143375"/>
              <a:gd name="connsiteY53" fmla="*/ 2590800 h 3876675"/>
              <a:gd name="connsiteX54" fmla="*/ 666750 w 4143375"/>
              <a:gd name="connsiteY54" fmla="*/ 0 h 3876675"/>
              <a:gd name="connsiteX55" fmla="*/ 766763 w 4143375"/>
              <a:gd name="connsiteY55" fmla="*/ 38100 h 3876675"/>
              <a:gd name="connsiteX56" fmla="*/ 876300 w 4143375"/>
              <a:gd name="connsiteY56" fmla="*/ 138112 h 3876675"/>
              <a:gd name="connsiteX57" fmla="*/ 776288 w 4143375"/>
              <a:gd name="connsiteY57" fmla="*/ 166687 h 3876675"/>
              <a:gd name="connsiteX58" fmla="*/ 566738 w 4143375"/>
              <a:gd name="connsiteY58" fmla="*/ 133350 h 3876675"/>
              <a:gd name="connsiteX59" fmla="*/ 404813 w 4143375"/>
              <a:gd name="connsiteY59" fmla="*/ 38100 h 3876675"/>
              <a:gd name="connsiteX60" fmla="*/ 376238 w 4143375"/>
              <a:gd name="connsiteY60" fmla="*/ 152400 h 3876675"/>
              <a:gd name="connsiteX61" fmla="*/ 190500 w 4143375"/>
              <a:gd name="connsiteY61" fmla="*/ 214312 h 3876675"/>
              <a:gd name="connsiteX62" fmla="*/ 0 w 4143375"/>
              <a:gd name="connsiteY62" fmla="*/ 219075 h 3876675"/>
              <a:gd name="connsiteX63" fmla="*/ 9525 w 4143375"/>
              <a:gd name="connsiteY63" fmla="*/ 3876675 h 3876675"/>
              <a:gd name="connsiteX64" fmla="*/ 2719388 w 4143375"/>
              <a:gd name="connsiteY64" fmla="*/ 3862387 h 3876675"/>
              <a:gd name="connsiteX65" fmla="*/ 2719388 w 4143375"/>
              <a:gd name="connsiteY65" fmla="*/ 3224212 h 3876675"/>
              <a:gd name="connsiteX66" fmla="*/ 4143375 w 4143375"/>
              <a:gd name="connsiteY66" fmla="*/ 3224212 h 3876675"/>
              <a:gd name="connsiteX67" fmla="*/ 4143375 w 4143375"/>
              <a:gd name="connsiteY67" fmla="*/ 1123950 h 3876675"/>
              <a:gd name="connsiteX0" fmla="*/ 4143375 w 4143375"/>
              <a:gd name="connsiteY0" fmla="*/ 1209675 h 3962400"/>
              <a:gd name="connsiteX1" fmla="*/ 4057650 w 4143375"/>
              <a:gd name="connsiteY1" fmla="*/ 1223962 h 3962400"/>
              <a:gd name="connsiteX2" fmla="*/ 3995738 w 4143375"/>
              <a:gd name="connsiteY2" fmla="*/ 1209675 h 3962400"/>
              <a:gd name="connsiteX3" fmla="*/ 3971925 w 4143375"/>
              <a:gd name="connsiteY3" fmla="*/ 1209675 h 3962400"/>
              <a:gd name="connsiteX4" fmla="*/ 3914775 w 4143375"/>
              <a:gd name="connsiteY4" fmla="*/ 1252537 h 3962400"/>
              <a:gd name="connsiteX5" fmla="*/ 3843338 w 4143375"/>
              <a:gd name="connsiteY5" fmla="*/ 1343025 h 3962400"/>
              <a:gd name="connsiteX6" fmla="*/ 3800475 w 4143375"/>
              <a:gd name="connsiteY6" fmla="*/ 1395412 h 3962400"/>
              <a:gd name="connsiteX7" fmla="*/ 3743325 w 4143375"/>
              <a:gd name="connsiteY7" fmla="*/ 1433512 h 3962400"/>
              <a:gd name="connsiteX8" fmla="*/ 3629025 w 4143375"/>
              <a:gd name="connsiteY8" fmla="*/ 1495425 h 3962400"/>
              <a:gd name="connsiteX9" fmla="*/ 3529013 w 4143375"/>
              <a:gd name="connsiteY9" fmla="*/ 1528762 h 3962400"/>
              <a:gd name="connsiteX10" fmla="*/ 3452813 w 4143375"/>
              <a:gd name="connsiteY10" fmla="*/ 1590675 h 3962400"/>
              <a:gd name="connsiteX11" fmla="*/ 3390900 w 4143375"/>
              <a:gd name="connsiteY11" fmla="*/ 1619250 h 3962400"/>
              <a:gd name="connsiteX12" fmla="*/ 3290888 w 4143375"/>
              <a:gd name="connsiteY12" fmla="*/ 1657350 h 3962400"/>
              <a:gd name="connsiteX13" fmla="*/ 3219450 w 4143375"/>
              <a:gd name="connsiteY13" fmla="*/ 1666875 h 3962400"/>
              <a:gd name="connsiteX14" fmla="*/ 3128963 w 4143375"/>
              <a:gd name="connsiteY14" fmla="*/ 1709737 h 3962400"/>
              <a:gd name="connsiteX15" fmla="*/ 3048000 w 4143375"/>
              <a:gd name="connsiteY15" fmla="*/ 1733550 h 3962400"/>
              <a:gd name="connsiteX16" fmla="*/ 2952750 w 4143375"/>
              <a:gd name="connsiteY16" fmla="*/ 1766887 h 3962400"/>
              <a:gd name="connsiteX17" fmla="*/ 2914650 w 4143375"/>
              <a:gd name="connsiteY17" fmla="*/ 1790700 h 3962400"/>
              <a:gd name="connsiteX18" fmla="*/ 2914650 w 4143375"/>
              <a:gd name="connsiteY18" fmla="*/ 1790700 h 3962400"/>
              <a:gd name="connsiteX19" fmla="*/ 2838450 w 4143375"/>
              <a:gd name="connsiteY19" fmla="*/ 1824037 h 3962400"/>
              <a:gd name="connsiteX20" fmla="*/ 2824163 w 4143375"/>
              <a:gd name="connsiteY20" fmla="*/ 1795462 h 3962400"/>
              <a:gd name="connsiteX21" fmla="*/ 2819400 w 4143375"/>
              <a:gd name="connsiteY21" fmla="*/ 1771650 h 3962400"/>
              <a:gd name="connsiteX22" fmla="*/ 2771775 w 4143375"/>
              <a:gd name="connsiteY22" fmla="*/ 1804987 h 3962400"/>
              <a:gd name="connsiteX23" fmla="*/ 2676525 w 4143375"/>
              <a:gd name="connsiteY23" fmla="*/ 1833562 h 3962400"/>
              <a:gd name="connsiteX24" fmla="*/ 2628900 w 4143375"/>
              <a:gd name="connsiteY24" fmla="*/ 1819275 h 3962400"/>
              <a:gd name="connsiteX25" fmla="*/ 2566988 w 4143375"/>
              <a:gd name="connsiteY25" fmla="*/ 1833562 h 3962400"/>
              <a:gd name="connsiteX26" fmla="*/ 2533650 w 4143375"/>
              <a:gd name="connsiteY26" fmla="*/ 1862137 h 3962400"/>
              <a:gd name="connsiteX27" fmla="*/ 2614613 w 4143375"/>
              <a:gd name="connsiteY27" fmla="*/ 1895475 h 3962400"/>
              <a:gd name="connsiteX28" fmla="*/ 2681288 w 4143375"/>
              <a:gd name="connsiteY28" fmla="*/ 1933575 h 3962400"/>
              <a:gd name="connsiteX29" fmla="*/ 2667000 w 4143375"/>
              <a:gd name="connsiteY29" fmla="*/ 2033587 h 3962400"/>
              <a:gd name="connsiteX30" fmla="*/ 2657475 w 4143375"/>
              <a:gd name="connsiteY30" fmla="*/ 2157412 h 3962400"/>
              <a:gd name="connsiteX31" fmla="*/ 2586038 w 4143375"/>
              <a:gd name="connsiteY31" fmla="*/ 2257425 h 3962400"/>
              <a:gd name="connsiteX32" fmla="*/ 2514600 w 4143375"/>
              <a:gd name="connsiteY32" fmla="*/ 2305050 h 3962400"/>
              <a:gd name="connsiteX33" fmla="*/ 2452688 w 4143375"/>
              <a:gd name="connsiteY33" fmla="*/ 2343150 h 3962400"/>
              <a:gd name="connsiteX34" fmla="*/ 2343150 w 4143375"/>
              <a:gd name="connsiteY34" fmla="*/ 2386012 h 3962400"/>
              <a:gd name="connsiteX35" fmla="*/ 2262188 w 4143375"/>
              <a:gd name="connsiteY35" fmla="*/ 2419350 h 3962400"/>
              <a:gd name="connsiteX36" fmla="*/ 2171700 w 4143375"/>
              <a:gd name="connsiteY36" fmla="*/ 2462212 h 3962400"/>
              <a:gd name="connsiteX37" fmla="*/ 2062163 w 4143375"/>
              <a:gd name="connsiteY37" fmla="*/ 2495550 h 3962400"/>
              <a:gd name="connsiteX38" fmla="*/ 1985963 w 4143375"/>
              <a:gd name="connsiteY38" fmla="*/ 2500312 h 3962400"/>
              <a:gd name="connsiteX39" fmla="*/ 1895475 w 4143375"/>
              <a:gd name="connsiteY39" fmla="*/ 2490787 h 3962400"/>
              <a:gd name="connsiteX40" fmla="*/ 1757363 w 4143375"/>
              <a:gd name="connsiteY40" fmla="*/ 2505075 h 3962400"/>
              <a:gd name="connsiteX41" fmla="*/ 1633538 w 4143375"/>
              <a:gd name="connsiteY41" fmla="*/ 2533650 h 3962400"/>
              <a:gd name="connsiteX42" fmla="*/ 1538288 w 4143375"/>
              <a:gd name="connsiteY42" fmla="*/ 2533650 h 3962400"/>
              <a:gd name="connsiteX43" fmla="*/ 1457325 w 4143375"/>
              <a:gd name="connsiteY43" fmla="*/ 2528887 h 3962400"/>
              <a:gd name="connsiteX44" fmla="*/ 1357313 w 4143375"/>
              <a:gd name="connsiteY44" fmla="*/ 2528887 h 3962400"/>
              <a:gd name="connsiteX45" fmla="*/ 1257300 w 4143375"/>
              <a:gd name="connsiteY45" fmla="*/ 2538412 h 3962400"/>
              <a:gd name="connsiteX46" fmla="*/ 1157288 w 4143375"/>
              <a:gd name="connsiteY46" fmla="*/ 2533650 h 3962400"/>
              <a:gd name="connsiteX47" fmla="*/ 1047750 w 4143375"/>
              <a:gd name="connsiteY47" fmla="*/ 2533650 h 3962400"/>
              <a:gd name="connsiteX48" fmla="*/ 990600 w 4143375"/>
              <a:gd name="connsiteY48" fmla="*/ 2538412 h 3962400"/>
              <a:gd name="connsiteX49" fmla="*/ 900113 w 4143375"/>
              <a:gd name="connsiteY49" fmla="*/ 2552700 h 3962400"/>
              <a:gd name="connsiteX50" fmla="*/ 800100 w 4143375"/>
              <a:gd name="connsiteY50" fmla="*/ 2581275 h 3962400"/>
              <a:gd name="connsiteX51" fmla="*/ 700088 w 4143375"/>
              <a:gd name="connsiteY51" fmla="*/ 2595562 h 3962400"/>
              <a:gd name="connsiteX52" fmla="*/ 633413 w 4143375"/>
              <a:gd name="connsiteY52" fmla="*/ 2628900 h 3962400"/>
              <a:gd name="connsiteX53" fmla="*/ 557213 w 4143375"/>
              <a:gd name="connsiteY53" fmla="*/ 0 h 3962400"/>
              <a:gd name="connsiteX54" fmla="*/ 666750 w 4143375"/>
              <a:gd name="connsiteY54" fmla="*/ 85725 h 3962400"/>
              <a:gd name="connsiteX55" fmla="*/ 766763 w 4143375"/>
              <a:gd name="connsiteY55" fmla="*/ 123825 h 3962400"/>
              <a:gd name="connsiteX56" fmla="*/ 876300 w 4143375"/>
              <a:gd name="connsiteY56" fmla="*/ 223837 h 3962400"/>
              <a:gd name="connsiteX57" fmla="*/ 776288 w 4143375"/>
              <a:gd name="connsiteY57" fmla="*/ 252412 h 3962400"/>
              <a:gd name="connsiteX58" fmla="*/ 566738 w 4143375"/>
              <a:gd name="connsiteY58" fmla="*/ 219075 h 3962400"/>
              <a:gd name="connsiteX59" fmla="*/ 404813 w 4143375"/>
              <a:gd name="connsiteY59" fmla="*/ 123825 h 3962400"/>
              <a:gd name="connsiteX60" fmla="*/ 376238 w 4143375"/>
              <a:gd name="connsiteY60" fmla="*/ 238125 h 3962400"/>
              <a:gd name="connsiteX61" fmla="*/ 190500 w 4143375"/>
              <a:gd name="connsiteY61" fmla="*/ 300037 h 3962400"/>
              <a:gd name="connsiteX62" fmla="*/ 0 w 4143375"/>
              <a:gd name="connsiteY62" fmla="*/ 304800 h 3962400"/>
              <a:gd name="connsiteX63" fmla="*/ 9525 w 4143375"/>
              <a:gd name="connsiteY63" fmla="*/ 3962400 h 3962400"/>
              <a:gd name="connsiteX64" fmla="*/ 2719388 w 4143375"/>
              <a:gd name="connsiteY64" fmla="*/ 3948112 h 3962400"/>
              <a:gd name="connsiteX65" fmla="*/ 2719388 w 4143375"/>
              <a:gd name="connsiteY65" fmla="*/ 3309937 h 3962400"/>
              <a:gd name="connsiteX66" fmla="*/ 4143375 w 4143375"/>
              <a:gd name="connsiteY66" fmla="*/ 3309937 h 3962400"/>
              <a:gd name="connsiteX67" fmla="*/ 4143375 w 4143375"/>
              <a:gd name="connsiteY67" fmla="*/ 1209675 h 3962400"/>
              <a:gd name="connsiteX0" fmla="*/ 4143375 w 4143375"/>
              <a:gd name="connsiteY0" fmla="*/ 1304925 h 4057650"/>
              <a:gd name="connsiteX1" fmla="*/ 4057650 w 4143375"/>
              <a:gd name="connsiteY1" fmla="*/ 1319212 h 4057650"/>
              <a:gd name="connsiteX2" fmla="*/ 3995738 w 4143375"/>
              <a:gd name="connsiteY2" fmla="*/ 1304925 h 4057650"/>
              <a:gd name="connsiteX3" fmla="*/ 3971925 w 4143375"/>
              <a:gd name="connsiteY3" fmla="*/ 1304925 h 4057650"/>
              <a:gd name="connsiteX4" fmla="*/ 3914775 w 4143375"/>
              <a:gd name="connsiteY4" fmla="*/ 1347787 h 4057650"/>
              <a:gd name="connsiteX5" fmla="*/ 3843338 w 4143375"/>
              <a:gd name="connsiteY5" fmla="*/ 1438275 h 4057650"/>
              <a:gd name="connsiteX6" fmla="*/ 3800475 w 4143375"/>
              <a:gd name="connsiteY6" fmla="*/ 1490662 h 4057650"/>
              <a:gd name="connsiteX7" fmla="*/ 3743325 w 4143375"/>
              <a:gd name="connsiteY7" fmla="*/ 1528762 h 4057650"/>
              <a:gd name="connsiteX8" fmla="*/ 3629025 w 4143375"/>
              <a:gd name="connsiteY8" fmla="*/ 1590675 h 4057650"/>
              <a:gd name="connsiteX9" fmla="*/ 3529013 w 4143375"/>
              <a:gd name="connsiteY9" fmla="*/ 1624012 h 4057650"/>
              <a:gd name="connsiteX10" fmla="*/ 3452813 w 4143375"/>
              <a:gd name="connsiteY10" fmla="*/ 1685925 h 4057650"/>
              <a:gd name="connsiteX11" fmla="*/ 3390900 w 4143375"/>
              <a:gd name="connsiteY11" fmla="*/ 1714500 h 4057650"/>
              <a:gd name="connsiteX12" fmla="*/ 3290888 w 4143375"/>
              <a:gd name="connsiteY12" fmla="*/ 1752600 h 4057650"/>
              <a:gd name="connsiteX13" fmla="*/ 3219450 w 4143375"/>
              <a:gd name="connsiteY13" fmla="*/ 1762125 h 4057650"/>
              <a:gd name="connsiteX14" fmla="*/ 3128963 w 4143375"/>
              <a:gd name="connsiteY14" fmla="*/ 1804987 h 4057650"/>
              <a:gd name="connsiteX15" fmla="*/ 3048000 w 4143375"/>
              <a:gd name="connsiteY15" fmla="*/ 1828800 h 4057650"/>
              <a:gd name="connsiteX16" fmla="*/ 2952750 w 4143375"/>
              <a:gd name="connsiteY16" fmla="*/ 1862137 h 4057650"/>
              <a:gd name="connsiteX17" fmla="*/ 2914650 w 4143375"/>
              <a:gd name="connsiteY17" fmla="*/ 1885950 h 4057650"/>
              <a:gd name="connsiteX18" fmla="*/ 2914650 w 4143375"/>
              <a:gd name="connsiteY18" fmla="*/ 1885950 h 4057650"/>
              <a:gd name="connsiteX19" fmla="*/ 2838450 w 4143375"/>
              <a:gd name="connsiteY19" fmla="*/ 1919287 h 4057650"/>
              <a:gd name="connsiteX20" fmla="*/ 2824163 w 4143375"/>
              <a:gd name="connsiteY20" fmla="*/ 1890712 h 4057650"/>
              <a:gd name="connsiteX21" fmla="*/ 2819400 w 4143375"/>
              <a:gd name="connsiteY21" fmla="*/ 1866900 h 4057650"/>
              <a:gd name="connsiteX22" fmla="*/ 2771775 w 4143375"/>
              <a:gd name="connsiteY22" fmla="*/ 1900237 h 4057650"/>
              <a:gd name="connsiteX23" fmla="*/ 2676525 w 4143375"/>
              <a:gd name="connsiteY23" fmla="*/ 1928812 h 4057650"/>
              <a:gd name="connsiteX24" fmla="*/ 2628900 w 4143375"/>
              <a:gd name="connsiteY24" fmla="*/ 1914525 h 4057650"/>
              <a:gd name="connsiteX25" fmla="*/ 2566988 w 4143375"/>
              <a:gd name="connsiteY25" fmla="*/ 1928812 h 4057650"/>
              <a:gd name="connsiteX26" fmla="*/ 2533650 w 4143375"/>
              <a:gd name="connsiteY26" fmla="*/ 1957387 h 4057650"/>
              <a:gd name="connsiteX27" fmla="*/ 2614613 w 4143375"/>
              <a:gd name="connsiteY27" fmla="*/ 1990725 h 4057650"/>
              <a:gd name="connsiteX28" fmla="*/ 2681288 w 4143375"/>
              <a:gd name="connsiteY28" fmla="*/ 2028825 h 4057650"/>
              <a:gd name="connsiteX29" fmla="*/ 2667000 w 4143375"/>
              <a:gd name="connsiteY29" fmla="*/ 2128837 h 4057650"/>
              <a:gd name="connsiteX30" fmla="*/ 2657475 w 4143375"/>
              <a:gd name="connsiteY30" fmla="*/ 2252662 h 4057650"/>
              <a:gd name="connsiteX31" fmla="*/ 2586038 w 4143375"/>
              <a:gd name="connsiteY31" fmla="*/ 2352675 h 4057650"/>
              <a:gd name="connsiteX32" fmla="*/ 2514600 w 4143375"/>
              <a:gd name="connsiteY32" fmla="*/ 2400300 h 4057650"/>
              <a:gd name="connsiteX33" fmla="*/ 2452688 w 4143375"/>
              <a:gd name="connsiteY33" fmla="*/ 2438400 h 4057650"/>
              <a:gd name="connsiteX34" fmla="*/ 2343150 w 4143375"/>
              <a:gd name="connsiteY34" fmla="*/ 2481262 h 4057650"/>
              <a:gd name="connsiteX35" fmla="*/ 2262188 w 4143375"/>
              <a:gd name="connsiteY35" fmla="*/ 2514600 h 4057650"/>
              <a:gd name="connsiteX36" fmla="*/ 2171700 w 4143375"/>
              <a:gd name="connsiteY36" fmla="*/ 2557462 h 4057650"/>
              <a:gd name="connsiteX37" fmla="*/ 2062163 w 4143375"/>
              <a:gd name="connsiteY37" fmla="*/ 2590800 h 4057650"/>
              <a:gd name="connsiteX38" fmla="*/ 1985963 w 4143375"/>
              <a:gd name="connsiteY38" fmla="*/ 2595562 h 4057650"/>
              <a:gd name="connsiteX39" fmla="*/ 1895475 w 4143375"/>
              <a:gd name="connsiteY39" fmla="*/ 2586037 h 4057650"/>
              <a:gd name="connsiteX40" fmla="*/ 1757363 w 4143375"/>
              <a:gd name="connsiteY40" fmla="*/ 2600325 h 4057650"/>
              <a:gd name="connsiteX41" fmla="*/ 1633538 w 4143375"/>
              <a:gd name="connsiteY41" fmla="*/ 2628900 h 4057650"/>
              <a:gd name="connsiteX42" fmla="*/ 1538288 w 4143375"/>
              <a:gd name="connsiteY42" fmla="*/ 2628900 h 4057650"/>
              <a:gd name="connsiteX43" fmla="*/ 1457325 w 4143375"/>
              <a:gd name="connsiteY43" fmla="*/ 2624137 h 4057650"/>
              <a:gd name="connsiteX44" fmla="*/ 1357313 w 4143375"/>
              <a:gd name="connsiteY44" fmla="*/ 2624137 h 4057650"/>
              <a:gd name="connsiteX45" fmla="*/ 1257300 w 4143375"/>
              <a:gd name="connsiteY45" fmla="*/ 2633662 h 4057650"/>
              <a:gd name="connsiteX46" fmla="*/ 1157288 w 4143375"/>
              <a:gd name="connsiteY46" fmla="*/ 2628900 h 4057650"/>
              <a:gd name="connsiteX47" fmla="*/ 1047750 w 4143375"/>
              <a:gd name="connsiteY47" fmla="*/ 2628900 h 4057650"/>
              <a:gd name="connsiteX48" fmla="*/ 990600 w 4143375"/>
              <a:gd name="connsiteY48" fmla="*/ 2633662 h 4057650"/>
              <a:gd name="connsiteX49" fmla="*/ 900113 w 4143375"/>
              <a:gd name="connsiteY49" fmla="*/ 2647950 h 4057650"/>
              <a:gd name="connsiteX50" fmla="*/ 800100 w 4143375"/>
              <a:gd name="connsiteY50" fmla="*/ 2676525 h 4057650"/>
              <a:gd name="connsiteX51" fmla="*/ 700088 w 4143375"/>
              <a:gd name="connsiteY51" fmla="*/ 2690812 h 4057650"/>
              <a:gd name="connsiteX52" fmla="*/ 700088 w 4143375"/>
              <a:gd name="connsiteY52" fmla="*/ 0 h 4057650"/>
              <a:gd name="connsiteX53" fmla="*/ 557213 w 4143375"/>
              <a:gd name="connsiteY53" fmla="*/ 95250 h 4057650"/>
              <a:gd name="connsiteX54" fmla="*/ 666750 w 4143375"/>
              <a:gd name="connsiteY54" fmla="*/ 180975 h 4057650"/>
              <a:gd name="connsiteX55" fmla="*/ 766763 w 4143375"/>
              <a:gd name="connsiteY55" fmla="*/ 219075 h 4057650"/>
              <a:gd name="connsiteX56" fmla="*/ 876300 w 4143375"/>
              <a:gd name="connsiteY56" fmla="*/ 319087 h 4057650"/>
              <a:gd name="connsiteX57" fmla="*/ 776288 w 4143375"/>
              <a:gd name="connsiteY57" fmla="*/ 347662 h 4057650"/>
              <a:gd name="connsiteX58" fmla="*/ 566738 w 4143375"/>
              <a:gd name="connsiteY58" fmla="*/ 314325 h 4057650"/>
              <a:gd name="connsiteX59" fmla="*/ 404813 w 4143375"/>
              <a:gd name="connsiteY59" fmla="*/ 219075 h 4057650"/>
              <a:gd name="connsiteX60" fmla="*/ 376238 w 4143375"/>
              <a:gd name="connsiteY60" fmla="*/ 333375 h 4057650"/>
              <a:gd name="connsiteX61" fmla="*/ 190500 w 4143375"/>
              <a:gd name="connsiteY61" fmla="*/ 395287 h 4057650"/>
              <a:gd name="connsiteX62" fmla="*/ 0 w 4143375"/>
              <a:gd name="connsiteY62" fmla="*/ 400050 h 4057650"/>
              <a:gd name="connsiteX63" fmla="*/ 9525 w 4143375"/>
              <a:gd name="connsiteY63" fmla="*/ 4057650 h 4057650"/>
              <a:gd name="connsiteX64" fmla="*/ 2719388 w 4143375"/>
              <a:gd name="connsiteY64" fmla="*/ 4043362 h 4057650"/>
              <a:gd name="connsiteX65" fmla="*/ 2719388 w 4143375"/>
              <a:gd name="connsiteY65" fmla="*/ 3405187 h 4057650"/>
              <a:gd name="connsiteX66" fmla="*/ 4143375 w 4143375"/>
              <a:gd name="connsiteY66" fmla="*/ 3405187 h 4057650"/>
              <a:gd name="connsiteX67" fmla="*/ 4143375 w 4143375"/>
              <a:gd name="connsiteY67" fmla="*/ 1304925 h 4057650"/>
              <a:gd name="connsiteX0" fmla="*/ 4143375 w 4143375"/>
              <a:gd name="connsiteY0" fmla="*/ 1395413 h 4148138"/>
              <a:gd name="connsiteX1" fmla="*/ 4057650 w 4143375"/>
              <a:gd name="connsiteY1" fmla="*/ 1409700 h 4148138"/>
              <a:gd name="connsiteX2" fmla="*/ 3995738 w 4143375"/>
              <a:gd name="connsiteY2" fmla="*/ 1395413 h 4148138"/>
              <a:gd name="connsiteX3" fmla="*/ 3971925 w 4143375"/>
              <a:gd name="connsiteY3" fmla="*/ 1395413 h 4148138"/>
              <a:gd name="connsiteX4" fmla="*/ 3914775 w 4143375"/>
              <a:gd name="connsiteY4" fmla="*/ 1438275 h 4148138"/>
              <a:gd name="connsiteX5" fmla="*/ 3843338 w 4143375"/>
              <a:gd name="connsiteY5" fmla="*/ 1528763 h 4148138"/>
              <a:gd name="connsiteX6" fmla="*/ 3800475 w 4143375"/>
              <a:gd name="connsiteY6" fmla="*/ 1581150 h 4148138"/>
              <a:gd name="connsiteX7" fmla="*/ 3743325 w 4143375"/>
              <a:gd name="connsiteY7" fmla="*/ 1619250 h 4148138"/>
              <a:gd name="connsiteX8" fmla="*/ 3629025 w 4143375"/>
              <a:gd name="connsiteY8" fmla="*/ 1681163 h 4148138"/>
              <a:gd name="connsiteX9" fmla="*/ 3529013 w 4143375"/>
              <a:gd name="connsiteY9" fmla="*/ 1714500 h 4148138"/>
              <a:gd name="connsiteX10" fmla="*/ 3452813 w 4143375"/>
              <a:gd name="connsiteY10" fmla="*/ 1776413 h 4148138"/>
              <a:gd name="connsiteX11" fmla="*/ 3390900 w 4143375"/>
              <a:gd name="connsiteY11" fmla="*/ 1804988 h 4148138"/>
              <a:gd name="connsiteX12" fmla="*/ 3290888 w 4143375"/>
              <a:gd name="connsiteY12" fmla="*/ 1843088 h 4148138"/>
              <a:gd name="connsiteX13" fmla="*/ 3219450 w 4143375"/>
              <a:gd name="connsiteY13" fmla="*/ 1852613 h 4148138"/>
              <a:gd name="connsiteX14" fmla="*/ 3128963 w 4143375"/>
              <a:gd name="connsiteY14" fmla="*/ 1895475 h 4148138"/>
              <a:gd name="connsiteX15" fmla="*/ 3048000 w 4143375"/>
              <a:gd name="connsiteY15" fmla="*/ 1919288 h 4148138"/>
              <a:gd name="connsiteX16" fmla="*/ 2952750 w 4143375"/>
              <a:gd name="connsiteY16" fmla="*/ 1952625 h 4148138"/>
              <a:gd name="connsiteX17" fmla="*/ 2914650 w 4143375"/>
              <a:gd name="connsiteY17" fmla="*/ 1976438 h 4148138"/>
              <a:gd name="connsiteX18" fmla="*/ 2914650 w 4143375"/>
              <a:gd name="connsiteY18" fmla="*/ 1976438 h 4148138"/>
              <a:gd name="connsiteX19" fmla="*/ 2838450 w 4143375"/>
              <a:gd name="connsiteY19" fmla="*/ 2009775 h 4148138"/>
              <a:gd name="connsiteX20" fmla="*/ 2824163 w 4143375"/>
              <a:gd name="connsiteY20" fmla="*/ 1981200 h 4148138"/>
              <a:gd name="connsiteX21" fmla="*/ 2819400 w 4143375"/>
              <a:gd name="connsiteY21" fmla="*/ 1957388 h 4148138"/>
              <a:gd name="connsiteX22" fmla="*/ 2771775 w 4143375"/>
              <a:gd name="connsiteY22" fmla="*/ 1990725 h 4148138"/>
              <a:gd name="connsiteX23" fmla="*/ 2676525 w 4143375"/>
              <a:gd name="connsiteY23" fmla="*/ 2019300 h 4148138"/>
              <a:gd name="connsiteX24" fmla="*/ 2628900 w 4143375"/>
              <a:gd name="connsiteY24" fmla="*/ 2005013 h 4148138"/>
              <a:gd name="connsiteX25" fmla="*/ 2566988 w 4143375"/>
              <a:gd name="connsiteY25" fmla="*/ 2019300 h 4148138"/>
              <a:gd name="connsiteX26" fmla="*/ 2533650 w 4143375"/>
              <a:gd name="connsiteY26" fmla="*/ 2047875 h 4148138"/>
              <a:gd name="connsiteX27" fmla="*/ 2614613 w 4143375"/>
              <a:gd name="connsiteY27" fmla="*/ 2081213 h 4148138"/>
              <a:gd name="connsiteX28" fmla="*/ 2681288 w 4143375"/>
              <a:gd name="connsiteY28" fmla="*/ 2119313 h 4148138"/>
              <a:gd name="connsiteX29" fmla="*/ 2667000 w 4143375"/>
              <a:gd name="connsiteY29" fmla="*/ 2219325 h 4148138"/>
              <a:gd name="connsiteX30" fmla="*/ 2657475 w 4143375"/>
              <a:gd name="connsiteY30" fmla="*/ 2343150 h 4148138"/>
              <a:gd name="connsiteX31" fmla="*/ 2586038 w 4143375"/>
              <a:gd name="connsiteY31" fmla="*/ 2443163 h 4148138"/>
              <a:gd name="connsiteX32" fmla="*/ 2514600 w 4143375"/>
              <a:gd name="connsiteY32" fmla="*/ 2490788 h 4148138"/>
              <a:gd name="connsiteX33" fmla="*/ 2452688 w 4143375"/>
              <a:gd name="connsiteY33" fmla="*/ 2528888 h 4148138"/>
              <a:gd name="connsiteX34" fmla="*/ 2343150 w 4143375"/>
              <a:gd name="connsiteY34" fmla="*/ 2571750 h 4148138"/>
              <a:gd name="connsiteX35" fmla="*/ 2262188 w 4143375"/>
              <a:gd name="connsiteY35" fmla="*/ 2605088 h 4148138"/>
              <a:gd name="connsiteX36" fmla="*/ 2171700 w 4143375"/>
              <a:gd name="connsiteY36" fmla="*/ 2647950 h 4148138"/>
              <a:gd name="connsiteX37" fmla="*/ 2062163 w 4143375"/>
              <a:gd name="connsiteY37" fmla="*/ 2681288 h 4148138"/>
              <a:gd name="connsiteX38" fmla="*/ 1985963 w 4143375"/>
              <a:gd name="connsiteY38" fmla="*/ 2686050 h 4148138"/>
              <a:gd name="connsiteX39" fmla="*/ 1895475 w 4143375"/>
              <a:gd name="connsiteY39" fmla="*/ 2676525 h 4148138"/>
              <a:gd name="connsiteX40" fmla="*/ 1757363 w 4143375"/>
              <a:gd name="connsiteY40" fmla="*/ 2690813 h 4148138"/>
              <a:gd name="connsiteX41" fmla="*/ 1633538 w 4143375"/>
              <a:gd name="connsiteY41" fmla="*/ 2719388 h 4148138"/>
              <a:gd name="connsiteX42" fmla="*/ 1538288 w 4143375"/>
              <a:gd name="connsiteY42" fmla="*/ 2719388 h 4148138"/>
              <a:gd name="connsiteX43" fmla="*/ 1457325 w 4143375"/>
              <a:gd name="connsiteY43" fmla="*/ 2714625 h 4148138"/>
              <a:gd name="connsiteX44" fmla="*/ 1357313 w 4143375"/>
              <a:gd name="connsiteY44" fmla="*/ 2714625 h 4148138"/>
              <a:gd name="connsiteX45" fmla="*/ 1257300 w 4143375"/>
              <a:gd name="connsiteY45" fmla="*/ 2724150 h 4148138"/>
              <a:gd name="connsiteX46" fmla="*/ 1157288 w 4143375"/>
              <a:gd name="connsiteY46" fmla="*/ 2719388 h 4148138"/>
              <a:gd name="connsiteX47" fmla="*/ 1047750 w 4143375"/>
              <a:gd name="connsiteY47" fmla="*/ 2719388 h 4148138"/>
              <a:gd name="connsiteX48" fmla="*/ 990600 w 4143375"/>
              <a:gd name="connsiteY48" fmla="*/ 2724150 h 4148138"/>
              <a:gd name="connsiteX49" fmla="*/ 900113 w 4143375"/>
              <a:gd name="connsiteY49" fmla="*/ 2738438 h 4148138"/>
              <a:gd name="connsiteX50" fmla="*/ 800100 w 4143375"/>
              <a:gd name="connsiteY50" fmla="*/ 2767013 h 4148138"/>
              <a:gd name="connsiteX51" fmla="*/ 900113 w 4143375"/>
              <a:gd name="connsiteY51" fmla="*/ 0 h 4148138"/>
              <a:gd name="connsiteX52" fmla="*/ 700088 w 4143375"/>
              <a:gd name="connsiteY52" fmla="*/ 90488 h 4148138"/>
              <a:gd name="connsiteX53" fmla="*/ 557213 w 4143375"/>
              <a:gd name="connsiteY53" fmla="*/ 185738 h 4148138"/>
              <a:gd name="connsiteX54" fmla="*/ 666750 w 4143375"/>
              <a:gd name="connsiteY54" fmla="*/ 271463 h 4148138"/>
              <a:gd name="connsiteX55" fmla="*/ 766763 w 4143375"/>
              <a:gd name="connsiteY55" fmla="*/ 309563 h 4148138"/>
              <a:gd name="connsiteX56" fmla="*/ 876300 w 4143375"/>
              <a:gd name="connsiteY56" fmla="*/ 409575 h 4148138"/>
              <a:gd name="connsiteX57" fmla="*/ 776288 w 4143375"/>
              <a:gd name="connsiteY57" fmla="*/ 438150 h 4148138"/>
              <a:gd name="connsiteX58" fmla="*/ 566738 w 4143375"/>
              <a:gd name="connsiteY58" fmla="*/ 404813 h 4148138"/>
              <a:gd name="connsiteX59" fmla="*/ 404813 w 4143375"/>
              <a:gd name="connsiteY59" fmla="*/ 309563 h 4148138"/>
              <a:gd name="connsiteX60" fmla="*/ 376238 w 4143375"/>
              <a:gd name="connsiteY60" fmla="*/ 423863 h 4148138"/>
              <a:gd name="connsiteX61" fmla="*/ 190500 w 4143375"/>
              <a:gd name="connsiteY61" fmla="*/ 485775 h 4148138"/>
              <a:gd name="connsiteX62" fmla="*/ 0 w 4143375"/>
              <a:gd name="connsiteY62" fmla="*/ 490538 h 4148138"/>
              <a:gd name="connsiteX63" fmla="*/ 9525 w 4143375"/>
              <a:gd name="connsiteY63" fmla="*/ 4148138 h 4148138"/>
              <a:gd name="connsiteX64" fmla="*/ 2719388 w 4143375"/>
              <a:gd name="connsiteY64" fmla="*/ 4133850 h 4148138"/>
              <a:gd name="connsiteX65" fmla="*/ 2719388 w 4143375"/>
              <a:gd name="connsiteY65" fmla="*/ 3495675 h 4148138"/>
              <a:gd name="connsiteX66" fmla="*/ 4143375 w 4143375"/>
              <a:gd name="connsiteY66" fmla="*/ 3495675 h 4148138"/>
              <a:gd name="connsiteX67" fmla="*/ 4143375 w 4143375"/>
              <a:gd name="connsiteY67" fmla="*/ 1395413 h 4148138"/>
              <a:gd name="connsiteX0" fmla="*/ 4143375 w 4143375"/>
              <a:gd name="connsiteY0" fmla="*/ 1476375 h 4229100"/>
              <a:gd name="connsiteX1" fmla="*/ 4057650 w 4143375"/>
              <a:gd name="connsiteY1" fmla="*/ 1490662 h 4229100"/>
              <a:gd name="connsiteX2" fmla="*/ 3995738 w 4143375"/>
              <a:gd name="connsiteY2" fmla="*/ 1476375 h 4229100"/>
              <a:gd name="connsiteX3" fmla="*/ 3971925 w 4143375"/>
              <a:gd name="connsiteY3" fmla="*/ 1476375 h 4229100"/>
              <a:gd name="connsiteX4" fmla="*/ 3914775 w 4143375"/>
              <a:gd name="connsiteY4" fmla="*/ 1519237 h 4229100"/>
              <a:gd name="connsiteX5" fmla="*/ 3843338 w 4143375"/>
              <a:gd name="connsiteY5" fmla="*/ 1609725 h 4229100"/>
              <a:gd name="connsiteX6" fmla="*/ 3800475 w 4143375"/>
              <a:gd name="connsiteY6" fmla="*/ 1662112 h 4229100"/>
              <a:gd name="connsiteX7" fmla="*/ 3743325 w 4143375"/>
              <a:gd name="connsiteY7" fmla="*/ 1700212 h 4229100"/>
              <a:gd name="connsiteX8" fmla="*/ 3629025 w 4143375"/>
              <a:gd name="connsiteY8" fmla="*/ 1762125 h 4229100"/>
              <a:gd name="connsiteX9" fmla="*/ 3529013 w 4143375"/>
              <a:gd name="connsiteY9" fmla="*/ 1795462 h 4229100"/>
              <a:gd name="connsiteX10" fmla="*/ 3452813 w 4143375"/>
              <a:gd name="connsiteY10" fmla="*/ 1857375 h 4229100"/>
              <a:gd name="connsiteX11" fmla="*/ 3390900 w 4143375"/>
              <a:gd name="connsiteY11" fmla="*/ 1885950 h 4229100"/>
              <a:gd name="connsiteX12" fmla="*/ 3290888 w 4143375"/>
              <a:gd name="connsiteY12" fmla="*/ 1924050 h 4229100"/>
              <a:gd name="connsiteX13" fmla="*/ 3219450 w 4143375"/>
              <a:gd name="connsiteY13" fmla="*/ 1933575 h 4229100"/>
              <a:gd name="connsiteX14" fmla="*/ 3128963 w 4143375"/>
              <a:gd name="connsiteY14" fmla="*/ 1976437 h 4229100"/>
              <a:gd name="connsiteX15" fmla="*/ 3048000 w 4143375"/>
              <a:gd name="connsiteY15" fmla="*/ 2000250 h 4229100"/>
              <a:gd name="connsiteX16" fmla="*/ 2952750 w 4143375"/>
              <a:gd name="connsiteY16" fmla="*/ 2033587 h 4229100"/>
              <a:gd name="connsiteX17" fmla="*/ 2914650 w 4143375"/>
              <a:gd name="connsiteY17" fmla="*/ 2057400 h 4229100"/>
              <a:gd name="connsiteX18" fmla="*/ 2914650 w 4143375"/>
              <a:gd name="connsiteY18" fmla="*/ 2057400 h 4229100"/>
              <a:gd name="connsiteX19" fmla="*/ 2838450 w 4143375"/>
              <a:gd name="connsiteY19" fmla="*/ 2090737 h 4229100"/>
              <a:gd name="connsiteX20" fmla="*/ 2824163 w 4143375"/>
              <a:gd name="connsiteY20" fmla="*/ 2062162 h 4229100"/>
              <a:gd name="connsiteX21" fmla="*/ 2819400 w 4143375"/>
              <a:gd name="connsiteY21" fmla="*/ 2038350 h 4229100"/>
              <a:gd name="connsiteX22" fmla="*/ 2771775 w 4143375"/>
              <a:gd name="connsiteY22" fmla="*/ 2071687 h 4229100"/>
              <a:gd name="connsiteX23" fmla="*/ 2676525 w 4143375"/>
              <a:gd name="connsiteY23" fmla="*/ 2100262 h 4229100"/>
              <a:gd name="connsiteX24" fmla="*/ 2628900 w 4143375"/>
              <a:gd name="connsiteY24" fmla="*/ 2085975 h 4229100"/>
              <a:gd name="connsiteX25" fmla="*/ 2566988 w 4143375"/>
              <a:gd name="connsiteY25" fmla="*/ 2100262 h 4229100"/>
              <a:gd name="connsiteX26" fmla="*/ 2533650 w 4143375"/>
              <a:gd name="connsiteY26" fmla="*/ 2128837 h 4229100"/>
              <a:gd name="connsiteX27" fmla="*/ 2614613 w 4143375"/>
              <a:gd name="connsiteY27" fmla="*/ 2162175 h 4229100"/>
              <a:gd name="connsiteX28" fmla="*/ 2681288 w 4143375"/>
              <a:gd name="connsiteY28" fmla="*/ 2200275 h 4229100"/>
              <a:gd name="connsiteX29" fmla="*/ 2667000 w 4143375"/>
              <a:gd name="connsiteY29" fmla="*/ 2300287 h 4229100"/>
              <a:gd name="connsiteX30" fmla="*/ 2657475 w 4143375"/>
              <a:gd name="connsiteY30" fmla="*/ 2424112 h 4229100"/>
              <a:gd name="connsiteX31" fmla="*/ 2586038 w 4143375"/>
              <a:gd name="connsiteY31" fmla="*/ 2524125 h 4229100"/>
              <a:gd name="connsiteX32" fmla="*/ 2514600 w 4143375"/>
              <a:gd name="connsiteY32" fmla="*/ 2571750 h 4229100"/>
              <a:gd name="connsiteX33" fmla="*/ 2452688 w 4143375"/>
              <a:gd name="connsiteY33" fmla="*/ 2609850 h 4229100"/>
              <a:gd name="connsiteX34" fmla="*/ 2343150 w 4143375"/>
              <a:gd name="connsiteY34" fmla="*/ 2652712 h 4229100"/>
              <a:gd name="connsiteX35" fmla="*/ 2262188 w 4143375"/>
              <a:gd name="connsiteY35" fmla="*/ 2686050 h 4229100"/>
              <a:gd name="connsiteX36" fmla="*/ 2171700 w 4143375"/>
              <a:gd name="connsiteY36" fmla="*/ 2728912 h 4229100"/>
              <a:gd name="connsiteX37" fmla="*/ 2062163 w 4143375"/>
              <a:gd name="connsiteY37" fmla="*/ 2762250 h 4229100"/>
              <a:gd name="connsiteX38" fmla="*/ 1985963 w 4143375"/>
              <a:gd name="connsiteY38" fmla="*/ 2767012 h 4229100"/>
              <a:gd name="connsiteX39" fmla="*/ 1895475 w 4143375"/>
              <a:gd name="connsiteY39" fmla="*/ 2757487 h 4229100"/>
              <a:gd name="connsiteX40" fmla="*/ 1757363 w 4143375"/>
              <a:gd name="connsiteY40" fmla="*/ 2771775 h 4229100"/>
              <a:gd name="connsiteX41" fmla="*/ 1633538 w 4143375"/>
              <a:gd name="connsiteY41" fmla="*/ 2800350 h 4229100"/>
              <a:gd name="connsiteX42" fmla="*/ 1538288 w 4143375"/>
              <a:gd name="connsiteY42" fmla="*/ 2800350 h 4229100"/>
              <a:gd name="connsiteX43" fmla="*/ 1457325 w 4143375"/>
              <a:gd name="connsiteY43" fmla="*/ 2795587 h 4229100"/>
              <a:gd name="connsiteX44" fmla="*/ 1357313 w 4143375"/>
              <a:gd name="connsiteY44" fmla="*/ 2795587 h 4229100"/>
              <a:gd name="connsiteX45" fmla="*/ 1257300 w 4143375"/>
              <a:gd name="connsiteY45" fmla="*/ 2805112 h 4229100"/>
              <a:gd name="connsiteX46" fmla="*/ 1157288 w 4143375"/>
              <a:gd name="connsiteY46" fmla="*/ 2800350 h 4229100"/>
              <a:gd name="connsiteX47" fmla="*/ 1047750 w 4143375"/>
              <a:gd name="connsiteY47" fmla="*/ 2800350 h 4229100"/>
              <a:gd name="connsiteX48" fmla="*/ 990600 w 4143375"/>
              <a:gd name="connsiteY48" fmla="*/ 2805112 h 4229100"/>
              <a:gd name="connsiteX49" fmla="*/ 900113 w 4143375"/>
              <a:gd name="connsiteY49" fmla="*/ 2819400 h 4229100"/>
              <a:gd name="connsiteX50" fmla="*/ 1085850 w 4143375"/>
              <a:gd name="connsiteY50" fmla="*/ 0 h 4229100"/>
              <a:gd name="connsiteX51" fmla="*/ 900113 w 4143375"/>
              <a:gd name="connsiteY51" fmla="*/ 80962 h 4229100"/>
              <a:gd name="connsiteX52" fmla="*/ 700088 w 4143375"/>
              <a:gd name="connsiteY52" fmla="*/ 171450 h 4229100"/>
              <a:gd name="connsiteX53" fmla="*/ 557213 w 4143375"/>
              <a:gd name="connsiteY53" fmla="*/ 266700 h 4229100"/>
              <a:gd name="connsiteX54" fmla="*/ 666750 w 4143375"/>
              <a:gd name="connsiteY54" fmla="*/ 352425 h 4229100"/>
              <a:gd name="connsiteX55" fmla="*/ 766763 w 4143375"/>
              <a:gd name="connsiteY55" fmla="*/ 390525 h 4229100"/>
              <a:gd name="connsiteX56" fmla="*/ 876300 w 4143375"/>
              <a:gd name="connsiteY56" fmla="*/ 490537 h 4229100"/>
              <a:gd name="connsiteX57" fmla="*/ 776288 w 4143375"/>
              <a:gd name="connsiteY57" fmla="*/ 519112 h 4229100"/>
              <a:gd name="connsiteX58" fmla="*/ 566738 w 4143375"/>
              <a:gd name="connsiteY58" fmla="*/ 485775 h 4229100"/>
              <a:gd name="connsiteX59" fmla="*/ 404813 w 4143375"/>
              <a:gd name="connsiteY59" fmla="*/ 390525 h 4229100"/>
              <a:gd name="connsiteX60" fmla="*/ 376238 w 4143375"/>
              <a:gd name="connsiteY60" fmla="*/ 504825 h 4229100"/>
              <a:gd name="connsiteX61" fmla="*/ 190500 w 4143375"/>
              <a:gd name="connsiteY61" fmla="*/ 566737 h 4229100"/>
              <a:gd name="connsiteX62" fmla="*/ 0 w 4143375"/>
              <a:gd name="connsiteY62" fmla="*/ 571500 h 4229100"/>
              <a:gd name="connsiteX63" fmla="*/ 9525 w 4143375"/>
              <a:gd name="connsiteY63" fmla="*/ 4229100 h 4229100"/>
              <a:gd name="connsiteX64" fmla="*/ 2719388 w 4143375"/>
              <a:gd name="connsiteY64" fmla="*/ 4214812 h 4229100"/>
              <a:gd name="connsiteX65" fmla="*/ 2719388 w 4143375"/>
              <a:gd name="connsiteY65" fmla="*/ 3576637 h 4229100"/>
              <a:gd name="connsiteX66" fmla="*/ 4143375 w 4143375"/>
              <a:gd name="connsiteY66" fmla="*/ 3576637 h 4229100"/>
              <a:gd name="connsiteX67" fmla="*/ 4143375 w 4143375"/>
              <a:gd name="connsiteY67" fmla="*/ 1476375 h 4229100"/>
              <a:gd name="connsiteX0" fmla="*/ 4143375 w 4143375"/>
              <a:gd name="connsiteY0" fmla="*/ 1476375 h 4229100"/>
              <a:gd name="connsiteX1" fmla="*/ 4057650 w 4143375"/>
              <a:gd name="connsiteY1" fmla="*/ 1490662 h 4229100"/>
              <a:gd name="connsiteX2" fmla="*/ 3995738 w 4143375"/>
              <a:gd name="connsiteY2" fmla="*/ 1476375 h 4229100"/>
              <a:gd name="connsiteX3" fmla="*/ 3971925 w 4143375"/>
              <a:gd name="connsiteY3" fmla="*/ 1476375 h 4229100"/>
              <a:gd name="connsiteX4" fmla="*/ 3914775 w 4143375"/>
              <a:gd name="connsiteY4" fmla="*/ 1519237 h 4229100"/>
              <a:gd name="connsiteX5" fmla="*/ 3843338 w 4143375"/>
              <a:gd name="connsiteY5" fmla="*/ 1609725 h 4229100"/>
              <a:gd name="connsiteX6" fmla="*/ 3800475 w 4143375"/>
              <a:gd name="connsiteY6" fmla="*/ 1662112 h 4229100"/>
              <a:gd name="connsiteX7" fmla="*/ 3743325 w 4143375"/>
              <a:gd name="connsiteY7" fmla="*/ 1700212 h 4229100"/>
              <a:gd name="connsiteX8" fmla="*/ 3629025 w 4143375"/>
              <a:gd name="connsiteY8" fmla="*/ 1762125 h 4229100"/>
              <a:gd name="connsiteX9" fmla="*/ 3529013 w 4143375"/>
              <a:gd name="connsiteY9" fmla="*/ 1795462 h 4229100"/>
              <a:gd name="connsiteX10" fmla="*/ 3452813 w 4143375"/>
              <a:gd name="connsiteY10" fmla="*/ 1857375 h 4229100"/>
              <a:gd name="connsiteX11" fmla="*/ 3390900 w 4143375"/>
              <a:gd name="connsiteY11" fmla="*/ 1885950 h 4229100"/>
              <a:gd name="connsiteX12" fmla="*/ 3290888 w 4143375"/>
              <a:gd name="connsiteY12" fmla="*/ 1924050 h 4229100"/>
              <a:gd name="connsiteX13" fmla="*/ 3219450 w 4143375"/>
              <a:gd name="connsiteY13" fmla="*/ 1933575 h 4229100"/>
              <a:gd name="connsiteX14" fmla="*/ 3128963 w 4143375"/>
              <a:gd name="connsiteY14" fmla="*/ 1976437 h 4229100"/>
              <a:gd name="connsiteX15" fmla="*/ 3048000 w 4143375"/>
              <a:gd name="connsiteY15" fmla="*/ 2000250 h 4229100"/>
              <a:gd name="connsiteX16" fmla="*/ 2952750 w 4143375"/>
              <a:gd name="connsiteY16" fmla="*/ 2033587 h 4229100"/>
              <a:gd name="connsiteX17" fmla="*/ 2914650 w 4143375"/>
              <a:gd name="connsiteY17" fmla="*/ 2057400 h 4229100"/>
              <a:gd name="connsiteX18" fmla="*/ 2914650 w 4143375"/>
              <a:gd name="connsiteY18" fmla="*/ 2057400 h 4229100"/>
              <a:gd name="connsiteX19" fmla="*/ 2838450 w 4143375"/>
              <a:gd name="connsiteY19" fmla="*/ 2090737 h 4229100"/>
              <a:gd name="connsiteX20" fmla="*/ 2824163 w 4143375"/>
              <a:gd name="connsiteY20" fmla="*/ 2062162 h 4229100"/>
              <a:gd name="connsiteX21" fmla="*/ 2819400 w 4143375"/>
              <a:gd name="connsiteY21" fmla="*/ 2038350 h 4229100"/>
              <a:gd name="connsiteX22" fmla="*/ 2771775 w 4143375"/>
              <a:gd name="connsiteY22" fmla="*/ 2071687 h 4229100"/>
              <a:gd name="connsiteX23" fmla="*/ 2676525 w 4143375"/>
              <a:gd name="connsiteY23" fmla="*/ 2100262 h 4229100"/>
              <a:gd name="connsiteX24" fmla="*/ 2628900 w 4143375"/>
              <a:gd name="connsiteY24" fmla="*/ 2085975 h 4229100"/>
              <a:gd name="connsiteX25" fmla="*/ 2566988 w 4143375"/>
              <a:gd name="connsiteY25" fmla="*/ 2100262 h 4229100"/>
              <a:gd name="connsiteX26" fmla="*/ 2533650 w 4143375"/>
              <a:gd name="connsiteY26" fmla="*/ 2128837 h 4229100"/>
              <a:gd name="connsiteX27" fmla="*/ 2614613 w 4143375"/>
              <a:gd name="connsiteY27" fmla="*/ 2162175 h 4229100"/>
              <a:gd name="connsiteX28" fmla="*/ 2681288 w 4143375"/>
              <a:gd name="connsiteY28" fmla="*/ 2200275 h 4229100"/>
              <a:gd name="connsiteX29" fmla="*/ 2667000 w 4143375"/>
              <a:gd name="connsiteY29" fmla="*/ 2300287 h 4229100"/>
              <a:gd name="connsiteX30" fmla="*/ 2657475 w 4143375"/>
              <a:gd name="connsiteY30" fmla="*/ 2424112 h 4229100"/>
              <a:gd name="connsiteX31" fmla="*/ 2586038 w 4143375"/>
              <a:gd name="connsiteY31" fmla="*/ 2524125 h 4229100"/>
              <a:gd name="connsiteX32" fmla="*/ 2514600 w 4143375"/>
              <a:gd name="connsiteY32" fmla="*/ 2571750 h 4229100"/>
              <a:gd name="connsiteX33" fmla="*/ 2452688 w 4143375"/>
              <a:gd name="connsiteY33" fmla="*/ 2609850 h 4229100"/>
              <a:gd name="connsiteX34" fmla="*/ 2343150 w 4143375"/>
              <a:gd name="connsiteY34" fmla="*/ 2652712 h 4229100"/>
              <a:gd name="connsiteX35" fmla="*/ 2262188 w 4143375"/>
              <a:gd name="connsiteY35" fmla="*/ 2686050 h 4229100"/>
              <a:gd name="connsiteX36" fmla="*/ 2171700 w 4143375"/>
              <a:gd name="connsiteY36" fmla="*/ 2728912 h 4229100"/>
              <a:gd name="connsiteX37" fmla="*/ 2062163 w 4143375"/>
              <a:gd name="connsiteY37" fmla="*/ 2762250 h 4229100"/>
              <a:gd name="connsiteX38" fmla="*/ 1985963 w 4143375"/>
              <a:gd name="connsiteY38" fmla="*/ 2767012 h 4229100"/>
              <a:gd name="connsiteX39" fmla="*/ 1895475 w 4143375"/>
              <a:gd name="connsiteY39" fmla="*/ 2757487 h 4229100"/>
              <a:gd name="connsiteX40" fmla="*/ 1757363 w 4143375"/>
              <a:gd name="connsiteY40" fmla="*/ 2771775 h 4229100"/>
              <a:gd name="connsiteX41" fmla="*/ 1633538 w 4143375"/>
              <a:gd name="connsiteY41" fmla="*/ 2800350 h 4229100"/>
              <a:gd name="connsiteX42" fmla="*/ 1538288 w 4143375"/>
              <a:gd name="connsiteY42" fmla="*/ 2800350 h 4229100"/>
              <a:gd name="connsiteX43" fmla="*/ 1457325 w 4143375"/>
              <a:gd name="connsiteY43" fmla="*/ 2795587 h 4229100"/>
              <a:gd name="connsiteX44" fmla="*/ 1357313 w 4143375"/>
              <a:gd name="connsiteY44" fmla="*/ 2795587 h 4229100"/>
              <a:gd name="connsiteX45" fmla="*/ 1257300 w 4143375"/>
              <a:gd name="connsiteY45" fmla="*/ 2805112 h 4229100"/>
              <a:gd name="connsiteX46" fmla="*/ 1157288 w 4143375"/>
              <a:gd name="connsiteY46" fmla="*/ 2800350 h 4229100"/>
              <a:gd name="connsiteX47" fmla="*/ 1047750 w 4143375"/>
              <a:gd name="connsiteY47" fmla="*/ 2800350 h 4229100"/>
              <a:gd name="connsiteX48" fmla="*/ 990600 w 4143375"/>
              <a:gd name="connsiteY48" fmla="*/ 2805112 h 4229100"/>
              <a:gd name="connsiteX49" fmla="*/ 1385888 w 4143375"/>
              <a:gd name="connsiteY49" fmla="*/ 95250 h 4229100"/>
              <a:gd name="connsiteX50" fmla="*/ 1085850 w 4143375"/>
              <a:gd name="connsiteY50" fmla="*/ 0 h 4229100"/>
              <a:gd name="connsiteX51" fmla="*/ 900113 w 4143375"/>
              <a:gd name="connsiteY51" fmla="*/ 80962 h 4229100"/>
              <a:gd name="connsiteX52" fmla="*/ 700088 w 4143375"/>
              <a:gd name="connsiteY52" fmla="*/ 171450 h 4229100"/>
              <a:gd name="connsiteX53" fmla="*/ 557213 w 4143375"/>
              <a:gd name="connsiteY53" fmla="*/ 266700 h 4229100"/>
              <a:gd name="connsiteX54" fmla="*/ 666750 w 4143375"/>
              <a:gd name="connsiteY54" fmla="*/ 352425 h 4229100"/>
              <a:gd name="connsiteX55" fmla="*/ 766763 w 4143375"/>
              <a:gd name="connsiteY55" fmla="*/ 390525 h 4229100"/>
              <a:gd name="connsiteX56" fmla="*/ 876300 w 4143375"/>
              <a:gd name="connsiteY56" fmla="*/ 490537 h 4229100"/>
              <a:gd name="connsiteX57" fmla="*/ 776288 w 4143375"/>
              <a:gd name="connsiteY57" fmla="*/ 519112 h 4229100"/>
              <a:gd name="connsiteX58" fmla="*/ 566738 w 4143375"/>
              <a:gd name="connsiteY58" fmla="*/ 485775 h 4229100"/>
              <a:gd name="connsiteX59" fmla="*/ 404813 w 4143375"/>
              <a:gd name="connsiteY59" fmla="*/ 390525 h 4229100"/>
              <a:gd name="connsiteX60" fmla="*/ 376238 w 4143375"/>
              <a:gd name="connsiteY60" fmla="*/ 504825 h 4229100"/>
              <a:gd name="connsiteX61" fmla="*/ 190500 w 4143375"/>
              <a:gd name="connsiteY61" fmla="*/ 566737 h 4229100"/>
              <a:gd name="connsiteX62" fmla="*/ 0 w 4143375"/>
              <a:gd name="connsiteY62" fmla="*/ 571500 h 4229100"/>
              <a:gd name="connsiteX63" fmla="*/ 9525 w 4143375"/>
              <a:gd name="connsiteY63" fmla="*/ 4229100 h 4229100"/>
              <a:gd name="connsiteX64" fmla="*/ 2719388 w 4143375"/>
              <a:gd name="connsiteY64" fmla="*/ 4214812 h 4229100"/>
              <a:gd name="connsiteX65" fmla="*/ 2719388 w 4143375"/>
              <a:gd name="connsiteY65" fmla="*/ 3576637 h 4229100"/>
              <a:gd name="connsiteX66" fmla="*/ 4143375 w 4143375"/>
              <a:gd name="connsiteY66" fmla="*/ 3576637 h 4229100"/>
              <a:gd name="connsiteX67" fmla="*/ 4143375 w 4143375"/>
              <a:gd name="connsiteY67" fmla="*/ 1476375 h 4229100"/>
              <a:gd name="connsiteX0" fmla="*/ 4143375 w 4143375"/>
              <a:gd name="connsiteY0" fmla="*/ 1476375 h 4229100"/>
              <a:gd name="connsiteX1" fmla="*/ 4057650 w 4143375"/>
              <a:gd name="connsiteY1" fmla="*/ 1490662 h 4229100"/>
              <a:gd name="connsiteX2" fmla="*/ 3995738 w 4143375"/>
              <a:gd name="connsiteY2" fmla="*/ 1476375 h 4229100"/>
              <a:gd name="connsiteX3" fmla="*/ 3971925 w 4143375"/>
              <a:gd name="connsiteY3" fmla="*/ 1476375 h 4229100"/>
              <a:gd name="connsiteX4" fmla="*/ 3914775 w 4143375"/>
              <a:gd name="connsiteY4" fmla="*/ 1519237 h 4229100"/>
              <a:gd name="connsiteX5" fmla="*/ 3843338 w 4143375"/>
              <a:gd name="connsiteY5" fmla="*/ 1609725 h 4229100"/>
              <a:gd name="connsiteX6" fmla="*/ 3800475 w 4143375"/>
              <a:gd name="connsiteY6" fmla="*/ 1662112 h 4229100"/>
              <a:gd name="connsiteX7" fmla="*/ 3743325 w 4143375"/>
              <a:gd name="connsiteY7" fmla="*/ 1700212 h 4229100"/>
              <a:gd name="connsiteX8" fmla="*/ 3629025 w 4143375"/>
              <a:gd name="connsiteY8" fmla="*/ 1762125 h 4229100"/>
              <a:gd name="connsiteX9" fmla="*/ 3529013 w 4143375"/>
              <a:gd name="connsiteY9" fmla="*/ 1795462 h 4229100"/>
              <a:gd name="connsiteX10" fmla="*/ 3452813 w 4143375"/>
              <a:gd name="connsiteY10" fmla="*/ 1857375 h 4229100"/>
              <a:gd name="connsiteX11" fmla="*/ 3390900 w 4143375"/>
              <a:gd name="connsiteY11" fmla="*/ 1885950 h 4229100"/>
              <a:gd name="connsiteX12" fmla="*/ 3290888 w 4143375"/>
              <a:gd name="connsiteY12" fmla="*/ 1924050 h 4229100"/>
              <a:gd name="connsiteX13" fmla="*/ 3219450 w 4143375"/>
              <a:gd name="connsiteY13" fmla="*/ 1933575 h 4229100"/>
              <a:gd name="connsiteX14" fmla="*/ 3128963 w 4143375"/>
              <a:gd name="connsiteY14" fmla="*/ 1976437 h 4229100"/>
              <a:gd name="connsiteX15" fmla="*/ 3048000 w 4143375"/>
              <a:gd name="connsiteY15" fmla="*/ 2000250 h 4229100"/>
              <a:gd name="connsiteX16" fmla="*/ 2952750 w 4143375"/>
              <a:gd name="connsiteY16" fmla="*/ 2033587 h 4229100"/>
              <a:gd name="connsiteX17" fmla="*/ 2914650 w 4143375"/>
              <a:gd name="connsiteY17" fmla="*/ 2057400 h 4229100"/>
              <a:gd name="connsiteX18" fmla="*/ 2914650 w 4143375"/>
              <a:gd name="connsiteY18" fmla="*/ 2057400 h 4229100"/>
              <a:gd name="connsiteX19" fmla="*/ 2838450 w 4143375"/>
              <a:gd name="connsiteY19" fmla="*/ 2090737 h 4229100"/>
              <a:gd name="connsiteX20" fmla="*/ 2824163 w 4143375"/>
              <a:gd name="connsiteY20" fmla="*/ 2062162 h 4229100"/>
              <a:gd name="connsiteX21" fmla="*/ 2819400 w 4143375"/>
              <a:gd name="connsiteY21" fmla="*/ 2038350 h 4229100"/>
              <a:gd name="connsiteX22" fmla="*/ 2771775 w 4143375"/>
              <a:gd name="connsiteY22" fmla="*/ 2071687 h 4229100"/>
              <a:gd name="connsiteX23" fmla="*/ 2676525 w 4143375"/>
              <a:gd name="connsiteY23" fmla="*/ 2100262 h 4229100"/>
              <a:gd name="connsiteX24" fmla="*/ 2628900 w 4143375"/>
              <a:gd name="connsiteY24" fmla="*/ 2085975 h 4229100"/>
              <a:gd name="connsiteX25" fmla="*/ 2566988 w 4143375"/>
              <a:gd name="connsiteY25" fmla="*/ 2100262 h 4229100"/>
              <a:gd name="connsiteX26" fmla="*/ 2533650 w 4143375"/>
              <a:gd name="connsiteY26" fmla="*/ 2128837 h 4229100"/>
              <a:gd name="connsiteX27" fmla="*/ 2614613 w 4143375"/>
              <a:gd name="connsiteY27" fmla="*/ 2162175 h 4229100"/>
              <a:gd name="connsiteX28" fmla="*/ 2681288 w 4143375"/>
              <a:gd name="connsiteY28" fmla="*/ 2200275 h 4229100"/>
              <a:gd name="connsiteX29" fmla="*/ 2667000 w 4143375"/>
              <a:gd name="connsiteY29" fmla="*/ 2300287 h 4229100"/>
              <a:gd name="connsiteX30" fmla="*/ 2657475 w 4143375"/>
              <a:gd name="connsiteY30" fmla="*/ 2424112 h 4229100"/>
              <a:gd name="connsiteX31" fmla="*/ 2586038 w 4143375"/>
              <a:gd name="connsiteY31" fmla="*/ 2524125 h 4229100"/>
              <a:gd name="connsiteX32" fmla="*/ 2514600 w 4143375"/>
              <a:gd name="connsiteY32" fmla="*/ 2571750 h 4229100"/>
              <a:gd name="connsiteX33" fmla="*/ 2452688 w 4143375"/>
              <a:gd name="connsiteY33" fmla="*/ 2609850 h 4229100"/>
              <a:gd name="connsiteX34" fmla="*/ 2343150 w 4143375"/>
              <a:gd name="connsiteY34" fmla="*/ 2652712 h 4229100"/>
              <a:gd name="connsiteX35" fmla="*/ 2262188 w 4143375"/>
              <a:gd name="connsiteY35" fmla="*/ 2686050 h 4229100"/>
              <a:gd name="connsiteX36" fmla="*/ 2171700 w 4143375"/>
              <a:gd name="connsiteY36" fmla="*/ 2728912 h 4229100"/>
              <a:gd name="connsiteX37" fmla="*/ 2062163 w 4143375"/>
              <a:gd name="connsiteY37" fmla="*/ 2762250 h 4229100"/>
              <a:gd name="connsiteX38" fmla="*/ 1985963 w 4143375"/>
              <a:gd name="connsiteY38" fmla="*/ 2767012 h 4229100"/>
              <a:gd name="connsiteX39" fmla="*/ 1895475 w 4143375"/>
              <a:gd name="connsiteY39" fmla="*/ 2757487 h 4229100"/>
              <a:gd name="connsiteX40" fmla="*/ 1757363 w 4143375"/>
              <a:gd name="connsiteY40" fmla="*/ 2771775 h 4229100"/>
              <a:gd name="connsiteX41" fmla="*/ 1633538 w 4143375"/>
              <a:gd name="connsiteY41" fmla="*/ 2800350 h 4229100"/>
              <a:gd name="connsiteX42" fmla="*/ 1538288 w 4143375"/>
              <a:gd name="connsiteY42" fmla="*/ 2800350 h 4229100"/>
              <a:gd name="connsiteX43" fmla="*/ 1457325 w 4143375"/>
              <a:gd name="connsiteY43" fmla="*/ 2795587 h 4229100"/>
              <a:gd name="connsiteX44" fmla="*/ 1357313 w 4143375"/>
              <a:gd name="connsiteY44" fmla="*/ 2795587 h 4229100"/>
              <a:gd name="connsiteX45" fmla="*/ 1257300 w 4143375"/>
              <a:gd name="connsiteY45" fmla="*/ 2805112 h 4229100"/>
              <a:gd name="connsiteX46" fmla="*/ 1157288 w 4143375"/>
              <a:gd name="connsiteY46" fmla="*/ 2800350 h 4229100"/>
              <a:gd name="connsiteX47" fmla="*/ 1047750 w 4143375"/>
              <a:gd name="connsiteY47" fmla="*/ 2800350 h 4229100"/>
              <a:gd name="connsiteX48" fmla="*/ 1600200 w 4143375"/>
              <a:gd name="connsiteY48" fmla="*/ 204787 h 4229100"/>
              <a:gd name="connsiteX49" fmla="*/ 1385888 w 4143375"/>
              <a:gd name="connsiteY49" fmla="*/ 95250 h 4229100"/>
              <a:gd name="connsiteX50" fmla="*/ 1085850 w 4143375"/>
              <a:gd name="connsiteY50" fmla="*/ 0 h 4229100"/>
              <a:gd name="connsiteX51" fmla="*/ 900113 w 4143375"/>
              <a:gd name="connsiteY51" fmla="*/ 80962 h 4229100"/>
              <a:gd name="connsiteX52" fmla="*/ 700088 w 4143375"/>
              <a:gd name="connsiteY52" fmla="*/ 171450 h 4229100"/>
              <a:gd name="connsiteX53" fmla="*/ 557213 w 4143375"/>
              <a:gd name="connsiteY53" fmla="*/ 266700 h 4229100"/>
              <a:gd name="connsiteX54" fmla="*/ 666750 w 4143375"/>
              <a:gd name="connsiteY54" fmla="*/ 352425 h 4229100"/>
              <a:gd name="connsiteX55" fmla="*/ 766763 w 4143375"/>
              <a:gd name="connsiteY55" fmla="*/ 390525 h 4229100"/>
              <a:gd name="connsiteX56" fmla="*/ 876300 w 4143375"/>
              <a:gd name="connsiteY56" fmla="*/ 490537 h 4229100"/>
              <a:gd name="connsiteX57" fmla="*/ 776288 w 4143375"/>
              <a:gd name="connsiteY57" fmla="*/ 519112 h 4229100"/>
              <a:gd name="connsiteX58" fmla="*/ 566738 w 4143375"/>
              <a:gd name="connsiteY58" fmla="*/ 485775 h 4229100"/>
              <a:gd name="connsiteX59" fmla="*/ 404813 w 4143375"/>
              <a:gd name="connsiteY59" fmla="*/ 390525 h 4229100"/>
              <a:gd name="connsiteX60" fmla="*/ 376238 w 4143375"/>
              <a:gd name="connsiteY60" fmla="*/ 504825 h 4229100"/>
              <a:gd name="connsiteX61" fmla="*/ 190500 w 4143375"/>
              <a:gd name="connsiteY61" fmla="*/ 566737 h 4229100"/>
              <a:gd name="connsiteX62" fmla="*/ 0 w 4143375"/>
              <a:gd name="connsiteY62" fmla="*/ 571500 h 4229100"/>
              <a:gd name="connsiteX63" fmla="*/ 9525 w 4143375"/>
              <a:gd name="connsiteY63" fmla="*/ 4229100 h 4229100"/>
              <a:gd name="connsiteX64" fmla="*/ 2719388 w 4143375"/>
              <a:gd name="connsiteY64" fmla="*/ 4214812 h 4229100"/>
              <a:gd name="connsiteX65" fmla="*/ 2719388 w 4143375"/>
              <a:gd name="connsiteY65" fmla="*/ 3576637 h 4229100"/>
              <a:gd name="connsiteX66" fmla="*/ 4143375 w 4143375"/>
              <a:gd name="connsiteY66" fmla="*/ 3576637 h 4229100"/>
              <a:gd name="connsiteX67" fmla="*/ 4143375 w 4143375"/>
              <a:gd name="connsiteY67" fmla="*/ 1476375 h 4229100"/>
              <a:gd name="connsiteX0" fmla="*/ 4143375 w 4143375"/>
              <a:gd name="connsiteY0" fmla="*/ 1476375 h 4229100"/>
              <a:gd name="connsiteX1" fmla="*/ 4057650 w 4143375"/>
              <a:gd name="connsiteY1" fmla="*/ 1490662 h 4229100"/>
              <a:gd name="connsiteX2" fmla="*/ 3995738 w 4143375"/>
              <a:gd name="connsiteY2" fmla="*/ 1476375 h 4229100"/>
              <a:gd name="connsiteX3" fmla="*/ 3971925 w 4143375"/>
              <a:gd name="connsiteY3" fmla="*/ 1476375 h 4229100"/>
              <a:gd name="connsiteX4" fmla="*/ 3914775 w 4143375"/>
              <a:gd name="connsiteY4" fmla="*/ 1519237 h 4229100"/>
              <a:gd name="connsiteX5" fmla="*/ 3843338 w 4143375"/>
              <a:gd name="connsiteY5" fmla="*/ 1609725 h 4229100"/>
              <a:gd name="connsiteX6" fmla="*/ 3800475 w 4143375"/>
              <a:gd name="connsiteY6" fmla="*/ 1662112 h 4229100"/>
              <a:gd name="connsiteX7" fmla="*/ 3743325 w 4143375"/>
              <a:gd name="connsiteY7" fmla="*/ 1700212 h 4229100"/>
              <a:gd name="connsiteX8" fmla="*/ 3629025 w 4143375"/>
              <a:gd name="connsiteY8" fmla="*/ 1762125 h 4229100"/>
              <a:gd name="connsiteX9" fmla="*/ 3529013 w 4143375"/>
              <a:gd name="connsiteY9" fmla="*/ 1795462 h 4229100"/>
              <a:gd name="connsiteX10" fmla="*/ 3452813 w 4143375"/>
              <a:gd name="connsiteY10" fmla="*/ 1857375 h 4229100"/>
              <a:gd name="connsiteX11" fmla="*/ 3390900 w 4143375"/>
              <a:gd name="connsiteY11" fmla="*/ 1885950 h 4229100"/>
              <a:gd name="connsiteX12" fmla="*/ 3290888 w 4143375"/>
              <a:gd name="connsiteY12" fmla="*/ 1924050 h 4229100"/>
              <a:gd name="connsiteX13" fmla="*/ 3219450 w 4143375"/>
              <a:gd name="connsiteY13" fmla="*/ 1933575 h 4229100"/>
              <a:gd name="connsiteX14" fmla="*/ 3128963 w 4143375"/>
              <a:gd name="connsiteY14" fmla="*/ 1976437 h 4229100"/>
              <a:gd name="connsiteX15" fmla="*/ 3048000 w 4143375"/>
              <a:gd name="connsiteY15" fmla="*/ 2000250 h 4229100"/>
              <a:gd name="connsiteX16" fmla="*/ 2952750 w 4143375"/>
              <a:gd name="connsiteY16" fmla="*/ 2033587 h 4229100"/>
              <a:gd name="connsiteX17" fmla="*/ 2914650 w 4143375"/>
              <a:gd name="connsiteY17" fmla="*/ 2057400 h 4229100"/>
              <a:gd name="connsiteX18" fmla="*/ 2914650 w 4143375"/>
              <a:gd name="connsiteY18" fmla="*/ 2057400 h 4229100"/>
              <a:gd name="connsiteX19" fmla="*/ 2838450 w 4143375"/>
              <a:gd name="connsiteY19" fmla="*/ 2090737 h 4229100"/>
              <a:gd name="connsiteX20" fmla="*/ 2824163 w 4143375"/>
              <a:gd name="connsiteY20" fmla="*/ 2062162 h 4229100"/>
              <a:gd name="connsiteX21" fmla="*/ 2819400 w 4143375"/>
              <a:gd name="connsiteY21" fmla="*/ 2038350 h 4229100"/>
              <a:gd name="connsiteX22" fmla="*/ 2771775 w 4143375"/>
              <a:gd name="connsiteY22" fmla="*/ 2071687 h 4229100"/>
              <a:gd name="connsiteX23" fmla="*/ 2676525 w 4143375"/>
              <a:gd name="connsiteY23" fmla="*/ 2100262 h 4229100"/>
              <a:gd name="connsiteX24" fmla="*/ 2628900 w 4143375"/>
              <a:gd name="connsiteY24" fmla="*/ 2085975 h 4229100"/>
              <a:gd name="connsiteX25" fmla="*/ 2566988 w 4143375"/>
              <a:gd name="connsiteY25" fmla="*/ 2100262 h 4229100"/>
              <a:gd name="connsiteX26" fmla="*/ 2533650 w 4143375"/>
              <a:gd name="connsiteY26" fmla="*/ 2128837 h 4229100"/>
              <a:gd name="connsiteX27" fmla="*/ 2614613 w 4143375"/>
              <a:gd name="connsiteY27" fmla="*/ 2162175 h 4229100"/>
              <a:gd name="connsiteX28" fmla="*/ 2681288 w 4143375"/>
              <a:gd name="connsiteY28" fmla="*/ 2200275 h 4229100"/>
              <a:gd name="connsiteX29" fmla="*/ 2667000 w 4143375"/>
              <a:gd name="connsiteY29" fmla="*/ 2300287 h 4229100"/>
              <a:gd name="connsiteX30" fmla="*/ 2657475 w 4143375"/>
              <a:gd name="connsiteY30" fmla="*/ 2424112 h 4229100"/>
              <a:gd name="connsiteX31" fmla="*/ 2586038 w 4143375"/>
              <a:gd name="connsiteY31" fmla="*/ 2524125 h 4229100"/>
              <a:gd name="connsiteX32" fmla="*/ 2514600 w 4143375"/>
              <a:gd name="connsiteY32" fmla="*/ 2571750 h 4229100"/>
              <a:gd name="connsiteX33" fmla="*/ 2452688 w 4143375"/>
              <a:gd name="connsiteY33" fmla="*/ 2609850 h 4229100"/>
              <a:gd name="connsiteX34" fmla="*/ 2343150 w 4143375"/>
              <a:gd name="connsiteY34" fmla="*/ 2652712 h 4229100"/>
              <a:gd name="connsiteX35" fmla="*/ 2262188 w 4143375"/>
              <a:gd name="connsiteY35" fmla="*/ 2686050 h 4229100"/>
              <a:gd name="connsiteX36" fmla="*/ 2171700 w 4143375"/>
              <a:gd name="connsiteY36" fmla="*/ 2728912 h 4229100"/>
              <a:gd name="connsiteX37" fmla="*/ 2062163 w 4143375"/>
              <a:gd name="connsiteY37" fmla="*/ 2762250 h 4229100"/>
              <a:gd name="connsiteX38" fmla="*/ 1985963 w 4143375"/>
              <a:gd name="connsiteY38" fmla="*/ 2767012 h 4229100"/>
              <a:gd name="connsiteX39" fmla="*/ 1895475 w 4143375"/>
              <a:gd name="connsiteY39" fmla="*/ 2757487 h 4229100"/>
              <a:gd name="connsiteX40" fmla="*/ 1757363 w 4143375"/>
              <a:gd name="connsiteY40" fmla="*/ 2771775 h 4229100"/>
              <a:gd name="connsiteX41" fmla="*/ 1633538 w 4143375"/>
              <a:gd name="connsiteY41" fmla="*/ 2800350 h 4229100"/>
              <a:gd name="connsiteX42" fmla="*/ 1538288 w 4143375"/>
              <a:gd name="connsiteY42" fmla="*/ 2800350 h 4229100"/>
              <a:gd name="connsiteX43" fmla="*/ 1457325 w 4143375"/>
              <a:gd name="connsiteY43" fmla="*/ 2795587 h 4229100"/>
              <a:gd name="connsiteX44" fmla="*/ 1357313 w 4143375"/>
              <a:gd name="connsiteY44" fmla="*/ 2795587 h 4229100"/>
              <a:gd name="connsiteX45" fmla="*/ 1257300 w 4143375"/>
              <a:gd name="connsiteY45" fmla="*/ 2805112 h 4229100"/>
              <a:gd name="connsiteX46" fmla="*/ 1157288 w 4143375"/>
              <a:gd name="connsiteY46" fmla="*/ 2800350 h 4229100"/>
              <a:gd name="connsiteX47" fmla="*/ 1857375 w 4143375"/>
              <a:gd name="connsiteY47" fmla="*/ 38100 h 4229100"/>
              <a:gd name="connsiteX48" fmla="*/ 1600200 w 4143375"/>
              <a:gd name="connsiteY48" fmla="*/ 204787 h 4229100"/>
              <a:gd name="connsiteX49" fmla="*/ 1385888 w 4143375"/>
              <a:gd name="connsiteY49" fmla="*/ 95250 h 4229100"/>
              <a:gd name="connsiteX50" fmla="*/ 1085850 w 4143375"/>
              <a:gd name="connsiteY50" fmla="*/ 0 h 4229100"/>
              <a:gd name="connsiteX51" fmla="*/ 900113 w 4143375"/>
              <a:gd name="connsiteY51" fmla="*/ 80962 h 4229100"/>
              <a:gd name="connsiteX52" fmla="*/ 700088 w 4143375"/>
              <a:gd name="connsiteY52" fmla="*/ 171450 h 4229100"/>
              <a:gd name="connsiteX53" fmla="*/ 557213 w 4143375"/>
              <a:gd name="connsiteY53" fmla="*/ 266700 h 4229100"/>
              <a:gd name="connsiteX54" fmla="*/ 666750 w 4143375"/>
              <a:gd name="connsiteY54" fmla="*/ 352425 h 4229100"/>
              <a:gd name="connsiteX55" fmla="*/ 766763 w 4143375"/>
              <a:gd name="connsiteY55" fmla="*/ 390525 h 4229100"/>
              <a:gd name="connsiteX56" fmla="*/ 876300 w 4143375"/>
              <a:gd name="connsiteY56" fmla="*/ 490537 h 4229100"/>
              <a:gd name="connsiteX57" fmla="*/ 776288 w 4143375"/>
              <a:gd name="connsiteY57" fmla="*/ 519112 h 4229100"/>
              <a:gd name="connsiteX58" fmla="*/ 566738 w 4143375"/>
              <a:gd name="connsiteY58" fmla="*/ 485775 h 4229100"/>
              <a:gd name="connsiteX59" fmla="*/ 404813 w 4143375"/>
              <a:gd name="connsiteY59" fmla="*/ 390525 h 4229100"/>
              <a:gd name="connsiteX60" fmla="*/ 376238 w 4143375"/>
              <a:gd name="connsiteY60" fmla="*/ 504825 h 4229100"/>
              <a:gd name="connsiteX61" fmla="*/ 190500 w 4143375"/>
              <a:gd name="connsiteY61" fmla="*/ 566737 h 4229100"/>
              <a:gd name="connsiteX62" fmla="*/ 0 w 4143375"/>
              <a:gd name="connsiteY62" fmla="*/ 571500 h 4229100"/>
              <a:gd name="connsiteX63" fmla="*/ 9525 w 4143375"/>
              <a:gd name="connsiteY63" fmla="*/ 4229100 h 4229100"/>
              <a:gd name="connsiteX64" fmla="*/ 2719388 w 4143375"/>
              <a:gd name="connsiteY64" fmla="*/ 4214812 h 4229100"/>
              <a:gd name="connsiteX65" fmla="*/ 2719388 w 4143375"/>
              <a:gd name="connsiteY65" fmla="*/ 3576637 h 4229100"/>
              <a:gd name="connsiteX66" fmla="*/ 4143375 w 4143375"/>
              <a:gd name="connsiteY66" fmla="*/ 3576637 h 4229100"/>
              <a:gd name="connsiteX67" fmla="*/ 4143375 w 4143375"/>
              <a:gd name="connsiteY67" fmla="*/ 1476375 h 4229100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1757363 w 4143375"/>
              <a:gd name="connsiteY40" fmla="*/ 2971800 h 4429125"/>
              <a:gd name="connsiteX41" fmla="*/ 1633538 w 4143375"/>
              <a:gd name="connsiteY41" fmla="*/ 3000375 h 4429125"/>
              <a:gd name="connsiteX42" fmla="*/ 1538288 w 4143375"/>
              <a:gd name="connsiteY42" fmla="*/ 3000375 h 4429125"/>
              <a:gd name="connsiteX43" fmla="*/ 1457325 w 4143375"/>
              <a:gd name="connsiteY43" fmla="*/ 2995612 h 4429125"/>
              <a:gd name="connsiteX44" fmla="*/ 1357313 w 4143375"/>
              <a:gd name="connsiteY44" fmla="*/ 2995612 h 4429125"/>
              <a:gd name="connsiteX45" fmla="*/ 1257300 w 4143375"/>
              <a:gd name="connsiteY45" fmla="*/ 300513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1757363 w 4143375"/>
              <a:gd name="connsiteY40" fmla="*/ 2971800 h 4429125"/>
              <a:gd name="connsiteX41" fmla="*/ 1633538 w 4143375"/>
              <a:gd name="connsiteY41" fmla="*/ 3000375 h 4429125"/>
              <a:gd name="connsiteX42" fmla="*/ 1538288 w 4143375"/>
              <a:gd name="connsiteY42" fmla="*/ 3000375 h 4429125"/>
              <a:gd name="connsiteX43" fmla="*/ 1457325 w 4143375"/>
              <a:gd name="connsiteY43" fmla="*/ 2995612 h 4429125"/>
              <a:gd name="connsiteX44" fmla="*/ 1357313 w 4143375"/>
              <a:gd name="connsiteY44" fmla="*/ 2995612 h 4429125"/>
              <a:gd name="connsiteX45" fmla="*/ 2381250 w 4143375"/>
              <a:gd name="connsiteY45" fmla="*/ 1428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1757363 w 4143375"/>
              <a:gd name="connsiteY40" fmla="*/ 2971800 h 4429125"/>
              <a:gd name="connsiteX41" fmla="*/ 1633538 w 4143375"/>
              <a:gd name="connsiteY41" fmla="*/ 3000375 h 4429125"/>
              <a:gd name="connsiteX42" fmla="*/ 1538288 w 4143375"/>
              <a:gd name="connsiteY42" fmla="*/ 3000375 h 4429125"/>
              <a:gd name="connsiteX43" fmla="*/ 1457325 w 4143375"/>
              <a:gd name="connsiteY43" fmla="*/ 2995612 h 4429125"/>
              <a:gd name="connsiteX44" fmla="*/ 2595563 w 4143375"/>
              <a:gd name="connsiteY44" fmla="*/ 157162 h 4429125"/>
              <a:gd name="connsiteX45" fmla="*/ 2381250 w 4143375"/>
              <a:gd name="connsiteY45" fmla="*/ 1428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1757363 w 4143375"/>
              <a:gd name="connsiteY40" fmla="*/ 2971800 h 4429125"/>
              <a:gd name="connsiteX41" fmla="*/ 1633538 w 4143375"/>
              <a:gd name="connsiteY41" fmla="*/ 3000375 h 4429125"/>
              <a:gd name="connsiteX42" fmla="*/ 1538288 w 4143375"/>
              <a:gd name="connsiteY42" fmla="*/ 3000375 h 4429125"/>
              <a:gd name="connsiteX43" fmla="*/ 2771775 w 4143375"/>
              <a:gd name="connsiteY43" fmla="*/ 223837 h 4429125"/>
              <a:gd name="connsiteX44" fmla="*/ 2595563 w 4143375"/>
              <a:gd name="connsiteY44" fmla="*/ 157162 h 4429125"/>
              <a:gd name="connsiteX45" fmla="*/ 2381250 w 4143375"/>
              <a:gd name="connsiteY45" fmla="*/ 1428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1757363 w 4143375"/>
              <a:gd name="connsiteY40" fmla="*/ 2971800 h 4429125"/>
              <a:gd name="connsiteX41" fmla="*/ 1633538 w 4143375"/>
              <a:gd name="connsiteY41" fmla="*/ 3000375 h 4429125"/>
              <a:gd name="connsiteX42" fmla="*/ 2947988 w 4143375"/>
              <a:gd name="connsiteY42" fmla="*/ 276225 h 4429125"/>
              <a:gd name="connsiteX43" fmla="*/ 2771775 w 4143375"/>
              <a:gd name="connsiteY43" fmla="*/ 223837 h 4429125"/>
              <a:gd name="connsiteX44" fmla="*/ 2595563 w 4143375"/>
              <a:gd name="connsiteY44" fmla="*/ 157162 h 4429125"/>
              <a:gd name="connsiteX45" fmla="*/ 2381250 w 4143375"/>
              <a:gd name="connsiteY45" fmla="*/ 1428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1757363 w 4143375"/>
              <a:gd name="connsiteY40" fmla="*/ 2971800 h 4429125"/>
              <a:gd name="connsiteX41" fmla="*/ 3128963 w 4143375"/>
              <a:gd name="connsiteY41" fmla="*/ 247650 h 4429125"/>
              <a:gd name="connsiteX42" fmla="*/ 2947988 w 4143375"/>
              <a:gd name="connsiteY42" fmla="*/ 276225 h 4429125"/>
              <a:gd name="connsiteX43" fmla="*/ 2771775 w 4143375"/>
              <a:gd name="connsiteY43" fmla="*/ 223837 h 4429125"/>
              <a:gd name="connsiteX44" fmla="*/ 2595563 w 4143375"/>
              <a:gd name="connsiteY44" fmla="*/ 157162 h 4429125"/>
              <a:gd name="connsiteX45" fmla="*/ 2381250 w 4143375"/>
              <a:gd name="connsiteY45" fmla="*/ 1428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1895475 w 4143375"/>
              <a:gd name="connsiteY39" fmla="*/ 2957512 h 4429125"/>
              <a:gd name="connsiteX40" fmla="*/ 3348038 w 4143375"/>
              <a:gd name="connsiteY40" fmla="*/ 180975 h 4429125"/>
              <a:gd name="connsiteX41" fmla="*/ 3128963 w 4143375"/>
              <a:gd name="connsiteY41" fmla="*/ 247650 h 4429125"/>
              <a:gd name="connsiteX42" fmla="*/ 2947988 w 4143375"/>
              <a:gd name="connsiteY42" fmla="*/ 276225 h 4429125"/>
              <a:gd name="connsiteX43" fmla="*/ 2771775 w 4143375"/>
              <a:gd name="connsiteY43" fmla="*/ 223837 h 4429125"/>
              <a:gd name="connsiteX44" fmla="*/ 2595563 w 4143375"/>
              <a:gd name="connsiteY44" fmla="*/ 157162 h 4429125"/>
              <a:gd name="connsiteX45" fmla="*/ 2381250 w 4143375"/>
              <a:gd name="connsiteY45" fmla="*/ 14287 h 4429125"/>
              <a:gd name="connsiteX46" fmla="*/ 2166938 w 4143375"/>
              <a:gd name="connsiteY46" fmla="*/ 0 h 4429125"/>
              <a:gd name="connsiteX47" fmla="*/ 1857375 w 4143375"/>
              <a:gd name="connsiteY47" fmla="*/ 238125 h 4429125"/>
              <a:gd name="connsiteX48" fmla="*/ 1600200 w 4143375"/>
              <a:gd name="connsiteY48" fmla="*/ 404812 h 4429125"/>
              <a:gd name="connsiteX49" fmla="*/ 1385888 w 4143375"/>
              <a:gd name="connsiteY49" fmla="*/ 295275 h 4429125"/>
              <a:gd name="connsiteX50" fmla="*/ 1085850 w 4143375"/>
              <a:gd name="connsiteY50" fmla="*/ 200025 h 4429125"/>
              <a:gd name="connsiteX51" fmla="*/ 900113 w 4143375"/>
              <a:gd name="connsiteY51" fmla="*/ 280987 h 4429125"/>
              <a:gd name="connsiteX52" fmla="*/ 700088 w 4143375"/>
              <a:gd name="connsiteY52" fmla="*/ 371475 h 4429125"/>
              <a:gd name="connsiteX53" fmla="*/ 557213 w 4143375"/>
              <a:gd name="connsiteY53" fmla="*/ 466725 h 4429125"/>
              <a:gd name="connsiteX54" fmla="*/ 666750 w 4143375"/>
              <a:gd name="connsiteY54" fmla="*/ 552450 h 4429125"/>
              <a:gd name="connsiteX55" fmla="*/ 766763 w 4143375"/>
              <a:gd name="connsiteY55" fmla="*/ 590550 h 4429125"/>
              <a:gd name="connsiteX56" fmla="*/ 876300 w 4143375"/>
              <a:gd name="connsiteY56" fmla="*/ 690562 h 4429125"/>
              <a:gd name="connsiteX57" fmla="*/ 776288 w 4143375"/>
              <a:gd name="connsiteY57" fmla="*/ 719137 h 4429125"/>
              <a:gd name="connsiteX58" fmla="*/ 566738 w 4143375"/>
              <a:gd name="connsiteY58" fmla="*/ 685800 h 4429125"/>
              <a:gd name="connsiteX59" fmla="*/ 404813 w 4143375"/>
              <a:gd name="connsiteY59" fmla="*/ 590550 h 4429125"/>
              <a:gd name="connsiteX60" fmla="*/ 376238 w 4143375"/>
              <a:gd name="connsiteY60" fmla="*/ 704850 h 4429125"/>
              <a:gd name="connsiteX61" fmla="*/ 190500 w 4143375"/>
              <a:gd name="connsiteY61" fmla="*/ 766762 h 4429125"/>
              <a:gd name="connsiteX62" fmla="*/ 0 w 4143375"/>
              <a:gd name="connsiteY62" fmla="*/ 771525 h 4429125"/>
              <a:gd name="connsiteX63" fmla="*/ 9525 w 4143375"/>
              <a:gd name="connsiteY63" fmla="*/ 4429125 h 4429125"/>
              <a:gd name="connsiteX64" fmla="*/ 2719388 w 4143375"/>
              <a:gd name="connsiteY64" fmla="*/ 4414837 h 4429125"/>
              <a:gd name="connsiteX65" fmla="*/ 2719388 w 4143375"/>
              <a:gd name="connsiteY65" fmla="*/ 3776662 h 4429125"/>
              <a:gd name="connsiteX66" fmla="*/ 4143375 w 4143375"/>
              <a:gd name="connsiteY66" fmla="*/ 3776662 h 4429125"/>
              <a:gd name="connsiteX67" fmla="*/ 4143375 w 4143375"/>
              <a:gd name="connsiteY6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1985963 w 4143375"/>
              <a:gd name="connsiteY38" fmla="*/ 2967037 h 4429125"/>
              <a:gd name="connsiteX39" fmla="*/ 3348038 w 4143375"/>
              <a:gd name="connsiteY39" fmla="*/ 180975 h 4429125"/>
              <a:gd name="connsiteX40" fmla="*/ 3128963 w 4143375"/>
              <a:gd name="connsiteY40" fmla="*/ 247650 h 4429125"/>
              <a:gd name="connsiteX41" fmla="*/ 2947988 w 4143375"/>
              <a:gd name="connsiteY41" fmla="*/ 276225 h 4429125"/>
              <a:gd name="connsiteX42" fmla="*/ 2771775 w 4143375"/>
              <a:gd name="connsiteY42" fmla="*/ 223837 h 4429125"/>
              <a:gd name="connsiteX43" fmla="*/ 2595563 w 4143375"/>
              <a:gd name="connsiteY43" fmla="*/ 157162 h 4429125"/>
              <a:gd name="connsiteX44" fmla="*/ 2381250 w 4143375"/>
              <a:gd name="connsiteY44" fmla="*/ 14287 h 4429125"/>
              <a:gd name="connsiteX45" fmla="*/ 2166938 w 4143375"/>
              <a:gd name="connsiteY45" fmla="*/ 0 h 4429125"/>
              <a:gd name="connsiteX46" fmla="*/ 1857375 w 4143375"/>
              <a:gd name="connsiteY46" fmla="*/ 238125 h 4429125"/>
              <a:gd name="connsiteX47" fmla="*/ 1600200 w 4143375"/>
              <a:gd name="connsiteY47" fmla="*/ 404812 h 4429125"/>
              <a:gd name="connsiteX48" fmla="*/ 1385888 w 4143375"/>
              <a:gd name="connsiteY48" fmla="*/ 295275 h 4429125"/>
              <a:gd name="connsiteX49" fmla="*/ 1085850 w 4143375"/>
              <a:gd name="connsiteY49" fmla="*/ 200025 h 4429125"/>
              <a:gd name="connsiteX50" fmla="*/ 900113 w 4143375"/>
              <a:gd name="connsiteY50" fmla="*/ 280987 h 4429125"/>
              <a:gd name="connsiteX51" fmla="*/ 700088 w 4143375"/>
              <a:gd name="connsiteY51" fmla="*/ 371475 h 4429125"/>
              <a:gd name="connsiteX52" fmla="*/ 557213 w 4143375"/>
              <a:gd name="connsiteY52" fmla="*/ 466725 h 4429125"/>
              <a:gd name="connsiteX53" fmla="*/ 666750 w 4143375"/>
              <a:gd name="connsiteY53" fmla="*/ 552450 h 4429125"/>
              <a:gd name="connsiteX54" fmla="*/ 766763 w 4143375"/>
              <a:gd name="connsiteY54" fmla="*/ 590550 h 4429125"/>
              <a:gd name="connsiteX55" fmla="*/ 876300 w 4143375"/>
              <a:gd name="connsiteY55" fmla="*/ 690562 h 4429125"/>
              <a:gd name="connsiteX56" fmla="*/ 776288 w 4143375"/>
              <a:gd name="connsiteY56" fmla="*/ 719137 h 4429125"/>
              <a:gd name="connsiteX57" fmla="*/ 566738 w 4143375"/>
              <a:gd name="connsiteY57" fmla="*/ 685800 h 4429125"/>
              <a:gd name="connsiteX58" fmla="*/ 404813 w 4143375"/>
              <a:gd name="connsiteY58" fmla="*/ 590550 h 4429125"/>
              <a:gd name="connsiteX59" fmla="*/ 376238 w 4143375"/>
              <a:gd name="connsiteY59" fmla="*/ 704850 h 4429125"/>
              <a:gd name="connsiteX60" fmla="*/ 190500 w 4143375"/>
              <a:gd name="connsiteY60" fmla="*/ 766762 h 4429125"/>
              <a:gd name="connsiteX61" fmla="*/ 0 w 4143375"/>
              <a:gd name="connsiteY61" fmla="*/ 771525 h 4429125"/>
              <a:gd name="connsiteX62" fmla="*/ 9525 w 4143375"/>
              <a:gd name="connsiteY62" fmla="*/ 4429125 h 4429125"/>
              <a:gd name="connsiteX63" fmla="*/ 2719388 w 4143375"/>
              <a:gd name="connsiteY63" fmla="*/ 4414837 h 4429125"/>
              <a:gd name="connsiteX64" fmla="*/ 2719388 w 4143375"/>
              <a:gd name="connsiteY64" fmla="*/ 3776662 h 4429125"/>
              <a:gd name="connsiteX65" fmla="*/ 4143375 w 4143375"/>
              <a:gd name="connsiteY65" fmla="*/ 3776662 h 4429125"/>
              <a:gd name="connsiteX66" fmla="*/ 4143375 w 4143375"/>
              <a:gd name="connsiteY66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2062163 w 4143375"/>
              <a:gd name="connsiteY37" fmla="*/ 2962275 h 4429125"/>
              <a:gd name="connsiteX38" fmla="*/ 3348038 w 4143375"/>
              <a:gd name="connsiteY38" fmla="*/ 180975 h 4429125"/>
              <a:gd name="connsiteX39" fmla="*/ 3128963 w 4143375"/>
              <a:gd name="connsiteY39" fmla="*/ 247650 h 4429125"/>
              <a:gd name="connsiteX40" fmla="*/ 2947988 w 4143375"/>
              <a:gd name="connsiteY40" fmla="*/ 276225 h 4429125"/>
              <a:gd name="connsiteX41" fmla="*/ 2771775 w 4143375"/>
              <a:gd name="connsiteY41" fmla="*/ 223837 h 4429125"/>
              <a:gd name="connsiteX42" fmla="*/ 2595563 w 4143375"/>
              <a:gd name="connsiteY42" fmla="*/ 157162 h 4429125"/>
              <a:gd name="connsiteX43" fmla="*/ 2381250 w 4143375"/>
              <a:gd name="connsiteY43" fmla="*/ 14287 h 4429125"/>
              <a:gd name="connsiteX44" fmla="*/ 2166938 w 4143375"/>
              <a:gd name="connsiteY44" fmla="*/ 0 h 4429125"/>
              <a:gd name="connsiteX45" fmla="*/ 1857375 w 4143375"/>
              <a:gd name="connsiteY45" fmla="*/ 238125 h 4429125"/>
              <a:gd name="connsiteX46" fmla="*/ 1600200 w 4143375"/>
              <a:gd name="connsiteY46" fmla="*/ 404812 h 4429125"/>
              <a:gd name="connsiteX47" fmla="*/ 1385888 w 4143375"/>
              <a:gd name="connsiteY47" fmla="*/ 295275 h 4429125"/>
              <a:gd name="connsiteX48" fmla="*/ 1085850 w 4143375"/>
              <a:gd name="connsiteY48" fmla="*/ 200025 h 4429125"/>
              <a:gd name="connsiteX49" fmla="*/ 900113 w 4143375"/>
              <a:gd name="connsiteY49" fmla="*/ 280987 h 4429125"/>
              <a:gd name="connsiteX50" fmla="*/ 700088 w 4143375"/>
              <a:gd name="connsiteY50" fmla="*/ 371475 h 4429125"/>
              <a:gd name="connsiteX51" fmla="*/ 557213 w 4143375"/>
              <a:gd name="connsiteY51" fmla="*/ 466725 h 4429125"/>
              <a:gd name="connsiteX52" fmla="*/ 666750 w 4143375"/>
              <a:gd name="connsiteY52" fmla="*/ 552450 h 4429125"/>
              <a:gd name="connsiteX53" fmla="*/ 766763 w 4143375"/>
              <a:gd name="connsiteY53" fmla="*/ 590550 h 4429125"/>
              <a:gd name="connsiteX54" fmla="*/ 876300 w 4143375"/>
              <a:gd name="connsiteY54" fmla="*/ 690562 h 4429125"/>
              <a:gd name="connsiteX55" fmla="*/ 776288 w 4143375"/>
              <a:gd name="connsiteY55" fmla="*/ 719137 h 4429125"/>
              <a:gd name="connsiteX56" fmla="*/ 566738 w 4143375"/>
              <a:gd name="connsiteY56" fmla="*/ 685800 h 4429125"/>
              <a:gd name="connsiteX57" fmla="*/ 404813 w 4143375"/>
              <a:gd name="connsiteY57" fmla="*/ 590550 h 4429125"/>
              <a:gd name="connsiteX58" fmla="*/ 376238 w 4143375"/>
              <a:gd name="connsiteY58" fmla="*/ 704850 h 4429125"/>
              <a:gd name="connsiteX59" fmla="*/ 190500 w 4143375"/>
              <a:gd name="connsiteY59" fmla="*/ 766762 h 4429125"/>
              <a:gd name="connsiteX60" fmla="*/ 0 w 4143375"/>
              <a:gd name="connsiteY60" fmla="*/ 771525 h 4429125"/>
              <a:gd name="connsiteX61" fmla="*/ 9525 w 4143375"/>
              <a:gd name="connsiteY61" fmla="*/ 4429125 h 4429125"/>
              <a:gd name="connsiteX62" fmla="*/ 2719388 w 4143375"/>
              <a:gd name="connsiteY62" fmla="*/ 4414837 h 4429125"/>
              <a:gd name="connsiteX63" fmla="*/ 2719388 w 4143375"/>
              <a:gd name="connsiteY63" fmla="*/ 3776662 h 4429125"/>
              <a:gd name="connsiteX64" fmla="*/ 4143375 w 4143375"/>
              <a:gd name="connsiteY64" fmla="*/ 3776662 h 4429125"/>
              <a:gd name="connsiteX65" fmla="*/ 4143375 w 4143375"/>
              <a:gd name="connsiteY65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2171700 w 4143375"/>
              <a:gd name="connsiteY36" fmla="*/ 2928937 h 4429125"/>
              <a:gd name="connsiteX37" fmla="*/ 3348038 w 4143375"/>
              <a:gd name="connsiteY37" fmla="*/ 180975 h 4429125"/>
              <a:gd name="connsiteX38" fmla="*/ 3128963 w 4143375"/>
              <a:gd name="connsiteY38" fmla="*/ 247650 h 4429125"/>
              <a:gd name="connsiteX39" fmla="*/ 2947988 w 4143375"/>
              <a:gd name="connsiteY39" fmla="*/ 276225 h 4429125"/>
              <a:gd name="connsiteX40" fmla="*/ 2771775 w 4143375"/>
              <a:gd name="connsiteY40" fmla="*/ 223837 h 4429125"/>
              <a:gd name="connsiteX41" fmla="*/ 2595563 w 4143375"/>
              <a:gd name="connsiteY41" fmla="*/ 157162 h 4429125"/>
              <a:gd name="connsiteX42" fmla="*/ 2381250 w 4143375"/>
              <a:gd name="connsiteY42" fmla="*/ 14287 h 4429125"/>
              <a:gd name="connsiteX43" fmla="*/ 2166938 w 4143375"/>
              <a:gd name="connsiteY43" fmla="*/ 0 h 4429125"/>
              <a:gd name="connsiteX44" fmla="*/ 1857375 w 4143375"/>
              <a:gd name="connsiteY44" fmla="*/ 238125 h 4429125"/>
              <a:gd name="connsiteX45" fmla="*/ 1600200 w 4143375"/>
              <a:gd name="connsiteY45" fmla="*/ 404812 h 4429125"/>
              <a:gd name="connsiteX46" fmla="*/ 1385888 w 4143375"/>
              <a:gd name="connsiteY46" fmla="*/ 295275 h 4429125"/>
              <a:gd name="connsiteX47" fmla="*/ 1085850 w 4143375"/>
              <a:gd name="connsiteY47" fmla="*/ 200025 h 4429125"/>
              <a:gd name="connsiteX48" fmla="*/ 900113 w 4143375"/>
              <a:gd name="connsiteY48" fmla="*/ 280987 h 4429125"/>
              <a:gd name="connsiteX49" fmla="*/ 700088 w 4143375"/>
              <a:gd name="connsiteY49" fmla="*/ 371475 h 4429125"/>
              <a:gd name="connsiteX50" fmla="*/ 557213 w 4143375"/>
              <a:gd name="connsiteY50" fmla="*/ 466725 h 4429125"/>
              <a:gd name="connsiteX51" fmla="*/ 666750 w 4143375"/>
              <a:gd name="connsiteY51" fmla="*/ 552450 h 4429125"/>
              <a:gd name="connsiteX52" fmla="*/ 766763 w 4143375"/>
              <a:gd name="connsiteY52" fmla="*/ 590550 h 4429125"/>
              <a:gd name="connsiteX53" fmla="*/ 876300 w 4143375"/>
              <a:gd name="connsiteY53" fmla="*/ 690562 h 4429125"/>
              <a:gd name="connsiteX54" fmla="*/ 776288 w 4143375"/>
              <a:gd name="connsiteY54" fmla="*/ 719137 h 4429125"/>
              <a:gd name="connsiteX55" fmla="*/ 566738 w 4143375"/>
              <a:gd name="connsiteY55" fmla="*/ 685800 h 4429125"/>
              <a:gd name="connsiteX56" fmla="*/ 404813 w 4143375"/>
              <a:gd name="connsiteY56" fmla="*/ 590550 h 4429125"/>
              <a:gd name="connsiteX57" fmla="*/ 376238 w 4143375"/>
              <a:gd name="connsiteY57" fmla="*/ 704850 h 4429125"/>
              <a:gd name="connsiteX58" fmla="*/ 190500 w 4143375"/>
              <a:gd name="connsiteY58" fmla="*/ 766762 h 4429125"/>
              <a:gd name="connsiteX59" fmla="*/ 0 w 4143375"/>
              <a:gd name="connsiteY59" fmla="*/ 771525 h 4429125"/>
              <a:gd name="connsiteX60" fmla="*/ 9525 w 4143375"/>
              <a:gd name="connsiteY60" fmla="*/ 4429125 h 4429125"/>
              <a:gd name="connsiteX61" fmla="*/ 2719388 w 4143375"/>
              <a:gd name="connsiteY61" fmla="*/ 4414837 h 4429125"/>
              <a:gd name="connsiteX62" fmla="*/ 2719388 w 4143375"/>
              <a:gd name="connsiteY62" fmla="*/ 3776662 h 4429125"/>
              <a:gd name="connsiteX63" fmla="*/ 4143375 w 4143375"/>
              <a:gd name="connsiteY63" fmla="*/ 3776662 h 4429125"/>
              <a:gd name="connsiteX64" fmla="*/ 4143375 w 4143375"/>
              <a:gd name="connsiteY64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2262188 w 4143375"/>
              <a:gd name="connsiteY35" fmla="*/ 2886075 h 4429125"/>
              <a:gd name="connsiteX36" fmla="*/ 3348038 w 4143375"/>
              <a:gd name="connsiteY36" fmla="*/ 180975 h 4429125"/>
              <a:gd name="connsiteX37" fmla="*/ 3128963 w 4143375"/>
              <a:gd name="connsiteY37" fmla="*/ 247650 h 4429125"/>
              <a:gd name="connsiteX38" fmla="*/ 2947988 w 4143375"/>
              <a:gd name="connsiteY38" fmla="*/ 276225 h 4429125"/>
              <a:gd name="connsiteX39" fmla="*/ 2771775 w 4143375"/>
              <a:gd name="connsiteY39" fmla="*/ 223837 h 4429125"/>
              <a:gd name="connsiteX40" fmla="*/ 2595563 w 4143375"/>
              <a:gd name="connsiteY40" fmla="*/ 157162 h 4429125"/>
              <a:gd name="connsiteX41" fmla="*/ 2381250 w 4143375"/>
              <a:gd name="connsiteY41" fmla="*/ 14287 h 4429125"/>
              <a:gd name="connsiteX42" fmla="*/ 2166938 w 4143375"/>
              <a:gd name="connsiteY42" fmla="*/ 0 h 4429125"/>
              <a:gd name="connsiteX43" fmla="*/ 1857375 w 4143375"/>
              <a:gd name="connsiteY43" fmla="*/ 238125 h 4429125"/>
              <a:gd name="connsiteX44" fmla="*/ 1600200 w 4143375"/>
              <a:gd name="connsiteY44" fmla="*/ 404812 h 4429125"/>
              <a:gd name="connsiteX45" fmla="*/ 1385888 w 4143375"/>
              <a:gd name="connsiteY45" fmla="*/ 295275 h 4429125"/>
              <a:gd name="connsiteX46" fmla="*/ 1085850 w 4143375"/>
              <a:gd name="connsiteY46" fmla="*/ 200025 h 4429125"/>
              <a:gd name="connsiteX47" fmla="*/ 900113 w 4143375"/>
              <a:gd name="connsiteY47" fmla="*/ 280987 h 4429125"/>
              <a:gd name="connsiteX48" fmla="*/ 700088 w 4143375"/>
              <a:gd name="connsiteY48" fmla="*/ 371475 h 4429125"/>
              <a:gd name="connsiteX49" fmla="*/ 557213 w 4143375"/>
              <a:gd name="connsiteY49" fmla="*/ 466725 h 4429125"/>
              <a:gd name="connsiteX50" fmla="*/ 666750 w 4143375"/>
              <a:gd name="connsiteY50" fmla="*/ 552450 h 4429125"/>
              <a:gd name="connsiteX51" fmla="*/ 766763 w 4143375"/>
              <a:gd name="connsiteY51" fmla="*/ 590550 h 4429125"/>
              <a:gd name="connsiteX52" fmla="*/ 876300 w 4143375"/>
              <a:gd name="connsiteY52" fmla="*/ 690562 h 4429125"/>
              <a:gd name="connsiteX53" fmla="*/ 776288 w 4143375"/>
              <a:gd name="connsiteY53" fmla="*/ 719137 h 4429125"/>
              <a:gd name="connsiteX54" fmla="*/ 566738 w 4143375"/>
              <a:gd name="connsiteY54" fmla="*/ 685800 h 4429125"/>
              <a:gd name="connsiteX55" fmla="*/ 404813 w 4143375"/>
              <a:gd name="connsiteY55" fmla="*/ 590550 h 4429125"/>
              <a:gd name="connsiteX56" fmla="*/ 376238 w 4143375"/>
              <a:gd name="connsiteY56" fmla="*/ 704850 h 4429125"/>
              <a:gd name="connsiteX57" fmla="*/ 190500 w 4143375"/>
              <a:gd name="connsiteY57" fmla="*/ 766762 h 4429125"/>
              <a:gd name="connsiteX58" fmla="*/ 0 w 4143375"/>
              <a:gd name="connsiteY58" fmla="*/ 771525 h 4429125"/>
              <a:gd name="connsiteX59" fmla="*/ 9525 w 4143375"/>
              <a:gd name="connsiteY59" fmla="*/ 4429125 h 4429125"/>
              <a:gd name="connsiteX60" fmla="*/ 2719388 w 4143375"/>
              <a:gd name="connsiteY60" fmla="*/ 4414837 h 4429125"/>
              <a:gd name="connsiteX61" fmla="*/ 2719388 w 4143375"/>
              <a:gd name="connsiteY61" fmla="*/ 3776662 h 4429125"/>
              <a:gd name="connsiteX62" fmla="*/ 4143375 w 4143375"/>
              <a:gd name="connsiteY62" fmla="*/ 3776662 h 4429125"/>
              <a:gd name="connsiteX63" fmla="*/ 4143375 w 4143375"/>
              <a:gd name="connsiteY63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2343150 w 4143375"/>
              <a:gd name="connsiteY34" fmla="*/ 2852737 h 4429125"/>
              <a:gd name="connsiteX35" fmla="*/ 3348038 w 4143375"/>
              <a:gd name="connsiteY35" fmla="*/ 180975 h 4429125"/>
              <a:gd name="connsiteX36" fmla="*/ 3128963 w 4143375"/>
              <a:gd name="connsiteY36" fmla="*/ 247650 h 4429125"/>
              <a:gd name="connsiteX37" fmla="*/ 2947988 w 4143375"/>
              <a:gd name="connsiteY37" fmla="*/ 276225 h 4429125"/>
              <a:gd name="connsiteX38" fmla="*/ 2771775 w 4143375"/>
              <a:gd name="connsiteY38" fmla="*/ 223837 h 4429125"/>
              <a:gd name="connsiteX39" fmla="*/ 2595563 w 4143375"/>
              <a:gd name="connsiteY39" fmla="*/ 157162 h 4429125"/>
              <a:gd name="connsiteX40" fmla="*/ 2381250 w 4143375"/>
              <a:gd name="connsiteY40" fmla="*/ 14287 h 4429125"/>
              <a:gd name="connsiteX41" fmla="*/ 2166938 w 4143375"/>
              <a:gd name="connsiteY41" fmla="*/ 0 h 4429125"/>
              <a:gd name="connsiteX42" fmla="*/ 1857375 w 4143375"/>
              <a:gd name="connsiteY42" fmla="*/ 238125 h 4429125"/>
              <a:gd name="connsiteX43" fmla="*/ 1600200 w 4143375"/>
              <a:gd name="connsiteY43" fmla="*/ 404812 h 4429125"/>
              <a:gd name="connsiteX44" fmla="*/ 1385888 w 4143375"/>
              <a:gd name="connsiteY44" fmla="*/ 295275 h 4429125"/>
              <a:gd name="connsiteX45" fmla="*/ 1085850 w 4143375"/>
              <a:gd name="connsiteY45" fmla="*/ 200025 h 4429125"/>
              <a:gd name="connsiteX46" fmla="*/ 900113 w 4143375"/>
              <a:gd name="connsiteY46" fmla="*/ 280987 h 4429125"/>
              <a:gd name="connsiteX47" fmla="*/ 700088 w 4143375"/>
              <a:gd name="connsiteY47" fmla="*/ 371475 h 4429125"/>
              <a:gd name="connsiteX48" fmla="*/ 557213 w 4143375"/>
              <a:gd name="connsiteY48" fmla="*/ 466725 h 4429125"/>
              <a:gd name="connsiteX49" fmla="*/ 666750 w 4143375"/>
              <a:gd name="connsiteY49" fmla="*/ 552450 h 4429125"/>
              <a:gd name="connsiteX50" fmla="*/ 766763 w 4143375"/>
              <a:gd name="connsiteY50" fmla="*/ 590550 h 4429125"/>
              <a:gd name="connsiteX51" fmla="*/ 876300 w 4143375"/>
              <a:gd name="connsiteY51" fmla="*/ 690562 h 4429125"/>
              <a:gd name="connsiteX52" fmla="*/ 776288 w 4143375"/>
              <a:gd name="connsiteY52" fmla="*/ 719137 h 4429125"/>
              <a:gd name="connsiteX53" fmla="*/ 566738 w 4143375"/>
              <a:gd name="connsiteY53" fmla="*/ 685800 h 4429125"/>
              <a:gd name="connsiteX54" fmla="*/ 404813 w 4143375"/>
              <a:gd name="connsiteY54" fmla="*/ 590550 h 4429125"/>
              <a:gd name="connsiteX55" fmla="*/ 376238 w 4143375"/>
              <a:gd name="connsiteY55" fmla="*/ 704850 h 4429125"/>
              <a:gd name="connsiteX56" fmla="*/ 190500 w 4143375"/>
              <a:gd name="connsiteY56" fmla="*/ 766762 h 4429125"/>
              <a:gd name="connsiteX57" fmla="*/ 0 w 4143375"/>
              <a:gd name="connsiteY57" fmla="*/ 771525 h 4429125"/>
              <a:gd name="connsiteX58" fmla="*/ 9525 w 4143375"/>
              <a:gd name="connsiteY58" fmla="*/ 4429125 h 4429125"/>
              <a:gd name="connsiteX59" fmla="*/ 2719388 w 4143375"/>
              <a:gd name="connsiteY59" fmla="*/ 4414837 h 4429125"/>
              <a:gd name="connsiteX60" fmla="*/ 2719388 w 4143375"/>
              <a:gd name="connsiteY60" fmla="*/ 3776662 h 4429125"/>
              <a:gd name="connsiteX61" fmla="*/ 4143375 w 4143375"/>
              <a:gd name="connsiteY61" fmla="*/ 3776662 h 4429125"/>
              <a:gd name="connsiteX62" fmla="*/ 4143375 w 4143375"/>
              <a:gd name="connsiteY62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2452688 w 4143375"/>
              <a:gd name="connsiteY33" fmla="*/ 2809875 h 4429125"/>
              <a:gd name="connsiteX34" fmla="*/ 3348038 w 4143375"/>
              <a:gd name="connsiteY34" fmla="*/ 180975 h 4429125"/>
              <a:gd name="connsiteX35" fmla="*/ 3128963 w 4143375"/>
              <a:gd name="connsiteY35" fmla="*/ 247650 h 4429125"/>
              <a:gd name="connsiteX36" fmla="*/ 2947988 w 4143375"/>
              <a:gd name="connsiteY36" fmla="*/ 276225 h 4429125"/>
              <a:gd name="connsiteX37" fmla="*/ 2771775 w 4143375"/>
              <a:gd name="connsiteY37" fmla="*/ 223837 h 4429125"/>
              <a:gd name="connsiteX38" fmla="*/ 2595563 w 4143375"/>
              <a:gd name="connsiteY38" fmla="*/ 157162 h 4429125"/>
              <a:gd name="connsiteX39" fmla="*/ 2381250 w 4143375"/>
              <a:gd name="connsiteY39" fmla="*/ 14287 h 4429125"/>
              <a:gd name="connsiteX40" fmla="*/ 2166938 w 4143375"/>
              <a:gd name="connsiteY40" fmla="*/ 0 h 4429125"/>
              <a:gd name="connsiteX41" fmla="*/ 1857375 w 4143375"/>
              <a:gd name="connsiteY41" fmla="*/ 238125 h 4429125"/>
              <a:gd name="connsiteX42" fmla="*/ 1600200 w 4143375"/>
              <a:gd name="connsiteY42" fmla="*/ 404812 h 4429125"/>
              <a:gd name="connsiteX43" fmla="*/ 1385888 w 4143375"/>
              <a:gd name="connsiteY43" fmla="*/ 295275 h 4429125"/>
              <a:gd name="connsiteX44" fmla="*/ 1085850 w 4143375"/>
              <a:gd name="connsiteY44" fmla="*/ 200025 h 4429125"/>
              <a:gd name="connsiteX45" fmla="*/ 900113 w 4143375"/>
              <a:gd name="connsiteY45" fmla="*/ 280987 h 4429125"/>
              <a:gd name="connsiteX46" fmla="*/ 700088 w 4143375"/>
              <a:gd name="connsiteY46" fmla="*/ 371475 h 4429125"/>
              <a:gd name="connsiteX47" fmla="*/ 557213 w 4143375"/>
              <a:gd name="connsiteY47" fmla="*/ 466725 h 4429125"/>
              <a:gd name="connsiteX48" fmla="*/ 666750 w 4143375"/>
              <a:gd name="connsiteY48" fmla="*/ 552450 h 4429125"/>
              <a:gd name="connsiteX49" fmla="*/ 766763 w 4143375"/>
              <a:gd name="connsiteY49" fmla="*/ 590550 h 4429125"/>
              <a:gd name="connsiteX50" fmla="*/ 876300 w 4143375"/>
              <a:gd name="connsiteY50" fmla="*/ 690562 h 4429125"/>
              <a:gd name="connsiteX51" fmla="*/ 776288 w 4143375"/>
              <a:gd name="connsiteY51" fmla="*/ 719137 h 4429125"/>
              <a:gd name="connsiteX52" fmla="*/ 566738 w 4143375"/>
              <a:gd name="connsiteY52" fmla="*/ 685800 h 4429125"/>
              <a:gd name="connsiteX53" fmla="*/ 404813 w 4143375"/>
              <a:gd name="connsiteY53" fmla="*/ 590550 h 4429125"/>
              <a:gd name="connsiteX54" fmla="*/ 376238 w 4143375"/>
              <a:gd name="connsiteY54" fmla="*/ 704850 h 4429125"/>
              <a:gd name="connsiteX55" fmla="*/ 190500 w 4143375"/>
              <a:gd name="connsiteY55" fmla="*/ 766762 h 4429125"/>
              <a:gd name="connsiteX56" fmla="*/ 0 w 4143375"/>
              <a:gd name="connsiteY56" fmla="*/ 771525 h 4429125"/>
              <a:gd name="connsiteX57" fmla="*/ 9525 w 4143375"/>
              <a:gd name="connsiteY57" fmla="*/ 4429125 h 4429125"/>
              <a:gd name="connsiteX58" fmla="*/ 2719388 w 4143375"/>
              <a:gd name="connsiteY58" fmla="*/ 4414837 h 4429125"/>
              <a:gd name="connsiteX59" fmla="*/ 2719388 w 4143375"/>
              <a:gd name="connsiteY59" fmla="*/ 3776662 h 4429125"/>
              <a:gd name="connsiteX60" fmla="*/ 4143375 w 4143375"/>
              <a:gd name="connsiteY60" fmla="*/ 3776662 h 4429125"/>
              <a:gd name="connsiteX61" fmla="*/ 4143375 w 4143375"/>
              <a:gd name="connsiteY61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2514600 w 4143375"/>
              <a:gd name="connsiteY32" fmla="*/ 2771775 h 4429125"/>
              <a:gd name="connsiteX33" fmla="*/ 3348038 w 4143375"/>
              <a:gd name="connsiteY33" fmla="*/ 180975 h 4429125"/>
              <a:gd name="connsiteX34" fmla="*/ 3128963 w 4143375"/>
              <a:gd name="connsiteY34" fmla="*/ 247650 h 4429125"/>
              <a:gd name="connsiteX35" fmla="*/ 2947988 w 4143375"/>
              <a:gd name="connsiteY35" fmla="*/ 276225 h 4429125"/>
              <a:gd name="connsiteX36" fmla="*/ 2771775 w 4143375"/>
              <a:gd name="connsiteY36" fmla="*/ 223837 h 4429125"/>
              <a:gd name="connsiteX37" fmla="*/ 2595563 w 4143375"/>
              <a:gd name="connsiteY37" fmla="*/ 157162 h 4429125"/>
              <a:gd name="connsiteX38" fmla="*/ 2381250 w 4143375"/>
              <a:gd name="connsiteY38" fmla="*/ 14287 h 4429125"/>
              <a:gd name="connsiteX39" fmla="*/ 2166938 w 4143375"/>
              <a:gd name="connsiteY39" fmla="*/ 0 h 4429125"/>
              <a:gd name="connsiteX40" fmla="*/ 1857375 w 4143375"/>
              <a:gd name="connsiteY40" fmla="*/ 238125 h 4429125"/>
              <a:gd name="connsiteX41" fmla="*/ 1600200 w 4143375"/>
              <a:gd name="connsiteY41" fmla="*/ 404812 h 4429125"/>
              <a:gd name="connsiteX42" fmla="*/ 1385888 w 4143375"/>
              <a:gd name="connsiteY42" fmla="*/ 295275 h 4429125"/>
              <a:gd name="connsiteX43" fmla="*/ 1085850 w 4143375"/>
              <a:gd name="connsiteY43" fmla="*/ 200025 h 4429125"/>
              <a:gd name="connsiteX44" fmla="*/ 900113 w 4143375"/>
              <a:gd name="connsiteY44" fmla="*/ 280987 h 4429125"/>
              <a:gd name="connsiteX45" fmla="*/ 700088 w 4143375"/>
              <a:gd name="connsiteY45" fmla="*/ 371475 h 4429125"/>
              <a:gd name="connsiteX46" fmla="*/ 557213 w 4143375"/>
              <a:gd name="connsiteY46" fmla="*/ 466725 h 4429125"/>
              <a:gd name="connsiteX47" fmla="*/ 666750 w 4143375"/>
              <a:gd name="connsiteY47" fmla="*/ 552450 h 4429125"/>
              <a:gd name="connsiteX48" fmla="*/ 766763 w 4143375"/>
              <a:gd name="connsiteY48" fmla="*/ 590550 h 4429125"/>
              <a:gd name="connsiteX49" fmla="*/ 876300 w 4143375"/>
              <a:gd name="connsiteY49" fmla="*/ 690562 h 4429125"/>
              <a:gd name="connsiteX50" fmla="*/ 776288 w 4143375"/>
              <a:gd name="connsiteY50" fmla="*/ 719137 h 4429125"/>
              <a:gd name="connsiteX51" fmla="*/ 566738 w 4143375"/>
              <a:gd name="connsiteY51" fmla="*/ 685800 h 4429125"/>
              <a:gd name="connsiteX52" fmla="*/ 404813 w 4143375"/>
              <a:gd name="connsiteY52" fmla="*/ 590550 h 4429125"/>
              <a:gd name="connsiteX53" fmla="*/ 376238 w 4143375"/>
              <a:gd name="connsiteY53" fmla="*/ 704850 h 4429125"/>
              <a:gd name="connsiteX54" fmla="*/ 190500 w 4143375"/>
              <a:gd name="connsiteY54" fmla="*/ 766762 h 4429125"/>
              <a:gd name="connsiteX55" fmla="*/ 0 w 4143375"/>
              <a:gd name="connsiteY55" fmla="*/ 771525 h 4429125"/>
              <a:gd name="connsiteX56" fmla="*/ 9525 w 4143375"/>
              <a:gd name="connsiteY56" fmla="*/ 4429125 h 4429125"/>
              <a:gd name="connsiteX57" fmla="*/ 2719388 w 4143375"/>
              <a:gd name="connsiteY57" fmla="*/ 4414837 h 4429125"/>
              <a:gd name="connsiteX58" fmla="*/ 2719388 w 4143375"/>
              <a:gd name="connsiteY58" fmla="*/ 3776662 h 4429125"/>
              <a:gd name="connsiteX59" fmla="*/ 4143375 w 4143375"/>
              <a:gd name="connsiteY59" fmla="*/ 3776662 h 4429125"/>
              <a:gd name="connsiteX60" fmla="*/ 4143375 w 4143375"/>
              <a:gd name="connsiteY60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2586038 w 4143375"/>
              <a:gd name="connsiteY31" fmla="*/ 2724150 h 4429125"/>
              <a:gd name="connsiteX32" fmla="*/ 3348038 w 4143375"/>
              <a:gd name="connsiteY32" fmla="*/ 180975 h 4429125"/>
              <a:gd name="connsiteX33" fmla="*/ 3128963 w 4143375"/>
              <a:gd name="connsiteY33" fmla="*/ 247650 h 4429125"/>
              <a:gd name="connsiteX34" fmla="*/ 2947988 w 4143375"/>
              <a:gd name="connsiteY34" fmla="*/ 276225 h 4429125"/>
              <a:gd name="connsiteX35" fmla="*/ 2771775 w 4143375"/>
              <a:gd name="connsiteY35" fmla="*/ 223837 h 4429125"/>
              <a:gd name="connsiteX36" fmla="*/ 2595563 w 4143375"/>
              <a:gd name="connsiteY36" fmla="*/ 157162 h 4429125"/>
              <a:gd name="connsiteX37" fmla="*/ 2381250 w 4143375"/>
              <a:gd name="connsiteY37" fmla="*/ 14287 h 4429125"/>
              <a:gd name="connsiteX38" fmla="*/ 2166938 w 4143375"/>
              <a:gd name="connsiteY38" fmla="*/ 0 h 4429125"/>
              <a:gd name="connsiteX39" fmla="*/ 1857375 w 4143375"/>
              <a:gd name="connsiteY39" fmla="*/ 238125 h 4429125"/>
              <a:gd name="connsiteX40" fmla="*/ 1600200 w 4143375"/>
              <a:gd name="connsiteY40" fmla="*/ 404812 h 4429125"/>
              <a:gd name="connsiteX41" fmla="*/ 1385888 w 4143375"/>
              <a:gd name="connsiteY41" fmla="*/ 295275 h 4429125"/>
              <a:gd name="connsiteX42" fmla="*/ 1085850 w 4143375"/>
              <a:gd name="connsiteY42" fmla="*/ 200025 h 4429125"/>
              <a:gd name="connsiteX43" fmla="*/ 900113 w 4143375"/>
              <a:gd name="connsiteY43" fmla="*/ 280987 h 4429125"/>
              <a:gd name="connsiteX44" fmla="*/ 700088 w 4143375"/>
              <a:gd name="connsiteY44" fmla="*/ 371475 h 4429125"/>
              <a:gd name="connsiteX45" fmla="*/ 557213 w 4143375"/>
              <a:gd name="connsiteY45" fmla="*/ 466725 h 4429125"/>
              <a:gd name="connsiteX46" fmla="*/ 666750 w 4143375"/>
              <a:gd name="connsiteY46" fmla="*/ 552450 h 4429125"/>
              <a:gd name="connsiteX47" fmla="*/ 766763 w 4143375"/>
              <a:gd name="connsiteY47" fmla="*/ 590550 h 4429125"/>
              <a:gd name="connsiteX48" fmla="*/ 876300 w 4143375"/>
              <a:gd name="connsiteY48" fmla="*/ 690562 h 4429125"/>
              <a:gd name="connsiteX49" fmla="*/ 776288 w 4143375"/>
              <a:gd name="connsiteY49" fmla="*/ 719137 h 4429125"/>
              <a:gd name="connsiteX50" fmla="*/ 566738 w 4143375"/>
              <a:gd name="connsiteY50" fmla="*/ 685800 h 4429125"/>
              <a:gd name="connsiteX51" fmla="*/ 404813 w 4143375"/>
              <a:gd name="connsiteY51" fmla="*/ 590550 h 4429125"/>
              <a:gd name="connsiteX52" fmla="*/ 376238 w 4143375"/>
              <a:gd name="connsiteY52" fmla="*/ 704850 h 4429125"/>
              <a:gd name="connsiteX53" fmla="*/ 190500 w 4143375"/>
              <a:gd name="connsiteY53" fmla="*/ 766762 h 4429125"/>
              <a:gd name="connsiteX54" fmla="*/ 0 w 4143375"/>
              <a:gd name="connsiteY54" fmla="*/ 771525 h 4429125"/>
              <a:gd name="connsiteX55" fmla="*/ 9525 w 4143375"/>
              <a:gd name="connsiteY55" fmla="*/ 4429125 h 4429125"/>
              <a:gd name="connsiteX56" fmla="*/ 2719388 w 4143375"/>
              <a:gd name="connsiteY56" fmla="*/ 4414837 h 4429125"/>
              <a:gd name="connsiteX57" fmla="*/ 2719388 w 4143375"/>
              <a:gd name="connsiteY57" fmla="*/ 3776662 h 4429125"/>
              <a:gd name="connsiteX58" fmla="*/ 4143375 w 4143375"/>
              <a:gd name="connsiteY58" fmla="*/ 3776662 h 4429125"/>
              <a:gd name="connsiteX59" fmla="*/ 4143375 w 4143375"/>
              <a:gd name="connsiteY59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2657475 w 4143375"/>
              <a:gd name="connsiteY30" fmla="*/ 2624137 h 4429125"/>
              <a:gd name="connsiteX31" fmla="*/ 3348038 w 4143375"/>
              <a:gd name="connsiteY31" fmla="*/ 180975 h 4429125"/>
              <a:gd name="connsiteX32" fmla="*/ 3128963 w 4143375"/>
              <a:gd name="connsiteY32" fmla="*/ 247650 h 4429125"/>
              <a:gd name="connsiteX33" fmla="*/ 2947988 w 4143375"/>
              <a:gd name="connsiteY33" fmla="*/ 276225 h 4429125"/>
              <a:gd name="connsiteX34" fmla="*/ 2771775 w 4143375"/>
              <a:gd name="connsiteY34" fmla="*/ 223837 h 4429125"/>
              <a:gd name="connsiteX35" fmla="*/ 2595563 w 4143375"/>
              <a:gd name="connsiteY35" fmla="*/ 157162 h 4429125"/>
              <a:gd name="connsiteX36" fmla="*/ 2381250 w 4143375"/>
              <a:gd name="connsiteY36" fmla="*/ 14287 h 4429125"/>
              <a:gd name="connsiteX37" fmla="*/ 2166938 w 4143375"/>
              <a:gd name="connsiteY37" fmla="*/ 0 h 4429125"/>
              <a:gd name="connsiteX38" fmla="*/ 1857375 w 4143375"/>
              <a:gd name="connsiteY38" fmla="*/ 238125 h 4429125"/>
              <a:gd name="connsiteX39" fmla="*/ 1600200 w 4143375"/>
              <a:gd name="connsiteY39" fmla="*/ 404812 h 4429125"/>
              <a:gd name="connsiteX40" fmla="*/ 1385888 w 4143375"/>
              <a:gd name="connsiteY40" fmla="*/ 295275 h 4429125"/>
              <a:gd name="connsiteX41" fmla="*/ 1085850 w 4143375"/>
              <a:gd name="connsiteY41" fmla="*/ 200025 h 4429125"/>
              <a:gd name="connsiteX42" fmla="*/ 900113 w 4143375"/>
              <a:gd name="connsiteY42" fmla="*/ 280987 h 4429125"/>
              <a:gd name="connsiteX43" fmla="*/ 700088 w 4143375"/>
              <a:gd name="connsiteY43" fmla="*/ 371475 h 4429125"/>
              <a:gd name="connsiteX44" fmla="*/ 557213 w 4143375"/>
              <a:gd name="connsiteY44" fmla="*/ 466725 h 4429125"/>
              <a:gd name="connsiteX45" fmla="*/ 666750 w 4143375"/>
              <a:gd name="connsiteY45" fmla="*/ 552450 h 4429125"/>
              <a:gd name="connsiteX46" fmla="*/ 766763 w 4143375"/>
              <a:gd name="connsiteY46" fmla="*/ 590550 h 4429125"/>
              <a:gd name="connsiteX47" fmla="*/ 876300 w 4143375"/>
              <a:gd name="connsiteY47" fmla="*/ 690562 h 4429125"/>
              <a:gd name="connsiteX48" fmla="*/ 776288 w 4143375"/>
              <a:gd name="connsiteY48" fmla="*/ 719137 h 4429125"/>
              <a:gd name="connsiteX49" fmla="*/ 566738 w 4143375"/>
              <a:gd name="connsiteY49" fmla="*/ 685800 h 4429125"/>
              <a:gd name="connsiteX50" fmla="*/ 404813 w 4143375"/>
              <a:gd name="connsiteY50" fmla="*/ 590550 h 4429125"/>
              <a:gd name="connsiteX51" fmla="*/ 376238 w 4143375"/>
              <a:gd name="connsiteY51" fmla="*/ 704850 h 4429125"/>
              <a:gd name="connsiteX52" fmla="*/ 190500 w 4143375"/>
              <a:gd name="connsiteY52" fmla="*/ 766762 h 4429125"/>
              <a:gd name="connsiteX53" fmla="*/ 0 w 4143375"/>
              <a:gd name="connsiteY53" fmla="*/ 771525 h 4429125"/>
              <a:gd name="connsiteX54" fmla="*/ 9525 w 4143375"/>
              <a:gd name="connsiteY54" fmla="*/ 4429125 h 4429125"/>
              <a:gd name="connsiteX55" fmla="*/ 2719388 w 4143375"/>
              <a:gd name="connsiteY55" fmla="*/ 4414837 h 4429125"/>
              <a:gd name="connsiteX56" fmla="*/ 2719388 w 4143375"/>
              <a:gd name="connsiteY56" fmla="*/ 3776662 h 4429125"/>
              <a:gd name="connsiteX57" fmla="*/ 4143375 w 4143375"/>
              <a:gd name="connsiteY57" fmla="*/ 3776662 h 4429125"/>
              <a:gd name="connsiteX58" fmla="*/ 4143375 w 4143375"/>
              <a:gd name="connsiteY58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2667000 w 4143375"/>
              <a:gd name="connsiteY29" fmla="*/ 2500312 h 4429125"/>
              <a:gd name="connsiteX30" fmla="*/ 3348038 w 4143375"/>
              <a:gd name="connsiteY30" fmla="*/ 180975 h 4429125"/>
              <a:gd name="connsiteX31" fmla="*/ 3128963 w 4143375"/>
              <a:gd name="connsiteY31" fmla="*/ 247650 h 4429125"/>
              <a:gd name="connsiteX32" fmla="*/ 2947988 w 4143375"/>
              <a:gd name="connsiteY32" fmla="*/ 276225 h 4429125"/>
              <a:gd name="connsiteX33" fmla="*/ 2771775 w 4143375"/>
              <a:gd name="connsiteY33" fmla="*/ 223837 h 4429125"/>
              <a:gd name="connsiteX34" fmla="*/ 2595563 w 4143375"/>
              <a:gd name="connsiteY34" fmla="*/ 157162 h 4429125"/>
              <a:gd name="connsiteX35" fmla="*/ 2381250 w 4143375"/>
              <a:gd name="connsiteY35" fmla="*/ 14287 h 4429125"/>
              <a:gd name="connsiteX36" fmla="*/ 2166938 w 4143375"/>
              <a:gd name="connsiteY36" fmla="*/ 0 h 4429125"/>
              <a:gd name="connsiteX37" fmla="*/ 1857375 w 4143375"/>
              <a:gd name="connsiteY37" fmla="*/ 238125 h 4429125"/>
              <a:gd name="connsiteX38" fmla="*/ 1600200 w 4143375"/>
              <a:gd name="connsiteY38" fmla="*/ 404812 h 4429125"/>
              <a:gd name="connsiteX39" fmla="*/ 1385888 w 4143375"/>
              <a:gd name="connsiteY39" fmla="*/ 295275 h 4429125"/>
              <a:gd name="connsiteX40" fmla="*/ 1085850 w 4143375"/>
              <a:gd name="connsiteY40" fmla="*/ 200025 h 4429125"/>
              <a:gd name="connsiteX41" fmla="*/ 900113 w 4143375"/>
              <a:gd name="connsiteY41" fmla="*/ 280987 h 4429125"/>
              <a:gd name="connsiteX42" fmla="*/ 700088 w 4143375"/>
              <a:gd name="connsiteY42" fmla="*/ 371475 h 4429125"/>
              <a:gd name="connsiteX43" fmla="*/ 557213 w 4143375"/>
              <a:gd name="connsiteY43" fmla="*/ 466725 h 4429125"/>
              <a:gd name="connsiteX44" fmla="*/ 666750 w 4143375"/>
              <a:gd name="connsiteY44" fmla="*/ 552450 h 4429125"/>
              <a:gd name="connsiteX45" fmla="*/ 766763 w 4143375"/>
              <a:gd name="connsiteY45" fmla="*/ 590550 h 4429125"/>
              <a:gd name="connsiteX46" fmla="*/ 876300 w 4143375"/>
              <a:gd name="connsiteY46" fmla="*/ 690562 h 4429125"/>
              <a:gd name="connsiteX47" fmla="*/ 776288 w 4143375"/>
              <a:gd name="connsiteY47" fmla="*/ 719137 h 4429125"/>
              <a:gd name="connsiteX48" fmla="*/ 566738 w 4143375"/>
              <a:gd name="connsiteY48" fmla="*/ 685800 h 4429125"/>
              <a:gd name="connsiteX49" fmla="*/ 404813 w 4143375"/>
              <a:gd name="connsiteY49" fmla="*/ 590550 h 4429125"/>
              <a:gd name="connsiteX50" fmla="*/ 376238 w 4143375"/>
              <a:gd name="connsiteY50" fmla="*/ 704850 h 4429125"/>
              <a:gd name="connsiteX51" fmla="*/ 190500 w 4143375"/>
              <a:gd name="connsiteY51" fmla="*/ 766762 h 4429125"/>
              <a:gd name="connsiteX52" fmla="*/ 0 w 4143375"/>
              <a:gd name="connsiteY52" fmla="*/ 771525 h 4429125"/>
              <a:gd name="connsiteX53" fmla="*/ 9525 w 4143375"/>
              <a:gd name="connsiteY53" fmla="*/ 4429125 h 4429125"/>
              <a:gd name="connsiteX54" fmla="*/ 2719388 w 4143375"/>
              <a:gd name="connsiteY54" fmla="*/ 4414837 h 4429125"/>
              <a:gd name="connsiteX55" fmla="*/ 2719388 w 4143375"/>
              <a:gd name="connsiteY55" fmla="*/ 3776662 h 4429125"/>
              <a:gd name="connsiteX56" fmla="*/ 4143375 w 4143375"/>
              <a:gd name="connsiteY56" fmla="*/ 3776662 h 4429125"/>
              <a:gd name="connsiteX57" fmla="*/ 4143375 w 4143375"/>
              <a:gd name="connsiteY5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2681288 w 4143375"/>
              <a:gd name="connsiteY28" fmla="*/ 2400300 h 4429125"/>
              <a:gd name="connsiteX29" fmla="*/ 3348038 w 4143375"/>
              <a:gd name="connsiteY29" fmla="*/ 180975 h 4429125"/>
              <a:gd name="connsiteX30" fmla="*/ 3128963 w 4143375"/>
              <a:gd name="connsiteY30" fmla="*/ 247650 h 4429125"/>
              <a:gd name="connsiteX31" fmla="*/ 2947988 w 4143375"/>
              <a:gd name="connsiteY31" fmla="*/ 276225 h 4429125"/>
              <a:gd name="connsiteX32" fmla="*/ 2771775 w 4143375"/>
              <a:gd name="connsiteY32" fmla="*/ 223837 h 4429125"/>
              <a:gd name="connsiteX33" fmla="*/ 2595563 w 4143375"/>
              <a:gd name="connsiteY33" fmla="*/ 157162 h 4429125"/>
              <a:gd name="connsiteX34" fmla="*/ 2381250 w 4143375"/>
              <a:gd name="connsiteY34" fmla="*/ 14287 h 4429125"/>
              <a:gd name="connsiteX35" fmla="*/ 2166938 w 4143375"/>
              <a:gd name="connsiteY35" fmla="*/ 0 h 4429125"/>
              <a:gd name="connsiteX36" fmla="*/ 1857375 w 4143375"/>
              <a:gd name="connsiteY36" fmla="*/ 238125 h 4429125"/>
              <a:gd name="connsiteX37" fmla="*/ 1600200 w 4143375"/>
              <a:gd name="connsiteY37" fmla="*/ 404812 h 4429125"/>
              <a:gd name="connsiteX38" fmla="*/ 1385888 w 4143375"/>
              <a:gd name="connsiteY38" fmla="*/ 295275 h 4429125"/>
              <a:gd name="connsiteX39" fmla="*/ 1085850 w 4143375"/>
              <a:gd name="connsiteY39" fmla="*/ 200025 h 4429125"/>
              <a:gd name="connsiteX40" fmla="*/ 900113 w 4143375"/>
              <a:gd name="connsiteY40" fmla="*/ 280987 h 4429125"/>
              <a:gd name="connsiteX41" fmla="*/ 700088 w 4143375"/>
              <a:gd name="connsiteY41" fmla="*/ 371475 h 4429125"/>
              <a:gd name="connsiteX42" fmla="*/ 557213 w 4143375"/>
              <a:gd name="connsiteY42" fmla="*/ 466725 h 4429125"/>
              <a:gd name="connsiteX43" fmla="*/ 666750 w 4143375"/>
              <a:gd name="connsiteY43" fmla="*/ 552450 h 4429125"/>
              <a:gd name="connsiteX44" fmla="*/ 766763 w 4143375"/>
              <a:gd name="connsiteY44" fmla="*/ 590550 h 4429125"/>
              <a:gd name="connsiteX45" fmla="*/ 876300 w 4143375"/>
              <a:gd name="connsiteY45" fmla="*/ 690562 h 4429125"/>
              <a:gd name="connsiteX46" fmla="*/ 776288 w 4143375"/>
              <a:gd name="connsiteY46" fmla="*/ 719137 h 4429125"/>
              <a:gd name="connsiteX47" fmla="*/ 566738 w 4143375"/>
              <a:gd name="connsiteY47" fmla="*/ 685800 h 4429125"/>
              <a:gd name="connsiteX48" fmla="*/ 404813 w 4143375"/>
              <a:gd name="connsiteY48" fmla="*/ 590550 h 4429125"/>
              <a:gd name="connsiteX49" fmla="*/ 376238 w 4143375"/>
              <a:gd name="connsiteY49" fmla="*/ 704850 h 4429125"/>
              <a:gd name="connsiteX50" fmla="*/ 190500 w 4143375"/>
              <a:gd name="connsiteY50" fmla="*/ 766762 h 4429125"/>
              <a:gd name="connsiteX51" fmla="*/ 0 w 4143375"/>
              <a:gd name="connsiteY51" fmla="*/ 771525 h 4429125"/>
              <a:gd name="connsiteX52" fmla="*/ 9525 w 4143375"/>
              <a:gd name="connsiteY52" fmla="*/ 4429125 h 4429125"/>
              <a:gd name="connsiteX53" fmla="*/ 2719388 w 4143375"/>
              <a:gd name="connsiteY53" fmla="*/ 4414837 h 4429125"/>
              <a:gd name="connsiteX54" fmla="*/ 2719388 w 4143375"/>
              <a:gd name="connsiteY54" fmla="*/ 3776662 h 4429125"/>
              <a:gd name="connsiteX55" fmla="*/ 4143375 w 4143375"/>
              <a:gd name="connsiteY55" fmla="*/ 3776662 h 4429125"/>
              <a:gd name="connsiteX56" fmla="*/ 4143375 w 4143375"/>
              <a:gd name="connsiteY56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2614613 w 4143375"/>
              <a:gd name="connsiteY27" fmla="*/ 2362200 h 4429125"/>
              <a:gd name="connsiteX28" fmla="*/ 3348038 w 4143375"/>
              <a:gd name="connsiteY28" fmla="*/ 180975 h 4429125"/>
              <a:gd name="connsiteX29" fmla="*/ 3128963 w 4143375"/>
              <a:gd name="connsiteY29" fmla="*/ 247650 h 4429125"/>
              <a:gd name="connsiteX30" fmla="*/ 2947988 w 4143375"/>
              <a:gd name="connsiteY30" fmla="*/ 276225 h 4429125"/>
              <a:gd name="connsiteX31" fmla="*/ 2771775 w 4143375"/>
              <a:gd name="connsiteY31" fmla="*/ 223837 h 4429125"/>
              <a:gd name="connsiteX32" fmla="*/ 2595563 w 4143375"/>
              <a:gd name="connsiteY32" fmla="*/ 157162 h 4429125"/>
              <a:gd name="connsiteX33" fmla="*/ 2381250 w 4143375"/>
              <a:gd name="connsiteY33" fmla="*/ 14287 h 4429125"/>
              <a:gd name="connsiteX34" fmla="*/ 2166938 w 4143375"/>
              <a:gd name="connsiteY34" fmla="*/ 0 h 4429125"/>
              <a:gd name="connsiteX35" fmla="*/ 1857375 w 4143375"/>
              <a:gd name="connsiteY35" fmla="*/ 238125 h 4429125"/>
              <a:gd name="connsiteX36" fmla="*/ 1600200 w 4143375"/>
              <a:gd name="connsiteY36" fmla="*/ 404812 h 4429125"/>
              <a:gd name="connsiteX37" fmla="*/ 1385888 w 4143375"/>
              <a:gd name="connsiteY37" fmla="*/ 295275 h 4429125"/>
              <a:gd name="connsiteX38" fmla="*/ 1085850 w 4143375"/>
              <a:gd name="connsiteY38" fmla="*/ 200025 h 4429125"/>
              <a:gd name="connsiteX39" fmla="*/ 900113 w 4143375"/>
              <a:gd name="connsiteY39" fmla="*/ 280987 h 4429125"/>
              <a:gd name="connsiteX40" fmla="*/ 700088 w 4143375"/>
              <a:gd name="connsiteY40" fmla="*/ 371475 h 4429125"/>
              <a:gd name="connsiteX41" fmla="*/ 557213 w 4143375"/>
              <a:gd name="connsiteY41" fmla="*/ 466725 h 4429125"/>
              <a:gd name="connsiteX42" fmla="*/ 666750 w 4143375"/>
              <a:gd name="connsiteY42" fmla="*/ 552450 h 4429125"/>
              <a:gd name="connsiteX43" fmla="*/ 766763 w 4143375"/>
              <a:gd name="connsiteY43" fmla="*/ 590550 h 4429125"/>
              <a:gd name="connsiteX44" fmla="*/ 876300 w 4143375"/>
              <a:gd name="connsiteY44" fmla="*/ 690562 h 4429125"/>
              <a:gd name="connsiteX45" fmla="*/ 776288 w 4143375"/>
              <a:gd name="connsiteY45" fmla="*/ 719137 h 4429125"/>
              <a:gd name="connsiteX46" fmla="*/ 566738 w 4143375"/>
              <a:gd name="connsiteY46" fmla="*/ 685800 h 4429125"/>
              <a:gd name="connsiteX47" fmla="*/ 404813 w 4143375"/>
              <a:gd name="connsiteY47" fmla="*/ 590550 h 4429125"/>
              <a:gd name="connsiteX48" fmla="*/ 376238 w 4143375"/>
              <a:gd name="connsiteY48" fmla="*/ 704850 h 4429125"/>
              <a:gd name="connsiteX49" fmla="*/ 190500 w 4143375"/>
              <a:gd name="connsiteY49" fmla="*/ 766762 h 4429125"/>
              <a:gd name="connsiteX50" fmla="*/ 0 w 4143375"/>
              <a:gd name="connsiteY50" fmla="*/ 771525 h 4429125"/>
              <a:gd name="connsiteX51" fmla="*/ 9525 w 4143375"/>
              <a:gd name="connsiteY51" fmla="*/ 4429125 h 4429125"/>
              <a:gd name="connsiteX52" fmla="*/ 2719388 w 4143375"/>
              <a:gd name="connsiteY52" fmla="*/ 4414837 h 4429125"/>
              <a:gd name="connsiteX53" fmla="*/ 2719388 w 4143375"/>
              <a:gd name="connsiteY53" fmla="*/ 3776662 h 4429125"/>
              <a:gd name="connsiteX54" fmla="*/ 4143375 w 4143375"/>
              <a:gd name="connsiteY54" fmla="*/ 3776662 h 4429125"/>
              <a:gd name="connsiteX55" fmla="*/ 4143375 w 4143375"/>
              <a:gd name="connsiteY55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2533650 w 4143375"/>
              <a:gd name="connsiteY26" fmla="*/ 2328862 h 4429125"/>
              <a:gd name="connsiteX27" fmla="*/ 3348038 w 4143375"/>
              <a:gd name="connsiteY27" fmla="*/ 180975 h 4429125"/>
              <a:gd name="connsiteX28" fmla="*/ 3128963 w 4143375"/>
              <a:gd name="connsiteY28" fmla="*/ 247650 h 4429125"/>
              <a:gd name="connsiteX29" fmla="*/ 2947988 w 4143375"/>
              <a:gd name="connsiteY29" fmla="*/ 276225 h 4429125"/>
              <a:gd name="connsiteX30" fmla="*/ 2771775 w 4143375"/>
              <a:gd name="connsiteY30" fmla="*/ 223837 h 4429125"/>
              <a:gd name="connsiteX31" fmla="*/ 2595563 w 4143375"/>
              <a:gd name="connsiteY31" fmla="*/ 157162 h 4429125"/>
              <a:gd name="connsiteX32" fmla="*/ 2381250 w 4143375"/>
              <a:gd name="connsiteY32" fmla="*/ 14287 h 4429125"/>
              <a:gd name="connsiteX33" fmla="*/ 2166938 w 4143375"/>
              <a:gd name="connsiteY33" fmla="*/ 0 h 4429125"/>
              <a:gd name="connsiteX34" fmla="*/ 1857375 w 4143375"/>
              <a:gd name="connsiteY34" fmla="*/ 238125 h 4429125"/>
              <a:gd name="connsiteX35" fmla="*/ 1600200 w 4143375"/>
              <a:gd name="connsiteY35" fmla="*/ 404812 h 4429125"/>
              <a:gd name="connsiteX36" fmla="*/ 1385888 w 4143375"/>
              <a:gd name="connsiteY36" fmla="*/ 295275 h 4429125"/>
              <a:gd name="connsiteX37" fmla="*/ 1085850 w 4143375"/>
              <a:gd name="connsiteY37" fmla="*/ 200025 h 4429125"/>
              <a:gd name="connsiteX38" fmla="*/ 900113 w 4143375"/>
              <a:gd name="connsiteY38" fmla="*/ 280987 h 4429125"/>
              <a:gd name="connsiteX39" fmla="*/ 700088 w 4143375"/>
              <a:gd name="connsiteY39" fmla="*/ 371475 h 4429125"/>
              <a:gd name="connsiteX40" fmla="*/ 557213 w 4143375"/>
              <a:gd name="connsiteY40" fmla="*/ 466725 h 4429125"/>
              <a:gd name="connsiteX41" fmla="*/ 666750 w 4143375"/>
              <a:gd name="connsiteY41" fmla="*/ 552450 h 4429125"/>
              <a:gd name="connsiteX42" fmla="*/ 766763 w 4143375"/>
              <a:gd name="connsiteY42" fmla="*/ 590550 h 4429125"/>
              <a:gd name="connsiteX43" fmla="*/ 876300 w 4143375"/>
              <a:gd name="connsiteY43" fmla="*/ 690562 h 4429125"/>
              <a:gd name="connsiteX44" fmla="*/ 776288 w 4143375"/>
              <a:gd name="connsiteY44" fmla="*/ 719137 h 4429125"/>
              <a:gd name="connsiteX45" fmla="*/ 566738 w 4143375"/>
              <a:gd name="connsiteY45" fmla="*/ 685800 h 4429125"/>
              <a:gd name="connsiteX46" fmla="*/ 404813 w 4143375"/>
              <a:gd name="connsiteY46" fmla="*/ 590550 h 4429125"/>
              <a:gd name="connsiteX47" fmla="*/ 376238 w 4143375"/>
              <a:gd name="connsiteY47" fmla="*/ 704850 h 4429125"/>
              <a:gd name="connsiteX48" fmla="*/ 190500 w 4143375"/>
              <a:gd name="connsiteY48" fmla="*/ 766762 h 4429125"/>
              <a:gd name="connsiteX49" fmla="*/ 0 w 4143375"/>
              <a:gd name="connsiteY49" fmla="*/ 771525 h 4429125"/>
              <a:gd name="connsiteX50" fmla="*/ 9525 w 4143375"/>
              <a:gd name="connsiteY50" fmla="*/ 4429125 h 4429125"/>
              <a:gd name="connsiteX51" fmla="*/ 2719388 w 4143375"/>
              <a:gd name="connsiteY51" fmla="*/ 4414837 h 4429125"/>
              <a:gd name="connsiteX52" fmla="*/ 2719388 w 4143375"/>
              <a:gd name="connsiteY52" fmla="*/ 3776662 h 4429125"/>
              <a:gd name="connsiteX53" fmla="*/ 4143375 w 4143375"/>
              <a:gd name="connsiteY53" fmla="*/ 3776662 h 4429125"/>
              <a:gd name="connsiteX54" fmla="*/ 4143375 w 4143375"/>
              <a:gd name="connsiteY54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2566988 w 4143375"/>
              <a:gd name="connsiteY25" fmla="*/ 2300287 h 4429125"/>
              <a:gd name="connsiteX26" fmla="*/ 3348038 w 4143375"/>
              <a:gd name="connsiteY26" fmla="*/ 180975 h 4429125"/>
              <a:gd name="connsiteX27" fmla="*/ 3128963 w 4143375"/>
              <a:gd name="connsiteY27" fmla="*/ 247650 h 4429125"/>
              <a:gd name="connsiteX28" fmla="*/ 2947988 w 4143375"/>
              <a:gd name="connsiteY28" fmla="*/ 276225 h 4429125"/>
              <a:gd name="connsiteX29" fmla="*/ 2771775 w 4143375"/>
              <a:gd name="connsiteY29" fmla="*/ 223837 h 4429125"/>
              <a:gd name="connsiteX30" fmla="*/ 2595563 w 4143375"/>
              <a:gd name="connsiteY30" fmla="*/ 157162 h 4429125"/>
              <a:gd name="connsiteX31" fmla="*/ 2381250 w 4143375"/>
              <a:gd name="connsiteY31" fmla="*/ 14287 h 4429125"/>
              <a:gd name="connsiteX32" fmla="*/ 2166938 w 4143375"/>
              <a:gd name="connsiteY32" fmla="*/ 0 h 4429125"/>
              <a:gd name="connsiteX33" fmla="*/ 1857375 w 4143375"/>
              <a:gd name="connsiteY33" fmla="*/ 238125 h 4429125"/>
              <a:gd name="connsiteX34" fmla="*/ 1600200 w 4143375"/>
              <a:gd name="connsiteY34" fmla="*/ 404812 h 4429125"/>
              <a:gd name="connsiteX35" fmla="*/ 1385888 w 4143375"/>
              <a:gd name="connsiteY35" fmla="*/ 295275 h 4429125"/>
              <a:gd name="connsiteX36" fmla="*/ 1085850 w 4143375"/>
              <a:gd name="connsiteY36" fmla="*/ 200025 h 4429125"/>
              <a:gd name="connsiteX37" fmla="*/ 900113 w 4143375"/>
              <a:gd name="connsiteY37" fmla="*/ 280987 h 4429125"/>
              <a:gd name="connsiteX38" fmla="*/ 700088 w 4143375"/>
              <a:gd name="connsiteY38" fmla="*/ 371475 h 4429125"/>
              <a:gd name="connsiteX39" fmla="*/ 557213 w 4143375"/>
              <a:gd name="connsiteY39" fmla="*/ 466725 h 4429125"/>
              <a:gd name="connsiteX40" fmla="*/ 666750 w 4143375"/>
              <a:gd name="connsiteY40" fmla="*/ 552450 h 4429125"/>
              <a:gd name="connsiteX41" fmla="*/ 766763 w 4143375"/>
              <a:gd name="connsiteY41" fmla="*/ 590550 h 4429125"/>
              <a:gd name="connsiteX42" fmla="*/ 876300 w 4143375"/>
              <a:gd name="connsiteY42" fmla="*/ 690562 h 4429125"/>
              <a:gd name="connsiteX43" fmla="*/ 776288 w 4143375"/>
              <a:gd name="connsiteY43" fmla="*/ 719137 h 4429125"/>
              <a:gd name="connsiteX44" fmla="*/ 566738 w 4143375"/>
              <a:gd name="connsiteY44" fmla="*/ 685800 h 4429125"/>
              <a:gd name="connsiteX45" fmla="*/ 404813 w 4143375"/>
              <a:gd name="connsiteY45" fmla="*/ 590550 h 4429125"/>
              <a:gd name="connsiteX46" fmla="*/ 376238 w 4143375"/>
              <a:gd name="connsiteY46" fmla="*/ 704850 h 4429125"/>
              <a:gd name="connsiteX47" fmla="*/ 190500 w 4143375"/>
              <a:gd name="connsiteY47" fmla="*/ 766762 h 4429125"/>
              <a:gd name="connsiteX48" fmla="*/ 0 w 4143375"/>
              <a:gd name="connsiteY48" fmla="*/ 771525 h 4429125"/>
              <a:gd name="connsiteX49" fmla="*/ 9525 w 4143375"/>
              <a:gd name="connsiteY49" fmla="*/ 4429125 h 4429125"/>
              <a:gd name="connsiteX50" fmla="*/ 2719388 w 4143375"/>
              <a:gd name="connsiteY50" fmla="*/ 4414837 h 4429125"/>
              <a:gd name="connsiteX51" fmla="*/ 2719388 w 4143375"/>
              <a:gd name="connsiteY51" fmla="*/ 3776662 h 4429125"/>
              <a:gd name="connsiteX52" fmla="*/ 4143375 w 4143375"/>
              <a:gd name="connsiteY52" fmla="*/ 3776662 h 4429125"/>
              <a:gd name="connsiteX53" fmla="*/ 4143375 w 4143375"/>
              <a:gd name="connsiteY53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2628900 w 4143375"/>
              <a:gd name="connsiteY24" fmla="*/ 2286000 h 4429125"/>
              <a:gd name="connsiteX25" fmla="*/ 3348038 w 4143375"/>
              <a:gd name="connsiteY25" fmla="*/ 180975 h 4429125"/>
              <a:gd name="connsiteX26" fmla="*/ 3128963 w 4143375"/>
              <a:gd name="connsiteY26" fmla="*/ 247650 h 4429125"/>
              <a:gd name="connsiteX27" fmla="*/ 2947988 w 4143375"/>
              <a:gd name="connsiteY27" fmla="*/ 276225 h 4429125"/>
              <a:gd name="connsiteX28" fmla="*/ 2771775 w 4143375"/>
              <a:gd name="connsiteY28" fmla="*/ 223837 h 4429125"/>
              <a:gd name="connsiteX29" fmla="*/ 2595563 w 4143375"/>
              <a:gd name="connsiteY29" fmla="*/ 157162 h 4429125"/>
              <a:gd name="connsiteX30" fmla="*/ 2381250 w 4143375"/>
              <a:gd name="connsiteY30" fmla="*/ 14287 h 4429125"/>
              <a:gd name="connsiteX31" fmla="*/ 2166938 w 4143375"/>
              <a:gd name="connsiteY31" fmla="*/ 0 h 4429125"/>
              <a:gd name="connsiteX32" fmla="*/ 1857375 w 4143375"/>
              <a:gd name="connsiteY32" fmla="*/ 238125 h 4429125"/>
              <a:gd name="connsiteX33" fmla="*/ 1600200 w 4143375"/>
              <a:gd name="connsiteY33" fmla="*/ 404812 h 4429125"/>
              <a:gd name="connsiteX34" fmla="*/ 1385888 w 4143375"/>
              <a:gd name="connsiteY34" fmla="*/ 295275 h 4429125"/>
              <a:gd name="connsiteX35" fmla="*/ 1085850 w 4143375"/>
              <a:gd name="connsiteY35" fmla="*/ 200025 h 4429125"/>
              <a:gd name="connsiteX36" fmla="*/ 900113 w 4143375"/>
              <a:gd name="connsiteY36" fmla="*/ 280987 h 4429125"/>
              <a:gd name="connsiteX37" fmla="*/ 700088 w 4143375"/>
              <a:gd name="connsiteY37" fmla="*/ 371475 h 4429125"/>
              <a:gd name="connsiteX38" fmla="*/ 557213 w 4143375"/>
              <a:gd name="connsiteY38" fmla="*/ 466725 h 4429125"/>
              <a:gd name="connsiteX39" fmla="*/ 666750 w 4143375"/>
              <a:gd name="connsiteY39" fmla="*/ 552450 h 4429125"/>
              <a:gd name="connsiteX40" fmla="*/ 766763 w 4143375"/>
              <a:gd name="connsiteY40" fmla="*/ 590550 h 4429125"/>
              <a:gd name="connsiteX41" fmla="*/ 876300 w 4143375"/>
              <a:gd name="connsiteY41" fmla="*/ 690562 h 4429125"/>
              <a:gd name="connsiteX42" fmla="*/ 776288 w 4143375"/>
              <a:gd name="connsiteY42" fmla="*/ 719137 h 4429125"/>
              <a:gd name="connsiteX43" fmla="*/ 566738 w 4143375"/>
              <a:gd name="connsiteY43" fmla="*/ 685800 h 4429125"/>
              <a:gd name="connsiteX44" fmla="*/ 404813 w 4143375"/>
              <a:gd name="connsiteY44" fmla="*/ 590550 h 4429125"/>
              <a:gd name="connsiteX45" fmla="*/ 376238 w 4143375"/>
              <a:gd name="connsiteY45" fmla="*/ 704850 h 4429125"/>
              <a:gd name="connsiteX46" fmla="*/ 190500 w 4143375"/>
              <a:gd name="connsiteY46" fmla="*/ 766762 h 4429125"/>
              <a:gd name="connsiteX47" fmla="*/ 0 w 4143375"/>
              <a:gd name="connsiteY47" fmla="*/ 771525 h 4429125"/>
              <a:gd name="connsiteX48" fmla="*/ 9525 w 4143375"/>
              <a:gd name="connsiteY48" fmla="*/ 4429125 h 4429125"/>
              <a:gd name="connsiteX49" fmla="*/ 2719388 w 4143375"/>
              <a:gd name="connsiteY49" fmla="*/ 4414837 h 4429125"/>
              <a:gd name="connsiteX50" fmla="*/ 2719388 w 4143375"/>
              <a:gd name="connsiteY50" fmla="*/ 3776662 h 4429125"/>
              <a:gd name="connsiteX51" fmla="*/ 4143375 w 4143375"/>
              <a:gd name="connsiteY51" fmla="*/ 3776662 h 4429125"/>
              <a:gd name="connsiteX52" fmla="*/ 4143375 w 4143375"/>
              <a:gd name="connsiteY52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2676525 w 4143375"/>
              <a:gd name="connsiteY23" fmla="*/ 2300287 h 4429125"/>
              <a:gd name="connsiteX24" fmla="*/ 3348038 w 4143375"/>
              <a:gd name="connsiteY24" fmla="*/ 180975 h 4429125"/>
              <a:gd name="connsiteX25" fmla="*/ 3128963 w 4143375"/>
              <a:gd name="connsiteY25" fmla="*/ 247650 h 4429125"/>
              <a:gd name="connsiteX26" fmla="*/ 2947988 w 4143375"/>
              <a:gd name="connsiteY26" fmla="*/ 276225 h 4429125"/>
              <a:gd name="connsiteX27" fmla="*/ 2771775 w 4143375"/>
              <a:gd name="connsiteY27" fmla="*/ 223837 h 4429125"/>
              <a:gd name="connsiteX28" fmla="*/ 2595563 w 4143375"/>
              <a:gd name="connsiteY28" fmla="*/ 157162 h 4429125"/>
              <a:gd name="connsiteX29" fmla="*/ 2381250 w 4143375"/>
              <a:gd name="connsiteY29" fmla="*/ 14287 h 4429125"/>
              <a:gd name="connsiteX30" fmla="*/ 2166938 w 4143375"/>
              <a:gd name="connsiteY30" fmla="*/ 0 h 4429125"/>
              <a:gd name="connsiteX31" fmla="*/ 1857375 w 4143375"/>
              <a:gd name="connsiteY31" fmla="*/ 238125 h 4429125"/>
              <a:gd name="connsiteX32" fmla="*/ 1600200 w 4143375"/>
              <a:gd name="connsiteY32" fmla="*/ 404812 h 4429125"/>
              <a:gd name="connsiteX33" fmla="*/ 1385888 w 4143375"/>
              <a:gd name="connsiteY33" fmla="*/ 295275 h 4429125"/>
              <a:gd name="connsiteX34" fmla="*/ 1085850 w 4143375"/>
              <a:gd name="connsiteY34" fmla="*/ 200025 h 4429125"/>
              <a:gd name="connsiteX35" fmla="*/ 900113 w 4143375"/>
              <a:gd name="connsiteY35" fmla="*/ 280987 h 4429125"/>
              <a:gd name="connsiteX36" fmla="*/ 700088 w 4143375"/>
              <a:gd name="connsiteY36" fmla="*/ 371475 h 4429125"/>
              <a:gd name="connsiteX37" fmla="*/ 557213 w 4143375"/>
              <a:gd name="connsiteY37" fmla="*/ 466725 h 4429125"/>
              <a:gd name="connsiteX38" fmla="*/ 666750 w 4143375"/>
              <a:gd name="connsiteY38" fmla="*/ 552450 h 4429125"/>
              <a:gd name="connsiteX39" fmla="*/ 766763 w 4143375"/>
              <a:gd name="connsiteY39" fmla="*/ 590550 h 4429125"/>
              <a:gd name="connsiteX40" fmla="*/ 876300 w 4143375"/>
              <a:gd name="connsiteY40" fmla="*/ 690562 h 4429125"/>
              <a:gd name="connsiteX41" fmla="*/ 776288 w 4143375"/>
              <a:gd name="connsiteY41" fmla="*/ 719137 h 4429125"/>
              <a:gd name="connsiteX42" fmla="*/ 566738 w 4143375"/>
              <a:gd name="connsiteY42" fmla="*/ 685800 h 4429125"/>
              <a:gd name="connsiteX43" fmla="*/ 404813 w 4143375"/>
              <a:gd name="connsiteY43" fmla="*/ 590550 h 4429125"/>
              <a:gd name="connsiteX44" fmla="*/ 376238 w 4143375"/>
              <a:gd name="connsiteY44" fmla="*/ 704850 h 4429125"/>
              <a:gd name="connsiteX45" fmla="*/ 190500 w 4143375"/>
              <a:gd name="connsiteY45" fmla="*/ 766762 h 4429125"/>
              <a:gd name="connsiteX46" fmla="*/ 0 w 4143375"/>
              <a:gd name="connsiteY46" fmla="*/ 771525 h 4429125"/>
              <a:gd name="connsiteX47" fmla="*/ 9525 w 4143375"/>
              <a:gd name="connsiteY47" fmla="*/ 4429125 h 4429125"/>
              <a:gd name="connsiteX48" fmla="*/ 2719388 w 4143375"/>
              <a:gd name="connsiteY48" fmla="*/ 4414837 h 4429125"/>
              <a:gd name="connsiteX49" fmla="*/ 2719388 w 4143375"/>
              <a:gd name="connsiteY49" fmla="*/ 3776662 h 4429125"/>
              <a:gd name="connsiteX50" fmla="*/ 4143375 w 4143375"/>
              <a:gd name="connsiteY50" fmla="*/ 3776662 h 4429125"/>
              <a:gd name="connsiteX51" fmla="*/ 4143375 w 4143375"/>
              <a:gd name="connsiteY51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2771775 w 4143375"/>
              <a:gd name="connsiteY22" fmla="*/ 2271712 h 4429125"/>
              <a:gd name="connsiteX23" fmla="*/ 3348038 w 4143375"/>
              <a:gd name="connsiteY23" fmla="*/ 180975 h 4429125"/>
              <a:gd name="connsiteX24" fmla="*/ 3128963 w 4143375"/>
              <a:gd name="connsiteY24" fmla="*/ 247650 h 4429125"/>
              <a:gd name="connsiteX25" fmla="*/ 2947988 w 4143375"/>
              <a:gd name="connsiteY25" fmla="*/ 276225 h 4429125"/>
              <a:gd name="connsiteX26" fmla="*/ 2771775 w 4143375"/>
              <a:gd name="connsiteY26" fmla="*/ 223837 h 4429125"/>
              <a:gd name="connsiteX27" fmla="*/ 2595563 w 4143375"/>
              <a:gd name="connsiteY27" fmla="*/ 157162 h 4429125"/>
              <a:gd name="connsiteX28" fmla="*/ 2381250 w 4143375"/>
              <a:gd name="connsiteY28" fmla="*/ 14287 h 4429125"/>
              <a:gd name="connsiteX29" fmla="*/ 2166938 w 4143375"/>
              <a:gd name="connsiteY29" fmla="*/ 0 h 4429125"/>
              <a:gd name="connsiteX30" fmla="*/ 1857375 w 4143375"/>
              <a:gd name="connsiteY30" fmla="*/ 238125 h 4429125"/>
              <a:gd name="connsiteX31" fmla="*/ 1600200 w 4143375"/>
              <a:gd name="connsiteY31" fmla="*/ 404812 h 4429125"/>
              <a:gd name="connsiteX32" fmla="*/ 1385888 w 4143375"/>
              <a:gd name="connsiteY32" fmla="*/ 295275 h 4429125"/>
              <a:gd name="connsiteX33" fmla="*/ 1085850 w 4143375"/>
              <a:gd name="connsiteY33" fmla="*/ 200025 h 4429125"/>
              <a:gd name="connsiteX34" fmla="*/ 900113 w 4143375"/>
              <a:gd name="connsiteY34" fmla="*/ 280987 h 4429125"/>
              <a:gd name="connsiteX35" fmla="*/ 700088 w 4143375"/>
              <a:gd name="connsiteY35" fmla="*/ 371475 h 4429125"/>
              <a:gd name="connsiteX36" fmla="*/ 557213 w 4143375"/>
              <a:gd name="connsiteY36" fmla="*/ 466725 h 4429125"/>
              <a:gd name="connsiteX37" fmla="*/ 666750 w 4143375"/>
              <a:gd name="connsiteY37" fmla="*/ 552450 h 4429125"/>
              <a:gd name="connsiteX38" fmla="*/ 766763 w 4143375"/>
              <a:gd name="connsiteY38" fmla="*/ 590550 h 4429125"/>
              <a:gd name="connsiteX39" fmla="*/ 876300 w 4143375"/>
              <a:gd name="connsiteY39" fmla="*/ 690562 h 4429125"/>
              <a:gd name="connsiteX40" fmla="*/ 776288 w 4143375"/>
              <a:gd name="connsiteY40" fmla="*/ 719137 h 4429125"/>
              <a:gd name="connsiteX41" fmla="*/ 566738 w 4143375"/>
              <a:gd name="connsiteY41" fmla="*/ 685800 h 4429125"/>
              <a:gd name="connsiteX42" fmla="*/ 404813 w 4143375"/>
              <a:gd name="connsiteY42" fmla="*/ 590550 h 4429125"/>
              <a:gd name="connsiteX43" fmla="*/ 376238 w 4143375"/>
              <a:gd name="connsiteY43" fmla="*/ 704850 h 4429125"/>
              <a:gd name="connsiteX44" fmla="*/ 190500 w 4143375"/>
              <a:gd name="connsiteY44" fmla="*/ 766762 h 4429125"/>
              <a:gd name="connsiteX45" fmla="*/ 0 w 4143375"/>
              <a:gd name="connsiteY45" fmla="*/ 771525 h 4429125"/>
              <a:gd name="connsiteX46" fmla="*/ 9525 w 4143375"/>
              <a:gd name="connsiteY46" fmla="*/ 4429125 h 4429125"/>
              <a:gd name="connsiteX47" fmla="*/ 2719388 w 4143375"/>
              <a:gd name="connsiteY47" fmla="*/ 4414837 h 4429125"/>
              <a:gd name="connsiteX48" fmla="*/ 2719388 w 4143375"/>
              <a:gd name="connsiteY48" fmla="*/ 3776662 h 4429125"/>
              <a:gd name="connsiteX49" fmla="*/ 4143375 w 4143375"/>
              <a:gd name="connsiteY49" fmla="*/ 3776662 h 4429125"/>
              <a:gd name="connsiteX50" fmla="*/ 4143375 w 4143375"/>
              <a:gd name="connsiteY50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2819400 w 4143375"/>
              <a:gd name="connsiteY21" fmla="*/ 2238375 h 4429125"/>
              <a:gd name="connsiteX22" fmla="*/ 3348038 w 4143375"/>
              <a:gd name="connsiteY22" fmla="*/ 180975 h 4429125"/>
              <a:gd name="connsiteX23" fmla="*/ 3128963 w 4143375"/>
              <a:gd name="connsiteY23" fmla="*/ 247650 h 4429125"/>
              <a:gd name="connsiteX24" fmla="*/ 2947988 w 4143375"/>
              <a:gd name="connsiteY24" fmla="*/ 276225 h 4429125"/>
              <a:gd name="connsiteX25" fmla="*/ 2771775 w 4143375"/>
              <a:gd name="connsiteY25" fmla="*/ 223837 h 4429125"/>
              <a:gd name="connsiteX26" fmla="*/ 2595563 w 4143375"/>
              <a:gd name="connsiteY26" fmla="*/ 157162 h 4429125"/>
              <a:gd name="connsiteX27" fmla="*/ 2381250 w 4143375"/>
              <a:gd name="connsiteY27" fmla="*/ 14287 h 4429125"/>
              <a:gd name="connsiteX28" fmla="*/ 2166938 w 4143375"/>
              <a:gd name="connsiteY28" fmla="*/ 0 h 4429125"/>
              <a:gd name="connsiteX29" fmla="*/ 1857375 w 4143375"/>
              <a:gd name="connsiteY29" fmla="*/ 238125 h 4429125"/>
              <a:gd name="connsiteX30" fmla="*/ 1600200 w 4143375"/>
              <a:gd name="connsiteY30" fmla="*/ 404812 h 4429125"/>
              <a:gd name="connsiteX31" fmla="*/ 1385888 w 4143375"/>
              <a:gd name="connsiteY31" fmla="*/ 295275 h 4429125"/>
              <a:gd name="connsiteX32" fmla="*/ 1085850 w 4143375"/>
              <a:gd name="connsiteY32" fmla="*/ 200025 h 4429125"/>
              <a:gd name="connsiteX33" fmla="*/ 900113 w 4143375"/>
              <a:gd name="connsiteY33" fmla="*/ 280987 h 4429125"/>
              <a:gd name="connsiteX34" fmla="*/ 700088 w 4143375"/>
              <a:gd name="connsiteY34" fmla="*/ 371475 h 4429125"/>
              <a:gd name="connsiteX35" fmla="*/ 557213 w 4143375"/>
              <a:gd name="connsiteY35" fmla="*/ 466725 h 4429125"/>
              <a:gd name="connsiteX36" fmla="*/ 666750 w 4143375"/>
              <a:gd name="connsiteY36" fmla="*/ 552450 h 4429125"/>
              <a:gd name="connsiteX37" fmla="*/ 766763 w 4143375"/>
              <a:gd name="connsiteY37" fmla="*/ 590550 h 4429125"/>
              <a:gd name="connsiteX38" fmla="*/ 876300 w 4143375"/>
              <a:gd name="connsiteY38" fmla="*/ 690562 h 4429125"/>
              <a:gd name="connsiteX39" fmla="*/ 776288 w 4143375"/>
              <a:gd name="connsiteY39" fmla="*/ 719137 h 4429125"/>
              <a:gd name="connsiteX40" fmla="*/ 566738 w 4143375"/>
              <a:gd name="connsiteY40" fmla="*/ 685800 h 4429125"/>
              <a:gd name="connsiteX41" fmla="*/ 404813 w 4143375"/>
              <a:gd name="connsiteY41" fmla="*/ 590550 h 4429125"/>
              <a:gd name="connsiteX42" fmla="*/ 376238 w 4143375"/>
              <a:gd name="connsiteY42" fmla="*/ 704850 h 4429125"/>
              <a:gd name="connsiteX43" fmla="*/ 190500 w 4143375"/>
              <a:gd name="connsiteY43" fmla="*/ 766762 h 4429125"/>
              <a:gd name="connsiteX44" fmla="*/ 0 w 4143375"/>
              <a:gd name="connsiteY44" fmla="*/ 771525 h 4429125"/>
              <a:gd name="connsiteX45" fmla="*/ 9525 w 4143375"/>
              <a:gd name="connsiteY45" fmla="*/ 4429125 h 4429125"/>
              <a:gd name="connsiteX46" fmla="*/ 2719388 w 4143375"/>
              <a:gd name="connsiteY46" fmla="*/ 4414837 h 4429125"/>
              <a:gd name="connsiteX47" fmla="*/ 2719388 w 4143375"/>
              <a:gd name="connsiteY47" fmla="*/ 3776662 h 4429125"/>
              <a:gd name="connsiteX48" fmla="*/ 4143375 w 4143375"/>
              <a:gd name="connsiteY48" fmla="*/ 3776662 h 4429125"/>
              <a:gd name="connsiteX49" fmla="*/ 4143375 w 4143375"/>
              <a:gd name="connsiteY49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2824163 w 4143375"/>
              <a:gd name="connsiteY20" fmla="*/ 2262187 h 4429125"/>
              <a:gd name="connsiteX21" fmla="*/ 3348038 w 4143375"/>
              <a:gd name="connsiteY21" fmla="*/ 180975 h 4429125"/>
              <a:gd name="connsiteX22" fmla="*/ 3128963 w 4143375"/>
              <a:gd name="connsiteY22" fmla="*/ 247650 h 4429125"/>
              <a:gd name="connsiteX23" fmla="*/ 2947988 w 4143375"/>
              <a:gd name="connsiteY23" fmla="*/ 276225 h 4429125"/>
              <a:gd name="connsiteX24" fmla="*/ 2771775 w 4143375"/>
              <a:gd name="connsiteY24" fmla="*/ 223837 h 4429125"/>
              <a:gd name="connsiteX25" fmla="*/ 2595563 w 4143375"/>
              <a:gd name="connsiteY25" fmla="*/ 157162 h 4429125"/>
              <a:gd name="connsiteX26" fmla="*/ 2381250 w 4143375"/>
              <a:gd name="connsiteY26" fmla="*/ 14287 h 4429125"/>
              <a:gd name="connsiteX27" fmla="*/ 2166938 w 4143375"/>
              <a:gd name="connsiteY27" fmla="*/ 0 h 4429125"/>
              <a:gd name="connsiteX28" fmla="*/ 1857375 w 4143375"/>
              <a:gd name="connsiteY28" fmla="*/ 238125 h 4429125"/>
              <a:gd name="connsiteX29" fmla="*/ 1600200 w 4143375"/>
              <a:gd name="connsiteY29" fmla="*/ 404812 h 4429125"/>
              <a:gd name="connsiteX30" fmla="*/ 1385888 w 4143375"/>
              <a:gd name="connsiteY30" fmla="*/ 295275 h 4429125"/>
              <a:gd name="connsiteX31" fmla="*/ 1085850 w 4143375"/>
              <a:gd name="connsiteY31" fmla="*/ 200025 h 4429125"/>
              <a:gd name="connsiteX32" fmla="*/ 900113 w 4143375"/>
              <a:gd name="connsiteY32" fmla="*/ 280987 h 4429125"/>
              <a:gd name="connsiteX33" fmla="*/ 700088 w 4143375"/>
              <a:gd name="connsiteY33" fmla="*/ 371475 h 4429125"/>
              <a:gd name="connsiteX34" fmla="*/ 557213 w 4143375"/>
              <a:gd name="connsiteY34" fmla="*/ 466725 h 4429125"/>
              <a:gd name="connsiteX35" fmla="*/ 666750 w 4143375"/>
              <a:gd name="connsiteY35" fmla="*/ 552450 h 4429125"/>
              <a:gd name="connsiteX36" fmla="*/ 766763 w 4143375"/>
              <a:gd name="connsiteY36" fmla="*/ 590550 h 4429125"/>
              <a:gd name="connsiteX37" fmla="*/ 876300 w 4143375"/>
              <a:gd name="connsiteY37" fmla="*/ 690562 h 4429125"/>
              <a:gd name="connsiteX38" fmla="*/ 776288 w 4143375"/>
              <a:gd name="connsiteY38" fmla="*/ 719137 h 4429125"/>
              <a:gd name="connsiteX39" fmla="*/ 566738 w 4143375"/>
              <a:gd name="connsiteY39" fmla="*/ 685800 h 4429125"/>
              <a:gd name="connsiteX40" fmla="*/ 404813 w 4143375"/>
              <a:gd name="connsiteY40" fmla="*/ 590550 h 4429125"/>
              <a:gd name="connsiteX41" fmla="*/ 376238 w 4143375"/>
              <a:gd name="connsiteY41" fmla="*/ 704850 h 4429125"/>
              <a:gd name="connsiteX42" fmla="*/ 190500 w 4143375"/>
              <a:gd name="connsiteY42" fmla="*/ 766762 h 4429125"/>
              <a:gd name="connsiteX43" fmla="*/ 0 w 4143375"/>
              <a:gd name="connsiteY43" fmla="*/ 771525 h 4429125"/>
              <a:gd name="connsiteX44" fmla="*/ 9525 w 4143375"/>
              <a:gd name="connsiteY44" fmla="*/ 4429125 h 4429125"/>
              <a:gd name="connsiteX45" fmla="*/ 2719388 w 4143375"/>
              <a:gd name="connsiteY45" fmla="*/ 4414837 h 4429125"/>
              <a:gd name="connsiteX46" fmla="*/ 2719388 w 4143375"/>
              <a:gd name="connsiteY46" fmla="*/ 3776662 h 4429125"/>
              <a:gd name="connsiteX47" fmla="*/ 4143375 w 4143375"/>
              <a:gd name="connsiteY47" fmla="*/ 3776662 h 4429125"/>
              <a:gd name="connsiteX48" fmla="*/ 4143375 w 4143375"/>
              <a:gd name="connsiteY48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2838450 w 4143375"/>
              <a:gd name="connsiteY19" fmla="*/ 2290762 h 4429125"/>
              <a:gd name="connsiteX20" fmla="*/ 3348038 w 4143375"/>
              <a:gd name="connsiteY20" fmla="*/ 180975 h 4429125"/>
              <a:gd name="connsiteX21" fmla="*/ 3128963 w 4143375"/>
              <a:gd name="connsiteY21" fmla="*/ 247650 h 4429125"/>
              <a:gd name="connsiteX22" fmla="*/ 2947988 w 4143375"/>
              <a:gd name="connsiteY22" fmla="*/ 276225 h 4429125"/>
              <a:gd name="connsiteX23" fmla="*/ 2771775 w 4143375"/>
              <a:gd name="connsiteY23" fmla="*/ 223837 h 4429125"/>
              <a:gd name="connsiteX24" fmla="*/ 2595563 w 4143375"/>
              <a:gd name="connsiteY24" fmla="*/ 157162 h 4429125"/>
              <a:gd name="connsiteX25" fmla="*/ 2381250 w 4143375"/>
              <a:gd name="connsiteY25" fmla="*/ 14287 h 4429125"/>
              <a:gd name="connsiteX26" fmla="*/ 2166938 w 4143375"/>
              <a:gd name="connsiteY26" fmla="*/ 0 h 4429125"/>
              <a:gd name="connsiteX27" fmla="*/ 1857375 w 4143375"/>
              <a:gd name="connsiteY27" fmla="*/ 238125 h 4429125"/>
              <a:gd name="connsiteX28" fmla="*/ 1600200 w 4143375"/>
              <a:gd name="connsiteY28" fmla="*/ 404812 h 4429125"/>
              <a:gd name="connsiteX29" fmla="*/ 1385888 w 4143375"/>
              <a:gd name="connsiteY29" fmla="*/ 295275 h 4429125"/>
              <a:gd name="connsiteX30" fmla="*/ 1085850 w 4143375"/>
              <a:gd name="connsiteY30" fmla="*/ 200025 h 4429125"/>
              <a:gd name="connsiteX31" fmla="*/ 900113 w 4143375"/>
              <a:gd name="connsiteY31" fmla="*/ 280987 h 4429125"/>
              <a:gd name="connsiteX32" fmla="*/ 700088 w 4143375"/>
              <a:gd name="connsiteY32" fmla="*/ 371475 h 4429125"/>
              <a:gd name="connsiteX33" fmla="*/ 557213 w 4143375"/>
              <a:gd name="connsiteY33" fmla="*/ 466725 h 4429125"/>
              <a:gd name="connsiteX34" fmla="*/ 666750 w 4143375"/>
              <a:gd name="connsiteY34" fmla="*/ 552450 h 4429125"/>
              <a:gd name="connsiteX35" fmla="*/ 766763 w 4143375"/>
              <a:gd name="connsiteY35" fmla="*/ 590550 h 4429125"/>
              <a:gd name="connsiteX36" fmla="*/ 876300 w 4143375"/>
              <a:gd name="connsiteY36" fmla="*/ 690562 h 4429125"/>
              <a:gd name="connsiteX37" fmla="*/ 776288 w 4143375"/>
              <a:gd name="connsiteY37" fmla="*/ 719137 h 4429125"/>
              <a:gd name="connsiteX38" fmla="*/ 566738 w 4143375"/>
              <a:gd name="connsiteY38" fmla="*/ 685800 h 4429125"/>
              <a:gd name="connsiteX39" fmla="*/ 404813 w 4143375"/>
              <a:gd name="connsiteY39" fmla="*/ 590550 h 4429125"/>
              <a:gd name="connsiteX40" fmla="*/ 376238 w 4143375"/>
              <a:gd name="connsiteY40" fmla="*/ 704850 h 4429125"/>
              <a:gd name="connsiteX41" fmla="*/ 190500 w 4143375"/>
              <a:gd name="connsiteY41" fmla="*/ 766762 h 4429125"/>
              <a:gd name="connsiteX42" fmla="*/ 0 w 4143375"/>
              <a:gd name="connsiteY42" fmla="*/ 771525 h 4429125"/>
              <a:gd name="connsiteX43" fmla="*/ 9525 w 4143375"/>
              <a:gd name="connsiteY43" fmla="*/ 4429125 h 4429125"/>
              <a:gd name="connsiteX44" fmla="*/ 2719388 w 4143375"/>
              <a:gd name="connsiteY44" fmla="*/ 4414837 h 4429125"/>
              <a:gd name="connsiteX45" fmla="*/ 2719388 w 4143375"/>
              <a:gd name="connsiteY45" fmla="*/ 3776662 h 4429125"/>
              <a:gd name="connsiteX46" fmla="*/ 4143375 w 4143375"/>
              <a:gd name="connsiteY46" fmla="*/ 3776662 h 4429125"/>
              <a:gd name="connsiteX47" fmla="*/ 4143375 w 4143375"/>
              <a:gd name="connsiteY47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2914650 w 4143375"/>
              <a:gd name="connsiteY18" fmla="*/ 2257425 h 4429125"/>
              <a:gd name="connsiteX19" fmla="*/ 3348038 w 4143375"/>
              <a:gd name="connsiteY19" fmla="*/ 180975 h 4429125"/>
              <a:gd name="connsiteX20" fmla="*/ 3128963 w 4143375"/>
              <a:gd name="connsiteY20" fmla="*/ 247650 h 4429125"/>
              <a:gd name="connsiteX21" fmla="*/ 2947988 w 4143375"/>
              <a:gd name="connsiteY21" fmla="*/ 276225 h 4429125"/>
              <a:gd name="connsiteX22" fmla="*/ 2771775 w 4143375"/>
              <a:gd name="connsiteY22" fmla="*/ 223837 h 4429125"/>
              <a:gd name="connsiteX23" fmla="*/ 2595563 w 4143375"/>
              <a:gd name="connsiteY23" fmla="*/ 157162 h 4429125"/>
              <a:gd name="connsiteX24" fmla="*/ 2381250 w 4143375"/>
              <a:gd name="connsiteY24" fmla="*/ 14287 h 4429125"/>
              <a:gd name="connsiteX25" fmla="*/ 2166938 w 4143375"/>
              <a:gd name="connsiteY25" fmla="*/ 0 h 4429125"/>
              <a:gd name="connsiteX26" fmla="*/ 1857375 w 4143375"/>
              <a:gd name="connsiteY26" fmla="*/ 238125 h 4429125"/>
              <a:gd name="connsiteX27" fmla="*/ 1600200 w 4143375"/>
              <a:gd name="connsiteY27" fmla="*/ 404812 h 4429125"/>
              <a:gd name="connsiteX28" fmla="*/ 1385888 w 4143375"/>
              <a:gd name="connsiteY28" fmla="*/ 295275 h 4429125"/>
              <a:gd name="connsiteX29" fmla="*/ 1085850 w 4143375"/>
              <a:gd name="connsiteY29" fmla="*/ 200025 h 4429125"/>
              <a:gd name="connsiteX30" fmla="*/ 900113 w 4143375"/>
              <a:gd name="connsiteY30" fmla="*/ 280987 h 4429125"/>
              <a:gd name="connsiteX31" fmla="*/ 700088 w 4143375"/>
              <a:gd name="connsiteY31" fmla="*/ 371475 h 4429125"/>
              <a:gd name="connsiteX32" fmla="*/ 557213 w 4143375"/>
              <a:gd name="connsiteY32" fmla="*/ 466725 h 4429125"/>
              <a:gd name="connsiteX33" fmla="*/ 666750 w 4143375"/>
              <a:gd name="connsiteY33" fmla="*/ 552450 h 4429125"/>
              <a:gd name="connsiteX34" fmla="*/ 766763 w 4143375"/>
              <a:gd name="connsiteY34" fmla="*/ 590550 h 4429125"/>
              <a:gd name="connsiteX35" fmla="*/ 876300 w 4143375"/>
              <a:gd name="connsiteY35" fmla="*/ 690562 h 4429125"/>
              <a:gd name="connsiteX36" fmla="*/ 776288 w 4143375"/>
              <a:gd name="connsiteY36" fmla="*/ 719137 h 4429125"/>
              <a:gd name="connsiteX37" fmla="*/ 566738 w 4143375"/>
              <a:gd name="connsiteY37" fmla="*/ 685800 h 4429125"/>
              <a:gd name="connsiteX38" fmla="*/ 404813 w 4143375"/>
              <a:gd name="connsiteY38" fmla="*/ 590550 h 4429125"/>
              <a:gd name="connsiteX39" fmla="*/ 376238 w 4143375"/>
              <a:gd name="connsiteY39" fmla="*/ 704850 h 4429125"/>
              <a:gd name="connsiteX40" fmla="*/ 190500 w 4143375"/>
              <a:gd name="connsiteY40" fmla="*/ 766762 h 4429125"/>
              <a:gd name="connsiteX41" fmla="*/ 0 w 4143375"/>
              <a:gd name="connsiteY41" fmla="*/ 771525 h 4429125"/>
              <a:gd name="connsiteX42" fmla="*/ 9525 w 4143375"/>
              <a:gd name="connsiteY42" fmla="*/ 4429125 h 4429125"/>
              <a:gd name="connsiteX43" fmla="*/ 2719388 w 4143375"/>
              <a:gd name="connsiteY43" fmla="*/ 4414837 h 4429125"/>
              <a:gd name="connsiteX44" fmla="*/ 2719388 w 4143375"/>
              <a:gd name="connsiteY44" fmla="*/ 3776662 h 4429125"/>
              <a:gd name="connsiteX45" fmla="*/ 4143375 w 4143375"/>
              <a:gd name="connsiteY45" fmla="*/ 3776662 h 4429125"/>
              <a:gd name="connsiteX46" fmla="*/ 4143375 w 4143375"/>
              <a:gd name="connsiteY46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2914650 w 4143375"/>
              <a:gd name="connsiteY17" fmla="*/ 2257425 h 4429125"/>
              <a:gd name="connsiteX18" fmla="*/ 3348038 w 4143375"/>
              <a:gd name="connsiteY18" fmla="*/ 180975 h 4429125"/>
              <a:gd name="connsiteX19" fmla="*/ 3128963 w 4143375"/>
              <a:gd name="connsiteY19" fmla="*/ 247650 h 4429125"/>
              <a:gd name="connsiteX20" fmla="*/ 2947988 w 4143375"/>
              <a:gd name="connsiteY20" fmla="*/ 276225 h 4429125"/>
              <a:gd name="connsiteX21" fmla="*/ 2771775 w 4143375"/>
              <a:gd name="connsiteY21" fmla="*/ 223837 h 4429125"/>
              <a:gd name="connsiteX22" fmla="*/ 2595563 w 4143375"/>
              <a:gd name="connsiteY22" fmla="*/ 157162 h 4429125"/>
              <a:gd name="connsiteX23" fmla="*/ 2381250 w 4143375"/>
              <a:gd name="connsiteY23" fmla="*/ 14287 h 4429125"/>
              <a:gd name="connsiteX24" fmla="*/ 2166938 w 4143375"/>
              <a:gd name="connsiteY24" fmla="*/ 0 h 4429125"/>
              <a:gd name="connsiteX25" fmla="*/ 1857375 w 4143375"/>
              <a:gd name="connsiteY25" fmla="*/ 238125 h 4429125"/>
              <a:gd name="connsiteX26" fmla="*/ 1600200 w 4143375"/>
              <a:gd name="connsiteY26" fmla="*/ 404812 h 4429125"/>
              <a:gd name="connsiteX27" fmla="*/ 1385888 w 4143375"/>
              <a:gd name="connsiteY27" fmla="*/ 295275 h 4429125"/>
              <a:gd name="connsiteX28" fmla="*/ 1085850 w 4143375"/>
              <a:gd name="connsiteY28" fmla="*/ 200025 h 4429125"/>
              <a:gd name="connsiteX29" fmla="*/ 900113 w 4143375"/>
              <a:gd name="connsiteY29" fmla="*/ 280987 h 4429125"/>
              <a:gd name="connsiteX30" fmla="*/ 700088 w 4143375"/>
              <a:gd name="connsiteY30" fmla="*/ 371475 h 4429125"/>
              <a:gd name="connsiteX31" fmla="*/ 557213 w 4143375"/>
              <a:gd name="connsiteY31" fmla="*/ 466725 h 4429125"/>
              <a:gd name="connsiteX32" fmla="*/ 666750 w 4143375"/>
              <a:gd name="connsiteY32" fmla="*/ 552450 h 4429125"/>
              <a:gd name="connsiteX33" fmla="*/ 766763 w 4143375"/>
              <a:gd name="connsiteY33" fmla="*/ 590550 h 4429125"/>
              <a:gd name="connsiteX34" fmla="*/ 876300 w 4143375"/>
              <a:gd name="connsiteY34" fmla="*/ 690562 h 4429125"/>
              <a:gd name="connsiteX35" fmla="*/ 776288 w 4143375"/>
              <a:gd name="connsiteY35" fmla="*/ 719137 h 4429125"/>
              <a:gd name="connsiteX36" fmla="*/ 566738 w 4143375"/>
              <a:gd name="connsiteY36" fmla="*/ 685800 h 4429125"/>
              <a:gd name="connsiteX37" fmla="*/ 404813 w 4143375"/>
              <a:gd name="connsiteY37" fmla="*/ 590550 h 4429125"/>
              <a:gd name="connsiteX38" fmla="*/ 376238 w 4143375"/>
              <a:gd name="connsiteY38" fmla="*/ 704850 h 4429125"/>
              <a:gd name="connsiteX39" fmla="*/ 190500 w 4143375"/>
              <a:gd name="connsiteY39" fmla="*/ 766762 h 4429125"/>
              <a:gd name="connsiteX40" fmla="*/ 0 w 4143375"/>
              <a:gd name="connsiteY40" fmla="*/ 771525 h 4429125"/>
              <a:gd name="connsiteX41" fmla="*/ 9525 w 4143375"/>
              <a:gd name="connsiteY41" fmla="*/ 4429125 h 4429125"/>
              <a:gd name="connsiteX42" fmla="*/ 2719388 w 4143375"/>
              <a:gd name="connsiteY42" fmla="*/ 4414837 h 4429125"/>
              <a:gd name="connsiteX43" fmla="*/ 2719388 w 4143375"/>
              <a:gd name="connsiteY43" fmla="*/ 3776662 h 4429125"/>
              <a:gd name="connsiteX44" fmla="*/ 4143375 w 4143375"/>
              <a:gd name="connsiteY44" fmla="*/ 3776662 h 4429125"/>
              <a:gd name="connsiteX45" fmla="*/ 4143375 w 4143375"/>
              <a:gd name="connsiteY45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2952750 w 4143375"/>
              <a:gd name="connsiteY16" fmla="*/ 2233612 h 4429125"/>
              <a:gd name="connsiteX17" fmla="*/ 3348038 w 4143375"/>
              <a:gd name="connsiteY17" fmla="*/ 180975 h 4429125"/>
              <a:gd name="connsiteX18" fmla="*/ 3128963 w 4143375"/>
              <a:gd name="connsiteY18" fmla="*/ 247650 h 4429125"/>
              <a:gd name="connsiteX19" fmla="*/ 2947988 w 4143375"/>
              <a:gd name="connsiteY19" fmla="*/ 276225 h 4429125"/>
              <a:gd name="connsiteX20" fmla="*/ 2771775 w 4143375"/>
              <a:gd name="connsiteY20" fmla="*/ 223837 h 4429125"/>
              <a:gd name="connsiteX21" fmla="*/ 2595563 w 4143375"/>
              <a:gd name="connsiteY21" fmla="*/ 157162 h 4429125"/>
              <a:gd name="connsiteX22" fmla="*/ 2381250 w 4143375"/>
              <a:gd name="connsiteY22" fmla="*/ 14287 h 4429125"/>
              <a:gd name="connsiteX23" fmla="*/ 2166938 w 4143375"/>
              <a:gd name="connsiteY23" fmla="*/ 0 h 4429125"/>
              <a:gd name="connsiteX24" fmla="*/ 1857375 w 4143375"/>
              <a:gd name="connsiteY24" fmla="*/ 238125 h 4429125"/>
              <a:gd name="connsiteX25" fmla="*/ 1600200 w 4143375"/>
              <a:gd name="connsiteY25" fmla="*/ 404812 h 4429125"/>
              <a:gd name="connsiteX26" fmla="*/ 1385888 w 4143375"/>
              <a:gd name="connsiteY26" fmla="*/ 295275 h 4429125"/>
              <a:gd name="connsiteX27" fmla="*/ 1085850 w 4143375"/>
              <a:gd name="connsiteY27" fmla="*/ 200025 h 4429125"/>
              <a:gd name="connsiteX28" fmla="*/ 900113 w 4143375"/>
              <a:gd name="connsiteY28" fmla="*/ 280987 h 4429125"/>
              <a:gd name="connsiteX29" fmla="*/ 700088 w 4143375"/>
              <a:gd name="connsiteY29" fmla="*/ 371475 h 4429125"/>
              <a:gd name="connsiteX30" fmla="*/ 557213 w 4143375"/>
              <a:gd name="connsiteY30" fmla="*/ 466725 h 4429125"/>
              <a:gd name="connsiteX31" fmla="*/ 666750 w 4143375"/>
              <a:gd name="connsiteY31" fmla="*/ 552450 h 4429125"/>
              <a:gd name="connsiteX32" fmla="*/ 766763 w 4143375"/>
              <a:gd name="connsiteY32" fmla="*/ 590550 h 4429125"/>
              <a:gd name="connsiteX33" fmla="*/ 876300 w 4143375"/>
              <a:gd name="connsiteY33" fmla="*/ 690562 h 4429125"/>
              <a:gd name="connsiteX34" fmla="*/ 776288 w 4143375"/>
              <a:gd name="connsiteY34" fmla="*/ 719137 h 4429125"/>
              <a:gd name="connsiteX35" fmla="*/ 566738 w 4143375"/>
              <a:gd name="connsiteY35" fmla="*/ 685800 h 4429125"/>
              <a:gd name="connsiteX36" fmla="*/ 404813 w 4143375"/>
              <a:gd name="connsiteY36" fmla="*/ 590550 h 4429125"/>
              <a:gd name="connsiteX37" fmla="*/ 376238 w 4143375"/>
              <a:gd name="connsiteY37" fmla="*/ 704850 h 4429125"/>
              <a:gd name="connsiteX38" fmla="*/ 190500 w 4143375"/>
              <a:gd name="connsiteY38" fmla="*/ 766762 h 4429125"/>
              <a:gd name="connsiteX39" fmla="*/ 0 w 4143375"/>
              <a:gd name="connsiteY39" fmla="*/ 771525 h 4429125"/>
              <a:gd name="connsiteX40" fmla="*/ 9525 w 4143375"/>
              <a:gd name="connsiteY40" fmla="*/ 4429125 h 4429125"/>
              <a:gd name="connsiteX41" fmla="*/ 2719388 w 4143375"/>
              <a:gd name="connsiteY41" fmla="*/ 4414837 h 4429125"/>
              <a:gd name="connsiteX42" fmla="*/ 2719388 w 4143375"/>
              <a:gd name="connsiteY42" fmla="*/ 3776662 h 4429125"/>
              <a:gd name="connsiteX43" fmla="*/ 4143375 w 4143375"/>
              <a:gd name="connsiteY43" fmla="*/ 3776662 h 4429125"/>
              <a:gd name="connsiteX44" fmla="*/ 4143375 w 4143375"/>
              <a:gd name="connsiteY44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048000 w 4143375"/>
              <a:gd name="connsiteY15" fmla="*/ 2200275 h 4429125"/>
              <a:gd name="connsiteX16" fmla="*/ 3348038 w 4143375"/>
              <a:gd name="connsiteY16" fmla="*/ 180975 h 4429125"/>
              <a:gd name="connsiteX17" fmla="*/ 3128963 w 4143375"/>
              <a:gd name="connsiteY17" fmla="*/ 247650 h 4429125"/>
              <a:gd name="connsiteX18" fmla="*/ 2947988 w 4143375"/>
              <a:gd name="connsiteY18" fmla="*/ 276225 h 4429125"/>
              <a:gd name="connsiteX19" fmla="*/ 2771775 w 4143375"/>
              <a:gd name="connsiteY19" fmla="*/ 223837 h 4429125"/>
              <a:gd name="connsiteX20" fmla="*/ 2595563 w 4143375"/>
              <a:gd name="connsiteY20" fmla="*/ 157162 h 4429125"/>
              <a:gd name="connsiteX21" fmla="*/ 2381250 w 4143375"/>
              <a:gd name="connsiteY21" fmla="*/ 14287 h 4429125"/>
              <a:gd name="connsiteX22" fmla="*/ 2166938 w 4143375"/>
              <a:gd name="connsiteY22" fmla="*/ 0 h 4429125"/>
              <a:gd name="connsiteX23" fmla="*/ 1857375 w 4143375"/>
              <a:gd name="connsiteY23" fmla="*/ 238125 h 4429125"/>
              <a:gd name="connsiteX24" fmla="*/ 1600200 w 4143375"/>
              <a:gd name="connsiteY24" fmla="*/ 404812 h 4429125"/>
              <a:gd name="connsiteX25" fmla="*/ 1385888 w 4143375"/>
              <a:gd name="connsiteY25" fmla="*/ 295275 h 4429125"/>
              <a:gd name="connsiteX26" fmla="*/ 1085850 w 4143375"/>
              <a:gd name="connsiteY26" fmla="*/ 200025 h 4429125"/>
              <a:gd name="connsiteX27" fmla="*/ 900113 w 4143375"/>
              <a:gd name="connsiteY27" fmla="*/ 280987 h 4429125"/>
              <a:gd name="connsiteX28" fmla="*/ 700088 w 4143375"/>
              <a:gd name="connsiteY28" fmla="*/ 371475 h 4429125"/>
              <a:gd name="connsiteX29" fmla="*/ 557213 w 4143375"/>
              <a:gd name="connsiteY29" fmla="*/ 466725 h 4429125"/>
              <a:gd name="connsiteX30" fmla="*/ 666750 w 4143375"/>
              <a:gd name="connsiteY30" fmla="*/ 552450 h 4429125"/>
              <a:gd name="connsiteX31" fmla="*/ 766763 w 4143375"/>
              <a:gd name="connsiteY31" fmla="*/ 590550 h 4429125"/>
              <a:gd name="connsiteX32" fmla="*/ 876300 w 4143375"/>
              <a:gd name="connsiteY32" fmla="*/ 690562 h 4429125"/>
              <a:gd name="connsiteX33" fmla="*/ 776288 w 4143375"/>
              <a:gd name="connsiteY33" fmla="*/ 719137 h 4429125"/>
              <a:gd name="connsiteX34" fmla="*/ 566738 w 4143375"/>
              <a:gd name="connsiteY34" fmla="*/ 685800 h 4429125"/>
              <a:gd name="connsiteX35" fmla="*/ 404813 w 4143375"/>
              <a:gd name="connsiteY35" fmla="*/ 590550 h 4429125"/>
              <a:gd name="connsiteX36" fmla="*/ 376238 w 4143375"/>
              <a:gd name="connsiteY36" fmla="*/ 704850 h 4429125"/>
              <a:gd name="connsiteX37" fmla="*/ 190500 w 4143375"/>
              <a:gd name="connsiteY37" fmla="*/ 766762 h 4429125"/>
              <a:gd name="connsiteX38" fmla="*/ 0 w 4143375"/>
              <a:gd name="connsiteY38" fmla="*/ 771525 h 4429125"/>
              <a:gd name="connsiteX39" fmla="*/ 9525 w 4143375"/>
              <a:gd name="connsiteY39" fmla="*/ 4429125 h 4429125"/>
              <a:gd name="connsiteX40" fmla="*/ 2719388 w 4143375"/>
              <a:gd name="connsiteY40" fmla="*/ 4414837 h 4429125"/>
              <a:gd name="connsiteX41" fmla="*/ 2719388 w 4143375"/>
              <a:gd name="connsiteY41" fmla="*/ 3776662 h 4429125"/>
              <a:gd name="connsiteX42" fmla="*/ 4143375 w 4143375"/>
              <a:gd name="connsiteY42" fmla="*/ 3776662 h 4429125"/>
              <a:gd name="connsiteX43" fmla="*/ 4143375 w 4143375"/>
              <a:gd name="connsiteY43" fmla="*/ 1676400 h 4429125"/>
              <a:gd name="connsiteX0" fmla="*/ 4143375 w 4143375"/>
              <a:gd name="connsiteY0" fmla="*/ 1676400 h 4429125"/>
              <a:gd name="connsiteX1" fmla="*/ 4057650 w 4143375"/>
              <a:gd name="connsiteY1" fmla="*/ 1690687 h 4429125"/>
              <a:gd name="connsiteX2" fmla="*/ 3995738 w 4143375"/>
              <a:gd name="connsiteY2" fmla="*/ 1676400 h 4429125"/>
              <a:gd name="connsiteX3" fmla="*/ 3971925 w 4143375"/>
              <a:gd name="connsiteY3" fmla="*/ 1676400 h 4429125"/>
              <a:gd name="connsiteX4" fmla="*/ 3914775 w 4143375"/>
              <a:gd name="connsiteY4" fmla="*/ 1719262 h 4429125"/>
              <a:gd name="connsiteX5" fmla="*/ 3843338 w 4143375"/>
              <a:gd name="connsiteY5" fmla="*/ 1809750 h 4429125"/>
              <a:gd name="connsiteX6" fmla="*/ 3800475 w 4143375"/>
              <a:gd name="connsiteY6" fmla="*/ 1862137 h 4429125"/>
              <a:gd name="connsiteX7" fmla="*/ 3743325 w 4143375"/>
              <a:gd name="connsiteY7" fmla="*/ 1900237 h 4429125"/>
              <a:gd name="connsiteX8" fmla="*/ 3629025 w 4143375"/>
              <a:gd name="connsiteY8" fmla="*/ 1962150 h 4429125"/>
              <a:gd name="connsiteX9" fmla="*/ 3529013 w 4143375"/>
              <a:gd name="connsiteY9" fmla="*/ 1995487 h 4429125"/>
              <a:gd name="connsiteX10" fmla="*/ 3452813 w 4143375"/>
              <a:gd name="connsiteY10" fmla="*/ 2057400 h 4429125"/>
              <a:gd name="connsiteX11" fmla="*/ 3390900 w 4143375"/>
              <a:gd name="connsiteY11" fmla="*/ 2085975 h 4429125"/>
              <a:gd name="connsiteX12" fmla="*/ 3290888 w 4143375"/>
              <a:gd name="connsiteY12" fmla="*/ 2124075 h 4429125"/>
              <a:gd name="connsiteX13" fmla="*/ 3219450 w 4143375"/>
              <a:gd name="connsiteY13" fmla="*/ 2133600 h 4429125"/>
              <a:gd name="connsiteX14" fmla="*/ 3128963 w 4143375"/>
              <a:gd name="connsiteY14" fmla="*/ 2176462 h 4429125"/>
              <a:gd name="connsiteX15" fmla="*/ 3562350 w 4143375"/>
              <a:gd name="connsiteY15" fmla="*/ 95250 h 4429125"/>
              <a:gd name="connsiteX16" fmla="*/ 3348038 w 4143375"/>
              <a:gd name="connsiteY16" fmla="*/ 180975 h 4429125"/>
              <a:gd name="connsiteX17" fmla="*/ 3128963 w 4143375"/>
              <a:gd name="connsiteY17" fmla="*/ 247650 h 4429125"/>
              <a:gd name="connsiteX18" fmla="*/ 2947988 w 4143375"/>
              <a:gd name="connsiteY18" fmla="*/ 276225 h 4429125"/>
              <a:gd name="connsiteX19" fmla="*/ 2771775 w 4143375"/>
              <a:gd name="connsiteY19" fmla="*/ 223837 h 4429125"/>
              <a:gd name="connsiteX20" fmla="*/ 2595563 w 4143375"/>
              <a:gd name="connsiteY20" fmla="*/ 157162 h 4429125"/>
              <a:gd name="connsiteX21" fmla="*/ 2381250 w 4143375"/>
              <a:gd name="connsiteY21" fmla="*/ 14287 h 4429125"/>
              <a:gd name="connsiteX22" fmla="*/ 2166938 w 4143375"/>
              <a:gd name="connsiteY22" fmla="*/ 0 h 4429125"/>
              <a:gd name="connsiteX23" fmla="*/ 1857375 w 4143375"/>
              <a:gd name="connsiteY23" fmla="*/ 238125 h 4429125"/>
              <a:gd name="connsiteX24" fmla="*/ 1600200 w 4143375"/>
              <a:gd name="connsiteY24" fmla="*/ 404812 h 4429125"/>
              <a:gd name="connsiteX25" fmla="*/ 1385888 w 4143375"/>
              <a:gd name="connsiteY25" fmla="*/ 295275 h 4429125"/>
              <a:gd name="connsiteX26" fmla="*/ 1085850 w 4143375"/>
              <a:gd name="connsiteY26" fmla="*/ 200025 h 4429125"/>
              <a:gd name="connsiteX27" fmla="*/ 900113 w 4143375"/>
              <a:gd name="connsiteY27" fmla="*/ 280987 h 4429125"/>
              <a:gd name="connsiteX28" fmla="*/ 700088 w 4143375"/>
              <a:gd name="connsiteY28" fmla="*/ 371475 h 4429125"/>
              <a:gd name="connsiteX29" fmla="*/ 557213 w 4143375"/>
              <a:gd name="connsiteY29" fmla="*/ 466725 h 4429125"/>
              <a:gd name="connsiteX30" fmla="*/ 666750 w 4143375"/>
              <a:gd name="connsiteY30" fmla="*/ 552450 h 4429125"/>
              <a:gd name="connsiteX31" fmla="*/ 766763 w 4143375"/>
              <a:gd name="connsiteY31" fmla="*/ 590550 h 4429125"/>
              <a:gd name="connsiteX32" fmla="*/ 876300 w 4143375"/>
              <a:gd name="connsiteY32" fmla="*/ 690562 h 4429125"/>
              <a:gd name="connsiteX33" fmla="*/ 776288 w 4143375"/>
              <a:gd name="connsiteY33" fmla="*/ 719137 h 4429125"/>
              <a:gd name="connsiteX34" fmla="*/ 566738 w 4143375"/>
              <a:gd name="connsiteY34" fmla="*/ 685800 h 4429125"/>
              <a:gd name="connsiteX35" fmla="*/ 404813 w 4143375"/>
              <a:gd name="connsiteY35" fmla="*/ 590550 h 4429125"/>
              <a:gd name="connsiteX36" fmla="*/ 376238 w 4143375"/>
              <a:gd name="connsiteY36" fmla="*/ 704850 h 4429125"/>
              <a:gd name="connsiteX37" fmla="*/ 190500 w 4143375"/>
              <a:gd name="connsiteY37" fmla="*/ 766762 h 4429125"/>
              <a:gd name="connsiteX38" fmla="*/ 0 w 4143375"/>
              <a:gd name="connsiteY38" fmla="*/ 771525 h 4429125"/>
              <a:gd name="connsiteX39" fmla="*/ 9525 w 4143375"/>
              <a:gd name="connsiteY39" fmla="*/ 4429125 h 4429125"/>
              <a:gd name="connsiteX40" fmla="*/ 2719388 w 4143375"/>
              <a:gd name="connsiteY40" fmla="*/ 4414837 h 4429125"/>
              <a:gd name="connsiteX41" fmla="*/ 2719388 w 4143375"/>
              <a:gd name="connsiteY41" fmla="*/ 3776662 h 4429125"/>
              <a:gd name="connsiteX42" fmla="*/ 4143375 w 4143375"/>
              <a:gd name="connsiteY42" fmla="*/ 3776662 h 4429125"/>
              <a:gd name="connsiteX43" fmla="*/ 4143375 w 4143375"/>
              <a:gd name="connsiteY43" fmla="*/ 1676400 h 4429125"/>
              <a:gd name="connsiteX0" fmla="*/ 4143375 w 4143375"/>
              <a:gd name="connsiteY0" fmla="*/ 1700213 h 4452938"/>
              <a:gd name="connsiteX1" fmla="*/ 4057650 w 4143375"/>
              <a:gd name="connsiteY1" fmla="*/ 1714500 h 4452938"/>
              <a:gd name="connsiteX2" fmla="*/ 3995738 w 4143375"/>
              <a:gd name="connsiteY2" fmla="*/ 1700213 h 4452938"/>
              <a:gd name="connsiteX3" fmla="*/ 3971925 w 4143375"/>
              <a:gd name="connsiteY3" fmla="*/ 1700213 h 4452938"/>
              <a:gd name="connsiteX4" fmla="*/ 3914775 w 4143375"/>
              <a:gd name="connsiteY4" fmla="*/ 1743075 h 4452938"/>
              <a:gd name="connsiteX5" fmla="*/ 3843338 w 4143375"/>
              <a:gd name="connsiteY5" fmla="*/ 1833563 h 4452938"/>
              <a:gd name="connsiteX6" fmla="*/ 3800475 w 4143375"/>
              <a:gd name="connsiteY6" fmla="*/ 1885950 h 4452938"/>
              <a:gd name="connsiteX7" fmla="*/ 3743325 w 4143375"/>
              <a:gd name="connsiteY7" fmla="*/ 1924050 h 4452938"/>
              <a:gd name="connsiteX8" fmla="*/ 3629025 w 4143375"/>
              <a:gd name="connsiteY8" fmla="*/ 1985963 h 4452938"/>
              <a:gd name="connsiteX9" fmla="*/ 3529013 w 4143375"/>
              <a:gd name="connsiteY9" fmla="*/ 2019300 h 4452938"/>
              <a:gd name="connsiteX10" fmla="*/ 3452813 w 4143375"/>
              <a:gd name="connsiteY10" fmla="*/ 2081213 h 4452938"/>
              <a:gd name="connsiteX11" fmla="*/ 3390900 w 4143375"/>
              <a:gd name="connsiteY11" fmla="*/ 2109788 h 4452938"/>
              <a:gd name="connsiteX12" fmla="*/ 3290888 w 4143375"/>
              <a:gd name="connsiteY12" fmla="*/ 2147888 h 4452938"/>
              <a:gd name="connsiteX13" fmla="*/ 3219450 w 4143375"/>
              <a:gd name="connsiteY13" fmla="*/ 2157413 h 4452938"/>
              <a:gd name="connsiteX14" fmla="*/ 3700463 w 4143375"/>
              <a:gd name="connsiteY14" fmla="*/ 0 h 4452938"/>
              <a:gd name="connsiteX15" fmla="*/ 3562350 w 4143375"/>
              <a:gd name="connsiteY15" fmla="*/ 119063 h 4452938"/>
              <a:gd name="connsiteX16" fmla="*/ 3348038 w 4143375"/>
              <a:gd name="connsiteY16" fmla="*/ 204788 h 4452938"/>
              <a:gd name="connsiteX17" fmla="*/ 3128963 w 4143375"/>
              <a:gd name="connsiteY17" fmla="*/ 271463 h 4452938"/>
              <a:gd name="connsiteX18" fmla="*/ 2947988 w 4143375"/>
              <a:gd name="connsiteY18" fmla="*/ 300038 h 4452938"/>
              <a:gd name="connsiteX19" fmla="*/ 2771775 w 4143375"/>
              <a:gd name="connsiteY19" fmla="*/ 247650 h 4452938"/>
              <a:gd name="connsiteX20" fmla="*/ 2595563 w 4143375"/>
              <a:gd name="connsiteY20" fmla="*/ 180975 h 4452938"/>
              <a:gd name="connsiteX21" fmla="*/ 2381250 w 4143375"/>
              <a:gd name="connsiteY21" fmla="*/ 38100 h 4452938"/>
              <a:gd name="connsiteX22" fmla="*/ 2166938 w 4143375"/>
              <a:gd name="connsiteY22" fmla="*/ 23813 h 4452938"/>
              <a:gd name="connsiteX23" fmla="*/ 1857375 w 4143375"/>
              <a:gd name="connsiteY23" fmla="*/ 261938 h 4452938"/>
              <a:gd name="connsiteX24" fmla="*/ 1600200 w 4143375"/>
              <a:gd name="connsiteY24" fmla="*/ 428625 h 4452938"/>
              <a:gd name="connsiteX25" fmla="*/ 1385888 w 4143375"/>
              <a:gd name="connsiteY25" fmla="*/ 319088 h 4452938"/>
              <a:gd name="connsiteX26" fmla="*/ 1085850 w 4143375"/>
              <a:gd name="connsiteY26" fmla="*/ 223838 h 4452938"/>
              <a:gd name="connsiteX27" fmla="*/ 900113 w 4143375"/>
              <a:gd name="connsiteY27" fmla="*/ 304800 h 4452938"/>
              <a:gd name="connsiteX28" fmla="*/ 700088 w 4143375"/>
              <a:gd name="connsiteY28" fmla="*/ 395288 h 4452938"/>
              <a:gd name="connsiteX29" fmla="*/ 557213 w 4143375"/>
              <a:gd name="connsiteY29" fmla="*/ 490538 h 4452938"/>
              <a:gd name="connsiteX30" fmla="*/ 666750 w 4143375"/>
              <a:gd name="connsiteY30" fmla="*/ 576263 h 4452938"/>
              <a:gd name="connsiteX31" fmla="*/ 766763 w 4143375"/>
              <a:gd name="connsiteY31" fmla="*/ 614363 h 4452938"/>
              <a:gd name="connsiteX32" fmla="*/ 876300 w 4143375"/>
              <a:gd name="connsiteY32" fmla="*/ 714375 h 4452938"/>
              <a:gd name="connsiteX33" fmla="*/ 776288 w 4143375"/>
              <a:gd name="connsiteY33" fmla="*/ 742950 h 4452938"/>
              <a:gd name="connsiteX34" fmla="*/ 566738 w 4143375"/>
              <a:gd name="connsiteY34" fmla="*/ 709613 h 4452938"/>
              <a:gd name="connsiteX35" fmla="*/ 404813 w 4143375"/>
              <a:gd name="connsiteY35" fmla="*/ 614363 h 4452938"/>
              <a:gd name="connsiteX36" fmla="*/ 376238 w 4143375"/>
              <a:gd name="connsiteY36" fmla="*/ 728663 h 4452938"/>
              <a:gd name="connsiteX37" fmla="*/ 190500 w 4143375"/>
              <a:gd name="connsiteY37" fmla="*/ 790575 h 4452938"/>
              <a:gd name="connsiteX38" fmla="*/ 0 w 4143375"/>
              <a:gd name="connsiteY38" fmla="*/ 795338 h 4452938"/>
              <a:gd name="connsiteX39" fmla="*/ 9525 w 4143375"/>
              <a:gd name="connsiteY39" fmla="*/ 4452938 h 4452938"/>
              <a:gd name="connsiteX40" fmla="*/ 2719388 w 4143375"/>
              <a:gd name="connsiteY40" fmla="*/ 4438650 h 4452938"/>
              <a:gd name="connsiteX41" fmla="*/ 2719388 w 4143375"/>
              <a:gd name="connsiteY41" fmla="*/ 3800475 h 4452938"/>
              <a:gd name="connsiteX42" fmla="*/ 4143375 w 4143375"/>
              <a:gd name="connsiteY42" fmla="*/ 3800475 h 4452938"/>
              <a:gd name="connsiteX43" fmla="*/ 4143375 w 4143375"/>
              <a:gd name="connsiteY43" fmla="*/ 1700213 h 4452938"/>
              <a:gd name="connsiteX0" fmla="*/ 4143375 w 4143375"/>
              <a:gd name="connsiteY0" fmla="*/ 1700213 h 4452938"/>
              <a:gd name="connsiteX1" fmla="*/ 4057650 w 4143375"/>
              <a:gd name="connsiteY1" fmla="*/ 1714500 h 4452938"/>
              <a:gd name="connsiteX2" fmla="*/ 3995738 w 4143375"/>
              <a:gd name="connsiteY2" fmla="*/ 1700213 h 4452938"/>
              <a:gd name="connsiteX3" fmla="*/ 3971925 w 4143375"/>
              <a:gd name="connsiteY3" fmla="*/ 1700213 h 4452938"/>
              <a:gd name="connsiteX4" fmla="*/ 3914775 w 4143375"/>
              <a:gd name="connsiteY4" fmla="*/ 1743075 h 4452938"/>
              <a:gd name="connsiteX5" fmla="*/ 3843338 w 4143375"/>
              <a:gd name="connsiteY5" fmla="*/ 1833563 h 4452938"/>
              <a:gd name="connsiteX6" fmla="*/ 3800475 w 4143375"/>
              <a:gd name="connsiteY6" fmla="*/ 1885950 h 4452938"/>
              <a:gd name="connsiteX7" fmla="*/ 3743325 w 4143375"/>
              <a:gd name="connsiteY7" fmla="*/ 1924050 h 4452938"/>
              <a:gd name="connsiteX8" fmla="*/ 3629025 w 4143375"/>
              <a:gd name="connsiteY8" fmla="*/ 1985963 h 4452938"/>
              <a:gd name="connsiteX9" fmla="*/ 3529013 w 4143375"/>
              <a:gd name="connsiteY9" fmla="*/ 2019300 h 4452938"/>
              <a:gd name="connsiteX10" fmla="*/ 3452813 w 4143375"/>
              <a:gd name="connsiteY10" fmla="*/ 2081213 h 4452938"/>
              <a:gd name="connsiteX11" fmla="*/ 3390900 w 4143375"/>
              <a:gd name="connsiteY11" fmla="*/ 2109788 h 4452938"/>
              <a:gd name="connsiteX12" fmla="*/ 3290888 w 4143375"/>
              <a:gd name="connsiteY12" fmla="*/ 2147888 h 4452938"/>
              <a:gd name="connsiteX13" fmla="*/ 3219450 w 4143375"/>
              <a:gd name="connsiteY13" fmla="*/ 2157413 h 4452938"/>
              <a:gd name="connsiteX14" fmla="*/ 3700463 w 4143375"/>
              <a:gd name="connsiteY14" fmla="*/ 0 h 4452938"/>
              <a:gd name="connsiteX15" fmla="*/ 3533775 w 4143375"/>
              <a:gd name="connsiteY15" fmla="*/ 100013 h 4452938"/>
              <a:gd name="connsiteX16" fmla="*/ 3348038 w 4143375"/>
              <a:gd name="connsiteY16" fmla="*/ 204788 h 4452938"/>
              <a:gd name="connsiteX17" fmla="*/ 3128963 w 4143375"/>
              <a:gd name="connsiteY17" fmla="*/ 271463 h 4452938"/>
              <a:gd name="connsiteX18" fmla="*/ 2947988 w 4143375"/>
              <a:gd name="connsiteY18" fmla="*/ 300038 h 4452938"/>
              <a:gd name="connsiteX19" fmla="*/ 2771775 w 4143375"/>
              <a:gd name="connsiteY19" fmla="*/ 247650 h 4452938"/>
              <a:gd name="connsiteX20" fmla="*/ 2595563 w 4143375"/>
              <a:gd name="connsiteY20" fmla="*/ 180975 h 4452938"/>
              <a:gd name="connsiteX21" fmla="*/ 2381250 w 4143375"/>
              <a:gd name="connsiteY21" fmla="*/ 38100 h 4452938"/>
              <a:gd name="connsiteX22" fmla="*/ 2166938 w 4143375"/>
              <a:gd name="connsiteY22" fmla="*/ 23813 h 4452938"/>
              <a:gd name="connsiteX23" fmla="*/ 1857375 w 4143375"/>
              <a:gd name="connsiteY23" fmla="*/ 261938 h 4452938"/>
              <a:gd name="connsiteX24" fmla="*/ 1600200 w 4143375"/>
              <a:gd name="connsiteY24" fmla="*/ 428625 h 4452938"/>
              <a:gd name="connsiteX25" fmla="*/ 1385888 w 4143375"/>
              <a:gd name="connsiteY25" fmla="*/ 319088 h 4452938"/>
              <a:gd name="connsiteX26" fmla="*/ 1085850 w 4143375"/>
              <a:gd name="connsiteY26" fmla="*/ 223838 h 4452938"/>
              <a:gd name="connsiteX27" fmla="*/ 900113 w 4143375"/>
              <a:gd name="connsiteY27" fmla="*/ 304800 h 4452938"/>
              <a:gd name="connsiteX28" fmla="*/ 700088 w 4143375"/>
              <a:gd name="connsiteY28" fmla="*/ 395288 h 4452938"/>
              <a:gd name="connsiteX29" fmla="*/ 557213 w 4143375"/>
              <a:gd name="connsiteY29" fmla="*/ 490538 h 4452938"/>
              <a:gd name="connsiteX30" fmla="*/ 666750 w 4143375"/>
              <a:gd name="connsiteY30" fmla="*/ 576263 h 4452938"/>
              <a:gd name="connsiteX31" fmla="*/ 766763 w 4143375"/>
              <a:gd name="connsiteY31" fmla="*/ 614363 h 4452938"/>
              <a:gd name="connsiteX32" fmla="*/ 876300 w 4143375"/>
              <a:gd name="connsiteY32" fmla="*/ 714375 h 4452938"/>
              <a:gd name="connsiteX33" fmla="*/ 776288 w 4143375"/>
              <a:gd name="connsiteY33" fmla="*/ 742950 h 4452938"/>
              <a:gd name="connsiteX34" fmla="*/ 566738 w 4143375"/>
              <a:gd name="connsiteY34" fmla="*/ 709613 h 4452938"/>
              <a:gd name="connsiteX35" fmla="*/ 404813 w 4143375"/>
              <a:gd name="connsiteY35" fmla="*/ 614363 h 4452938"/>
              <a:gd name="connsiteX36" fmla="*/ 376238 w 4143375"/>
              <a:gd name="connsiteY36" fmla="*/ 728663 h 4452938"/>
              <a:gd name="connsiteX37" fmla="*/ 190500 w 4143375"/>
              <a:gd name="connsiteY37" fmla="*/ 790575 h 4452938"/>
              <a:gd name="connsiteX38" fmla="*/ 0 w 4143375"/>
              <a:gd name="connsiteY38" fmla="*/ 795338 h 4452938"/>
              <a:gd name="connsiteX39" fmla="*/ 9525 w 4143375"/>
              <a:gd name="connsiteY39" fmla="*/ 4452938 h 4452938"/>
              <a:gd name="connsiteX40" fmla="*/ 2719388 w 4143375"/>
              <a:gd name="connsiteY40" fmla="*/ 4438650 h 4452938"/>
              <a:gd name="connsiteX41" fmla="*/ 2719388 w 4143375"/>
              <a:gd name="connsiteY41" fmla="*/ 3800475 h 4452938"/>
              <a:gd name="connsiteX42" fmla="*/ 4143375 w 4143375"/>
              <a:gd name="connsiteY42" fmla="*/ 3800475 h 4452938"/>
              <a:gd name="connsiteX43" fmla="*/ 4143375 w 4143375"/>
              <a:gd name="connsiteY43" fmla="*/ 1700213 h 4452938"/>
              <a:gd name="connsiteX0" fmla="*/ 4143375 w 4143375"/>
              <a:gd name="connsiteY0" fmla="*/ 1724025 h 4476750"/>
              <a:gd name="connsiteX1" fmla="*/ 4057650 w 4143375"/>
              <a:gd name="connsiteY1" fmla="*/ 1738312 h 4476750"/>
              <a:gd name="connsiteX2" fmla="*/ 3995738 w 4143375"/>
              <a:gd name="connsiteY2" fmla="*/ 1724025 h 4476750"/>
              <a:gd name="connsiteX3" fmla="*/ 3971925 w 4143375"/>
              <a:gd name="connsiteY3" fmla="*/ 1724025 h 4476750"/>
              <a:gd name="connsiteX4" fmla="*/ 3914775 w 4143375"/>
              <a:gd name="connsiteY4" fmla="*/ 1766887 h 4476750"/>
              <a:gd name="connsiteX5" fmla="*/ 3843338 w 4143375"/>
              <a:gd name="connsiteY5" fmla="*/ 1857375 h 4476750"/>
              <a:gd name="connsiteX6" fmla="*/ 3800475 w 4143375"/>
              <a:gd name="connsiteY6" fmla="*/ 1909762 h 4476750"/>
              <a:gd name="connsiteX7" fmla="*/ 3743325 w 4143375"/>
              <a:gd name="connsiteY7" fmla="*/ 1947862 h 4476750"/>
              <a:gd name="connsiteX8" fmla="*/ 3629025 w 4143375"/>
              <a:gd name="connsiteY8" fmla="*/ 2009775 h 4476750"/>
              <a:gd name="connsiteX9" fmla="*/ 3529013 w 4143375"/>
              <a:gd name="connsiteY9" fmla="*/ 2043112 h 4476750"/>
              <a:gd name="connsiteX10" fmla="*/ 3452813 w 4143375"/>
              <a:gd name="connsiteY10" fmla="*/ 2105025 h 4476750"/>
              <a:gd name="connsiteX11" fmla="*/ 3390900 w 4143375"/>
              <a:gd name="connsiteY11" fmla="*/ 2133600 h 4476750"/>
              <a:gd name="connsiteX12" fmla="*/ 3290888 w 4143375"/>
              <a:gd name="connsiteY12" fmla="*/ 2171700 h 4476750"/>
              <a:gd name="connsiteX13" fmla="*/ 3810000 w 4143375"/>
              <a:gd name="connsiteY13" fmla="*/ 0 h 4476750"/>
              <a:gd name="connsiteX14" fmla="*/ 3700463 w 4143375"/>
              <a:gd name="connsiteY14" fmla="*/ 23812 h 4476750"/>
              <a:gd name="connsiteX15" fmla="*/ 3533775 w 4143375"/>
              <a:gd name="connsiteY15" fmla="*/ 123825 h 4476750"/>
              <a:gd name="connsiteX16" fmla="*/ 3348038 w 4143375"/>
              <a:gd name="connsiteY16" fmla="*/ 228600 h 4476750"/>
              <a:gd name="connsiteX17" fmla="*/ 3128963 w 4143375"/>
              <a:gd name="connsiteY17" fmla="*/ 295275 h 4476750"/>
              <a:gd name="connsiteX18" fmla="*/ 2947988 w 4143375"/>
              <a:gd name="connsiteY18" fmla="*/ 323850 h 4476750"/>
              <a:gd name="connsiteX19" fmla="*/ 2771775 w 4143375"/>
              <a:gd name="connsiteY19" fmla="*/ 271462 h 4476750"/>
              <a:gd name="connsiteX20" fmla="*/ 2595563 w 4143375"/>
              <a:gd name="connsiteY20" fmla="*/ 204787 h 4476750"/>
              <a:gd name="connsiteX21" fmla="*/ 2381250 w 4143375"/>
              <a:gd name="connsiteY21" fmla="*/ 61912 h 4476750"/>
              <a:gd name="connsiteX22" fmla="*/ 2166938 w 4143375"/>
              <a:gd name="connsiteY22" fmla="*/ 47625 h 4476750"/>
              <a:gd name="connsiteX23" fmla="*/ 1857375 w 4143375"/>
              <a:gd name="connsiteY23" fmla="*/ 285750 h 4476750"/>
              <a:gd name="connsiteX24" fmla="*/ 1600200 w 4143375"/>
              <a:gd name="connsiteY24" fmla="*/ 452437 h 4476750"/>
              <a:gd name="connsiteX25" fmla="*/ 1385888 w 4143375"/>
              <a:gd name="connsiteY25" fmla="*/ 342900 h 4476750"/>
              <a:gd name="connsiteX26" fmla="*/ 1085850 w 4143375"/>
              <a:gd name="connsiteY26" fmla="*/ 247650 h 4476750"/>
              <a:gd name="connsiteX27" fmla="*/ 900113 w 4143375"/>
              <a:gd name="connsiteY27" fmla="*/ 328612 h 4476750"/>
              <a:gd name="connsiteX28" fmla="*/ 700088 w 4143375"/>
              <a:gd name="connsiteY28" fmla="*/ 419100 h 4476750"/>
              <a:gd name="connsiteX29" fmla="*/ 557213 w 4143375"/>
              <a:gd name="connsiteY29" fmla="*/ 514350 h 4476750"/>
              <a:gd name="connsiteX30" fmla="*/ 666750 w 4143375"/>
              <a:gd name="connsiteY30" fmla="*/ 600075 h 4476750"/>
              <a:gd name="connsiteX31" fmla="*/ 766763 w 4143375"/>
              <a:gd name="connsiteY31" fmla="*/ 638175 h 4476750"/>
              <a:gd name="connsiteX32" fmla="*/ 876300 w 4143375"/>
              <a:gd name="connsiteY32" fmla="*/ 738187 h 4476750"/>
              <a:gd name="connsiteX33" fmla="*/ 776288 w 4143375"/>
              <a:gd name="connsiteY33" fmla="*/ 766762 h 4476750"/>
              <a:gd name="connsiteX34" fmla="*/ 566738 w 4143375"/>
              <a:gd name="connsiteY34" fmla="*/ 733425 h 4476750"/>
              <a:gd name="connsiteX35" fmla="*/ 404813 w 4143375"/>
              <a:gd name="connsiteY35" fmla="*/ 638175 h 4476750"/>
              <a:gd name="connsiteX36" fmla="*/ 376238 w 4143375"/>
              <a:gd name="connsiteY36" fmla="*/ 752475 h 4476750"/>
              <a:gd name="connsiteX37" fmla="*/ 190500 w 4143375"/>
              <a:gd name="connsiteY37" fmla="*/ 814387 h 4476750"/>
              <a:gd name="connsiteX38" fmla="*/ 0 w 4143375"/>
              <a:gd name="connsiteY38" fmla="*/ 819150 h 4476750"/>
              <a:gd name="connsiteX39" fmla="*/ 9525 w 4143375"/>
              <a:gd name="connsiteY39" fmla="*/ 4476750 h 4476750"/>
              <a:gd name="connsiteX40" fmla="*/ 2719388 w 4143375"/>
              <a:gd name="connsiteY40" fmla="*/ 4462462 h 4476750"/>
              <a:gd name="connsiteX41" fmla="*/ 2719388 w 4143375"/>
              <a:gd name="connsiteY41" fmla="*/ 3824287 h 4476750"/>
              <a:gd name="connsiteX42" fmla="*/ 4143375 w 4143375"/>
              <a:gd name="connsiteY42" fmla="*/ 3824287 h 4476750"/>
              <a:gd name="connsiteX43" fmla="*/ 4143375 w 4143375"/>
              <a:gd name="connsiteY43" fmla="*/ 1724025 h 4476750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800475 w 4143375"/>
              <a:gd name="connsiteY6" fmla="*/ 1976437 h 4543425"/>
              <a:gd name="connsiteX7" fmla="*/ 3743325 w 4143375"/>
              <a:gd name="connsiteY7" fmla="*/ 2014537 h 4543425"/>
              <a:gd name="connsiteX8" fmla="*/ 3629025 w 4143375"/>
              <a:gd name="connsiteY8" fmla="*/ 2076450 h 4543425"/>
              <a:gd name="connsiteX9" fmla="*/ 3529013 w 4143375"/>
              <a:gd name="connsiteY9" fmla="*/ 2109787 h 4543425"/>
              <a:gd name="connsiteX10" fmla="*/ 3452813 w 4143375"/>
              <a:gd name="connsiteY10" fmla="*/ 2171700 h 4543425"/>
              <a:gd name="connsiteX11" fmla="*/ 3390900 w 4143375"/>
              <a:gd name="connsiteY11" fmla="*/ 2200275 h 4543425"/>
              <a:gd name="connsiteX12" fmla="*/ 3995738 w 4143375"/>
              <a:gd name="connsiteY12" fmla="*/ 0 h 4543425"/>
              <a:gd name="connsiteX13" fmla="*/ 3810000 w 4143375"/>
              <a:gd name="connsiteY13" fmla="*/ 66675 h 4543425"/>
              <a:gd name="connsiteX14" fmla="*/ 3700463 w 4143375"/>
              <a:gd name="connsiteY14" fmla="*/ 90487 h 4543425"/>
              <a:gd name="connsiteX15" fmla="*/ 3533775 w 4143375"/>
              <a:gd name="connsiteY15" fmla="*/ 190500 h 4543425"/>
              <a:gd name="connsiteX16" fmla="*/ 3348038 w 4143375"/>
              <a:gd name="connsiteY16" fmla="*/ 295275 h 4543425"/>
              <a:gd name="connsiteX17" fmla="*/ 3128963 w 4143375"/>
              <a:gd name="connsiteY17" fmla="*/ 361950 h 4543425"/>
              <a:gd name="connsiteX18" fmla="*/ 2947988 w 4143375"/>
              <a:gd name="connsiteY18" fmla="*/ 390525 h 4543425"/>
              <a:gd name="connsiteX19" fmla="*/ 2771775 w 4143375"/>
              <a:gd name="connsiteY19" fmla="*/ 338137 h 4543425"/>
              <a:gd name="connsiteX20" fmla="*/ 2595563 w 4143375"/>
              <a:gd name="connsiteY20" fmla="*/ 271462 h 4543425"/>
              <a:gd name="connsiteX21" fmla="*/ 2381250 w 4143375"/>
              <a:gd name="connsiteY21" fmla="*/ 128587 h 4543425"/>
              <a:gd name="connsiteX22" fmla="*/ 2166938 w 4143375"/>
              <a:gd name="connsiteY22" fmla="*/ 114300 h 4543425"/>
              <a:gd name="connsiteX23" fmla="*/ 1857375 w 4143375"/>
              <a:gd name="connsiteY23" fmla="*/ 352425 h 4543425"/>
              <a:gd name="connsiteX24" fmla="*/ 1600200 w 4143375"/>
              <a:gd name="connsiteY24" fmla="*/ 519112 h 4543425"/>
              <a:gd name="connsiteX25" fmla="*/ 1385888 w 4143375"/>
              <a:gd name="connsiteY25" fmla="*/ 409575 h 4543425"/>
              <a:gd name="connsiteX26" fmla="*/ 1085850 w 4143375"/>
              <a:gd name="connsiteY26" fmla="*/ 314325 h 4543425"/>
              <a:gd name="connsiteX27" fmla="*/ 900113 w 4143375"/>
              <a:gd name="connsiteY27" fmla="*/ 395287 h 4543425"/>
              <a:gd name="connsiteX28" fmla="*/ 700088 w 4143375"/>
              <a:gd name="connsiteY28" fmla="*/ 485775 h 4543425"/>
              <a:gd name="connsiteX29" fmla="*/ 557213 w 4143375"/>
              <a:gd name="connsiteY29" fmla="*/ 581025 h 4543425"/>
              <a:gd name="connsiteX30" fmla="*/ 666750 w 4143375"/>
              <a:gd name="connsiteY30" fmla="*/ 666750 h 4543425"/>
              <a:gd name="connsiteX31" fmla="*/ 766763 w 4143375"/>
              <a:gd name="connsiteY31" fmla="*/ 704850 h 4543425"/>
              <a:gd name="connsiteX32" fmla="*/ 876300 w 4143375"/>
              <a:gd name="connsiteY32" fmla="*/ 804862 h 4543425"/>
              <a:gd name="connsiteX33" fmla="*/ 776288 w 4143375"/>
              <a:gd name="connsiteY33" fmla="*/ 833437 h 4543425"/>
              <a:gd name="connsiteX34" fmla="*/ 566738 w 4143375"/>
              <a:gd name="connsiteY34" fmla="*/ 800100 h 4543425"/>
              <a:gd name="connsiteX35" fmla="*/ 404813 w 4143375"/>
              <a:gd name="connsiteY35" fmla="*/ 704850 h 4543425"/>
              <a:gd name="connsiteX36" fmla="*/ 376238 w 4143375"/>
              <a:gd name="connsiteY36" fmla="*/ 819150 h 4543425"/>
              <a:gd name="connsiteX37" fmla="*/ 190500 w 4143375"/>
              <a:gd name="connsiteY37" fmla="*/ 881062 h 4543425"/>
              <a:gd name="connsiteX38" fmla="*/ 0 w 4143375"/>
              <a:gd name="connsiteY38" fmla="*/ 885825 h 4543425"/>
              <a:gd name="connsiteX39" fmla="*/ 9525 w 4143375"/>
              <a:gd name="connsiteY39" fmla="*/ 4543425 h 4543425"/>
              <a:gd name="connsiteX40" fmla="*/ 2719388 w 4143375"/>
              <a:gd name="connsiteY40" fmla="*/ 4529137 h 4543425"/>
              <a:gd name="connsiteX41" fmla="*/ 2719388 w 4143375"/>
              <a:gd name="connsiteY41" fmla="*/ 3890962 h 4543425"/>
              <a:gd name="connsiteX42" fmla="*/ 4143375 w 4143375"/>
              <a:gd name="connsiteY42" fmla="*/ 3890962 h 4543425"/>
              <a:gd name="connsiteX43" fmla="*/ 4143375 w 4143375"/>
              <a:gd name="connsiteY43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800475 w 4143375"/>
              <a:gd name="connsiteY6" fmla="*/ 1976437 h 4543425"/>
              <a:gd name="connsiteX7" fmla="*/ 3743325 w 4143375"/>
              <a:gd name="connsiteY7" fmla="*/ 2014537 h 4543425"/>
              <a:gd name="connsiteX8" fmla="*/ 3629025 w 4143375"/>
              <a:gd name="connsiteY8" fmla="*/ 2076450 h 4543425"/>
              <a:gd name="connsiteX9" fmla="*/ 3529013 w 4143375"/>
              <a:gd name="connsiteY9" fmla="*/ 2109787 h 4543425"/>
              <a:gd name="connsiteX10" fmla="*/ 3452813 w 4143375"/>
              <a:gd name="connsiteY10" fmla="*/ 2171700 h 4543425"/>
              <a:gd name="connsiteX11" fmla="*/ 3995738 w 4143375"/>
              <a:gd name="connsiteY11" fmla="*/ 0 h 4543425"/>
              <a:gd name="connsiteX12" fmla="*/ 3810000 w 4143375"/>
              <a:gd name="connsiteY12" fmla="*/ 66675 h 4543425"/>
              <a:gd name="connsiteX13" fmla="*/ 3700463 w 4143375"/>
              <a:gd name="connsiteY13" fmla="*/ 90487 h 4543425"/>
              <a:gd name="connsiteX14" fmla="*/ 3533775 w 4143375"/>
              <a:gd name="connsiteY14" fmla="*/ 190500 h 4543425"/>
              <a:gd name="connsiteX15" fmla="*/ 3348038 w 4143375"/>
              <a:gd name="connsiteY15" fmla="*/ 295275 h 4543425"/>
              <a:gd name="connsiteX16" fmla="*/ 3128963 w 4143375"/>
              <a:gd name="connsiteY16" fmla="*/ 361950 h 4543425"/>
              <a:gd name="connsiteX17" fmla="*/ 2947988 w 4143375"/>
              <a:gd name="connsiteY17" fmla="*/ 390525 h 4543425"/>
              <a:gd name="connsiteX18" fmla="*/ 2771775 w 4143375"/>
              <a:gd name="connsiteY18" fmla="*/ 338137 h 4543425"/>
              <a:gd name="connsiteX19" fmla="*/ 2595563 w 4143375"/>
              <a:gd name="connsiteY19" fmla="*/ 271462 h 4543425"/>
              <a:gd name="connsiteX20" fmla="*/ 2381250 w 4143375"/>
              <a:gd name="connsiteY20" fmla="*/ 128587 h 4543425"/>
              <a:gd name="connsiteX21" fmla="*/ 2166938 w 4143375"/>
              <a:gd name="connsiteY21" fmla="*/ 114300 h 4543425"/>
              <a:gd name="connsiteX22" fmla="*/ 1857375 w 4143375"/>
              <a:gd name="connsiteY22" fmla="*/ 352425 h 4543425"/>
              <a:gd name="connsiteX23" fmla="*/ 1600200 w 4143375"/>
              <a:gd name="connsiteY23" fmla="*/ 519112 h 4543425"/>
              <a:gd name="connsiteX24" fmla="*/ 1385888 w 4143375"/>
              <a:gd name="connsiteY24" fmla="*/ 409575 h 4543425"/>
              <a:gd name="connsiteX25" fmla="*/ 1085850 w 4143375"/>
              <a:gd name="connsiteY25" fmla="*/ 314325 h 4543425"/>
              <a:gd name="connsiteX26" fmla="*/ 900113 w 4143375"/>
              <a:gd name="connsiteY26" fmla="*/ 395287 h 4543425"/>
              <a:gd name="connsiteX27" fmla="*/ 700088 w 4143375"/>
              <a:gd name="connsiteY27" fmla="*/ 485775 h 4543425"/>
              <a:gd name="connsiteX28" fmla="*/ 557213 w 4143375"/>
              <a:gd name="connsiteY28" fmla="*/ 581025 h 4543425"/>
              <a:gd name="connsiteX29" fmla="*/ 666750 w 4143375"/>
              <a:gd name="connsiteY29" fmla="*/ 666750 h 4543425"/>
              <a:gd name="connsiteX30" fmla="*/ 766763 w 4143375"/>
              <a:gd name="connsiteY30" fmla="*/ 704850 h 4543425"/>
              <a:gd name="connsiteX31" fmla="*/ 876300 w 4143375"/>
              <a:gd name="connsiteY31" fmla="*/ 804862 h 4543425"/>
              <a:gd name="connsiteX32" fmla="*/ 776288 w 4143375"/>
              <a:gd name="connsiteY32" fmla="*/ 833437 h 4543425"/>
              <a:gd name="connsiteX33" fmla="*/ 566738 w 4143375"/>
              <a:gd name="connsiteY33" fmla="*/ 800100 h 4543425"/>
              <a:gd name="connsiteX34" fmla="*/ 404813 w 4143375"/>
              <a:gd name="connsiteY34" fmla="*/ 704850 h 4543425"/>
              <a:gd name="connsiteX35" fmla="*/ 376238 w 4143375"/>
              <a:gd name="connsiteY35" fmla="*/ 819150 h 4543425"/>
              <a:gd name="connsiteX36" fmla="*/ 190500 w 4143375"/>
              <a:gd name="connsiteY36" fmla="*/ 881062 h 4543425"/>
              <a:gd name="connsiteX37" fmla="*/ 0 w 4143375"/>
              <a:gd name="connsiteY37" fmla="*/ 885825 h 4543425"/>
              <a:gd name="connsiteX38" fmla="*/ 9525 w 4143375"/>
              <a:gd name="connsiteY38" fmla="*/ 4543425 h 4543425"/>
              <a:gd name="connsiteX39" fmla="*/ 2719388 w 4143375"/>
              <a:gd name="connsiteY39" fmla="*/ 4529137 h 4543425"/>
              <a:gd name="connsiteX40" fmla="*/ 2719388 w 4143375"/>
              <a:gd name="connsiteY40" fmla="*/ 3890962 h 4543425"/>
              <a:gd name="connsiteX41" fmla="*/ 4143375 w 4143375"/>
              <a:gd name="connsiteY41" fmla="*/ 3890962 h 4543425"/>
              <a:gd name="connsiteX42" fmla="*/ 4143375 w 4143375"/>
              <a:gd name="connsiteY42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800475 w 4143375"/>
              <a:gd name="connsiteY6" fmla="*/ 1976437 h 4543425"/>
              <a:gd name="connsiteX7" fmla="*/ 3743325 w 4143375"/>
              <a:gd name="connsiteY7" fmla="*/ 2014537 h 4543425"/>
              <a:gd name="connsiteX8" fmla="*/ 3629025 w 4143375"/>
              <a:gd name="connsiteY8" fmla="*/ 2076450 h 4543425"/>
              <a:gd name="connsiteX9" fmla="*/ 3529013 w 4143375"/>
              <a:gd name="connsiteY9" fmla="*/ 2109787 h 4543425"/>
              <a:gd name="connsiteX10" fmla="*/ 3995738 w 4143375"/>
              <a:gd name="connsiteY10" fmla="*/ 0 h 4543425"/>
              <a:gd name="connsiteX11" fmla="*/ 3810000 w 4143375"/>
              <a:gd name="connsiteY11" fmla="*/ 66675 h 4543425"/>
              <a:gd name="connsiteX12" fmla="*/ 3700463 w 4143375"/>
              <a:gd name="connsiteY12" fmla="*/ 90487 h 4543425"/>
              <a:gd name="connsiteX13" fmla="*/ 3533775 w 4143375"/>
              <a:gd name="connsiteY13" fmla="*/ 190500 h 4543425"/>
              <a:gd name="connsiteX14" fmla="*/ 3348038 w 4143375"/>
              <a:gd name="connsiteY14" fmla="*/ 295275 h 4543425"/>
              <a:gd name="connsiteX15" fmla="*/ 3128963 w 4143375"/>
              <a:gd name="connsiteY15" fmla="*/ 361950 h 4543425"/>
              <a:gd name="connsiteX16" fmla="*/ 2947988 w 4143375"/>
              <a:gd name="connsiteY16" fmla="*/ 390525 h 4543425"/>
              <a:gd name="connsiteX17" fmla="*/ 2771775 w 4143375"/>
              <a:gd name="connsiteY17" fmla="*/ 338137 h 4543425"/>
              <a:gd name="connsiteX18" fmla="*/ 2595563 w 4143375"/>
              <a:gd name="connsiteY18" fmla="*/ 271462 h 4543425"/>
              <a:gd name="connsiteX19" fmla="*/ 2381250 w 4143375"/>
              <a:gd name="connsiteY19" fmla="*/ 128587 h 4543425"/>
              <a:gd name="connsiteX20" fmla="*/ 2166938 w 4143375"/>
              <a:gd name="connsiteY20" fmla="*/ 114300 h 4543425"/>
              <a:gd name="connsiteX21" fmla="*/ 1857375 w 4143375"/>
              <a:gd name="connsiteY21" fmla="*/ 352425 h 4543425"/>
              <a:gd name="connsiteX22" fmla="*/ 1600200 w 4143375"/>
              <a:gd name="connsiteY22" fmla="*/ 519112 h 4543425"/>
              <a:gd name="connsiteX23" fmla="*/ 1385888 w 4143375"/>
              <a:gd name="connsiteY23" fmla="*/ 409575 h 4543425"/>
              <a:gd name="connsiteX24" fmla="*/ 1085850 w 4143375"/>
              <a:gd name="connsiteY24" fmla="*/ 314325 h 4543425"/>
              <a:gd name="connsiteX25" fmla="*/ 900113 w 4143375"/>
              <a:gd name="connsiteY25" fmla="*/ 395287 h 4543425"/>
              <a:gd name="connsiteX26" fmla="*/ 700088 w 4143375"/>
              <a:gd name="connsiteY26" fmla="*/ 485775 h 4543425"/>
              <a:gd name="connsiteX27" fmla="*/ 557213 w 4143375"/>
              <a:gd name="connsiteY27" fmla="*/ 581025 h 4543425"/>
              <a:gd name="connsiteX28" fmla="*/ 666750 w 4143375"/>
              <a:gd name="connsiteY28" fmla="*/ 666750 h 4543425"/>
              <a:gd name="connsiteX29" fmla="*/ 766763 w 4143375"/>
              <a:gd name="connsiteY29" fmla="*/ 704850 h 4543425"/>
              <a:gd name="connsiteX30" fmla="*/ 876300 w 4143375"/>
              <a:gd name="connsiteY30" fmla="*/ 804862 h 4543425"/>
              <a:gd name="connsiteX31" fmla="*/ 776288 w 4143375"/>
              <a:gd name="connsiteY31" fmla="*/ 833437 h 4543425"/>
              <a:gd name="connsiteX32" fmla="*/ 566738 w 4143375"/>
              <a:gd name="connsiteY32" fmla="*/ 800100 h 4543425"/>
              <a:gd name="connsiteX33" fmla="*/ 404813 w 4143375"/>
              <a:gd name="connsiteY33" fmla="*/ 704850 h 4543425"/>
              <a:gd name="connsiteX34" fmla="*/ 376238 w 4143375"/>
              <a:gd name="connsiteY34" fmla="*/ 819150 h 4543425"/>
              <a:gd name="connsiteX35" fmla="*/ 190500 w 4143375"/>
              <a:gd name="connsiteY35" fmla="*/ 881062 h 4543425"/>
              <a:gd name="connsiteX36" fmla="*/ 0 w 4143375"/>
              <a:gd name="connsiteY36" fmla="*/ 885825 h 4543425"/>
              <a:gd name="connsiteX37" fmla="*/ 9525 w 4143375"/>
              <a:gd name="connsiteY37" fmla="*/ 4543425 h 4543425"/>
              <a:gd name="connsiteX38" fmla="*/ 2719388 w 4143375"/>
              <a:gd name="connsiteY38" fmla="*/ 4529137 h 4543425"/>
              <a:gd name="connsiteX39" fmla="*/ 2719388 w 4143375"/>
              <a:gd name="connsiteY39" fmla="*/ 3890962 h 4543425"/>
              <a:gd name="connsiteX40" fmla="*/ 4143375 w 4143375"/>
              <a:gd name="connsiteY40" fmla="*/ 3890962 h 4543425"/>
              <a:gd name="connsiteX41" fmla="*/ 4143375 w 4143375"/>
              <a:gd name="connsiteY41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800475 w 4143375"/>
              <a:gd name="connsiteY6" fmla="*/ 1976437 h 4543425"/>
              <a:gd name="connsiteX7" fmla="*/ 3743325 w 4143375"/>
              <a:gd name="connsiteY7" fmla="*/ 2014537 h 4543425"/>
              <a:gd name="connsiteX8" fmla="*/ 3629025 w 4143375"/>
              <a:gd name="connsiteY8" fmla="*/ 2076450 h 4543425"/>
              <a:gd name="connsiteX9" fmla="*/ 3995738 w 4143375"/>
              <a:gd name="connsiteY9" fmla="*/ 0 h 4543425"/>
              <a:gd name="connsiteX10" fmla="*/ 3810000 w 4143375"/>
              <a:gd name="connsiteY10" fmla="*/ 66675 h 4543425"/>
              <a:gd name="connsiteX11" fmla="*/ 3700463 w 4143375"/>
              <a:gd name="connsiteY11" fmla="*/ 90487 h 4543425"/>
              <a:gd name="connsiteX12" fmla="*/ 3533775 w 4143375"/>
              <a:gd name="connsiteY12" fmla="*/ 190500 h 4543425"/>
              <a:gd name="connsiteX13" fmla="*/ 3348038 w 4143375"/>
              <a:gd name="connsiteY13" fmla="*/ 295275 h 4543425"/>
              <a:gd name="connsiteX14" fmla="*/ 3128963 w 4143375"/>
              <a:gd name="connsiteY14" fmla="*/ 361950 h 4543425"/>
              <a:gd name="connsiteX15" fmla="*/ 2947988 w 4143375"/>
              <a:gd name="connsiteY15" fmla="*/ 390525 h 4543425"/>
              <a:gd name="connsiteX16" fmla="*/ 2771775 w 4143375"/>
              <a:gd name="connsiteY16" fmla="*/ 338137 h 4543425"/>
              <a:gd name="connsiteX17" fmla="*/ 2595563 w 4143375"/>
              <a:gd name="connsiteY17" fmla="*/ 271462 h 4543425"/>
              <a:gd name="connsiteX18" fmla="*/ 2381250 w 4143375"/>
              <a:gd name="connsiteY18" fmla="*/ 128587 h 4543425"/>
              <a:gd name="connsiteX19" fmla="*/ 2166938 w 4143375"/>
              <a:gd name="connsiteY19" fmla="*/ 114300 h 4543425"/>
              <a:gd name="connsiteX20" fmla="*/ 1857375 w 4143375"/>
              <a:gd name="connsiteY20" fmla="*/ 352425 h 4543425"/>
              <a:gd name="connsiteX21" fmla="*/ 1600200 w 4143375"/>
              <a:gd name="connsiteY21" fmla="*/ 519112 h 4543425"/>
              <a:gd name="connsiteX22" fmla="*/ 1385888 w 4143375"/>
              <a:gd name="connsiteY22" fmla="*/ 409575 h 4543425"/>
              <a:gd name="connsiteX23" fmla="*/ 1085850 w 4143375"/>
              <a:gd name="connsiteY23" fmla="*/ 314325 h 4543425"/>
              <a:gd name="connsiteX24" fmla="*/ 900113 w 4143375"/>
              <a:gd name="connsiteY24" fmla="*/ 395287 h 4543425"/>
              <a:gd name="connsiteX25" fmla="*/ 700088 w 4143375"/>
              <a:gd name="connsiteY25" fmla="*/ 485775 h 4543425"/>
              <a:gd name="connsiteX26" fmla="*/ 557213 w 4143375"/>
              <a:gd name="connsiteY26" fmla="*/ 581025 h 4543425"/>
              <a:gd name="connsiteX27" fmla="*/ 666750 w 4143375"/>
              <a:gd name="connsiteY27" fmla="*/ 666750 h 4543425"/>
              <a:gd name="connsiteX28" fmla="*/ 766763 w 4143375"/>
              <a:gd name="connsiteY28" fmla="*/ 704850 h 4543425"/>
              <a:gd name="connsiteX29" fmla="*/ 876300 w 4143375"/>
              <a:gd name="connsiteY29" fmla="*/ 804862 h 4543425"/>
              <a:gd name="connsiteX30" fmla="*/ 776288 w 4143375"/>
              <a:gd name="connsiteY30" fmla="*/ 833437 h 4543425"/>
              <a:gd name="connsiteX31" fmla="*/ 566738 w 4143375"/>
              <a:gd name="connsiteY31" fmla="*/ 800100 h 4543425"/>
              <a:gd name="connsiteX32" fmla="*/ 404813 w 4143375"/>
              <a:gd name="connsiteY32" fmla="*/ 704850 h 4543425"/>
              <a:gd name="connsiteX33" fmla="*/ 376238 w 4143375"/>
              <a:gd name="connsiteY33" fmla="*/ 819150 h 4543425"/>
              <a:gd name="connsiteX34" fmla="*/ 190500 w 4143375"/>
              <a:gd name="connsiteY34" fmla="*/ 881062 h 4543425"/>
              <a:gd name="connsiteX35" fmla="*/ 0 w 4143375"/>
              <a:gd name="connsiteY35" fmla="*/ 885825 h 4543425"/>
              <a:gd name="connsiteX36" fmla="*/ 9525 w 4143375"/>
              <a:gd name="connsiteY36" fmla="*/ 4543425 h 4543425"/>
              <a:gd name="connsiteX37" fmla="*/ 2719388 w 4143375"/>
              <a:gd name="connsiteY37" fmla="*/ 4529137 h 4543425"/>
              <a:gd name="connsiteX38" fmla="*/ 2719388 w 4143375"/>
              <a:gd name="connsiteY38" fmla="*/ 3890962 h 4543425"/>
              <a:gd name="connsiteX39" fmla="*/ 4143375 w 4143375"/>
              <a:gd name="connsiteY39" fmla="*/ 3890962 h 4543425"/>
              <a:gd name="connsiteX40" fmla="*/ 4143375 w 4143375"/>
              <a:gd name="connsiteY40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800475 w 4143375"/>
              <a:gd name="connsiteY6" fmla="*/ 1976437 h 4543425"/>
              <a:gd name="connsiteX7" fmla="*/ 3743325 w 4143375"/>
              <a:gd name="connsiteY7" fmla="*/ 2014537 h 4543425"/>
              <a:gd name="connsiteX8" fmla="*/ 3995738 w 4143375"/>
              <a:gd name="connsiteY8" fmla="*/ 0 h 4543425"/>
              <a:gd name="connsiteX9" fmla="*/ 3810000 w 4143375"/>
              <a:gd name="connsiteY9" fmla="*/ 66675 h 4543425"/>
              <a:gd name="connsiteX10" fmla="*/ 3700463 w 4143375"/>
              <a:gd name="connsiteY10" fmla="*/ 90487 h 4543425"/>
              <a:gd name="connsiteX11" fmla="*/ 3533775 w 4143375"/>
              <a:gd name="connsiteY11" fmla="*/ 190500 h 4543425"/>
              <a:gd name="connsiteX12" fmla="*/ 3348038 w 4143375"/>
              <a:gd name="connsiteY12" fmla="*/ 295275 h 4543425"/>
              <a:gd name="connsiteX13" fmla="*/ 3128963 w 4143375"/>
              <a:gd name="connsiteY13" fmla="*/ 361950 h 4543425"/>
              <a:gd name="connsiteX14" fmla="*/ 2947988 w 4143375"/>
              <a:gd name="connsiteY14" fmla="*/ 390525 h 4543425"/>
              <a:gd name="connsiteX15" fmla="*/ 2771775 w 4143375"/>
              <a:gd name="connsiteY15" fmla="*/ 338137 h 4543425"/>
              <a:gd name="connsiteX16" fmla="*/ 2595563 w 4143375"/>
              <a:gd name="connsiteY16" fmla="*/ 271462 h 4543425"/>
              <a:gd name="connsiteX17" fmla="*/ 2381250 w 4143375"/>
              <a:gd name="connsiteY17" fmla="*/ 128587 h 4543425"/>
              <a:gd name="connsiteX18" fmla="*/ 2166938 w 4143375"/>
              <a:gd name="connsiteY18" fmla="*/ 114300 h 4543425"/>
              <a:gd name="connsiteX19" fmla="*/ 1857375 w 4143375"/>
              <a:gd name="connsiteY19" fmla="*/ 352425 h 4543425"/>
              <a:gd name="connsiteX20" fmla="*/ 1600200 w 4143375"/>
              <a:gd name="connsiteY20" fmla="*/ 519112 h 4543425"/>
              <a:gd name="connsiteX21" fmla="*/ 1385888 w 4143375"/>
              <a:gd name="connsiteY21" fmla="*/ 409575 h 4543425"/>
              <a:gd name="connsiteX22" fmla="*/ 1085850 w 4143375"/>
              <a:gd name="connsiteY22" fmla="*/ 314325 h 4543425"/>
              <a:gd name="connsiteX23" fmla="*/ 900113 w 4143375"/>
              <a:gd name="connsiteY23" fmla="*/ 395287 h 4543425"/>
              <a:gd name="connsiteX24" fmla="*/ 700088 w 4143375"/>
              <a:gd name="connsiteY24" fmla="*/ 485775 h 4543425"/>
              <a:gd name="connsiteX25" fmla="*/ 557213 w 4143375"/>
              <a:gd name="connsiteY25" fmla="*/ 581025 h 4543425"/>
              <a:gd name="connsiteX26" fmla="*/ 666750 w 4143375"/>
              <a:gd name="connsiteY26" fmla="*/ 666750 h 4543425"/>
              <a:gd name="connsiteX27" fmla="*/ 766763 w 4143375"/>
              <a:gd name="connsiteY27" fmla="*/ 704850 h 4543425"/>
              <a:gd name="connsiteX28" fmla="*/ 876300 w 4143375"/>
              <a:gd name="connsiteY28" fmla="*/ 804862 h 4543425"/>
              <a:gd name="connsiteX29" fmla="*/ 776288 w 4143375"/>
              <a:gd name="connsiteY29" fmla="*/ 833437 h 4543425"/>
              <a:gd name="connsiteX30" fmla="*/ 566738 w 4143375"/>
              <a:gd name="connsiteY30" fmla="*/ 800100 h 4543425"/>
              <a:gd name="connsiteX31" fmla="*/ 404813 w 4143375"/>
              <a:gd name="connsiteY31" fmla="*/ 704850 h 4543425"/>
              <a:gd name="connsiteX32" fmla="*/ 376238 w 4143375"/>
              <a:gd name="connsiteY32" fmla="*/ 819150 h 4543425"/>
              <a:gd name="connsiteX33" fmla="*/ 190500 w 4143375"/>
              <a:gd name="connsiteY33" fmla="*/ 881062 h 4543425"/>
              <a:gd name="connsiteX34" fmla="*/ 0 w 4143375"/>
              <a:gd name="connsiteY34" fmla="*/ 885825 h 4543425"/>
              <a:gd name="connsiteX35" fmla="*/ 9525 w 4143375"/>
              <a:gd name="connsiteY35" fmla="*/ 4543425 h 4543425"/>
              <a:gd name="connsiteX36" fmla="*/ 2719388 w 4143375"/>
              <a:gd name="connsiteY36" fmla="*/ 4529137 h 4543425"/>
              <a:gd name="connsiteX37" fmla="*/ 2719388 w 4143375"/>
              <a:gd name="connsiteY37" fmla="*/ 3890962 h 4543425"/>
              <a:gd name="connsiteX38" fmla="*/ 4143375 w 4143375"/>
              <a:gd name="connsiteY38" fmla="*/ 3890962 h 4543425"/>
              <a:gd name="connsiteX39" fmla="*/ 4143375 w 4143375"/>
              <a:gd name="connsiteY39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800475 w 4143375"/>
              <a:gd name="connsiteY6" fmla="*/ 1976437 h 4543425"/>
              <a:gd name="connsiteX7" fmla="*/ 3995738 w 4143375"/>
              <a:gd name="connsiteY7" fmla="*/ 0 h 4543425"/>
              <a:gd name="connsiteX8" fmla="*/ 3810000 w 4143375"/>
              <a:gd name="connsiteY8" fmla="*/ 66675 h 4543425"/>
              <a:gd name="connsiteX9" fmla="*/ 3700463 w 4143375"/>
              <a:gd name="connsiteY9" fmla="*/ 90487 h 4543425"/>
              <a:gd name="connsiteX10" fmla="*/ 3533775 w 4143375"/>
              <a:gd name="connsiteY10" fmla="*/ 190500 h 4543425"/>
              <a:gd name="connsiteX11" fmla="*/ 3348038 w 4143375"/>
              <a:gd name="connsiteY11" fmla="*/ 295275 h 4543425"/>
              <a:gd name="connsiteX12" fmla="*/ 3128963 w 4143375"/>
              <a:gd name="connsiteY12" fmla="*/ 361950 h 4543425"/>
              <a:gd name="connsiteX13" fmla="*/ 2947988 w 4143375"/>
              <a:gd name="connsiteY13" fmla="*/ 390525 h 4543425"/>
              <a:gd name="connsiteX14" fmla="*/ 2771775 w 4143375"/>
              <a:gd name="connsiteY14" fmla="*/ 338137 h 4543425"/>
              <a:gd name="connsiteX15" fmla="*/ 2595563 w 4143375"/>
              <a:gd name="connsiteY15" fmla="*/ 271462 h 4543425"/>
              <a:gd name="connsiteX16" fmla="*/ 2381250 w 4143375"/>
              <a:gd name="connsiteY16" fmla="*/ 128587 h 4543425"/>
              <a:gd name="connsiteX17" fmla="*/ 2166938 w 4143375"/>
              <a:gd name="connsiteY17" fmla="*/ 114300 h 4543425"/>
              <a:gd name="connsiteX18" fmla="*/ 1857375 w 4143375"/>
              <a:gd name="connsiteY18" fmla="*/ 352425 h 4543425"/>
              <a:gd name="connsiteX19" fmla="*/ 1600200 w 4143375"/>
              <a:gd name="connsiteY19" fmla="*/ 519112 h 4543425"/>
              <a:gd name="connsiteX20" fmla="*/ 1385888 w 4143375"/>
              <a:gd name="connsiteY20" fmla="*/ 409575 h 4543425"/>
              <a:gd name="connsiteX21" fmla="*/ 1085850 w 4143375"/>
              <a:gd name="connsiteY21" fmla="*/ 314325 h 4543425"/>
              <a:gd name="connsiteX22" fmla="*/ 900113 w 4143375"/>
              <a:gd name="connsiteY22" fmla="*/ 395287 h 4543425"/>
              <a:gd name="connsiteX23" fmla="*/ 700088 w 4143375"/>
              <a:gd name="connsiteY23" fmla="*/ 485775 h 4543425"/>
              <a:gd name="connsiteX24" fmla="*/ 557213 w 4143375"/>
              <a:gd name="connsiteY24" fmla="*/ 581025 h 4543425"/>
              <a:gd name="connsiteX25" fmla="*/ 666750 w 4143375"/>
              <a:gd name="connsiteY25" fmla="*/ 666750 h 4543425"/>
              <a:gd name="connsiteX26" fmla="*/ 766763 w 4143375"/>
              <a:gd name="connsiteY26" fmla="*/ 704850 h 4543425"/>
              <a:gd name="connsiteX27" fmla="*/ 876300 w 4143375"/>
              <a:gd name="connsiteY27" fmla="*/ 804862 h 4543425"/>
              <a:gd name="connsiteX28" fmla="*/ 776288 w 4143375"/>
              <a:gd name="connsiteY28" fmla="*/ 833437 h 4543425"/>
              <a:gd name="connsiteX29" fmla="*/ 566738 w 4143375"/>
              <a:gd name="connsiteY29" fmla="*/ 800100 h 4543425"/>
              <a:gd name="connsiteX30" fmla="*/ 404813 w 4143375"/>
              <a:gd name="connsiteY30" fmla="*/ 704850 h 4543425"/>
              <a:gd name="connsiteX31" fmla="*/ 376238 w 4143375"/>
              <a:gd name="connsiteY31" fmla="*/ 819150 h 4543425"/>
              <a:gd name="connsiteX32" fmla="*/ 190500 w 4143375"/>
              <a:gd name="connsiteY32" fmla="*/ 881062 h 4543425"/>
              <a:gd name="connsiteX33" fmla="*/ 0 w 4143375"/>
              <a:gd name="connsiteY33" fmla="*/ 885825 h 4543425"/>
              <a:gd name="connsiteX34" fmla="*/ 9525 w 4143375"/>
              <a:gd name="connsiteY34" fmla="*/ 4543425 h 4543425"/>
              <a:gd name="connsiteX35" fmla="*/ 2719388 w 4143375"/>
              <a:gd name="connsiteY35" fmla="*/ 4529137 h 4543425"/>
              <a:gd name="connsiteX36" fmla="*/ 2719388 w 4143375"/>
              <a:gd name="connsiteY36" fmla="*/ 3890962 h 4543425"/>
              <a:gd name="connsiteX37" fmla="*/ 4143375 w 4143375"/>
              <a:gd name="connsiteY37" fmla="*/ 3890962 h 4543425"/>
              <a:gd name="connsiteX38" fmla="*/ 4143375 w 4143375"/>
              <a:gd name="connsiteY38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843338 w 4143375"/>
              <a:gd name="connsiteY5" fmla="*/ 1924050 h 4543425"/>
              <a:gd name="connsiteX6" fmla="*/ 3995738 w 4143375"/>
              <a:gd name="connsiteY6" fmla="*/ 0 h 4543425"/>
              <a:gd name="connsiteX7" fmla="*/ 3810000 w 4143375"/>
              <a:gd name="connsiteY7" fmla="*/ 66675 h 4543425"/>
              <a:gd name="connsiteX8" fmla="*/ 3700463 w 4143375"/>
              <a:gd name="connsiteY8" fmla="*/ 90487 h 4543425"/>
              <a:gd name="connsiteX9" fmla="*/ 3533775 w 4143375"/>
              <a:gd name="connsiteY9" fmla="*/ 190500 h 4543425"/>
              <a:gd name="connsiteX10" fmla="*/ 3348038 w 4143375"/>
              <a:gd name="connsiteY10" fmla="*/ 295275 h 4543425"/>
              <a:gd name="connsiteX11" fmla="*/ 3128963 w 4143375"/>
              <a:gd name="connsiteY11" fmla="*/ 361950 h 4543425"/>
              <a:gd name="connsiteX12" fmla="*/ 2947988 w 4143375"/>
              <a:gd name="connsiteY12" fmla="*/ 390525 h 4543425"/>
              <a:gd name="connsiteX13" fmla="*/ 2771775 w 4143375"/>
              <a:gd name="connsiteY13" fmla="*/ 338137 h 4543425"/>
              <a:gd name="connsiteX14" fmla="*/ 2595563 w 4143375"/>
              <a:gd name="connsiteY14" fmla="*/ 271462 h 4543425"/>
              <a:gd name="connsiteX15" fmla="*/ 2381250 w 4143375"/>
              <a:gd name="connsiteY15" fmla="*/ 128587 h 4543425"/>
              <a:gd name="connsiteX16" fmla="*/ 2166938 w 4143375"/>
              <a:gd name="connsiteY16" fmla="*/ 114300 h 4543425"/>
              <a:gd name="connsiteX17" fmla="*/ 1857375 w 4143375"/>
              <a:gd name="connsiteY17" fmla="*/ 352425 h 4543425"/>
              <a:gd name="connsiteX18" fmla="*/ 1600200 w 4143375"/>
              <a:gd name="connsiteY18" fmla="*/ 519112 h 4543425"/>
              <a:gd name="connsiteX19" fmla="*/ 1385888 w 4143375"/>
              <a:gd name="connsiteY19" fmla="*/ 409575 h 4543425"/>
              <a:gd name="connsiteX20" fmla="*/ 1085850 w 4143375"/>
              <a:gd name="connsiteY20" fmla="*/ 314325 h 4543425"/>
              <a:gd name="connsiteX21" fmla="*/ 900113 w 4143375"/>
              <a:gd name="connsiteY21" fmla="*/ 395287 h 4543425"/>
              <a:gd name="connsiteX22" fmla="*/ 700088 w 4143375"/>
              <a:gd name="connsiteY22" fmla="*/ 485775 h 4543425"/>
              <a:gd name="connsiteX23" fmla="*/ 557213 w 4143375"/>
              <a:gd name="connsiteY23" fmla="*/ 581025 h 4543425"/>
              <a:gd name="connsiteX24" fmla="*/ 666750 w 4143375"/>
              <a:gd name="connsiteY24" fmla="*/ 666750 h 4543425"/>
              <a:gd name="connsiteX25" fmla="*/ 766763 w 4143375"/>
              <a:gd name="connsiteY25" fmla="*/ 704850 h 4543425"/>
              <a:gd name="connsiteX26" fmla="*/ 876300 w 4143375"/>
              <a:gd name="connsiteY26" fmla="*/ 804862 h 4543425"/>
              <a:gd name="connsiteX27" fmla="*/ 776288 w 4143375"/>
              <a:gd name="connsiteY27" fmla="*/ 833437 h 4543425"/>
              <a:gd name="connsiteX28" fmla="*/ 566738 w 4143375"/>
              <a:gd name="connsiteY28" fmla="*/ 800100 h 4543425"/>
              <a:gd name="connsiteX29" fmla="*/ 404813 w 4143375"/>
              <a:gd name="connsiteY29" fmla="*/ 704850 h 4543425"/>
              <a:gd name="connsiteX30" fmla="*/ 376238 w 4143375"/>
              <a:gd name="connsiteY30" fmla="*/ 819150 h 4543425"/>
              <a:gd name="connsiteX31" fmla="*/ 190500 w 4143375"/>
              <a:gd name="connsiteY31" fmla="*/ 881062 h 4543425"/>
              <a:gd name="connsiteX32" fmla="*/ 0 w 4143375"/>
              <a:gd name="connsiteY32" fmla="*/ 885825 h 4543425"/>
              <a:gd name="connsiteX33" fmla="*/ 9525 w 4143375"/>
              <a:gd name="connsiteY33" fmla="*/ 4543425 h 4543425"/>
              <a:gd name="connsiteX34" fmla="*/ 2719388 w 4143375"/>
              <a:gd name="connsiteY34" fmla="*/ 4529137 h 4543425"/>
              <a:gd name="connsiteX35" fmla="*/ 2719388 w 4143375"/>
              <a:gd name="connsiteY35" fmla="*/ 3890962 h 4543425"/>
              <a:gd name="connsiteX36" fmla="*/ 4143375 w 4143375"/>
              <a:gd name="connsiteY36" fmla="*/ 3890962 h 4543425"/>
              <a:gd name="connsiteX37" fmla="*/ 4143375 w 4143375"/>
              <a:gd name="connsiteY37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14775 w 4143375"/>
              <a:gd name="connsiteY4" fmla="*/ 1833562 h 4543425"/>
              <a:gd name="connsiteX5" fmla="*/ 3995738 w 4143375"/>
              <a:gd name="connsiteY5" fmla="*/ 0 h 4543425"/>
              <a:gd name="connsiteX6" fmla="*/ 3810000 w 4143375"/>
              <a:gd name="connsiteY6" fmla="*/ 66675 h 4543425"/>
              <a:gd name="connsiteX7" fmla="*/ 3700463 w 4143375"/>
              <a:gd name="connsiteY7" fmla="*/ 90487 h 4543425"/>
              <a:gd name="connsiteX8" fmla="*/ 3533775 w 4143375"/>
              <a:gd name="connsiteY8" fmla="*/ 190500 h 4543425"/>
              <a:gd name="connsiteX9" fmla="*/ 3348038 w 4143375"/>
              <a:gd name="connsiteY9" fmla="*/ 295275 h 4543425"/>
              <a:gd name="connsiteX10" fmla="*/ 3128963 w 4143375"/>
              <a:gd name="connsiteY10" fmla="*/ 361950 h 4543425"/>
              <a:gd name="connsiteX11" fmla="*/ 2947988 w 4143375"/>
              <a:gd name="connsiteY11" fmla="*/ 390525 h 4543425"/>
              <a:gd name="connsiteX12" fmla="*/ 2771775 w 4143375"/>
              <a:gd name="connsiteY12" fmla="*/ 338137 h 4543425"/>
              <a:gd name="connsiteX13" fmla="*/ 2595563 w 4143375"/>
              <a:gd name="connsiteY13" fmla="*/ 271462 h 4543425"/>
              <a:gd name="connsiteX14" fmla="*/ 2381250 w 4143375"/>
              <a:gd name="connsiteY14" fmla="*/ 128587 h 4543425"/>
              <a:gd name="connsiteX15" fmla="*/ 2166938 w 4143375"/>
              <a:gd name="connsiteY15" fmla="*/ 114300 h 4543425"/>
              <a:gd name="connsiteX16" fmla="*/ 1857375 w 4143375"/>
              <a:gd name="connsiteY16" fmla="*/ 352425 h 4543425"/>
              <a:gd name="connsiteX17" fmla="*/ 1600200 w 4143375"/>
              <a:gd name="connsiteY17" fmla="*/ 519112 h 4543425"/>
              <a:gd name="connsiteX18" fmla="*/ 1385888 w 4143375"/>
              <a:gd name="connsiteY18" fmla="*/ 409575 h 4543425"/>
              <a:gd name="connsiteX19" fmla="*/ 1085850 w 4143375"/>
              <a:gd name="connsiteY19" fmla="*/ 314325 h 4543425"/>
              <a:gd name="connsiteX20" fmla="*/ 900113 w 4143375"/>
              <a:gd name="connsiteY20" fmla="*/ 395287 h 4543425"/>
              <a:gd name="connsiteX21" fmla="*/ 700088 w 4143375"/>
              <a:gd name="connsiteY21" fmla="*/ 485775 h 4543425"/>
              <a:gd name="connsiteX22" fmla="*/ 557213 w 4143375"/>
              <a:gd name="connsiteY22" fmla="*/ 581025 h 4543425"/>
              <a:gd name="connsiteX23" fmla="*/ 666750 w 4143375"/>
              <a:gd name="connsiteY23" fmla="*/ 666750 h 4543425"/>
              <a:gd name="connsiteX24" fmla="*/ 766763 w 4143375"/>
              <a:gd name="connsiteY24" fmla="*/ 704850 h 4543425"/>
              <a:gd name="connsiteX25" fmla="*/ 876300 w 4143375"/>
              <a:gd name="connsiteY25" fmla="*/ 804862 h 4543425"/>
              <a:gd name="connsiteX26" fmla="*/ 776288 w 4143375"/>
              <a:gd name="connsiteY26" fmla="*/ 833437 h 4543425"/>
              <a:gd name="connsiteX27" fmla="*/ 566738 w 4143375"/>
              <a:gd name="connsiteY27" fmla="*/ 800100 h 4543425"/>
              <a:gd name="connsiteX28" fmla="*/ 404813 w 4143375"/>
              <a:gd name="connsiteY28" fmla="*/ 704850 h 4543425"/>
              <a:gd name="connsiteX29" fmla="*/ 376238 w 4143375"/>
              <a:gd name="connsiteY29" fmla="*/ 819150 h 4543425"/>
              <a:gd name="connsiteX30" fmla="*/ 190500 w 4143375"/>
              <a:gd name="connsiteY30" fmla="*/ 881062 h 4543425"/>
              <a:gd name="connsiteX31" fmla="*/ 0 w 4143375"/>
              <a:gd name="connsiteY31" fmla="*/ 885825 h 4543425"/>
              <a:gd name="connsiteX32" fmla="*/ 9525 w 4143375"/>
              <a:gd name="connsiteY32" fmla="*/ 4543425 h 4543425"/>
              <a:gd name="connsiteX33" fmla="*/ 2719388 w 4143375"/>
              <a:gd name="connsiteY33" fmla="*/ 4529137 h 4543425"/>
              <a:gd name="connsiteX34" fmla="*/ 2719388 w 4143375"/>
              <a:gd name="connsiteY34" fmla="*/ 3890962 h 4543425"/>
              <a:gd name="connsiteX35" fmla="*/ 4143375 w 4143375"/>
              <a:gd name="connsiteY35" fmla="*/ 3890962 h 4543425"/>
              <a:gd name="connsiteX36" fmla="*/ 4143375 w 4143375"/>
              <a:gd name="connsiteY36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71925 w 4143375"/>
              <a:gd name="connsiteY3" fmla="*/ 1790700 h 4543425"/>
              <a:gd name="connsiteX4" fmla="*/ 3995738 w 4143375"/>
              <a:gd name="connsiteY4" fmla="*/ 0 h 4543425"/>
              <a:gd name="connsiteX5" fmla="*/ 3810000 w 4143375"/>
              <a:gd name="connsiteY5" fmla="*/ 66675 h 4543425"/>
              <a:gd name="connsiteX6" fmla="*/ 3700463 w 4143375"/>
              <a:gd name="connsiteY6" fmla="*/ 90487 h 4543425"/>
              <a:gd name="connsiteX7" fmla="*/ 3533775 w 4143375"/>
              <a:gd name="connsiteY7" fmla="*/ 190500 h 4543425"/>
              <a:gd name="connsiteX8" fmla="*/ 3348038 w 4143375"/>
              <a:gd name="connsiteY8" fmla="*/ 295275 h 4543425"/>
              <a:gd name="connsiteX9" fmla="*/ 3128963 w 4143375"/>
              <a:gd name="connsiteY9" fmla="*/ 361950 h 4543425"/>
              <a:gd name="connsiteX10" fmla="*/ 2947988 w 4143375"/>
              <a:gd name="connsiteY10" fmla="*/ 390525 h 4543425"/>
              <a:gd name="connsiteX11" fmla="*/ 2771775 w 4143375"/>
              <a:gd name="connsiteY11" fmla="*/ 338137 h 4543425"/>
              <a:gd name="connsiteX12" fmla="*/ 2595563 w 4143375"/>
              <a:gd name="connsiteY12" fmla="*/ 271462 h 4543425"/>
              <a:gd name="connsiteX13" fmla="*/ 2381250 w 4143375"/>
              <a:gd name="connsiteY13" fmla="*/ 128587 h 4543425"/>
              <a:gd name="connsiteX14" fmla="*/ 2166938 w 4143375"/>
              <a:gd name="connsiteY14" fmla="*/ 114300 h 4543425"/>
              <a:gd name="connsiteX15" fmla="*/ 1857375 w 4143375"/>
              <a:gd name="connsiteY15" fmla="*/ 352425 h 4543425"/>
              <a:gd name="connsiteX16" fmla="*/ 1600200 w 4143375"/>
              <a:gd name="connsiteY16" fmla="*/ 519112 h 4543425"/>
              <a:gd name="connsiteX17" fmla="*/ 1385888 w 4143375"/>
              <a:gd name="connsiteY17" fmla="*/ 409575 h 4543425"/>
              <a:gd name="connsiteX18" fmla="*/ 1085850 w 4143375"/>
              <a:gd name="connsiteY18" fmla="*/ 314325 h 4543425"/>
              <a:gd name="connsiteX19" fmla="*/ 900113 w 4143375"/>
              <a:gd name="connsiteY19" fmla="*/ 395287 h 4543425"/>
              <a:gd name="connsiteX20" fmla="*/ 700088 w 4143375"/>
              <a:gd name="connsiteY20" fmla="*/ 485775 h 4543425"/>
              <a:gd name="connsiteX21" fmla="*/ 557213 w 4143375"/>
              <a:gd name="connsiteY21" fmla="*/ 581025 h 4543425"/>
              <a:gd name="connsiteX22" fmla="*/ 666750 w 4143375"/>
              <a:gd name="connsiteY22" fmla="*/ 666750 h 4543425"/>
              <a:gd name="connsiteX23" fmla="*/ 766763 w 4143375"/>
              <a:gd name="connsiteY23" fmla="*/ 704850 h 4543425"/>
              <a:gd name="connsiteX24" fmla="*/ 876300 w 4143375"/>
              <a:gd name="connsiteY24" fmla="*/ 804862 h 4543425"/>
              <a:gd name="connsiteX25" fmla="*/ 776288 w 4143375"/>
              <a:gd name="connsiteY25" fmla="*/ 833437 h 4543425"/>
              <a:gd name="connsiteX26" fmla="*/ 566738 w 4143375"/>
              <a:gd name="connsiteY26" fmla="*/ 800100 h 4543425"/>
              <a:gd name="connsiteX27" fmla="*/ 404813 w 4143375"/>
              <a:gd name="connsiteY27" fmla="*/ 704850 h 4543425"/>
              <a:gd name="connsiteX28" fmla="*/ 376238 w 4143375"/>
              <a:gd name="connsiteY28" fmla="*/ 819150 h 4543425"/>
              <a:gd name="connsiteX29" fmla="*/ 190500 w 4143375"/>
              <a:gd name="connsiteY29" fmla="*/ 881062 h 4543425"/>
              <a:gd name="connsiteX30" fmla="*/ 0 w 4143375"/>
              <a:gd name="connsiteY30" fmla="*/ 885825 h 4543425"/>
              <a:gd name="connsiteX31" fmla="*/ 9525 w 4143375"/>
              <a:gd name="connsiteY31" fmla="*/ 4543425 h 4543425"/>
              <a:gd name="connsiteX32" fmla="*/ 2719388 w 4143375"/>
              <a:gd name="connsiteY32" fmla="*/ 4529137 h 4543425"/>
              <a:gd name="connsiteX33" fmla="*/ 2719388 w 4143375"/>
              <a:gd name="connsiteY33" fmla="*/ 3890962 h 4543425"/>
              <a:gd name="connsiteX34" fmla="*/ 4143375 w 4143375"/>
              <a:gd name="connsiteY34" fmla="*/ 3890962 h 4543425"/>
              <a:gd name="connsiteX35" fmla="*/ 4143375 w 4143375"/>
              <a:gd name="connsiteY35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1790700 h 4543425"/>
              <a:gd name="connsiteX3" fmla="*/ 3995738 w 4143375"/>
              <a:gd name="connsiteY3" fmla="*/ 0 h 4543425"/>
              <a:gd name="connsiteX4" fmla="*/ 3810000 w 4143375"/>
              <a:gd name="connsiteY4" fmla="*/ 66675 h 4543425"/>
              <a:gd name="connsiteX5" fmla="*/ 3700463 w 4143375"/>
              <a:gd name="connsiteY5" fmla="*/ 90487 h 4543425"/>
              <a:gd name="connsiteX6" fmla="*/ 3533775 w 4143375"/>
              <a:gd name="connsiteY6" fmla="*/ 190500 h 4543425"/>
              <a:gd name="connsiteX7" fmla="*/ 3348038 w 4143375"/>
              <a:gd name="connsiteY7" fmla="*/ 295275 h 4543425"/>
              <a:gd name="connsiteX8" fmla="*/ 3128963 w 4143375"/>
              <a:gd name="connsiteY8" fmla="*/ 361950 h 4543425"/>
              <a:gd name="connsiteX9" fmla="*/ 2947988 w 4143375"/>
              <a:gd name="connsiteY9" fmla="*/ 390525 h 4543425"/>
              <a:gd name="connsiteX10" fmla="*/ 2771775 w 4143375"/>
              <a:gd name="connsiteY10" fmla="*/ 338137 h 4543425"/>
              <a:gd name="connsiteX11" fmla="*/ 2595563 w 4143375"/>
              <a:gd name="connsiteY11" fmla="*/ 271462 h 4543425"/>
              <a:gd name="connsiteX12" fmla="*/ 2381250 w 4143375"/>
              <a:gd name="connsiteY12" fmla="*/ 128587 h 4543425"/>
              <a:gd name="connsiteX13" fmla="*/ 2166938 w 4143375"/>
              <a:gd name="connsiteY13" fmla="*/ 114300 h 4543425"/>
              <a:gd name="connsiteX14" fmla="*/ 1857375 w 4143375"/>
              <a:gd name="connsiteY14" fmla="*/ 352425 h 4543425"/>
              <a:gd name="connsiteX15" fmla="*/ 1600200 w 4143375"/>
              <a:gd name="connsiteY15" fmla="*/ 519112 h 4543425"/>
              <a:gd name="connsiteX16" fmla="*/ 1385888 w 4143375"/>
              <a:gd name="connsiteY16" fmla="*/ 409575 h 4543425"/>
              <a:gd name="connsiteX17" fmla="*/ 1085850 w 4143375"/>
              <a:gd name="connsiteY17" fmla="*/ 314325 h 4543425"/>
              <a:gd name="connsiteX18" fmla="*/ 900113 w 4143375"/>
              <a:gd name="connsiteY18" fmla="*/ 395287 h 4543425"/>
              <a:gd name="connsiteX19" fmla="*/ 700088 w 4143375"/>
              <a:gd name="connsiteY19" fmla="*/ 485775 h 4543425"/>
              <a:gd name="connsiteX20" fmla="*/ 557213 w 4143375"/>
              <a:gd name="connsiteY20" fmla="*/ 581025 h 4543425"/>
              <a:gd name="connsiteX21" fmla="*/ 666750 w 4143375"/>
              <a:gd name="connsiteY21" fmla="*/ 666750 h 4543425"/>
              <a:gd name="connsiteX22" fmla="*/ 766763 w 4143375"/>
              <a:gd name="connsiteY22" fmla="*/ 704850 h 4543425"/>
              <a:gd name="connsiteX23" fmla="*/ 876300 w 4143375"/>
              <a:gd name="connsiteY23" fmla="*/ 804862 h 4543425"/>
              <a:gd name="connsiteX24" fmla="*/ 776288 w 4143375"/>
              <a:gd name="connsiteY24" fmla="*/ 833437 h 4543425"/>
              <a:gd name="connsiteX25" fmla="*/ 566738 w 4143375"/>
              <a:gd name="connsiteY25" fmla="*/ 800100 h 4543425"/>
              <a:gd name="connsiteX26" fmla="*/ 404813 w 4143375"/>
              <a:gd name="connsiteY26" fmla="*/ 704850 h 4543425"/>
              <a:gd name="connsiteX27" fmla="*/ 376238 w 4143375"/>
              <a:gd name="connsiteY27" fmla="*/ 819150 h 4543425"/>
              <a:gd name="connsiteX28" fmla="*/ 190500 w 4143375"/>
              <a:gd name="connsiteY28" fmla="*/ 881062 h 4543425"/>
              <a:gd name="connsiteX29" fmla="*/ 0 w 4143375"/>
              <a:gd name="connsiteY29" fmla="*/ 885825 h 4543425"/>
              <a:gd name="connsiteX30" fmla="*/ 9525 w 4143375"/>
              <a:gd name="connsiteY30" fmla="*/ 4543425 h 4543425"/>
              <a:gd name="connsiteX31" fmla="*/ 2719388 w 4143375"/>
              <a:gd name="connsiteY31" fmla="*/ 4529137 h 4543425"/>
              <a:gd name="connsiteX32" fmla="*/ 2719388 w 4143375"/>
              <a:gd name="connsiteY32" fmla="*/ 3890962 h 4543425"/>
              <a:gd name="connsiteX33" fmla="*/ 4143375 w 4143375"/>
              <a:gd name="connsiteY33" fmla="*/ 3890962 h 4543425"/>
              <a:gd name="connsiteX34" fmla="*/ 4143375 w 4143375"/>
              <a:gd name="connsiteY34" fmla="*/ 1790700 h 4543425"/>
              <a:gd name="connsiteX0" fmla="*/ 4143375 w 4143375"/>
              <a:gd name="connsiteY0" fmla="*/ 1790700 h 4543425"/>
              <a:gd name="connsiteX1" fmla="*/ 4057650 w 4143375"/>
              <a:gd name="connsiteY1" fmla="*/ 1804987 h 4543425"/>
              <a:gd name="connsiteX2" fmla="*/ 3995738 w 4143375"/>
              <a:gd name="connsiteY2" fmla="*/ 0 h 4543425"/>
              <a:gd name="connsiteX3" fmla="*/ 3810000 w 4143375"/>
              <a:gd name="connsiteY3" fmla="*/ 66675 h 4543425"/>
              <a:gd name="connsiteX4" fmla="*/ 3700463 w 4143375"/>
              <a:gd name="connsiteY4" fmla="*/ 90487 h 4543425"/>
              <a:gd name="connsiteX5" fmla="*/ 3533775 w 4143375"/>
              <a:gd name="connsiteY5" fmla="*/ 190500 h 4543425"/>
              <a:gd name="connsiteX6" fmla="*/ 3348038 w 4143375"/>
              <a:gd name="connsiteY6" fmla="*/ 295275 h 4543425"/>
              <a:gd name="connsiteX7" fmla="*/ 3128963 w 4143375"/>
              <a:gd name="connsiteY7" fmla="*/ 361950 h 4543425"/>
              <a:gd name="connsiteX8" fmla="*/ 2947988 w 4143375"/>
              <a:gd name="connsiteY8" fmla="*/ 390525 h 4543425"/>
              <a:gd name="connsiteX9" fmla="*/ 2771775 w 4143375"/>
              <a:gd name="connsiteY9" fmla="*/ 338137 h 4543425"/>
              <a:gd name="connsiteX10" fmla="*/ 2595563 w 4143375"/>
              <a:gd name="connsiteY10" fmla="*/ 271462 h 4543425"/>
              <a:gd name="connsiteX11" fmla="*/ 2381250 w 4143375"/>
              <a:gd name="connsiteY11" fmla="*/ 128587 h 4543425"/>
              <a:gd name="connsiteX12" fmla="*/ 2166938 w 4143375"/>
              <a:gd name="connsiteY12" fmla="*/ 114300 h 4543425"/>
              <a:gd name="connsiteX13" fmla="*/ 1857375 w 4143375"/>
              <a:gd name="connsiteY13" fmla="*/ 352425 h 4543425"/>
              <a:gd name="connsiteX14" fmla="*/ 1600200 w 4143375"/>
              <a:gd name="connsiteY14" fmla="*/ 519112 h 4543425"/>
              <a:gd name="connsiteX15" fmla="*/ 1385888 w 4143375"/>
              <a:gd name="connsiteY15" fmla="*/ 409575 h 4543425"/>
              <a:gd name="connsiteX16" fmla="*/ 1085850 w 4143375"/>
              <a:gd name="connsiteY16" fmla="*/ 314325 h 4543425"/>
              <a:gd name="connsiteX17" fmla="*/ 900113 w 4143375"/>
              <a:gd name="connsiteY17" fmla="*/ 395287 h 4543425"/>
              <a:gd name="connsiteX18" fmla="*/ 700088 w 4143375"/>
              <a:gd name="connsiteY18" fmla="*/ 485775 h 4543425"/>
              <a:gd name="connsiteX19" fmla="*/ 557213 w 4143375"/>
              <a:gd name="connsiteY19" fmla="*/ 581025 h 4543425"/>
              <a:gd name="connsiteX20" fmla="*/ 666750 w 4143375"/>
              <a:gd name="connsiteY20" fmla="*/ 666750 h 4543425"/>
              <a:gd name="connsiteX21" fmla="*/ 766763 w 4143375"/>
              <a:gd name="connsiteY21" fmla="*/ 704850 h 4543425"/>
              <a:gd name="connsiteX22" fmla="*/ 876300 w 4143375"/>
              <a:gd name="connsiteY22" fmla="*/ 804862 h 4543425"/>
              <a:gd name="connsiteX23" fmla="*/ 776288 w 4143375"/>
              <a:gd name="connsiteY23" fmla="*/ 833437 h 4543425"/>
              <a:gd name="connsiteX24" fmla="*/ 566738 w 4143375"/>
              <a:gd name="connsiteY24" fmla="*/ 800100 h 4543425"/>
              <a:gd name="connsiteX25" fmla="*/ 404813 w 4143375"/>
              <a:gd name="connsiteY25" fmla="*/ 704850 h 4543425"/>
              <a:gd name="connsiteX26" fmla="*/ 376238 w 4143375"/>
              <a:gd name="connsiteY26" fmla="*/ 819150 h 4543425"/>
              <a:gd name="connsiteX27" fmla="*/ 190500 w 4143375"/>
              <a:gd name="connsiteY27" fmla="*/ 881062 h 4543425"/>
              <a:gd name="connsiteX28" fmla="*/ 0 w 4143375"/>
              <a:gd name="connsiteY28" fmla="*/ 885825 h 4543425"/>
              <a:gd name="connsiteX29" fmla="*/ 9525 w 4143375"/>
              <a:gd name="connsiteY29" fmla="*/ 4543425 h 4543425"/>
              <a:gd name="connsiteX30" fmla="*/ 2719388 w 4143375"/>
              <a:gd name="connsiteY30" fmla="*/ 4529137 h 4543425"/>
              <a:gd name="connsiteX31" fmla="*/ 2719388 w 4143375"/>
              <a:gd name="connsiteY31" fmla="*/ 3890962 h 4543425"/>
              <a:gd name="connsiteX32" fmla="*/ 4143375 w 4143375"/>
              <a:gd name="connsiteY32" fmla="*/ 3890962 h 4543425"/>
              <a:gd name="connsiteX33" fmla="*/ 4143375 w 4143375"/>
              <a:gd name="connsiteY33" fmla="*/ 1790700 h 4543425"/>
              <a:gd name="connsiteX0" fmla="*/ 4143375 w 4143375"/>
              <a:gd name="connsiteY0" fmla="*/ 1790700 h 4543425"/>
              <a:gd name="connsiteX1" fmla="*/ 3995738 w 4143375"/>
              <a:gd name="connsiteY1" fmla="*/ 0 h 4543425"/>
              <a:gd name="connsiteX2" fmla="*/ 3810000 w 4143375"/>
              <a:gd name="connsiteY2" fmla="*/ 66675 h 4543425"/>
              <a:gd name="connsiteX3" fmla="*/ 3700463 w 4143375"/>
              <a:gd name="connsiteY3" fmla="*/ 90487 h 4543425"/>
              <a:gd name="connsiteX4" fmla="*/ 3533775 w 4143375"/>
              <a:gd name="connsiteY4" fmla="*/ 190500 h 4543425"/>
              <a:gd name="connsiteX5" fmla="*/ 3348038 w 4143375"/>
              <a:gd name="connsiteY5" fmla="*/ 295275 h 4543425"/>
              <a:gd name="connsiteX6" fmla="*/ 3128963 w 4143375"/>
              <a:gd name="connsiteY6" fmla="*/ 361950 h 4543425"/>
              <a:gd name="connsiteX7" fmla="*/ 2947988 w 4143375"/>
              <a:gd name="connsiteY7" fmla="*/ 390525 h 4543425"/>
              <a:gd name="connsiteX8" fmla="*/ 2771775 w 4143375"/>
              <a:gd name="connsiteY8" fmla="*/ 338137 h 4543425"/>
              <a:gd name="connsiteX9" fmla="*/ 2595563 w 4143375"/>
              <a:gd name="connsiteY9" fmla="*/ 271462 h 4543425"/>
              <a:gd name="connsiteX10" fmla="*/ 2381250 w 4143375"/>
              <a:gd name="connsiteY10" fmla="*/ 128587 h 4543425"/>
              <a:gd name="connsiteX11" fmla="*/ 2166938 w 4143375"/>
              <a:gd name="connsiteY11" fmla="*/ 114300 h 4543425"/>
              <a:gd name="connsiteX12" fmla="*/ 1857375 w 4143375"/>
              <a:gd name="connsiteY12" fmla="*/ 352425 h 4543425"/>
              <a:gd name="connsiteX13" fmla="*/ 1600200 w 4143375"/>
              <a:gd name="connsiteY13" fmla="*/ 519112 h 4543425"/>
              <a:gd name="connsiteX14" fmla="*/ 1385888 w 4143375"/>
              <a:gd name="connsiteY14" fmla="*/ 409575 h 4543425"/>
              <a:gd name="connsiteX15" fmla="*/ 1085850 w 4143375"/>
              <a:gd name="connsiteY15" fmla="*/ 314325 h 4543425"/>
              <a:gd name="connsiteX16" fmla="*/ 900113 w 4143375"/>
              <a:gd name="connsiteY16" fmla="*/ 395287 h 4543425"/>
              <a:gd name="connsiteX17" fmla="*/ 700088 w 4143375"/>
              <a:gd name="connsiteY17" fmla="*/ 485775 h 4543425"/>
              <a:gd name="connsiteX18" fmla="*/ 557213 w 4143375"/>
              <a:gd name="connsiteY18" fmla="*/ 581025 h 4543425"/>
              <a:gd name="connsiteX19" fmla="*/ 666750 w 4143375"/>
              <a:gd name="connsiteY19" fmla="*/ 666750 h 4543425"/>
              <a:gd name="connsiteX20" fmla="*/ 766763 w 4143375"/>
              <a:gd name="connsiteY20" fmla="*/ 704850 h 4543425"/>
              <a:gd name="connsiteX21" fmla="*/ 876300 w 4143375"/>
              <a:gd name="connsiteY21" fmla="*/ 804862 h 4543425"/>
              <a:gd name="connsiteX22" fmla="*/ 776288 w 4143375"/>
              <a:gd name="connsiteY22" fmla="*/ 833437 h 4543425"/>
              <a:gd name="connsiteX23" fmla="*/ 566738 w 4143375"/>
              <a:gd name="connsiteY23" fmla="*/ 800100 h 4543425"/>
              <a:gd name="connsiteX24" fmla="*/ 404813 w 4143375"/>
              <a:gd name="connsiteY24" fmla="*/ 704850 h 4543425"/>
              <a:gd name="connsiteX25" fmla="*/ 376238 w 4143375"/>
              <a:gd name="connsiteY25" fmla="*/ 819150 h 4543425"/>
              <a:gd name="connsiteX26" fmla="*/ 190500 w 4143375"/>
              <a:gd name="connsiteY26" fmla="*/ 881062 h 4543425"/>
              <a:gd name="connsiteX27" fmla="*/ 0 w 4143375"/>
              <a:gd name="connsiteY27" fmla="*/ 885825 h 4543425"/>
              <a:gd name="connsiteX28" fmla="*/ 9525 w 4143375"/>
              <a:gd name="connsiteY28" fmla="*/ 4543425 h 4543425"/>
              <a:gd name="connsiteX29" fmla="*/ 2719388 w 4143375"/>
              <a:gd name="connsiteY29" fmla="*/ 4529137 h 4543425"/>
              <a:gd name="connsiteX30" fmla="*/ 2719388 w 4143375"/>
              <a:gd name="connsiteY30" fmla="*/ 3890962 h 4543425"/>
              <a:gd name="connsiteX31" fmla="*/ 4143375 w 4143375"/>
              <a:gd name="connsiteY31" fmla="*/ 3890962 h 4543425"/>
              <a:gd name="connsiteX32" fmla="*/ 4143375 w 4143375"/>
              <a:gd name="connsiteY32" fmla="*/ 1790700 h 4543425"/>
              <a:gd name="connsiteX0" fmla="*/ 4133850 w 4143375"/>
              <a:gd name="connsiteY0" fmla="*/ 142875 h 4543425"/>
              <a:gd name="connsiteX1" fmla="*/ 3995738 w 4143375"/>
              <a:gd name="connsiteY1" fmla="*/ 0 h 4543425"/>
              <a:gd name="connsiteX2" fmla="*/ 3810000 w 4143375"/>
              <a:gd name="connsiteY2" fmla="*/ 66675 h 4543425"/>
              <a:gd name="connsiteX3" fmla="*/ 3700463 w 4143375"/>
              <a:gd name="connsiteY3" fmla="*/ 90487 h 4543425"/>
              <a:gd name="connsiteX4" fmla="*/ 3533775 w 4143375"/>
              <a:gd name="connsiteY4" fmla="*/ 190500 h 4543425"/>
              <a:gd name="connsiteX5" fmla="*/ 3348038 w 4143375"/>
              <a:gd name="connsiteY5" fmla="*/ 295275 h 4543425"/>
              <a:gd name="connsiteX6" fmla="*/ 3128963 w 4143375"/>
              <a:gd name="connsiteY6" fmla="*/ 361950 h 4543425"/>
              <a:gd name="connsiteX7" fmla="*/ 2947988 w 4143375"/>
              <a:gd name="connsiteY7" fmla="*/ 390525 h 4543425"/>
              <a:gd name="connsiteX8" fmla="*/ 2771775 w 4143375"/>
              <a:gd name="connsiteY8" fmla="*/ 338137 h 4543425"/>
              <a:gd name="connsiteX9" fmla="*/ 2595563 w 4143375"/>
              <a:gd name="connsiteY9" fmla="*/ 271462 h 4543425"/>
              <a:gd name="connsiteX10" fmla="*/ 2381250 w 4143375"/>
              <a:gd name="connsiteY10" fmla="*/ 128587 h 4543425"/>
              <a:gd name="connsiteX11" fmla="*/ 2166938 w 4143375"/>
              <a:gd name="connsiteY11" fmla="*/ 114300 h 4543425"/>
              <a:gd name="connsiteX12" fmla="*/ 1857375 w 4143375"/>
              <a:gd name="connsiteY12" fmla="*/ 352425 h 4543425"/>
              <a:gd name="connsiteX13" fmla="*/ 1600200 w 4143375"/>
              <a:gd name="connsiteY13" fmla="*/ 519112 h 4543425"/>
              <a:gd name="connsiteX14" fmla="*/ 1385888 w 4143375"/>
              <a:gd name="connsiteY14" fmla="*/ 409575 h 4543425"/>
              <a:gd name="connsiteX15" fmla="*/ 1085850 w 4143375"/>
              <a:gd name="connsiteY15" fmla="*/ 314325 h 4543425"/>
              <a:gd name="connsiteX16" fmla="*/ 900113 w 4143375"/>
              <a:gd name="connsiteY16" fmla="*/ 395287 h 4543425"/>
              <a:gd name="connsiteX17" fmla="*/ 700088 w 4143375"/>
              <a:gd name="connsiteY17" fmla="*/ 485775 h 4543425"/>
              <a:gd name="connsiteX18" fmla="*/ 557213 w 4143375"/>
              <a:gd name="connsiteY18" fmla="*/ 581025 h 4543425"/>
              <a:gd name="connsiteX19" fmla="*/ 666750 w 4143375"/>
              <a:gd name="connsiteY19" fmla="*/ 666750 h 4543425"/>
              <a:gd name="connsiteX20" fmla="*/ 766763 w 4143375"/>
              <a:gd name="connsiteY20" fmla="*/ 704850 h 4543425"/>
              <a:gd name="connsiteX21" fmla="*/ 876300 w 4143375"/>
              <a:gd name="connsiteY21" fmla="*/ 804862 h 4543425"/>
              <a:gd name="connsiteX22" fmla="*/ 776288 w 4143375"/>
              <a:gd name="connsiteY22" fmla="*/ 833437 h 4543425"/>
              <a:gd name="connsiteX23" fmla="*/ 566738 w 4143375"/>
              <a:gd name="connsiteY23" fmla="*/ 800100 h 4543425"/>
              <a:gd name="connsiteX24" fmla="*/ 404813 w 4143375"/>
              <a:gd name="connsiteY24" fmla="*/ 704850 h 4543425"/>
              <a:gd name="connsiteX25" fmla="*/ 376238 w 4143375"/>
              <a:gd name="connsiteY25" fmla="*/ 819150 h 4543425"/>
              <a:gd name="connsiteX26" fmla="*/ 190500 w 4143375"/>
              <a:gd name="connsiteY26" fmla="*/ 881062 h 4543425"/>
              <a:gd name="connsiteX27" fmla="*/ 0 w 4143375"/>
              <a:gd name="connsiteY27" fmla="*/ 885825 h 4543425"/>
              <a:gd name="connsiteX28" fmla="*/ 9525 w 4143375"/>
              <a:gd name="connsiteY28" fmla="*/ 4543425 h 4543425"/>
              <a:gd name="connsiteX29" fmla="*/ 2719388 w 4143375"/>
              <a:gd name="connsiteY29" fmla="*/ 4529137 h 4543425"/>
              <a:gd name="connsiteX30" fmla="*/ 2719388 w 4143375"/>
              <a:gd name="connsiteY30" fmla="*/ 3890962 h 4543425"/>
              <a:gd name="connsiteX31" fmla="*/ 4143375 w 4143375"/>
              <a:gd name="connsiteY31" fmla="*/ 3890962 h 4543425"/>
              <a:gd name="connsiteX32" fmla="*/ 4133850 w 4143375"/>
              <a:gd name="connsiteY32" fmla="*/ 142875 h 454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143375" h="4543425">
                <a:moveTo>
                  <a:pt x="4133850" y="142875"/>
                </a:moveTo>
                <a:lnTo>
                  <a:pt x="3995738" y="0"/>
                </a:lnTo>
                <a:lnTo>
                  <a:pt x="3810000" y="66675"/>
                </a:lnTo>
                <a:lnTo>
                  <a:pt x="3700463" y="90487"/>
                </a:lnTo>
                <a:lnTo>
                  <a:pt x="3533775" y="190500"/>
                </a:lnTo>
                <a:lnTo>
                  <a:pt x="3348038" y="295275"/>
                </a:lnTo>
                <a:lnTo>
                  <a:pt x="3128963" y="361950"/>
                </a:lnTo>
                <a:lnTo>
                  <a:pt x="2947988" y="390525"/>
                </a:lnTo>
                <a:lnTo>
                  <a:pt x="2771775" y="338137"/>
                </a:lnTo>
                <a:lnTo>
                  <a:pt x="2595563" y="271462"/>
                </a:lnTo>
                <a:lnTo>
                  <a:pt x="2381250" y="128587"/>
                </a:lnTo>
                <a:lnTo>
                  <a:pt x="2166938" y="114300"/>
                </a:lnTo>
                <a:lnTo>
                  <a:pt x="1857375" y="352425"/>
                </a:lnTo>
                <a:lnTo>
                  <a:pt x="1600200" y="519112"/>
                </a:lnTo>
                <a:lnTo>
                  <a:pt x="1385888" y="409575"/>
                </a:lnTo>
                <a:lnTo>
                  <a:pt x="1085850" y="314325"/>
                </a:lnTo>
                <a:lnTo>
                  <a:pt x="900113" y="395287"/>
                </a:lnTo>
                <a:lnTo>
                  <a:pt x="700088" y="485775"/>
                </a:lnTo>
                <a:lnTo>
                  <a:pt x="557213" y="581025"/>
                </a:lnTo>
                <a:lnTo>
                  <a:pt x="666750" y="666750"/>
                </a:lnTo>
                <a:lnTo>
                  <a:pt x="766763" y="704850"/>
                </a:lnTo>
                <a:lnTo>
                  <a:pt x="876300" y="804862"/>
                </a:lnTo>
                <a:lnTo>
                  <a:pt x="776288" y="833437"/>
                </a:lnTo>
                <a:lnTo>
                  <a:pt x="566738" y="800100"/>
                </a:lnTo>
                <a:lnTo>
                  <a:pt x="404813" y="704850"/>
                </a:lnTo>
                <a:lnTo>
                  <a:pt x="376238" y="819150"/>
                </a:lnTo>
                <a:lnTo>
                  <a:pt x="190500" y="881062"/>
                </a:lnTo>
                <a:lnTo>
                  <a:pt x="0" y="885825"/>
                </a:lnTo>
                <a:lnTo>
                  <a:pt x="9525" y="4543425"/>
                </a:lnTo>
                <a:lnTo>
                  <a:pt x="2719388" y="4529137"/>
                </a:lnTo>
                <a:lnTo>
                  <a:pt x="2719388" y="3890962"/>
                </a:lnTo>
                <a:lnTo>
                  <a:pt x="4143375" y="3890962"/>
                </a:lnTo>
                <a:lnTo>
                  <a:pt x="4133850" y="142875"/>
                </a:lnTo>
                <a:close/>
              </a:path>
            </a:pathLst>
          </a:custGeom>
          <a:solidFill>
            <a:srgbClr val="0066FF">
              <a:alpha val="4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22833" y="346000"/>
            <a:ext cx="4158730" cy="4414838"/>
          </a:xfrm>
          <a:custGeom>
            <a:avLst/>
            <a:gdLst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3167063 w 4157663"/>
              <a:gd name="connsiteY254" fmla="*/ 23812 h 3371850"/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4152900 w 4157663"/>
              <a:gd name="connsiteY254" fmla="*/ 1881187 h 3371850"/>
              <a:gd name="connsiteX0" fmla="*/ 4157663 w 4157663"/>
              <a:gd name="connsiteY0" fmla="*/ 2067028 h 3552928"/>
              <a:gd name="connsiteX1" fmla="*/ 4095750 w 4157663"/>
              <a:gd name="connsiteY1" fmla="*/ 2076553 h 3552928"/>
              <a:gd name="connsiteX2" fmla="*/ 4024313 w 4157663"/>
              <a:gd name="connsiteY2" fmla="*/ 2067028 h 3552928"/>
              <a:gd name="connsiteX3" fmla="*/ 3981450 w 4157663"/>
              <a:gd name="connsiteY3" fmla="*/ 2071790 h 3552928"/>
              <a:gd name="connsiteX4" fmla="*/ 3938588 w 4157663"/>
              <a:gd name="connsiteY4" fmla="*/ 2119415 h 3552928"/>
              <a:gd name="connsiteX5" fmla="*/ 3876675 w 4157663"/>
              <a:gd name="connsiteY5" fmla="*/ 2181328 h 3552928"/>
              <a:gd name="connsiteX6" fmla="*/ 3824288 w 4157663"/>
              <a:gd name="connsiteY6" fmla="*/ 2252765 h 3552928"/>
              <a:gd name="connsiteX7" fmla="*/ 3743325 w 4157663"/>
              <a:gd name="connsiteY7" fmla="*/ 2305153 h 3552928"/>
              <a:gd name="connsiteX8" fmla="*/ 3638550 w 4157663"/>
              <a:gd name="connsiteY8" fmla="*/ 2352778 h 3552928"/>
              <a:gd name="connsiteX9" fmla="*/ 3557588 w 4157663"/>
              <a:gd name="connsiteY9" fmla="*/ 2381353 h 3552928"/>
              <a:gd name="connsiteX10" fmla="*/ 3481388 w 4157663"/>
              <a:gd name="connsiteY10" fmla="*/ 2438503 h 3552928"/>
              <a:gd name="connsiteX11" fmla="*/ 3376613 w 4157663"/>
              <a:gd name="connsiteY11" fmla="*/ 2490890 h 3552928"/>
              <a:gd name="connsiteX12" fmla="*/ 3319463 w 4157663"/>
              <a:gd name="connsiteY12" fmla="*/ 2519465 h 3552928"/>
              <a:gd name="connsiteX13" fmla="*/ 3252788 w 4157663"/>
              <a:gd name="connsiteY13" fmla="*/ 2524228 h 3552928"/>
              <a:gd name="connsiteX14" fmla="*/ 3214688 w 4157663"/>
              <a:gd name="connsiteY14" fmla="*/ 2538515 h 3552928"/>
              <a:gd name="connsiteX15" fmla="*/ 3128963 w 4157663"/>
              <a:gd name="connsiteY15" fmla="*/ 2567090 h 3552928"/>
              <a:gd name="connsiteX16" fmla="*/ 3024188 w 4157663"/>
              <a:gd name="connsiteY16" fmla="*/ 2614715 h 3552928"/>
              <a:gd name="connsiteX17" fmla="*/ 2947988 w 4157663"/>
              <a:gd name="connsiteY17" fmla="*/ 2643290 h 3552928"/>
              <a:gd name="connsiteX18" fmla="*/ 2900363 w 4157663"/>
              <a:gd name="connsiteY18" fmla="*/ 2667103 h 3552928"/>
              <a:gd name="connsiteX19" fmla="*/ 2847975 w 4157663"/>
              <a:gd name="connsiteY19" fmla="*/ 2671865 h 3552928"/>
              <a:gd name="connsiteX20" fmla="*/ 2847975 w 4157663"/>
              <a:gd name="connsiteY20" fmla="*/ 2643290 h 3552928"/>
              <a:gd name="connsiteX21" fmla="*/ 2828925 w 4157663"/>
              <a:gd name="connsiteY21" fmla="*/ 2638528 h 3552928"/>
              <a:gd name="connsiteX22" fmla="*/ 2757488 w 4157663"/>
              <a:gd name="connsiteY22" fmla="*/ 2662340 h 3552928"/>
              <a:gd name="connsiteX23" fmla="*/ 2690813 w 4157663"/>
              <a:gd name="connsiteY23" fmla="*/ 2681390 h 3552928"/>
              <a:gd name="connsiteX24" fmla="*/ 2638425 w 4157663"/>
              <a:gd name="connsiteY24" fmla="*/ 2681390 h 3552928"/>
              <a:gd name="connsiteX25" fmla="*/ 2576513 w 4157663"/>
              <a:gd name="connsiteY25" fmla="*/ 2700440 h 3552928"/>
              <a:gd name="connsiteX26" fmla="*/ 2576513 w 4157663"/>
              <a:gd name="connsiteY26" fmla="*/ 2729015 h 3552928"/>
              <a:gd name="connsiteX27" fmla="*/ 2624138 w 4157663"/>
              <a:gd name="connsiteY27" fmla="*/ 2752828 h 3552928"/>
              <a:gd name="connsiteX28" fmla="*/ 2690813 w 4157663"/>
              <a:gd name="connsiteY28" fmla="*/ 2762353 h 3552928"/>
              <a:gd name="connsiteX29" fmla="*/ 2690813 w 4157663"/>
              <a:gd name="connsiteY29" fmla="*/ 2762353 h 3552928"/>
              <a:gd name="connsiteX30" fmla="*/ 2681288 w 4157663"/>
              <a:gd name="connsiteY30" fmla="*/ 2838553 h 3552928"/>
              <a:gd name="connsiteX31" fmla="*/ 2690813 w 4157663"/>
              <a:gd name="connsiteY31" fmla="*/ 2929040 h 3552928"/>
              <a:gd name="connsiteX32" fmla="*/ 2686050 w 4157663"/>
              <a:gd name="connsiteY32" fmla="*/ 3014765 h 3552928"/>
              <a:gd name="connsiteX33" fmla="*/ 2624138 w 4157663"/>
              <a:gd name="connsiteY33" fmla="*/ 3086203 h 3552928"/>
              <a:gd name="connsiteX34" fmla="*/ 2566988 w 4157663"/>
              <a:gd name="connsiteY34" fmla="*/ 3148115 h 3552928"/>
              <a:gd name="connsiteX35" fmla="*/ 2419350 w 4157663"/>
              <a:gd name="connsiteY35" fmla="*/ 3219553 h 3552928"/>
              <a:gd name="connsiteX36" fmla="*/ 2295525 w 4157663"/>
              <a:gd name="connsiteY36" fmla="*/ 3276703 h 3552928"/>
              <a:gd name="connsiteX37" fmla="*/ 2162175 w 4157663"/>
              <a:gd name="connsiteY37" fmla="*/ 3329090 h 3552928"/>
              <a:gd name="connsiteX38" fmla="*/ 2076450 w 4157663"/>
              <a:gd name="connsiteY38" fmla="*/ 3357665 h 3552928"/>
              <a:gd name="connsiteX39" fmla="*/ 2062163 w 4157663"/>
              <a:gd name="connsiteY39" fmla="*/ 3362428 h 3552928"/>
              <a:gd name="connsiteX40" fmla="*/ 1933575 w 4157663"/>
              <a:gd name="connsiteY40" fmla="*/ 3352903 h 3552928"/>
              <a:gd name="connsiteX41" fmla="*/ 1847850 w 4157663"/>
              <a:gd name="connsiteY41" fmla="*/ 3357665 h 3552928"/>
              <a:gd name="connsiteX42" fmla="*/ 1757363 w 4157663"/>
              <a:gd name="connsiteY42" fmla="*/ 3367190 h 3552928"/>
              <a:gd name="connsiteX43" fmla="*/ 1681163 w 4157663"/>
              <a:gd name="connsiteY43" fmla="*/ 3386240 h 3552928"/>
              <a:gd name="connsiteX44" fmla="*/ 1581150 w 4157663"/>
              <a:gd name="connsiteY44" fmla="*/ 3386240 h 3552928"/>
              <a:gd name="connsiteX45" fmla="*/ 1509713 w 4157663"/>
              <a:gd name="connsiteY45" fmla="*/ 3386240 h 3552928"/>
              <a:gd name="connsiteX46" fmla="*/ 1414463 w 4157663"/>
              <a:gd name="connsiteY46" fmla="*/ 3386240 h 3552928"/>
              <a:gd name="connsiteX47" fmla="*/ 1285875 w 4157663"/>
              <a:gd name="connsiteY47" fmla="*/ 3391003 h 3552928"/>
              <a:gd name="connsiteX48" fmla="*/ 1195388 w 4157663"/>
              <a:gd name="connsiteY48" fmla="*/ 3391003 h 3552928"/>
              <a:gd name="connsiteX49" fmla="*/ 1109663 w 4157663"/>
              <a:gd name="connsiteY49" fmla="*/ 3391003 h 3552928"/>
              <a:gd name="connsiteX50" fmla="*/ 1014413 w 4157663"/>
              <a:gd name="connsiteY50" fmla="*/ 3395765 h 3552928"/>
              <a:gd name="connsiteX51" fmla="*/ 919163 w 4157663"/>
              <a:gd name="connsiteY51" fmla="*/ 3410053 h 3552928"/>
              <a:gd name="connsiteX52" fmla="*/ 838200 w 4157663"/>
              <a:gd name="connsiteY52" fmla="*/ 3433865 h 3552928"/>
              <a:gd name="connsiteX53" fmla="*/ 762000 w 4157663"/>
              <a:gd name="connsiteY53" fmla="*/ 3448153 h 3552928"/>
              <a:gd name="connsiteX54" fmla="*/ 719138 w 4157663"/>
              <a:gd name="connsiteY54" fmla="*/ 3457678 h 3552928"/>
              <a:gd name="connsiteX55" fmla="*/ 642938 w 4157663"/>
              <a:gd name="connsiteY55" fmla="*/ 3486253 h 3552928"/>
              <a:gd name="connsiteX56" fmla="*/ 614363 w 4157663"/>
              <a:gd name="connsiteY56" fmla="*/ 3533878 h 3552928"/>
              <a:gd name="connsiteX57" fmla="*/ 542925 w 4157663"/>
              <a:gd name="connsiteY57" fmla="*/ 3543403 h 3552928"/>
              <a:gd name="connsiteX58" fmla="*/ 438150 w 4157663"/>
              <a:gd name="connsiteY58" fmla="*/ 3552928 h 3552928"/>
              <a:gd name="connsiteX59" fmla="*/ 381000 w 4157663"/>
              <a:gd name="connsiteY59" fmla="*/ 3533878 h 3552928"/>
              <a:gd name="connsiteX60" fmla="*/ 338138 w 4157663"/>
              <a:gd name="connsiteY60" fmla="*/ 3514828 h 3552928"/>
              <a:gd name="connsiteX61" fmla="*/ 319088 w 4157663"/>
              <a:gd name="connsiteY61" fmla="*/ 3505303 h 3552928"/>
              <a:gd name="connsiteX62" fmla="*/ 285750 w 4157663"/>
              <a:gd name="connsiteY62" fmla="*/ 3505303 h 3552928"/>
              <a:gd name="connsiteX63" fmla="*/ 242888 w 4157663"/>
              <a:gd name="connsiteY63" fmla="*/ 3524353 h 3552928"/>
              <a:gd name="connsiteX64" fmla="*/ 200025 w 4157663"/>
              <a:gd name="connsiteY64" fmla="*/ 3533878 h 3552928"/>
              <a:gd name="connsiteX65" fmla="*/ 119063 w 4157663"/>
              <a:gd name="connsiteY65" fmla="*/ 3519590 h 3552928"/>
              <a:gd name="connsiteX66" fmla="*/ 76200 w 4157663"/>
              <a:gd name="connsiteY66" fmla="*/ 3510065 h 3552928"/>
              <a:gd name="connsiteX67" fmla="*/ 14288 w 4157663"/>
              <a:gd name="connsiteY67" fmla="*/ 3514828 h 3552928"/>
              <a:gd name="connsiteX68" fmla="*/ 0 w 4157663"/>
              <a:gd name="connsiteY68" fmla="*/ 1166915 h 3552928"/>
              <a:gd name="connsiteX69" fmla="*/ 61913 w 4157663"/>
              <a:gd name="connsiteY69" fmla="*/ 1124053 h 3552928"/>
              <a:gd name="connsiteX70" fmla="*/ 161925 w 4157663"/>
              <a:gd name="connsiteY70" fmla="*/ 1105003 h 3552928"/>
              <a:gd name="connsiteX71" fmla="*/ 185738 w 4157663"/>
              <a:gd name="connsiteY71" fmla="*/ 1147865 h 3552928"/>
              <a:gd name="connsiteX72" fmla="*/ 204788 w 4157663"/>
              <a:gd name="connsiteY72" fmla="*/ 1162153 h 3552928"/>
              <a:gd name="connsiteX73" fmla="*/ 214313 w 4157663"/>
              <a:gd name="connsiteY73" fmla="*/ 1228828 h 3552928"/>
              <a:gd name="connsiteX74" fmla="*/ 247650 w 4157663"/>
              <a:gd name="connsiteY74" fmla="*/ 1138340 h 3552928"/>
              <a:gd name="connsiteX75" fmla="*/ 247650 w 4157663"/>
              <a:gd name="connsiteY75" fmla="*/ 1138340 h 3552928"/>
              <a:gd name="connsiteX76" fmla="*/ 280988 w 4157663"/>
              <a:gd name="connsiteY76" fmla="*/ 1143103 h 3552928"/>
              <a:gd name="connsiteX77" fmla="*/ 290513 w 4157663"/>
              <a:gd name="connsiteY77" fmla="*/ 1105003 h 3552928"/>
              <a:gd name="connsiteX78" fmla="*/ 366713 w 4157663"/>
              <a:gd name="connsiteY78" fmla="*/ 1109765 h 3552928"/>
              <a:gd name="connsiteX79" fmla="*/ 371475 w 4157663"/>
              <a:gd name="connsiteY79" fmla="*/ 1028803 h 3552928"/>
              <a:gd name="connsiteX80" fmla="*/ 385763 w 4157663"/>
              <a:gd name="connsiteY80" fmla="*/ 985940 h 3552928"/>
              <a:gd name="connsiteX81" fmla="*/ 547688 w 4157663"/>
              <a:gd name="connsiteY81" fmla="*/ 1014515 h 3552928"/>
              <a:gd name="connsiteX82" fmla="*/ 704850 w 4157663"/>
              <a:gd name="connsiteY82" fmla="*/ 1062140 h 3552928"/>
              <a:gd name="connsiteX83" fmla="*/ 757238 w 4157663"/>
              <a:gd name="connsiteY83" fmla="*/ 1066903 h 3552928"/>
              <a:gd name="connsiteX84" fmla="*/ 842963 w 4157663"/>
              <a:gd name="connsiteY84" fmla="*/ 1128815 h 3552928"/>
              <a:gd name="connsiteX85" fmla="*/ 781050 w 4157663"/>
              <a:gd name="connsiteY85" fmla="*/ 1057378 h 3552928"/>
              <a:gd name="connsiteX86" fmla="*/ 633413 w 4157663"/>
              <a:gd name="connsiteY86" fmla="*/ 943078 h 3552928"/>
              <a:gd name="connsiteX87" fmla="*/ 523875 w 4157663"/>
              <a:gd name="connsiteY87" fmla="*/ 847828 h 3552928"/>
              <a:gd name="connsiteX88" fmla="*/ 504825 w 4157663"/>
              <a:gd name="connsiteY88" fmla="*/ 828778 h 3552928"/>
              <a:gd name="connsiteX89" fmla="*/ 490538 w 4157663"/>
              <a:gd name="connsiteY89" fmla="*/ 762103 h 3552928"/>
              <a:gd name="connsiteX90" fmla="*/ 461963 w 4157663"/>
              <a:gd name="connsiteY90" fmla="*/ 685903 h 3552928"/>
              <a:gd name="connsiteX91" fmla="*/ 461963 w 4157663"/>
              <a:gd name="connsiteY91" fmla="*/ 685903 h 3552928"/>
              <a:gd name="connsiteX92" fmla="*/ 381000 w 4157663"/>
              <a:gd name="connsiteY92" fmla="*/ 657328 h 3552928"/>
              <a:gd name="connsiteX93" fmla="*/ 357188 w 4157663"/>
              <a:gd name="connsiteY93" fmla="*/ 647803 h 3552928"/>
              <a:gd name="connsiteX94" fmla="*/ 304800 w 4157663"/>
              <a:gd name="connsiteY94" fmla="*/ 719240 h 3552928"/>
              <a:gd name="connsiteX95" fmla="*/ 252413 w 4157663"/>
              <a:gd name="connsiteY95" fmla="*/ 733528 h 3552928"/>
              <a:gd name="connsiteX96" fmla="*/ 285750 w 4157663"/>
              <a:gd name="connsiteY96" fmla="*/ 671615 h 3552928"/>
              <a:gd name="connsiteX97" fmla="*/ 357188 w 4157663"/>
              <a:gd name="connsiteY97" fmla="*/ 600178 h 3552928"/>
              <a:gd name="connsiteX98" fmla="*/ 376238 w 4157663"/>
              <a:gd name="connsiteY98" fmla="*/ 552553 h 3552928"/>
              <a:gd name="connsiteX99" fmla="*/ 371475 w 4157663"/>
              <a:gd name="connsiteY99" fmla="*/ 452540 h 3552928"/>
              <a:gd name="connsiteX100" fmla="*/ 361950 w 4157663"/>
              <a:gd name="connsiteY100" fmla="*/ 366815 h 3552928"/>
              <a:gd name="connsiteX101" fmla="*/ 304800 w 4157663"/>
              <a:gd name="connsiteY101" fmla="*/ 323953 h 3552928"/>
              <a:gd name="connsiteX102" fmla="*/ 280988 w 4157663"/>
              <a:gd name="connsiteY102" fmla="*/ 300140 h 3552928"/>
              <a:gd name="connsiteX103" fmla="*/ 285750 w 4157663"/>
              <a:gd name="connsiteY103" fmla="*/ 247753 h 3552928"/>
              <a:gd name="connsiteX104" fmla="*/ 309563 w 4157663"/>
              <a:gd name="connsiteY104" fmla="*/ 228703 h 3552928"/>
              <a:gd name="connsiteX105" fmla="*/ 328613 w 4157663"/>
              <a:gd name="connsiteY105" fmla="*/ 195365 h 3552928"/>
              <a:gd name="connsiteX106" fmla="*/ 1181100 w 4157663"/>
              <a:gd name="connsiteY106" fmla="*/ 181078 h 3552928"/>
              <a:gd name="connsiteX107" fmla="*/ 1195388 w 4157663"/>
              <a:gd name="connsiteY107" fmla="*/ 247753 h 3552928"/>
              <a:gd name="connsiteX108" fmla="*/ 1252538 w 4157663"/>
              <a:gd name="connsiteY108" fmla="*/ 228703 h 3552928"/>
              <a:gd name="connsiteX109" fmla="*/ 1295400 w 4157663"/>
              <a:gd name="connsiteY109" fmla="*/ 233465 h 3552928"/>
              <a:gd name="connsiteX110" fmla="*/ 1300163 w 4157663"/>
              <a:gd name="connsiteY110" fmla="*/ 314428 h 3552928"/>
              <a:gd name="connsiteX111" fmla="*/ 1328738 w 4157663"/>
              <a:gd name="connsiteY111" fmla="*/ 362053 h 3552928"/>
              <a:gd name="connsiteX112" fmla="*/ 1395413 w 4157663"/>
              <a:gd name="connsiteY112" fmla="*/ 419203 h 3552928"/>
              <a:gd name="connsiteX113" fmla="*/ 1447800 w 4157663"/>
              <a:gd name="connsiteY113" fmla="*/ 447778 h 3552928"/>
              <a:gd name="connsiteX114" fmla="*/ 1528763 w 4157663"/>
              <a:gd name="connsiteY114" fmla="*/ 419203 h 3552928"/>
              <a:gd name="connsiteX115" fmla="*/ 1533525 w 4157663"/>
              <a:gd name="connsiteY115" fmla="*/ 452540 h 3552928"/>
              <a:gd name="connsiteX116" fmla="*/ 1495425 w 4157663"/>
              <a:gd name="connsiteY116" fmla="*/ 504928 h 3552928"/>
              <a:gd name="connsiteX117" fmla="*/ 1509713 w 4157663"/>
              <a:gd name="connsiteY117" fmla="*/ 566840 h 3552928"/>
              <a:gd name="connsiteX118" fmla="*/ 1552575 w 4157663"/>
              <a:gd name="connsiteY118" fmla="*/ 566840 h 3552928"/>
              <a:gd name="connsiteX119" fmla="*/ 1504950 w 4157663"/>
              <a:gd name="connsiteY119" fmla="*/ 600178 h 3552928"/>
              <a:gd name="connsiteX120" fmla="*/ 1519238 w 4157663"/>
              <a:gd name="connsiteY120" fmla="*/ 666853 h 3552928"/>
              <a:gd name="connsiteX121" fmla="*/ 1543050 w 4157663"/>
              <a:gd name="connsiteY121" fmla="*/ 714478 h 3552928"/>
              <a:gd name="connsiteX122" fmla="*/ 1600200 w 4157663"/>
              <a:gd name="connsiteY122" fmla="*/ 709715 h 3552928"/>
              <a:gd name="connsiteX123" fmla="*/ 1652588 w 4157663"/>
              <a:gd name="connsiteY123" fmla="*/ 728765 h 3552928"/>
              <a:gd name="connsiteX124" fmla="*/ 1695450 w 4157663"/>
              <a:gd name="connsiteY124" fmla="*/ 690665 h 3552928"/>
              <a:gd name="connsiteX125" fmla="*/ 1719263 w 4157663"/>
              <a:gd name="connsiteY125" fmla="*/ 671615 h 3552928"/>
              <a:gd name="connsiteX126" fmla="*/ 1704975 w 4157663"/>
              <a:gd name="connsiteY126" fmla="*/ 628753 h 3552928"/>
              <a:gd name="connsiteX127" fmla="*/ 1690688 w 4157663"/>
              <a:gd name="connsiteY127" fmla="*/ 614465 h 3552928"/>
              <a:gd name="connsiteX128" fmla="*/ 1690688 w 4157663"/>
              <a:gd name="connsiteY128" fmla="*/ 590653 h 3552928"/>
              <a:gd name="connsiteX129" fmla="*/ 1728788 w 4157663"/>
              <a:gd name="connsiteY129" fmla="*/ 604940 h 3552928"/>
              <a:gd name="connsiteX130" fmla="*/ 1757363 w 4157663"/>
              <a:gd name="connsiteY130" fmla="*/ 633515 h 3552928"/>
              <a:gd name="connsiteX131" fmla="*/ 1766888 w 4157663"/>
              <a:gd name="connsiteY131" fmla="*/ 585890 h 3552928"/>
              <a:gd name="connsiteX132" fmla="*/ 1771650 w 4157663"/>
              <a:gd name="connsiteY132" fmla="*/ 552553 h 3552928"/>
              <a:gd name="connsiteX133" fmla="*/ 1766888 w 4157663"/>
              <a:gd name="connsiteY133" fmla="*/ 538265 h 3552928"/>
              <a:gd name="connsiteX134" fmla="*/ 1724025 w 4157663"/>
              <a:gd name="connsiteY134" fmla="*/ 523978 h 3552928"/>
              <a:gd name="connsiteX135" fmla="*/ 1690688 w 4157663"/>
              <a:gd name="connsiteY135" fmla="*/ 500165 h 3552928"/>
              <a:gd name="connsiteX136" fmla="*/ 1657350 w 4157663"/>
              <a:gd name="connsiteY136" fmla="*/ 457303 h 3552928"/>
              <a:gd name="connsiteX137" fmla="*/ 1628775 w 4157663"/>
              <a:gd name="connsiteY137" fmla="*/ 447778 h 3552928"/>
              <a:gd name="connsiteX138" fmla="*/ 1590675 w 4157663"/>
              <a:gd name="connsiteY138" fmla="*/ 447778 h 3552928"/>
              <a:gd name="connsiteX139" fmla="*/ 1571625 w 4157663"/>
              <a:gd name="connsiteY139" fmla="*/ 443015 h 3552928"/>
              <a:gd name="connsiteX140" fmla="*/ 1557338 w 4157663"/>
              <a:gd name="connsiteY140" fmla="*/ 409678 h 3552928"/>
              <a:gd name="connsiteX141" fmla="*/ 1538288 w 4157663"/>
              <a:gd name="connsiteY141" fmla="*/ 371578 h 3552928"/>
              <a:gd name="connsiteX142" fmla="*/ 1557338 w 4157663"/>
              <a:gd name="connsiteY142" fmla="*/ 357290 h 3552928"/>
              <a:gd name="connsiteX143" fmla="*/ 1614488 w 4157663"/>
              <a:gd name="connsiteY143" fmla="*/ 419203 h 3552928"/>
              <a:gd name="connsiteX144" fmla="*/ 1614488 w 4157663"/>
              <a:gd name="connsiteY144" fmla="*/ 419203 h 3552928"/>
              <a:gd name="connsiteX145" fmla="*/ 1633538 w 4157663"/>
              <a:gd name="connsiteY145" fmla="*/ 390628 h 3552928"/>
              <a:gd name="connsiteX146" fmla="*/ 1614488 w 4157663"/>
              <a:gd name="connsiteY146" fmla="*/ 352528 h 3552928"/>
              <a:gd name="connsiteX147" fmla="*/ 1657350 w 4157663"/>
              <a:gd name="connsiteY147" fmla="*/ 362053 h 3552928"/>
              <a:gd name="connsiteX148" fmla="*/ 1676400 w 4157663"/>
              <a:gd name="connsiteY148" fmla="*/ 423965 h 3552928"/>
              <a:gd name="connsiteX149" fmla="*/ 1695450 w 4157663"/>
              <a:gd name="connsiteY149" fmla="*/ 428728 h 3552928"/>
              <a:gd name="connsiteX150" fmla="*/ 1690688 w 4157663"/>
              <a:gd name="connsiteY150" fmla="*/ 390628 h 3552928"/>
              <a:gd name="connsiteX151" fmla="*/ 1681163 w 4157663"/>
              <a:gd name="connsiteY151" fmla="*/ 362053 h 3552928"/>
              <a:gd name="connsiteX152" fmla="*/ 1690688 w 4157663"/>
              <a:gd name="connsiteY152" fmla="*/ 343003 h 3552928"/>
              <a:gd name="connsiteX153" fmla="*/ 1690688 w 4157663"/>
              <a:gd name="connsiteY153" fmla="*/ 343003 h 3552928"/>
              <a:gd name="connsiteX154" fmla="*/ 1757363 w 4157663"/>
              <a:gd name="connsiteY154" fmla="*/ 343003 h 3552928"/>
              <a:gd name="connsiteX155" fmla="*/ 1757363 w 4157663"/>
              <a:gd name="connsiteY155" fmla="*/ 343003 h 3552928"/>
              <a:gd name="connsiteX156" fmla="*/ 1728788 w 4157663"/>
              <a:gd name="connsiteY156" fmla="*/ 438253 h 3552928"/>
              <a:gd name="connsiteX157" fmla="*/ 1733550 w 4157663"/>
              <a:gd name="connsiteY157" fmla="*/ 476353 h 3552928"/>
              <a:gd name="connsiteX158" fmla="*/ 1733550 w 4157663"/>
              <a:gd name="connsiteY158" fmla="*/ 476353 h 3552928"/>
              <a:gd name="connsiteX159" fmla="*/ 1800225 w 4157663"/>
              <a:gd name="connsiteY159" fmla="*/ 490640 h 3552928"/>
              <a:gd name="connsiteX160" fmla="*/ 1838325 w 4157663"/>
              <a:gd name="connsiteY160" fmla="*/ 457303 h 3552928"/>
              <a:gd name="connsiteX161" fmla="*/ 1900238 w 4157663"/>
              <a:gd name="connsiteY161" fmla="*/ 457303 h 3552928"/>
              <a:gd name="connsiteX162" fmla="*/ 1947863 w 4157663"/>
              <a:gd name="connsiteY162" fmla="*/ 466828 h 3552928"/>
              <a:gd name="connsiteX163" fmla="*/ 1966913 w 4157663"/>
              <a:gd name="connsiteY163" fmla="*/ 438253 h 3552928"/>
              <a:gd name="connsiteX164" fmla="*/ 1971675 w 4157663"/>
              <a:gd name="connsiteY164" fmla="*/ 419203 h 3552928"/>
              <a:gd name="connsiteX165" fmla="*/ 1928813 w 4157663"/>
              <a:gd name="connsiteY165" fmla="*/ 404915 h 3552928"/>
              <a:gd name="connsiteX166" fmla="*/ 1881188 w 4157663"/>
              <a:gd name="connsiteY166" fmla="*/ 395390 h 3552928"/>
              <a:gd name="connsiteX167" fmla="*/ 1866900 w 4157663"/>
              <a:gd name="connsiteY167" fmla="*/ 376340 h 3552928"/>
              <a:gd name="connsiteX168" fmla="*/ 1938338 w 4157663"/>
              <a:gd name="connsiteY168" fmla="*/ 371578 h 3552928"/>
              <a:gd name="connsiteX169" fmla="*/ 1962150 w 4157663"/>
              <a:gd name="connsiteY169" fmla="*/ 385865 h 3552928"/>
              <a:gd name="connsiteX170" fmla="*/ 1962150 w 4157663"/>
              <a:gd name="connsiteY170" fmla="*/ 385865 h 3552928"/>
              <a:gd name="connsiteX171" fmla="*/ 1914525 w 4157663"/>
              <a:gd name="connsiteY171" fmla="*/ 352528 h 3552928"/>
              <a:gd name="connsiteX172" fmla="*/ 1928813 w 4157663"/>
              <a:gd name="connsiteY172" fmla="*/ 328715 h 3552928"/>
              <a:gd name="connsiteX173" fmla="*/ 1928813 w 4157663"/>
              <a:gd name="connsiteY173" fmla="*/ 328715 h 3552928"/>
              <a:gd name="connsiteX174" fmla="*/ 1947863 w 4157663"/>
              <a:gd name="connsiteY174" fmla="*/ 304903 h 3552928"/>
              <a:gd name="connsiteX175" fmla="*/ 1952625 w 4157663"/>
              <a:gd name="connsiteY175" fmla="*/ 290615 h 3552928"/>
              <a:gd name="connsiteX176" fmla="*/ 2024063 w 4157663"/>
              <a:gd name="connsiteY176" fmla="*/ 362053 h 3552928"/>
              <a:gd name="connsiteX177" fmla="*/ 2019300 w 4157663"/>
              <a:gd name="connsiteY177" fmla="*/ 343003 h 3552928"/>
              <a:gd name="connsiteX178" fmla="*/ 1995488 w 4157663"/>
              <a:gd name="connsiteY178" fmla="*/ 290615 h 3552928"/>
              <a:gd name="connsiteX179" fmla="*/ 1995488 w 4157663"/>
              <a:gd name="connsiteY179" fmla="*/ 228703 h 3552928"/>
              <a:gd name="connsiteX180" fmla="*/ 2014538 w 4157663"/>
              <a:gd name="connsiteY180" fmla="*/ 228703 h 3552928"/>
              <a:gd name="connsiteX181" fmla="*/ 2019300 w 4157663"/>
              <a:gd name="connsiteY181" fmla="*/ 290615 h 3552928"/>
              <a:gd name="connsiteX182" fmla="*/ 2052638 w 4157663"/>
              <a:gd name="connsiteY182" fmla="*/ 309665 h 3552928"/>
              <a:gd name="connsiteX183" fmla="*/ 2052638 w 4157663"/>
              <a:gd name="connsiteY183" fmla="*/ 309665 h 3552928"/>
              <a:gd name="connsiteX184" fmla="*/ 2043113 w 4157663"/>
              <a:gd name="connsiteY184" fmla="*/ 219178 h 3552928"/>
              <a:gd name="connsiteX185" fmla="*/ 2071688 w 4157663"/>
              <a:gd name="connsiteY185" fmla="*/ 214415 h 3552928"/>
              <a:gd name="connsiteX186" fmla="*/ 2071688 w 4157663"/>
              <a:gd name="connsiteY186" fmla="*/ 266803 h 3552928"/>
              <a:gd name="connsiteX187" fmla="*/ 2081213 w 4157663"/>
              <a:gd name="connsiteY187" fmla="*/ 281090 h 3552928"/>
              <a:gd name="connsiteX188" fmla="*/ 2109788 w 4157663"/>
              <a:gd name="connsiteY188" fmla="*/ 228703 h 3552928"/>
              <a:gd name="connsiteX189" fmla="*/ 2152650 w 4157663"/>
              <a:gd name="connsiteY189" fmla="*/ 204890 h 3552928"/>
              <a:gd name="connsiteX190" fmla="*/ 2157413 w 4157663"/>
              <a:gd name="connsiteY190" fmla="*/ 228703 h 3552928"/>
              <a:gd name="connsiteX191" fmla="*/ 2124075 w 4157663"/>
              <a:gd name="connsiteY191" fmla="*/ 271565 h 3552928"/>
              <a:gd name="connsiteX192" fmla="*/ 2095500 w 4157663"/>
              <a:gd name="connsiteY192" fmla="*/ 304903 h 3552928"/>
              <a:gd name="connsiteX193" fmla="*/ 2195513 w 4157663"/>
              <a:gd name="connsiteY193" fmla="*/ 328715 h 3552928"/>
              <a:gd name="connsiteX194" fmla="*/ 2233613 w 4157663"/>
              <a:gd name="connsiteY194" fmla="*/ 328715 h 3552928"/>
              <a:gd name="connsiteX195" fmla="*/ 2228850 w 4157663"/>
              <a:gd name="connsiteY195" fmla="*/ 290615 h 3552928"/>
              <a:gd name="connsiteX196" fmla="*/ 2228850 w 4157663"/>
              <a:gd name="connsiteY196" fmla="*/ 290615 h 3552928"/>
              <a:gd name="connsiteX197" fmla="*/ 2262188 w 4157663"/>
              <a:gd name="connsiteY197" fmla="*/ 257278 h 3552928"/>
              <a:gd name="connsiteX198" fmla="*/ 2276475 w 4157663"/>
              <a:gd name="connsiteY198" fmla="*/ 333478 h 3552928"/>
              <a:gd name="connsiteX199" fmla="*/ 2300288 w 4157663"/>
              <a:gd name="connsiteY199" fmla="*/ 352528 h 3552928"/>
              <a:gd name="connsiteX200" fmla="*/ 2309813 w 4157663"/>
              <a:gd name="connsiteY200" fmla="*/ 314428 h 3552928"/>
              <a:gd name="connsiteX201" fmla="*/ 2309813 w 4157663"/>
              <a:gd name="connsiteY201" fmla="*/ 314428 h 3552928"/>
              <a:gd name="connsiteX202" fmla="*/ 2338388 w 4157663"/>
              <a:gd name="connsiteY202" fmla="*/ 247753 h 3552928"/>
              <a:gd name="connsiteX203" fmla="*/ 2343150 w 4157663"/>
              <a:gd name="connsiteY203" fmla="*/ 285853 h 3552928"/>
              <a:gd name="connsiteX204" fmla="*/ 2347913 w 4157663"/>
              <a:gd name="connsiteY204" fmla="*/ 319190 h 3552928"/>
              <a:gd name="connsiteX205" fmla="*/ 2409825 w 4157663"/>
              <a:gd name="connsiteY205" fmla="*/ 338240 h 3552928"/>
              <a:gd name="connsiteX206" fmla="*/ 2438400 w 4157663"/>
              <a:gd name="connsiteY206" fmla="*/ 343003 h 3552928"/>
              <a:gd name="connsiteX207" fmla="*/ 2447925 w 4157663"/>
              <a:gd name="connsiteY207" fmla="*/ 328715 h 3552928"/>
              <a:gd name="connsiteX208" fmla="*/ 2466975 w 4157663"/>
              <a:gd name="connsiteY208" fmla="*/ 309665 h 3552928"/>
              <a:gd name="connsiteX209" fmla="*/ 2509838 w 4157663"/>
              <a:gd name="connsiteY209" fmla="*/ 304903 h 3552928"/>
              <a:gd name="connsiteX210" fmla="*/ 2481263 w 4157663"/>
              <a:gd name="connsiteY210" fmla="*/ 343003 h 3552928"/>
              <a:gd name="connsiteX211" fmla="*/ 2481263 w 4157663"/>
              <a:gd name="connsiteY211" fmla="*/ 371578 h 3552928"/>
              <a:gd name="connsiteX212" fmla="*/ 2481263 w 4157663"/>
              <a:gd name="connsiteY212" fmla="*/ 371578 h 3552928"/>
              <a:gd name="connsiteX213" fmla="*/ 2547938 w 4157663"/>
              <a:gd name="connsiteY213" fmla="*/ 409678 h 3552928"/>
              <a:gd name="connsiteX214" fmla="*/ 2609850 w 4157663"/>
              <a:gd name="connsiteY214" fmla="*/ 447778 h 3552928"/>
              <a:gd name="connsiteX215" fmla="*/ 2662238 w 4157663"/>
              <a:gd name="connsiteY215" fmla="*/ 485878 h 3552928"/>
              <a:gd name="connsiteX216" fmla="*/ 2681288 w 4157663"/>
              <a:gd name="connsiteY216" fmla="*/ 500165 h 3552928"/>
              <a:gd name="connsiteX217" fmla="*/ 2705100 w 4157663"/>
              <a:gd name="connsiteY217" fmla="*/ 466828 h 3552928"/>
              <a:gd name="connsiteX218" fmla="*/ 2700338 w 4157663"/>
              <a:gd name="connsiteY218" fmla="*/ 438253 h 3552928"/>
              <a:gd name="connsiteX219" fmla="*/ 2700338 w 4157663"/>
              <a:gd name="connsiteY219" fmla="*/ 419203 h 3552928"/>
              <a:gd name="connsiteX220" fmla="*/ 2728913 w 4157663"/>
              <a:gd name="connsiteY220" fmla="*/ 457303 h 3552928"/>
              <a:gd name="connsiteX221" fmla="*/ 2705100 w 4157663"/>
              <a:gd name="connsiteY221" fmla="*/ 495403 h 3552928"/>
              <a:gd name="connsiteX222" fmla="*/ 2747963 w 4157663"/>
              <a:gd name="connsiteY222" fmla="*/ 543028 h 3552928"/>
              <a:gd name="connsiteX223" fmla="*/ 2795588 w 4157663"/>
              <a:gd name="connsiteY223" fmla="*/ 528740 h 3552928"/>
              <a:gd name="connsiteX224" fmla="*/ 2795588 w 4157663"/>
              <a:gd name="connsiteY224" fmla="*/ 528740 h 3552928"/>
              <a:gd name="connsiteX225" fmla="*/ 2814638 w 4157663"/>
              <a:gd name="connsiteY225" fmla="*/ 471590 h 3552928"/>
              <a:gd name="connsiteX226" fmla="*/ 2814638 w 4157663"/>
              <a:gd name="connsiteY226" fmla="*/ 471590 h 3552928"/>
              <a:gd name="connsiteX227" fmla="*/ 2824163 w 4157663"/>
              <a:gd name="connsiteY227" fmla="*/ 519215 h 3552928"/>
              <a:gd name="connsiteX228" fmla="*/ 2847975 w 4157663"/>
              <a:gd name="connsiteY228" fmla="*/ 557315 h 3552928"/>
              <a:gd name="connsiteX229" fmla="*/ 2928938 w 4157663"/>
              <a:gd name="connsiteY229" fmla="*/ 581128 h 3552928"/>
              <a:gd name="connsiteX230" fmla="*/ 2986088 w 4157663"/>
              <a:gd name="connsiteY230" fmla="*/ 590653 h 3552928"/>
              <a:gd name="connsiteX231" fmla="*/ 2986088 w 4157663"/>
              <a:gd name="connsiteY231" fmla="*/ 590653 h 3552928"/>
              <a:gd name="connsiteX232" fmla="*/ 2947988 w 4157663"/>
              <a:gd name="connsiteY232" fmla="*/ 447778 h 3552928"/>
              <a:gd name="connsiteX233" fmla="*/ 2886075 w 4157663"/>
              <a:gd name="connsiteY233" fmla="*/ 295378 h 3552928"/>
              <a:gd name="connsiteX234" fmla="*/ 2881313 w 4157663"/>
              <a:gd name="connsiteY234" fmla="*/ 242990 h 3552928"/>
              <a:gd name="connsiteX235" fmla="*/ 3009900 w 4157663"/>
              <a:gd name="connsiteY235" fmla="*/ 219178 h 3552928"/>
              <a:gd name="connsiteX236" fmla="*/ 3052763 w 4157663"/>
              <a:gd name="connsiteY236" fmla="*/ 309665 h 3552928"/>
              <a:gd name="connsiteX237" fmla="*/ 3076575 w 4157663"/>
              <a:gd name="connsiteY237" fmla="*/ 395390 h 3552928"/>
              <a:gd name="connsiteX238" fmla="*/ 3081338 w 4157663"/>
              <a:gd name="connsiteY238" fmla="*/ 485878 h 3552928"/>
              <a:gd name="connsiteX239" fmla="*/ 3095625 w 4157663"/>
              <a:gd name="connsiteY239" fmla="*/ 557315 h 3552928"/>
              <a:gd name="connsiteX240" fmla="*/ 3143250 w 4157663"/>
              <a:gd name="connsiteY240" fmla="*/ 590653 h 3552928"/>
              <a:gd name="connsiteX241" fmla="*/ 3243263 w 4157663"/>
              <a:gd name="connsiteY241" fmla="*/ 552553 h 3552928"/>
              <a:gd name="connsiteX242" fmla="*/ 3333750 w 4157663"/>
              <a:gd name="connsiteY242" fmla="*/ 509690 h 3552928"/>
              <a:gd name="connsiteX243" fmla="*/ 3400425 w 4157663"/>
              <a:gd name="connsiteY243" fmla="*/ 471590 h 3552928"/>
              <a:gd name="connsiteX244" fmla="*/ 3400425 w 4157663"/>
              <a:gd name="connsiteY244" fmla="*/ 414440 h 3552928"/>
              <a:gd name="connsiteX245" fmla="*/ 3352800 w 4157663"/>
              <a:gd name="connsiteY245" fmla="*/ 409678 h 3552928"/>
              <a:gd name="connsiteX246" fmla="*/ 3295650 w 4157663"/>
              <a:gd name="connsiteY246" fmla="*/ 438253 h 3552928"/>
              <a:gd name="connsiteX247" fmla="*/ 3238500 w 4157663"/>
              <a:gd name="connsiteY247" fmla="*/ 447778 h 3552928"/>
              <a:gd name="connsiteX248" fmla="*/ 3200400 w 4157663"/>
              <a:gd name="connsiteY248" fmla="*/ 438253 h 3552928"/>
              <a:gd name="connsiteX249" fmla="*/ 3248025 w 4157663"/>
              <a:gd name="connsiteY249" fmla="*/ 409678 h 3552928"/>
              <a:gd name="connsiteX250" fmla="*/ 3271838 w 4157663"/>
              <a:gd name="connsiteY250" fmla="*/ 371578 h 3552928"/>
              <a:gd name="connsiteX251" fmla="*/ 3228975 w 4157663"/>
              <a:gd name="connsiteY251" fmla="*/ 362053 h 3552928"/>
              <a:gd name="connsiteX252" fmla="*/ 3162300 w 4157663"/>
              <a:gd name="connsiteY252" fmla="*/ 338240 h 3552928"/>
              <a:gd name="connsiteX253" fmla="*/ 3143250 w 4157663"/>
              <a:gd name="connsiteY253" fmla="*/ 262040 h 3552928"/>
              <a:gd name="connsiteX254" fmla="*/ 4143375 w 4157663"/>
              <a:gd name="connsiteY254" fmla="*/ 104878 h 3552928"/>
              <a:gd name="connsiteX255" fmla="*/ 4152900 w 4157663"/>
              <a:gd name="connsiteY255" fmla="*/ 2062265 h 3552928"/>
              <a:gd name="connsiteX0" fmla="*/ 4157663 w 4181475"/>
              <a:gd name="connsiteY0" fmla="*/ 1885950 h 3371850"/>
              <a:gd name="connsiteX1" fmla="*/ 4095750 w 4181475"/>
              <a:gd name="connsiteY1" fmla="*/ 1895475 h 3371850"/>
              <a:gd name="connsiteX2" fmla="*/ 4024313 w 4181475"/>
              <a:gd name="connsiteY2" fmla="*/ 1885950 h 3371850"/>
              <a:gd name="connsiteX3" fmla="*/ 3981450 w 4181475"/>
              <a:gd name="connsiteY3" fmla="*/ 1890712 h 3371850"/>
              <a:gd name="connsiteX4" fmla="*/ 3938588 w 4181475"/>
              <a:gd name="connsiteY4" fmla="*/ 1938337 h 3371850"/>
              <a:gd name="connsiteX5" fmla="*/ 3876675 w 4181475"/>
              <a:gd name="connsiteY5" fmla="*/ 2000250 h 3371850"/>
              <a:gd name="connsiteX6" fmla="*/ 3824288 w 4181475"/>
              <a:gd name="connsiteY6" fmla="*/ 2071687 h 3371850"/>
              <a:gd name="connsiteX7" fmla="*/ 3743325 w 4181475"/>
              <a:gd name="connsiteY7" fmla="*/ 2124075 h 3371850"/>
              <a:gd name="connsiteX8" fmla="*/ 3638550 w 4181475"/>
              <a:gd name="connsiteY8" fmla="*/ 2171700 h 3371850"/>
              <a:gd name="connsiteX9" fmla="*/ 3557588 w 4181475"/>
              <a:gd name="connsiteY9" fmla="*/ 2200275 h 3371850"/>
              <a:gd name="connsiteX10" fmla="*/ 3481388 w 4181475"/>
              <a:gd name="connsiteY10" fmla="*/ 2257425 h 3371850"/>
              <a:gd name="connsiteX11" fmla="*/ 3376613 w 4181475"/>
              <a:gd name="connsiteY11" fmla="*/ 2309812 h 3371850"/>
              <a:gd name="connsiteX12" fmla="*/ 3319463 w 4181475"/>
              <a:gd name="connsiteY12" fmla="*/ 2338387 h 3371850"/>
              <a:gd name="connsiteX13" fmla="*/ 3252788 w 4181475"/>
              <a:gd name="connsiteY13" fmla="*/ 2343150 h 3371850"/>
              <a:gd name="connsiteX14" fmla="*/ 3214688 w 4181475"/>
              <a:gd name="connsiteY14" fmla="*/ 2357437 h 3371850"/>
              <a:gd name="connsiteX15" fmla="*/ 3128963 w 4181475"/>
              <a:gd name="connsiteY15" fmla="*/ 2386012 h 3371850"/>
              <a:gd name="connsiteX16" fmla="*/ 3024188 w 4181475"/>
              <a:gd name="connsiteY16" fmla="*/ 2433637 h 3371850"/>
              <a:gd name="connsiteX17" fmla="*/ 2947988 w 4181475"/>
              <a:gd name="connsiteY17" fmla="*/ 2462212 h 3371850"/>
              <a:gd name="connsiteX18" fmla="*/ 2900363 w 4181475"/>
              <a:gd name="connsiteY18" fmla="*/ 2486025 h 3371850"/>
              <a:gd name="connsiteX19" fmla="*/ 2847975 w 4181475"/>
              <a:gd name="connsiteY19" fmla="*/ 2490787 h 3371850"/>
              <a:gd name="connsiteX20" fmla="*/ 2847975 w 4181475"/>
              <a:gd name="connsiteY20" fmla="*/ 2462212 h 3371850"/>
              <a:gd name="connsiteX21" fmla="*/ 2828925 w 4181475"/>
              <a:gd name="connsiteY21" fmla="*/ 2457450 h 3371850"/>
              <a:gd name="connsiteX22" fmla="*/ 2757488 w 4181475"/>
              <a:gd name="connsiteY22" fmla="*/ 2481262 h 3371850"/>
              <a:gd name="connsiteX23" fmla="*/ 2690813 w 4181475"/>
              <a:gd name="connsiteY23" fmla="*/ 2500312 h 3371850"/>
              <a:gd name="connsiteX24" fmla="*/ 2638425 w 4181475"/>
              <a:gd name="connsiteY24" fmla="*/ 2500312 h 3371850"/>
              <a:gd name="connsiteX25" fmla="*/ 2576513 w 4181475"/>
              <a:gd name="connsiteY25" fmla="*/ 2519362 h 3371850"/>
              <a:gd name="connsiteX26" fmla="*/ 2576513 w 4181475"/>
              <a:gd name="connsiteY26" fmla="*/ 2547937 h 3371850"/>
              <a:gd name="connsiteX27" fmla="*/ 2624138 w 4181475"/>
              <a:gd name="connsiteY27" fmla="*/ 2571750 h 3371850"/>
              <a:gd name="connsiteX28" fmla="*/ 2690813 w 4181475"/>
              <a:gd name="connsiteY28" fmla="*/ 2581275 h 3371850"/>
              <a:gd name="connsiteX29" fmla="*/ 2690813 w 4181475"/>
              <a:gd name="connsiteY29" fmla="*/ 2581275 h 3371850"/>
              <a:gd name="connsiteX30" fmla="*/ 2681288 w 4181475"/>
              <a:gd name="connsiteY30" fmla="*/ 2657475 h 3371850"/>
              <a:gd name="connsiteX31" fmla="*/ 2690813 w 4181475"/>
              <a:gd name="connsiteY31" fmla="*/ 2747962 h 3371850"/>
              <a:gd name="connsiteX32" fmla="*/ 2686050 w 4181475"/>
              <a:gd name="connsiteY32" fmla="*/ 2833687 h 3371850"/>
              <a:gd name="connsiteX33" fmla="*/ 2624138 w 4181475"/>
              <a:gd name="connsiteY33" fmla="*/ 2905125 h 3371850"/>
              <a:gd name="connsiteX34" fmla="*/ 2566988 w 4181475"/>
              <a:gd name="connsiteY34" fmla="*/ 2967037 h 3371850"/>
              <a:gd name="connsiteX35" fmla="*/ 2419350 w 4181475"/>
              <a:gd name="connsiteY35" fmla="*/ 3038475 h 3371850"/>
              <a:gd name="connsiteX36" fmla="*/ 2295525 w 4181475"/>
              <a:gd name="connsiteY36" fmla="*/ 3095625 h 3371850"/>
              <a:gd name="connsiteX37" fmla="*/ 2162175 w 4181475"/>
              <a:gd name="connsiteY37" fmla="*/ 3148012 h 3371850"/>
              <a:gd name="connsiteX38" fmla="*/ 2076450 w 4181475"/>
              <a:gd name="connsiteY38" fmla="*/ 3176587 h 3371850"/>
              <a:gd name="connsiteX39" fmla="*/ 2062163 w 4181475"/>
              <a:gd name="connsiteY39" fmla="*/ 3181350 h 3371850"/>
              <a:gd name="connsiteX40" fmla="*/ 1933575 w 4181475"/>
              <a:gd name="connsiteY40" fmla="*/ 3171825 h 3371850"/>
              <a:gd name="connsiteX41" fmla="*/ 1847850 w 4181475"/>
              <a:gd name="connsiteY41" fmla="*/ 3176587 h 3371850"/>
              <a:gd name="connsiteX42" fmla="*/ 1757363 w 4181475"/>
              <a:gd name="connsiteY42" fmla="*/ 3186112 h 3371850"/>
              <a:gd name="connsiteX43" fmla="*/ 1681163 w 4181475"/>
              <a:gd name="connsiteY43" fmla="*/ 3205162 h 3371850"/>
              <a:gd name="connsiteX44" fmla="*/ 1581150 w 4181475"/>
              <a:gd name="connsiteY44" fmla="*/ 3205162 h 3371850"/>
              <a:gd name="connsiteX45" fmla="*/ 1509713 w 4181475"/>
              <a:gd name="connsiteY45" fmla="*/ 3205162 h 3371850"/>
              <a:gd name="connsiteX46" fmla="*/ 1414463 w 4181475"/>
              <a:gd name="connsiteY46" fmla="*/ 3205162 h 3371850"/>
              <a:gd name="connsiteX47" fmla="*/ 1285875 w 4181475"/>
              <a:gd name="connsiteY47" fmla="*/ 3209925 h 3371850"/>
              <a:gd name="connsiteX48" fmla="*/ 1195388 w 4181475"/>
              <a:gd name="connsiteY48" fmla="*/ 3209925 h 3371850"/>
              <a:gd name="connsiteX49" fmla="*/ 1109663 w 4181475"/>
              <a:gd name="connsiteY49" fmla="*/ 3209925 h 3371850"/>
              <a:gd name="connsiteX50" fmla="*/ 1014413 w 4181475"/>
              <a:gd name="connsiteY50" fmla="*/ 3214687 h 3371850"/>
              <a:gd name="connsiteX51" fmla="*/ 919163 w 4181475"/>
              <a:gd name="connsiteY51" fmla="*/ 3228975 h 3371850"/>
              <a:gd name="connsiteX52" fmla="*/ 838200 w 4181475"/>
              <a:gd name="connsiteY52" fmla="*/ 3252787 h 3371850"/>
              <a:gd name="connsiteX53" fmla="*/ 762000 w 4181475"/>
              <a:gd name="connsiteY53" fmla="*/ 3267075 h 3371850"/>
              <a:gd name="connsiteX54" fmla="*/ 719138 w 4181475"/>
              <a:gd name="connsiteY54" fmla="*/ 3276600 h 3371850"/>
              <a:gd name="connsiteX55" fmla="*/ 642938 w 4181475"/>
              <a:gd name="connsiteY55" fmla="*/ 3305175 h 3371850"/>
              <a:gd name="connsiteX56" fmla="*/ 614363 w 4181475"/>
              <a:gd name="connsiteY56" fmla="*/ 3352800 h 3371850"/>
              <a:gd name="connsiteX57" fmla="*/ 542925 w 4181475"/>
              <a:gd name="connsiteY57" fmla="*/ 3362325 h 3371850"/>
              <a:gd name="connsiteX58" fmla="*/ 438150 w 4181475"/>
              <a:gd name="connsiteY58" fmla="*/ 3371850 h 3371850"/>
              <a:gd name="connsiteX59" fmla="*/ 381000 w 4181475"/>
              <a:gd name="connsiteY59" fmla="*/ 3352800 h 3371850"/>
              <a:gd name="connsiteX60" fmla="*/ 338138 w 4181475"/>
              <a:gd name="connsiteY60" fmla="*/ 3333750 h 3371850"/>
              <a:gd name="connsiteX61" fmla="*/ 319088 w 4181475"/>
              <a:gd name="connsiteY61" fmla="*/ 3324225 h 3371850"/>
              <a:gd name="connsiteX62" fmla="*/ 285750 w 4181475"/>
              <a:gd name="connsiteY62" fmla="*/ 3324225 h 3371850"/>
              <a:gd name="connsiteX63" fmla="*/ 242888 w 4181475"/>
              <a:gd name="connsiteY63" fmla="*/ 3343275 h 3371850"/>
              <a:gd name="connsiteX64" fmla="*/ 200025 w 4181475"/>
              <a:gd name="connsiteY64" fmla="*/ 3352800 h 3371850"/>
              <a:gd name="connsiteX65" fmla="*/ 119063 w 4181475"/>
              <a:gd name="connsiteY65" fmla="*/ 3338512 h 3371850"/>
              <a:gd name="connsiteX66" fmla="*/ 76200 w 4181475"/>
              <a:gd name="connsiteY66" fmla="*/ 3328987 h 3371850"/>
              <a:gd name="connsiteX67" fmla="*/ 14288 w 4181475"/>
              <a:gd name="connsiteY67" fmla="*/ 3333750 h 3371850"/>
              <a:gd name="connsiteX68" fmla="*/ 0 w 4181475"/>
              <a:gd name="connsiteY68" fmla="*/ 985837 h 3371850"/>
              <a:gd name="connsiteX69" fmla="*/ 61913 w 4181475"/>
              <a:gd name="connsiteY69" fmla="*/ 942975 h 3371850"/>
              <a:gd name="connsiteX70" fmla="*/ 161925 w 4181475"/>
              <a:gd name="connsiteY70" fmla="*/ 923925 h 3371850"/>
              <a:gd name="connsiteX71" fmla="*/ 185738 w 4181475"/>
              <a:gd name="connsiteY71" fmla="*/ 966787 h 3371850"/>
              <a:gd name="connsiteX72" fmla="*/ 204788 w 4181475"/>
              <a:gd name="connsiteY72" fmla="*/ 981075 h 3371850"/>
              <a:gd name="connsiteX73" fmla="*/ 214313 w 4181475"/>
              <a:gd name="connsiteY73" fmla="*/ 1047750 h 3371850"/>
              <a:gd name="connsiteX74" fmla="*/ 247650 w 4181475"/>
              <a:gd name="connsiteY74" fmla="*/ 957262 h 3371850"/>
              <a:gd name="connsiteX75" fmla="*/ 247650 w 4181475"/>
              <a:gd name="connsiteY75" fmla="*/ 957262 h 3371850"/>
              <a:gd name="connsiteX76" fmla="*/ 280988 w 4181475"/>
              <a:gd name="connsiteY76" fmla="*/ 962025 h 3371850"/>
              <a:gd name="connsiteX77" fmla="*/ 290513 w 4181475"/>
              <a:gd name="connsiteY77" fmla="*/ 923925 h 3371850"/>
              <a:gd name="connsiteX78" fmla="*/ 366713 w 4181475"/>
              <a:gd name="connsiteY78" fmla="*/ 928687 h 3371850"/>
              <a:gd name="connsiteX79" fmla="*/ 371475 w 4181475"/>
              <a:gd name="connsiteY79" fmla="*/ 847725 h 3371850"/>
              <a:gd name="connsiteX80" fmla="*/ 385763 w 4181475"/>
              <a:gd name="connsiteY80" fmla="*/ 804862 h 3371850"/>
              <a:gd name="connsiteX81" fmla="*/ 547688 w 4181475"/>
              <a:gd name="connsiteY81" fmla="*/ 833437 h 3371850"/>
              <a:gd name="connsiteX82" fmla="*/ 704850 w 4181475"/>
              <a:gd name="connsiteY82" fmla="*/ 881062 h 3371850"/>
              <a:gd name="connsiteX83" fmla="*/ 757238 w 4181475"/>
              <a:gd name="connsiteY83" fmla="*/ 885825 h 3371850"/>
              <a:gd name="connsiteX84" fmla="*/ 842963 w 4181475"/>
              <a:gd name="connsiteY84" fmla="*/ 947737 h 3371850"/>
              <a:gd name="connsiteX85" fmla="*/ 781050 w 4181475"/>
              <a:gd name="connsiteY85" fmla="*/ 876300 h 3371850"/>
              <a:gd name="connsiteX86" fmla="*/ 633413 w 4181475"/>
              <a:gd name="connsiteY86" fmla="*/ 762000 h 3371850"/>
              <a:gd name="connsiteX87" fmla="*/ 523875 w 4181475"/>
              <a:gd name="connsiteY87" fmla="*/ 666750 h 3371850"/>
              <a:gd name="connsiteX88" fmla="*/ 504825 w 4181475"/>
              <a:gd name="connsiteY88" fmla="*/ 647700 h 3371850"/>
              <a:gd name="connsiteX89" fmla="*/ 490538 w 4181475"/>
              <a:gd name="connsiteY89" fmla="*/ 581025 h 3371850"/>
              <a:gd name="connsiteX90" fmla="*/ 461963 w 4181475"/>
              <a:gd name="connsiteY90" fmla="*/ 504825 h 3371850"/>
              <a:gd name="connsiteX91" fmla="*/ 461963 w 4181475"/>
              <a:gd name="connsiteY91" fmla="*/ 504825 h 3371850"/>
              <a:gd name="connsiteX92" fmla="*/ 381000 w 4181475"/>
              <a:gd name="connsiteY92" fmla="*/ 476250 h 3371850"/>
              <a:gd name="connsiteX93" fmla="*/ 357188 w 4181475"/>
              <a:gd name="connsiteY93" fmla="*/ 466725 h 3371850"/>
              <a:gd name="connsiteX94" fmla="*/ 304800 w 4181475"/>
              <a:gd name="connsiteY94" fmla="*/ 538162 h 3371850"/>
              <a:gd name="connsiteX95" fmla="*/ 252413 w 4181475"/>
              <a:gd name="connsiteY95" fmla="*/ 552450 h 3371850"/>
              <a:gd name="connsiteX96" fmla="*/ 285750 w 4181475"/>
              <a:gd name="connsiteY96" fmla="*/ 490537 h 3371850"/>
              <a:gd name="connsiteX97" fmla="*/ 357188 w 4181475"/>
              <a:gd name="connsiteY97" fmla="*/ 419100 h 3371850"/>
              <a:gd name="connsiteX98" fmla="*/ 376238 w 4181475"/>
              <a:gd name="connsiteY98" fmla="*/ 371475 h 3371850"/>
              <a:gd name="connsiteX99" fmla="*/ 371475 w 4181475"/>
              <a:gd name="connsiteY99" fmla="*/ 271462 h 3371850"/>
              <a:gd name="connsiteX100" fmla="*/ 361950 w 4181475"/>
              <a:gd name="connsiteY100" fmla="*/ 185737 h 3371850"/>
              <a:gd name="connsiteX101" fmla="*/ 304800 w 4181475"/>
              <a:gd name="connsiteY101" fmla="*/ 142875 h 3371850"/>
              <a:gd name="connsiteX102" fmla="*/ 280988 w 4181475"/>
              <a:gd name="connsiteY102" fmla="*/ 119062 h 3371850"/>
              <a:gd name="connsiteX103" fmla="*/ 285750 w 4181475"/>
              <a:gd name="connsiteY103" fmla="*/ 66675 h 3371850"/>
              <a:gd name="connsiteX104" fmla="*/ 309563 w 4181475"/>
              <a:gd name="connsiteY104" fmla="*/ 47625 h 3371850"/>
              <a:gd name="connsiteX105" fmla="*/ 328613 w 4181475"/>
              <a:gd name="connsiteY105" fmla="*/ 14287 h 3371850"/>
              <a:gd name="connsiteX106" fmla="*/ 1181100 w 4181475"/>
              <a:gd name="connsiteY106" fmla="*/ 0 h 3371850"/>
              <a:gd name="connsiteX107" fmla="*/ 1195388 w 4181475"/>
              <a:gd name="connsiteY107" fmla="*/ 66675 h 3371850"/>
              <a:gd name="connsiteX108" fmla="*/ 1252538 w 4181475"/>
              <a:gd name="connsiteY108" fmla="*/ 47625 h 3371850"/>
              <a:gd name="connsiteX109" fmla="*/ 1295400 w 4181475"/>
              <a:gd name="connsiteY109" fmla="*/ 52387 h 3371850"/>
              <a:gd name="connsiteX110" fmla="*/ 1300163 w 4181475"/>
              <a:gd name="connsiteY110" fmla="*/ 133350 h 3371850"/>
              <a:gd name="connsiteX111" fmla="*/ 1328738 w 4181475"/>
              <a:gd name="connsiteY111" fmla="*/ 180975 h 3371850"/>
              <a:gd name="connsiteX112" fmla="*/ 1395413 w 4181475"/>
              <a:gd name="connsiteY112" fmla="*/ 238125 h 3371850"/>
              <a:gd name="connsiteX113" fmla="*/ 1447800 w 4181475"/>
              <a:gd name="connsiteY113" fmla="*/ 266700 h 3371850"/>
              <a:gd name="connsiteX114" fmla="*/ 1528763 w 4181475"/>
              <a:gd name="connsiteY114" fmla="*/ 238125 h 3371850"/>
              <a:gd name="connsiteX115" fmla="*/ 1533525 w 4181475"/>
              <a:gd name="connsiteY115" fmla="*/ 271462 h 3371850"/>
              <a:gd name="connsiteX116" fmla="*/ 1495425 w 4181475"/>
              <a:gd name="connsiteY116" fmla="*/ 323850 h 3371850"/>
              <a:gd name="connsiteX117" fmla="*/ 1509713 w 4181475"/>
              <a:gd name="connsiteY117" fmla="*/ 385762 h 3371850"/>
              <a:gd name="connsiteX118" fmla="*/ 1552575 w 4181475"/>
              <a:gd name="connsiteY118" fmla="*/ 385762 h 3371850"/>
              <a:gd name="connsiteX119" fmla="*/ 1504950 w 4181475"/>
              <a:gd name="connsiteY119" fmla="*/ 419100 h 3371850"/>
              <a:gd name="connsiteX120" fmla="*/ 1519238 w 4181475"/>
              <a:gd name="connsiteY120" fmla="*/ 485775 h 3371850"/>
              <a:gd name="connsiteX121" fmla="*/ 1543050 w 4181475"/>
              <a:gd name="connsiteY121" fmla="*/ 533400 h 3371850"/>
              <a:gd name="connsiteX122" fmla="*/ 1600200 w 4181475"/>
              <a:gd name="connsiteY122" fmla="*/ 528637 h 3371850"/>
              <a:gd name="connsiteX123" fmla="*/ 1652588 w 4181475"/>
              <a:gd name="connsiteY123" fmla="*/ 547687 h 3371850"/>
              <a:gd name="connsiteX124" fmla="*/ 1695450 w 4181475"/>
              <a:gd name="connsiteY124" fmla="*/ 509587 h 3371850"/>
              <a:gd name="connsiteX125" fmla="*/ 1719263 w 4181475"/>
              <a:gd name="connsiteY125" fmla="*/ 490537 h 3371850"/>
              <a:gd name="connsiteX126" fmla="*/ 1704975 w 4181475"/>
              <a:gd name="connsiteY126" fmla="*/ 447675 h 3371850"/>
              <a:gd name="connsiteX127" fmla="*/ 1690688 w 4181475"/>
              <a:gd name="connsiteY127" fmla="*/ 433387 h 3371850"/>
              <a:gd name="connsiteX128" fmla="*/ 1690688 w 4181475"/>
              <a:gd name="connsiteY128" fmla="*/ 409575 h 3371850"/>
              <a:gd name="connsiteX129" fmla="*/ 1728788 w 4181475"/>
              <a:gd name="connsiteY129" fmla="*/ 423862 h 3371850"/>
              <a:gd name="connsiteX130" fmla="*/ 1757363 w 4181475"/>
              <a:gd name="connsiteY130" fmla="*/ 452437 h 3371850"/>
              <a:gd name="connsiteX131" fmla="*/ 1766888 w 4181475"/>
              <a:gd name="connsiteY131" fmla="*/ 404812 h 3371850"/>
              <a:gd name="connsiteX132" fmla="*/ 1771650 w 4181475"/>
              <a:gd name="connsiteY132" fmla="*/ 371475 h 3371850"/>
              <a:gd name="connsiteX133" fmla="*/ 1766888 w 4181475"/>
              <a:gd name="connsiteY133" fmla="*/ 357187 h 3371850"/>
              <a:gd name="connsiteX134" fmla="*/ 1724025 w 4181475"/>
              <a:gd name="connsiteY134" fmla="*/ 342900 h 3371850"/>
              <a:gd name="connsiteX135" fmla="*/ 1690688 w 4181475"/>
              <a:gd name="connsiteY135" fmla="*/ 319087 h 3371850"/>
              <a:gd name="connsiteX136" fmla="*/ 1657350 w 4181475"/>
              <a:gd name="connsiteY136" fmla="*/ 276225 h 3371850"/>
              <a:gd name="connsiteX137" fmla="*/ 1628775 w 4181475"/>
              <a:gd name="connsiteY137" fmla="*/ 266700 h 3371850"/>
              <a:gd name="connsiteX138" fmla="*/ 1590675 w 4181475"/>
              <a:gd name="connsiteY138" fmla="*/ 266700 h 3371850"/>
              <a:gd name="connsiteX139" fmla="*/ 1571625 w 4181475"/>
              <a:gd name="connsiteY139" fmla="*/ 261937 h 3371850"/>
              <a:gd name="connsiteX140" fmla="*/ 1557338 w 4181475"/>
              <a:gd name="connsiteY140" fmla="*/ 228600 h 3371850"/>
              <a:gd name="connsiteX141" fmla="*/ 1538288 w 4181475"/>
              <a:gd name="connsiteY141" fmla="*/ 190500 h 3371850"/>
              <a:gd name="connsiteX142" fmla="*/ 1557338 w 4181475"/>
              <a:gd name="connsiteY142" fmla="*/ 176212 h 3371850"/>
              <a:gd name="connsiteX143" fmla="*/ 1614488 w 4181475"/>
              <a:gd name="connsiteY143" fmla="*/ 238125 h 3371850"/>
              <a:gd name="connsiteX144" fmla="*/ 1614488 w 4181475"/>
              <a:gd name="connsiteY144" fmla="*/ 238125 h 3371850"/>
              <a:gd name="connsiteX145" fmla="*/ 1633538 w 4181475"/>
              <a:gd name="connsiteY145" fmla="*/ 209550 h 3371850"/>
              <a:gd name="connsiteX146" fmla="*/ 1614488 w 4181475"/>
              <a:gd name="connsiteY146" fmla="*/ 171450 h 3371850"/>
              <a:gd name="connsiteX147" fmla="*/ 1657350 w 4181475"/>
              <a:gd name="connsiteY147" fmla="*/ 180975 h 3371850"/>
              <a:gd name="connsiteX148" fmla="*/ 1676400 w 4181475"/>
              <a:gd name="connsiteY148" fmla="*/ 242887 h 3371850"/>
              <a:gd name="connsiteX149" fmla="*/ 1695450 w 4181475"/>
              <a:gd name="connsiteY149" fmla="*/ 247650 h 3371850"/>
              <a:gd name="connsiteX150" fmla="*/ 1690688 w 4181475"/>
              <a:gd name="connsiteY150" fmla="*/ 209550 h 3371850"/>
              <a:gd name="connsiteX151" fmla="*/ 1681163 w 4181475"/>
              <a:gd name="connsiteY151" fmla="*/ 180975 h 3371850"/>
              <a:gd name="connsiteX152" fmla="*/ 1690688 w 4181475"/>
              <a:gd name="connsiteY152" fmla="*/ 161925 h 3371850"/>
              <a:gd name="connsiteX153" fmla="*/ 1690688 w 4181475"/>
              <a:gd name="connsiteY153" fmla="*/ 161925 h 3371850"/>
              <a:gd name="connsiteX154" fmla="*/ 1757363 w 4181475"/>
              <a:gd name="connsiteY154" fmla="*/ 161925 h 3371850"/>
              <a:gd name="connsiteX155" fmla="*/ 1757363 w 4181475"/>
              <a:gd name="connsiteY155" fmla="*/ 161925 h 3371850"/>
              <a:gd name="connsiteX156" fmla="*/ 1728788 w 4181475"/>
              <a:gd name="connsiteY156" fmla="*/ 257175 h 3371850"/>
              <a:gd name="connsiteX157" fmla="*/ 1733550 w 4181475"/>
              <a:gd name="connsiteY157" fmla="*/ 295275 h 3371850"/>
              <a:gd name="connsiteX158" fmla="*/ 1733550 w 4181475"/>
              <a:gd name="connsiteY158" fmla="*/ 295275 h 3371850"/>
              <a:gd name="connsiteX159" fmla="*/ 1800225 w 4181475"/>
              <a:gd name="connsiteY159" fmla="*/ 309562 h 3371850"/>
              <a:gd name="connsiteX160" fmla="*/ 1838325 w 4181475"/>
              <a:gd name="connsiteY160" fmla="*/ 276225 h 3371850"/>
              <a:gd name="connsiteX161" fmla="*/ 1900238 w 4181475"/>
              <a:gd name="connsiteY161" fmla="*/ 276225 h 3371850"/>
              <a:gd name="connsiteX162" fmla="*/ 1947863 w 4181475"/>
              <a:gd name="connsiteY162" fmla="*/ 285750 h 3371850"/>
              <a:gd name="connsiteX163" fmla="*/ 1966913 w 4181475"/>
              <a:gd name="connsiteY163" fmla="*/ 257175 h 3371850"/>
              <a:gd name="connsiteX164" fmla="*/ 1971675 w 4181475"/>
              <a:gd name="connsiteY164" fmla="*/ 238125 h 3371850"/>
              <a:gd name="connsiteX165" fmla="*/ 1928813 w 4181475"/>
              <a:gd name="connsiteY165" fmla="*/ 223837 h 3371850"/>
              <a:gd name="connsiteX166" fmla="*/ 1881188 w 4181475"/>
              <a:gd name="connsiteY166" fmla="*/ 214312 h 3371850"/>
              <a:gd name="connsiteX167" fmla="*/ 1866900 w 4181475"/>
              <a:gd name="connsiteY167" fmla="*/ 195262 h 3371850"/>
              <a:gd name="connsiteX168" fmla="*/ 1938338 w 4181475"/>
              <a:gd name="connsiteY168" fmla="*/ 190500 h 3371850"/>
              <a:gd name="connsiteX169" fmla="*/ 1962150 w 4181475"/>
              <a:gd name="connsiteY169" fmla="*/ 204787 h 3371850"/>
              <a:gd name="connsiteX170" fmla="*/ 1962150 w 4181475"/>
              <a:gd name="connsiteY170" fmla="*/ 204787 h 3371850"/>
              <a:gd name="connsiteX171" fmla="*/ 1914525 w 4181475"/>
              <a:gd name="connsiteY171" fmla="*/ 171450 h 3371850"/>
              <a:gd name="connsiteX172" fmla="*/ 1928813 w 4181475"/>
              <a:gd name="connsiteY172" fmla="*/ 147637 h 3371850"/>
              <a:gd name="connsiteX173" fmla="*/ 1928813 w 4181475"/>
              <a:gd name="connsiteY173" fmla="*/ 147637 h 3371850"/>
              <a:gd name="connsiteX174" fmla="*/ 1947863 w 4181475"/>
              <a:gd name="connsiteY174" fmla="*/ 123825 h 3371850"/>
              <a:gd name="connsiteX175" fmla="*/ 1952625 w 4181475"/>
              <a:gd name="connsiteY175" fmla="*/ 109537 h 3371850"/>
              <a:gd name="connsiteX176" fmla="*/ 2024063 w 4181475"/>
              <a:gd name="connsiteY176" fmla="*/ 180975 h 3371850"/>
              <a:gd name="connsiteX177" fmla="*/ 2019300 w 4181475"/>
              <a:gd name="connsiteY177" fmla="*/ 161925 h 3371850"/>
              <a:gd name="connsiteX178" fmla="*/ 1995488 w 4181475"/>
              <a:gd name="connsiteY178" fmla="*/ 109537 h 3371850"/>
              <a:gd name="connsiteX179" fmla="*/ 1995488 w 4181475"/>
              <a:gd name="connsiteY179" fmla="*/ 47625 h 3371850"/>
              <a:gd name="connsiteX180" fmla="*/ 2014538 w 4181475"/>
              <a:gd name="connsiteY180" fmla="*/ 47625 h 3371850"/>
              <a:gd name="connsiteX181" fmla="*/ 2019300 w 4181475"/>
              <a:gd name="connsiteY181" fmla="*/ 109537 h 3371850"/>
              <a:gd name="connsiteX182" fmla="*/ 2052638 w 4181475"/>
              <a:gd name="connsiteY182" fmla="*/ 128587 h 3371850"/>
              <a:gd name="connsiteX183" fmla="*/ 2052638 w 4181475"/>
              <a:gd name="connsiteY183" fmla="*/ 128587 h 3371850"/>
              <a:gd name="connsiteX184" fmla="*/ 2043113 w 4181475"/>
              <a:gd name="connsiteY184" fmla="*/ 38100 h 3371850"/>
              <a:gd name="connsiteX185" fmla="*/ 2071688 w 4181475"/>
              <a:gd name="connsiteY185" fmla="*/ 33337 h 3371850"/>
              <a:gd name="connsiteX186" fmla="*/ 2071688 w 4181475"/>
              <a:gd name="connsiteY186" fmla="*/ 85725 h 3371850"/>
              <a:gd name="connsiteX187" fmla="*/ 2081213 w 4181475"/>
              <a:gd name="connsiteY187" fmla="*/ 100012 h 3371850"/>
              <a:gd name="connsiteX188" fmla="*/ 2109788 w 4181475"/>
              <a:gd name="connsiteY188" fmla="*/ 47625 h 3371850"/>
              <a:gd name="connsiteX189" fmla="*/ 2152650 w 4181475"/>
              <a:gd name="connsiteY189" fmla="*/ 23812 h 3371850"/>
              <a:gd name="connsiteX190" fmla="*/ 2157413 w 4181475"/>
              <a:gd name="connsiteY190" fmla="*/ 47625 h 3371850"/>
              <a:gd name="connsiteX191" fmla="*/ 2124075 w 4181475"/>
              <a:gd name="connsiteY191" fmla="*/ 90487 h 3371850"/>
              <a:gd name="connsiteX192" fmla="*/ 2095500 w 4181475"/>
              <a:gd name="connsiteY192" fmla="*/ 123825 h 3371850"/>
              <a:gd name="connsiteX193" fmla="*/ 2195513 w 4181475"/>
              <a:gd name="connsiteY193" fmla="*/ 147637 h 3371850"/>
              <a:gd name="connsiteX194" fmla="*/ 2233613 w 4181475"/>
              <a:gd name="connsiteY194" fmla="*/ 147637 h 3371850"/>
              <a:gd name="connsiteX195" fmla="*/ 2228850 w 4181475"/>
              <a:gd name="connsiteY195" fmla="*/ 109537 h 3371850"/>
              <a:gd name="connsiteX196" fmla="*/ 2228850 w 4181475"/>
              <a:gd name="connsiteY196" fmla="*/ 109537 h 3371850"/>
              <a:gd name="connsiteX197" fmla="*/ 2262188 w 4181475"/>
              <a:gd name="connsiteY197" fmla="*/ 76200 h 3371850"/>
              <a:gd name="connsiteX198" fmla="*/ 2276475 w 4181475"/>
              <a:gd name="connsiteY198" fmla="*/ 152400 h 3371850"/>
              <a:gd name="connsiteX199" fmla="*/ 2300288 w 4181475"/>
              <a:gd name="connsiteY199" fmla="*/ 171450 h 3371850"/>
              <a:gd name="connsiteX200" fmla="*/ 2309813 w 4181475"/>
              <a:gd name="connsiteY200" fmla="*/ 133350 h 3371850"/>
              <a:gd name="connsiteX201" fmla="*/ 2309813 w 4181475"/>
              <a:gd name="connsiteY201" fmla="*/ 133350 h 3371850"/>
              <a:gd name="connsiteX202" fmla="*/ 2338388 w 4181475"/>
              <a:gd name="connsiteY202" fmla="*/ 66675 h 3371850"/>
              <a:gd name="connsiteX203" fmla="*/ 2343150 w 4181475"/>
              <a:gd name="connsiteY203" fmla="*/ 104775 h 3371850"/>
              <a:gd name="connsiteX204" fmla="*/ 2347913 w 4181475"/>
              <a:gd name="connsiteY204" fmla="*/ 138112 h 3371850"/>
              <a:gd name="connsiteX205" fmla="*/ 2409825 w 4181475"/>
              <a:gd name="connsiteY205" fmla="*/ 157162 h 3371850"/>
              <a:gd name="connsiteX206" fmla="*/ 2438400 w 4181475"/>
              <a:gd name="connsiteY206" fmla="*/ 161925 h 3371850"/>
              <a:gd name="connsiteX207" fmla="*/ 2447925 w 4181475"/>
              <a:gd name="connsiteY207" fmla="*/ 147637 h 3371850"/>
              <a:gd name="connsiteX208" fmla="*/ 2466975 w 4181475"/>
              <a:gd name="connsiteY208" fmla="*/ 128587 h 3371850"/>
              <a:gd name="connsiteX209" fmla="*/ 2509838 w 4181475"/>
              <a:gd name="connsiteY209" fmla="*/ 123825 h 3371850"/>
              <a:gd name="connsiteX210" fmla="*/ 2481263 w 4181475"/>
              <a:gd name="connsiteY210" fmla="*/ 161925 h 3371850"/>
              <a:gd name="connsiteX211" fmla="*/ 2481263 w 4181475"/>
              <a:gd name="connsiteY211" fmla="*/ 190500 h 3371850"/>
              <a:gd name="connsiteX212" fmla="*/ 2481263 w 4181475"/>
              <a:gd name="connsiteY212" fmla="*/ 190500 h 3371850"/>
              <a:gd name="connsiteX213" fmla="*/ 2547938 w 4181475"/>
              <a:gd name="connsiteY213" fmla="*/ 228600 h 3371850"/>
              <a:gd name="connsiteX214" fmla="*/ 2609850 w 4181475"/>
              <a:gd name="connsiteY214" fmla="*/ 266700 h 3371850"/>
              <a:gd name="connsiteX215" fmla="*/ 2662238 w 4181475"/>
              <a:gd name="connsiteY215" fmla="*/ 304800 h 3371850"/>
              <a:gd name="connsiteX216" fmla="*/ 2681288 w 4181475"/>
              <a:gd name="connsiteY216" fmla="*/ 319087 h 3371850"/>
              <a:gd name="connsiteX217" fmla="*/ 2705100 w 4181475"/>
              <a:gd name="connsiteY217" fmla="*/ 285750 h 3371850"/>
              <a:gd name="connsiteX218" fmla="*/ 2700338 w 4181475"/>
              <a:gd name="connsiteY218" fmla="*/ 257175 h 3371850"/>
              <a:gd name="connsiteX219" fmla="*/ 2700338 w 4181475"/>
              <a:gd name="connsiteY219" fmla="*/ 238125 h 3371850"/>
              <a:gd name="connsiteX220" fmla="*/ 2728913 w 4181475"/>
              <a:gd name="connsiteY220" fmla="*/ 276225 h 3371850"/>
              <a:gd name="connsiteX221" fmla="*/ 2705100 w 4181475"/>
              <a:gd name="connsiteY221" fmla="*/ 314325 h 3371850"/>
              <a:gd name="connsiteX222" fmla="*/ 2747963 w 4181475"/>
              <a:gd name="connsiteY222" fmla="*/ 361950 h 3371850"/>
              <a:gd name="connsiteX223" fmla="*/ 2795588 w 4181475"/>
              <a:gd name="connsiteY223" fmla="*/ 347662 h 3371850"/>
              <a:gd name="connsiteX224" fmla="*/ 2795588 w 4181475"/>
              <a:gd name="connsiteY224" fmla="*/ 347662 h 3371850"/>
              <a:gd name="connsiteX225" fmla="*/ 2814638 w 4181475"/>
              <a:gd name="connsiteY225" fmla="*/ 290512 h 3371850"/>
              <a:gd name="connsiteX226" fmla="*/ 2814638 w 4181475"/>
              <a:gd name="connsiteY226" fmla="*/ 290512 h 3371850"/>
              <a:gd name="connsiteX227" fmla="*/ 2824163 w 4181475"/>
              <a:gd name="connsiteY227" fmla="*/ 338137 h 3371850"/>
              <a:gd name="connsiteX228" fmla="*/ 2847975 w 4181475"/>
              <a:gd name="connsiteY228" fmla="*/ 376237 h 3371850"/>
              <a:gd name="connsiteX229" fmla="*/ 2928938 w 4181475"/>
              <a:gd name="connsiteY229" fmla="*/ 400050 h 3371850"/>
              <a:gd name="connsiteX230" fmla="*/ 2986088 w 4181475"/>
              <a:gd name="connsiteY230" fmla="*/ 409575 h 3371850"/>
              <a:gd name="connsiteX231" fmla="*/ 2986088 w 4181475"/>
              <a:gd name="connsiteY231" fmla="*/ 409575 h 3371850"/>
              <a:gd name="connsiteX232" fmla="*/ 2947988 w 4181475"/>
              <a:gd name="connsiteY232" fmla="*/ 266700 h 3371850"/>
              <a:gd name="connsiteX233" fmla="*/ 2886075 w 4181475"/>
              <a:gd name="connsiteY233" fmla="*/ 114300 h 3371850"/>
              <a:gd name="connsiteX234" fmla="*/ 2881313 w 4181475"/>
              <a:gd name="connsiteY234" fmla="*/ 61912 h 3371850"/>
              <a:gd name="connsiteX235" fmla="*/ 3009900 w 4181475"/>
              <a:gd name="connsiteY235" fmla="*/ 38100 h 3371850"/>
              <a:gd name="connsiteX236" fmla="*/ 3052763 w 4181475"/>
              <a:gd name="connsiteY236" fmla="*/ 128587 h 3371850"/>
              <a:gd name="connsiteX237" fmla="*/ 3076575 w 4181475"/>
              <a:gd name="connsiteY237" fmla="*/ 214312 h 3371850"/>
              <a:gd name="connsiteX238" fmla="*/ 3081338 w 4181475"/>
              <a:gd name="connsiteY238" fmla="*/ 304800 h 3371850"/>
              <a:gd name="connsiteX239" fmla="*/ 3095625 w 4181475"/>
              <a:gd name="connsiteY239" fmla="*/ 376237 h 3371850"/>
              <a:gd name="connsiteX240" fmla="*/ 3143250 w 4181475"/>
              <a:gd name="connsiteY240" fmla="*/ 409575 h 3371850"/>
              <a:gd name="connsiteX241" fmla="*/ 3243263 w 4181475"/>
              <a:gd name="connsiteY241" fmla="*/ 371475 h 3371850"/>
              <a:gd name="connsiteX242" fmla="*/ 3333750 w 4181475"/>
              <a:gd name="connsiteY242" fmla="*/ 328612 h 3371850"/>
              <a:gd name="connsiteX243" fmla="*/ 3400425 w 4181475"/>
              <a:gd name="connsiteY243" fmla="*/ 290512 h 3371850"/>
              <a:gd name="connsiteX244" fmla="*/ 3400425 w 4181475"/>
              <a:gd name="connsiteY244" fmla="*/ 233362 h 3371850"/>
              <a:gd name="connsiteX245" fmla="*/ 3352800 w 4181475"/>
              <a:gd name="connsiteY245" fmla="*/ 228600 h 3371850"/>
              <a:gd name="connsiteX246" fmla="*/ 3295650 w 4181475"/>
              <a:gd name="connsiteY246" fmla="*/ 257175 h 3371850"/>
              <a:gd name="connsiteX247" fmla="*/ 3238500 w 4181475"/>
              <a:gd name="connsiteY247" fmla="*/ 266700 h 3371850"/>
              <a:gd name="connsiteX248" fmla="*/ 3200400 w 4181475"/>
              <a:gd name="connsiteY248" fmla="*/ 257175 h 3371850"/>
              <a:gd name="connsiteX249" fmla="*/ 3248025 w 4181475"/>
              <a:gd name="connsiteY249" fmla="*/ 228600 h 3371850"/>
              <a:gd name="connsiteX250" fmla="*/ 3271838 w 4181475"/>
              <a:gd name="connsiteY250" fmla="*/ 190500 h 3371850"/>
              <a:gd name="connsiteX251" fmla="*/ 3228975 w 4181475"/>
              <a:gd name="connsiteY251" fmla="*/ 180975 h 3371850"/>
              <a:gd name="connsiteX252" fmla="*/ 3162300 w 4181475"/>
              <a:gd name="connsiteY252" fmla="*/ 157162 h 3371850"/>
              <a:gd name="connsiteX253" fmla="*/ 3143250 w 4181475"/>
              <a:gd name="connsiteY253" fmla="*/ 80962 h 3371850"/>
              <a:gd name="connsiteX254" fmla="*/ 4181475 w 4181475"/>
              <a:gd name="connsiteY254" fmla="*/ 133350 h 3371850"/>
              <a:gd name="connsiteX255" fmla="*/ 4152900 w 4181475"/>
              <a:gd name="connsiteY255" fmla="*/ 1881187 h 3371850"/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4138613 w 4157663"/>
              <a:gd name="connsiteY254" fmla="*/ 133350 h 3371850"/>
              <a:gd name="connsiteX255" fmla="*/ 4152900 w 4157663"/>
              <a:gd name="connsiteY255" fmla="*/ 1881187 h 3371850"/>
              <a:gd name="connsiteX0" fmla="*/ 4157663 w 4157663"/>
              <a:gd name="connsiteY0" fmla="*/ 1897249 h 3383149"/>
              <a:gd name="connsiteX1" fmla="*/ 4095750 w 4157663"/>
              <a:gd name="connsiteY1" fmla="*/ 1906774 h 3383149"/>
              <a:gd name="connsiteX2" fmla="*/ 4024313 w 4157663"/>
              <a:gd name="connsiteY2" fmla="*/ 1897249 h 3383149"/>
              <a:gd name="connsiteX3" fmla="*/ 3981450 w 4157663"/>
              <a:gd name="connsiteY3" fmla="*/ 1902011 h 3383149"/>
              <a:gd name="connsiteX4" fmla="*/ 3938588 w 4157663"/>
              <a:gd name="connsiteY4" fmla="*/ 1949636 h 3383149"/>
              <a:gd name="connsiteX5" fmla="*/ 3876675 w 4157663"/>
              <a:gd name="connsiteY5" fmla="*/ 2011549 h 3383149"/>
              <a:gd name="connsiteX6" fmla="*/ 3824288 w 4157663"/>
              <a:gd name="connsiteY6" fmla="*/ 2082986 h 3383149"/>
              <a:gd name="connsiteX7" fmla="*/ 3743325 w 4157663"/>
              <a:gd name="connsiteY7" fmla="*/ 2135374 h 3383149"/>
              <a:gd name="connsiteX8" fmla="*/ 3638550 w 4157663"/>
              <a:gd name="connsiteY8" fmla="*/ 2182999 h 3383149"/>
              <a:gd name="connsiteX9" fmla="*/ 3557588 w 4157663"/>
              <a:gd name="connsiteY9" fmla="*/ 2211574 h 3383149"/>
              <a:gd name="connsiteX10" fmla="*/ 3481388 w 4157663"/>
              <a:gd name="connsiteY10" fmla="*/ 2268724 h 3383149"/>
              <a:gd name="connsiteX11" fmla="*/ 3376613 w 4157663"/>
              <a:gd name="connsiteY11" fmla="*/ 2321111 h 3383149"/>
              <a:gd name="connsiteX12" fmla="*/ 3319463 w 4157663"/>
              <a:gd name="connsiteY12" fmla="*/ 2349686 h 3383149"/>
              <a:gd name="connsiteX13" fmla="*/ 3252788 w 4157663"/>
              <a:gd name="connsiteY13" fmla="*/ 2354449 h 3383149"/>
              <a:gd name="connsiteX14" fmla="*/ 3214688 w 4157663"/>
              <a:gd name="connsiteY14" fmla="*/ 2368736 h 3383149"/>
              <a:gd name="connsiteX15" fmla="*/ 3128963 w 4157663"/>
              <a:gd name="connsiteY15" fmla="*/ 2397311 h 3383149"/>
              <a:gd name="connsiteX16" fmla="*/ 3024188 w 4157663"/>
              <a:gd name="connsiteY16" fmla="*/ 2444936 h 3383149"/>
              <a:gd name="connsiteX17" fmla="*/ 2947988 w 4157663"/>
              <a:gd name="connsiteY17" fmla="*/ 2473511 h 3383149"/>
              <a:gd name="connsiteX18" fmla="*/ 2900363 w 4157663"/>
              <a:gd name="connsiteY18" fmla="*/ 2497324 h 3383149"/>
              <a:gd name="connsiteX19" fmla="*/ 2847975 w 4157663"/>
              <a:gd name="connsiteY19" fmla="*/ 2502086 h 3383149"/>
              <a:gd name="connsiteX20" fmla="*/ 2847975 w 4157663"/>
              <a:gd name="connsiteY20" fmla="*/ 2473511 h 3383149"/>
              <a:gd name="connsiteX21" fmla="*/ 2828925 w 4157663"/>
              <a:gd name="connsiteY21" fmla="*/ 2468749 h 3383149"/>
              <a:gd name="connsiteX22" fmla="*/ 2757488 w 4157663"/>
              <a:gd name="connsiteY22" fmla="*/ 2492561 h 3383149"/>
              <a:gd name="connsiteX23" fmla="*/ 2690813 w 4157663"/>
              <a:gd name="connsiteY23" fmla="*/ 2511611 h 3383149"/>
              <a:gd name="connsiteX24" fmla="*/ 2638425 w 4157663"/>
              <a:gd name="connsiteY24" fmla="*/ 2511611 h 3383149"/>
              <a:gd name="connsiteX25" fmla="*/ 2576513 w 4157663"/>
              <a:gd name="connsiteY25" fmla="*/ 2530661 h 3383149"/>
              <a:gd name="connsiteX26" fmla="*/ 2576513 w 4157663"/>
              <a:gd name="connsiteY26" fmla="*/ 2559236 h 3383149"/>
              <a:gd name="connsiteX27" fmla="*/ 2624138 w 4157663"/>
              <a:gd name="connsiteY27" fmla="*/ 2583049 h 3383149"/>
              <a:gd name="connsiteX28" fmla="*/ 2690813 w 4157663"/>
              <a:gd name="connsiteY28" fmla="*/ 2592574 h 3383149"/>
              <a:gd name="connsiteX29" fmla="*/ 2690813 w 4157663"/>
              <a:gd name="connsiteY29" fmla="*/ 2592574 h 3383149"/>
              <a:gd name="connsiteX30" fmla="*/ 2681288 w 4157663"/>
              <a:gd name="connsiteY30" fmla="*/ 2668774 h 3383149"/>
              <a:gd name="connsiteX31" fmla="*/ 2690813 w 4157663"/>
              <a:gd name="connsiteY31" fmla="*/ 2759261 h 3383149"/>
              <a:gd name="connsiteX32" fmla="*/ 2686050 w 4157663"/>
              <a:gd name="connsiteY32" fmla="*/ 2844986 h 3383149"/>
              <a:gd name="connsiteX33" fmla="*/ 2624138 w 4157663"/>
              <a:gd name="connsiteY33" fmla="*/ 2916424 h 3383149"/>
              <a:gd name="connsiteX34" fmla="*/ 2566988 w 4157663"/>
              <a:gd name="connsiteY34" fmla="*/ 2978336 h 3383149"/>
              <a:gd name="connsiteX35" fmla="*/ 2419350 w 4157663"/>
              <a:gd name="connsiteY35" fmla="*/ 3049774 h 3383149"/>
              <a:gd name="connsiteX36" fmla="*/ 2295525 w 4157663"/>
              <a:gd name="connsiteY36" fmla="*/ 3106924 h 3383149"/>
              <a:gd name="connsiteX37" fmla="*/ 2162175 w 4157663"/>
              <a:gd name="connsiteY37" fmla="*/ 3159311 h 3383149"/>
              <a:gd name="connsiteX38" fmla="*/ 2076450 w 4157663"/>
              <a:gd name="connsiteY38" fmla="*/ 3187886 h 3383149"/>
              <a:gd name="connsiteX39" fmla="*/ 2062163 w 4157663"/>
              <a:gd name="connsiteY39" fmla="*/ 3192649 h 3383149"/>
              <a:gd name="connsiteX40" fmla="*/ 1933575 w 4157663"/>
              <a:gd name="connsiteY40" fmla="*/ 3183124 h 3383149"/>
              <a:gd name="connsiteX41" fmla="*/ 1847850 w 4157663"/>
              <a:gd name="connsiteY41" fmla="*/ 3187886 h 3383149"/>
              <a:gd name="connsiteX42" fmla="*/ 1757363 w 4157663"/>
              <a:gd name="connsiteY42" fmla="*/ 3197411 h 3383149"/>
              <a:gd name="connsiteX43" fmla="*/ 1681163 w 4157663"/>
              <a:gd name="connsiteY43" fmla="*/ 3216461 h 3383149"/>
              <a:gd name="connsiteX44" fmla="*/ 1581150 w 4157663"/>
              <a:gd name="connsiteY44" fmla="*/ 3216461 h 3383149"/>
              <a:gd name="connsiteX45" fmla="*/ 1509713 w 4157663"/>
              <a:gd name="connsiteY45" fmla="*/ 3216461 h 3383149"/>
              <a:gd name="connsiteX46" fmla="*/ 1414463 w 4157663"/>
              <a:gd name="connsiteY46" fmla="*/ 3216461 h 3383149"/>
              <a:gd name="connsiteX47" fmla="*/ 1285875 w 4157663"/>
              <a:gd name="connsiteY47" fmla="*/ 3221224 h 3383149"/>
              <a:gd name="connsiteX48" fmla="*/ 1195388 w 4157663"/>
              <a:gd name="connsiteY48" fmla="*/ 3221224 h 3383149"/>
              <a:gd name="connsiteX49" fmla="*/ 1109663 w 4157663"/>
              <a:gd name="connsiteY49" fmla="*/ 3221224 h 3383149"/>
              <a:gd name="connsiteX50" fmla="*/ 1014413 w 4157663"/>
              <a:gd name="connsiteY50" fmla="*/ 3225986 h 3383149"/>
              <a:gd name="connsiteX51" fmla="*/ 919163 w 4157663"/>
              <a:gd name="connsiteY51" fmla="*/ 3240274 h 3383149"/>
              <a:gd name="connsiteX52" fmla="*/ 838200 w 4157663"/>
              <a:gd name="connsiteY52" fmla="*/ 3264086 h 3383149"/>
              <a:gd name="connsiteX53" fmla="*/ 762000 w 4157663"/>
              <a:gd name="connsiteY53" fmla="*/ 3278374 h 3383149"/>
              <a:gd name="connsiteX54" fmla="*/ 719138 w 4157663"/>
              <a:gd name="connsiteY54" fmla="*/ 3287899 h 3383149"/>
              <a:gd name="connsiteX55" fmla="*/ 642938 w 4157663"/>
              <a:gd name="connsiteY55" fmla="*/ 3316474 h 3383149"/>
              <a:gd name="connsiteX56" fmla="*/ 614363 w 4157663"/>
              <a:gd name="connsiteY56" fmla="*/ 3364099 h 3383149"/>
              <a:gd name="connsiteX57" fmla="*/ 542925 w 4157663"/>
              <a:gd name="connsiteY57" fmla="*/ 3373624 h 3383149"/>
              <a:gd name="connsiteX58" fmla="*/ 438150 w 4157663"/>
              <a:gd name="connsiteY58" fmla="*/ 3383149 h 3383149"/>
              <a:gd name="connsiteX59" fmla="*/ 381000 w 4157663"/>
              <a:gd name="connsiteY59" fmla="*/ 3364099 h 3383149"/>
              <a:gd name="connsiteX60" fmla="*/ 338138 w 4157663"/>
              <a:gd name="connsiteY60" fmla="*/ 3345049 h 3383149"/>
              <a:gd name="connsiteX61" fmla="*/ 319088 w 4157663"/>
              <a:gd name="connsiteY61" fmla="*/ 3335524 h 3383149"/>
              <a:gd name="connsiteX62" fmla="*/ 285750 w 4157663"/>
              <a:gd name="connsiteY62" fmla="*/ 3335524 h 3383149"/>
              <a:gd name="connsiteX63" fmla="*/ 242888 w 4157663"/>
              <a:gd name="connsiteY63" fmla="*/ 3354574 h 3383149"/>
              <a:gd name="connsiteX64" fmla="*/ 200025 w 4157663"/>
              <a:gd name="connsiteY64" fmla="*/ 3364099 h 3383149"/>
              <a:gd name="connsiteX65" fmla="*/ 119063 w 4157663"/>
              <a:gd name="connsiteY65" fmla="*/ 3349811 h 3383149"/>
              <a:gd name="connsiteX66" fmla="*/ 76200 w 4157663"/>
              <a:gd name="connsiteY66" fmla="*/ 3340286 h 3383149"/>
              <a:gd name="connsiteX67" fmla="*/ 14288 w 4157663"/>
              <a:gd name="connsiteY67" fmla="*/ 3345049 h 3383149"/>
              <a:gd name="connsiteX68" fmla="*/ 0 w 4157663"/>
              <a:gd name="connsiteY68" fmla="*/ 997136 h 3383149"/>
              <a:gd name="connsiteX69" fmla="*/ 61913 w 4157663"/>
              <a:gd name="connsiteY69" fmla="*/ 954274 h 3383149"/>
              <a:gd name="connsiteX70" fmla="*/ 161925 w 4157663"/>
              <a:gd name="connsiteY70" fmla="*/ 935224 h 3383149"/>
              <a:gd name="connsiteX71" fmla="*/ 185738 w 4157663"/>
              <a:gd name="connsiteY71" fmla="*/ 978086 h 3383149"/>
              <a:gd name="connsiteX72" fmla="*/ 204788 w 4157663"/>
              <a:gd name="connsiteY72" fmla="*/ 992374 h 3383149"/>
              <a:gd name="connsiteX73" fmla="*/ 214313 w 4157663"/>
              <a:gd name="connsiteY73" fmla="*/ 1059049 h 3383149"/>
              <a:gd name="connsiteX74" fmla="*/ 247650 w 4157663"/>
              <a:gd name="connsiteY74" fmla="*/ 968561 h 3383149"/>
              <a:gd name="connsiteX75" fmla="*/ 247650 w 4157663"/>
              <a:gd name="connsiteY75" fmla="*/ 968561 h 3383149"/>
              <a:gd name="connsiteX76" fmla="*/ 280988 w 4157663"/>
              <a:gd name="connsiteY76" fmla="*/ 973324 h 3383149"/>
              <a:gd name="connsiteX77" fmla="*/ 290513 w 4157663"/>
              <a:gd name="connsiteY77" fmla="*/ 935224 h 3383149"/>
              <a:gd name="connsiteX78" fmla="*/ 366713 w 4157663"/>
              <a:gd name="connsiteY78" fmla="*/ 939986 h 3383149"/>
              <a:gd name="connsiteX79" fmla="*/ 371475 w 4157663"/>
              <a:gd name="connsiteY79" fmla="*/ 859024 h 3383149"/>
              <a:gd name="connsiteX80" fmla="*/ 385763 w 4157663"/>
              <a:gd name="connsiteY80" fmla="*/ 816161 h 3383149"/>
              <a:gd name="connsiteX81" fmla="*/ 547688 w 4157663"/>
              <a:gd name="connsiteY81" fmla="*/ 844736 h 3383149"/>
              <a:gd name="connsiteX82" fmla="*/ 704850 w 4157663"/>
              <a:gd name="connsiteY82" fmla="*/ 892361 h 3383149"/>
              <a:gd name="connsiteX83" fmla="*/ 757238 w 4157663"/>
              <a:gd name="connsiteY83" fmla="*/ 897124 h 3383149"/>
              <a:gd name="connsiteX84" fmla="*/ 842963 w 4157663"/>
              <a:gd name="connsiteY84" fmla="*/ 959036 h 3383149"/>
              <a:gd name="connsiteX85" fmla="*/ 781050 w 4157663"/>
              <a:gd name="connsiteY85" fmla="*/ 887599 h 3383149"/>
              <a:gd name="connsiteX86" fmla="*/ 633413 w 4157663"/>
              <a:gd name="connsiteY86" fmla="*/ 773299 h 3383149"/>
              <a:gd name="connsiteX87" fmla="*/ 523875 w 4157663"/>
              <a:gd name="connsiteY87" fmla="*/ 678049 h 3383149"/>
              <a:gd name="connsiteX88" fmla="*/ 504825 w 4157663"/>
              <a:gd name="connsiteY88" fmla="*/ 658999 h 3383149"/>
              <a:gd name="connsiteX89" fmla="*/ 490538 w 4157663"/>
              <a:gd name="connsiteY89" fmla="*/ 592324 h 3383149"/>
              <a:gd name="connsiteX90" fmla="*/ 461963 w 4157663"/>
              <a:gd name="connsiteY90" fmla="*/ 516124 h 3383149"/>
              <a:gd name="connsiteX91" fmla="*/ 461963 w 4157663"/>
              <a:gd name="connsiteY91" fmla="*/ 516124 h 3383149"/>
              <a:gd name="connsiteX92" fmla="*/ 381000 w 4157663"/>
              <a:gd name="connsiteY92" fmla="*/ 487549 h 3383149"/>
              <a:gd name="connsiteX93" fmla="*/ 357188 w 4157663"/>
              <a:gd name="connsiteY93" fmla="*/ 478024 h 3383149"/>
              <a:gd name="connsiteX94" fmla="*/ 304800 w 4157663"/>
              <a:gd name="connsiteY94" fmla="*/ 549461 h 3383149"/>
              <a:gd name="connsiteX95" fmla="*/ 252413 w 4157663"/>
              <a:gd name="connsiteY95" fmla="*/ 563749 h 3383149"/>
              <a:gd name="connsiteX96" fmla="*/ 285750 w 4157663"/>
              <a:gd name="connsiteY96" fmla="*/ 501836 h 3383149"/>
              <a:gd name="connsiteX97" fmla="*/ 357188 w 4157663"/>
              <a:gd name="connsiteY97" fmla="*/ 430399 h 3383149"/>
              <a:gd name="connsiteX98" fmla="*/ 376238 w 4157663"/>
              <a:gd name="connsiteY98" fmla="*/ 382774 h 3383149"/>
              <a:gd name="connsiteX99" fmla="*/ 371475 w 4157663"/>
              <a:gd name="connsiteY99" fmla="*/ 282761 h 3383149"/>
              <a:gd name="connsiteX100" fmla="*/ 361950 w 4157663"/>
              <a:gd name="connsiteY100" fmla="*/ 197036 h 3383149"/>
              <a:gd name="connsiteX101" fmla="*/ 304800 w 4157663"/>
              <a:gd name="connsiteY101" fmla="*/ 154174 h 3383149"/>
              <a:gd name="connsiteX102" fmla="*/ 280988 w 4157663"/>
              <a:gd name="connsiteY102" fmla="*/ 130361 h 3383149"/>
              <a:gd name="connsiteX103" fmla="*/ 285750 w 4157663"/>
              <a:gd name="connsiteY103" fmla="*/ 77974 h 3383149"/>
              <a:gd name="connsiteX104" fmla="*/ 309563 w 4157663"/>
              <a:gd name="connsiteY104" fmla="*/ 58924 h 3383149"/>
              <a:gd name="connsiteX105" fmla="*/ 328613 w 4157663"/>
              <a:gd name="connsiteY105" fmla="*/ 25586 h 3383149"/>
              <a:gd name="connsiteX106" fmla="*/ 1181100 w 4157663"/>
              <a:gd name="connsiteY106" fmla="*/ 11299 h 3383149"/>
              <a:gd name="connsiteX107" fmla="*/ 1195388 w 4157663"/>
              <a:gd name="connsiteY107" fmla="*/ 77974 h 3383149"/>
              <a:gd name="connsiteX108" fmla="*/ 1252538 w 4157663"/>
              <a:gd name="connsiteY108" fmla="*/ 58924 h 3383149"/>
              <a:gd name="connsiteX109" fmla="*/ 1295400 w 4157663"/>
              <a:gd name="connsiteY109" fmla="*/ 63686 h 3383149"/>
              <a:gd name="connsiteX110" fmla="*/ 1300163 w 4157663"/>
              <a:gd name="connsiteY110" fmla="*/ 144649 h 3383149"/>
              <a:gd name="connsiteX111" fmla="*/ 1328738 w 4157663"/>
              <a:gd name="connsiteY111" fmla="*/ 192274 h 3383149"/>
              <a:gd name="connsiteX112" fmla="*/ 1395413 w 4157663"/>
              <a:gd name="connsiteY112" fmla="*/ 249424 h 3383149"/>
              <a:gd name="connsiteX113" fmla="*/ 1447800 w 4157663"/>
              <a:gd name="connsiteY113" fmla="*/ 277999 h 3383149"/>
              <a:gd name="connsiteX114" fmla="*/ 1528763 w 4157663"/>
              <a:gd name="connsiteY114" fmla="*/ 249424 h 3383149"/>
              <a:gd name="connsiteX115" fmla="*/ 1533525 w 4157663"/>
              <a:gd name="connsiteY115" fmla="*/ 282761 h 3383149"/>
              <a:gd name="connsiteX116" fmla="*/ 1495425 w 4157663"/>
              <a:gd name="connsiteY116" fmla="*/ 335149 h 3383149"/>
              <a:gd name="connsiteX117" fmla="*/ 1509713 w 4157663"/>
              <a:gd name="connsiteY117" fmla="*/ 397061 h 3383149"/>
              <a:gd name="connsiteX118" fmla="*/ 1552575 w 4157663"/>
              <a:gd name="connsiteY118" fmla="*/ 397061 h 3383149"/>
              <a:gd name="connsiteX119" fmla="*/ 1504950 w 4157663"/>
              <a:gd name="connsiteY119" fmla="*/ 430399 h 3383149"/>
              <a:gd name="connsiteX120" fmla="*/ 1519238 w 4157663"/>
              <a:gd name="connsiteY120" fmla="*/ 497074 h 3383149"/>
              <a:gd name="connsiteX121" fmla="*/ 1543050 w 4157663"/>
              <a:gd name="connsiteY121" fmla="*/ 544699 h 3383149"/>
              <a:gd name="connsiteX122" fmla="*/ 1600200 w 4157663"/>
              <a:gd name="connsiteY122" fmla="*/ 539936 h 3383149"/>
              <a:gd name="connsiteX123" fmla="*/ 1652588 w 4157663"/>
              <a:gd name="connsiteY123" fmla="*/ 558986 h 3383149"/>
              <a:gd name="connsiteX124" fmla="*/ 1695450 w 4157663"/>
              <a:gd name="connsiteY124" fmla="*/ 520886 h 3383149"/>
              <a:gd name="connsiteX125" fmla="*/ 1719263 w 4157663"/>
              <a:gd name="connsiteY125" fmla="*/ 501836 h 3383149"/>
              <a:gd name="connsiteX126" fmla="*/ 1704975 w 4157663"/>
              <a:gd name="connsiteY126" fmla="*/ 458974 h 3383149"/>
              <a:gd name="connsiteX127" fmla="*/ 1690688 w 4157663"/>
              <a:gd name="connsiteY127" fmla="*/ 444686 h 3383149"/>
              <a:gd name="connsiteX128" fmla="*/ 1690688 w 4157663"/>
              <a:gd name="connsiteY128" fmla="*/ 420874 h 3383149"/>
              <a:gd name="connsiteX129" fmla="*/ 1728788 w 4157663"/>
              <a:gd name="connsiteY129" fmla="*/ 435161 h 3383149"/>
              <a:gd name="connsiteX130" fmla="*/ 1757363 w 4157663"/>
              <a:gd name="connsiteY130" fmla="*/ 463736 h 3383149"/>
              <a:gd name="connsiteX131" fmla="*/ 1766888 w 4157663"/>
              <a:gd name="connsiteY131" fmla="*/ 416111 h 3383149"/>
              <a:gd name="connsiteX132" fmla="*/ 1771650 w 4157663"/>
              <a:gd name="connsiteY132" fmla="*/ 382774 h 3383149"/>
              <a:gd name="connsiteX133" fmla="*/ 1766888 w 4157663"/>
              <a:gd name="connsiteY133" fmla="*/ 368486 h 3383149"/>
              <a:gd name="connsiteX134" fmla="*/ 1724025 w 4157663"/>
              <a:gd name="connsiteY134" fmla="*/ 354199 h 3383149"/>
              <a:gd name="connsiteX135" fmla="*/ 1690688 w 4157663"/>
              <a:gd name="connsiteY135" fmla="*/ 330386 h 3383149"/>
              <a:gd name="connsiteX136" fmla="*/ 1657350 w 4157663"/>
              <a:gd name="connsiteY136" fmla="*/ 287524 h 3383149"/>
              <a:gd name="connsiteX137" fmla="*/ 1628775 w 4157663"/>
              <a:gd name="connsiteY137" fmla="*/ 277999 h 3383149"/>
              <a:gd name="connsiteX138" fmla="*/ 1590675 w 4157663"/>
              <a:gd name="connsiteY138" fmla="*/ 277999 h 3383149"/>
              <a:gd name="connsiteX139" fmla="*/ 1571625 w 4157663"/>
              <a:gd name="connsiteY139" fmla="*/ 273236 h 3383149"/>
              <a:gd name="connsiteX140" fmla="*/ 1557338 w 4157663"/>
              <a:gd name="connsiteY140" fmla="*/ 239899 h 3383149"/>
              <a:gd name="connsiteX141" fmla="*/ 1538288 w 4157663"/>
              <a:gd name="connsiteY141" fmla="*/ 201799 h 3383149"/>
              <a:gd name="connsiteX142" fmla="*/ 1557338 w 4157663"/>
              <a:gd name="connsiteY142" fmla="*/ 187511 h 3383149"/>
              <a:gd name="connsiteX143" fmla="*/ 1614488 w 4157663"/>
              <a:gd name="connsiteY143" fmla="*/ 249424 h 3383149"/>
              <a:gd name="connsiteX144" fmla="*/ 1614488 w 4157663"/>
              <a:gd name="connsiteY144" fmla="*/ 249424 h 3383149"/>
              <a:gd name="connsiteX145" fmla="*/ 1633538 w 4157663"/>
              <a:gd name="connsiteY145" fmla="*/ 220849 h 3383149"/>
              <a:gd name="connsiteX146" fmla="*/ 1614488 w 4157663"/>
              <a:gd name="connsiteY146" fmla="*/ 182749 h 3383149"/>
              <a:gd name="connsiteX147" fmla="*/ 1657350 w 4157663"/>
              <a:gd name="connsiteY147" fmla="*/ 192274 h 3383149"/>
              <a:gd name="connsiteX148" fmla="*/ 1676400 w 4157663"/>
              <a:gd name="connsiteY148" fmla="*/ 254186 h 3383149"/>
              <a:gd name="connsiteX149" fmla="*/ 1695450 w 4157663"/>
              <a:gd name="connsiteY149" fmla="*/ 258949 h 3383149"/>
              <a:gd name="connsiteX150" fmla="*/ 1690688 w 4157663"/>
              <a:gd name="connsiteY150" fmla="*/ 220849 h 3383149"/>
              <a:gd name="connsiteX151" fmla="*/ 1681163 w 4157663"/>
              <a:gd name="connsiteY151" fmla="*/ 192274 h 3383149"/>
              <a:gd name="connsiteX152" fmla="*/ 1690688 w 4157663"/>
              <a:gd name="connsiteY152" fmla="*/ 173224 h 3383149"/>
              <a:gd name="connsiteX153" fmla="*/ 1690688 w 4157663"/>
              <a:gd name="connsiteY153" fmla="*/ 173224 h 3383149"/>
              <a:gd name="connsiteX154" fmla="*/ 1757363 w 4157663"/>
              <a:gd name="connsiteY154" fmla="*/ 173224 h 3383149"/>
              <a:gd name="connsiteX155" fmla="*/ 1757363 w 4157663"/>
              <a:gd name="connsiteY155" fmla="*/ 173224 h 3383149"/>
              <a:gd name="connsiteX156" fmla="*/ 1728788 w 4157663"/>
              <a:gd name="connsiteY156" fmla="*/ 268474 h 3383149"/>
              <a:gd name="connsiteX157" fmla="*/ 1733550 w 4157663"/>
              <a:gd name="connsiteY157" fmla="*/ 306574 h 3383149"/>
              <a:gd name="connsiteX158" fmla="*/ 1733550 w 4157663"/>
              <a:gd name="connsiteY158" fmla="*/ 306574 h 3383149"/>
              <a:gd name="connsiteX159" fmla="*/ 1800225 w 4157663"/>
              <a:gd name="connsiteY159" fmla="*/ 320861 h 3383149"/>
              <a:gd name="connsiteX160" fmla="*/ 1838325 w 4157663"/>
              <a:gd name="connsiteY160" fmla="*/ 287524 h 3383149"/>
              <a:gd name="connsiteX161" fmla="*/ 1900238 w 4157663"/>
              <a:gd name="connsiteY161" fmla="*/ 287524 h 3383149"/>
              <a:gd name="connsiteX162" fmla="*/ 1947863 w 4157663"/>
              <a:gd name="connsiteY162" fmla="*/ 297049 h 3383149"/>
              <a:gd name="connsiteX163" fmla="*/ 1966913 w 4157663"/>
              <a:gd name="connsiteY163" fmla="*/ 268474 h 3383149"/>
              <a:gd name="connsiteX164" fmla="*/ 1971675 w 4157663"/>
              <a:gd name="connsiteY164" fmla="*/ 249424 h 3383149"/>
              <a:gd name="connsiteX165" fmla="*/ 1928813 w 4157663"/>
              <a:gd name="connsiteY165" fmla="*/ 235136 h 3383149"/>
              <a:gd name="connsiteX166" fmla="*/ 1881188 w 4157663"/>
              <a:gd name="connsiteY166" fmla="*/ 225611 h 3383149"/>
              <a:gd name="connsiteX167" fmla="*/ 1866900 w 4157663"/>
              <a:gd name="connsiteY167" fmla="*/ 206561 h 3383149"/>
              <a:gd name="connsiteX168" fmla="*/ 1938338 w 4157663"/>
              <a:gd name="connsiteY168" fmla="*/ 201799 h 3383149"/>
              <a:gd name="connsiteX169" fmla="*/ 1962150 w 4157663"/>
              <a:gd name="connsiteY169" fmla="*/ 216086 h 3383149"/>
              <a:gd name="connsiteX170" fmla="*/ 1962150 w 4157663"/>
              <a:gd name="connsiteY170" fmla="*/ 216086 h 3383149"/>
              <a:gd name="connsiteX171" fmla="*/ 1914525 w 4157663"/>
              <a:gd name="connsiteY171" fmla="*/ 182749 h 3383149"/>
              <a:gd name="connsiteX172" fmla="*/ 1928813 w 4157663"/>
              <a:gd name="connsiteY172" fmla="*/ 158936 h 3383149"/>
              <a:gd name="connsiteX173" fmla="*/ 1928813 w 4157663"/>
              <a:gd name="connsiteY173" fmla="*/ 158936 h 3383149"/>
              <a:gd name="connsiteX174" fmla="*/ 1947863 w 4157663"/>
              <a:gd name="connsiteY174" fmla="*/ 135124 h 3383149"/>
              <a:gd name="connsiteX175" fmla="*/ 1952625 w 4157663"/>
              <a:gd name="connsiteY175" fmla="*/ 120836 h 3383149"/>
              <a:gd name="connsiteX176" fmla="*/ 2024063 w 4157663"/>
              <a:gd name="connsiteY176" fmla="*/ 192274 h 3383149"/>
              <a:gd name="connsiteX177" fmla="*/ 2019300 w 4157663"/>
              <a:gd name="connsiteY177" fmla="*/ 173224 h 3383149"/>
              <a:gd name="connsiteX178" fmla="*/ 1995488 w 4157663"/>
              <a:gd name="connsiteY178" fmla="*/ 120836 h 3383149"/>
              <a:gd name="connsiteX179" fmla="*/ 1995488 w 4157663"/>
              <a:gd name="connsiteY179" fmla="*/ 58924 h 3383149"/>
              <a:gd name="connsiteX180" fmla="*/ 2014538 w 4157663"/>
              <a:gd name="connsiteY180" fmla="*/ 58924 h 3383149"/>
              <a:gd name="connsiteX181" fmla="*/ 2019300 w 4157663"/>
              <a:gd name="connsiteY181" fmla="*/ 120836 h 3383149"/>
              <a:gd name="connsiteX182" fmla="*/ 2052638 w 4157663"/>
              <a:gd name="connsiteY182" fmla="*/ 139886 h 3383149"/>
              <a:gd name="connsiteX183" fmla="*/ 2052638 w 4157663"/>
              <a:gd name="connsiteY183" fmla="*/ 139886 h 3383149"/>
              <a:gd name="connsiteX184" fmla="*/ 2043113 w 4157663"/>
              <a:gd name="connsiteY184" fmla="*/ 49399 h 3383149"/>
              <a:gd name="connsiteX185" fmla="*/ 2071688 w 4157663"/>
              <a:gd name="connsiteY185" fmla="*/ 44636 h 3383149"/>
              <a:gd name="connsiteX186" fmla="*/ 2071688 w 4157663"/>
              <a:gd name="connsiteY186" fmla="*/ 97024 h 3383149"/>
              <a:gd name="connsiteX187" fmla="*/ 2081213 w 4157663"/>
              <a:gd name="connsiteY187" fmla="*/ 111311 h 3383149"/>
              <a:gd name="connsiteX188" fmla="*/ 2109788 w 4157663"/>
              <a:gd name="connsiteY188" fmla="*/ 58924 h 3383149"/>
              <a:gd name="connsiteX189" fmla="*/ 2152650 w 4157663"/>
              <a:gd name="connsiteY189" fmla="*/ 35111 h 3383149"/>
              <a:gd name="connsiteX190" fmla="*/ 2157413 w 4157663"/>
              <a:gd name="connsiteY190" fmla="*/ 58924 h 3383149"/>
              <a:gd name="connsiteX191" fmla="*/ 2124075 w 4157663"/>
              <a:gd name="connsiteY191" fmla="*/ 101786 h 3383149"/>
              <a:gd name="connsiteX192" fmla="*/ 2095500 w 4157663"/>
              <a:gd name="connsiteY192" fmla="*/ 135124 h 3383149"/>
              <a:gd name="connsiteX193" fmla="*/ 2195513 w 4157663"/>
              <a:gd name="connsiteY193" fmla="*/ 158936 h 3383149"/>
              <a:gd name="connsiteX194" fmla="*/ 2233613 w 4157663"/>
              <a:gd name="connsiteY194" fmla="*/ 158936 h 3383149"/>
              <a:gd name="connsiteX195" fmla="*/ 2228850 w 4157663"/>
              <a:gd name="connsiteY195" fmla="*/ 120836 h 3383149"/>
              <a:gd name="connsiteX196" fmla="*/ 2228850 w 4157663"/>
              <a:gd name="connsiteY196" fmla="*/ 120836 h 3383149"/>
              <a:gd name="connsiteX197" fmla="*/ 2262188 w 4157663"/>
              <a:gd name="connsiteY197" fmla="*/ 87499 h 3383149"/>
              <a:gd name="connsiteX198" fmla="*/ 2276475 w 4157663"/>
              <a:gd name="connsiteY198" fmla="*/ 163699 h 3383149"/>
              <a:gd name="connsiteX199" fmla="*/ 2300288 w 4157663"/>
              <a:gd name="connsiteY199" fmla="*/ 182749 h 3383149"/>
              <a:gd name="connsiteX200" fmla="*/ 2309813 w 4157663"/>
              <a:gd name="connsiteY200" fmla="*/ 144649 h 3383149"/>
              <a:gd name="connsiteX201" fmla="*/ 2309813 w 4157663"/>
              <a:gd name="connsiteY201" fmla="*/ 144649 h 3383149"/>
              <a:gd name="connsiteX202" fmla="*/ 2338388 w 4157663"/>
              <a:gd name="connsiteY202" fmla="*/ 77974 h 3383149"/>
              <a:gd name="connsiteX203" fmla="*/ 2343150 w 4157663"/>
              <a:gd name="connsiteY203" fmla="*/ 116074 h 3383149"/>
              <a:gd name="connsiteX204" fmla="*/ 2347913 w 4157663"/>
              <a:gd name="connsiteY204" fmla="*/ 149411 h 3383149"/>
              <a:gd name="connsiteX205" fmla="*/ 2409825 w 4157663"/>
              <a:gd name="connsiteY205" fmla="*/ 168461 h 3383149"/>
              <a:gd name="connsiteX206" fmla="*/ 2438400 w 4157663"/>
              <a:gd name="connsiteY206" fmla="*/ 173224 h 3383149"/>
              <a:gd name="connsiteX207" fmla="*/ 2447925 w 4157663"/>
              <a:gd name="connsiteY207" fmla="*/ 158936 h 3383149"/>
              <a:gd name="connsiteX208" fmla="*/ 2466975 w 4157663"/>
              <a:gd name="connsiteY208" fmla="*/ 139886 h 3383149"/>
              <a:gd name="connsiteX209" fmla="*/ 2509838 w 4157663"/>
              <a:gd name="connsiteY209" fmla="*/ 135124 h 3383149"/>
              <a:gd name="connsiteX210" fmla="*/ 2481263 w 4157663"/>
              <a:gd name="connsiteY210" fmla="*/ 173224 h 3383149"/>
              <a:gd name="connsiteX211" fmla="*/ 2481263 w 4157663"/>
              <a:gd name="connsiteY211" fmla="*/ 201799 h 3383149"/>
              <a:gd name="connsiteX212" fmla="*/ 2481263 w 4157663"/>
              <a:gd name="connsiteY212" fmla="*/ 201799 h 3383149"/>
              <a:gd name="connsiteX213" fmla="*/ 2547938 w 4157663"/>
              <a:gd name="connsiteY213" fmla="*/ 239899 h 3383149"/>
              <a:gd name="connsiteX214" fmla="*/ 2609850 w 4157663"/>
              <a:gd name="connsiteY214" fmla="*/ 277999 h 3383149"/>
              <a:gd name="connsiteX215" fmla="*/ 2662238 w 4157663"/>
              <a:gd name="connsiteY215" fmla="*/ 316099 h 3383149"/>
              <a:gd name="connsiteX216" fmla="*/ 2681288 w 4157663"/>
              <a:gd name="connsiteY216" fmla="*/ 330386 h 3383149"/>
              <a:gd name="connsiteX217" fmla="*/ 2705100 w 4157663"/>
              <a:gd name="connsiteY217" fmla="*/ 297049 h 3383149"/>
              <a:gd name="connsiteX218" fmla="*/ 2700338 w 4157663"/>
              <a:gd name="connsiteY218" fmla="*/ 268474 h 3383149"/>
              <a:gd name="connsiteX219" fmla="*/ 2700338 w 4157663"/>
              <a:gd name="connsiteY219" fmla="*/ 249424 h 3383149"/>
              <a:gd name="connsiteX220" fmla="*/ 2728913 w 4157663"/>
              <a:gd name="connsiteY220" fmla="*/ 287524 h 3383149"/>
              <a:gd name="connsiteX221" fmla="*/ 2705100 w 4157663"/>
              <a:gd name="connsiteY221" fmla="*/ 325624 h 3383149"/>
              <a:gd name="connsiteX222" fmla="*/ 2747963 w 4157663"/>
              <a:gd name="connsiteY222" fmla="*/ 373249 h 3383149"/>
              <a:gd name="connsiteX223" fmla="*/ 2795588 w 4157663"/>
              <a:gd name="connsiteY223" fmla="*/ 358961 h 3383149"/>
              <a:gd name="connsiteX224" fmla="*/ 2795588 w 4157663"/>
              <a:gd name="connsiteY224" fmla="*/ 358961 h 3383149"/>
              <a:gd name="connsiteX225" fmla="*/ 2814638 w 4157663"/>
              <a:gd name="connsiteY225" fmla="*/ 301811 h 3383149"/>
              <a:gd name="connsiteX226" fmla="*/ 2814638 w 4157663"/>
              <a:gd name="connsiteY226" fmla="*/ 301811 h 3383149"/>
              <a:gd name="connsiteX227" fmla="*/ 2824163 w 4157663"/>
              <a:gd name="connsiteY227" fmla="*/ 349436 h 3383149"/>
              <a:gd name="connsiteX228" fmla="*/ 2847975 w 4157663"/>
              <a:gd name="connsiteY228" fmla="*/ 387536 h 3383149"/>
              <a:gd name="connsiteX229" fmla="*/ 2928938 w 4157663"/>
              <a:gd name="connsiteY229" fmla="*/ 411349 h 3383149"/>
              <a:gd name="connsiteX230" fmla="*/ 2986088 w 4157663"/>
              <a:gd name="connsiteY230" fmla="*/ 420874 h 3383149"/>
              <a:gd name="connsiteX231" fmla="*/ 2986088 w 4157663"/>
              <a:gd name="connsiteY231" fmla="*/ 420874 h 3383149"/>
              <a:gd name="connsiteX232" fmla="*/ 2947988 w 4157663"/>
              <a:gd name="connsiteY232" fmla="*/ 277999 h 3383149"/>
              <a:gd name="connsiteX233" fmla="*/ 2886075 w 4157663"/>
              <a:gd name="connsiteY233" fmla="*/ 125599 h 3383149"/>
              <a:gd name="connsiteX234" fmla="*/ 2881313 w 4157663"/>
              <a:gd name="connsiteY234" fmla="*/ 73211 h 3383149"/>
              <a:gd name="connsiteX235" fmla="*/ 3009900 w 4157663"/>
              <a:gd name="connsiteY235" fmla="*/ 49399 h 3383149"/>
              <a:gd name="connsiteX236" fmla="*/ 3052763 w 4157663"/>
              <a:gd name="connsiteY236" fmla="*/ 139886 h 3383149"/>
              <a:gd name="connsiteX237" fmla="*/ 3076575 w 4157663"/>
              <a:gd name="connsiteY237" fmla="*/ 225611 h 3383149"/>
              <a:gd name="connsiteX238" fmla="*/ 3081338 w 4157663"/>
              <a:gd name="connsiteY238" fmla="*/ 316099 h 3383149"/>
              <a:gd name="connsiteX239" fmla="*/ 3095625 w 4157663"/>
              <a:gd name="connsiteY239" fmla="*/ 387536 h 3383149"/>
              <a:gd name="connsiteX240" fmla="*/ 3143250 w 4157663"/>
              <a:gd name="connsiteY240" fmla="*/ 420874 h 3383149"/>
              <a:gd name="connsiteX241" fmla="*/ 3243263 w 4157663"/>
              <a:gd name="connsiteY241" fmla="*/ 382774 h 3383149"/>
              <a:gd name="connsiteX242" fmla="*/ 3333750 w 4157663"/>
              <a:gd name="connsiteY242" fmla="*/ 339911 h 3383149"/>
              <a:gd name="connsiteX243" fmla="*/ 3400425 w 4157663"/>
              <a:gd name="connsiteY243" fmla="*/ 301811 h 3383149"/>
              <a:gd name="connsiteX244" fmla="*/ 3400425 w 4157663"/>
              <a:gd name="connsiteY244" fmla="*/ 244661 h 3383149"/>
              <a:gd name="connsiteX245" fmla="*/ 3352800 w 4157663"/>
              <a:gd name="connsiteY245" fmla="*/ 239899 h 3383149"/>
              <a:gd name="connsiteX246" fmla="*/ 3295650 w 4157663"/>
              <a:gd name="connsiteY246" fmla="*/ 268474 h 3383149"/>
              <a:gd name="connsiteX247" fmla="*/ 3238500 w 4157663"/>
              <a:gd name="connsiteY247" fmla="*/ 277999 h 3383149"/>
              <a:gd name="connsiteX248" fmla="*/ 3200400 w 4157663"/>
              <a:gd name="connsiteY248" fmla="*/ 268474 h 3383149"/>
              <a:gd name="connsiteX249" fmla="*/ 3248025 w 4157663"/>
              <a:gd name="connsiteY249" fmla="*/ 239899 h 3383149"/>
              <a:gd name="connsiteX250" fmla="*/ 3271838 w 4157663"/>
              <a:gd name="connsiteY250" fmla="*/ 201799 h 3383149"/>
              <a:gd name="connsiteX251" fmla="*/ 3228975 w 4157663"/>
              <a:gd name="connsiteY251" fmla="*/ 192274 h 3383149"/>
              <a:gd name="connsiteX252" fmla="*/ 3162300 w 4157663"/>
              <a:gd name="connsiteY252" fmla="*/ 168461 h 3383149"/>
              <a:gd name="connsiteX253" fmla="*/ 3143250 w 4157663"/>
              <a:gd name="connsiteY253" fmla="*/ 92261 h 3383149"/>
              <a:gd name="connsiteX254" fmla="*/ 4062413 w 4157663"/>
              <a:gd name="connsiteY254" fmla="*/ 111311 h 3383149"/>
              <a:gd name="connsiteX255" fmla="*/ 4138613 w 4157663"/>
              <a:gd name="connsiteY255" fmla="*/ 144649 h 3383149"/>
              <a:gd name="connsiteX256" fmla="*/ 4152900 w 4157663"/>
              <a:gd name="connsiteY256" fmla="*/ 1892486 h 3383149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871913 w 4157663"/>
              <a:gd name="connsiteY254" fmla="*/ 83123 h 3383535"/>
              <a:gd name="connsiteX255" fmla="*/ 4062413 w 4157663"/>
              <a:gd name="connsiteY255" fmla="*/ 111697 h 3383535"/>
              <a:gd name="connsiteX256" fmla="*/ 4138613 w 4157663"/>
              <a:gd name="connsiteY256" fmla="*/ 145035 h 3383535"/>
              <a:gd name="connsiteX257" fmla="*/ 4152900 w 4157663"/>
              <a:gd name="connsiteY257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786188 w 4157663"/>
              <a:gd name="connsiteY254" fmla="*/ 64073 h 3383535"/>
              <a:gd name="connsiteX255" fmla="*/ 3871913 w 4157663"/>
              <a:gd name="connsiteY255" fmla="*/ 83123 h 3383535"/>
              <a:gd name="connsiteX256" fmla="*/ 4062413 w 4157663"/>
              <a:gd name="connsiteY256" fmla="*/ 111697 h 3383535"/>
              <a:gd name="connsiteX257" fmla="*/ 4138613 w 4157663"/>
              <a:gd name="connsiteY257" fmla="*/ 145035 h 3383535"/>
              <a:gd name="connsiteX258" fmla="*/ 4152900 w 4157663"/>
              <a:gd name="connsiteY258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748088 w 4157663"/>
              <a:gd name="connsiteY254" fmla="*/ 92648 h 3383535"/>
              <a:gd name="connsiteX255" fmla="*/ 3786188 w 4157663"/>
              <a:gd name="connsiteY255" fmla="*/ 64073 h 3383535"/>
              <a:gd name="connsiteX256" fmla="*/ 3871913 w 4157663"/>
              <a:gd name="connsiteY256" fmla="*/ 83123 h 3383535"/>
              <a:gd name="connsiteX257" fmla="*/ 4062413 w 4157663"/>
              <a:gd name="connsiteY257" fmla="*/ 111697 h 3383535"/>
              <a:gd name="connsiteX258" fmla="*/ 4138613 w 4157663"/>
              <a:gd name="connsiteY258" fmla="*/ 145035 h 3383535"/>
              <a:gd name="connsiteX259" fmla="*/ 4152900 w 4157663"/>
              <a:gd name="connsiteY259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762375 w 4157663"/>
              <a:gd name="connsiteY254" fmla="*/ 135511 h 3383535"/>
              <a:gd name="connsiteX255" fmla="*/ 3748088 w 4157663"/>
              <a:gd name="connsiteY255" fmla="*/ 92648 h 3383535"/>
              <a:gd name="connsiteX256" fmla="*/ 3786188 w 4157663"/>
              <a:gd name="connsiteY256" fmla="*/ 64073 h 3383535"/>
              <a:gd name="connsiteX257" fmla="*/ 3871913 w 4157663"/>
              <a:gd name="connsiteY257" fmla="*/ 83123 h 3383535"/>
              <a:gd name="connsiteX258" fmla="*/ 4062413 w 4157663"/>
              <a:gd name="connsiteY258" fmla="*/ 111697 h 3383535"/>
              <a:gd name="connsiteX259" fmla="*/ 4138613 w 4157663"/>
              <a:gd name="connsiteY259" fmla="*/ 145035 h 3383535"/>
              <a:gd name="connsiteX260" fmla="*/ 4152900 w 4157663"/>
              <a:gd name="connsiteY260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695700 w 4157663"/>
              <a:gd name="connsiteY254" fmla="*/ 183136 h 3383535"/>
              <a:gd name="connsiteX255" fmla="*/ 3762375 w 4157663"/>
              <a:gd name="connsiteY255" fmla="*/ 135511 h 3383535"/>
              <a:gd name="connsiteX256" fmla="*/ 3748088 w 4157663"/>
              <a:gd name="connsiteY256" fmla="*/ 92648 h 3383535"/>
              <a:gd name="connsiteX257" fmla="*/ 3786188 w 4157663"/>
              <a:gd name="connsiteY257" fmla="*/ 64073 h 3383535"/>
              <a:gd name="connsiteX258" fmla="*/ 3871913 w 4157663"/>
              <a:gd name="connsiteY258" fmla="*/ 83123 h 3383535"/>
              <a:gd name="connsiteX259" fmla="*/ 4062413 w 4157663"/>
              <a:gd name="connsiteY259" fmla="*/ 111697 h 3383535"/>
              <a:gd name="connsiteX260" fmla="*/ 4138613 w 4157663"/>
              <a:gd name="connsiteY260" fmla="*/ 145035 h 3383535"/>
              <a:gd name="connsiteX261" fmla="*/ 4152900 w 4157663"/>
              <a:gd name="connsiteY261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586163 w 4157663"/>
              <a:gd name="connsiteY254" fmla="*/ 240286 h 3383535"/>
              <a:gd name="connsiteX255" fmla="*/ 3695700 w 4157663"/>
              <a:gd name="connsiteY255" fmla="*/ 183136 h 3383535"/>
              <a:gd name="connsiteX256" fmla="*/ 3762375 w 4157663"/>
              <a:gd name="connsiteY256" fmla="*/ 135511 h 3383535"/>
              <a:gd name="connsiteX257" fmla="*/ 3748088 w 4157663"/>
              <a:gd name="connsiteY257" fmla="*/ 92648 h 3383535"/>
              <a:gd name="connsiteX258" fmla="*/ 3786188 w 4157663"/>
              <a:gd name="connsiteY258" fmla="*/ 64073 h 3383535"/>
              <a:gd name="connsiteX259" fmla="*/ 3871913 w 4157663"/>
              <a:gd name="connsiteY259" fmla="*/ 83123 h 3383535"/>
              <a:gd name="connsiteX260" fmla="*/ 4062413 w 4157663"/>
              <a:gd name="connsiteY260" fmla="*/ 111697 h 3383535"/>
              <a:gd name="connsiteX261" fmla="*/ 4138613 w 4157663"/>
              <a:gd name="connsiteY261" fmla="*/ 145035 h 3383535"/>
              <a:gd name="connsiteX262" fmla="*/ 4152900 w 4157663"/>
              <a:gd name="connsiteY262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471863 w 4157663"/>
              <a:gd name="connsiteY254" fmla="*/ 283148 h 3383535"/>
              <a:gd name="connsiteX255" fmla="*/ 3586163 w 4157663"/>
              <a:gd name="connsiteY255" fmla="*/ 240286 h 3383535"/>
              <a:gd name="connsiteX256" fmla="*/ 3695700 w 4157663"/>
              <a:gd name="connsiteY256" fmla="*/ 183136 h 3383535"/>
              <a:gd name="connsiteX257" fmla="*/ 3762375 w 4157663"/>
              <a:gd name="connsiteY257" fmla="*/ 135511 h 3383535"/>
              <a:gd name="connsiteX258" fmla="*/ 3748088 w 4157663"/>
              <a:gd name="connsiteY258" fmla="*/ 92648 h 3383535"/>
              <a:gd name="connsiteX259" fmla="*/ 3786188 w 4157663"/>
              <a:gd name="connsiteY259" fmla="*/ 64073 h 3383535"/>
              <a:gd name="connsiteX260" fmla="*/ 3871913 w 4157663"/>
              <a:gd name="connsiteY260" fmla="*/ 83123 h 3383535"/>
              <a:gd name="connsiteX261" fmla="*/ 4062413 w 4157663"/>
              <a:gd name="connsiteY261" fmla="*/ 111697 h 3383535"/>
              <a:gd name="connsiteX262" fmla="*/ 4138613 w 4157663"/>
              <a:gd name="connsiteY262" fmla="*/ 145035 h 3383535"/>
              <a:gd name="connsiteX263" fmla="*/ 4152900 w 4157663"/>
              <a:gd name="connsiteY263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462338 w 4157663"/>
              <a:gd name="connsiteY254" fmla="*/ 216473 h 3383535"/>
              <a:gd name="connsiteX255" fmla="*/ 3471863 w 4157663"/>
              <a:gd name="connsiteY255" fmla="*/ 283148 h 3383535"/>
              <a:gd name="connsiteX256" fmla="*/ 3586163 w 4157663"/>
              <a:gd name="connsiteY256" fmla="*/ 240286 h 3383535"/>
              <a:gd name="connsiteX257" fmla="*/ 3695700 w 4157663"/>
              <a:gd name="connsiteY257" fmla="*/ 183136 h 3383535"/>
              <a:gd name="connsiteX258" fmla="*/ 3762375 w 4157663"/>
              <a:gd name="connsiteY258" fmla="*/ 135511 h 3383535"/>
              <a:gd name="connsiteX259" fmla="*/ 3748088 w 4157663"/>
              <a:gd name="connsiteY259" fmla="*/ 92648 h 3383535"/>
              <a:gd name="connsiteX260" fmla="*/ 3786188 w 4157663"/>
              <a:gd name="connsiteY260" fmla="*/ 64073 h 3383535"/>
              <a:gd name="connsiteX261" fmla="*/ 3871913 w 4157663"/>
              <a:gd name="connsiteY261" fmla="*/ 83123 h 3383535"/>
              <a:gd name="connsiteX262" fmla="*/ 4062413 w 4157663"/>
              <a:gd name="connsiteY262" fmla="*/ 111697 h 3383535"/>
              <a:gd name="connsiteX263" fmla="*/ 4138613 w 4157663"/>
              <a:gd name="connsiteY263" fmla="*/ 145035 h 3383535"/>
              <a:gd name="connsiteX264" fmla="*/ 4152900 w 4157663"/>
              <a:gd name="connsiteY264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362325 w 4157663"/>
              <a:gd name="connsiteY254" fmla="*/ 202186 h 3383535"/>
              <a:gd name="connsiteX255" fmla="*/ 3462338 w 4157663"/>
              <a:gd name="connsiteY255" fmla="*/ 216473 h 3383535"/>
              <a:gd name="connsiteX256" fmla="*/ 3471863 w 4157663"/>
              <a:gd name="connsiteY256" fmla="*/ 283148 h 3383535"/>
              <a:gd name="connsiteX257" fmla="*/ 3586163 w 4157663"/>
              <a:gd name="connsiteY257" fmla="*/ 240286 h 3383535"/>
              <a:gd name="connsiteX258" fmla="*/ 3695700 w 4157663"/>
              <a:gd name="connsiteY258" fmla="*/ 183136 h 3383535"/>
              <a:gd name="connsiteX259" fmla="*/ 3762375 w 4157663"/>
              <a:gd name="connsiteY259" fmla="*/ 135511 h 3383535"/>
              <a:gd name="connsiteX260" fmla="*/ 3748088 w 4157663"/>
              <a:gd name="connsiteY260" fmla="*/ 92648 h 3383535"/>
              <a:gd name="connsiteX261" fmla="*/ 3786188 w 4157663"/>
              <a:gd name="connsiteY261" fmla="*/ 64073 h 3383535"/>
              <a:gd name="connsiteX262" fmla="*/ 3871913 w 4157663"/>
              <a:gd name="connsiteY262" fmla="*/ 83123 h 3383535"/>
              <a:gd name="connsiteX263" fmla="*/ 4062413 w 4157663"/>
              <a:gd name="connsiteY263" fmla="*/ 111697 h 3383535"/>
              <a:gd name="connsiteX264" fmla="*/ 4138613 w 4157663"/>
              <a:gd name="connsiteY264" fmla="*/ 145035 h 3383535"/>
              <a:gd name="connsiteX265" fmla="*/ 4152900 w 4157663"/>
              <a:gd name="connsiteY265" fmla="*/ 1892872 h 3383535"/>
              <a:gd name="connsiteX0" fmla="*/ 4157663 w 4157663"/>
              <a:gd name="connsiteY0" fmla="*/ 1897635 h 3383535"/>
              <a:gd name="connsiteX1" fmla="*/ 4095750 w 4157663"/>
              <a:gd name="connsiteY1" fmla="*/ 1907160 h 3383535"/>
              <a:gd name="connsiteX2" fmla="*/ 4024313 w 4157663"/>
              <a:gd name="connsiteY2" fmla="*/ 1897635 h 3383535"/>
              <a:gd name="connsiteX3" fmla="*/ 3981450 w 4157663"/>
              <a:gd name="connsiteY3" fmla="*/ 1902397 h 3383535"/>
              <a:gd name="connsiteX4" fmla="*/ 3938588 w 4157663"/>
              <a:gd name="connsiteY4" fmla="*/ 1950022 h 3383535"/>
              <a:gd name="connsiteX5" fmla="*/ 3876675 w 4157663"/>
              <a:gd name="connsiteY5" fmla="*/ 2011935 h 3383535"/>
              <a:gd name="connsiteX6" fmla="*/ 3824288 w 4157663"/>
              <a:gd name="connsiteY6" fmla="*/ 2083372 h 3383535"/>
              <a:gd name="connsiteX7" fmla="*/ 3743325 w 4157663"/>
              <a:gd name="connsiteY7" fmla="*/ 2135760 h 3383535"/>
              <a:gd name="connsiteX8" fmla="*/ 3638550 w 4157663"/>
              <a:gd name="connsiteY8" fmla="*/ 2183385 h 3383535"/>
              <a:gd name="connsiteX9" fmla="*/ 3557588 w 4157663"/>
              <a:gd name="connsiteY9" fmla="*/ 2211960 h 3383535"/>
              <a:gd name="connsiteX10" fmla="*/ 3481388 w 4157663"/>
              <a:gd name="connsiteY10" fmla="*/ 2269110 h 3383535"/>
              <a:gd name="connsiteX11" fmla="*/ 3376613 w 4157663"/>
              <a:gd name="connsiteY11" fmla="*/ 2321497 h 3383535"/>
              <a:gd name="connsiteX12" fmla="*/ 3319463 w 4157663"/>
              <a:gd name="connsiteY12" fmla="*/ 2350072 h 3383535"/>
              <a:gd name="connsiteX13" fmla="*/ 3252788 w 4157663"/>
              <a:gd name="connsiteY13" fmla="*/ 2354835 h 3383535"/>
              <a:gd name="connsiteX14" fmla="*/ 3214688 w 4157663"/>
              <a:gd name="connsiteY14" fmla="*/ 2369122 h 3383535"/>
              <a:gd name="connsiteX15" fmla="*/ 3128963 w 4157663"/>
              <a:gd name="connsiteY15" fmla="*/ 2397697 h 3383535"/>
              <a:gd name="connsiteX16" fmla="*/ 3024188 w 4157663"/>
              <a:gd name="connsiteY16" fmla="*/ 2445322 h 3383535"/>
              <a:gd name="connsiteX17" fmla="*/ 2947988 w 4157663"/>
              <a:gd name="connsiteY17" fmla="*/ 2473897 h 3383535"/>
              <a:gd name="connsiteX18" fmla="*/ 2900363 w 4157663"/>
              <a:gd name="connsiteY18" fmla="*/ 2497710 h 3383535"/>
              <a:gd name="connsiteX19" fmla="*/ 2847975 w 4157663"/>
              <a:gd name="connsiteY19" fmla="*/ 2502472 h 3383535"/>
              <a:gd name="connsiteX20" fmla="*/ 2847975 w 4157663"/>
              <a:gd name="connsiteY20" fmla="*/ 2473897 h 3383535"/>
              <a:gd name="connsiteX21" fmla="*/ 2828925 w 4157663"/>
              <a:gd name="connsiteY21" fmla="*/ 2469135 h 3383535"/>
              <a:gd name="connsiteX22" fmla="*/ 2757488 w 4157663"/>
              <a:gd name="connsiteY22" fmla="*/ 2492947 h 3383535"/>
              <a:gd name="connsiteX23" fmla="*/ 2690813 w 4157663"/>
              <a:gd name="connsiteY23" fmla="*/ 2511997 h 3383535"/>
              <a:gd name="connsiteX24" fmla="*/ 2638425 w 4157663"/>
              <a:gd name="connsiteY24" fmla="*/ 2511997 h 3383535"/>
              <a:gd name="connsiteX25" fmla="*/ 2576513 w 4157663"/>
              <a:gd name="connsiteY25" fmla="*/ 2531047 h 3383535"/>
              <a:gd name="connsiteX26" fmla="*/ 2576513 w 4157663"/>
              <a:gd name="connsiteY26" fmla="*/ 2559622 h 3383535"/>
              <a:gd name="connsiteX27" fmla="*/ 2624138 w 4157663"/>
              <a:gd name="connsiteY27" fmla="*/ 2583435 h 3383535"/>
              <a:gd name="connsiteX28" fmla="*/ 2690813 w 4157663"/>
              <a:gd name="connsiteY28" fmla="*/ 2592960 h 3383535"/>
              <a:gd name="connsiteX29" fmla="*/ 2690813 w 4157663"/>
              <a:gd name="connsiteY29" fmla="*/ 2592960 h 3383535"/>
              <a:gd name="connsiteX30" fmla="*/ 2681288 w 4157663"/>
              <a:gd name="connsiteY30" fmla="*/ 2669160 h 3383535"/>
              <a:gd name="connsiteX31" fmla="*/ 2690813 w 4157663"/>
              <a:gd name="connsiteY31" fmla="*/ 2759647 h 3383535"/>
              <a:gd name="connsiteX32" fmla="*/ 2686050 w 4157663"/>
              <a:gd name="connsiteY32" fmla="*/ 2845372 h 3383535"/>
              <a:gd name="connsiteX33" fmla="*/ 2624138 w 4157663"/>
              <a:gd name="connsiteY33" fmla="*/ 2916810 h 3383535"/>
              <a:gd name="connsiteX34" fmla="*/ 2566988 w 4157663"/>
              <a:gd name="connsiteY34" fmla="*/ 2978722 h 3383535"/>
              <a:gd name="connsiteX35" fmla="*/ 2419350 w 4157663"/>
              <a:gd name="connsiteY35" fmla="*/ 3050160 h 3383535"/>
              <a:gd name="connsiteX36" fmla="*/ 2295525 w 4157663"/>
              <a:gd name="connsiteY36" fmla="*/ 3107310 h 3383535"/>
              <a:gd name="connsiteX37" fmla="*/ 2162175 w 4157663"/>
              <a:gd name="connsiteY37" fmla="*/ 3159697 h 3383535"/>
              <a:gd name="connsiteX38" fmla="*/ 2076450 w 4157663"/>
              <a:gd name="connsiteY38" fmla="*/ 3188272 h 3383535"/>
              <a:gd name="connsiteX39" fmla="*/ 2062163 w 4157663"/>
              <a:gd name="connsiteY39" fmla="*/ 3193035 h 3383535"/>
              <a:gd name="connsiteX40" fmla="*/ 1933575 w 4157663"/>
              <a:gd name="connsiteY40" fmla="*/ 3183510 h 3383535"/>
              <a:gd name="connsiteX41" fmla="*/ 1847850 w 4157663"/>
              <a:gd name="connsiteY41" fmla="*/ 3188272 h 3383535"/>
              <a:gd name="connsiteX42" fmla="*/ 1757363 w 4157663"/>
              <a:gd name="connsiteY42" fmla="*/ 3197797 h 3383535"/>
              <a:gd name="connsiteX43" fmla="*/ 1681163 w 4157663"/>
              <a:gd name="connsiteY43" fmla="*/ 3216847 h 3383535"/>
              <a:gd name="connsiteX44" fmla="*/ 1581150 w 4157663"/>
              <a:gd name="connsiteY44" fmla="*/ 3216847 h 3383535"/>
              <a:gd name="connsiteX45" fmla="*/ 1509713 w 4157663"/>
              <a:gd name="connsiteY45" fmla="*/ 3216847 h 3383535"/>
              <a:gd name="connsiteX46" fmla="*/ 1414463 w 4157663"/>
              <a:gd name="connsiteY46" fmla="*/ 3216847 h 3383535"/>
              <a:gd name="connsiteX47" fmla="*/ 1285875 w 4157663"/>
              <a:gd name="connsiteY47" fmla="*/ 3221610 h 3383535"/>
              <a:gd name="connsiteX48" fmla="*/ 1195388 w 4157663"/>
              <a:gd name="connsiteY48" fmla="*/ 3221610 h 3383535"/>
              <a:gd name="connsiteX49" fmla="*/ 1109663 w 4157663"/>
              <a:gd name="connsiteY49" fmla="*/ 3221610 h 3383535"/>
              <a:gd name="connsiteX50" fmla="*/ 1014413 w 4157663"/>
              <a:gd name="connsiteY50" fmla="*/ 3226372 h 3383535"/>
              <a:gd name="connsiteX51" fmla="*/ 919163 w 4157663"/>
              <a:gd name="connsiteY51" fmla="*/ 3240660 h 3383535"/>
              <a:gd name="connsiteX52" fmla="*/ 838200 w 4157663"/>
              <a:gd name="connsiteY52" fmla="*/ 3264472 h 3383535"/>
              <a:gd name="connsiteX53" fmla="*/ 762000 w 4157663"/>
              <a:gd name="connsiteY53" fmla="*/ 3278760 h 3383535"/>
              <a:gd name="connsiteX54" fmla="*/ 719138 w 4157663"/>
              <a:gd name="connsiteY54" fmla="*/ 3288285 h 3383535"/>
              <a:gd name="connsiteX55" fmla="*/ 642938 w 4157663"/>
              <a:gd name="connsiteY55" fmla="*/ 3316860 h 3383535"/>
              <a:gd name="connsiteX56" fmla="*/ 614363 w 4157663"/>
              <a:gd name="connsiteY56" fmla="*/ 3364485 h 3383535"/>
              <a:gd name="connsiteX57" fmla="*/ 542925 w 4157663"/>
              <a:gd name="connsiteY57" fmla="*/ 3374010 h 3383535"/>
              <a:gd name="connsiteX58" fmla="*/ 438150 w 4157663"/>
              <a:gd name="connsiteY58" fmla="*/ 3383535 h 3383535"/>
              <a:gd name="connsiteX59" fmla="*/ 381000 w 4157663"/>
              <a:gd name="connsiteY59" fmla="*/ 3364485 h 3383535"/>
              <a:gd name="connsiteX60" fmla="*/ 338138 w 4157663"/>
              <a:gd name="connsiteY60" fmla="*/ 3345435 h 3383535"/>
              <a:gd name="connsiteX61" fmla="*/ 319088 w 4157663"/>
              <a:gd name="connsiteY61" fmla="*/ 3335910 h 3383535"/>
              <a:gd name="connsiteX62" fmla="*/ 285750 w 4157663"/>
              <a:gd name="connsiteY62" fmla="*/ 3335910 h 3383535"/>
              <a:gd name="connsiteX63" fmla="*/ 242888 w 4157663"/>
              <a:gd name="connsiteY63" fmla="*/ 3354960 h 3383535"/>
              <a:gd name="connsiteX64" fmla="*/ 200025 w 4157663"/>
              <a:gd name="connsiteY64" fmla="*/ 3364485 h 3383535"/>
              <a:gd name="connsiteX65" fmla="*/ 119063 w 4157663"/>
              <a:gd name="connsiteY65" fmla="*/ 3350197 h 3383535"/>
              <a:gd name="connsiteX66" fmla="*/ 76200 w 4157663"/>
              <a:gd name="connsiteY66" fmla="*/ 3340672 h 3383535"/>
              <a:gd name="connsiteX67" fmla="*/ 14288 w 4157663"/>
              <a:gd name="connsiteY67" fmla="*/ 3345435 h 3383535"/>
              <a:gd name="connsiteX68" fmla="*/ 0 w 4157663"/>
              <a:gd name="connsiteY68" fmla="*/ 997522 h 3383535"/>
              <a:gd name="connsiteX69" fmla="*/ 61913 w 4157663"/>
              <a:gd name="connsiteY69" fmla="*/ 954660 h 3383535"/>
              <a:gd name="connsiteX70" fmla="*/ 161925 w 4157663"/>
              <a:gd name="connsiteY70" fmla="*/ 935610 h 3383535"/>
              <a:gd name="connsiteX71" fmla="*/ 185738 w 4157663"/>
              <a:gd name="connsiteY71" fmla="*/ 978472 h 3383535"/>
              <a:gd name="connsiteX72" fmla="*/ 204788 w 4157663"/>
              <a:gd name="connsiteY72" fmla="*/ 992760 h 3383535"/>
              <a:gd name="connsiteX73" fmla="*/ 214313 w 4157663"/>
              <a:gd name="connsiteY73" fmla="*/ 1059435 h 3383535"/>
              <a:gd name="connsiteX74" fmla="*/ 247650 w 4157663"/>
              <a:gd name="connsiteY74" fmla="*/ 968947 h 3383535"/>
              <a:gd name="connsiteX75" fmla="*/ 247650 w 4157663"/>
              <a:gd name="connsiteY75" fmla="*/ 968947 h 3383535"/>
              <a:gd name="connsiteX76" fmla="*/ 280988 w 4157663"/>
              <a:gd name="connsiteY76" fmla="*/ 973710 h 3383535"/>
              <a:gd name="connsiteX77" fmla="*/ 290513 w 4157663"/>
              <a:gd name="connsiteY77" fmla="*/ 935610 h 3383535"/>
              <a:gd name="connsiteX78" fmla="*/ 366713 w 4157663"/>
              <a:gd name="connsiteY78" fmla="*/ 940372 h 3383535"/>
              <a:gd name="connsiteX79" fmla="*/ 371475 w 4157663"/>
              <a:gd name="connsiteY79" fmla="*/ 859410 h 3383535"/>
              <a:gd name="connsiteX80" fmla="*/ 385763 w 4157663"/>
              <a:gd name="connsiteY80" fmla="*/ 816547 h 3383535"/>
              <a:gd name="connsiteX81" fmla="*/ 547688 w 4157663"/>
              <a:gd name="connsiteY81" fmla="*/ 845122 h 3383535"/>
              <a:gd name="connsiteX82" fmla="*/ 704850 w 4157663"/>
              <a:gd name="connsiteY82" fmla="*/ 892747 h 3383535"/>
              <a:gd name="connsiteX83" fmla="*/ 757238 w 4157663"/>
              <a:gd name="connsiteY83" fmla="*/ 897510 h 3383535"/>
              <a:gd name="connsiteX84" fmla="*/ 842963 w 4157663"/>
              <a:gd name="connsiteY84" fmla="*/ 959422 h 3383535"/>
              <a:gd name="connsiteX85" fmla="*/ 781050 w 4157663"/>
              <a:gd name="connsiteY85" fmla="*/ 887985 h 3383535"/>
              <a:gd name="connsiteX86" fmla="*/ 633413 w 4157663"/>
              <a:gd name="connsiteY86" fmla="*/ 773685 h 3383535"/>
              <a:gd name="connsiteX87" fmla="*/ 523875 w 4157663"/>
              <a:gd name="connsiteY87" fmla="*/ 678435 h 3383535"/>
              <a:gd name="connsiteX88" fmla="*/ 504825 w 4157663"/>
              <a:gd name="connsiteY88" fmla="*/ 659385 h 3383535"/>
              <a:gd name="connsiteX89" fmla="*/ 490538 w 4157663"/>
              <a:gd name="connsiteY89" fmla="*/ 592710 h 3383535"/>
              <a:gd name="connsiteX90" fmla="*/ 461963 w 4157663"/>
              <a:gd name="connsiteY90" fmla="*/ 516510 h 3383535"/>
              <a:gd name="connsiteX91" fmla="*/ 461963 w 4157663"/>
              <a:gd name="connsiteY91" fmla="*/ 516510 h 3383535"/>
              <a:gd name="connsiteX92" fmla="*/ 381000 w 4157663"/>
              <a:gd name="connsiteY92" fmla="*/ 487935 h 3383535"/>
              <a:gd name="connsiteX93" fmla="*/ 357188 w 4157663"/>
              <a:gd name="connsiteY93" fmla="*/ 478410 h 3383535"/>
              <a:gd name="connsiteX94" fmla="*/ 304800 w 4157663"/>
              <a:gd name="connsiteY94" fmla="*/ 549847 h 3383535"/>
              <a:gd name="connsiteX95" fmla="*/ 252413 w 4157663"/>
              <a:gd name="connsiteY95" fmla="*/ 564135 h 3383535"/>
              <a:gd name="connsiteX96" fmla="*/ 285750 w 4157663"/>
              <a:gd name="connsiteY96" fmla="*/ 502222 h 3383535"/>
              <a:gd name="connsiteX97" fmla="*/ 357188 w 4157663"/>
              <a:gd name="connsiteY97" fmla="*/ 430785 h 3383535"/>
              <a:gd name="connsiteX98" fmla="*/ 376238 w 4157663"/>
              <a:gd name="connsiteY98" fmla="*/ 383160 h 3383535"/>
              <a:gd name="connsiteX99" fmla="*/ 371475 w 4157663"/>
              <a:gd name="connsiteY99" fmla="*/ 283147 h 3383535"/>
              <a:gd name="connsiteX100" fmla="*/ 361950 w 4157663"/>
              <a:gd name="connsiteY100" fmla="*/ 197422 h 3383535"/>
              <a:gd name="connsiteX101" fmla="*/ 304800 w 4157663"/>
              <a:gd name="connsiteY101" fmla="*/ 154560 h 3383535"/>
              <a:gd name="connsiteX102" fmla="*/ 280988 w 4157663"/>
              <a:gd name="connsiteY102" fmla="*/ 130747 h 3383535"/>
              <a:gd name="connsiteX103" fmla="*/ 285750 w 4157663"/>
              <a:gd name="connsiteY103" fmla="*/ 78360 h 3383535"/>
              <a:gd name="connsiteX104" fmla="*/ 309563 w 4157663"/>
              <a:gd name="connsiteY104" fmla="*/ 59310 h 3383535"/>
              <a:gd name="connsiteX105" fmla="*/ 328613 w 4157663"/>
              <a:gd name="connsiteY105" fmla="*/ 25972 h 3383535"/>
              <a:gd name="connsiteX106" fmla="*/ 1181100 w 4157663"/>
              <a:gd name="connsiteY106" fmla="*/ 11685 h 3383535"/>
              <a:gd name="connsiteX107" fmla="*/ 1195388 w 4157663"/>
              <a:gd name="connsiteY107" fmla="*/ 78360 h 3383535"/>
              <a:gd name="connsiteX108" fmla="*/ 1252538 w 4157663"/>
              <a:gd name="connsiteY108" fmla="*/ 59310 h 3383535"/>
              <a:gd name="connsiteX109" fmla="*/ 1295400 w 4157663"/>
              <a:gd name="connsiteY109" fmla="*/ 64072 h 3383535"/>
              <a:gd name="connsiteX110" fmla="*/ 1300163 w 4157663"/>
              <a:gd name="connsiteY110" fmla="*/ 145035 h 3383535"/>
              <a:gd name="connsiteX111" fmla="*/ 1328738 w 4157663"/>
              <a:gd name="connsiteY111" fmla="*/ 192660 h 3383535"/>
              <a:gd name="connsiteX112" fmla="*/ 1395413 w 4157663"/>
              <a:gd name="connsiteY112" fmla="*/ 249810 h 3383535"/>
              <a:gd name="connsiteX113" fmla="*/ 1447800 w 4157663"/>
              <a:gd name="connsiteY113" fmla="*/ 278385 h 3383535"/>
              <a:gd name="connsiteX114" fmla="*/ 1528763 w 4157663"/>
              <a:gd name="connsiteY114" fmla="*/ 249810 h 3383535"/>
              <a:gd name="connsiteX115" fmla="*/ 1533525 w 4157663"/>
              <a:gd name="connsiteY115" fmla="*/ 283147 h 3383535"/>
              <a:gd name="connsiteX116" fmla="*/ 1495425 w 4157663"/>
              <a:gd name="connsiteY116" fmla="*/ 335535 h 3383535"/>
              <a:gd name="connsiteX117" fmla="*/ 1509713 w 4157663"/>
              <a:gd name="connsiteY117" fmla="*/ 397447 h 3383535"/>
              <a:gd name="connsiteX118" fmla="*/ 1552575 w 4157663"/>
              <a:gd name="connsiteY118" fmla="*/ 397447 h 3383535"/>
              <a:gd name="connsiteX119" fmla="*/ 1504950 w 4157663"/>
              <a:gd name="connsiteY119" fmla="*/ 430785 h 3383535"/>
              <a:gd name="connsiteX120" fmla="*/ 1519238 w 4157663"/>
              <a:gd name="connsiteY120" fmla="*/ 497460 h 3383535"/>
              <a:gd name="connsiteX121" fmla="*/ 1543050 w 4157663"/>
              <a:gd name="connsiteY121" fmla="*/ 545085 h 3383535"/>
              <a:gd name="connsiteX122" fmla="*/ 1600200 w 4157663"/>
              <a:gd name="connsiteY122" fmla="*/ 540322 h 3383535"/>
              <a:gd name="connsiteX123" fmla="*/ 1652588 w 4157663"/>
              <a:gd name="connsiteY123" fmla="*/ 559372 h 3383535"/>
              <a:gd name="connsiteX124" fmla="*/ 1695450 w 4157663"/>
              <a:gd name="connsiteY124" fmla="*/ 521272 h 3383535"/>
              <a:gd name="connsiteX125" fmla="*/ 1719263 w 4157663"/>
              <a:gd name="connsiteY125" fmla="*/ 502222 h 3383535"/>
              <a:gd name="connsiteX126" fmla="*/ 1704975 w 4157663"/>
              <a:gd name="connsiteY126" fmla="*/ 459360 h 3383535"/>
              <a:gd name="connsiteX127" fmla="*/ 1690688 w 4157663"/>
              <a:gd name="connsiteY127" fmla="*/ 445072 h 3383535"/>
              <a:gd name="connsiteX128" fmla="*/ 1690688 w 4157663"/>
              <a:gd name="connsiteY128" fmla="*/ 421260 h 3383535"/>
              <a:gd name="connsiteX129" fmla="*/ 1728788 w 4157663"/>
              <a:gd name="connsiteY129" fmla="*/ 435547 h 3383535"/>
              <a:gd name="connsiteX130" fmla="*/ 1757363 w 4157663"/>
              <a:gd name="connsiteY130" fmla="*/ 464122 h 3383535"/>
              <a:gd name="connsiteX131" fmla="*/ 1766888 w 4157663"/>
              <a:gd name="connsiteY131" fmla="*/ 416497 h 3383535"/>
              <a:gd name="connsiteX132" fmla="*/ 1771650 w 4157663"/>
              <a:gd name="connsiteY132" fmla="*/ 383160 h 3383535"/>
              <a:gd name="connsiteX133" fmla="*/ 1766888 w 4157663"/>
              <a:gd name="connsiteY133" fmla="*/ 368872 h 3383535"/>
              <a:gd name="connsiteX134" fmla="*/ 1724025 w 4157663"/>
              <a:gd name="connsiteY134" fmla="*/ 354585 h 3383535"/>
              <a:gd name="connsiteX135" fmla="*/ 1690688 w 4157663"/>
              <a:gd name="connsiteY135" fmla="*/ 330772 h 3383535"/>
              <a:gd name="connsiteX136" fmla="*/ 1657350 w 4157663"/>
              <a:gd name="connsiteY136" fmla="*/ 287910 h 3383535"/>
              <a:gd name="connsiteX137" fmla="*/ 1628775 w 4157663"/>
              <a:gd name="connsiteY137" fmla="*/ 278385 h 3383535"/>
              <a:gd name="connsiteX138" fmla="*/ 1590675 w 4157663"/>
              <a:gd name="connsiteY138" fmla="*/ 278385 h 3383535"/>
              <a:gd name="connsiteX139" fmla="*/ 1571625 w 4157663"/>
              <a:gd name="connsiteY139" fmla="*/ 273622 h 3383535"/>
              <a:gd name="connsiteX140" fmla="*/ 1557338 w 4157663"/>
              <a:gd name="connsiteY140" fmla="*/ 240285 h 3383535"/>
              <a:gd name="connsiteX141" fmla="*/ 1538288 w 4157663"/>
              <a:gd name="connsiteY141" fmla="*/ 202185 h 3383535"/>
              <a:gd name="connsiteX142" fmla="*/ 1557338 w 4157663"/>
              <a:gd name="connsiteY142" fmla="*/ 187897 h 3383535"/>
              <a:gd name="connsiteX143" fmla="*/ 1614488 w 4157663"/>
              <a:gd name="connsiteY143" fmla="*/ 249810 h 3383535"/>
              <a:gd name="connsiteX144" fmla="*/ 1614488 w 4157663"/>
              <a:gd name="connsiteY144" fmla="*/ 249810 h 3383535"/>
              <a:gd name="connsiteX145" fmla="*/ 1633538 w 4157663"/>
              <a:gd name="connsiteY145" fmla="*/ 221235 h 3383535"/>
              <a:gd name="connsiteX146" fmla="*/ 1614488 w 4157663"/>
              <a:gd name="connsiteY146" fmla="*/ 183135 h 3383535"/>
              <a:gd name="connsiteX147" fmla="*/ 1657350 w 4157663"/>
              <a:gd name="connsiteY147" fmla="*/ 192660 h 3383535"/>
              <a:gd name="connsiteX148" fmla="*/ 1676400 w 4157663"/>
              <a:gd name="connsiteY148" fmla="*/ 254572 h 3383535"/>
              <a:gd name="connsiteX149" fmla="*/ 1695450 w 4157663"/>
              <a:gd name="connsiteY149" fmla="*/ 259335 h 3383535"/>
              <a:gd name="connsiteX150" fmla="*/ 1690688 w 4157663"/>
              <a:gd name="connsiteY150" fmla="*/ 221235 h 3383535"/>
              <a:gd name="connsiteX151" fmla="*/ 1681163 w 4157663"/>
              <a:gd name="connsiteY151" fmla="*/ 192660 h 3383535"/>
              <a:gd name="connsiteX152" fmla="*/ 1690688 w 4157663"/>
              <a:gd name="connsiteY152" fmla="*/ 173610 h 3383535"/>
              <a:gd name="connsiteX153" fmla="*/ 1690688 w 4157663"/>
              <a:gd name="connsiteY153" fmla="*/ 173610 h 3383535"/>
              <a:gd name="connsiteX154" fmla="*/ 1757363 w 4157663"/>
              <a:gd name="connsiteY154" fmla="*/ 173610 h 3383535"/>
              <a:gd name="connsiteX155" fmla="*/ 1757363 w 4157663"/>
              <a:gd name="connsiteY155" fmla="*/ 173610 h 3383535"/>
              <a:gd name="connsiteX156" fmla="*/ 1728788 w 4157663"/>
              <a:gd name="connsiteY156" fmla="*/ 268860 h 3383535"/>
              <a:gd name="connsiteX157" fmla="*/ 1733550 w 4157663"/>
              <a:gd name="connsiteY157" fmla="*/ 306960 h 3383535"/>
              <a:gd name="connsiteX158" fmla="*/ 1733550 w 4157663"/>
              <a:gd name="connsiteY158" fmla="*/ 306960 h 3383535"/>
              <a:gd name="connsiteX159" fmla="*/ 1800225 w 4157663"/>
              <a:gd name="connsiteY159" fmla="*/ 321247 h 3383535"/>
              <a:gd name="connsiteX160" fmla="*/ 1838325 w 4157663"/>
              <a:gd name="connsiteY160" fmla="*/ 287910 h 3383535"/>
              <a:gd name="connsiteX161" fmla="*/ 1900238 w 4157663"/>
              <a:gd name="connsiteY161" fmla="*/ 287910 h 3383535"/>
              <a:gd name="connsiteX162" fmla="*/ 1947863 w 4157663"/>
              <a:gd name="connsiteY162" fmla="*/ 297435 h 3383535"/>
              <a:gd name="connsiteX163" fmla="*/ 1966913 w 4157663"/>
              <a:gd name="connsiteY163" fmla="*/ 268860 h 3383535"/>
              <a:gd name="connsiteX164" fmla="*/ 1971675 w 4157663"/>
              <a:gd name="connsiteY164" fmla="*/ 249810 h 3383535"/>
              <a:gd name="connsiteX165" fmla="*/ 1928813 w 4157663"/>
              <a:gd name="connsiteY165" fmla="*/ 235522 h 3383535"/>
              <a:gd name="connsiteX166" fmla="*/ 1881188 w 4157663"/>
              <a:gd name="connsiteY166" fmla="*/ 225997 h 3383535"/>
              <a:gd name="connsiteX167" fmla="*/ 1866900 w 4157663"/>
              <a:gd name="connsiteY167" fmla="*/ 206947 h 3383535"/>
              <a:gd name="connsiteX168" fmla="*/ 1938338 w 4157663"/>
              <a:gd name="connsiteY168" fmla="*/ 202185 h 3383535"/>
              <a:gd name="connsiteX169" fmla="*/ 1962150 w 4157663"/>
              <a:gd name="connsiteY169" fmla="*/ 216472 h 3383535"/>
              <a:gd name="connsiteX170" fmla="*/ 1962150 w 4157663"/>
              <a:gd name="connsiteY170" fmla="*/ 216472 h 3383535"/>
              <a:gd name="connsiteX171" fmla="*/ 1914525 w 4157663"/>
              <a:gd name="connsiteY171" fmla="*/ 183135 h 3383535"/>
              <a:gd name="connsiteX172" fmla="*/ 1928813 w 4157663"/>
              <a:gd name="connsiteY172" fmla="*/ 159322 h 3383535"/>
              <a:gd name="connsiteX173" fmla="*/ 1928813 w 4157663"/>
              <a:gd name="connsiteY173" fmla="*/ 159322 h 3383535"/>
              <a:gd name="connsiteX174" fmla="*/ 1947863 w 4157663"/>
              <a:gd name="connsiteY174" fmla="*/ 135510 h 3383535"/>
              <a:gd name="connsiteX175" fmla="*/ 1952625 w 4157663"/>
              <a:gd name="connsiteY175" fmla="*/ 121222 h 3383535"/>
              <a:gd name="connsiteX176" fmla="*/ 2024063 w 4157663"/>
              <a:gd name="connsiteY176" fmla="*/ 192660 h 3383535"/>
              <a:gd name="connsiteX177" fmla="*/ 2019300 w 4157663"/>
              <a:gd name="connsiteY177" fmla="*/ 173610 h 3383535"/>
              <a:gd name="connsiteX178" fmla="*/ 1995488 w 4157663"/>
              <a:gd name="connsiteY178" fmla="*/ 121222 h 3383535"/>
              <a:gd name="connsiteX179" fmla="*/ 1995488 w 4157663"/>
              <a:gd name="connsiteY179" fmla="*/ 59310 h 3383535"/>
              <a:gd name="connsiteX180" fmla="*/ 2014538 w 4157663"/>
              <a:gd name="connsiteY180" fmla="*/ 59310 h 3383535"/>
              <a:gd name="connsiteX181" fmla="*/ 2019300 w 4157663"/>
              <a:gd name="connsiteY181" fmla="*/ 121222 h 3383535"/>
              <a:gd name="connsiteX182" fmla="*/ 2052638 w 4157663"/>
              <a:gd name="connsiteY182" fmla="*/ 140272 h 3383535"/>
              <a:gd name="connsiteX183" fmla="*/ 2052638 w 4157663"/>
              <a:gd name="connsiteY183" fmla="*/ 140272 h 3383535"/>
              <a:gd name="connsiteX184" fmla="*/ 2043113 w 4157663"/>
              <a:gd name="connsiteY184" fmla="*/ 49785 h 3383535"/>
              <a:gd name="connsiteX185" fmla="*/ 2071688 w 4157663"/>
              <a:gd name="connsiteY185" fmla="*/ 45022 h 3383535"/>
              <a:gd name="connsiteX186" fmla="*/ 2071688 w 4157663"/>
              <a:gd name="connsiteY186" fmla="*/ 97410 h 3383535"/>
              <a:gd name="connsiteX187" fmla="*/ 2081213 w 4157663"/>
              <a:gd name="connsiteY187" fmla="*/ 111697 h 3383535"/>
              <a:gd name="connsiteX188" fmla="*/ 2109788 w 4157663"/>
              <a:gd name="connsiteY188" fmla="*/ 59310 h 3383535"/>
              <a:gd name="connsiteX189" fmla="*/ 2152650 w 4157663"/>
              <a:gd name="connsiteY189" fmla="*/ 35497 h 3383535"/>
              <a:gd name="connsiteX190" fmla="*/ 2157413 w 4157663"/>
              <a:gd name="connsiteY190" fmla="*/ 59310 h 3383535"/>
              <a:gd name="connsiteX191" fmla="*/ 2124075 w 4157663"/>
              <a:gd name="connsiteY191" fmla="*/ 102172 h 3383535"/>
              <a:gd name="connsiteX192" fmla="*/ 2095500 w 4157663"/>
              <a:gd name="connsiteY192" fmla="*/ 135510 h 3383535"/>
              <a:gd name="connsiteX193" fmla="*/ 2195513 w 4157663"/>
              <a:gd name="connsiteY193" fmla="*/ 159322 h 3383535"/>
              <a:gd name="connsiteX194" fmla="*/ 2233613 w 4157663"/>
              <a:gd name="connsiteY194" fmla="*/ 159322 h 3383535"/>
              <a:gd name="connsiteX195" fmla="*/ 2228850 w 4157663"/>
              <a:gd name="connsiteY195" fmla="*/ 121222 h 3383535"/>
              <a:gd name="connsiteX196" fmla="*/ 2228850 w 4157663"/>
              <a:gd name="connsiteY196" fmla="*/ 121222 h 3383535"/>
              <a:gd name="connsiteX197" fmla="*/ 2262188 w 4157663"/>
              <a:gd name="connsiteY197" fmla="*/ 87885 h 3383535"/>
              <a:gd name="connsiteX198" fmla="*/ 2276475 w 4157663"/>
              <a:gd name="connsiteY198" fmla="*/ 164085 h 3383535"/>
              <a:gd name="connsiteX199" fmla="*/ 2300288 w 4157663"/>
              <a:gd name="connsiteY199" fmla="*/ 183135 h 3383535"/>
              <a:gd name="connsiteX200" fmla="*/ 2309813 w 4157663"/>
              <a:gd name="connsiteY200" fmla="*/ 145035 h 3383535"/>
              <a:gd name="connsiteX201" fmla="*/ 2309813 w 4157663"/>
              <a:gd name="connsiteY201" fmla="*/ 145035 h 3383535"/>
              <a:gd name="connsiteX202" fmla="*/ 2338388 w 4157663"/>
              <a:gd name="connsiteY202" fmla="*/ 78360 h 3383535"/>
              <a:gd name="connsiteX203" fmla="*/ 2343150 w 4157663"/>
              <a:gd name="connsiteY203" fmla="*/ 116460 h 3383535"/>
              <a:gd name="connsiteX204" fmla="*/ 2347913 w 4157663"/>
              <a:gd name="connsiteY204" fmla="*/ 149797 h 3383535"/>
              <a:gd name="connsiteX205" fmla="*/ 2409825 w 4157663"/>
              <a:gd name="connsiteY205" fmla="*/ 168847 h 3383535"/>
              <a:gd name="connsiteX206" fmla="*/ 2438400 w 4157663"/>
              <a:gd name="connsiteY206" fmla="*/ 173610 h 3383535"/>
              <a:gd name="connsiteX207" fmla="*/ 2447925 w 4157663"/>
              <a:gd name="connsiteY207" fmla="*/ 159322 h 3383535"/>
              <a:gd name="connsiteX208" fmla="*/ 2466975 w 4157663"/>
              <a:gd name="connsiteY208" fmla="*/ 140272 h 3383535"/>
              <a:gd name="connsiteX209" fmla="*/ 2509838 w 4157663"/>
              <a:gd name="connsiteY209" fmla="*/ 135510 h 3383535"/>
              <a:gd name="connsiteX210" fmla="*/ 2481263 w 4157663"/>
              <a:gd name="connsiteY210" fmla="*/ 173610 h 3383535"/>
              <a:gd name="connsiteX211" fmla="*/ 2481263 w 4157663"/>
              <a:gd name="connsiteY211" fmla="*/ 202185 h 3383535"/>
              <a:gd name="connsiteX212" fmla="*/ 2481263 w 4157663"/>
              <a:gd name="connsiteY212" fmla="*/ 202185 h 3383535"/>
              <a:gd name="connsiteX213" fmla="*/ 2547938 w 4157663"/>
              <a:gd name="connsiteY213" fmla="*/ 240285 h 3383535"/>
              <a:gd name="connsiteX214" fmla="*/ 2609850 w 4157663"/>
              <a:gd name="connsiteY214" fmla="*/ 278385 h 3383535"/>
              <a:gd name="connsiteX215" fmla="*/ 2662238 w 4157663"/>
              <a:gd name="connsiteY215" fmla="*/ 316485 h 3383535"/>
              <a:gd name="connsiteX216" fmla="*/ 2681288 w 4157663"/>
              <a:gd name="connsiteY216" fmla="*/ 330772 h 3383535"/>
              <a:gd name="connsiteX217" fmla="*/ 2705100 w 4157663"/>
              <a:gd name="connsiteY217" fmla="*/ 297435 h 3383535"/>
              <a:gd name="connsiteX218" fmla="*/ 2700338 w 4157663"/>
              <a:gd name="connsiteY218" fmla="*/ 268860 h 3383535"/>
              <a:gd name="connsiteX219" fmla="*/ 2700338 w 4157663"/>
              <a:gd name="connsiteY219" fmla="*/ 249810 h 3383535"/>
              <a:gd name="connsiteX220" fmla="*/ 2728913 w 4157663"/>
              <a:gd name="connsiteY220" fmla="*/ 287910 h 3383535"/>
              <a:gd name="connsiteX221" fmla="*/ 2705100 w 4157663"/>
              <a:gd name="connsiteY221" fmla="*/ 326010 h 3383535"/>
              <a:gd name="connsiteX222" fmla="*/ 2747963 w 4157663"/>
              <a:gd name="connsiteY222" fmla="*/ 373635 h 3383535"/>
              <a:gd name="connsiteX223" fmla="*/ 2795588 w 4157663"/>
              <a:gd name="connsiteY223" fmla="*/ 359347 h 3383535"/>
              <a:gd name="connsiteX224" fmla="*/ 2795588 w 4157663"/>
              <a:gd name="connsiteY224" fmla="*/ 359347 h 3383535"/>
              <a:gd name="connsiteX225" fmla="*/ 2814638 w 4157663"/>
              <a:gd name="connsiteY225" fmla="*/ 302197 h 3383535"/>
              <a:gd name="connsiteX226" fmla="*/ 2814638 w 4157663"/>
              <a:gd name="connsiteY226" fmla="*/ 302197 h 3383535"/>
              <a:gd name="connsiteX227" fmla="*/ 2824163 w 4157663"/>
              <a:gd name="connsiteY227" fmla="*/ 349822 h 3383535"/>
              <a:gd name="connsiteX228" fmla="*/ 2847975 w 4157663"/>
              <a:gd name="connsiteY228" fmla="*/ 387922 h 3383535"/>
              <a:gd name="connsiteX229" fmla="*/ 2928938 w 4157663"/>
              <a:gd name="connsiteY229" fmla="*/ 411735 h 3383535"/>
              <a:gd name="connsiteX230" fmla="*/ 2986088 w 4157663"/>
              <a:gd name="connsiteY230" fmla="*/ 421260 h 3383535"/>
              <a:gd name="connsiteX231" fmla="*/ 2986088 w 4157663"/>
              <a:gd name="connsiteY231" fmla="*/ 421260 h 3383535"/>
              <a:gd name="connsiteX232" fmla="*/ 2947988 w 4157663"/>
              <a:gd name="connsiteY232" fmla="*/ 278385 h 3383535"/>
              <a:gd name="connsiteX233" fmla="*/ 2886075 w 4157663"/>
              <a:gd name="connsiteY233" fmla="*/ 125985 h 3383535"/>
              <a:gd name="connsiteX234" fmla="*/ 2881313 w 4157663"/>
              <a:gd name="connsiteY234" fmla="*/ 73597 h 3383535"/>
              <a:gd name="connsiteX235" fmla="*/ 3009900 w 4157663"/>
              <a:gd name="connsiteY235" fmla="*/ 49785 h 3383535"/>
              <a:gd name="connsiteX236" fmla="*/ 3052763 w 4157663"/>
              <a:gd name="connsiteY236" fmla="*/ 140272 h 3383535"/>
              <a:gd name="connsiteX237" fmla="*/ 3076575 w 4157663"/>
              <a:gd name="connsiteY237" fmla="*/ 225997 h 3383535"/>
              <a:gd name="connsiteX238" fmla="*/ 3081338 w 4157663"/>
              <a:gd name="connsiteY238" fmla="*/ 316485 h 3383535"/>
              <a:gd name="connsiteX239" fmla="*/ 3095625 w 4157663"/>
              <a:gd name="connsiteY239" fmla="*/ 387922 h 3383535"/>
              <a:gd name="connsiteX240" fmla="*/ 3143250 w 4157663"/>
              <a:gd name="connsiteY240" fmla="*/ 421260 h 3383535"/>
              <a:gd name="connsiteX241" fmla="*/ 3243263 w 4157663"/>
              <a:gd name="connsiteY241" fmla="*/ 383160 h 3383535"/>
              <a:gd name="connsiteX242" fmla="*/ 3333750 w 4157663"/>
              <a:gd name="connsiteY242" fmla="*/ 340297 h 3383535"/>
              <a:gd name="connsiteX243" fmla="*/ 3400425 w 4157663"/>
              <a:gd name="connsiteY243" fmla="*/ 302197 h 3383535"/>
              <a:gd name="connsiteX244" fmla="*/ 3400425 w 4157663"/>
              <a:gd name="connsiteY244" fmla="*/ 245047 h 3383535"/>
              <a:gd name="connsiteX245" fmla="*/ 3352800 w 4157663"/>
              <a:gd name="connsiteY245" fmla="*/ 240285 h 3383535"/>
              <a:gd name="connsiteX246" fmla="*/ 3295650 w 4157663"/>
              <a:gd name="connsiteY246" fmla="*/ 268860 h 3383535"/>
              <a:gd name="connsiteX247" fmla="*/ 3238500 w 4157663"/>
              <a:gd name="connsiteY247" fmla="*/ 278385 h 3383535"/>
              <a:gd name="connsiteX248" fmla="*/ 3200400 w 4157663"/>
              <a:gd name="connsiteY248" fmla="*/ 268860 h 3383535"/>
              <a:gd name="connsiteX249" fmla="*/ 3248025 w 4157663"/>
              <a:gd name="connsiteY249" fmla="*/ 240285 h 3383535"/>
              <a:gd name="connsiteX250" fmla="*/ 3271838 w 4157663"/>
              <a:gd name="connsiteY250" fmla="*/ 202185 h 3383535"/>
              <a:gd name="connsiteX251" fmla="*/ 3228975 w 4157663"/>
              <a:gd name="connsiteY251" fmla="*/ 192660 h 3383535"/>
              <a:gd name="connsiteX252" fmla="*/ 3162300 w 4157663"/>
              <a:gd name="connsiteY252" fmla="*/ 168847 h 3383535"/>
              <a:gd name="connsiteX253" fmla="*/ 3143250 w 4157663"/>
              <a:gd name="connsiteY253" fmla="*/ 92647 h 3383535"/>
              <a:gd name="connsiteX254" fmla="*/ 3224213 w 4157663"/>
              <a:gd name="connsiteY254" fmla="*/ 149798 h 3383535"/>
              <a:gd name="connsiteX255" fmla="*/ 3362325 w 4157663"/>
              <a:gd name="connsiteY255" fmla="*/ 202186 h 3383535"/>
              <a:gd name="connsiteX256" fmla="*/ 3462338 w 4157663"/>
              <a:gd name="connsiteY256" fmla="*/ 216473 h 3383535"/>
              <a:gd name="connsiteX257" fmla="*/ 3471863 w 4157663"/>
              <a:gd name="connsiteY257" fmla="*/ 283148 h 3383535"/>
              <a:gd name="connsiteX258" fmla="*/ 3586163 w 4157663"/>
              <a:gd name="connsiteY258" fmla="*/ 240286 h 3383535"/>
              <a:gd name="connsiteX259" fmla="*/ 3695700 w 4157663"/>
              <a:gd name="connsiteY259" fmla="*/ 183136 h 3383535"/>
              <a:gd name="connsiteX260" fmla="*/ 3762375 w 4157663"/>
              <a:gd name="connsiteY260" fmla="*/ 135511 h 3383535"/>
              <a:gd name="connsiteX261" fmla="*/ 3748088 w 4157663"/>
              <a:gd name="connsiteY261" fmla="*/ 92648 h 3383535"/>
              <a:gd name="connsiteX262" fmla="*/ 3786188 w 4157663"/>
              <a:gd name="connsiteY262" fmla="*/ 64073 h 3383535"/>
              <a:gd name="connsiteX263" fmla="*/ 3871913 w 4157663"/>
              <a:gd name="connsiteY263" fmla="*/ 83123 h 3383535"/>
              <a:gd name="connsiteX264" fmla="*/ 4062413 w 4157663"/>
              <a:gd name="connsiteY264" fmla="*/ 111697 h 3383535"/>
              <a:gd name="connsiteX265" fmla="*/ 4138613 w 4157663"/>
              <a:gd name="connsiteY265" fmla="*/ 145035 h 3383535"/>
              <a:gd name="connsiteX266" fmla="*/ 4152900 w 4157663"/>
              <a:gd name="connsiteY266" fmla="*/ 1892872 h 3383535"/>
              <a:gd name="connsiteX0" fmla="*/ 4157663 w 4157663"/>
              <a:gd name="connsiteY0" fmla="*/ 1885950 h 3371850"/>
              <a:gd name="connsiteX1" fmla="*/ 4095750 w 4157663"/>
              <a:gd name="connsiteY1" fmla="*/ 1895475 h 3371850"/>
              <a:gd name="connsiteX2" fmla="*/ 4024313 w 4157663"/>
              <a:gd name="connsiteY2" fmla="*/ 1885950 h 3371850"/>
              <a:gd name="connsiteX3" fmla="*/ 3981450 w 4157663"/>
              <a:gd name="connsiteY3" fmla="*/ 1890712 h 3371850"/>
              <a:gd name="connsiteX4" fmla="*/ 3938588 w 4157663"/>
              <a:gd name="connsiteY4" fmla="*/ 1938337 h 3371850"/>
              <a:gd name="connsiteX5" fmla="*/ 3876675 w 4157663"/>
              <a:gd name="connsiteY5" fmla="*/ 2000250 h 3371850"/>
              <a:gd name="connsiteX6" fmla="*/ 3824288 w 4157663"/>
              <a:gd name="connsiteY6" fmla="*/ 2071687 h 3371850"/>
              <a:gd name="connsiteX7" fmla="*/ 3743325 w 4157663"/>
              <a:gd name="connsiteY7" fmla="*/ 2124075 h 3371850"/>
              <a:gd name="connsiteX8" fmla="*/ 3638550 w 4157663"/>
              <a:gd name="connsiteY8" fmla="*/ 2171700 h 3371850"/>
              <a:gd name="connsiteX9" fmla="*/ 3557588 w 4157663"/>
              <a:gd name="connsiteY9" fmla="*/ 2200275 h 3371850"/>
              <a:gd name="connsiteX10" fmla="*/ 3481388 w 4157663"/>
              <a:gd name="connsiteY10" fmla="*/ 2257425 h 3371850"/>
              <a:gd name="connsiteX11" fmla="*/ 3376613 w 4157663"/>
              <a:gd name="connsiteY11" fmla="*/ 2309812 h 3371850"/>
              <a:gd name="connsiteX12" fmla="*/ 3319463 w 4157663"/>
              <a:gd name="connsiteY12" fmla="*/ 2338387 h 3371850"/>
              <a:gd name="connsiteX13" fmla="*/ 3252788 w 4157663"/>
              <a:gd name="connsiteY13" fmla="*/ 2343150 h 3371850"/>
              <a:gd name="connsiteX14" fmla="*/ 3214688 w 4157663"/>
              <a:gd name="connsiteY14" fmla="*/ 2357437 h 3371850"/>
              <a:gd name="connsiteX15" fmla="*/ 3128963 w 4157663"/>
              <a:gd name="connsiteY15" fmla="*/ 2386012 h 3371850"/>
              <a:gd name="connsiteX16" fmla="*/ 3024188 w 4157663"/>
              <a:gd name="connsiteY16" fmla="*/ 2433637 h 3371850"/>
              <a:gd name="connsiteX17" fmla="*/ 2947988 w 4157663"/>
              <a:gd name="connsiteY17" fmla="*/ 2462212 h 3371850"/>
              <a:gd name="connsiteX18" fmla="*/ 2900363 w 4157663"/>
              <a:gd name="connsiteY18" fmla="*/ 2486025 h 3371850"/>
              <a:gd name="connsiteX19" fmla="*/ 2847975 w 4157663"/>
              <a:gd name="connsiteY19" fmla="*/ 2490787 h 3371850"/>
              <a:gd name="connsiteX20" fmla="*/ 2847975 w 4157663"/>
              <a:gd name="connsiteY20" fmla="*/ 2462212 h 3371850"/>
              <a:gd name="connsiteX21" fmla="*/ 2828925 w 4157663"/>
              <a:gd name="connsiteY21" fmla="*/ 2457450 h 3371850"/>
              <a:gd name="connsiteX22" fmla="*/ 2757488 w 4157663"/>
              <a:gd name="connsiteY22" fmla="*/ 2481262 h 3371850"/>
              <a:gd name="connsiteX23" fmla="*/ 2690813 w 4157663"/>
              <a:gd name="connsiteY23" fmla="*/ 2500312 h 3371850"/>
              <a:gd name="connsiteX24" fmla="*/ 2638425 w 4157663"/>
              <a:gd name="connsiteY24" fmla="*/ 2500312 h 3371850"/>
              <a:gd name="connsiteX25" fmla="*/ 2576513 w 4157663"/>
              <a:gd name="connsiteY25" fmla="*/ 2519362 h 3371850"/>
              <a:gd name="connsiteX26" fmla="*/ 2576513 w 4157663"/>
              <a:gd name="connsiteY26" fmla="*/ 2547937 h 3371850"/>
              <a:gd name="connsiteX27" fmla="*/ 2624138 w 4157663"/>
              <a:gd name="connsiteY27" fmla="*/ 2571750 h 3371850"/>
              <a:gd name="connsiteX28" fmla="*/ 2690813 w 4157663"/>
              <a:gd name="connsiteY28" fmla="*/ 2581275 h 3371850"/>
              <a:gd name="connsiteX29" fmla="*/ 2690813 w 4157663"/>
              <a:gd name="connsiteY29" fmla="*/ 2581275 h 3371850"/>
              <a:gd name="connsiteX30" fmla="*/ 2681288 w 4157663"/>
              <a:gd name="connsiteY30" fmla="*/ 2657475 h 3371850"/>
              <a:gd name="connsiteX31" fmla="*/ 2690813 w 4157663"/>
              <a:gd name="connsiteY31" fmla="*/ 2747962 h 3371850"/>
              <a:gd name="connsiteX32" fmla="*/ 2686050 w 4157663"/>
              <a:gd name="connsiteY32" fmla="*/ 2833687 h 3371850"/>
              <a:gd name="connsiteX33" fmla="*/ 2624138 w 4157663"/>
              <a:gd name="connsiteY33" fmla="*/ 2905125 h 3371850"/>
              <a:gd name="connsiteX34" fmla="*/ 2566988 w 4157663"/>
              <a:gd name="connsiteY34" fmla="*/ 2967037 h 3371850"/>
              <a:gd name="connsiteX35" fmla="*/ 2419350 w 4157663"/>
              <a:gd name="connsiteY35" fmla="*/ 3038475 h 3371850"/>
              <a:gd name="connsiteX36" fmla="*/ 2295525 w 4157663"/>
              <a:gd name="connsiteY36" fmla="*/ 3095625 h 3371850"/>
              <a:gd name="connsiteX37" fmla="*/ 2162175 w 4157663"/>
              <a:gd name="connsiteY37" fmla="*/ 3148012 h 3371850"/>
              <a:gd name="connsiteX38" fmla="*/ 2076450 w 4157663"/>
              <a:gd name="connsiteY38" fmla="*/ 3176587 h 3371850"/>
              <a:gd name="connsiteX39" fmla="*/ 2062163 w 4157663"/>
              <a:gd name="connsiteY39" fmla="*/ 3181350 h 3371850"/>
              <a:gd name="connsiteX40" fmla="*/ 1933575 w 4157663"/>
              <a:gd name="connsiteY40" fmla="*/ 3171825 h 3371850"/>
              <a:gd name="connsiteX41" fmla="*/ 1847850 w 4157663"/>
              <a:gd name="connsiteY41" fmla="*/ 3176587 h 3371850"/>
              <a:gd name="connsiteX42" fmla="*/ 1757363 w 4157663"/>
              <a:gd name="connsiteY42" fmla="*/ 3186112 h 3371850"/>
              <a:gd name="connsiteX43" fmla="*/ 1681163 w 4157663"/>
              <a:gd name="connsiteY43" fmla="*/ 3205162 h 3371850"/>
              <a:gd name="connsiteX44" fmla="*/ 1581150 w 4157663"/>
              <a:gd name="connsiteY44" fmla="*/ 3205162 h 3371850"/>
              <a:gd name="connsiteX45" fmla="*/ 1509713 w 4157663"/>
              <a:gd name="connsiteY45" fmla="*/ 3205162 h 3371850"/>
              <a:gd name="connsiteX46" fmla="*/ 1414463 w 4157663"/>
              <a:gd name="connsiteY46" fmla="*/ 3205162 h 3371850"/>
              <a:gd name="connsiteX47" fmla="*/ 1285875 w 4157663"/>
              <a:gd name="connsiteY47" fmla="*/ 3209925 h 3371850"/>
              <a:gd name="connsiteX48" fmla="*/ 1195388 w 4157663"/>
              <a:gd name="connsiteY48" fmla="*/ 3209925 h 3371850"/>
              <a:gd name="connsiteX49" fmla="*/ 1109663 w 4157663"/>
              <a:gd name="connsiteY49" fmla="*/ 3209925 h 3371850"/>
              <a:gd name="connsiteX50" fmla="*/ 1014413 w 4157663"/>
              <a:gd name="connsiteY50" fmla="*/ 3214687 h 3371850"/>
              <a:gd name="connsiteX51" fmla="*/ 919163 w 4157663"/>
              <a:gd name="connsiteY51" fmla="*/ 3228975 h 3371850"/>
              <a:gd name="connsiteX52" fmla="*/ 838200 w 4157663"/>
              <a:gd name="connsiteY52" fmla="*/ 3252787 h 3371850"/>
              <a:gd name="connsiteX53" fmla="*/ 762000 w 4157663"/>
              <a:gd name="connsiteY53" fmla="*/ 3267075 h 3371850"/>
              <a:gd name="connsiteX54" fmla="*/ 719138 w 4157663"/>
              <a:gd name="connsiteY54" fmla="*/ 3276600 h 3371850"/>
              <a:gd name="connsiteX55" fmla="*/ 642938 w 4157663"/>
              <a:gd name="connsiteY55" fmla="*/ 3305175 h 3371850"/>
              <a:gd name="connsiteX56" fmla="*/ 614363 w 4157663"/>
              <a:gd name="connsiteY56" fmla="*/ 3352800 h 3371850"/>
              <a:gd name="connsiteX57" fmla="*/ 542925 w 4157663"/>
              <a:gd name="connsiteY57" fmla="*/ 3362325 h 3371850"/>
              <a:gd name="connsiteX58" fmla="*/ 438150 w 4157663"/>
              <a:gd name="connsiteY58" fmla="*/ 3371850 h 3371850"/>
              <a:gd name="connsiteX59" fmla="*/ 381000 w 4157663"/>
              <a:gd name="connsiteY59" fmla="*/ 3352800 h 3371850"/>
              <a:gd name="connsiteX60" fmla="*/ 338138 w 4157663"/>
              <a:gd name="connsiteY60" fmla="*/ 3333750 h 3371850"/>
              <a:gd name="connsiteX61" fmla="*/ 319088 w 4157663"/>
              <a:gd name="connsiteY61" fmla="*/ 3324225 h 3371850"/>
              <a:gd name="connsiteX62" fmla="*/ 285750 w 4157663"/>
              <a:gd name="connsiteY62" fmla="*/ 3324225 h 3371850"/>
              <a:gd name="connsiteX63" fmla="*/ 242888 w 4157663"/>
              <a:gd name="connsiteY63" fmla="*/ 3343275 h 3371850"/>
              <a:gd name="connsiteX64" fmla="*/ 200025 w 4157663"/>
              <a:gd name="connsiteY64" fmla="*/ 3352800 h 3371850"/>
              <a:gd name="connsiteX65" fmla="*/ 119063 w 4157663"/>
              <a:gd name="connsiteY65" fmla="*/ 3338512 h 3371850"/>
              <a:gd name="connsiteX66" fmla="*/ 76200 w 4157663"/>
              <a:gd name="connsiteY66" fmla="*/ 3328987 h 3371850"/>
              <a:gd name="connsiteX67" fmla="*/ 14288 w 4157663"/>
              <a:gd name="connsiteY67" fmla="*/ 3333750 h 3371850"/>
              <a:gd name="connsiteX68" fmla="*/ 0 w 4157663"/>
              <a:gd name="connsiteY68" fmla="*/ 985837 h 3371850"/>
              <a:gd name="connsiteX69" fmla="*/ 61913 w 4157663"/>
              <a:gd name="connsiteY69" fmla="*/ 942975 h 3371850"/>
              <a:gd name="connsiteX70" fmla="*/ 161925 w 4157663"/>
              <a:gd name="connsiteY70" fmla="*/ 923925 h 3371850"/>
              <a:gd name="connsiteX71" fmla="*/ 185738 w 4157663"/>
              <a:gd name="connsiteY71" fmla="*/ 966787 h 3371850"/>
              <a:gd name="connsiteX72" fmla="*/ 204788 w 4157663"/>
              <a:gd name="connsiteY72" fmla="*/ 981075 h 3371850"/>
              <a:gd name="connsiteX73" fmla="*/ 214313 w 4157663"/>
              <a:gd name="connsiteY73" fmla="*/ 1047750 h 3371850"/>
              <a:gd name="connsiteX74" fmla="*/ 247650 w 4157663"/>
              <a:gd name="connsiteY74" fmla="*/ 957262 h 3371850"/>
              <a:gd name="connsiteX75" fmla="*/ 247650 w 4157663"/>
              <a:gd name="connsiteY75" fmla="*/ 957262 h 3371850"/>
              <a:gd name="connsiteX76" fmla="*/ 280988 w 4157663"/>
              <a:gd name="connsiteY76" fmla="*/ 962025 h 3371850"/>
              <a:gd name="connsiteX77" fmla="*/ 290513 w 4157663"/>
              <a:gd name="connsiteY77" fmla="*/ 923925 h 3371850"/>
              <a:gd name="connsiteX78" fmla="*/ 366713 w 4157663"/>
              <a:gd name="connsiteY78" fmla="*/ 928687 h 3371850"/>
              <a:gd name="connsiteX79" fmla="*/ 371475 w 4157663"/>
              <a:gd name="connsiteY79" fmla="*/ 847725 h 3371850"/>
              <a:gd name="connsiteX80" fmla="*/ 385763 w 4157663"/>
              <a:gd name="connsiteY80" fmla="*/ 804862 h 3371850"/>
              <a:gd name="connsiteX81" fmla="*/ 547688 w 4157663"/>
              <a:gd name="connsiteY81" fmla="*/ 833437 h 3371850"/>
              <a:gd name="connsiteX82" fmla="*/ 704850 w 4157663"/>
              <a:gd name="connsiteY82" fmla="*/ 881062 h 3371850"/>
              <a:gd name="connsiteX83" fmla="*/ 757238 w 4157663"/>
              <a:gd name="connsiteY83" fmla="*/ 885825 h 3371850"/>
              <a:gd name="connsiteX84" fmla="*/ 842963 w 4157663"/>
              <a:gd name="connsiteY84" fmla="*/ 947737 h 3371850"/>
              <a:gd name="connsiteX85" fmla="*/ 781050 w 4157663"/>
              <a:gd name="connsiteY85" fmla="*/ 876300 h 3371850"/>
              <a:gd name="connsiteX86" fmla="*/ 633413 w 4157663"/>
              <a:gd name="connsiteY86" fmla="*/ 762000 h 3371850"/>
              <a:gd name="connsiteX87" fmla="*/ 523875 w 4157663"/>
              <a:gd name="connsiteY87" fmla="*/ 666750 h 3371850"/>
              <a:gd name="connsiteX88" fmla="*/ 504825 w 4157663"/>
              <a:gd name="connsiteY88" fmla="*/ 647700 h 3371850"/>
              <a:gd name="connsiteX89" fmla="*/ 490538 w 4157663"/>
              <a:gd name="connsiteY89" fmla="*/ 581025 h 3371850"/>
              <a:gd name="connsiteX90" fmla="*/ 461963 w 4157663"/>
              <a:gd name="connsiteY90" fmla="*/ 504825 h 3371850"/>
              <a:gd name="connsiteX91" fmla="*/ 461963 w 4157663"/>
              <a:gd name="connsiteY91" fmla="*/ 504825 h 3371850"/>
              <a:gd name="connsiteX92" fmla="*/ 381000 w 4157663"/>
              <a:gd name="connsiteY92" fmla="*/ 476250 h 3371850"/>
              <a:gd name="connsiteX93" fmla="*/ 357188 w 4157663"/>
              <a:gd name="connsiteY93" fmla="*/ 466725 h 3371850"/>
              <a:gd name="connsiteX94" fmla="*/ 304800 w 4157663"/>
              <a:gd name="connsiteY94" fmla="*/ 538162 h 3371850"/>
              <a:gd name="connsiteX95" fmla="*/ 252413 w 4157663"/>
              <a:gd name="connsiteY95" fmla="*/ 552450 h 3371850"/>
              <a:gd name="connsiteX96" fmla="*/ 285750 w 4157663"/>
              <a:gd name="connsiteY96" fmla="*/ 490537 h 3371850"/>
              <a:gd name="connsiteX97" fmla="*/ 357188 w 4157663"/>
              <a:gd name="connsiteY97" fmla="*/ 419100 h 3371850"/>
              <a:gd name="connsiteX98" fmla="*/ 376238 w 4157663"/>
              <a:gd name="connsiteY98" fmla="*/ 371475 h 3371850"/>
              <a:gd name="connsiteX99" fmla="*/ 371475 w 4157663"/>
              <a:gd name="connsiteY99" fmla="*/ 271462 h 3371850"/>
              <a:gd name="connsiteX100" fmla="*/ 361950 w 4157663"/>
              <a:gd name="connsiteY100" fmla="*/ 185737 h 3371850"/>
              <a:gd name="connsiteX101" fmla="*/ 304800 w 4157663"/>
              <a:gd name="connsiteY101" fmla="*/ 142875 h 3371850"/>
              <a:gd name="connsiteX102" fmla="*/ 280988 w 4157663"/>
              <a:gd name="connsiteY102" fmla="*/ 119062 h 3371850"/>
              <a:gd name="connsiteX103" fmla="*/ 285750 w 4157663"/>
              <a:gd name="connsiteY103" fmla="*/ 66675 h 3371850"/>
              <a:gd name="connsiteX104" fmla="*/ 309563 w 4157663"/>
              <a:gd name="connsiteY104" fmla="*/ 47625 h 3371850"/>
              <a:gd name="connsiteX105" fmla="*/ 328613 w 4157663"/>
              <a:gd name="connsiteY105" fmla="*/ 14287 h 3371850"/>
              <a:gd name="connsiteX106" fmla="*/ 1181100 w 4157663"/>
              <a:gd name="connsiteY106" fmla="*/ 0 h 3371850"/>
              <a:gd name="connsiteX107" fmla="*/ 1195388 w 4157663"/>
              <a:gd name="connsiteY107" fmla="*/ 66675 h 3371850"/>
              <a:gd name="connsiteX108" fmla="*/ 1252538 w 4157663"/>
              <a:gd name="connsiteY108" fmla="*/ 47625 h 3371850"/>
              <a:gd name="connsiteX109" fmla="*/ 1295400 w 4157663"/>
              <a:gd name="connsiteY109" fmla="*/ 52387 h 3371850"/>
              <a:gd name="connsiteX110" fmla="*/ 1300163 w 4157663"/>
              <a:gd name="connsiteY110" fmla="*/ 133350 h 3371850"/>
              <a:gd name="connsiteX111" fmla="*/ 1328738 w 4157663"/>
              <a:gd name="connsiteY111" fmla="*/ 180975 h 3371850"/>
              <a:gd name="connsiteX112" fmla="*/ 1395413 w 4157663"/>
              <a:gd name="connsiteY112" fmla="*/ 238125 h 3371850"/>
              <a:gd name="connsiteX113" fmla="*/ 1447800 w 4157663"/>
              <a:gd name="connsiteY113" fmla="*/ 266700 h 3371850"/>
              <a:gd name="connsiteX114" fmla="*/ 1528763 w 4157663"/>
              <a:gd name="connsiteY114" fmla="*/ 238125 h 3371850"/>
              <a:gd name="connsiteX115" fmla="*/ 1533525 w 4157663"/>
              <a:gd name="connsiteY115" fmla="*/ 271462 h 3371850"/>
              <a:gd name="connsiteX116" fmla="*/ 1495425 w 4157663"/>
              <a:gd name="connsiteY116" fmla="*/ 323850 h 3371850"/>
              <a:gd name="connsiteX117" fmla="*/ 1509713 w 4157663"/>
              <a:gd name="connsiteY117" fmla="*/ 385762 h 3371850"/>
              <a:gd name="connsiteX118" fmla="*/ 1552575 w 4157663"/>
              <a:gd name="connsiteY118" fmla="*/ 385762 h 3371850"/>
              <a:gd name="connsiteX119" fmla="*/ 1504950 w 4157663"/>
              <a:gd name="connsiteY119" fmla="*/ 419100 h 3371850"/>
              <a:gd name="connsiteX120" fmla="*/ 1519238 w 4157663"/>
              <a:gd name="connsiteY120" fmla="*/ 485775 h 3371850"/>
              <a:gd name="connsiteX121" fmla="*/ 1543050 w 4157663"/>
              <a:gd name="connsiteY121" fmla="*/ 533400 h 3371850"/>
              <a:gd name="connsiteX122" fmla="*/ 1600200 w 4157663"/>
              <a:gd name="connsiteY122" fmla="*/ 528637 h 3371850"/>
              <a:gd name="connsiteX123" fmla="*/ 1652588 w 4157663"/>
              <a:gd name="connsiteY123" fmla="*/ 547687 h 3371850"/>
              <a:gd name="connsiteX124" fmla="*/ 1695450 w 4157663"/>
              <a:gd name="connsiteY124" fmla="*/ 509587 h 3371850"/>
              <a:gd name="connsiteX125" fmla="*/ 1719263 w 4157663"/>
              <a:gd name="connsiteY125" fmla="*/ 490537 h 3371850"/>
              <a:gd name="connsiteX126" fmla="*/ 1704975 w 4157663"/>
              <a:gd name="connsiteY126" fmla="*/ 447675 h 3371850"/>
              <a:gd name="connsiteX127" fmla="*/ 1690688 w 4157663"/>
              <a:gd name="connsiteY127" fmla="*/ 433387 h 3371850"/>
              <a:gd name="connsiteX128" fmla="*/ 1690688 w 4157663"/>
              <a:gd name="connsiteY128" fmla="*/ 409575 h 3371850"/>
              <a:gd name="connsiteX129" fmla="*/ 1728788 w 4157663"/>
              <a:gd name="connsiteY129" fmla="*/ 423862 h 3371850"/>
              <a:gd name="connsiteX130" fmla="*/ 1757363 w 4157663"/>
              <a:gd name="connsiteY130" fmla="*/ 452437 h 3371850"/>
              <a:gd name="connsiteX131" fmla="*/ 1766888 w 4157663"/>
              <a:gd name="connsiteY131" fmla="*/ 404812 h 3371850"/>
              <a:gd name="connsiteX132" fmla="*/ 1771650 w 4157663"/>
              <a:gd name="connsiteY132" fmla="*/ 371475 h 3371850"/>
              <a:gd name="connsiteX133" fmla="*/ 1766888 w 4157663"/>
              <a:gd name="connsiteY133" fmla="*/ 357187 h 3371850"/>
              <a:gd name="connsiteX134" fmla="*/ 1724025 w 4157663"/>
              <a:gd name="connsiteY134" fmla="*/ 342900 h 3371850"/>
              <a:gd name="connsiteX135" fmla="*/ 1690688 w 4157663"/>
              <a:gd name="connsiteY135" fmla="*/ 319087 h 3371850"/>
              <a:gd name="connsiteX136" fmla="*/ 1657350 w 4157663"/>
              <a:gd name="connsiteY136" fmla="*/ 276225 h 3371850"/>
              <a:gd name="connsiteX137" fmla="*/ 1628775 w 4157663"/>
              <a:gd name="connsiteY137" fmla="*/ 266700 h 3371850"/>
              <a:gd name="connsiteX138" fmla="*/ 1590675 w 4157663"/>
              <a:gd name="connsiteY138" fmla="*/ 266700 h 3371850"/>
              <a:gd name="connsiteX139" fmla="*/ 1571625 w 4157663"/>
              <a:gd name="connsiteY139" fmla="*/ 261937 h 3371850"/>
              <a:gd name="connsiteX140" fmla="*/ 1557338 w 4157663"/>
              <a:gd name="connsiteY140" fmla="*/ 228600 h 3371850"/>
              <a:gd name="connsiteX141" fmla="*/ 1538288 w 4157663"/>
              <a:gd name="connsiteY141" fmla="*/ 190500 h 3371850"/>
              <a:gd name="connsiteX142" fmla="*/ 1557338 w 4157663"/>
              <a:gd name="connsiteY142" fmla="*/ 176212 h 3371850"/>
              <a:gd name="connsiteX143" fmla="*/ 1614488 w 4157663"/>
              <a:gd name="connsiteY143" fmla="*/ 238125 h 3371850"/>
              <a:gd name="connsiteX144" fmla="*/ 1614488 w 4157663"/>
              <a:gd name="connsiteY144" fmla="*/ 238125 h 3371850"/>
              <a:gd name="connsiteX145" fmla="*/ 1633538 w 4157663"/>
              <a:gd name="connsiteY145" fmla="*/ 209550 h 3371850"/>
              <a:gd name="connsiteX146" fmla="*/ 1614488 w 4157663"/>
              <a:gd name="connsiteY146" fmla="*/ 171450 h 3371850"/>
              <a:gd name="connsiteX147" fmla="*/ 1657350 w 4157663"/>
              <a:gd name="connsiteY147" fmla="*/ 180975 h 3371850"/>
              <a:gd name="connsiteX148" fmla="*/ 1676400 w 4157663"/>
              <a:gd name="connsiteY148" fmla="*/ 242887 h 3371850"/>
              <a:gd name="connsiteX149" fmla="*/ 1695450 w 4157663"/>
              <a:gd name="connsiteY149" fmla="*/ 247650 h 3371850"/>
              <a:gd name="connsiteX150" fmla="*/ 1690688 w 4157663"/>
              <a:gd name="connsiteY150" fmla="*/ 209550 h 3371850"/>
              <a:gd name="connsiteX151" fmla="*/ 1681163 w 4157663"/>
              <a:gd name="connsiteY151" fmla="*/ 180975 h 3371850"/>
              <a:gd name="connsiteX152" fmla="*/ 1690688 w 4157663"/>
              <a:gd name="connsiteY152" fmla="*/ 161925 h 3371850"/>
              <a:gd name="connsiteX153" fmla="*/ 1690688 w 4157663"/>
              <a:gd name="connsiteY153" fmla="*/ 161925 h 3371850"/>
              <a:gd name="connsiteX154" fmla="*/ 1757363 w 4157663"/>
              <a:gd name="connsiteY154" fmla="*/ 161925 h 3371850"/>
              <a:gd name="connsiteX155" fmla="*/ 1757363 w 4157663"/>
              <a:gd name="connsiteY155" fmla="*/ 161925 h 3371850"/>
              <a:gd name="connsiteX156" fmla="*/ 1728788 w 4157663"/>
              <a:gd name="connsiteY156" fmla="*/ 257175 h 3371850"/>
              <a:gd name="connsiteX157" fmla="*/ 1733550 w 4157663"/>
              <a:gd name="connsiteY157" fmla="*/ 295275 h 3371850"/>
              <a:gd name="connsiteX158" fmla="*/ 1733550 w 4157663"/>
              <a:gd name="connsiteY158" fmla="*/ 295275 h 3371850"/>
              <a:gd name="connsiteX159" fmla="*/ 1800225 w 4157663"/>
              <a:gd name="connsiteY159" fmla="*/ 309562 h 3371850"/>
              <a:gd name="connsiteX160" fmla="*/ 1838325 w 4157663"/>
              <a:gd name="connsiteY160" fmla="*/ 276225 h 3371850"/>
              <a:gd name="connsiteX161" fmla="*/ 1900238 w 4157663"/>
              <a:gd name="connsiteY161" fmla="*/ 276225 h 3371850"/>
              <a:gd name="connsiteX162" fmla="*/ 1947863 w 4157663"/>
              <a:gd name="connsiteY162" fmla="*/ 285750 h 3371850"/>
              <a:gd name="connsiteX163" fmla="*/ 1966913 w 4157663"/>
              <a:gd name="connsiteY163" fmla="*/ 257175 h 3371850"/>
              <a:gd name="connsiteX164" fmla="*/ 1971675 w 4157663"/>
              <a:gd name="connsiteY164" fmla="*/ 238125 h 3371850"/>
              <a:gd name="connsiteX165" fmla="*/ 1928813 w 4157663"/>
              <a:gd name="connsiteY165" fmla="*/ 223837 h 3371850"/>
              <a:gd name="connsiteX166" fmla="*/ 1881188 w 4157663"/>
              <a:gd name="connsiteY166" fmla="*/ 214312 h 3371850"/>
              <a:gd name="connsiteX167" fmla="*/ 1866900 w 4157663"/>
              <a:gd name="connsiteY167" fmla="*/ 195262 h 3371850"/>
              <a:gd name="connsiteX168" fmla="*/ 1938338 w 4157663"/>
              <a:gd name="connsiteY168" fmla="*/ 190500 h 3371850"/>
              <a:gd name="connsiteX169" fmla="*/ 1962150 w 4157663"/>
              <a:gd name="connsiteY169" fmla="*/ 204787 h 3371850"/>
              <a:gd name="connsiteX170" fmla="*/ 1962150 w 4157663"/>
              <a:gd name="connsiteY170" fmla="*/ 204787 h 3371850"/>
              <a:gd name="connsiteX171" fmla="*/ 1914525 w 4157663"/>
              <a:gd name="connsiteY171" fmla="*/ 171450 h 3371850"/>
              <a:gd name="connsiteX172" fmla="*/ 1928813 w 4157663"/>
              <a:gd name="connsiteY172" fmla="*/ 147637 h 3371850"/>
              <a:gd name="connsiteX173" fmla="*/ 1928813 w 4157663"/>
              <a:gd name="connsiteY173" fmla="*/ 147637 h 3371850"/>
              <a:gd name="connsiteX174" fmla="*/ 1947863 w 4157663"/>
              <a:gd name="connsiteY174" fmla="*/ 123825 h 3371850"/>
              <a:gd name="connsiteX175" fmla="*/ 1952625 w 4157663"/>
              <a:gd name="connsiteY175" fmla="*/ 109537 h 3371850"/>
              <a:gd name="connsiteX176" fmla="*/ 2024063 w 4157663"/>
              <a:gd name="connsiteY176" fmla="*/ 180975 h 3371850"/>
              <a:gd name="connsiteX177" fmla="*/ 2019300 w 4157663"/>
              <a:gd name="connsiteY177" fmla="*/ 161925 h 3371850"/>
              <a:gd name="connsiteX178" fmla="*/ 1995488 w 4157663"/>
              <a:gd name="connsiteY178" fmla="*/ 109537 h 3371850"/>
              <a:gd name="connsiteX179" fmla="*/ 1995488 w 4157663"/>
              <a:gd name="connsiteY179" fmla="*/ 47625 h 3371850"/>
              <a:gd name="connsiteX180" fmla="*/ 2014538 w 4157663"/>
              <a:gd name="connsiteY180" fmla="*/ 47625 h 3371850"/>
              <a:gd name="connsiteX181" fmla="*/ 2019300 w 4157663"/>
              <a:gd name="connsiteY181" fmla="*/ 109537 h 3371850"/>
              <a:gd name="connsiteX182" fmla="*/ 2052638 w 4157663"/>
              <a:gd name="connsiteY182" fmla="*/ 128587 h 3371850"/>
              <a:gd name="connsiteX183" fmla="*/ 2052638 w 4157663"/>
              <a:gd name="connsiteY183" fmla="*/ 128587 h 3371850"/>
              <a:gd name="connsiteX184" fmla="*/ 2043113 w 4157663"/>
              <a:gd name="connsiteY184" fmla="*/ 38100 h 3371850"/>
              <a:gd name="connsiteX185" fmla="*/ 2071688 w 4157663"/>
              <a:gd name="connsiteY185" fmla="*/ 33337 h 3371850"/>
              <a:gd name="connsiteX186" fmla="*/ 2071688 w 4157663"/>
              <a:gd name="connsiteY186" fmla="*/ 85725 h 3371850"/>
              <a:gd name="connsiteX187" fmla="*/ 2081213 w 4157663"/>
              <a:gd name="connsiteY187" fmla="*/ 100012 h 3371850"/>
              <a:gd name="connsiteX188" fmla="*/ 2109788 w 4157663"/>
              <a:gd name="connsiteY188" fmla="*/ 47625 h 3371850"/>
              <a:gd name="connsiteX189" fmla="*/ 2152650 w 4157663"/>
              <a:gd name="connsiteY189" fmla="*/ 23812 h 3371850"/>
              <a:gd name="connsiteX190" fmla="*/ 2157413 w 4157663"/>
              <a:gd name="connsiteY190" fmla="*/ 47625 h 3371850"/>
              <a:gd name="connsiteX191" fmla="*/ 2124075 w 4157663"/>
              <a:gd name="connsiteY191" fmla="*/ 90487 h 3371850"/>
              <a:gd name="connsiteX192" fmla="*/ 2095500 w 4157663"/>
              <a:gd name="connsiteY192" fmla="*/ 123825 h 3371850"/>
              <a:gd name="connsiteX193" fmla="*/ 2195513 w 4157663"/>
              <a:gd name="connsiteY193" fmla="*/ 147637 h 3371850"/>
              <a:gd name="connsiteX194" fmla="*/ 2233613 w 4157663"/>
              <a:gd name="connsiteY194" fmla="*/ 147637 h 3371850"/>
              <a:gd name="connsiteX195" fmla="*/ 2228850 w 4157663"/>
              <a:gd name="connsiteY195" fmla="*/ 109537 h 3371850"/>
              <a:gd name="connsiteX196" fmla="*/ 2228850 w 4157663"/>
              <a:gd name="connsiteY196" fmla="*/ 109537 h 3371850"/>
              <a:gd name="connsiteX197" fmla="*/ 2262188 w 4157663"/>
              <a:gd name="connsiteY197" fmla="*/ 76200 h 3371850"/>
              <a:gd name="connsiteX198" fmla="*/ 2276475 w 4157663"/>
              <a:gd name="connsiteY198" fmla="*/ 152400 h 3371850"/>
              <a:gd name="connsiteX199" fmla="*/ 2300288 w 4157663"/>
              <a:gd name="connsiteY199" fmla="*/ 171450 h 3371850"/>
              <a:gd name="connsiteX200" fmla="*/ 2309813 w 4157663"/>
              <a:gd name="connsiteY200" fmla="*/ 133350 h 3371850"/>
              <a:gd name="connsiteX201" fmla="*/ 2309813 w 4157663"/>
              <a:gd name="connsiteY201" fmla="*/ 133350 h 3371850"/>
              <a:gd name="connsiteX202" fmla="*/ 2338388 w 4157663"/>
              <a:gd name="connsiteY202" fmla="*/ 66675 h 3371850"/>
              <a:gd name="connsiteX203" fmla="*/ 2343150 w 4157663"/>
              <a:gd name="connsiteY203" fmla="*/ 104775 h 3371850"/>
              <a:gd name="connsiteX204" fmla="*/ 2347913 w 4157663"/>
              <a:gd name="connsiteY204" fmla="*/ 138112 h 3371850"/>
              <a:gd name="connsiteX205" fmla="*/ 2409825 w 4157663"/>
              <a:gd name="connsiteY205" fmla="*/ 157162 h 3371850"/>
              <a:gd name="connsiteX206" fmla="*/ 2438400 w 4157663"/>
              <a:gd name="connsiteY206" fmla="*/ 161925 h 3371850"/>
              <a:gd name="connsiteX207" fmla="*/ 2447925 w 4157663"/>
              <a:gd name="connsiteY207" fmla="*/ 147637 h 3371850"/>
              <a:gd name="connsiteX208" fmla="*/ 2466975 w 4157663"/>
              <a:gd name="connsiteY208" fmla="*/ 128587 h 3371850"/>
              <a:gd name="connsiteX209" fmla="*/ 2509838 w 4157663"/>
              <a:gd name="connsiteY209" fmla="*/ 123825 h 3371850"/>
              <a:gd name="connsiteX210" fmla="*/ 2481263 w 4157663"/>
              <a:gd name="connsiteY210" fmla="*/ 161925 h 3371850"/>
              <a:gd name="connsiteX211" fmla="*/ 2481263 w 4157663"/>
              <a:gd name="connsiteY211" fmla="*/ 190500 h 3371850"/>
              <a:gd name="connsiteX212" fmla="*/ 2481263 w 4157663"/>
              <a:gd name="connsiteY212" fmla="*/ 190500 h 3371850"/>
              <a:gd name="connsiteX213" fmla="*/ 2547938 w 4157663"/>
              <a:gd name="connsiteY213" fmla="*/ 228600 h 3371850"/>
              <a:gd name="connsiteX214" fmla="*/ 2609850 w 4157663"/>
              <a:gd name="connsiteY214" fmla="*/ 266700 h 3371850"/>
              <a:gd name="connsiteX215" fmla="*/ 2662238 w 4157663"/>
              <a:gd name="connsiteY215" fmla="*/ 304800 h 3371850"/>
              <a:gd name="connsiteX216" fmla="*/ 2681288 w 4157663"/>
              <a:gd name="connsiteY216" fmla="*/ 319087 h 3371850"/>
              <a:gd name="connsiteX217" fmla="*/ 2705100 w 4157663"/>
              <a:gd name="connsiteY217" fmla="*/ 285750 h 3371850"/>
              <a:gd name="connsiteX218" fmla="*/ 2700338 w 4157663"/>
              <a:gd name="connsiteY218" fmla="*/ 257175 h 3371850"/>
              <a:gd name="connsiteX219" fmla="*/ 2700338 w 4157663"/>
              <a:gd name="connsiteY219" fmla="*/ 238125 h 3371850"/>
              <a:gd name="connsiteX220" fmla="*/ 2728913 w 4157663"/>
              <a:gd name="connsiteY220" fmla="*/ 276225 h 3371850"/>
              <a:gd name="connsiteX221" fmla="*/ 2705100 w 4157663"/>
              <a:gd name="connsiteY221" fmla="*/ 314325 h 3371850"/>
              <a:gd name="connsiteX222" fmla="*/ 2747963 w 4157663"/>
              <a:gd name="connsiteY222" fmla="*/ 361950 h 3371850"/>
              <a:gd name="connsiteX223" fmla="*/ 2795588 w 4157663"/>
              <a:gd name="connsiteY223" fmla="*/ 347662 h 3371850"/>
              <a:gd name="connsiteX224" fmla="*/ 2795588 w 4157663"/>
              <a:gd name="connsiteY224" fmla="*/ 347662 h 3371850"/>
              <a:gd name="connsiteX225" fmla="*/ 2814638 w 4157663"/>
              <a:gd name="connsiteY225" fmla="*/ 290512 h 3371850"/>
              <a:gd name="connsiteX226" fmla="*/ 2814638 w 4157663"/>
              <a:gd name="connsiteY226" fmla="*/ 290512 h 3371850"/>
              <a:gd name="connsiteX227" fmla="*/ 2824163 w 4157663"/>
              <a:gd name="connsiteY227" fmla="*/ 338137 h 3371850"/>
              <a:gd name="connsiteX228" fmla="*/ 2847975 w 4157663"/>
              <a:gd name="connsiteY228" fmla="*/ 376237 h 3371850"/>
              <a:gd name="connsiteX229" fmla="*/ 2928938 w 4157663"/>
              <a:gd name="connsiteY229" fmla="*/ 400050 h 3371850"/>
              <a:gd name="connsiteX230" fmla="*/ 2986088 w 4157663"/>
              <a:gd name="connsiteY230" fmla="*/ 409575 h 3371850"/>
              <a:gd name="connsiteX231" fmla="*/ 2986088 w 4157663"/>
              <a:gd name="connsiteY231" fmla="*/ 409575 h 3371850"/>
              <a:gd name="connsiteX232" fmla="*/ 2947988 w 4157663"/>
              <a:gd name="connsiteY232" fmla="*/ 266700 h 3371850"/>
              <a:gd name="connsiteX233" fmla="*/ 2886075 w 4157663"/>
              <a:gd name="connsiteY233" fmla="*/ 114300 h 3371850"/>
              <a:gd name="connsiteX234" fmla="*/ 2881313 w 4157663"/>
              <a:gd name="connsiteY234" fmla="*/ 61912 h 3371850"/>
              <a:gd name="connsiteX235" fmla="*/ 3009900 w 4157663"/>
              <a:gd name="connsiteY235" fmla="*/ 38100 h 3371850"/>
              <a:gd name="connsiteX236" fmla="*/ 3052763 w 4157663"/>
              <a:gd name="connsiteY236" fmla="*/ 128587 h 3371850"/>
              <a:gd name="connsiteX237" fmla="*/ 3076575 w 4157663"/>
              <a:gd name="connsiteY237" fmla="*/ 214312 h 3371850"/>
              <a:gd name="connsiteX238" fmla="*/ 3081338 w 4157663"/>
              <a:gd name="connsiteY238" fmla="*/ 304800 h 3371850"/>
              <a:gd name="connsiteX239" fmla="*/ 3095625 w 4157663"/>
              <a:gd name="connsiteY239" fmla="*/ 376237 h 3371850"/>
              <a:gd name="connsiteX240" fmla="*/ 3143250 w 4157663"/>
              <a:gd name="connsiteY240" fmla="*/ 409575 h 3371850"/>
              <a:gd name="connsiteX241" fmla="*/ 3243263 w 4157663"/>
              <a:gd name="connsiteY241" fmla="*/ 371475 h 3371850"/>
              <a:gd name="connsiteX242" fmla="*/ 3333750 w 4157663"/>
              <a:gd name="connsiteY242" fmla="*/ 328612 h 3371850"/>
              <a:gd name="connsiteX243" fmla="*/ 3400425 w 4157663"/>
              <a:gd name="connsiteY243" fmla="*/ 290512 h 3371850"/>
              <a:gd name="connsiteX244" fmla="*/ 3400425 w 4157663"/>
              <a:gd name="connsiteY244" fmla="*/ 233362 h 3371850"/>
              <a:gd name="connsiteX245" fmla="*/ 3352800 w 4157663"/>
              <a:gd name="connsiteY245" fmla="*/ 228600 h 3371850"/>
              <a:gd name="connsiteX246" fmla="*/ 3295650 w 4157663"/>
              <a:gd name="connsiteY246" fmla="*/ 257175 h 3371850"/>
              <a:gd name="connsiteX247" fmla="*/ 3238500 w 4157663"/>
              <a:gd name="connsiteY247" fmla="*/ 266700 h 3371850"/>
              <a:gd name="connsiteX248" fmla="*/ 3200400 w 4157663"/>
              <a:gd name="connsiteY248" fmla="*/ 257175 h 3371850"/>
              <a:gd name="connsiteX249" fmla="*/ 3248025 w 4157663"/>
              <a:gd name="connsiteY249" fmla="*/ 228600 h 3371850"/>
              <a:gd name="connsiteX250" fmla="*/ 3271838 w 4157663"/>
              <a:gd name="connsiteY250" fmla="*/ 190500 h 3371850"/>
              <a:gd name="connsiteX251" fmla="*/ 3228975 w 4157663"/>
              <a:gd name="connsiteY251" fmla="*/ 180975 h 3371850"/>
              <a:gd name="connsiteX252" fmla="*/ 3162300 w 4157663"/>
              <a:gd name="connsiteY252" fmla="*/ 157162 h 3371850"/>
              <a:gd name="connsiteX253" fmla="*/ 3143250 w 4157663"/>
              <a:gd name="connsiteY253" fmla="*/ 80962 h 3371850"/>
              <a:gd name="connsiteX254" fmla="*/ 3224213 w 4157663"/>
              <a:gd name="connsiteY254" fmla="*/ 138113 h 3371850"/>
              <a:gd name="connsiteX255" fmla="*/ 3362325 w 4157663"/>
              <a:gd name="connsiteY255" fmla="*/ 190501 h 3371850"/>
              <a:gd name="connsiteX256" fmla="*/ 3462338 w 4157663"/>
              <a:gd name="connsiteY256" fmla="*/ 204788 h 3371850"/>
              <a:gd name="connsiteX257" fmla="*/ 3471863 w 4157663"/>
              <a:gd name="connsiteY257" fmla="*/ 271463 h 3371850"/>
              <a:gd name="connsiteX258" fmla="*/ 3586163 w 4157663"/>
              <a:gd name="connsiteY258" fmla="*/ 228601 h 3371850"/>
              <a:gd name="connsiteX259" fmla="*/ 3695700 w 4157663"/>
              <a:gd name="connsiteY259" fmla="*/ 171451 h 3371850"/>
              <a:gd name="connsiteX260" fmla="*/ 3762375 w 4157663"/>
              <a:gd name="connsiteY260" fmla="*/ 123826 h 3371850"/>
              <a:gd name="connsiteX261" fmla="*/ 3748088 w 4157663"/>
              <a:gd name="connsiteY261" fmla="*/ 80963 h 3371850"/>
              <a:gd name="connsiteX262" fmla="*/ 3786188 w 4157663"/>
              <a:gd name="connsiteY262" fmla="*/ 52388 h 3371850"/>
              <a:gd name="connsiteX263" fmla="*/ 3871913 w 4157663"/>
              <a:gd name="connsiteY263" fmla="*/ 71438 h 3371850"/>
              <a:gd name="connsiteX264" fmla="*/ 4062413 w 4157663"/>
              <a:gd name="connsiteY264" fmla="*/ 100012 h 3371850"/>
              <a:gd name="connsiteX265" fmla="*/ 4138613 w 4157663"/>
              <a:gd name="connsiteY265" fmla="*/ 133350 h 3371850"/>
              <a:gd name="connsiteX266" fmla="*/ 4152900 w 4157663"/>
              <a:gd name="connsiteY266" fmla="*/ 1881187 h 3371850"/>
              <a:gd name="connsiteX0" fmla="*/ 4157663 w 4157663"/>
              <a:gd name="connsiteY0" fmla="*/ 2295526 h 3781426"/>
              <a:gd name="connsiteX1" fmla="*/ 4095750 w 4157663"/>
              <a:gd name="connsiteY1" fmla="*/ 2305051 h 3781426"/>
              <a:gd name="connsiteX2" fmla="*/ 4024313 w 4157663"/>
              <a:gd name="connsiteY2" fmla="*/ 2295526 h 3781426"/>
              <a:gd name="connsiteX3" fmla="*/ 3981450 w 4157663"/>
              <a:gd name="connsiteY3" fmla="*/ 2300288 h 3781426"/>
              <a:gd name="connsiteX4" fmla="*/ 3938588 w 4157663"/>
              <a:gd name="connsiteY4" fmla="*/ 2347913 h 3781426"/>
              <a:gd name="connsiteX5" fmla="*/ 3876675 w 4157663"/>
              <a:gd name="connsiteY5" fmla="*/ 2409826 h 3781426"/>
              <a:gd name="connsiteX6" fmla="*/ 3824288 w 4157663"/>
              <a:gd name="connsiteY6" fmla="*/ 2481263 h 3781426"/>
              <a:gd name="connsiteX7" fmla="*/ 3743325 w 4157663"/>
              <a:gd name="connsiteY7" fmla="*/ 2533651 h 3781426"/>
              <a:gd name="connsiteX8" fmla="*/ 3638550 w 4157663"/>
              <a:gd name="connsiteY8" fmla="*/ 2581276 h 3781426"/>
              <a:gd name="connsiteX9" fmla="*/ 3557588 w 4157663"/>
              <a:gd name="connsiteY9" fmla="*/ 2609851 h 3781426"/>
              <a:gd name="connsiteX10" fmla="*/ 3481388 w 4157663"/>
              <a:gd name="connsiteY10" fmla="*/ 2667001 h 3781426"/>
              <a:gd name="connsiteX11" fmla="*/ 3376613 w 4157663"/>
              <a:gd name="connsiteY11" fmla="*/ 2719388 h 3781426"/>
              <a:gd name="connsiteX12" fmla="*/ 3319463 w 4157663"/>
              <a:gd name="connsiteY12" fmla="*/ 2747963 h 3781426"/>
              <a:gd name="connsiteX13" fmla="*/ 3252788 w 4157663"/>
              <a:gd name="connsiteY13" fmla="*/ 2752726 h 3781426"/>
              <a:gd name="connsiteX14" fmla="*/ 3214688 w 4157663"/>
              <a:gd name="connsiteY14" fmla="*/ 2767013 h 3781426"/>
              <a:gd name="connsiteX15" fmla="*/ 3128963 w 4157663"/>
              <a:gd name="connsiteY15" fmla="*/ 2795588 h 3781426"/>
              <a:gd name="connsiteX16" fmla="*/ 3024188 w 4157663"/>
              <a:gd name="connsiteY16" fmla="*/ 2843213 h 3781426"/>
              <a:gd name="connsiteX17" fmla="*/ 2947988 w 4157663"/>
              <a:gd name="connsiteY17" fmla="*/ 2871788 h 3781426"/>
              <a:gd name="connsiteX18" fmla="*/ 2900363 w 4157663"/>
              <a:gd name="connsiteY18" fmla="*/ 2895601 h 3781426"/>
              <a:gd name="connsiteX19" fmla="*/ 2847975 w 4157663"/>
              <a:gd name="connsiteY19" fmla="*/ 2900363 h 3781426"/>
              <a:gd name="connsiteX20" fmla="*/ 2847975 w 4157663"/>
              <a:gd name="connsiteY20" fmla="*/ 2871788 h 3781426"/>
              <a:gd name="connsiteX21" fmla="*/ 2828925 w 4157663"/>
              <a:gd name="connsiteY21" fmla="*/ 2867026 h 3781426"/>
              <a:gd name="connsiteX22" fmla="*/ 2757488 w 4157663"/>
              <a:gd name="connsiteY22" fmla="*/ 2890838 h 3781426"/>
              <a:gd name="connsiteX23" fmla="*/ 2690813 w 4157663"/>
              <a:gd name="connsiteY23" fmla="*/ 2909888 h 3781426"/>
              <a:gd name="connsiteX24" fmla="*/ 2638425 w 4157663"/>
              <a:gd name="connsiteY24" fmla="*/ 2909888 h 3781426"/>
              <a:gd name="connsiteX25" fmla="*/ 2576513 w 4157663"/>
              <a:gd name="connsiteY25" fmla="*/ 2928938 h 3781426"/>
              <a:gd name="connsiteX26" fmla="*/ 2576513 w 4157663"/>
              <a:gd name="connsiteY26" fmla="*/ 2957513 h 3781426"/>
              <a:gd name="connsiteX27" fmla="*/ 2624138 w 4157663"/>
              <a:gd name="connsiteY27" fmla="*/ 2981326 h 3781426"/>
              <a:gd name="connsiteX28" fmla="*/ 2690813 w 4157663"/>
              <a:gd name="connsiteY28" fmla="*/ 2990851 h 3781426"/>
              <a:gd name="connsiteX29" fmla="*/ 2690813 w 4157663"/>
              <a:gd name="connsiteY29" fmla="*/ 2990851 h 3781426"/>
              <a:gd name="connsiteX30" fmla="*/ 2681288 w 4157663"/>
              <a:gd name="connsiteY30" fmla="*/ 3067051 h 3781426"/>
              <a:gd name="connsiteX31" fmla="*/ 2690813 w 4157663"/>
              <a:gd name="connsiteY31" fmla="*/ 3157538 h 3781426"/>
              <a:gd name="connsiteX32" fmla="*/ 2686050 w 4157663"/>
              <a:gd name="connsiteY32" fmla="*/ 3243263 h 3781426"/>
              <a:gd name="connsiteX33" fmla="*/ 2624138 w 4157663"/>
              <a:gd name="connsiteY33" fmla="*/ 3314701 h 3781426"/>
              <a:gd name="connsiteX34" fmla="*/ 2566988 w 4157663"/>
              <a:gd name="connsiteY34" fmla="*/ 3376613 h 3781426"/>
              <a:gd name="connsiteX35" fmla="*/ 2419350 w 4157663"/>
              <a:gd name="connsiteY35" fmla="*/ 3448051 h 3781426"/>
              <a:gd name="connsiteX36" fmla="*/ 2295525 w 4157663"/>
              <a:gd name="connsiteY36" fmla="*/ 3505201 h 3781426"/>
              <a:gd name="connsiteX37" fmla="*/ 2162175 w 4157663"/>
              <a:gd name="connsiteY37" fmla="*/ 3557588 h 3781426"/>
              <a:gd name="connsiteX38" fmla="*/ 2076450 w 4157663"/>
              <a:gd name="connsiteY38" fmla="*/ 3586163 h 3781426"/>
              <a:gd name="connsiteX39" fmla="*/ 2062163 w 4157663"/>
              <a:gd name="connsiteY39" fmla="*/ 3590926 h 3781426"/>
              <a:gd name="connsiteX40" fmla="*/ 1933575 w 4157663"/>
              <a:gd name="connsiteY40" fmla="*/ 3581401 h 3781426"/>
              <a:gd name="connsiteX41" fmla="*/ 1847850 w 4157663"/>
              <a:gd name="connsiteY41" fmla="*/ 3586163 h 3781426"/>
              <a:gd name="connsiteX42" fmla="*/ 1757363 w 4157663"/>
              <a:gd name="connsiteY42" fmla="*/ 3595688 h 3781426"/>
              <a:gd name="connsiteX43" fmla="*/ 1681163 w 4157663"/>
              <a:gd name="connsiteY43" fmla="*/ 3614738 h 3781426"/>
              <a:gd name="connsiteX44" fmla="*/ 1581150 w 4157663"/>
              <a:gd name="connsiteY44" fmla="*/ 3614738 h 3781426"/>
              <a:gd name="connsiteX45" fmla="*/ 1509713 w 4157663"/>
              <a:gd name="connsiteY45" fmla="*/ 3614738 h 3781426"/>
              <a:gd name="connsiteX46" fmla="*/ 1414463 w 4157663"/>
              <a:gd name="connsiteY46" fmla="*/ 3614738 h 3781426"/>
              <a:gd name="connsiteX47" fmla="*/ 1285875 w 4157663"/>
              <a:gd name="connsiteY47" fmla="*/ 3619501 h 3781426"/>
              <a:gd name="connsiteX48" fmla="*/ 1195388 w 4157663"/>
              <a:gd name="connsiteY48" fmla="*/ 3619501 h 3781426"/>
              <a:gd name="connsiteX49" fmla="*/ 1109663 w 4157663"/>
              <a:gd name="connsiteY49" fmla="*/ 3619501 h 3781426"/>
              <a:gd name="connsiteX50" fmla="*/ 1014413 w 4157663"/>
              <a:gd name="connsiteY50" fmla="*/ 3624263 h 3781426"/>
              <a:gd name="connsiteX51" fmla="*/ 919163 w 4157663"/>
              <a:gd name="connsiteY51" fmla="*/ 3638551 h 3781426"/>
              <a:gd name="connsiteX52" fmla="*/ 838200 w 4157663"/>
              <a:gd name="connsiteY52" fmla="*/ 3662363 h 3781426"/>
              <a:gd name="connsiteX53" fmla="*/ 762000 w 4157663"/>
              <a:gd name="connsiteY53" fmla="*/ 3676651 h 3781426"/>
              <a:gd name="connsiteX54" fmla="*/ 719138 w 4157663"/>
              <a:gd name="connsiteY54" fmla="*/ 3686176 h 3781426"/>
              <a:gd name="connsiteX55" fmla="*/ 642938 w 4157663"/>
              <a:gd name="connsiteY55" fmla="*/ 3714751 h 3781426"/>
              <a:gd name="connsiteX56" fmla="*/ 614363 w 4157663"/>
              <a:gd name="connsiteY56" fmla="*/ 3762376 h 3781426"/>
              <a:gd name="connsiteX57" fmla="*/ 542925 w 4157663"/>
              <a:gd name="connsiteY57" fmla="*/ 3771901 h 3781426"/>
              <a:gd name="connsiteX58" fmla="*/ 438150 w 4157663"/>
              <a:gd name="connsiteY58" fmla="*/ 3781426 h 3781426"/>
              <a:gd name="connsiteX59" fmla="*/ 381000 w 4157663"/>
              <a:gd name="connsiteY59" fmla="*/ 3762376 h 3781426"/>
              <a:gd name="connsiteX60" fmla="*/ 338138 w 4157663"/>
              <a:gd name="connsiteY60" fmla="*/ 3743326 h 3781426"/>
              <a:gd name="connsiteX61" fmla="*/ 319088 w 4157663"/>
              <a:gd name="connsiteY61" fmla="*/ 3733801 h 3781426"/>
              <a:gd name="connsiteX62" fmla="*/ 285750 w 4157663"/>
              <a:gd name="connsiteY62" fmla="*/ 3733801 h 3781426"/>
              <a:gd name="connsiteX63" fmla="*/ 242888 w 4157663"/>
              <a:gd name="connsiteY63" fmla="*/ 3752851 h 3781426"/>
              <a:gd name="connsiteX64" fmla="*/ 200025 w 4157663"/>
              <a:gd name="connsiteY64" fmla="*/ 3762376 h 3781426"/>
              <a:gd name="connsiteX65" fmla="*/ 119063 w 4157663"/>
              <a:gd name="connsiteY65" fmla="*/ 3748088 h 3781426"/>
              <a:gd name="connsiteX66" fmla="*/ 76200 w 4157663"/>
              <a:gd name="connsiteY66" fmla="*/ 3738563 h 3781426"/>
              <a:gd name="connsiteX67" fmla="*/ 14288 w 4157663"/>
              <a:gd name="connsiteY67" fmla="*/ 3743326 h 3781426"/>
              <a:gd name="connsiteX68" fmla="*/ 0 w 4157663"/>
              <a:gd name="connsiteY68" fmla="*/ 1395413 h 3781426"/>
              <a:gd name="connsiteX69" fmla="*/ 61913 w 4157663"/>
              <a:gd name="connsiteY69" fmla="*/ 1352551 h 3781426"/>
              <a:gd name="connsiteX70" fmla="*/ 161925 w 4157663"/>
              <a:gd name="connsiteY70" fmla="*/ 1333501 h 3781426"/>
              <a:gd name="connsiteX71" fmla="*/ 185738 w 4157663"/>
              <a:gd name="connsiteY71" fmla="*/ 1376363 h 3781426"/>
              <a:gd name="connsiteX72" fmla="*/ 204788 w 4157663"/>
              <a:gd name="connsiteY72" fmla="*/ 1390651 h 3781426"/>
              <a:gd name="connsiteX73" fmla="*/ 214313 w 4157663"/>
              <a:gd name="connsiteY73" fmla="*/ 1457326 h 3781426"/>
              <a:gd name="connsiteX74" fmla="*/ 247650 w 4157663"/>
              <a:gd name="connsiteY74" fmla="*/ 1366838 h 3781426"/>
              <a:gd name="connsiteX75" fmla="*/ 247650 w 4157663"/>
              <a:gd name="connsiteY75" fmla="*/ 1366838 h 3781426"/>
              <a:gd name="connsiteX76" fmla="*/ 280988 w 4157663"/>
              <a:gd name="connsiteY76" fmla="*/ 1371601 h 3781426"/>
              <a:gd name="connsiteX77" fmla="*/ 290513 w 4157663"/>
              <a:gd name="connsiteY77" fmla="*/ 1333501 h 3781426"/>
              <a:gd name="connsiteX78" fmla="*/ 366713 w 4157663"/>
              <a:gd name="connsiteY78" fmla="*/ 1338263 h 3781426"/>
              <a:gd name="connsiteX79" fmla="*/ 371475 w 4157663"/>
              <a:gd name="connsiteY79" fmla="*/ 1257301 h 3781426"/>
              <a:gd name="connsiteX80" fmla="*/ 385763 w 4157663"/>
              <a:gd name="connsiteY80" fmla="*/ 1214438 h 3781426"/>
              <a:gd name="connsiteX81" fmla="*/ 547688 w 4157663"/>
              <a:gd name="connsiteY81" fmla="*/ 1243013 h 3781426"/>
              <a:gd name="connsiteX82" fmla="*/ 704850 w 4157663"/>
              <a:gd name="connsiteY82" fmla="*/ 1290638 h 3781426"/>
              <a:gd name="connsiteX83" fmla="*/ 757238 w 4157663"/>
              <a:gd name="connsiteY83" fmla="*/ 1295401 h 3781426"/>
              <a:gd name="connsiteX84" fmla="*/ 842963 w 4157663"/>
              <a:gd name="connsiteY84" fmla="*/ 1357313 h 3781426"/>
              <a:gd name="connsiteX85" fmla="*/ 781050 w 4157663"/>
              <a:gd name="connsiteY85" fmla="*/ 1285876 h 3781426"/>
              <a:gd name="connsiteX86" fmla="*/ 633413 w 4157663"/>
              <a:gd name="connsiteY86" fmla="*/ 1171576 h 3781426"/>
              <a:gd name="connsiteX87" fmla="*/ 523875 w 4157663"/>
              <a:gd name="connsiteY87" fmla="*/ 1076326 h 3781426"/>
              <a:gd name="connsiteX88" fmla="*/ 504825 w 4157663"/>
              <a:gd name="connsiteY88" fmla="*/ 1057276 h 3781426"/>
              <a:gd name="connsiteX89" fmla="*/ 490538 w 4157663"/>
              <a:gd name="connsiteY89" fmla="*/ 990601 h 3781426"/>
              <a:gd name="connsiteX90" fmla="*/ 461963 w 4157663"/>
              <a:gd name="connsiteY90" fmla="*/ 914401 h 3781426"/>
              <a:gd name="connsiteX91" fmla="*/ 461963 w 4157663"/>
              <a:gd name="connsiteY91" fmla="*/ 914401 h 3781426"/>
              <a:gd name="connsiteX92" fmla="*/ 381000 w 4157663"/>
              <a:gd name="connsiteY92" fmla="*/ 885826 h 3781426"/>
              <a:gd name="connsiteX93" fmla="*/ 357188 w 4157663"/>
              <a:gd name="connsiteY93" fmla="*/ 876301 h 3781426"/>
              <a:gd name="connsiteX94" fmla="*/ 304800 w 4157663"/>
              <a:gd name="connsiteY94" fmla="*/ 947738 h 3781426"/>
              <a:gd name="connsiteX95" fmla="*/ 252413 w 4157663"/>
              <a:gd name="connsiteY95" fmla="*/ 962026 h 3781426"/>
              <a:gd name="connsiteX96" fmla="*/ 285750 w 4157663"/>
              <a:gd name="connsiteY96" fmla="*/ 900113 h 3781426"/>
              <a:gd name="connsiteX97" fmla="*/ 357188 w 4157663"/>
              <a:gd name="connsiteY97" fmla="*/ 828676 h 3781426"/>
              <a:gd name="connsiteX98" fmla="*/ 376238 w 4157663"/>
              <a:gd name="connsiteY98" fmla="*/ 781051 h 3781426"/>
              <a:gd name="connsiteX99" fmla="*/ 371475 w 4157663"/>
              <a:gd name="connsiteY99" fmla="*/ 681038 h 3781426"/>
              <a:gd name="connsiteX100" fmla="*/ 361950 w 4157663"/>
              <a:gd name="connsiteY100" fmla="*/ 595313 h 3781426"/>
              <a:gd name="connsiteX101" fmla="*/ 304800 w 4157663"/>
              <a:gd name="connsiteY101" fmla="*/ 552451 h 3781426"/>
              <a:gd name="connsiteX102" fmla="*/ 280988 w 4157663"/>
              <a:gd name="connsiteY102" fmla="*/ 528638 h 3781426"/>
              <a:gd name="connsiteX103" fmla="*/ 285750 w 4157663"/>
              <a:gd name="connsiteY103" fmla="*/ 476251 h 3781426"/>
              <a:gd name="connsiteX104" fmla="*/ 309563 w 4157663"/>
              <a:gd name="connsiteY104" fmla="*/ 457201 h 3781426"/>
              <a:gd name="connsiteX105" fmla="*/ 19050 w 4157663"/>
              <a:gd name="connsiteY105" fmla="*/ 0 h 3781426"/>
              <a:gd name="connsiteX106" fmla="*/ 1181100 w 4157663"/>
              <a:gd name="connsiteY106" fmla="*/ 409576 h 3781426"/>
              <a:gd name="connsiteX107" fmla="*/ 1195388 w 4157663"/>
              <a:gd name="connsiteY107" fmla="*/ 476251 h 3781426"/>
              <a:gd name="connsiteX108" fmla="*/ 1252538 w 4157663"/>
              <a:gd name="connsiteY108" fmla="*/ 457201 h 3781426"/>
              <a:gd name="connsiteX109" fmla="*/ 1295400 w 4157663"/>
              <a:gd name="connsiteY109" fmla="*/ 461963 h 3781426"/>
              <a:gd name="connsiteX110" fmla="*/ 1300163 w 4157663"/>
              <a:gd name="connsiteY110" fmla="*/ 542926 h 3781426"/>
              <a:gd name="connsiteX111" fmla="*/ 1328738 w 4157663"/>
              <a:gd name="connsiteY111" fmla="*/ 590551 h 3781426"/>
              <a:gd name="connsiteX112" fmla="*/ 1395413 w 4157663"/>
              <a:gd name="connsiteY112" fmla="*/ 647701 h 3781426"/>
              <a:gd name="connsiteX113" fmla="*/ 1447800 w 4157663"/>
              <a:gd name="connsiteY113" fmla="*/ 676276 h 3781426"/>
              <a:gd name="connsiteX114" fmla="*/ 1528763 w 4157663"/>
              <a:gd name="connsiteY114" fmla="*/ 647701 h 3781426"/>
              <a:gd name="connsiteX115" fmla="*/ 1533525 w 4157663"/>
              <a:gd name="connsiteY115" fmla="*/ 681038 h 3781426"/>
              <a:gd name="connsiteX116" fmla="*/ 1495425 w 4157663"/>
              <a:gd name="connsiteY116" fmla="*/ 733426 h 3781426"/>
              <a:gd name="connsiteX117" fmla="*/ 1509713 w 4157663"/>
              <a:gd name="connsiteY117" fmla="*/ 795338 h 3781426"/>
              <a:gd name="connsiteX118" fmla="*/ 1552575 w 4157663"/>
              <a:gd name="connsiteY118" fmla="*/ 795338 h 3781426"/>
              <a:gd name="connsiteX119" fmla="*/ 1504950 w 4157663"/>
              <a:gd name="connsiteY119" fmla="*/ 828676 h 3781426"/>
              <a:gd name="connsiteX120" fmla="*/ 1519238 w 4157663"/>
              <a:gd name="connsiteY120" fmla="*/ 895351 h 3781426"/>
              <a:gd name="connsiteX121" fmla="*/ 1543050 w 4157663"/>
              <a:gd name="connsiteY121" fmla="*/ 942976 h 3781426"/>
              <a:gd name="connsiteX122" fmla="*/ 1600200 w 4157663"/>
              <a:gd name="connsiteY122" fmla="*/ 938213 h 3781426"/>
              <a:gd name="connsiteX123" fmla="*/ 1652588 w 4157663"/>
              <a:gd name="connsiteY123" fmla="*/ 957263 h 3781426"/>
              <a:gd name="connsiteX124" fmla="*/ 1695450 w 4157663"/>
              <a:gd name="connsiteY124" fmla="*/ 919163 h 3781426"/>
              <a:gd name="connsiteX125" fmla="*/ 1719263 w 4157663"/>
              <a:gd name="connsiteY125" fmla="*/ 900113 h 3781426"/>
              <a:gd name="connsiteX126" fmla="*/ 1704975 w 4157663"/>
              <a:gd name="connsiteY126" fmla="*/ 857251 h 3781426"/>
              <a:gd name="connsiteX127" fmla="*/ 1690688 w 4157663"/>
              <a:gd name="connsiteY127" fmla="*/ 842963 h 3781426"/>
              <a:gd name="connsiteX128" fmla="*/ 1690688 w 4157663"/>
              <a:gd name="connsiteY128" fmla="*/ 819151 h 3781426"/>
              <a:gd name="connsiteX129" fmla="*/ 1728788 w 4157663"/>
              <a:gd name="connsiteY129" fmla="*/ 833438 h 3781426"/>
              <a:gd name="connsiteX130" fmla="*/ 1757363 w 4157663"/>
              <a:gd name="connsiteY130" fmla="*/ 862013 h 3781426"/>
              <a:gd name="connsiteX131" fmla="*/ 1766888 w 4157663"/>
              <a:gd name="connsiteY131" fmla="*/ 814388 h 3781426"/>
              <a:gd name="connsiteX132" fmla="*/ 1771650 w 4157663"/>
              <a:gd name="connsiteY132" fmla="*/ 781051 h 3781426"/>
              <a:gd name="connsiteX133" fmla="*/ 1766888 w 4157663"/>
              <a:gd name="connsiteY133" fmla="*/ 766763 h 3781426"/>
              <a:gd name="connsiteX134" fmla="*/ 1724025 w 4157663"/>
              <a:gd name="connsiteY134" fmla="*/ 752476 h 3781426"/>
              <a:gd name="connsiteX135" fmla="*/ 1690688 w 4157663"/>
              <a:gd name="connsiteY135" fmla="*/ 728663 h 3781426"/>
              <a:gd name="connsiteX136" fmla="*/ 1657350 w 4157663"/>
              <a:gd name="connsiteY136" fmla="*/ 685801 h 3781426"/>
              <a:gd name="connsiteX137" fmla="*/ 1628775 w 4157663"/>
              <a:gd name="connsiteY137" fmla="*/ 676276 h 3781426"/>
              <a:gd name="connsiteX138" fmla="*/ 1590675 w 4157663"/>
              <a:gd name="connsiteY138" fmla="*/ 676276 h 3781426"/>
              <a:gd name="connsiteX139" fmla="*/ 1571625 w 4157663"/>
              <a:gd name="connsiteY139" fmla="*/ 671513 h 3781426"/>
              <a:gd name="connsiteX140" fmla="*/ 1557338 w 4157663"/>
              <a:gd name="connsiteY140" fmla="*/ 638176 h 3781426"/>
              <a:gd name="connsiteX141" fmla="*/ 1538288 w 4157663"/>
              <a:gd name="connsiteY141" fmla="*/ 600076 h 3781426"/>
              <a:gd name="connsiteX142" fmla="*/ 1557338 w 4157663"/>
              <a:gd name="connsiteY142" fmla="*/ 585788 h 3781426"/>
              <a:gd name="connsiteX143" fmla="*/ 1614488 w 4157663"/>
              <a:gd name="connsiteY143" fmla="*/ 647701 h 3781426"/>
              <a:gd name="connsiteX144" fmla="*/ 1614488 w 4157663"/>
              <a:gd name="connsiteY144" fmla="*/ 647701 h 3781426"/>
              <a:gd name="connsiteX145" fmla="*/ 1633538 w 4157663"/>
              <a:gd name="connsiteY145" fmla="*/ 619126 h 3781426"/>
              <a:gd name="connsiteX146" fmla="*/ 1614488 w 4157663"/>
              <a:gd name="connsiteY146" fmla="*/ 581026 h 3781426"/>
              <a:gd name="connsiteX147" fmla="*/ 1657350 w 4157663"/>
              <a:gd name="connsiteY147" fmla="*/ 590551 h 3781426"/>
              <a:gd name="connsiteX148" fmla="*/ 1676400 w 4157663"/>
              <a:gd name="connsiteY148" fmla="*/ 652463 h 3781426"/>
              <a:gd name="connsiteX149" fmla="*/ 1695450 w 4157663"/>
              <a:gd name="connsiteY149" fmla="*/ 657226 h 3781426"/>
              <a:gd name="connsiteX150" fmla="*/ 1690688 w 4157663"/>
              <a:gd name="connsiteY150" fmla="*/ 619126 h 3781426"/>
              <a:gd name="connsiteX151" fmla="*/ 1681163 w 4157663"/>
              <a:gd name="connsiteY151" fmla="*/ 590551 h 3781426"/>
              <a:gd name="connsiteX152" fmla="*/ 1690688 w 4157663"/>
              <a:gd name="connsiteY152" fmla="*/ 571501 h 3781426"/>
              <a:gd name="connsiteX153" fmla="*/ 1690688 w 4157663"/>
              <a:gd name="connsiteY153" fmla="*/ 571501 h 3781426"/>
              <a:gd name="connsiteX154" fmla="*/ 1757363 w 4157663"/>
              <a:gd name="connsiteY154" fmla="*/ 571501 h 3781426"/>
              <a:gd name="connsiteX155" fmla="*/ 1757363 w 4157663"/>
              <a:gd name="connsiteY155" fmla="*/ 571501 h 3781426"/>
              <a:gd name="connsiteX156" fmla="*/ 1728788 w 4157663"/>
              <a:gd name="connsiteY156" fmla="*/ 666751 h 3781426"/>
              <a:gd name="connsiteX157" fmla="*/ 1733550 w 4157663"/>
              <a:gd name="connsiteY157" fmla="*/ 704851 h 3781426"/>
              <a:gd name="connsiteX158" fmla="*/ 1733550 w 4157663"/>
              <a:gd name="connsiteY158" fmla="*/ 704851 h 3781426"/>
              <a:gd name="connsiteX159" fmla="*/ 1800225 w 4157663"/>
              <a:gd name="connsiteY159" fmla="*/ 719138 h 3781426"/>
              <a:gd name="connsiteX160" fmla="*/ 1838325 w 4157663"/>
              <a:gd name="connsiteY160" fmla="*/ 685801 h 3781426"/>
              <a:gd name="connsiteX161" fmla="*/ 1900238 w 4157663"/>
              <a:gd name="connsiteY161" fmla="*/ 685801 h 3781426"/>
              <a:gd name="connsiteX162" fmla="*/ 1947863 w 4157663"/>
              <a:gd name="connsiteY162" fmla="*/ 695326 h 3781426"/>
              <a:gd name="connsiteX163" fmla="*/ 1966913 w 4157663"/>
              <a:gd name="connsiteY163" fmla="*/ 666751 h 3781426"/>
              <a:gd name="connsiteX164" fmla="*/ 1971675 w 4157663"/>
              <a:gd name="connsiteY164" fmla="*/ 647701 h 3781426"/>
              <a:gd name="connsiteX165" fmla="*/ 1928813 w 4157663"/>
              <a:gd name="connsiteY165" fmla="*/ 633413 h 3781426"/>
              <a:gd name="connsiteX166" fmla="*/ 1881188 w 4157663"/>
              <a:gd name="connsiteY166" fmla="*/ 623888 h 3781426"/>
              <a:gd name="connsiteX167" fmla="*/ 1866900 w 4157663"/>
              <a:gd name="connsiteY167" fmla="*/ 604838 h 3781426"/>
              <a:gd name="connsiteX168" fmla="*/ 1938338 w 4157663"/>
              <a:gd name="connsiteY168" fmla="*/ 600076 h 3781426"/>
              <a:gd name="connsiteX169" fmla="*/ 1962150 w 4157663"/>
              <a:gd name="connsiteY169" fmla="*/ 614363 h 3781426"/>
              <a:gd name="connsiteX170" fmla="*/ 1962150 w 4157663"/>
              <a:gd name="connsiteY170" fmla="*/ 614363 h 3781426"/>
              <a:gd name="connsiteX171" fmla="*/ 1914525 w 4157663"/>
              <a:gd name="connsiteY171" fmla="*/ 581026 h 3781426"/>
              <a:gd name="connsiteX172" fmla="*/ 1928813 w 4157663"/>
              <a:gd name="connsiteY172" fmla="*/ 557213 h 3781426"/>
              <a:gd name="connsiteX173" fmla="*/ 1928813 w 4157663"/>
              <a:gd name="connsiteY173" fmla="*/ 557213 h 3781426"/>
              <a:gd name="connsiteX174" fmla="*/ 1947863 w 4157663"/>
              <a:gd name="connsiteY174" fmla="*/ 533401 h 3781426"/>
              <a:gd name="connsiteX175" fmla="*/ 1952625 w 4157663"/>
              <a:gd name="connsiteY175" fmla="*/ 519113 h 3781426"/>
              <a:gd name="connsiteX176" fmla="*/ 2024063 w 4157663"/>
              <a:gd name="connsiteY176" fmla="*/ 590551 h 3781426"/>
              <a:gd name="connsiteX177" fmla="*/ 2019300 w 4157663"/>
              <a:gd name="connsiteY177" fmla="*/ 571501 h 3781426"/>
              <a:gd name="connsiteX178" fmla="*/ 1995488 w 4157663"/>
              <a:gd name="connsiteY178" fmla="*/ 519113 h 3781426"/>
              <a:gd name="connsiteX179" fmla="*/ 1995488 w 4157663"/>
              <a:gd name="connsiteY179" fmla="*/ 457201 h 3781426"/>
              <a:gd name="connsiteX180" fmla="*/ 2014538 w 4157663"/>
              <a:gd name="connsiteY180" fmla="*/ 457201 h 3781426"/>
              <a:gd name="connsiteX181" fmla="*/ 2019300 w 4157663"/>
              <a:gd name="connsiteY181" fmla="*/ 519113 h 3781426"/>
              <a:gd name="connsiteX182" fmla="*/ 2052638 w 4157663"/>
              <a:gd name="connsiteY182" fmla="*/ 538163 h 3781426"/>
              <a:gd name="connsiteX183" fmla="*/ 2052638 w 4157663"/>
              <a:gd name="connsiteY183" fmla="*/ 538163 h 3781426"/>
              <a:gd name="connsiteX184" fmla="*/ 2043113 w 4157663"/>
              <a:gd name="connsiteY184" fmla="*/ 447676 h 3781426"/>
              <a:gd name="connsiteX185" fmla="*/ 2071688 w 4157663"/>
              <a:gd name="connsiteY185" fmla="*/ 442913 h 3781426"/>
              <a:gd name="connsiteX186" fmla="*/ 2071688 w 4157663"/>
              <a:gd name="connsiteY186" fmla="*/ 495301 h 3781426"/>
              <a:gd name="connsiteX187" fmla="*/ 2081213 w 4157663"/>
              <a:gd name="connsiteY187" fmla="*/ 509588 h 3781426"/>
              <a:gd name="connsiteX188" fmla="*/ 2109788 w 4157663"/>
              <a:gd name="connsiteY188" fmla="*/ 457201 h 3781426"/>
              <a:gd name="connsiteX189" fmla="*/ 2152650 w 4157663"/>
              <a:gd name="connsiteY189" fmla="*/ 433388 h 3781426"/>
              <a:gd name="connsiteX190" fmla="*/ 2157413 w 4157663"/>
              <a:gd name="connsiteY190" fmla="*/ 457201 h 3781426"/>
              <a:gd name="connsiteX191" fmla="*/ 2124075 w 4157663"/>
              <a:gd name="connsiteY191" fmla="*/ 500063 h 3781426"/>
              <a:gd name="connsiteX192" fmla="*/ 2095500 w 4157663"/>
              <a:gd name="connsiteY192" fmla="*/ 533401 h 3781426"/>
              <a:gd name="connsiteX193" fmla="*/ 2195513 w 4157663"/>
              <a:gd name="connsiteY193" fmla="*/ 557213 h 3781426"/>
              <a:gd name="connsiteX194" fmla="*/ 2233613 w 4157663"/>
              <a:gd name="connsiteY194" fmla="*/ 557213 h 3781426"/>
              <a:gd name="connsiteX195" fmla="*/ 2228850 w 4157663"/>
              <a:gd name="connsiteY195" fmla="*/ 519113 h 3781426"/>
              <a:gd name="connsiteX196" fmla="*/ 2228850 w 4157663"/>
              <a:gd name="connsiteY196" fmla="*/ 519113 h 3781426"/>
              <a:gd name="connsiteX197" fmla="*/ 2262188 w 4157663"/>
              <a:gd name="connsiteY197" fmla="*/ 485776 h 3781426"/>
              <a:gd name="connsiteX198" fmla="*/ 2276475 w 4157663"/>
              <a:gd name="connsiteY198" fmla="*/ 561976 h 3781426"/>
              <a:gd name="connsiteX199" fmla="*/ 2300288 w 4157663"/>
              <a:gd name="connsiteY199" fmla="*/ 581026 h 3781426"/>
              <a:gd name="connsiteX200" fmla="*/ 2309813 w 4157663"/>
              <a:gd name="connsiteY200" fmla="*/ 542926 h 3781426"/>
              <a:gd name="connsiteX201" fmla="*/ 2309813 w 4157663"/>
              <a:gd name="connsiteY201" fmla="*/ 542926 h 3781426"/>
              <a:gd name="connsiteX202" fmla="*/ 2338388 w 4157663"/>
              <a:gd name="connsiteY202" fmla="*/ 476251 h 3781426"/>
              <a:gd name="connsiteX203" fmla="*/ 2343150 w 4157663"/>
              <a:gd name="connsiteY203" fmla="*/ 514351 h 3781426"/>
              <a:gd name="connsiteX204" fmla="*/ 2347913 w 4157663"/>
              <a:gd name="connsiteY204" fmla="*/ 547688 h 3781426"/>
              <a:gd name="connsiteX205" fmla="*/ 2409825 w 4157663"/>
              <a:gd name="connsiteY205" fmla="*/ 566738 h 3781426"/>
              <a:gd name="connsiteX206" fmla="*/ 2438400 w 4157663"/>
              <a:gd name="connsiteY206" fmla="*/ 571501 h 3781426"/>
              <a:gd name="connsiteX207" fmla="*/ 2447925 w 4157663"/>
              <a:gd name="connsiteY207" fmla="*/ 557213 h 3781426"/>
              <a:gd name="connsiteX208" fmla="*/ 2466975 w 4157663"/>
              <a:gd name="connsiteY208" fmla="*/ 538163 h 3781426"/>
              <a:gd name="connsiteX209" fmla="*/ 2509838 w 4157663"/>
              <a:gd name="connsiteY209" fmla="*/ 533401 h 3781426"/>
              <a:gd name="connsiteX210" fmla="*/ 2481263 w 4157663"/>
              <a:gd name="connsiteY210" fmla="*/ 571501 h 3781426"/>
              <a:gd name="connsiteX211" fmla="*/ 2481263 w 4157663"/>
              <a:gd name="connsiteY211" fmla="*/ 600076 h 3781426"/>
              <a:gd name="connsiteX212" fmla="*/ 2481263 w 4157663"/>
              <a:gd name="connsiteY212" fmla="*/ 600076 h 3781426"/>
              <a:gd name="connsiteX213" fmla="*/ 2547938 w 4157663"/>
              <a:gd name="connsiteY213" fmla="*/ 638176 h 3781426"/>
              <a:gd name="connsiteX214" fmla="*/ 2609850 w 4157663"/>
              <a:gd name="connsiteY214" fmla="*/ 676276 h 3781426"/>
              <a:gd name="connsiteX215" fmla="*/ 2662238 w 4157663"/>
              <a:gd name="connsiteY215" fmla="*/ 714376 h 3781426"/>
              <a:gd name="connsiteX216" fmla="*/ 2681288 w 4157663"/>
              <a:gd name="connsiteY216" fmla="*/ 728663 h 3781426"/>
              <a:gd name="connsiteX217" fmla="*/ 2705100 w 4157663"/>
              <a:gd name="connsiteY217" fmla="*/ 695326 h 3781426"/>
              <a:gd name="connsiteX218" fmla="*/ 2700338 w 4157663"/>
              <a:gd name="connsiteY218" fmla="*/ 666751 h 3781426"/>
              <a:gd name="connsiteX219" fmla="*/ 2700338 w 4157663"/>
              <a:gd name="connsiteY219" fmla="*/ 647701 h 3781426"/>
              <a:gd name="connsiteX220" fmla="*/ 2728913 w 4157663"/>
              <a:gd name="connsiteY220" fmla="*/ 685801 h 3781426"/>
              <a:gd name="connsiteX221" fmla="*/ 2705100 w 4157663"/>
              <a:gd name="connsiteY221" fmla="*/ 723901 h 3781426"/>
              <a:gd name="connsiteX222" fmla="*/ 2747963 w 4157663"/>
              <a:gd name="connsiteY222" fmla="*/ 771526 h 3781426"/>
              <a:gd name="connsiteX223" fmla="*/ 2795588 w 4157663"/>
              <a:gd name="connsiteY223" fmla="*/ 757238 h 3781426"/>
              <a:gd name="connsiteX224" fmla="*/ 2795588 w 4157663"/>
              <a:gd name="connsiteY224" fmla="*/ 757238 h 3781426"/>
              <a:gd name="connsiteX225" fmla="*/ 2814638 w 4157663"/>
              <a:gd name="connsiteY225" fmla="*/ 700088 h 3781426"/>
              <a:gd name="connsiteX226" fmla="*/ 2814638 w 4157663"/>
              <a:gd name="connsiteY226" fmla="*/ 700088 h 3781426"/>
              <a:gd name="connsiteX227" fmla="*/ 2824163 w 4157663"/>
              <a:gd name="connsiteY227" fmla="*/ 747713 h 3781426"/>
              <a:gd name="connsiteX228" fmla="*/ 2847975 w 4157663"/>
              <a:gd name="connsiteY228" fmla="*/ 785813 h 3781426"/>
              <a:gd name="connsiteX229" fmla="*/ 2928938 w 4157663"/>
              <a:gd name="connsiteY229" fmla="*/ 809626 h 3781426"/>
              <a:gd name="connsiteX230" fmla="*/ 2986088 w 4157663"/>
              <a:gd name="connsiteY230" fmla="*/ 819151 h 3781426"/>
              <a:gd name="connsiteX231" fmla="*/ 2986088 w 4157663"/>
              <a:gd name="connsiteY231" fmla="*/ 819151 h 3781426"/>
              <a:gd name="connsiteX232" fmla="*/ 2947988 w 4157663"/>
              <a:gd name="connsiteY232" fmla="*/ 676276 h 3781426"/>
              <a:gd name="connsiteX233" fmla="*/ 2886075 w 4157663"/>
              <a:gd name="connsiteY233" fmla="*/ 523876 h 3781426"/>
              <a:gd name="connsiteX234" fmla="*/ 2881313 w 4157663"/>
              <a:gd name="connsiteY234" fmla="*/ 471488 h 3781426"/>
              <a:gd name="connsiteX235" fmla="*/ 3009900 w 4157663"/>
              <a:gd name="connsiteY235" fmla="*/ 447676 h 3781426"/>
              <a:gd name="connsiteX236" fmla="*/ 3052763 w 4157663"/>
              <a:gd name="connsiteY236" fmla="*/ 538163 h 3781426"/>
              <a:gd name="connsiteX237" fmla="*/ 3076575 w 4157663"/>
              <a:gd name="connsiteY237" fmla="*/ 623888 h 3781426"/>
              <a:gd name="connsiteX238" fmla="*/ 3081338 w 4157663"/>
              <a:gd name="connsiteY238" fmla="*/ 714376 h 3781426"/>
              <a:gd name="connsiteX239" fmla="*/ 3095625 w 4157663"/>
              <a:gd name="connsiteY239" fmla="*/ 785813 h 3781426"/>
              <a:gd name="connsiteX240" fmla="*/ 3143250 w 4157663"/>
              <a:gd name="connsiteY240" fmla="*/ 819151 h 3781426"/>
              <a:gd name="connsiteX241" fmla="*/ 3243263 w 4157663"/>
              <a:gd name="connsiteY241" fmla="*/ 781051 h 3781426"/>
              <a:gd name="connsiteX242" fmla="*/ 3333750 w 4157663"/>
              <a:gd name="connsiteY242" fmla="*/ 738188 h 3781426"/>
              <a:gd name="connsiteX243" fmla="*/ 3400425 w 4157663"/>
              <a:gd name="connsiteY243" fmla="*/ 700088 h 3781426"/>
              <a:gd name="connsiteX244" fmla="*/ 3400425 w 4157663"/>
              <a:gd name="connsiteY244" fmla="*/ 642938 h 3781426"/>
              <a:gd name="connsiteX245" fmla="*/ 3352800 w 4157663"/>
              <a:gd name="connsiteY245" fmla="*/ 638176 h 3781426"/>
              <a:gd name="connsiteX246" fmla="*/ 3295650 w 4157663"/>
              <a:gd name="connsiteY246" fmla="*/ 666751 h 3781426"/>
              <a:gd name="connsiteX247" fmla="*/ 3238500 w 4157663"/>
              <a:gd name="connsiteY247" fmla="*/ 676276 h 3781426"/>
              <a:gd name="connsiteX248" fmla="*/ 3200400 w 4157663"/>
              <a:gd name="connsiteY248" fmla="*/ 666751 h 3781426"/>
              <a:gd name="connsiteX249" fmla="*/ 3248025 w 4157663"/>
              <a:gd name="connsiteY249" fmla="*/ 638176 h 3781426"/>
              <a:gd name="connsiteX250" fmla="*/ 3271838 w 4157663"/>
              <a:gd name="connsiteY250" fmla="*/ 600076 h 3781426"/>
              <a:gd name="connsiteX251" fmla="*/ 3228975 w 4157663"/>
              <a:gd name="connsiteY251" fmla="*/ 590551 h 3781426"/>
              <a:gd name="connsiteX252" fmla="*/ 3162300 w 4157663"/>
              <a:gd name="connsiteY252" fmla="*/ 566738 h 3781426"/>
              <a:gd name="connsiteX253" fmla="*/ 3143250 w 4157663"/>
              <a:gd name="connsiteY253" fmla="*/ 490538 h 3781426"/>
              <a:gd name="connsiteX254" fmla="*/ 3224213 w 4157663"/>
              <a:gd name="connsiteY254" fmla="*/ 547689 h 3781426"/>
              <a:gd name="connsiteX255" fmla="*/ 3362325 w 4157663"/>
              <a:gd name="connsiteY255" fmla="*/ 600077 h 3781426"/>
              <a:gd name="connsiteX256" fmla="*/ 3462338 w 4157663"/>
              <a:gd name="connsiteY256" fmla="*/ 614364 h 3781426"/>
              <a:gd name="connsiteX257" fmla="*/ 3471863 w 4157663"/>
              <a:gd name="connsiteY257" fmla="*/ 681039 h 3781426"/>
              <a:gd name="connsiteX258" fmla="*/ 3586163 w 4157663"/>
              <a:gd name="connsiteY258" fmla="*/ 638177 h 3781426"/>
              <a:gd name="connsiteX259" fmla="*/ 3695700 w 4157663"/>
              <a:gd name="connsiteY259" fmla="*/ 581027 h 3781426"/>
              <a:gd name="connsiteX260" fmla="*/ 3762375 w 4157663"/>
              <a:gd name="connsiteY260" fmla="*/ 533402 h 3781426"/>
              <a:gd name="connsiteX261" fmla="*/ 3748088 w 4157663"/>
              <a:gd name="connsiteY261" fmla="*/ 490539 h 3781426"/>
              <a:gd name="connsiteX262" fmla="*/ 3786188 w 4157663"/>
              <a:gd name="connsiteY262" fmla="*/ 461964 h 3781426"/>
              <a:gd name="connsiteX263" fmla="*/ 3871913 w 4157663"/>
              <a:gd name="connsiteY263" fmla="*/ 481014 h 3781426"/>
              <a:gd name="connsiteX264" fmla="*/ 4062413 w 4157663"/>
              <a:gd name="connsiteY264" fmla="*/ 509588 h 3781426"/>
              <a:gd name="connsiteX265" fmla="*/ 4138613 w 4157663"/>
              <a:gd name="connsiteY265" fmla="*/ 542926 h 3781426"/>
              <a:gd name="connsiteX266" fmla="*/ 4152900 w 4157663"/>
              <a:gd name="connsiteY266" fmla="*/ 2290763 h 3781426"/>
              <a:gd name="connsiteX0" fmla="*/ 4157663 w 4157663"/>
              <a:gd name="connsiteY0" fmla="*/ 2928938 h 4414838"/>
              <a:gd name="connsiteX1" fmla="*/ 4095750 w 4157663"/>
              <a:gd name="connsiteY1" fmla="*/ 2938463 h 4414838"/>
              <a:gd name="connsiteX2" fmla="*/ 4024313 w 4157663"/>
              <a:gd name="connsiteY2" fmla="*/ 2928938 h 4414838"/>
              <a:gd name="connsiteX3" fmla="*/ 3981450 w 4157663"/>
              <a:gd name="connsiteY3" fmla="*/ 2933700 h 4414838"/>
              <a:gd name="connsiteX4" fmla="*/ 3938588 w 4157663"/>
              <a:gd name="connsiteY4" fmla="*/ 2981325 h 4414838"/>
              <a:gd name="connsiteX5" fmla="*/ 3876675 w 4157663"/>
              <a:gd name="connsiteY5" fmla="*/ 3043238 h 4414838"/>
              <a:gd name="connsiteX6" fmla="*/ 3824288 w 4157663"/>
              <a:gd name="connsiteY6" fmla="*/ 3114675 h 4414838"/>
              <a:gd name="connsiteX7" fmla="*/ 3743325 w 4157663"/>
              <a:gd name="connsiteY7" fmla="*/ 3167063 h 4414838"/>
              <a:gd name="connsiteX8" fmla="*/ 3638550 w 4157663"/>
              <a:gd name="connsiteY8" fmla="*/ 3214688 h 4414838"/>
              <a:gd name="connsiteX9" fmla="*/ 3557588 w 4157663"/>
              <a:gd name="connsiteY9" fmla="*/ 3243263 h 4414838"/>
              <a:gd name="connsiteX10" fmla="*/ 3481388 w 4157663"/>
              <a:gd name="connsiteY10" fmla="*/ 3300413 h 4414838"/>
              <a:gd name="connsiteX11" fmla="*/ 3376613 w 4157663"/>
              <a:gd name="connsiteY11" fmla="*/ 3352800 h 4414838"/>
              <a:gd name="connsiteX12" fmla="*/ 3319463 w 4157663"/>
              <a:gd name="connsiteY12" fmla="*/ 3381375 h 4414838"/>
              <a:gd name="connsiteX13" fmla="*/ 3252788 w 4157663"/>
              <a:gd name="connsiteY13" fmla="*/ 3386138 h 4414838"/>
              <a:gd name="connsiteX14" fmla="*/ 3214688 w 4157663"/>
              <a:gd name="connsiteY14" fmla="*/ 3400425 h 4414838"/>
              <a:gd name="connsiteX15" fmla="*/ 3128963 w 4157663"/>
              <a:gd name="connsiteY15" fmla="*/ 3429000 h 4414838"/>
              <a:gd name="connsiteX16" fmla="*/ 3024188 w 4157663"/>
              <a:gd name="connsiteY16" fmla="*/ 3476625 h 4414838"/>
              <a:gd name="connsiteX17" fmla="*/ 2947988 w 4157663"/>
              <a:gd name="connsiteY17" fmla="*/ 3505200 h 4414838"/>
              <a:gd name="connsiteX18" fmla="*/ 2900363 w 4157663"/>
              <a:gd name="connsiteY18" fmla="*/ 3529013 h 4414838"/>
              <a:gd name="connsiteX19" fmla="*/ 2847975 w 4157663"/>
              <a:gd name="connsiteY19" fmla="*/ 3533775 h 4414838"/>
              <a:gd name="connsiteX20" fmla="*/ 2847975 w 4157663"/>
              <a:gd name="connsiteY20" fmla="*/ 3505200 h 4414838"/>
              <a:gd name="connsiteX21" fmla="*/ 2828925 w 4157663"/>
              <a:gd name="connsiteY21" fmla="*/ 3500438 h 4414838"/>
              <a:gd name="connsiteX22" fmla="*/ 2757488 w 4157663"/>
              <a:gd name="connsiteY22" fmla="*/ 3524250 h 4414838"/>
              <a:gd name="connsiteX23" fmla="*/ 2690813 w 4157663"/>
              <a:gd name="connsiteY23" fmla="*/ 3543300 h 4414838"/>
              <a:gd name="connsiteX24" fmla="*/ 2638425 w 4157663"/>
              <a:gd name="connsiteY24" fmla="*/ 3543300 h 4414838"/>
              <a:gd name="connsiteX25" fmla="*/ 2576513 w 4157663"/>
              <a:gd name="connsiteY25" fmla="*/ 3562350 h 4414838"/>
              <a:gd name="connsiteX26" fmla="*/ 2576513 w 4157663"/>
              <a:gd name="connsiteY26" fmla="*/ 3590925 h 4414838"/>
              <a:gd name="connsiteX27" fmla="*/ 2624138 w 4157663"/>
              <a:gd name="connsiteY27" fmla="*/ 3614738 h 4414838"/>
              <a:gd name="connsiteX28" fmla="*/ 2690813 w 4157663"/>
              <a:gd name="connsiteY28" fmla="*/ 3624263 h 4414838"/>
              <a:gd name="connsiteX29" fmla="*/ 2690813 w 4157663"/>
              <a:gd name="connsiteY29" fmla="*/ 3624263 h 4414838"/>
              <a:gd name="connsiteX30" fmla="*/ 2681288 w 4157663"/>
              <a:gd name="connsiteY30" fmla="*/ 3700463 h 4414838"/>
              <a:gd name="connsiteX31" fmla="*/ 2690813 w 4157663"/>
              <a:gd name="connsiteY31" fmla="*/ 3790950 h 4414838"/>
              <a:gd name="connsiteX32" fmla="*/ 2686050 w 4157663"/>
              <a:gd name="connsiteY32" fmla="*/ 3876675 h 4414838"/>
              <a:gd name="connsiteX33" fmla="*/ 2624138 w 4157663"/>
              <a:gd name="connsiteY33" fmla="*/ 3948113 h 4414838"/>
              <a:gd name="connsiteX34" fmla="*/ 2566988 w 4157663"/>
              <a:gd name="connsiteY34" fmla="*/ 4010025 h 4414838"/>
              <a:gd name="connsiteX35" fmla="*/ 2419350 w 4157663"/>
              <a:gd name="connsiteY35" fmla="*/ 4081463 h 4414838"/>
              <a:gd name="connsiteX36" fmla="*/ 2295525 w 4157663"/>
              <a:gd name="connsiteY36" fmla="*/ 4138613 h 4414838"/>
              <a:gd name="connsiteX37" fmla="*/ 2162175 w 4157663"/>
              <a:gd name="connsiteY37" fmla="*/ 4191000 h 4414838"/>
              <a:gd name="connsiteX38" fmla="*/ 2076450 w 4157663"/>
              <a:gd name="connsiteY38" fmla="*/ 4219575 h 4414838"/>
              <a:gd name="connsiteX39" fmla="*/ 2062163 w 4157663"/>
              <a:gd name="connsiteY39" fmla="*/ 4224338 h 4414838"/>
              <a:gd name="connsiteX40" fmla="*/ 1933575 w 4157663"/>
              <a:gd name="connsiteY40" fmla="*/ 4214813 h 4414838"/>
              <a:gd name="connsiteX41" fmla="*/ 1847850 w 4157663"/>
              <a:gd name="connsiteY41" fmla="*/ 4219575 h 4414838"/>
              <a:gd name="connsiteX42" fmla="*/ 1757363 w 4157663"/>
              <a:gd name="connsiteY42" fmla="*/ 4229100 h 4414838"/>
              <a:gd name="connsiteX43" fmla="*/ 1681163 w 4157663"/>
              <a:gd name="connsiteY43" fmla="*/ 4248150 h 4414838"/>
              <a:gd name="connsiteX44" fmla="*/ 1581150 w 4157663"/>
              <a:gd name="connsiteY44" fmla="*/ 4248150 h 4414838"/>
              <a:gd name="connsiteX45" fmla="*/ 1509713 w 4157663"/>
              <a:gd name="connsiteY45" fmla="*/ 4248150 h 4414838"/>
              <a:gd name="connsiteX46" fmla="*/ 1414463 w 4157663"/>
              <a:gd name="connsiteY46" fmla="*/ 4248150 h 4414838"/>
              <a:gd name="connsiteX47" fmla="*/ 1285875 w 4157663"/>
              <a:gd name="connsiteY47" fmla="*/ 4252913 h 4414838"/>
              <a:gd name="connsiteX48" fmla="*/ 1195388 w 4157663"/>
              <a:gd name="connsiteY48" fmla="*/ 4252913 h 4414838"/>
              <a:gd name="connsiteX49" fmla="*/ 1109663 w 4157663"/>
              <a:gd name="connsiteY49" fmla="*/ 4252913 h 4414838"/>
              <a:gd name="connsiteX50" fmla="*/ 1014413 w 4157663"/>
              <a:gd name="connsiteY50" fmla="*/ 4257675 h 4414838"/>
              <a:gd name="connsiteX51" fmla="*/ 919163 w 4157663"/>
              <a:gd name="connsiteY51" fmla="*/ 4271963 h 4414838"/>
              <a:gd name="connsiteX52" fmla="*/ 838200 w 4157663"/>
              <a:gd name="connsiteY52" fmla="*/ 4295775 h 4414838"/>
              <a:gd name="connsiteX53" fmla="*/ 762000 w 4157663"/>
              <a:gd name="connsiteY53" fmla="*/ 4310063 h 4414838"/>
              <a:gd name="connsiteX54" fmla="*/ 719138 w 4157663"/>
              <a:gd name="connsiteY54" fmla="*/ 4319588 h 4414838"/>
              <a:gd name="connsiteX55" fmla="*/ 642938 w 4157663"/>
              <a:gd name="connsiteY55" fmla="*/ 4348163 h 4414838"/>
              <a:gd name="connsiteX56" fmla="*/ 614363 w 4157663"/>
              <a:gd name="connsiteY56" fmla="*/ 4395788 h 4414838"/>
              <a:gd name="connsiteX57" fmla="*/ 542925 w 4157663"/>
              <a:gd name="connsiteY57" fmla="*/ 4405313 h 4414838"/>
              <a:gd name="connsiteX58" fmla="*/ 438150 w 4157663"/>
              <a:gd name="connsiteY58" fmla="*/ 4414838 h 4414838"/>
              <a:gd name="connsiteX59" fmla="*/ 381000 w 4157663"/>
              <a:gd name="connsiteY59" fmla="*/ 4395788 h 4414838"/>
              <a:gd name="connsiteX60" fmla="*/ 338138 w 4157663"/>
              <a:gd name="connsiteY60" fmla="*/ 4376738 h 4414838"/>
              <a:gd name="connsiteX61" fmla="*/ 319088 w 4157663"/>
              <a:gd name="connsiteY61" fmla="*/ 4367213 h 4414838"/>
              <a:gd name="connsiteX62" fmla="*/ 285750 w 4157663"/>
              <a:gd name="connsiteY62" fmla="*/ 4367213 h 4414838"/>
              <a:gd name="connsiteX63" fmla="*/ 242888 w 4157663"/>
              <a:gd name="connsiteY63" fmla="*/ 4386263 h 4414838"/>
              <a:gd name="connsiteX64" fmla="*/ 200025 w 4157663"/>
              <a:gd name="connsiteY64" fmla="*/ 4395788 h 4414838"/>
              <a:gd name="connsiteX65" fmla="*/ 119063 w 4157663"/>
              <a:gd name="connsiteY65" fmla="*/ 4381500 h 4414838"/>
              <a:gd name="connsiteX66" fmla="*/ 76200 w 4157663"/>
              <a:gd name="connsiteY66" fmla="*/ 4371975 h 4414838"/>
              <a:gd name="connsiteX67" fmla="*/ 14288 w 4157663"/>
              <a:gd name="connsiteY67" fmla="*/ 4376738 h 4414838"/>
              <a:gd name="connsiteX68" fmla="*/ 0 w 4157663"/>
              <a:gd name="connsiteY68" fmla="*/ 2028825 h 4414838"/>
              <a:gd name="connsiteX69" fmla="*/ 61913 w 4157663"/>
              <a:gd name="connsiteY69" fmla="*/ 1985963 h 4414838"/>
              <a:gd name="connsiteX70" fmla="*/ 161925 w 4157663"/>
              <a:gd name="connsiteY70" fmla="*/ 1966913 h 4414838"/>
              <a:gd name="connsiteX71" fmla="*/ 185738 w 4157663"/>
              <a:gd name="connsiteY71" fmla="*/ 2009775 h 4414838"/>
              <a:gd name="connsiteX72" fmla="*/ 204788 w 4157663"/>
              <a:gd name="connsiteY72" fmla="*/ 2024063 h 4414838"/>
              <a:gd name="connsiteX73" fmla="*/ 214313 w 4157663"/>
              <a:gd name="connsiteY73" fmla="*/ 2090738 h 4414838"/>
              <a:gd name="connsiteX74" fmla="*/ 247650 w 4157663"/>
              <a:gd name="connsiteY74" fmla="*/ 2000250 h 4414838"/>
              <a:gd name="connsiteX75" fmla="*/ 247650 w 4157663"/>
              <a:gd name="connsiteY75" fmla="*/ 2000250 h 4414838"/>
              <a:gd name="connsiteX76" fmla="*/ 280988 w 4157663"/>
              <a:gd name="connsiteY76" fmla="*/ 2005013 h 4414838"/>
              <a:gd name="connsiteX77" fmla="*/ 290513 w 4157663"/>
              <a:gd name="connsiteY77" fmla="*/ 1966913 h 4414838"/>
              <a:gd name="connsiteX78" fmla="*/ 366713 w 4157663"/>
              <a:gd name="connsiteY78" fmla="*/ 1971675 h 4414838"/>
              <a:gd name="connsiteX79" fmla="*/ 371475 w 4157663"/>
              <a:gd name="connsiteY79" fmla="*/ 1890713 h 4414838"/>
              <a:gd name="connsiteX80" fmla="*/ 385763 w 4157663"/>
              <a:gd name="connsiteY80" fmla="*/ 1847850 h 4414838"/>
              <a:gd name="connsiteX81" fmla="*/ 547688 w 4157663"/>
              <a:gd name="connsiteY81" fmla="*/ 1876425 h 4414838"/>
              <a:gd name="connsiteX82" fmla="*/ 704850 w 4157663"/>
              <a:gd name="connsiteY82" fmla="*/ 1924050 h 4414838"/>
              <a:gd name="connsiteX83" fmla="*/ 757238 w 4157663"/>
              <a:gd name="connsiteY83" fmla="*/ 1928813 h 4414838"/>
              <a:gd name="connsiteX84" fmla="*/ 842963 w 4157663"/>
              <a:gd name="connsiteY84" fmla="*/ 1990725 h 4414838"/>
              <a:gd name="connsiteX85" fmla="*/ 781050 w 4157663"/>
              <a:gd name="connsiteY85" fmla="*/ 1919288 h 4414838"/>
              <a:gd name="connsiteX86" fmla="*/ 633413 w 4157663"/>
              <a:gd name="connsiteY86" fmla="*/ 1804988 h 4414838"/>
              <a:gd name="connsiteX87" fmla="*/ 523875 w 4157663"/>
              <a:gd name="connsiteY87" fmla="*/ 1709738 h 4414838"/>
              <a:gd name="connsiteX88" fmla="*/ 504825 w 4157663"/>
              <a:gd name="connsiteY88" fmla="*/ 1690688 h 4414838"/>
              <a:gd name="connsiteX89" fmla="*/ 490538 w 4157663"/>
              <a:gd name="connsiteY89" fmla="*/ 1624013 h 4414838"/>
              <a:gd name="connsiteX90" fmla="*/ 461963 w 4157663"/>
              <a:gd name="connsiteY90" fmla="*/ 1547813 h 4414838"/>
              <a:gd name="connsiteX91" fmla="*/ 461963 w 4157663"/>
              <a:gd name="connsiteY91" fmla="*/ 1547813 h 4414838"/>
              <a:gd name="connsiteX92" fmla="*/ 381000 w 4157663"/>
              <a:gd name="connsiteY92" fmla="*/ 1519238 h 4414838"/>
              <a:gd name="connsiteX93" fmla="*/ 357188 w 4157663"/>
              <a:gd name="connsiteY93" fmla="*/ 1509713 h 4414838"/>
              <a:gd name="connsiteX94" fmla="*/ 304800 w 4157663"/>
              <a:gd name="connsiteY94" fmla="*/ 1581150 h 4414838"/>
              <a:gd name="connsiteX95" fmla="*/ 252413 w 4157663"/>
              <a:gd name="connsiteY95" fmla="*/ 1595438 h 4414838"/>
              <a:gd name="connsiteX96" fmla="*/ 285750 w 4157663"/>
              <a:gd name="connsiteY96" fmla="*/ 1533525 h 4414838"/>
              <a:gd name="connsiteX97" fmla="*/ 357188 w 4157663"/>
              <a:gd name="connsiteY97" fmla="*/ 1462088 h 4414838"/>
              <a:gd name="connsiteX98" fmla="*/ 376238 w 4157663"/>
              <a:gd name="connsiteY98" fmla="*/ 1414463 h 4414838"/>
              <a:gd name="connsiteX99" fmla="*/ 371475 w 4157663"/>
              <a:gd name="connsiteY99" fmla="*/ 1314450 h 4414838"/>
              <a:gd name="connsiteX100" fmla="*/ 361950 w 4157663"/>
              <a:gd name="connsiteY100" fmla="*/ 1228725 h 4414838"/>
              <a:gd name="connsiteX101" fmla="*/ 304800 w 4157663"/>
              <a:gd name="connsiteY101" fmla="*/ 1185863 h 4414838"/>
              <a:gd name="connsiteX102" fmla="*/ 280988 w 4157663"/>
              <a:gd name="connsiteY102" fmla="*/ 1162050 h 4414838"/>
              <a:gd name="connsiteX103" fmla="*/ 285750 w 4157663"/>
              <a:gd name="connsiteY103" fmla="*/ 1109663 h 4414838"/>
              <a:gd name="connsiteX104" fmla="*/ 309563 w 4157663"/>
              <a:gd name="connsiteY104" fmla="*/ 1090613 h 4414838"/>
              <a:gd name="connsiteX105" fmla="*/ 19050 w 4157663"/>
              <a:gd name="connsiteY105" fmla="*/ 633412 h 4414838"/>
              <a:gd name="connsiteX106" fmla="*/ 1066800 w 4157663"/>
              <a:gd name="connsiteY106" fmla="*/ 0 h 4414838"/>
              <a:gd name="connsiteX107" fmla="*/ 1195388 w 4157663"/>
              <a:gd name="connsiteY107" fmla="*/ 1109663 h 4414838"/>
              <a:gd name="connsiteX108" fmla="*/ 1252538 w 4157663"/>
              <a:gd name="connsiteY108" fmla="*/ 1090613 h 4414838"/>
              <a:gd name="connsiteX109" fmla="*/ 1295400 w 4157663"/>
              <a:gd name="connsiteY109" fmla="*/ 1095375 h 4414838"/>
              <a:gd name="connsiteX110" fmla="*/ 1300163 w 4157663"/>
              <a:gd name="connsiteY110" fmla="*/ 1176338 h 4414838"/>
              <a:gd name="connsiteX111" fmla="*/ 1328738 w 4157663"/>
              <a:gd name="connsiteY111" fmla="*/ 1223963 h 4414838"/>
              <a:gd name="connsiteX112" fmla="*/ 1395413 w 4157663"/>
              <a:gd name="connsiteY112" fmla="*/ 1281113 h 4414838"/>
              <a:gd name="connsiteX113" fmla="*/ 1447800 w 4157663"/>
              <a:gd name="connsiteY113" fmla="*/ 1309688 h 4414838"/>
              <a:gd name="connsiteX114" fmla="*/ 1528763 w 4157663"/>
              <a:gd name="connsiteY114" fmla="*/ 1281113 h 4414838"/>
              <a:gd name="connsiteX115" fmla="*/ 1533525 w 4157663"/>
              <a:gd name="connsiteY115" fmla="*/ 1314450 h 4414838"/>
              <a:gd name="connsiteX116" fmla="*/ 1495425 w 4157663"/>
              <a:gd name="connsiteY116" fmla="*/ 1366838 h 4414838"/>
              <a:gd name="connsiteX117" fmla="*/ 1509713 w 4157663"/>
              <a:gd name="connsiteY117" fmla="*/ 1428750 h 4414838"/>
              <a:gd name="connsiteX118" fmla="*/ 1552575 w 4157663"/>
              <a:gd name="connsiteY118" fmla="*/ 1428750 h 4414838"/>
              <a:gd name="connsiteX119" fmla="*/ 1504950 w 4157663"/>
              <a:gd name="connsiteY119" fmla="*/ 1462088 h 4414838"/>
              <a:gd name="connsiteX120" fmla="*/ 1519238 w 4157663"/>
              <a:gd name="connsiteY120" fmla="*/ 1528763 h 4414838"/>
              <a:gd name="connsiteX121" fmla="*/ 1543050 w 4157663"/>
              <a:gd name="connsiteY121" fmla="*/ 1576388 h 4414838"/>
              <a:gd name="connsiteX122" fmla="*/ 1600200 w 4157663"/>
              <a:gd name="connsiteY122" fmla="*/ 1571625 h 4414838"/>
              <a:gd name="connsiteX123" fmla="*/ 1652588 w 4157663"/>
              <a:gd name="connsiteY123" fmla="*/ 1590675 h 4414838"/>
              <a:gd name="connsiteX124" fmla="*/ 1695450 w 4157663"/>
              <a:gd name="connsiteY124" fmla="*/ 1552575 h 4414838"/>
              <a:gd name="connsiteX125" fmla="*/ 1719263 w 4157663"/>
              <a:gd name="connsiteY125" fmla="*/ 1533525 h 4414838"/>
              <a:gd name="connsiteX126" fmla="*/ 1704975 w 4157663"/>
              <a:gd name="connsiteY126" fmla="*/ 1490663 h 4414838"/>
              <a:gd name="connsiteX127" fmla="*/ 1690688 w 4157663"/>
              <a:gd name="connsiteY127" fmla="*/ 1476375 h 4414838"/>
              <a:gd name="connsiteX128" fmla="*/ 1690688 w 4157663"/>
              <a:gd name="connsiteY128" fmla="*/ 1452563 h 4414838"/>
              <a:gd name="connsiteX129" fmla="*/ 1728788 w 4157663"/>
              <a:gd name="connsiteY129" fmla="*/ 1466850 h 4414838"/>
              <a:gd name="connsiteX130" fmla="*/ 1757363 w 4157663"/>
              <a:gd name="connsiteY130" fmla="*/ 1495425 h 4414838"/>
              <a:gd name="connsiteX131" fmla="*/ 1766888 w 4157663"/>
              <a:gd name="connsiteY131" fmla="*/ 1447800 h 4414838"/>
              <a:gd name="connsiteX132" fmla="*/ 1771650 w 4157663"/>
              <a:gd name="connsiteY132" fmla="*/ 1414463 h 4414838"/>
              <a:gd name="connsiteX133" fmla="*/ 1766888 w 4157663"/>
              <a:gd name="connsiteY133" fmla="*/ 1400175 h 4414838"/>
              <a:gd name="connsiteX134" fmla="*/ 1724025 w 4157663"/>
              <a:gd name="connsiteY134" fmla="*/ 1385888 h 4414838"/>
              <a:gd name="connsiteX135" fmla="*/ 1690688 w 4157663"/>
              <a:gd name="connsiteY135" fmla="*/ 1362075 h 4414838"/>
              <a:gd name="connsiteX136" fmla="*/ 1657350 w 4157663"/>
              <a:gd name="connsiteY136" fmla="*/ 1319213 h 4414838"/>
              <a:gd name="connsiteX137" fmla="*/ 1628775 w 4157663"/>
              <a:gd name="connsiteY137" fmla="*/ 1309688 h 4414838"/>
              <a:gd name="connsiteX138" fmla="*/ 1590675 w 4157663"/>
              <a:gd name="connsiteY138" fmla="*/ 1309688 h 4414838"/>
              <a:gd name="connsiteX139" fmla="*/ 1571625 w 4157663"/>
              <a:gd name="connsiteY139" fmla="*/ 1304925 h 4414838"/>
              <a:gd name="connsiteX140" fmla="*/ 1557338 w 4157663"/>
              <a:gd name="connsiteY140" fmla="*/ 1271588 h 4414838"/>
              <a:gd name="connsiteX141" fmla="*/ 1538288 w 4157663"/>
              <a:gd name="connsiteY141" fmla="*/ 1233488 h 4414838"/>
              <a:gd name="connsiteX142" fmla="*/ 1557338 w 4157663"/>
              <a:gd name="connsiteY142" fmla="*/ 1219200 h 4414838"/>
              <a:gd name="connsiteX143" fmla="*/ 1614488 w 4157663"/>
              <a:gd name="connsiteY143" fmla="*/ 1281113 h 4414838"/>
              <a:gd name="connsiteX144" fmla="*/ 1614488 w 4157663"/>
              <a:gd name="connsiteY144" fmla="*/ 1281113 h 4414838"/>
              <a:gd name="connsiteX145" fmla="*/ 1633538 w 4157663"/>
              <a:gd name="connsiteY145" fmla="*/ 1252538 h 4414838"/>
              <a:gd name="connsiteX146" fmla="*/ 1614488 w 4157663"/>
              <a:gd name="connsiteY146" fmla="*/ 1214438 h 4414838"/>
              <a:gd name="connsiteX147" fmla="*/ 1657350 w 4157663"/>
              <a:gd name="connsiteY147" fmla="*/ 1223963 h 4414838"/>
              <a:gd name="connsiteX148" fmla="*/ 1676400 w 4157663"/>
              <a:gd name="connsiteY148" fmla="*/ 1285875 h 4414838"/>
              <a:gd name="connsiteX149" fmla="*/ 1695450 w 4157663"/>
              <a:gd name="connsiteY149" fmla="*/ 1290638 h 4414838"/>
              <a:gd name="connsiteX150" fmla="*/ 1690688 w 4157663"/>
              <a:gd name="connsiteY150" fmla="*/ 1252538 h 4414838"/>
              <a:gd name="connsiteX151" fmla="*/ 1681163 w 4157663"/>
              <a:gd name="connsiteY151" fmla="*/ 1223963 h 4414838"/>
              <a:gd name="connsiteX152" fmla="*/ 1690688 w 4157663"/>
              <a:gd name="connsiteY152" fmla="*/ 1204913 h 4414838"/>
              <a:gd name="connsiteX153" fmla="*/ 1690688 w 4157663"/>
              <a:gd name="connsiteY153" fmla="*/ 1204913 h 4414838"/>
              <a:gd name="connsiteX154" fmla="*/ 1757363 w 4157663"/>
              <a:gd name="connsiteY154" fmla="*/ 1204913 h 4414838"/>
              <a:gd name="connsiteX155" fmla="*/ 1757363 w 4157663"/>
              <a:gd name="connsiteY155" fmla="*/ 1204913 h 4414838"/>
              <a:gd name="connsiteX156" fmla="*/ 1728788 w 4157663"/>
              <a:gd name="connsiteY156" fmla="*/ 1300163 h 4414838"/>
              <a:gd name="connsiteX157" fmla="*/ 1733550 w 4157663"/>
              <a:gd name="connsiteY157" fmla="*/ 1338263 h 4414838"/>
              <a:gd name="connsiteX158" fmla="*/ 1733550 w 4157663"/>
              <a:gd name="connsiteY158" fmla="*/ 1338263 h 4414838"/>
              <a:gd name="connsiteX159" fmla="*/ 1800225 w 4157663"/>
              <a:gd name="connsiteY159" fmla="*/ 1352550 h 4414838"/>
              <a:gd name="connsiteX160" fmla="*/ 1838325 w 4157663"/>
              <a:gd name="connsiteY160" fmla="*/ 1319213 h 4414838"/>
              <a:gd name="connsiteX161" fmla="*/ 1900238 w 4157663"/>
              <a:gd name="connsiteY161" fmla="*/ 1319213 h 4414838"/>
              <a:gd name="connsiteX162" fmla="*/ 1947863 w 4157663"/>
              <a:gd name="connsiteY162" fmla="*/ 1328738 h 4414838"/>
              <a:gd name="connsiteX163" fmla="*/ 1966913 w 4157663"/>
              <a:gd name="connsiteY163" fmla="*/ 1300163 h 4414838"/>
              <a:gd name="connsiteX164" fmla="*/ 1971675 w 4157663"/>
              <a:gd name="connsiteY164" fmla="*/ 1281113 h 4414838"/>
              <a:gd name="connsiteX165" fmla="*/ 1928813 w 4157663"/>
              <a:gd name="connsiteY165" fmla="*/ 1266825 h 4414838"/>
              <a:gd name="connsiteX166" fmla="*/ 1881188 w 4157663"/>
              <a:gd name="connsiteY166" fmla="*/ 1257300 h 4414838"/>
              <a:gd name="connsiteX167" fmla="*/ 1866900 w 4157663"/>
              <a:gd name="connsiteY167" fmla="*/ 1238250 h 4414838"/>
              <a:gd name="connsiteX168" fmla="*/ 1938338 w 4157663"/>
              <a:gd name="connsiteY168" fmla="*/ 1233488 h 4414838"/>
              <a:gd name="connsiteX169" fmla="*/ 1962150 w 4157663"/>
              <a:gd name="connsiteY169" fmla="*/ 1247775 h 4414838"/>
              <a:gd name="connsiteX170" fmla="*/ 1962150 w 4157663"/>
              <a:gd name="connsiteY170" fmla="*/ 1247775 h 4414838"/>
              <a:gd name="connsiteX171" fmla="*/ 1914525 w 4157663"/>
              <a:gd name="connsiteY171" fmla="*/ 1214438 h 4414838"/>
              <a:gd name="connsiteX172" fmla="*/ 1928813 w 4157663"/>
              <a:gd name="connsiteY172" fmla="*/ 1190625 h 4414838"/>
              <a:gd name="connsiteX173" fmla="*/ 1928813 w 4157663"/>
              <a:gd name="connsiteY173" fmla="*/ 1190625 h 4414838"/>
              <a:gd name="connsiteX174" fmla="*/ 1947863 w 4157663"/>
              <a:gd name="connsiteY174" fmla="*/ 1166813 h 4414838"/>
              <a:gd name="connsiteX175" fmla="*/ 1952625 w 4157663"/>
              <a:gd name="connsiteY175" fmla="*/ 1152525 h 4414838"/>
              <a:gd name="connsiteX176" fmla="*/ 2024063 w 4157663"/>
              <a:gd name="connsiteY176" fmla="*/ 1223963 h 4414838"/>
              <a:gd name="connsiteX177" fmla="*/ 2019300 w 4157663"/>
              <a:gd name="connsiteY177" fmla="*/ 1204913 h 4414838"/>
              <a:gd name="connsiteX178" fmla="*/ 1995488 w 4157663"/>
              <a:gd name="connsiteY178" fmla="*/ 1152525 h 4414838"/>
              <a:gd name="connsiteX179" fmla="*/ 1995488 w 4157663"/>
              <a:gd name="connsiteY179" fmla="*/ 1090613 h 4414838"/>
              <a:gd name="connsiteX180" fmla="*/ 2014538 w 4157663"/>
              <a:gd name="connsiteY180" fmla="*/ 1090613 h 4414838"/>
              <a:gd name="connsiteX181" fmla="*/ 2019300 w 4157663"/>
              <a:gd name="connsiteY181" fmla="*/ 1152525 h 4414838"/>
              <a:gd name="connsiteX182" fmla="*/ 2052638 w 4157663"/>
              <a:gd name="connsiteY182" fmla="*/ 1171575 h 4414838"/>
              <a:gd name="connsiteX183" fmla="*/ 2052638 w 4157663"/>
              <a:gd name="connsiteY183" fmla="*/ 1171575 h 4414838"/>
              <a:gd name="connsiteX184" fmla="*/ 2043113 w 4157663"/>
              <a:gd name="connsiteY184" fmla="*/ 1081088 h 4414838"/>
              <a:gd name="connsiteX185" fmla="*/ 2071688 w 4157663"/>
              <a:gd name="connsiteY185" fmla="*/ 1076325 h 4414838"/>
              <a:gd name="connsiteX186" fmla="*/ 2071688 w 4157663"/>
              <a:gd name="connsiteY186" fmla="*/ 1128713 h 4414838"/>
              <a:gd name="connsiteX187" fmla="*/ 2081213 w 4157663"/>
              <a:gd name="connsiteY187" fmla="*/ 1143000 h 4414838"/>
              <a:gd name="connsiteX188" fmla="*/ 2109788 w 4157663"/>
              <a:gd name="connsiteY188" fmla="*/ 1090613 h 4414838"/>
              <a:gd name="connsiteX189" fmla="*/ 2152650 w 4157663"/>
              <a:gd name="connsiteY189" fmla="*/ 1066800 h 4414838"/>
              <a:gd name="connsiteX190" fmla="*/ 2157413 w 4157663"/>
              <a:gd name="connsiteY190" fmla="*/ 1090613 h 4414838"/>
              <a:gd name="connsiteX191" fmla="*/ 2124075 w 4157663"/>
              <a:gd name="connsiteY191" fmla="*/ 1133475 h 4414838"/>
              <a:gd name="connsiteX192" fmla="*/ 2095500 w 4157663"/>
              <a:gd name="connsiteY192" fmla="*/ 1166813 h 4414838"/>
              <a:gd name="connsiteX193" fmla="*/ 2195513 w 4157663"/>
              <a:gd name="connsiteY193" fmla="*/ 1190625 h 4414838"/>
              <a:gd name="connsiteX194" fmla="*/ 2233613 w 4157663"/>
              <a:gd name="connsiteY194" fmla="*/ 1190625 h 4414838"/>
              <a:gd name="connsiteX195" fmla="*/ 2228850 w 4157663"/>
              <a:gd name="connsiteY195" fmla="*/ 1152525 h 4414838"/>
              <a:gd name="connsiteX196" fmla="*/ 2228850 w 4157663"/>
              <a:gd name="connsiteY196" fmla="*/ 1152525 h 4414838"/>
              <a:gd name="connsiteX197" fmla="*/ 2262188 w 4157663"/>
              <a:gd name="connsiteY197" fmla="*/ 1119188 h 4414838"/>
              <a:gd name="connsiteX198" fmla="*/ 2276475 w 4157663"/>
              <a:gd name="connsiteY198" fmla="*/ 1195388 h 4414838"/>
              <a:gd name="connsiteX199" fmla="*/ 2300288 w 4157663"/>
              <a:gd name="connsiteY199" fmla="*/ 1214438 h 4414838"/>
              <a:gd name="connsiteX200" fmla="*/ 2309813 w 4157663"/>
              <a:gd name="connsiteY200" fmla="*/ 1176338 h 4414838"/>
              <a:gd name="connsiteX201" fmla="*/ 2309813 w 4157663"/>
              <a:gd name="connsiteY201" fmla="*/ 1176338 h 4414838"/>
              <a:gd name="connsiteX202" fmla="*/ 2338388 w 4157663"/>
              <a:gd name="connsiteY202" fmla="*/ 1109663 h 4414838"/>
              <a:gd name="connsiteX203" fmla="*/ 2343150 w 4157663"/>
              <a:gd name="connsiteY203" fmla="*/ 1147763 h 4414838"/>
              <a:gd name="connsiteX204" fmla="*/ 2347913 w 4157663"/>
              <a:gd name="connsiteY204" fmla="*/ 1181100 h 4414838"/>
              <a:gd name="connsiteX205" fmla="*/ 2409825 w 4157663"/>
              <a:gd name="connsiteY205" fmla="*/ 1200150 h 4414838"/>
              <a:gd name="connsiteX206" fmla="*/ 2438400 w 4157663"/>
              <a:gd name="connsiteY206" fmla="*/ 1204913 h 4414838"/>
              <a:gd name="connsiteX207" fmla="*/ 2447925 w 4157663"/>
              <a:gd name="connsiteY207" fmla="*/ 1190625 h 4414838"/>
              <a:gd name="connsiteX208" fmla="*/ 2466975 w 4157663"/>
              <a:gd name="connsiteY208" fmla="*/ 1171575 h 4414838"/>
              <a:gd name="connsiteX209" fmla="*/ 2509838 w 4157663"/>
              <a:gd name="connsiteY209" fmla="*/ 1166813 h 4414838"/>
              <a:gd name="connsiteX210" fmla="*/ 2481263 w 4157663"/>
              <a:gd name="connsiteY210" fmla="*/ 1204913 h 4414838"/>
              <a:gd name="connsiteX211" fmla="*/ 2481263 w 4157663"/>
              <a:gd name="connsiteY211" fmla="*/ 1233488 h 4414838"/>
              <a:gd name="connsiteX212" fmla="*/ 2481263 w 4157663"/>
              <a:gd name="connsiteY212" fmla="*/ 1233488 h 4414838"/>
              <a:gd name="connsiteX213" fmla="*/ 2547938 w 4157663"/>
              <a:gd name="connsiteY213" fmla="*/ 1271588 h 4414838"/>
              <a:gd name="connsiteX214" fmla="*/ 2609850 w 4157663"/>
              <a:gd name="connsiteY214" fmla="*/ 1309688 h 4414838"/>
              <a:gd name="connsiteX215" fmla="*/ 2662238 w 4157663"/>
              <a:gd name="connsiteY215" fmla="*/ 1347788 h 4414838"/>
              <a:gd name="connsiteX216" fmla="*/ 2681288 w 4157663"/>
              <a:gd name="connsiteY216" fmla="*/ 1362075 h 4414838"/>
              <a:gd name="connsiteX217" fmla="*/ 2705100 w 4157663"/>
              <a:gd name="connsiteY217" fmla="*/ 1328738 h 4414838"/>
              <a:gd name="connsiteX218" fmla="*/ 2700338 w 4157663"/>
              <a:gd name="connsiteY218" fmla="*/ 1300163 h 4414838"/>
              <a:gd name="connsiteX219" fmla="*/ 2700338 w 4157663"/>
              <a:gd name="connsiteY219" fmla="*/ 1281113 h 4414838"/>
              <a:gd name="connsiteX220" fmla="*/ 2728913 w 4157663"/>
              <a:gd name="connsiteY220" fmla="*/ 1319213 h 4414838"/>
              <a:gd name="connsiteX221" fmla="*/ 2705100 w 4157663"/>
              <a:gd name="connsiteY221" fmla="*/ 1357313 h 4414838"/>
              <a:gd name="connsiteX222" fmla="*/ 2747963 w 4157663"/>
              <a:gd name="connsiteY222" fmla="*/ 1404938 h 4414838"/>
              <a:gd name="connsiteX223" fmla="*/ 2795588 w 4157663"/>
              <a:gd name="connsiteY223" fmla="*/ 1390650 h 4414838"/>
              <a:gd name="connsiteX224" fmla="*/ 2795588 w 4157663"/>
              <a:gd name="connsiteY224" fmla="*/ 1390650 h 4414838"/>
              <a:gd name="connsiteX225" fmla="*/ 2814638 w 4157663"/>
              <a:gd name="connsiteY225" fmla="*/ 1333500 h 4414838"/>
              <a:gd name="connsiteX226" fmla="*/ 2814638 w 4157663"/>
              <a:gd name="connsiteY226" fmla="*/ 1333500 h 4414838"/>
              <a:gd name="connsiteX227" fmla="*/ 2824163 w 4157663"/>
              <a:gd name="connsiteY227" fmla="*/ 1381125 h 4414838"/>
              <a:gd name="connsiteX228" fmla="*/ 2847975 w 4157663"/>
              <a:gd name="connsiteY228" fmla="*/ 1419225 h 4414838"/>
              <a:gd name="connsiteX229" fmla="*/ 2928938 w 4157663"/>
              <a:gd name="connsiteY229" fmla="*/ 1443038 h 4414838"/>
              <a:gd name="connsiteX230" fmla="*/ 2986088 w 4157663"/>
              <a:gd name="connsiteY230" fmla="*/ 1452563 h 4414838"/>
              <a:gd name="connsiteX231" fmla="*/ 2986088 w 4157663"/>
              <a:gd name="connsiteY231" fmla="*/ 1452563 h 4414838"/>
              <a:gd name="connsiteX232" fmla="*/ 2947988 w 4157663"/>
              <a:gd name="connsiteY232" fmla="*/ 1309688 h 4414838"/>
              <a:gd name="connsiteX233" fmla="*/ 2886075 w 4157663"/>
              <a:gd name="connsiteY233" fmla="*/ 1157288 h 4414838"/>
              <a:gd name="connsiteX234" fmla="*/ 2881313 w 4157663"/>
              <a:gd name="connsiteY234" fmla="*/ 1104900 h 4414838"/>
              <a:gd name="connsiteX235" fmla="*/ 3009900 w 4157663"/>
              <a:gd name="connsiteY235" fmla="*/ 1081088 h 4414838"/>
              <a:gd name="connsiteX236" fmla="*/ 3052763 w 4157663"/>
              <a:gd name="connsiteY236" fmla="*/ 1171575 h 4414838"/>
              <a:gd name="connsiteX237" fmla="*/ 3076575 w 4157663"/>
              <a:gd name="connsiteY237" fmla="*/ 1257300 h 4414838"/>
              <a:gd name="connsiteX238" fmla="*/ 3081338 w 4157663"/>
              <a:gd name="connsiteY238" fmla="*/ 1347788 h 4414838"/>
              <a:gd name="connsiteX239" fmla="*/ 3095625 w 4157663"/>
              <a:gd name="connsiteY239" fmla="*/ 1419225 h 4414838"/>
              <a:gd name="connsiteX240" fmla="*/ 3143250 w 4157663"/>
              <a:gd name="connsiteY240" fmla="*/ 1452563 h 4414838"/>
              <a:gd name="connsiteX241" fmla="*/ 3243263 w 4157663"/>
              <a:gd name="connsiteY241" fmla="*/ 1414463 h 4414838"/>
              <a:gd name="connsiteX242" fmla="*/ 3333750 w 4157663"/>
              <a:gd name="connsiteY242" fmla="*/ 1371600 h 4414838"/>
              <a:gd name="connsiteX243" fmla="*/ 3400425 w 4157663"/>
              <a:gd name="connsiteY243" fmla="*/ 1333500 h 4414838"/>
              <a:gd name="connsiteX244" fmla="*/ 3400425 w 4157663"/>
              <a:gd name="connsiteY244" fmla="*/ 1276350 h 4414838"/>
              <a:gd name="connsiteX245" fmla="*/ 3352800 w 4157663"/>
              <a:gd name="connsiteY245" fmla="*/ 1271588 h 4414838"/>
              <a:gd name="connsiteX246" fmla="*/ 3295650 w 4157663"/>
              <a:gd name="connsiteY246" fmla="*/ 1300163 h 4414838"/>
              <a:gd name="connsiteX247" fmla="*/ 3238500 w 4157663"/>
              <a:gd name="connsiteY247" fmla="*/ 1309688 h 4414838"/>
              <a:gd name="connsiteX248" fmla="*/ 3200400 w 4157663"/>
              <a:gd name="connsiteY248" fmla="*/ 1300163 h 4414838"/>
              <a:gd name="connsiteX249" fmla="*/ 3248025 w 4157663"/>
              <a:gd name="connsiteY249" fmla="*/ 1271588 h 4414838"/>
              <a:gd name="connsiteX250" fmla="*/ 3271838 w 4157663"/>
              <a:gd name="connsiteY250" fmla="*/ 1233488 h 4414838"/>
              <a:gd name="connsiteX251" fmla="*/ 3228975 w 4157663"/>
              <a:gd name="connsiteY251" fmla="*/ 1223963 h 4414838"/>
              <a:gd name="connsiteX252" fmla="*/ 3162300 w 4157663"/>
              <a:gd name="connsiteY252" fmla="*/ 1200150 h 4414838"/>
              <a:gd name="connsiteX253" fmla="*/ 3143250 w 4157663"/>
              <a:gd name="connsiteY253" fmla="*/ 1123950 h 4414838"/>
              <a:gd name="connsiteX254" fmla="*/ 3224213 w 4157663"/>
              <a:gd name="connsiteY254" fmla="*/ 1181101 h 4414838"/>
              <a:gd name="connsiteX255" fmla="*/ 3362325 w 4157663"/>
              <a:gd name="connsiteY255" fmla="*/ 1233489 h 4414838"/>
              <a:gd name="connsiteX256" fmla="*/ 3462338 w 4157663"/>
              <a:gd name="connsiteY256" fmla="*/ 1247776 h 4414838"/>
              <a:gd name="connsiteX257" fmla="*/ 3471863 w 4157663"/>
              <a:gd name="connsiteY257" fmla="*/ 1314451 h 4414838"/>
              <a:gd name="connsiteX258" fmla="*/ 3586163 w 4157663"/>
              <a:gd name="connsiteY258" fmla="*/ 1271589 h 4414838"/>
              <a:gd name="connsiteX259" fmla="*/ 3695700 w 4157663"/>
              <a:gd name="connsiteY259" fmla="*/ 1214439 h 4414838"/>
              <a:gd name="connsiteX260" fmla="*/ 3762375 w 4157663"/>
              <a:gd name="connsiteY260" fmla="*/ 1166814 h 4414838"/>
              <a:gd name="connsiteX261" fmla="*/ 3748088 w 4157663"/>
              <a:gd name="connsiteY261" fmla="*/ 1123951 h 4414838"/>
              <a:gd name="connsiteX262" fmla="*/ 3786188 w 4157663"/>
              <a:gd name="connsiteY262" fmla="*/ 1095376 h 4414838"/>
              <a:gd name="connsiteX263" fmla="*/ 3871913 w 4157663"/>
              <a:gd name="connsiteY263" fmla="*/ 1114426 h 4414838"/>
              <a:gd name="connsiteX264" fmla="*/ 4062413 w 4157663"/>
              <a:gd name="connsiteY264" fmla="*/ 1143000 h 4414838"/>
              <a:gd name="connsiteX265" fmla="*/ 4138613 w 4157663"/>
              <a:gd name="connsiteY265" fmla="*/ 1176338 h 4414838"/>
              <a:gd name="connsiteX266" fmla="*/ 4152900 w 4157663"/>
              <a:gd name="connsiteY266" fmla="*/ 2924175 h 4414838"/>
              <a:gd name="connsiteX0" fmla="*/ 4165050 w 4165050"/>
              <a:gd name="connsiteY0" fmla="*/ 2928938 h 4414838"/>
              <a:gd name="connsiteX1" fmla="*/ 4103137 w 4165050"/>
              <a:gd name="connsiteY1" fmla="*/ 2938463 h 4414838"/>
              <a:gd name="connsiteX2" fmla="*/ 4031700 w 4165050"/>
              <a:gd name="connsiteY2" fmla="*/ 2928938 h 4414838"/>
              <a:gd name="connsiteX3" fmla="*/ 3988837 w 4165050"/>
              <a:gd name="connsiteY3" fmla="*/ 2933700 h 4414838"/>
              <a:gd name="connsiteX4" fmla="*/ 3945975 w 4165050"/>
              <a:gd name="connsiteY4" fmla="*/ 2981325 h 4414838"/>
              <a:gd name="connsiteX5" fmla="*/ 3884062 w 4165050"/>
              <a:gd name="connsiteY5" fmla="*/ 3043238 h 4414838"/>
              <a:gd name="connsiteX6" fmla="*/ 3831675 w 4165050"/>
              <a:gd name="connsiteY6" fmla="*/ 3114675 h 4414838"/>
              <a:gd name="connsiteX7" fmla="*/ 3750712 w 4165050"/>
              <a:gd name="connsiteY7" fmla="*/ 3167063 h 4414838"/>
              <a:gd name="connsiteX8" fmla="*/ 3645937 w 4165050"/>
              <a:gd name="connsiteY8" fmla="*/ 3214688 h 4414838"/>
              <a:gd name="connsiteX9" fmla="*/ 3564975 w 4165050"/>
              <a:gd name="connsiteY9" fmla="*/ 3243263 h 4414838"/>
              <a:gd name="connsiteX10" fmla="*/ 3488775 w 4165050"/>
              <a:gd name="connsiteY10" fmla="*/ 3300413 h 4414838"/>
              <a:gd name="connsiteX11" fmla="*/ 3384000 w 4165050"/>
              <a:gd name="connsiteY11" fmla="*/ 3352800 h 4414838"/>
              <a:gd name="connsiteX12" fmla="*/ 3326850 w 4165050"/>
              <a:gd name="connsiteY12" fmla="*/ 3381375 h 4414838"/>
              <a:gd name="connsiteX13" fmla="*/ 3260175 w 4165050"/>
              <a:gd name="connsiteY13" fmla="*/ 3386138 h 4414838"/>
              <a:gd name="connsiteX14" fmla="*/ 3222075 w 4165050"/>
              <a:gd name="connsiteY14" fmla="*/ 3400425 h 4414838"/>
              <a:gd name="connsiteX15" fmla="*/ 3136350 w 4165050"/>
              <a:gd name="connsiteY15" fmla="*/ 3429000 h 4414838"/>
              <a:gd name="connsiteX16" fmla="*/ 3031575 w 4165050"/>
              <a:gd name="connsiteY16" fmla="*/ 3476625 h 4414838"/>
              <a:gd name="connsiteX17" fmla="*/ 2955375 w 4165050"/>
              <a:gd name="connsiteY17" fmla="*/ 3505200 h 4414838"/>
              <a:gd name="connsiteX18" fmla="*/ 2907750 w 4165050"/>
              <a:gd name="connsiteY18" fmla="*/ 3529013 h 4414838"/>
              <a:gd name="connsiteX19" fmla="*/ 2855362 w 4165050"/>
              <a:gd name="connsiteY19" fmla="*/ 3533775 h 4414838"/>
              <a:gd name="connsiteX20" fmla="*/ 2855362 w 4165050"/>
              <a:gd name="connsiteY20" fmla="*/ 3505200 h 4414838"/>
              <a:gd name="connsiteX21" fmla="*/ 2836312 w 4165050"/>
              <a:gd name="connsiteY21" fmla="*/ 3500438 h 4414838"/>
              <a:gd name="connsiteX22" fmla="*/ 2764875 w 4165050"/>
              <a:gd name="connsiteY22" fmla="*/ 3524250 h 4414838"/>
              <a:gd name="connsiteX23" fmla="*/ 2698200 w 4165050"/>
              <a:gd name="connsiteY23" fmla="*/ 3543300 h 4414838"/>
              <a:gd name="connsiteX24" fmla="*/ 2645812 w 4165050"/>
              <a:gd name="connsiteY24" fmla="*/ 3543300 h 4414838"/>
              <a:gd name="connsiteX25" fmla="*/ 2583900 w 4165050"/>
              <a:gd name="connsiteY25" fmla="*/ 3562350 h 4414838"/>
              <a:gd name="connsiteX26" fmla="*/ 2583900 w 4165050"/>
              <a:gd name="connsiteY26" fmla="*/ 3590925 h 4414838"/>
              <a:gd name="connsiteX27" fmla="*/ 2631525 w 4165050"/>
              <a:gd name="connsiteY27" fmla="*/ 3614738 h 4414838"/>
              <a:gd name="connsiteX28" fmla="*/ 2698200 w 4165050"/>
              <a:gd name="connsiteY28" fmla="*/ 3624263 h 4414838"/>
              <a:gd name="connsiteX29" fmla="*/ 2698200 w 4165050"/>
              <a:gd name="connsiteY29" fmla="*/ 3624263 h 4414838"/>
              <a:gd name="connsiteX30" fmla="*/ 2688675 w 4165050"/>
              <a:gd name="connsiteY30" fmla="*/ 3700463 h 4414838"/>
              <a:gd name="connsiteX31" fmla="*/ 2698200 w 4165050"/>
              <a:gd name="connsiteY31" fmla="*/ 3790950 h 4414838"/>
              <a:gd name="connsiteX32" fmla="*/ 2693437 w 4165050"/>
              <a:gd name="connsiteY32" fmla="*/ 3876675 h 4414838"/>
              <a:gd name="connsiteX33" fmla="*/ 2631525 w 4165050"/>
              <a:gd name="connsiteY33" fmla="*/ 3948113 h 4414838"/>
              <a:gd name="connsiteX34" fmla="*/ 2574375 w 4165050"/>
              <a:gd name="connsiteY34" fmla="*/ 4010025 h 4414838"/>
              <a:gd name="connsiteX35" fmla="*/ 2426737 w 4165050"/>
              <a:gd name="connsiteY35" fmla="*/ 4081463 h 4414838"/>
              <a:gd name="connsiteX36" fmla="*/ 2302912 w 4165050"/>
              <a:gd name="connsiteY36" fmla="*/ 4138613 h 4414838"/>
              <a:gd name="connsiteX37" fmla="*/ 2169562 w 4165050"/>
              <a:gd name="connsiteY37" fmla="*/ 4191000 h 4414838"/>
              <a:gd name="connsiteX38" fmla="*/ 2083837 w 4165050"/>
              <a:gd name="connsiteY38" fmla="*/ 4219575 h 4414838"/>
              <a:gd name="connsiteX39" fmla="*/ 2069550 w 4165050"/>
              <a:gd name="connsiteY39" fmla="*/ 4224338 h 4414838"/>
              <a:gd name="connsiteX40" fmla="*/ 1940962 w 4165050"/>
              <a:gd name="connsiteY40" fmla="*/ 4214813 h 4414838"/>
              <a:gd name="connsiteX41" fmla="*/ 1855237 w 4165050"/>
              <a:gd name="connsiteY41" fmla="*/ 4219575 h 4414838"/>
              <a:gd name="connsiteX42" fmla="*/ 1764750 w 4165050"/>
              <a:gd name="connsiteY42" fmla="*/ 4229100 h 4414838"/>
              <a:gd name="connsiteX43" fmla="*/ 1688550 w 4165050"/>
              <a:gd name="connsiteY43" fmla="*/ 4248150 h 4414838"/>
              <a:gd name="connsiteX44" fmla="*/ 1588537 w 4165050"/>
              <a:gd name="connsiteY44" fmla="*/ 4248150 h 4414838"/>
              <a:gd name="connsiteX45" fmla="*/ 1517100 w 4165050"/>
              <a:gd name="connsiteY45" fmla="*/ 4248150 h 4414838"/>
              <a:gd name="connsiteX46" fmla="*/ 1421850 w 4165050"/>
              <a:gd name="connsiteY46" fmla="*/ 4248150 h 4414838"/>
              <a:gd name="connsiteX47" fmla="*/ 1293262 w 4165050"/>
              <a:gd name="connsiteY47" fmla="*/ 4252913 h 4414838"/>
              <a:gd name="connsiteX48" fmla="*/ 1202775 w 4165050"/>
              <a:gd name="connsiteY48" fmla="*/ 4252913 h 4414838"/>
              <a:gd name="connsiteX49" fmla="*/ 1117050 w 4165050"/>
              <a:gd name="connsiteY49" fmla="*/ 4252913 h 4414838"/>
              <a:gd name="connsiteX50" fmla="*/ 1021800 w 4165050"/>
              <a:gd name="connsiteY50" fmla="*/ 4257675 h 4414838"/>
              <a:gd name="connsiteX51" fmla="*/ 926550 w 4165050"/>
              <a:gd name="connsiteY51" fmla="*/ 4271963 h 4414838"/>
              <a:gd name="connsiteX52" fmla="*/ 845587 w 4165050"/>
              <a:gd name="connsiteY52" fmla="*/ 4295775 h 4414838"/>
              <a:gd name="connsiteX53" fmla="*/ 769387 w 4165050"/>
              <a:gd name="connsiteY53" fmla="*/ 4310063 h 4414838"/>
              <a:gd name="connsiteX54" fmla="*/ 726525 w 4165050"/>
              <a:gd name="connsiteY54" fmla="*/ 4319588 h 4414838"/>
              <a:gd name="connsiteX55" fmla="*/ 650325 w 4165050"/>
              <a:gd name="connsiteY55" fmla="*/ 4348163 h 4414838"/>
              <a:gd name="connsiteX56" fmla="*/ 621750 w 4165050"/>
              <a:gd name="connsiteY56" fmla="*/ 4395788 h 4414838"/>
              <a:gd name="connsiteX57" fmla="*/ 550312 w 4165050"/>
              <a:gd name="connsiteY57" fmla="*/ 4405313 h 4414838"/>
              <a:gd name="connsiteX58" fmla="*/ 445537 w 4165050"/>
              <a:gd name="connsiteY58" fmla="*/ 4414838 h 4414838"/>
              <a:gd name="connsiteX59" fmla="*/ 388387 w 4165050"/>
              <a:gd name="connsiteY59" fmla="*/ 4395788 h 4414838"/>
              <a:gd name="connsiteX60" fmla="*/ 345525 w 4165050"/>
              <a:gd name="connsiteY60" fmla="*/ 4376738 h 4414838"/>
              <a:gd name="connsiteX61" fmla="*/ 326475 w 4165050"/>
              <a:gd name="connsiteY61" fmla="*/ 4367213 h 4414838"/>
              <a:gd name="connsiteX62" fmla="*/ 293137 w 4165050"/>
              <a:gd name="connsiteY62" fmla="*/ 4367213 h 4414838"/>
              <a:gd name="connsiteX63" fmla="*/ 250275 w 4165050"/>
              <a:gd name="connsiteY63" fmla="*/ 4386263 h 4414838"/>
              <a:gd name="connsiteX64" fmla="*/ 207412 w 4165050"/>
              <a:gd name="connsiteY64" fmla="*/ 4395788 h 4414838"/>
              <a:gd name="connsiteX65" fmla="*/ 126450 w 4165050"/>
              <a:gd name="connsiteY65" fmla="*/ 4381500 h 4414838"/>
              <a:gd name="connsiteX66" fmla="*/ 83587 w 4165050"/>
              <a:gd name="connsiteY66" fmla="*/ 4371975 h 4414838"/>
              <a:gd name="connsiteX67" fmla="*/ 21675 w 4165050"/>
              <a:gd name="connsiteY67" fmla="*/ 4376738 h 4414838"/>
              <a:gd name="connsiteX68" fmla="*/ 7387 w 4165050"/>
              <a:gd name="connsiteY68" fmla="*/ 2028825 h 4414838"/>
              <a:gd name="connsiteX69" fmla="*/ 69300 w 4165050"/>
              <a:gd name="connsiteY69" fmla="*/ 1985963 h 4414838"/>
              <a:gd name="connsiteX70" fmla="*/ 169312 w 4165050"/>
              <a:gd name="connsiteY70" fmla="*/ 1966913 h 4414838"/>
              <a:gd name="connsiteX71" fmla="*/ 193125 w 4165050"/>
              <a:gd name="connsiteY71" fmla="*/ 2009775 h 4414838"/>
              <a:gd name="connsiteX72" fmla="*/ 212175 w 4165050"/>
              <a:gd name="connsiteY72" fmla="*/ 2024063 h 4414838"/>
              <a:gd name="connsiteX73" fmla="*/ 221700 w 4165050"/>
              <a:gd name="connsiteY73" fmla="*/ 2090738 h 4414838"/>
              <a:gd name="connsiteX74" fmla="*/ 255037 w 4165050"/>
              <a:gd name="connsiteY74" fmla="*/ 2000250 h 4414838"/>
              <a:gd name="connsiteX75" fmla="*/ 255037 w 4165050"/>
              <a:gd name="connsiteY75" fmla="*/ 2000250 h 4414838"/>
              <a:gd name="connsiteX76" fmla="*/ 288375 w 4165050"/>
              <a:gd name="connsiteY76" fmla="*/ 2005013 h 4414838"/>
              <a:gd name="connsiteX77" fmla="*/ 297900 w 4165050"/>
              <a:gd name="connsiteY77" fmla="*/ 1966913 h 4414838"/>
              <a:gd name="connsiteX78" fmla="*/ 374100 w 4165050"/>
              <a:gd name="connsiteY78" fmla="*/ 1971675 h 4414838"/>
              <a:gd name="connsiteX79" fmla="*/ 378862 w 4165050"/>
              <a:gd name="connsiteY79" fmla="*/ 1890713 h 4414838"/>
              <a:gd name="connsiteX80" fmla="*/ 393150 w 4165050"/>
              <a:gd name="connsiteY80" fmla="*/ 1847850 h 4414838"/>
              <a:gd name="connsiteX81" fmla="*/ 555075 w 4165050"/>
              <a:gd name="connsiteY81" fmla="*/ 1876425 h 4414838"/>
              <a:gd name="connsiteX82" fmla="*/ 712237 w 4165050"/>
              <a:gd name="connsiteY82" fmla="*/ 1924050 h 4414838"/>
              <a:gd name="connsiteX83" fmla="*/ 764625 w 4165050"/>
              <a:gd name="connsiteY83" fmla="*/ 1928813 h 4414838"/>
              <a:gd name="connsiteX84" fmla="*/ 850350 w 4165050"/>
              <a:gd name="connsiteY84" fmla="*/ 1990725 h 4414838"/>
              <a:gd name="connsiteX85" fmla="*/ 788437 w 4165050"/>
              <a:gd name="connsiteY85" fmla="*/ 1919288 h 4414838"/>
              <a:gd name="connsiteX86" fmla="*/ 640800 w 4165050"/>
              <a:gd name="connsiteY86" fmla="*/ 1804988 h 4414838"/>
              <a:gd name="connsiteX87" fmla="*/ 531262 w 4165050"/>
              <a:gd name="connsiteY87" fmla="*/ 1709738 h 4414838"/>
              <a:gd name="connsiteX88" fmla="*/ 512212 w 4165050"/>
              <a:gd name="connsiteY88" fmla="*/ 1690688 h 4414838"/>
              <a:gd name="connsiteX89" fmla="*/ 497925 w 4165050"/>
              <a:gd name="connsiteY89" fmla="*/ 1624013 h 4414838"/>
              <a:gd name="connsiteX90" fmla="*/ 469350 w 4165050"/>
              <a:gd name="connsiteY90" fmla="*/ 1547813 h 4414838"/>
              <a:gd name="connsiteX91" fmla="*/ 469350 w 4165050"/>
              <a:gd name="connsiteY91" fmla="*/ 1547813 h 4414838"/>
              <a:gd name="connsiteX92" fmla="*/ 388387 w 4165050"/>
              <a:gd name="connsiteY92" fmla="*/ 1519238 h 4414838"/>
              <a:gd name="connsiteX93" fmla="*/ 364575 w 4165050"/>
              <a:gd name="connsiteY93" fmla="*/ 1509713 h 4414838"/>
              <a:gd name="connsiteX94" fmla="*/ 312187 w 4165050"/>
              <a:gd name="connsiteY94" fmla="*/ 1581150 h 4414838"/>
              <a:gd name="connsiteX95" fmla="*/ 259800 w 4165050"/>
              <a:gd name="connsiteY95" fmla="*/ 1595438 h 4414838"/>
              <a:gd name="connsiteX96" fmla="*/ 293137 w 4165050"/>
              <a:gd name="connsiteY96" fmla="*/ 1533525 h 4414838"/>
              <a:gd name="connsiteX97" fmla="*/ 364575 w 4165050"/>
              <a:gd name="connsiteY97" fmla="*/ 1462088 h 4414838"/>
              <a:gd name="connsiteX98" fmla="*/ 383625 w 4165050"/>
              <a:gd name="connsiteY98" fmla="*/ 1414463 h 4414838"/>
              <a:gd name="connsiteX99" fmla="*/ 378862 w 4165050"/>
              <a:gd name="connsiteY99" fmla="*/ 1314450 h 4414838"/>
              <a:gd name="connsiteX100" fmla="*/ 369337 w 4165050"/>
              <a:gd name="connsiteY100" fmla="*/ 1228725 h 4414838"/>
              <a:gd name="connsiteX101" fmla="*/ 312187 w 4165050"/>
              <a:gd name="connsiteY101" fmla="*/ 1185863 h 4414838"/>
              <a:gd name="connsiteX102" fmla="*/ 288375 w 4165050"/>
              <a:gd name="connsiteY102" fmla="*/ 1162050 h 4414838"/>
              <a:gd name="connsiteX103" fmla="*/ 293137 w 4165050"/>
              <a:gd name="connsiteY103" fmla="*/ 1109663 h 4414838"/>
              <a:gd name="connsiteX104" fmla="*/ 316950 w 4165050"/>
              <a:gd name="connsiteY104" fmla="*/ 1090613 h 4414838"/>
              <a:gd name="connsiteX105" fmla="*/ 26437 w 4165050"/>
              <a:gd name="connsiteY105" fmla="*/ 633412 h 4414838"/>
              <a:gd name="connsiteX106" fmla="*/ 35962 w 4165050"/>
              <a:gd name="connsiteY106" fmla="*/ 19050 h 4414838"/>
              <a:gd name="connsiteX107" fmla="*/ 1074187 w 4165050"/>
              <a:gd name="connsiteY107" fmla="*/ 0 h 4414838"/>
              <a:gd name="connsiteX108" fmla="*/ 1202775 w 4165050"/>
              <a:gd name="connsiteY108" fmla="*/ 1109663 h 4414838"/>
              <a:gd name="connsiteX109" fmla="*/ 1259925 w 4165050"/>
              <a:gd name="connsiteY109" fmla="*/ 1090613 h 4414838"/>
              <a:gd name="connsiteX110" fmla="*/ 1302787 w 4165050"/>
              <a:gd name="connsiteY110" fmla="*/ 1095375 h 4414838"/>
              <a:gd name="connsiteX111" fmla="*/ 1307550 w 4165050"/>
              <a:gd name="connsiteY111" fmla="*/ 1176338 h 4414838"/>
              <a:gd name="connsiteX112" fmla="*/ 1336125 w 4165050"/>
              <a:gd name="connsiteY112" fmla="*/ 1223963 h 4414838"/>
              <a:gd name="connsiteX113" fmla="*/ 1402800 w 4165050"/>
              <a:gd name="connsiteY113" fmla="*/ 1281113 h 4414838"/>
              <a:gd name="connsiteX114" fmla="*/ 1455187 w 4165050"/>
              <a:gd name="connsiteY114" fmla="*/ 1309688 h 4414838"/>
              <a:gd name="connsiteX115" fmla="*/ 1536150 w 4165050"/>
              <a:gd name="connsiteY115" fmla="*/ 1281113 h 4414838"/>
              <a:gd name="connsiteX116" fmla="*/ 1540912 w 4165050"/>
              <a:gd name="connsiteY116" fmla="*/ 1314450 h 4414838"/>
              <a:gd name="connsiteX117" fmla="*/ 1502812 w 4165050"/>
              <a:gd name="connsiteY117" fmla="*/ 1366838 h 4414838"/>
              <a:gd name="connsiteX118" fmla="*/ 1517100 w 4165050"/>
              <a:gd name="connsiteY118" fmla="*/ 1428750 h 4414838"/>
              <a:gd name="connsiteX119" fmla="*/ 1559962 w 4165050"/>
              <a:gd name="connsiteY119" fmla="*/ 1428750 h 4414838"/>
              <a:gd name="connsiteX120" fmla="*/ 1512337 w 4165050"/>
              <a:gd name="connsiteY120" fmla="*/ 1462088 h 4414838"/>
              <a:gd name="connsiteX121" fmla="*/ 1526625 w 4165050"/>
              <a:gd name="connsiteY121" fmla="*/ 1528763 h 4414838"/>
              <a:gd name="connsiteX122" fmla="*/ 1550437 w 4165050"/>
              <a:gd name="connsiteY122" fmla="*/ 1576388 h 4414838"/>
              <a:gd name="connsiteX123" fmla="*/ 1607587 w 4165050"/>
              <a:gd name="connsiteY123" fmla="*/ 1571625 h 4414838"/>
              <a:gd name="connsiteX124" fmla="*/ 1659975 w 4165050"/>
              <a:gd name="connsiteY124" fmla="*/ 1590675 h 4414838"/>
              <a:gd name="connsiteX125" fmla="*/ 1702837 w 4165050"/>
              <a:gd name="connsiteY125" fmla="*/ 1552575 h 4414838"/>
              <a:gd name="connsiteX126" fmla="*/ 1726650 w 4165050"/>
              <a:gd name="connsiteY126" fmla="*/ 1533525 h 4414838"/>
              <a:gd name="connsiteX127" fmla="*/ 1712362 w 4165050"/>
              <a:gd name="connsiteY127" fmla="*/ 1490663 h 4414838"/>
              <a:gd name="connsiteX128" fmla="*/ 1698075 w 4165050"/>
              <a:gd name="connsiteY128" fmla="*/ 1476375 h 4414838"/>
              <a:gd name="connsiteX129" fmla="*/ 1698075 w 4165050"/>
              <a:gd name="connsiteY129" fmla="*/ 1452563 h 4414838"/>
              <a:gd name="connsiteX130" fmla="*/ 1736175 w 4165050"/>
              <a:gd name="connsiteY130" fmla="*/ 1466850 h 4414838"/>
              <a:gd name="connsiteX131" fmla="*/ 1764750 w 4165050"/>
              <a:gd name="connsiteY131" fmla="*/ 1495425 h 4414838"/>
              <a:gd name="connsiteX132" fmla="*/ 1774275 w 4165050"/>
              <a:gd name="connsiteY132" fmla="*/ 1447800 h 4414838"/>
              <a:gd name="connsiteX133" fmla="*/ 1779037 w 4165050"/>
              <a:gd name="connsiteY133" fmla="*/ 1414463 h 4414838"/>
              <a:gd name="connsiteX134" fmla="*/ 1774275 w 4165050"/>
              <a:gd name="connsiteY134" fmla="*/ 1400175 h 4414838"/>
              <a:gd name="connsiteX135" fmla="*/ 1731412 w 4165050"/>
              <a:gd name="connsiteY135" fmla="*/ 1385888 h 4414838"/>
              <a:gd name="connsiteX136" fmla="*/ 1698075 w 4165050"/>
              <a:gd name="connsiteY136" fmla="*/ 1362075 h 4414838"/>
              <a:gd name="connsiteX137" fmla="*/ 1664737 w 4165050"/>
              <a:gd name="connsiteY137" fmla="*/ 1319213 h 4414838"/>
              <a:gd name="connsiteX138" fmla="*/ 1636162 w 4165050"/>
              <a:gd name="connsiteY138" fmla="*/ 1309688 h 4414838"/>
              <a:gd name="connsiteX139" fmla="*/ 1598062 w 4165050"/>
              <a:gd name="connsiteY139" fmla="*/ 1309688 h 4414838"/>
              <a:gd name="connsiteX140" fmla="*/ 1579012 w 4165050"/>
              <a:gd name="connsiteY140" fmla="*/ 1304925 h 4414838"/>
              <a:gd name="connsiteX141" fmla="*/ 1564725 w 4165050"/>
              <a:gd name="connsiteY141" fmla="*/ 1271588 h 4414838"/>
              <a:gd name="connsiteX142" fmla="*/ 1545675 w 4165050"/>
              <a:gd name="connsiteY142" fmla="*/ 1233488 h 4414838"/>
              <a:gd name="connsiteX143" fmla="*/ 1564725 w 4165050"/>
              <a:gd name="connsiteY143" fmla="*/ 1219200 h 4414838"/>
              <a:gd name="connsiteX144" fmla="*/ 1621875 w 4165050"/>
              <a:gd name="connsiteY144" fmla="*/ 1281113 h 4414838"/>
              <a:gd name="connsiteX145" fmla="*/ 1621875 w 4165050"/>
              <a:gd name="connsiteY145" fmla="*/ 1281113 h 4414838"/>
              <a:gd name="connsiteX146" fmla="*/ 1640925 w 4165050"/>
              <a:gd name="connsiteY146" fmla="*/ 1252538 h 4414838"/>
              <a:gd name="connsiteX147" fmla="*/ 1621875 w 4165050"/>
              <a:gd name="connsiteY147" fmla="*/ 1214438 h 4414838"/>
              <a:gd name="connsiteX148" fmla="*/ 1664737 w 4165050"/>
              <a:gd name="connsiteY148" fmla="*/ 1223963 h 4414838"/>
              <a:gd name="connsiteX149" fmla="*/ 1683787 w 4165050"/>
              <a:gd name="connsiteY149" fmla="*/ 1285875 h 4414838"/>
              <a:gd name="connsiteX150" fmla="*/ 1702837 w 4165050"/>
              <a:gd name="connsiteY150" fmla="*/ 1290638 h 4414838"/>
              <a:gd name="connsiteX151" fmla="*/ 1698075 w 4165050"/>
              <a:gd name="connsiteY151" fmla="*/ 1252538 h 4414838"/>
              <a:gd name="connsiteX152" fmla="*/ 1688550 w 4165050"/>
              <a:gd name="connsiteY152" fmla="*/ 1223963 h 4414838"/>
              <a:gd name="connsiteX153" fmla="*/ 1698075 w 4165050"/>
              <a:gd name="connsiteY153" fmla="*/ 1204913 h 4414838"/>
              <a:gd name="connsiteX154" fmla="*/ 1698075 w 4165050"/>
              <a:gd name="connsiteY154" fmla="*/ 1204913 h 4414838"/>
              <a:gd name="connsiteX155" fmla="*/ 1764750 w 4165050"/>
              <a:gd name="connsiteY155" fmla="*/ 1204913 h 4414838"/>
              <a:gd name="connsiteX156" fmla="*/ 1764750 w 4165050"/>
              <a:gd name="connsiteY156" fmla="*/ 1204913 h 4414838"/>
              <a:gd name="connsiteX157" fmla="*/ 1736175 w 4165050"/>
              <a:gd name="connsiteY157" fmla="*/ 1300163 h 4414838"/>
              <a:gd name="connsiteX158" fmla="*/ 1740937 w 4165050"/>
              <a:gd name="connsiteY158" fmla="*/ 1338263 h 4414838"/>
              <a:gd name="connsiteX159" fmla="*/ 1740937 w 4165050"/>
              <a:gd name="connsiteY159" fmla="*/ 1338263 h 4414838"/>
              <a:gd name="connsiteX160" fmla="*/ 1807612 w 4165050"/>
              <a:gd name="connsiteY160" fmla="*/ 1352550 h 4414838"/>
              <a:gd name="connsiteX161" fmla="*/ 1845712 w 4165050"/>
              <a:gd name="connsiteY161" fmla="*/ 1319213 h 4414838"/>
              <a:gd name="connsiteX162" fmla="*/ 1907625 w 4165050"/>
              <a:gd name="connsiteY162" fmla="*/ 1319213 h 4414838"/>
              <a:gd name="connsiteX163" fmla="*/ 1955250 w 4165050"/>
              <a:gd name="connsiteY163" fmla="*/ 1328738 h 4414838"/>
              <a:gd name="connsiteX164" fmla="*/ 1974300 w 4165050"/>
              <a:gd name="connsiteY164" fmla="*/ 1300163 h 4414838"/>
              <a:gd name="connsiteX165" fmla="*/ 1979062 w 4165050"/>
              <a:gd name="connsiteY165" fmla="*/ 1281113 h 4414838"/>
              <a:gd name="connsiteX166" fmla="*/ 1936200 w 4165050"/>
              <a:gd name="connsiteY166" fmla="*/ 1266825 h 4414838"/>
              <a:gd name="connsiteX167" fmla="*/ 1888575 w 4165050"/>
              <a:gd name="connsiteY167" fmla="*/ 1257300 h 4414838"/>
              <a:gd name="connsiteX168" fmla="*/ 1874287 w 4165050"/>
              <a:gd name="connsiteY168" fmla="*/ 1238250 h 4414838"/>
              <a:gd name="connsiteX169" fmla="*/ 1945725 w 4165050"/>
              <a:gd name="connsiteY169" fmla="*/ 1233488 h 4414838"/>
              <a:gd name="connsiteX170" fmla="*/ 1969537 w 4165050"/>
              <a:gd name="connsiteY170" fmla="*/ 1247775 h 4414838"/>
              <a:gd name="connsiteX171" fmla="*/ 1969537 w 4165050"/>
              <a:gd name="connsiteY171" fmla="*/ 1247775 h 4414838"/>
              <a:gd name="connsiteX172" fmla="*/ 1921912 w 4165050"/>
              <a:gd name="connsiteY172" fmla="*/ 1214438 h 4414838"/>
              <a:gd name="connsiteX173" fmla="*/ 1936200 w 4165050"/>
              <a:gd name="connsiteY173" fmla="*/ 1190625 h 4414838"/>
              <a:gd name="connsiteX174" fmla="*/ 1936200 w 4165050"/>
              <a:gd name="connsiteY174" fmla="*/ 1190625 h 4414838"/>
              <a:gd name="connsiteX175" fmla="*/ 1955250 w 4165050"/>
              <a:gd name="connsiteY175" fmla="*/ 1166813 h 4414838"/>
              <a:gd name="connsiteX176" fmla="*/ 1960012 w 4165050"/>
              <a:gd name="connsiteY176" fmla="*/ 1152525 h 4414838"/>
              <a:gd name="connsiteX177" fmla="*/ 2031450 w 4165050"/>
              <a:gd name="connsiteY177" fmla="*/ 1223963 h 4414838"/>
              <a:gd name="connsiteX178" fmla="*/ 2026687 w 4165050"/>
              <a:gd name="connsiteY178" fmla="*/ 1204913 h 4414838"/>
              <a:gd name="connsiteX179" fmla="*/ 2002875 w 4165050"/>
              <a:gd name="connsiteY179" fmla="*/ 1152525 h 4414838"/>
              <a:gd name="connsiteX180" fmla="*/ 2002875 w 4165050"/>
              <a:gd name="connsiteY180" fmla="*/ 1090613 h 4414838"/>
              <a:gd name="connsiteX181" fmla="*/ 2021925 w 4165050"/>
              <a:gd name="connsiteY181" fmla="*/ 1090613 h 4414838"/>
              <a:gd name="connsiteX182" fmla="*/ 2026687 w 4165050"/>
              <a:gd name="connsiteY182" fmla="*/ 1152525 h 4414838"/>
              <a:gd name="connsiteX183" fmla="*/ 2060025 w 4165050"/>
              <a:gd name="connsiteY183" fmla="*/ 1171575 h 4414838"/>
              <a:gd name="connsiteX184" fmla="*/ 2060025 w 4165050"/>
              <a:gd name="connsiteY184" fmla="*/ 1171575 h 4414838"/>
              <a:gd name="connsiteX185" fmla="*/ 2050500 w 4165050"/>
              <a:gd name="connsiteY185" fmla="*/ 1081088 h 4414838"/>
              <a:gd name="connsiteX186" fmla="*/ 2079075 w 4165050"/>
              <a:gd name="connsiteY186" fmla="*/ 1076325 h 4414838"/>
              <a:gd name="connsiteX187" fmla="*/ 2079075 w 4165050"/>
              <a:gd name="connsiteY187" fmla="*/ 1128713 h 4414838"/>
              <a:gd name="connsiteX188" fmla="*/ 2088600 w 4165050"/>
              <a:gd name="connsiteY188" fmla="*/ 1143000 h 4414838"/>
              <a:gd name="connsiteX189" fmla="*/ 2117175 w 4165050"/>
              <a:gd name="connsiteY189" fmla="*/ 1090613 h 4414838"/>
              <a:gd name="connsiteX190" fmla="*/ 2160037 w 4165050"/>
              <a:gd name="connsiteY190" fmla="*/ 1066800 h 4414838"/>
              <a:gd name="connsiteX191" fmla="*/ 2164800 w 4165050"/>
              <a:gd name="connsiteY191" fmla="*/ 1090613 h 4414838"/>
              <a:gd name="connsiteX192" fmla="*/ 2131462 w 4165050"/>
              <a:gd name="connsiteY192" fmla="*/ 1133475 h 4414838"/>
              <a:gd name="connsiteX193" fmla="*/ 2102887 w 4165050"/>
              <a:gd name="connsiteY193" fmla="*/ 1166813 h 4414838"/>
              <a:gd name="connsiteX194" fmla="*/ 2202900 w 4165050"/>
              <a:gd name="connsiteY194" fmla="*/ 1190625 h 4414838"/>
              <a:gd name="connsiteX195" fmla="*/ 2241000 w 4165050"/>
              <a:gd name="connsiteY195" fmla="*/ 1190625 h 4414838"/>
              <a:gd name="connsiteX196" fmla="*/ 2236237 w 4165050"/>
              <a:gd name="connsiteY196" fmla="*/ 1152525 h 4414838"/>
              <a:gd name="connsiteX197" fmla="*/ 2236237 w 4165050"/>
              <a:gd name="connsiteY197" fmla="*/ 1152525 h 4414838"/>
              <a:gd name="connsiteX198" fmla="*/ 2269575 w 4165050"/>
              <a:gd name="connsiteY198" fmla="*/ 1119188 h 4414838"/>
              <a:gd name="connsiteX199" fmla="*/ 2283862 w 4165050"/>
              <a:gd name="connsiteY199" fmla="*/ 1195388 h 4414838"/>
              <a:gd name="connsiteX200" fmla="*/ 2307675 w 4165050"/>
              <a:gd name="connsiteY200" fmla="*/ 1214438 h 4414838"/>
              <a:gd name="connsiteX201" fmla="*/ 2317200 w 4165050"/>
              <a:gd name="connsiteY201" fmla="*/ 1176338 h 4414838"/>
              <a:gd name="connsiteX202" fmla="*/ 2317200 w 4165050"/>
              <a:gd name="connsiteY202" fmla="*/ 1176338 h 4414838"/>
              <a:gd name="connsiteX203" fmla="*/ 2345775 w 4165050"/>
              <a:gd name="connsiteY203" fmla="*/ 1109663 h 4414838"/>
              <a:gd name="connsiteX204" fmla="*/ 2350537 w 4165050"/>
              <a:gd name="connsiteY204" fmla="*/ 1147763 h 4414838"/>
              <a:gd name="connsiteX205" fmla="*/ 2355300 w 4165050"/>
              <a:gd name="connsiteY205" fmla="*/ 1181100 h 4414838"/>
              <a:gd name="connsiteX206" fmla="*/ 2417212 w 4165050"/>
              <a:gd name="connsiteY206" fmla="*/ 1200150 h 4414838"/>
              <a:gd name="connsiteX207" fmla="*/ 2445787 w 4165050"/>
              <a:gd name="connsiteY207" fmla="*/ 1204913 h 4414838"/>
              <a:gd name="connsiteX208" fmla="*/ 2455312 w 4165050"/>
              <a:gd name="connsiteY208" fmla="*/ 1190625 h 4414838"/>
              <a:gd name="connsiteX209" fmla="*/ 2474362 w 4165050"/>
              <a:gd name="connsiteY209" fmla="*/ 1171575 h 4414838"/>
              <a:gd name="connsiteX210" fmla="*/ 2517225 w 4165050"/>
              <a:gd name="connsiteY210" fmla="*/ 1166813 h 4414838"/>
              <a:gd name="connsiteX211" fmla="*/ 2488650 w 4165050"/>
              <a:gd name="connsiteY211" fmla="*/ 1204913 h 4414838"/>
              <a:gd name="connsiteX212" fmla="*/ 2488650 w 4165050"/>
              <a:gd name="connsiteY212" fmla="*/ 1233488 h 4414838"/>
              <a:gd name="connsiteX213" fmla="*/ 2488650 w 4165050"/>
              <a:gd name="connsiteY213" fmla="*/ 1233488 h 4414838"/>
              <a:gd name="connsiteX214" fmla="*/ 2555325 w 4165050"/>
              <a:gd name="connsiteY214" fmla="*/ 1271588 h 4414838"/>
              <a:gd name="connsiteX215" fmla="*/ 2617237 w 4165050"/>
              <a:gd name="connsiteY215" fmla="*/ 1309688 h 4414838"/>
              <a:gd name="connsiteX216" fmla="*/ 2669625 w 4165050"/>
              <a:gd name="connsiteY216" fmla="*/ 1347788 h 4414838"/>
              <a:gd name="connsiteX217" fmla="*/ 2688675 w 4165050"/>
              <a:gd name="connsiteY217" fmla="*/ 1362075 h 4414838"/>
              <a:gd name="connsiteX218" fmla="*/ 2712487 w 4165050"/>
              <a:gd name="connsiteY218" fmla="*/ 1328738 h 4414838"/>
              <a:gd name="connsiteX219" fmla="*/ 2707725 w 4165050"/>
              <a:gd name="connsiteY219" fmla="*/ 1300163 h 4414838"/>
              <a:gd name="connsiteX220" fmla="*/ 2707725 w 4165050"/>
              <a:gd name="connsiteY220" fmla="*/ 1281113 h 4414838"/>
              <a:gd name="connsiteX221" fmla="*/ 2736300 w 4165050"/>
              <a:gd name="connsiteY221" fmla="*/ 1319213 h 4414838"/>
              <a:gd name="connsiteX222" fmla="*/ 2712487 w 4165050"/>
              <a:gd name="connsiteY222" fmla="*/ 1357313 h 4414838"/>
              <a:gd name="connsiteX223" fmla="*/ 2755350 w 4165050"/>
              <a:gd name="connsiteY223" fmla="*/ 1404938 h 4414838"/>
              <a:gd name="connsiteX224" fmla="*/ 2802975 w 4165050"/>
              <a:gd name="connsiteY224" fmla="*/ 1390650 h 4414838"/>
              <a:gd name="connsiteX225" fmla="*/ 2802975 w 4165050"/>
              <a:gd name="connsiteY225" fmla="*/ 1390650 h 4414838"/>
              <a:gd name="connsiteX226" fmla="*/ 2822025 w 4165050"/>
              <a:gd name="connsiteY226" fmla="*/ 1333500 h 4414838"/>
              <a:gd name="connsiteX227" fmla="*/ 2822025 w 4165050"/>
              <a:gd name="connsiteY227" fmla="*/ 1333500 h 4414838"/>
              <a:gd name="connsiteX228" fmla="*/ 2831550 w 4165050"/>
              <a:gd name="connsiteY228" fmla="*/ 1381125 h 4414838"/>
              <a:gd name="connsiteX229" fmla="*/ 2855362 w 4165050"/>
              <a:gd name="connsiteY229" fmla="*/ 1419225 h 4414838"/>
              <a:gd name="connsiteX230" fmla="*/ 2936325 w 4165050"/>
              <a:gd name="connsiteY230" fmla="*/ 1443038 h 4414838"/>
              <a:gd name="connsiteX231" fmla="*/ 2993475 w 4165050"/>
              <a:gd name="connsiteY231" fmla="*/ 1452563 h 4414838"/>
              <a:gd name="connsiteX232" fmla="*/ 2993475 w 4165050"/>
              <a:gd name="connsiteY232" fmla="*/ 1452563 h 4414838"/>
              <a:gd name="connsiteX233" fmla="*/ 2955375 w 4165050"/>
              <a:gd name="connsiteY233" fmla="*/ 1309688 h 4414838"/>
              <a:gd name="connsiteX234" fmla="*/ 2893462 w 4165050"/>
              <a:gd name="connsiteY234" fmla="*/ 1157288 h 4414838"/>
              <a:gd name="connsiteX235" fmla="*/ 2888700 w 4165050"/>
              <a:gd name="connsiteY235" fmla="*/ 1104900 h 4414838"/>
              <a:gd name="connsiteX236" fmla="*/ 3017287 w 4165050"/>
              <a:gd name="connsiteY236" fmla="*/ 1081088 h 4414838"/>
              <a:gd name="connsiteX237" fmla="*/ 3060150 w 4165050"/>
              <a:gd name="connsiteY237" fmla="*/ 1171575 h 4414838"/>
              <a:gd name="connsiteX238" fmla="*/ 3083962 w 4165050"/>
              <a:gd name="connsiteY238" fmla="*/ 1257300 h 4414838"/>
              <a:gd name="connsiteX239" fmla="*/ 3088725 w 4165050"/>
              <a:gd name="connsiteY239" fmla="*/ 1347788 h 4414838"/>
              <a:gd name="connsiteX240" fmla="*/ 3103012 w 4165050"/>
              <a:gd name="connsiteY240" fmla="*/ 1419225 h 4414838"/>
              <a:gd name="connsiteX241" fmla="*/ 3150637 w 4165050"/>
              <a:gd name="connsiteY241" fmla="*/ 1452563 h 4414838"/>
              <a:gd name="connsiteX242" fmla="*/ 3250650 w 4165050"/>
              <a:gd name="connsiteY242" fmla="*/ 1414463 h 4414838"/>
              <a:gd name="connsiteX243" fmla="*/ 3341137 w 4165050"/>
              <a:gd name="connsiteY243" fmla="*/ 1371600 h 4414838"/>
              <a:gd name="connsiteX244" fmla="*/ 3407812 w 4165050"/>
              <a:gd name="connsiteY244" fmla="*/ 1333500 h 4414838"/>
              <a:gd name="connsiteX245" fmla="*/ 3407812 w 4165050"/>
              <a:gd name="connsiteY245" fmla="*/ 1276350 h 4414838"/>
              <a:gd name="connsiteX246" fmla="*/ 3360187 w 4165050"/>
              <a:gd name="connsiteY246" fmla="*/ 1271588 h 4414838"/>
              <a:gd name="connsiteX247" fmla="*/ 3303037 w 4165050"/>
              <a:gd name="connsiteY247" fmla="*/ 1300163 h 4414838"/>
              <a:gd name="connsiteX248" fmla="*/ 3245887 w 4165050"/>
              <a:gd name="connsiteY248" fmla="*/ 1309688 h 4414838"/>
              <a:gd name="connsiteX249" fmla="*/ 3207787 w 4165050"/>
              <a:gd name="connsiteY249" fmla="*/ 1300163 h 4414838"/>
              <a:gd name="connsiteX250" fmla="*/ 3255412 w 4165050"/>
              <a:gd name="connsiteY250" fmla="*/ 1271588 h 4414838"/>
              <a:gd name="connsiteX251" fmla="*/ 3279225 w 4165050"/>
              <a:gd name="connsiteY251" fmla="*/ 1233488 h 4414838"/>
              <a:gd name="connsiteX252" fmla="*/ 3236362 w 4165050"/>
              <a:gd name="connsiteY252" fmla="*/ 1223963 h 4414838"/>
              <a:gd name="connsiteX253" fmla="*/ 3169687 w 4165050"/>
              <a:gd name="connsiteY253" fmla="*/ 1200150 h 4414838"/>
              <a:gd name="connsiteX254" fmla="*/ 3150637 w 4165050"/>
              <a:gd name="connsiteY254" fmla="*/ 1123950 h 4414838"/>
              <a:gd name="connsiteX255" fmla="*/ 3231600 w 4165050"/>
              <a:gd name="connsiteY255" fmla="*/ 1181101 h 4414838"/>
              <a:gd name="connsiteX256" fmla="*/ 3369712 w 4165050"/>
              <a:gd name="connsiteY256" fmla="*/ 1233489 h 4414838"/>
              <a:gd name="connsiteX257" fmla="*/ 3469725 w 4165050"/>
              <a:gd name="connsiteY257" fmla="*/ 1247776 h 4414838"/>
              <a:gd name="connsiteX258" fmla="*/ 3479250 w 4165050"/>
              <a:gd name="connsiteY258" fmla="*/ 1314451 h 4414838"/>
              <a:gd name="connsiteX259" fmla="*/ 3593550 w 4165050"/>
              <a:gd name="connsiteY259" fmla="*/ 1271589 h 4414838"/>
              <a:gd name="connsiteX260" fmla="*/ 3703087 w 4165050"/>
              <a:gd name="connsiteY260" fmla="*/ 1214439 h 4414838"/>
              <a:gd name="connsiteX261" fmla="*/ 3769762 w 4165050"/>
              <a:gd name="connsiteY261" fmla="*/ 1166814 h 4414838"/>
              <a:gd name="connsiteX262" fmla="*/ 3755475 w 4165050"/>
              <a:gd name="connsiteY262" fmla="*/ 1123951 h 4414838"/>
              <a:gd name="connsiteX263" fmla="*/ 3793575 w 4165050"/>
              <a:gd name="connsiteY263" fmla="*/ 1095376 h 4414838"/>
              <a:gd name="connsiteX264" fmla="*/ 3879300 w 4165050"/>
              <a:gd name="connsiteY264" fmla="*/ 1114426 h 4414838"/>
              <a:gd name="connsiteX265" fmla="*/ 4069800 w 4165050"/>
              <a:gd name="connsiteY265" fmla="*/ 1143000 h 4414838"/>
              <a:gd name="connsiteX266" fmla="*/ 4146000 w 4165050"/>
              <a:gd name="connsiteY266" fmla="*/ 1176338 h 4414838"/>
              <a:gd name="connsiteX267" fmla="*/ 4160287 w 4165050"/>
              <a:gd name="connsiteY267" fmla="*/ 2924175 h 4414838"/>
              <a:gd name="connsiteX0" fmla="*/ 4157663 w 4157663"/>
              <a:gd name="connsiteY0" fmla="*/ 2928938 h 4414838"/>
              <a:gd name="connsiteX1" fmla="*/ 4095750 w 4157663"/>
              <a:gd name="connsiteY1" fmla="*/ 2938463 h 4414838"/>
              <a:gd name="connsiteX2" fmla="*/ 4024313 w 4157663"/>
              <a:gd name="connsiteY2" fmla="*/ 2928938 h 4414838"/>
              <a:gd name="connsiteX3" fmla="*/ 3981450 w 4157663"/>
              <a:gd name="connsiteY3" fmla="*/ 2933700 h 4414838"/>
              <a:gd name="connsiteX4" fmla="*/ 3938588 w 4157663"/>
              <a:gd name="connsiteY4" fmla="*/ 2981325 h 4414838"/>
              <a:gd name="connsiteX5" fmla="*/ 3876675 w 4157663"/>
              <a:gd name="connsiteY5" fmla="*/ 3043238 h 4414838"/>
              <a:gd name="connsiteX6" fmla="*/ 3824288 w 4157663"/>
              <a:gd name="connsiteY6" fmla="*/ 3114675 h 4414838"/>
              <a:gd name="connsiteX7" fmla="*/ 3743325 w 4157663"/>
              <a:gd name="connsiteY7" fmla="*/ 3167063 h 4414838"/>
              <a:gd name="connsiteX8" fmla="*/ 3638550 w 4157663"/>
              <a:gd name="connsiteY8" fmla="*/ 3214688 h 4414838"/>
              <a:gd name="connsiteX9" fmla="*/ 3557588 w 4157663"/>
              <a:gd name="connsiteY9" fmla="*/ 3243263 h 4414838"/>
              <a:gd name="connsiteX10" fmla="*/ 3481388 w 4157663"/>
              <a:gd name="connsiteY10" fmla="*/ 3300413 h 4414838"/>
              <a:gd name="connsiteX11" fmla="*/ 3376613 w 4157663"/>
              <a:gd name="connsiteY11" fmla="*/ 3352800 h 4414838"/>
              <a:gd name="connsiteX12" fmla="*/ 3319463 w 4157663"/>
              <a:gd name="connsiteY12" fmla="*/ 3381375 h 4414838"/>
              <a:gd name="connsiteX13" fmla="*/ 3252788 w 4157663"/>
              <a:gd name="connsiteY13" fmla="*/ 3386138 h 4414838"/>
              <a:gd name="connsiteX14" fmla="*/ 3214688 w 4157663"/>
              <a:gd name="connsiteY14" fmla="*/ 3400425 h 4414838"/>
              <a:gd name="connsiteX15" fmla="*/ 3128963 w 4157663"/>
              <a:gd name="connsiteY15" fmla="*/ 3429000 h 4414838"/>
              <a:gd name="connsiteX16" fmla="*/ 3024188 w 4157663"/>
              <a:gd name="connsiteY16" fmla="*/ 3476625 h 4414838"/>
              <a:gd name="connsiteX17" fmla="*/ 2947988 w 4157663"/>
              <a:gd name="connsiteY17" fmla="*/ 3505200 h 4414838"/>
              <a:gd name="connsiteX18" fmla="*/ 2900363 w 4157663"/>
              <a:gd name="connsiteY18" fmla="*/ 3529013 h 4414838"/>
              <a:gd name="connsiteX19" fmla="*/ 2847975 w 4157663"/>
              <a:gd name="connsiteY19" fmla="*/ 3533775 h 4414838"/>
              <a:gd name="connsiteX20" fmla="*/ 2847975 w 4157663"/>
              <a:gd name="connsiteY20" fmla="*/ 3505200 h 4414838"/>
              <a:gd name="connsiteX21" fmla="*/ 2828925 w 4157663"/>
              <a:gd name="connsiteY21" fmla="*/ 3500438 h 4414838"/>
              <a:gd name="connsiteX22" fmla="*/ 2757488 w 4157663"/>
              <a:gd name="connsiteY22" fmla="*/ 3524250 h 4414838"/>
              <a:gd name="connsiteX23" fmla="*/ 2690813 w 4157663"/>
              <a:gd name="connsiteY23" fmla="*/ 3543300 h 4414838"/>
              <a:gd name="connsiteX24" fmla="*/ 2638425 w 4157663"/>
              <a:gd name="connsiteY24" fmla="*/ 3543300 h 4414838"/>
              <a:gd name="connsiteX25" fmla="*/ 2576513 w 4157663"/>
              <a:gd name="connsiteY25" fmla="*/ 3562350 h 4414838"/>
              <a:gd name="connsiteX26" fmla="*/ 2576513 w 4157663"/>
              <a:gd name="connsiteY26" fmla="*/ 3590925 h 4414838"/>
              <a:gd name="connsiteX27" fmla="*/ 2624138 w 4157663"/>
              <a:gd name="connsiteY27" fmla="*/ 3614738 h 4414838"/>
              <a:gd name="connsiteX28" fmla="*/ 2690813 w 4157663"/>
              <a:gd name="connsiteY28" fmla="*/ 3624263 h 4414838"/>
              <a:gd name="connsiteX29" fmla="*/ 2690813 w 4157663"/>
              <a:gd name="connsiteY29" fmla="*/ 3624263 h 4414838"/>
              <a:gd name="connsiteX30" fmla="*/ 2681288 w 4157663"/>
              <a:gd name="connsiteY30" fmla="*/ 3700463 h 4414838"/>
              <a:gd name="connsiteX31" fmla="*/ 2690813 w 4157663"/>
              <a:gd name="connsiteY31" fmla="*/ 3790950 h 4414838"/>
              <a:gd name="connsiteX32" fmla="*/ 2686050 w 4157663"/>
              <a:gd name="connsiteY32" fmla="*/ 3876675 h 4414838"/>
              <a:gd name="connsiteX33" fmla="*/ 2624138 w 4157663"/>
              <a:gd name="connsiteY33" fmla="*/ 3948113 h 4414838"/>
              <a:gd name="connsiteX34" fmla="*/ 2566988 w 4157663"/>
              <a:gd name="connsiteY34" fmla="*/ 4010025 h 4414838"/>
              <a:gd name="connsiteX35" fmla="*/ 2419350 w 4157663"/>
              <a:gd name="connsiteY35" fmla="*/ 4081463 h 4414838"/>
              <a:gd name="connsiteX36" fmla="*/ 2295525 w 4157663"/>
              <a:gd name="connsiteY36" fmla="*/ 4138613 h 4414838"/>
              <a:gd name="connsiteX37" fmla="*/ 2162175 w 4157663"/>
              <a:gd name="connsiteY37" fmla="*/ 4191000 h 4414838"/>
              <a:gd name="connsiteX38" fmla="*/ 2076450 w 4157663"/>
              <a:gd name="connsiteY38" fmla="*/ 4219575 h 4414838"/>
              <a:gd name="connsiteX39" fmla="*/ 2062163 w 4157663"/>
              <a:gd name="connsiteY39" fmla="*/ 4224338 h 4414838"/>
              <a:gd name="connsiteX40" fmla="*/ 1933575 w 4157663"/>
              <a:gd name="connsiteY40" fmla="*/ 4214813 h 4414838"/>
              <a:gd name="connsiteX41" fmla="*/ 1847850 w 4157663"/>
              <a:gd name="connsiteY41" fmla="*/ 4219575 h 4414838"/>
              <a:gd name="connsiteX42" fmla="*/ 1757363 w 4157663"/>
              <a:gd name="connsiteY42" fmla="*/ 4229100 h 4414838"/>
              <a:gd name="connsiteX43" fmla="*/ 1681163 w 4157663"/>
              <a:gd name="connsiteY43" fmla="*/ 4248150 h 4414838"/>
              <a:gd name="connsiteX44" fmla="*/ 1581150 w 4157663"/>
              <a:gd name="connsiteY44" fmla="*/ 4248150 h 4414838"/>
              <a:gd name="connsiteX45" fmla="*/ 1509713 w 4157663"/>
              <a:gd name="connsiteY45" fmla="*/ 4248150 h 4414838"/>
              <a:gd name="connsiteX46" fmla="*/ 1414463 w 4157663"/>
              <a:gd name="connsiteY46" fmla="*/ 4248150 h 4414838"/>
              <a:gd name="connsiteX47" fmla="*/ 1285875 w 4157663"/>
              <a:gd name="connsiteY47" fmla="*/ 4252913 h 4414838"/>
              <a:gd name="connsiteX48" fmla="*/ 1195388 w 4157663"/>
              <a:gd name="connsiteY48" fmla="*/ 4252913 h 4414838"/>
              <a:gd name="connsiteX49" fmla="*/ 1109663 w 4157663"/>
              <a:gd name="connsiteY49" fmla="*/ 4252913 h 4414838"/>
              <a:gd name="connsiteX50" fmla="*/ 1014413 w 4157663"/>
              <a:gd name="connsiteY50" fmla="*/ 4257675 h 4414838"/>
              <a:gd name="connsiteX51" fmla="*/ 919163 w 4157663"/>
              <a:gd name="connsiteY51" fmla="*/ 4271963 h 4414838"/>
              <a:gd name="connsiteX52" fmla="*/ 838200 w 4157663"/>
              <a:gd name="connsiteY52" fmla="*/ 4295775 h 4414838"/>
              <a:gd name="connsiteX53" fmla="*/ 762000 w 4157663"/>
              <a:gd name="connsiteY53" fmla="*/ 4310063 h 4414838"/>
              <a:gd name="connsiteX54" fmla="*/ 719138 w 4157663"/>
              <a:gd name="connsiteY54" fmla="*/ 4319588 h 4414838"/>
              <a:gd name="connsiteX55" fmla="*/ 642938 w 4157663"/>
              <a:gd name="connsiteY55" fmla="*/ 4348163 h 4414838"/>
              <a:gd name="connsiteX56" fmla="*/ 614363 w 4157663"/>
              <a:gd name="connsiteY56" fmla="*/ 4395788 h 4414838"/>
              <a:gd name="connsiteX57" fmla="*/ 542925 w 4157663"/>
              <a:gd name="connsiteY57" fmla="*/ 4405313 h 4414838"/>
              <a:gd name="connsiteX58" fmla="*/ 438150 w 4157663"/>
              <a:gd name="connsiteY58" fmla="*/ 4414838 h 4414838"/>
              <a:gd name="connsiteX59" fmla="*/ 381000 w 4157663"/>
              <a:gd name="connsiteY59" fmla="*/ 4395788 h 4414838"/>
              <a:gd name="connsiteX60" fmla="*/ 338138 w 4157663"/>
              <a:gd name="connsiteY60" fmla="*/ 4376738 h 4414838"/>
              <a:gd name="connsiteX61" fmla="*/ 319088 w 4157663"/>
              <a:gd name="connsiteY61" fmla="*/ 4367213 h 4414838"/>
              <a:gd name="connsiteX62" fmla="*/ 285750 w 4157663"/>
              <a:gd name="connsiteY62" fmla="*/ 4367213 h 4414838"/>
              <a:gd name="connsiteX63" fmla="*/ 242888 w 4157663"/>
              <a:gd name="connsiteY63" fmla="*/ 4386263 h 4414838"/>
              <a:gd name="connsiteX64" fmla="*/ 200025 w 4157663"/>
              <a:gd name="connsiteY64" fmla="*/ 4395788 h 4414838"/>
              <a:gd name="connsiteX65" fmla="*/ 119063 w 4157663"/>
              <a:gd name="connsiteY65" fmla="*/ 4381500 h 4414838"/>
              <a:gd name="connsiteX66" fmla="*/ 76200 w 4157663"/>
              <a:gd name="connsiteY66" fmla="*/ 4371975 h 4414838"/>
              <a:gd name="connsiteX67" fmla="*/ 14288 w 4157663"/>
              <a:gd name="connsiteY67" fmla="*/ 4376738 h 4414838"/>
              <a:gd name="connsiteX68" fmla="*/ 0 w 4157663"/>
              <a:gd name="connsiteY68" fmla="*/ 2028825 h 4414838"/>
              <a:gd name="connsiteX69" fmla="*/ 61913 w 4157663"/>
              <a:gd name="connsiteY69" fmla="*/ 1985963 h 4414838"/>
              <a:gd name="connsiteX70" fmla="*/ 161925 w 4157663"/>
              <a:gd name="connsiteY70" fmla="*/ 1966913 h 4414838"/>
              <a:gd name="connsiteX71" fmla="*/ 185738 w 4157663"/>
              <a:gd name="connsiteY71" fmla="*/ 2009775 h 4414838"/>
              <a:gd name="connsiteX72" fmla="*/ 204788 w 4157663"/>
              <a:gd name="connsiteY72" fmla="*/ 2024063 h 4414838"/>
              <a:gd name="connsiteX73" fmla="*/ 214313 w 4157663"/>
              <a:gd name="connsiteY73" fmla="*/ 2090738 h 4414838"/>
              <a:gd name="connsiteX74" fmla="*/ 247650 w 4157663"/>
              <a:gd name="connsiteY74" fmla="*/ 2000250 h 4414838"/>
              <a:gd name="connsiteX75" fmla="*/ 247650 w 4157663"/>
              <a:gd name="connsiteY75" fmla="*/ 2000250 h 4414838"/>
              <a:gd name="connsiteX76" fmla="*/ 280988 w 4157663"/>
              <a:gd name="connsiteY76" fmla="*/ 2005013 h 4414838"/>
              <a:gd name="connsiteX77" fmla="*/ 290513 w 4157663"/>
              <a:gd name="connsiteY77" fmla="*/ 1966913 h 4414838"/>
              <a:gd name="connsiteX78" fmla="*/ 366713 w 4157663"/>
              <a:gd name="connsiteY78" fmla="*/ 1971675 h 4414838"/>
              <a:gd name="connsiteX79" fmla="*/ 371475 w 4157663"/>
              <a:gd name="connsiteY79" fmla="*/ 1890713 h 4414838"/>
              <a:gd name="connsiteX80" fmla="*/ 385763 w 4157663"/>
              <a:gd name="connsiteY80" fmla="*/ 1847850 h 4414838"/>
              <a:gd name="connsiteX81" fmla="*/ 547688 w 4157663"/>
              <a:gd name="connsiteY81" fmla="*/ 1876425 h 4414838"/>
              <a:gd name="connsiteX82" fmla="*/ 704850 w 4157663"/>
              <a:gd name="connsiteY82" fmla="*/ 1924050 h 4414838"/>
              <a:gd name="connsiteX83" fmla="*/ 757238 w 4157663"/>
              <a:gd name="connsiteY83" fmla="*/ 1928813 h 4414838"/>
              <a:gd name="connsiteX84" fmla="*/ 842963 w 4157663"/>
              <a:gd name="connsiteY84" fmla="*/ 1990725 h 4414838"/>
              <a:gd name="connsiteX85" fmla="*/ 781050 w 4157663"/>
              <a:gd name="connsiteY85" fmla="*/ 1919288 h 4414838"/>
              <a:gd name="connsiteX86" fmla="*/ 633413 w 4157663"/>
              <a:gd name="connsiteY86" fmla="*/ 1804988 h 4414838"/>
              <a:gd name="connsiteX87" fmla="*/ 523875 w 4157663"/>
              <a:gd name="connsiteY87" fmla="*/ 1709738 h 4414838"/>
              <a:gd name="connsiteX88" fmla="*/ 504825 w 4157663"/>
              <a:gd name="connsiteY88" fmla="*/ 1690688 h 4414838"/>
              <a:gd name="connsiteX89" fmla="*/ 490538 w 4157663"/>
              <a:gd name="connsiteY89" fmla="*/ 1624013 h 4414838"/>
              <a:gd name="connsiteX90" fmla="*/ 461963 w 4157663"/>
              <a:gd name="connsiteY90" fmla="*/ 1547813 h 4414838"/>
              <a:gd name="connsiteX91" fmla="*/ 461963 w 4157663"/>
              <a:gd name="connsiteY91" fmla="*/ 1547813 h 4414838"/>
              <a:gd name="connsiteX92" fmla="*/ 381000 w 4157663"/>
              <a:gd name="connsiteY92" fmla="*/ 1519238 h 4414838"/>
              <a:gd name="connsiteX93" fmla="*/ 357188 w 4157663"/>
              <a:gd name="connsiteY93" fmla="*/ 1509713 h 4414838"/>
              <a:gd name="connsiteX94" fmla="*/ 304800 w 4157663"/>
              <a:gd name="connsiteY94" fmla="*/ 1581150 h 4414838"/>
              <a:gd name="connsiteX95" fmla="*/ 252413 w 4157663"/>
              <a:gd name="connsiteY95" fmla="*/ 1595438 h 4414838"/>
              <a:gd name="connsiteX96" fmla="*/ 285750 w 4157663"/>
              <a:gd name="connsiteY96" fmla="*/ 1533525 h 4414838"/>
              <a:gd name="connsiteX97" fmla="*/ 357188 w 4157663"/>
              <a:gd name="connsiteY97" fmla="*/ 1462088 h 4414838"/>
              <a:gd name="connsiteX98" fmla="*/ 376238 w 4157663"/>
              <a:gd name="connsiteY98" fmla="*/ 1414463 h 4414838"/>
              <a:gd name="connsiteX99" fmla="*/ 371475 w 4157663"/>
              <a:gd name="connsiteY99" fmla="*/ 1314450 h 4414838"/>
              <a:gd name="connsiteX100" fmla="*/ 361950 w 4157663"/>
              <a:gd name="connsiteY100" fmla="*/ 1228725 h 4414838"/>
              <a:gd name="connsiteX101" fmla="*/ 304800 w 4157663"/>
              <a:gd name="connsiteY101" fmla="*/ 1185863 h 4414838"/>
              <a:gd name="connsiteX102" fmla="*/ 280988 w 4157663"/>
              <a:gd name="connsiteY102" fmla="*/ 1162050 h 4414838"/>
              <a:gd name="connsiteX103" fmla="*/ 285750 w 4157663"/>
              <a:gd name="connsiteY103" fmla="*/ 1109663 h 4414838"/>
              <a:gd name="connsiteX104" fmla="*/ 309563 w 4157663"/>
              <a:gd name="connsiteY104" fmla="*/ 1090613 h 4414838"/>
              <a:gd name="connsiteX105" fmla="*/ 19050 w 4157663"/>
              <a:gd name="connsiteY105" fmla="*/ 633412 h 4414838"/>
              <a:gd name="connsiteX106" fmla="*/ 28575 w 4157663"/>
              <a:gd name="connsiteY106" fmla="*/ 19050 h 4414838"/>
              <a:gd name="connsiteX107" fmla="*/ 1066800 w 4157663"/>
              <a:gd name="connsiteY107" fmla="*/ 0 h 4414838"/>
              <a:gd name="connsiteX108" fmla="*/ 1195388 w 4157663"/>
              <a:gd name="connsiteY108" fmla="*/ 1109663 h 4414838"/>
              <a:gd name="connsiteX109" fmla="*/ 1252538 w 4157663"/>
              <a:gd name="connsiteY109" fmla="*/ 1090613 h 4414838"/>
              <a:gd name="connsiteX110" fmla="*/ 1295400 w 4157663"/>
              <a:gd name="connsiteY110" fmla="*/ 1095375 h 4414838"/>
              <a:gd name="connsiteX111" fmla="*/ 1300163 w 4157663"/>
              <a:gd name="connsiteY111" fmla="*/ 1176338 h 4414838"/>
              <a:gd name="connsiteX112" fmla="*/ 1328738 w 4157663"/>
              <a:gd name="connsiteY112" fmla="*/ 1223963 h 4414838"/>
              <a:gd name="connsiteX113" fmla="*/ 1395413 w 4157663"/>
              <a:gd name="connsiteY113" fmla="*/ 1281113 h 4414838"/>
              <a:gd name="connsiteX114" fmla="*/ 1447800 w 4157663"/>
              <a:gd name="connsiteY114" fmla="*/ 1309688 h 4414838"/>
              <a:gd name="connsiteX115" fmla="*/ 1528763 w 4157663"/>
              <a:gd name="connsiteY115" fmla="*/ 1281113 h 4414838"/>
              <a:gd name="connsiteX116" fmla="*/ 1533525 w 4157663"/>
              <a:gd name="connsiteY116" fmla="*/ 1314450 h 4414838"/>
              <a:gd name="connsiteX117" fmla="*/ 1495425 w 4157663"/>
              <a:gd name="connsiteY117" fmla="*/ 1366838 h 4414838"/>
              <a:gd name="connsiteX118" fmla="*/ 1509713 w 4157663"/>
              <a:gd name="connsiteY118" fmla="*/ 1428750 h 4414838"/>
              <a:gd name="connsiteX119" fmla="*/ 1552575 w 4157663"/>
              <a:gd name="connsiteY119" fmla="*/ 1428750 h 4414838"/>
              <a:gd name="connsiteX120" fmla="*/ 1504950 w 4157663"/>
              <a:gd name="connsiteY120" fmla="*/ 1462088 h 4414838"/>
              <a:gd name="connsiteX121" fmla="*/ 1519238 w 4157663"/>
              <a:gd name="connsiteY121" fmla="*/ 1528763 h 4414838"/>
              <a:gd name="connsiteX122" fmla="*/ 1543050 w 4157663"/>
              <a:gd name="connsiteY122" fmla="*/ 1576388 h 4414838"/>
              <a:gd name="connsiteX123" fmla="*/ 1600200 w 4157663"/>
              <a:gd name="connsiteY123" fmla="*/ 1571625 h 4414838"/>
              <a:gd name="connsiteX124" fmla="*/ 1652588 w 4157663"/>
              <a:gd name="connsiteY124" fmla="*/ 1590675 h 4414838"/>
              <a:gd name="connsiteX125" fmla="*/ 1695450 w 4157663"/>
              <a:gd name="connsiteY125" fmla="*/ 1552575 h 4414838"/>
              <a:gd name="connsiteX126" fmla="*/ 1719263 w 4157663"/>
              <a:gd name="connsiteY126" fmla="*/ 1533525 h 4414838"/>
              <a:gd name="connsiteX127" fmla="*/ 1704975 w 4157663"/>
              <a:gd name="connsiteY127" fmla="*/ 1490663 h 4414838"/>
              <a:gd name="connsiteX128" fmla="*/ 1690688 w 4157663"/>
              <a:gd name="connsiteY128" fmla="*/ 1476375 h 4414838"/>
              <a:gd name="connsiteX129" fmla="*/ 1690688 w 4157663"/>
              <a:gd name="connsiteY129" fmla="*/ 1452563 h 4414838"/>
              <a:gd name="connsiteX130" fmla="*/ 1728788 w 4157663"/>
              <a:gd name="connsiteY130" fmla="*/ 1466850 h 4414838"/>
              <a:gd name="connsiteX131" fmla="*/ 1757363 w 4157663"/>
              <a:gd name="connsiteY131" fmla="*/ 1495425 h 4414838"/>
              <a:gd name="connsiteX132" fmla="*/ 1766888 w 4157663"/>
              <a:gd name="connsiteY132" fmla="*/ 1447800 h 4414838"/>
              <a:gd name="connsiteX133" fmla="*/ 1771650 w 4157663"/>
              <a:gd name="connsiteY133" fmla="*/ 1414463 h 4414838"/>
              <a:gd name="connsiteX134" fmla="*/ 1766888 w 4157663"/>
              <a:gd name="connsiteY134" fmla="*/ 1400175 h 4414838"/>
              <a:gd name="connsiteX135" fmla="*/ 1724025 w 4157663"/>
              <a:gd name="connsiteY135" fmla="*/ 1385888 h 4414838"/>
              <a:gd name="connsiteX136" fmla="*/ 1690688 w 4157663"/>
              <a:gd name="connsiteY136" fmla="*/ 1362075 h 4414838"/>
              <a:gd name="connsiteX137" fmla="*/ 1657350 w 4157663"/>
              <a:gd name="connsiteY137" fmla="*/ 1319213 h 4414838"/>
              <a:gd name="connsiteX138" fmla="*/ 1628775 w 4157663"/>
              <a:gd name="connsiteY138" fmla="*/ 1309688 h 4414838"/>
              <a:gd name="connsiteX139" fmla="*/ 1590675 w 4157663"/>
              <a:gd name="connsiteY139" fmla="*/ 1309688 h 4414838"/>
              <a:gd name="connsiteX140" fmla="*/ 1571625 w 4157663"/>
              <a:gd name="connsiteY140" fmla="*/ 1304925 h 4414838"/>
              <a:gd name="connsiteX141" fmla="*/ 1557338 w 4157663"/>
              <a:gd name="connsiteY141" fmla="*/ 1271588 h 4414838"/>
              <a:gd name="connsiteX142" fmla="*/ 1538288 w 4157663"/>
              <a:gd name="connsiteY142" fmla="*/ 1233488 h 4414838"/>
              <a:gd name="connsiteX143" fmla="*/ 1557338 w 4157663"/>
              <a:gd name="connsiteY143" fmla="*/ 1219200 h 4414838"/>
              <a:gd name="connsiteX144" fmla="*/ 1614488 w 4157663"/>
              <a:gd name="connsiteY144" fmla="*/ 1281113 h 4414838"/>
              <a:gd name="connsiteX145" fmla="*/ 1614488 w 4157663"/>
              <a:gd name="connsiteY145" fmla="*/ 1281113 h 4414838"/>
              <a:gd name="connsiteX146" fmla="*/ 1633538 w 4157663"/>
              <a:gd name="connsiteY146" fmla="*/ 1252538 h 4414838"/>
              <a:gd name="connsiteX147" fmla="*/ 1614488 w 4157663"/>
              <a:gd name="connsiteY147" fmla="*/ 1214438 h 4414838"/>
              <a:gd name="connsiteX148" fmla="*/ 1657350 w 4157663"/>
              <a:gd name="connsiteY148" fmla="*/ 1223963 h 4414838"/>
              <a:gd name="connsiteX149" fmla="*/ 1676400 w 4157663"/>
              <a:gd name="connsiteY149" fmla="*/ 1285875 h 4414838"/>
              <a:gd name="connsiteX150" fmla="*/ 1695450 w 4157663"/>
              <a:gd name="connsiteY150" fmla="*/ 1290638 h 4414838"/>
              <a:gd name="connsiteX151" fmla="*/ 1690688 w 4157663"/>
              <a:gd name="connsiteY151" fmla="*/ 1252538 h 4414838"/>
              <a:gd name="connsiteX152" fmla="*/ 1681163 w 4157663"/>
              <a:gd name="connsiteY152" fmla="*/ 1223963 h 4414838"/>
              <a:gd name="connsiteX153" fmla="*/ 1690688 w 4157663"/>
              <a:gd name="connsiteY153" fmla="*/ 1204913 h 4414838"/>
              <a:gd name="connsiteX154" fmla="*/ 1690688 w 4157663"/>
              <a:gd name="connsiteY154" fmla="*/ 1204913 h 4414838"/>
              <a:gd name="connsiteX155" fmla="*/ 1757363 w 4157663"/>
              <a:gd name="connsiteY155" fmla="*/ 1204913 h 4414838"/>
              <a:gd name="connsiteX156" fmla="*/ 1757363 w 4157663"/>
              <a:gd name="connsiteY156" fmla="*/ 1204913 h 4414838"/>
              <a:gd name="connsiteX157" fmla="*/ 1728788 w 4157663"/>
              <a:gd name="connsiteY157" fmla="*/ 1300163 h 4414838"/>
              <a:gd name="connsiteX158" fmla="*/ 1733550 w 4157663"/>
              <a:gd name="connsiteY158" fmla="*/ 1338263 h 4414838"/>
              <a:gd name="connsiteX159" fmla="*/ 1733550 w 4157663"/>
              <a:gd name="connsiteY159" fmla="*/ 1338263 h 4414838"/>
              <a:gd name="connsiteX160" fmla="*/ 1800225 w 4157663"/>
              <a:gd name="connsiteY160" fmla="*/ 1352550 h 4414838"/>
              <a:gd name="connsiteX161" fmla="*/ 1838325 w 4157663"/>
              <a:gd name="connsiteY161" fmla="*/ 1319213 h 4414838"/>
              <a:gd name="connsiteX162" fmla="*/ 1900238 w 4157663"/>
              <a:gd name="connsiteY162" fmla="*/ 1319213 h 4414838"/>
              <a:gd name="connsiteX163" fmla="*/ 1947863 w 4157663"/>
              <a:gd name="connsiteY163" fmla="*/ 1328738 h 4414838"/>
              <a:gd name="connsiteX164" fmla="*/ 1966913 w 4157663"/>
              <a:gd name="connsiteY164" fmla="*/ 1300163 h 4414838"/>
              <a:gd name="connsiteX165" fmla="*/ 1971675 w 4157663"/>
              <a:gd name="connsiteY165" fmla="*/ 1281113 h 4414838"/>
              <a:gd name="connsiteX166" fmla="*/ 1928813 w 4157663"/>
              <a:gd name="connsiteY166" fmla="*/ 1266825 h 4414838"/>
              <a:gd name="connsiteX167" fmla="*/ 1881188 w 4157663"/>
              <a:gd name="connsiteY167" fmla="*/ 1257300 h 4414838"/>
              <a:gd name="connsiteX168" fmla="*/ 1866900 w 4157663"/>
              <a:gd name="connsiteY168" fmla="*/ 1238250 h 4414838"/>
              <a:gd name="connsiteX169" fmla="*/ 1938338 w 4157663"/>
              <a:gd name="connsiteY169" fmla="*/ 1233488 h 4414838"/>
              <a:gd name="connsiteX170" fmla="*/ 1962150 w 4157663"/>
              <a:gd name="connsiteY170" fmla="*/ 1247775 h 4414838"/>
              <a:gd name="connsiteX171" fmla="*/ 1962150 w 4157663"/>
              <a:gd name="connsiteY171" fmla="*/ 1247775 h 4414838"/>
              <a:gd name="connsiteX172" fmla="*/ 1914525 w 4157663"/>
              <a:gd name="connsiteY172" fmla="*/ 1214438 h 4414838"/>
              <a:gd name="connsiteX173" fmla="*/ 1928813 w 4157663"/>
              <a:gd name="connsiteY173" fmla="*/ 1190625 h 4414838"/>
              <a:gd name="connsiteX174" fmla="*/ 1928813 w 4157663"/>
              <a:gd name="connsiteY174" fmla="*/ 1190625 h 4414838"/>
              <a:gd name="connsiteX175" fmla="*/ 1947863 w 4157663"/>
              <a:gd name="connsiteY175" fmla="*/ 1166813 h 4414838"/>
              <a:gd name="connsiteX176" fmla="*/ 1952625 w 4157663"/>
              <a:gd name="connsiteY176" fmla="*/ 1152525 h 4414838"/>
              <a:gd name="connsiteX177" fmla="*/ 2024063 w 4157663"/>
              <a:gd name="connsiteY177" fmla="*/ 1223963 h 4414838"/>
              <a:gd name="connsiteX178" fmla="*/ 2019300 w 4157663"/>
              <a:gd name="connsiteY178" fmla="*/ 1204913 h 4414838"/>
              <a:gd name="connsiteX179" fmla="*/ 1995488 w 4157663"/>
              <a:gd name="connsiteY179" fmla="*/ 1152525 h 4414838"/>
              <a:gd name="connsiteX180" fmla="*/ 1995488 w 4157663"/>
              <a:gd name="connsiteY180" fmla="*/ 1090613 h 4414838"/>
              <a:gd name="connsiteX181" fmla="*/ 2014538 w 4157663"/>
              <a:gd name="connsiteY181" fmla="*/ 1090613 h 4414838"/>
              <a:gd name="connsiteX182" fmla="*/ 2019300 w 4157663"/>
              <a:gd name="connsiteY182" fmla="*/ 1152525 h 4414838"/>
              <a:gd name="connsiteX183" fmla="*/ 2052638 w 4157663"/>
              <a:gd name="connsiteY183" fmla="*/ 1171575 h 4414838"/>
              <a:gd name="connsiteX184" fmla="*/ 2052638 w 4157663"/>
              <a:gd name="connsiteY184" fmla="*/ 1171575 h 4414838"/>
              <a:gd name="connsiteX185" fmla="*/ 2043113 w 4157663"/>
              <a:gd name="connsiteY185" fmla="*/ 1081088 h 4414838"/>
              <a:gd name="connsiteX186" fmla="*/ 2071688 w 4157663"/>
              <a:gd name="connsiteY186" fmla="*/ 1076325 h 4414838"/>
              <a:gd name="connsiteX187" fmla="*/ 2071688 w 4157663"/>
              <a:gd name="connsiteY187" fmla="*/ 1128713 h 4414838"/>
              <a:gd name="connsiteX188" fmla="*/ 2081213 w 4157663"/>
              <a:gd name="connsiteY188" fmla="*/ 1143000 h 4414838"/>
              <a:gd name="connsiteX189" fmla="*/ 2109788 w 4157663"/>
              <a:gd name="connsiteY189" fmla="*/ 1090613 h 4414838"/>
              <a:gd name="connsiteX190" fmla="*/ 2152650 w 4157663"/>
              <a:gd name="connsiteY190" fmla="*/ 1066800 h 4414838"/>
              <a:gd name="connsiteX191" fmla="*/ 2157413 w 4157663"/>
              <a:gd name="connsiteY191" fmla="*/ 1090613 h 4414838"/>
              <a:gd name="connsiteX192" fmla="*/ 2124075 w 4157663"/>
              <a:gd name="connsiteY192" fmla="*/ 1133475 h 4414838"/>
              <a:gd name="connsiteX193" fmla="*/ 2095500 w 4157663"/>
              <a:gd name="connsiteY193" fmla="*/ 1166813 h 4414838"/>
              <a:gd name="connsiteX194" fmla="*/ 2195513 w 4157663"/>
              <a:gd name="connsiteY194" fmla="*/ 1190625 h 4414838"/>
              <a:gd name="connsiteX195" fmla="*/ 2233613 w 4157663"/>
              <a:gd name="connsiteY195" fmla="*/ 1190625 h 4414838"/>
              <a:gd name="connsiteX196" fmla="*/ 2228850 w 4157663"/>
              <a:gd name="connsiteY196" fmla="*/ 1152525 h 4414838"/>
              <a:gd name="connsiteX197" fmla="*/ 2228850 w 4157663"/>
              <a:gd name="connsiteY197" fmla="*/ 1152525 h 4414838"/>
              <a:gd name="connsiteX198" fmla="*/ 2262188 w 4157663"/>
              <a:gd name="connsiteY198" fmla="*/ 1119188 h 4414838"/>
              <a:gd name="connsiteX199" fmla="*/ 2276475 w 4157663"/>
              <a:gd name="connsiteY199" fmla="*/ 1195388 h 4414838"/>
              <a:gd name="connsiteX200" fmla="*/ 2300288 w 4157663"/>
              <a:gd name="connsiteY200" fmla="*/ 1214438 h 4414838"/>
              <a:gd name="connsiteX201" fmla="*/ 2309813 w 4157663"/>
              <a:gd name="connsiteY201" fmla="*/ 1176338 h 4414838"/>
              <a:gd name="connsiteX202" fmla="*/ 2309813 w 4157663"/>
              <a:gd name="connsiteY202" fmla="*/ 1176338 h 4414838"/>
              <a:gd name="connsiteX203" fmla="*/ 2338388 w 4157663"/>
              <a:gd name="connsiteY203" fmla="*/ 1109663 h 4414838"/>
              <a:gd name="connsiteX204" fmla="*/ 2343150 w 4157663"/>
              <a:gd name="connsiteY204" fmla="*/ 1147763 h 4414838"/>
              <a:gd name="connsiteX205" fmla="*/ 2347913 w 4157663"/>
              <a:gd name="connsiteY205" fmla="*/ 1181100 h 4414838"/>
              <a:gd name="connsiteX206" fmla="*/ 2409825 w 4157663"/>
              <a:gd name="connsiteY206" fmla="*/ 1200150 h 4414838"/>
              <a:gd name="connsiteX207" fmla="*/ 2438400 w 4157663"/>
              <a:gd name="connsiteY207" fmla="*/ 1204913 h 4414838"/>
              <a:gd name="connsiteX208" fmla="*/ 2447925 w 4157663"/>
              <a:gd name="connsiteY208" fmla="*/ 1190625 h 4414838"/>
              <a:gd name="connsiteX209" fmla="*/ 2466975 w 4157663"/>
              <a:gd name="connsiteY209" fmla="*/ 1171575 h 4414838"/>
              <a:gd name="connsiteX210" fmla="*/ 2509838 w 4157663"/>
              <a:gd name="connsiteY210" fmla="*/ 1166813 h 4414838"/>
              <a:gd name="connsiteX211" fmla="*/ 2481263 w 4157663"/>
              <a:gd name="connsiteY211" fmla="*/ 1204913 h 4414838"/>
              <a:gd name="connsiteX212" fmla="*/ 2481263 w 4157663"/>
              <a:gd name="connsiteY212" fmla="*/ 1233488 h 4414838"/>
              <a:gd name="connsiteX213" fmla="*/ 2481263 w 4157663"/>
              <a:gd name="connsiteY213" fmla="*/ 1233488 h 4414838"/>
              <a:gd name="connsiteX214" fmla="*/ 2547938 w 4157663"/>
              <a:gd name="connsiteY214" fmla="*/ 1271588 h 4414838"/>
              <a:gd name="connsiteX215" fmla="*/ 2609850 w 4157663"/>
              <a:gd name="connsiteY215" fmla="*/ 1309688 h 4414838"/>
              <a:gd name="connsiteX216" fmla="*/ 2662238 w 4157663"/>
              <a:gd name="connsiteY216" fmla="*/ 1347788 h 4414838"/>
              <a:gd name="connsiteX217" fmla="*/ 2681288 w 4157663"/>
              <a:gd name="connsiteY217" fmla="*/ 1362075 h 4414838"/>
              <a:gd name="connsiteX218" fmla="*/ 2705100 w 4157663"/>
              <a:gd name="connsiteY218" fmla="*/ 1328738 h 4414838"/>
              <a:gd name="connsiteX219" fmla="*/ 2700338 w 4157663"/>
              <a:gd name="connsiteY219" fmla="*/ 1300163 h 4414838"/>
              <a:gd name="connsiteX220" fmla="*/ 2700338 w 4157663"/>
              <a:gd name="connsiteY220" fmla="*/ 1281113 h 4414838"/>
              <a:gd name="connsiteX221" fmla="*/ 2728913 w 4157663"/>
              <a:gd name="connsiteY221" fmla="*/ 1319213 h 4414838"/>
              <a:gd name="connsiteX222" fmla="*/ 2705100 w 4157663"/>
              <a:gd name="connsiteY222" fmla="*/ 1357313 h 4414838"/>
              <a:gd name="connsiteX223" fmla="*/ 2747963 w 4157663"/>
              <a:gd name="connsiteY223" fmla="*/ 1404938 h 4414838"/>
              <a:gd name="connsiteX224" fmla="*/ 2795588 w 4157663"/>
              <a:gd name="connsiteY224" fmla="*/ 1390650 h 4414838"/>
              <a:gd name="connsiteX225" fmla="*/ 2795588 w 4157663"/>
              <a:gd name="connsiteY225" fmla="*/ 1390650 h 4414838"/>
              <a:gd name="connsiteX226" fmla="*/ 2814638 w 4157663"/>
              <a:gd name="connsiteY226" fmla="*/ 1333500 h 4414838"/>
              <a:gd name="connsiteX227" fmla="*/ 2814638 w 4157663"/>
              <a:gd name="connsiteY227" fmla="*/ 1333500 h 4414838"/>
              <a:gd name="connsiteX228" fmla="*/ 2824163 w 4157663"/>
              <a:gd name="connsiteY228" fmla="*/ 1381125 h 4414838"/>
              <a:gd name="connsiteX229" fmla="*/ 2847975 w 4157663"/>
              <a:gd name="connsiteY229" fmla="*/ 1419225 h 4414838"/>
              <a:gd name="connsiteX230" fmla="*/ 2928938 w 4157663"/>
              <a:gd name="connsiteY230" fmla="*/ 1443038 h 4414838"/>
              <a:gd name="connsiteX231" fmla="*/ 2986088 w 4157663"/>
              <a:gd name="connsiteY231" fmla="*/ 1452563 h 4414838"/>
              <a:gd name="connsiteX232" fmla="*/ 2986088 w 4157663"/>
              <a:gd name="connsiteY232" fmla="*/ 1452563 h 4414838"/>
              <a:gd name="connsiteX233" fmla="*/ 2947988 w 4157663"/>
              <a:gd name="connsiteY233" fmla="*/ 1309688 h 4414838"/>
              <a:gd name="connsiteX234" fmla="*/ 2886075 w 4157663"/>
              <a:gd name="connsiteY234" fmla="*/ 1157288 h 4414838"/>
              <a:gd name="connsiteX235" fmla="*/ 2881313 w 4157663"/>
              <a:gd name="connsiteY235" fmla="*/ 1104900 h 4414838"/>
              <a:gd name="connsiteX236" fmla="*/ 3009900 w 4157663"/>
              <a:gd name="connsiteY236" fmla="*/ 1081088 h 4414838"/>
              <a:gd name="connsiteX237" fmla="*/ 3052763 w 4157663"/>
              <a:gd name="connsiteY237" fmla="*/ 1171575 h 4414838"/>
              <a:gd name="connsiteX238" fmla="*/ 3076575 w 4157663"/>
              <a:gd name="connsiteY238" fmla="*/ 1257300 h 4414838"/>
              <a:gd name="connsiteX239" fmla="*/ 3081338 w 4157663"/>
              <a:gd name="connsiteY239" fmla="*/ 1347788 h 4414838"/>
              <a:gd name="connsiteX240" fmla="*/ 3095625 w 4157663"/>
              <a:gd name="connsiteY240" fmla="*/ 1419225 h 4414838"/>
              <a:gd name="connsiteX241" fmla="*/ 3143250 w 4157663"/>
              <a:gd name="connsiteY241" fmla="*/ 1452563 h 4414838"/>
              <a:gd name="connsiteX242" fmla="*/ 3243263 w 4157663"/>
              <a:gd name="connsiteY242" fmla="*/ 1414463 h 4414838"/>
              <a:gd name="connsiteX243" fmla="*/ 3333750 w 4157663"/>
              <a:gd name="connsiteY243" fmla="*/ 1371600 h 4414838"/>
              <a:gd name="connsiteX244" fmla="*/ 3400425 w 4157663"/>
              <a:gd name="connsiteY244" fmla="*/ 1333500 h 4414838"/>
              <a:gd name="connsiteX245" fmla="*/ 3400425 w 4157663"/>
              <a:gd name="connsiteY245" fmla="*/ 1276350 h 4414838"/>
              <a:gd name="connsiteX246" fmla="*/ 3352800 w 4157663"/>
              <a:gd name="connsiteY246" fmla="*/ 1271588 h 4414838"/>
              <a:gd name="connsiteX247" fmla="*/ 3295650 w 4157663"/>
              <a:gd name="connsiteY247" fmla="*/ 1300163 h 4414838"/>
              <a:gd name="connsiteX248" fmla="*/ 3238500 w 4157663"/>
              <a:gd name="connsiteY248" fmla="*/ 1309688 h 4414838"/>
              <a:gd name="connsiteX249" fmla="*/ 3200400 w 4157663"/>
              <a:gd name="connsiteY249" fmla="*/ 1300163 h 4414838"/>
              <a:gd name="connsiteX250" fmla="*/ 3248025 w 4157663"/>
              <a:gd name="connsiteY250" fmla="*/ 1271588 h 4414838"/>
              <a:gd name="connsiteX251" fmla="*/ 3271838 w 4157663"/>
              <a:gd name="connsiteY251" fmla="*/ 1233488 h 4414838"/>
              <a:gd name="connsiteX252" fmla="*/ 3228975 w 4157663"/>
              <a:gd name="connsiteY252" fmla="*/ 1223963 h 4414838"/>
              <a:gd name="connsiteX253" fmla="*/ 3162300 w 4157663"/>
              <a:gd name="connsiteY253" fmla="*/ 1200150 h 4414838"/>
              <a:gd name="connsiteX254" fmla="*/ 3143250 w 4157663"/>
              <a:gd name="connsiteY254" fmla="*/ 1123950 h 4414838"/>
              <a:gd name="connsiteX255" fmla="*/ 3224213 w 4157663"/>
              <a:gd name="connsiteY255" fmla="*/ 1181101 h 4414838"/>
              <a:gd name="connsiteX256" fmla="*/ 3362325 w 4157663"/>
              <a:gd name="connsiteY256" fmla="*/ 1233489 h 4414838"/>
              <a:gd name="connsiteX257" fmla="*/ 3462338 w 4157663"/>
              <a:gd name="connsiteY257" fmla="*/ 1247776 h 4414838"/>
              <a:gd name="connsiteX258" fmla="*/ 3471863 w 4157663"/>
              <a:gd name="connsiteY258" fmla="*/ 1314451 h 4414838"/>
              <a:gd name="connsiteX259" fmla="*/ 3586163 w 4157663"/>
              <a:gd name="connsiteY259" fmla="*/ 1271589 h 4414838"/>
              <a:gd name="connsiteX260" fmla="*/ 3695700 w 4157663"/>
              <a:gd name="connsiteY260" fmla="*/ 1214439 h 4414838"/>
              <a:gd name="connsiteX261" fmla="*/ 3762375 w 4157663"/>
              <a:gd name="connsiteY261" fmla="*/ 1166814 h 4414838"/>
              <a:gd name="connsiteX262" fmla="*/ 3748088 w 4157663"/>
              <a:gd name="connsiteY262" fmla="*/ 1123951 h 4414838"/>
              <a:gd name="connsiteX263" fmla="*/ 3786188 w 4157663"/>
              <a:gd name="connsiteY263" fmla="*/ 1095376 h 4414838"/>
              <a:gd name="connsiteX264" fmla="*/ 3871913 w 4157663"/>
              <a:gd name="connsiteY264" fmla="*/ 1114426 h 4414838"/>
              <a:gd name="connsiteX265" fmla="*/ 4062413 w 4157663"/>
              <a:gd name="connsiteY265" fmla="*/ 1143000 h 4414838"/>
              <a:gd name="connsiteX266" fmla="*/ 4138613 w 4157663"/>
              <a:gd name="connsiteY266" fmla="*/ 1176338 h 4414838"/>
              <a:gd name="connsiteX267" fmla="*/ 4152900 w 4157663"/>
              <a:gd name="connsiteY267" fmla="*/ 2924175 h 4414838"/>
              <a:gd name="connsiteX0" fmla="*/ 4157663 w 4157663"/>
              <a:gd name="connsiteY0" fmla="*/ 2928938 h 4414838"/>
              <a:gd name="connsiteX1" fmla="*/ 4095750 w 4157663"/>
              <a:gd name="connsiteY1" fmla="*/ 2938463 h 4414838"/>
              <a:gd name="connsiteX2" fmla="*/ 4024313 w 4157663"/>
              <a:gd name="connsiteY2" fmla="*/ 2928938 h 4414838"/>
              <a:gd name="connsiteX3" fmla="*/ 3981450 w 4157663"/>
              <a:gd name="connsiteY3" fmla="*/ 2933700 h 4414838"/>
              <a:gd name="connsiteX4" fmla="*/ 3938588 w 4157663"/>
              <a:gd name="connsiteY4" fmla="*/ 2981325 h 4414838"/>
              <a:gd name="connsiteX5" fmla="*/ 3876675 w 4157663"/>
              <a:gd name="connsiteY5" fmla="*/ 3043238 h 4414838"/>
              <a:gd name="connsiteX6" fmla="*/ 3824288 w 4157663"/>
              <a:gd name="connsiteY6" fmla="*/ 3114675 h 4414838"/>
              <a:gd name="connsiteX7" fmla="*/ 3743325 w 4157663"/>
              <a:gd name="connsiteY7" fmla="*/ 3167063 h 4414838"/>
              <a:gd name="connsiteX8" fmla="*/ 3638550 w 4157663"/>
              <a:gd name="connsiteY8" fmla="*/ 3214688 h 4414838"/>
              <a:gd name="connsiteX9" fmla="*/ 3557588 w 4157663"/>
              <a:gd name="connsiteY9" fmla="*/ 3243263 h 4414838"/>
              <a:gd name="connsiteX10" fmla="*/ 3481388 w 4157663"/>
              <a:gd name="connsiteY10" fmla="*/ 3300413 h 4414838"/>
              <a:gd name="connsiteX11" fmla="*/ 3376613 w 4157663"/>
              <a:gd name="connsiteY11" fmla="*/ 3352800 h 4414838"/>
              <a:gd name="connsiteX12" fmla="*/ 3319463 w 4157663"/>
              <a:gd name="connsiteY12" fmla="*/ 3381375 h 4414838"/>
              <a:gd name="connsiteX13" fmla="*/ 3252788 w 4157663"/>
              <a:gd name="connsiteY13" fmla="*/ 3386138 h 4414838"/>
              <a:gd name="connsiteX14" fmla="*/ 3214688 w 4157663"/>
              <a:gd name="connsiteY14" fmla="*/ 3400425 h 4414838"/>
              <a:gd name="connsiteX15" fmla="*/ 3128963 w 4157663"/>
              <a:gd name="connsiteY15" fmla="*/ 3429000 h 4414838"/>
              <a:gd name="connsiteX16" fmla="*/ 3024188 w 4157663"/>
              <a:gd name="connsiteY16" fmla="*/ 3476625 h 4414838"/>
              <a:gd name="connsiteX17" fmla="*/ 2947988 w 4157663"/>
              <a:gd name="connsiteY17" fmla="*/ 3505200 h 4414838"/>
              <a:gd name="connsiteX18" fmla="*/ 2900363 w 4157663"/>
              <a:gd name="connsiteY18" fmla="*/ 3529013 h 4414838"/>
              <a:gd name="connsiteX19" fmla="*/ 2847975 w 4157663"/>
              <a:gd name="connsiteY19" fmla="*/ 3533775 h 4414838"/>
              <a:gd name="connsiteX20" fmla="*/ 2847975 w 4157663"/>
              <a:gd name="connsiteY20" fmla="*/ 3505200 h 4414838"/>
              <a:gd name="connsiteX21" fmla="*/ 2828925 w 4157663"/>
              <a:gd name="connsiteY21" fmla="*/ 3500438 h 4414838"/>
              <a:gd name="connsiteX22" fmla="*/ 2757488 w 4157663"/>
              <a:gd name="connsiteY22" fmla="*/ 3524250 h 4414838"/>
              <a:gd name="connsiteX23" fmla="*/ 2690813 w 4157663"/>
              <a:gd name="connsiteY23" fmla="*/ 3543300 h 4414838"/>
              <a:gd name="connsiteX24" fmla="*/ 2638425 w 4157663"/>
              <a:gd name="connsiteY24" fmla="*/ 3543300 h 4414838"/>
              <a:gd name="connsiteX25" fmla="*/ 2576513 w 4157663"/>
              <a:gd name="connsiteY25" fmla="*/ 3562350 h 4414838"/>
              <a:gd name="connsiteX26" fmla="*/ 2576513 w 4157663"/>
              <a:gd name="connsiteY26" fmla="*/ 3590925 h 4414838"/>
              <a:gd name="connsiteX27" fmla="*/ 2624138 w 4157663"/>
              <a:gd name="connsiteY27" fmla="*/ 3614738 h 4414838"/>
              <a:gd name="connsiteX28" fmla="*/ 2690813 w 4157663"/>
              <a:gd name="connsiteY28" fmla="*/ 3624263 h 4414838"/>
              <a:gd name="connsiteX29" fmla="*/ 2690813 w 4157663"/>
              <a:gd name="connsiteY29" fmla="*/ 3624263 h 4414838"/>
              <a:gd name="connsiteX30" fmla="*/ 2681288 w 4157663"/>
              <a:gd name="connsiteY30" fmla="*/ 3700463 h 4414838"/>
              <a:gd name="connsiteX31" fmla="*/ 2690813 w 4157663"/>
              <a:gd name="connsiteY31" fmla="*/ 3790950 h 4414838"/>
              <a:gd name="connsiteX32" fmla="*/ 2686050 w 4157663"/>
              <a:gd name="connsiteY32" fmla="*/ 3876675 h 4414838"/>
              <a:gd name="connsiteX33" fmla="*/ 2624138 w 4157663"/>
              <a:gd name="connsiteY33" fmla="*/ 3948113 h 4414838"/>
              <a:gd name="connsiteX34" fmla="*/ 2566988 w 4157663"/>
              <a:gd name="connsiteY34" fmla="*/ 4010025 h 4414838"/>
              <a:gd name="connsiteX35" fmla="*/ 2419350 w 4157663"/>
              <a:gd name="connsiteY35" fmla="*/ 4081463 h 4414838"/>
              <a:gd name="connsiteX36" fmla="*/ 2295525 w 4157663"/>
              <a:gd name="connsiteY36" fmla="*/ 4138613 h 4414838"/>
              <a:gd name="connsiteX37" fmla="*/ 2162175 w 4157663"/>
              <a:gd name="connsiteY37" fmla="*/ 4191000 h 4414838"/>
              <a:gd name="connsiteX38" fmla="*/ 2076450 w 4157663"/>
              <a:gd name="connsiteY38" fmla="*/ 4219575 h 4414838"/>
              <a:gd name="connsiteX39" fmla="*/ 2062163 w 4157663"/>
              <a:gd name="connsiteY39" fmla="*/ 4224338 h 4414838"/>
              <a:gd name="connsiteX40" fmla="*/ 1933575 w 4157663"/>
              <a:gd name="connsiteY40" fmla="*/ 4214813 h 4414838"/>
              <a:gd name="connsiteX41" fmla="*/ 1847850 w 4157663"/>
              <a:gd name="connsiteY41" fmla="*/ 4219575 h 4414838"/>
              <a:gd name="connsiteX42" fmla="*/ 1757363 w 4157663"/>
              <a:gd name="connsiteY42" fmla="*/ 4229100 h 4414838"/>
              <a:gd name="connsiteX43" fmla="*/ 1681163 w 4157663"/>
              <a:gd name="connsiteY43" fmla="*/ 4248150 h 4414838"/>
              <a:gd name="connsiteX44" fmla="*/ 1581150 w 4157663"/>
              <a:gd name="connsiteY44" fmla="*/ 4248150 h 4414838"/>
              <a:gd name="connsiteX45" fmla="*/ 1509713 w 4157663"/>
              <a:gd name="connsiteY45" fmla="*/ 4248150 h 4414838"/>
              <a:gd name="connsiteX46" fmla="*/ 1414463 w 4157663"/>
              <a:gd name="connsiteY46" fmla="*/ 4248150 h 4414838"/>
              <a:gd name="connsiteX47" fmla="*/ 1285875 w 4157663"/>
              <a:gd name="connsiteY47" fmla="*/ 4252913 h 4414838"/>
              <a:gd name="connsiteX48" fmla="*/ 1195388 w 4157663"/>
              <a:gd name="connsiteY48" fmla="*/ 4252913 h 4414838"/>
              <a:gd name="connsiteX49" fmla="*/ 1109663 w 4157663"/>
              <a:gd name="connsiteY49" fmla="*/ 4252913 h 4414838"/>
              <a:gd name="connsiteX50" fmla="*/ 1014413 w 4157663"/>
              <a:gd name="connsiteY50" fmla="*/ 4257675 h 4414838"/>
              <a:gd name="connsiteX51" fmla="*/ 919163 w 4157663"/>
              <a:gd name="connsiteY51" fmla="*/ 4271963 h 4414838"/>
              <a:gd name="connsiteX52" fmla="*/ 838200 w 4157663"/>
              <a:gd name="connsiteY52" fmla="*/ 4295775 h 4414838"/>
              <a:gd name="connsiteX53" fmla="*/ 762000 w 4157663"/>
              <a:gd name="connsiteY53" fmla="*/ 4310063 h 4414838"/>
              <a:gd name="connsiteX54" fmla="*/ 719138 w 4157663"/>
              <a:gd name="connsiteY54" fmla="*/ 4319588 h 4414838"/>
              <a:gd name="connsiteX55" fmla="*/ 642938 w 4157663"/>
              <a:gd name="connsiteY55" fmla="*/ 4348163 h 4414838"/>
              <a:gd name="connsiteX56" fmla="*/ 614363 w 4157663"/>
              <a:gd name="connsiteY56" fmla="*/ 4395788 h 4414838"/>
              <a:gd name="connsiteX57" fmla="*/ 542925 w 4157663"/>
              <a:gd name="connsiteY57" fmla="*/ 4405313 h 4414838"/>
              <a:gd name="connsiteX58" fmla="*/ 438150 w 4157663"/>
              <a:gd name="connsiteY58" fmla="*/ 4414838 h 4414838"/>
              <a:gd name="connsiteX59" fmla="*/ 381000 w 4157663"/>
              <a:gd name="connsiteY59" fmla="*/ 4395788 h 4414838"/>
              <a:gd name="connsiteX60" fmla="*/ 338138 w 4157663"/>
              <a:gd name="connsiteY60" fmla="*/ 4376738 h 4414838"/>
              <a:gd name="connsiteX61" fmla="*/ 319088 w 4157663"/>
              <a:gd name="connsiteY61" fmla="*/ 4367213 h 4414838"/>
              <a:gd name="connsiteX62" fmla="*/ 285750 w 4157663"/>
              <a:gd name="connsiteY62" fmla="*/ 4367213 h 4414838"/>
              <a:gd name="connsiteX63" fmla="*/ 242888 w 4157663"/>
              <a:gd name="connsiteY63" fmla="*/ 4386263 h 4414838"/>
              <a:gd name="connsiteX64" fmla="*/ 200025 w 4157663"/>
              <a:gd name="connsiteY64" fmla="*/ 4395788 h 4414838"/>
              <a:gd name="connsiteX65" fmla="*/ 119063 w 4157663"/>
              <a:gd name="connsiteY65" fmla="*/ 4381500 h 4414838"/>
              <a:gd name="connsiteX66" fmla="*/ 76200 w 4157663"/>
              <a:gd name="connsiteY66" fmla="*/ 4371975 h 4414838"/>
              <a:gd name="connsiteX67" fmla="*/ 14288 w 4157663"/>
              <a:gd name="connsiteY67" fmla="*/ 4376738 h 4414838"/>
              <a:gd name="connsiteX68" fmla="*/ 0 w 4157663"/>
              <a:gd name="connsiteY68" fmla="*/ 2028825 h 4414838"/>
              <a:gd name="connsiteX69" fmla="*/ 61913 w 4157663"/>
              <a:gd name="connsiteY69" fmla="*/ 1985963 h 4414838"/>
              <a:gd name="connsiteX70" fmla="*/ 161925 w 4157663"/>
              <a:gd name="connsiteY70" fmla="*/ 1966913 h 4414838"/>
              <a:gd name="connsiteX71" fmla="*/ 185738 w 4157663"/>
              <a:gd name="connsiteY71" fmla="*/ 2009775 h 4414838"/>
              <a:gd name="connsiteX72" fmla="*/ 204788 w 4157663"/>
              <a:gd name="connsiteY72" fmla="*/ 2024063 h 4414838"/>
              <a:gd name="connsiteX73" fmla="*/ 214313 w 4157663"/>
              <a:gd name="connsiteY73" fmla="*/ 2090738 h 4414838"/>
              <a:gd name="connsiteX74" fmla="*/ 247650 w 4157663"/>
              <a:gd name="connsiteY74" fmla="*/ 2000250 h 4414838"/>
              <a:gd name="connsiteX75" fmla="*/ 247650 w 4157663"/>
              <a:gd name="connsiteY75" fmla="*/ 2000250 h 4414838"/>
              <a:gd name="connsiteX76" fmla="*/ 280988 w 4157663"/>
              <a:gd name="connsiteY76" fmla="*/ 2005013 h 4414838"/>
              <a:gd name="connsiteX77" fmla="*/ 290513 w 4157663"/>
              <a:gd name="connsiteY77" fmla="*/ 1966913 h 4414838"/>
              <a:gd name="connsiteX78" fmla="*/ 366713 w 4157663"/>
              <a:gd name="connsiteY78" fmla="*/ 1971675 h 4414838"/>
              <a:gd name="connsiteX79" fmla="*/ 371475 w 4157663"/>
              <a:gd name="connsiteY79" fmla="*/ 1890713 h 4414838"/>
              <a:gd name="connsiteX80" fmla="*/ 385763 w 4157663"/>
              <a:gd name="connsiteY80" fmla="*/ 1847850 h 4414838"/>
              <a:gd name="connsiteX81" fmla="*/ 547688 w 4157663"/>
              <a:gd name="connsiteY81" fmla="*/ 1876425 h 4414838"/>
              <a:gd name="connsiteX82" fmla="*/ 704850 w 4157663"/>
              <a:gd name="connsiteY82" fmla="*/ 1924050 h 4414838"/>
              <a:gd name="connsiteX83" fmla="*/ 757238 w 4157663"/>
              <a:gd name="connsiteY83" fmla="*/ 1928813 h 4414838"/>
              <a:gd name="connsiteX84" fmla="*/ 842963 w 4157663"/>
              <a:gd name="connsiteY84" fmla="*/ 1990725 h 4414838"/>
              <a:gd name="connsiteX85" fmla="*/ 781050 w 4157663"/>
              <a:gd name="connsiteY85" fmla="*/ 1919288 h 4414838"/>
              <a:gd name="connsiteX86" fmla="*/ 633413 w 4157663"/>
              <a:gd name="connsiteY86" fmla="*/ 1804988 h 4414838"/>
              <a:gd name="connsiteX87" fmla="*/ 523875 w 4157663"/>
              <a:gd name="connsiteY87" fmla="*/ 1709738 h 4414838"/>
              <a:gd name="connsiteX88" fmla="*/ 504825 w 4157663"/>
              <a:gd name="connsiteY88" fmla="*/ 1690688 h 4414838"/>
              <a:gd name="connsiteX89" fmla="*/ 490538 w 4157663"/>
              <a:gd name="connsiteY89" fmla="*/ 1624013 h 4414838"/>
              <a:gd name="connsiteX90" fmla="*/ 461963 w 4157663"/>
              <a:gd name="connsiteY90" fmla="*/ 1547813 h 4414838"/>
              <a:gd name="connsiteX91" fmla="*/ 461963 w 4157663"/>
              <a:gd name="connsiteY91" fmla="*/ 1547813 h 4414838"/>
              <a:gd name="connsiteX92" fmla="*/ 381000 w 4157663"/>
              <a:gd name="connsiteY92" fmla="*/ 1519238 h 4414838"/>
              <a:gd name="connsiteX93" fmla="*/ 357188 w 4157663"/>
              <a:gd name="connsiteY93" fmla="*/ 1509713 h 4414838"/>
              <a:gd name="connsiteX94" fmla="*/ 304800 w 4157663"/>
              <a:gd name="connsiteY94" fmla="*/ 1581150 h 4414838"/>
              <a:gd name="connsiteX95" fmla="*/ 252413 w 4157663"/>
              <a:gd name="connsiteY95" fmla="*/ 1595438 h 4414838"/>
              <a:gd name="connsiteX96" fmla="*/ 285750 w 4157663"/>
              <a:gd name="connsiteY96" fmla="*/ 1533525 h 4414838"/>
              <a:gd name="connsiteX97" fmla="*/ 357188 w 4157663"/>
              <a:gd name="connsiteY97" fmla="*/ 1462088 h 4414838"/>
              <a:gd name="connsiteX98" fmla="*/ 376238 w 4157663"/>
              <a:gd name="connsiteY98" fmla="*/ 1414463 h 4414838"/>
              <a:gd name="connsiteX99" fmla="*/ 371475 w 4157663"/>
              <a:gd name="connsiteY99" fmla="*/ 1314450 h 4414838"/>
              <a:gd name="connsiteX100" fmla="*/ 361950 w 4157663"/>
              <a:gd name="connsiteY100" fmla="*/ 1228725 h 4414838"/>
              <a:gd name="connsiteX101" fmla="*/ 304800 w 4157663"/>
              <a:gd name="connsiteY101" fmla="*/ 1185863 h 4414838"/>
              <a:gd name="connsiteX102" fmla="*/ 280988 w 4157663"/>
              <a:gd name="connsiteY102" fmla="*/ 1162050 h 4414838"/>
              <a:gd name="connsiteX103" fmla="*/ 285750 w 4157663"/>
              <a:gd name="connsiteY103" fmla="*/ 1109663 h 4414838"/>
              <a:gd name="connsiteX104" fmla="*/ 309563 w 4157663"/>
              <a:gd name="connsiteY104" fmla="*/ 1090613 h 4414838"/>
              <a:gd name="connsiteX105" fmla="*/ 19050 w 4157663"/>
              <a:gd name="connsiteY105" fmla="*/ 633412 h 4414838"/>
              <a:gd name="connsiteX106" fmla="*/ 28575 w 4157663"/>
              <a:gd name="connsiteY106" fmla="*/ 19050 h 4414838"/>
              <a:gd name="connsiteX107" fmla="*/ 1066800 w 4157663"/>
              <a:gd name="connsiteY107" fmla="*/ 0 h 4414838"/>
              <a:gd name="connsiteX108" fmla="*/ 1195388 w 4157663"/>
              <a:gd name="connsiteY108" fmla="*/ 1109663 h 4414838"/>
              <a:gd name="connsiteX109" fmla="*/ 1252538 w 4157663"/>
              <a:gd name="connsiteY109" fmla="*/ 1090613 h 4414838"/>
              <a:gd name="connsiteX110" fmla="*/ 1295400 w 4157663"/>
              <a:gd name="connsiteY110" fmla="*/ 1095375 h 4414838"/>
              <a:gd name="connsiteX111" fmla="*/ 1300163 w 4157663"/>
              <a:gd name="connsiteY111" fmla="*/ 1176338 h 4414838"/>
              <a:gd name="connsiteX112" fmla="*/ 1328738 w 4157663"/>
              <a:gd name="connsiteY112" fmla="*/ 1223963 h 4414838"/>
              <a:gd name="connsiteX113" fmla="*/ 1395413 w 4157663"/>
              <a:gd name="connsiteY113" fmla="*/ 1281113 h 4414838"/>
              <a:gd name="connsiteX114" fmla="*/ 1447800 w 4157663"/>
              <a:gd name="connsiteY114" fmla="*/ 1309688 h 4414838"/>
              <a:gd name="connsiteX115" fmla="*/ 1528763 w 4157663"/>
              <a:gd name="connsiteY115" fmla="*/ 1281113 h 4414838"/>
              <a:gd name="connsiteX116" fmla="*/ 1533525 w 4157663"/>
              <a:gd name="connsiteY116" fmla="*/ 1314450 h 4414838"/>
              <a:gd name="connsiteX117" fmla="*/ 1495425 w 4157663"/>
              <a:gd name="connsiteY117" fmla="*/ 1366838 h 4414838"/>
              <a:gd name="connsiteX118" fmla="*/ 1509713 w 4157663"/>
              <a:gd name="connsiteY118" fmla="*/ 1428750 h 4414838"/>
              <a:gd name="connsiteX119" fmla="*/ 1552575 w 4157663"/>
              <a:gd name="connsiteY119" fmla="*/ 1428750 h 4414838"/>
              <a:gd name="connsiteX120" fmla="*/ 1504950 w 4157663"/>
              <a:gd name="connsiteY120" fmla="*/ 1462088 h 4414838"/>
              <a:gd name="connsiteX121" fmla="*/ 1519238 w 4157663"/>
              <a:gd name="connsiteY121" fmla="*/ 1528763 h 4414838"/>
              <a:gd name="connsiteX122" fmla="*/ 1543050 w 4157663"/>
              <a:gd name="connsiteY122" fmla="*/ 1576388 h 4414838"/>
              <a:gd name="connsiteX123" fmla="*/ 1600200 w 4157663"/>
              <a:gd name="connsiteY123" fmla="*/ 1571625 h 4414838"/>
              <a:gd name="connsiteX124" fmla="*/ 1652588 w 4157663"/>
              <a:gd name="connsiteY124" fmla="*/ 1590675 h 4414838"/>
              <a:gd name="connsiteX125" fmla="*/ 1695450 w 4157663"/>
              <a:gd name="connsiteY125" fmla="*/ 1552575 h 4414838"/>
              <a:gd name="connsiteX126" fmla="*/ 1719263 w 4157663"/>
              <a:gd name="connsiteY126" fmla="*/ 1533525 h 4414838"/>
              <a:gd name="connsiteX127" fmla="*/ 1704975 w 4157663"/>
              <a:gd name="connsiteY127" fmla="*/ 1490663 h 4414838"/>
              <a:gd name="connsiteX128" fmla="*/ 1690688 w 4157663"/>
              <a:gd name="connsiteY128" fmla="*/ 1476375 h 4414838"/>
              <a:gd name="connsiteX129" fmla="*/ 1690688 w 4157663"/>
              <a:gd name="connsiteY129" fmla="*/ 1452563 h 4414838"/>
              <a:gd name="connsiteX130" fmla="*/ 1728788 w 4157663"/>
              <a:gd name="connsiteY130" fmla="*/ 1466850 h 4414838"/>
              <a:gd name="connsiteX131" fmla="*/ 1757363 w 4157663"/>
              <a:gd name="connsiteY131" fmla="*/ 1495425 h 4414838"/>
              <a:gd name="connsiteX132" fmla="*/ 1766888 w 4157663"/>
              <a:gd name="connsiteY132" fmla="*/ 1447800 h 4414838"/>
              <a:gd name="connsiteX133" fmla="*/ 1771650 w 4157663"/>
              <a:gd name="connsiteY133" fmla="*/ 1414463 h 4414838"/>
              <a:gd name="connsiteX134" fmla="*/ 1766888 w 4157663"/>
              <a:gd name="connsiteY134" fmla="*/ 1400175 h 4414838"/>
              <a:gd name="connsiteX135" fmla="*/ 1724025 w 4157663"/>
              <a:gd name="connsiteY135" fmla="*/ 1385888 h 4414838"/>
              <a:gd name="connsiteX136" fmla="*/ 1690688 w 4157663"/>
              <a:gd name="connsiteY136" fmla="*/ 1362075 h 4414838"/>
              <a:gd name="connsiteX137" fmla="*/ 1657350 w 4157663"/>
              <a:gd name="connsiteY137" fmla="*/ 1319213 h 4414838"/>
              <a:gd name="connsiteX138" fmla="*/ 1628775 w 4157663"/>
              <a:gd name="connsiteY138" fmla="*/ 1309688 h 4414838"/>
              <a:gd name="connsiteX139" fmla="*/ 1590675 w 4157663"/>
              <a:gd name="connsiteY139" fmla="*/ 1309688 h 4414838"/>
              <a:gd name="connsiteX140" fmla="*/ 1571625 w 4157663"/>
              <a:gd name="connsiteY140" fmla="*/ 1304925 h 4414838"/>
              <a:gd name="connsiteX141" fmla="*/ 1557338 w 4157663"/>
              <a:gd name="connsiteY141" fmla="*/ 1271588 h 4414838"/>
              <a:gd name="connsiteX142" fmla="*/ 1538288 w 4157663"/>
              <a:gd name="connsiteY142" fmla="*/ 1233488 h 4414838"/>
              <a:gd name="connsiteX143" fmla="*/ 1557338 w 4157663"/>
              <a:gd name="connsiteY143" fmla="*/ 1219200 h 4414838"/>
              <a:gd name="connsiteX144" fmla="*/ 1614488 w 4157663"/>
              <a:gd name="connsiteY144" fmla="*/ 1281113 h 4414838"/>
              <a:gd name="connsiteX145" fmla="*/ 1614488 w 4157663"/>
              <a:gd name="connsiteY145" fmla="*/ 1281113 h 4414838"/>
              <a:gd name="connsiteX146" fmla="*/ 1633538 w 4157663"/>
              <a:gd name="connsiteY146" fmla="*/ 1252538 h 4414838"/>
              <a:gd name="connsiteX147" fmla="*/ 1614488 w 4157663"/>
              <a:gd name="connsiteY147" fmla="*/ 1214438 h 4414838"/>
              <a:gd name="connsiteX148" fmla="*/ 1657350 w 4157663"/>
              <a:gd name="connsiteY148" fmla="*/ 1223963 h 4414838"/>
              <a:gd name="connsiteX149" fmla="*/ 1676400 w 4157663"/>
              <a:gd name="connsiteY149" fmla="*/ 1285875 h 4414838"/>
              <a:gd name="connsiteX150" fmla="*/ 1695450 w 4157663"/>
              <a:gd name="connsiteY150" fmla="*/ 1290638 h 4414838"/>
              <a:gd name="connsiteX151" fmla="*/ 1690688 w 4157663"/>
              <a:gd name="connsiteY151" fmla="*/ 1252538 h 4414838"/>
              <a:gd name="connsiteX152" fmla="*/ 1681163 w 4157663"/>
              <a:gd name="connsiteY152" fmla="*/ 1223963 h 4414838"/>
              <a:gd name="connsiteX153" fmla="*/ 1690688 w 4157663"/>
              <a:gd name="connsiteY153" fmla="*/ 1204913 h 4414838"/>
              <a:gd name="connsiteX154" fmla="*/ 1690688 w 4157663"/>
              <a:gd name="connsiteY154" fmla="*/ 1204913 h 4414838"/>
              <a:gd name="connsiteX155" fmla="*/ 1757363 w 4157663"/>
              <a:gd name="connsiteY155" fmla="*/ 1204913 h 4414838"/>
              <a:gd name="connsiteX156" fmla="*/ 1757363 w 4157663"/>
              <a:gd name="connsiteY156" fmla="*/ 1204913 h 4414838"/>
              <a:gd name="connsiteX157" fmla="*/ 1728788 w 4157663"/>
              <a:gd name="connsiteY157" fmla="*/ 1300163 h 4414838"/>
              <a:gd name="connsiteX158" fmla="*/ 1733550 w 4157663"/>
              <a:gd name="connsiteY158" fmla="*/ 1338263 h 4414838"/>
              <a:gd name="connsiteX159" fmla="*/ 1733550 w 4157663"/>
              <a:gd name="connsiteY159" fmla="*/ 1338263 h 4414838"/>
              <a:gd name="connsiteX160" fmla="*/ 1800225 w 4157663"/>
              <a:gd name="connsiteY160" fmla="*/ 1352550 h 4414838"/>
              <a:gd name="connsiteX161" fmla="*/ 1838325 w 4157663"/>
              <a:gd name="connsiteY161" fmla="*/ 1319213 h 4414838"/>
              <a:gd name="connsiteX162" fmla="*/ 1900238 w 4157663"/>
              <a:gd name="connsiteY162" fmla="*/ 1319213 h 4414838"/>
              <a:gd name="connsiteX163" fmla="*/ 1947863 w 4157663"/>
              <a:gd name="connsiteY163" fmla="*/ 1328738 h 4414838"/>
              <a:gd name="connsiteX164" fmla="*/ 1966913 w 4157663"/>
              <a:gd name="connsiteY164" fmla="*/ 1300163 h 4414838"/>
              <a:gd name="connsiteX165" fmla="*/ 1971675 w 4157663"/>
              <a:gd name="connsiteY165" fmla="*/ 1281113 h 4414838"/>
              <a:gd name="connsiteX166" fmla="*/ 1928813 w 4157663"/>
              <a:gd name="connsiteY166" fmla="*/ 1266825 h 4414838"/>
              <a:gd name="connsiteX167" fmla="*/ 1881188 w 4157663"/>
              <a:gd name="connsiteY167" fmla="*/ 1257300 h 4414838"/>
              <a:gd name="connsiteX168" fmla="*/ 1866900 w 4157663"/>
              <a:gd name="connsiteY168" fmla="*/ 1238250 h 4414838"/>
              <a:gd name="connsiteX169" fmla="*/ 1938338 w 4157663"/>
              <a:gd name="connsiteY169" fmla="*/ 1233488 h 4414838"/>
              <a:gd name="connsiteX170" fmla="*/ 1962150 w 4157663"/>
              <a:gd name="connsiteY170" fmla="*/ 1247775 h 4414838"/>
              <a:gd name="connsiteX171" fmla="*/ 1962150 w 4157663"/>
              <a:gd name="connsiteY171" fmla="*/ 1247775 h 4414838"/>
              <a:gd name="connsiteX172" fmla="*/ 1914525 w 4157663"/>
              <a:gd name="connsiteY172" fmla="*/ 1214438 h 4414838"/>
              <a:gd name="connsiteX173" fmla="*/ 1928813 w 4157663"/>
              <a:gd name="connsiteY173" fmla="*/ 1190625 h 4414838"/>
              <a:gd name="connsiteX174" fmla="*/ 1928813 w 4157663"/>
              <a:gd name="connsiteY174" fmla="*/ 1190625 h 4414838"/>
              <a:gd name="connsiteX175" fmla="*/ 1947863 w 4157663"/>
              <a:gd name="connsiteY175" fmla="*/ 1166813 h 4414838"/>
              <a:gd name="connsiteX176" fmla="*/ 1952625 w 4157663"/>
              <a:gd name="connsiteY176" fmla="*/ 1152525 h 4414838"/>
              <a:gd name="connsiteX177" fmla="*/ 2024063 w 4157663"/>
              <a:gd name="connsiteY177" fmla="*/ 1223963 h 4414838"/>
              <a:gd name="connsiteX178" fmla="*/ 2019300 w 4157663"/>
              <a:gd name="connsiteY178" fmla="*/ 1204913 h 4414838"/>
              <a:gd name="connsiteX179" fmla="*/ 1995488 w 4157663"/>
              <a:gd name="connsiteY179" fmla="*/ 1152525 h 4414838"/>
              <a:gd name="connsiteX180" fmla="*/ 1995488 w 4157663"/>
              <a:gd name="connsiteY180" fmla="*/ 1090613 h 4414838"/>
              <a:gd name="connsiteX181" fmla="*/ 2014538 w 4157663"/>
              <a:gd name="connsiteY181" fmla="*/ 1090613 h 4414838"/>
              <a:gd name="connsiteX182" fmla="*/ 2019300 w 4157663"/>
              <a:gd name="connsiteY182" fmla="*/ 1152525 h 4414838"/>
              <a:gd name="connsiteX183" fmla="*/ 2052638 w 4157663"/>
              <a:gd name="connsiteY183" fmla="*/ 1171575 h 4414838"/>
              <a:gd name="connsiteX184" fmla="*/ 2052638 w 4157663"/>
              <a:gd name="connsiteY184" fmla="*/ 1171575 h 4414838"/>
              <a:gd name="connsiteX185" fmla="*/ 2043113 w 4157663"/>
              <a:gd name="connsiteY185" fmla="*/ 1081088 h 4414838"/>
              <a:gd name="connsiteX186" fmla="*/ 2071688 w 4157663"/>
              <a:gd name="connsiteY186" fmla="*/ 1076325 h 4414838"/>
              <a:gd name="connsiteX187" fmla="*/ 2071688 w 4157663"/>
              <a:gd name="connsiteY187" fmla="*/ 1128713 h 4414838"/>
              <a:gd name="connsiteX188" fmla="*/ 2081213 w 4157663"/>
              <a:gd name="connsiteY188" fmla="*/ 1143000 h 4414838"/>
              <a:gd name="connsiteX189" fmla="*/ 2109788 w 4157663"/>
              <a:gd name="connsiteY189" fmla="*/ 1090613 h 4414838"/>
              <a:gd name="connsiteX190" fmla="*/ 2152650 w 4157663"/>
              <a:gd name="connsiteY190" fmla="*/ 1066800 h 4414838"/>
              <a:gd name="connsiteX191" fmla="*/ 2157413 w 4157663"/>
              <a:gd name="connsiteY191" fmla="*/ 1090613 h 4414838"/>
              <a:gd name="connsiteX192" fmla="*/ 2124075 w 4157663"/>
              <a:gd name="connsiteY192" fmla="*/ 1133475 h 4414838"/>
              <a:gd name="connsiteX193" fmla="*/ 2095500 w 4157663"/>
              <a:gd name="connsiteY193" fmla="*/ 1166813 h 4414838"/>
              <a:gd name="connsiteX194" fmla="*/ 2195513 w 4157663"/>
              <a:gd name="connsiteY194" fmla="*/ 1190625 h 4414838"/>
              <a:gd name="connsiteX195" fmla="*/ 2233613 w 4157663"/>
              <a:gd name="connsiteY195" fmla="*/ 1190625 h 4414838"/>
              <a:gd name="connsiteX196" fmla="*/ 2228850 w 4157663"/>
              <a:gd name="connsiteY196" fmla="*/ 1152525 h 4414838"/>
              <a:gd name="connsiteX197" fmla="*/ 2228850 w 4157663"/>
              <a:gd name="connsiteY197" fmla="*/ 1152525 h 4414838"/>
              <a:gd name="connsiteX198" fmla="*/ 2262188 w 4157663"/>
              <a:gd name="connsiteY198" fmla="*/ 1119188 h 4414838"/>
              <a:gd name="connsiteX199" fmla="*/ 2276475 w 4157663"/>
              <a:gd name="connsiteY199" fmla="*/ 1195388 h 4414838"/>
              <a:gd name="connsiteX200" fmla="*/ 2300288 w 4157663"/>
              <a:gd name="connsiteY200" fmla="*/ 1214438 h 4414838"/>
              <a:gd name="connsiteX201" fmla="*/ 2309813 w 4157663"/>
              <a:gd name="connsiteY201" fmla="*/ 1176338 h 4414838"/>
              <a:gd name="connsiteX202" fmla="*/ 2309813 w 4157663"/>
              <a:gd name="connsiteY202" fmla="*/ 1176338 h 4414838"/>
              <a:gd name="connsiteX203" fmla="*/ 2338388 w 4157663"/>
              <a:gd name="connsiteY203" fmla="*/ 1109663 h 4414838"/>
              <a:gd name="connsiteX204" fmla="*/ 2343150 w 4157663"/>
              <a:gd name="connsiteY204" fmla="*/ 1147763 h 4414838"/>
              <a:gd name="connsiteX205" fmla="*/ 2347913 w 4157663"/>
              <a:gd name="connsiteY205" fmla="*/ 1181100 h 4414838"/>
              <a:gd name="connsiteX206" fmla="*/ 2409825 w 4157663"/>
              <a:gd name="connsiteY206" fmla="*/ 1200150 h 4414838"/>
              <a:gd name="connsiteX207" fmla="*/ 2438400 w 4157663"/>
              <a:gd name="connsiteY207" fmla="*/ 1204913 h 4414838"/>
              <a:gd name="connsiteX208" fmla="*/ 2447925 w 4157663"/>
              <a:gd name="connsiteY208" fmla="*/ 1190625 h 4414838"/>
              <a:gd name="connsiteX209" fmla="*/ 2466975 w 4157663"/>
              <a:gd name="connsiteY209" fmla="*/ 1171575 h 4414838"/>
              <a:gd name="connsiteX210" fmla="*/ 2509838 w 4157663"/>
              <a:gd name="connsiteY210" fmla="*/ 1166813 h 4414838"/>
              <a:gd name="connsiteX211" fmla="*/ 2481263 w 4157663"/>
              <a:gd name="connsiteY211" fmla="*/ 1204913 h 4414838"/>
              <a:gd name="connsiteX212" fmla="*/ 2481263 w 4157663"/>
              <a:gd name="connsiteY212" fmla="*/ 1233488 h 4414838"/>
              <a:gd name="connsiteX213" fmla="*/ 2481263 w 4157663"/>
              <a:gd name="connsiteY213" fmla="*/ 1233488 h 4414838"/>
              <a:gd name="connsiteX214" fmla="*/ 2547938 w 4157663"/>
              <a:gd name="connsiteY214" fmla="*/ 1271588 h 4414838"/>
              <a:gd name="connsiteX215" fmla="*/ 2609850 w 4157663"/>
              <a:gd name="connsiteY215" fmla="*/ 1309688 h 4414838"/>
              <a:gd name="connsiteX216" fmla="*/ 2662238 w 4157663"/>
              <a:gd name="connsiteY216" fmla="*/ 1347788 h 4414838"/>
              <a:gd name="connsiteX217" fmla="*/ 2681288 w 4157663"/>
              <a:gd name="connsiteY217" fmla="*/ 1362075 h 4414838"/>
              <a:gd name="connsiteX218" fmla="*/ 2705100 w 4157663"/>
              <a:gd name="connsiteY218" fmla="*/ 1328738 h 4414838"/>
              <a:gd name="connsiteX219" fmla="*/ 2700338 w 4157663"/>
              <a:gd name="connsiteY219" fmla="*/ 1300163 h 4414838"/>
              <a:gd name="connsiteX220" fmla="*/ 2700338 w 4157663"/>
              <a:gd name="connsiteY220" fmla="*/ 1281113 h 4414838"/>
              <a:gd name="connsiteX221" fmla="*/ 2728913 w 4157663"/>
              <a:gd name="connsiteY221" fmla="*/ 1319213 h 4414838"/>
              <a:gd name="connsiteX222" fmla="*/ 2705100 w 4157663"/>
              <a:gd name="connsiteY222" fmla="*/ 1357313 h 4414838"/>
              <a:gd name="connsiteX223" fmla="*/ 2747963 w 4157663"/>
              <a:gd name="connsiteY223" fmla="*/ 1404938 h 4414838"/>
              <a:gd name="connsiteX224" fmla="*/ 2795588 w 4157663"/>
              <a:gd name="connsiteY224" fmla="*/ 1390650 h 4414838"/>
              <a:gd name="connsiteX225" fmla="*/ 2795588 w 4157663"/>
              <a:gd name="connsiteY225" fmla="*/ 1390650 h 4414838"/>
              <a:gd name="connsiteX226" fmla="*/ 2814638 w 4157663"/>
              <a:gd name="connsiteY226" fmla="*/ 1333500 h 4414838"/>
              <a:gd name="connsiteX227" fmla="*/ 2814638 w 4157663"/>
              <a:gd name="connsiteY227" fmla="*/ 1333500 h 4414838"/>
              <a:gd name="connsiteX228" fmla="*/ 2824163 w 4157663"/>
              <a:gd name="connsiteY228" fmla="*/ 1381125 h 4414838"/>
              <a:gd name="connsiteX229" fmla="*/ 2847975 w 4157663"/>
              <a:gd name="connsiteY229" fmla="*/ 1419225 h 4414838"/>
              <a:gd name="connsiteX230" fmla="*/ 2928938 w 4157663"/>
              <a:gd name="connsiteY230" fmla="*/ 1443038 h 4414838"/>
              <a:gd name="connsiteX231" fmla="*/ 2986088 w 4157663"/>
              <a:gd name="connsiteY231" fmla="*/ 1452563 h 4414838"/>
              <a:gd name="connsiteX232" fmla="*/ 2986088 w 4157663"/>
              <a:gd name="connsiteY232" fmla="*/ 1452563 h 4414838"/>
              <a:gd name="connsiteX233" fmla="*/ 2947988 w 4157663"/>
              <a:gd name="connsiteY233" fmla="*/ 1309688 h 4414838"/>
              <a:gd name="connsiteX234" fmla="*/ 2886075 w 4157663"/>
              <a:gd name="connsiteY234" fmla="*/ 1157288 h 4414838"/>
              <a:gd name="connsiteX235" fmla="*/ 2881313 w 4157663"/>
              <a:gd name="connsiteY235" fmla="*/ 1104900 h 4414838"/>
              <a:gd name="connsiteX236" fmla="*/ 3009900 w 4157663"/>
              <a:gd name="connsiteY236" fmla="*/ 1081088 h 4414838"/>
              <a:gd name="connsiteX237" fmla="*/ 3052763 w 4157663"/>
              <a:gd name="connsiteY237" fmla="*/ 1171575 h 4414838"/>
              <a:gd name="connsiteX238" fmla="*/ 3076575 w 4157663"/>
              <a:gd name="connsiteY238" fmla="*/ 1257300 h 4414838"/>
              <a:gd name="connsiteX239" fmla="*/ 3081338 w 4157663"/>
              <a:gd name="connsiteY239" fmla="*/ 1347788 h 4414838"/>
              <a:gd name="connsiteX240" fmla="*/ 3095625 w 4157663"/>
              <a:gd name="connsiteY240" fmla="*/ 1419225 h 4414838"/>
              <a:gd name="connsiteX241" fmla="*/ 3143250 w 4157663"/>
              <a:gd name="connsiteY241" fmla="*/ 1452563 h 4414838"/>
              <a:gd name="connsiteX242" fmla="*/ 3243263 w 4157663"/>
              <a:gd name="connsiteY242" fmla="*/ 1414463 h 4414838"/>
              <a:gd name="connsiteX243" fmla="*/ 3333750 w 4157663"/>
              <a:gd name="connsiteY243" fmla="*/ 1371600 h 4414838"/>
              <a:gd name="connsiteX244" fmla="*/ 3400425 w 4157663"/>
              <a:gd name="connsiteY244" fmla="*/ 1333500 h 4414838"/>
              <a:gd name="connsiteX245" fmla="*/ 3400425 w 4157663"/>
              <a:gd name="connsiteY245" fmla="*/ 1276350 h 4414838"/>
              <a:gd name="connsiteX246" fmla="*/ 3352800 w 4157663"/>
              <a:gd name="connsiteY246" fmla="*/ 1271588 h 4414838"/>
              <a:gd name="connsiteX247" fmla="*/ 3295650 w 4157663"/>
              <a:gd name="connsiteY247" fmla="*/ 1300163 h 4414838"/>
              <a:gd name="connsiteX248" fmla="*/ 3238500 w 4157663"/>
              <a:gd name="connsiteY248" fmla="*/ 1309688 h 4414838"/>
              <a:gd name="connsiteX249" fmla="*/ 3200400 w 4157663"/>
              <a:gd name="connsiteY249" fmla="*/ 1300163 h 4414838"/>
              <a:gd name="connsiteX250" fmla="*/ 3248025 w 4157663"/>
              <a:gd name="connsiteY250" fmla="*/ 1271588 h 4414838"/>
              <a:gd name="connsiteX251" fmla="*/ 3271838 w 4157663"/>
              <a:gd name="connsiteY251" fmla="*/ 1233488 h 4414838"/>
              <a:gd name="connsiteX252" fmla="*/ 3228975 w 4157663"/>
              <a:gd name="connsiteY252" fmla="*/ 1223963 h 4414838"/>
              <a:gd name="connsiteX253" fmla="*/ 3162300 w 4157663"/>
              <a:gd name="connsiteY253" fmla="*/ 1200150 h 4414838"/>
              <a:gd name="connsiteX254" fmla="*/ 3143250 w 4157663"/>
              <a:gd name="connsiteY254" fmla="*/ 1123950 h 4414838"/>
              <a:gd name="connsiteX255" fmla="*/ 3224213 w 4157663"/>
              <a:gd name="connsiteY255" fmla="*/ 1181101 h 4414838"/>
              <a:gd name="connsiteX256" fmla="*/ 3362325 w 4157663"/>
              <a:gd name="connsiteY256" fmla="*/ 1233489 h 4414838"/>
              <a:gd name="connsiteX257" fmla="*/ 3462338 w 4157663"/>
              <a:gd name="connsiteY257" fmla="*/ 1247776 h 4414838"/>
              <a:gd name="connsiteX258" fmla="*/ 3471863 w 4157663"/>
              <a:gd name="connsiteY258" fmla="*/ 1314451 h 4414838"/>
              <a:gd name="connsiteX259" fmla="*/ 3586163 w 4157663"/>
              <a:gd name="connsiteY259" fmla="*/ 1271589 h 4414838"/>
              <a:gd name="connsiteX260" fmla="*/ 3695700 w 4157663"/>
              <a:gd name="connsiteY260" fmla="*/ 1214439 h 4414838"/>
              <a:gd name="connsiteX261" fmla="*/ 3762375 w 4157663"/>
              <a:gd name="connsiteY261" fmla="*/ 1166814 h 4414838"/>
              <a:gd name="connsiteX262" fmla="*/ 3748088 w 4157663"/>
              <a:gd name="connsiteY262" fmla="*/ 1123951 h 4414838"/>
              <a:gd name="connsiteX263" fmla="*/ 3786188 w 4157663"/>
              <a:gd name="connsiteY263" fmla="*/ 1095376 h 4414838"/>
              <a:gd name="connsiteX264" fmla="*/ 3871913 w 4157663"/>
              <a:gd name="connsiteY264" fmla="*/ 1114426 h 4414838"/>
              <a:gd name="connsiteX265" fmla="*/ 4062413 w 4157663"/>
              <a:gd name="connsiteY265" fmla="*/ 1143000 h 4414838"/>
              <a:gd name="connsiteX266" fmla="*/ 4138613 w 4157663"/>
              <a:gd name="connsiteY266" fmla="*/ 1176338 h 4414838"/>
              <a:gd name="connsiteX267" fmla="*/ 4152900 w 4157663"/>
              <a:gd name="connsiteY26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196455 w 4158730"/>
              <a:gd name="connsiteY108" fmla="*/ 1109663 h 4414838"/>
              <a:gd name="connsiteX109" fmla="*/ 1253605 w 4158730"/>
              <a:gd name="connsiteY109" fmla="*/ 1090613 h 4414838"/>
              <a:gd name="connsiteX110" fmla="*/ 1296467 w 4158730"/>
              <a:gd name="connsiteY110" fmla="*/ 1095375 h 4414838"/>
              <a:gd name="connsiteX111" fmla="*/ 1301230 w 4158730"/>
              <a:gd name="connsiteY111" fmla="*/ 1176338 h 4414838"/>
              <a:gd name="connsiteX112" fmla="*/ 1329805 w 4158730"/>
              <a:gd name="connsiteY112" fmla="*/ 1223963 h 4414838"/>
              <a:gd name="connsiteX113" fmla="*/ 1396480 w 4158730"/>
              <a:gd name="connsiteY113" fmla="*/ 1281113 h 4414838"/>
              <a:gd name="connsiteX114" fmla="*/ 1448867 w 4158730"/>
              <a:gd name="connsiteY114" fmla="*/ 1309688 h 4414838"/>
              <a:gd name="connsiteX115" fmla="*/ 1529830 w 4158730"/>
              <a:gd name="connsiteY115" fmla="*/ 1281113 h 4414838"/>
              <a:gd name="connsiteX116" fmla="*/ 1534592 w 4158730"/>
              <a:gd name="connsiteY116" fmla="*/ 1314450 h 4414838"/>
              <a:gd name="connsiteX117" fmla="*/ 1496492 w 4158730"/>
              <a:gd name="connsiteY117" fmla="*/ 1366838 h 4414838"/>
              <a:gd name="connsiteX118" fmla="*/ 1510780 w 4158730"/>
              <a:gd name="connsiteY118" fmla="*/ 1428750 h 4414838"/>
              <a:gd name="connsiteX119" fmla="*/ 1553642 w 4158730"/>
              <a:gd name="connsiteY119" fmla="*/ 1428750 h 4414838"/>
              <a:gd name="connsiteX120" fmla="*/ 1506017 w 4158730"/>
              <a:gd name="connsiteY120" fmla="*/ 1462088 h 4414838"/>
              <a:gd name="connsiteX121" fmla="*/ 1520305 w 4158730"/>
              <a:gd name="connsiteY121" fmla="*/ 1528763 h 4414838"/>
              <a:gd name="connsiteX122" fmla="*/ 1544117 w 4158730"/>
              <a:gd name="connsiteY122" fmla="*/ 1576388 h 4414838"/>
              <a:gd name="connsiteX123" fmla="*/ 1601267 w 4158730"/>
              <a:gd name="connsiteY123" fmla="*/ 1571625 h 4414838"/>
              <a:gd name="connsiteX124" fmla="*/ 1653655 w 4158730"/>
              <a:gd name="connsiteY124" fmla="*/ 1590675 h 4414838"/>
              <a:gd name="connsiteX125" fmla="*/ 1696517 w 4158730"/>
              <a:gd name="connsiteY125" fmla="*/ 1552575 h 4414838"/>
              <a:gd name="connsiteX126" fmla="*/ 1720330 w 4158730"/>
              <a:gd name="connsiteY126" fmla="*/ 1533525 h 4414838"/>
              <a:gd name="connsiteX127" fmla="*/ 1706042 w 4158730"/>
              <a:gd name="connsiteY127" fmla="*/ 1490663 h 4414838"/>
              <a:gd name="connsiteX128" fmla="*/ 1691755 w 4158730"/>
              <a:gd name="connsiteY128" fmla="*/ 1476375 h 4414838"/>
              <a:gd name="connsiteX129" fmla="*/ 1691755 w 4158730"/>
              <a:gd name="connsiteY129" fmla="*/ 1452563 h 4414838"/>
              <a:gd name="connsiteX130" fmla="*/ 1729855 w 4158730"/>
              <a:gd name="connsiteY130" fmla="*/ 1466850 h 4414838"/>
              <a:gd name="connsiteX131" fmla="*/ 1758430 w 4158730"/>
              <a:gd name="connsiteY131" fmla="*/ 1495425 h 4414838"/>
              <a:gd name="connsiteX132" fmla="*/ 1767955 w 4158730"/>
              <a:gd name="connsiteY132" fmla="*/ 1447800 h 4414838"/>
              <a:gd name="connsiteX133" fmla="*/ 1772717 w 4158730"/>
              <a:gd name="connsiteY133" fmla="*/ 1414463 h 4414838"/>
              <a:gd name="connsiteX134" fmla="*/ 1767955 w 4158730"/>
              <a:gd name="connsiteY134" fmla="*/ 1400175 h 4414838"/>
              <a:gd name="connsiteX135" fmla="*/ 1725092 w 4158730"/>
              <a:gd name="connsiteY135" fmla="*/ 1385888 h 4414838"/>
              <a:gd name="connsiteX136" fmla="*/ 1691755 w 4158730"/>
              <a:gd name="connsiteY136" fmla="*/ 1362075 h 4414838"/>
              <a:gd name="connsiteX137" fmla="*/ 1658417 w 4158730"/>
              <a:gd name="connsiteY137" fmla="*/ 1319213 h 4414838"/>
              <a:gd name="connsiteX138" fmla="*/ 1629842 w 4158730"/>
              <a:gd name="connsiteY138" fmla="*/ 1309688 h 4414838"/>
              <a:gd name="connsiteX139" fmla="*/ 1591742 w 4158730"/>
              <a:gd name="connsiteY139" fmla="*/ 1309688 h 4414838"/>
              <a:gd name="connsiteX140" fmla="*/ 1572692 w 4158730"/>
              <a:gd name="connsiteY140" fmla="*/ 1304925 h 4414838"/>
              <a:gd name="connsiteX141" fmla="*/ 1558405 w 4158730"/>
              <a:gd name="connsiteY141" fmla="*/ 1271588 h 4414838"/>
              <a:gd name="connsiteX142" fmla="*/ 1539355 w 4158730"/>
              <a:gd name="connsiteY142" fmla="*/ 1233488 h 4414838"/>
              <a:gd name="connsiteX143" fmla="*/ 1558405 w 4158730"/>
              <a:gd name="connsiteY143" fmla="*/ 1219200 h 4414838"/>
              <a:gd name="connsiteX144" fmla="*/ 1615555 w 4158730"/>
              <a:gd name="connsiteY144" fmla="*/ 1281113 h 4414838"/>
              <a:gd name="connsiteX145" fmla="*/ 1615555 w 4158730"/>
              <a:gd name="connsiteY145" fmla="*/ 1281113 h 4414838"/>
              <a:gd name="connsiteX146" fmla="*/ 1634605 w 4158730"/>
              <a:gd name="connsiteY146" fmla="*/ 1252538 h 4414838"/>
              <a:gd name="connsiteX147" fmla="*/ 1615555 w 4158730"/>
              <a:gd name="connsiteY147" fmla="*/ 1214438 h 4414838"/>
              <a:gd name="connsiteX148" fmla="*/ 1658417 w 4158730"/>
              <a:gd name="connsiteY148" fmla="*/ 1223963 h 4414838"/>
              <a:gd name="connsiteX149" fmla="*/ 1677467 w 4158730"/>
              <a:gd name="connsiteY149" fmla="*/ 1285875 h 4414838"/>
              <a:gd name="connsiteX150" fmla="*/ 1696517 w 4158730"/>
              <a:gd name="connsiteY150" fmla="*/ 1290638 h 4414838"/>
              <a:gd name="connsiteX151" fmla="*/ 1691755 w 4158730"/>
              <a:gd name="connsiteY151" fmla="*/ 1252538 h 4414838"/>
              <a:gd name="connsiteX152" fmla="*/ 1682230 w 4158730"/>
              <a:gd name="connsiteY152" fmla="*/ 1223963 h 4414838"/>
              <a:gd name="connsiteX153" fmla="*/ 1691755 w 4158730"/>
              <a:gd name="connsiteY153" fmla="*/ 1204913 h 4414838"/>
              <a:gd name="connsiteX154" fmla="*/ 1691755 w 4158730"/>
              <a:gd name="connsiteY154" fmla="*/ 1204913 h 4414838"/>
              <a:gd name="connsiteX155" fmla="*/ 1758430 w 4158730"/>
              <a:gd name="connsiteY155" fmla="*/ 1204913 h 4414838"/>
              <a:gd name="connsiteX156" fmla="*/ 1758430 w 4158730"/>
              <a:gd name="connsiteY156" fmla="*/ 1204913 h 4414838"/>
              <a:gd name="connsiteX157" fmla="*/ 1729855 w 4158730"/>
              <a:gd name="connsiteY157" fmla="*/ 1300163 h 4414838"/>
              <a:gd name="connsiteX158" fmla="*/ 1734617 w 4158730"/>
              <a:gd name="connsiteY158" fmla="*/ 1338263 h 4414838"/>
              <a:gd name="connsiteX159" fmla="*/ 1734617 w 4158730"/>
              <a:gd name="connsiteY159" fmla="*/ 1338263 h 4414838"/>
              <a:gd name="connsiteX160" fmla="*/ 1801292 w 4158730"/>
              <a:gd name="connsiteY160" fmla="*/ 1352550 h 4414838"/>
              <a:gd name="connsiteX161" fmla="*/ 1839392 w 4158730"/>
              <a:gd name="connsiteY161" fmla="*/ 1319213 h 4414838"/>
              <a:gd name="connsiteX162" fmla="*/ 1901305 w 4158730"/>
              <a:gd name="connsiteY162" fmla="*/ 1319213 h 4414838"/>
              <a:gd name="connsiteX163" fmla="*/ 1948930 w 4158730"/>
              <a:gd name="connsiteY163" fmla="*/ 1328738 h 4414838"/>
              <a:gd name="connsiteX164" fmla="*/ 1967980 w 4158730"/>
              <a:gd name="connsiteY164" fmla="*/ 1300163 h 4414838"/>
              <a:gd name="connsiteX165" fmla="*/ 1972742 w 4158730"/>
              <a:gd name="connsiteY165" fmla="*/ 1281113 h 4414838"/>
              <a:gd name="connsiteX166" fmla="*/ 1929880 w 4158730"/>
              <a:gd name="connsiteY166" fmla="*/ 1266825 h 4414838"/>
              <a:gd name="connsiteX167" fmla="*/ 1882255 w 4158730"/>
              <a:gd name="connsiteY167" fmla="*/ 1257300 h 4414838"/>
              <a:gd name="connsiteX168" fmla="*/ 1867967 w 4158730"/>
              <a:gd name="connsiteY168" fmla="*/ 1238250 h 4414838"/>
              <a:gd name="connsiteX169" fmla="*/ 1939405 w 4158730"/>
              <a:gd name="connsiteY169" fmla="*/ 1233488 h 4414838"/>
              <a:gd name="connsiteX170" fmla="*/ 1963217 w 4158730"/>
              <a:gd name="connsiteY170" fmla="*/ 1247775 h 4414838"/>
              <a:gd name="connsiteX171" fmla="*/ 1963217 w 4158730"/>
              <a:gd name="connsiteY171" fmla="*/ 1247775 h 4414838"/>
              <a:gd name="connsiteX172" fmla="*/ 1915592 w 4158730"/>
              <a:gd name="connsiteY172" fmla="*/ 1214438 h 4414838"/>
              <a:gd name="connsiteX173" fmla="*/ 1929880 w 4158730"/>
              <a:gd name="connsiteY173" fmla="*/ 1190625 h 4414838"/>
              <a:gd name="connsiteX174" fmla="*/ 1929880 w 4158730"/>
              <a:gd name="connsiteY174" fmla="*/ 1190625 h 4414838"/>
              <a:gd name="connsiteX175" fmla="*/ 1948930 w 4158730"/>
              <a:gd name="connsiteY175" fmla="*/ 1166813 h 4414838"/>
              <a:gd name="connsiteX176" fmla="*/ 1953692 w 4158730"/>
              <a:gd name="connsiteY176" fmla="*/ 1152525 h 4414838"/>
              <a:gd name="connsiteX177" fmla="*/ 2025130 w 4158730"/>
              <a:gd name="connsiteY177" fmla="*/ 1223963 h 4414838"/>
              <a:gd name="connsiteX178" fmla="*/ 2020367 w 4158730"/>
              <a:gd name="connsiteY178" fmla="*/ 1204913 h 4414838"/>
              <a:gd name="connsiteX179" fmla="*/ 1996555 w 4158730"/>
              <a:gd name="connsiteY179" fmla="*/ 1152525 h 4414838"/>
              <a:gd name="connsiteX180" fmla="*/ 1996555 w 4158730"/>
              <a:gd name="connsiteY180" fmla="*/ 1090613 h 4414838"/>
              <a:gd name="connsiteX181" fmla="*/ 2015605 w 4158730"/>
              <a:gd name="connsiteY181" fmla="*/ 1090613 h 4414838"/>
              <a:gd name="connsiteX182" fmla="*/ 2020367 w 4158730"/>
              <a:gd name="connsiteY182" fmla="*/ 1152525 h 4414838"/>
              <a:gd name="connsiteX183" fmla="*/ 2053705 w 4158730"/>
              <a:gd name="connsiteY183" fmla="*/ 1171575 h 4414838"/>
              <a:gd name="connsiteX184" fmla="*/ 2053705 w 4158730"/>
              <a:gd name="connsiteY184" fmla="*/ 1171575 h 4414838"/>
              <a:gd name="connsiteX185" fmla="*/ 2044180 w 4158730"/>
              <a:gd name="connsiteY185" fmla="*/ 1081088 h 4414838"/>
              <a:gd name="connsiteX186" fmla="*/ 2072755 w 4158730"/>
              <a:gd name="connsiteY186" fmla="*/ 1076325 h 4414838"/>
              <a:gd name="connsiteX187" fmla="*/ 2072755 w 4158730"/>
              <a:gd name="connsiteY187" fmla="*/ 1128713 h 4414838"/>
              <a:gd name="connsiteX188" fmla="*/ 2082280 w 4158730"/>
              <a:gd name="connsiteY188" fmla="*/ 1143000 h 4414838"/>
              <a:gd name="connsiteX189" fmla="*/ 2110855 w 4158730"/>
              <a:gd name="connsiteY189" fmla="*/ 1090613 h 4414838"/>
              <a:gd name="connsiteX190" fmla="*/ 2153717 w 4158730"/>
              <a:gd name="connsiteY190" fmla="*/ 1066800 h 4414838"/>
              <a:gd name="connsiteX191" fmla="*/ 2158480 w 4158730"/>
              <a:gd name="connsiteY191" fmla="*/ 1090613 h 4414838"/>
              <a:gd name="connsiteX192" fmla="*/ 2125142 w 4158730"/>
              <a:gd name="connsiteY192" fmla="*/ 1133475 h 4414838"/>
              <a:gd name="connsiteX193" fmla="*/ 2096567 w 4158730"/>
              <a:gd name="connsiteY193" fmla="*/ 1166813 h 4414838"/>
              <a:gd name="connsiteX194" fmla="*/ 2196580 w 4158730"/>
              <a:gd name="connsiteY194" fmla="*/ 1190625 h 4414838"/>
              <a:gd name="connsiteX195" fmla="*/ 2234680 w 4158730"/>
              <a:gd name="connsiteY195" fmla="*/ 1190625 h 4414838"/>
              <a:gd name="connsiteX196" fmla="*/ 2229917 w 4158730"/>
              <a:gd name="connsiteY196" fmla="*/ 1152525 h 4414838"/>
              <a:gd name="connsiteX197" fmla="*/ 2229917 w 4158730"/>
              <a:gd name="connsiteY197" fmla="*/ 1152525 h 4414838"/>
              <a:gd name="connsiteX198" fmla="*/ 2263255 w 4158730"/>
              <a:gd name="connsiteY198" fmla="*/ 1119188 h 4414838"/>
              <a:gd name="connsiteX199" fmla="*/ 2277542 w 4158730"/>
              <a:gd name="connsiteY199" fmla="*/ 1195388 h 4414838"/>
              <a:gd name="connsiteX200" fmla="*/ 2301355 w 4158730"/>
              <a:gd name="connsiteY200" fmla="*/ 1214438 h 4414838"/>
              <a:gd name="connsiteX201" fmla="*/ 2310880 w 4158730"/>
              <a:gd name="connsiteY201" fmla="*/ 1176338 h 4414838"/>
              <a:gd name="connsiteX202" fmla="*/ 2310880 w 4158730"/>
              <a:gd name="connsiteY202" fmla="*/ 1176338 h 4414838"/>
              <a:gd name="connsiteX203" fmla="*/ 2339455 w 4158730"/>
              <a:gd name="connsiteY203" fmla="*/ 1109663 h 4414838"/>
              <a:gd name="connsiteX204" fmla="*/ 2344217 w 4158730"/>
              <a:gd name="connsiteY204" fmla="*/ 1147763 h 4414838"/>
              <a:gd name="connsiteX205" fmla="*/ 2348980 w 4158730"/>
              <a:gd name="connsiteY205" fmla="*/ 1181100 h 4414838"/>
              <a:gd name="connsiteX206" fmla="*/ 2410892 w 4158730"/>
              <a:gd name="connsiteY206" fmla="*/ 1200150 h 4414838"/>
              <a:gd name="connsiteX207" fmla="*/ 2439467 w 4158730"/>
              <a:gd name="connsiteY207" fmla="*/ 1204913 h 4414838"/>
              <a:gd name="connsiteX208" fmla="*/ 2448992 w 4158730"/>
              <a:gd name="connsiteY208" fmla="*/ 1190625 h 4414838"/>
              <a:gd name="connsiteX209" fmla="*/ 2468042 w 4158730"/>
              <a:gd name="connsiteY209" fmla="*/ 1171575 h 4414838"/>
              <a:gd name="connsiteX210" fmla="*/ 2510905 w 4158730"/>
              <a:gd name="connsiteY210" fmla="*/ 1166813 h 4414838"/>
              <a:gd name="connsiteX211" fmla="*/ 2482330 w 4158730"/>
              <a:gd name="connsiteY211" fmla="*/ 1204913 h 4414838"/>
              <a:gd name="connsiteX212" fmla="*/ 2482330 w 4158730"/>
              <a:gd name="connsiteY212" fmla="*/ 1233488 h 4414838"/>
              <a:gd name="connsiteX213" fmla="*/ 2482330 w 4158730"/>
              <a:gd name="connsiteY213" fmla="*/ 1233488 h 4414838"/>
              <a:gd name="connsiteX214" fmla="*/ 2549005 w 4158730"/>
              <a:gd name="connsiteY214" fmla="*/ 1271588 h 4414838"/>
              <a:gd name="connsiteX215" fmla="*/ 2610917 w 4158730"/>
              <a:gd name="connsiteY215" fmla="*/ 1309688 h 4414838"/>
              <a:gd name="connsiteX216" fmla="*/ 2663305 w 4158730"/>
              <a:gd name="connsiteY216" fmla="*/ 1347788 h 4414838"/>
              <a:gd name="connsiteX217" fmla="*/ 2682355 w 4158730"/>
              <a:gd name="connsiteY217" fmla="*/ 1362075 h 4414838"/>
              <a:gd name="connsiteX218" fmla="*/ 2706167 w 4158730"/>
              <a:gd name="connsiteY218" fmla="*/ 1328738 h 4414838"/>
              <a:gd name="connsiteX219" fmla="*/ 2701405 w 4158730"/>
              <a:gd name="connsiteY219" fmla="*/ 1300163 h 4414838"/>
              <a:gd name="connsiteX220" fmla="*/ 2701405 w 4158730"/>
              <a:gd name="connsiteY220" fmla="*/ 1281113 h 4414838"/>
              <a:gd name="connsiteX221" fmla="*/ 2729980 w 4158730"/>
              <a:gd name="connsiteY221" fmla="*/ 1319213 h 4414838"/>
              <a:gd name="connsiteX222" fmla="*/ 2706167 w 4158730"/>
              <a:gd name="connsiteY222" fmla="*/ 1357313 h 4414838"/>
              <a:gd name="connsiteX223" fmla="*/ 2749030 w 4158730"/>
              <a:gd name="connsiteY223" fmla="*/ 1404938 h 4414838"/>
              <a:gd name="connsiteX224" fmla="*/ 2796655 w 4158730"/>
              <a:gd name="connsiteY224" fmla="*/ 1390650 h 4414838"/>
              <a:gd name="connsiteX225" fmla="*/ 2796655 w 4158730"/>
              <a:gd name="connsiteY225" fmla="*/ 1390650 h 4414838"/>
              <a:gd name="connsiteX226" fmla="*/ 2815705 w 4158730"/>
              <a:gd name="connsiteY226" fmla="*/ 1333500 h 4414838"/>
              <a:gd name="connsiteX227" fmla="*/ 2815705 w 4158730"/>
              <a:gd name="connsiteY227" fmla="*/ 1333500 h 4414838"/>
              <a:gd name="connsiteX228" fmla="*/ 2825230 w 4158730"/>
              <a:gd name="connsiteY228" fmla="*/ 1381125 h 4414838"/>
              <a:gd name="connsiteX229" fmla="*/ 2849042 w 4158730"/>
              <a:gd name="connsiteY229" fmla="*/ 1419225 h 4414838"/>
              <a:gd name="connsiteX230" fmla="*/ 2930005 w 4158730"/>
              <a:gd name="connsiteY230" fmla="*/ 1443038 h 4414838"/>
              <a:gd name="connsiteX231" fmla="*/ 2987155 w 4158730"/>
              <a:gd name="connsiteY231" fmla="*/ 1452563 h 4414838"/>
              <a:gd name="connsiteX232" fmla="*/ 2987155 w 4158730"/>
              <a:gd name="connsiteY232" fmla="*/ 1452563 h 4414838"/>
              <a:gd name="connsiteX233" fmla="*/ 2949055 w 4158730"/>
              <a:gd name="connsiteY233" fmla="*/ 1309688 h 4414838"/>
              <a:gd name="connsiteX234" fmla="*/ 2887142 w 4158730"/>
              <a:gd name="connsiteY234" fmla="*/ 1157288 h 4414838"/>
              <a:gd name="connsiteX235" fmla="*/ 2882380 w 4158730"/>
              <a:gd name="connsiteY235" fmla="*/ 1104900 h 4414838"/>
              <a:gd name="connsiteX236" fmla="*/ 3010967 w 4158730"/>
              <a:gd name="connsiteY236" fmla="*/ 1081088 h 4414838"/>
              <a:gd name="connsiteX237" fmla="*/ 3053830 w 4158730"/>
              <a:gd name="connsiteY237" fmla="*/ 1171575 h 4414838"/>
              <a:gd name="connsiteX238" fmla="*/ 3077642 w 4158730"/>
              <a:gd name="connsiteY238" fmla="*/ 1257300 h 4414838"/>
              <a:gd name="connsiteX239" fmla="*/ 3082405 w 4158730"/>
              <a:gd name="connsiteY239" fmla="*/ 1347788 h 4414838"/>
              <a:gd name="connsiteX240" fmla="*/ 3096692 w 4158730"/>
              <a:gd name="connsiteY240" fmla="*/ 1419225 h 4414838"/>
              <a:gd name="connsiteX241" fmla="*/ 3144317 w 4158730"/>
              <a:gd name="connsiteY241" fmla="*/ 1452563 h 4414838"/>
              <a:gd name="connsiteX242" fmla="*/ 3244330 w 4158730"/>
              <a:gd name="connsiteY242" fmla="*/ 1414463 h 4414838"/>
              <a:gd name="connsiteX243" fmla="*/ 3334817 w 4158730"/>
              <a:gd name="connsiteY243" fmla="*/ 1371600 h 4414838"/>
              <a:gd name="connsiteX244" fmla="*/ 3401492 w 4158730"/>
              <a:gd name="connsiteY244" fmla="*/ 1333500 h 4414838"/>
              <a:gd name="connsiteX245" fmla="*/ 3401492 w 4158730"/>
              <a:gd name="connsiteY245" fmla="*/ 1276350 h 4414838"/>
              <a:gd name="connsiteX246" fmla="*/ 3353867 w 4158730"/>
              <a:gd name="connsiteY246" fmla="*/ 1271588 h 4414838"/>
              <a:gd name="connsiteX247" fmla="*/ 3296717 w 4158730"/>
              <a:gd name="connsiteY247" fmla="*/ 1300163 h 4414838"/>
              <a:gd name="connsiteX248" fmla="*/ 3239567 w 4158730"/>
              <a:gd name="connsiteY248" fmla="*/ 1309688 h 4414838"/>
              <a:gd name="connsiteX249" fmla="*/ 3201467 w 4158730"/>
              <a:gd name="connsiteY249" fmla="*/ 1300163 h 4414838"/>
              <a:gd name="connsiteX250" fmla="*/ 3249092 w 4158730"/>
              <a:gd name="connsiteY250" fmla="*/ 1271588 h 4414838"/>
              <a:gd name="connsiteX251" fmla="*/ 3272905 w 4158730"/>
              <a:gd name="connsiteY251" fmla="*/ 1233488 h 4414838"/>
              <a:gd name="connsiteX252" fmla="*/ 3230042 w 4158730"/>
              <a:gd name="connsiteY252" fmla="*/ 1223963 h 4414838"/>
              <a:gd name="connsiteX253" fmla="*/ 3163367 w 4158730"/>
              <a:gd name="connsiteY253" fmla="*/ 1200150 h 4414838"/>
              <a:gd name="connsiteX254" fmla="*/ 3144317 w 4158730"/>
              <a:gd name="connsiteY254" fmla="*/ 1123950 h 4414838"/>
              <a:gd name="connsiteX255" fmla="*/ 3225280 w 4158730"/>
              <a:gd name="connsiteY255" fmla="*/ 1181101 h 4414838"/>
              <a:gd name="connsiteX256" fmla="*/ 3363392 w 4158730"/>
              <a:gd name="connsiteY256" fmla="*/ 1233489 h 4414838"/>
              <a:gd name="connsiteX257" fmla="*/ 3463405 w 4158730"/>
              <a:gd name="connsiteY257" fmla="*/ 1247776 h 4414838"/>
              <a:gd name="connsiteX258" fmla="*/ 3472930 w 4158730"/>
              <a:gd name="connsiteY258" fmla="*/ 1314451 h 4414838"/>
              <a:gd name="connsiteX259" fmla="*/ 3587230 w 4158730"/>
              <a:gd name="connsiteY259" fmla="*/ 1271589 h 4414838"/>
              <a:gd name="connsiteX260" fmla="*/ 3696767 w 4158730"/>
              <a:gd name="connsiteY260" fmla="*/ 1214439 h 4414838"/>
              <a:gd name="connsiteX261" fmla="*/ 3763442 w 4158730"/>
              <a:gd name="connsiteY261" fmla="*/ 1166814 h 4414838"/>
              <a:gd name="connsiteX262" fmla="*/ 3749155 w 4158730"/>
              <a:gd name="connsiteY262" fmla="*/ 1123951 h 4414838"/>
              <a:gd name="connsiteX263" fmla="*/ 3787255 w 4158730"/>
              <a:gd name="connsiteY263" fmla="*/ 1095376 h 4414838"/>
              <a:gd name="connsiteX264" fmla="*/ 3872980 w 4158730"/>
              <a:gd name="connsiteY264" fmla="*/ 1114426 h 4414838"/>
              <a:gd name="connsiteX265" fmla="*/ 4063480 w 4158730"/>
              <a:gd name="connsiteY265" fmla="*/ 1143000 h 4414838"/>
              <a:gd name="connsiteX266" fmla="*/ 4139680 w 4158730"/>
              <a:gd name="connsiteY266" fmla="*/ 1176338 h 4414838"/>
              <a:gd name="connsiteX267" fmla="*/ 4153967 w 4158730"/>
              <a:gd name="connsiteY26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1196455 w 4158730"/>
              <a:gd name="connsiteY109" fmla="*/ 1109663 h 4414838"/>
              <a:gd name="connsiteX110" fmla="*/ 1253605 w 4158730"/>
              <a:gd name="connsiteY110" fmla="*/ 1090613 h 4414838"/>
              <a:gd name="connsiteX111" fmla="*/ 1296467 w 4158730"/>
              <a:gd name="connsiteY111" fmla="*/ 1095375 h 4414838"/>
              <a:gd name="connsiteX112" fmla="*/ 1301230 w 4158730"/>
              <a:gd name="connsiteY112" fmla="*/ 1176338 h 4414838"/>
              <a:gd name="connsiteX113" fmla="*/ 1329805 w 4158730"/>
              <a:gd name="connsiteY113" fmla="*/ 1223963 h 4414838"/>
              <a:gd name="connsiteX114" fmla="*/ 1396480 w 4158730"/>
              <a:gd name="connsiteY114" fmla="*/ 1281113 h 4414838"/>
              <a:gd name="connsiteX115" fmla="*/ 1448867 w 4158730"/>
              <a:gd name="connsiteY115" fmla="*/ 1309688 h 4414838"/>
              <a:gd name="connsiteX116" fmla="*/ 1529830 w 4158730"/>
              <a:gd name="connsiteY116" fmla="*/ 1281113 h 4414838"/>
              <a:gd name="connsiteX117" fmla="*/ 1534592 w 4158730"/>
              <a:gd name="connsiteY117" fmla="*/ 1314450 h 4414838"/>
              <a:gd name="connsiteX118" fmla="*/ 1496492 w 4158730"/>
              <a:gd name="connsiteY118" fmla="*/ 1366838 h 4414838"/>
              <a:gd name="connsiteX119" fmla="*/ 1510780 w 4158730"/>
              <a:gd name="connsiteY119" fmla="*/ 1428750 h 4414838"/>
              <a:gd name="connsiteX120" fmla="*/ 1553642 w 4158730"/>
              <a:gd name="connsiteY120" fmla="*/ 1428750 h 4414838"/>
              <a:gd name="connsiteX121" fmla="*/ 1506017 w 4158730"/>
              <a:gd name="connsiteY121" fmla="*/ 1462088 h 4414838"/>
              <a:gd name="connsiteX122" fmla="*/ 1520305 w 4158730"/>
              <a:gd name="connsiteY122" fmla="*/ 1528763 h 4414838"/>
              <a:gd name="connsiteX123" fmla="*/ 1544117 w 4158730"/>
              <a:gd name="connsiteY123" fmla="*/ 1576388 h 4414838"/>
              <a:gd name="connsiteX124" fmla="*/ 1601267 w 4158730"/>
              <a:gd name="connsiteY124" fmla="*/ 1571625 h 4414838"/>
              <a:gd name="connsiteX125" fmla="*/ 1653655 w 4158730"/>
              <a:gd name="connsiteY125" fmla="*/ 1590675 h 4414838"/>
              <a:gd name="connsiteX126" fmla="*/ 1696517 w 4158730"/>
              <a:gd name="connsiteY126" fmla="*/ 1552575 h 4414838"/>
              <a:gd name="connsiteX127" fmla="*/ 1720330 w 4158730"/>
              <a:gd name="connsiteY127" fmla="*/ 1533525 h 4414838"/>
              <a:gd name="connsiteX128" fmla="*/ 1706042 w 4158730"/>
              <a:gd name="connsiteY128" fmla="*/ 1490663 h 4414838"/>
              <a:gd name="connsiteX129" fmla="*/ 1691755 w 4158730"/>
              <a:gd name="connsiteY129" fmla="*/ 1476375 h 4414838"/>
              <a:gd name="connsiteX130" fmla="*/ 1691755 w 4158730"/>
              <a:gd name="connsiteY130" fmla="*/ 1452563 h 4414838"/>
              <a:gd name="connsiteX131" fmla="*/ 1729855 w 4158730"/>
              <a:gd name="connsiteY131" fmla="*/ 1466850 h 4414838"/>
              <a:gd name="connsiteX132" fmla="*/ 1758430 w 4158730"/>
              <a:gd name="connsiteY132" fmla="*/ 1495425 h 4414838"/>
              <a:gd name="connsiteX133" fmla="*/ 1767955 w 4158730"/>
              <a:gd name="connsiteY133" fmla="*/ 1447800 h 4414838"/>
              <a:gd name="connsiteX134" fmla="*/ 1772717 w 4158730"/>
              <a:gd name="connsiteY134" fmla="*/ 1414463 h 4414838"/>
              <a:gd name="connsiteX135" fmla="*/ 1767955 w 4158730"/>
              <a:gd name="connsiteY135" fmla="*/ 1400175 h 4414838"/>
              <a:gd name="connsiteX136" fmla="*/ 1725092 w 4158730"/>
              <a:gd name="connsiteY136" fmla="*/ 1385888 h 4414838"/>
              <a:gd name="connsiteX137" fmla="*/ 1691755 w 4158730"/>
              <a:gd name="connsiteY137" fmla="*/ 1362075 h 4414838"/>
              <a:gd name="connsiteX138" fmla="*/ 1658417 w 4158730"/>
              <a:gd name="connsiteY138" fmla="*/ 1319213 h 4414838"/>
              <a:gd name="connsiteX139" fmla="*/ 1629842 w 4158730"/>
              <a:gd name="connsiteY139" fmla="*/ 1309688 h 4414838"/>
              <a:gd name="connsiteX140" fmla="*/ 1591742 w 4158730"/>
              <a:gd name="connsiteY140" fmla="*/ 1309688 h 4414838"/>
              <a:gd name="connsiteX141" fmla="*/ 1572692 w 4158730"/>
              <a:gd name="connsiteY141" fmla="*/ 1304925 h 4414838"/>
              <a:gd name="connsiteX142" fmla="*/ 1558405 w 4158730"/>
              <a:gd name="connsiteY142" fmla="*/ 1271588 h 4414838"/>
              <a:gd name="connsiteX143" fmla="*/ 1539355 w 4158730"/>
              <a:gd name="connsiteY143" fmla="*/ 1233488 h 4414838"/>
              <a:gd name="connsiteX144" fmla="*/ 1558405 w 4158730"/>
              <a:gd name="connsiteY144" fmla="*/ 1219200 h 4414838"/>
              <a:gd name="connsiteX145" fmla="*/ 1615555 w 4158730"/>
              <a:gd name="connsiteY145" fmla="*/ 1281113 h 4414838"/>
              <a:gd name="connsiteX146" fmla="*/ 1615555 w 4158730"/>
              <a:gd name="connsiteY146" fmla="*/ 1281113 h 4414838"/>
              <a:gd name="connsiteX147" fmla="*/ 1634605 w 4158730"/>
              <a:gd name="connsiteY147" fmla="*/ 1252538 h 4414838"/>
              <a:gd name="connsiteX148" fmla="*/ 1615555 w 4158730"/>
              <a:gd name="connsiteY148" fmla="*/ 1214438 h 4414838"/>
              <a:gd name="connsiteX149" fmla="*/ 1658417 w 4158730"/>
              <a:gd name="connsiteY149" fmla="*/ 1223963 h 4414838"/>
              <a:gd name="connsiteX150" fmla="*/ 1677467 w 4158730"/>
              <a:gd name="connsiteY150" fmla="*/ 1285875 h 4414838"/>
              <a:gd name="connsiteX151" fmla="*/ 1696517 w 4158730"/>
              <a:gd name="connsiteY151" fmla="*/ 1290638 h 4414838"/>
              <a:gd name="connsiteX152" fmla="*/ 1691755 w 4158730"/>
              <a:gd name="connsiteY152" fmla="*/ 1252538 h 4414838"/>
              <a:gd name="connsiteX153" fmla="*/ 1682230 w 4158730"/>
              <a:gd name="connsiteY153" fmla="*/ 1223963 h 4414838"/>
              <a:gd name="connsiteX154" fmla="*/ 1691755 w 4158730"/>
              <a:gd name="connsiteY154" fmla="*/ 1204913 h 4414838"/>
              <a:gd name="connsiteX155" fmla="*/ 1691755 w 4158730"/>
              <a:gd name="connsiteY155" fmla="*/ 1204913 h 4414838"/>
              <a:gd name="connsiteX156" fmla="*/ 1758430 w 4158730"/>
              <a:gd name="connsiteY156" fmla="*/ 1204913 h 4414838"/>
              <a:gd name="connsiteX157" fmla="*/ 1758430 w 4158730"/>
              <a:gd name="connsiteY157" fmla="*/ 1204913 h 4414838"/>
              <a:gd name="connsiteX158" fmla="*/ 1729855 w 4158730"/>
              <a:gd name="connsiteY158" fmla="*/ 1300163 h 4414838"/>
              <a:gd name="connsiteX159" fmla="*/ 1734617 w 4158730"/>
              <a:gd name="connsiteY159" fmla="*/ 1338263 h 4414838"/>
              <a:gd name="connsiteX160" fmla="*/ 1734617 w 4158730"/>
              <a:gd name="connsiteY160" fmla="*/ 1338263 h 4414838"/>
              <a:gd name="connsiteX161" fmla="*/ 1801292 w 4158730"/>
              <a:gd name="connsiteY161" fmla="*/ 1352550 h 4414838"/>
              <a:gd name="connsiteX162" fmla="*/ 1839392 w 4158730"/>
              <a:gd name="connsiteY162" fmla="*/ 1319213 h 4414838"/>
              <a:gd name="connsiteX163" fmla="*/ 1901305 w 4158730"/>
              <a:gd name="connsiteY163" fmla="*/ 1319213 h 4414838"/>
              <a:gd name="connsiteX164" fmla="*/ 1948930 w 4158730"/>
              <a:gd name="connsiteY164" fmla="*/ 1328738 h 4414838"/>
              <a:gd name="connsiteX165" fmla="*/ 1967980 w 4158730"/>
              <a:gd name="connsiteY165" fmla="*/ 1300163 h 4414838"/>
              <a:gd name="connsiteX166" fmla="*/ 1972742 w 4158730"/>
              <a:gd name="connsiteY166" fmla="*/ 1281113 h 4414838"/>
              <a:gd name="connsiteX167" fmla="*/ 1929880 w 4158730"/>
              <a:gd name="connsiteY167" fmla="*/ 1266825 h 4414838"/>
              <a:gd name="connsiteX168" fmla="*/ 1882255 w 4158730"/>
              <a:gd name="connsiteY168" fmla="*/ 1257300 h 4414838"/>
              <a:gd name="connsiteX169" fmla="*/ 1867967 w 4158730"/>
              <a:gd name="connsiteY169" fmla="*/ 1238250 h 4414838"/>
              <a:gd name="connsiteX170" fmla="*/ 1939405 w 4158730"/>
              <a:gd name="connsiteY170" fmla="*/ 1233488 h 4414838"/>
              <a:gd name="connsiteX171" fmla="*/ 1963217 w 4158730"/>
              <a:gd name="connsiteY171" fmla="*/ 1247775 h 4414838"/>
              <a:gd name="connsiteX172" fmla="*/ 1963217 w 4158730"/>
              <a:gd name="connsiteY172" fmla="*/ 1247775 h 4414838"/>
              <a:gd name="connsiteX173" fmla="*/ 1915592 w 4158730"/>
              <a:gd name="connsiteY173" fmla="*/ 1214438 h 4414838"/>
              <a:gd name="connsiteX174" fmla="*/ 1929880 w 4158730"/>
              <a:gd name="connsiteY174" fmla="*/ 1190625 h 4414838"/>
              <a:gd name="connsiteX175" fmla="*/ 1929880 w 4158730"/>
              <a:gd name="connsiteY175" fmla="*/ 1190625 h 4414838"/>
              <a:gd name="connsiteX176" fmla="*/ 1948930 w 4158730"/>
              <a:gd name="connsiteY176" fmla="*/ 1166813 h 4414838"/>
              <a:gd name="connsiteX177" fmla="*/ 1953692 w 4158730"/>
              <a:gd name="connsiteY177" fmla="*/ 1152525 h 4414838"/>
              <a:gd name="connsiteX178" fmla="*/ 2025130 w 4158730"/>
              <a:gd name="connsiteY178" fmla="*/ 1223963 h 4414838"/>
              <a:gd name="connsiteX179" fmla="*/ 2020367 w 4158730"/>
              <a:gd name="connsiteY179" fmla="*/ 1204913 h 4414838"/>
              <a:gd name="connsiteX180" fmla="*/ 1996555 w 4158730"/>
              <a:gd name="connsiteY180" fmla="*/ 1152525 h 4414838"/>
              <a:gd name="connsiteX181" fmla="*/ 1996555 w 4158730"/>
              <a:gd name="connsiteY181" fmla="*/ 1090613 h 4414838"/>
              <a:gd name="connsiteX182" fmla="*/ 2015605 w 4158730"/>
              <a:gd name="connsiteY182" fmla="*/ 1090613 h 4414838"/>
              <a:gd name="connsiteX183" fmla="*/ 2020367 w 4158730"/>
              <a:gd name="connsiteY183" fmla="*/ 1152525 h 4414838"/>
              <a:gd name="connsiteX184" fmla="*/ 2053705 w 4158730"/>
              <a:gd name="connsiteY184" fmla="*/ 1171575 h 4414838"/>
              <a:gd name="connsiteX185" fmla="*/ 2053705 w 4158730"/>
              <a:gd name="connsiteY185" fmla="*/ 1171575 h 4414838"/>
              <a:gd name="connsiteX186" fmla="*/ 2044180 w 4158730"/>
              <a:gd name="connsiteY186" fmla="*/ 1081088 h 4414838"/>
              <a:gd name="connsiteX187" fmla="*/ 2072755 w 4158730"/>
              <a:gd name="connsiteY187" fmla="*/ 1076325 h 4414838"/>
              <a:gd name="connsiteX188" fmla="*/ 2072755 w 4158730"/>
              <a:gd name="connsiteY188" fmla="*/ 1128713 h 4414838"/>
              <a:gd name="connsiteX189" fmla="*/ 2082280 w 4158730"/>
              <a:gd name="connsiteY189" fmla="*/ 1143000 h 4414838"/>
              <a:gd name="connsiteX190" fmla="*/ 2110855 w 4158730"/>
              <a:gd name="connsiteY190" fmla="*/ 1090613 h 4414838"/>
              <a:gd name="connsiteX191" fmla="*/ 2153717 w 4158730"/>
              <a:gd name="connsiteY191" fmla="*/ 1066800 h 4414838"/>
              <a:gd name="connsiteX192" fmla="*/ 2158480 w 4158730"/>
              <a:gd name="connsiteY192" fmla="*/ 1090613 h 4414838"/>
              <a:gd name="connsiteX193" fmla="*/ 2125142 w 4158730"/>
              <a:gd name="connsiteY193" fmla="*/ 1133475 h 4414838"/>
              <a:gd name="connsiteX194" fmla="*/ 2096567 w 4158730"/>
              <a:gd name="connsiteY194" fmla="*/ 1166813 h 4414838"/>
              <a:gd name="connsiteX195" fmla="*/ 2196580 w 4158730"/>
              <a:gd name="connsiteY195" fmla="*/ 1190625 h 4414838"/>
              <a:gd name="connsiteX196" fmla="*/ 2234680 w 4158730"/>
              <a:gd name="connsiteY196" fmla="*/ 1190625 h 4414838"/>
              <a:gd name="connsiteX197" fmla="*/ 2229917 w 4158730"/>
              <a:gd name="connsiteY197" fmla="*/ 1152525 h 4414838"/>
              <a:gd name="connsiteX198" fmla="*/ 2229917 w 4158730"/>
              <a:gd name="connsiteY198" fmla="*/ 1152525 h 4414838"/>
              <a:gd name="connsiteX199" fmla="*/ 2263255 w 4158730"/>
              <a:gd name="connsiteY199" fmla="*/ 1119188 h 4414838"/>
              <a:gd name="connsiteX200" fmla="*/ 2277542 w 4158730"/>
              <a:gd name="connsiteY200" fmla="*/ 1195388 h 4414838"/>
              <a:gd name="connsiteX201" fmla="*/ 2301355 w 4158730"/>
              <a:gd name="connsiteY201" fmla="*/ 1214438 h 4414838"/>
              <a:gd name="connsiteX202" fmla="*/ 2310880 w 4158730"/>
              <a:gd name="connsiteY202" fmla="*/ 1176338 h 4414838"/>
              <a:gd name="connsiteX203" fmla="*/ 2310880 w 4158730"/>
              <a:gd name="connsiteY203" fmla="*/ 1176338 h 4414838"/>
              <a:gd name="connsiteX204" fmla="*/ 2339455 w 4158730"/>
              <a:gd name="connsiteY204" fmla="*/ 1109663 h 4414838"/>
              <a:gd name="connsiteX205" fmla="*/ 2344217 w 4158730"/>
              <a:gd name="connsiteY205" fmla="*/ 1147763 h 4414838"/>
              <a:gd name="connsiteX206" fmla="*/ 2348980 w 4158730"/>
              <a:gd name="connsiteY206" fmla="*/ 1181100 h 4414838"/>
              <a:gd name="connsiteX207" fmla="*/ 2410892 w 4158730"/>
              <a:gd name="connsiteY207" fmla="*/ 1200150 h 4414838"/>
              <a:gd name="connsiteX208" fmla="*/ 2439467 w 4158730"/>
              <a:gd name="connsiteY208" fmla="*/ 1204913 h 4414838"/>
              <a:gd name="connsiteX209" fmla="*/ 2448992 w 4158730"/>
              <a:gd name="connsiteY209" fmla="*/ 1190625 h 4414838"/>
              <a:gd name="connsiteX210" fmla="*/ 2468042 w 4158730"/>
              <a:gd name="connsiteY210" fmla="*/ 1171575 h 4414838"/>
              <a:gd name="connsiteX211" fmla="*/ 2510905 w 4158730"/>
              <a:gd name="connsiteY211" fmla="*/ 1166813 h 4414838"/>
              <a:gd name="connsiteX212" fmla="*/ 2482330 w 4158730"/>
              <a:gd name="connsiteY212" fmla="*/ 1204913 h 4414838"/>
              <a:gd name="connsiteX213" fmla="*/ 2482330 w 4158730"/>
              <a:gd name="connsiteY213" fmla="*/ 1233488 h 4414838"/>
              <a:gd name="connsiteX214" fmla="*/ 2482330 w 4158730"/>
              <a:gd name="connsiteY214" fmla="*/ 1233488 h 4414838"/>
              <a:gd name="connsiteX215" fmla="*/ 2549005 w 4158730"/>
              <a:gd name="connsiteY215" fmla="*/ 1271588 h 4414838"/>
              <a:gd name="connsiteX216" fmla="*/ 2610917 w 4158730"/>
              <a:gd name="connsiteY216" fmla="*/ 1309688 h 4414838"/>
              <a:gd name="connsiteX217" fmla="*/ 2663305 w 4158730"/>
              <a:gd name="connsiteY217" fmla="*/ 1347788 h 4414838"/>
              <a:gd name="connsiteX218" fmla="*/ 2682355 w 4158730"/>
              <a:gd name="connsiteY218" fmla="*/ 1362075 h 4414838"/>
              <a:gd name="connsiteX219" fmla="*/ 2706167 w 4158730"/>
              <a:gd name="connsiteY219" fmla="*/ 1328738 h 4414838"/>
              <a:gd name="connsiteX220" fmla="*/ 2701405 w 4158730"/>
              <a:gd name="connsiteY220" fmla="*/ 1300163 h 4414838"/>
              <a:gd name="connsiteX221" fmla="*/ 2701405 w 4158730"/>
              <a:gd name="connsiteY221" fmla="*/ 1281113 h 4414838"/>
              <a:gd name="connsiteX222" fmla="*/ 2729980 w 4158730"/>
              <a:gd name="connsiteY222" fmla="*/ 1319213 h 4414838"/>
              <a:gd name="connsiteX223" fmla="*/ 2706167 w 4158730"/>
              <a:gd name="connsiteY223" fmla="*/ 1357313 h 4414838"/>
              <a:gd name="connsiteX224" fmla="*/ 2749030 w 4158730"/>
              <a:gd name="connsiteY224" fmla="*/ 1404938 h 4414838"/>
              <a:gd name="connsiteX225" fmla="*/ 2796655 w 4158730"/>
              <a:gd name="connsiteY225" fmla="*/ 1390650 h 4414838"/>
              <a:gd name="connsiteX226" fmla="*/ 2796655 w 4158730"/>
              <a:gd name="connsiteY226" fmla="*/ 1390650 h 4414838"/>
              <a:gd name="connsiteX227" fmla="*/ 2815705 w 4158730"/>
              <a:gd name="connsiteY227" fmla="*/ 1333500 h 4414838"/>
              <a:gd name="connsiteX228" fmla="*/ 2815705 w 4158730"/>
              <a:gd name="connsiteY228" fmla="*/ 1333500 h 4414838"/>
              <a:gd name="connsiteX229" fmla="*/ 2825230 w 4158730"/>
              <a:gd name="connsiteY229" fmla="*/ 1381125 h 4414838"/>
              <a:gd name="connsiteX230" fmla="*/ 2849042 w 4158730"/>
              <a:gd name="connsiteY230" fmla="*/ 1419225 h 4414838"/>
              <a:gd name="connsiteX231" fmla="*/ 2930005 w 4158730"/>
              <a:gd name="connsiteY231" fmla="*/ 1443038 h 4414838"/>
              <a:gd name="connsiteX232" fmla="*/ 2987155 w 4158730"/>
              <a:gd name="connsiteY232" fmla="*/ 1452563 h 4414838"/>
              <a:gd name="connsiteX233" fmla="*/ 2987155 w 4158730"/>
              <a:gd name="connsiteY233" fmla="*/ 1452563 h 4414838"/>
              <a:gd name="connsiteX234" fmla="*/ 2949055 w 4158730"/>
              <a:gd name="connsiteY234" fmla="*/ 1309688 h 4414838"/>
              <a:gd name="connsiteX235" fmla="*/ 2887142 w 4158730"/>
              <a:gd name="connsiteY235" fmla="*/ 1157288 h 4414838"/>
              <a:gd name="connsiteX236" fmla="*/ 2882380 w 4158730"/>
              <a:gd name="connsiteY236" fmla="*/ 1104900 h 4414838"/>
              <a:gd name="connsiteX237" fmla="*/ 3010967 w 4158730"/>
              <a:gd name="connsiteY237" fmla="*/ 1081088 h 4414838"/>
              <a:gd name="connsiteX238" fmla="*/ 3053830 w 4158730"/>
              <a:gd name="connsiteY238" fmla="*/ 1171575 h 4414838"/>
              <a:gd name="connsiteX239" fmla="*/ 3077642 w 4158730"/>
              <a:gd name="connsiteY239" fmla="*/ 1257300 h 4414838"/>
              <a:gd name="connsiteX240" fmla="*/ 3082405 w 4158730"/>
              <a:gd name="connsiteY240" fmla="*/ 1347788 h 4414838"/>
              <a:gd name="connsiteX241" fmla="*/ 3096692 w 4158730"/>
              <a:gd name="connsiteY241" fmla="*/ 1419225 h 4414838"/>
              <a:gd name="connsiteX242" fmla="*/ 3144317 w 4158730"/>
              <a:gd name="connsiteY242" fmla="*/ 1452563 h 4414838"/>
              <a:gd name="connsiteX243" fmla="*/ 3244330 w 4158730"/>
              <a:gd name="connsiteY243" fmla="*/ 1414463 h 4414838"/>
              <a:gd name="connsiteX244" fmla="*/ 3334817 w 4158730"/>
              <a:gd name="connsiteY244" fmla="*/ 1371600 h 4414838"/>
              <a:gd name="connsiteX245" fmla="*/ 3401492 w 4158730"/>
              <a:gd name="connsiteY245" fmla="*/ 1333500 h 4414838"/>
              <a:gd name="connsiteX246" fmla="*/ 3401492 w 4158730"/>
              <a:gd name="connsiteY246" fmla="*/ 1276350 h 4414838"/>
              <a:gd name="connsiteX247" fmla="*/ 3353867 w 4158730"/>
              <a:gd name="connsiteY247" fmla="*/ 1271588 h 4414838"/>
              <a:gd name="connsiteX248" fmla="*/ 3296717 w 4158730"/>
              <a:gd name="connsiteY248" fmla="*/ 1300163 h 4414838"/>
              <a:gd name="connsiteX249" fmla="*/ 3239567 w 4158730"/>
              <a:gd name="connsiteY249" fmla="*/ 1309688 h 4414838"/>
              <a:gd name="connsiteX250" fmla="*/ 3201467 w 4158730"/>
              <a:gd name="connsiteY250" fmla="*/ 1300163 h 4414838"/>
              <a:gd name="connsiteX251" fmla="*/ 3249092 w 4158730"/>
              <a:gd name="connsiteY251" fmla="*/ 1271588 h 4414838"/>
              <a:gd name="connsiteX252" fmla="*/ 3272905 w 4158730"/>
              <a:gd name="connsiteY252" fmla="*/ 1233488 h 4414838"/>
              <a:gd name="connsiteX253" fmla="*/ 3230042 w 4158730"/>
              <a:gd name="connsiteY253" fmla="*/ 1223963 h 4414838"/>
              <a:gd name="connsiteX254" fmla="*/ 3163367 w 4158730"/>
              <a:gd name="connsiteY254" fmla="*/ 1200150 h 4414838"/>
              <a:gd name="connsiteX255" fmla="*/ 3144317 w 4158730"/>
              <a:gd name="connsiteY255" fmla="*/ 1123950 h 4414838"/>
              <a:gd name="connsiteX256" fmla="*/ 3225280 w 4158730"/>
              <a:gd name="connsiteY256" fmla="*/ 1181101 h 4414838"/>
              <a:gd name="connsiteX257" fmla="*/ 3363392 w 4158730"/>
              <a:gd name="connsiteY257" fmla="*/ 1233489 h 4414838"/>
              <a:gd name="connsiteX258" fmla="*/ 3463405 w 4158730"/>
              <a:gd name="connsiteY258" fmla="*/ 1247776 h 4414838"/>
              <a:gd name="connsiteX259" fmla="*/ 3472930 w 4158730"/>
              <a:gd name="connsiteY259" fmla="*/ 1314451 h 4414838"/>
              <a:gd name="connsiteX260" fmla="*/ 3587230 w 4158730"/>
              <a:gd name="connsiteY260" fmla="*/ 1271589 h 4414838"/>
              <a:gd name="connsiteX261" fmla="*/ 3696767 w 4158730"/>
              <a:gd name="connsiteY261" fmla="*/ 1214439 h 4414838"/>
              <a:gd name="connsiteX262" fmla="*/ 3763442 w 4158730"/>
              <a:gd name="connsiteY262" fmla="*/ 1166814 h 4414838"/>
              <a:gd name="connsiteX263" fmla="*/ 3749155 w 4158730"/>
              <a:gd name="connsiteY263" fmla="*/ 1123951 h 4414838"/>
              <a:gd name="connsiteX264" fmla="*/ 3787255 w 4158730"/>
              <a:gd name="connsiteY264" fmla="*/ 1095376 h 4414838"/>
              <a:gd name="connsiteX265" fmla="*/ 3872980 w 4158730"/>
              <a:gd name="connsiteY265" fmla="*/ 1114426 h 4414838"/>
              <a:gd name="connsiteX266" fmla="*/ 4063480 w 4158730"/>
              <a:gd name="connsiteY266" fmla="*/ 1143000 h 4414838"/>
              <a:gd name="connsiteX267" fmla="*/ 4139680 w 4158730"/>
              <a:gd name="connsiteY267" fmla="*/ 1176338 h 4414838"/>
              <a:gd name="connsiteX268" fmla="*/ 4153967 w 4158730"/>
              <a:gd name="connsiteY268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1196455 w 4158730"/>
              <a:gd name="connsiteY110" fmla="*/ 1109663 h 4414838"/>
              <a:gd name="connsiteX111" fmla="*/ 1253605 w 4158730"/>
              <a:gd name="connsiteY111" fmla="*/ 1090613 h 4414838"/>
              <a:gd name="connsiteX112" fmla="*/ 1296467 w 4158730"/>
              <a:gd name="connsiteY112" fmla="*/ 1095375 h 4414838"/>
              <a:gd name="connsiteX113" fmla="*/ 1301230 w 4158730"/>
              <a:gd name="connsiteY113" fmla="*/ 1176338 h 4414838"/>
              <a:gd name="connsiteX114" fmla="*/ 1329805 w 4158730"/>
              <a:gd name="connsiteY114" fmla="*/ 1223963 h 4414838"/>
              <a:gd name="connsiteX115" fmla="*/ 1396480 w 4158730"/>
              <a:gd name="connsiteY115" fmla="*/ 1281113 h 4414838"/>
              <a:gd name="connsiteX116" fmla="*/ 1448867 w 4158730"/>
              <a:gd name="connsiteY116" fmla="*/ 1309688 h 4414838"/>
              <a:gd name="connsiteX117" fmla="*/ 1529830 w 4158730"/>
              <a:gd name="connsiteY117" fmla="*/ 1281113 h 4414838"/>
              <a:gd name="connsiteX118" fmla="*/ 1534592 w 4158730"/>
              <a:gd name="connsiteY118" fmla="*/ 1314450 h 4414838"/>
              <a:gd name="connsiteX119" fmla="*/ 1496492 w 4158730"/>
              <a:gd name="connsiteY119" fmla="*/ 1366838 h 4414838"/>
              <a:gd name="connsiteX120" fmla="*/ 1510780 w 4158730"/>
              <a:gd name="connsiteY120" fmla="*/ 1428750 h 4414838"/>
              <a:gd name="connsiteX121" fmla="*/ 1553642 w 4158730"/>
              <a:gd name="connsiteY121" fmla="*/ 1428750 h 4414838"/>
              <a:gd name="connsiteX122" fmla="*/ 1506017 w 4158730"/>
              <a:gd name="connsiteY122" fmla="*/ 1462088 h 4414838"/>
              <a:gd name="connsiteX123" fmla="*/ 1520305 w 4158730"/>
              <a:gd name="connsiteY123" fmla="*/ 1528763 h 4414838"/>
              <a:gd name="connsiteX124" fmla="*/ 1544117 w 4158730"/>
              <a:gd name="connsiteY124" fmla="*/ 1576388 h 4414838"/>
              <a:gd name="connsiteX125" fmla="*/ 1601267 w 4158730"/>
              <a:gd name="connsiteY125" fmla="*/ 1571625 h 4414838"/>
              <a:gd name="connsiteX126" fmla="*/ 1653655 w 4158730"/>
              <a:gd name="connsiteY126" fmla="*/ 1590675 h 4414838"/>
              <a:gd name="connsiteX127" fmla="*/ 1696517 w 4158730"/>
              <a:gd name="connsiteY127" fmla="*/ 1552575 h 4414838"/>
              <a:gd name="connsiteX128" fmla="*/ 1720330 w 4158730"/>
              <a:gd name="connsiteY128" fmla="*/ 1533525 h 4414838"/>
              <a:gd name="connsiteX129" fmla="*/ 1706042 w 4158730"/>
              <a:gd name="connsiteY129" fmla="*/ 1490663 h 4414838"/>
              <a:gd name="connsiteX130" fmla="*/ 1691755 w 4158730"/>
              <a:gd name="connsiteY130" fmla="*/ 1476375 h 4414838"/>
              <a:gd name="connsiteX131" fmla="*/ 1691755 w 4158730"/>
              <a:gd name="connsiteY131" fmla="*/ 1452563 h 4414838"/>
              <a:gd name="connsiteX132" fmla="*/ 1729855 w 4158730"/>
              <a:gd name="connsiteY132" fmla="*/ 1466850 h 4414838"/>
              <a:gd name="connsiteX133" fmla="*/ 1758430 w 4158730"/>
              <a:gd name="connsiteY133" fmla="*/ 1495425 h 4414838"/>
              <a:gd name="connsiteX134" fmla="*/ 1767955 w 4158730"/>
              <a:gd name="connsiteY134" fmla="*/ 1447800 h 4414838"/>
              <a:gd name="connsiteX135" fmla="*/ 1772717 w 4158730"/>
              <a:gd name="connsiteY135" fmla="*/ 1414463 h 4414838"/>
              <a:gd name="connsiteX136" fmla="*/ 1767955 w 4158730"/>
              <a:gd name="connsiteY136" fmla="*/ 1400175 h 4414838"/>
              <a:gd name="connsiteX137" fmla="*/ 1725092 w 4158730"/>
              <a:gd name="connsiteY137" fmla="*/ 1385888 h 4414838"/>
              <a:gd name="connsiteX138" fmla="*/ 1691755 w 4158730"/>
              <a:gd name="connsiteY138" fmla="*/ 1362075 h 4414838"/>
              <a:gd name="connsiteX139" fmla="*/ 1658417 w 4158730"/>
              <a:gd name="connsiteY139" fmla="*/ 1319213 h 4414838"/>
              <a:gd name="connsiteX140" fmla="*/ 1629842 w 4158730"/>
              <a:gd name="connsiteY140" fmla="*/ 1309688 h 4414838"/>
              <a:gd name="connsiteX141" fmla="*/ 1591742 w 4158730"/>
              <a:gd name="connsiteY141" fmla="*/ 1309688 h 4414838"/>
              <a:gd name="connsiteX142" fmla="*/ 1572692 w 4158730"/>
              <a:gd name="connsiteY142" fmla="*/ 1304925 h 4414838"/>
              <a:gd name="connsiteX143" fmla="*/ 1558405 w 4158730"/>
              <a:gd name="connsiteY143" fmla="*/ 1271588 h 4414838"/>
              <a:gd name="connsiteX144" fmla="*/ 1539355 w 4158730"/>
              <a:gd name="connsiteY144" fmla="*/ 1233488 h 4414838"/>
              <a:gd name="connsiteX145" fmla="*/ 1558405 w 4158730"/>
              <a:gd name="connsiteY145" fmla="*/ 1219200 h 4414838"/>
              <a:gd name="connsiteX146" fmla="*/ 1615555 w 4158730"/>
              <a:gd name="connsiteY146" fmla="*/ 1281113 h 4414838"/>
              <a:gd name="connsiteX147" fmla="*/ 1615555 w 4158730"/>
              <a:gd name="connsiteY147" fmla="*/ 1281113 h 4414838"/>
              <a:gd name="connsiteX148" fmla="*/ 1634605 w 4158730"/>
              <a:gd name="connsiteY148" fmla="*/ 1252538 h 4414838"/>
              <a:gd name="connsiteX149" fmla="*/ 1615555 w 4158730"/>
              <a:gd name="connsiteY149" fmla="*/ 1214438 h 4414838"/>
              <a:gd name="connsiteX150" fmla="*/ 1658417 w 4158730"/>
              <a:gd name="connsiteY150" fmla="*/ 1223963 h 4414838"/>
              <a:gd name="connsiteX151" fmla="*/ 1677467 w 4158730"/>
              <a:gd name="connsiteY151" fmla="*/ 1285875 h 4414838"/>
              <a:gd name="connsiteX152" fmla="*/ 1696517 w 4158730"/>
              <a:gd name="connsiteY152" fmla="*/ 1290638 h 4414838"/>
              <a:gd name="connsiteX153" fmla="*/ 1691755 w 4158730"/>
              <a:gd name="connsiteY153" fmla="*/ 1252538 h 4414838"/>
              <a:gd name="connsiteX154" fmla="*/ 1682230 w 4158730"/>
              <a:gd name="connsiteY154" fmla="*/ 1223963 h 4414838"/>
              <a:gd name="connsiteX155" fmla="*/ 1691755 w 4158730"/>
              <a:gd name="connsiteY155" fmla="*/ 1204913 h 4414838"/>
              <a:gd name="connsiteX156" fmla="*/ 1691755 w 4158730"/>
              <a:gd name="connsiteY156" fmla="*/ 1204913 h 4414838"/>
              <a:gd name="connsiteX157" fmla="*/ 1758430 w 4158730"/>
              <a:gd name="connsiteY157" fmla="*/ 1204913 h 4414838"/>
              <a:gd name="connsiteX158" fmla="*/ 1758430 w 4158730"/>
              <a:gd name="connsiteY158" fmla="*/ 1204913 h 4414838"/>
              <a:gd name="connsiteX159" fmla="*/ 1729855 w 4158730"/>
              <a:gd name="connsiteY159" fmla="*/ 1300163 h 4414838"/>
              <a:gd name="connsiteX160" fmla="*/ 1734617 w 4158730"/>
              <a:gd name="connsiteY160" fmla="*/ 1338263 h 4414838"/>
              <a:gd name="connsiteX161" fmla="*/ 1734617 w 4158730"/>
              <a:gd name="connsiteY161" fmla="*/ 1338263 h 4414838"/>
              <a:gd name="connsiteX162" fmla="*/ 1801292 w 4158730"/>
              <a:gd name="connsiteY162" fmla="*/ 1352550 h 4414838"/>
              <a:gd name="connsiteX163" fmla="*/ 1839392 w 4158730"/>
              <a:gd name="connsiteY163" fmla="*/ 1319213 h 4414838"/>
              <a:gd name="connsiteX164" fmla="*/ 1901305 w 4158730"/>
              <a:gd name="connsiteY164" fmla="*/ 1319213 h 4414838"/>
              <a:gd name="connsiteX165" fmla="*/ 1948930 w 4158730"/>
              <a:gd name="connsiteY165" fmla="*/ 1328738 h 4414838"/>
              <a:gd name="connsiteX166" fmla="*/ 1967980 w 4158730"/>
              <a:gd name="connsiteY166" fmla="*/ 1300163 h 4414838"/>
              <a:gd name="connsiteX167" fmla="*/ 1972742 w 4158730"/>
              <a:gd name="connsiteY167" fmla="*/ 1281113 h 4414838"/>
              <a:gd name="connsiteX168" fmla="*/ 1929880 w 4158730"/>
              <a:gd name="connsiteY168" fmla="*/ 1266825 h 4414838"/>
              <a:gd name="connsiteX169" fmla="*/ 1882255 w 4158730"/>
              <a:gd name="connsiteY169" fmla="*/ 1257300 h 4414838"/>
              <a:gd name="connsiteX170" fmla="*/ 1867967 w 4158730"/>
              <a:gd name="connsiteY170" fmla="*/ 1238250 h 4414838"/>
              <a:gd name="connsiteX171" fmla="*/ 1939405 w 4158730"/>
              <a:gd name="connsiteY171" fmla="*/ 1233488 h 4414838"/>
              <a:gd name="connsiteX172" fmla="*/ 1963217 w 4158730"/>
              <a:gd name="connsiteY172" fmla="*/ 1247775 h 4414838"/>
              <a:gd name="connsiteX173" fmla="*/ 1963217 w 4158730"/>
              <a:gd name="connsiteY173" fmla="*/ 1247775 h 4414838"/>
              <a:gd name="connsiteX174" fmla="*/ 1915592 w 4158730"/>
              <a:gd name="connsiteY174" fmla="*/ 1214438 h 4414838"/>
              <a:gd name="connsiteX175" fmla="*/ 1929880 w 4158730"/>
              <a:gd name="connsiteY175" fmla="*/ 1190625 h 4414838"/>
              <a:gd name="connsiteX176" fmla="*/ 1929880 w 4158730"/>
              <a:gd name="connsiteY176" fmla="*/ 1190625 h 4414838"/>
              <a:gd name="connsiteX177" fmla="*/ 1948930 w 4158730"/>
              <a:gd name="connsiteY177" fmla="*/ 1166813 h 4414838"/>
              <a:gd name="connsiteX178" fmla="*/ 1953692 w 4158730"/>
              <a:gd name="connsiteY178" fmla="*/ 1152525 h 4414838"/>
              <a:gd name="connsiteX179" fmla="*/ 2025130 w 4158730"/>
              <a:gd name="connsiteY179" fmla="*/ 1223963 h 4414838"/>
              <a:gd name="connsiteX180" fmla="*/ 2020367 w 4158730"/>
              <a:gd name="connsiteY180" fmla="*/ 1204913 h 4414838"/>
              <a:gd name="connsiteX181" fmla="*/ 1996555 w 4158730"/>
              <a:gd name="connsiteY181" fmla="*/ 1152525 h 4414838"/>
              <a:gd name="connsiteX182" fmla="*/ 1996555 w 4158730"/>
              <a:gd name="connsiteY182" fmla="*/ 1090613 h 4414838"/>
              <a:gd name="connsiteX183" fmla="*/ 2015605 w 4158730"/>
              <a:gd name="connsiteY183" fmla="*/ 1090613 h 4414838"/>
              <a:gd name="connsiteX184" fmla="*/ 2020367 w 4158730"/>
              <a:gd name="connsiteY184" fmla="*/ 1152525 h 4414838"/>
              <a:gd name="connsiteX185" fmla="*/ 2053705 w 4158730"/>
              <a:gd name="connsiteY185" fmla="*/ 1171575 h 4414838"/>
              <a:gd name="connsiteX186" fmla="*/ 2053705 w 4158730"/>
              <a:gd name="connsiteY186" fmla="*/ 1171575 h 4414838"/>
              <a:gd name="connsiteX187" fmla="*/ 2044180 w 4158730"/>
              <a:gd name="connsiteY187" fmla="*/ 1081088 h 4414838"/>
              <a:gd name="connsiteX188" fmla="*/ 2072755 w 4158730"/>
              <a:gd name="connsiteY188" fmla="*/ 1076325 h 4414838"/>
              <a:gd name="connsiteX189" fmla="*/ 2072755 w 4158730"/>
              <a:gd name="connsiteY189" fmla="*/ 1128713 h 4414838"/>
              <a:gd name="connsiteX190" fmla="*/ 2082280 w 4158730"/>
              <a:gd name="connsiteY190" fmla="*/ 1143000 h 4414838"/>
              <a:gd name="connsiteX191" fmla="*/ 2110855 w 4158730"/>
              <a:gd name="connsiteY191" fmla="*/ 1090613 h 4414838"/>
              <a:gd name="connsiteX192" fmla="*/ 2153717 w 4158730"/>
              <a:gd name="connsiteY192" fmla="*/ 1066800 h 4414838"/>
              <a:gd name="connsiteX193" fmla="*/ 2158480 w 4158730"/>
              <a:gd name="connsiteY193" fmla="*/ 1090613 h 4414838"/>
              <a:gd name="connsiteX194" fmla="*/ 2125142 w 4158730"/>
              <a:gd name="connsiteY194" fmla="*/ 1133475 h 4414838"/>
              <a:gd name="connsiteX195" fmla="*/ 2096567 w 4158730"/>
              <a:gd name="connsiteY195" fmla="*/ 1166813 h 4414838"/>
              <a:gd name="connsiteX196" fmla="*/ 2196580 w 4158730"/>
              <a:gd name="connsiteY196" fmla="*/ 1190625 h 4414838"/>
              <a:gd name="connsiteX197" fmla="*/ 2234680 w 4158730"/>
              <a:gd name="connsiteY197" fmla="*/ 1190625 h 4414838"/>
              <a:gd name="connsiteX198" fmla="*/ 2229917 w 4158730"/>
              <a:gd name="connsiteY198" fmla="*/ 1152525 h 4414838"/>
              <a:gd name="connsiteX199" fmla="*/ 2229917 w 4158730"/>
              <a:gd name="connsiteY199" fmla="*/ 1152525 h 4414838"/>
              <a:gd name="connsiteX200" fmla="*/ 2263255 w 4158730"/>
              <a:gd name="connsiteY200" fmla="*/ 1119188 h 4414838"/>
              <a:gd name="connsiteX201" fmla="*/ 2277542 w 4158730"/>
              <a:gd name="connsiteY201" fmla="*/ 1195388 h 4414838"/>
              <a:gd name="connsiteX202" fmla="*/ 2301355 w 4158730"/>
              <a:gd name="connsiteY202" fmla="*/ 1214438 h 4414838"/>
              <a:gd name="connsiteX203" fmla="*/ 2310880 w 4158730"/>
              <a:gd name="connsiteY203" fmla="*/ 1176338 h 4414838"/>
              <a:gd name="connsiteX204" fmla="*/ 2310880 w 4158730"/>
              <a:gd name="connsiteY204" fmla="*/ 1176338 h 4414838"/>
              <a:gd name="connsiteX205" fmla="*/ 2339455 w 4158730"/>
              <a:gd name="connsiteY205" fmla="*/ 1109663 h 4414838"/>
              <a:gd name="connsiteX206" fmla="*/ 2344217 w 4158730"/>
              <a:gd name="connsiteY206" fmla="*/ 1147763 h 4414838"/>
              <a:gd name="connsiteX207" fmla="*/ 2348980 w 4158730"/>
              <a:gd name="connsiteY207" fmla="*/ 1181100 h 4414838"/>
              <a:gd name="connsiteX208" fmla="*/ 2410892 w 4158730"/>
              <a:gd name="connsiteY208" fmla="*/ 1200150 h 4414838"/>
              <a:gd name="connsiteX209" fmla="*/ 2439467 w 4158730"/>
              <a:gd name="connsiteY209" fmla="*/ 1204913 h 4414838"/>
              <a:gd name="connsiteX210" fmla="*/ 2448992 w 4158730"/>
              <a:gd name="connsiteY210" fmla="*/ 1190625 h 4414838"/>
              <a:gd name="connsiteX211" fmla="*/ 2468042 w 4158730"/>
              <a:gd name="connsiteY211" fmla="*/ 1171575 h 4414838"/>
              <a:gd name="connsiteX212" fmla="*/ 2510905 w 4158730"/>
              <a:gd name="connsiteY212" fmla="*/ 1166813 h 4414838"/>
              <a:gd name="connsiteX213" fmla="*/ 2482330 w 4158730"/>
              <a:gd name="connsiteY213" fmla="*/ 1204913 h 4414838"/>
              <a:gd name="connsiteX214" fmla="*/ 2482330 w 4158730"/>
              <a:gd name="connsiteY214" fmla="*/ 1233488 h 4414838"/>
              <a:gd name="connsiteX215" fmla="*/ 2482330 w 4158730"/>
              <a:gd name="connsiteY215" fmla="*/ 1233488 h 4414838"/>
              <a:gd name="connsiteX216" fmla="*/ 2549005 w 4158730"/>
              <a:gd name="connsiteY216" fmla="*/ 1271588 h 4414838"/>
              <a:gd name="connsiteX217" fmla="*/ 2610917 w 4158730"/>
              <a:gd name="connsiteY217" fmla="*/ 1309688 h 4414838"/>
              <a:gd name="connsiteX218" fmla="*/ 2663305 w 4158730"/>
              <a:gd name="connsiteY218" fmla="*/ 1347788 h 4414838"/>
              <a:gd name="connsiteX219" fmla="*/ 2682355 w 4158730"/>
              <a:gd name="connsiteY219" fmla="*/ 1362075 h 4414838"/>
              <a:gd name="connsiteX220" fmla="*/ 2706167 w 4158730"/>
              <a:gd name="connsiteY220" fmla="*/ 1328738 h 4414838"/>
              <a:gd name="connsiteX221" fmla="*/ 2701405 w 4158730"/>
              <a:gd name="connsiteY221" fmla="*/ 1300163 h 4414838"/>
              <a:gd name="connsiteX222" fmla="*/ 2701405 w 4158730"/>
              <a:gd name="connsiteY222" fmla="*/ 1281113 h 4414838"/>
              <a:gd name="connsiteX223" fmla="*/ 2729980 w 4158730"/>
              <a:gd name="connsiteY223" fmla="*/ 1319213 h 4414838"/>
              <a:gd name="connsiteX224" fmla="*/ 2706167 w 4158730"/>
              <a:gd name="connsiteY224" fmla="*/ 1357313 h 4414838"/>
              <a:gd name="connsiteX225" fmla="*/ 2749030 w 4158730"/>
              <a:gd name="connsiteY225" fmla="*/ 1404938 h 4414838"/>
              <a:gd name="connsiteX226" fmla="*/ 2796655 w 4158730"/>
              <a:gd name="connsiteY226" fmla="*/ 1390650 h 4414838"/>
              <a:gd name="connsiteX227" fmla="*/ 2796655 w 4158730"/>
              <a:gd name="connsiteY227" fmla="*/ 1390650 h 4414838"/>
              <a:gd name="connsiteX228" fmla="*/ 2815705 w 4158730"/>
              <a:gd name="connsiteY228" fmla="*/ 1333500 h 4414838"/>
              <a:gd name="connsiteX229" fmla="*/ 2815705 w 4158730"/>
              <a:gd name="connsiteY229" fmla="*/ 1333500 h 4414838"/>
              <a:gd name="connsiteX230" fmla="*/ 2825230 w 4158730"/>
              <a:gd name="connsiteY230" fmla="*/ 1381125 h 4414838"/>
              <a:gd name="connsiteX231" fmla="*/ 2849042 w 4158730"/>
              <a:gd name="connsiteY231" fmla="*/ 1419225 h 4414838"/>
              <a:gd name="connsiteX232" fmla="*/ 2930005 w 4158730"/>
              <a:gd name="connsiteY232" fmla="*/ 1443038 h 4414838"/>
              <a:gd name="connsiteX233" fmla="*/ 2987155 w 4158730"/>
              <a:gd name="connsiteY233" fmla="*/ 1452563 h 4414838"/>
              <a:gd name="connsiteX234" fmla="*/ 2987155 w 4158730"/>
              <a:gd name="connsiteY234" fmla="*/ 1452563 h 4414838"/>
              <a:gd name="connsiteX235" fmla="*/ 2949055 w 4158730"/>
              <a:gd name="connsiteY235" fmla="*/ 1309688 h 4414838"/>
              <a:gd name="connsiteX236" fmla="*/ 2887142 w 4158730"/>
              <a:gd name="connsiteY236" fmla="*/ 1157288 h 4414838"/>
              <a:gd name="connsiteX237" fmla="*/ 2882380 w 4158730"/>
              <a:gd name="connsiteY237" fmla="*/ 1104900 h 4414838"/>
              <a:gd name="connsiteX238" fmla="*/ 3010967 w 4158730"/>
              <a:gd name="connsiteY238" fmla="*/ 1081088 h 4414838"/>
              <a:gd name="connsiteX239" fmla="*/ 3053830 w 4158730"/>
              <a:gd name="connsiteY239" fmla="*/ 1171575 h 4414838"/>
              <a:gd name="connsiteX240" fmla="*/ 3077642 w 4158730"/>
              <a:gd name="connsiteY240" fmla="*/ 1257300 h 4414838"/>
              <a:gd name="connsiteX241" fmla="*/ 3082405 w 4158730"/>
              <a:gd name="connsiteY241" fmla="*/ 1347788 h 4414838"/>
              <a:gd name="connsiteX242" fmla="*/ 3096692 w 4158730"/>
              <a:gd name="connsiteY242" fmla="*/ 1419225 h 4414838"/>
              <a:gd name="connsiteX243" fmla="*/ 3144317 w 4158730"/>
              <a:gd name="connsiteY243" fmla="*/ 1452563 h 4414838"/>
              <a:gd name="connsiteX244" fmla="*/ 3244330 w 4158730"/>
              <a:gd name="connsiteY244" fmla="*/ 1414463 h 4414838"/>
              <a:gd name="connsiteX245" fmla="*/ 3334817 w 4158730"/>
              <a:gd name="connsiteY245" fmla="*/ 1371600 h 4414838"/>
              <a:gd name="connsiteX246" fmla="*/ 3401492 w 4158730"/>
              <a:gd name="connsiteY246" fmla="*/ 1333500 h 4414838"/>
              <a:gd name="connsiteX247" fmla="*/ 3401492 w 4158730"/>
              <a:gd name="connsiteY247" fmla="*/ 1276350 h 4414838"/>
              <a:gd name="connsiteX248" fmla="*/ 3353867 w 4158730"/>
              <a:gd name="connsiteY248" fmla="*/ 1271588 h 4414838"/>
              <a:gd name="connsiteX249" fmla="*/ 3296717 w 4158730"/>
              <a:gd name="connsiteY249" fmla="*/ 1300163 h 4414838"/>
              <a:gd name="connsiteX250" fmla="*/ 3239567 w 4158730"/>
              <a:gd name="connsiteY250" fmla="*/ 1309688 h 4414838"/>
              <a:gd name="connsiteX251" fmla="*/ 3201467 w 4158730"/>
              <a:gd name="connsiteY251" fmla="*/ 1300163 h 4414838"/>
              <a:gd name="connsiteX252" fmla="*/ 3249092 w 4158730"/>
              <a:gd name="connsiteY252" fmla="*/ 1271588 h 4414838"/>
              <a:gd name="connsiteX253" fmla="*/ 3272905 w 4158730"/>
              <a:gd name="connsiteY253" fmla="*/ 1233488 h 4414838"/>
              <a:gd name="connsiteX254" fmla="*/ 3230042 w 4158730"/>
              <a:gd name="connsiteY254" fmla="*/ 1223963 h 4414838"/>
              <a:gd name="connsiteX255" fmla="*/ 3163367 w 4158730"/>
              <a:gd name="connsiteY255" fmla="*/ 1200150 h 4414838"/>
              <a:gd name="connsiteX256" fmla="*/ 3144317 w 4158730"/>
              <a:gd name="connsiteY256" fmla="*/ 1123950 h 4414838"/>
              <a:gd name="connsiteX257" fmla="*/ 3225280 w 4158730"/>
              <a:gd name="connsiteY257" fmla="*/ 1181101 h 4414838"/>
              <a:gd name="connsiteX258" fmla="*/ 3363392 w 4158730"/>
              <a:gd name="connsiteY258" fmla="*/ 1233489 h 4414838"/>
              <a:gd name="connsiteX259" fmla="*/ 3463405 w 4158730"/>
              <a:gd name="connsiteY259" fmla="*/ 1247776 h 4414838"/>
              <a:gd name="connsiteX260" fmla="*/ 3472930 w 4158730"/>
              <a:gd name="connsiteY260" fmla="*/ 1314451 h 4414838"/>
              <a:gd name="connsiteX261" fmla="*/ 3587230 w 4158730"/>
              <a:gd name="connsiteY261" fmla="*/ 1271589 h 4414838"/>
              <a:gd name="connsiteX262" fmla="*/ 3696767 w 4158730"/>
              <a:gd name="connsiteY262" fmla="*/ 1214439 h 4414838"/>
              <a:gd name="connsiteX263" fmla="*/ 3763442 w 4158730"/>
              <a:gd name="connsiteY263" fmla="*/ 1166814 h 4414838"/>
              <a:gd name="connsiteX264" fmla="*/ 3749155 w 4158730"/>
              <a:gd name="connsiteY264" fmla="*/ 1123951 h 4414838"/>
              <a:gd name="connsiteX265" fmla="*/ 3787255 w 4158730"/>
              <a:gd name="connsiteY265" fmla="*/ 1095376 h 4414838"/>
              <a:gd name="connsiteX266" fmla="*/ 3872980 w 4158730"/>
              <a:gd name="connsiteY266" fmla="*/ 1114426 h 4414838"/>
              <a:gd name="connsiteX267" fmla="*/ 4063480 w 4158730"/>
              <a:gd name="connsiteY267" fmla="*/ 1143000 h 4414838"/>
              <a:gd name="connsiteX268" fmla="*/ 4139680 w 4158730"/>
              <a:gd name="connsiteY268" fmla="*/ 1176338 h 4414838"/>
              <a:gd name="connsiteX269" fmla="*/ 4153967 w 4158730"/>
              <a:gd name="connsiteY269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1196455 w 4158730"/>
              <a:gd name="connsiteY111" fmla="*/ 1109663 h 4414838"/>
              <a:gd name="connsiteX112" fmla="*/ 1253605 w 4158730"/>
              <a:gd name="connsiteY112" fmla="*/ 1090613 h 4414838"/>
              <a:gd name="connsiteX113" fmla="*/ 1296467 w 4158730"/>
              <a:gd name="connsiteY113" fmla="*/ 1095375 h 4414838"/>
              <a:gd name="connsiteX114" fmla="*/ 1301230 w 4158730"/>
              <a:gd name="connsiteY114" fmla="*/ 1176338 h 4414838"/>
              <a:gd name="connsiteX115" fmla="*/ 1329805 w 4158730"/>
              <a:gd name="connsiteY115" fmla="*/ 1223963 h 4414838"/>
              <a:gd name="connsiteX116" fmla="*/ 1396480 w 4158730"/>
              <a:gd name="connsiteY116" fmla="*/ 1281113 h 4414838"/>
              <a:gd name="connsiteX117" fmla="*/ 1448867 w 4158730"/>
              <a:gd name="connsiteY117" fmla="*/ 1309688 h 4414838"/>
              <a:gd name="connsiteX118" fmla="*/ 1529830 w 4158730"/>
              <a:gd name="connsiteY118" fmla="*/ 1281113 h 4414838"/>
              <a:gd name="connsiteX119" fmla="*/ 1534592 w 4158730"/>
              <a:gd name="connsiteY119" fmla="*/ 1314450 h 4414838"/>
              <a:gd name="connsiteX120" fmla="*/ 1496492 w 4158730"/>
              <a:gd name="connsiteY120" fmla="*/ 1366838 h 4414838"/>
              <a:gd name="connsiteX121" fmla="*/ 1510780 w 4158730"/>
              <a:gd name="connsiteY121" fmla="*/ 1428750 h 4414838"/>
              <a:gd name="connsiteX122" fmla="*/ 1553642 w 4158730"/>
              <a:gd name="connsiteY122" fmla="*/ 1428750 h 4414838"/>
              <a:gd name="connsiteX123" fmla="*/ 1506017 w 4158730"/>
              <a:gd name="connsiteY123" fmla="*/ 1462088 h 4414838"/>
              <a:gd name="connsiteX124" fmla="*/ 1520305 w 4158730"/>
              <a:gd name="connsiteY124" fmla="*/ 1528763 h 4414838"/>
              <a:gd name="connsiteX125" fmla="*/ 1544117 w 4158730"/>
              <a:gd name="connsiteY125" fmla="*/ 1576388 h 4414838"/>
              <a:gd name="connsiteX126" fmla="*/ 1601267 w 4158730"/>
              <a:gd name="connsiteY126" fmla="*/ 1571625 h 4414838"/>
              <a:gd name="connsiteX127" fmla="*/ 1653655 w 4158730"/>
              <a:gd name="connsiteY127" fmla="*/ 1590675 h 4414838"/>
              <a:gd name="connsiteX128" fmla="*/ 1696517 w 4158730"/>
              <a:gd name="connsiteY128" fmla="*/ 1552575 h 4414838"/>
              <a:gd name="connsiteX129" fmla="*/ 1720330 w 4158730"/>
              <a:gd name="connsiteY129" fmla="*/ 1533525 h 4414838"/>
              <a:gd name="connsiteX130" fmla="*/ 1706042 w 4158730"/>
              <a:gd name="connsiteY130" fmla="*/ 1490663 h 4414838"/>
              <a:gd name="connsiteX131" fmla="*/ 1691755 w 4158730"/>
              <a:gd name="connsiteY131" fmla="*/ 1476375 h 4414838"/>
              <a:gd name="connsiteX132" fmla="*/ 1691755 w 4158730"/>
              <a:gd name="connsiteY132" fmla="*/ 1452563 h 4414838"/>
              <a:gd name="connsiteX133" fmla="*/ 1729855 w 4158730"/>
              <a:gd name="connsiteY133" fmla="*/ 1466850 h 4414838"/>
              <a:gd name="connsiteX134" fmla="*/ 1758430 w 4158730"/>
              <a:gd name="connsiteY134" fmla="*/ 1495425 h 4414838"/>
              <a:gd name="connsiteX135" fmla="*/ 1767955 w 4158730"/>
              <a:gd name="connsiteY135" fmla="*/ 1447800 h 4414838"/>
              <a:gd name="connsiteX136" fmla="*/ 1772717 w 4158730"/>
              <a:gd name="connsiteY136" fmla="*/ 1414463 h 4414838"/>
              <a:gd name="connsiteX137" fmla="*/ 1767955 w 4158730"/>
              <a:gd name="connsiteY137" fmla="*/ 1400175 h 4414838"/>
              <a:gd name="connsiteX138" fmla="*/ 1725092 w 4158730"/>
              <a:gd name="connsiteY138" fmla="*/ 1385888 h 4414838"/>
              <a:gd name="connsiteX139" fmla="*/ 1691755 w 4158730"/>
              <a:gd name="connsiteY139" fmla="*/ 1362075 h 4414838"/>
              <a:gd name="connsiteX140" fmla="*/ 1658417 w 4158730"/>
              <a:gd name="connsiteY140" fmla="*/ 1319213 h 4414838"/>
              <a:gd name="connsiteX141" fmla="*/ 1629842 w 4158730"/>
              <a:gd name="connsiteY141" fmla="*/ 1309688 h 4414838"/>
              <a:gd name="connsiteX142" fmla="*/ 1591742 w 4158730"/>
              <a:gd name="connsiteY142" fmla="*/ 1309688 h 4414838"/>
              <a:gd name="connsiteX143" fmla="*/ 1572692 w 4158730"/>
              <a:gd name="connsiteY143" fmla="*/ 1304925 h 4414838"/>
              <a:gd name="connsiteX144" fmla="*/ 1558405 w 4158730"/>
              <a:gd name="connsiteY144" fmla="*/ 1271588 h 4414838"/>
              <a:gd name="connsiteX145" fmla="*/ 1539355 w 4158730"/>
              <a:gd name="connsiteY145" fmla="*/ 1233488 h 4414838"/>
              <a:gd name="connsiteX146" fmla="*/ 1558405 w 4158730"/>
              <a:gd name="connsiteY146" fmla="*/ 1219200 h 4414838"/>
              <a:gd name="connsiteX147" fmla="*/ 1615555 w 4158730"/>
              <a:gd name="connsiteY147" fmla="*/ 1281113 h 4414838"/>
              <a:gd name="connsiteX148" fmla="*/ 1615555 w 4158730"/>
              <a:gd name="connsiteY148" fmla="*/ 1281113 h 4414838"/>
              <a:gd name="connsiteX149" fmla="*/ 1634605 w 4158730"/>
              <a:gd name="connsiteY149" fmla="*/ 1252538 h 4414838"/>
              <a:gd name="connsiteX150" fmla="*/ 1615555 w 4158730"/>
              <a:gd name="connsiteY150" fmla="*/ 1214438 h 4414838"/>
              <a:gd name="connsiteX151" fmla="*/ 1658417 w 4158730"/>
              <a:gd name="connsiteY151" fmla="*/ 1223963 h 4414838"/>
              <a:gd name="connsiteX152" fmla="*/ 1677467 w 4158730"/>
              <a:gd name="connsiteY152" fmla="*/ 1285875 h 4414838"/>
              <a:gd name="connsiteX153" fmla="*/ 1696517 w 4158730"/>
              <a:gd name="connsiteY153" fmla="*/ 1290638 h 4414838"/>
              <a:gd name="connsiteX154" fmla="*/ 1691755 w 4158730"/>
              <a:gd name="connsiteY154" fmla="*/ 1252538 h 4414838"/>
              <a:gd name="connsiteX155" fmla="*/ 1682230 w 4158730"/>
              <a:gd name="connsiteY155" fmla="*/ 1223963 h 4414838"/>
              <a:gd name="connsiteX156" fmla="*/ 1691755 w 4158730"/>
              <a:gd name="connsiteY156" fmla="*/ 1204913 h 4414838"/>
              <a:gd name="connsiteX157" fmla="*/ 1691755 w 4158730"/>
              <a:gd name="connsiteY157" fmla="*/ 1204913 h 4414838"/>
              <a:gd name="connsiteX158" fmla="*/ 1758430 w 4158730"/>
              <a:gd name="connsiteY158" fmla="*/ 1204913 h 4414838"/>
              <a:gd name="connsiteX159" fmla="*/ 1758430 w 4158730"/>
              <a:gd name="connsiteY159" fmla="*/ 1204913 h 4414838"/>
              <a:gd name="connsiteX160" fmla="*/ 1729855 w 4158730"/>
              <a:gd name="connsiteY160" fmla="*/ 1300163 h 4414838"/>
              <a:gd name="connsiteX161" fmla="*/ 1734617 w 4158730"/>
              <a:gd name="connsiteY161" fmla="*/ 1338263 h 4414838"/>
              <a:gd name="connsiteX162" fmla="*/ 1734617 w 4158730"/>
              <a:gd name="connsiteY162" fmla="*/ 1338263 h 4414838"/>
              <a:gd name="connsiteX163" fmla="*/ 1801292 w 4158730"/>
              <a:gd name="connsiteY163" fmla="*/ 1352550 h 4414838"/>
              <a:gd name="connsiteX164" fmla="*/ 1839392 w 4158730"/>
              <a:gd name="connsiteY164" fmla="*/ 1319213 h 4414838"/>
              <a:gd name="connsiteX165" fmla="*/ 1901305 w 4158730"/>
              <a:gd name="connsiteY165" fmla="*/ 1319213 h 4414838"/>
              <a:gd name="connsiteX166" fmla="*/ 1948930 w 4158730"/>
              <a:gd name="connsiteY166" fmla="*/ 1328738 h 4414838"/>
              <a:gd name="connsiteX167" fmla="*/ 1967980 w 4158730"/>
              <a:gd name="connsiteY167" fmla="*/ 1300163 h 4414838"/>
              <a:gd name="connsiteX168" fmla="*/ 1972742 w 4158730"/>
              <a:gd name="connsiteY168" fmla="*/ 1281113 h 4414838"/>
              <a:gd name="connsiteX169" fmla="*/ 1929880 w 4158730"/>
              <a:gd name="connsiteY169" fmla="*/ 1266825 h 4414838"/>
              <a:gd name="connsiteX170" fmla="*/ 1882255 w 4158730"/>
              <a:gd name="connsiteY170" fmla="*/ 1257300 h 4414838"/>
              <a:gd name="connsiteX171" fmla="*/ 1867967 w 4158730"/>
              <a:gd name="connsiteY171" fmla="*/ 1238250 h 4414838"/>
              <a:gd name="connsiteX172" fmla="*/ 1939405 w 4158730"/>
              <a:gd name="connsiteY172" fmla="*/ 1233488 h 4414838"/>
              <a:gd name="connsiteX173" fmla="*/ 1963217 w 4158730"/>
              <a:gd name="connsiteY173" fmla="*/ 1247775 h 4414838"/>
              <a:gd name="connsiteX174" fmla="*/ 1963217 w 4158730"/>
              <a:gd name="connsiteY174" fmla="*/ 1247775 h 4414838"/>
              <a:gd name="connsiteX175" fmla="*/ 1915592 w 4158730"/>
              <a:gd name="connsiteY175" fmla="*/ 1214438 h 4414838"/>
              <a:gd name="connsiteX176" fmla="*/ 1929880 w 4158730"/>
              <a:gd name="connsiteY176" fmla="*/ 1190625 h 4414838"/>
              <a:gd name="connsiteX177" fmla="*/ 1929880 w 4158730"/>
              <a:gd name="connsiteY177" fmla="*/ 1190625 h 4414838"/>
              <a:gd name="connsiteX178" fmla="*/ 1948930 w 4158730"/>
              <a:gd name="connsiteY178" fmla="*/ 1166813 h 4414838"/>
              <a:gd name="connsiteX179" fmla="*/ 1953692 w 4158730"/>
              <a:gd name="connsiteY179" fmla="*/ 1152525 h 4414838"/>
              <a:gd name="connsiteX180" fmla="*/ 2025130 w 4158730"/>
              <a:gd name="connsiteY180" fmla="*/ 1223963 h 4414838"/>
              <a:gd name="connsiteX181" fmla="*/ 2020367 w 4158730"/>
              <a:gd name="connsiteY181" fmla="*/ 1204913 h 4414838"/>
              <a:gd name="connsiteX182" fmla="*/ 1996555 w 4158730"/>
              <a:gd name="connsiteY182" fmla="*/ 1152525 h 4414838"/>
              <a:gd name="connsiteX183" fmla="*/ 1996555 w 4158730"/>
              <a:gd name="connsiteY183" fmla="*/ 1090613 h 4414838"/>
              <a:gd name="connsiteX184" fmla="*/ 2015605 w 4158730"/>
              <a:gd name="connsiteY184" fmla="*/ 1090613 h 4414838"/>
              <a:gd name="connsiteX185" fmla="*/ 2020367 w 4158730"/>
              <a:gd name="connsiteY185" fmla="*/ 1152525 h 4414838"/>
              <a:gd name="connsiteX186" fmla="*/ 2053705 w 4158730"/>
              <a:gd name="connsiteY186" fmla="*/ 1171575 h 4414838"/>
              <a:gd name="connsiteX187" fmla="*/ 2053705 w 4158730"/>
              <a:gd name="connsiteY187" fmla="*/ 1171575 h 4414838"/>
              <a:gd name="connsiteX188" fmla="*/ 2044180 w 4158730"/>
              <a:gd name="connsiteY188" fmla="*/ 1081088 h 4414838"/>
              <a:gd name="connsiteX189" fmla="*/ 2072755 w 4158730"/>
              <a:gd name="connsiteY189" fmla="*/ 1076325 h 4414838"/>
              <a:gd name="connsiteX190" fmla="*/ 2072755 w 4158730"/>
              <a:gd name="connsiteY190" fmla="*/ 1128713 h 4414838"/>
              <a:gd name="connsiteX191" fmla="*/ 2082280 w 4158730"/>
              <a:gd name="connsiteY191" fmla="*/ 1143000 h 4414838"/>
              <a:gd name="connsiteX192" fmla="*/ 2110855 w 4158730"/>
              <a:gd name="connsiteY192" fmla="*/ 1090613 h 4414838"/>
              <a:gd name="connsiteX193" fmla="*/ 2153717 w 4158730"/>
              <a:gd name="connsiteY193" fmla="*/ 1066800 h 4414838"/>
              <a:gd name="connsiteX194" fmla="*/ 2158480 w 4158730"/>
              <a:gd name="connsiteY194" fmla="*/ 1090613 h 4414838"/>
              <a:gd name="connsiteX195" fmla="*/ 2125142 w 4158730"/>
              <a:gd name="connsiteY195" fmla="*/ 1133475 h 4414838"/>
              <a:gd name="connsiteX196" fmla="*/ 2096567 w 4158730"/>
              <a:gd name="connsiteY196" fmla="*/ 1166813 h 4414838"/>
              <a:gd name="connsiteX197" fmla="*/ 2196580 w 4158730"/>
              <a:gd name="connsiteY197" fmla="*/ 1190625 h 4414838"/>
              <a:gd name="connsiteX198" fmla="*/ 2234680 w 4158730"/>
              <a:gd name="connsiteY198" fmla="*/ 1190625 h 4414838"/>
              <a:gd name="connsiteX199" fmla="*/ 2229917 w 4158730"/>
              <a:gd name="connsiteY199" fmla="*/ 1152525 h 4414838"/>
              <a:gd name="connsiteX200" fmla="*/ 2229917 w 4158730"/>
              <a:gd name="connsiteY200" fmla="*/ 1152525 h 4414838"/>
              <a:gd name="connsiteX201" fmla="*/ 2263255 w 4158730"/>
              <a:gd name="connsiteY201" fmla="*/ 1119188 h 4414838"/>
              <a:gd name="connsiteX202" fmla="*/ 2277542 w 4158730"/>
              <a:gd name="connsiteY202" fmla="*/ 1195388 h 4414838"/>
              <a:gd name="connsiteX203" fmla="*/ 2301355 w 4158730"/>
              <a:gd name="connsiteY203" fmla="*/ 1214438 h 4414838"/>
              <a:gd name="connsiteX204" fmla="*/ 2310880 w 4158730"/>
              <a:gd name="connsiteY204" fmla="*/ 1176338 h 4414838"/>
              <a:gd name="connsiteX205" fmla="*/ 2310880 w 4158730"/>
              <a:gd name="connsiteY205" fmla="*/ 1176338 h 4414838"/>
              <a:gd name="connsiteX206" fmla="*/ 2339455 w 4158730"/>
              <a:gd name="connsiteY206" fmla="*/ 1109663 h 4414838"/>
              <a:gd name="connsiteX207" fmla="*/ 2344217 w 4158730"/>
              <a:gd name="connsiteY207" fmla="*/ 1147763 h 4414838"/>
              <a:gd name="connsiteX208" fmla="*/ 2348980 w 4158730"/>
              <a:gd name="connsiteY208" fmla="*/ 1181100 h 4414838"/>
              <a:gd name="connsiteX209" fmla="*/ 2410892 w 4158730"/>
              <a:gd name="connsiteY209" fmla="*/ 1200150 h 4414838"/>
              <a:gd name="connsiteX210" fmla="*/ 2439467 w 4158730"/>
              <a:gd name="connsiteY210" fmla="*/ 1204913 h 4414838"/>
              <a:gd name="connsiteX211" fmla="*/ 2448992 w 4158730"/>
              <a:gd name="connsiteY211" fmla="*/ 1190625 h 4414838"/>
              <a:gd name="connsiteX212" fmla="*/ 2468042 w 4158730"/>
              <a:gd name="connsiteY212" fmla="*/ 1171575 h 4414838"/>
              <a:gd name="connsiteX213" fmla="*/ 2510905 w 4158730"/>
              <a:gd name="connsiteY213" fmla="*/ 1166813 h 4414838"/>
              <a:gd name="connsiteX214" fmla="*/ 2482330 w 4158730"/>
              <a:gd name="connsiteY214" fmla="*/ 1204913 h 4414838"/>
              <a:gd name="connsiteX215" fmla="*/ 2482330 w 4158730"/>
              <a:gd name="connsiteY215" fmla="*/ 1233488 h 4414838"/>
              <a:gd name="connsiteX216" fmla="*/ 2482330 w 4158730"/>
              <a:gd name="connsiteY216" fmla="*/ 1233488 h 4414838"/>
              <a:gd name="connsiteX217" fmla="*/ 2549005 w 4158730"/>
              <a:gd name="connsiteY217" fmla="*/ 1271588 h 4414838"/>
              <a:gd name="connsiteX218" fmla="*/ 2610917 w 4158730"/>
              <a:gd name="connsiteY218" fmla="*/ 1309688 h 4414838"/>
              <a:gd name="connsiteX219" fmla="*/ 2663305 w 4158730"/>
              <a:gd name="connsiteY219" fmla="*/ 1347788 h 4414838"/>
              <a:gd name="connsiteX220" fmla="*/ 2682355 w 4158730"/>
              <a:gd name="connsiteY220" fmla="*/ 1362075 h 4414838"/>
              <a:gd name="connsiteX221" fmla="*/ 2706167 w 4158730"/>
              <a:gd name="connsiteY221" fmla="*/ 1328738 h 4414838"/>
              <a:gd name="connsiteX222" fmla="*/ 2701405 w 4158730"/>
              <a:gd name="connsiteY222" fmla="*/ 1300163 h 4414838"/>
              <a:gd name="connsiteX223" fmla="*/ 2701405 w 4158730"/>
              <a:gd name="connsiteY223" fmla="*/ 1281113 h 4414838"/>
              <a:gd name="connsiteX224" fmla="*/ 2729980 w 4158730"/>
              <a:gd name="connsiteY224" fmla="*/ 1319213 h 4414838"/>
              <a:gd name="connsiteX225" fmla="*/ 2706167 w 4158730"/>
              <a:gd name="connsiteY225" fmla="*/ 1357313 h 4414838"/>
              <a:gd name="connsiteX226" fmla="*/ 2749030 w 4158730"/>
              <a:gd name="connsiteY226" fmla="*/ 1404938 h 4414838"/>
              <a:gd name="connsiteX227" fmla="*/ 2796655 w 4158730"/>
              <a:gd name="connsiteY227" fmla="*/ 1390650 h 4414838"/>
              <a:gd name="connsiteX228" fmla="*/ 2796655 w 4158730"/>
              <a:gd name="connsiteY228" fmla="*/ 1390650 h 4414838"/>
              <a:gd name="connsiteX229" fmla="*/ 2815705 w 4158730"/>
              <a:gd name="connsiteY229" fmla="*/ 1333500 h 4414838"/>
              <a:gd name="connsiteX230" fmla="*/ 2815705 w 4158730"/>
              <a:gd name="connsiteY230" fmla="*/ 1333500 h 4414838"/>
              <a:gd name="connsiteX231" fmla="*/ 2825230 w 4158730"/>
              <a:gd name="connsiteY231" fmla="*/ 1381125 h 4414838"/>
              <a:gd name="connsiteX232" fmla="*/ 2849042 w 4158730"/>
              <a:gd name="connsiteY232" fmla="*/ 1419225 h 4414838"/>
              <a:gd name="connsiteX233" fmla="*/ 2930005 w 4158730"/>
              <a:gd name="connsiteY233" fmla="*/ 1443038 h 4414838"/>
              <a:gd name="connsiteX234" fmla="*/ 2987155 w 4158730"/>
              <a:gd name="connsiteY234" fmla="*/ 1452563 h 4414838"/>
              <a:gd name="connsiteX235" fmla="*/ 2987155 w 4158730"/>
              <a:gd name="connsiteY235" fmla="*/ 1452563 h 4414838"/>
              <a:gd name="connsiteX236" fmla="*/ 2949055 w 4158730"/>
              <a:gd name="connsiteY236" fmla="*/ 1309688 h 4414838"/>
              <a:gd name="connsiteX237" fmla="*/ 2887142 w 4158730"/>
              <a:gd name="connsiteY237" fmla="*/ 1157288 h 4414838"/>
              <a:gd name="connsiteX238" fmla="*/ 2882380 w 4158730"/>
              <a:gd name="connsiteY238" fmla="*/ 1104900 h 4414838"/>
              <a:gd name="connsiteX239" fmla="*/ 3010967 w 4158730"/>
              <a:gd name="connsiteY239" fmla="*/ 1081088 h 4414838"/>
              <a:gd name="connsiteX240" fmla="*/ 3053830 w 4158730"/>
              <a:gd name="connsiteY240" fmla="*/ 1171575 h 4414838"/>
              <a:gd name="connsiteX241" fmla="*/ 3077642 w 4158730"/>
              <a:gd name="connsiteY241" fmla="*/ 1257300 h 4414838"/>
              <a:gd name="connsiteX242" fmla="*/ 3082405 w 4158730"/>
              <a:gd name="connsiteY242" fmla="*/ 1347788 h 4414838"/>
              <a:gd name="connsiteX243" fmla="*/ 3096692 w 4158730"/>
              <a:gd name="connsiteY243" fmla="*/ 1419225 h 4414838"/>
              <a:gd name="connsiteX244" fmla="*/ 3144317 w 4158730"/>
              <a:gd name="connsiteY244" fmla="*/ 1452563 h 4414838"/>
              <a:gd name="connsiteX245" fmla="*/ 3244330 w 4158730"/>
              <a:gd name="connsiteY245" fmla="*/ 1414463 h 4414838"/>
              <a:gd name="connsiteX246" fmla="*/ 3334817 w 4158730"/>
              <a:gd name="connsiteY246" fmla="*/ 1371600 h 4414838"/>
              <a:gd name="connsiteX247" fmla="*/ 3401492 w 4158730"/>
              <a:gd name="connsiteY247" fmla="*/ 1333500 h 4414838"/>
              <a:gd name="connsiteX248" fmla="*/ 3401492 w 4158730"/>
              <a:gd name="connsiteY248" fmla="*/ 1276350 h 4414838"/>
              <a:gd name="connsiteX249" fmla="*/ 3353867 w 4158730"/>
              <a:gd name="connsiteY249" fmla="*/ 1271588 h 4414838"/>
              <a:gd name="connsiteX250" fmla="*/ 3296717 w 4158730"/>
              <a:gd name="connsiteY250" fmla="*/ 1300163 h 4414838"/>
              <a:gd name="connsiteX251" fmla="*/ 3239567 w 4158730"/>
              <a:gd name="connsiteY251" fmla="*/ 1309688 h 4414838"/>
              <a:gd name="connsiteX252" fmla="*/ 3201467 w 4158730"/>
              <a:gd name="connsiteY252" fmla="*/ 1300163 h 4414838"/>
              <a:gd name="connsiteX253" fmla="*/ 3249092 w 4158730"/>
              <a:gd name="connsiteY253" fmla="*/ 1271588 h 4414838"/>
              <a:gd name="connsiteX254" fmla="*/ 3272905 w 4158730"/>
              <a:gd name="connsiteY254" fmla="*/ 1233488 h 4414838"/>
              <a:gd name="connsiteX255" fmla="*/ 3230042 w 4158730"/>
              <a:gd name="connsiteY255" fmla="*/ 1223963 h 4414838"/>
              <a:gd name="connsiteX256" fmla="*/ 3163367 w 4158730"/>
              <a:gd name="connsiteY256" fmla="*/ 1200150 h 4414838"/>
              <a:gd name="connsiteX257" fmla="*/ 3144317 w 4158730"/>
              <a:gd name="connsiteY257" fmla="*/ 1123950 h 4414838"/>
              <a:gd name="connsiteX258" fmla="*/ 3225280 w 4158730"/>
              <a:gd name="connsiteY258" fmla="*/ 1181101 h 4414838"/>
              <a:gd name="connsiteX259" fmla="*/ 3363392 w 4158730"/>
              <a:gd name="connsiteY259" fmla="*/ 1233489 h 4414838"/>
              <a:gd name="connsiteX260" fmla="*/ 3463405 w 4158730"/>
              <a:gd name="connsiteY260" fmla="*/ 1247776 h 4414838"/>
              <a:gd name="connsiteX261" fmla="*/ 3472930 w 4158730"/>
              <a:gd name="connsiteY261" fmla="*/ 1314451 h 4414838"/>
              <a:gd name="connsiteX262" fmla="*/ 3587230 w 4158730"/>
              <a:gd name="connsiteY262" fmla="*/ 1271589 h 4414838"/>
              <a:gd name="connsiteX263" fmla="*/ 3696767 w 4158730"/>
              <a:gd name="connsiteY263" fmla="*/ 1214439 h 4414838"/>
              <a:gd name="connsiteX264" fmla="*/ 3763442 w 4158730"/>
              <a:gd name="connsiteY264" fmla="*/ 1166814 h 4414838"/>
              <a:gd name="connsiteX265" fmla="*/ 3749155 w 4158730"/>
              <a:gd name="connsiteY265" fmla="*/ 1123951 h 4414838"/>
              <a:gd name="connsiteX266" fmla="*/ 3787255 w 4158730"/>
              <a:gd name="connsiteY266" fmla="*/ 1095376 h 4414838"/>
              <a:gd name="connsiteX267" fmla="*/ 3872980 w 4158730"/>
              <a:gd name="connsiteY267" fmla="*/ 1114426 h 4414838"/>
              <a:gd name="connsiteX268" fmla="*/ 4063480 w 4158730"/>
              <a:gd name="connsiteY268" fmla="*/ 1143000 h 4414838"/>
              <a:gd name="connsiteX269" fmla="*/ 4139680 w 4158730"/>
              <a:gd name="connsiteY269" fmla="*/ 1176338 h 4414838"/>
              <a:gd name="connsiteX270" fmla="*/ 4153967 w 4158730"/>
              <a:gd name="connsiteY270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1196455 w 4158730"/>
              <a:gd name="connsiteY112" fmla="*/ 1109663 h 4414838"/>
              <a:gd name="connsiteX113" fmla="*/ 1253605 w 4158730"/>
              <a:gd name="connsiteY113" fmla="*/ 1090613 h 4414838"/>
              <a:gd name="connsiteX114" fmla="*/ 1296467 w 4158730"/>
              <a:gd name="connsiteY114" fmla="*/ 1095375 h 4414838"/>
              <a:gd name="connsiteX115" fmla="*/ 1301230 w 4158730"/>
              <a:gd name="connsiteY115" fmla="*/ 1176338 h 4414838"/>
              <a:gd name="connsiteX116" fmla="*/ 1329805 w 4158730"/>
              <a:gd name="connsiteY116" fmla="*/ 1223963 h 4414838"/>
              <a:gd name="connsiteX117" fmla="*/ 1396480 w 4158730"/>
              <a:gd name="connsiteY117" fmla="*/ 1281113 h 4414838"/>
              <a:gd name="connsiteX118" fmla="*/ 1448867 w 4158730"/>
              <a:gd name="connsiteY118" fmla="*/ 1309688 h 4414838"/>
              <a:gd name="connsiteX119" fmla="*/ 1529830 w 4158730"/>
              <a:gd name="connsiteY119" fmla="*/ 1281113 h 4414838"/>
              <a:gd name="connsiteX120" fmla="*/ 1534592 w 4158730"/>
              <a:gd name="connsiteY120" fmla="*/ 1314450 h 4414838"/>
              <a:gd name="connsiteX121" fmla="*/ 1496492 w 4158730"/>
              <a:gd name="connsiteY121" fmla="*/ 1366838 h 4414838"/>
              <a:gd name="connsiteX122" fmla="*/ 1510780 w 4158730"/>
              <a:gd name="connsiteY122" fmla="*/ 1428750 h 4414838"/>
              <a:gd name="connsiteX123" fmla="*/ 1553642 w 4158730"/>
              <a:gd name="connsiteY123" fmla="*/ 1428750 h 4414838"/>
              <a:gd name="connsiteX124" fmla="*/ 1506017 w 4158730"/>
              <a:gd name="connsiteY124" fmla="*/ 1462088 h 4414838"/>
              <a:gd name="connsiteX125" fmla="*/ 1520305 w 4158730"/>
              <a:gd name="connsiteY125" fmla="*/ 1528763 h 4414838"/>
              <a:gd name="connsiteX126" fmla="*/ 1544117 w 4158730"/>
              <a:gd name="connsiteY126" fmla="*/ 1576388 h 4414838"/>
              <a:gd name="connsiteX127" fmla="*/ 1601267 w 4158730"/>
              <a:gd name="connsiteY127" fmla="*/ 1571625 h 4414838"/>
              <a:gd name="connsiteX128" fmla="*/ 1653655 w 4158730"/>
              <a:gd name="connsiteY128" fmla="*/ 1590675 h 4414838"/>
              <a:gd name="connsiteX129" fmla="*/ 1696517 w 4158730"/>
              <a:gd name="connsiteY129" fmla="*/ 1552575 h 4414838"/>
              <a:gd name="connsiteX130" fmla="*/ 1720330 w 4158730"/>
              <a:gd name="connsiteY130" fmla="*/ 1533525 h 4414838"/>
              <a:gd name="connsiteX131" fmla="*/ 1706042 w 4158730"/>
              <a:gd name="connsiteY131" fmla="*/ 1490663 h 4414838"/>
              <a:gd name="connsiteX132" fmla="*/ 1691755 w 4158730"/>
              <a:gd name="connsiteY132" fmla="*/ 1476375 h 4414838"/>
              <a:gd name="connsiteX133" fmla="*/ 1691755 w 4158730"/>
              <a:gd name="connsiteY133" fmla="*/ 1452563 h 4414838"/>
              <a:gd name="connsiteX134" fmla="*/ 1729855 w 4158730"/>
              <a:gd name="connsiteY134" fmla="*/ 1466850 h 4414838"/>
              <a:gd name="connsiteX135" fmla="*/ 1758430 w 4158730"/>
              <a:gd name="connsiteY135" fmla="*/ 1495425 h 4414838"/>
              <a:gd name="connsiteX136" fmla="*/ 1767955 w 4158730"/>
              <a:gd name="connsiteY136" fmla="*/ 1447800 h 4414838"/>
              <a:gd name="connsiteX137" fmla="*/ 1772717 w 4158730"/>
              <a:gd name="connsiteY137" fmla="*/ 1414463 h 4414838"/>
              <a:gd name="connsiteX138" fmla="*/ 1767955 w 4158730"/>
              <a:gd name="connsiteY138" fmla="*/ 1400175 h 4414838"/>
              <a:gd name="connsiteX139" fmla="*/ 1725092 w 4158730"/>
              <a:gd name="connsiteY139" fmla="*/ 1385888 h 4414838"/>
              <a:gd name="connsiteX140" fmla="*/ 1691755 w 4158730"/>
              <a:gd name="connsiteY140" fmla="*/ 1362075 h 4414838"/>
              <a:gd name="connsiteX141" fmla="*/ 1658417 w 4158730"/>
              <a:gd name="connsiteY141" fmla="*/ 1319213 h 4414838"/>
              <a:gd name="connsiteX142" fmla="*/ 1629842 w 4158730"/>
              <a:gd name="connsiteY142" fmla="*/ 1309688 h 4414838"/>
              <a:gd name="connsiteX143" fmla="*/ 1591742 w 4158730"/>
              <a:gd name="connsiteY143" fmla="*/ 1309688 h 4414838"/>
              <a:gd name="connsiteX144" fmla="*/ 1572692 w 4158730"/>
              <a:gd name="connsiteY144" fmla="*/ 1304925 h 4414838"/>
              <a:gd name="connsiteX145" fmla="*/ 1558405 w 4158730"/>
              <a:gd name="connsiteY145" fmla="*/ 1271588 h 4414838"/>
              <a:gd name="connsiteX146" fmla="*/ 1539355 w 4158730"/>
              <a:gd name="connsiteY146" fmla="*/ 1233488 h 4414838"/>
              <a:gd name="connsiteX147" fmla="*/ 1558405 w 4158730"/>
              <a:gd name="connsiteY147" fmla="*/ 1219200 h 4414838"/>
              <a:gd name="connsiteX148" fmla="*/ 1615555 w 4158730"/>
              <a:gd name="connsiteY148" fmla="*/ 1281113 h 4414838"/>
              <a:gd name="connsiteX149" fmla="*/ 1615555 w 4158730"/>
              <a:gd name="connsiteY149" fmla="*/ 1281113 h 4414838"/>
              <a:gd name="connsiteX150" fmla="*/ 1634605 w 4158730"/>
              <a:gd name="connsiteY150" fmla="*/ 1252538 h 4414838"/>
              <a:gd name="connsiteX151" fmla="*/ 1615555 w 4158730"/>
              <a:gd name="connsiteY151" fmla="*/ 1214438 h 4414838"/>
              <a:gd name="connsiteX152" fmla="*/ 1658417 w 4158730"/>
              <a:gd name="connsiteY152" fmla="*/ 1223963 h 4414838"/>
              <a:gd name="connsiteX153" fmla="*/ 1677467 w 4158730"/>
              <a:gd name="connsiteY153" fmla="*/ 1285875 h 4414838"/>
              <a:gd name="connsiteX154" fmla="*/ 1696517 w 4158730"/>
              <a:gd name="connsiteY154" fmla="*/ 1290638 h 4414838"/>
              <a:gd name="connsiteX155" fmla="*/ 1691755 w 4158730"/>
              <a:gd name="connsiteY155" fmla="*/ 1252538 h 4414838"/>
              <a:gd name="connsiteX156" fmla="*/ 1682230 w 4158730"/>
              <a:gd name="connsiteY156" fmla="*/ 1223963 h 4414838"/>
              <a:gd name="connsiteX157" fmla="*/ 1691755 w 4158730"/>
              <a:gd name="connsiteY157" fmla="*/ 1204913 h 4414838"/>
              <a:gd name="connsiteX158" fmla="*/ 1691755 w 4158730"/>
              <a:gd name="connsiteY158" fmla="*/ 1204913 h 4414838"/>
              <a:gd name="connsiteX159" fmla="*/ 1758430 w 4158730"/>
              <a:gd name="connsiteY159" fmla="*/ 1204913 h 4414838"/>
              <a:gd name="connsiteX160" fmla="*/ 1758430 w 4158730"/>
              <a:gd name="connsiteY160" fmla="*/ 1204913 h 4414838"/>
              <a:gd name="connsiteX161" fmla="*/ 1729855 w 4158730"/>
              <a:gd name="connsiteY161" fmla="*/ 1300163 h 4414838"/>
              <a:gd name="connsiteX162" fmla="*/ 1734617 w 4158730"/>
              <a:gd name="connsiteY162" fmla="*/ 1338263 h 4414838"/>
              <a:gd name="connsiteX163" fmla="*/ 1734617 w 4158730"/>
              <a:gd name="connsiteY163" fmla="*/ 1338263 h 4414838"/>
              <a:gd name="connsiteX164" fmla="*/ 1801292 w 4158730"/>
              <a:gd name="connsiteY164" fmla="*/ 1352550 h 4414838"/>
              <a:gd name="connsiteX165" fmla="*/ 1839392 w 4158730"/>
              <a:gd name="connsiteY165" fmla="*/ 1319213 h 4414838"/>
              <a:gd name="connsiteX166" fmla="*/ 1901305 w 4158730"/>
              <a:gd name="connsiteY166" fmla="*/ 1319213 h 4414838"/>
              <a:gd name="connsiteX167" fmla="*/ 1948930 w 4158730"/>
              <a:gd name="connsiteY167" fmla="*/ 1328738 h 4414838"/>
              <a:gd name="connsiteX168" fmla="*/ 1967980 w 4158730"/>
              <a:gd name="connsiteY168" fmla="*/ 1300163 h 4414838"/>
              <a:gd name="connsiteX169" fmla="*/ 1972742 w 4158730"/>
              <a:gd name="connsiteY169" fmla="*/ 1281113 h 4414838"/>
              <a:gd name="connsiteX170" fmla="*/ 1929880 w 4158730"/>
              <a:gd name="connsiteY170" fmla="*/ 1266825 h 4414838"/>
              <a:gd name="connsiteX171" fmla="*/ 1882255 w 4158730"/>
              <a:gd name="connsiteY171" fmla="*/ 1257300 h 4414838"/>
              <a:gd name="connsiteX172" fmla="*/ 1867967 w 4158730"/>
              <a:gd name="connsiteY172" fmla="*/ 1238250 h 4414838"/>
              <a:gd name="connsiteX173" fmla="*/ 1939405 w 4158730"/>
              <a:gd name="connsiteY173" fmla="*/ 1233488 h 4414838"/>
              <a:gd name="connsiteX174" fmla="*/ 1963217 w 4158730"/>
              <a:gd name="connsiteY174" fmla="*/ 1247775 h 4414838"/>
              <a:gd name="connsiteX175" fmla="*/ 1963217 w 4158730"/>
              <a:gd name="connsiteY175" fmla="*/ 1247775 h 4414838"/>
              <a:gd name="connsiteX176" fmla="*/ 1915592 w 4158730"/>
              <a:gd name="connsiteY176" fmla="*/ 1214438 h 4414838"/>
              <a:gd name="connsiteX177" fmla="*/ 1929880 w 4158730"/>
              <a:gd name="connsiteY177" fmla="*/ 1190625 h 4414838"/>
              <a:gd name="connsiteX178" fmla="*/ 1929880 w 4158730"/>
              <a:gd name="connsiteY178" fmla="*/ 1190625 h 4414838"/>
              <a:gd name="connsiteX179" fmla="*/ 1948930 w 4158730"/>
              <a:gd name="connsiteY179" fmla="*/ 1166813 h 4414838"/>
              <a:gd name="connsiteX180" fmla="*/ 1953692 w 4158730"/>
              <a:gd name="connsiteY180" fmla="*/ 1152525 h 4414838"/>
              <a:gd name="connsiteX181" fmla="*/ 2025130 w 4158730"/>
              <a:gd name="connsiteY181" fmla="*/ 1223963 h 4414838"/>
              <a:gd name="connsiteX182" fmla="*/ 2020367 w 4158730"/>
              <a:gd name="connsiteY182" fmla="*/ 1204913 h 4414838"/>
              <a:gd name="connsiteX183" fmla="*/ 1996555 w 4158730"/>
              <a:gd name="connsiteY183" fmla="*/ 1152525 h 4414838"/>
              <a:gd name="connsiteX184" fmla="*/ 1996555 w 4158730"/>
              <a:gd name="connsiteY184" fmla="*/ 1090613 h 4414838"/>
              <a:gd name="connsiteX185" fmla="*/ 2015605 w 4158730"/>
              <a:gd name="connsiteY185" fmla="*/ 1090613 h 4414838"/>
              <a:gd name="connsiteX186" fmla="*/ 2020367 w 4158730"/>
              <a:gd name="connsiteY186" fmla="*/ 1152525 h 4414838"/>
              <a:gd name="connsiteX187" fmla="*/ 2053705 w 4158730"/>
              <a:gd name="connsiteY187" fmla="*/ 1171575 h 4414838"/>
              <a:gd name="connsiteX188" fmla="*/ 2053705 w 4158730"/>
              <a:gd name="connsiteY188" fmla="*/ 1171575 h 4414838"/>
              <a:gd name="connsiteX189" fmla="*/ 2044180 w 4158730"/>
              <a:gd name="connsiteY189" fmla="*/ 1081088 h 4414838"/>
              <a:gd name="connsiteX190" fmla="*/ 2072755 w 4158730"/>
              <a:gd name="connsiteY190" fmla="*/ 1076325 h 4414838"/>
              <a:gd name="connsiteX191" fmla="*/ 2072755 w 4158730"/>
              <a:gd name="connsiteY191" fmla="*/ 1128713 h 4414838"/>
              <a:gd name="connsiteX192" fmla="*/ 2082280 w 4158730"/>
              <a:gd name="connsiteY192" fmla="*/ 1143000 h 4414838"/>
              <a:gd name="connsiteX193" fmla="*/ 2110855 w 4158730"/>
              <a:gd name="connsiteY193" fmla="*/ 1090613 h 4414838"/>
              <a:gd name="connsiteX194" fmla="*/ 2153717 w 4158730"/>
              <a:gd name="connsiteY194" fmla="*/ 1066800 h 4414838"/>
              <a:gd name="connsiteX195" fmla="*/ 2158480 w 4158730"/>
              <a:gd name="connsiteY195" fmla="*/ 1090613 h 4414838"/>
              <a:gd name="connsiteX196" fmla="*/ 2125142 w 4158730"/>
              <a:gd name="connsiteY196" fmla="*/ 1133475 h 4414838"/>
              <a:gd name="connsiteX197" fmla="*/ 2096567 w 4158730"/>
              <a:gd name="connsiteY197" fmla="*/ 1166813 h 4414838"/>
              <a:gd name="connsiteX198" fmla="*/ 2196580 w 4158730"/>
              <a:gd name="connsiteY198" fmla="*/ 1190625 h 4414838"/>
              <a:gd name="connsiteX199" fmla="*/ 2234680 w 4158730"/>
              <a:gd name="connsiteY199" fmla="*/ 1190625 h 4414838"/>
              <a:gd name="connsiteX200" fmla="*/ 2229917 w 4158730"/>
              <a:gd name="connsiteY200" fmla="*/ 1152525 h 4414838"/>
              <a:gd name="connsiteX201" fmla="*/ 2229917 w 4158730"/>
              <a:gd name="connsiteY201" fmla="*/ 1152525 h 4414838"/>
              <a:gd name="connsiteX202" fmla="*/ 2263255 w 4158730"/>
              <a:gd name="connsiteY202" fmla="*/ 1119188 h 4414838"/>
              <a:gd name="connsiteX203" fmla="*/ 2277542 w 4158730"/>
              <a:gd name="connsiteY203" fmla="*/ 1195388 h 4414838"/>
              <a:gd name="connsiteX204" fmla="*/ 2301355 w 4158730"/>
              <a:gd name="connsiteY204" fmla="*/ 1214438 h 4414838"/>
              <a:gd name="connsiteX205" fmla="*/ 2310880 w 4158730"/>
              <a:gd name="connsiteY205" fmla="*/ 1176338 h 4414838"/>
              <a:gd name="connsiteX206" fmla="*/ 2310880 w 4158730"/>
              <a:gd name="connsiteY206" fmla="*/ 1176338 h 4414838"/>
              <a:gd name="connsiteX207" fmla="*/ 2339455 w 4158730"/>
              <a:gd name="connsiteY207" fmla="*/ 1109663 h 4414838"/>
              <a:gd name="connsiteX208" fmla="*/ 2344217 w 4158730"/>
              <a:gd name="connsiteY208" fmla="*/ 1147763 h 4414838"/>
              <a:gd name="connsiteX209" fmla="*/ 2348980 w 4158730"/>
              <a:gd name="connsiteY209" fmla="*/ 1181100 h 4414838"/>
              <a:gd name="connsiteX210" fmla="*/ 2410892 w 4158730"/>
              <a:gd name="connsiteY210" fmla="*/ 1200150 h 4414838"/>
              <a:gd name="connsiteX211" fmla="*/ 2439467 w 4158730"/>
              <a:gd name="connsiteY211" fmla="*/ 1204913 h 4414838"/>
              <a:gd name="connsiteX212" fmla="*/ 2448992 w 4158730"/>
              <a:gd name="connsiteY212" fmla="*/ 1190625 h 4414838"/>
              <a:gd name="connsiteX213" fmla="*/ 2468042 w 4158730"/>
              <a:gd name="connsiteY213" fmla="*/ 1171575 h 4414838"/>
              <a:gd name="connsiteX214" fmla="*/ 2510905 w 4158730"/>
              <a:gd name="connsiteY214" fmla="*/ 1166813 h 4414838"/>
              <a:gd name="connsiteX215" fmla="*/ 2482330 w 4158730"/>
              <a:gd name="connsiteY215" fmla="*/ 1204913 h 4414838"/>
              <a:gd name="connsiteX216" fmla="*/ 2482330 w 4158730"/>
              <a:gd name="connsiteY216" fmla="*/ 1233488 h 4414838"/>
              <a:gd name="connsiteX217" fmla="*/ 2482330 w 4158730"/>
              <a:gd name="connsiteY217" fmla="*/ 1233488 h 4414838"/>
              <a:gd name="connsiteX218" fmla="*/ 2549005 w 4158730"/>
              <a:gd name="connsiteY218" fmla="*/ 1271588 h 4414838"/>
              <a:gd name="connsiteX219" fmla="*/ 2610917 w 4158730"/>
              <a:gd name="connsiteY219" fmla="*/ 1309688 h 4414838"/>
              <a:gd name="connsiteX220" fmla="*/ 2663305 w 4158730"/>
              <a:gd name="connsiteY220" fmla="*/ 1347788 h 4414838"/>
              <a:gd name="connsiteX221" fmla="*/ 2682355 w 4158730"/>
              <a:gd name="connsiteY221" fmla="*/ 1362075 h 4414838"/>
              <a:gd name="connsiteX222" fmla="*/ 2706167 w 4158730"/>
              <a:gd name="connsiteY222" fmla="*/ 1328738 h 4414838"/>
              <a:gd name="connsiteX223" fmla="*/ 2701405 w 4158730"/>
              <a:gd name="connsiteY223" fmla="*/ 1300163 h 4414838"/>
              <a:gd name="connsiteX224" fmla="*/ 2701405 w 4158730"/>
              <a:gd name="connsiteY224" fmla="*/ 1281113 h 4414838"/>
              <a:gd name="connsiteX225" fmla="*/ 2729980 w 4158730"/>
              <a:gd name="connsiteY225" fmla="*/ 1319213 h 4414838"/>
              <a:gd name="connsiteX226" fmla="*/ 2706167 w 4158730"/>
              <a:gd name="connsiteY226" fmla="*/ 1357313 h 4414838"/>
              <a:gd name="connsiteX227" fmla="*/ 2749030 w 4158730"/>
              <a:gd name="connsiteY227" fmla="*/ 1404938 h 4414838"/>
              <a:gd name="connsiteX228" fmla="*/ 2796655 w 4158730"/>
              <a:gd name="connsiteY228" fmla="*/ 1390650 h 4414838"/>
              <a:gd name="connsiteX229" fmla="*/ 2796655 w 4158730"/>
              <a:gd name="connsiteY229" fmla="*/ 1390650 h 4414838"/>
              <a:gd name="connsiteX230" fmla="*/ 2815705 w 4158730"/>
              <a:gd name="connsiteY230" fmla="*/ 1333500 h 4414838"/>
              <a:gd name="connsiteX231" fmla="*/ 2815705 w 4158730"/>
              <a:gd name="connsiteY231" fmla="*/ 1333500 h 4414838"/>
              <a:gd name="connsiteX232" fmla="*/ 2825230 w 4158730"/>
              <a:gd name="connsiteY232" fmla="*/ 1381125 h 4414838"/>
              <a:gd name="connsiteX233" fmla="*/ 2849042 w 4158730"/>
              <a:gd name="connsiteY233" fmla="*/ 1419225 h 4414838"/>
              <a:gd name="connsiteX234" fmla="*/ 2930005 w 4158730"/>
              <a:gd name="connsiteY234" fmla="*/ 1443038 h 4414838"/>
              <a:gd name="connsiteX235" fmla="*/ 2987155 w 4158730"/>
              <a:gd name="connsiteY235" fmla="*/ 1452563 h 4414838"/>
              <a:gd name="connsiteX236" fmla="*/ 2987155 w 4158730"/>
              <a:gd name="connsiteY236" fmla="*/ 1452563 h 4414838"/>
              <a:gd name="connsiteX237" fmla="*/ 2949055 w 4158730"/>
              <a:gd name="connsiteY237" fmla="*/ 1309688 h 4414838"/>
              <a:gd name="connsiteX238" fmla="*/ 2887142 w 4158730"/>
              <a:gd name="connsiteY238" fmla="*/ 1157288 h 4414838"/>
              <a:gd name="connsiteX239" fmla="*/ 2882380 w 4158730"/>
              <a:gd name="connsiteY239" fmla="*/ 1104900 h 4414838"/>
              <a:gd name="connsiteX240" fmla="*/ 3010967 w 4158730"/>
              <a:gd name="connsiteY240" fmla="*/ 1081088 h 4414838"/>
              <a:gd name="connsiteX241" fmla="*/ 3053830 w 4158730"/>
              <a:gd name="connsiteY241" fmla="*/ 1171575 h 4414838"/>
              <a:gd name="connsiteX242" fmla="*/ 3077642 w 4158730"/>
              <a:gd name="connsiteY242" fmla="*/ 1257300 h 4414838"/>
              <a:gd name="connsiteX243" fmla="*/ 3082405 w 4158730"/>
              <a:gd name="connsiteY243" fmla="*/ 1347788 h 4414838"/>
              <a:gd name="connsiteX244" fmla="*/ 3096692 w 4158730"/>
              <a:gd name="connsiteY244" fmla="*/ 1419225 h 4414838"/>
              <a:gd name="connsiteX245" fmla="*/ 3144317 w 4158730"/>
              <a:gd name="connsiteY245" fmla="*/ 1452563 h 4414838"/>
              <a:gd name="connsiteX246" fmla="*/ 3244330 w 4158730"/>
              <a:gd name="connsiteY246" fmla="*/ 1414463 h 4414838"/>
              <a:gd name="connsiteX247" fmla="*/ 3334817 w 4158730"/>
              <a:gd name="connsiteY247" fmla="*/ 1371600 h 4414838"/>
              <a:gd name="connsiteX248" fmla="*/ 3401492 w 4158730"/>
              <a:gd name="connsiteY248" fmla="*/ 1333500 h 4414838"/>
              <a:gd name="connsiteX249" fmla="*/ 3401492 w 4158730"/>
              <a:gd name="connsiteY249" fmla="*/ 1276350 h 4414838"/>
              <a:gd name="connsiteX250" fmla="*/ 3353867 w 4158730"/>
              <a:gd name="connsiteY250" fmla="*/ 1271588 h 4414838"/>
              <a:gd name="connsiteX251" fmla="*/ 3296717 w 4158730"/>
              <a:gd name="connsiteY251" fmla="*/ 1300163 h 4414838"/>
              <a:gd name="connsiteX252" fmla="*/ 3239567 w 4158730"/>
              <a:gd name="connsiteY252" fmla="*/ 1309688 h 4414838"/>
              <a:gd name="connsiteX253" fmla="*/ 3201467 w 4158730"/>
              <a:gd name="connsiteY253" fmla="*/ 1300163 h 4414838"/>
              <a:gd name="connsiteX254" fmla="*/ 3249092 w 4158730"/>
              <a:gd name="connsiteY254" fmla="*/ 1271588 h 4414838"/>
              <a:gd name="connsiteX255" fmla="*/ 3272905 w 4158730"/>
              <a:gd name="connsiteY255" fmla="*/ 1233488 h 4414838"/>
              <a:gd name="connsiteX256" fmla="*/ 3230042 w 4158730"/>
              <a:gd name="connsiteY256" fmla="*/ 1223963 h 4414838"/>
              <a:gd name="connsiteX257" fmla="*/ 3163367 w 4158730"/>
              <a:gd name="connsiteY257" fmla="*/ 1200150 h 4414838"/>
              <a:gd name="connsiteX258" fmla="*/ 3144317 w 4158730"/>
              <a:gd name="connsiteY258" fmla="*/ 1123950 h 4414838"/>
              <a:gd name="connsiteX259" fmla="*/ 3225280 w 4158730"/>
              <a:gd name="connsiteY259" fmla="*/ 1181101 h 4414838"/>
              <a:gd name="connsiteX260" fmla="*/ 3363392 w 4158730"/>
              <a:gd name="connsiteY260" fmla="*/ 1233489 h 4414838"/>
              <a:gd name="connsiteX261" fmla="*/ 3463405 w 4158730"/>
              <a:gd name="connsiteY261" fmla="*/ 1247776 h 4414838"/>
              <a:gd name="connsiteX262" fmla="*/ 3472930 w 4158730"/>
              <a:gd name="connsiteY262" fmla="*/ 1314451 h 4414838"/>
              <a:gd name="connsiteX263" fmla="*/ 3587230 w 4158730"/>
              <a:gd name="connsiteY263" fmla="*/ 1271589 h 4414838"/>
              <a:gd name="connsiteX264" fmla="*/ 3696767 w 4158730"/>
              <a:gd name="connsiteY264" fmla="*/ 1214439 h 4414838"/>
              <a:gd name="connsiteX265" fmla="*/ 3763442 w 4158730"/>
              <a:gd name="connsiteY265" fmla="*/ 1166814 h 4414838"/>
              <a:gd name="connsiteX266" fmla="*/ 3749155 w 4158730"/>
              <a:gd name="connsiteY266" fmla="*/ 1123951 h 4414838"/>
              <a:gd name="connsiteX267" fmla="*/ 3787255 w 4158730"/>
              <a:gd name="connsiteY267" fmla="*/ 1095376 h 4414838"/>
              <a:gd name="connsiteX268" fmla="*/ 3872980 w 4158730"/>
              <a:gd name="connsiteY268" fmla="*/ 1114426 h 4414838"/>
              <a:gd name="connsiteX269" fmla="*/ 4063480 w 4158730"/>
              <a:gd name="connsiteY269" fmla="*/ 1143000 h 4414838"/>
              <a:gd name="connsiteX270" fmla="*/ 4139680 w 4158730"/>
              <a:gd name="connsiteY270" fmla="*/ 1176338 h 4414838"/>
              <a:gd name="connsiteX271" fmla="*/ 4153967 w 4158730"/>
              <a:gd name="connsiteY271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1196455 w 4158730"/>
              <a:gd name="connsiteY113" fmla="*/ 1109663 h 4414838"/>
              <a:gd name="connsiteX114" fmla="*/ 1253605 w 4158730"/>
              <a:gd name="connsiteY114" fmla="*/ 1090613 h 4414838"/>
              <a:gd name="connsiteX115" fmla="*/ 1296467 w 4158730"/>
              <a:gd name="connsiteY115" fmla="*/ 1095375 h 4414838"/>
              <a:gd name="connsiteX116" fmla="*/ 1301230 w 4158730"/>
              <a:gd name="connsiteY116" fmla="*/ 1176338 h 4414838"/>
              <a:gd name="connsiteX117" fmla="*/ 1329805 w 4158730"/>
              <a:gd name="connsiteY117" fmla="*/ 1223963 h 4414838"/>
              <a:gd name="connsiteX118" fmla="*/ 1396480 w 4158730"/>
              <a:gd name="connsiteY118" fmla="*/ 1281113 h 4414838"/>
              <a:gd name="connsiteX119" fmla="*/ 1448867 w 4158730"/>
              <a:gd name="connsiteY119" fmla="*/ 1309688 h 4414838"/>
              <a:gd name="connsiteX120" fmla="*/ 1529830 w 4158730"/>
              <a:gd name="connsiteY120" fmla="*/ 1281113 h 4414838"/>
              <a:gd name="connsiteX121" fmla="*/ 1534592 w 4158730"/>
              <a:gd name="connsiteY121" fmla="*/ 1314450 h 4414838"/>
              <a:gd name="connsiteX122" fmla="*/ 1496492 w 4158730"/>
              <a:gd name="connsiteY122" fmla="*/ 1366838 h 4414838"/>
              <a:gd name="connsiteX123" fmla="*/ 1510780 w 4158730"/>
              <a:gd name="connsiteY123" fmla="*/ 1428750 h 4414838"/>
              <a:gd name="connsiteX124" fmla="*/ 1553642 w 4158730"/>
              <a:gd name="connsiteY124" fmla="*/ 1428750 h 4414838"/>
              <a:gd name="connsiteX125" fmla="*/ 1506017 w 4158730"/>
              <a:gd name="connsiteY125" fmla="*/ 1462088 h 4414838"/>
              <a:gd name="connsiteX126" fmla="*/ 1520305 w 4158730"/>
              <a:gd name="connsiteY126" fmla="*/ 1528763 h 4414838"/>
              <a:gd name="connsiteX127" fmla="*/ 1544117 w 4158730"/>
              <a:gd name="connsiteY127" fmla="*/ 1576388 h 4414838"/>
              <a:gd name="connsiteX128" fmla="*/ 1601267 w 4158730"/>
              <a:gd name="connsiteY128" fmla="*/ 1571625 h 4414838"/>
              <a:gd name="connsiteX129" fmla="*/ 1653655 w 4158730"/>
              <a:gd name="connsiteY129" fmla="*/ 1590675 h 4414838"/>
              <a:gd name="connsiteX130" fmla="*/ 1696517 w 4158730"/>
              <a:gd name="connsiteY130" fmla="*/ 1552575 h 4414838"/>
              <a:gd name="connsiteX131" fmla="*/ 1720330 w 4158730"/>
              <a:gd name="connsiteY131" fmla="*/ 1533525 h 4414838"/>
              <a:gd name="connsiteX132" fmla="*/ 1706042 w 4158730"/>
              <a:gd name="connsiteY132" fmla="*/ 1490663 h 4414838"/>
              <a:gd name="connsiteX133" fmla="*/ 1691755 w 4158730"/>
              <a:gd name="connsiteY133" fmla="*/ 1476375 h 4414838"/>
              <a:gd name="connsiteX134" fmla="*/ 1691755 w 4158730"/>
              <a:gd name="connsiteY134" fmla="*/ 1452563 h 4414838"/>
              <a:gd name="connsiteX135" fmla="*/ 1729855 w 4158730"/>
              <a:gd name="connsiteY135" fmla="*/ 1466850 h 4414838"/>
              <a:gd name="connsiteX136" fmla="*/ 1758430 w 4158730"/>
              <a:gd name="connsiteY136" fmla="*/ 1495425 h 4414838"/>
              <a:gd name="connsiteX137" fmla="*/ 1767955 w 4158730"/>
              <a:gd name="connsiteY137" fmla="*/ 1447800 h 4414838"/>
              <a:gd name="connsiteX138" fmla="*/ 1772717 w 4158730"/>
              <a:gd name="connsiteY138" fmla="*/ 1414463 h 4414838"/>
              <a:gd name="connsiteX139" fmla="*/ 1767955 w 4158730"/>
              <a:gd name="connsiteY139" fmla="*/ 1400175 h 4414838"/>
              <a:gd name="connsiteX140" fmla="*/ 1725092 w 4158730"/>
              <a:gd name="connsiteY140" fmla="*/ 1385888 h 4414838"/>
              <a:gd name="connsiteX141" fmla="*/ 1691755 w 4158730"/>
              <a:gd name="connsiteY141" fmla="*/ 1362075 h 4414838"/>
              <a:gd name="connsiteX142" fmla="*/ 1658417 w 4158730"/>
              <a:gd name="connsiteY142" fmla="*/ 1319213 h 4414838"/>
              <a:gd name="connsiteX143" fmla="*/ 1629842 w 4158730"/>
              <a:gd name="connsiteY143" fmla="*/ 1309688 h 4414838"/>
              <a:gd name="connsiteX144" fmla="*/ 1591742 w 4158730"/>
              <a:gd name="connsiteY144" fmla="*/ 1309688 h 4414838"/>
              <a:gd name="connsiteX145" fmla="*/ 1572692 w 4158730"/>
              <a:gd name="connsiteY145" fmla="*/ 1304925 h 4414838"/>
              <a:gd name="connsiteX146" fmla="*/ 1558405 w 4158730"/>
              <a:gd name="connsiteY146" fmla="*/ 1271588 h 4414838"/>
              <a:gd name="connsiteX147" fmla="*/ 1539355 w 4158730"/>
              <a:gd name="connsiteY147" fmla="*/ 1233488 h 4414838"/>
              <a:gd name="connsiteX148" fmla="*/ 1558405 w 4158730"/>
              <a:gd name="connsiteY148" fmla="*/ 1219200 h 4414838"/>
              <a:gd name="connsiteX149" fmla="*/ 1615555 w 4158730"/>
              <a:gd name="connsiteY149" fmla="*/ 1281113 h 4414838"/>
              <a:gd name="connsiteX150" fmla="*/ 1615555 w 4158730"/>
              <a:gd name="connsiteY150" fmla="*/ 1281113 h 4414838"/>
              <a:gd name="connsiteX151" fmla="*/ 1634605 w 4158730"/>
              <a:gd name="connsiteY151" fmla="*/ 1252538 h 4414838"/>
              <a:gd name="connsiteX152" fmla="*/ 1615555 w 4158730"/>
              <a:gd name="connsiteY152" fmla="*/ 1214438 h 4414838"/>
              <a:gd name="connsiteX153" fmla="*/ 1658417 w 4158730"/>
              <a:gd name="connsiteY153" fmla="*/ 1223963 h 4414838"/>
              <a:gd name="connsiteX154" fmla="*/ 1677467 w 4158730"/>
              <a:gd name="connsiteY154" fmla="*/ 1285875 h 4414838"/>
              <a:gd name="connsiteX155" fmla="*/ 1696517 w 4158730"/>
              <a:gd name="connsiteY155" fmla="*/ 1290638 h 4414838"/>
              <a:gd name="connsiteX156" fmla="*/ 1691755 w 4158730"/>
              <a:gd name="connsiteY156" fmla="*/ 1252538 h 4414838"/>
              <a:gd name="connsiteX157" fmla="*/ 1682230 w 4158730"/>
              <a:gd name="connsiteY157" fmla="*/ 1223963 h 4414838"/>
              <a:gd name="connsiteX158" fmla="*/ 1691755 w 4158730"/>
              <a:gd name="connsiteY158" fmla="*/ 1204913 h 4414838"/>
              <a:gd name="connsiteX159" fmla="*/ 1691755 w 4158730"/>
              <a:gd name="connsiteY159" fmla="*/ 1204913 h 4414838"/>
              <a:gd name="connsiteX160" fmla="*/ 1758430 w 4158730"/>
              <a:gd name="connsiteY160" fmla="*/ 1204913 h 4414838"/>
              <a:gd name="connsiteX161" fmla="*/ 1758430 w 4158730"/>
              <a:gd name="connsiteY161" fmla="*/ 1204913 h 4414838"/>
              <a:gd name="connsiteX162" fmla="*/ 1729855 w 4158730"/>
              <a:gd name="connsiteY162" fmla="*/ 1300163 h 4414838"/>
              <a:gd name="connsiteX163" fmla="*/ 1734617 w 4158730"/>
              <a:gd name="connsiteY163" fmla="*/ 1338263 h 4414838"/>
              <a:gd name="connsiteX164" fmla="*/ 1734617 w 4158730"/>
              <a:gd name="connsiteY164" fmla="*/ 1338263 h 4414838"/>
              <a:gd name="connsiteX165" fmla="*/ 1801292 w 4158730"/>
              <a:gd name="connsiteY165" fmla="*/ 1352550 h 4414838"/>
              <a:gd name="connsiteX166" fmla="*/ 1839392 w 4158730"/>
              <a:gd name="connsiteY166" fmla="*/ 1319213 h 4414838"/>
              <a:gd name="connsiteX167" fmla="*/ 1901305 w 4158730"/>
              <a:gd name="connsiteY167" fmla="*/ 1319213 h 4414838"/>
              <a:gd name="connsiteX168" fmla="*/ 1948930 w 4158730"/>
              <a:gd name="connsiteY168" fmla="*/ 1328738 h 4414838"/>
              <a:gd name="connsiteX169" fmla="*/ 1967980 w 4158730"/>
              <a:gd name="connsiteY169" fmla="*/ 1300163 h 4414838"/>
              <a:gd name="connsiteX170" fmla="*/ 1972742 w 4158730"/>
              <a:gd name="connsiteY170" fmla="*/ 1281113 h 4414838"/>
              <a:gd name="connsiteX171" fmla="*/ 1929880 w 4158730"/>
              <a:gd name="connsiteY171" fmla="*/ 1266825 h 4414838"/>
              <a:gd name="connsiteX172" fmla="*/ 1882255 w 4158730"/>
              <a:gd name="connsiteY172" fmla="*/ 1257300 h 4414838"/>
              <a:gd name="connsiteX173" fmla="*/ 1867967 w 4158730"/>
              <a:gd name="connsiteY173" fmla="*/ 1238250 h 4414838"/>
              <a:gd name="connsiteX174" fmla="*/ 1939405 w 4158730"/>
              <a:gd name="connsiteY174" fmla="*/ 1233488 h 4414838"/>
              <a:gd name="connsiteX175" fmla="*/ 1963217 w 4158730"/>
              <a:gd name="connsiteY175" fmla="*/ 1247775 h 4414838"/>
              <a:gd name="connsiteX176" fmla="*/ 1963217 w 4158730"/>
              <a:gd name="connsiteY176" fmla="*/ 1247775 h 4414838"/>
              <a:gd name="connsiteX177" fmla="*/ 1915592 w 4158730"/>
              <a:gd name="connsiteY177" fmla="*/ 1214438 h 4414838"/>
              <a:gd name="connsiteX178" fmla="*/ 1929880 w 4158730"/>
              <a:gd name="connsiteY178" fmla="*/ 1190625 h 4414838"/>
              <a:gd name="connsiteX179" fmla="*/ 1929880 w 4158730"/>
              <a:gd name="connsiteY179" fmla="*/ 1190625 h 4414838"/>
              <a:gd name="connsiteX180" fmla="*/ 1948930 w 4158730"/>
              <a:gd name="connsiteY180" fmla="*/ 1166813 h 4414838"/>
              <a:gd name="connsiteX181" fmla="*/ 1953692 w 4158730"/>
              <a:gd name="connsiteY181" fmla="*/ 1152525 h 4414838"/>
              <a:gd name="connsiteX182" fmla="*/ 2025130 w 4158730"/>
              <a:gd name="connsiteY182" fmla="*/ 1223963 h 4414838"/>
              <a:gd name="connsiteX183" fmla="*/ 2020367 w 4158730"/>
              <a:gd name="connsiteY183" fmla="*/ 1204913 h 4414838"/>
              <a:gd name="connsiteX184" fmla="*/ 1996555 w 4158730"/>
              <a:gd name="connsiteY184" fmla="*/ 1152525 h 4414838"/>
              <a:gd name="connsiteX185" fmla="*/ 1996555 w 4158730"/>
              <a:gd name="connsiteY185" fmla="*/ 1090613 h 4414838"/>
              <a:gd name="connsiteX186" fmla="*/ 2015605 w 4158730"/>
              <a:gd name="connsiteY186" fmla="*/ 1090613 h 4414838"/>
              <a:gd name="connsiteX187" fmla="*/ 2020367 w 4158730"/>
              <a:gd name="connsiteY187" fmla="*/ 1152525 h 4414838"/>
              <a:gd name="connsiteX188" fmla="*/ 2053705 w 4158730"/>
              <a:gd name="connsiteY188" fmla="*/ 1171575 h 4414838"/>
              <a:gd name="connsiteX189" fmla="*/ 2053705 w 4158730"/>
              <a:gd name="connsiteY189" fmla="*/ 1171575 h 4414838"/>
              <a:gd name="connsiteX190" fmla="*/ 2044180 w 4158730"/>
              <a:gd name="connsiteY190" fmla="*/ 1081088 h 4414838"/>
              <a:gd name="connsiteX191" fmla="*/ 2072755 w 4158730"/>
              <a:gd name="connsiteY191" fmla="*/ 1076325 h 4414838"/>
              <a:gd name="connsiteX192" fmla="*/ 2072755 w 4158730"/>
              <a:gd name="connsiteY192" fmla="*/ 1128713 h 4414838"/>
              <a:gd name="connsiteX193" fmla="*/ 2082280 w 4158730"/>
              <a:gd name="connsiteY193" fmla="*/ 1143000 h 4414838"/>
              <a:gd name="connsiteX194" fmla="*/ 2110855 w 4158730"/>
              <a:gd name="connsiteY194" fmla="*/ 1090613 h 4414838"/>
              <a:gd name="connsiteX195" fmla="*/ 2153717 w 4158730"/>
              <a:gd name="connsiteY195" fmla="*/ 1066800 h 4414838"/>
              <a:gd name="connsiteX196" fmla="*/ 2158480 w 4158730"/>
              <a:gd name="connsiteY196" fmla="*/ 1090613 h 4414838"/>
              <a:gd name="connsiteX197" fmla="*/ 2125142 w 4158730"/>
              <a:gd name="connsiteY197" fmla="*/ 1133475 h 4414838"/>
              <a:gd name="connsiteX198" fmla="*/ 2096567 w 4158730"/>
              <a:gd name="connsiteY198" fmla="*/ 1166813 h 4414838"/>
              <a:gd name="connsiteX199" fmla="*/ 2196580 w 4158730"/>
              <a:gd name="connsiteY199" fmla="*/ 1190625 h 4414838"/>
              <a:gd name="connsiteX200" fmla="*/ 2234680 w 4158730"/>
              <a:gd name="connsiteY200" fmla="*/ 1190625 h 4414838"/>
              <a:gd name="connsiteX201" fmla="*/ 2229917 w 4158730"/>
              <a:gd name="connsiteY201" fmla="*/ 1152525 h 4414838"/>
              <a:gd name="connsiteX202" fmla="*/ 2229917 w 4158730"/>
              <a:gd name="connsiteY202" fmla="*/ 1152525 h 4414838"/>
              <a:gd name="connsiteX203" fmla="*/ 2263255 w 4158730"/>
              <a:gd name="connsiteY203" fmla="*/ 1119188 h 4414838"/>
              <a:gd name="connsiteX204" fmla="*/ 2277542 w 4158730"/>
              <a:gd name="connsiteY204" fmla="*/ 1195388 h 4414838"/>
              <a:gd name="connsiteX205" fmla="*/ 2301355 w 4158730"/>
              <a:gd name="connsiteY205" fmla="*/ 1214438 h 4414838"/>
              <a:gd name="connsiteX206" fmla="*/ 2310880 w 4158730"/>
              <a:gd name="connsiteY206" fmla="*/ 1176338 h 4414838"/>
              <a:gd name="connsiteX207" fmla="*/ 2310880 w 4158730"/>
              <a:gd name="connsiteY207" fmla="*/ 1176338 h 4414838"/>
              <a:gd name="connsiteX208" fmla="*/ 2339455 w 4158730"/>
              <a:gd name="connsiteY208" fmla="*/ 1109663 h 4414838"/>
              <a:gd name="connsiteX209" fmla="*/ 2344217 w 4158730"/>
              <a:gd name="connsiteY209" fmla="*/ 1147763 h 4414838"/>
              <a:gd name="connsiteX210" fmla="*/ 2348980 w 4158730"/>
              <a:gd name="connsiteY210" fmla="*/ 1181100 h 4414838"/>
              <a:gd name="connsiteX211" fmla="*/ 2410892 w 4158730"/>
              <a:gd name="connsiteY211" fmla="*/ 1200150 h 4414838"/>
              <a:gd name="connsiteX212" fmla="*/ 2439467 w 4158730"/>
              <a:gd name="connsiteY212" fmla="*/ 1204913 h 4414838"/>
              <a:gd name="connsiteX213" fmla="*/ 2448992 w 4158730"/>
              <a:gd name="connsiteY213" fmla="*/ 1190625 h 4414838"/>
              <a:gd name="connsiteX214" fmla="*/ 2468042 w 4158730"/>
              <a:gd name="connsiteY214" fmla="*/ 1171575 h 4414838"/>
              <a:gd name="connsiteX215" fmla="*/ 2510905 w 4158730"/>
              <a:gd name="connsiteY215" fmla="*/ 1166813 h 4414838"/>
              <a:gd name="connsiteX216" fmla="*/ 2482330 w 4158730"/>
              <a:gd name="connsiteY216" fmla="*/ 1204913 h 4414838"/>
              <a:gd name="connsiteX217" fmla="*/ 2482330 w 4158730"/>
              <a:gd name="connsiteY217" fmla="*/ 1233488 h 4414838"/>
              <a:gd name="connsiteX218" fmla="*/ 2482330 w 4158730"/>
              <a:gd name="connsiteY218" fmla="*/ 1233488 h 4414838"/>
              <a:gd name="connsiteX219" fmla="*/ 2549005 w 4158730"/>
              <a:gd name="connsiteY219" fmla="*/ 1271588 h 4414838"/>
              <a:gd name="connsiteX220" fmla="*/ 2610917 w 4158730"/>
              <a:gd name="connsiteY220" fmla="*/ 1309688 h 4414838"/>
              <a:gd name="connsiteX221" fmla="*/ 2663305 w 4158730"/>
              <a:gd name="connsiteY221" fmla="*/ 1347788 h 4414838"/>
              <a:gd name="connsiteX222" fmla="*/ 2682355 w 4158730"/>
              <a:gd name="connsiteY222" fmla="*/ 1362075 h 4414838"/>
              <a:gd name="connsiteX223" fmla="*/ 2706167 w 4158730"/>
              <a:gd name="connsiteY223" fmla="*/ 1328738 h 4414838"/>
              <a:gd name="connsiteX224" fmla="*/ 2701405 w 4158730"/>
              <a:gd name="connsiteY224" fmla="*/ 1300163 h 4414838"/>
              <a:gd name="connsiteX225" fmla="*/ 2701405 w 4158730"/>
              <a:gd name="connsiteY225" fmla="*/ 1281113 h 4414838"/>
              <a:gd name="connsiteX226" fmla="*/ 2729980 w 4158730"/>
              <a:gd name="connsiteY226" fmla="*/ 1319213 h 4414838"/>
              <a:gd name="connsiteX227" fmla="*/ 2706167 w 4158730"/>
              <a:gd name="connsiteY227" fmla="*/ 1357313 h 4414838"/>
              <a:gd name="connsiteX228" fmla="*/ 2749030 w 4158730"/>
              <a:gd name="connsiteY228" fmla="*/ 1404938 h 4414838"/>
              <a:gd name="connsiteX229" fmla="*/ 2796655 w 4158730"/>
              <a:gd name="connsiteY229" fmla="*/ 1390650 h 4414838"/>
              <a:gd name="connsiteX230" fmla="*/ 2796655 w 4158730"/>
              <a:gd name="connsiteY230" fmla="*/ 1390650 h 4414838"/>
              <a:gd name="connsiteX231" fmla="*/ 2815705 w 4158730"/>
              <a:gd name="connsiteY231" fmla="*/ 1333500 h 4414838"/>
              <a:gd name="connsiteX232" fmla="*/ 2815705 w 4158730"/>
              <a:gd name="connsiteY232" fmla="*/ 1333500 h 4414838"/>
              <a:gd name="connsiteX233" fmla="*/ 2825230 w 4158730"/>
              <a:gd name="connsiteY233" fmla="*/ 1381125 h 4414838"/>
              <a:gd name="connsiteX234" fmla="*/ 2849042 w 4158730"/>
              <a:gd name="connsiteY234" fmla="*/ 1419225 h 4414838"/>
              <a:gd name="connsiteX235" fmla="*/ 2930005 w 4158730"/>
              <a:gd name="connsiteY235" fmla="*/ 1443038 h 4414838"/>
              <a:gd name="connsiteX236" fmla="*/ 2987155 w 4158730"/>
              <a:gd name="connsiteY236" fmla="*/ 1452563 h 4414838"/>
              <a:gd name="connsiteX237" fmla="*/ 2987155 w 4158730"/>
              <a:gd name="connsiteY237" fmla="*/ 1452563 h 4414838"/>
              <a:gd name="connsiteX238" fmla="*/ 2949055 w 4158730"/>
              <a:gd name="connsiteY238" fmla="*/ 1309688 h 4414838"/>
              <a:gd name="connsiteX239" fmla="*/ 2887142 w 4158730"/>
              <a:gd name="connsiteY239" fmla="*/ 1157288 h 4414838"/>
              <a:gd name="connsiteX240" fmla="*/ 2882380 w 4158730"/>
              <a:gd name="connsiteY240" fmla="*/ 1104900 h 4414838"/>
              <a:gd name="connsiteX241" fmla="*/ 3010967 w 4158730"/>
              <a:gd name="connsiteY241" fmla="*/ 1081088 h 4414838"/>
              <a:gd name="connsiteX242" fmla="*/ 3053830 w 4158730"/>
              <a:gd name="connsiteY242" fmla="*/ 1171575 h 4414838"/>
              <a:gd name="connsiteX243" fmla="*/ 3077642 w 4158730"/>
              <a:gd name="connsiteY243" fmla="*/ 1257300 h 4414838"/>
              <a:gd name="connsiteX244" fmla="*/ 3082405 w 4158730"/>
              <a:gd name="connsiteY244" fmla="*/ 1347788 h 4414838"/>
              <a:gd name="connsiteX245" fmla="*/ 3096692 w 4158730"/>
              <a:gd name="connsiteY245" fmla="*/ 1419225 h 4414838"/>
              <a:gd name="connsiteX246" fmla="*/ 3144317 w 4158730"/>
              <a:gd name="connsiteY246" fmla="*/ 1452563 h 4414838"/>
              <a:gd name="connsiteX247" fmla="*/ 3244330 w 4158730"/>
              <a:gd name="connsiteY247" fmla="*/ 1414463 h 4414838"/>
              <a:gd name="connsiteX248" fmla="*/ 3334817 w 4158730"/>
              <a:gd name="connsiteY248" fmla="*/ 1371600 h 4414838"/>
              <a:gd name="connsiteX249" fmla="*/ 3401492 w 4158730"/>
              <a:gd name="connsiteY249" fmla="*/ 1333500 h 4414838"/>
              <a:gd name="connsiteX250" fmla="*/ 3401492 w 4158730"/>
              <a:gd name="connsiteY250" fmla="*/ 1276350 h 4414838"/>
              <a:gd name="connsiteX251" fmla="*/ 3353867 w 4158730"/>
              <a:gd name="connsiteY251" fmla="*/ 1271588 h 4414838"/>
              <a:gd name="connsiteX252" fmla="*/ 3296717 w 4158730"/>
              <a:gd name="connsiteY252" fmla="*/ 1300163 h 4414838"/>
              <a:gd name="connsiteX253" fmla="*/ 3239567 w 4158730"/>
              <a:gd name="connsiteY253" fmla="*/ 1309688 h 4414838"/>
              <a:gd name="connsiteX254" fmla="*/ 3201467 w 4158730"/>
              <a:gd name="connsiteY254" fmla="*/ 1300163 h 4414838"/>
              <a:gd name="connsiteX255" fmla="*/ 3249092 w 4158730"/>
              <a:gd name="connsiteY255" fmla="*/ 1271588 h 4414838"/>
              <a:gd name="connsiteX256" fmla="*/ 3272905 w 4158730"/>
              <a:gd name="connsiteY256" fmla="*/ 1233488 h 4414838"/>
              <a:gd name="connsiteX257" fmla="*/ 3230042 w 4158730"/>
              <a:gd name="connsiteY257" fmla="*/ 1223963 h 4414838"/>
              <a:gd name="connsiteX258" fmla="*/ 3163367 w 4158730"/>
              <a:gd name="connsiteY258" fmla="*/ 1200150 h 4414838"/>
              <a:gd name="connsiteX259" fmla="*/ 3144317 w 4158730"/>
              <a:gd name="connsiteY259" fmla="*/ 1123950 h 4414838"/>
              <a:gd name="connsiteX260" fmla="*/ 3225280 w 4158730"/>
              <a:gd name="connsiteY260" fmla="*/ 1181101 h 4414838"/>
              <a:gd name="connsiteX261" fmla="*/ 3363392 w 4158730"/>
              <a:gd name="connsiteY261" fmla="*/ 1233489 h 4414838"/>
              <a:gd name="connsiteX262" fmla="*/ 3463405 w 4158730"/>
              <a:gd name="connsiteY262" fmla="*/ 1247776 h 4414838"/>
              <a:gd name="connsiteX263" fmla="*/ 3472930 w 4158730"/>
              <a:gd name="connsiteY263" fmla="*/ 1314451 h 4414838"/>
              <a:gd name="connsiteX264" fmla="*/ 3587230 w 4158730"/>
              <a:gd name="connsiteY264" fmla="*/ 1271589 h 4414838"/>
              <a:gd name="connsiteX265" fmla="*/ 3696767 w 4158730"/>
              <a:gd name="connsiteY265" fmla="*/ 1214439 h 4414838"/>
              <a:gd name="connsiteX266" fmla="*/ 3763442 w 4158730"/>
              <a:gd name="connsiteY266" fmla="*/ 1166814 h 4414838"/>
              <a:gd name="connsiteX267" fmla="*/ 3749155 w 4158730"/>
              <a:gd name="connsiteY267" fmla="*/ 1123951 h 4414838"/>
              <a:gd name="connsiteX268" fmla="*/ 3787255 w 4158730"/>
              <a:gd name="connsiteY268" fmla="*/ 1095376 h 4414838"/>
              <a:gd name="connsiteX269" fmla="*/ 3872980 w 4158730"/>
              <a:gd name="connsiteY269" fmla="*/ 1114426 h 4414838"/>
              <a:gd name="connsiteX270" fmla="*/ 4063480 w 4158730"/>
              <a:gd name="connsiteY270" fmla="*/ 1143000 h 4414838"/>
              <a:gd name="connsiteX271" fmla="*/ 4139680 w 4158730"/>
              <a:gd name="connsiteY271" fmla="*/ 1176338 h 4414838"/>
              <a:gd name="connsiteX272" fmla="*/ 4153967 w 4158730"/>
              <a:gd name="connsiteY27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196455 w 4158730"/>
              <a:gd name="connsiteY114" fmla="*/ 1109663 h 4414838"/>
              <a:gd name="connsiteX115" fmla="*/ 1253605 w 4158730"/>
              <a:gd name="connsiteY115" fmla="*/ 1090613 h 4414838"/>
              <a:gd name="connsiteX116" fmla="*/ 1296467 w 4158730"/>
              <a:gd name="connsiteY116" fmla="*/ 1095375 h 4414838"/>
              <a:gd name="connsiteX117" fmla="*/ 1301230 w 4158730"/>
              <a:gd name="connsiteY117" fmla="*/ 1176338 h 4414838"/>
              <a:gd name="connsiteX118" fmla="*/ 1329805 w 4158730"/>
              <a:gd name="connsiteY118" fmla="*/ 1223963 h 4414838"/>
              <a:gd name="connsiteX119" fmla="*/ 1396480 w 4158730"/>
              <a:gd name="connsiteY119" fmla="*/ 1281113 h 4414838"/>
              <a:gd name="connsiteX120" fmla="*/ 1448867 w 4158730"/>
              <a:gd name="connsiteY120" fmla="*/ 1309688 h 4414838"/>
              <a:gd name="connsiteX121" fmla="*/ 1529830 w 4158730"/>
              <a:gd name="connsiteY121" fmla="*/ 1281113 h 4414838"/>
              <a:gd name="connsiteX122" fmla="*/ 1534592 w 4158730"/>
              <a:gd name="connsiteY122" fmla="*/ 1314450 h 4414838"/>
              <a:gd name="connsiteX123" fmla="*/ 1496492 w 4158730"/>
              <a:gd name="connsiteY123" fmla="*/ 1366838 h 4414838"/>
              <a:gd name="connsiteX124" fmla="*/ 1510780 w 4158730"/>
              <a:gd name="connsiteY124" fmla="*/ 1428750 h 4414838"/>
              <a:gd name="connsiteX125" fmla="*/ 1553642 w 4158730"/>
              <a:gd name="connsiteY125" fmla="*/ 1428750 h 4414838"/>
              <a:gd name="connsiteX126" fmla="*/ 1506017 w 4158730"/>
              <a:gd name="connsiteY126" fmla="*/ 1462088 h 4414838"/>
              <a:gd name="connsiteX127" fmla="*/ 1520305 w 4158730"/>
              <a:gd name="connsiteY127" fmla="*/ 1528763 h 4414838"/>
              <a:gd name="connsiteX128" fmla="*/ 1544117 w 4158730"/>
              <a:gd name="connsiteY128" fmla="*/ 1576388 h 4414838"/>
              <a:gd name="connsiteX129" fmla="*/ 1601267 w 4158730"/>
              <a:gd name="connsiteY129" fmla="*/ 1571625 h 4414838"/>
              <a:gd name="connsiteX130" fmla="*/ 1653655 w 4158730"/>
              <a:gd name="connsiteY130" fmla="*/ 1590675 h 4414838"/>
              <a:gd name="connsiteX131" fmla="*/ 1696517 w 4158730"/>
              <a:gd name="connsiteY131" fmla="*/ 1552575 h 4414838"/>
              <a:gd name="connsiteX132" fmla="*/ 1720330 w 4158730"/>
              <a:gd name="connsiteY132" fmla="*/ 1533525 h 4414838"/>
              <a:gd name="connsiteX133" fmla="*/ 1706042 w 4158730"/>
              <a:gd name="connsiteY133" fmla="*/ 1490663 h 4414838"/>
              <a:gd name="connsiteX134" fmla="*/ 1691755 w 4158730"/>
              <a:gd name="connsiteY134" fmla="*/ 1476375 h 4414838"/>
              <a:gd name="connsiteX135" fmla="*/ 1691755 w 4158730"/>
              <a:gd name="connsiteY135" fmla="*/ 1452563 h 4414838"/>
              <a:gd name="connsiteX136" fmla="*/ 1729855 w 4158730"/>
              <a:gd name="connsiteY136" fmla="*/ 1466850 h 4414838"/>
              <a:gd name="connsiteX137" fmla="*/ 1758430 w 4158730"/>
              <a:gd name="connsiteY137" fmla="*/ 1495425 h 4414838"/>
              <a:gd name="connsiteX138" fmla="*/ 1767955 w 4158730"/>
              <a:gd name="connsiteY138" fmla="*/ 1447800 h 4414838"/>
              <a:gd name="connsiteX139" fmla="*/ 1772717 w 4158730"/>
              <a:gd name="connsiteY139" fmla="*/ 1414463 h 4414838"/>
              <a:gd name="connsiteX140" fmla="*/ 1767955 w 4158730"/>
              <a:gd name="connsiteY140" fmla="*/ 1400175 h 4414838"/>
              <a:gd name="connsiteX141" fmla="*/ 1725092 w 4158730"/>
              <a:gd name="connsiteY141" fmla="*/ 1385888 h 4414838"/>
              <a:gd name="connsiteX142" fmla="*/ 1691755 w 4158730"/>
              <a:gd name="connsiteY142" fmla="*/ 1362075 h 4414838"/>
              <a:gd name="connsiteX143" fmla="*/ 1658417 w 4158730"/>
              <a:gd name="connsiteY143" fmla="*/ 1319213 h 4414838"/>
              <a:gd name="connsiteX144" fmla="*/ 1629842 w 4158730"/>
              <a:gd name="connsiteY144" fmla="*/ 1309688 h 4414838"/>
              <a:gd name="connsiteX145" fmla="*/ 1591742 w 4158730"/>
              <a:gd name="connsiteY145" fmla="*/ 1309688 h 4414838"/>
              <a:gd name="connsiteX146" fmla="*/ 1572692 w 4158730"/>
              <a:gd name="connsiteY146" fmla="*/ 1304925 h 4414838"/>
              <a:gd name="connsiteX147" fmla="*/ 1558405 w 4158730"/>
              <a:gd name="connsiteY147" fmla="*/ 1271588 h 4414838"/>
              <a:gd name="connsiteX148" fmla="*/ 1539355 w 4158730"/>
              <a:gd name="connsiteY148" fmla="*/ 1233488 h 4414838"/>
              <a:gd name="connsiteX149" fmla="*/ 1558405 w 4158730"/>
              <a:gd name="connsiteY149" fmla="*/ 1219200 h 4414838"/>
              <a:gd name="connsiteX150" fmla="*/ 1615555 w 4158730"/>
              <a:gd name="connsiteY150" fmla="*/ 1281113 h 4414838"/>
              <a:gd name="connsiteX151" fmla="*/ 1615555 w 4158730"/>
              <a:gd name="connsiteY151" fmla="*/ 1281113 h 4414838"/>
              <a:gd name="connsiteX152" fmla="*/ 1634605 w 4158730"/>
              <a:gd name="connsiteY152" fmla="*/ 1252538 h 4414838"/>
              <a:gd name="connsiteX153" fmla="*/ 1615555 w 4158730"/>
              <a:gd name="connsiteY153" fmla="*/ 1214438 h 4414838"/>
              <a:gd name="connsiteX154" fmla="*/ 1658417 w 4158730"/>
              <a:gd name="connsiteY154" fmla="*/ 1223963 h 4414838"/>
              <a:gd name="connsiteX155" fmla="*/ 1677467 w 4158730"/>
              <a:gd name="connsiteY155" fmla="*/ 1285875 h 4414838"/>
              <a:gd name="connsiteX156" fmla="*/ 1696517 w 4158730"/>
              <a:gd name="connsiteY156" fmla="*/ 1290638 h 4414838"/>
              <a:gd name="connsiteX157" fmla="*/ 1691755 w 4158730"/>
              <a:gd name="connsiteY157" fmla="*/ 1252538 h 4414838"/>
              <a:gd name="connsiteX158" fmla="*/ 1682230 w 4158730"/>
              <a:gd name="connsiteY158" fmla="*/ 1223963 h 4414838"/>
              <a:gd name="connsiteX159" fmla="*/ 1691755 w 4158730"/>
              <a:gd name="connsiteY159" fmla="*/ 1204913 h 4414838"/>
              <a:gd name="connsiteX160" fmla="*/ 1691755 w 4158730"/>
              <a:gd name="connsiteY160" fmla="*/ 1204913 h 4414838"/>
              <a:gd name="connsiteX161" fmla="*/ 1758430 w 4158730"/>
              <a:gd name="connsiteY161" fmla="*/ 1204913 h 4414838"/>
              <a:gd name="connsiteX162" fmla="*/ 1758430 w 4158730"/>
              <a:gd name="connsiteY162" fmla="*/ 1204913 h 4414838"/>
              <a:gd name="connsiteX163" fmla="*/ 1729855 w 4158730"/>
              <a:gd name="connsiteY163" fmla="*/ 1300163 h 4414838"/>
              <a:gd name="connsiteX164" fmla="*/ 1734617 w 4158730"/>
              <a:gd name="connsiteY164" fmla="*/ 1338263 h 4414838"/>
              <a:gd name="connsiteX165" fmla="*/ 1734617 w 4158730"/>
              <a:gd name="connsiteY165" fmla="*/ 1338263 h 4414838"/>
              <a:gd name="connsiteX166" fmla="*/ 1801292 w 4158730"/>
              <a:gd name="connsiteY166" fmla="*/ 1352550 h 4414838"/>
              <a:gd name="connsiteX167" fmla="*/ 1839392 w 4158730"/>
              <a:gd name="connsiteY167" fmla="*/ 1319213 h 4414838"/>
              <a:gd name="connsiteX168" fmla="*/ 1901305 w 4158730"/>
              <a:gd name="connsiteY168" fmla="*/ 1319213 h 4414838"/>
              <a:gd name="connsiteX169" fmla="*/ 1948930 w 4158730"/>
              <a:gd name="connsiteY169" fmla="*/ 1328738 h 4414838"/>
              <a:gd name="connsiteX170" fmla="*/ 1967980 w 4158730"/>
              <a:gd name="connsiteY170" fmla="*/ 1300163 h 4414838"/>
              <a:gd name="connsiteX171" fmla="*/ 1972742 w 4158730"/>
              <a:gd name="connsiteY171" fmla="*/ 1281113 h 4414838"/>
              <a:gd name="connsiteX172" fmla="*/ 1929880 w 4158730"/>
              <a:gd name="connsiteY172" fmla="*/ 1266825 h 4414838"/>
              <a:gd name="connsiteX173" fmla="*/ 1882255 w 4158730"/>
              <a:gd name="connsiteY173" fmla="*/ 1257300 h 4414838"/>
              <a:gd name="connsiteX174" fmla="*/ 1867967 w 4158730"/>
              <a:gd name="connsiteY174" fmla="*/ 1238250 h 4414838"/>
              <a:gd name="connsiteX175" fmla="*/ 1939405 w 4158730"/>
              <a:gd name="connsiteY175" fmla="*/ 1233488 h 4414838"/>
              <a:gd name="connsiteX176" fmla="*/ 1963217 w 4158730"/>
              <a:gd name="connsiteY176" fmla="*/ 1247775 h 4414838"/>
              <a:gd name="connsiteX177" fmla="*/ 1963217 w 4158730"/>
              <a:gd name="connsiteY177" fmla="*/ 1247775 h 4414838"/>
              <a:gd name="connsiteX178" fmla="*/ 1915592 w 4158730"/>
              <a:gd name="connsiteY178" fmla="*/ 1214438 h 4414838"/>
              <a:gd name="connsiteX179" fmla="*/ 1929880 w 4158730"/>
              <a:gd name="connsiteY179" fmla="*/ 1190625 h 4414838"/>
              <a:gd name="connsiteX180" fmla="*/ 1929880 w 4158730"/>
              <a:gd name="connsiteY180" fmla="*/ 1190625 h 4414838"/>
              <a:gd name="connsiteX181" fmla="*/ 1948930 w 4158730"/>
              <a:gd name="connsiteY181" fmla="*/ 1166813 h 4414838"/>
              <a:gd name="connsiteX182" fmla="*/ 1953692 w 4158730"/>
              <a:gd name="connsiteY182" fmla="*/ 1152525 h 4414838"/>
              <a:gd name="connsiteX183" fmla="*/ 2025130 w 4158730"/>
              <a:gd name="connsiteY183" fmla="*/ 1223963 h 4414838"/>
              <a:gd name="connsiteX184" fmla="*/ 2020367 w 4158730"/>
              <a:gd name="connsiteY184" fmla="*/ 1204913 h 4414838"/>
              <a:gd name="connsiteX185" fmla="*/ 1996555 w 4158730"/>
              <a:gd name="connsiteY185" fmla="*/ 1152525 h 4414838"/>
              <a:gd name="connsiteX186" fmla="*/ 1996555 w 4158730"/>
              <a:gd name="connsiteY186" fmla="*/ 1090613 h 4414838"/>
              <a:gd name="connsiteX187" fmla="*/ 2015605 w 4158730"/>
              <a:gd name="connsiteY187" fmla="*/ 1090613 h 4414838"/>
              <a:gd name="connsiteX188" fmla="*/ 2020367 w 4158730"/>
              <a:gd name="connsiteY188" fmla="*/ 1152525 h 4414838"/>
              <a:gd name="connsiteX189" fmla="*/ 2053705 w 4158730"/>
              <a:gd name="connsiteY189" fmla="*/ 1171575 h 4414838"/>
              <a:gd name="connsiteX190" fmla="*/ 2053705 w 4158730"/>
              <a:gd name="connsiteY190" fmla="*/ 1171575 h 4414838"/>
              <a:gd name="connsiteX191" fmla="*/ 2044180 w 4158730"/>
              <a:gd name="connsiteY191" fmla="*/ 1081088 h 4414838"/>
              <a:gd name="connsiteX192" fmla="*/ 2072755 w 4158730"/>
              <a:gd name="connsiteY192" fmla="*/ 1076325 h 4414838"/>
              <a:gd name="connsiteX193" fmla="*/ 2072755 w 4158730"/>
              <a:gd name="connsiteY193" fmla="*/ 1128713 h 4414838"/>
              <a:gd name="connsiteX194" fmla="*/ 2082280 w 4158730"/>
              <a:gd name="connsiteY194" fmla="*/ 1143000 h 4414838"/>
              <a:gd name="connsiteX195" fmla="*/ 2110855 w 4158730"/>
              <a:gd name="connsiteY195" fmla="*/ 1090613 h 4414838"/>
              <a:gd name="connsiteX196" fmla="*/ 2153717 w 4158730"/>
              <a:gd name="connsiteY196" fmla="*/ 1066800 h 4414838"/>
              <a:gd name="connsiteX197" fmla="*/ 2158480 w 4158730"/>
              <a:gd name="connsiteY197" fmla="*/ 1090613 h 4414838"/>
              <a:gd name="connsiteX198" fmla="*/ 2125142 w 4158730"/>
              <a:gd name="connsiteY198" fmla="*/ 1133475 h 4414838"/>
              <a:gd name="connsiteX199" fmla="*/ 2096567 w 4158730"/>
              <a:gd name="connsiteY199" fmla="*/ 1166813 h 4414838"/>
              <a:gd name="connsiteX200" fmla="*/ 2196580 w 4158730"/>
              <a:gd name="connsiteY200" fmla="*/ 1190625 h 4414838"/>
              <a:gd name="connsiteX201" fmla="*/ 2234680 w 4158730"/>
              <a:gd name="connsiteY201" fmla="*/ 1190625 h 4414838"/>
              <a:gd name="connsiteX202" fmla="*/ 2229917 w 4158730"/>
              <a:gd name="connsiteY202" fmla="*/ 1152525 h 4414838"/>
              <a:gd name="connsiteX203" fmla="*/ 2229917 w 4158730"/>
              <a:gd name="connsiteY203" fmla="*/ 1152525 h 4414838"/>
              <a:gd name="connsiteX204" fmla="*/ 2263255 w 4158730"/>
              <a:gd name="connsiteY204" fmla="*/ 1119188 h 4414838"/>
              <a:gd name="connsiteX205" fmla="*/ 2277542 w 4158730"/>
              <a:gd name="connsiteY205" fmla="*/ 1195388 h 4414838"/>
              <a:gd name="connsiteX206" fmla="*/ 2301355 w 4158730"/>
              <a:gd name="connsiteY206" fmla="*/ 1214438 h 4414838"/>
              <a:gd name="connsiteX207" fmla="*/ 2310880 w 4158730"/>
              <a:gd name="connsiteY207" fmla="*/ 1176338 h 4414838"/>
              <a:gd name="connsiteX208" fmla="*/ 2310880 w 4158730"/>
              <a:gd name="connsiteY208" fmla="*/ 1176338 h 4414838"/>
              <a:gd name="connsiteX209" fmla="*/ 2339455 w 4158730"/>
              <a:gd name="connsiteY209" fmla="*/ 1109663 h 4414838"/>
              <a:gd name="connsiteX210" fmla="*/ 2344217 w 4158730"/>
              <a:gd name="connsiteY210" fmla="*/ 1147763 h 4414838"/>
              <a:gd name="connsiteX211" fmla="*/ 2348980 w 4158730"/>
              <a:gd name="connsiteY211" fmla="*/ 1181100 h 4414838"/>
              <a:gd name="connsiteX212" fmla="*/ 2410892 w 4158730"/>
              <a:gd name="connsiteY212" fmla="*/ 1200150 h 4414838"/>
              <a:gd name="connsiteX213" fmla="*/ 2439467 w 4158730"/>
              <a:gd name="connsiteY213" fmla="*/ 1204913 h 4414838"/>
              <a:gd name="connsiteX214" fmla="*/ 2448992 w 4158730"/>
              <a:gd name="connsiteY214" fmla="*/ 1190625 h 4414838"/>
              <a:gd name="connsiteX215" fmla="*/ 2468042 w 4158730"/>
              <a:gd name="connsiteY215" fmla="*/ 1171575 h 4414838"/>
              <a:gd name="connsiteX216" fmla="*/ 2510905 w 4158730"/>
              <a:gd name="connsiteY216" fmla="*/ 1166813 h 4414838"/>
              <a:gd name="connsiteX217" fmla="*/ 2482330 w 4158730"/>
              <a:gd name="connsiteY217" fmla="*/ 1204913 h 4414838"/>
              <a:gd name="connsiteX218" fmla="*/ 2482330 w 4158730"/>
              <a:gd name="connsiteY218" fmla="*/ 1233488 h 4414838"/>
              <a:gd name="connsiteX219" fmla="*/ 2482330 w 4158730"/>
              <a:gd name="connsiteY219" fmla="*/ 1233488 h 4414838"/>
              <a:gd name="connsiteX220" fmla="*/ 2549005 w 4158730"/>
              <a:gd name="connsiteY220" fmla="*/ 1271588 h 4414838"/>
              <a:gd name="connsiteX221" fmla="*/ 2610917 w 4158730"/>
              <a:gd name="connsiteY221" fmla="*/ 1309688 h 4414838"/>
              <a:gd name="connsiteX222" fmla="*/ 2663305 w 4158730"/>
              <a:gd name="connsiteY222" fmla="*/ 1347788 h 4414838"/>
              <a:gd name="connsiteX223" fmla="*/ 2682355 w 4158730"/>
              <a:gd name="connsiteY223" fmla="*/ 1362075 h 4414838"/>
              <a:gd name="connsiteX224" fmla="*/ 2706167 w 4158730"/>
              <a:gd name="connsiteY224" fmla="*/ 1328738 h 4414838"/>
              <a:gd name="connsiteX225" fmla="*/ 2701405 w 4158730"/>
              <a:gd name="connsiteY225" fmla="*/ 1300163 h 4414838"/>
              <a:gd name="connsiteX226" fmla="*/ 2701405 w 4158730"/>
              <a:gd name="connsiteY226" fmla="*/ 1281113 h 4414838"/>
              <a:gd name="connsiteX227" fmla="*/ 2729980 w 4158730"/>
              <a:gd name="connsiteY227" fmla="*/ 1319213 h 4414838"/>
              <a:gd name="connsiteX228" fmla="*/ 2706167 w 4158730"/>
              <a:gd name="connsiteY228" fmla="*/ 1357313 h 4414838"/>
              <a:gd name="connsiteX229" fmla="*/ 2749030 w 4158730"/>
              <a:gd name="connsiteY229" fmla="*/ 1404938 h 4414838"/>
              <a:gd name="connsiteX230" fmla="*/ 2796655 w 4158730"/>
              <a:gd name="connsiteY230" fmla="*/ 1390650 h 4414838"/>
              <a:gd name="connsiteX231" fmla="*/ 2796655 w 4158730"/>
              <a:gd name="connsiteY231" fmla="*/ 1390650 h 4414838"/>
              <a:gd name="connsiteX232" fmla="*/ 2815705 w 4158730"/>
              <a:gd name="connsiteY232" fmla="*/ 1333500 h 4414838"/>
              <a:gd name="connsiteX233" fmla="*/ 2815705 w 4158730"/>
              <a:gd name="connsiteY233" fmla="*/ 1333500 h 4414838"/>
              <a:gd name="connsiteX234" fmla="*/ 2825230 w 4158730"/>
              <a:gd name="connsiteY234" fmla="*/ 1381125 h 4414838"/>
              <a:gd name="connsiteX235" fmla="*/ 2849042 w 4158730"/>
              <a:gd name="connsiteY235" fmla="*/ 1419225 h 4414838"/>
              <a:gd name="connsiteX236" fmla="*/ 2930005 w 4158730"/>
              <a:gd name="connsiteY236" fmla="*/ 1443038 h 4414838"/>
              <a:gd name="connsiteX237" fmla="*/ 2987155 w 4158730"/>
              <a:gd name="connsiteY237" fmla="*/ 1452563 h 4414838"/>
              <a:gd name="connsiteX238" fmla="*/ 2987155 w 4158730"/>
              <a:gd name="connsiteY238" fmla="*/ 1452563 h 4414838"/>
              <a:gd name="connsiteX239" fmla="*/ 2949055 w 4158730"/>
              <a:gd name="connsiteY239" fmla="*/ 1309688 h 4414838"/>
              <a:gd name="connsiteX240" fmla="*/ 2887142 w 4158730"/>
              <a:gd name="connsiteY240" fmla="*/ 1157288 h 4414838"/>
              <a:gd name="connsiteX241" fmla="*/ 2882380 w 4158730"/>
              <a:gd name="connsiteY241" fmla="*/ 1104900 h 4414838"/>
              <a:gd name="connsiteX242" fmla="*/ 3010967 w 4158730"/>
              <a:gd name="connsiteY242" fmla="*/ 1081088 h 4414838"/>
              <a:gd name="connsiteX243" fmla="*/ 3053830 w 4158730"/>
              <a:gd name="connsiteY243" fmla="*/ 1171575 h 4414838"/>
              <a:gd name="connsiteX244" fmla="*/ 3077642 w 4158730"/>
              <a:gd name="connsiteY244" fmla="*/ 1257300 h 4414838"/>
              <a:gd name="connsiteX245" fmla="*/ 3082405 w 4158730"/>
              <a:gd name="connsiteY245" fmla="*/ 1347788 h 4414838"/>
              <a:gd name="connsiteX246" fmla="*/ 3096692 w 4158730"/>
              <a:gd name="connsiteY246" fmla="*/ 1419225 h 4414838"/>
              <a:gd name="connsiteX247" fmla="*/ 3144317 w 4158730"/>
              <a:gd name="connsiteY247" fmla="*/ 1452563 h 4414838"/>
              <a:gd name="connsiteX248" fmla="*/ 3244330 w 4158730"/>
              <a:gd name="connsiteY248" fmla="*/ 1414463 h 4414838"/>
              <a:gd name="connsiteX249" fmla="*/ 3334817 w 4158730"/>
              <a:gd name="connsiteY249" fmla="*/ 1371600 h 4414838"/>
              <a:gd name="connsiteX250" fmla="*/ 3401492 w 4158730"/>
              <a:gd name="connsiteY250" fmla="*/ 1333500 h 4414838"/>
              <a:gd name="connsiteX251" fmla="*/ 3401492 w 4158730"/>
              <a:gd name="connsiteY251" fmla="*/ 1276350 h 4414838"/>
              <a:gd name="connsiteX252" fmla="*/ 3353867 w 4158730"/>
              <a:gd name="connsiteY252" fmla="*/ 1271588 h 4414838"/>
              <a:gd name="connsiteX253" fmla="*/ 3296717 w 4158730"/>
              <a:gd name="connsiteY253" fmla="*/ 1300163 h 4414838"/>
              <a:gd name="connsiteX254" fmla="*/ 3239567 w 4158730"/>
              <a:gd name="connsiteY254" fmla="*/ 1309688 h 4414838"/>
              <a:gd name="connsiteX255" fmla="*/ 3201467 w 4158730"/>
              <a:gd name="connsiteY255" fmla="*/ 1300163 h 4414838"/>
              <a:gd name="connsiteX256" fmla="*/ 3249092 w 4158730"/>
              <a:gd name="connsiteY256" fmla="*/ 1271588 h 4414838"/>
              <a:gd name="connsiteX257" fmla="*/ 3272905 w 4158730"/>
              <a:gd name="connsiteY257" fmla="*/ 1233488 h 4414838"/>
              <a:gd name="connsiteX258" fmla="*/ 3230042 w 4158730"/>
              <a:gd name="connsiteY258" fmla="*/ 1223963 h 4414838"/>
              <a:gd name="connsiteX259" fmla="*/ 3163367 w 4158730"/>
              <a:gd name="connsiteY259" fmla="*/ 1200150 h 4414838"/>
              <a:gd name="connsiteX260" fmla="*/ 3144317 w 4158730"/>
              <a:gd name="connsiteY260" fmla="*/ 1123950 h 4414838"/>
              <a:gd name="connsiteX261" fmla="*/ 3225280 w 4158730"/>
              <a:gd name="connsiteY261" fmla="*/ 1181101 h 4414838"/>
              <a:gd name="connsiteX262" fmla="*/ 3363392 w 4158730"/>
              <a:gd name="connsiteY262" fmla="*/ 1233489 h 4414838"/>
              <a:gd name="connsiteX263" fmla="*/ 3463405 w 4158730"/>
              <a:gd name="connsiteY263" fmla="*/ 1247776 h 4414838"/>
              <a:gd name="connsiteX264" fmla="*/ 3472930 w 4158730"/>
              <a:gd name="connsiteY264" fmla="*/ 1314451 h 4414838"/>
              <a:gd name="connsiteX265" fmla="*/ 3587230 w 4158730"/>
              <a:gd name="connsiteY265" fmla="*/ 1271589 h 4414838"/>
              <a:gd name="connsiteX266" fmla="*/ 3696767 w 4158730"/>
              <a:gd name="connsiteY266" fmla="*/ 1214439 h 4414838"/>
              <a:gd name="connsiteX267" fmla="*/ 3763442 w 4158730"/>
              <a:gd name="connsiteY267" fmla="*/ 1166814 h 4414838"/>
              <a:gd name="connsiteX268" fmla="*/ 3749155 w 4158730"/>
              <a:gd name="connsiteY268" fmla="*/ 1123951 h 4414838"/>
              <a:gd name="connsiteX269" fmla="*/ 3787255 w 4158730"/>
              <a:gd name="connsiteY269" fmla="*/ 1095376 h 4414838"/>
              <a:gd name="connsiteX270" fmla="*/ 3872980 w 4158730"/>
              <a:gd name="connsiteY270" fmla="*/ 1114426 h 4414838"/>
              <a:gd name="connsiteX271" fmla="*/ 4063480 w 4158730"/>
              <a:gd name="connsiteY271" fmla="*/ 1143000 h 4414838"/>
              <a:gd name="connsiteX272" fmla="*/ 4139680 w 4158730"/>
              <a:gd name="connsiteY272" fmla="*/ 1176338 h 4414838"/>
              <a:gd name="connsiteX273" fmla="*/ 4153967 w 4158730"/>
              <a:gd name="connsiteY27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196455 w 4158730"/>
              <a:gd name="connsiteY115" fmla="*/ 1109663 h 4414838"/>
              <a:gd name="connsiteX116" fmla="*/ 1253605 w 4158730"/>
              <a:gd name="connsiteY116" fmla="*/ 1090613 h 4414838"/>
              <a:gd name="connsiteX117" fmla="*/ 1296467 w 4158730"/>
              <a:gd name="connsiteY117" fmla="*/ 1095375 h 4414838"/>
              <a:gd name="connsiteX118" fmla="*/ 1301230 w 4158730"/>
              <a:gd name="connsiteY118" fmla="*/ 1176338 h 4414838"/>
              <a:gd name="connsiteX119" fmla="*/ 1329805 w 4158730"/>
              <a:gd name="connsiteY119" fmla="*/ 1223963 h 4414838"/>
              <a:gd name="connsiteX120" fmla="*/ 1396480 w 4158730"/>
              <a:gd name="connsiteY120" fmla="*/ 1281113 h 4414838"/>
              <a:gd name="connsiteX121" fmla="*/ 1448867 w 4158730"/>
              <a:gd name="connsiteY121" fmla="*/ 1309688 h 4414838"/>
              <a:gd name="connsiteX122" fmla="*/ 1529830 w 4158730"/>
              <a:gd name="connsiteY122" fmla="*/ 1281113 h 4414838"/>
              <a:gd name="connsiteX123" fmla="*/ 1534592 w 4158730"/>
              <a:gd name="connsiteY123" fmla="*/ 1314450 h 4414838"/>
              <a:gd name="connsiteX124" fmla="*/ 1496492 w 4158730"/>
              <a:gd name="connsiteY124" fmla="*/ 1366838 h 4414838"/>
              <a:gd name="connsiteX125" fmla="*/ 1510780 w 4158730"/>
              <a:gd name="connsiteY125" fmla="*/ 1428750 h 4414838"/>
              <a:gd name="connsiteX126" fmla="*/ 1553642 w 4158730"/>
              <a:gd name="connsiteY126" fmla="*/ 1428750 h 4414838"/>
              <a:gd name="connsiteX127" fmla="*/ 1506017 w 4158730"/>
              <a:gd name="connsiteY127" fmla="*/ 1462088 h 4414838"/>
              <a:gd name="connsiteX128" fmla="*/ 1520305 w 4158730"/>
              <a:gd name="connsiteY128" fmla="*/ 1528763 h 4414838"/>
              <a:gd name="connsiteX129" fmla="*/ 1544117 w 4158730"/>
              <a:gd name="connsiteY129" fmla="*/ 1576388 h 4414838"/>
              <a:gd name="connsiteX130" fmla="*/ 1601267 w 4158730"/>
              <a:gd name="connsiteY130" fmla="*/ 1571625 h 4414838"/>
              <a:gd name="connsiteX131" fmla="*/ 1653655 w 4158730"/>
              <a:gd name="connsiteY131" fmla="*/ 1590675 h 4414838"/>
              <a:gd name="connsiteX132" fmla="*/ 1696517 w 4158730"/>
              <a:gd name="connsiteY132" fmla="*/ 1552575 h 4414838"/>
              <a:gd name="connsiteX133" fmla="*/ 1720330 w 4158730"/>
              <a:gd name="connsiteY133" fmla="*/ 1533525 h 4414838"/>
              <a:gd name="connsiteX134" fmla="*/ 1706042 w 4158730"/>
              <a:gd name="connsiteY134" fmla="*/ 1490663 h 4414838"/>
              <a:gd name="connsiteX135" fmla="*/ 1691755 w 4158730"/>
              <a:gd name="connsiteY135" fmla="*/ 1476375 h 4414838"/>
              <a:gd name="connsiteX136" fmla="*/ 1691755 w 4158730"/>
              <a:gd name="connsiteY136" fmla="*/ 1452563 h 4414838"/>
              <a:gd name="connsiteX137" fmla="*/ 1729855 w 4158730"/>
              <a:gd name="connsiteY137" fmla="*/ 1466850 h 4414838"/>
              <a:gd name="connsiteX138" fmla="*/ 1758430 w 4158730"/>
              <a:gd name="connsiteY138" fmla="*/ 1495425 h 4414838"/>
              <a:gd name="connsiteX139" fmla="*/ 1767955 w 4158730"/>
              <a:gd name="connsiteY139" fmla="*/ 1447800 h 4414838"/>
              <a:gd name="connsiteX140" fmla="*/ 1772717 w 4158730"/>
              <a:gd name="connsiteY140" fmla="*/ 1414463 h 4414838"/>
              <a:gd name="connsiteX141" fmla="*/ 1767955 w 4158730"/>
              <a:gd name="connsiteY141" fmla="*/ 1400175 h 4414838"/>
              <a:gd name="connsiteX142" fmla="*/ 1725092 w 4158730"/>
              <a:gd name="connsiteY142" fmla="*/ 1385888 h 4414838"/>
              <a:gd name="connsiteX143" fmla="*/ 1691755 w 4158730"/>
              <a:gd name="connsiteY143" fmla="*/ 1362075 h 4414838"/>
              <a:gd name="connsiteX144" fmla="*/ 1658417 w 4158730"/>
              <a:gd name="connsiteY144" fmla="*/ 1319213 h 4414838"/>
              <a:gd name="connsiteX145" fmla="*/ 1629842 w 4158730"/>
              <a:gd name="connsiteY145" fmla="*/ 1309688 h 4414838"/>
              <a:gd name="connsiteX146" fmla="*/ 1591742 w 4158730"/>
              <a:gd name="connsiteY146" fmla="*/ 1309688 h 4414838"/>
              <a:gd name="connsiteX147" fmla="*/ 1572692 w 4158730"/>
              <a:gd name="connsiteY147" fmla="*/ 1304925 h 4414838"/>
              <a:gd name="connsiteX148" fmla="*/ 1558405 w 4158730"/>
              <a:gd name="connsiteY148" fmla="*/ 1271588 h 4414838"/>
              <a:gd name="connsiteX149" fmla="*/ 1539355 w 4158730"/>
              <a:gd name="connsiteY149" fmla="*/ 1233488 h 4414838"/>
              <a:gd name="connsiteX150" fmla="*/ 1558405 w 4158730"/>
              <a:gd name="connsiteY150" fmla="*/ 1219200 h 4414838"/>
              <a:gd name="connsiteX151" fmla="*/ 1615555 w 4158730"/>
              <a:gd name="connsiteY151" fmla="*/ 1281113 h 4414838"/>
              <a:gd name="connsiteX152" fmla="*/ 1615555 w 4158730"/>
              <a:gd name="connsiteY152" fmla="*/ 1281113 h 4414838"/>
              <a:gd name="connsiteX153" fmla="*/ 1634605 w 4158730"/>
              <a:gd name="connsiteY153" fmla="*/ 1252538 h 4414838"/>
              <a:gd name="connsiteX154" fmla="*/ 1615555 w 4158730"/>
              <a:gd name="connsiteY154" fmla="*/ 1214438 h 4414838"/>
              <a:gd name="connsiteX155" fmla="*/ 1658417 w 4158730"/>
              <a:gd name="connsiteY155" fmla="*/ 1223963 h 4414838"/>
              <a:gd name="connsiteX156" fmla="*/ 1677467 w 4158730"/>
              <a:gd name="connsiteY156" fmla="*/ 1285875 h 4414838"/>
              <a:gd name="connsiteX157" fmla="*/ 1696517 w 4158730"/>
              <a:gd name="connsiteY157" fmla="*/ 1290638 h 4414838"/>
              <a:gd name="connsiteX158" fmla="*/ 1691755 w 4158730"/>
              <a:gd name="connsiteY158" fmla="*/ 1252538 h 4414838"/>
              <a:gd name="connsiteX159" fmla="*/ 1682230 w 4158730"/>
              <a:gd name="connsiteY159" fmla="*/ 1223963 h 4414838"/>
              <a:gd name="connsiteX160" fmla="*/ 1691755 w 4158730"/>
              <a:gd name="connsiteY160" fmla="*/ 1204913 h 4414838"/>
              <a:gd name="connsiteX161" fmla="*/ 1691755 w 4158730"/>
              <a:gd name="connsiteY161" fmla="*/ 1204913 h 4414838"/>
              <a:gd name="connsiteX162" fmla="*/ 1758430 w 4158730"/>
              <a:gd name="connsiteY162" fmla="*/ 1204913 h 4414838"/>
              <a:gd name="connsiteX163" fmla="*/ 1758430 w 4158730"/>
              <a:gd name="connsiteY163" fmla="*/ 1204913 h 4414838"/>
              <a:gd name="connsiteX164" fmla="*/ 1729855 w 4158730"/>
              <a:gd name="connsiteY164" fmla="*/ 1300163 h 4414838"/>
              <a:gd name="connsiteX165" fmla="*/ 1734617 w 4158730"/>
              <a:gd name="connsiteY165" fmla="*/ 1338263 h 4414838"/>
              <a:gd name="connsiteX166" fmla="*/ 1734617 w 4158730"/>
              <a:gd name="connsiteY166" fmla="*/ 1338263 h 4414838"/>
              <a:gd name="connsiteX167" fmla="*/ 1801292 w 4158730"/>
              <a:gd name="connsiteY167" fmla="*/ 1352550 h 4414838"/>
              <a:gd name="connsiteX168" fmla="*/ 1839392 w 4158730"/>
              <a:gd name="connsiteY168" fmla="*/ 1319213 h 4414838"/>
              <a:gd name="connsiteX169" fmla="*/ 1901305 w 4158730"/>
              <a:gd name="connsiteY169" fmla="*/ 1319213 h 4414838"/>
              <a:gd name="connsiteX170" fmla="*/ 1948930 w 4158730"/>
              <a:gd name="connsiteY170" fmla="*/ 1328738 h 4414838"/>
              <a:gd name="connsiteX171" fmla="*/ 1967980 w 4158730"/>
              <a:gd name="connsiteY171" fmla="*/ 1300163 h 4414838"/>
              <a:gd name="connsiteX172" fmla="*/ 1972742 w 4158730"/>
              <a:gd name="connsiteY172" fmla="*/ 1281113 h 4414838"/>
              <a:gd name="connsiteX173" fmla="*/ 1929880 w 4158730"/>
              <a:gd name="connsiteY173" fmla="*/ 1266825 h 4414838"/>
              <a:gd name="connsiteX174" fmla="*/ 1882255 w 4158730"/>
              <a:gd name="connsiteY174" fmla="*/ 1257300 h 4414838"/>
              <a:gd name="connsiteX175" fmla="*/ 1867967 w 4158730"/>
              <a:gd name="connsiteY175" fmla="*/ 1238250 h 4414838"/>
              <a:gd name="connsiteX176" fmla="*/ 1939405 w 4158730"/>
              <a:gd name="connsiteY176" fmla="*/ 1233488 h 4414838"/>
              <a:gd name="connsiteX177" fmla="*/ 1963217 w 4158730"/>
              <a:gd name="connsiteY177" fmla="*/ 1247775 h 4414838"/>
              <a:gd name="connsiteX178" fmla="*/ 1963217 w 4158730"/>
              <a:gd name="connsiteY178" fmla="*/ 1247775 h 4414838"/>
              <a:gd name="connsiteX179" fmla="*/ 1915592 w 4158730"/>
              <a:gd name="connsiteY179" fmla="*/ 1214438 h 4414838"/>
              <a:gd name="connsiteX180" fmla="*/ 1929880 w 4158730"/>
              <a:gd name="connsiteY180" fmla="*/ 1190625 h 4414838"/>
              <a:gd name="connsiteX181" fmla="*/ 1929880 w 4158730"/>
              <a:gd name="connsiteY181" fmla="*/ 1190625 h 4414838"/>
              <a:gd name="connsiteX182" fmla="*/ 1948930 w 4158730"/>
              <a:gd name="connsiteY182" fmla="*/ 1166813 h 4414838"/>
              <a:gd name="connsiteX183" fmla="*/ 1953692 w 4158730"/>
              <a:gd name="connsiteY183" fmla="*/ 1152525 h 4414838"/>
              <a:gd name="connsiteX184" fmla="*/ 2025130 w 4158730"/>
              <a:gd name="connsiteY184" fmla="*/ 1223963 h 4414838"/>
              <a:gd name="connsiteX185" fmla="*/ 2020367 w 4158730"/>
              <a:gd name="connsiteY185" fmla="*/ 1204913 h 4414838"/>
              <a:gd name="connsiteX186" fmla="*/ 1996555 w 4158730"/>
              <a:gd name="connsiteY186" fmla="*/ 1152525 h 4414838"/>
              <a:gd name="connsiteX187" fmla="*/ 1996555 w 4158730"/>
              <a:gd name="connsiteY187" fmla="*/ 1090613 h 4414838"/>
              <a:gd name="connsiteX188" fmla="*/ 2015605 w 4158730"/>
              <a:gd name="connsiteY188" fmla="*/ 1090613 h 4414838"/>
              <a:gd name="connsiteX189" fmla="*/ 2020367 w 4158730"/>
              <a:gd name="connsiteY189" fmla="*/ 1152525 h 4414838"/>
              <a:gd name="connsiteX190" fmla="*/ 2053705 w 4158730"/>
              <a:gd name="connsiteY190" fmla="*/ 1171575 h 4414838"/>
              <a:gd name="connsiteX191" fmla="*/ 2053705 w 4158730"/>
              <a:gd name="connsiteY191" fmla="*/ 1171575 h 4414838"/>
              <a:gd name="connsiteX192" fmla="*/ 2044180 w 4158730"/>
              <a:gd name="connsiteY192" fmla="*/ 1081088 h 4414838"/>
              <a:gd name="connsiteX193" fmla="*/ 2072755 w 4158730"/>
              <a:gd name="connsiteY193" fmla="*/ 1076325 h 4414838"/>
              <a:gd name="connsiteX194" fmla="*/ 2072755 w 4158730"/>
              <a:gd name="connsiteY194" fmla="*/ 1128713 h 4414838"/>
              <a:gd name="connsiteX195" fmla="*/ 2082280 w 4158730"/>
              <a:gd name="connsiteY195" fmla="*/ 1143000 h 4414838"/>
              <a:gd name="connsiteX196" fmla="*/ 2110855 w 4158730"/>
              <a:gd name="connsiteY196" fmla="*/ 1090613 h 4414838"/>
              <a:gd name="connsiteX197" fmla="*/ 2153717 w 4158730"/>
              <a:gd name="connsiteY197" fmla="*/ 1066800 h 4414838"/>
              <a:gd name="connsiteX198" fmla="*/ 2158480 w 4158730"/>
              <a:gd name="connsiteY198" fmla="*/ 1090613 h 4414838"/>
              <a:gd name="connsiteX199" fmla="*/ 2125142 w 4158730"/>
              <a:gd name="connsiteY199" fmla="*/ 1133475 h 4414838"/>
              <a:gd name="connsiteX200" fmla="*/ 2096567 w 4158730"/>
              <a:gd name="connsiteY200" fmla="*/ 1166813 h 4414838"/>
              <a:gd name="connsiteX201" fmla="*/ 2196580 w 4158730"/>
              <a:gd name="connsiteY201" fmla="*/ 1190625 h 4414838"/>
              <a:gd name="connsiteX202" fmla="*/ 2234680 w 4158730"/>
              <a:gd name="connsiteY202" fmla="*/ 1190625 h 4414838"/>
              <a:gd name="connsiteX203" fmla="*/ 2229917 w 4158730"/>
              <a:gd name="connsiteY203" fmla="*/ 1152525 h 4414838"/>
              <a:gd name="connsiteX204" fmla="*/ 2229917 w 4158730"/>
              <a:gd name="connsiteY204" fmla="*/ 1152525 h 4414838"/>
              <a:gd name="connsiteX205" fmla="*/ 2263255 w 4158730"/>
              <a:gd name="connsiteY205" fmla="*/ 1119188 h 4414838"/>
              <a:gd name="connsiteX206" fmla="*/ 2277542 w 4158730"/>
              <a:gd name="connsiteY206" fmla="*/ 1195388 h 4414838"/>
              <a:gd name="connsiteX207" fmla="*/ 2301355 w 4158730"/>
              <a:gd name="connsiteY207" fmla="*/ 1214438 h 4414838"/>
              <a:gd name="connsiteX208" fmla="*/ 2310880 w 4158730"/>
              <a:gd name="connsiteY208" fmla="*/ 1176338 h 4414838"/>
              <a:gd name="connsiteX209" fmla="*/ 2310880 w 4158730"/>
              <a:gd name="connsiteY209" fmla="*/ 1176338 h 4414838"/>
              <a:gd name="connsiteX210" fmla="*/ 2339455 w 4158730"/>
              <a:gd name="connsiteY210" fmla="*/ 1109663 h 4414838"/>
              <a:gd name="connsiteX211" fmla="*/ 2344217 w 4158730"/>
              <a:gd name="connsiteY211" fmla="*/ 1147763 h 4414838"/>
              <a:gd name="connsiteX212" fmla="*/ 2348980 w 4158730"/>
              <a:gd name="connsiteY212" fmla="*/ 1181100 h 4414838"/>
              <a:gd name="connsiteX213" fmla="*/ 2410892 w 4158730"/>
              <a:gd name="connsiteY213" fmla="*/ 1200150 h 4414838"/>
              <a:gd name="connsiteX214" fmla="*/ 2439467 w 4158730"/>
              <a:gd name="connsiteY214" fmla="*/ 1204913 h 4414838"/>
              <a:gd name="connsiteX215" fmla="*/ 2448992 w 4158730"/>
              <a:gd name="connsiteY215" fmla="*/ 1190625 h 4414838"/>
              <a:gd name="connsiteX216" fmla="*/ 2468042 w 4158730"/>
              <a:gd name="connsiteY216" fmla="*/ 1171575 h 4414838"/>
              <a:gd name="connsiteX217" fmla="*/ 2510905 w 4158730"/>
              <a:gd name="connsiteY217" fmla="*/ 1166813 h 4414838"/>
              <a:gd name="connsiteX218" fmla="*/ 2482330 w 4158730"/>
              <a:gd name="connsiteY218" fmla="*/ 1204913 h 4414838"/>
              <a:gd name="connsiteX219" fmla="*/ 2482330 w 4158730"/>
              <a:gd name="connsiteY219" fmla="*/ 1233488 h 4414838"/>
              <a:gd name="connsiteX220" fmla="*/ 2482330 w 4158730"/>
              <a:gd name="connsiteY220" fmla="*/ 1233488 h 4414838"/>
              <a:gd name="connsiteX221" fmla="*/ 2549005 w 4158730"/>
              <a:gd name="connsiteY221" fmla="*/ 1271588 h 4414838"/>
              <a:gd name="connsiteX222" fmla="*/ 2610917 w 4158730"/>
              <a:gd name="connsiteY222" fmla="*/ 1309688 h 4414838"/>
              <a:gd name="connsiteX223" fmla="*/ 2663305 w 4158730"/>
              <a:gd name="connsiteY223" fmla="*/ 1347788 h 4414838"/>
              <a:gd name="connsiteX224" fmla="*/ 2682355 w 4158730"/>
              <a:gd name="connsiteY224" fmla="*/ 1362075 h 4414838"/>
              <a:gd name="connsiteX225" fmla="*/ 2706167 w 4158730"/>
              <a:gd name="connsiteY225" fmla="*/ 1328738 h 4414838"/>
              <a:gd name="connsiteX226" fmla="*/ 2701405 w 4158730"/>
              <a:gd name="connsiteY226" fmla="*/ 1300163 h 4414838"/>
              <a:gd name="connsiteX227" fmla="*/ 2701405 w 4158730"/>
              <a:gd name="connsiteY227" fmla="*/ 1281113 h 4414838"/>
              <a:gd name="connsiteX228" fmla="*/ 2729980 w 4158730"/>
              <a:gd name="connsiteY228" fmla="*/ 1319213 h 4414838"/>
              <a:gd name="connsiteX229" fmla="*/ 2706167 w 4158730"/>
              <a:gd name="connsiteY229" fmla="*/ 1357313 h 4414838"/>
              <a:gd name="connsiteX230" fmla="*/ 2749030 w 4158730"/>
              <a:gd name="connsiteY230" fmla="*/ 1404938 h 4414838"/>
              <a:gd name="connsiteX231" fmla="*/ 2796655 w 4158730"/>
              <a:gd name="connsiteY231" fmla="*/ 1390650 h 4414838"/>
              <a:gd name="connsiteX232" fmla="*/ 2796655 w 4158730"/>
              <a:gd name="connsiteY232" fmla="*/ 1390650 h 4414838"/>
              <a:gd name="connsiteX233" fmla="*/ 2815705 w 4158730"/>
              <a:gd name="connsiteY233" fmla="*/ 1333500 h 4414838"/>
              <a:gd name="connsiteX234" fmla="*/ 2815705 w 4158730"/>
              <a:gd name="connsiteY234" fmla="*/ 1333500 h 4414838"/>
              <a:gd name="connsiteX235" fmla="*/ 2825230 w 4158730"/>
              <a:gd name="connsiteY235" fmla="*/ 1381125 h 4414838"/>
              <a:gd name="connsiteX236" fmla="*/ 2849042 w 4158730"/>
              <a:gd name="connsiteY236" fmla="*/ 1419225 h 4414838"/>
              <a:gd name="connsiteX237" fmla="*/ 2930005 w 4158730"/>
              <a:gd name="connsiteY237" fmla="*/ 1443038 h 4414838"/>
              <a:gd name="connsiteX238" fmla="*/ 2987155 w 4158730"/>
              <a:gd name="connsiteY238" fmla="*/ 1452563 h 4414838"/>
              <a:gd name="connsiteX239" fmla="*/ 2987155 w 4158730"/>
              <a:gd name="connsiteY239" fmla="*/ 1452563 h 4414838"/>
              <a:gd name="connsiteX240" fmla="*/ 2949055 w 4158730"/>
              <a:gd name="connsiteY240" fmla="*/ 1309688 h 4414838"/>
              <a:gd name="connsiteX241" fmla="*/ 2887142 w 4158730"/>
              <a:gd name="connsiteY241" fmla="*/ 1157288 h 4414838"/>
              <a:gd name="connsiteX242" fmla="*/ 2882380 w 4158730"/>
              <a:gd name="connsiteY242" fmla="*/ 1104900 h 4414838"/>
              <a:gd name="connsiteX243" fmla="*/ 3010967 w 4158730"/>
              <a:gd name="connsiteY243" fmla="*/ 1081088 h 4414838"/>
              <a:gd name="connsiteX244" fmla="*/ 3053830 w 4158730"/>
              <a:gd name="connsiteY244" fmla="*/ 1171575 h 4414838"/>
              <a:gd name="connsiteX245" fmla="*/ 3077642 w 4158730"/>
              <a:gd name="connsiteY245" fmla="*/ 1257300 h 4414838"/>
              <a:gd name="connsiteX246" fmla="*/ 3082405 w 4158730"/>
              <a:gd name="connsiteY246" fmla="*/ 1347788 h 4414838"/>
              <a:gd name="connsiteX247" fmla="*/ 3096692 w 4158730"/>
              <a:gd name="connsiteY247" fmla="*/ 1419225 h 4414838"/>
              <a:gd name="connsiteX248" fmla="*/ 3144317 w 4158730"/>
              <a:gd name="connsiteY248" fmla="*/ 1452563 h 4414838"/>
              <a:gd name="connsiteX249" fmla="*/ 3244330 w 4158730"/>
              <a:gd name="connsiteY249" fmla="*/ 1414463 h 4414838"/>
              <a:gd name="connsiteX250" fmla="*/ 3334817 w 4158730"/>
              <a:gd name="connsiteY250" fmla="*/ 1371600 h 4414838"/>
              <a:gd name="connsiteX251" fmla="*/ 3401492 w 4158730"/>
              <a:gd name="connsiteY251" fmla="*/ 1333500 h 4414838"/>
              <a:gd name="connsiteX252" fmla="*/ 3401492 w 4158730"/>
              <a:gd name="connsiteY252" fmla="*/ 1276350 h 4414838"/>
              <a:gd name="connsiteX253" fmla="*/ 3353867 w 4158730"/>
              <a:gd name="connsiteY253" fmla="*/ 1271588 h 4414838"/>
              <a:gd name="connsiteX254" fmla="*/ 3296717 w 4158730"/>
              <a:gd name="connsiteY254" fmla="*/ 1300163 h 4414838"/>
              <a:gd name="connsiteX255" fmla="*/ 3239567 w 4158730"/>
              <a:gd name="connsiteY255" fmla="*/ 1309688 h 4414838"/>
              <a:gd name="connsiteX256" fmla="*/ 3201467 w 4158730"/>
              <a:gd name="connsiteY256" fmla="*/ 1300163 h 4414838"/>
              <a:gd name="connsiteX257" fmla="*/ 3249092 w 4158730"/>
              <a:gd name="connsiteY257" fmla="*/ 1271588 h 4414838"/>
              <a:gd name="connsiteX258" fmla="*/ 3272905 w 4158730"/>
              <a:gd name="connsiteY258" fmla="*/ 1233488 h 4414838"/>
              <a:gd name="connsiteX259" fmla="*/ 3230042 w 4158730"/>
              <a:gd name="connsiteY259" fmla="*/ 1223963 h 4414838"/>
              <a:gd name="connsiteX260" fmla="*/ 3163367 w 4158730"/>
              <a:gd name="connsiteY260" fmla="*/ 1200150 h 4414838"/>
              <a:gd name="connsiteX261" fmla="*/ 3144317 w 4158730"/>
              <a:gd name="connsiteY261" fmla="*/ 1123950 h 4414838"/>
              <a:gd name="connsiteX262" fmla="*/ 3225280 w 4158730"/>
              <a:gd name="connsiteY262" fmla="*/ 1181101 h 4414838"/>
              <a:gd name="connsiteX263" fmla="*/ 3363392 w 4158730"/>
              <a:gd name="connsiteY263" fmla="*/ 1233489 h 4414838"/>
              <a:gd name="connsiteX264" fmla="*/ 3463405 w 4158730"/>
              <a:gd name="connsiteY264" fmla="*/ 1247776 h 4414838"/>
              <a:gd name="connsiteX265" fmla="*/ 3472930 w 4158730"/>
              <a:gd name="connsiteY265" fmla="*/ 1314451 h 4414838"/>
              <a:gd name="connsiteX266" fmla="*/ 3587230 w 4158730"/>
              <a:gd name="connsiteY266" fmla="*/ 1271589 h 4414838"/>
              <a:gd name="connsiteX267" fmla="*/ 3696767 w 4158730"/>
              <a:gd name="connsiteY267" fmla="*/ 1214439 h 4414838"/>
              <a:gd name="connsiteX268" fmla="*/ 3763442 w 4158730"/>
              <a:gd name="connsiteY268" fmla="*/ 1166814 h 4414838"/>
              <a:gd name="connsiteX269" fmla="*/ 3749155 w 4158730"/>
              <a:gd name="connsiteY269" fmla="*/ 1123951 h 4414838"/>
              <a:gd name="connsiteX270" fmla="*/ 3787255 w 4158730"/>
              <a:gd name="connsiteY270" fmla="*/ 1095376 h 4414838"/>
              <a:gd name="connsiteX271" fmla="*/ 3872980 w 4158730"/>
              <a:gd name="connsiteY271" fmla="*/ 1114426 h 4414838"/>
              <a:gd name="connsiteX272" fmla="*/ 4063480 w 4158730"/>
              <a:gd name="connsiteY272" fmla="*/ 1143000 h 4414838"/>
              <a:gd name="connsiteX273" fmla="*/ 4139680 w 4158730"/>
              <a:gd name="connsiteY273" fmla="*/ 1176338 h 4414838"/>
              <a:gd name="connsiteX274" fmla="*/ 4153967 w 4158730"/>
              <a:gd name="connsiteY274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96455 w 4158730"/>
              <a:gd name="connsiteY116" fmla="*/ 1109663 h 4414838"/>
              <a:gd name="connsiteX117" fmla="*/ 1253605 w 4158730"/>
              <a:gd name="connsiteY117" fmla="*/ 1090613 h 4414838"/>
              <a:gd name="connsiteX118" fmla="*/ 1296467 w 4158730"/>
              <a:gd name="connsiteY118" fmla="*/ 1095375 h 4414838"/>
              <a:gd name="connsiteX119" fmla="*/ 1301230 w 4158730"/>
              <a:gd name="connsiteY119" fmla="*/ 1176338 h 4414838"/>
              <a:gd name="connsiteX120" fmla="*/ 1329805 w 4158730"/>
              <a:gd name="connsiteY120" fmla="*/ 1223963 h 4414838"/>
              <a:gd name="connsiteX121" fmla="*/ 1396480 w 4158730"/>
              <a:gd name="connsiteY121" fmla="*/ 1281113 h 4414838"/>
              <a:gd name="connsiteX122" fmla="*/ 1448867 w 4158730"/>
              <a:gd name="connsiteY122" fmla="*/ 1309688 h 4414838"/>
              <a:gd name="connsiteX123" fmla="*/ 1529830 w 4158730"/>
              <a:gd name="connsiteY123" fmla="*/ 1281113 h 4414838"/>
              <a:gd name="connsiteX124" fmla="*/ 1534592 w 4158730"/>
              <a:gd name="connsiteY124" fmla="*/ 1314450 h 4414838"/>
              <a:gd name="connsiteX125" fmla="*/ 1496492 w 4158730"/>
              <a:gd name="connsiteY125" fmla="*/ 1366838 h 4414838"/>
              <a:gd name="connsiteX126" fmla="*/ 1510780 w 4158730"/>
              <a:gd name="connsiteY126" fmla="*/ 1428750 h 4414838"/>
              <a:gd name="connsiteX127" fmla="*/ 1553642 w 4158730"/>
              <a:gd name="connsiteY127" fmla="*/ 1428750 h 4414838"/>
              <a:gd name="connsiteX128" fmla="*/ 1506017 w 4158730"/>
              <a:gd name="connsiteY128" fmla="*/ 1462088 h 4414838"/>
              <a:gd name="connsiteX129" fmla="*/ 1520305 w 4158730"/>
              <a:gd name="connsiteY129" fmla="*/ 1528763 h 4414838"/>
              <a:gd name="connsiteX130" fmla="*/ 1544117 w 4158730"/>
              <a:gd name="connsiteY130" fmla="*/ 1576388 h 4414838"/>
              <a:gd name="connsiteX131" fmla="*/ 1601267 w 4158730"/>
              <a:gd name="connsiteY131" fmla="*/ 1571625 h 4414838"/>
              <a:gd name="connsiteX132" fmla="*/ 1653655 w 4158730"/>
              <a:gd name="connsiteY132" fmla="*/ 1590675 h 4414838"/>
              <a:gd name="connsiteX133" fmla="*/ 1696517 w 4158730"/>
              <a:gd name="connsiteY133" fmla="*/ 1552575 h 4414838"/>
              <a:gd name="connsiteX134" fmla="*/ 1720330 w 4158730"/>
              <a:gd name="connsiteY134" fmla="*/ 1533525 h 4414838"/>
              <a:gd name="connsiteX135" fmla="*/ 1706042 w 4158730"/>
              <a:gd name="connsiteY135" fmla="*/ 1490663 h 4414838"/>
              <a:gd name="connsiteX136" fmla="*/ 1691755 w 4158730"/>
              <a:gd name="connsiteY136" fmla="*/ 1476375 h 4414838"/>
              <a:gd name="connsiteX137" fmla="*/ 1691755 w 4158730"/>
              <a:gd name="connsiteY137" fmla="*/ 1452563 h 4414838"/>
              <a:gd name="connsiteX138" fmla="*/ 1729855 w 4158730"/>
              <a:gd name="connsiteY138" fmla="*/ 1466850 h 4414838"/>
              <a:gd name="connsiteX139" fmla="*/ 1758430 w 4158730"/>
              <a:gd name="connsiteY139" fmla="*/ 1495425 h 4414838"/>
              <a:gd name="connsiteX140" fmla="*/ 1767955 w 4158730"/>
              <a:gd name="connsiteY140" fmla="*/ 1447800 h 4414838"/>
              <a:gd name="connsiteX141" fmla="*/ 1772717 w 4158730"/>
              <a:gd name="connsiteY141" fmla="*/ 1414463 h 4414838"/>
              <a:gd name="connsiteX142" fmla="*/ 1767955 w 4158730"/>
              <a:gd name="connsiteY142" fmla="*/ 1400175 h 4414838"/>
              <a:gd name="connsiteX143" fmla="*/ 1725092 w 4158730"/>
              <a:gd name="connsiteY143" fmla="*/ 1385888 h 4414838"/>
              <a:gd name="connsiteX144" fmla="*/ 1691755 w 4158730"/>
              <a:gd name="connsiteY144" fmla="*/ 1362075 h 4414838"/>
              <a:gd name="connsiteX145" fmla="*/ 1658417 w 4158730"/>
              <a:gd name="connsiteY145" fmla="*/ 1319213 h 4414838"/>
              <a:gd name="connsiteX146" fmla="*/ 1629842 w 4158730"/>
              <a:gd name="connsiteY146" fmla="*/ 1309688 h 4414838"/>
              <a:gd name="connsiteX147" fmla="*/ 1591742 w 4158730"/>
              <a:gd name="connsiteY147" fmla="*/ 1309688 h 4414838"/>
              <a:gd name="connsiteX148" fmla="*/ 1572692 w 4158730"/>
              <a:gd name="connsiteY148" fmla="*/ 1304925 h 4414838"/>
              <a:gd name="connsiteX149" fmla="*/ 1558405 w 4158730"/>
              <a:gd name="connsiteY149" fmla="*/ 1271588 h 4414838"/>
              <a:gd name="connsiteX150" fmla="*/ 1539355 w 4158730"/>
              <a:gd name="connsiteY150" fmla="*/ 1233488 h 4414838"/>
              <a:gd name="connsiteX151" fmla="*/ 1558405 w 4158730"/>
              <a:gd name="connsiteY151" fmla="*/ 1219200 h 4414838"/>
              <a:gd name="connsiteX152" fmla="*/ 1615555 w 4158730"/>
              <a:gd name="connsiteY152" fmla="*/ 1281113 h 4414838"/>
              <a:gd name="connsiteX153" fmla="*/ 1615555 w 4158730"/>
              <a:gd name="connsiteY153" fmla="*/ 1281113 h 4414838"/>
              <a:gd name="connsiteX154" fmla="*/ 1634605 w 4158730"/>
              <a:gd name="connsiteY154" fmla="*/ 1252538 h 4414838"/>
              <a:gd name="connsiteX155" fmla="*/ 1615555 w 4158730"/>
              <a:gd name="connsiteY155" fmla="*/ 1214438 h 4414838"/>
              <a:gd name="connsiteX156" fmla="*/ 1658417 w 4158730"/>
              <a:gd name="connsiteY156" fmla="*/ 1223963 h 4414838"/>
              <a:gd name="connsiteX157" fmla="*/ 1677467 w 4158730"/>
              <a:gd name="connsiteY157" fmla="*/ 1285875 h 4414838"/>
              <a:gd name="connsiteX158" fmla="*/ 1696517 w 4158730"/>
              <a:gd name="connsiteY158" fmla="*/ 1290638 h 4414838"/>
              <a:gd name="connsiteX159" fmla="*/ 1691755 w 4158730"/>
              <a:gd name="connsiteY159" fmla="*/ 1252538 h 4414838"/>
              <a:gd name="connsiteX160" fmla="*/ 1682230 w 4158730"/>
              <a:gd name="connsiteY160" fmla="*/ 1223963 h 4414838"/>
              <a:gd name="connsiteX161" fmla="*/ 1691755 w 4158730"/>
              <a:gd name="connsiteY161" fmla="*/ 1204913 h 4414838"/>
              <a:gd name="connsiteX162" fmla="*/ 1691755 w 4158730"/>
              <a:gd name="connsiteY162" fmla="*/ 1204913 h 4414838"/>
              <a:gd name="connsiteX163" fmla="*/ 1758430 w 4158730"/>
              <a:gd name="connsiteY163" fmla="*/ 1204913 h 4414838"/>
              <a:gd name="connsiteX164" fmla="*/ 1758430 w 4158730"/>
              <a:gd name="connsiteY164" fmla="*/ 1204913 h 4414838"/>
              <a:gd name="connsiteX165" fmla="*/ 1729855 w 4158730"/>
              <a:gd name="connsiteY165" fmla="*/ 1300163 h 4414838"/>
              <a:gd name="connsiteX166" fmla="*/ 1734617 w 4158730"/>
              <a:gd name="connsiteY166" fmla="*/ 1338263 h 4414838"/>
              <a:gd name="connsiteX167" fmla="*/ 1734617 w 4158730"/>
              <a:gd name="connsiteY167" fmla="*/ 1338263 h 4414838"/>
              <a:gd name="connsiteX168" fmla="*/ 1801292 w 4158730"/>
              <a:gd name="connsiteY168" fmla="*/ 1352550 h 4414838"/>
              <a:gd name="connsiteX169" fmla="*/ 1839392 w 4158730"/>
              <a:gd name="connsiteY169" fmla="*/ 1319213 h 4414838"/>
              <a:gd name="connsiteX170" fmla="*/ 1901305 w 4158730"/>
              <a:gd name="connsiteY170" fmla="*/ 1319213 h 4414838"/>
              <a:gd name="connsiteX171" fmla="*/ 1948930 w 4158730"/>
              <a:gd name="connsiteY171" fmla="*/ 1328738 h 4414838"/>
              <a:gd name="connsiteX172" fmla="*/ 1967980 w 4158730"/>
              <a:gd name="connsiteY172" fmla="*/ 1300163 h 4414838"/>
              <a:gd name="connsiteX173" fmla="*/ 1972742 w 4158730"/>
              <a:gd name="connsiteY173" fmla="*/ 1281113 h 4414838"/>
              <a:gd name="connsiteX174" fmla="*/ 1929880 w 4158730"/>
              <a:gd name="connsiteY174" fmla="*/ 1266825 h 4414838"/>
              <a:gd name="connsiteX175" fmla="*/ 1882255 w 4158730"/>
              <a:gd name="connsiteY175" fmla="*/ 1257300 h 4414838"/>
              <a:gd name="connsiteX176" fmla="*/ 1867967 w 4158730"/>
              <a:gd name="connsiteY176" fmla="*/ 1238250 h 4414838"/>
              <a:gd name="connsiteX177" fmla="*/ 1939405 w 4158730"/>
              <a:gd name="connsiteY177" fmla="*/ 1233488 h 4414838"/>
              <a:gd name="connsiteX178" fmla="*/ 1963217 w 4158730"/>
              <a:gd name="connsiteY178" fmla="*/ 1247775 h 4414838"/>
              <a:gd name="connsiteX179" fmla="*/ 1963217 w 4158730"/>
              <a:gd name="connsiteY179" fmla="*/ 1247775 h 4414838"/>
              <a:gd name="connsiteX180" fmla="*/ 1915592 w 4158730"/>
              <a:gd name="connsiteY180" fmla="*/ 1214438 h 4414838"/>
              <a:gd name="connsiteX181" fmla="*/ 1929880 w 4158730"/>
              <a:gd name="connsiteY181" fmla="*/ 1190625 h 4414838"/>
              <a:gd name="connsiteX182" fmla="*/ 1929880 w 4158730"/>
              <a:gd name="connsiteY182" fmla="*/ 1190625 h 4414838"/>
              <a:gd name="connsiteX183" fmla="*/ 1948930 w 4158730"/>
              <a:gd name="connsiteY183" fmla="*/ 1166813 h 4414838"/>
              <a:gd name="connsiteX184" fmla="*/ 1953692 w 4158730"/>
              <a:gd name="connsiteY184" fmla="*/ 1152525 h 4414838"/>
              <a:gd name="connsiteX185" fmla="*/ 2025130 w 4158730"/>
              <a:gd name="connsiteY185" fmla="*/ 1223963 h 4414838"/>
              <a:gd name="connsiteX186" fmla="*/ 2020367 w 4158730"/>
              <a:gd name="connsiteY186" fmla="*/ 1204913 h 4414838"/>
              <a:gd name="connsiteX187" fmla="*/ 1996555 w 4158730"/>
              <a:gd name="connsiteY187" fmla="*/ 1152525 h 4414838"/>
              <a:gd name="connsiteX188" fmla="*/ 1996555 w 4158730"/>
              <a:gd name="connsiteY188" fmla="*/ 1090613 h 4414838"/>
              <a:gd name="connsiteX189" fmla="*/ 2015605 w 4158730"/>
              <a:gd name="connsiteY189" fmla="*/ 1090613 h 4414838"/>
              <a:gd name="connsiteX190" fmla="*/ 2020367 w 4158730"/>
              <a:gd name="connsiteY190" fmla="*/ 1152525 h 4414838"/>
              <a:gd name="connsiteX191" fmla="*/ 2053705 w 4158730"/>
              <a:gd name="connsiteY191" fmla="*/ 1171575 h 4414838"/>
              <a:gd name="connsiteX192" fmla="*/ 2053705 w 4158730"/>
              <a:gd name="connsiteY192" fmla="*/ 1171575 h 4414838"/>
              <a:gd name="connsiteX193" fmla="*/ 2044180 w 4158730"/>
              <a:gd name="connsiteY193" fmla="*/ 1081088 h 4414838"/>
              <a:gd name="connsiteX194" fmla="*/ 2072755 w 4158730"/>
              <a:gd name="connsiteY194" fmla="*/ 1076325 h 4414838"/>
              <a:gd name="connsiteX195" fmla="*/ 2072755 w 4158730"/>
              <a:gd name="connsiteY195" fmla="*/ 1128713 h 4414838"/>
              <a:gd name="connsiteX196" fmla="*/ 2082280 w 4158730"/>
              <a:gd name="connsiteY196" fmla="*/ 1143000 h 4414838"/>
              <a:gd name="connsiteX197" fmla="*/ 2110855 w 4158730"/>
              <a:gd name="connsiteY197" fmla="*/ 1090613 h 4414838"/>
              <a:gd name="connsiteX198" fmla="*/ 2153717 w 4158730"/>
              <a:gd name="connsiteY198" fmla="*/ 1066800 h 4414838"/>
              <a:gd name="connsiteX199" fmla="*/ 2158480 w 4158730"/>
              <a:gd name="connsiteY199" fmla="*/ 1090613 h 4414838"/>
              <a:gd name="connsiteX200" fmla="*/ 2125142 w 4158730"/>
              <a:gd name="connsiteY200" fmla="*/ 1133475 h 4414838"/>
              <a:gd name="connsiteX201" fmla="*/ 2096567 w 4158730"/>
              <a:gd name="connsiteY201" fmla="*/ 1166813 h 4414838"/>
              <a:gd name="connsiteX202" fmla="*/ 2196580 w 4158730"/>
              <a:gd name="connsiteY202" fmla="*/ 1190625 h 4414838"/>
              <a:gd name="connsiteX203" fmla="*/ 2234680 w 4158730"/>
              <a:gd name="connsiteY203" fmla="*/ 1190625 h 4414838"/>
              <a:gd name="connsiteX204" fmla="*/ 2229917 w 4158730"/>
              <a:gd name="connsiteY204" fmla="*/ 1152525 h 4414838"/>
              <a:gd name="connsiteX205" fmla="*/ 2229917 w 4158730"/>
              <a:gd name="connsiteY205" fmla="*/ 1152525 h 4414838"/>
              <a:gd name="connsiteX206" fmla="*/ 2263255 w 4158730"/>
              <a:gd name="connsiteY206" fmla="*/ 1119188 h 4414838"/>
              <a:gd name="connsiteX207" fmla="*/ 2277542 w 4158730"/>
              <a:gd name="connsiteY207" fmla="*/ 1195388 h 4414838"/>
              <a:gd name="connsiteX208" fmla="*/ 2301355 w 4158730"/>
              <a:gd name="connsiteY208" fmla="*/ 1214438 h 4414838"/>
              <a:gd name="connsiteX209" fmla="*/ 2310880 w 4158730"/>
              <a:gd name="connsiteY209" fmla="*/ 1176338 h 4414838"/>
              <a:gd name="connsiteX210" fmla="*/ 2310880 w 4158730"/>
              <a:gd name="connsiteY210" fmla="*/ 1176338 h 4414838"/>
              <a:gd name="connsiteX211" fmla="*/ 2339455 w 4158730"/>
              <a:gd name="connsiteY211" fmla="*/ 1109663 h 4414838"/>
              <a:gd name="connsiteX212" fmla="*/ 2344217 w 4158730"/>
              <a:gd name="connsiteY212" fmla="*/ 1147763 h 4414838"/>
              <a:gd name="connsiteX213" fmla="*/ 2348980 w 4158730"/>
              <a:gd name="connsiteY213" fmla="*/ 1181100 h 4414838"/>
              <a:gd name="connsiteX214" fmla="*/ 2410892 w 4158730"/>
              <a:gd name="connsiteY214" fmla="*/ 1200150 h 4414838"/>
              <a:gd name="connsiteX215" fmla="*/ 2439467 w 4158730"/>
              <a:gd name="connsiteY215" fmla="*/ 1204913 h 4414838"/>
              <a:gd name="connsiteX216" fmla="*/ 2448992 w 4158730"/>
              <a:gd name="connsiteY216" fmla="*/ 1190625 h 4414838"/>
              <a:gd name="connsiteX217" fmla="*/ 2468042 w 4158730"/>
              <a:gd name="connsiteY217" fmla="*/ 1171575 h 4414838"/>
              <a:gd name="connsiteX218" fmla="*/ 2510905 w 4158730"/>
              <a:gd name="connsiteY218" fmla="*/ 1166813 h 4414838"/>
              <a:gd name="connsiteX219" fmla="*/ 2482330 w 4158730"/>
              <a:gd name="connsiteY219" fmla="*/ 1204913 h 4414838"/>
              <a:gd name="connsiteX220" fmla="*/ 2482330 w 4158730"/>
              <a:gd name="connsiteY220" fmla="*/ 1233488 h 4414838"/>
              <a:gd name="connsiteX221" fmla="*/ 2482330 w 4158730"/>
              <a:gd name="connsiteY221" fmla="*/ 1233488 h 4414838"/>
              <a:gd name="connsiteX222" fmla="*/ 2549005 w 4158730"/>
              <a:gd name="connsiteY222" fmla="*/ 1271588 h 4414838"/>
              <a:gd name="connsiteX223" fmla="*/ 2610917 w 4158730"/>
              <a:gd name="connsiteY223" fmla="*/ 1309688 h 4414838"/>
              <a:gd name="connsiteX224" fmla="*/ 2663305 w 4158730"/>
              <a:gd name="connsiteY224" fmla="*/ 1347788 h 4414838"/>
              <a:gd name="connsiteX225" fmla="*/ 2682355 w 4158730"/>
              <a:gd name="connsiteY225" fmla="*/ 1362075 h 4414838"/>
              <a:gd name="connsiteX226" fmla="*/ 2706167 w 4158730"/>
              <a:gd name="connsiteY226" fmla="*/ 1328738 h 4414838"/>
              <a:gd name="connsiteX227" fmla="*/ 2701405 w 4158730"/>
              <a:gd name="connsiteY227" fmla="*/ 1300163 h 4414838"/>
              <a:gd name="connsiteX228" fmla="*/ 2701405 w 4158730"/>
              <a:gd name="connsiteY228" fmla="*/ 1281113 h 4414838"/>
              <a:gd name="connsiteX229" fmla="*/ 2729980 w 4158730"/>
              <a:gd name="connsiteY229" fmla="*/ 1319213 h 4414838"/>
              <a:gd name="connsiteX230" fmla="*/ 2706167 w 4158730"/>
              <a:gd name="connsiteY230" fmla="*/ 1357313 h 4414838"/>
              <a:gd name="connsiteX231" fmla="*/ 2749030 w 4158730"/>
              <a:gd name="connsiteY231" fmla="*/ 1404938 h 4414838"/>
              <a:gd name="connsiteX232" fmla="*/ 2796655 w 4158730"/>
              <a:gd name="connsiteY232" fmla="*/ 1390650 h 4414838"/>
              <a:gd name="connsiteX233" fmla="*/ 2796655 w 4158730"/>
              <a:gd name="connsiteY233" fmla="*/ 1390650 h 4414838"/>
              <a:gd name="connsiteX234" fmla="*/ 2815705 w 4158730"/>
              <a:gd name="connsiteY234" fmla="*/ 1333500 h 4414838"/>
              <a:gd name="connsiteX235" fmla="*/ 2815705 w 4158730"/>
              <a:gd name="connsiteY235" fmla="*/ 1333500 h 4414838"/>
              <a:gd name="connsiteX236" fmla="*/ 2825230 w 4158730"/>
              <a:gd name="connsiteY236" fmla="*/ 1381125 h 4414838"/>
              <a:gd name="connsiteX237" fmla="*/ 2849042 w 4158730"/>
              <a:gd name="connsiteY237" fmla="*/ 1419225 h 4414838"/>
              <a:gd name="connsiteX238" fmla="*/ 2930005 w 4158730"/>
              <a:gd name="connsiteY238" fmla="*/ 1443038 h 4414838"/>
              <a:gd name="connsiteX239" fmla="*/ 2987155 w 4158730"/>
              <a:gd name="connsiteY239" fmla="*/ 1452563 h 4414838"/>
              <a:gd name="connsiteX240" fmla="*/ 2987155 w 4158730"/>
              <a:gd name="connsiteY240" fmla="*/ 1452563 h 4414838"/>
              <a:gd name="connsiteX241" fmla="*/ 2949055 w 4158730"/>
              <a:gd name="connsiteY241" fmla="*/ 1309688 h 4414838"/>
              <a:gd name="connsiteX242" fmla="*/ 2887142 w 4158730"/>
              <a:gd name="connsiteY242" fmla="*/ 1157288 h 4414838"/>
              <a:gd name="connsiteX243" fmla="*/ 2882380 w 4158730"/>
              <a:gd name="connsiteY243" fmla="*/ 1104900 h 4414838"/>
              <a:gd name="connsiteX244" fmla="*/ 3010967 w 4158730"/>
              <a:gd name="connsiteY244" fmla="*/ 1081088 h 4414838"/>
              <a:gd name="connsiteX245" fmla="*/ 3053830 w 4158730"/>
              <a:gd name="connsiteY245" fmla="*/ 1171575 h 4414838"/>
              <a:gd name="connsiteX246" fmla="*/ 3077642 w 4158730"/>
              <a:gd name="connsiteY246" fmla="*/ 1257300 h 4414838"/>
              <a:gd name="connsiteX247" fmla="*/ 3082405 w 4158730"/>
              <a:gd name="connsiteY247" fmla="*/ 1347788 h 4414838"/>
              <a:gd name="connsiteX248" fmla="*/ 3096692 w 4158730"/>
              <a:gd name="connsiteY248" fmla="*/ 1419225 h 4414838"/>
              <a:gd name="connsiteX249" fmla="*/ 3144317 w 4158730"/>
              <a:gd name="connsiteY249" fmla="*/ 1452563 h 4414838"/>
              <a:gd name="connsiteX250" fmla="*/ 3244330 w 4158730"/>
              <a:gd name="connsiteY250" fmla="*/ 1414463 h 4414838"/>
              <a:gd name="connsiteX251" fmla="*/ 3334817 w 4158730"/>
              <a:gd name="connsiteY251" fmla="*/ 1371600 h 4414838"/>
              <a:gd name="connsiteX252" fmla="*/ 3401492 w 4158730"/>
              <a:gd name="connsiteY252" fmla="*/ 1333500 h 4414838"/>
              <a:gd name="connsiteX253" fmla="*/ 3401492 w 4158730"/>
              <a:gd name="connsiteY253" fmla="*/ 1276350 h 4414838"/>
              <a:gd name="connsiteX254" fmla="*/ 3353867 w 4158730"/>
              <a:gd name="connsiteY254" fmla="*/ 1271588 h 4414838"/>
              <a:gd name="connsiteX255" fmla="*/ 3296717 w 4158730"/>
              <a:gd name="connsiteY255" fmla="*/ 1300163 h 4414838"/>
              <a:gd name="connsiteX256" fmla="*/ 3239567 w 4158730"/>
              <a:gd name="connsiteY256" fmla="*/ 1309688 h 4414838"/>
              <a:gd name="connsiteX257" fmla="*/ 3201467 w 4158730"/>
              <a:gd name="connsiteY257" fmla="*/ 1300163 h 4414838"/>
              <a:gd name="connsiteX258" fmla="*/ 3249092 w 4158730"/>
              <a:gd name="connsiteY258" fmla="*/ 1271588 h 4414838"/>
              <a:gd name="connsiteX259" fmla="*/ 3272905 w 4158730"/>
              <a:gd name="connsiteY259" fmla="*/ 1233488 h 4414838"/>
              <a:gd name="connsiteX260" fmla="*/ 3230042 w 4158730"/>
              <a:gd name="connsiteY260" fmla="*/ 1223963 h 4414838"/>
              <a:gd name="connsiteX261" fmla="*/ 3163367 w 4158730"/>
              <a:gd name="connsiteY261" fmla="*/ 1200150 h 4414838"/>
              <a:gd name="connsiteX262" fmla="*/ 3144317 w 4158730"/>
              <a:gd name="connsiteY262" fmla="*/ 1123950 h 4414838"/>
              <a:gd name="connsiteX263" fmla="*/ 3225280 w 4158730"/>
              <a:gd name="connsiteY263" fmla="*/ 1181101 h 4414838"/>
              <a:gd name="connsiteX264" fmla="*/ 3363392 w 4158730"/>
              <a:gd name="connsiteY264" fmla="*/ 1233489 h 4414838"/>
              <a:gd name="connsiteX265" fmla="*/ 3463405 w 4158730"/>
              <a:gd name="connsiteY265" fmla="*/ 1247776 h 4414838"/>
              <a:gd name="connsiteX266" fmla="*/ 3472930 w 4158730"/>
              <a:gd name="connsiteY266" fmla="*/ 1314451 h 4414838"/>
              <a:gd name="connsiteX267" fmla="*/ 3587230 w 4158730"/>
              <a:gd name="connsiteY267" fmla="*/ 1271589 h 4414838"/>
              <a:gd name="connsiteX268" fmla="*/ 3696767 w 4158730"/>
              <a:gd name="connsiteY268" fmla="*/ 1214439 h 4414838"/>
              <a:gd name="connsiteX269" fmla="*/ 3763442 w 4158730"/>
              <a:gd name="connsiteY269" fmla="*/ 1166814 h 4414838"/>
              <a:gd name="connsiteX270" fmla="*/ 3749155 w 4158730"/>
              <a:gd name="connsiteY270" fmla="*/ 1123951 h 4414838"/>
              <a:gd name="connsiteX271" fmla="*/ 3787255 w 4158730"/>
              <a:gd name="connsiteY271" fmla="*/ 1095376 h 4414838"/>
              <a:gd name="connsiteX272" fmla="*/ 3872980 w 4158730"/>
              <a:gd name="connsiteY272" fmla="*/ 1114426 h 4414838"/>
              <a:gd name="connsiteX273" fmla="*/ 4063480 w 4158730"/>
              <a:gd name="connsiteY273" fmla="*/ 1143000 h 4414838"/>
              <a:gd name="connsiteX274" fmla="*/ 4139680 w 4158730"/>
              <a:gd name="connsiteY274" fmla="*/ 1176338 h 4414838"/>
              <a:gd name="connsiteX275" fmla="*/ 4153967 w 4158730"/>
              <a:gd name="connsiteY275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96455 w 4158730"/>
              <a:gd name="connsiteY117" fmla="*/ 1109663 h 4414838"/>
              <a:gd name="connsiteX118" fmla="*/ 1253605 w 4158730"/>
              <a:gd name="connsiteY118" fmla="*/ 1090613 h 4414838"/>
              <a:gd name="connsiteX119" fmla="*/ 1296467 w 4158730"/>
              <a:gd name="connsiteY119" fmla="*/ 1095375 h 4414838"/>
              <a:gd name="connsiteX120" fmla="*/ 1301230 w 4158730"/>
              <a:gd name="connsiteY120" fmla="*/ 1176338 h 4414838"/>
              <a:gd name="connsiteX121" fmla="*/ 1329805 w 4158730"/>
              <a:gd name="connsiteY121" fmla="*/ 1223963 h 4414838"/>
              <a:gd name="connsiteX122" fmla="*/ 1396480 w 4158730"/>
              <a:gd name="connsiteY122" fmla="*/ 1281113 h 4414838"/>
              <a:gd name="connsiteX123" fmla="*/ 1448867 w 4158730"/>
              <a:gd name="connsiteY123" fmla="*/ 1309688 h 4414838"/>
              <a:gd name="connsiteX124" fmla="*/ 1529830 w 4158730"/>
              <a:gd name="connsiteY124" fmla="*/ 1281113 h 4414838"/>
              <a:gd name="connsiteX125" fmla="*/ 1534592 w 4158730"/>
              <a:gd name="connsiteY125" fmla="*/ 1314450 h 4414838"/>
              <a:gd name="connsiteX126" fmla="*/ 1496492 w 4158730"/>
              <a:gd name="connsiteY126" fmla="*/ 1366838 h 4414838"/>
              <a:gd name="connsiteX127" fmla="*/ 1510780 w 4158730"/>
              <a:gd name="connsiteY127" fmla="*/ 1428750 h 4414838"/>
              <a:gd name="connsiteX128" fmla="*/ 1553642 w 4158730"/>
              <a:gd name="connsiteY128" fmla="*/ 1428750 h 4414838"/>
              <a:gd name="connsiteX129" fmla="*/ 1506017 w 4158730"/>
              <a:gd name="connsiteY129" fmla="*/ 1462088 h 4414838"/>
              <a:gd name="connsiteX130" fmla="*/ 1520305 w 4158730"/>
              <a:gd name="connsiteY130" fmla="*/ 1528763 h 4414838"/>
              <a:gd name="connsiteX131" fmla="*/ 1544117 w 4158730"/>
              <a:gd name="connsiteY131" fmla="*/ 1576388 h 4414838"/>
              <a:gd name="connsiteX132" fmla="*/ 1601267 w 4158730"/>
              <a:gd name="connsiteY132" fmla="*/ 1571625 h 4414838"/>
              <a:gd name="connsiteX133" fmla="*/ 1653655 w 4158730"/>
              <a:gd name="connsiteY133" fmla="*/ 1590675 h 4414838"/>
              <a:gd name="connsiteX134" fmla="*/ 1696517 w 4158730"/>
              <a:gd name="connsiteY134" fmla="*/ 1552575 h 4414838"/>
              <a:gd name="connsiteX135" fmla="*/ 1720330 w 4158730"/>
              <a:gd name="connsiteY135" fmla="*/ 1533525 h 4414838"/>
              <a:gd name="connsiteX136" fmla="*/ 1706042 w 4158730"/>
              <a:gd name="connsiteY136" fmla="*/ 1490663 h 4414838"/>
              <a:gd name="connsiteX137" fmla="*/ 1691755 w 4158730"/>
              <a:gd name="connsiteY137" fmla="*/ 1476375 h 4414838"/>
              <a:gd name="connsiteX138" fmla="*/ 1691755 w 4158730"/>
              <a:gd name="connsiteY138" fmla="*/ 1452563 h 4414838"/>
              <a:gd name="connsiteX139" fmla="*/ 1729855 w 4158730"/>
              <a:gd name="connsiteY139" fmla="*/ 1466850 h 4414838"/>
              <a:gd name="connsiteX140" fmla="*/ 1758430 w 4158730"/>
              <a:gd name="connsiteY140" fmla="*/ 1495425 h 4414838"/>
              <a:gd name="connsiteX141" fmla="*/ 1767955 w 4158730"/>
              <a:gd name="connsiteY141" fmla="*/ 1447800 h 4414838"/>
              <a:gd name="connsiteX142" fmla="*/ 1772717 w 4158730"/>
              <a:gd name="connsiteY142" fmla="*/ 1414463 h 4414838"/>
              <a:gd name="connsiteX143" fmla="*/ 1767955 w 4158730"/>
              <a:gd name="connsiteY143" fmla="*/ 1400175 h 4414838"/>
              <a:gd name="connsiteX144" fmla="*/ 1725092 w 4158730"/>
              <a:gd name="connsiteY144" fmla="*/ 1385888 h 4414838"/>
              <a:gd name="connsiteX145" fmla="*/ 1691755 w 4158730"/>
              <a:gd name="connsiteY145" fmla="*/ 1362075 h 4414838"/>
              <a:gd name="connsiteX146" fmla="*/ 1658417 w 4158730"/>
              <a:gd name="connsiteY146" fmla="*/ 1319213 h 4414838"/>
              <a:gd name="connsiteX147" fmla="*/ 1629842 w 4158730"/>
              <a:gd name="connsiteY147" fmla="*/ 1309688 h 4414838"/>
              <a:gd name="connsiteX148" fmla="*/ 1591742 w 4158730"/>
              <a:gd name="connsiteY148" fmla="*/ 1309688 h 4414838"/>
              <a:gd name="connsiteX149" fmla="*/ 1572692 w 4158730"/>
              <a:gd name="connsiteY149" fmla="*/ 1304925 h 4414838"/>
              <a:gd name="connsiteX150" fmla="*/ 1558405 w 4158730"/>
              <a:gd name="connsiteY150" fmla="*/ 1271588 h 4414838"/>
              <a:gd name="connsiteX151" fmla="*/ 1539355 w 4158730"/>
              <a:gd name="connsiteY151" fmla="*/ 1233488 h 4414838"/>
              <a:gd name="connsiteX152" fmla="*/ 1558405 w 4158730"/>
              <a:gd name="connsiteY152" fmla="*/ 1219200 h 4414838"/>
              <a:gd name="connsiteX153" fmla="*/ 1615555 w 4158730"/>
              <a:gd name="connsiteY153" fmla="*/ 1281113 h 4414838"/>
              <a:gd name="connsiteX154" fmla="*/ 1615555 w 4158730"/>
              <a:gd name="connsiteY154" fmla="*/ 1281113 h 4414838"/>
              <a:gd name="connsiteX155" fmla="*/ 1634605 w 4158730"/>
              <a:gd name="connsiteY155" fmla="*/ 1252538 h 4414838"/>
              <a:gd name="connsiteX156" fmla="*/ 1615555 w 4158730"/>
              <a:gd name="connsiteY156" fmla="*/ 1214438 h 4414838"/>
              <a:gd name="connsiteX157" fmla="*/ 1658417 w 4158730"/>
              <a:gd name="connsiteY157" fmla="*/ 1223963 h 4414838"/>
              <a:gd name="connsiteX158" fmla="*/ 1677467 w 4158730"/>
              <a:gd name="connsiteY158" fmla="*/ 1285875 h 4414838"/>
              <a:gd name="connsiteX159" fmla="*/ 1696517 w 4158730"/>
              <a:gd name="connsiteY159" fmla="*/ 1290638 h 4414838"/>
              <a:gd name="connsiteX160" fmla="*/ 1691755 w 4158730"/>
              <a:gd name="connsiteY160" fmla="*/ 1252538 h 4414838"/>
              <a:gd name="connsiteX161" fmla="*/ 1682230 w 4158730"/>
              <a:gd name="connsiteY161" fmla="*/ 1223963 h 4414838"/>
              <a:gd name="connsiteX162" fmla="*/ 1691755 w 4158730"/>
              <a:gd name="connsiteY162" fmla="*/ 1204913 h 4414838"/>
              <a:gd name="connsiteX163" fmla="*/ 1691755 w 4158730"/>
              <a:gd name="connsiteY163" fmla="*/ 1204913 h 4414838"/>
              <a:gd name="connsiteX164" fmla="*/ 1758430 w 4158730"/>
              <a:gd name="connsiteY164" fmla="*/ 1204913 h 4414838"/>
              <a:gd name="connsiteX165" fmla="*/ 1758430 w 4158730"/>
              <a:gd name="connsiteY165" fmla="*/ 1204913 h 4414838"/>
              <a:gd name="connsiteX166" fmla="*/ 1729855 w 4158730"/>
              <a:gd name="connsiteY166" fmla="*/ 1300163 h 4414838"/>
              <a:gd name="connsiteX167" fmla="*/ 1734617 w 4158730"/>
              <a:gd name="connsiteY167" fmla="*/ 1338263 h 4414838"/>
              <a:gd name="connsiteX168" fmla="*/ 1734617 w 4158730"/>
              <a:gd name="connsiteY168" fmla="*/ 1338263 h 4414838"/>
              <a:gd name="connsiteX169" fmla="*/ 1801292 w 4158730"/>
              <a:gd name="connsiteY169" fmla="*/ 1352550 h 4414838"/>
              <a:gd name="connsiteX170" fmla="*/ 1839392 w 4158730"/>
              <a:gd name="connsiteY170" fmla="*/ 1319213 h 4414838"/>
              <a:gd name="connsiteX171" fmla="*/ 1901305 w 4158730"/>
              <a:gd name="connsiteY171" fmla="*/ 1319213 h 4414838"/>
              <a:gd name="connsiteX172" fmla="*/ 1948930 w 4158730"/>
              <a:gd name="connsiteY172" fmla="*/ 1328738 h 4414838"/>
              <a:gd name="connsiteX173" fmla="*/ 1967980 w 4158730"/>
              <a:gd name="connsiteY173" fmla="*/ 1300163 h 4414838"/>
              <a:gd name="connsiteX174" fmla="*/ 1972742 w 4158730"/>
              <a:gd name="connsiteY174" fmla="*/ 1281113 h 4414838"/>
              <a:gd name="connsiteX175" fmla="*/ 1929880 w 4158730"/>
              <a:gd name="connsiteY175" fmla="*/ 1266825 h 4414838"/>
              <a:gd name="connsiteX176" fmla="*/ 1882255 w 4158730"/>
              <a:gd name="connsiteY176" fmla="*/ 1257300 h 4414838"/>
              <a:gd name="connsiteX177" fmla="*/ 1867967 w 4158730"/>
              <a:gd name="connsiteY177" fmla="*/ 1238250 h 4414838"/>
              <a:gd name="connsiteX178" fmla="*/ 1939405 w 4158730"/>
              <a:gd name="connsiteY178" fmla="*/ 1233488 h 4414838"/>
              <a:gd name="connsiteX179" fmla="*/ 1963217 w 4158730"/>
              <a:gd name="connsiteY179" fmla="*/ 1247775 h 4414838"/>
              <a:gd name="connsiteX180" fmla="*/ 1963217 w 4158730"/>
              <a:gd name="connsiteY180" fmla="*/ 1247775 h 4414838"/>
              <a:gd name="connsiteX181" fmla="*/ 1915592 w 4158730"/>
              <a:gd name="connsiteY181" fmla="*/ 1214438 h 4414838"/>
              <a:gd name="connsiteX182" fmla="*/ 1929880 w 4158730"/>
              <a:gd name="connsiteY182" fmla="*/ 1190625 h 4414838"/>
              <a:gd name="connsiteX183" fmla="*/ 1929880 w 4158730"/>
              <a:gd name="connsiteY183" fmla="*/ 1190625 h 4414838"/>
              <a:gd name="connsiteX184" fmla="*/ 1948930 w 4158730"/>
              <a:gd name="connsiteY184" fmla="*/ 1166813 h 4414838"/>
              <a:gd name="connsiteX185" fmla="*/ 1953692 w 4158730"/>
              <a:gd name="connsiteY185" fmla="*/ 1152525 h 4414838"/>
              <a:gd name="connsiteX186" fmla="*/ 2025130 w 4158730"/>
              <a:gd name="connsiteY186" fmla="*/ 1223963 h 4414838"/>
              <a:gd name="connsiteX187" fmla="*/ 2020367 w 4158730"/>
              <a:gd name="connsiteY187" fmla="*/ 1204913 h 4414838"/>
              <a:gd name="connsiteX188" fmla="*/ 1996555 w 4158730"/>
              <a:gd name="connsiteY188" fmla="*/ 1152525 h 4414838"/>
              <a:gd name="connsiteX189" fmla="*/ 1996555 w 4158730"/>
              <a:gd name="connsiteY189" fmla="*/ 1090613 h 4414838"/>
              <a:gd name="connsiteX190" fmla="*/ 2015605 w 4158730"/>
              <a:gd name="connsiteY190" fmla="*/ 1090613 h 4414838"/>
              <a:gd name="connsiteX191" fmla="*/ 2020367 w 4158730"/>
              <a:gd name="connsiteY191" fmla="*/ 1152525 h 4414838"/>
              <a:gd name="connsiteX192" fmla="*/ 2053705 w 4158730"/>
              <a:gd name="connsiteY192" fmla="*/ 1171575 h 4414838"/>
              <a:gd name="connsiteX193" fmla="*/ 2053705 w 4158730"/>
              <a:gd name="connsiteY193" fmla="*/ 1171575 h 4414838"/>
              <a:gd name="connsiteX194" fmla="*/ 2044180 w 4158730"/>
              <a:gd name="connsiteY194" fmla="*/ 1081088 h 4414838"/>
              <a:gd name="connsiteX195" fmla="*/ 2072755 w 4158730"/>
              <a:gd name="connsiteY195" fmla="*/ 1076325 h 4414838"/>
              <a:gd name="connsiteX196" fmla="*/ 2072755 w 4158730"/>
              <a:gd name="connsiteY196" fmla="*/ 1128713 h 4414838"/>
              <a:gd name="connsiteX197" fmla="*/ 2082280 w 4158730"/>
              <a:gd name="connsiteY197" fmla="*/ 1143000 h 4414838"/>
              <a:gd name="connsiteX198" fmla="*/ 2110855 w 4158730"/>
              <a:gd name="connsiteY198" fmla="*/ 1090613 h 4414838"/>
              <a:gd name="connsiteX199" fmla="*/ 2153717 w 4158730"/>
              <a:gd name="connsiteY199" fmla="*/ 1066800 h 4414838"/>
              <a:gd name="connsiteX200" fmla="*/ 2158480 w 4158730"/>
              <a:gd name="connsiteY200" fmla="*/ 1090613 h 4414838"/>
              <a:gd name="connsiteX201" fmla="*/ 2125142 w 4158730"/>
              <a:gd name="connsiteY201" fmla="*/ 1133475 h 4414838"/>
              <a:gd name="connsiteX202" fmla="*/ 2096567 w 4158730"/>
              <a:gd name="connsiteY202" fmla="*/ 1166813 h 4414838"/>
              <a:gd name="connsiteX203" fmla="*/ 2196580 w 4158730"/>
              <a:gd name="connsiteY203" fmla="*/ 1190625 h 4414838"/>
              <a:gd name="connsiteX204" fmla="*/ 2234680 w 4158730"/>
              <a:gd name="connsiteY204" fmla="*/ 1190625 h 4414838"/>
              <a:gd name="connsiteX205" fmla="*/ 2229917 w 4158730"/>
              <a:gd name="connsiteY205" fmla="*/ 1152525 h 4414838"/>
              <a:gd name="connsiteX206" fmla="*/ 2229917 w 4158730"/>
              <a:gd name="connsiteY206" fmla="*/ 1152525 h 4414838"/>
              <a:gd name="connsiteX207" fmla="*/ 2263255 w 4158730"/>
              <a:gd name="connsiteY207" fmla="*/ 1119188 h 4414838"/>
              <a:gd name="connsiteX208" fmla="*/ 2277542 w 4158730"/>
              <a:gd name="connsiteY208" fmla="*/ 1195388 h 4414838"/>
              <a:gd name="connsiteX209" fmla="*/ 2301355 w 4158730"/>
              <a:gd name="connsiteY209" fmla="*/ 1214438 h 4414838"/>
              <a:gd name="connsiteX210" fmla="*/ 2310880 w 4158730"/>
              <a:gd name="connsiteY210" fmla="*/ 1176338 h 4414838"/>
              <a:gd name="connsiteX211" fmla="*/ 2310880 w 4158730"/>
              <a:gd name="connsiteY211" fmla="*/ 1176338 h 4414838"/>
              <a:gd name="connsiteX212" fmla="*/ 2339455 w 4158730"/>
              <a:gd name="connsiteY212" fmla="*/ 1109663 h 4414838"/>
              <a:gd name="connsiteX213" fmla="*/ 2344217 w 4158730"/>
              <a:gd name="connsiteY213" fmla="*/ 1147763 h 4414838"/>
              <a:gd name="connsiteX214" fmla="*/ 2348980 w 4158730"/>
              <a:gd name="connsiteY214" fmla="*/ 1181100 h 4414838"/>
              <a:gd name="connsiteX215" fmla="*/ 2410892 w 4158730"/>
              <a:gd name="connsiteY215" fmla="*/ 1200150 h 4414838"/>
              <a:gd name="connsiteX216" fmla="*/ 2439467 w 4158730"/>
              <a:gd name="connsiteY216" fmla="*/ 1204913 h 4414838"/>
              <a:gd name="connsiteX217" fmla="*/ 2448992 w 4158730"/>
              <a:gd name="connsiteY217" fmla="*/ 1190625 h 4414838"/>
              <a:gd name="connsiteX218" fmla="*/ 2468042 w 4158730"/>
              <a:gd name="connsiteY218" fmla="*/ 1171575 h 4414838"/>
              <a:gd name="connsiteX219" fmla="*/ 2510905 w 4158730"/>
              <a:gd name="connsiteY219" fmla="*/ 1166813 h 4414838"/>
              <a:gd name="connsiteX220" fmla="*/ 2482330 w 4158730"/>
              <a:gd name="connsiteY220" fmla="*/ 1204913 h 4414838"/>
              <a:gd name="connsiteX221" fmla="*/ 2482330 w 4158730"/>
              <a:gd name="connsiteY221" fmla="*/ 1233488 h 4414838"/>
              <a:gd name="connsiteX222" fmla="*/ 2482330 w 4158730"/>
              <a:gd name="connsiteY222" fmla="*/ 1233488 h 4414838"/>
              <a:gd name="connsiteX223" fmla="*/ 2549005 w 4158730"/>
              <a:gd name="connsiteY223" fmla="*/ 1271588 h 4414838"/>
              <a:gd name="connsiteX224" fmla="*/ 2610917 w 4158730"/>
              <a:gd name="connsiteY224" fmla="*/ 1309688 h 4414838"/>
              <a:gd name="connsiteX225" fmla="*/ 2663305 w 4158730"/>
              <a:gd name="connsiteY225" fmla="*/ 1347788 h 4414838"/>
              <a:gd name="connsiteX226" fmla="*/ 2682355 w 4158730"/>
              <a:gd name="connsiteY226" fmla="*/ 1362075 h 4414838"/>
              <a:gd name="connsiteX227" fmla="*/ 2706167 w 4158730"/>
              <a:gd name="connsiteY227" fmla="*/ 1328738 h 4414838"/>
              <a:gd name="connsiteX228" fmla="*/ 2701405 w 4158730"/>
              <a:gd name="connsiteY228" fmla="*/ 1300163 h 4414838"/>
              <a:gd name="connsiteX229" fmla="*/ 2701405 w 4158730"/>
              <a:gd name="connsiteY229" fmla="*/ 1281113 h 4414838"/>
              <a:gd name="connsiteX230" fmla="*/ 2729980 w 4158730"/>
              <a:gd name="connsiteY230" fmla="*/ 1319213 h 4414838"/>
              <a:gd name="connsiteX231" fmla="*/ 2706167 w 4158730"/>
              <a:gd name="connsiteY231" fmla="*/ 1357313 h 4414838"/>
              <a:gd name="connsiteX232" fmla="*/ 2749030 w 4158730"/>
              <a:gd name="connsiteY232" fmla="*/ 1404938 h 4414838"/>
              <a:gd name="connsiteX233" fmla="*/ 2796655 w 4158730"/>
              <a:gd name="connsiteY233" fmla="*/ 1390650 h 4414838"/>
              <a:gd name="connsiteX234" fmla="*/ 2796655 w 4158730"/>
              <a:gd name="connsiteY234" fmla="*/ 1390650 h 4414838"/>
              <a:gd name="connsiteX235" fmla="*/ 2815705 w 4158730"/>
              <a:gd name="connsiteY235" fmla="*/ 1333500 h 4414838"/>
              <a:gd name="connsiteX236" fmla="*/ 2815705 w 4158730"/>
              <a:gd name="connsiteY236" fmla="*/ 1333500 h 4414838"/>
              <a:gd name="connsiteX237" fmla="*/ 2825230 w 4158730"/>
              <a:gd name="connsiteY237" fmla="*/ 1381125 h 4414838"/>
              <a:gd name="connsiteX238" fmla="*/ 2849042 w 4158730"/>
              <a:gd name="connsiteY238" fmla="*/ 1419225 h 4414838"/>
              <a:gd name="connsiteX239" fmla="*/ 2930005 w 4158730"/>
              <a:gd name="connsiteY239" fmla="*/ 1443038 h 4414838"/>
              <a:gd name="connsiteX240" fmla="*/ 2987155 w 4158730"/>
              <a:gd name="connsiteY240" fmla="*/ 1452563 h 4414838"/>
              <a:gd name="connsiteX241" fmla="*/ 2987155 w 4158730"/>
              <a:gd name="connsiteY241" fmla="*/ 1452563 h 4414838"/>
              <a:gd name="connsiteX242" fmla="*/ 2949055 w 4158730"/>
              <a:gd name="connsiteY242" fmla="*/ 1309688 h 4414838"/>
              <a:gd name="connsiteX243" fmla="*/ 2887142 w 4158730"/>
              <a:gd name="connsiteY243" fmla="*/ 1157288 h 4414838"/>
              <a:gd name="connsiteX244" fmla="*/ 2882380 w 4158730"/>
              <a:gd name="connsiteY244" fmla="*/ 1104900 h 4414838"/>
              <a:gd name="connsiteX245" fmla="*/ 3010967 w 4158730"/>
              <a:gd name="connsiteY245" fmla="*/ 1081088 h 4414838"/>
              <a:gd name="connsiteX246" fmla="*/ 3053830 w 4158730"/>
              <a:gd name="connsiteY246" fmla="*/ 1171575 h 4414838"/>
              <a:gd name="connsiteX247" fmla="*/ 3077642 w 4158730"/>
              <a:gd name="connsiteY247" fmla="*/ 1257300 h 4414838"/>
              <a:gd name="connsiteX248" fmla="*/ 3082405 w 4158730"/>
              <a:gd name="connsiteY248" fmla="*/ 1347788 h 4414838"/>
              <a:gd name="connsiteX249" fmla="*/ 3096692 w 4158730"/>
              <a:gd name="connsiteY249" fmla="*/ 1419225 h 4414838"/>
              <a:gd name="connsiteX250" fmla="*/ 3144317 w 4158730"/>
              <a:gd name="connsiteY250" fmla="*/ 1452563 h 4414838"/>
              <a:gd name="connsiteX251" fmla="*/ 3244330 w 4158730"/>
              <a:gd name="connsiteY251" fmla="*/ 1414463 h 4414838"/>
              <a:gd name="connsiteX252" fmla="*/ 3334817 w 4158730"/>
              <a:gd name="connsiteY252" fmla="*/ 1371600 h 4414838"/>
              <a:gd name="connsiteX253" fmla="*/ 3401492 w 4158730"/>
              <a:gd name="connsiteY253" fmla="*/ 1333500 h 4414838"/>
              <a:gd name="connsiteX254" fmla="*/ 3401492 w 4158730"/>
              <a:gd name="connsiteY254" fmla="*/ 1276350 h 4414838"/>
              <a:gd name="connsiteX255" fmla="*/ 3353867 w 4158730"/>
              <a:gd name="connsiteY255" fmla="*/ 1271588 h 4414838"/>
              <a:gd name="connsiteX256" fmla="*/ 3296717 w 4158730"/>
              <a:gd name="connsiteY256" fmla="*/ 1300163 h 4414838"/>
              <a:gd name="connsiteX257" fmla="*/ 3239567 w 4158730"/>
              <a:gd name="connsiteY257" fmla="*/ 1309688 h 4414838"/>
              <a:gd name="connsiteX258" fmla="*/ 3201467 w 4158730"/>
              <a:gd name="connsiteY258" fmla="*/ 1300163 h 4414838"/>
              <a:gd name="connsiteX259" fmla="*/ 3249092 w 4158730"/>
              <a:gd name="connsiteY259" fmla="*/ 1271588 h 4414838"/>
              <a:gd name="connsiteX260" fmla="*/ 3272905 w 4158730"/>
              <a:gd name="connsiteY260" fmla="*/ 1233488 h 4414838"/>
              <a:gd name="connsiteX261" fmla="*/ 3230042 w 4158730"/>
              <a:gd name="connsiteY261" fmla="*/ 1223963 h 4414838"/>
              <a:gd name="connsiteX262" fmla="*/ 3163367 w 4158730"/>
              <a:gd name="connsiteY262" fmla="*/ 1200150 h 4414838"/>
              <a:gd name="connsiteX263" fmla="*/ 3144317 w 4158730"/>
              <a:gd name="connsiteY263" fmla="*/ 1123950 h 4414838"/>
              <a:gd name="connsiteX264" fmla="*/ 3225280 w 4158730"/>
              <a:gd name="connsiteY264" fmla="*/ 1181101 h 4414838"/>
              <a:gd name="connsiteX265" fmla="*/ 3363392 w 4158730"/>
              <a:gd name="connsiteY265" fmla="*/ 1233489 h 4414838"/>
              <a:gd name="connsiteX266" fmla="*/ 3463405 w 4158730"/>
              <a:gd name="connsiteY266" fmla="*/ 1247776 h 4414838"/>
              <a:gd name="connsiteX267" fmla="*/ 3472930 w 4158730"/>
              <a:gd name="connsiteY267" fmla="*/ 1314451 h 4414838"/>
              <a:gd name="connsiteX268" fmla="*/ 3587230 w 4158730"/>
              <a:gd name="connsiteY268" fmla="*/ 1271589 h 4414838"/>
              <a:gd name="connsiteX269" fmla="*/ 3696767 w 4158730"/>
              <a:gd name="connsiteY269" fmla="*/ 1214439 h 4414838"/>
              <a:gd name="connsiteX270" fmla="*/ 3763442 w 4158730"/>
              <a:gd name="connsiteY270" fmla="*/ 1166814 h 4414838"/>
              <a:gd name="connsiteX271" fmla="*/ 3749155 w 4158730"/>
              <a:gd name="connsiteY271" fmla="*/ 1123951 h 4414838"/>
              <a:gd name="connsiteX272" fmla="*/ 3787255 w 4158730"/>
              <a:gd name="connsiteY272" fmla="*/ 1095376 h 4414838"/>
              <a:gd name="connsiteX273" fmla="*/ 3872980 w 4158730"/>
              <a:gd name="connsiteY273" fmla="*/ 1114426 h 4414838"/>
              <a:gd name="connsiteX274" fmla="*/ 4063480 w 4158730"/>
              <a:gd name="connsiteY274" fmla="*/ 1143000 h 4414838"/>
              <a:gd name="connsiteX275" fmla="*/ 4139680 w 4158730"/>
              <a:gd name="connsiteY275" fmla="*/ 1176338 h 4414838"/>
              <a:gd name="connsiteX276" fmla="*/ 4153967 w 4158730"/>
              <a:gd name="connsiteY276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196455 w 4158730"/>
              <a:gd name="connsiteY118" fmla="*/ 1109663 h 4414838"/>
              <a:gd name="connsiteX119" fmla="*/ 1253605 w 4158730"/>
              <a:gd name="connsiteY119" fmla="*/ 1090613 h 4414838"/>
              <a:gd name="connsiteX120" fmla="*/ 1296467 w 4158730"/>
              <a:gd name="connsiteY120" fmla="*/ 1095375 h 4414838"/>
              <a:gd name="connsiteX121" fmla="*/ 1301230 w 4158730"/>
              <a:gd name="connsiteY121" fmla="*/ 1176338 h 4414838"/>
              <a:gd name="connsiteX122" fmla="*/ 1329805 w 4158730"/>
              <a:gd name="connsiteY122" fmla="*/ 1223963 h 4414838"/>
              <a:gd name="connsiteX123" fmla="*/ 1396480 w 4158730"/>
              <a:gd name="connsiteY123" fmla="*/ 1281113 h 4414838"/>
              <a:gd name="connsiteX124" fmla="*/ 1448867 w 4158730"/>
              <a:gd name="connsiteY124" fmla="*/ 1309688 h 4414838"/>
              <a:gd name="connsiteX125" fmla="*/ 1529830 w 4158730"/>
              <a:gd name="connsiteY125" fmla="*/ 1281113 h 4414838"/>
              <a:gd name="connsiteX126" fmla="*/ 1534592 w 4158730"/>
              <a:gd name="connsiteY126" fmla="*/ 1314450 h 4414838"/>
              <a:gd name="connsiteX127" fmla="*/ 1496492 w 4158730"/>
              <a:gd name="connsiteY127" fmla="*/ 1366838 h 4414838"/>
              <a:gd name="connsiteX128" fmla="*/ 1510780 w 4158730"/>
              <a:gd name="connsiteY128" fmla="*/ 1428750 h 4414838"/>
              <a:gd name="connsiteX129" fmla="*/ 1553642 w 4158730"/>
              <a:gd name="connsiteY129" fmla="*/ 1428750 h 4414838"/>
              <a:gd name="connsiteX130" fmla="*/ 1506017 w 4158730"/>
              <a:gd name="connsiteY130" fmla="*/ 1462088 h 4414838"/>
              <a:gd name="connsiteX131" fmla="*/ 1520305 w 4158730"/>
              <a:gd name="connsiteY131" fmla="*/ 1528763 h 4414838"/>
              <a:gd name="connsiteX132" fmla="*/ 1544117 w 4158730"/>
              <a:gd name="connsiteY132" fmla="*/ 1576388 h 4414838"/>
              <a:gd name="connsiteX133" fmla="*/ 1601267 w 4158730"/>
              <a:gd name="connsiteY133" fmla="*/ 1571625 h 4414838"/>
              <a:gd name="connsiteX134" fmla="*/ 1653655 w 4158730"/>
              <a:gd name="connsiteY134" fmla="*/ 1590675 h 4414838"/>
              <a:gd name="connsiteX135" fmla="*/ 1696517 w 4158730"/>
              <a:gd name="connsiteY135" fmla="*/ 1552575 h 4414838"/>
              <a:gd name="connsiteX136" fmla="*/ 1720330 w 4158730"/>
              <a:gd name="connsiteY136" fmla="*/ 1533525 h 4414838"/>
              <a:gd name="connsiteX137" fmla="*/ 1706042 w 4158730"/>
              <a:gd name="connsiteY137" fmla="*/ 1490663 h 4414838"/>
              <a:gd name="connsiteX138" fmla="*/ 1691755 w 4158730"/>
              <a:gd name="connsiteY138" fmla="*/ 1476375 h 4414838"/>
              <a:gd name="connsiteX139" fmla="*/ 1691755 w 4158730"/>
              <a:gd name="connsiteY139" fmla="*/ 1452563 h 4414838"/>
              <a:gd name="connsiteX140" fmla="*/ 1729855 w 4158730"/>
              <a:gd name="connsiteY140" fmla="*/ 1466850 h 4414838"/>
              <a:gd name="connsiteX141" fmla="*/ 1758430 w 4158730"/>
              <a:gd name="connsiteY141" fmla="*/ 1495425 h 4414838"/>
              <a:gd name="connsiteX142" fmla="*/ 1767955 w 4158730"/>
              <a:gd name="connsiteY142" fmla="*/ 1447800 h 4414838"/>
              <a:gd name="connsiteX143" fmla="*/ 1772717 w 4158730"/>
              <a:gd name="connsiteY143" fmla="*/ 1414463 h 4414838"/>
              <a:gd name="connsiteX144" fmla="*/ 1767955 w 4158730"/>
              <a:gd name="connsiteY144" fmla="*/ 1400175 h 4414838"/>
              <a:gd name="connsiteX145" fmla="*/ 1725092 w 4158730"/>
              <a:gd name="connsiteY145" fmla="*/ 1385888 h 4414838"/>
              <a:gd name="connsiteX146" fmla="*/ 1691755 w 4158730"/>
              <a:gd name="connsiteY146" fmla="*/ 1362075 h 4414838"/>
              <a:gd name="connsiteX147" fmla="*/ 1658417 w 4158730"/>
              <a:gd name="connsiteY147" fmla="*/ 1319213 h 4414838"/>
              <a:gd name="connsiteX148" fmla="*/ 1629842 w 4158730"/>
              <a:gd name="connsiteY148" fmla="*/ 1309688 h 4414838"/>
              <a:gd name="connsiteX149" fmla="*/ 1591742 w 4158730"/>
              <a:gd name="connsiteY149" fmla="*/ 1309688 h 4414838"/>
              <a:gd name="connsiteX150" fmla="*/ 1572692 w 4158730"/>
              <a:gd name="connsiteY150" fmla="*/ 1304925 h 4414838"/>
              <a:gd name="connsiteX151" fmla="*/ 1558405 w 4158730"/>
              <a:gd name="connsiteY151" fmla="*/ 1271588 h 4414838"/>
              <a:gd name="connsiteX152" fmla="*/ 1539355 w 4158730"/>
              <a:gd name="connsiteY152" fmla="*/ 1233488 h 4414838"/>
              <a:gd name="connsiteX153" fmla="*/ 1558405 w 4158730"/>
              <a:gd name="connsiteY153" fmla="*/ 1219200 h 4414838"/>
              <a:gd name="connsiteX154" fmla="*/ 1615555 w 4158730"/>
              <a:gd name="connsiteY154" fmla="*/ 1281113 h 4414838"/>
              <a:gd name="connsiteX155" fmla="*/ 1615555 w 4158730"/>
              <a:gd name="connsiteY155" fmla="*/ 1281113 h 4414838"/>
              <a:gd name="connsiteX156" fmla="*/ 1634605 w 4158730"/>
              <a:gd name="connsiteY156" fmla="*/ 1252538 h 4414838"/>
              <a:gd name="connsiteX157" fmla="*/ 1615555 w 4158730"/>
              <a:gd name="connsiteY157" fmla="*/ 1214438 h 4414838"/>
              <a:gd name="connsiteX158" fmla="*/ 1658417 w 4158730"/>
              <a:gd name="connsiteY158" fmla="*/ 1223963 h 4414838"/>
              <a:gd name="connsiteX159" fmla="*/ 1677467 w 4158730"/>
              <a:gd name="connsiteY159" fmla="*/ 1285875 h 4414838"/>
              <a:gd name="connsiteX160" fmla="*/ 1696517 w 4158730"/>
              <a:gd name="connsiteY160" fmla="*/ 1290638 h 4414838"/>
              <a:gd name="connsiteX161" fmla="*/ 1691755 w 4158730"/>
              <a:gd name="connsiteY161" fmla="*/ 1252538 h 4414838"/>
              <a:gd name="connsiteX162" fmla="*/ 1682230 w 4158730"/>
              <a:gd name="connsiteY162" fmla="*/ 1223963 h 4414838"/>
              <a:gd name="connsiteX163" fmla="*/ 1691755 w 4158730"/>
              <a:gd name="connsiteY163" fmla="*/ 1204913 h 4414838"/>
              <a:gd name="connsiteX164" fmla="*/ 1691755 w 4158730"/>
              <a:gd name="connsiteY164" fmla="*/ 1204913 h 4414838"/>
              <a:gd name="connsiteX165" fmla="*/ 1758430 w 4158730"/>
              <a:gd name="connsiteY165" fmla="*/ 1204913 h 4414838"/>
              <a:gd name="connsiteX166" fmla="*/ 1758430 w 4158730"/>
              <a:gd name="connsiteY166" fmla="*/ 1204913 h 4414838"/>
              <a:gd name="connsiteX167" fmla="*/ 1729855 w 4158730"/>
              <a:gd name="connsiteY167" fmla="*/ 1300163 h 4414838"/>
              <a:gd name="connsiteX168" fmla="*/ 1734617 w 4158730"/>
              <a:gd name="connsiteY168" fmla="*/ 1338263 h 4414838"/>
              <a:gd name="connsiteX169" fmla="*/ 1734617 w 4158730"/>
              <a:gd name="connsiteY169" fmla="*/ 1338263 h 4414838"/>
              <a:gd name="connsiteX170" fmla="*/ 1801292 w 4158730"/>
              <a:gd name="connsiteY170" fmla="*/ 1352550 h 4414838"/>
              <a:gd name="connsiteX171" fmla="*/ 1839392 w 4158730"/>
              <a:gd name="connsiteY171" fmla="*/ 1319213 h 4414838"/>
              <a:gd name="connsiteX172" fmla="*/ 1901305 w 4158730"/>
              <a:gd name="connsiteY172" fmla="*/ 1319213 h 4414838"/>
              <a:gd name="connsiteX173" fmla="*/ 1948930 w 4158730"/>
              <a:gd name="connsiteY173" fmla="*/ 1328738 h 4414838"/>
              <a:gd name="connsiteX174" fmla="*/ 1967980 w 4158730"/>
              <a:gd name="connsiteY174" fmla="*/ 1300163 h 4414838"/>
              <a:gd name="connsiteX175" fmla="*/ 1972742 w 4158730"/>
              <a:gd name="connsiteY175" fmla="*/ 1281113 h 4414838"/>
              <a:gd name="connsiteX176" fmla="*/ 1929880 w 4158730"/>
              <a:gd name="connsiteY176" fmla="*/ 1266825 h 4414838"/>
              <a:gd name="connsiteX177" fmla="*/ 1882255 w 4158730"/>
              <a:gd name="connsiteY177" fmla="*/ 1257300 h 4414838"/>
              <a:gd name="connsiteX178" fmla="*/ 1867967 w 4158730"/>
              <a:gd name="connsiteY178" fmla="*/ 1238250 h 4414838"/>
              <a:gd name="connsiteX179" fmla="*/ 1939405 w 4158730"/>
              <a:gd name="connsiteY179" fmla="*/ 1233488 h 4414838"/>
              <a:gd name="connsiteX180" fmla="*/ 1963217 w 4158730"/>
              <a:gd name="connsiteY180" fmla="*/ 1247775 h 4414838"/>
              <a:gd name="connsiteX181" fmla="*/ 1963217 w 4158730"/>
              <a:gd name="connsiteY181" fmla="*/ 1247775 h 4414838"/>
              <a:gd name="connsiteX182" fmla="*/ 1915592 w 4158730"/>
              <a:gd name="connsiteY182" fmla="*/ 1214438 h 4414838"/>
              <a:gd name="connsiteX183" fmla="*/ 1929880 w 4158730"/>
              <a:gd name="connsiteY183" fmla="*/ 1190625 h 4414838"/>
              <a:gd name="connsiteX184" fmla="*/ 1929880 w 4158730"/>
              <a:gd name="connsiteY184" fmla="*/ 1190625 h 4414838"/>
              <a:gd name="connsiteX185" fmla="*/ 1948930 w 4158730"/>
              <a:gd name="connsiteY185" fmla="*/ 1166813 h 4414838"/>
              <a:gd name="connsiteX186" fmla="*/ 1953692 w 4158730"/>
              <a:gd name="connsiteY186" fmla="*/ 1152525 h 4414838"/>
              <a:gd name="connsiteX187" fmla="*/ 2025130 w 4158730"/>
              <a:gd name="connsiteY187" fmla="*/ 1223963 h 4414838"/>
              <a:gd name="connsiteX188" fmla="*/ 2020367 w 4158730"/>
              <a:gd name="connsiteY188" fmla="*/ 1204913 h 4414838"/>
              <a:gd name="connsiteX189" fmla="*/ 1996555 w 4158730"/>
              <a:gd name="connsiteY189" fmla="*/ 1152525 h 4414838"/>
              <a:gd name="connsiteX190" fmla="*/ 1996555 w 4158730"/>
              <a:gd name="connsiteY190" fmla="*/ 1090613 h 4414838"/>
              <a:gd name="connsiteX191" fmla="*/ 2015605 w 4158730"/>
              <a:gd name="connsiteY191" fmla="*/ 1090613 h 4414838"/>
              <a:gd name="connsiteX192" fmla="*/ 2020367 w 4158730"/>
              <a:gd name="connsiteY192" fmla="*/ 1152525 h 4414838"/>
              <a:gd name="connsiteX193" fmla="*/ 2053705 w 4158730"/>
              <a:gd name="connsiteY193" fmla="*/ 1171575 h 4414838"/>
              <a:gd name="connsiteX194" fmla="*/ 2053705 w 4158730"/>
              <a:gd name="connsiteY194" fmla="*/ 1171575 h 4414838"/>
              <a:gd name="connsiteX195" fmla="*/ 2044180 w 4158730"/>
              <a:gd name="connsiteY195" fmla="*/ 1081088 h 4414838"/>
              <a:gd name="connsiteX196" fmla="*/ 2072755 w 4158730"/>
              <a:gd name="connsiteY196" fmla="*/ 1076325 h 4414838"/>
              <a:gd name="connsiteX197" fmla="*/ 2072755 w 4158730"/>
              <a:gd name="connsiteY197" fmla="*/ 1128713 h 4414838"/>
              <a:gd name="connsiteX198" fmla="*/ 2082280 w 4158730"/>
              <a:gd name="connsiteY198" fmla="*/ 1143000 h 4414838"/>
              <a:gd name="connsiteX199" fmla="*/ 2110855 w 4158730"/>
              <a:gd name="connsiteY199" fmla="*/ 1090613 h 4414838"/>
              <a:gd name="connsiteX200" fmla="*/ 2153717 w 4158730"/>
              <a:gd name="connsiteY200" fmla="*/ 1066800 h 4414838"/>
              <a:gd name="connsiteX201" fmla="*/ 2158480 w 4158730"/>
              <a:gd name="connsiteY201" fmla="*/ 1090613 h 4414838"/>
              <a:gd name="connsiteX202" fmla="*/ 2125142 w 4158730"/>
              <a:gd name="connsiteY202" fmla="*/ 1133475 h 4414838"/>
              <a:gd name="connsiteX203" fmla="*/ 2096567 w 4158730"/>
              <a:gd name="connsiteY203" fmla="*/ 1166813 h 4414838"/>
              <a:gd name="connsiteX204" fmla="*/ 2196580 w 4158730"/>
              <a:gd name="connsiteY204" fmla="*/ 1190625 h 4414838"/>
              <a:gd name="connsiteX205" fmla="*/ 2234680 w 4158730"/>
              <a:gd name="connsiteY205" fmla="*/ 1190625 h 4414838"/>
              <a:gd name="connsiteX206" fmla="*/ 2229917 w 4158730"/>
              <a:gd name="connsiteY206" fmla="*/ 1152525 h 4414838"/>
              <a:gd name="connsiteX207" fmla="*/ 2229917 w 4158730"/>
              <a:gd name="connsiteY207" fmla="*/ 1152525 h 4414838"/>
              <a:gd name="connsiteX208" fmla="*/ 2263255 w 4158730"/>
              <a:gd name="connsiteY208" fmla="*/ 1119188 h 4414838"/>
              <a:gd name="connsiteX209" fmla="*/ 2277542 w 4158730"/>
              <a:gd name="connsiteY209" fmla="*/ 1195388 h 4414838"/>
              <a:gd name="connsiteX210" fmla="*/ 2301355 w 4158730"/>
              <a:gd name="connsiteY210" fmla="*/ 1214438 h 4414838"/>
              <a:gd name="connsiteX211" fmla="*/ 2310880 w 4158730"/>
              <a:gd name="connsiteY211" fmla="*/ 1176338 h 4414838"/>
              <a:gd name="connsiteX212" fmla="*/ 2310880 w 4158730"/>
              <a:gd name="connsiteY212" fmla="*/ 1176338 h 4414838"/>
              <a:gd name="connsiteX213" fmla="*/ 2339455 w 4158730"/>
              <a:gd name="connsiteY213" fmla="*/ 1109663 h 4414838"/>
              <a:gd name="connsiteX214" fmla="*/ 2344217 w 4158730"/>
              <a:gd name="connsiteY214" fmla="*/ 1147763 h 4414838"/>
              <a:gd name="connsiteX215" fmla="*/ 2348980 w 4158730"/>
              <a:gd name="connsiteY215" fmla="*/ 1181100 h 4414838"/>
              <a:gd name="connsiteX216" fmla="*/ 2410892 w 4158730"/>
              <a:gd name="connsiteY216" fmla="*/ 1200150 h 4414838"/>
              <a:gd name="connsiteX217" fmla="*/ 2439467 w 4158730"/>
              <a:gd name="connsiteY217" fmla="*/ 1204913 h 4414838"/>
              <a:gd name="connsiteX218" fmla="*/ 2448992 w 4158730"/>
              <a:gd name="connsiteY218" fmla="*/ 1190625 h 4414838"/>
              <a:gd name="connsiteX219" fmla="*/ 2468042 w 4158730"/>
              <a:gd name="connsiteY219" fmla="*/ 1171575 h 4414838"/>
              <a:gd name="connsiteX220" fmla="*/ 2510905 w 4158730"/>
              <a:gd name="connsiteY220" fmla="*/ 1166813 h 4414838"/>
              <a:gd name="connsiteX221" fmla="*/ 2482330 w 4158730"/>
              <a:gd name="connsiteY221" fmla="*/ 1204913 h 4414838"/>
              <a:gd name="connsiteX222" fmla="*/ 2482330 w 4158730"/>
              <a:gd name="connsiteY222" fmla="*/ 1233488 h 4414838"/>
              <a:gd name="connsiteX223" fmla="*/ 2482330 w 4158730"/>
              <a:gd name="connsiteY223" fmla="*/ 1233488 h 4414838"/>
              <a:gd name="connsiteX224" fmla="*/ 2549005 w 4158730"/>
              <a:gd name="connsiteY224" fmla="*/ 1271588 h 4414838"/>
              <a:gd name="connsiteX225" fmla="*/ 2610917 w 4158730"/>
              <a:gd name="connsiteY225" fmla="*/ 1309688 h 4414838"/>
              <a:gd name="connsiteX226" fmla="*/ 2663305 w 4158730"/>
              <a:gd name="connsiteY226" fmla="*/ 1347788 h 4414838"/>
              <a:gd name="connsiteX227" fmla="*/ 2682355 w 4158730"/>
              <a:gd name="connsiteY227" fmla="*/ 1362075 h 4414838"/>
              <a:gd name="connsiteX228" fmla="*/ 2706167 w 4158730"/>
              <a:gd name="connsiteY228" fmla="*/ 1328738 h 4414838"/>
              <a:gd name="connsiteX229" fmla="*/ 2701405 w 4158730"/>
              <a:gd name="connsiteY229" fmla="*/ 1300163 h 4414838"/>
              <a:gd name="connsiteX230" fmla="*/ 2701405 w 4158730"/>
              <a:gd name="connsiteY230" fmla="*/ 1281113 h 4414838"/>
              <a:gd name="connsiteX231" fmla="*/ 2729980 w 4158730"/>
              <a:gd name="connsiteY231" fmla="*/ 1319213 h 4414838"/>
              <a:gd name="connsiteX232" fmla="*/ 2706167 w 4158730"/>
              <a:gd name="connsiteY232" fmla="*/ 1357313 h 4414838"/>
              <a:gd name="connsiteX233" fmla="*/ 2749030 w 4158730"/>
              <a:gd name="connsiteY233" fmla="*/ 1404938 h 4414838"/>
              <a:gd name="connsiteX234" fmla="*/ 2796655 w 4158730"/>
              <a:gd name="connsiteY234" fmla="*/ 1390650 h 4414838"/>
              <a:gd name="connsiteX235" fmla="*/ 2796655 w 4158730"/>
              <a:gd name="connsiteY235" fmla="*/ 1390650 h 4414838"/>
              <a:gd name="connsiteX236" fmla="*/ 2815705 w 4158730"/>
              <a:gd name="connsiteY236" fmla="*/ 1333500 h 4414838"/>
              <a:gd name="connsiteX237" fmla="*/ 2815705 w 4158730"/>
              <a:gd name="connsiteY237" fmla="*/ 1333500 h 4414838"/>
              <a:gd name="connsiteX238" fmla="*/ 2825230 w 4158730"/>
              <a:gd name="connsiteY238" fmla="*/ 1381125 h 4414838"/>
              <a:gd name="connsiteX239" fmla="*/ 2849042 w 4158730"/>
              <a:gd name="connsiteY239" fmla="*/ 1419225 h 4414838"/>
              <a:gd name="connsiteX240" fmla="*/ 2930005 w 4158730"/>
              <a:gd name="connsiteY240" fmla="*/ 1443038 h 4414838"/>
              <a:gd name="connsiteX241" fmla="*/ 2987155 w 4158730"/>
              <a:gd name="connsiteY241" fmla="*/ 1452563 h 4414838"/>
              <a:gd name="connsiteX242" fmla="*/ 2987155 w 4158730"/>
              <a:gd name="connsiteY242" fmla="*/ 1452563 h 4414838"/>
              <a:gd name="connsiteX243" fmla="*/ 2949055 w 4158730"/>
              <a:gd name="connsiteY243" fmla="*/ 1309688 h 4414838"/>
              <a:gd name="connsiteX244" fmla="*/ 2887142 w 4158730"/>
              <a:gd name="connsiteY244" fmla="*/ 1157288 h 4414838"/>
              <a:gd name="connsiteX245" fmla="*/ 2882380 w 4158730"/>
              <a:gd name="connsiteY245" fmla="*/ 1104900 h 4414838"/>
              <a:gd name="connsiteX246" fmla="*/ 3010967 w 4158730"/>
              <a:gd name="connsiteY246" fmla="*/ 1081088 h 4414838"/>
              <a:gd name="connsiteX247" fmla="*/ 3053830 w 4158730"/>
              <a:gd name="connsiteY247" fmla="*/ 1171575 h 4414838"/>
              <a:gd name="connsiteX248" fmla="*/ 3077642 w 4158730"/>
              <a:gd name="connsiteY248" fmla="*/ 1257300 h 4414838"/>
              <a:gd name="connsiteX249" fmla="*/ 3082405 w 4158730"/>
              <a:gd name="connsiteY249" fmla="*/ 1347788 h 4414838"/>
              <a:gd name="connsiteX250" fmla="*/ 3096692 w 4158730"/>
              <a:gd name="connsiteY250" fmla="*/ 1419225 h 4414838"/>
              <a:gd name="connsiteX251" fmla="*/ 3144317 w 4158730"/>
              <a:gd name="connsiteY251" fmla="*/ 1452563 h 4414838"/>
              <a:gd name="connsiteX252" fmla="*/ 3244330 w 4158730"/>
              <a:gd name="connsiteY252" fmla="*/ 1414463 h 4414838"/>
              <a:gd name="connsiteX253" fmla="*/ 3334817 w 4158730"/>
              <a:gd name="connsiteY253" fmla="*/ 1371600 h 4414838"/>
              <a:gd name="connsiteX254" fmla="*/ 3401492 w 4158730"/>
              <a:gd name="connsiteY254" fmla="*/ 1333500 h 4414838"/>
              <a:gd name="connsiteX255" fmla="*/ 3401492 w 4158730"/>
              <a:gd name="connsiteY255" fmla="*/ 1276350 h 4414838"/>
              <a:gd name="connsiteX256" fmla="*/ 3353867 w 4158730"/>
              <a:gd name="connsiteY256" fmla="*/ 1271588 h 4414838"/>
              <a:gd name="connsiteX257" fmla="*/ 3296717 w 4158730"/>
              <a:gd name="connsiteY257" fmla="*/ 1300163 h 4414838"/>
              <a:gd name="connsiteX258" fmla="*/ 3239567 w 4158730"/>
              <a:gd name="connsiteY258" fmla="*/ 1309688 h 4414838"/>
              <a:gd name="connsiteX259" fmla="*/ 3201467 w 4158730"/>
              <a:gd name="connsiteY259" fmla="*/ 1300163 h 4414838"/>
              <a:gd name="connsiteX260" fmla="*/ 3249092 w 4158730"/>
              <a:gd name="connsiteY260" fmla="*/ 1271588 h 4414838"/>
              <a:gd name="connsiteX261" fmla="*/ 3272905 w 4158730"/>
              <a:gd name="connsiteY261" fmla="*/ 1233488 h 4414838"/>
              <a:gd name="connsiteX262" fmla="*/ 3230042 w 4158730"/>
              <a:gd name="connsiteY262" fmla="*/ 1223963 h 4414838"/>
              <a:gd name="connsiteX263" fmla="*/ 3163367 w 4158730"/>
              <a:gd name="connsiteY263" fmla="*/ 1200150 h 4414838"/>
              <a:gd name="connsiteX264" fmla="*/ 3144317 w 4158730"/>
              <a:gd name="connsiteY264" fmla="*/ 1123950 h 4414838"/>
              <a:gd name="connsiteX265" fmla="*/ 3225280 w 4158730"/>
              <a:gd name="connsiteY265" fmla="*/ 1181101 h 4414838"/>
              <a:gd name="connsiteX266" fmla="*/ 3363392 w 4158730"/>
              <a:gd name="connsiteY266" fmla="*/ 1233489 h 4414838"/>
              <a:gd name="connsiteX267" fmla="*/ 3463405 w 4158730"/>
              <a:gd name="connsiteY267" fmla="*/ 1247776 h 4414838"/>
              <a:gd name="connsiteX268" fmla="*/ 3472930 w 4158730"/>
              <a:gd name="connsiteY268" fmla="*/ 1314451 h 4414838"/>
              <a:gd name="connsiteX269" fmla="*/ 3587230 w 4158730"/>
              <a:gd name="connsiteY269" fmla="*/ 1271589 h 4414838"/>
              <a:gd name="connsiteX270" fmla="*/ 3696767 w 4158730"/>
              <a:gd name="connsiteY270" fmla="*/ 1214439 h 4414838"/>
              <a:gd name="connsiteX271" fmla="*/ 3763442 w 4158730"/>
              <a:gd name="connsiteY271" fmla="*/ 1166814 h 4414838"/>
              <a:gd name="connsiteX272" fmla="*/ 3749155 w 4158730"/>
              <a:gd name="connsiteY272" fmla="*/ 1123951 h 4414838"/>
              <a:gd name="connsiteX273" fmla="*/ 3787255 w 4158730"/>
              <a:gd name="connsiteY273" fmla="*/ 1095376 h 4414838"/>
              <a:gd name="connsiteX274" fmla="*/ 3872980 w 4158730"/>
              <a:gd name="connsiteY274" fmla="*/ 1114426 h 4414838"/>
              <a:gd name="connsiteX275" fmla="*/ 4063480 w 4158730"/>
              <a:gd name="connsiteY275" fmla="*/ 1143000 h 4414838"/>
              <a:gd name="connsiteX276" fmla="*/ 4139680 w 4158730"/>
              <a:gd name="connsiteY276" fmla="*/ 1176338 h 4414838"/>
              <a:gd name="connsiteX277" fmla="*/ 4153967 w 4158730"/>
              <a:gd name="connsiteY27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196455 w 4158730"/>
              <a:gd name="connsiteY119" fmla="*/ 1109663 h 4414838"/>
              <a:gd name="connsiteX120" fmla="*/ 1253605 w 4158730"/>
              <a:gd name="connsiteY120" fmla="*/ 1090613 h 4414838"/>
              <a:gd name="connsiteX121" fmla="*/ 1296467 w 4158730"/>
              <a:gd name="connsiteY121" fmla="*/ 1095375 h 4414838"/>
              <a:gd name="connsiteX122" fmla="*/ 1301230 w 4158730"/>
              <a:gd name="connsiteY122" fmla="*/ 1176338 h 4414838"/>
              <a:gd name="connsiteX123" fmla="*/ 1329805 w 4158730"/>
              <a:gd name="connsiteY123" fmla="*/ 1223963 h 4414838"/>
              <a:gd name="connsiteX124" fmla="*/ 1396480 w 4158730"/>
              <a:gd name="connsiteY124" fmla="*/ 1281113 h 4414838"/>
              <a:gd name="connsiteX125" fmla="*/ 1448867 w 4158730"/>
              <a:gd name="connsiteY125" fmla="*/ 1309688 h 4414838"/>
              <a:gd name="connsiteX126" fmla="*/ 1529830 w 4158730"/>
              <a:gd name="connsiteY126" fmla="*/ 1281113 h 4414838"/>
              <a:gd name="connsiteX127" fmla="*/ 1534592 w 4158730"/>
              <a:gd name="connsiteY127" fmla="*/ 1314450 h 4414838"/>
              <a:gd name="connsiteX128" fmla="*/ 1496492 w 4158730"/>
              <a:gd name="connsiteY128" fmla="*/ 1366838 h 4414838"/>
              <a:gd name="connsiteX129" fmla="*/ 1510780 w 4158730"/>
              <a:gd name="connsiteY129" fmla="*/ 1428750 h 4414838"/>
              <a:gd name="connsiteX130" fmla="*/ 1553642 w 4158730"/>
              <a:gd name="connsiteY130" fmla="*/ 1428750 h 4414838"/>
              <a:gd name="connsiteX131" fmla="*/ 1506017 w 4158730"/>
              <a:gd name="connsiteY131" fmla="*/ 1462088 h 4414838"/>
              <a:gd name="connsiteX132" fmla="*/ 1520305 w 4158730"/>
              <a:gd name="connsiteY132" fmla="*/ 1528763 h 4414838"/>
              <a:gd name="connsiteX133" fmla="*/ 1544117 w 4158730"/>
              <a:gd name="connsiteY133" fmla="*/ 1576388 h 4414838"/>
              <a:gd name="connsiteX134" fmla="*/ 1601267 w 4158730"/>
              <a:gd name="connsiteY134" fmla="*/ 1571625 h 4414838"/>
              <a:gd name="connsiteX135" fmla="*/ 1653655 w 4158730"/>
              <a:gd name="connsiteY135" fmla="*/ 1590675 h 4414838"/>
              <a:gd name="connsiteX136" fmla="*/ 1696517 w 4158730"/>
              <a:gd name="connsiteY136" fmla="*/ 1552575 h 4414838"/>
              <a:gd name="connsiteX137" fmla="*/ 1720330 w 4158730"/>
              <a:gd name="connsiteY137" fmla="*/ 1533525 h 4414838"/>
              <a:gd name="connsiteX138" fmla="*/ 1706042 w 4158730"/>
              <a:gd name="connsiteY138" fmla="*/ 1490663 h 4414838"/>
              <a:gd name="connsiteX139" fmla="*/ 1691755 w 4158730"/>
              <a:gd name="connsiteY139" fmla="*/ 1476375 h 4414838"/>
              <a:gd name="connsiteX140" fmla="*/ 1691755 w 4158730"/>
              <a:gd name="connsiteY140" fmla="*/ 1452563 h 4414838"/>
              <a:gd name="connsiteX141" fmla="*/ 1729855 w 4158730"/>
              <a:gd name="connsiteY141" fmla="*/ 1466850 h 4414838"/>
              <a:gd name="connsiteX142" fmla="*/ 1758430 w 4158730"/>
              <a:gd name="connsiteY142" fmla="*/ 1495425 h 4414838"/>
              <a:gd name="connsiteX143" fmla="*/ 1767955 w 4158730"/>
              <a:gd name="connsiteY143" fmla="*/ 1447800 h 4414838"/>
              <a:gd name="connsiteX144" fmla="*/ 1772717 w 4158730"/>
              <a:gd name="connsiteY144" fmla="*/ 1414463 h 4414838"/>
              <a:gd name="connsiteX145" fmla="*/ 1767955 w 4158730"/>
              <a:gd name="connsiteY145" fmla="*/ 1400175 h 4414838"/>
              <a:gd name="connsiteX146" fmla="*/ 1725092 w 4158730"/>
              <a:gd name="connsiteY146" fmla="*/ 1385888 h 4414838"/>
              <a:gd name="connsiteX147" fmla="*/ 1691755 w 4158730"/>
              <a:gd name="connsiteY147" fmla="*/ 1362075 h 4414838"/>
              <a:gd name="connsiteX148" fmla="*/ 1658417 w 4158730"/>
              <a:gd name="connsiteY148" fmla="*/ 1319213 h 4414838"/>
              <a:gd name="connsiteX149" fmla="*/ 1629842 w 4158730"/>
              <a:gd name="connsiteY149" fmla="*/ 1309688 h 4414838"/>
              <a:gd name="connsiteX150" fmla="*/ 1591742 w 4158730"/>
              <a:gd name="connsiteY150" fmla="*/ 1309688 h 4414838"/>
              <a:gd name="connsiteX151" fmla="*/ 1572692 w 4158730"/>
              <a:gd name="connsiteY151" fmla="*/ 1304925 h 4414838"/>
              <a:gd name="connsiteX152" fmla="*/ 1558405 w 4158730"/>
              <a:gd name="connsiteY152" fmla="*/ 1271588 h 4414838"/>
              <a:gd name="connsiteX153" fmla="*/ 1539355 w 4158730"/>
              <a:gd name="connsiteY153" fmla="*/ 1233488 h 4414838"/>
              <a:gd name="connsiteX154" fmla="*/ 1558405 w 4158730"/>
              <a:gd name="connsiteY154" fmla="*/ 1219200 h 4414838"/>
              <a:gd name="connsiteX155" fmla="*/ 1615555 w 4158730"/>
              <a:gd name="connsiteY155" fmla="*/ 1281113 h 4414838"/>
              <a:gd name="connsiteX156" fmla="*/ 1615555 w 4158730"/>
              <a:gd name="connsiteY156" fmla="*/ 1281113 h 4414838"/>
              <a:gd name="connsiteX157" fmla="*/ 1634605 w 4158730"/>
              <a:gd name="connsiteY157" fmla="*/ 1252538 h 4414838"/>
              <a:gd name="connsiteX158" fmla="*/ 1615555 w 4158730"/>
              <a:gd name="connsiteY158" fmla="*/ 1214438 h 4414838"/>
              <a:gd name="connsiteX159" fmla="*/ 1658417 w 4158730"/>
              <a:gd name="connsiteY159" fmla="*/ 1223963 h 4414838"/>
              <a:gd name="connsiteX160" fmla="*/ 1677467 w 4158730"/>
              <a:gd name="connsiteY160" fmla="*/ 1285875 h 4414838"/>
              <a:gd name="connsiteX161" fmla="*/ 1696517 w 4158730"/>
              <a:gd name="connsiteY161" fmla="*/ 1290638 h 4414838"/>
              <a:gd name="connsiteX162" fmla="*/ 1691755 w 4158730"/>
              <a:gd name="connsiteY162" fmla="*/ 1252538 h 4414838"/>
              <a:gd name="connsiteX163" fmla="*/ 1682230 w 4158730"/>
              <a:gd name="connsiteY163" fmla="*/ 1223963 h 4414838"/>
              <a:gd name="connsiteX164" fmla="*/ 1691755 w 4158730"/>
              <a:gd name="connsiteY164" fmla="*/ 1204913 h 4414838"/>
              <a:gd name="connsiteX165" fmla="*/ 1691755 w 4158730"/>
              <a:gd name="connsiteY165" fmla="*/ 1204913 h 4414838"/>
              <a:gd name="connsiteX166" fmla="*/ 1758430 w 4158730"/>
              <a:gd name="connsiteY166" fmla="*/ 1204913 h 4414838"/>
              <a:gd name="connsiteX167" fmla="*/ 1758430 w 4158730"/>
              <a:gd name="connsiteY167" fmla="*/ 1204913 h 4414838"/>
              <a:gd name="connsiteX168" fmla="*/ 1729855 w 4158730"/>
              <a:gd name="connsiteY168" fmla="*/ 1300163 h 4414838"/>
              <a:gd name="connsiteX169" fmla="*/ 1734617 w 4158730"/>
              <a:gd name="connsiteY169" fmla="*/ 1338263 h 4414838"/>
              <a:gd name="connsiteX170" fmla="*/ 1734617 w 4158730"/>
              <a:gd name="connsiteY170" fmla="*/ 1338263 h 4414838"/>
              <a:gd name="connsiteX171" fmla="*/ 1801292 w 4158730"/>
              <a:gd name="connsiteY171" fmla="*/ 1352550 h 4414838"/>
              <a:gd name="connsiteX172" fmla="*/ 1839392 w 4158730"/>
              <a:gd name="connsiteY172" fmla="*/ 1319213 h 4414838"/>
              <a:gd name="connsiteX173" fmla="*/ 1901305 w 4158730"/>
              <a:gd name="connsiteY173" fmla="*/ 1319213 h 4414838"/>
              <a:gd name="connsiteX174" fmla="*/ 1948930 w 4158730"/>
              <a:gd name="connsiteY174" fmla="*/ 1328738 h 4414838"/>
              <a:gd name="connsiteX175" fmla="*/ 1967980 w 4158730"/>
              <a:gd name="connsiteY175" fmla="*/ 1300163 h 4414838"/>
              <a:gd name="connsiteX176" fmla="*/ 1972742 w 4158730"/>
              <a:gd name="connsiteY176" fmla="*/ 1281113 h 4414838"/>
              <a:gd name="connsiteX177" fmla="*/ 1929880 w 4158730"/>
              <a:gd name="connsiteY177" fmla="*/ 1266825 h 4414838"/>
              <a:gd name="connsiteX178" fmla="*/ 1882255 w 4158730"/>
              <a:gd name="connsiteY178" fmla="*/ 1257300 h 4414838"/>
              <a:gd name="connsiteX179" fmla="*/ 1867967 w 4158730"/>
              <a:gd name="connsiteY179" fmla="*/ 1238250 h 4414838"/>
              <a:gd name="connsiteX180" fmla="*/ 1939405 w 4158730"/>
              <a:gd name="connsiteY180" fmla="*/ 1233488 h 4414838"/>
              <a:gd name="connsiteX181" fmla="*/ 1963217 w 4158730"/>
              <a:gd name="connsiteY181" fmla="*/ 1247775 h 4414838"/>
              <a:gd name="connsiteX182" fmla="*/ 1963217 w 4158730"/>
              <a:gd name="connsiteY182" fmla="*/ 1247775 h 4414838"/>
              <a:gd name="connsiteX183" fmla="*/ 1915592 w 4158730"/>
              <a:gd name="connsiteY183" fmla="*/ 1214438 h 4414838"/>
              <a:gd name="connsiteX184" fmla="*/ 1929880 w 4158730"/>
              <a:gd name="connsiteY184" fmla="*/ 1190625 h 4414838"/>
              <a:gd name="connsiteX185" fmla="*/ 1929880 w 4158730"/>
              <a:gd name="connsiteY185" fmla="*/ 1190625 h 4414838"/>
              <a:gd name="connsiteX186" fmla="*/ 1948930 w 4158730"/>
              <a:gd name="connsiteY186" fmla="*/ 1166813 h 4414838"/>
              <a:gd name="connsiteX187" fmla="*/ 1953692 w 4158730"/>
              <a:gd name="connsiteY187" fmla="*/ 1152525 h 4414838"/>
              <a:gd name="connsiteX188" fmla="*/ 2025130 w 4158730"/>
              <a:gd name="connsiteY188" fmla="*/ 1223963 h 4414838"/>
              <a:gd name="connsiteX189" fmla="*/ 2020367 w 4158730"/>
              <a:gd name="connsiteY189" fmla="*/ 1204913 h 4414838"/>
              <a:gd name="connsiteX190" fmla="*/ 1996555 w 4158730"/>
              <a:gd name="connsiteY190" fmla="*/ 1152525 h 4414838"/>
              <a:gd name="connsiteX191" fmla="*/ 1996555 w 4158730"/>
              <a:gd name="connsiteY191" fmla="*/ 1090613 h 4414838"/>
              <a:gd name="connsiteX192" fmla="*/ 2015605 w 4158730"/>
              <a:gd name="connsiteY192" fmla="*/ 1090613 h 4414838"/>
              <a:gd name="connsiteX193" fmla="*/ 2020367 w 4158730"/>
              <a:gd name="connsiteY193" fmla="*/ 1152525 h 4414838"/>
              <a:gd name="connsiteX194" fmla="*/ 2053705 w 4158730"/>
              <a:gd name="connsiteY194" fmla="*/ 1171575 h 4414838"/>
              <a:gd name="connsiteX195" fmla="*/ 2053705 w 4158730"/>
              <a:gd name="connsiteY195" fmla="*/ 1171575 h 4414838"/>
              <a:gd name="connsiteX196" fmla="*/ 2044180 w 4158730"/>
              <a:gd name="connsiteY196" fmla="*/ 1081088 h 4414838"/>
              <a:gd name="connsiteX197" fmla="*/ 2072755 w 4158730"/>
              <a:gd name="connsiteY197" fmla="*/ 1076325 h 4414838"/>
              <a:gd name="connsiteX198" fmla="*/ 2072755 w 4158730"/>
              <a:gd name="connsiteY198" fmla="*/ 1128713 h 4414838"/>
              <a:gd name="connsiteX199" fmla="*/ 2082280 w 4158730"/>
              <a:gd name="connsiteY199" fmla="*/ 1143000 h 4414838"/>
              <a:gd name="connsiteX200" fmla="*/ 2110855 w 4158730"/>
              <a:gd name="connsiteY200" fmla="*/ 1090613 h 4414838"/>
              <a:gd name="connsiteX201" fmla="*/ 2153717 w 4158730"/>
              <a:gd name="connsiteY201" fmla="*/ 1066800 h 4414838"/>
              <a:gd name="connsiteX202" fmla="*/ 2158480 w 4158730"/>
              <a:gd name="connsiteY202" fmla="*/ 1090613 h 4414838"/>
              <a:gd name="connsiteX203" fmla="*/ 2125142 w 4158730"/>
              <a:gd name="connsiteY203" fmla="*/ 1133475 h 4414838"/>
              <a:gd name="connsiteX204" fmla="*/ 2096567 w 4158730"/>
              <a:gd name="connsiteY204" fmla="*/ 1166813 h 4414838"/>
              <a:gd name="connsiteX205" fmla="*/ 2196580 w 4158730"/>
              <a:gd name="connsiteY205" fmla="*/ 1190625 h 4414838"/>
              <a:gd name="connsiteX206" fmla="*/ 2234680 w 4158730"/>
              <a:gd name="connsiteY206" fmla="*/ 1190625 h 4414838"/>
              <a:gd name="connsiteX207" fmla="*/ 2229917 w 4158730"/>
              <a:gd name="connsiteY207" fmla="*/ 1152525 h 4414838"/>
              <a:gd name="connsiteX208" fmla="*/ 2229917 w 4158730"/>
              <a:gd name="connsiteY208" fmla="*/ 1152525 h 4414838"/>
              <a:gd name="connsiteX209" fmla="*/ 2263255 w 4158730"/>
              <a:gd name="connsiteY209" fmla="*/ 1119188 h 4414838"/>
              <a:gd name="connsiteX210" fmla="*/ 2277542 w 4158730"/>
              <a:gd name="connsiteY210" fmla="*/ 1195388 h 4414838"/>
              <a:gd name="connsiteX211" fmla="*/ 2301355 w 4158730"/>
              <a:gd name="connsiteY211" fmla="*/ 1214438 h 4414838"/>
              <a:gd name="connsiteX212" fmla="*/ 2310880 w 4158730"/>
              <a:gd name="connsiteY212" fmla="*/ 1176338 h 4414838"/>
              <a:gd name="connsiteX213" fmla="*/ 2310880 w 4158730"/>
              <a:gd name="connsiteY213" fmla="*/ 1176338 h 4414838"/>
              <a:gd name="connsiteX214" fmla="*/ 2339455 w 4158730"/>
              <a:gd name="connsiteY214" fmla="*/ 1109663 h 4414838"/>
              <a:gd name="connsiteX215" fmla="*/ 2344217 w 4158730"/>
              <a:gd name="connsiteY215" fmla="*/ 1147763 h 4414838"/>
              <a:gd name="connsiteX216" fmla="*/ 2348980 w 4158730"/>
              <a:gd name="connsiteY216" fmla="*/ 1181100 h 4414838"/>
              <a:gd name="connsiteX217" fmla="*/ 2410892 w 4158730"/>
              <a:gd name="connsiteY217" fmla="*/ 1200150 h 4414838"/>
              <a:gd name="connsiteX218" fmla="*/ 2439467 w 4158730"/>
              <a:gd name="connsiteY218" fmla="*/ 1204913 h 4414838"/>
              <a:gd name="connsiteX219" fmla="*/ 2448992 w 4158730"/>
              <a:gd name="connsiteY219" fmla="*/ 1190625 h 4414838"/>
              <a:gd name="connsiteX220" fmla="*/ 2468042 w 4158730"/>
              <a:gd name="connsiteY220" fmla="*/ 1171575 h 4414838"/>
              <a:gd name="connsiteX221" fmla="*/ 2510905 w 4158730"/>
              <a:gd name="connsiteY221" fmla="*/ 1166813 h 4414838"/>
              <a:gd name="connsiteX222" fmla="*/ 2482330 w 4158730"/>
              <a:gd name="connsiteY222" fmla="*/ 1204913 h 4414838"/>
              <a:gd name="connsiteX223" fmla="*/ 2482330 w 4158730"/>
              <a:gd name="connsiteY223" fmla="*/ 1233488 h 4414838"/>
              <a:gd name="connsiteX224" fmla="*/ 2482330 w 4158730"/>
              <a:gd name="connsiteY224" fmla="*/ 1233488 h 4414838"/>
              <a:gd name="connsiteX225" fmla="*/ 2549005 w 4158730"/>
              <a:gd name="connsiteY225" fmla="*/ 1271588 h 4414838"/>
              <a:gd name="connsiteX226" fmla="*/ 2610917 w 4158730"/>
              <a:gd name="connsiteY226" fmla="*/ 1309688 h 4414838"/>
              <a:gd name="connsiteX227" fmla="*/ 2663305 w 4158730"/>
              <a:gd name="connsiteY227" fmla="*/ 1347788 h 4414838"/>
              <a:gd name="connsiteX228" fmla="*/ 2682355 w 4158730"/>
              <a:gd name="connsiteY228" fmla="*/ 1362075 h 4414838"/>
              <a:gd name="connsiteX229" fmla="*/ 2706167 w 4158730"/>
              <a:gd name="connsiteY229" fmla="*/ 1328738 h 4414838"/>
              <a:gd name="connsiteX230" fmla="*/ 2701405 w 4158730"/>
              <a:gd name="connsiteY230" fmla="*/ 1300163 h 4414838"/>
              <a:gd name="connsiteX231" fmla="*/ 2701405 w 4158730"/>
              <a:gd name="connsiteY231" fmla="*/ 1281113 h 4414838"/>
              <a:gd name="connsiteX232" fmla="*/ 2729980 w 4158730"/>
              <a:gd name="connsiteY232" fmla="*/ 1319213 h 4414838"/>
              <a:gd name="connsiteX233" fmla="*/ 2706167 w 4158730"/>
              <a:gd name="connsiteY233" fmla="*/ 1357313 h 4414838"/>
              <a:gd name="connsiteX234" fmla="*/ 2749030 w 4158730"/>
              <a:gd name="connsiteY234" fmla="*/ 1404938 h 4414838"/>
              <a:gd name="connsiteX235" fmla="*/ 2796655 w 4158730"/>
              <a:gd name="connsiteY235" fmla="*/ 1390650 h 4414838"/>
              <a:gd name="connsiteX236" fmla="*/ 2796655 w 4158730"/>
              <a:gd name="connsiteY236" fmla="*/ 1390650 h 4414838"/>
              <a:gd name="connsiteX237" fmla="*/ 2815705 w 4158730"/>
              <a:gd name="connsiteY237" fmla="*/ 1333500 h 4414838"/>
              <a:gd name="connsiteX238" fmla="*/ 2815705 w 4158730"/>
              <a:gd name="connsiteY238" fmla="*/ 1333500 h 4414838"/>
              <a:gd name="connsiteX239" fmla="*/ 2825230 w 4158730"/>
              <a:gd name="connsiteY239" fmla="*/ 1381125 h 4414838"/>
              <a:gd name="connsiteX240" fmla="*/ 2849042 w 4158730"/>
              <a:gd name="connsiteY240" fmla="*/ 1419225 h 4414838"/>
              <a:gd name="connsiteX241" fmla="*/ 2930005 w 4158730"/>
              <a:gd name="connsiteY241" fmla="*/ 1443038 h 4414838"/>
              <a:gd name="connsiteX242" fmla="*/ 2987155 w 4158730"/>
              <a:gd name="connsiteY242" fmla="*/ 1452563 h 4414838"/>
              <a:gd name="connsiteX243" fmla="*/ 2987155 w 4158730"/>
              <a:gd name="connsiteY243" fmla="*/ 1452563 h 4414838"/>
              <a:gd name="connsiteX244" fmla="*/ 2949055 w 4158730"/>
              <a:gd name="connsiteY244" fmla="*/ 1309688 h 4414838"/>
              <a:gd name="connsiteX245" fmla="*/ 2887142 w 4158730"/>
              <a:gd name="connsiteY245" fmla="*/ 1157288 h 4414838"/>
              <a:gd name="connsiteX246" fmla="*/ 2882380 w 4158730"/>
              <a:gd name="connsiteY246" fmla="*/ 1104900 h 4414838"/>
              <a:gd name="connsiteX247" fmla="*/ 3010967 w 4158730"/>
              <a:gd name="connsiteY247" fmla="*/ 1081088 h 4414838"/>
              <a:gd name="connsiteX248" fmla="*/ 3053830 w 4158730"/>
              <a:gd name="connsiteY248" fmla="*/ 1171575 h 4414838"/>
              <a:gd name="connsiteX249" fmla="*/ 3077642 w 4158730"/>
              <a:gd name="connsiteY249" fmla="*/ 1257300 h 4414838"/>
              <a:gd name="connsiteX250" fmla="*/ 3082405 w 4158730"/>
              <a:gd name="connsiteY250" fmla="*/ 1347788 h 4414838"/>
              <a:gd name="connsiteX251" fmla="*/ 3096692 w 4158730"/>
              <a:gd name="connsiteY251" fmla="*/ 1419225 h 4414838"/>
              <a:gd name="connsiteX252" fmla="*/ 3144317 w 4158730"/>
              <a:gd name="connsiteY252" fmla="*/ 1452563 h 4414838"/>
              <a:gd name="connsiteX253" fmla="*/ 3244330 w 4158730"/>
              <a:gd name="connsiteY253" fmla="*/ 1414463 h 4414838"/>
              <a:gd name="connsiteX254" fmla="*/ 3334817 w 4158730"/>
              <a:gd name="connsiteY254" fmla="*/ 1371600 h 4414838"/>
              <a:gd name="connsiteX255" fmla="*/ 3401492 w 4158730"/>
              <a:gd name="connsiteY255" fmla="*/ 1333500 h 4414838"/>
              <a:gd name="connsiteX256" fmla="*/ 3401492 w 4158730"/>
              <a:gd name="connsiteY256" fmla="*/ 1276350 h 4414838"/>
              <a:gd name="connsiteX257" fmla="*/ 3353867 w 4158730"/>
              <a:gd name="connsiteY257" fmla="*/ 1271588 h 4414838"/>
              <a:gd name="connsiteX258" fmla="*/ 3296717 w 4158730"/>
              <a:gd name="connsiteY258" fmla="*/ 1300163 h 4414838"/>
              <a:gd name="connsiteX259" fmla="*/ 3239567 w 4158730"/>
              <a:gd name="connsiteY259" fmla="*/ 1309688 h 4414838"/>
              <a:gd name="connsiteX260" fmla="*/ 3201467 w 4158730"/>
              <a:gd name="connsiteY260" fmla="*/ 1300163 h 4414838"/>
              <a:gd name="connsiteX261" fmla="*/ 3249092 w 4158730"/>
              <a:gd name="connsiteY261" fmla="*/ 1271588 h 4414838"/>
              <a:gd name="connsiteX262" fmla="*/ 3272905 w 4158730"/>
              <a:gd name="connsiteY262" fmla="*/ 1233488 h 4414838"/>
              <a:gd name="connsiteX263" fmla="*/ 3230042 w 4158730"/>
              <a:gd name="connsiteY263" fmla="*/ 1223963 h 4414838"/>
              <a:gd name="connsiteX264" fmla="*/ 3163367 w 4158730"/>
              <a:gd name="connsiteY264" fmla="*/ 1200150 h 4414838"/>
              <a:gd name="connsiteX265" fmla="*/ 3144317 w 4158730"/>
              <a:gd name="connsiteY265" fmla="*/ 1123950 h 4414838"/>
              <a:gd name="connsiteX266" fmla="*/ 3225280 w 4158730"/>
              <a:gd name="connsiteY266" fmla="*/ 1181101 h 4414838"/>
              <a:gd name="connsiteX267" fmla="*/ 3363392 w 4158730"/>
              <a:gd name="connsiteY267" fmla="*/ 1233489 h 4414838"/>
              <a:gd name="connsiteX268" fmla="*/ 3463405 w 4158730"/>
              <a:gd name="connsiteY268" fmla="*/ 1247776 h 4414838"/>
              <a:gd name="connsiteX269" fmla="*/ 3472930 w 4158730"/>
              <a:gd name="connsiteY269" fmla="*/ 1314451 h 4414838"/>
              <a:gd name="connsiteX270" fmla="*/ 3587230 w 4158730"/>
              <a:gd name="connsiteY270" fmla="*/ 1271589 h 4414838"/>
              <a:gd name="connsiteX271" fmla="*/ 3696767 w 4158730"/>
              <a:gd name="connsiteY271" fmla="*/ 1214439 h 4414838"/>
              <a:gd name="connsiteX272" fmla="*/ 3763442 w 4158730"/>
              <a:gd name="connsiteY272" fmla="*/ 1166814 h 4414838"/>
              <a:gd name="connsiteX273" fmla="*/ 3749155 w 4158730"/>
              <a:gd name="connsiteY273" fmla="*/ 1123951 h 4414838"/>
              <a:gd name="connsiteX274" fmla="*/ 3787255 w 4158730"/>
              <a:gd name="connsiteY274" fmla="*/ 1095376 h 4414838"/>
              <a:gd name="connsiteX275" fmla="*/ 3872980 w 4158730"/>
              <a:gd name="connsiteY275" fmla="*/ 1114426 h 4414838"/>
              <a:gd name="connsiteX276" fmla="*/ 4063480 w 4158730"/>
              <a:gd name="connsiteY276" fmla="*/ 1143000 h 4414838"/>
              <a:gd name="connsiteX277" fmla="*/ 4139680 w 4158730"/>
              <a:gd name="connsiteY277" fmla="*/ 1176338 h 4414838"/>
              <a:gd name="connsiteX278" fmla="*/ 4153967 w 4158730"/>
              <a:gd name="connsiteY278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196455 w 4158730"/>
              <a:gd name="connsiteY120" fmla="*/ 1109663 h 4414838"/>
              <a:gd name="connsiteX121" fmla="*/ 1253605 w 4158730"/>
              <a:gd name="connsiteY121" fmla="*/ 1090613 h 4414838"/>
              <a:gd name="connsiteX122" fmla="*/ 1296467 w 4158730"/>
              <a:gd name="connsiteY122" fmla="*/ 1095375 h 4414838"/>
              <a:gd name="connsiteX123" fmla="*/ 1301230 w 4158730"/>
              <a:gd name="connsiteY123" fmla="*/ 1176338 h 4414838"/>
              <a:gd name="connsiteX124" fmla="*/ 1329805 w 4158730"/>
              <a:gd name="connsiteY124" fmla="*/ 1223963 h 4414838"/>
              <a:gd name="connsiteX125" fmla="*/ 1396480 w 4158730"/>
              <a:gd name="connsiteY125" fmla="*/ 1281113 h 4414838"/>
              <a:gd name="connsiteX126" fmla="*/ 1448867 w 4158730"/>
              <a:gd name="connsiteY126" fmla="*/ 1309688 h 4414838"/>
              <a:gd name="connsiteX127" fmla="*/ 1529830 w 4158730"/>
              <a:gd name="connsiteY127" fmla="*/ 1281113 h 4414838"/>
              <a:gd name="connsiteX128" fmla="*/ 1534592 w 4158730"/>
              <a:gd name="connsiteY128" fmla="*/ 1314450 h 4414838"/>
              <a:gd name="connsiteX129" fmla="*/ 1496492 w 4158730"/>
              <a:gd name="connsiteY129" fmla="*/ 1366838 h 4414838"/>
              <a:gd name="connsiteX130" fmla="*/ 1510780 w 4158730"/>
              <a:gd name="connsiteY130" fmla="*/ 1428750 h 4414838"/>
              <a:gd name="connsiteX131" fmla="*/ 1553642 w 4158730"/>
              <a:gd name="connsiteY131" fmla="*/ 1428750 h 4414838"/>
              <a:gd name="connsiteX132" fmla="*/ 1506017 w 4158730"/>
              <a:gd name="connsiteY132" fmla="*/ 1462088 h 4414838"/>
              <a:gd name="connsiteX133" fmla="*/ 1520305 w 4158730"/>
              <a:gd name="connsiteY133" fmla="*/ 1528763 h 4414838"/>
              <a:gd name="connsiteX134" fmla="*/ 1544117 w 4158730"/>
              <a:gd name="connsiteY134" fmla="*/ 1576388 h 4414838"/>
              <a:gd name="connsiteX135" fmla="*/ 1601267 w 4158730"/>
              <a:gd name="connsiteY135" fmla="*/ 1571625 h 4414838"/>
              <a:gd name="connsiteX136" fmla="*/ 1653655 w 4158730"/>
              <a:gd name="connsiteY136" fmla="*/ 1590675 h 4414838"/>
              <a:gd name="connsiteX137" fmla="*/ 1696517 w 4158730"/>
              <a:gd name="connsiteY137" fmla="*/ 1552575 h 4414838"/>
              <a:gd name="connsiteX138" fmla="*/ 1720330 w 4158730"/>
              <a:gd name="connsiteY138" fmla="*/ 1533525 h 4414838"/>
              <a:gd name="connsiteX139" fmla="*/ 1706042 w 4158730"/>
              <a:gd name="connsiteY139" fmla="*/ 1490663 h 4414838"/>
              <a:gd name="connsiteX140" fmla="*/ 1691755 w 4158730"/>
              <a:gd name="connsiteY140" fmla="*/ 1476375 h 4414838"/>
              <a:gd name="connsiteX141" fmla="*/ 1691755 w 4158730"/>
              <a:gd name="connsiteY141" fmla="*/ 1452563 h 4414838"/>
              <a:gd name="connsiteX142" fmla="*/ 1729855 w 4158730"/>
              <a:gd name="connsiteY142" fmla="*/ 1466850 h 4414838"/>
              <a:gd name="connsiteX143" fmla="*/ 1758430 w 4158730"/>
              <a:gd name="connsiteY143" fmla="*/ 1495425 h 4414838"/>
              <a:gd name="connsiteX144" fmla="*/ 1767955 w 4158730"/>
              <a:gd name="connsiteY144" fmla="*/ 1447800 h 4414838"/>
              <a:gd name="connsiteX145" fmla="*/ 1772717 w 4158730"/>
              <a:gd name="connsiteY145" fmla="*/ 1414463 h 4414838"/>
              <a:gd name="connsiteX146" fmla="*/ 1767955 w 4158730"/>
              <a:gd name="connsiteY146" fmla="*/ 1400175 h 4414838"/>
              <a:gd name="connsiteX147" fmla="*/ 1725092 w 4158730"/>
              <a:gd name="connsiteY147" fmla="*/ 1385888 h 4414838"/>
              <a:gd name="connsiteX148" fmla="*/ 1691755 w 4158730"/>
              <a:gd name="connsiteY148" fmla="*/ 1362075 h 4414838"/>
              <a:gd name="connsiteX149" fmla="*/ 1658417 w 4158730"/>
              <a:gd name="connsiteY149" fmla="*/ 1319213 h 4414838"/>
              <a:gd name="connsiteX150" fmla="*/ 1629842 w 4158730"/>
              <a:gd name="connsiteY150" fmla="*/ 1309688 h 4414838"/>
              <a:gd name="connsiteX151" fmla="*/ 1591742 w 4158730"/>
              <a:gd name="connsiteY151" fmla="*/ 1309688 h 4414838"/>
              <a:gd name="connsiteX152" fmla="*/ 1572692 w 4158730"/>
              <a:gd name="connsiteY152" fmla="*/ 1304925 h 4414838"/>
              <a:gd name="connsiteX153" fmla="*/ 1558405 w 4158730"/>
              <a:gd name="connsiteY153" fmla="*/ 1271588 h 4414838"/>
              <a:gd name="connsiteX154" fmla="*/ 1539355 w 4158730"/>
              <a:gd name="connsiteY154" fmla="*/ 1233488 h 4414838"/>
              <a:gd name="connsiteX155" fmla="*/ 1558405 w 4158730"/>
              <a:gd name="connsiteY155" fmla="*/ 1219200 h 4414838"/>
              <a:gd name="connsiteX156" fmla="*/ 1615555 w 4158730"/>
              <a:gd name="connsiteY156" fmla="*/ 1281113 h 4414838"/>
              <a:gd name="connsiteX157" fmla="*/ 1615555 w 4158730"/>
              <a:gd name="connsiteY157" fmla="*/ 1281113 h 4414838"/>
              <a:gd name="connsiteX158" fmla="*/ 1634605 w 4158730"/>
              <a:gd name="connsiteY158" fmla="*/ 1252538 h 4414838"/>
              <a:gd name="connsiteX159" fmla="*/ 1615555 w 4158730"/>
              <a:gd name="connsiteY159" fmla="*/ 1214438 h 4414838"/>
              <a:gd name="connsiteX160" fmla="*/ 1658417 w 4158730"/>
              <a:gd name="connsiteY160" fmla="*/ 1223963 h 4414838"/>
              <a:gd name="connsiteX161" fmla="*/ 1677467 w 4158730"/>
              <a:gd name="connsiteY161" fmla="*/ 1285875 h 4414838"/>
              <a:gd name="connsiteX162" fmla="*/ 1696517 w 4158730"/>
              <a:gd name="connsiteY162" fmla="*/ 1290638 h 4414838"/>
              <a:gd name="connsiteX163" fmla="*/ 1691755 w 4158730"/>
              <a:gd name="connsiteY163" fmla="*/ 1252538 h 4414838"/>
              <a:gd name="connsiteX164" fmla="*/ 1682230 w 4158730"/>
              <a:gd name="connsiteY164" fmla="*/ 1223963 h 4414838"/>
              <a:gd name="connsiteX165" fmla="*/ 1691755 w 4158730"/>
              <a:gd name="connsiteY165" fmla="*/ 1204913 h 4414838"/>
              <a:gd name="connsiteX166" fmla="*/ 1691755 w 4158730"/>
              <a:gd name="connsiteY166" fmla="*/ 1204913 h 4414838"/>
              <a:gd name="connsiteX167" fmla="*/ 1758430 w 4158730"/>
              <a:gd name="connsiteY167" fmla="*/ 1204913 h 4414838"/>
              <a:gd name="connsiteX168" fmla="*/ 1758430 w 4158730"/>
              <a:gd name="connsiteY168" fmla="*/ 1204913 h 4414838"/>
              <a:gd name="connsiteX169" fmla="*/ 1729855 w 4158730"/>
              <a:gd name="connsiteY169" fmla="*/ 1300163 h 4414838"/>
              <a:gd name="connsiteX170" fmla="*/ 1734617 w 4158730"/>
              <a:gd name="connsiteY170" fmla="*/ 1338263 h 4414838"/>
              <a:gd name="connsiteX171" fmla="*/ 1734617 w 4158730"/>
              <a:gd name="connsiteY171" fmla="*/ 1338263 h 4414838"/>
              <a:gd name="connsiteX172" fmla="*/ 1801292 w 4158730"/>
              <a:gd name="connsiteY172" fmla="*/ 1352550 h 4414838"/>
              <a:gd name="connsiteX173" fmla="*/ 1839392 w 4158730"/>
              <a:gd name="connsiteY173" fmla="*/ 1319213 h 4414838"/>
              <a:gd name="connsiteX174" fmla="*/ 1901305 w 4158730"/>
              <a:gd name="connsiteY174" fmla="*/ 1319213 h 4414838"/>
              <a:gd name="connsiteX175" fmla="*/ 1948930 w 4158730"/>
              <a:gd name="connsiteY175" fmla="*/ 1328738 h 4414838"/>
              <a:gd name="connsiteX176" fmla="*/ 1967980 w 4158730"/>
              <a:gd name="connsiteY176" fmla="*/ 1300163 h 4414838"/>
              <a:gd name="connsiteX177" fmla="*/ 1972742 w 4158730"/>
              <a:gd name="connsiteY177" fmla="*/ 1281113 h 4414838"/>
              <a:gd name="connsiteX178" fmla="*/ 1929880 w 4158730"/>
              <a:gd name="connsiteY178" fmla="*/ 1266825 h 4414838"/>
              <a:gd name="connsiteX179" fmla="*/ 1882255 w 4158730"/>
              <a:gd name="connsiteY179" fmla="*/ 1257300 h 4414838"/>
              <a:gd name="connsiteX180" fmla="*/ 1867967 w 4158730"/>
              <a:gd name="connsiteY180" fmla="*/ 1238250 h 4414838"/>
              <a:gd name="connsiteX181" fmla="*/ 1939405 w 4158730"/>
              <a:gd name="connsiteY181" fmla="*/ 1233488 h 4414838"/>
              <a:gd name="connsiteX182" fmla="*/ 1963217 w 4158730"/>
              <a:gd name="connsiteY182" fmla="*/ 1247775 h 4414838"/>
              <a:gd name="connsiteX183" fmla="*/ 1963217 w 4158730"/>
              <a:gd name="connsiteY183" fmla="*/ 1247775 h 4414838"/>
              <a:gd name="connsiteX184" fmla="*/ 1915592 w 4158730"/>
              <a:gd name="connsiteY184" fmla="*/ 1214438 h 4414838"/>
              <a:gd name="connsiteX185" fmla="*/ 1929880 w 4158730"/>
              <a:gd name="connsiteY185" fmla="*/ 1190625 h 4414838"/>
              <a:gd name="connsiteX186" fmla="*/ 1929880 w 4158730"/>
              <a:gd name="connsiteY186" fmla="*/ 1190625 h 4414838"/>
              <a:gd name="connsiteX187" fmla="*/ 1948930 w 4158730"/>
              <a:gd name="connsiteY187" fmla="*/ 1166813 h 4414838"/>
              <a:gd name="connsiteX188" fmla="*/ 1953692 w 4158730"/>
              <a:gd name="connsiteY188" fmla="*/ 1152525 h 4414838"/>
              <a:gd name="connsiteX189" fmla="*/ 2025130 w 4158730"/>
              <a:gd name="connsiteY189" fmla="*/ 1223963 h 4414838"/>
              <a:gd name="connsiteX190" fmla="*/ 2020367 w 4158730"/>
              <a:gd name="connsiteY190" fmla="*/ 1204913 h 4414838"/>
              <a:gd name="connsiteX191" fmla="*/ 1996555 w 4158730"/>
              <a:gd name="connsiteY191" fmla="*/ 1152525 h 4414838"/>
              <a:gd name="connsiteX192" fmla="*/ 1996555 w 4158730"/>
              <a:gd name="connsiteY192" fmla="*/ 1090613 h 4414838"/>
              <a:gd name="connsiteX193" fmla="*/ 2015605 w 4158730"/>
              <a:gd name="connsiteY193" fmla="*/ 1090613 h 4414838"/>
              <a:gd name="connsiteX194" fmla="*/ 2020367 w 4158730"/>
              <a:gd name="connsiteY194" fmla="*/ 1152525 h 4414838"/>
              <a:gd name="connsiteX195" fmla="*/ 2053705 w 4158730"/>
              <a:gd name="connsiteY195" fmla="*/ 1171575 h 4414838"/>
              <a:gd name="connsiteX196" fmla="*/ 2053705 w 4158730"/>
              <a:gd name="connsiteY196" fmla="*/ 1171575 h 4414838"/>
              <a:gd name="connsiteX197" fmla="*/ 2044180 w 4158730"/>
              <a:gd name="connsiteY197" fmla="*/ 1081088 h 4414838"/>
              <a:gd name="connsiteX198" fmla="*/ 2072755 w 4158730"/>
              <a:gd name="connsiteY198" fmla="*/ 1076325 h 4414838"/>
              <a:gd name="connsiteX199" fmla="*/ 2072755 w 4158730"/>
              <a:gd name="connsiteY199" fmla="*/ 1128713 h 4414838"/>
              <a:gd name="connsiteX200" fmla="*/ 2082280 w 4158730"/>
              <a:gd name="connsiteY200" fmla="*/ 1143000 h 4414838"/>
              <a:gd name="connsiteX201" fmla="*/ 2110855 w 4158730"/>
              <a:gd name="connsiteY201" fmla="*/ 1090613 h 4414838"/>
              <a:gd name="connsiteX202" fmla="*/ 2153717 w 4158730"/>
              <a:gd name="connsiteY202" fmla="*/ 1066800 h 4414838"/>
              <a:gd name="connsiteX203" fmla="*/ 2158480 w 4158730"/>
              <a:gd name="connsiteY203" fmla="*/ 1090613 h 4414838"/>
              <a:gd name="connsiteX204" fmla="*/ 2125142 w 4158730"/>
              <a:gd name="connsiteY204" fmla="*/ 1133475 h 4414838"/>
              <a:gd name="connsiteX205" fmla="*/ 2096567 w 4158730"/>
              <a:gd name="connsiteY205" fmla="*/ 1166813 h 4414838"/>
              <a:gd name="connsiteX206" fmla="*/ 2196580 w 4158730"/>
              <a:gd name="connsiteY206" fmla="*/ 1190625 h 4414838"/>
              <a:gd name="connsiteX207" fmla="*/ 2234680 w 4158730"/>
              <a:gd name="connsiteY207" fmla="*/ 1190625 h 4414838"/>
              <a:gd name="connsiteX208" fmla="*/ 2229917 w 4158730"/>
              <a:gd name="connsiteY208" fmla="*/ 1152525 h 4414838"/>
              <a:gd name="connsiteX209" fmla="*/ 2229917 w 4158730"/>
              <a:gd name="connsiteY209" fmla="*/ 1152525 h 4414838"/>
              <a:gd name="connsiteX210" fmla="*/ 2263255 w 4158730"/>
              <a:gd name="connsiteY210" fmla="*/ 1119188 h 4414838"/>
              <a:gd name="connsiteX211" fmla="*/ 2277542 w 4158730"/>
              <a:gd name="connsiteY211" fmla="*/ 1195388 h 4414838"/>
              <a:gd name="connsiteX212" fmla="*/ 2301355 w 4158730"/>
              <a:gd name="connsiteY212" fmla="*/ 1214438 h 4414838"/>
              <a:gd name="connsiteX213" fmla="*/ 2310880 w 4158730"/>
              <a:gd name="connsiteY213" fmla="*/ 1176338 h 4414838"/>
              <a:gd name="connsiteX214" fmla="*/ 2310880 w 4158730"/>
              <a:gd name="connsiteY214" fmla="*/ 1176338 h 4414838"/>
              <a:gd name="connsiteX215" fmla="*/ 2339455 w 4158730"/>
              <a:gd name="connsiteY215" fmla="*/ 1109663 h 4414838"/>
              <a:gd name="connsiteX216" fmla="*/ 2344217 w 4158730"/>
              <a:gd name="connsiteY216" fmla="*/ 1147763 h 4414838"/>
              <a:gd name="connsiteX217" fmla="*/ 2348980 w 4158730"/>
              <a:gd name="connsiteY217" fmla="*/ 1181100 h 4414838"/>
              <a:gd name="connsiteX218" fmla="*/ 2410892 w 4158730"/>
              <a:gd name="connsiteY218" fmla="*/ 1200150 h 4414838"/>
              <a:gd name="connsiteX219" fmla="*/ 2439467 w 4158730"/>
              <a:gd name="connsiteY219" fmla="*/ 1204913 h 4414838"/>
              <a:gd name="connsiteX220" fmla="*/ 2448992 w 4158730"/>
              <a:gd name="connsiteY220" fmla="*/ 1190625 h 4414838"/>
              <a:gd name="connsiteX221" fmla="*/ 2468042 w 4158730"/>
              <a:gd name="connsiteY221" fmla="*/ 1171575 h 4414838"/>
              <a:gd name="connsiteX222" fmla="*/ 2510905 w 4158730"/>
              <a:gd name="connsiteY222" fmla="*/ 1166813 h 4414838"/>
              <a:gd name="connsiteX223" fmla="*/ 2482330 w 4158730"/>
              <a:gd name="connsiteY223" fmla="*/ 1204913 h 4414838"/>
              <a:gd name="connsiteX224" fmla="*/ 2482330 w 4158730"/>
              <a:gd name="connsiteY224" fmla="*/ 1233488 h 4414838"/>
              <a:gd name="connsiteX225" fmla="*/ 2482330 w 4158730"/>
              <a:gd name="connsiteY225" fmla="*/ 1233488 h 4414838"/>
              <a:gd name="connsiteX226" fmla="*/ 2549005 w 4158730"/>
              <a:gd name="connsiteY226" fmla="*/ 1271588 h 4414838"/>
              <a:gd name="connsiteX227" fmla="*/ 2610917 w 4158730"/>
              <a:gd name="connsiteY227" fmla="*/ 1309688 h 4414838"/>
              <a:gd name="connsiteX228" fmla="*/ 2663305 w 4158730"/>
              <a:gd name="connsiteY228" fmla="*/ 1347788 h 4414838"/>
              <a:gd name="connsiteX229" fmla="*/ 2682355 w 4158730"/>
              <a:gd name="connsiteY229" fmla="*/ 1362075 h 4414838"/>
              <a:gd name="connsiteX230" fmla="*/ 2706167 w 4158730"/>
              <a:gd name="connsiteY230" fmla="*/ 1328738 h 4414838"/>
              <a:gd name="connsiteX231" fmla="*/ 2701405 w 4158730"/>
              <a:gd name="connsiteY231" fmla="*/ 1300163 h 4414838"/>
              <a:gd name="connsiteX232" fmla="*/ 2701405 w 4158730"/>
              <a:gd name="connsiteY232" fmla="*/ 1281113 h 4414838"/>
              <a:gd name="connsiteX233" fmla="*/ 2729980 w 4158730"/>
              <a:gd name="connsiteY233" fmla="*/ 1319213 h 4414838"/>
              <a:gd name="connsiteX234" fmla="*/ 2706167 w 4158730"/>
              <a:gd name="connsiteY234" fmla="*/ 1357313 h 4414838"/>
              <a:gd name="connsiteX235" fmla="*/ 2749030 w 4158730"/>
              <a:gd name="connsiteY235" fmla="*/ 1404938 h 4414838"/>
              <a:gd name="connsiteX236" fmla="*/ 2796655 w 4158730"/>
              <a:gd name="connsiteY236" fmla="*/ 1390650 h 4414838"/>
              <a:gd name="connsiteX237" fmla="*/ 2796655 w 4158730"/>
              <a:gd name="connsiteY237" fmla="*/ 1390650 h 4414838"/>
              <a:gd name="connsiteX238" fmla="*/ 2815705 w 4158730"/>
              <a:gd name="connsiteY238" fmla="*/ 1333500 h 4414838"/>
              <a:gd name="connsiteX239" fmla="*/ 2815705 w 4158730"/>
              <a:gd name="connsiteY239" fmla="*/ 1333500 h 4414838"/>
              <a:gd name="connsiteX240" fmla="*/ 2825230 w 4158730"/>
              <a:gd name="connsiteY240" fmla="*/ 1381125 h 4414838"/>
              <a:gd name="connsiteX241" fmla="*/ 2849042 w 4158730"/>
              <a:gd name="connsiteY241" fmla="*/ 1419225 h 4414838"/>
              <a:gd name="connsiteX242" fmla="*/ 2930005 w 4158730"/>
              <a:gd name="connsiteY242" fmla="*/ 1443038 h 4414838"/>
              <a:gd name="connsiteX243" fmla="*/ 2987155 w 4158730"/>
              <a:gd name="connsiteY243" fmla="*/ 1452563 h 4414838"/>
              <a:gd name="connsiteX244" fmla="*/ 2987155 w 4158730"/>
              <a:gd name="connsiteY244" fmla="*/ 1452563 h 4414838"/>
              <a:gd name="connsiteX245" fmla="*/ 2949055 w 4158730"/>
              <a:gd name="connsiteY245" fmla="*/ 1309688 h 4414838"/>
              <a:gd name="connsiteX246" fmla="*/ 2887142 w 4158730"/>
              <a:gd name="connsiteY246" fmla="*/ 1157288 h 4414838"/>
              <a:gd name="connsiteX247" fmla="*/ 2882380 w 4158730"/>
              <a:gd name="connsiteY247" fmla="*/ 1104900 h 4414838"/>
              <a:gd name="connsiteX248" fmla="*/ 3010967 w 4158730"/>
              <a:gd name="connsiteY248" fmla="*/ 1081088 h 4414838"/>
              <a:gd name="connsiteX249" fmla="*/ 3053830 w 4158730"/>
              <a:gd name="connsiteY249" fmla="*/ 1171575 h 4414838"/>
              <a:gd name="connsiteX250" fmla="*/ 3077642 w 4158730"/>
              <a:gd name="connsiteY250" fmla="*/ 1257300 h 4414838"/>
              <a:gd name="connsiteX251" fmla="*/ 3082405 w 4158730"/>
              <a:gd name="connsiteY251" fmla="*/ 1347788 h 4414838"/>
              <a:gd name="connsiteX252" fmla="*/ 3096692 w 4158730"/>
              <a:gd name="connsiteY252" fmla="*/ 1419225 h 4414838"/>
              <a:gd name="connsiteX253" fmla="*/ 3144317 w 4158730"/>
              <a:gd name="connsiteY253" fmla="*/ 1452563 h 4414838"/>
              <a:gd name="connsiteX254" fmla="*/ 3244330 w 4158730"/>
              <a:gd name="connsiteY254" fmla="*/ 1414463 h 4414838"/>
              <a:gd name="connsiteX255" fmla="*/ 3334817 w 4158730"/>
              <a:gd name="connsiteY255" fmla="*/ 1371600 h 4414838"/>
              <a:gd name="connsiteX256" fmla="*/ 3401492 w 4158730"/>
              <a:gd name="connsiteY256" fmla="*/ 1333500 h 4414838"/>
              <a:gd name="connsiteX257" fmla="*/ 3401492 w 4158730"/>
              <a:gd name="connsiteY257" fmla="*/ 1276350 h 4414838"/>
              <a:gd name="connsiteX258" fmla="*/ 3353867 w 4158730"/>
              <a:gd name="connsiteY258" fmla="*/ 1271588 h 4414838"/>
              <a:gd name="connsiteX259" fmla="*/ 3296717 w 4158730"/>
              <a:gd name="connsiteY259" fmla="*/ 1300163 h 4414838"/>
              <a:gd name="connsiteX260" fmla="*/ 3239567 w 4158730"/>
              <a:gd name="connsiteY260" fmla="*/ 1309688 h 4414838"/>
              <a:gd name="connsiteX261" fmla="*/ 3201467 w 4158730"/>
              <a:gd name="connsiteY261" fmla="*/ 1300163 h 4414838"/>
              <a:gd name="connsiteX262" fmla="*/ 3249092 w 4158730"/>
              <a:gd name="connsiteY262" fmla="*/ 1271588 h 4414838"/>
              <a:gd name="connsiteX263" fmla="*/ 3272905 w 4158730"/>
              <a:gd name="connsiteY263" fmla="*/ 1233488 h 4414838"/>
              <a:gd name="connsiteX264" fmla="*/ 3230042 w 4158730"/>
              <a:gd name="connsiteY264" fmla="*/ 1223963 h 4414838"/>
              <a:gd name="connsiteX265" fmla="*/ 3163367 w 4158730"/>
              <a:gd name="connsiteY265" fmla="*/ 1200150 h 4414838"/>
              <a:gd name="connsiteX266" fmla="*/ 3144317 w 4158730"/>
              <a:gd name="connsiteY266" fmla="*/ 1123950 h 4414838"/>
              <a:gd name="connsiteX267" fmla="*/ 3225280 w 4158730"/>
              <a:gd name="connsiteY267" fmla="*/ 1181101 h 4414838"/>
              <a:gd name="connsiteX268" fmla="*/ 3363392 w 4158730"/>
              <a:gd name="connsiteY268" fmla="*/ 1233489 h 4414838"/>
              <a:gd name="connsiteX269" fmla="*/ 3463405 w 4158730"/>
              <a:gd name="connsiteY269" fmla="*/ 1247776 h 4414838"/>
              <a:gd name="connsiteX270" fmla="*/ 3472930 w 4158730"/>
              <a:gd name="connsiteY270" fmla="*/ 1314451 h 4414838"/>
              <a:gd name="connsiteX271" fmla="*/ 3587230 w 4158730"/>
              <a:gd name="connsiteY271" fmla="*/ 1271589 h 4414838"/>
              <a:gd name="connsiteX272" fmla="*/ 3696767 w 4158730"/>
              <a:gd name="connsiteY272" fmla="*/ 1214439 h 4414838"/>
              <a:gd name="connsiteX273" fmla="*/ 3763442 w 4158730"/>
              <a:gd name="connsiteY273" fmla="*/ 1166814 h 4414838"/>
              <a:gd name="connsiteX274" fmla="*/ 3749155 w 4158730"/>
              <a:gd name="connsiteY274" fmla="*/ 1123951 h 4414838"/>
              <a:gd name="connsiteX275" fmla="*/ 3787255 w 4158730"/>
              <a:gd name="connsiteY275" fmla="*/ 1095376 h 4414838"/>
              <a:gd name="connsiteX276" fmla="*/ 3872980 w 4158730"/>
              <a:gd name="connsiteY276" fmla="*/ 1114426 h 4414838"/>
              <a:gd name="connsiteX277" fmla="*/ 4063480 w 4158730"/>
              <a:gd name="connsiteY277" fmla="*/ 1143000 h 4414838"/>
              <a:gd name="connsiteX278" fmla="*/ 4139680 w 4158730"/>
              <a:gd name="connsiteY278" fmla="*/ 1176338 h 4414838"/>
              <a:gd name="connsiteX279" fmla="*/ 4153967 w 4158730"/>
              <a:gd name="connsiteY279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96455 w 4158730"/>
              <a:gd name="connsiteY121" fmla="*/ 1109663 h 4414838"/>
              <a:gd name="connsiteX122" fmla="*/ 1253605 w 4158730"/>
              <a:gd name="connsiteY122" fmla="*/ 1090613 h 4414838"/>
              <a:gd name="connsiteX123" fmla="*/ 1296467 w 4158730"/>
              <a:gd name="connsiteY123" fmla="*/ 1095375 h 4414838"/>
              <a:gd name="connsiteX124" fmla="*/ 1301230 w 4158730"/>
              <a:gd name="connsiteY124" fmla="*/ 1176338 h 4414838"/>
              <a:gd name="connsiteX125" fmla="*/ 1329805 w 4158730"/>
              <a:gd name="connsiteY125" fmla="*/ 1223963 h 4414838"/>
              <a:gd name="connsiteX126" fmla="*/ 1396480 w 4158730"/>
              <a:gd name="connsiteY126" fmla="*/ 1281113 h 4414838"/>
              <a:gd name="connsiteX127" fmla="*/ 1448867 w 4158730"/>
              <a:gd name="connsiteY127" fmla="*/ 1309688 h 4414838"/>
              <a:gd name="connsiteX128" fmla="*/ 1529830 w 4158730"/>
              <a:gd name="connsiteY128" fmla="*/ 1281113 h 4414838"/>
              <a:gd name="connsiteX129" fmla="*/ 1534592 w 4158730"/>
              <a:gd name="connsiteY129" fmla="*/ 1314450 h 4414838"/>
              <a:gd name="connsiteX130" fmla="*/ 1496492 w 4158730"/>
              <a:gd name="connsiteY130" fmla="*/ 1366838 h 4414838"/>
              <a:gd name="connsiteX131" fmla="*/ 1510780 w 4158730"/>
              <a:gd name="connsiteY131" fmla="*/ 1428750 h 4414838"/>
              <a:gd name="connsiteX132" fmla="*/ 1553642 w 4158730"/>
              <a:gd name="connsiteY132" fmla="*/ 1428750 h 4414838"/>
              <a:gd name="connsiteX133" fmla="*/ 1506017 w 4158730"/>
              <a:gd name="connsiteY133" fmla="*/ 1462088 h 4414838"/>
              <a:gd name="connsiteX134" fmla="*/ 1520305 w 4158730"/>
              <a:gd name="connsiteY134" fmla="*/ 1528763 h 4414838"/>
              <a:gd name="connsiteX135" fmla="*/ 1544117 w 4158730"/>
              <a:gd name="connsiteY135" fmla="*/ 1576388 h 4414838"/>
              <a:gd name="connsiteX136" fmla="*/ 1601267 w 4158730"/>
              <a:gd name="connsiteY136" fmla="*/ 1571625 h 4414838"/>
              <a:gd name="connsiteX137" fmla="*/ 1653655 w 4158730"/>
              <a:gd name="connsiteY137" fmla="*/ 1590675 h 4414838"/>
              <a:gd name="connsiteX138" fmla="*/ 1696517 w 4158730"/>
              <a:gd name="connsiteY138" fmla="*/ 1552575 h 4414838"/>
              <a:gd name="connsiteX139" fmla="*/ 1720330 w 4158730"/>
              <a:gd name="connsiteY139" fmla="*/ 1533525 h 4414838"/>
              <a:gd name="connsiteX140" fmla="*/ 1706042 w 4158730"/>
              <a:gd name="connsiteY140" fmla="*/ 1490663 h 4414838"/>
              <a:gd name="connsiteX141" fmla="*/ 1691755 w 4158730"/>
              <a:gd name="connsiteY141" fmla="*/ 1476375 h 4414838"/>
              <a:gd name="connsiteX142" fmla="*/ 1691755 w 4158730"/>
              <a:gd name="connsiteY142" fmla="*/ 1452563 h 4414838"/>
              <a:gd name="connsiteX143" fmla="*/ 1729855 w 4158730"/>
              <a:gd name="connsiteY143" fmla="*/ 1466850 h 4414838"/>
              <a:gd name="connsiteX144" fmla="*/ 1758430 w 4158730"/>
              <a:gd name="connsiteY144" fmla="*/ 1495425 h 4414838"/>
              <a:gd name="connsiteX145" fmla="*/ 1767955 w 4158730"/>
              <a:gd name="connsiteY145" fmla="*/ 1447800 h 4414838"/>
              <a:gd name="connsiteX146" fmla="*/ 1772717 w 4158730"/>
              <a:gd name="connsiteY146" fmla="*/ 1414463 h 4414838"/>
              <a:gd name="connsiteX147" fmla="*/ 1767955 w 4158730"/>
              <a:gd name="connsiteY147" fmla="*/ 1400175 h 4414838"/>
              <a:gd name="connsiteX148" fmla="*/ 1725092 w 4158730"/>
              <a:gd name="connsiteY148" fmla="*/ 1385888 h 4414838"/>
              <a:gd name="connsiteX149" fmla="*/ 1691755 w 4158730"/>
              <a:gd name="connsiteY149" fmla="*/ 1362075 h 4414838"/>
              <a:gd name="connsiteX150" fmla="*/ 1658417 w 4158730"/>
              <a:gd name="connsiteY150" fmla="*/ 1319213 h 4414838"/>
              <a:gd name="connsiteX151" fmla="*/ 1629842 w 4158730"/>
              <a:gd name="connsiteY151" fmla="*/ 1309688 h 4414838"/>
              <a:gd name="connsiteX152" fmla="*/ 1591742 w 4158730"/>
              <a:gd name="connsiteY152" fmla="*/ 1309688 h 4414838"/>
              <a:gd name="connsiteX153" fmla="*/ 1572692 w 4158730"/>
              <a:gd name="connsiteY153" fmla="*/ 1304925 h 4414838"/>
              <a:gd name="connsiteX154" fmla="*/ 1558405 w 4158730"/>
              <a:gd name="connsiteY154" fmla="*/ 1271588 h 4414838"/>
              <a:gd name="connsiteX155" fmla="*/ 1539355 w 4158730"/>
              <a:gd name="connsiteY155" fmla="*/ 1233488 h 4414838"/>
              <a:gd name="connsiteX156" fmla="*/ 1558405 w 4158730"/>
              <a:gd name="connsiteY156" fmla="*/ 1219200 h 4414838"/>
              <a:gd name="connsiteX157" fmla="*/ 1615555 w 4158730"/>
              <a:gd name="connsiteY157" fmla="*/ 1281113 h 4414838"/>
              <a:gd name="connsiteX158" fmla="*/ 1615555 w 4158730"/>
              <a:gd name="connsiteY158" fmla="*/ 1281113 h 4414838"/>
              <a:gd name="connsiteX159" fmla="*/ 1634605 w 4158730"/>
              <a:gd name="connsiteY159" fmla="*/ 1252538 h 4414838"/>
              <a:gd name="connsiteX160" fmla="*/ 1615555 w 4158730"/>
              <a:gd name="connsiteY160" fmla="*/ 1214438 h 4414838"/>
              <a:gd name="connsiteX161" fmla="*/ 1658417 w 4158730"/>
              <a:gd name="connsiteY161" fmla="*/ 1223963 h 4414838"/>
              <a:gd name="connsiteX162" fmla="*/ 1677467 w 4158730"/>
              <a:gd name="connsiteY162" fmla="*/ 1285875 h 4414838"/>
              <a:gd name="connsiteX163" fmla="*/ 1696517 w 4158730"/>
              <a:gd name="connsiteY163" fmla="*/ 1290638 h 4414838"/>
              <a:gd name="connsiteX164" fmla="*/ 1691755 w 4158730"/>
              <a:gd name="connsiteY164" fmla="*/ 1252538 h 4414838"/>
              <a:gd name="connsiteX165" fmla="*/ 1682230 w 4158730"/>
              <a:gd name="connsiteY165" fmla="*/ 1223963 h 4414838"/>
              <a:gd name="connsiteX166" fmla="*/ 1691755 w 4158730"/>
              <a:gd name="connsiteY166" fmla="*/ 1204913 h 4414838"/>
              <a:gd name="connsiteX167" fmla="*/ 1691755 w 4158730"/>
              <a:gd name="connsiteY167" fmla="*/ 1204913 h 4414838"/>
              <a:gd name="connsiteX168" fmla="*/ 1758430 w 4158730"/>
              <a:gd name="connsiteY168" fmla="*/ 1204913 h 4414838"/>
              <a:gd name="connsiteX169" fmla="*/ 1758430 w 4158730"/>
              <a:gd name="connsiteY169" fmla="*/ 1204913 h 4414838"/>
              <a:gd name="connsiteX170" fmla="*/ 1729855 w 4158730"/>
              <a:gd name="connsiteY170" fmla="*/ 1300163 h 4414838"/>
              <a:gd name="connsiteX171" fmla="*/ 1734617 w 4158730"/>
              <a:gd name="connsiteY171" fmla="*/ 1338263 h 4414838"/>
              <a:gd name="connsiteX172" fmla="*/ 1734617 w 4158730"/>
              <a:gd name="connsiteY172" fmla="*/ 1338263 h 4414838"/>
              <a:gd name="connsiteX173" fmla="*/ 1801292 w 4158730"/>
              <a:gd name="connsiteY173" fmla="*/ 1352550 h 4414838"/>
              <a:gd name="connsiteX174" fmla="*/ 1839392 w 4158730"/>
              <a:gd name="connsiteY174" fmla="*/ 1319213 h 4414838"/>
              <a:gd name="connsiteX175" fmla="*/ 1901305 w 4158730"/>
              <a:gd name="connsiteY175" fmla="*/ 1319213 h 4414838"/>
              <a:gd name="connsiteX176" fmla="*/ 1948930 w 4158730"/>
              <a:gd name="connsiteY176" fmla="*/ 1328738 h 4414838"/>
              <a:gd name="connsiteX177" fmla="*/ 1967980 w 4158730"/>
              <a:gd name="connsiteY177" fmla="*/ 1300163 h 4414838"/>
              <a:gd name="connsiteX178" fmla="*/ 1972742 w 4158730"/>
              <a:gd name="connsiteY178" fmla="*/ 1281113 h 4414838"/>
              <a:gd name="connsiteX179" fmla="*/ 1929880 w 4158730"/>
              <a:gd name="connsiteY179" fmla="*/ 1266825 h 4414838"/>
              <a:gd name="connsiteX180" fmla="*/ 1882255 w 4158730"/>
              <a:gd name="connsiteY180" fmla="*/ 1257300 h 4414838"/>
              <a:gd name="connsiteX181" fmla="*/ 1867967 w 4158730"/>
              <a:gd name="connsiteY181" fmla="*/ 1238250 h 4414838"/>
              <a:gd name="connsiteX182" fmla="*/ 1939405 w 4158730"/>
              <a:gd name="connsiteY182" fmla="*/ 1233488 h 4414838"/>
              <a:gd name="connsiteX183" fmla="*/ 1963217 w 4158730"/>
              <a:gd name="connsiteY183" fmla="*/ 1247775 h 4414838"/>
              <a:gd name="connsiteX184" fmla="*/ 1963217 w 4158730"/>
              <a:gd name="connsiteY184" fmla="*/ 1247775 h 4414838"/>
              <a:gd name="connsiteX185" fmla="*/ 1915592 w 4158730"/>
              <a:gd name="connsiteY185" fmla="*/ 1214438 h 4414838"/>
              <a:gd name="connsiteX186" fmla="*/ 1929880 w 4158730"/>
              <a:gd name="connsiteY186" fmla="*/ 1190625 h 4414838"/>
              <a:gd name="connsiteX187" fmla="*/ 1929880 w 4158730"/>
              <a:gd name="connsiteY187" fmla="*/ 1190625 h 4414838"/>
              <a:gd name="connsiteX188" fmla="*/ 1948930 w 4158730"/>
              <a:gd name="connsiteY188" fmla="*/ 1166813 h 4414838"/>
              <a:gd name="connsiteX189" fmla="*/ 1953692 w 4158730"/>
              <a:gd name="connsiteY189" fmla="*/ 1152525 h 4414838"/>
              <a:gd name="connsiteX190" fmla="*/ 2025130 w 4158730"/>
              <a:gd name="connsiteY190" fmla="*/ 1223963 h 4414838"/>
              <a:gd name="connsiteX191" fmla="*/ 2020367 w 4158730"/>
              <a:gd name="connsiteY191" fmla="*/ 1204913 h 4414838"/>
              <a:gd name="connsiteX192" fmla="*/ 1996555 w 4158730"/>
              <a:gd name="connsiteY192" fmla="*/ 1152525 h 4414838"/>
              <a:gd name="connsiteX193" fmla="*/ 1996555 w 4158730"/>
              <a:gd name="connsiteY193" fmla="*/ 1090613 h 4414838"/>
              <a:gd name="connsiteX194" fmla="*/ 2015605 w 4158730"/>
              <a:gd name="connsiteY194" fmla="*/ 1090613 h 4414838"/>
              <a:gd name="connsiteX195" fmla="*/ 2020367 w 4158730"/>
              <a:gd name="connsiteY195" fmla="*/ 1152525 h 4414838"/>
              <a:gd name="connsiteX196" fmla="*/ 2053705 w 4158730"/>
              <a:gd name="connsiteY196" fmla="*/ 1171575 h 4414838"/>
              <a:gd name="connsiteX197" fmla="*/ 2053705 w 4158730"/>
              <a:gd name="connsiteY197" fmla="*/ 1171575 h 4414838"/>
              <a:gd name="connsiteX198" fmla="*/ 2044180 w 4158730"/>
              <a:gd name="connsiteY198" fmla="*/ 1081088 h 4414838"/>
              <a:gd name="connsiteX199" fmla="*/ 2072755 w 4158730"/>
              <a:gd name="connsiteY199" fmla="*/ 1076325 h 4414838"/>
              <a:gd name="connsiteX200" fmla="*/ 2072755 w 4158730"/>
              <a:gd name="connsiteY200" fmla="*/ 1128713 h 4414838"/>
              <a:gd name="connsiteX201" fmla="*/ 2082280 w 4158730"/>
              <a:gd name="connsiteY201" fmla="*/ 1143000 h 4414838"/>
              <a:gd name="connsiteX202" fmla="*/ 2110855 w 4158730"/>
              <a:gd name="connsiteY202" fmla="*/ 1090613 h 4414838"/>
              <a:gd name="connsiteX203" fmla="*/ 2153717 w 4158730"/>
              <a:gd name="connsiteY203" fmla="*/ 1066800 h 4414838"/>
              <a:gd name="connsiteX204" fmla="*/ 2158480 w 4158730"/>
              <a:gd name="connsiteY204" fmla="*/ 1090613 h 4414838"/>
              <a:gd name="connsiteX205" fmla="*/ 2125142 w 4158730"/>
              <a:gd name="connsiteY205" fmla="*/ 1133475 h 4414838"/>
              <a:gd name="connsiteX206" fmla="*/ 2096567 w 4158730"/>
              <a:gd name="connsiteY206" fmla="*/ 1166813 h 4414838"/>
              <a:gd name="connsiteX207" fmla="*/ 2196580 w 4158730"/>
              <a:gd name="connsiteY207" fmla="*/ 1190625 h 4414838"/>
              <a:gd name="connsiteX208" fmla="*/ 2234680 w 4158730"/>
              <a:gd name="connsiteY208" fmla="*/ 1190625 h 4414838"/>
              <a:gd name="connsiteX209" fmla="*/ 2229917 w 4158730"/>
              <a:gd name="connsiteY209" fmla="*/ 1152525 h 4414838"/>
              <a:gd name="connsiteX210" fmla="*/ 2229917 w 4158730"/>
              <a:gd name="connsiteY210" fmla="*/ 1152525 h 4414838"/>
              <a:gd name="connsiteX211" fmla="*/ 2263255 w 4158730"/>
              <a:gd name="connsiteY211" fmla="*/ 1119188 h 4414838"/>
              <a:gd name="connsiteX212" fmla="*/ 2277542 w 4158730"/>
              <a:gd name="connsiteY212" fmla="*/ 1195388 h 4414838"/>
              <a:gd name="connsiteX213" fmla="*/ 2301355 w 4158730"/>
              <a:gd name="connsiteY213" fmla="*/ 1214438 h 4414838"/>
              <a:gd name="connsiteX214" fmla="*/ 2310880 w 4158730"/>
              <a:gd name="connsiteY214" fmla="*/ 1176338 h 4414838"/>
              <a:gd name="connsiteX215" fmla="*/ 2310880 w 4158730"/>
              <a:gd name="connsiteY215" fmla="*/ 1176338 h 4414838"/>
              <a:gd name="connsiteX216" fmla="*/ 2339455 w 4158730"/>
              <a:gd name="connsiteY216" fmla="*/ 1109663 h 4414838"/>
              <a:gd name="connsiteX217" fmla="*/ 2344217 w 4158730"/>
              <a:gd name="connsiteY217" fmla="*/ 1147763 h 4414838"/>
              <a:gd name="connsiteX218" fmla="*/ 2348980 w 4158730"/>
              <a:gd name="connsiteY218" fmla="*/ 1181100 h 4414838"/>
              <a:gd name="connsiteX219" fmla="*/ 2410892 w 4158730"/>
              <a:gd name="connsiteY219" fmla="*/ 1200150 h 4414838"/>
              <a:gd name="connsiteX220" fmla="*/ 2439467 w 4158730"/>
              <a:gd name="connsiteY220" fmla="*/ 1204913 h 4414838"/>
              <a:gd name="connsiteX221" fmla="*/ 2448992 w 4158730"/>
              <a:gd name="connsiteY221" fmla="*/ 1190625 h 4414838"/>
              <a:gd name="connsiteX222" fmla="*/ 2468042 w 4158730"/>
              <a:gd name="connsiteY222" fmla="*/ 1171575 h 4414838"/>
              <a:gd name="connsiteX223" fmla="*/ 2510905 w 4158730"/>
              <a:gd name="connsiteY223" fmla="*/ 1166813 h 4414838"/>
              <a:gd name="connsiteX224" fmla="*/ 2482330 w 4158730"/>
              <a:gd name="connsiteY224" fmla="*/ 1204913 h 4414838"/>
              <a:gd name="connsiteX225" fmla="*/ 2482330 w 4158730"/>
              <a:gd name="connsiteY225" fmla="*/ 1233488 h 4414838"/>
              <a:gd name="connsiteX226" fmla="*/ 2482330 w 4158730"/>
              <a:gd name="connsiteY226" fmla="*/ 1233488 h 4414838"/>
              <a:gd name="connsiteX227" fmla="*/ 2549005 w 4158730"/>
              <a:gd name="connsiteY227" fmla="*/ 1271588 h 4414838"/>
              <a:gd name="connsiteX228" fmla="*/ 2610917 w 4158730"/>
              <a:gd name="connsiteY228" fmla="*/ 1309688 h 4414838"/>
              <a:gd name="connsiteX229" fmla="*/ 2663305 w 4158730"/>
              <a:gd name="connsiteY229" fmla="*/ 1347788 h 4414838"/>
              <a:gd name="connsiteX230" fmla="*/ 2682355 w 4158730"/>
              <a:gd name="connsiteY230" fmla="*/ 1362075 h 4414838"/>
              <a:gd name="connsiteX231" fmla="*/ 2706167 w 4158730"/>
              <a:gd name="connsiteY231" fmla="*/ 1328738 h 4414838"/>
              <a:gd name="connsiteX232" fmla="*/ 2701405 w 4158730"/>
              <a:gd name="connsiteY232" fmla="*/ 1300163 h 4414838"/>
              <a:gd name="connsiteX233" fmla="*/ 2701405 w 4158730"/>
              <a:gd name="connsiteY233" fmla="*/ 1281113 h 4414838"/>
              <a:gd name="connsiteX234" fmla="*/ 2729980 w 4158730"/>
              <a:gd name="connsiteY234" fmla="*/ 1319213 h 4414838"/>
              <a:gd name="connsiteX235" fmla="*/ 2706167 w 4158730"/>
              <a:gd name="connsiteY235" fmla="*/ 1357313 h 4414838"/>
              <a:gd name="connsiteX236" fmla="*/ 2749030 w 4158730"/>
              <a:gd name="connsiteY236" fmla="*/ 1404938 h 4414838"/>
              <a:gd name="connsiteX237" fmla="*/ 2796655 w 4158730"/>
              <a:gd name="connsiteY237" fmla="*/ 1390650 h 4414838"/>
              <a:gd name="connsiteX238" fmla="*/ 2796655 w 4158730"/>
              <a:gd name="connsiteY238" fmla="*/ 1390650 h 4414838"/>
              <a:gd name="connsiteX239" fmla="*/ 2815705 w 4158730"/>
              <a:gd name="connsiteY239" fmla="*/ 1333500 h 4414838"/>
              <a:gd name="connsiteX240" fmla="*/ 2815705 w 4158730"/>
              <a:gd name="connsiteY240" fmla="*/ 1333500 h 4414838"/>
              <a:gd name="connsiteX241" fmla="*/ 2825230 w 4158730"/>
              <a:gd name="connsiteY241" fmla="*/ 1381125 h 4414838"/>
              <a:gd name="connsiteX242" fmla="*/ 2849042 w 4158730"/>
              <a:gd name="connsiteY242" fmla="*/ 1419225 h 4414838"/>
              <a:gd name="connsiteX243" fmla="*/ 2930005 w 4158730"/>
              <a:gd name="connsiteY243" fmla="*/ 1443038 h 4414838"/>
              <a:gd name="connsiteX244" fmla="*/ 2987155 w 4158730"/>
              <a:gd name="connsiteY244" fmla="*/ 1452563 h 4414838"/>
              <a:gd name="connsiteX245" fmla="*/ 2987155 w 4158730"/>
              <a:gd name="connsiteY245" fmla="*/ 1452563 h 4414838"/>
              <a:gd name="connsiteX246" fmla="*/ 2949055 w 4158730"/>
              <a:gd name="connsiteY246" fmla="*/ 1309688 h 4414838"/>
              <a:gd name="connsiteX247" fmla="*/ 2887142 w 4158730"/>
              <a:gd name="connsiteY247" fmla="*/ 1157288 h 4414838"/>
              <a:gd name="connsiteX248" fmla="*/ 2882380 w 4158730"/>
              <a:gd name="connsiteY248" fmla="*/ 1104900 h 4414838"/>
              <a:gd name="connsiteX249" fmla="*/ 3010967 w 4158730"/>
              <a:gd name="connsiteY249" fmla="*/ 1081088 h 4414838"/>
              <a:gd name="connsiteX250" fmla="*/ 3053830 w 4158730"/>
              <a:gd name="connsiteY250" fmla="*/ 1171575 h 4414838"/>
              <a:gd name="connsiteX251" fmla="*/ 3077642 w 4158730"/>
              <a:gd name="connsiteY251" fmla="*/ 1257300 h 4414838"/>
              <a:gd name="connsiteX252" fmla="*/ 3082405 w 4158730"/>
              <a:gd name="connsiteY252" fmla="*/ 1347788 h 4414838"/>
              <a:gd name="connsiteX253" fmla="*/ 3096692 w 4158730"/>
              <a:gd name="connsiteY253" fmla="*/ 1419225 h 4414838"/>
              <a:gd name="connsiteX254" fmla="*/ 3144317 w 4158730"/>
              <a:gd name="connsiteY254" fmla="*/ 1452563 h 4414838"/>
              <a:gd name="connsiteX255" fmla="*/ 3244330 w 4158730"/>
              <a:gd name="connsiteY255" fmla="*/ 1414463 h 4414838"/>
              <a:gd name="connsiteX256" fmla="*/ 3334817 w 4158730"/>
              <a:gd name="connsiteY256" fmla="*/ 1371600 h 4414838"/>
              <a:gd name="connsiteX257" fmla="*/ 3401492 w 4158730"/>
              <a:gd name="connsiteY257" fmla="*/ 1333500 h 4414838"/>
              <a:gd name="connsiteX258" fmla="*/ 3401492 w 4158730"/>
              <a:gd name="connsiteY258" fmla="*/ 1276350 h 4414838"/>
              <a:gd name="connsiteX259" fmla="*/ 3353867 w 4158730"/>
              <a:gd name="connsiteY259" fmla="*/ 1271588 h 4414838"/>
              <a:gd name="connsiteX260" fmla="*/ 3296717 w 4158730"/>
              <a:gd name="connsiteY260" fmla="*/ 1300163 h 4414838"/>
              <a:gd name="connsiteX261" fmla="*/ 3239567 w 4158730"/>
              <a:gd name="connsiteY261" fmla="*/ 1309688 h 4414838"/>
              <a:gd name="connsiteX262" fmla="*/ 3201467 w 4158730"/>
              <a:gd name="connsiteY262" fmla="*/ 1300163 h 4414838"/>
              <a:gd name="connsiteX263" fmla="*/ 3249092 w 4158730"/>
              <a:gd name="connsiteY263" fmla="*/ 1271588 h 4414838"/>
              <a:gd name="connsiteX264" fmla="*/ 3272905 w 4158730"/>
              <a:gd name="connsiteY264" fmla="*/ 1233488 h 4414838"/>
              <a:gd name="connsiteX265" fmla="*/ 3230042 w 4158730"/>
              <a:gd name="connsiteY265" fmla="*/ 1223963 h 4414838"/>
              <a:gd name="connsiteX266" fmla="*/ 3163367 w 4158730"/>
              <a:gd name="connsiteY266" fmla="*/ 1200150 h 4414838"/>
              <a:gd name="connsiteX267" fmla="*/ 3144317 w 4158730"/>
              <a:gd name="connsiteY267" fmla="*/ 1123950 h 4414838"/>
              <a:gd name="connsiteX268" fmla="*/ 3225280 w 4158730"/>
              <a:gd name="connsiteY268" fmla="*/ 1181101 h 4414838"/>
              <a:gd name="connsiteX269" fmla="*/ 3363392 w 4158730"/>
              <a:gd name="connsiteY269" fmla="*/ 1233489 h 4414838"/>
              <a:gd name="connsiteX270" fmla="*/ 3463405 w 4158730"/>
              <a:gd name="connsiteY270" fmla="*/ 1247776 h 4414838"/>
              <a:gd name="connsiteX271" fmla="*/ 3472930 w 4158730"/>
              <a:gd name="connsiteY271" fmla="*/ 1314451 h 4414838"/>
              <a:gd name="connsiteX272" fmla="*/ 3587230 w 4158730"/>
              <a:gd name="connsiteY272" fmla="*/ 1271589 h 4414838"/>
              <a:gd name="connsiteX273" fmla="*/ 3696767 w 4158730"/>
              <a:gd name="connsiteY273" fmla="*/ 1214439 h 4414838"/>
              <a:gd name="connsiteX274" fmla="*/ 3763442 w 4158730"/>
              <a:gd name="connsiteY274" fmla="*/ 1166814 h 4414838"/>
              <a:gd name="connsiteX275" fmla="*/ 3749155 w 4158730"/>
              <a:gd name="connsiteY275" fmla="*/ 1123951 h 4414838"/>
              <a:gd name="connsiteX276" fmla="*/ 3787255 w 4158730"/>
              <a:gd name="connsiteY276" fmla="*/ 1095376 h 4414838"/>
              <a:gd name="connsiteX277" fmla="*/ 3872980 w 4158730"/>
              <a:gd name="connsiteY277" fmla="*/ 1114426 h 4414838"/>
              <a:gd name="connsiteX278" fmla="*/ 4063480 w 4158730"/>
              <a:gd name="connsiteY278" fmla="*/ 1143000 h 4414838"/>
              <a:gd name="connsiteX279" fmla="*/ 4139680 w 4158730"/>
              <a:gd name="connsiteY279" fmla="*/ 1176338 h 4414838"/>
              <a:gd name="connsiteX280" fmla="*/ 4153967 w 4158730"/>
              <a:gd name="connsiteY280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96455 w 4158730"/>
              <a:gd name="connsiteY122" fmla="*/ 1109663 h 4414838"/>
              <a:gd name="connsiteX123" fmla="*/ 1253605 w 4158730"/>
              <a:gd name="connsiteY123" fmla="*/ 1090613 h 4414838"/>
              <a:gd name="connsiteX124" fmla="*/ 1296467 w 4158730"/>
              <a:gd name="connsiteY124" fmla="*/ 1095375 h 4414838"/>
              <a:gd name="connsiteX125" fmla="*/ 1301230 w 4158730"/>
              <a:gd name="connsiteY125" fmla="*/ 1176338 h 4414838"/>
              <a:gd name="connsiteX126" fmla="*/ 1329805 w 4158730"/>
              <a:gd name="connsiteY126" fmla="*/ 1223963 h 4414838"/>
              <a:gd name="connsiteX127" fmla="*/ 1396480 w 4158730"/>
              <a:gd name="connsiteY127" fmla="*/ 1281113 h 4414838"/>
              <a:gd name="connsiteX128" fmla="*/ 1448867 w 4158730"/>
              <a:gd name="connsiteY128" fmla="*/ 1309688 h 4414838"/>
              <a:gd name="connsiteX129" fmla="*/ 1529830 w 4158730"/>
              <a:gd name="connsiteY129" fmla="*/ 1281113 h 4414838"/>
              <a:gd name="connsiteX130" fmla="*/ 1534592 w 4158730"/>
              <a:gd name="connsiteY130" fmla="*/ 1314450 h 4414838"/>
              <a:gd name="connsiteX131" fmla="*/ 1496492 w 4158730"/>
              <a:gd name="connsiteY131" fmla="*/ 1366838 h 4414838"/>
              <a:gd name="connsiteX132" fmla="*/ 1510780 w 4158730"/>
              <a:gd name="connsiteY132" fmla="*/ 1428750 h 4414838"/>
              <a:gd name="connsiteX133" fmla="*/ 1553642 w 4158730"/>
              <a:gd name="connsiteY133" fmla="*/ 1428750 h 4414838"/>
              <a:gd name="connsiteX134" fmla="*/ 1506017 w 4158730"/>
              <a:gd name="connsiteY134" fmla="*/ 1462088 h 4414838"/>
              <a:gd name="connsiteX135" fmla="*/ 1520305 w 4158730"/>
              <a:gd name="connsiteY135" fmla="*/ 1528763 h 4414838"/>
              <a:gd name="connsiteX136" fmla="*/ 1544117 w 4158730"/>
              <a:gd name="connsiteY136" fmla="*/ 1576388 h 4414838"/>
              <a:gd name="connsiteX137" fmla="*/ 1601267 w 4158730"/>
              <a:gd name="connsiteY137" fmla="*/ 1571625 h 4414838"/>
              <a:gd name="connsiteX138" fmla="*/ 1653655 w 4158730"/>
              <a:gd name="connsiteY138" fmla="*/ 1590675 h 4414838"/>
              <a:gd name="connsiteX139" fmla="*/ 1696517 w 4158730"/>
              <a:gd name="connsiteY139" fmla="*/ 1552575 h 4414838"/>
              <a:gd name="connsiteX140" fmla="*/ 1720330 w 4158730"/>
              <a:gd name="connsiteY140" fmla="*/ 1533525 h 4414838"/>
              <a:gd name="connsiteX141" fmla="*/ 1706042 w 4158730"/>
              <a:gd name="connsiteY141" fmla="*/ 1490663 h 4414838"/>
              <a:gd name="connsiteX142" fmla="*/ 1691755 w 4158730"/>
              <a:gd name="connsiteY142" fmla="*/ 1476375 h 4414838"/>
              <a:gd name="connsiteX143" fmla="*/ 1691755 w 4158730"/>
              <a:gd name="connsiteY143" fmla="*/ 1452563 h 4414838"/>
              <a:gd name="connsiteX144" fmla="*/ 1729855 w 4158730"/>
              <a:gd name="connsiteY144" fmla="*/ 1466850 h 4414838"/>
              <a:gd name="connsiteX145" fmla="*/ 1758430 w 4158730"/>
              <a:gd name="connsiteY145" fmla="*/ 1495425 h 4414838"/>
              <a:gd name="connsiteX146" fmla="*/ 1767955 w 4158730"/>
              <a:gd name="connsiteY146" fmla="*/ 1447800 h 4414838"/>
              <a:gd name="connsiteX147" fmla="*/ 1772717 w 4158730"/>
              <a:gd name="connsiteY147" fmla="*/ 1414463 h 4414838"/>
              <a:gd name="connsiteX148" fmla="*/ 1767955 w 4158730"/>
              <a:gd name="connsiteY148" fmla="*/ 1400175 h 4414838"/>
              <a:gd name="connsiteX149" fmla="*/ 1725092 w 4158730"/>
              <a:gd name="connsiteY149" fmla="*/ 1385888 h 4414838"/>
              <a:gd name="connsiteX150" fmla="*/ 1691755 w 4158730"/>
              <a:gd name="connsiteY150" fmla="*/ 1362075 h 4414838"/>
              <a:gd name="connsiteX151" fmla="*/ 1658417 w 4158730"/>
              <a:gd name="connsiteY151" fmla="*/ 1319213 h 4414838"/>
              <a:gd name="connsiteX152" fmla="*/ 1629842 w 4158730"/>
              <a:gd name="connsiteY152" fmla="*/ 1309688 h 4414838"/>
              <a:gd name="connsiteX153" fmla="*/ 1591742 w 4158730"/>
              <a:gd name="connsiteY153" fmla="*/ 1309688 h 4414838"/>
              <a:gd name="connsiteX154" fmla="*/ 1572692 w 4158730"/>
              <a:gd name="connsiteY154" fmla="*/ 1304925 h 4414838"/>
              <a:gd name="connsiteX155" fmla="*/ 1558405 w 4158730"/>
              <a:gd name="connsiteY155" fmla="*/ 1271588 h 4414838"/>
              <a:gd name="connsiteX156" fmla="*/ 1539355 w 4158730"/>
              <a:gd name="connsiteY156" fmla="*/ 1233488 h 4414838"/>
              <a:gd name="connsiteX157" fmla="*/ 1558405 w 4158730"/>
              <a:gd name="connsiteY157" fmla="*/ 1219200 h 4414838"/>
              <a:gd name="connsiteX158" fmla="*/ 1615555 w 4158730"/>
              <a:gd name="connsiteY158" fmla="*/ 1281113 h 4414838"/>
              <a:gd name="connsiteX159" fmla="*/ 1615555 w 4158730"/>
              <a:gd name="connsiteY159" fmla="*/ 1281113 h 4414838"/>
              <a:gd name="connsiteX160" fmla="*/ 1634605 w 4158730"/>
              <a:gd name="connsiteY160" fmla="*/ 1252538 h 4414838"/>
              <a:gd name="connsiteX161" fmla="*/ 1615555 w 4158730"/>
              <a:gd name="connsiteY161" fmla="*/ 1214438 h 4414838"/>
              <a:gd name="connsiteX162" fmla="*/ 1658417 w 4158730"/>
              <a:gd name="connsiteY162" fmla="*/ 1223963 h 4414838"/>
              <a:gd name="connsiteX163" fmla="*/ 1677467 w 4158730"/>
              <a:gd name="connsiteY163" fmla="*/ 1285875 h 4414838"/>
              <a:gd name="connsiteX164" fmla="*/ 1696517 w 4158730"/>
              <a:gd name="connsiteY164" fmla="*/ 1290638 h 4414838"/>
              <a:gd name="connsiteX165" fmla="*/ 1691755 w 4158730"/>
              <a:gd name="connsiteY165" fmla="*/ 1252538 h 4414838"/>
              <a:gd name="connsiteX166" fmla="*/ 1682230 w 4158730"/>
              <a:gd name="connsiteY166" fmla="*/ 1223963 h 4414838"/>
              <a:gd name="connsiteX167" fmla="*/ 1691755 w 4158730"/>
              <a:gd name="connsiteY167" fmla="*/ 1204913 h 4414838"/>
              <a:gd name="connsiteX168" fmla="*/ 1691755 w 4158730"/>
              <a:gd name="connsiteY168" fmla="*/ 1204913 h 4414838"/>
              <a:gd name="connsiteX169" fmla="*/ 1758430 w 4158730"/>
              <a:gd name="connsiteY169" fmla="*/ 1204913 h 4414838"/>
              <a:gd name="connsiteX170" fmla="*/ 1758430 w 4158730"/>
              <a:gd name="connsiteY170" fmla="*/ 1204913 h 4414838"/>
              <a:gd name="connsiteX171" fmla="*/ 1729855 w 4158730"/>
              <a:gd name="connsiteY171" fmla="*/ 1300163 h 4414838"/>
              <a:gd name="connsiteX172" fmla="*/ 1734617 w 4158730"/>
              <a:gd name="connsiteY172" fmla="*/ 1338263 h 4414838"/>
              <a:gd name="connsiteX173" fmla="*/ 1734617 w 4158730"/>
              <a:gd name="connsiteY173" fmla="*/ 1338263 h 4414838"/>
              <a:gd name="connsiteX174" fmla="*/ 1801292 w 4158730"/>
              <a:gd name="connsiteY174" fmla="*/ 1352550 h 4414838"/>
              <a:gd name="connsiteX175" fmla="*/ 1839392 w 4158730"/>
              <a:gd name="connsiteY175" fmla="*/ 1319213 h 4414838"/>
              <a:gd name="connsiteX176" fmla="*/ 1901305 w 4158730"/>
              <a:gd name="connsiteY176" fmla="*/ 1319213 h 4414838"/>
              <a:gd name="connsiteX177" fmla="*/ 1948930 w 4158730"/>
              <a:gd name="connsiteY177" fmla="*/ 1328738 h 4414838"/>
              <a:gd name="connsiteX178" fmla="*/ 1967980 w 4158730"/>
              <a:gd name="connsiteY178" fmla="*/ 1300163 h 4414838"/>
              <a:gd name="connsiteX179" fmla="*/ 1972742 w 4158730"/>
              <a:gd name="connsiteY179" fmla="*/ 1281113 h 4414838"/>
              <a:gd name="connsiteX180" fmla="*/ 1929880 w 4158730"/>
              <a:gd name="connsiteY180" fmla="*/ 1266825 h 4414838"/>
              <a:gd name="connsiteX181" fmla="*/ 1882255 w 4158730"/>
              <a:gd name="connsiteY181" fmla="*/ 1257300 h 4414838"/>
              <a:gd name="connsiteX182" fmla="*/ 1867967 w 4158730"/>
              <a:gd name="connsiteY182" fmla="*/ 1238250 h 4414838"/>
              <a:gd name="connsiteX183" fmla="*/ 1939405 w 4158730"/>
              <a:gd name="connsiteY183" fmla="*/ 1233488 h 4414838"/>
              <a:gd name="connsiteX184" fmla="*/ 1963217 w 4158730"/>
              <a:gd name="connsiteY184" fmla="*/ 1247775 h 4414838"/>
              <a:gd name="connsiteX185" fmla="*/ 1963217 w 4158730"/>
              <a:gd name="connsiteY185" fmla="*/ 1247775 h 4414838"/>
              <a:gd name="connsiteX186" fmla="*/ 1915592 w 4158730"/>
              <a:gd name="connsiteY186" fmla="*/ 1214438 h 4414838"/>
              <a:gd name="connsiteX187" fmla="*/ 1929880 w 4158730"/>
              <a:gd name="connsiteY187" fmla="*/ 1190625 h 4414838"/>
              <a:gd name="connsiteX188" fmla="*/ 1929880 w 4158730"/>
              <a:gd name="connsiteY188" fmla="*/ 1190625 h 4414838"/>
              <a:gd name="connsiteX189" fmla="*/ 1948930 w 4158730"/>
              <a:gd name="connsiteY189" fmla="*/ 1166813 h 4414838"/>
              <a:gd name="connsiteX190" fmla="*/ 1953692 w 4158730"/>
              <a:gd name="connsiteY190" fmla="*/ 1152525 h 4414838"/>
              <a:gd name="connsiteX191" fmla="*/ 2025130 w 4158730"/>
              <a:gd name="connsiteY191" fmla="*/ 1223963 h 4414838"/>
              <a:gd name="connsiteX192" fmla="*/ 2020367 w 4158730"/>
              <a:gd name="connsiteY192" fmla="*/ 1204913 h 4414838"/>
              <a:gd name="connsiteX193" fmla="*/ 1996555 w 4158730"/>
              <a:gd name="connsiteY193" fmla="*/ 1152525 h 4414838"/>
              <a:gd name="connsiteX194" fmla="*/ 1996555 w 4158730"/>
              <a:gd name="connsiteY194" fmla="*/ 1090613 h 4414838"/>
              <a:gd name="connsiteX195" fmla="*/ 2015605 w 4158730"/>
              <a:gd name="connsiteY195" fmla="*/ 1090613 h 4414838"/>
              <a:gd name="connsiteX196" fmla="*/ 2020367 w 4158730"/>
              <a:gd name="connsiteY196" fmla="*/ 1152525 h 4414838"/>
              <a:gd name="connsiteX197" fmla="*/ 2053705 w 4158730"/>
              <a:gd name="connsiteY197" fmla="*/ 1171575 h 4414838"/>
              <a:gd name="connsiteX198" fmla="*/ 2053705 w 4158730"/>
              <a:gd name="connsiteY198" fmla="*/ 1171575 h 4414838"/>
              <a:gd name="connsiteX199" fmla="*/ 2044180 w 4158730"/>
              <a:gd name="connsiteY199" fmla="*/ 1081088 h 4414838"/>
              <a:gd name="connsiteX200" fmla="*/ 2072755 w 4158730"/>
              <a:gd name="connsiteY200" fmla="*/ 1076325 h 4414838"/>
              <a:gd name="connsiteX201" fmla="*/ 2072755 w 4158730"/>
              <a:gd name="connsiteY201" fmla="*/ 1128713 h 4414838"/>
              <a:gd name="connsiteX202" fmla="*/ 2082280 w 4158730"/>
              <a:gd name="connsiteY202" fmla="*/ 1143000 h 4414838"/>
              <a:gd name="connsiteX203" fmla="*/ 2110855 w 4158730"/>
              <a:gd name="connsiteY203" fmla="*/ 1090613 h 4414838"/>
              <a:gd name="connsiteX204" fmla="*/ 2153717 w 4158730"/>
              <a:gd name="connsiteY204" fmla="*/ 1066800 h 4414838"/>
              <a:gd name="connsiteX205" fmla="*/ 2158480 w 4158730"/>
              <a:gd name="connsiteY205" fmla="*/ 1090613 h 4414838"/>
              <a:gd name="connsiteX206" fmla="*/ 2125142 w 4158730"/>
              <a:gd name="connsiteY206" fmla="*/ 1133475 h 4414838"/>
              <a:gd name="connsiteX207" fmla="*/ 2096567 w 4158730"/>
              <a:gd name="connsiteY207" fmla="*/ 1166813 h 4414838"/>
              <a:gd name="connsiteX208" fmla="*/ 2196580 w 4158730"/>
              <a:gd name="connsiteY208" fmla="*/ 1190625 h 4414838"/>
              <a:gd name="connsiteX209" fmla="*/ 2234680 w 4158730"/>
              <a:gd name="connsiteY209" fmla="*/ 1190625 h 4414838"/>
              <a:gd name="connsiteX210" fmla="*/ 2229917 w 4158730"/>
              <a:gd name="connsiteY210" fmla="*/ 1152525 h 4414838"/>
              <a:gd name="connsiteX211" fmla="*/ 2229917 w 4158730"/>
              <a:gd name="connsiteY211" fmla="*/ 1152525 h 4414838"/>
              <a:gd name="connsiteX212" fmla="*/ 2263255 w 4158730"/>
              <a:gd name="connsiteY212" fmla="*/ 1119188 h 4414838"/>
              <a:gd name="connsiteX213" fmla="*/ 2277542 w 4158730"/>
              <a:gd name="connsiteY213" fmla="*/ 1195388 h 4414838"/>
              <a:gd name="connsiteX214" fmla="*/ 2301355 w 4158730"/>
              <a:gd name="connsiteY214" fmla="*/ 1214438 h 4414838"/>
              <a:gd name="connsiteX215" fmla="*/ 2310880 w 4158730"/>
              <a:gd name="connsiteY215" fmla="*/ 1176338 h 4414838"/>
              <a:gd name="connsiteX216" fmla="*/ 2310880 w 4158730"/>
              <a:gd name="connsiteY216" fmla="*/ 1176338 h 4414838"/>
              <a:gd name="connsiteX217" fmla="*/ 2339455 w 4158730"/>
              <a:gd name="connsiteY217" fmla="*/ 1109663 h 4414838"/>
              <a:gd name="connsiteX218" fmla="*/ 2344217 w 4158730"/>
              <a:gd name="connsiteY218" fmla="*/ 1147763 h 4414838"/>
              <a:gd name="connsiteX219" fmla="*/ 2348980 w 4158730"/>
              <a:gd name="connsiteY219" fmla="*/ 1181100 h 4414838"/>
              <a:gd name="connsiteX220" fmla="*/ 2410892 w 4158730"/>
              <a:gd name="connsiteY220" fmla="*/ 1200150 h 4414838"/>
              <a:gd name="connsiteX221" fmla="*/ 2439467 w 4158730"/>
              <a:gd name="connsiteY221" fmla="*/ 1204913 h 4414838"/>
              <a:gd name="connsiteX222" fmla="*/ 2448992 w 4158730"/>
              <a:gd name="connsiteY222" fmla="*/ 1190625 h 4414838"/>
              <a:gd name="connsiteX223" fmla="*/ 2468042 w 4158730"/>
              <a:gd name="connsiteY223" fmla="*/ 1171575 h 4414838"/>
              <a:gd name="connsiteX224" fmla="*/ 2510905 w 4158730"/>
              <a:gd name="connsiteY224" fmla="*/ 1166813 h 4414838"/>
              <a:gd name="connsiteX225" fmla="*/ 2482330 w 4158730"/>
              <a:gd name="connsiteY225" fmla="*/ 1204913 h 4414838"/>
              <a:gd name="connsiteX226" fmla="*/ 2482330 w 4158730"/>
              <a:gd name="connsiteY226" fmla="*/ 1233488 h 4414838"/>
              <a:gd name="connsiteX227" fmla="*/ 2482330 w 4158730"/>
              <a:gd name="connsiteY227" fmla="*/ 1233488 h 4414838"/>
              <a:gd name="connsiteX228" fmla="*/ 2549005 w 4158730"/>
              <a:gd name="connsiteY228" fmla="*/ 1271588 h 4414838"/>
              <a:gd name="connsiteX229" fmla="*/ 2610917 w 4158730"/>
              <a:gd name="connsiteY229" fmla="*/ 1309688 h 4414838"/>
              <a:gd name="connsiteX230" fmla="*/ 2663305 w 4158730"/>
              <a:gd name="connsiteY230" fmla="*/ 1347788 h 4414838"/>
              <a:gd name="connsiteX231" fmla="*/ 2682355 w 4158730"/>
              <a:gd name="connsiteY231" fmla="*/ 1362075 h 4414838"/>
              <a:gd name="connsiteX232" fmla="*/ 2706167 w 4158730"/>
              <a:gd name="connsiteY232" fmla="*/ 1328738 h 4414838"/>
              <a:gd name="connsiteX233" fmla="*/ 2701405 w 4158730"/>
              <a:gd name="connsiteY233" fmla="*/ 1300163 h 4414838"/>
              <a:gd name="connsiteX234" fmla="*/ 2701405 w 4158730"/>
              <a:gd name="connsiteY234" fmla="*/ 1281113 h 4414838"/>
              <a:gd name="connsiteX235" fmla="*/ 2729980 w 4158730"/>
              <a:gd name="connsiteY235" fmla="*/ 1319213 h 4414838"/>
              <a:gd name="connsiteX236" fmla="*/ 2706167 w 4158730"/>
              <a:gd name="connsiteY236" fmla="*/ 1357313 h 4414838"/>
              <a:gd name="connsiteX237" fmla="*/ 2749030 w 4158730"/>
              <a:gd name="connsiteY237" fmla="*/ 1404938 h 4414838"/>
              <a:gd name="connsiteX238" fmla="*/ 2796655 w 4158730"/>
              <a:gd name="connsiteY238" fmla="*/ 1390650 h 4414838"/>
              <a:gd name="connsiteX239" fmla="*/ 2796655 w 4158730"/>
              <a:gd name="connsiteY239" fmla="*/ 1390650 h 4414838"/>
              <a:gd name="connsiteX240" fmla="*/ 2815705 w 4158730"/>
              <a:gd name="connsiteY240" fmla="*/ 1333500 h 4414838"/>
              <a:gd name="connsiteX241" fmla="*/ 2815705 w 4158730"/>
              <a:gd name="connsiteY241" fmla="*/ 1333500 h 4414838"/>
              <a:gd name="connsiteX242" fmla="*/ 2825230 w 4158730"/>
              <a:gd name="connsiteY242" fmla="*/ 1381125 h 4414838"/>
              <a:gd name="connsiteX243" fmla="*/ 2849042 w 4158730"/>
              <a:gd name="connsiteY243" fmla="*/ 1419225 h 4414838"/>
              <a:gd name="connsiteX244" fmla="*/ 2930005 w 4158730"/>
              <a:gd name="connsiteY244" fmla="*/ 1443038 h 4414838"/>
              <a:gd name="connsiteX245" fmla="*/ 2987155 w 4158730"/>
              <a:gd name="connsiteY245" fmla="*/ 1452563 h 4414838"/>
              <a:gd name="connsiteX246" fmla="*/ 2987155 w 4158730"/>
              <a:gd name="connsiteY246" fmla="*/ 1452563 h 4414838"/>
              <a:gd name="connsiteX247" fmla="*/ 2949055 w 4158730"/>
              <a:gd name="connsiteY247" fmla="*/ 1309688 h 4414838"/>
              <a:gd name="connsiteX248" fmla="*/ 2887142 w 4158730"/>
              <a:gd name="connsiteY248" fmla="*/ 1157288 h 4414838"/>
              <a:gd name="connsiteX249" fmla="*/ 2882380 w 4158730"/>
              <a:gd name="connsiteY249" fmla="*/ 1104900 h 4414838"/>
              <a:gd name="connsiteX250" fmla="*/ 3010967 w 4158730"/>
              <a:gd name="connsiteY250" fmla="*/ 1081088 h 4414838"/>
              <a:gd name="connsiteX251" fmla="*/ 3053830 w 4158730"/>
              <a:gd name="connsiteY251" fmla="*/ 1171575 h 4414838"/>
              <a:gd name="connsiteX252" fmla="*/ 3077642 w 4158730"/>
              <a:gd name="connsiteY252" fmla="*/ 1257300 h 4414838"/>
              <a:gd name="connsiteX253" fmla="*/ 3082405 w 4158730"/>
              <a:gd name="connsiteY253" fmla="*/ 1347788 h 4414838"/>
              <a:gd name="connsiteX254" fmla="*/ 3096692 w 4158730"/>
              <a:gd name="connsiteY254" fmla="*/ 1419225 h 4414838"/>
              <a:gd name="connsiteX255" fmla="*/ 3144317 w 4158730"/>
              <a:gd name="connsiteY255" fmla="*/ 1452563 h 4414838"/>
              <a:gd name="connsiteX256" fmla="*/ 3244330 w 4158730"/>
              <a:gd name="connsiteY256" fmla="*/ 1414463 h 4414838"/>
              <a:gd name="connsiteX257" fmla="*/ 3334817 w 4158730"/>
              <a:gd name="connsiteY257" fmla="*/ 1371600 h 4414838"/>
              <a:gd name="connsiteX258" fmla="*/ 3401492 w 4158730"/>
              <a:gd name="connsiteY258" fmla="*/ 1333500 h 4414838"/>
              <a:gd name="connsiteX259" fmla="*/ 3401492 w 4158730"/>
              <a:gd name="connsiteY259" fmla="*/ 1276350 h 4414838"/>
              <a:gd name="connsiteX260" fmla="*/ 3353867 w 4158730"/>
              <a:gd name="connsiteY260" fmla="*/ 1271588 h 4414838"/>
              <a:gd name="connsiteX261" fmla="*/ 3296717 w 4158730"/>
              <a:gd name="connsiteY261" fmla="*/ 1300163 h 4414838"/>
              <a:gd name="connsiteX262" fmla="*/ 3239567 w 4158730"/>
              <a:gd name="connsiteY262" fmla="*/ 1309688 h 4414838"/>
              <a:gd name="connsiteX263" fmla="*/ 3201467 w 4158730"/>
              <a:gd name="connsiteY263" fmla="*/ 1300163 h 4414838"/>
              <a:gd name="connsiteX264" fmla="*/ 3249092 w 4158730"/>
              <a:gd name="connsiteY264" fmla="*/ 1271588 h 4414838"/>
              <a:gd name="connsiteX265" fmla="*/ 3272905 w 4158730"/>
              <a:gd name="connsiteY265" fmla="*/ 1233488 h 4414838"/>
              <a:gd name="connsiteX266" fmla="*/ 3230042 w 4158730"/>
              <a:gd name="connsiteY266" fmla="*/ 1223963 h 4414838"/>
              <a:gd name="connsiteX267" fmla="*/ 3163367 w 4158730"/>
              <a:gd name="connsiteY267" fmla="*/ 1200150 h 4414838"/>
              <a:gd name="connsiteX268" fmla="*/ 3144317 w 4158730"/>
              <a:gd name="connsiteY268" fmla="*/ 1123950 h 4414838"/>
              <a:gd name="connsiteX269" fmla="*/ 3225280 w 4158730"/>
              <a:gd name="connsiteY269" fmla="*/ 1181101 h 4414838"/>
              <a:gd name="connsiteX270" fmla="*/ 3363392 w 4158730"/>
              <a:gd name="connsiteY270" fmla="*/ 1233489 h 4414838"/>
              <a:gd name="connsiteX271" fmla="*/ 3463405 w 4158730"/>
              <a:gd name="connsiteY271" fmla="*/ 1247776 h 4414838"/>
              <a:gd name="connsiteX272" fmla="*/ 3472930 w 4158730"/>
              <a:gd name="connsiteY272" fmla="*/ 1314451 h 4414838"/>
              <a:gd name="connsiteX273" fmla="*/ 3587230 w 4158730"/>
              <a:gd name="connsiteY273" fmla="*/ 1271589 h 4414838"/>
              <a:gd name="connsiteX274" fmla="*/ 3696767 w 4158730"/>
              <a:gd name="connsiteY274" fmla="*/ 1214439 h 4414838"/>
              <a:gd name="connsiteX275" fmla="*/ 3763442 w 4158730"/>
              <a:gd name="connsiteY275" fmla="*/ 1166814 h 4414838"/>
              <a:gd name="connsiteX276" fmla="*/ 3749155 w 4158730"/>
              <a:gd name="connsiteY276" fmla="*/ 1123951 h 4414838"/>
              <a:gd name="connsiteX277" fmla="*/ 3787255 w 4158730"/>
              <a:gd name="connsiteY277" fmla="*/ 1095376 h 4414838"/>
              <a:gd name="connsiteX278" fmla="*/ 3872980 w 4158730"/>
              <a:gd name="connsiteY278" fmla="*/ 1114426 h 4414838"/>
              <a:gd name="connsiteX279" fmla="*/ 4063480 w 4158730"/>
              <a:gd name="connsiteY279" fmla="*/ 1143000 h 4414838"/>
              <a:gd name="connsiteX280" fmla="*/ 4139680 w 4158730"/>
              <a:gd name="connsiteY280" fmla="*/ 1176338 h 4414838"/>
              <a:gd name="connsiteX281" fmla="*/ 4153967 w 4158730"/>
              <a:gd name="connsiteY281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196455 w 4158730"/>
              <a:gd name="connsiteY123" fmla="*/ 1109663 h 4414838"/>
              <a:gd name="connsiteX124" fmla="*/ 1253605 w 4158730"/>
              <a:gd name="connsiteY124" fmla="*/ 1090613 h 4414838"/>
              <a:gd name="connsiteX125" fmla="*/ 1296467 w 4158730"/>
              <a:gd name="connsiteY125" fmla="*/ 1095375 h 4414838"/>
              <a:gd name="connsiteX126" fmla="*/ 1301230 w 4158730"/>
              <a:gd name="connsiteY126" fmla="*/ 1176338 h 4414838"/>
              <a:gd name="connsiteX127" fmla="*/ 1329805 w 4158730"/>
              <a:gd name="connsiteY127" fmla="*/ 1223963 h 4414838"/>
              <a:gd name="connsiteX128" fmla="*/ 1396480 w 4158730"/>
              <a:gd name="connsiteY128" fmla="*/ 1281113 h 4414838"/>
              <a:gd name="connsiteX129" fmla="*/ 1448867 w 4158730"/>
              <a:gd name="connsiteY129" fmla="*/ 1309688 h 4414838"/>
              <a:gd name="connsiteX130" fmla="*/ 1529830 w 4158730"/>
              <a:gd name="connsiteY130" fmla="*/ 1281113 h 4414838"/>
              <a:gd name="connsiteX131" fmla="*/ 1534592 w 4158730"/>
              <a:gd name="connsiteY131" fmla="*/ 1314450 h 4414838"/>
              <a:gd name="connsiteX132" fmla="*/ 1496492 w 4158730"/>
              <a:gd name="connsiteY132" fmla="*/ 1366838 h 4414838"/>
              <a:gd name="connsiteX133" fmla="*/ 1510780 w 4158730"/>
              <a:gd name="connsiteY133" fmla="*/ 1428750 h 4414838"/>
              <a:gd name="connsiteX134" fmla="*/ 1553642 w 4158730"/>
              <a:gd name="connsiteY134" fmla="*/ 1428750 h 4414838"/>
              <a:gd name="connsiteX135" fmla="*/ 1506017 w 4158730"/>
              <a:gd name="connsiteY135" fmla="*/ 1462088 h 4414838"/>
              <a:gd name="connsiteX136" fmla="*/ 1520305 w 4158730"/>
              <a:gd name="connsiteY136" fmla="*/ 1528763 h 4414838"/>
              <a:gd name="connsiteX137" fmla="*/ 1544117 w 4158730"/>
              <a:gd name="connsiteY137" fmla="*/ 1576388 h 4414838"/>
              <a:gd name="connsiteX138" fmla="*/ 1601267 w 4158730"/>
              <a:gd name="connsiteY138" fmla="*/ 1571625 h 4414838"/>
              <a:gd name="connsiteX139" fmla="*/ 1653655 w 4158730"/>
              <a:gd name="connsiteY139" fmla="*/ 1590675 h 4414838"/>
              <a:gd name="connsiteX140" fmla="*/ 1696517 w 4158730"/>
              <a:gd name="connsiteY140" fmla="*/ 1552575 h 4414838"/>
              <a:gd name="connsiteX141" fmla="*/ 1720330 w 4158730"/>
              <a:gd name="connsiteY141" fmla="*/ 1533525 h 4414838"/>
              <a:gd name="connsiteX142" fmla="*/ 1706042 w 4158730"/>
              <a:gd name="connsiteY142" fmla="*/ 1490663 h 4414838"/>
              <a:gd name="connsiteX143" fmla="*/ 1691755 w 4158730"/>
              <a:gd name="connsiteY143" fmla="*/ 1476375 h 4414838"/>
              <a:gd name="connsiteX144" fmla="*/ 1691755 w 4158730"/>
              <a:gd name="connsiteY144" fmla="*/ 1452563 h 4414838"/>
              <a:gd name="connsiteX145" fmla="*/ 1729855 w 4158730"/>
              <a:gd name="connsiteY145" fmla="*/ 1466850 h 4414838"/>
              <a:gd name="connsiteX146" fmla="*/ 1758430 w 4158730"/>
              <a:gd name="connsiteY146" fmla="*/ 1495425 h 4414838"/>
              <a:gd name="connsiteX147" fmla="*/ 1767955 w 4158730"/>
              <a:gd name="connsiteY147" fmla="*/ 1447800 h 4414838"/>
              <a:gd name="connsiteX148" fmla="*/ 1772717 w 4158730"/>
              <a:gd name="connsiteY148" fmla="*/ 1414463 h 4414838"/>
              <a:gd name="connsiteX149" fmla="*/ 1767955 w 4158730"/>
              <a:gd name="connsiteY149" fmla="*/ 1400175 h 4414838"/>
              <a:gd name="connsiteX150" fmla="*/ 1725092 w 4158730"/>
              <a:gd name="connsiteY150" fmla="*/ 1385888 h 4414838"/>
              <a:gd name="connsiteX151" fmla="*/ 1691755 w 4158730"/>
              <a:gd name="connsiteY151" fmla="*/ 1362075 h 4414838"/>
              <a:gd name="connsiteX152" fmla="*/ 1658417 w 4158730"/>
              <a:gd name="connsiteY152" fmla="*/ 1319213 h 4414838"/>
              <a:gd name="connsiteX153" fmla="*/ 1629842 w 4158730"/>
              <a:gd name="connsiteY153" fmla="*/ 1309688 h 4414838"/>
              <a:gd name="connsiteX154" fmla="*/ 1591742 w 4158730"/>
              <a:gd name="connsiteY154" fmla="*/ 1309688 h 4414838"/>
              <a:gd name="connsiteX155" fmla="*/ 1572692 w 4158730"/>
              <a:gd name="connsiteY155" fmla="*/ 1304925 h 4414838"/>
              <a:gd name="connsiteX156" fmla="*/ 1558405 w 4158730"/>
              <a:gd name="connsiteY156" fmla="*/ 1271588 h 4414838"/>
              <a:gd name="connsiteX157" fmla="*/ 1539355 w 4158730"/>
              <a:gd name="connsiteY157" fmla="*/ 1233488 h 4414838"/>
              <a:gd name="connsiteX158" fmla="*/ 1558405 w 4158730"/>
              <a:gd name="connsiteY158" fmla="*/ 1219200 h 4414838"/>
              <a:gd name="connsiteX159" fmla="*/ 1615555 w 4158730"/>
              <a:gd name="connsiteY159" fmla="*/ 1281113 h 4414838"/>
              <a:gd name="connsiteX160" fmla="*/ 1615555 w 4158730"/>
              <a:gd name="connsiteY160" fmla="*/ 1281113 h 4414838"/>
              <a:gd name="connsiteX161" fmla="*/ 1634605 w 4158730"/>
              <a:gd name="connsiteY161" fmla="*/ 1252538 h 4414838"/>
              <a:gd name="connsiteX162" fmla="*/ 1615555 w 4158730"/>
              <a:gd name="connsiteY162" fmla="*/ 1214438 h 4414838"/>
              <a:gd name="connsiteX163" fmla="*/ 1658417 w 4158730"/>
              <a:gd name="connsiteY163" fmla="*/ 1223963 h 4414838"/>
              <a:gd name="connsiteX164" fmla="*/ 1677467 w 4158730"/>
              <a:gd name="connsiteY164" fmla="*/ 1285875 h 4414838"/>
              <a:gd name="connsiteX165" fmla="*/ 1696517 w 4158730"/>
              <a:gd name="connsiteY165" fmla="*/ 1290638 h 4414838"/>
              <a:gd name="connsiteX166" fmla="*/ 1691755 w 4158730"/>
              <a:gd name="connsiteY166" fmla="*/ 1252538 h 4414838"/>
              <a:gd name="connsiteX167" fmla="*/ 1682230 w 4158730"/>
              <a:gd name="connsiteY167" fmla="*/ 1223963 h 4414838"/>
              <a:gd name="connsiteX168" fmla="*/ 1691755 w 4158730"/>
              <a:gd name="connsiteY168" fmla="*/ 1204913 h 4414838"/>
              <a:gd name="connsiteX169" fmla="*/ 1691755 w 4158730"/>
              <a:gd name="connsiteY169" fmla="*/ 1204913 h 4414838"/>
              <a:gd name="connsiteX170" fmla="*/ 1758430 w 4158730"/>
              <a:gd name="connsiteY170" fmla="*/ 1204913 h 4414838"/>
              <a:gd name="connsiteX171" fmla="*/ 1758430 w 4158730"/>
              <a:gd name="connsiteY171" fmla="*/ 1204913 h 4414838"/>
              <a:gd name="connsiteX172" fmla="*/ 1729855 w 4158730"/>
              <a:gd name="connsiteY172" fmla="*/ 1300163 h 4414838"/>
              <a:gd name="connsiteX173" fmla="*/ 1734617 w 4158730"/>
              <a:gd name="connsiteY173" fmla="*/ 1338263 h 4414838"/>
              <a:gd name="connsiteX174" fmla="*/ 1734617 w 4158730"/>
              <a:gd name="connsiteY174" fmla="*/ 1338263 h 4414838"/>
              <a:gd name="connsiteX175" fmla="*/ 1801292 w 4158730"/>
              <a:gd name="connsiteY175" fmla="*/ 1352550 h 4414838"/>
              <a:gd name="connsiteX176" fmla="*/ 1839392 w 4158730"/>
              <a:gd name="connsiteY176" fmla="*/ 1319213 h 4414838"/>
              <a:gd name="connsiteX177" fmla="*/ 1901305 w 4158730"/>
              <a:gd name="connsiteY177" fmla="*/ 1319213 h 4414838"/>
              <a:gd name="connsiteX178" fmla="*/ 1948930 w 4158730"/>
              <a:gd name="connsiteY178" fmla="*/ 1328738 h 4414838"/>
              <a:gd name="connsiteX179" fmla="*/ 1967980 w 4158730"/>
              <a:gd name="connsiteY179" fmla="*/ 1300163 h 4414838"/>
              <a:gd name="connsiteX180" fmla="*/ 1972742 w 4158730"/>
              <a:gd name="connsiteY180" fmla="*/ 1281113 h 4414838"/>
              <a:gd name="connsiteX181" fmla="*/ 1929880 w 4158730"/>
              <a:gd name="connsiteY181" fmla="*/ 1266825 h 4414838"/>
              <a:gd name="connsiteX182" fmla="*/ 1882255 w 4158730"/>
              <a:gd name="connsiteY182" fmla="*/ 1257300 h 4414838"/>
              <a:gd name="connsiteX183" fmla="*/ 1867967 w 4158730"/>
              <a:gd name="connsiteY183" fmla="*/ 1238250 h 4414838"/>
              <a:gd name="connsiteX184" fmla="*/ 1939405 w 4158730"/>
              <a:gd name="connsiteY184" fmla="*/ 1233488 h 4414838"/>
              <a:gd name="connsiteX185" fmla="*/ 1963217 w 4158730"/>
              <a:gd name="connsiteY185" fmla="*/ 1247775 h 4414838"/>
              <a:gd name="connsiteX186" fmla="*/ 1963217 w 4158730"/>
              <a:gd name="connsiteY186" fmla="*/ 1247775 h 4414838"/>
              <a:gd name="connsiteX187" fmla="*/ 1915592 w 4158730"/>
              <a:gd name="connsiteY187" fmla="*/ 1214438 h 4414838"/>
              <a:gd name="connsiteX188" fmla="*/ 1929880 w 4158730"/>
              <a:gd name="connsiteY188" fmla="*/ 1190625 h 4414838"/>
              <a:gd name="connsiteX189" fmla="*/ 1929880 w 4158730"/>
              <a:gd name="connsiteY189" fmla="*/ 1190625 h 4414838"/>
              <a:gd name="connsiteX190" fmla="*/ 1948930 w 4158730"/>
              <a:gd name="connsiteY190" fmla="*/ 1166813 h 4414838"/>
              <a:gd name="connsiteX191" fmla="*/ 1953692 w 4158730"/>
              <a:gd name="connsiteY191" fmla="*/ 1152525 h 4414838"/>
              <a:gd name="connsiteX192" fmla="*/ 2025130 w 4158730"/>
              <a:gd name="connsiteY192" fmla="*/ 1223963 h 4414838"/>
              <a:gd name="connsiteX193" fmla="*/ 2020367 w 4158730"/>
              <a:gd name="connsiteY193" fmla="*/ 1204913 h 4414838"/>
              <a:gd name="connsiteX194" fmla="*/ 1996555 w 4158730"/>
              <a:gd name="connsiteY194" fmla="*/ 1152525 h 4414838"/>
              <a:gd name="connsiteX195" fmla="*/ 1996555 w 4158730"/>
              <a:gd name="connsiteY195" fmla="*/ 1090613 h 4414838"/>
              <a:gd name="connsiteX196" fmla="*/ 2015605 w 4158730"/>
              <a:gd name="connsiteY196" fmla="*/ 1090613 h 4414838"/>
              <a:gd name="connsiteX197" fmla="*/ 2020367 w 4158730"/>
              <a:gd name="connsiteY197" fmla="*/ 1152525 h 4414838"/>
              <a:gd name="connsiteX198" fmla="*/ 2053705 w 4158730"/>
              <a:gd name="connsiteY198" fmla="*/ 1171575 h 4414838"/>
              <a:gd name="connsiteX199" fmla="*/ 2053705 w 4158730"/>
              <a:gd name="connsiteY199" fmla="*/ 1171575 h 4414838"/>
              <a:gd name="connsiteX200" fmla="*/ 2044180 w 4158730"/>
              <a:gd name="connsiteY200" fmla="*/ 1081088 h 4414838"/>
              <a:gd name="connsiteX201" fmla="*/ 2072755 w 4158730"/>
              <a:gd name="connsiteY201" fmla="*/ 1076325 h 4414838"/>
              <a:gd name="connsiteX202" fmla="*/ 2072755 w 4158730"/>
              <a:gd name="connsiteY202" fmla="*/ 1128713 h 4414838"/>
              <a:gd name="connsiteX203" fmla="*/ 2082280 w 4158730"/>
              <a:gd name="connsiteY203" fmla="*/ 1143000 h 4414838"/>
              <a:gd name="connsiteX204" fmla="*/ 2110855 w 4158730"/>
              <a:gd name="connsiteY204" fmla="*/ 1090613 h 4414838"/>
              <a:gd name="connsiteX205" fmla="*/ 2153717 w 4158730"/>
              <a:gd name="connsiteY205" fmla="*/ 1066800 h 4414838"/>
              <a:gd name="connsiteX206" fmla="*/ 2158480 w 4158730"/>
              <a:gd name="connsiteY206" fmla="*/ 1090613 h 4414838"/>
              <a:gd name="connsiteX207" fmla="*/ 2125142 w 4158730"/>
              <a:gd name="connsiteY207" fmla="*/ 1133475 h 4414838"/>
              <a:gd name="connsiteX208" fmla="*/ 2096567 w 4158730"/>
              <a:gd name="connsiteY208" fmla="*/ 1166813 h 4414838"/>
              <a:gd name="connsiteX209" fmla="*/ 2196580 w 4158730"/>
              <a:gd name="connsiteY209" fmla="*/ 1190625 h 4414838"/>
              <a:gd name="connsiteX210" fmla="*/ 2234680 w 4158730"/>
              <a:gd name="connsiteY210" fmla="*/ 1190625 h 4414838"/>
              <a:gd name="connsiteX211" fmla="*/ 2229917 w 4158730"/>
              <a:gd name="connsiteY211" fmla="*/ 1152525 h 4414838"/>
              <a:gd name="connsiteX212" fmla="*/ 2229917 w 4158730"/>
              <a:gd name="connsiteY212" fmla="*/ 1152525 h 4414838"/>
              <a:gd name="connsiteX213" fmla="*/ 2263255 w 4158730"/>
              <a:gd name="connsiteY213" fmla="*/ 1119188 h 4414838"/>
              <a:gd name="connsiteX214" fmla="*/ 2277542 w 4158730"/>
              <a:gd name="connsiteY214" fmla="*/ 1195388 h 4414838"/>
              <a:gd name="connsiteX215" fmla="*/ 2301355 w 4158730"/>
              <a:gd name="connsiteY215" fmla="*/ 1214438 h 4414838"/>
              <a:gd name="connsiteX216" fmla="*/ 2310880 w 4158730"/>
              <a:gd name="connsiteY216" fmla="*/ 1176338 h 4414838"/>
              <a:gd name="connsiteX217" fmla="*/ 2310880 w 4158730"/>
              <a:gd name="connsiteY217" fmla="*/ 1176338 h 4414838"/>
              <a:gd name="connsiteX218" fmla="*/ 2339455 w 4158730"/>
              <a:gd name="connsiteY218" fmla="*/ 1109663 h 4414838"/>
              <a:gd name="connsiteX219" fmla="*/ 2344217 w 4158730"/>
              <a:gd name="connsiteY219" fmla="*/ 1147763 h 4414838"/>
              <a:gd name="connsiteX220" fmla="*/ 2348980 w 4158730"/>
              <a:gd name="connsiteY220" fmla="*/ 1181100 h 4414838"/>
              <a:gd name="connsiteX221" fmla="*/ 2410892 w 4158730"/>
              <a:gd name="connsiteY221" fmla="*/ 1200150 h 4414838"/>
              <a:gd name="connsiteX222" fmla="*/ 2439467 w 4158730"/>
              <a:gd name="connsiteY222" fmla="*/ 1204913 h 4414838"/>
              <a:gd name="connsiteX223" fmla="*/ 2448992 w 4158730"/>
              <a:gd name="connsiteY223" fmla="*/ 1190625 h 4414838"/>
              <a:gd name="connsiteX224" fmla="*/ 2468042 w 4158730"/>
              <a:gd name="connsiteY224" fmla="*/ 1171575 h 4414838"/>
              <a:gd name="connsiteX225" fmla="*/ 2510905 w 4158730"/>
              <a:gd name="connsiteY225" fmla="*/ 1166813 h 4414838"/>
              <a:gd name="connsiteX226" fmla="*/ 2482330 w 4158730"/>
              <a:gd name="connsiteY226" fmla="*/ 1204913 h 4414838"/>
              <a:gd name="connsiteX227" fmla="*/ 2482330 w 4158730"/>
              <a:gd name="connsiteY227" fmla="*/ 1233488 h 4414838"/>
              <a:gd name="connsiteX228" fmla="*/ 2482330 w 4158730"/>
              <a:gd name="connsiteY228" fmla="*/ 1233488 h 4414838"/>
              <a:gd name="connsiteX229" fmla="*/ 2549005 w 4158730"/>
              <a:gd name="connsiteY229" fmla="*/ 1271588 h 4414838"/>
              <a:gd name="connsiteX230" fmla="*/ 2610917 w 4158730"/>
              <a:gd name="connsiteY230" fmla="*/ 1309688 h 4414838"/>
              <a:gd name="connsiteX231" fmla="*/ 2663305 w 4158730"/>
              <a:gd name="connsiteY231" fmla="*/ 1347788 h 4414838"/>
              <a:gd name="connsiteX232" fmla="*/ 2682355 w 4158730"/>
              <a:gd name="connsiteY232" fmla="*/ 1362075 h 4414838"/>
              <a:gd name="connsiteX233" fmla="*/ 2706167 w 4158730"/>
              <a:gd name="connsiteY233" fmla="*/ 1328738 h 4414838"/>
              <a:gd name="connsiteX234" fmla="*/ 2701405 w 4158730"/>
              <a:gd name="connsiteY234" fmla="*/ 1300163 h 4414838"/>
              <a:gd name="connsiteX235" fmla="*/ 2701405 w 4158730"/>
              <a:gd name="connsiteY235" fmla="*/ 1281113 h 4414838"/>
              <a:gd name="connsiteX236" fmla="*/ 2729980 w 4158730"/>
              <a:gd name="connsiteY236" fmla="*/ 1319213 h 4414838"/>
              <a:gd name="connsiteX237" fmla="*/ 2706167 w 4158730"/>
              <a:gd name="connsiteY237" fmla="*/ 1357313 h 4414838"/>
              <a:gd name="connsiteX238" fmla="*/ 2749030 w 4158730"/>
              <a:gd name="connsiteY238" fmla="*/ 1404938 h 4414838"/>
              <a:gd name="connsiteX239" fmla="*/ 2796655 w 4158730"/>
              <a:gd name="connsiteY239" fmla="*/ 1390650 h 4414838"/>
              <a:gd name="connsiteX240" fmla="*/ 2796655 w 4158730"/>
              <a:gd name="connsiteY240" fmla="*/ 1390650 h 4414838"/>
              <a:gd name="connsiteX241" fmla="*/ 2815705 w 4158730"/>
              <a:gd name="connsiteY241" fmla="*/ 1333500 h 4414838"/>
              <a:gd name="connsiteX242" fmla="*/ 2815705 w 4158730"/>
              <a:gd name="connsiteY242" fmla="*/ 1333500 h 4414838"/>
              <a:gd name="connsiteX243" fmla="*/ 2825230 w 4158730"/>
              <a:gd name="connsiteY243" fmla="*/ 1381125 h 4414838"/>
              <a:gd name="connsiteX244" fmla="*/ 2849042 w 4158730"/>
              <a:gd name="connsiteY244" fmla="*/ 1419225 h 4414838"/>
              <a:gd name="connsiteX245" fmla="*/ 2930005 w 4158730"/>
              <a:gd name="connsiteY245" fmla="*/ 1443038 h 4414838"/>
              <a:gd name="connsiteX246" fmla="*/ 2987155 w 4158730"/>
              <a:gd name="connsiteY246" fmla="*/ 1452563 h 4414838"/>
              <a:gd name="connsiteX247" fmla="*/ 2987155 w 4158730"/>
              <a:gd name="connsiteY247" fmla="*/ 1452563 h 4414838"/>
              <a:gd name="connsiteX248" fmla="*/ 2949055 w 4158730"/>
              <a:gd name="connsiteY248" fmla="*/ 1309688 h 4414838"/>
              <a:gd name="connsiteX249" fmla="*/ 2887142 w 4158730"/>
              <a:gd name="connsiteY249" fmla="*/ 1157288 h 4414838"/>
              <a:gd name="connsiteX250" fmla="*/ 2882380 w 4158730"/>
              <a:gd name="connsiteY250" fmla="*/ 1104900 h 4414838"/>
              <a:gd name="connsiteX251" fmla="*/ 3010967 w 4158730"/>
              <a:gd name="connsiteY251" fmla="*/ 1081088 h 4414838"/>
              <a:gd name="connsiteX252" fmla="*/ 3053830 w 4158730"/>
              <a:gd name="connsiteY252" fmla="*/ 1171575 h 4414838"/>
              <a:gd name="connsiteX253" fmla="*/ 3077642 w 4158730"/>
              <a:gd name="connsiteY253" fmla="*/ 1257300 h 4414838"/>
              <a:gd name="connsiteX254" fmla="*/ 3082405 w 4158730"/>
              <a:gd name="connsiteY254" fmla="*/ 1347788 h 4414838"/>
              <a:gd name="connsiteX255" fmla="*/ 3096692 w 4158730"/>
              <a:gd name="connsiteY255" fmla="*/ 1419225 h 4414838"/>
              <a:gd name="connsiteX256" fmla="*/ 3144317 w 4158730"/>
              <a:gd name="connsiteY256" fmla="*/ 1452563 h 4414838"/>
              <a:gd name="connsiteX257" fmla="*/ 3244330 w 4158730"/>
              <a:gd name="connsiteY257" fmla="*/ 1414463 h 4414838"/>
              <a:gd name="connsiteX258" fmla="*/ 3334817 w 4158730"/>
              <a:gd name="connsiteY258" fmla="*/ 1371600 h 4414838"/>
              <a:gd name="connsiteX259" fmla="*/ 3401492 w 4158730"/>
              <a:gd name="connsiteY259" fmla="*/ 1333500 h 4414838"/>
              <a:gd name="connsiteX260" fmla="*/ 3401492 w 4158730"/>
              <a:gd name="connsiteY260" fmla="*/ 1276350 h 4414838"/>
              <a:gd name="connsiteX261" fmla="*/ 3353867 w 4158730"/>
              <a:gd name="connsiteY261" fmla="*/ 1271588 h 4414838"/>
              <a:gd name="connsiteX262" fmla="*/ 3296717 w 4158730"/>
              <a:gd name="connsiteY262" fmla="*/ 1300163 h 4414838"/>
              <a:gd name="connsiteX263" fmla="*/ 3239567 w 4158730"/>
              <a:gd name="connsiteY263" fmla="*/ 1309688 h 4414838"/>
              <a:gd name="connsiteX264" fmla="*/ 3201467 w 4158730"/>
              <a:gd name="connsiteY264" fmla="*/ 1300163 h 4414838"/>
              <a:gd name="connsiteX265" fmla="*/ 3249092 w 4158730"/>
              <a:gd name="connsiteY265" fmla="*/ 1271588 h 4414838"/>
              <a:gd name="connsiteX266" fmla="*/ 3272905 w 4158730"/>
              <a:gd name="connsiteY266" fmla="*/ 1233488 h 4414838"/>
              <a:gd name="connsiteX267" fmla="*/ 3230042 w 4158730"/>
              <a:gd name="connsiteY267" fmla="*/ 1223963 h 4414838"/>
              <a:gd name="connsiteX268" fmla="*/ 3163367 w 4158730"/>
              <a:gd name="connsiteY268" fmla="*/ 1200150 h 4414838"/>
              <a:gd name="connsiteX269" fmla="*/ 3144317 w 4158730"/>
              <a:gd name="connsiteY269" fmla="*/ 1123950 h 4414838"/>
              <a:gd name="connsiteX270" fmla="*/ 3225280 w 4158730"/>
              <a:gd name="connsiteY270" fmla="*/ 1181101 h 4414838"/>
              <a:gd name="connsiteX271" fmla="*/ 3363392 w 4158730"/>
              <a:gd name="connsiteY271" fmla="*/ 1233489 h 4414838"/>
              <a:gd name="connsiteX272" fmla="*/ 3463405 w 4158730"/>
              <a:gd name="connsiteY272" fmla="*/ 1247776 h 4414838"/>
              <a:gd name="connsiteX273" fmla="*/ 3472930 w 4158730"/>
              <a:gd name="connsiteY273" fmla="*/ 1314451 h 4414838"/>
              <a:gd name="connsiteX274" fmla="*/ 3587230 w 4158730"/>
              <a:gd name="connsiteY274" fmla="*/ 1271589 h 4414838"/>
              <a:gd name="connsiteX275" fmla="*/ 3696767 w 4158730"/>
              <a:gd name="connsiteY275" fmla="*/ 1214439 h 4414838"/>
              <a:gd name="connsiteX276" fmla="*/ 3763442 w 4158730"/>
              <a:gd name="connsiteY276" fmla="*/ 1166814 h 4414838"/>
              <a:gd name="connsiteX277" fmla="*/ 3749155 w 4158730"/>
              <a:gd name="connsiteY277" fmla="*/ 1123951 h 4414838"/>
              <a:gd name="connsiteX278" fmla="*/ 3787255 w 4158730"/>
              <a:gd name="connsiteY278" fmla="*/ 1095376 h 4414838"/>
              <a:gd name="connsiteX279" fmla="*/ 3872980 w 4158730"/>
              <a:gd name="connsiteY279" fmla="*/ 1114426 h 4414838"/>
              <a:gd name="connsiteX280" fmla="*/ 4063480 w 4158730"/>
              <a:gd name="connsiteY280" fmla="*/ 1143000 h 4414838"/>
              <a:gd name="connsiteX281" fmla="*/ 4139680 w 4158730"/>
              <a:gd name="connsiteY281" fmla="*/ 1176338 h 4414838"/>
              <a:gd name="connsiteX282" fmla="*/ 4153967 w 4158730"/>
              <a:gd name="connsiteY28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196455 w 4158730"/>
              <a:gd name="connsiteY124" fmla="*/ 1109663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882380 w 4158730"/>
              <a:gd name="connsiteY251" fmla="*/ 1104900 h 4414838"/>
              <a:gd name="connsiteX252" fmla="*/ 3010967 w 4158730"/>
              <a:gd name="connsiteY252" fmla="*/ 1081088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882380 w 4158730"/>
              <a:gd name="connsiteY251" fmla="*/ 1104900 h 4414838"/>
              <a:gd name="connsiteX252" fmla="*/ 3010967 w 4158730"/>
              <a:gd name="connsiteY252" fmla="*/ 1081088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882380 w 4158730"/>
              <a:gd name="connsiteY251" fmla="*/ 1104900 h 4414838"/>
              <a:gd name="connsiteX252" fmla="*/ 2963342 w 4158730"/>
              <a:gd name="connsiteY252" fmla="*/ 1090613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963342 w 4158730"/>
              <a:gd name="connsiteY252" fmla="*/ 1090613 h 4414838"/>
              <a:gd name="connsiteX253" fmla="*/ 3053830 w 4158730"/>
              <a:gd name="connsiteY253" fmla="*/ 1171575 h 4414838"/>
              <a:gd name="connsiteX254" fmla="*/ 3077642 w 4158730"/>
              <a:gd name="connsiteY254" fmla="*/ 1257300 h 4414838"/>
              <a:gd name="connsiteX255" fmla="*/ 3082405 w 4158730"/>
              <a:gd name="connsiteY255" fmla="*/ 1347788 h 4414838"/>
              <a:gd name="connsiteX256" fmla="*/ 3096692 w 4158730"/>
              <a:gd name="connsiteY256" fmla="*/ 1419225 h 4414838"/>
              <a:gd name="connsiteX257" fmla="*/ 3144317 w 4158730"/>
              <a:gd name="connsiteY257" fmla="*/ 1452563 h 4414838"/>
              <a:gd name="connsiteX258" fmla="*/ 3244330 w 4158730"/>
              <a:gd name="connsiteY258" fmla="*/ 1414463 h 4414838"/>
              <a:gd name="connsiteX259" fmla="*/ 3334817 w 4158730"/>
              <a:gd name="connsiteY259" fmla="*/ 1371600 h 4414838"/>
              <a:gd name="connsiteX260" fmla="*/ 3401492 w 4158730"/>
              <a:gd name="connsiteY260" fmla="*/ 1333500 h 4414838"/>
              <a:gd name="connsiteX261" fmla="*/ 3401492 w 4158730"/>
              <a:gd name="connsiteY261" fmla="*/ 1276350 h 4414838"/>
              <a:gd name="connsiteX262" fmla="*/ 3353867 w 4158730"/>
              <a:gd name="connsiteY262" fmla="*/ 1271588 h 4414838"/>
              <a:gd name="connsiteX263" fmla="*/ 3296717 w 4158730"/>
              <a:gd name="connsiteY263" fmla="*/ 1300163 h 4414838"/>
              <a:gd name="connsiteX264" fmla="*/ 3239567 w 4158730"/>
              <a:gd name="connsiteY264" fmla="*/ 1309688 h 4414838"/>
              <a:gd name="connsiteX265" fmla="*/ 3201467 w 4158730"/>
              <a:gd name="connsiteY265" fmla="*/ 1300163 h 4414838"/>
              <a:gd name="connsiteX266" fmla="*/ 3249092 w 4158730"/>
              <a:gd name="connsiteY266" fmla="*/ 1271588 h 4414838"/>
              <a:gd name="connsiteX267" fmla="*/ 3272905 w 4158730"/>
              <a:gd name="connsiteY267" fmla="*/ 1233488 h 4414838"/>
              <a:gd name="connsiteX268" fmla="*/ 3230042 w 4158730"/>
              <a:gd name="connsiteY268" fmla="*/ 1223963 h 4414838"/>
              <a:gd name="connsiteX269" fmla="*/ 3163367 w 4158730"/>
              <a:gd name="connsiteY269" fmla="*/ 1200150 h 4414838"/>
              <a:gd name="connsiteX270" fmla="*/ 3144317 w 4158730"/>
              <a:gd name="connsiteY270" fmla="*/ 1123950 h 4414838"/>
              <a:gd name="connsiteX271" fmla="*/ 3225280 w 4158730"/>
              <a:gd name="connsiteY271" fmla="*/ 1181101 h 4414838"/>
              <a:gd name="connsiteX272" fmla="*/ 3363392 w 4158730"/>
              <a:gd name="connsiteY272" fmla="*/ 1233489 h 4414838"/>
              <a:gd name="connsiteX273" fmla="*/ 3463405 w 4158730"/>
              <a:gd name="connsiteY273" fmla="*/ 1247776 h 4414838"/>
              <a:gd name="connsiteX274" fmla="*/ 3472930 w 4158730"/>
              <a:gd name="connsiteY274" fmla="*/ 1314451 h 4414838"/>
              <a:gd name="connsiteX275" fmla="*/ 3587230 w 4158730"/>
              <a:gd name="connsiteY275" fmla="*/ 1271589 h 4414838"/>
              <a:gd name="connsiteX276" fmla="*/ 3696767 w 4158730"/>
              <a:gd name="connsiteY276" fmla="*/ 1214439 h 4414838"/>
              <a:gd name="connsiteX277" fmla="*/ 3763442 w 4158730"/>
              <a:gd name="connsiteY277" fmla="*/ 1166814 h 4414838"/>
              <a:gd name="connsiteX278" fmla="*/ 3749155 w 4158730"/>
              <a:gd name="connsiteY278" fmla="*/ 1123951 h 4414838"/>
              <a:gd name="connsiteX279" fmla="*/ 3787255 w 4158730"/>
              <a:gd name="connsiteY279" fmla="*/ 1095376 h 4414838"/>
              <a:gd name="connsiteX280" fmla="*/ 3872980 w 4158730"/>
              <a:gd name="connsiteY280" fmla="*/ 1114426 h 4414838"/>
              <a:gd name="connsiteX281" fmla="*/ 4063480 w 4158730"/>
              <a:gd name="connsiteY281" fmla="*/ 1143000 h 4414838"/>
              <a:gd name="connsiteX282" fmla="*/ 4139680 w 4158730"/>
              <a:gd name="connsiteY282" fmla="*/ 1176338 h 4414838"/>
              <a:gd name="connsiteX283" fmla="*/ 4153967 w 4158730"/>
              <a:gd name="connsiteY28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87142 w 4158730"/>
              <a:gd name="connsiteY252" fmla="*/ 914400 h 4414838"/>
              <a:gd name="connsiteX253" fmla="*/ 2963342 w 4158730"/>
              <a:gd name="connsiteY253" fmla="*/ 1090613 h 4414838"/>
              <a:gd name="connsiteX254" fmla="*/ 3053830 w 4158730"/>
              <a:gd name="connsiteY254" fmla="*/ 1171575 h 4414838"/>
              <a:gd name="connsiteX255" fmla="*/ 3077642 w 4158730"/>
              <a:gd name="connsiteY255" fmla="*/ 1257300 h 4414838"/>
              <a:gd name="connsiteX256" fmla="*/ 3082405 w 4158730"/>
              <a:gd name="connsiteY256" fmla="*/ 1347788 h 4414838"/>
              <a:gd name="connsiteX257" fmla="*/ 3096692 w 4158730"/>
              <a:gd name="connsiteY257" fmla="*/ 1419225 h 4414838"/>
              <a:gd name="connsiteX258" fmla="*/ 3144317 w 4158730"/>
              <a:gd name="connsiteY258" fmla="*/ 1452563 h 4414838"/>
              <a:gd name="connsiteX259" fmla="*/ 3244330 w 4158730"/>
              <a:gd name="connsiteY259" fmla="*/ 1414463 h 4414838"/>
              <a:gd name="connsiteX260" fmla="*/ 3334817 w 4158730"/>
              <a:gd name="connsiteY260" fmla="*/ 1371600 h 4414838"/>
              <a:gd name="connsiteX261" fmla="*/ 3401492 w 4158730"/>
              <a:gd name="connsiteY261" fmla="*/ 1333500 h 4414838"/>
              <a:gd name="connsiteX262" fmla="*/ 3401492 w 4158730"/>
              <a:gd name="connsiteY262" fmla="*/ 1276350 h 4414838"/>
              <a:gd name="connsiteX263" fmla="*/ 3353867 w 4158730"/>
              <a:gd name="connsiteY263" fmla="*/ 1271588 h 4414838"/>
              <a:gd name="connsiteX264" fmla="*/ 3296717 w 4158730"/>
              <a:gd name="connsiteY264" fmla="*/ 1300163 h 4414838"/>
              <a:gd name="connsiteX265" fmla="*/ 3239567 w 4158730"/>
              <a:gd name="connsiteY265" fmla="*/ 1309688 h 4414838"/>
              <a:gd name="connsiteX266" fmla="*/ 3201467 w 4158730"/>
              <a:gd name="connsiteY266" fmla="*/ 1300163 h 4414838"/>
              <a:gd name="connsiteX267" fmla="*/ 3249092 w 4158730"/>
              <a:gd name="connsiteY267" fmla="*/ 1271588 h 4414838"/>
              <a:gd name="connsiteX268" fmla="*/ 3272905 w 4158730"/>
              <a:gd name="connsiteY268" fmla="*/ 1233488 h 4414838"/>
              <a:gd name="connsiteX269" fmla="*/ 3230042 w 4158730"/>
              <a:gd name="connsiteY269" fmla="*/ 1223963 h 4414838"/>
              <a:gd name="connsiteX270" fmla="*/ 3163367 w 4158730"/>
              <a:gd name="connsiteY270" fmla="*/ 1200150 h 4414838"/>
              <a:gd name="connsiteX271" fmla="*/ 3144317 w 4158730"/>
              <a:gd name="connsiteY271" fmla="*/ 1123950 h 4414838"/>
              <a:gd name="connsiteX272" fmla="*/ 3225280 w 4158730"/>
              <a:gd name="connsiteY272" fmla="*/ 1181101 h 4414838"/>
              <a:gd name="connsiteX273" fmla="*/ 3363392 w 4158730"/>
              <a:gd name="connsiteY273" fmla="*/ 1233489 h 4414838"/>
              <a:gd name="connsiteX274" fmla="*/ 3463405 w 4158730"/>
              <a:gd name="connsiteY274" fmla="*/ 1247776 h 4414838"/>
              <a:gd name="connsiteX275" fmla="*/ 3472930 w 4158730"/>
              <a:gd name="connsiteY275" fmla="*/ 1314451 h 4414838"/>
              <a:gd name="connsiteX276" fmla="*/ 3587230 w 4158730"/>
              <a:gd name="connsiteY276" fmla="*/ 1271589 h 4414838"/>
              <a:gd name="connsiteX277" fmla="*/ 3696767 w 4158730"/>
              <a:gd name="connsiteY277" fmla="*/ 1214439 h 4414838"/>
              <a:gd name="connsiteX278" fmla="*/ 3763442 w 4158730"/>
              <a:gd name="connsiteY278" fmla="*/ 1166814 h 4414838"/>
              <a:gd name="connsiteX279" fmla="*/ 3749155 w 4158730"/>
              <a:gd name="connsiteY279" fmla="*/ 1123951 h 4414838"/>
              <a:gd name="connsiteX280" fmla="*/ 3787255 w 4158730"/>
              <a:gd name="connsiteY280" fmla="*/ 1095376 h 4414838"/>
              <a:gd name="connsiteX281" fmla="*/ 3872980 w 4158730"/>
              <a:gd name="connsiteY281" fmla="*/ 1114426 h 4414838"/>
              <a:gd name="connsiteX282" fmla="*/ 4063480 w 4158730"/>
              <a:gd name="connsiteY282" fmla="*/ 1143000 h 4414838"/>
              <a:gd name="connsiteX283" fmla="*/ 4139680 w 4158730"/>
              <a:gd name="connsiteY283" fmla="*/ 1176338 h 4414838"/>
              <a:gd name="connsiteX284" fmla="*/ 4153967 w 4158730"/>
              <a:gd name="connsiteY284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87142 w 4158730"/>
              <a:gd name="connsiteY253" fmla="*/ 914400 h 4414838"/>
              <a:gd name="connsiteX254" fmla="*/ 2963342 w 4158730"/>
              <a:gd name="connsiteY254" fmla="*/ 1090613 h 4414838"/>
              <a:gd name="connsiteX255" fmla="*/ 3053830 w 4158730"/>
              <a:gd name="connsiteY255" fmla="*/ 1171575 h 4414838"/>
              <a:gd name="connsiteX256" fmla="*/ 3077642 w 4158730"/>
              <a:gd name="connsiteY256" fmla="*/ 1257300 h 4414838"/>
              <a:gd name="connsiteX257" fmla="*/ 3082405 w 4158730"/>
              <a:gd name="connsiteY257" fmla="*/ 1347788 h 4414838"/>
              <a:gd name="connsiteX258" fmla="*/ 3096692 w 4158730"/>
              <a:gd name="connsiteY258" fmla="*/ 1419225 h 4414838"/>
              <a:gd name="connsiteX259" fmla="*/ 3144317 w 4158730"/>
              <a:gd name="connsiteY259" fmla="*/ 1452563 h 4414838"/>
              <a:gd name="connsiteX260" fmla="*/ 3244330 w 4158730"/>
              <a:gd name="connsiteY260" fmla="*/ 1414463 h 4414838"/>
              <a:gd name="connsiteX261" fmla="*/ 3334817 w 4158730"/>
              <a:gd name="connsiteY261" fmla="*/ 1371600 h 4414838"/>
              <a:gd name="connsiteX262" fmla="*/ 3401492 w 4158730"/>
              <a:gd name="connsiteY262" fmla="*/ 1333500 h 4414838"/>
              <a:gd name="connsiteX263" fmla="*/ 3401492 w 4158730"/>
              <a:gd name="connsiteY263" fmla="*/ 1276350 h 4414838"/>
              <a:gd name="connsiteX264" fmla="*/ 3353867 w 4158730"/>
              <a:gd name="connsiteY264" fmla="*/ 1271588 h 4414838"/>
              <a:gd name="connsiteX265" fmla="*/ 3296717 w 4158730"/>
              <a:gd name="connsiteY265" fmla="*/ 1300163 h 4414838"/>
              <a:gd name="connsiteX266" fmla="*/ 3239567 w 4158730"/>
              <a:gd name="connsiteY266" fmla="*/ 1309688 h 4414838"/>
              <a:gd name="connsiteX267" fmla="*/ 3201467 w 4158730"/>
              <a:gd name="connsiteY267" fmla="*/ 1300163 h 4414838"/>
              <a:gd name="connsiteX268" fmla="*/ 3249092 w 4158730"/>
              <a:gd name="connsiteY268" fmla="*/ 1271588 h 4414838"/>
              <a:gd name="connsiteX269" fmla="*/ 3272905 w 4158730"/>
              <a:gd name="connsiteY269" fmla="*/ 1233488 h 4414838"/>
              <a:gd name="connsiteX270" fmla="*/ 3230042 w 4158730"/>
              <a:gd name="connsiteY270" fmla="*/ 1223963 h 4414838"/>
              <a:gd name="connsiteX271" fmla="*/ 3163367 w 4158730"/>
              <a:gd name="connsiteY271" fmla="*/ 1200150 h 4414838"/>
              <a:gd name="connsiteX272" fmla="*/ 3144317 w 4158730"/>
              <a:gd name="connsiteY272" fmla="*/ 1123950 h 4414838"/>
              <a:gd name="connsiteX273" fmla="*/ 3225280 w 4158730"/>
              <a:gd name="connsiteY273" fmla="*/ 1181101 h 4414838"/>
              <a:gd name="connsiteX274" fmla="*/ 3363392 w 4158730"/>
              <a:gd name="connsiteY274" fmla="*/ 1233489 h 4414838"/>
              <a:gd name="connsiteX275" fmla="*/ 3463405 w 4158730"/>
              <a:gd name="connsiteY275" fmla="*/ 1247776 h 4414838"/>
              <a:gd name="connsiteX276" fmla="*/ 3472930 w 4158730"/>
              <a:gd name="connsiteY276" fmla="*/ 1314451 h 4414838"/>
              <a:gd name="connsiteX277" fmla="*/ 3587230 w 4158730"/>
              <a:gd name="connsiteY277" fmla="*/ 1271589 h 4414838"/>
              <a:gd name="connsiteX278" fmla="*/ 3696767 w 4158730"/>
              <a:gd name="connsiteY278" fmla="*/ 1214439 h 4414838"/>
              <a:gd name="connsiteX279" fmla="*/ 3763442 w 4158730"/>
              <a:gd name="connsiteY279" fmla="*/ 1166814 h 4414838"/>
              <a:gd name="connsiteX280" fmla="*/ 3749155 w 4158730"/>
              <a:gd name="connsiteY280" fmla="*/ 1123951 h 4414838"/>
              <a:gd name="connsiteX281" fmla="*/ 3787255 w 4158730"/>
              <a:gd name="connsiteY281" fmla="*/ 1095376 h 4414838"/>
              <a:gd name="connsiteX282" fmla="*/ 3872980 w 4158730"/>
              <a:gd name="connsiteY282" fmla="*/ 1114426 h 4414838"/>
              <a:gd name="connsiteX283" fmla="*/ 4063480 w 4158730"/>
              <a:gd name="connsiteY283" fmla="*/ 1143000 h 4414838"/>
              <a:gd name="connsiteX284" fmla="*/ 4139680 w 4158730"/>
              <a:gd name="connsiteY284" fmla="*/ 1176338 h 4414838"/>
              <a:gd name="connsiteX285" fmla="*/ 4153967 w 4158730"/>
              <a:gd name="connsiteY285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915717 w 4158730"/>
              <a:gd name="connsiteY253" fmla="*/ 585788 h 4414838"/>
              <a:gd name="connsiteX254" fmla="*/ 2887142 w 4158730"/>
              <a:gd name="connsiteY254" fmla="*/ 914400 h 4414838"/>
              <a:gd name="connsiteX255" fmla="*/ 2963342 w 4158730"/>
              <a:gd name="connsiteY255" fmla="*/ 1090613 h 4414838"/>
              <a:gd name="connsiteX256" fmla="*/ 3053830 w 4158730"/>
              <a:gd name="connsiteY256" fmla="*/ 1171575 h 4414838"/>
              <a:gd name="connsiteX257" fmla="*/ 3077642 w 4158730"/>
              <a:gd name="connsiteY257" fmla="*/ 1257300 h 4414838"/>
              <a:gd name="connsiteX258" fmla="*/ 3082405 w 4158730"/>
              <a:gd name="connsiteY258" fmla="*/ 1347788 h 4414838"/>
              <a:gd name="connsiteX259" fmla="*/ 3096692 w 4158730"/>
              <a:gd name="connsiteY259" fmla="*/ 1419225 h 4414838"/>
              <a:gd name="connsiteX260" fmla="*/ 3144317 w 4158730"/>
              <a:gd name="connsiteY260" fmla="*/ 1452563 h 4414838"/>
              <a:gd name="connsiteX261" fmla="*/ 3244330 w 4158730"/>
              <a:gd name="connsiteY261" fmla="*/ 1414463 h 4414838"/>
              <a:gd name="connsiteX262" fmla="*/ 3334817 w 4158730"/>
              <a:gd name="connsiteY262" fmla="*/ 1371600 h 4414838"/>
              <a:gd name="connsiteX263" fmla="*/ 3401492 w 4158730"/>
              <a:gd name="connsiteY263" fmla="*/ 1333500 h 4414838"/>
              <a:gd name="connsiteX264" fmla="*/ 3401492 w 4158730"/>
              <a:gd name="connsiteY264" fmla="*/ 1276350 h 4414838"/>
              <a:gd name="connsiteX265" fmla="*/ 3353867 w 4158730"/>
              <a:gd name="connsiteY265" fmla="*/ 1271588 h 4414838"/>
              <a:gd name="connsiteX266" fmla="*/ 3296717 w 4158730"/>
              <a:gd name="connsiteY266" fmla="*/ 1300163 h 4414838"/>
              <a:gd name="connsiteX267" fmla="*/ 3239567 w 4158730"/>
              <a:gd name="connsiteY267" fmla="*/ 1309688 h 4414838"/>
              <a:gd name="connsiteX268" fmla="*/ 3201467 w 4158730"/>
              <a:gd name="connsiteY268" fmla="*/ 1300163 h 4414838"/>
              <a:gd name="connsiteX269" fmla="*/ 3249092 w 4158730"/>
              <a:gd name="connsiteY269" fmla="*/ 1271588 h 4414838"/>
              <a:gd name="connsiteX270" fmla="*/ 3272905 w 4158730"/>
              <a:gd name="connsiteY270" fmla="*/ 1233488 h 4414838"/>
              <a:gd name="connsiteX271" fmla="*/ 3230042 w 4158730"/>
              <a:gd name="connsiteY271" fmla="*/ 1223963 h 4414838"/>
              <a:gd name="connsiteX272" fmla="*/ 3163367 w 4158730"/>
              <a:gd name="connsiteY272" fmla="*/ 1200150 h 4414838"/>
              <a:gd name="connsiteX273" fmla="*/ 3144317 w 4158730"/>
              <a:gd name="connsiteY273" fmla="*/ 1123950 h 4414838"/>
              <a:gd name="connsiteX274" fmla="*/ 3225280 w 4158730"/>
              <a:gd name="connsiteY274" fmla="*/ 1181101 h 4414838"/>
              <a:gd name="connsiteX275" fmla="*/ 3363392 w 4158730"/>
              <a:gd name="connsiteY275" fmla="*/ 1233489 h 4414838"/>
              <a:gd name="connsiteX276" fmla="*/ 3463405 w 4158730"/>
              <a:gd name="connsiteY276" fmla="*/ 1247776 h 4414838"/>
              <a:gd name="connsiteX277" fmla="*/ 3472930 w 4158730"/>
              <a:gd name="connsiteY277" fmla="*/ 1314451 h 4414838"/>
              <a:gd name="connsiteX278" fmla="*/ 3587230 w 4158730"/>
              <a:gd name="connsiteY278" fmla="*/ 1271589 h 4414838"/>
              <a:gd name="connsiteX279" fmla="*/ 3696767 w 4158730"/>
              <a:gd name="connsiteY279" fmla="*/ 1214439 h 4414838"/>
              <a:gd name="connsiteX280" fmla="*/ 3763442 w 4158730"/>
              <a:gd name="connsiteY280" fmla="*/ 1166814 h 4414838"/>
              <a:gd name="connsiteX281" fmla="*/ 3749155 w 4158730"/>
              <a:gd name="connsiteY281" fmla="*/ 1123951 h 4414838"/>
              <a:gd name="connsiteX282" fmla="*/ 3787255 w 4158730"/>
              <a:gd name="connsiteY282" fmla="*/ 1095376 h 4414838"/>
              <a:gd name="connsiteX283" fmla="*/ 3872980 w 4158730"/>
              <a:gd name="connsiteY283" fmla="*/ 1114426 h 4414838"/>
              <a:gd name="connsiteX284" fmla="*/ 4063480 w 4158730"/>
              <a:gd name="connsiteY284" fmla="*/ 1143000 h 4414838"/>
              <a:gd name="connsiteX285" fmla="*/ 4139680 w 4158730"/>
              <a:gd name="connsiteY285" fmla="*/ 1176338 h 4414838"/>
              <a:gd name="connsiteX286" fmla="*/ 4153967 w 4158730"/>
              <a:gd name="connsiteY286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15717 w 4158730"/>
              <a:gd name="connsiteY254" fmla="*/ 585788 h 4414838"/>
              <a:gd name="connsiteX255" fmla="*/ 2887142 w 4158730"/>
              <a:gd name="connsiteY255" fmla="*/ 914400 h 4414838"/>
              <a:gd name="connsiteX256" fmla="*/ 2963342 w 4158730"/>
              <a:gd name="connsiteY256" fmla="*/ 1090613 h 4414838"/>
              <a:gd name="connsiteX257" fmla="*/ 3053830 w 4158730"/>
              <a:gd name="connsiteY257" fmla="*/ 1171575 h 4414838"/>
              <a:gd name="connsiteX258" fmla="*/ 3077642 w 4158730"/>
              <a:gd name="connsiteY258" fmla="*/ 1257300 h 4414838"/>
              <a:gd name="connsiteX259" fmla="*/ 3082405 w 4158730"/>
              <a:gd name="connsiteY259" fmla="*/ 1347788 h 4414838"/>
              <a:gd name="connsiteX260" fmla="*/ 3096692 w 4158730"/>
              <a:gd name="connsiteY260" fmla="*/ 1419225 h 4414838"/>
              <a:gd name="connsiteX261" fmla="*/ 3144317 w 4158730"/>
              <a:gd name="connsiteY261" fmla="*/ 1452563 h 4414838"/>
              <a:gd name="connsiteX262" fmla="*/ 3244330 w 4158730"/>
              <a:gd name="connsiteY262" fmla="*/ 1414463 h 4414838"/>
              <a:gd name="connsiteX263" fmla="*/ 3334817 w 4158730"/>
              <a:gd name="connsiteY263" fmla="*/ 1371600 h 4414838"/>
              <a:gd name="connsiteX264" fmla="*/ 3401492 w 4158730"/>
              <a:gd name="connsiteY264" fmla="*/ 1333500 h 4414838"/>
              <a:gd name="connsiteX265" fmla="*/ 3401492 w 4158730"/>
              <a:gd name="connsiteY265" fmla="*/ 1276350 h 4414838"/>
              <a:gd name="connsiteX266" fmla="*/ 3353867 w 4158730"/>
              <a:gd name="connsiteY266" fmla="*/ 1271588 h 4414838"/>
              <a:gd name="connsiteX267" fmla="*/ 3296717 w 4158730"/>
              <a:gd name="connsiteY267" fmla="*/ 1300163 h 4414838"/>
              <a:gd name="connsiteX268" fmla="*/ 3239567 w 4158730"/>
              <a:gd name="connsiteY268" fmla="*/ 1309688 h 4414838"/>
              <a:gd name="connsiteX269" fmla="*/ 3201467 w 4158730"/>
              <a:gd name="connsiteY269" fmla="*/ 1300163 h 4414838"/>
              <a:gd name="connsiteX270" fmla="*/ 3249092 w 4158730"/>
              <a:gd name="connsiteY270" fmla="*/ 1271588 h 4414838"/>
              <a:gd name="connsiteX271" fmla="*/ 3272905 w 4158730"/>
              <a:gd name="connsiteY271" fmla="*/ 1233488 h 4414838"/>
              <a:gd name="connsiteX272" fmla="*/ 3230042 w 4158730"/>
              <a:gd name="connsiteY272" fmla="*/ 1223963 h 4414838"/>
              <a:gd name="connsiteX273" fmla="*/ 3163367 w 4158730"/>
              <a:gd name="connsiteY273" fmla="*/ 1200150 h 4414838"/>
              <a:gd name="connsiteX274" fmla="*/ 3144317 w 4158730"/>
              <a:gd name="connsiteY274" fmla="*/ 1123950 h 4414838"/>
              <a:gd name="connsiteX275" fmla="*/ 3225280 w 4158730"/>
              <a:gd name="connsiteY275" fmla="*/ 1181101 h 4414838"/>
              <a:gd name="connsiteX276" fmla="*/ 3363392 w 4158730"/>
              <a:gd name="connsiteY276" fmla="*/ 1233489 h 4414838"/>
              <a:gd name="connsiteX277" fmla="*/ 3463405 w 4158730"/>
              <a:gd name="connsiteY277" fmla="*/ 1247776 h 4414838"/>
              <a:gd name="connsiteX278" fmla="*/ 3472930 w 4158730"/>
              <a:gd name="connsiteY278" fmla="*/ 1314451 h 4414838"/>
              <a:gd name="connsiteX279" fmla="*/ 3587230 w 4158730"/>
              <a:gd name="connsiteY279" fmla="*/ 1271589 h 4414838"/>
              <a:gd name="connsiteX280" fmla="*/ 3696767 w 4158730"/>
              <a:gd name="connsiteY280" fmla="*/ 1214439 h 4414838"/>
              <a:gd name="connsiteX281" fmla="*/ 3763442 w 4158730"/>
              <a:gd name="connsiteY281" fmla="*/ 1166814 h 4414838"/>
              <a:gd name="connsiteX282" fmla="*/ 3749155 w 4158730"/>
              <a:gd name="connsiteY282" fmla="*/ 1123951 h 4414838"/>
              <a:gd name="connsiteX283" fmla="*/ 3787255 w 4158730"/>
              <a:gd name="connsiteY283" fmla="*/ 1095376 h 4414838"/>
              <a:gd name="connsiteX284" fmla="*/ 3872980 w 4158730"/>
              <a:gd name="connsiteY284" fmla="*/ 1114426 h 4414838"/>
              <a:gd name="connsiteX285" fmla="*/ 4063480 w 4158730"/>
              <a:gd name="connsiteY285" fmla="*/ 1143000 h 4414838"/>
              <a:gd name="connsiteX286" fmla="*/ 4139680 w 4158730"/>
              <a:gd name="connsiteY286" fmla="*/ 1176338 h 4414838"/>
              <a:gd name="connsiteX287" fmla="*/ 4153967 w 4158730"/>
              <a:gd name="connsiteY287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87142 w 4158730"/>
              <a:gd name="connsiteY256" fmla="*/ 914400 h 4414838"/>
              <a:gd name="connsiteX257" fmla="*/ 2963342 w 4158730"/>
              <a:gd name="connsiteY257" fmla="*/ 1090613 h 4414838"/>
              <a:gd name="connsiteX258" fmla="*/ 3053830 w 4158730"/>
              <a:gd name="connsiteY258" fmla="*/ 1171575 h 4414838"/>
              <a:gd name="connsiteX259" fmla="*/ 3077642 w 4158730"/>
              <a:gd name="connsiteY259" fmla="*/ 1257300 h 4414838"/>
              <a:gd name="connsiteX260" fmla="*/ 3082405 w 4158730"/>
              <a:gd name="connsiteY260" fmla="*/ 1347788 h 4414838"/>
              <a:gd name="connsiteX261" fmla="*/ 3096692 w 4158730"/>
              <a:gd name="connsiteY261" fmla="*/ 1419225 h 4414838"/>
              <a:gd name="connsiteX262" fmla="*/ 3144317 w 4158730"/>
              <a:gd name="connsiteY262" fmla="*/ 1452563 h 4414838"/>
              <a:gd name="connsiteX263" fmla="*/ 3244330 w 4158730"/>
              <a:gd name="connsiteY263" fmla="*/ 1414463 h 4414838"/>
              <a:gd name="connsiteX264" fmla="*/ 3334817 w 4158730"/>
              <a:gd name="connsiteY264" fmla="*/ 1371600 h 4414838"/>
              <a:gd name="connsiteX265" fmla="*/ 3401492 w 4158730"/>
              <a:gd name="connsiteY265" fmla="*/ 1333500 h 4414838"/>
              <a:gd name="connsiteX266" fmla="*/ 3401492 w 4158730"/>
              <a:gd name="connsiteY266" fmla="*/ 1276350 h 4414838"/>
              <a:gd name="connsiteX267" fmla="*/ 3353867 w 4158730"/>
              <a:gd name="connsiteY267" fmla="*/ 1271588 h 4414838"/>
              <a:gd name="connsiteX268" fmla="*/ 3296717 w 4158730"/>
              <a:gd name="connsiteY268" fmla="*/ 1300163 h 4414838"/>
              <a:gd name="connsiteX269" fmla="*/ 3239567 w 4158730"/>
              <a:gd name="connsiteY269" fmla="*/ 1309688 h 4414838"/>
              <a:gd name="connsiteX270" fmla="*/ 3201467 w 4158730"/>
              <a:gd name="connsiteY270" fmla="*/ 1300163 h 4414838"/>
              <a:gd name="connsiteX271" fmla="*/ 3249092 w 4158730"/>
              <a:gd name="connsiteY271" fmla="*/ 1271588 h 4414838"/>
              <a:gd name="connsiteX272" fmla="*/ 3272905 w 4158730"/>
              <a:gd name="connsiteY272" fmla="*/ 1233488 h 4414838"/>
              <a:gd name="connsiteX273" fmla="*/ 3230042 w 4158730"/>
              <a:gd name="connsiteY273" fmla="*/ 1223963 h 4414838"/>
              <a:gd name="connsiteX274" fmla="*/ 3163367 w 4158730"/>
              <a:gd name="connsiteY274" fmla="*/ 1200150 h 4414838"/>
              <a:gd name="connsiteX275" fmla="*/ 3144317 w 4158730"/>
              <a:gd name="connsiteY275" fmla="*/ 1123950 h 4414838"/>
              <a:gd name="connsiteX276" fmla="*/ 3225280 w 4158730"/>
              <a:gd name="connsiteY276" fmla="*/ 1181101 h 4414838"/>
              <a:gd name="connsiteX277" fmla="*/ 3363392 w 4158730"/>
              <a:gd name="connsiteY277" fmla="*/ 1233489 h 4414838"/>
              <a:gd name="connsiteX278" fmla="*/ 3463405 w 4158730"/>
              <a:gd name="connsiteY278" fmla="*/ 1247776 h 4414838"/>
              <a:gd name="connsiteX279" fmla="*/ 3472930 w 4158730"/>
              <a:gd name="connsiteY279" fmla="*/ 1314451 h 4414838"/>
              <a:gd name="connsiteX280" fmla="*/ 3587230 w 4158730"/>
              <a:gd name="connsiteY280" fmla="*/ 1271589 h 4414838"/>
              <a:gd name="connsiteX281" fmla="*/ 3696767 w 4158730"/>
              <a:gd name="connsiteY281" fmla="*/ 1214439 h 4414838"/>
              <a:gd name="connsiteX282" fmla="*/ 3763442 w 4158730"/>
              <a:gd name="connsiteY282" fmla="*/ 1166814 h 4414838"/>
              <a:gd name="connsiteX283" fmla="*/ 3749155 w 4158730"/>
              <a:gd name="connsiteY283" fmla="*/ 1123951 h 4414838"/>
              <a:gd name="connsiteX284" fmla="*/ 3787255 w 4158730"/>
              <a:gd name="connsiteY284" fmla="*/ 1095376 h 4414838"/>
              <a:gd name="connsiteX285" fmla="*/ 3872980 w 4158730"/>
              <a:gd name="connsiteY285" fmla="*/ 1114426 h 4414838"/>
              <a:gd name="connsiteX286" fmla="*/ 4063480 w 4158730"/>
              <a:gd name="connsiteY286" fmla="*/ 1143000 h 4414838"/>
              <a:gd name="connsiteX287" fmla="*/ 4139680 w 4158730"/>
              <a:gd name="connsiteY287" fmla="*/ 1176338 h 4414838"/>
              <a:gd name="connsiteX288" fmla="*/ 4153967 w 4158730"/>
              <a:gd name="connsiteY288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87142 w 4158730"/>
              <a:gd name="connsiteY257" fmla="*/ 914400 h 4414838"/>
              <a:gd name="connsiteX258" fmla="*/ 2963342 w 4158730"/>
              <a:gd name="connsiteY258" fmla="*/ 1090613 h 4414838"/>
              <a:gd name="connsiteX259" fmla="*/ 3053830 w 4158730"/>
              <a:gd name="connsiteY259" fmla="*/ 1171575 h 4414838"/>
              <a:gd name="connsiteX260" fmla="*/ 3077642 w 4158730"/>
              <a:gd name="connsiteY260" fmla="*/ 1257300 h 4414838"/>
              <a:gd name="connsiteX261" fmla="*/ 3082405 w 4158730"/>
              <a:gd name="connsiteY261" fmla="*/ 1347788 h 4414838"/>
              <a:gd name="connsiteX262" fmla="*/ 3096692 w 4158730"/>
              <a:gd name="connsiteY262" fmla="*/ 1419225 h 4414838"/>
              <a:gd name="connsiteX263" fmla="*/ 3144317 w 4158730"/>
              <a:gd name="connsiteY263" fmla="*/ 1452563 h 4414838"/>
              <a:gd name="connsiteX264" fmla="*/ 3244330 w 4158730"/>
              <a:gd name="connsiteY264" fmla="*/ 1414463 h 4414838"/>
              <a:gd name="connsiteX265" fmla="*/ 3334817 w 4158730"/>
              <a:gd name="connsiteY265" fmla="*/ 1371600 h 4414838"/>
              <a:gd name="connsiteX266" fmla="*/ 3401492 w 4158730"/>
              <a:gd name="connsiteY266" fmla="*/ 1333500 h 4414838"/>
              <a:gd name="connsiteX267" fmla="*/ 3401492 w 4158730"/>
              <a:gd name="connsiteY267" fmla="*/ 1276350 h 4414838"/>
              <a:gd name="connsiteX268" fmla="*/ 3353867 w 4158730"/>
              <a:gd name="connsiteY268" fmla="*/ 1271588 h 4414838"/>
              <a:gd name="connsiteX269" fmla="*/ 3296717 w 4158730"/>
              <a:gd name="connsiteY269" fmla="*/ 1300163 h 4414838"/>
              <a:gd name="connsiteX270" fmla="*/ 3239567 w 4158730"/>
              <a:gd name="connsiteY270" fmla="*/ 1309688 h 4414838"/>
              <a:gd name="connsiteX271" fmla="*/ 3201467 w 4158730"/>
              <a:gd name="connsiteY271" fmla="*/ 1300163 h 4414838"/>
              <a:gd name="connsiteX272" fmla="*/ 3249092 w 4158730"/>
              <a:gd name="connsiteY272" fmla="*/ 1271588 h 4414838"/>
              <a:gd name="connsiteX273" fmla="*/ 3272905 w 4158730"/>
              <a:gd name="connsiteY273" fmla="*/ 1233488 h 4414838"/>
              <a:gd name="connsiteX274" fmla="*/ 3230042 w 4158730"/>
              <a:gd name="connsiteY274" fmla="*/ 1223963 h 4414838"/>
              <a:gd name="connsiteX275" fmla="*/ 3163367 w 4158730"/>
              <a:gd name="connsiteY275" fmla="*/ 1200150 h 4414838"/>
              <a:gd name="connsiteX276" fmla="*/ 3144317 w 4158730"/>
              <a:gd name="connsiteY276" fmla="*/ 1123950 h 4414838"/>
              <a:gd name="connsiteX277" fmla="*/ 3225280 w 4158730"/>
              <a:gd name="connsiteY277" fmla="*/ 1181101 h 4414838"/>
              <a:gd name="connsiteX278" fmla="*/ 3363392 w 4158730"/>
              <a:gd name="connsiteY278" fmla="*/ 1233489 h 4414838"/>
              <a:gd name="connsiteX279" fmla="*/ 3463405 w 4158730"/>
              <a:gd name="connsiteY279" fmla="*/ 1247776 h 4414838"/>
              <a:gd name="connsiteX280" fmla="*/ 3472930 w 4158730"/>
              <a:gd name="connsiteY280" fmla="*/ 1314451 h 4414838"/>
              <a:gd name="connsiteX281" fmla="*/ 3587230 w 4158730"/>
              <a:gd name="connsiteY281" fmla="*/ 1271589 h 4414838"/>
              <a:gd name="connsiteX282" fmla="*/ 3696767 w 4158730"/>
              <a:gd name="connsiteY282" fmla="*/ 1214439 h 4414838"/>
              <a:gd name="connsiteX283" fmla="*/ 3763442 w 4158730"/>
              <a:gd name="connsiteY283" fmla="*/ 1166814 h 4414838"/>
              <a:gd name="connsiteX284" fmla="*/ 3749155 w 4158730"/>
              <a:gd name="connsiteY284" fmla="*/ 1123951 h 4414838"/>
              <a:gd name="connsiteX285" fmla="*/ 3787255 w 4158730"/>
              <a:gd name="connsiteY285" fmla="*/ 1095376 h 4414838"/>
              <a:gd name="connsiteX286" fmla="*/ 3872980 w 4158730"/>
              <a:gd name="connsiteY286" fmla="*/ 1114426 h 4414838"/>
              <a:gd name="connsiteX287" fmla="*/ 4063480 w 4158730"/>
              <a:gd name="connsiteY287" fmla="*/ 1143000 h 4414838"/>
              <a:gd name="connsiteX288" fmla="*/ 4139680 w 4158730"/>
              <a:gd name="connsiteY288" fmla="*/ 1176338 h 4414838"/>
              <a:gd name="connsiteX289" fmla="*/ 4153967 w 4158730"/>
              <a:gd name="connsiteY289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63342 w 4158730"/>
              <a:gd name="connsiteY259" fmla="*/ 1090613 h 4414838"/>
              <a:gd name="connsiteX260" fmla="*/ 3053830 w 4158730"/>
              <a:gd name="connsiteY260" fmla="*/ 1171575 h 4414838"/>
              <a:gd name="connsiteX261" fmla="*/ 3077642 w 4158730"/>
              <a:gd name="connsiteY261" fmla="*/ 1257300 h 4414838"/>
              <a:gd name="connsiteX262" fmla="*/ 3082405 w 4158730"/>
              <a:gd name="connsiteY262" fmla="*/ 1347788 h 4414838"/>
              <a:gd name="connsiteX263" fmla="*/ 3096692 w 4158730"/>
              <a:gd name="connsiteY263" fmla="*/ 1419225 h 4414838"/>
              <a:gd name="connsiteX264" fmla="*/ 3144317 w 4158730"/>
              <a:gd name="connsiteY264" fmla="*/ 1452563 h 4414838"/>
              <a:gd name="connsiteX265" fmla="*/ 3244330 w 4158730"/>
              <a:gd name="connsiteY265" fmla="*/ 1414463 h 4414838"/>
              <a:gd name="connsiteX266" fmla="*/ 3334817 w 4158730"/>
              <a:gd name="connsiteY266" fmla="*/ 1371600 h 4414838"/>
              <a:gd name="connsiteX267" fmla="*/ 3401492 w 4158730"/>
              <a:gd name="connsiteY267" fmla="*/ 1333500 h 4414838"/>
              <a:gd name="connsiteX268" fmla="*/ 3401492 w 4158730"/>
              <a:gd name="connsiteY268" fmla="*/ 1276350 h 4414838"/>
              <a:gd name="connsiteX269" fmla="*/ 3353867 w 4158730"/>
              <a:gd name="connsiteY269" fmla="*/ 1271588 h 4414838"/>
              <a:gd name="connsiteX270" fmla="*/ 3296717 w 4158730"/>
              <a:gd name="connsiteY270" fmla="*/ 1300163 h 4414838"/>
              <a:gd name="connsiteX271" fmla="*/ 3239567 w 4158730"/>
              <a:gd name="connsiteY271" fmla="*/ 1309688 h 4414838"/>
              <a:gd name="connsiteX272" fmla="*/ 3201467 w 4158730"/>
              <a:gd name="connsiteY272" fmla="*/ 1300163 h 4414838"/>
              <a:gd name="connsiteX273" fmla="*/ 3249092 w 4158730"/>
              <a:gd name="connsiteY273" fmla="*/ 1271588 h 4414838"/>
              <a:gd name="connsiteX274" fmla="*/ 3272905 w 4158730"/>
              <a:gd name="connsiteY274" fmla="*/ 1233488 h 4414838"/>
              <a:gd name="connsiteX275" fmla="*/ 3230042 w 4158730"/>
              <a:gd name="connsiteY275" fmla="*/ 1223963 h 4414838"/>
              <a:gd name="connsiteX276" fmla="*/ 3163367 w 4158730"/>
              <a:gd name="connsiteY276" fmla="*/ 1200150 h 4414838"/>
              <a:gd name="connsiteX277" fmla="*/ 3144317 w 4158730"/>
              <a:gd name="connsiteY277" fmla="*/ 1123950 h 4414838"/>
              <a:gd name="connsiteX278" fmla="*/ 3225280 w 4158730"/>
              <a:gd name="connsiteY278" fmla="*/ 1181101 h 4414838"/>
              <a:gd name="connsiteX279" fmla="*/ 3363392 w 4158730"/>
              <a:gd name="connsiteY279" fmla="*/ 1233489 h 4414838"/>
              <a:gd name="connsiteX280" fmla="*/ 3463405 w 4158730"/>
              <a:gd name="connsiteY280" fmla="*/ 1247776 h 4414838"/>
              <a:gd name="connsiteX281" fmla="*/ 3472930 w 4158730"/>
              <a:gd name="connsiteY281" fmla="*/ 1314451 h 4414838"/>
              <a:gd name="connsiteX282" fmla="*/ 3587230 w 4158730"/>
              <a:gd name="connsiteY282" fmla="*/ 1271589 h 4414838"/>
              <a:gd name="connsiteX283" fmla="*/ 3696767 w 4158730"/>
              <a:gd name="connsiteY283" fmla="*/ 1214439 h 4414838"/>
              <a:gd name="connsiteX284" fmla="*/ 3763442 w 4158730"/>
              <a:gd name="connsiteY284" fmla="*/ 1166814 h 4414838"/>
              <a:gd name="connsiteX285" fmla="*/ 3749155 w 4158730"/>
              <a:gd name="connsiteY285" fmla="*/ 1123951 h 4414838"/>
              <a:gd name="connsiteX286" fmla="*/ 3787255 w 4158730"/>
              <a:gd name="connsiteY286" fmla="*/ 1095376 h 4414838"/>
              <a:gd name="connsiteX287" fmla="*/ 3872980 w 4158730"/>
              <a:gd name="connsiteY287" fmla="*/ 1114426 h 4414838"/>
              <a:gd name="connsiteX288" fmla="*/ 4063480 w 4158730"/>
              <a:gd name="connsiteY288" fmla="*/ 1143000 h 4414838"/>
              <a:gd name="connsiteX289" fmla="*/ 4139680 w 4158730"/>
              <a:gd name="connsiteY289" fmla="*/ 1176338 h 4414838"/>
              <a:gd name="connsiteX290" fmla="*/ 4153967 w 4158730"/>
              <a:gd name="connsiteY290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63342 w 4158730"/>
              <a:gd name="connsiteY260" fmla="*/ 1090613 h 4414838"/>
              <a:gd name="connsiteX261" fmla="*/ 3053830 w 4158730"/>
              <a:gd name="connsiteY261" fmla="*/ 1171575 h 4414838"/>
              <a:gd name="connsiteX262" fmla="*/ 3077642 w 4158730"/>
              <a:gd name="connsiteY262" fmla="*/ 1257300 h 4414838"/>
              <a:gd name="connsiteX263" fmla="*/ 3082405 w 4158730"/>
              <a:gd name="connsiteY263" fmla="*/ 1347788 h 4414838"/>
              <a:gd name="connsiteX264" fmla="*/ 3096692 w 4158730"/>
              <a:gd name="connsiteY264" fmla="*/ 1419225 h 4414838"/>
              <a:gd name="connsiteX265" fmla="*/ 3144317 w 4158730"/>
              <a:gd name="connsiteY265" fmla="*/ 1452563 h 4414838"/>
              <a:gd name="connsiteX266" fmla="*/ 3244330 w 4158730"/>
              <a:gd name="connsiteY266" fmla="*/ 1414463 h 4414838"/>
              <a:gd name="connsiteX267" fmla="*/ 3334817 w 4158730"/>
              <a:gd name="connsiteY267" fmla="*/ 1371600 h 4414838"/>
              <a:gd name="connsiteX268" fmla="*/ 3401492 w 4158730"/>
              <a:gd name="connsiteY268" fmla="*/ 1333500 h 4414838"/>
              <a:gd name="connsiteX269" fmla="*/ 3401492 w 4158730"/>
              <a:gd name="connsiteY269" fmla="*/ 1276350 h 4414838"/>
              <a:gd name="connsiteX270" fmla="*/ 3353867 w 4158730"/>
              <a:gd name="connsiteY270" fmla="*/ 1271588 h 4414838"/>
              <a:gd name="connsiteX271" fmla="*/ 3296717 w 4158730"/>
              <a:gd name="connsiteY271" fmla="*/ 1300163 h 4414838"/>
              <a:gd name="connsiteX272" fmla="*/ 3239567 w 4158730"/>
              <a:gd name="connsiteY272" fmla="*/ 1309688 h 4414838"/>
              <a:gd name="connsiteX273" fmla="*/ 3201467 w 4158730"/>
              <a:gd name="connsiteY273" fmla="*/ 1300163 h 4414838"/>
              <a:gd name="connsiteX274" fmla="*/ 3249092 w 4158730"/>
              <a:gd name="connsiteY274" fmla="*/ 1271588 h 4414838"/>
              <a:gd name="connsiteX275" fmla="*/ 3272905 w 4158730"/>
              <a:gd name="connsiteY275" fmla="*/ 1233488 h 4414838"/>
              <a:gd name="connsiteX276" fmla="*/ 3230042 w 4158730"/>
              <a:gd name="connsiteY276" fmla="*/ 1223963 h 4414838"/>
              <a:gd name="connsiteX277" fmla="*/ 3163367 w 4158730"/>
              <a:gd name="connsiteY277" fmla="*/ 1200150 h 4414838"/>
              <a:gd name="connsiteX278" fmla="*/ 3144317 w 4158730"/>
              <a:gd name="connsiteY278" fmla="*/ 1123950 h 4414838"/>
              <a:gd name="connsiteX279" fmla="*/ 3225280 w 4158730"/>
              <a:gd name="connsiteY279" fmla="*/ 1181101 h 4414838"/>
              <a:gd name="connsiteX280" fmla="*/ 3363392 w 4158730"/>
              <a:gd name="connsiteY280" fmla="*/ 1233489 h 4414838"/>
              <a:gd name="connsiteX281" fmla="*/ 3463405 w 4158730"/>
              <a:gd name="connsiteY281" fmla="*/ 1247776 h 4414838"/>
              <a:gd name="connsiteX282" fmla="*/ 3472930 w 4158730"/>
              <a:gd name="connsiteY282" fmla="*/ 1314451 h 4414838"/>
              <a:gd name="connsiteX283" fmla="*/ 3587230 w 4158730"/>
              <a:gd name="connsiteY283" fmla="*/ 1271589 h 4414838"/>
              <a:gd name="connsiteX284" fmla="*/ 3696767 w 4158730"/>
              <a:gd name="connsiteY284" fmla="*/ 1214439 h 4414838"/>
              <a:gd name="connsiteX285" fmla="*/ 3763442 w 4158730"/>
              <a:gd name="connsiteY285" fmla="*/ 1166814 h 4414838"/>
              <a:gd name="connsiteX286" fmla="*/ 3749155 w 4158730"/>
              <a:gd name="connsiteY286" fmla="*/ 1123951 h 4414838"/>
              <a:gd name="connsiteX287" fmla="*/ 3787255 w 4158730"/>
              <a:gd name="connsiteY287" fmla="*/ 1095376 h 4414838"/>
              <a:gd name="connsiteX288" fmla="*/ 3872980 w 4158730"/>
              <a:gd name="connsiteY288" fmla="*/ 1114426 h 4414838"/>
              <a:gd name="connsiteX289" fmla="*/ 4063480 w 4158730"/>
              <a:gd name="connsiteY289" fmla="*/ 1143000 h 4414838"/>
              <a:gd name="connsiteX290" fmla="*/ 4139680 w 4158730"/>
              <a:gd name="connsiteY290" fmla="*/ 1176338 h 4414838"/>
              <a:gd name="connsiteX291" fmla="*/ 4153967 w 4158730"/>
              <a:gd name="connsiteY291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2963342 w 4158730"/>
              <a:gd name="connsiteY261" fmla="*/ 1090613 h 4414838"/>
              <a:gd name="connsiteX262" fmla="*/ 3053830 w 4158730"/>
              <a:gd name="connsiteY262" fmla="*/ 1171575 h 4414838"/>
              <a:gd name="connsiteX263" fmla="*/ 3077642 w 4158730"/>
              <a:gd name="connsiteY263" fmla="*/ 1257300 h 4414838"/>
              <a:gd name="connsiteX264" fmla="*/ 3082405 w 4158730"/>
              <a:gd name="connsiteY264" fmla="*/ 1347788 h 4414838"/>
              <a:gd name="connsiteX265" fmla="*/ 3096692 w 4158730"/>
              <a:gd name="connsiteY265" fmla="*/ 1419225 h 4414838"/>
              <a:gd name="connsiteX266" fmla="*/ 3144317 w 4158730"/>
              <a:gd name="connsiteY266" fmla="*/ 1452563 h 4414838"/>
              <a:gd name="connsiteX267" fmla="*/ 3244330 w 4158730"/>
              <a:gd name="connsiteY267" fmla="*/ 1414463 h 4414838"/>
              <a:gd name="connsiteX268" fmla="*/ 3334817 w 4158730"/>
              <a:gd name="connsiteY268" fmla="*/ 1371600 h 4414838"/>
              <a:gd name="connsiteX269" fmla="*/ 3401492 w 4158730"/>
              <a:gd name="connsiteY269" fmla="*/ 1333500 h 4414838"/>
              <a:gd name="connsiteX270" fmla="*/ 3401492 w 4158730"/>
              <a:gd name="connsiteY270" fmla="*/ 1276350 h 4414838"/>
              <a:gd name="connsiteX271" fmla="*/ 3353867 w 4158730"/>
              <a:gd name="connsiteY271" fmla="*/ 1271588 h 4414838"/>
              <a:gd name="connsiteX272" fmla="*/ 3296717 w 4158730"/>
              <a:gd name="connsiteY272" fmla="*/ 1300163 h 4414838"/>
              <a:gd name="connsiteX273" fmla="*/ 3239567 w 4158730"/>
              <a:gd name="connsiteY273" fmla="*/ 1309688 h 4414838"/>
              <a:gd name="connsiteX274" fmla="*/ 3201467 w 4158730"/>
              <a:gd name="connsiteY274" fmla="*/ 1300163 h 4414838"/>
              <a:gd name="connsiteX275" fmla="*/ 3249092 w 4158730"/>
              <a:gd name="connsiteY275" fmla="*/ 1271588 h 4414838"/>
              <a:gd name="connsiteX276" fmla="*/ 3272905 w 4158730"/>
              <a:gd name="connsiteY276" fmla="*/ 1233488 h 4414838"/>
              <a:gd name="connsiteX277" fmla="*/ 3230042 w 4158730"/>
              <a:gd name="connsiteY277" fmla="*/ 1223963 h 4414838"/>
              <a:gd name="connsiteX278" fmla="*/ 3163367 w 4158730"/>
              <a:gd name="connsiteY278" fmla="*/ 1200150 h 4414838"/>
              <a:gd name="connsiteX279" fmla="*/ 3144317 w 4158730"/>
              <a:gd name="connsiteY279" fmla="*/ 1123950 h 4414838"/>
              <a:gd name="connsiteX280" fmla="*/ 3225280 w 4158730"/>
              <a:gd name="connsiteY280" fmla="*/ 1181101 h 4414838"/>
              <a:gd name="connsiteX281" fmla="*/ 3363392 w 4158730"/>
              <a:gd name="connsiteY281" fmla="*/ 1233489 h 4414838"/>
              <a:gd name="connsiteX282" fmla="*/ 3463405 w 4158730"/>
              <a:gd name="connsiteY282" fmla="*/ 1247776 h 4414838"/>
              <a:gd name="connsiteX283" fmla="*/ 3472930 w 4158730"/>
              <a:gd name="connsiteY283" fmla="*/ 1314451 h 4414838"/>
              <a:gd name="connsiteX284" fmla="*/ 3587230 w 4158730"/>
              <a:gd name="connsiteY284" fmla="*/ 1271589 h 4414838"/>
              <a:gd name="connsiteX285" fmla="*/ 3696767 w 4158730"/>
              <a:gd name="connsiteY285" fmla="*/ 1214439 h 4414838"/>
              <a:gd name="connsiteX286" fmla="*/ 3763442 w 4158730"/>
              <a:gd name="connsiteY286" fmla="*/ 1166814 h 4414838"/>
              <a:gd name="connsiteX287" fmla="*/ 3749155 w 4158730"/>
              <a:gd name="connsiteY287" fmla="*/ 1123951 h 4414838"/>
              <a:gd name="connsiteX288" fmla="*/ 3787255 w 4158730"/>
              <a:gd name="connsiteY288" fmla="*/ 1095376 h 4414838"/>
              <a:gd name="connsiteX289" fmla="*/ 3872980 w 4158730"/>
              <a:gd name="connsiteY289" fmla="*/ 1114426 h 4414838"/>
              <a:gd name="connsiteX290" fmla="*/ 4063480 w 4158730"/>
              <a:gd name="connsiteY290" fmla="*/ 1143000 h 4414838"/>
              <a:gd name="connsiteX291" fmla="*/ 4139680 w 4158730"/>
              <a:gd name="connsiteY291" fmla="*/ 1176338 h 4414838"/>
              <a:gd name="connsiteX292" fmla="*/ 4153967 w 4158730"/>
              <a:gd name="connsiteY29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2996679 w 4158730"/>
              <a:gd name="connsiteY261" fmla="*/ 1085851 h 4414838"/>
              <a:gd name="connsiteX262" fmla="*/ 3053830 w 4158730"/>
              <a:gd name="connsiteY262" fmla="*/ 1171575 h 4414838"/>
              <a:gd name="connsiteX263" fmla="*/ 3077642 w 4158730"/>
              <a:gd name="connsiteY263" fmla="*/ 1257300 h 4414838"/>
              <a:gd name="connsiteX264" fmla="*/ 3082405 w 4158730"/>
              <a:gd name="connsiteY264" fmla="*/ 1347788 h 4414838"/>
              <a:gd name="connsiteX265" fmla="*/ 3096692 w 4158730"/>
              <a:gd name="connsiteY265" fmla="*/ 1419225 h 4414838"/>
              <a:gd name="connsiteX266" fmla="*/ 3144317 w 4158730"/>
              <a:gd name="connsiteY266" fmla="*/ 1452563 h 4414838"/>
              <a:gd name="connsiteX267" fmla="*/ 3244330 w 4158730"/>
              <a:gd name="connsiteY267" fmla="*/ 1414463 h 4414838"/>
              <a:gd name="connsiteX268" fmla="*/ 3334817 w 4158730"/>
              <a:gd name="connsiteY268" fmla="*/ 1371600 h 4414838"/>
              <a:gd name="connsiteX269" fmla="*/ 3401492 w 4158730"/>
              <a:gd name="connsiteY269" fmla="*/ 1333500 h 4414838"/>
              <a:gd name="connsiteX270" fmla="*/ 3401492 w 4158730"/>
              <a:gd name="connsiteY270" fmla="*/ 1276350 h 4414838"/>
              <a:gd name="connsiteX271" fmla="*/ 3353867 w 4158730"/>
              <a:gd name="connsiteY271" fmla="*/ 1271588 h 4414838"/>
              <a:gd name="connsiteX272" fmla="*/ 3296717 w 4158730"/>
              <a:gd name="connsiteY272" fmla="*/ 1300163 h 4414838"/>
              <a:gd name="connsiteX273" fmla="*/ 3239567 w 4158730"/>
              <a:gd name="connsiteY273" fmla="*/ 1309688 h 4414838"/>
              <a:gd name="connsiteX274" fmla="*/ 3201467 w 4158730"/>
              <a:gd name="connsiteY274" fmla="*/ 1300163 h 4414838"/>
              <a:gd name="connsiteX275" fmla="*/ 3249092 w 4158730"/>
              <a:gd name="connsiteY275" fmla="*/ 1271588 h 4414838"/>
              <a:gd name="connsiteX276" fmla="*/ 3272905 w 4158730"/>
              <a:gd name="connsiteY276" fmla="*/ 1233488 h 4414838"/>
              <a:gd name="connsiteX277" fmla="*/ 3230042 w 4158730"/>
              <a:gd name="connsiteY277" fmla="*/ 1223963 h 4414838"/>
              <a:gd name="connsiteX278" fmla="*/ 3163367 w 4158730"/>
              <a:gd name="connsiteY278" fmla="*/ 1200150 h 4414838"/>
              <a:gd name="connsiteX279" fmla="*/ 3144317 w 4158730"/>
              <a:gd name="connsiteY279" fmla="*/ 1123950 h 4414838"/>
              <a:gd name="connsiteX280" fmla="*/ 3225280 w 4158730"/>
              <a:gd name="connsiteY280" fmla="*/ 1181101 h 4414838"/>
              <a:gd name="connsiteX281" fmla="*/ 3363392 w 4158730"/>
              <a:gd name="connsiteY281" fmla="*/ 1233489 h 4414838"/>
              <a:gd name="connsiteX282" fmla="*/ 3463405 w 4158730"/>
              <a:gd name="connsiteY282" fmla="*/ 1247776 h 4414838"/>
              <a:gd name="connsiteX283" fmla="*/ 3472930 w 4158730"/>
              <a:gd name="connsiteY283" fmla="*/ 1314451 h 4414838"/>
              <a:gd name="connsiteX284" fmla="*/ 3587230 w 4158730"/>
              <a:gd name="connsiteY284" fmla="*/ 1271589 h 4414838"/>
              <a:gd name="connsiteX285" fmla="*/ 3696767 w 4158730"/>
              <a:gd name="connsiteY285" fmla="*/ 1214439 h 4414838"/>
              <a:gd name="connsiteX286" fmla="*/ 3763442 w 4158730"/>
              <a:gd name="connsiteY286" fmla="*/ 1166814 h 4414838"/>
              <a:gd name="connsiteX287" fmla="*/ 3749155 w 4158730"/>
              <a:gd name="connsiteY287" fmla="*/ 1123951 h 4414838"/>
              <a:gd name="connsiteX288" fmla="*/ 3787255 w 4158730"/>
              <a:gd name="connsiteY288" fmla="*/ 1095376 h 4414838"/>
              <a:gd name="connsiteX289" fmla="*/ 3872980 w 4158730"/>
              <a:gd name="connsiteY289" fmla="*/ 1114426 h 4414838"/>
              <a:gd name="connsiteX290" fmla="*/ 4063480 w 4158730"/>
              <a:gd name="connsiteY290" fmla="*/ 1143000 h 4414838"/>
              <a:gd name="connsiteX291" fmla="*/ 4139680 w 4158730"/>
              <a:gd name="connsiteY291" fmla="*/ 1176338 h 4414838"/>
              <a:gd name="connsiteX292" fmla="*/ 4153967 w 4158730"/>
              <a:gd name="connsiteY292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3044305 w 4158730"/>
              <a:gd name="connsiteY261" fmla="*/ 942975 h 4414838"/>
              <a:gd name="connsiteX262" fmla="*/ 2996679 w 4158730"/>
              <a:gd name="connsiteY262" fmla="*/ 1085851 h 4414838"/>
              <a:gd name="connsiteX263" fmla="*/ 3053830 w 4158730"/>
              <a:gd name="connsiteY263" fmla="*/ 1171575 h 4414838"/>
              <a:gd name="connsiteX264" fmla="*/ 3077642 w 4158730"/>
              <a:gd name="connsiteY264" fmla="*/ 1257300 h 4414838"/>
              <a:gd name="connsiteX265" fmla="*/ 3082405 w 4158730"/>
              <a:gd name="connsiteY265" fmla="*/ 1347788 h 4414838"/>
              <a:gd name="connsiteX266" fmla="*/ 3096692 w 4158730"/>
              <a:gd name="connsiteY266" fmla="*/ 1419225 h 4414838"/>
              <a:gd name="connsiteX267" fmla="*/ 3144317 w 4158730"/>
              <a:gd name="connsiteY267" fmla="*/ 1452563 h 4414838"/>
              <a:gd name="connsiteX268" fmla="*/ 3244330 w 4158730"/>
              <a:gd name="connsiteY268" fmla="*/ 1414463 h 4414838"/>
              <a:gd name="connsiteX269" fmla="*/ 3334817 w 4158730"/>
              <a:gd name="connsiteY269" fmla="*/ 1371600 h 4414838"/>
              <a:gd name="connsiteX270" fmla="*/ 3401492 w 4158730"/>
              <a:gd name="connsiteY270" fmla="*/ 1333500 h 4414838"/>
              <a:gd name="connsiteX271" fmla="*/ 3401492 w 4158730"/>
              <a:gd name="connsiteY271" fmla="*/ 1276350 h 4414838"/>
              <a:gd name="connsiteX272" fmla="*/ 3353867 w 4158730"/>
              <a:gd name="connsiteY272" fmla="*/ 1271588 h 4414838"/>
              <a:gd name="connsiteX273" fmla="*/ 3296717 w 4158730"/>
              <a:gd name="connsiteY273" fmla="*/ 1300163 h 4414838"/>
              <a:gd name="connsiteX274" fmla="*/ 3239567 w 4158730"/>
              <a:gd name="connsiteY274" fmla="*/ 1309688 h 4414838"/>
              <a:gd name="connsiteX275" fmla="*/ 3201467 w 4158730"/>
              <a:gd name="connsiteY275" fmla="*/ 1300163 h 4414838"/>
              <a:gd name="connsiteX276" fmla="*/ 3249092 w 4158730"/>
              <a:gd name="connsiteY276" fmla="*/ 1271588 h 4414838"/>
              <a:gd name="connsiteX277" fmla="*/ 3272905 w 4158730"/>
              <a:gd name="connsiteY277" fmla="*/ 1233488 h 4414838"/>
              <a:gd name="connsiteX278" fmla="*/ 3230042 w 4158730"/>
              <a:gd name="connsiteY278" fmla="*/ 1223963 h 4414838"/>
              <a:gd name="connsiteX279" fmla="*/ 3163367 w 4158730"/>
              <a:gd name="connsiteY279" fmla="*/ 1200150 h 4414838"/>
              <a:gd name="connsiteX280" fmla="*/ 3144317 w 4158730"/>
              <a:gd name="connsiteY280" fmla="*/ 1123950 h 4414838"/>
              <a:gd name="connsiteX281" fmla="*/ 3225280 w 4158730"/>
              <a:gd name="connsiteY281" fmla="*/ 1181101 h 4414838"/>
              <a:gd name="connsiteX282" fmla="*/ 3363392 w 4158730"/>
              <a:gd name="connsiteY282" fmla="*/ 1233489 h 4414838"/>
              <a:gd name="connsiteX283" fmla="*/ 3463405 w 4158730"/>
              <a:gd name="connsiteY283" fmla="*/ 1247776 h 4414838"/>
              <a:gd name="connsiteX284" fmla="*/ 3472930 w 4158730"/>
              <a:gd name="connsiteY284" fmla="*/ 1314451 h 4414838"/>
              <a:gd name="connsiteX285" fmla="*/ 3587230 w 4158730"/>
              <a:gd name="connsiteY285" fmla="*/ 1271589 h 4414838"/>
              <a:gd name="connsiteX286" fmla="*/ 3696767 w 4158730"/>
              <a:gd name="connsiteY286" fmla="*/ 1214439 h 4414838"/>
              <a:gd name="connsiteX287" fmla="*/ 3763442 w 4158730"/>
              <a:gd name="connsiteY287" fmla="*/ 1166814 h 4414838"/>
              <a:gd name="connsiteX288" fmla="*/ 3749155 w 4158730"/>
              <a:gd name="connsiteY288" fmla="*/ 1123951 h 4414838"/>
              <a:gd name="connsiteX289" fmla="*/ 3787255 w 4158730"/>
              <a:gd name="connsiteY289" fmla="*/ 1095376 h 4414838"/>
              <a:gd name="connsiteX290" fmla="*/ 3872980 w 4158730"/>
              <a:gd name="connsiteY290" fmla="*/ 1114426 h 4414838"/>
              <a:gd name="connsiteX291" fmla="*/ 4063480 w 4158730"/>
              <a:gd name="connsiteY291" fmla="*/ 1143000 h 4414838"/>
              <a:gd name="connsiteX292" fmla="*/ 4139680 w 4158730"/>
              <a:gd name="connsiteY292" fmla="*/ 1176338 h 4414838"/>
              <a:gd name="connsiteX293" fmla="*/ 4153967 w 4158730"/>
              <a:gd name="connsiteY293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3044305 w 4158730"/>
              <a:gd name="connsiteY261" fmla="*/ 942975 h 4414838"/>
              <a:gd name="connsiteX262" fmla="*/ 2991917 w 4158730"/>
              <a:gd name="connsiteY262" fmla="*/ 1028700 h 4414838"/>
              <a:gd name="connsiteX263" fmla="*/ 2996679 w 4158730"/>
              <a:gd name="connsiteY263" fmla="*/ 1085851 h 4414838"/>
              <a:gd name="connsiteX264" fmla="*/ 3053830 w 4158730"/>
              <a:gd name="connsiteY264" fmla="*/ 1171575 h 4414838"/>
              <a:gd name="connsiteX265" fmla="*/ 3077642 w 4158730"/>
              <a:gd name="connsiteY265" fmla="*/ 1257300 h 4414838"/>
              <a:gd name="connsiteX266" fmla="*/ 3082405 w 4158730"/>
              <a:gd name="connsiteY266" fmla="*/ 1347788 h 4414838"/>
              <a:gd name="connsiteX267" fmla="*/ 3096692 w 4158730"/>
              <a:gd name="connsiteY267" fmla="*/ 1419225 h 4414838"/>
              <a:gd name="connsiteX268" fmla="*/ 3144317 w 4158730"/>
              <a:gd name="connsiteY268" fmla="*/ 1452563 h 4414838"/>
              <a:gd name="connsiteX269" fmla="*/ 3244330 w 4158730"/>
              <a:gd name="connsiteY269" fmla="*/ 1414463 h 4414838"/>
              <a:gd name="connsiteX270" fmla="*/ 3334817 w 4158730"/>
              <a:gd name="connsiteY270" fmla="*/ 1371600 h 4414838"/>
              <a:gd name="connsiteX271" fmla="*/ 3401492 w 4158730"/>
              <a:gd name="connsiteY271" fmla="*/ 1333500 h 4414838"/>
              <a:gd name="connsiteX272" fmla="*/ 3401492 w 4158730"/>
              <a:gd name="connsiteY272" fmla="*/ 1276350 h 4414838"/>
              <a:gd name="connsiteX273" fmla="*/ 3353867 w 4158730"/>
              <a:gd name="connsiteY273" fmla="*/ 1271588 h 4414838"/>
              <a:gd name="connsiteX274" fmla="*/ 3296717 w 4158730"/>
              <a:gd name="connsiteY274" fmla="*/ 1300163 h 4414838"/>
              <a:gd name="connsiteX275" fmla="*/ 3239567 w 4158730"/>
              <a:gd name="connsiteY275" fmla="*/ 1309688 h 4414838"/>
              <a:gd name="connsiteX276" fmla="*/ 3201467 w 4158730"/>
              <a:gd name="connsiteY276" fmla="*/ 1300163 h 4414838"/>
              <a:gd name="connsiteX277" fmla="*/ 3249092 w 4158730"/>
              <a:gd name="connsiteY277" fmla="*/ 1271588 h 4414838"/>
              <a:gd name="connsiteX278" fmla="*/ 3272905 w 4158730"/>
              <a:gd name="connsiteY278" fmla="*/ 1233488 h 4414838"/>
              <a:gd name="connsiteX279" fmla="*/ 3230042 w 4158730"/>
              <a:gd name="connsiteY279" fmla="*/ 1223963 h 4414838"/>
              <a:gd name="connsiteX280" fmla="*/ 3163367 w 4158730"/>
              <a:gd name="connsiteY280" fmla="*/ 1200150 h 4414838"/>
              <a:gd name="connsiteX281" fmla="*/ 3144317 w 4158730"/>
              <a:gd name="connsiteY281" fmla="*/ 1123950 h 4414838"/>
              <a:gd name="connsiteX282" fmla="*/ 3225280 w 4158730"/>
              <a:gd name="connsiteY282" fmla="*/ 1181101 h 4414838"/>
              <a:gd name="connsiteX283" fmla="*/ 3363392 w 4158730"/>
              <a:gd name="connsiteY283" fmla="*/ 1233489 h 4414838"/>
              <a:gd name="connsiteX284" fmla="*/ 3463405 w 4158730"/>
              <a:gd name="connsiteY284" fmla="*/ 1247776 h 4414838"/>
              <a:gd name="connsiteX285" fmla="*/ 3472930 w 4158730"/>
              <a:gd name="connsiteY285" fmla="*/ 1314451 h 4414838"/>
              <a:gd name="connsiteX286" fmla="*/ 3587230 w 4158730"/>
              <a:gd name="connsiteY286" fmla="*/ 1271589 h 4414838"/>
              <a:gd name="connsiteX287" fmla="*/ 3696767 w 4158730"/>
              <a:gd name="connsiteY287" fmla="*/ 1214439 h 4414838"/>
              <a:gd name="connsiteX288" fmla="*/ 3763442 w 4158730"/>
              <a:gd name="connsiteY288" fmla="*/ 1166814 h 4414838"/>
              <a:gd name="connsiteX289" fmla="*/ 3749155 w 4158730"/>
              <a:gd name="connsiteY289" fmla="*/ 1123951 h 4414838"/>
              <a:gd name="connsiteX290" fmla="*/ 3787255 w 4158730"/>
              <a:gd name="connsiteY290" fmla="*/ 1095376 h 4414838"/>
              <a:gd name="connsiteX291" fmla="*/ 3872980 w 4158730"/>
              <a:gd name="connsiteY291" fmla="*/ 1114426 h 4414838"/>
              <a:gd name="connsiteX292" fmla="*/ 4063480 w 4158730"/>
              <a:gd name="connsiteY292" fmla="*/ 1143000 h 4414838"/>
              <a:gd name="connsiteX293" fmla="*/ 4139680 w 4158730"/>
              <a:gd name="connsiteY293" fmla="*/ 1176338 h 4414838"/>
              <a:gd name="connsiteX294" fmla="*/ 4153967 w 4158730"/>
              <a:gd name="connsiteY294" fmla="*/ 2924175 h 4414838"/>
              <a:gd name="connsiteX0" fmla="*/ 4158730 w 4158730"/>
              <a:gd name="connsiteY0" fmla="*/ 2928938 h 4414838"/>
              <a:gd name="connsiteX1" fmla="*/ 4096817 w 4158730"/>
              <a:gd name="connsiteY1" fmla="*/ 2938463 h 4414838"/>
              <a:gd name="connsiteX2" fmla="*/ 4025380 w 4158730"/>
              <a:gd name="connsiteY2" fmla="*/ 2928938 h 4414838"/>
              <a:gd name="connsiteX3" fmla="*/ 3982517 w 4158730"/>
              <a:gd name="connsiteY3" fmla="*/ 2933700 h 4414838"/>
              <a:gd name="connsiteX4" fmla="*/ 3939655 w 4158730"/>
              <a:gd name="connsiteY4" fmla="*/ 2981325 h 4414838"/>
              <a:gd name="connsiteX5" fmla="*/ 3877742 w 4158730"/>
              <a:gd name="connsiteY5" fmla="*/ 3043238 h 4414838"/>
              <a:gd name="connsiteX6" fmla="*/ 3825355 w 4158730"/>
              <a:gd name="connsiteY6" fmla="*/ 3114675 h 4414838"/>
              <a:gd name="connsiteX7" fmla="*/ 3744392 w 4158730"/>
              <a:gd name="connsiteY7" fmla="*/ 3167063 h 4414838"/>
              <a:gd name="connsiteX8" fmla="*/ 3639617 w 4158730"/>
              <a:gd name="connsiteY8" fmla="*/ 3214688 h 4414838"/>
              <a:gd name="connsiteX9" fmla="*/ 3558655 w 4158730"/>
              <a:gd name="connsiteY9" fmla="*/ 3243263 h 4414838"/>
              <a:gd name="connsiteX10" fmla="*/ 3482455 w 4158730"/>
              <a:gd name="connsiteY10" fmla="*/ 3300413 h 4414838"/>
              <a:gd name="connsiteX11" fmla="*/ 3377680 w 4158730"/>
              <a:gd name="connsiteY11" fmla="*/ 3352800 h 4414838"/>
              <a:gd name="connsiteX12" fmla="*/ 3320530 w 4158730"/>
              <a:gd name="connsiteY12" fmla="*/ 3381375 h 4414838"/>
              <a:gd name="connsiteX13" fmla="*/ 3253855 w 4158730"/>
              <a:gd name="connsiteY13" fmla="*/ 3386138 h 4414838"/>
              <a:gd name="connsiteX14" fmla="*/ 3215755 w 4158730"/>
              <a:gd name="connsiteY14" fmla="*/ 3400425 h 4414838"/>
              <a:gd name="connsiteX15" fmla="*/ 3130030 w 4158730"/>
              <a:gd name="connsiteY15" fmla="*/ 3429000 h 4414838"/>
              <a:gd name="connsiteX16" fmla="*/ 3025255 w 4158730"/>
              <a:gd name="connsiteY16" fmla="*/ 3476625 h 4414838"/>
              <a:gd name="connsiteX17" fmla="*/ 2949055 w 4158730"/>
              <a:gd name="connsiteY17" fmla="*/ 3505200 h 4414838"/>
              <a:gd name="connsiteX18" fmla="*/ 2901430 w 4158730"/>
              <a:gd name="connsiteY18" fmla="*/ 3529013 h 4414838"/>
              <a:gd name="connsiteX19" fmla="*/ 2849042 w 4158730"/>
              <a:gd name="connsiteY19" fmla="*/ 3533775 h 4414838"/>
              <a:gd name="connsiteX20" fmla="*/ 2849042 w 4158730"/>
              <a:gd name="connsiteY20" fmla="*/ 3505200 h 4414838"/>
              <a:gd name="connsiteX21" fmla="*/ 2829992 w 4158730"/>
              <a:gd name="connsiteY21" fmla="*/ 3500438 h 4414838"/>
              <a:gd name="connsiteX22" fmla="*/ 2758555 w 4158730"/>
              <a:gd name="connsiteY22" fmla="*/ 3524250 h 4414838"/>
              <a:gd name="connsiteX23" fmla="*/ 2691880 w 4158730"/>
              <a:gd name="connsiteY23" fmla="*/ 3543300 h 4414838"/>
              <a:gd name="connsiteX24" fmla="*/ 2639492 w 4158730"/>
              <a:gd name="connsiteY24" fmla="*/ 3543300 h 4414838"/>
              <a:gd name="connsiteX25" fmla="*/ 2577580 w 4158730"/>
              <a:gd name="connsiteY25" fmla="*/ 3562350 h 4414838"/>
              <a:gd name="connsiteX26" fmla="*/ 2577580 w 4158730"/>
              <a:gd name="connsiteY26" fmla="*/ 3590925 h 4414838"/>
              <a:gd name="connsiteX27" fmla="*/ 2625205 w 4158730"/>
              <a:gd name="connsiteY27" fmla="*/ 3614738 h 4414838"/>
              <a:gd name="connsiteX28" fmla="*/ 2691880 w 4158730"/>
              <a:gd name="connsiteY28" fmla="*/ 3624263 h 4414838"/>
              <a:gd name="connsiteX29" fmla="*/ 2691880 w 4158730"/>
              <a:gd name="connsiteY29" fmla="*/ 3624263 h 4414838"/>
              <a:gd name="connsiteX30" fmla="*/ 2682355 w 4158730"/>
              <a:gd name="connsiteY30" fmla="*/ 3700463 h 4414838"/>
              <a:gd name="connsiteX31" fmla="*/ 2691880 w 4158730"/>
              <a:gd name="connsiteY31" fmla="*/ 3790950 h 4414838"/>
              <a:gd name="connsiteX32" fmla="*/ 2687117 w 4158730"/>
              <a:gd name="connsiteY32" fmla="*/ 3876675 h 4414838"/>
              <a:gd name="connsiteX33" fmla="*/ 2625205 w 4158730"/>
              <a:gd name="connsiteY33" fmla="*/ 3948113 h 4414838"/>
              <a:gd name="connsiteX34" fmla="*/ 2568055 w 4158730"/>
              <a:gd name="connsiteY34" fmla="*/ 4010025 h 4414838"/>
              <a:gd name="connsiteX35" fmla="*/ 2420417 w 4158730"/>
              <a:gd name="connsiteY35" fmla="*/ 4081463 h 4414838"/>
              <a:gd name="connsiteX36" fmla="*/ 2296592 w 4158730"/>
              <a:gd name="connsiteY36" fmla="*/ 4138613 h 4414838"/>
              <a:gd name="connsiteX37" fmla="*/ 2163242 w 4158730"/>
              <a:gd name="connsiteY37" fmla="*/ 4191000 h 4414838"/>
              <a:gd name="connsiteX38" fmla="*/ 2077517 w 4158730"/>
              <a:gd name="connsiteY38" fmla="*/ 4219575 h 4414838"/>
              <a:gd name="connsiteX39" fmla="*/ 2063230 w 4158730"/>
              <a:gd name="connsiteY39" fmla="*/ 4224338 h 4414838"/>
              <a:gd name="connsiteX40" fmla="*/ 1934642 w 4158730"/>
              <a:gd name="connsiteY40" fmla="*/ 4214813 h 4414838"/>
              <a:gd name="connsiteX41" fmla="*/ 1848917 w 4158730"/>
              <a:gd name="connsiteY41" fmla="*/ 4219575 h 4414838"/>
              <a:gd name="connsiteX42" fmla="*/ 1758430 w 4158730"/>
              <a:gd name="connsiteY42" fmla="*/ 4229100 h 4414838"/>
              <a:gd name="connsiteX43" fmla="*/ 1682230 w 4158730"/>
              <a:gd name="connsiteY43" fmla="*/ 4248150 h 4414838"/>
              <a:gd name="connsiteX44" fmla="*/ 1582217 w 4158730"/>
              <a:gd name="connsiteY44" fmla="*/ 4248150 h 4414838"/>
              <a:gd name="connsiteX45" fmla="*/ 1510780 w 4158730"/>
              <a:gd name="connsiteY45" fmla="*/ 4248150 h 4414838"/>
              <a:gd name="connsiteX46" fmla="*/ 1415530 w 4158730"/>
              <a:gd name="connsiteY46" fmla="*/ 4248150 h 4414838"/>
              <a:gd name="connsiteX47" fmla="*/ 1286942 w 4158730"/>
              <a:gd name="connsiteY47" fmla="*/ 4252913 h 4414838"/>
              <a:gd name="connsiteX48" fmla="*/ 1196455 w 4158730"/>
              <a:gd name="connsiteY48" fmla="*/ 4252913 h 4414838"/>
              <a:gd name="connsiteX49" fmla="*/ 1110730 w 4158730"/>
              <a:gd name="connsiteY49" fmla="*/ 4252913 h 4414838"/>
              <a:gd name="connsiteX50" fmla="*/ 1015480 w 4158730"/>
              <a:gd name="connsiteY50" fmla="*/ 4257675 h 4414838"/>
              <a:gd name="connsiteX51" fmla="*/ 920230 w 4158730"/>
              <a:gd name="connsiteY51" fmla="*/ 4271963 h 4414838"/>
              <a:gd name="connsiteX52" fmla="*/ 839267 w 4158730"/>
              <a:gd name="connsiteY52" fmla="*/ 4295775 h 4414838"/>
              <a:gd name="connsiteX53" fmla="*/ 763067 w 4158730"/>
              <a:gd name="connsiteY53" fmla="*/ 4310063 h 4414838"/>
              <a:gd name="connsiteX54" fmla="*/ 720205 w 4158730"/>
              <a:gd name="connsiteY54" fmla="*/ 4319588 h 4414838"/>
              <a:gd name="connsiteX55" fmla="*/ 644005 w 4158730"/>
              <a:gd name="connsiteY55" fmla="*/ 4348163 h 4414838"/>
              <a:gd name="connsiteX56" fmla="*/ 615430 w 4158730"/>
              <a:gd name="connsiteY56" fmla="*/ 4395788 h 4414838"/>
              <a:gd name="connsiteX57" fmla="*/ 543992 w 4158730"/>
              <a:gd name="connsiteY57" fmla="*/ 4405313 h 4414838"/>
              <a:gd name="connsiteX58" fmla="*/ 439217 w 4158730"/>
              <a:gd name="connsiteY58" fmla="*/ 4414838 h 4414838"/>
              <a:gd name="connsiteX59" fmla="*/ 382067 w 4158730"/>
              <a:gd name="connsiteY59" fmla="*/ 4395788 h 4414838"/>
              <a:gd name="connsiteX60" fmla="*/ 339205 w 4158730"/>
              <a:gd name="connsiteY60" fmla="*/ 4376738 h 4414838"/>
              <a:gd name="connsiteX61" fmla="*/ 320155 w 4158730"/>
              <a:gd name="connsiteY61" fmla="*/ 4367213 h 4414838"/>
              <a:gd name="connsiteX62" fmla="*/ 286817 w 4158730"/>
              <a:gd name="connsiteY62" fmla="*/ 4367213 h 4414838"/>
              <a:gd name="connsiteX63" fmla="*/ 243955 w 4158730"/>
              <a:gd name="connsiteY63" fmla="*/ 4386263 h 4414838"/>
              <a:gd name="connsiteX64" fmla="*/ 201092 w 4158730"/>
              <a:gd name="connsiteY64" fmla="*/ 4395788 h 4414838"/>
              <a:gd name="connsiteX65" fmla="*/ 120130 w 4158730"/>
              <a:gd name="connsiteY65" fmla="*/ 4381500 h 4414838"/>
              <a:gd name="connsiteX66" fmla="*/ 77267 w 4158730"/>
              <a:gd name="connsiteY66" fmla="*/ 4371975 h 4414838"/>
              <a:gd name="connsiteX67" fmla="*/ 15355 w 4158730"/>
              <a:gd name="connsiteY67" fmla="*/ 4376738 h 4414838"/>
              <a:gd name="connsiteX68" fmla="*/ 1067 w 4158730"/>
              <a:gd name="connsiteY68" fmla="*/ 2028825 h 4414838"/>
              <a:gd name="connsiteX69" fmla="*/ 62980 w 4158730"/>
              <a:gd name="connsiteY69" fmla="*/ 1985963 h 4414838"/>
              <a:gd name="connsiteX70" fmla="*/ 162992 w 4158730"/>
              <a:gd name="connsiteY70" fmla="*/ 1966913 h 4414838"/>
              <a:gd name="connsiteX71" fmla="*/ 186805 w 4158730"/>
              <a:gd name="connsiteY71" fmla="*/ 2009775 h 4414838"/>
              <a:gd name="connsiteX72" fmla="*/ 205855 w 4158730"/>
              <a:gd name="connsiteY72" fmla="*/ 2024063 h 4414838"/>
              <a:gd name="connsiteX73" fmla="*/ 215380 w 4158730"/>
              <a:gd name="connsiteY73" fmla="*/ 2090738 h 4414838"/>
              <a:gd name="connsiteX74" fmla="*/ 248717 w 4158730"/>
              <a:gd name="connsiteY74" fmla="*/ 2000250 h 4414838"/>
              <a:gd name="connsiteX75" fmla="*/ 248717 w 4158730"/>
              <a:gd name="connsiteY75" fmla="*/ 2000250 h 4414838"/>
              <a:gd name="connsiteX76" fmla="*/ 282055 w 4158730"/>
              <a:gd name="connsiteY76" fmla="*/ 2005013 h 4414838"/>
              <a:gd name="connsiteX77" fmla="*/ 291580 w 4158730"/>
              <a:gd name="connsiteY77" fmla="*/ 1966913 h 4414838"/>
              <a:gd name="connsiteX78" fmla="*/ 367780 w 4158730"/>
              <a:gd name="connsiteY78" fmla="*/ 1971675 h 4414838"/>
              <a:gd name="connsiteX79" fmla="*/ 372542 w 4158730"/>
              <a:gd name="connsiteY79" fmla="*/ 1890713 h 4414838"/>
              <a:gd name="connsiteX80" fmla="*/ 386830 w 4158730"/>
              <a:gd name="connsiteY80" fmla="*/ 1847850 h 4414838"/>
              <a:gd name="connsiteX81" fmla="*/ 548755 w 4158730"/>
              <a:gd name="connsiteY81" fmla="*/ 1876425 h 4414838"/>
              <a:gd name="connsiteX82" fmla="*/ 705917 w 4158730"/>
              <a:gd name="connsiteY82" fmla="*/ 1924050 h 4414838"/>
              <a:gd name="connsiteX83" fmla="*/ 758305 w 4158730"/>
              <a:gd name="connsiteY83" fmla="*/ 1928813 h 4414838"/>
              <a:gd name="connsiteX84" fmla="*/ 844030 w 4158730"/>
              <a:gd name="connsiteY84" fmla="*/ 1990725 h 4414838"/>
              <a:gd name="connsiteX85" fmla="*/ 782117 w 4158730"/>
              <a:gd name="connsiteY85" fmla="*/ 1919288 h 4414838"/>
              <a:gd name="connsiteX86" fmla="*/ 634480 w 4158730"/>
              <a:gd name="connsiteY86" fmla="*/ 1804988 h 4414838"/>
              <a:gd name="connsiteX87" fmla="*/ 524942 w 4158730"/>
              <a:gd name="connsiteY87" fmla="*/ 1709738 h 4414838"/>
              <a:gd name="connsiteX88" fmla="*/ 505892 w 4158730"/>
              <a:gd name="connsiteY88" fmla="*/ 1690688 h 4414838"/>
              <a:gd name="connsiteX89" fmla="*/ 491605 w 4158730"/>
              <a:gd name="connsiteY89" fmla="*/ 1624013 h 4414838"/>
              <a:gd name="connsiteX90" fmla="*/ 463030 w 4158730"/>
              <a:gd name="connsiteY90" fmla="*/ 1547813 h 4414838"/>
              <a:gd name="connsiteX91" fmla="*/ 463030 w 4158730"/>
              <a:gd name="connsiteY91" fmla="*/ 1547813 h 4414838"/>
              <a:gd name="connsiteX92" fmla="*/ 382067 w 4158730"/>
              <a:gd name="connsiteY92" fmla="*/ 1519238 h 4414838"/>
              <a:gd name="connsiteX93" fmla="*/ 358255 w 4158730"/>
              <a:gd name="connsiteY93" fmla="*/ 1509713 h 4414838"/>
              <a:gd name="connsiteX94" fmla="*/ 305867 w 4158730"/>
              <a:gd name="connsiteY94" fmla="*/ 1581150 h 4414838"/>
              <a:gd name="connsiteX95" fmla="*/ 253480 w 4158730"/>
              <a:gd name="connsiteY95" fmla="*/ 1595438 h 4414838"/>
              <a:gd name="connsiteX96" fmla="*/ 286817 w 4158730"/>
              <a:gd name="connsiteY96" fmla="*/ 1533525 h 4414838"/>
              <a:gd name="connsiteX97" fmla="*/ 358255 w 4158730"/>
              <a:gd name="connsiteY97" fmla="*/ 1462088 h 4414838"/>
              <a:gd name="connsiteX98" fmla="*/ 377305 w 4158730"/>
              <a:gd name="connsiteY98" fmla="*/ 1414463 h 4414838"/>
              <a:gd name="connsiteX99" fmla="*/ 372542 w 4158730"/>
              <a:gd name="connsiteY99" fmla="*/ 1314450 h 4414838"/>
              <a:gd name="connsiteX100" fmla="*/ 363017 w 4158730"/>
              <a:gd name="connsiteY100" fmla="*/ 1228725 h 4414838"/>
              <a:gd name="connsiteX101" fmla="*/ 305867 w 4158730"/>
              <a:gd name="connsiteY101" fmla="*/ 1185863 h 4414838"/>
              <a:gd name="connsiteX102" fmla="*/ 282055 w 4158730"/>
              <a:gd name="connsiteY102" fmla="*/ 1162050 h 4414838"/>
              <a:gd name="connsiteX103" fmla="*/ 286817 w 4158730"/>
              <a:gd name="connsiteY103" fmla="*/ 1109663 h 4414838"/>
              <a:gd name="connsiteX104" fmla="*/ 310630 w 4158730"/>
              <a:gd name="connsiteY104" fmla="*/ 1090613 h 4414838"/>
              <a:gd name="connsiteX105" fmla="*/ 20117 w 4158730"/>
              <a:gd name="connsiteY105" fmla="*/ 633412 h 4414838"/>
              <a:gd name="connsiteX106" fmla="*/ 5830 w 4158730"/>
              <a:gd name="connsiteY106" fmla="*/ 19050 h 4414838"/>
              <a:gd name="connsiteX107" fmla="*/ 1067867 w 4158730"/>
              <a:gd name="connsiteY107" fmla="*/ 0 h 4414838"/>
              <a:gd name="connsiteX108" fmla="*/ 1034530 w 4158730"/>
              <a:gd name="connsiteY108" fmla="*/ 119063 h 4414838"/>
              <a:gd name="connsiteX109" fmla="*/ 948805 w 4158730"/>
              <a:gd name="connsiteY109" fmla="*/ 233363 h 4414838"/>
              <a:gd name="connsiteX110" fmla="*/ 901180 w 4158730"/>
              <a:gd name="connsiteY110" fmla="*/ 333375 h 4414838"/>
              <a:gd name="connsiteX111" fmla="*/ 872605 w 4158730"/>
              <a:gd name="connsiteY111" fmla="*/ 428625 h 4414838"/>
              <a:gd name="connsiteX112" fmla="*/ 863080 w 4158730"/>
              <a:gd name="connsiteY112" fmla="*/ 519113 h 4414838"/>
              <a:gd name="connsiteX113" fmla="*/ 958330 w 4158730"/>
              <a:gd name="connsiteY113" fmla="*/ 623888 h 4414838"/>
              <a:gd name="connsiteX114" fmla="*/ 1001192 w 4158730"/>
              <a:gd name="connsiteY114" fmla="*/ 728663 h 4414838"/>
              <a:gd name="connsiteX115" fmla="*/ 1082155 w 4158730"/>
              <a:gd name="connsiteY115" fmla="*/ 766763 h 4414838"/>
              <a:gd name="connsiteX116" fmla="*/ 1134542 w 4158730"/>
              <a:gd name="connsiteY116" fmla="*/ 828675 h 4414838"/>
              <a:gd name="connsiteX117" fmla="*/ 1186930 w 4158730"/>
              <a:gd name="connsiteY117" fmla="*/ 752475 h 4414838"/>
              <a:gd name="connsiteX118" fmla="*/ 1239317 w 4158730"/>
              <a:gd name="connsiteY118" fmla="*/ 609600 h 4414838"/>
              <a:gd name="connsiteX119" fmla="*/ 1253605 w 4158730"/>
              <a:gd name="connsiteY119" fmla="*/ 666750 h 4414838"/>
              <a:gd name="connsiteX120" fmla="*/ 1225030 w 4158730"/>
              <a:gd name="connsiteY120" fmla="*/ 742950 h 4414838"/>
              <a:gd name="connsiteX121" fmla="*/ 1177405 w 4158730"/>
              <a:gd name="connsiteY121" fmla="*/ 823913 h 4414838"/>
              <a:gd name="connsiteX122" fmla="*/ 1172642 w 4158730"/>
              <a:gd name="connsiteY122" fmla="*/ 871538 h 4414838"/>
              <a:gd name="connsiteX123" fmla="*/ 1220267 w 4158730"/>
              <a:gd name="connsiteY123" fmla="*/ 981075 h 4414838"/>
              <a:gd name="connsiteX124" fmla="*/ 1267892 w 4158730"/>
              <a:gd name="connsiteY124" fmla="*/ 1047750 h 4414838"/>
              <a:gd name="connsiteX125" fmla="*/ 1253605 w 4158730"/>
              <a:gd name="connsiteY125" fmla="*/ 1090613 h 4414838"/>
              <a:gd name="connsiteX126" fmla="*/ 1296467 w 4158730"/>
              <a:gd name="connsiteY126" fmla="*/ 1095375 h 4414838"/>
              <a:gd name="connsiteX127" fmla="*/ 1301230 w 4158730"/>
              <a:gd name="connsiteY127" fmla="*/ 1176338 h 4414838"/>
              <a:gd name="connsiteX128" fmla="*/ 1329805 w 4158730"/>
              <a:gd name="connsiteY128" fmla="*/ 1223963 h 4414838"/>
              <a:gd name="connsiteX129" fmla="*/ 1396480 w 4158730"/>
              <a:gd name="connsiteY129" fmla="*/ 1281113 h 4414838"/>
              <a:gd name="connsiteX130" fmla="*/ 1448867 w 4158730"/>
              <a:gd name="connsiteY130" fmla="*/ 1309688 h 4414838"/>
              <a:gd name="connsiteX131" fmla="*/ 1529830 w 4158730"/>
              <a:gd name="connsiteY131" fmla="*/ 1281113 h 4414838"/>
              <a:gd name="connsiteX132" fmla="*/ 1534592 w 4158730"/>
              <a:gd name="connsiteY132" fmla="*/ 1314450 h 4414838"/>
              <a:gd name="connsiteX133" fmla="*/ 1496492 w 4158730"/>
              <a:gd name="connsiteY133" fmla="*/ 1366838 h 4414838"/>
              <a:gd name="connsiteX134" fmla="*/ 1510780 w 4158730"/>
              <a:gd name="connsiteY134" fmla="*/ 1428750 h 4414838"/>
              <a:gd name="connsiteX135" fmla="*/ 1553642 w 4158730"/>
              <a:gd name="connsiteY135" fmla="*/ 1428750 h 4414838"/>
              <a:gd name="connsiteX136" fmla="*/ 1506017 w 4158730"/>
              <a:gd name="connsiteY136" fmla="*/ 1462088 h 4414838"/>
              <a:gd name="connsiteX137" fmla="*/ 1520305 w 4158730"/>
              <a:gd name="connsiteY137" fmla="*/ 1528763 h 4414838"/>
              <a:gd name="connsiteX138" fmla="*/ 1544117 w 4158730"/>
              <a:gd name="connsiteY138" fmla="*/ 1576388 h 4414838"/>
              <a:gd name="connsiteX139" fmla="*/ 1601267 w 4158730"/>
              <a:gd name="connsiteY139" fmla="*/ 1571625 h 4414838"/>
              <a:gd name="connsiteX140" fmla="*/ 1653655 w 4158730"/>
              <a:gd name="connsiteY140" fmla="*/ 1590675 h 4414838"/>
              <a:gd name="connsiteX141" fmla="*/ 1696517 w 4158730"/>
              <a:gd name="connsiteY141" fmla="*/ 1552575 h 4414838"/>
              <a:gd name="connsiteX142" fmla="*/ 1720330 w 4158730"/>
              <a:gd name="connsiteY142" fmla="*/ 1533525 h 4414838"/>
              <a:gd name="connsiteX143" fmla="*/ 1706042 w 4158730"/>
              <a:gd name="connsiteY143" fmla="*/ 1490663 h 4414838"/>
              <a:gd name="connsiteX144" fmla="*/ 1691755 w 4158730"/>
              <a:gd name="connsiteY144" fmla="*/ 1476375 h 4414838"/>
              <a:gd name="connsiteX145" fmla="*/ 1691755 w 4158730"/>
              <a:gd name="connsiteY145" fmla="*/ 1452563 h 4414838"/>
              <a:gd name="connsiteX146" fmla="*/ 1729855 w 4158730"/>
              <a:gd name="connsiteY146" fmla="*/ 1466850 h 4414838"/>
              <a:gd name="connsiteX147" fmla="*/ 1758430 w 4158730"/>
              <a:gd name="connsiteY147" fmla="*/ 1495425 h 4414838"/>
              <a:gd name="connsiteX148" fmla="*/ 1767955 w 4158730"/>
              <a:gd name="connsiteY148" fmla="*/ 1447800 h 4414838"/>
              <a:gd name="connsiteX149" fmla="*/ 1772717 w 4158730"/>
              <a:gd name="connsiteY149" fmla="*/ 1414463 h 4414838"/>
              <a:gd name="connsiteX150" fmla="*/ 1767955 w 4158730"/>
              <a:gd name="connsiteY150" fmla="*/ 1400175 h 4414838"/>
              <a:gd name="connsiteX151" fmla="*/ 1725092 w 4158730"/>
              <a:gd name="connsiteY151" fmla="*/ 1385888 h 4414838"/>
              <a:gd name="connsiteX152" fmla="*/ 1691755 w 4158730"/>
              <a:gd name="connsiteY152" fmla="*/ 1362075 h 4414838"/>
              <a:gd name="connsiteX153" fmla="*/ 1658417 w 4158730"/>
              <a:gd name="connsiteY153" fmla="*/ 1319213 h 4414838"/>
              <a:gd name="connsiteX154" fmla="*/ 1629842 w 4158730"/>
              <a:gd name="connsiteY154" fmla="*/ 1309688 h 4414838"/>
              <a:gd name="connsiteX155" fmla="*/ 1591742 w 4158730"/>
              <a:gd name="connsiteY155" fmla="*/ 1309688 h 4414838"/>
              <a:gd name="connsiteX156" fmla="*/ 1572692 w 4158730"/>
              <a:gd name="connsiteY156" fmla="*/ 1304925 h 4414838"/>
              <a:gd name="connsiteX157" fmla="*/ 1558405 w 4158730"/>
              <a:gd name="connsiteY157" fmla="*/ 1271588 h 4414838"/>
              <a:gd name="connsiteX158" fmla="*/ 1539355 w 4158730"/>
              <a:gd name="connsiteY158" fmla="*/ 1233488 h 4414838"/>
              <a:gd name="connsiteX159" fmla="*/ 1558405 w 4158730"/>
              <a:gd name="connsiteY159" fmla="*/ 1219200 h 4414838"/>
              <a:gd name="connsiteX160" fmla="*/ 1615555 w 4158730"/>
              <a:gd name="connsiteY160" fmla="*/ 1281113 h 4414838"/>
              <a:gd name="connsiteX161" fmla="*/ 1615555 w 4158730"/>
              <a:gd name="connsiteY161" fmla="*/ 1281113 h 4414838"/>
              <a:gd name="connsiteX162" fmla="*/ 1634605 w 4158730"/>
              <a:gd name="connsiteY162" fmla="*/ 1252538 h 4414838"/>
              <a:gd name="connsiteX163" fmla="*/ 1615555 w 4158730"/>
              <a:gd name="connsiteY163" fmla="*/ 1214438 h 4414838"/>
              <a:gd name="connsiteX164" fmla="*/ 1658417 w 4158730"/>
              <a:gd name="connsiteY164" fmla="*/ 1223963 h 4414838"/>
              <a:gd name="connsiteX165" fmla="*/ 1677467 w 4158730"/>
              <a:gd name="connsiteY165" fmla="*/ 1285875 h 4414838"/>
              <a:gd name="connsiteX166" fmla="*/ 1696517 w 4158730"/>
              <a:gd name="connsiteY166" fmla="*/ 1290638 h 4414838"/>
              <a:gd name="connsiteX167" fmla="*/ 1691755 w 4158730"/>
              <a:gd name="connsiteY167" fmla="*/ 1252538 h 4414838"/>
              <a:gd name="connsiteX168" fmla="*/ 1682230 w 4158730"/>
              <a:gd name="connsiteY168" fmla="*/ 1223963 h 4414838"/>
              <a:gd name="connsiteX169" fmla="*/ 1691755 w 4158730"/>
              <a:gd name="connsiteY169" fmla="*/ 1204913 h 4414838"/>
              <a:gd name="connsiteX170" fmla="*/ 1691755 w 4158730"/>
              <a:gd name="connsiteY170" fmla="*/ 1204913 h 4414838"/>
              <a:gd name="connsiteX171" fmla="*/ 1758430 w 4158730"/>
              <a:gd name="connsiteY171" fmla="*/ 1204913 h 4414838"/>
              <a:gd name="connsiteX172" fmla="*/ 1758430 w 4158730"/>
              <a:gd name="connsiteY172" fmla="*/ 1204913 h 4414838"/>
              <a:gd name="connsiteX173" fmla="*/ 1729855 w 4158730"/>
              <a:gd name="connsiteY173" fmla="*/ 1300163 h 4414838"/>
              <a:gd name="connsiteX174" fmla="*/ 1734617 w 4158730"/>
              <a:gd name="connsiteY174" fmla="*/ 1338263 h 4414838"/>
              <a:gd name="connsiteX175" fmla="*/ 1734617 w 4158730"/>
              <a:gd name="connsiteY175" fmla="*/ 1338263 h 4414838"/>
              <a:gd name="connsiteX176" fmla="*/ 1801292 w 4158730"/>
              <a:gd name="connsiteY176" fmla="*/ 1352550 h 4414838"/>
              <a:gd name="connsiteX177" fmla="*/ 1839392 w 4158730"/>
              <a:gd name="connsiteY177" fmla="*/ 1319213 h 4414838"/>
              <a:gd name="connsiteX178" fmla="*/ 1901305 w 4158730"/>
              <a:gd name="connsiteY178" fmla="*/ 1319213 h 4414838"/>
              <a:gd name="connsiteX179" fmla="*/ 1948930 w 4158730"/>
              <a:gd name="connsiteY179" fmla="*/ 1328738 h 4414838"/>
              <a:gd name="connsiteX180" fmla="*/ 1967980 w 4158730"/>
              <a:gd name="connsiteY180" fmla="*/ 1300163 h 4414838"/>
              <a:gd name="connsiteX181" fmla="*/ 1972742 w 4158730"/>
              <a:gd name="connsiteY181" fmla="*/ 1281113 h 4414838"/>
              <a:gd name="connsiteX182" fmla="*/ 1929880 w 4158730"/>
              <a:gd name="connsiteY182" fmla="*/ 1266825 h 4414838"/>
              <a:gd name="connsiteX183" fmla="*/ 1882255 w 4158730"/>
              <a:gd name="connsiteY183" fmla="*/ 1257300 h 4414838"/>
              <a:gd name="connsiteX184" fmla="*/ 1867967 w 4158730"/>
              <a:gd name="connsiteY184" fmla="*/ 1238250 h 4414838"/>
              <a:gd name="connsiteX185" fmla="*/ 1939405 w 4158730"/>
              <a:gd name="connsiteY185" fmla="*/ 1233488 h 4414838"/>
              <a:gd name="connsiteX186" fmla="*/ 1963217 w 4158730"/>
              <a:gd name="connsiteY186" fmla="*/ 1247775 h 4414838"/>
              <a:gd name="connsiteX187" fmla="*/ 1963217 w 4158730"/>
              <a:gd name="connsiteY187" fmla="*/ 1247775 h 4414838"/>
              <a:gd name="connsiteX188" fmla="*/ 1915592 w 4158730"/>
              <a:gd name="connsiteY188" fmla="*/ 1214438 h 4414838"/>
              <a:gd name="connsiteX189" fmla="*/ 1929880 w 4158730"/>
              <a:gd name="connsiteY189" fmla="*/ 1190625 h 4414838"/>
              <a:gd name="connsiteX190" fmla="*/ 1929880 w 4158730"/>
              <a:gd name="connsiteY190" fmla="*/ 1190625 h 4414838"/>
              <a:gd name="connsiteX191" fmla="*/ 1948930 w 4158730"/>
              <a:gd name="connsiteY191" fmla="*/ 1166813 h 4414838"/>
              <a:gd name="connsiteX192" fmla="*/ 1953692 w 4158730"/>
              <a:gd name="connsiteY192" fmla="*/ 1152525 h 4414838"/>
              <a:gd name="connsiteX193" fmla="*/ 2025130 w 4158730"/>
              <a:gd name="connsiteY193" fmla="*/ 1223963 h 4414838"/>
              <a:gd name="connsiteX194" fmla="*/ 2020367 w 4158730"/>
              <a:gd name="connsiteY194" fmla="*/ 1204913 h 4414838"/>
              <a:gd name="connsiteX195" fmla="*/ 1996555 w 4158730"/>
              <a:gd name="connsiteY195" fmla="*/ 1152525 h 4414838"/>
              <a:gd name="connsiteX196" fmla="*/ 1996555 w 4158730"/>
              <a:gd name="connsiteY196" fmla="*/ 1090613 h 4414838"/>
              <a:gd name="connsiteX197" fmla="*/ 2015605 w 4158730"/>
              <a:gd name="connsiteY197" fmla="*/ 1090613 h 4414838"/>
              <a:gd name="connsiteX198" fmla="*/ 2020367 w 4158730"/>
              <a:gd name="connsiteY198" fmla="*/ 1152525 h 4414838"/>
              <a:gd name="connsiteX199" fmla="*/ 2053705 w 4158730"/>
              <a:gd name="connsiteY199" fmla="*/ 1171575 h 4414838"/>
              <a:gd name="connsiteX200" fmla="*/ 2053705 w 4158730"/>
              <a:gd name="connsiteY200" fmla="*/ 1171575 h 4414838"/>
              <a:gd name="connsiteX201" fmla="*/ 2044180 w 4158730"/>
              <a:gd name="connsiteY201" fmla="*/ 1081088 h 4414838"/>
              <a:gd name="connsiteX202" fmla="*/ 2072755 w 4158730"/>
              <a:gd name="connsiteY202" fmla="*/ 1076325 h 4414838"/>
              <a:gd name="connsiteX203" fmla="*/ 2072755 w 4158730"/>
              <a:gd name="connsiteY203" fmla="*/ 1128713 h 4414838"/>
              <a:gd name="connsiteX204" fmla="*/ 2082280 w 4158730"/>
              <a:gd name="connsiteY204" fmla="*/ 1143000 h 4414838"/>
              <a:gd name="connsiteX205" fmla="*/ 2110855 w 4158730"/>
              <a:gd name="connsiteY205" fmla="*/ 1090613 h 4414838"/>
              <a:gd name="connsiteX206" fmla="*/ 2153717 w 4158730"/>
              <a:gd name="connsiteY206" fmla="*/ 1066800 h 4414838"/>
              <a:gd name="connsiteX207" fmla="*/ 2158480 w 4158730"/>
              <a:gd name="connsiteY207" fmla="*/ 1090613 h 4414838"/>
              <a:gd name="connsiteX208" fmla="*/ 2125142 w 4158730"/>
              <a:gd name="connsiteY208" fmla="*/ 1133475 h 4414838"/>
              <a:gd name="connsiteX209" fmla="*/ 2096567 w 4158730"/>
              <a:gd name="connsiteY209" fmla="*/ 1166813 h 4414838"/>
              <a:gd name="connsiteX210" fmla="*/ 2196580 w 4158730"/>
              <a:gd name="connsiteY210" fmla="*/ 1190625 h 4414838"/>
              <a:gd name="connsiteX211" fmla="*/ 2234680 w 4158730"/>
              <a:gd name="connsiteY211" fmla="*/ 1190625 h 4414838"/>
              <a:gd name="connsiteX212" fmla="*/ 2229917 w 4158730"/>
              <a:gd name="connsiteY212" fmla="*/ 1152525 h 4414838"/>
              <a:gd name="connsiteX213" fmla="*/ 2229917 w 4158730"/>
              <a:gd name="connsiteY213" fmla="*/ 1152525 h 4414838"/>
              <a:gd name="connsiteX214" fmla="*/ 2263255 w 4158730"/>
              <a:gd name="connsiteY214" fmla="*/ 1119188 h 4414838"/>
              <a:gd name="connsiteX215" fmla="*/ 2277542 w 4158730"/>
              <a:gd name="connsiteY215" fmla="*/ 1195388 h 4414838"/>
              <a:gd name="connsiteX216" fmla="*/ 2301355 w 4158730"/>
              <a:gd name="connsiteY216" fmla="*/ 1214438 h 4414838"/>
              <a:gd name="connsiteX217" fmla="*/ 2310880 w 4158730"/>
              <a:gd name="connsiteY217" fmla="*/ 1176338 h 4414838"/>
              <a:gd name="connsiteX218" fmla="*/ 2310880 w 4158730"/>
              <a:gd name="connsiteY218" fmla="*/ 1176338 h 4414838"/>
              <a:gd name="connsiteX219" fmla="*/ 2339455 w 4158730"/>
              <a:gd name="connsiteY219" fmla="*/ 1109663 h 4414838"/>
              <a:gd name="connsiteX220" fmla="*/ 2344217 w 4158730"/>
              <a:gd name="connsiteY220" fmla="*/ 1147763 h 4414838"/>
              <a:gd name="connsiteX221" fmla="*/ 2348980 w 4158730"/>
              <a:gd name="connsiteY221" fmla="*/ 1181100 h 4414838"/>
              <a:gd name="connsiteX222" fmla="*/ 2410892 w 4158730"/>
              <a:gd name="connsiteY222" fmla="*/ 1200150 h 4414838"/>
              <a:gd name="connsiteX223" fmla="*/ 2439467 w 4158730"/>
              <a:gd name="connsiteY223" fmla="*/ 1204913 h 4414838"/>
              <a:gd name="connsiteX224" fmla="*/ 2448992 w 4158730"/>
              <a:gd name="connsiteY224" fmla="*/ 1190625 h 4414838"/>
              <a:gd name="connsiteX225" fmla="*/ 2468042 w 4158730"/>
              <a:gd name="connsiteY225" fmla="*/ 1171575 h 4414838"/>
              <a:gd name="connsiteX226" fmla="*/ 2510905 w 4158730"/>
              <a:gd name="connsiteY226" fmla="*/ 1166813 h 4414838"/>
              <a:gd name="connsiteX227" fmla="*/ 2482330 w 4158730"/>
              <a:gd name="connsiteY227" fmla="*/ 1204913 h 4414838"/>
              <a:gd name="connsiteX228" fmla="*/ 2482330 w 4158730"/>
              <a:gd name="connsiteY228" fmla="*/ 1233488 h 4414838"/>
              <a:gd name="connsiteX229" fmla="*/ 2482330 w 4158730"/>
              <a:gd name="connsiteY229" fmla="*/ 1233488 h 4414838"/>
              <a:gd name="connsiteX230" fmla="*/ 2549005 w 4158730"/>
              <a:gd name="connsiteY230" fmla="*/ 1271588 h 4414838"/>
              <a:gd name="connsiteX231" fmla="*/ 2610917 w 4158730"/>
              <a:gd name="connsiteY231" fmla="*/ 1309688 h 4414838"/>
              <a:gd name="connsiteX232" fmla="*/ 2663305 w 4158730"/>
              <a:gd name="connsiteY232" fmla="*/ 1347788 h 4414838"/>
              <a:gd name="connsiteX233" fmla="*/ 2682355 w 4158730"/>
              <a:gd name="connsiteY233" fmla="*/ 1362075 h 4414838"/>
              <a:gd name="connsiteX234" fmla="*/ 2706167 w 4158730"/>
              <a:gd name="connsiteY234" fmla="*/ 1328738 h 4414838"/>
              <a:gd name="connsiteX235" fmla="*/ 2701405 w 4158730"/>
              <a:gd name="connsiteY235" fmla="*/ 1300163 h 4414838"/>
              <a:gd name="connsiteX236" fmla="*/ 2701405 w 4158730"/>
              <a:gd name="connsiteY236" fmla="*/ 1281113 h 4414838"/>
              <a:gd name="connsiteX237" fmla="*/ 2729980 w 4158730"/>
              <a:gd name="connsiteY237" fmla="*/ 1319213 h 4414838"/>
              <a:gd name="connsiteX238" fmla="*/ 2706167 w 4158730"/>
              <a:gd name="connsiteY238" fmla="*/ 1357313 h 4414838"/>
              <a:gd name="connsiteX239" fmla="*/ 2749030 w 4158730"/>
              <a:gd name="connsiteY239" fmla="*/ 1404938 h 4414838"/>
              <a:gd name="connsiteX240" fmla="*/ 2796655 w 4158730"/>
              <a:gd name="connsiteY240" fmla="*/ 1390650 h 4414838"/>
              <a:gd name="connsiteX241" fmla="*/ 2796655 w 4158730"/>
              <a:gd name="connsiteY241" fmla="*/ 1390650 h 4414838"/>
              <a:gd name="connsiteX242" fmla="*/ 2815705 w 4158730"/>
              <a:gd name="connsiteY242" fmla="*/ 1333500 h 4414838"/>
              <a:gd name="connsiteX243" fmla="*/ 2815705 w 4158730"/>
              <a:gd name="connsiteY243" fmla="*/ 1333500 h 4414838"/>
              <a:gd name="connsiteX244" fmla="*/ 2825230 w 4158730"/>
              <a:gd name="connsiteY244" fmla="*/ 1381125 h 4414838"/>
              <a:gd name="connsiteX245" fmla="*/ 2849042 w 4158730"/>
              <a:gd name="connsiteY245" fmla="*/ 1419225 h 4414838"/>
              <a:gd name="connsiteX246" fmla="*/ 2930005 w 4158730"/>
              <a:gd name="connsiteY246" fmla="*/ 1443038 h 4414838"/>
              <a:gd name="connsiteX247" fmla="*/ 2987155 w 4158730"/>
              <a:gd name="connsiteY247" fmla="*/ 1452563 h 4414838"/>
              <a:gd name="connsiteX248" fmla="*/ 2987155 w 4158730"/>
              <a:gd name="connsiteY248" fmla="*/ 1452563 h 4414838"/>
              <a:gd name="connsiteX249" fmla="*/ 2949055 w 4158730"/>
              <a:gd name="connsiteY249" fmla="*/ 1309688 h 4414838"/>
              <a:gd name="connsiteX250" fmla="*/ 2887142 w 4158730"/>
              <a:gd name="connsiteY250" fmla="*/ 1157288 h 4414838"/>
              <a:gd name="connsiteX251" fmla="*/ 2777605 w 4158730"/>
              <a:gd name="connsiteY251" fmla="*/ 923925 h 4414838"/>
              <a:gd name="connsiteX252" fmla="*/ 2806180 w 4158730"/>
              <a:gd name="connsiteY252" fmla="*/ 738188 h 4414838"/>
              <a:gd name="connsiteX253" fmla="*/ 2853805 w 4158730"/>
              <a:gd name="connsiteY253" fmla="*/ 542925 h 4414838"/>
              <a:gd name="connsiteX254" fmla="*/ 2939530 w 4158730"/>
              <a:gd name="connsiteY254" fmla="*/ 419100 h 4414838"/>
              <a:gd name="connsiteX255" fmla="*/ 2915717 w 4158730"/>
              <a:gd name="connsiteY255" fmla="*/ 585788 h 4414838"/>
              <a:gd name="connsiteX256" fmla="*/ 2863330 w 4158730"/>
              <a:gd name="connsiteY256" fmla="*/ 695325 h 4414838"/>
              <a:gd name="connsiteX257" fmla="*/ 2863330 w 4158730"/>
              <a:gd name="connsiteY257" fmla="*/ 842963 h 4414838"/>
              <a:gd name="connsiteX258" fmla="*/ 2887142 w 4158730"/>
              <a:gd name="connsiteY258" fmla="*/ 914400 h 4414838"/>
              <a:gd name="connsiteX259" fmla="*/ 2925242 w 4158730"/>
              <a:gd name="connsiteY259" fmla="*/ 1000125 h 4414838"/>
              <a:gd name="connsiteX260" fmla="*/ 2972867 w 4158730"/>
              <a:gd name="connsiteY260" fmla="*/ 995363 h 4414838"/>
              <a:gd name="connsiteX261" fmla="*/ 3044305 w 4158730"/>
              <a:gd name="connsiteY261" fmla="*/ 942975 h 4414838"/>
              <a:gd name="connsiteX262" fmla="*/ 3072880 w 4158730"/>
              <a:gd name="connsiteY262" fmla="*/ 990600 h 4414838"/>
              <a:gd name="connsiteX263" fmla="*/ 2991917 w 4158730"/>
              <a:gd name="connsiteY263" fmla="*/ 1028700 h 4414838"/>
              <a:gd name="connsiteX264" fmla="*/ 2996679 w 4158730"/>
              <a:gd name="connsiteY264" fmla="*/ 1085851 h 4414838"/>
              <a:gd name="connsiteX265" fmla="*/ 3053830 w 4158730"/>
              <a:gd name="connsiteY265" fmla="*/ 1171575 h 4414838"/>
              <a:gd name="connsiteX266" fmla="*/ 3077642 w 4158730"/>
              <a:gd name="connsiteY266" fmla="*/ 1257300 h 4414838"/>
              <a:gd name="connsiteX267" fmla="*/ 3082405 w 4158730"/>
              <a:gd name="connsiteY267" fmla="*/ 1347788 h 4414838"/>
              <a:gd name="connsiteX268" fmla="*/ 3096692 w 4158730"/>
              <a:gd name="connsiteY268" fmla="*/ 1419225 h 4414838"/>
              <a:gd name="connsiteX269" fmla="*/ 3144317 w 4158730"/>
              <a:gd name="connsiteY269" fmla="*/ 1452563 h 4414838"/>
              <a:gd name="connsiteX270" fmla="*/ 3244330 w 4158730"/>
              <a:gd name="connsiteY270" fmla="*/ 1414463 h 4414838"/>
              <a:gd name="connsiteX271" fmla="*/ 3334817 w 4158730"/>
              <a:gd name="connsiteY271" fmla="*/ 1371600 h 4414838"/>
              <a:gd name="connsiteX272" fmla="*/ 3401492 w 4158730"/>
              <a:gd name="connsiteY272" fmla="*/ 1333500 h 4414838"/>
              <a:gd name="connsiteX273" fmla="*/ 3401492 w 4158730"/>
              <a:gd name="connsiteY273" fmla="*/ 1276350 h 4414838"/>
              <a:gd name="connsiteX274" fmla="*/ 3353867 w 4158730"/>
              <a:gd name="connsiteY274" fmla="*/ 1271588 h 4414838"/>
              <a:gd name="connsiteX275" fmla="*/ 3296717 w 4158730"/>
              <a:gd name="connsiteY275" fmla="*/ 1300163 h 4414838"/>
              <a:gd name="connsiteX276" fmla="*/ 3239567 w 4158730"/>
              <a:gd name="connsiteY276" fmla="*/ 1309688 h 4414838"/>
              <a:gd name="connsiteX277" fmla="*/ 3201467 w 4158730"/>
              <a:gd name="connsiteY277" fmla="*/ 1300163 h 4414838"/>
              <a:gd name="connsiteX278" fmla="*/ 3249092 w 4158730"/>
              <a:gd name="connsiteY278" fmla="*/ 1271588 h 4414838"/>
              <a:gd name="connsiteX279" fmla="*/ 3272905 w 4158730"/>
              <a:gd name="connsiteY279" fmla="*/ 1233488 h 4414838"/>
              <a:gd name="connsiteX280" fmla="*/ 3230042 w 4158730"/>
              <a:gd name="connsiteY280" fmla="*/ 1223963 h 4414838"/>
              <a:gd name="connsiteX281" fmla="*/ 3163367 w 4158730"/>
              <a:gd name="connsiteY281" fmla="*/ 1200150 h 4414838"/>
              <a:gd name="connsiteX282" fmla="*/ 3144317 w 4158730"/>
              <a:gd name="connsiteY282" fmla="*/ 1123950 h 4414838"/>
              <a:gd name="connsiteX283" fmla="*/ 3225280 w 4158730"/>
              <a:gd name="connsiteY283" fmla="*/ 1181101 h 4414838"/>
              <a:gd name="connsiteX284" fmla="*/ 3363392 w 4158730"/>
              <a:gd name="connsiteY284" fmla="*/ 1233489 h 4414838"/>
              <a:gd name="connsiteX285" fmla="*/ 3463405 w 4158730"/>
              <a:gd name="connsiteY285" fmla="*/ 1247776 h 4414838"/>
              <a:gd name="connsiteX286" fmla="*/ 3472930 w 4158730"/>
              <a:gd name="connsiteY286" fmla="*/ 1314451 h 4414838"/>
              <a:gd name="connsiteX287" fmla="*/ 3587230 w 4158730"/>
              <a:gd name="connsiteY287" fmla="*/ 1271589 h 4414838"/>
              <a:gd name="connsiteX288" fmla="*/ 3696767 w 4158730"/>
              <a:gd name="connsiteY288" fmla="*/ 1214439 h 4414838"/>
              <a:gd name="connsiteX289" fmla="*/ 3763442 w 4158730"/>
              <a:gd name="connsiteY289" fmla="*/ 1166814 h 4414838"/>
              <a:gd name="connsiteX290" fmla="*/ 3749155 w 4158730"/>
              <a:gd name="connsiteY290" fmla="*/ 1123951 h 4414838"/>
              <a:gd name="connsiteX291" fmla="*/ 3787255 w 4158730"/>
              <a:gd name="connsiteY291" fmla="*/ 1095376 h 4414838"/>
              <a:gd name="connsiteX292" fmla="*/ 3872980 w 4158730"/>
              <a:gd name="connsiteY292" fmla="*/ 1114426 h 4414838"/>
              <a:gd name="connsiteX293" fmla="*/ 4063480 w 4158730"/>
              <a:gd name="connsiteY293" fmla="*/ 1143000 h 4414838"/>
              <a:gd name="connsiteX294" fmla="*/ 4139680 w 4158730"/>
              <a:gd name="connsiteY294" fmla="*/ 1176338 h 4414838"/>
              <a:gd name="connsiteX295" fmla="*/ 4153967 w 4158730"/>
              <a:gd name="connsiteY295" fmla="*/ 2924175 h 441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4158730" h="4414838">
                <a:moveTo>
                  <a:pt x="4158730" y="2928938"/>
                </a:moveTo>
                <a:lnTo>
                  <a:pt x="4096817" y="2938463"/>
                </a:lnTo>
                <a:lnTo>
                  <a:pt x="4025380" y="2928938"/>
                </a:lnTo>
                <a:lnTo>
                  <a:pt x="3982517" y="2933700"/>
                </a:lnTo>
                <a:lnTo>
                  <a:pt x="3939655" y="2981325"/>
                </a:lnTo>
                <a:lnTo>
                  <a:pt x="3877742" y="3043238"/>
                </a:lnTo>
                <a:lnTo>
                  <a:pt x="3825355" y="3114675"/>
                </a:lnTo>
                <a:lnTo>
                  <a:pt x="3744392" y="3167063"/>
                </a:lnTo>
                <a:lnTo>
                  <a:pt x="3639617" y="3214688"/>
                </a:lnTo>
                <a:lnTo>
                  <a:pt x="3558655" y="3243263"/>
                </a:lnTo>
                <a:lnTo>
                  <a:pt x="3482455" y="3300413"/>
                </a:lnTo>
                <a:lnTo>
                  <a:pt x="3377680" y="3352800"/>
                </a:lnTo>
                <a:lnTo>
                  <a:pt x="3320530" y="3381375"/>
                </a:lnTo>
                <a:lnTo>
                  <a:pt x="3253855" y="3386138"/>
                </a:lnTo>
                <a:lnTo>
                  <a:pt x="3215755" y="3400425"/>
                </a:lnTo>
                <a:lnTo>
                  <a:pt x="3130030" y="3429000"/>
                </a:lnTo>
                <a:lnTo>
                  <a:pt x="3025255" y="3476625"/>
                </a:lnTo>
                <a:lnTo>
                  <a:pt x="2949055" y="3505200"/>
                </a:lnTo>
                <a:lnTo>
                  <a:pt x="2901430" y="3529013"/>
                </a:lnTo>
                <a:lnTo>
                  <a:pt x="2849042" y="3533775"/>
                </a:lnTo>
                <a:lnTo>
                  <a:pt x="2849042" y="3505200"/>
                </a:lnTo>
                <a:lnTo>
                  <a:pt x="2829992" y="3500438"/>
                </a:lnTo>
                <a:lnTo>
                  <a:pt x="2758555" y="3524250"/>
                </a:lnTo>
                <a:lnTo>
                  <a:pt x="2691880" y="3543300"/>
                </a:lnTo>
                <a:lnTo>
                  <a:pt x="2639492" y="3543300"/>
                </a:lnTo>
                <a:lnTo>
                  <a:pt x="2577580" y="3562350"/>
                </a:lnTo>
                <a:lnTo>
                  <a:pt x="2577580" y="3590925"/>
                </a:lnTo>
                <a:lnTo>
                  <a:pt x="2625205" y="3614738"/>
                </a:lnTo>
                <a:lnTo>
                  <a:pt x="2691880" y="3624263"/>
                </a:lnTo>
                <a:lnTo>
                  <a:pt x="2691880" y="3624263"/>
                </a:lnTo>
                <a:lnTo>
                  <a:pt x="2682355" y="3700463"/>
                </a:lnTo>
                <a:lnTo>
                  <a:pt x="2691880" y="3790950"/>
                </a:lnTo>
                <a:lnTo>
                  <a:pt x="2687117" y="3876675"/>
                </a:lnTo>
                <a:lnTo>
                  <a:pt x="2625205" y="3948113"/>
                </a:lnTo>
                <a:lnTo>
                  <a:pt x="2568055" y="4010025"/>
                </a:lnTo>
                <a:lnTo>
                  <a:pt x="2420417" y="4081463"/>
                </a:lnTo>
                <a:lnTo>
                  <a:pt x="2296592" y="4138613"/>
                </a:lnTo>
                <a:lnTo>
                  <a:pt x="2163242" y="4191000"/>
                </a:lnTo>
                <a:lnTo>
                  <a:pt x="2077517" y="4219575"/>
                </a:lnTo>
                <a:lnTo>
                  <a:pt x="2063230" y="4224338"/>
                </a:lnTo>
                <a:lnTo>
                  <a:pt x="1934642" y="4214813"/>
                </a:lnTo>
                <a:lnTo>
                  <a:pt x="1848917" y="4219575"/>
                </a:lnTo>
                <a:lnTo>
                  <a:pt x="1758430" y="4229100"/>
                </a:lnTo>
                <a:lnTo>
                  <a:pt x="1682230" y="4248150"/>
                </a:lnTo>
                <a:lnTo>
                  <a:pt x="1582217" y="4248150"/>
                </a:lnTo>
                <a:lnTo>
                  <a:pt x="1510780" y="4248150"/>
                </a:lnTo>
                <a:lnTo>
                  <a:pt x="1415530" y="4248150"/>
                </a:lnTo>
                <a:lnTo>
                  <a:pt x="1286942" y="4252913"/>
                </a:lnTo>
                <a:lnTo>
                  <a:pt x="1196455" y="4252913"/>
                </a:lnTo>
                <a:lnTo>
                  <a:pt x="1110730" y="4252913"/>
                </a:lnTo>
                <a:lnTo>
                  <a:pt x="1015480" y="4257675"/>
                </a:lnTo>
                <a:lnTo>
                  <a:pt x="920230" y="4271963"/>
                </a:lnTo>
                <a:lnTo>
                  <a:pt x="839267" y="4295775"/>
                </a:lnTo>
                <a:lnTo>
                  <a:pt x="763067" y="4310063"/>
                </a:lnTo>
                <a:lnTo>
                  <a:pt x="720205" y="4319588"/>
                </a:lnTo>
                <a:lnTo>
                  <a:pt x="644005" y="4348163"/>
                </a:lnTo>
                <a:lnTo>
                  <a:pt x="615430" y="4395788"/>
                </a:lnTo>
                <a:lnTo>
                  <a:pt x="543992" y="4405313"/>
                </a:lnTo>
                <a:lnTo>
                  <a:pt x="439217" y="4414838"/>
                </a:lnTo>
                <a:lnTo>
                  <a:pt x="382067" y="4395788"/>
                </a:lnTo>
                <a:lnTo>
                  <a:pt x="339205" y="4376738"/>
                </a:lnTo>
                <a:lnTo>
                  <a:pt x="320155" y="4367213"/>
                </a:lnTo>
                <a:lnTo>
                  <a:pt x="286817" y="4367213"/>
                </a:lnTo>
                <a:lnTo>
                  <a:pt x="243955" y="4386263"/>
                </a:lnTo>
                <a:lnTo>
                  <a:pt x="201092" y="4395788"/>
                </a:lnTo>
                <a:lnTo>
                  <a:pt x="120130" y="4381500"/>
                </a:lnTo>
                <a:lnTo>
                  <a:pt x="77267" y="4371975"/>
                </a:lnTo>
                <a:lnTo>
                  <a:pt x="15355" y="4376738"/>
                </a:lnTo>
                <a:cubicBezTo>
                  <a:pt x="10592" y="3594100"/>
                  <a:pt x="5830" y="2811463"/>
                  <a:pt x="1067" y="2028825"/>
                </a:cubicBezTo>
                <a:lnTo>
                  <a:pt x="62980" y="1985963"/>
                </a:lnTo>
                <a:lnTo>
                  <a:pt x="162992" y="1966913"/>
                </a:lnTo>
                <a:lnTo>
                  <a:pt x="186805" y="2009775"/>
                </a:lnTo>
                <a:lnTo>
                  <a:pt x="205855" y="2024063"/>
                </a:lnTo>
                <a:lnTo>
                  <a:pt x="215380" y="2090738"/>
                </a:lnTo>
                <a:lnTo>
                  <a:pt x="248717" y="2000250"/>
                </a:lnTo>
                <a:lnTo>
                  <a:pt x="248717" y="2000250"/>
                </a:lnTo>
                <a:lnTo>
                  <a:pt x="282055" y="2005013"/>
                </a:lnTo>
                <a:lnTo>
                  <a:pt x="291580" y="1966913"/>
                </a:lnTo>
                <a:lnTo>
                  <a:pt x="367780" y="1971675"/>
                </a:lnTo>
                <a:lnTo>
                  <a:pt x="372542" y="1890713"/>
                </a:lnTo>
                <a:lnTo>
                  <a:pt x="386830" y="1847850"/>
                </a:lnTo>
                <a:lnTo>
                  <a:pt x="548755" y="1876425"/>
                </a:lnTo>
                <a:lnTo>
                  <a:pt x="705917" y="1924050"/>
                </a:lnTo>
                <a:lnTo>
                  <a:pt x="758305" y="1928813"/>
                </a:lnTo>
                <a:lnTo>
                  <a:pt x="844030" y="1990725"/>
                </a:lnTo>
                <a:lnTo>
                  <a:pt x="782117" y="1919288"/>
                </a:lnTo>
                <a:lnTo>
                  <a:pt x="634480" y="1804988"/>
                </a:lnTo>
                <a:lnTo>
                  <a:pt x="524942" y="1709738"/>
                </a:lnTo>
                <a:lnTo>
                  <a:pt x="505892" y="1690688"/>
                </a:lnTo>
                <a:lnTo>
                  <a:pt x="491605" y="1624013"/>
                </a:lnTo>
                <a:lnTo>
                  <a:pt x="463030" y="1547813"/>
                </a:lnTo>
                <a:lnTo>
                  <a:pt x="463030" y="1547813"/>
                </a:lnTo>
                <a:lnTo>
                  <a:pt x="382067" y="1519238"/>
                </a:lnTo>
                <a:lnTo>
                  <a:pt x="358255" y="1509713"/>
                </a:lnTo>
                <a:lnTo>
                  <a:pt x="305867" y="1581150"/>
                </a:lnTo>
                <a:lnTo>
                  <a:pt x="253480" y="1595438"/>
                </a:lnTo>
                <a:lnTo>
                  <a:pt x="286817" y="1533525"/>
                </a:lnTo>
                <a:lnTo>
                  <a:pt x="358255" y="1462088"/>
                </a:lnTo>
                <a:lnTo>
                  <a:pt x="377305" y="1414463"/>
                </a:lnTo>
                <a:lnTo>
                  <a:pt x="372542" y="1314450"/>
                </a:lnTo>
                <a:lnTo>
                  <a:pt x="363017" y="1228725"/>
                </a:lnTo>
                <a:lnTo>
                  <a:pt x="305867" y="1185863"/>
                </a:lnTo>
                <a:lnTo>
                  <a:pt x="282055" y="1162050"/>
                </a:lnTo>
                <a:lnTo>
                  <a:pt x="286817" y="1109663"/>
                </a:lnTo>
                <a:lnTo>
                  <a:pt x="310630" y="1090613"/>
                </a:lnTo>
                <a:lnTo>
                  <a:pt x="20117" y="633412"/>
                </a:lnTo>
                <a:cubicBezTo>
                  <a:pt x="26467" y="507999"/>
                  <a:pt x="-14807" y="177800"/>
                  <a:pt x="5830" y="19050"/>
                </a:cubicBezTo>
                <a:lnTo>
                  <a:pt x="1067867" y="0"/>
                </a:lnTo>
                <a:cubicBezTo>
                  <a:pt x="1075805" y="47625"/>
                  <a:pt x="1026592" y="71438"/>
                  <a:pt x="1034530" y="119063"/>
                </a:cubicBezTo>
                <a:cubicBezTo>
                  <a:pt x="1044055" y="158750"/>
                  <a:pt x="939280" y="193676"/>
                  <a:pt x="948805" y="233363"/>
                </a:cubicBezTo>
                <a:cubicBezTo>
                  <a:pt x="959917" y="271463"/>
                  <a:pt x="890068" y="295275"/>
                  <a:pt x="901180" y="333375"/>
                </a:cubicBezTo>
                <a:cubicBezTo>
                  <a:pt x="910705" y="357188"/>
                  <a:pt x="863080" y="404812"/>
                  <a:pt x="872605" y="428625"/>
                </a:cubicBezTo>
                <a:cubicBezTo>
                  <a:pt x="886892" y="450850"/>
                  <a:pt x="848793" y="496888"/>
                  <a:pt x="863080" y="519113"/>
                </a:cubicBezTo>
                <a:cubicBezTo>
                  <a:pt x="885305" y="554038"/>
                  <a:pt x="936105" y="588963"/>
                  <a:pt x="958330" y="623888"/>
                </a:cubicBezTo>
                <a:cubicBezTo>
                  <a:pt x="977380" y="663575"/>
                  <a:pt x="982142" y="688976"/>
                  <a:pt x="1001192" y="728663"/>
                </a:cubicBezTo>
                <a:cubicBezTo>
                  <a:pt x="1018655" y="755650"/>
                  <a:pt x="1064692" y="739776"/>
                  <a:pt x="1082155" y="766763"/>
                </a:cubicBezTo>
                <a:cubicBezTo>
                  <a:pt x="1093267" y="790575"/>
                  <a:pt x="1123430" y="804863"/>
                  <a:pt x="1134542" y="828675"/>
                </a:cubicBezTo>
                <a:cubicBezTo>
                  <a:pt x="1137717" y="842963"/>
                  <a:pt x="1183755" y="738187"/>
                  <a:pt x="1186930" y="752475"/>
                </a:cubicBezTo>
                <a:cubicBezTo>
                  <a:pt x="1186930" y="768350"/>
                  <a:pt x="1239317" y="593725"/>
                  <a:pt x="1239317" y="609600"/>
                </a:cubicBezTo>
                <a:cubicBezTo>
                  <a:pt x="1239317" y="638175"/>
                  <a:pt x="1253605" y="638175"/>
                  <a:pt x="1253605" y="666750"/>
                </a:cubicBezTo>
                <a:cubicBezTo>
                  <a:pt x="1250430" y="695325"/>
                  <a:pt x="1228205" y="714375"/>
                  <a:pt x="1225030" y="742950"/>
                </a:cubicBezTo>
                <a:cubicBezTo>
                  <a:pt x="1225030" y="766763"/>
                  <a:pt x="1177405" y="800100"/>
                  <a:pt x="1177405" y="823913"/>
                </a:cubicBezTo>
                <a:cubicBezTo>
                  <a:pt x="1180580" y="842963"/>
                  <a:pt x="1169467" y="852488"/>
                  <a:pt x="1172642" y="871538"/>
                </a:cubicBezTo>
                <a:cubicBezTo>
                  <a:pt x="1175817" y="917575"/>
                  <a:pt x="1217092" y="935038"/>
                  <a:pt x="1220267" y="981075"/>
                </a:cubicBezTo>
                <a:lnTo>
                  <a:pt x="1267892" y="1047750"/>
                </a:lnTo>
                <a:lnTo>
                  <a:pt x="1253605" y="1090613"/>
                </a:lnTo>
                <a:lnTo>
                  <a:pt x="1296467" y="1095375"/>
                </a:lnTo>
                <a:lnTo>
                  <a:pt x="1301230" y="1176338"/>
                </a:lnTo>
                <a:lnTo>
                  <a:pt x="1329805" y="1223963"/>
                </a:lnTo>
                <a:lnTo>
                  <a:pt x="1396480" y="1281113"/>
                </a:lnTo>
                <a:lnTo>
                  <a:pt x="1448867" y="1309688"/>
                </a:lnTo>
                <a:lnTo>
                  <a:pt x="1529830" y="1281113"/>
                </a:lnTo>
                <a:lnTo>
                  <a:pt x="1534592" y="1314450"/>
                </a:lnTo>
                <a:lnTo>
                  <a:pt x="1496492" y="1366838"/>
                </a:lnTo>
                <a:lnTo>
                  <a:pt x="1510780" y="1428750"/>
                </a:lnTo>
                <a:lnTo>
                  <a:pt x="1553642" y="1428750"/>
                </a:lnTo>
                <a:lnTo>
                  <a:pt x="1506017" y="1462088"/>
                </a:lnTo>
                <a:lnTo>
                  <a:pt x="1520305" y="1528763"/>
                </a:lnTo>
                <a:lnTo>
                  <a:pt x="1544117" y="1576388"/>
                </a:lnTo>
                <a:lnTo>
                  <a:pt x="1601267" y="1571625"/>
                </a:lnTo>
                <a:lnTo>
                  <a:pt x="1653655" y="1590675"/>
                </a:lnTo>
                <a:lnTo>
                  <a:pt x="1696517" y="1552575"/>
                </a:lnTo>
                <a:lnTo>
                  <a:pt x="1720330" y="1533525"/>
                </a:lnTo>
                <a:lnTo>
                  <a:pt x="1706042" y="1490663"/>
                </a:lnTo>
                <a:lnTo>
                  <a:pt x="1691755" y="1476375"/>
                </a:lnTo>
                <a:lnTo>
                  <a:pt x="1691755" y="1452563"/>
                </a:lnTo>
                <a:lnTo>
                  <a:pt x="1729855" y="1466850"/>
                </a:lnTo>
                <a:lnTo>
                  <a:pt x="1758430" y="1495425"/>
                </a:lnTo>
                <a:lnTo>
                  <a:pt x="1767955" y="1447800"/>
                </a:lnTo>
                <a:lnTo>
                  <a:pt x="1772717" y="1414463"/>
                </a:lnTo>
                <a:lnTo>
                  <a:pt x="1767955" y="1400175"/>
                </a:lnTo>
                <a:lnTo>
                  <a:pt x="1725092" y="1385888"/>
                </a:lnTo>
                <a:lnTo>
                  <a:pt x="1691755" y="1362075"/>
                </a:lnTo>
                <a:lnTo>
                  <a:pt x="1658417" y="1319213"/>
                </a:lnTo>
                <a:lnTo>
                  <a:pt x="1629842" y="1309688"/>
                </a:lnTo>
                <a:lnTo>
                  <a:pt x="1591742" y="1309688"/>
                </a:lnTo>
                <a:lnTo>
                  <a:pt x="1572692" y="1304925"/>
                </a:lnTo>
                <a:lnTo>
                  <a:pt x="1558405" y="1271588"/>
                </a:lnTo>
                <a:lnTo>
                  <a:pt x="1539355" y="1233488"/>
                </a:lnTo>
                <a:lnTo>
                  <a:pt x="1558405" y="1219200"/>
                </a:lnTo>
                <a:lnTo>
                  <a:pt x="1615555" y="1281113"/>
                </a:lnTo>
                <a:lnTo>
                  <a:pt x="1615555" y="1281113"/>
                </a:lnTo>
                <a:lnTo>
                  <a:pt x="1634605" y="1252538"/>
                </a:lnTo>
                <a:lnTo>
                  <a:pt x="1615555" y="1214438"/>
                </a:lnTo>
                <a:lnTo>
                  <a:pt x="1658417" y="1223963"/>
                </a:lnTo>
                <a:lnTo>
                  <a:pt x="1677467" y="1285875"/>
                </a:lnTo>
                <a:lnTo>
                  <a:pt x="1696517" y="1290638"/>
                </a:lnTo>
                <a:lnTo>
                  <a:pt x="1691755" y="1252538"/>
                </a:lnTo>
                <a:lnTo>
                  <a:pt x="1682230" y="1223963"/>
                </a:lnTo>
                <a:lnTo>
                  <a:pt x="1691755" y="1204913"/>
                </a:lnTo>
                <a:lnTo>
                  <a:pt x="1691755" y="1204913"/>
                </a:lnTo>
                <a:lnTo>
                  <a:pt x="1758430" y="1204913"/>
                </a:lnTo>
                <a:lnTo>
                  <a:pt x="1758430" y="1204913"/>
                </a:lnTo>
                <a:lnTo>
                  <a:pt x="1729855" y="1300163"/>
                </a:lnTo>
                <a:lnTo>
                  <a:pt x="1734617" y="1338263"/>
                </a:lnTo>
                <a:lnTo>
                  <a:pt x="1734617" y="1338263"/>
                </a:lnTo>
                <a:lnTo>
                  <a:pt x="1801292" y="1352550"/>
                </a:lnTo>
                <a:lnTo>
                  <a:pt x="1839392" y="1319213"/>
                </a:lnTo>
                <a:lnTo>
                  <a:pt x="1901305" y="1319213"/>
                </a:lnTo>
                <a:lnTo>
                  <a:pt x="1948930" y="1328738"/>
                </a:lnTo>
                <a:lnTo>
                  <a:pt x="1967980" y="1300163"/>
                </a:lnTo>
                <a:lnTo>
                  <a:pt x="1972742" y="1281113"/>
                </a:lnTo>
                <a:lnTo>
                  <a:pt x="1929880" y="1266825"/>
                </a:lnTo>
                <a:lnTo>
                  <a:pt x="1882255" y="1257300"/>
                </a:lnTo>
                <a:lnTo>
                  <a:pt x="1867967" y="1238250"/>
                </a:lnTo>
                <a:lnTo>
                  <a:pt x="1939405" y="1233488"/>
                </a:lnTo>
                <a:lnTo>
                  <a:pt x="1963217" y="1247775"/>
                </a:lnTo>
                <a:lnTo>
                  <a:pt x="1963217" y="1247775"/>
                </a:lnTo>
                <a:lnTo>
                  <a:pt x="1915592" y="1214438"/>
                </a:lnTo>
                <a:lnTo>
                  <a:pt x="1929880" y="1190625"/>
                </a:lnTo>
                <a:lnTo>
                  <a:pt x="1929880" y="1190625"/>
                </a:lnTo>
                <a:lnTo>
                  <a:pt x="1948930" y="1166813"/>
                </a:lnTo>
                <a:lnTo>
                  <a:pt x="1953692" y="1152525"/>
                </a:lnTo>
                <a:lnTo>
                  <a:pt x="2025130" y="1223963"/>
                </a:lnTo>
                <a:lnTo>
                  <a:pt x="2020367" y="1204913"/>
                </a:lnTo>
                <a:lnTo>
                  <a:pt x="1996555" y="1152525"/>
                </a:lnTo>
                <a:lnTo>
                  <a:pt x="1996555" y="1090613"/>
                </a:lnTo>
                <a:lnTo>
                  <a:pt x="2015605" y="1090613"/>
                </a:lnTo>
                <a:lnTo>
                  <a:pt x="2020367" y="1152525"/>
                </a:lnTo>
                <a:lnTo>
                  <a:pt x="2053705" y="1171575"/>
                </a:lnTo>
                <a:lnTo>
                  <a:pt x="2053705" y="1171575"/>
                </a:lnTo>
                <a:lnTo>
                  <a:pt x="2044180" y="1081088"/>
                </a:lnTo>
                <a:lnTo>
                  <a:pt x="2072755" y="1076325"/>
                </a:lnTo>
                <a:lnTo>
                  <a:pt x="2072755" y="1128713"/>
                </a:lnTo>
                <a:lnTo>
                  <a:pt x="2082280" y="1143000"/>
                </a:lnTo>
                <a:lnTo>
                  <a:pt x="2110855" y="1090613"/>
                </a:lnTo>
                <a:lnTo>
                  <a:pt x="2153717" y="1066800"/>
                </a:lnTo>
                <a:lnTo>
                  <a:pt x="2158480" y="1090613"/>
                </a:lnTo>
                <a:lnTo>
                  <a:pt x="2125142" y="1133475"/>
                </a:lnTo>
                <a:lnTo>
                  <a:pt x="2096567" y="1166813"/>
                </a:lnTo>
                <a:lnTo>
                  <a:pt x="2196580" y="1190625"/>
                </a:lnTo>
                <a:lnTo>
                  <a:pt x="2234680" y="1190625"/>
                </a:lnTo>
                <a:lnTo>
                  <a:pt x="2229917" y="1152525"/>
                </a:lnTo>
                <a:lnTo>
                  <a:pt x="2229917" y="1152525"/>
                </a:lnTo>
                <a:lnTo>
                  <a:pt x="2263255" y="1119188"/>
                </a:lnTo>
                <a:lnTo>
                  <a:pt x="2277542" y="1195388"/>
                </a:lnTo>
                <a:lnTo>
                  <a:pt x="2301355" y="1214438"/>
                </a:lnTo>
                <a:lnTo>
                  <a:pt x="2310880" y="1176338"/>
                </a:lnTo>
                <a:lnTo>
                  <a:pt x="2310880" y="1176338"/>
                </a:lnTo>
                <a:lnTo>
                  <a:pt x="2339455" y="1109663"/>
                </a:lnTo>
                <a:lnTo>
                  <a:pt x="2344217" y="1147763"/>
                </a:lnTo>
                <a:lnTo>
                  <a:pt x="2348980" y="1181100"/>
                </a:lnTo>
                <a:lnTo>
                  <a:pt x="2410892" y="1200150"/>
                </a:lnTo>
                <a:lnTo>
                  <a:pt x="2439467" y="1204913"/>
                </a:lnTo>
                <a:lnTo>
                  <a:pt x="2448992" y="1190625"/>
                </a:lnTo>
                <a:lnTo>
                  <a:pt x="2468042" y="1171575"/>
                </a:lnTo>
                <a:lnTo>
                  <a:pt x="2510905" y="1166813"/>
                </a:lnTo>
                <a:lnTo>
                  <a:pt x="2482330" y="1204913"/>
                </a:lnTo>
                <a:lnTo>
                  <a:pt x="2482330" y="1233488"/>
                </a:lnTo>
                <a:lnTo>
                  <a:pt x="2482330" y="1233488"/>
                </a:lnTo>
                <a:lnTo>
                  <a:pt x="2549005" y="1271588"/>
                </a:lnTo>
                <a:lnTo>
                  <a:pt x="2610917" y="1309688"/>
                </a:lnTo>
                <a:lnTo>
                  <a:pt x="2663305" y="1347788"/>
                </a:lnTo>
                <a:lnTo>
                  <a:pt x="2682355" y="1362075"/>
                </a:lnTo>
                <a:lnTo>
                  <a:pt x="2706167" y="1328738"/>
                </a:lnTo>
                <a:lnTo>
                  <a:pt x="2701405" y="1300163"/>
                </a:lnTo>
                <a:lnTo>
                  <a:pt x="2701405" y="1281113"/>
                </a:lnTo>
                <a:lnTo>
                  <a:pt x="2729980" y="1319213"/>
                </a:lnTo>
                <a:lnTo>
                  <a:pt x="2706167" y="1357313"/>
                </a:lnTo>
                <a:lnTo>
                  <a:pt x="2749030" y="1404938"/>
                </a:lnTo>
                <a:lnTo>
                  <a:pt x="2796655" y="1390650"/>
                </a:lnTo>
                <a:lnTo>
                  <a:pt x="2796655" y="1390650"/>
                </a:lnTo>
                <a:lnTo>
                  <a:pt x="2815705" y="1333500"/>
                </a:lnTo>
                <a:lnTo>
                  <a:pt x="2815705" y="1333500"/>
                </a:lnTo>
                <a:lnTo>
                  <a:pt x="2825230" y="1381125"/>
                </a:lnTo>
                <a:lnTo>
                  <a:pt x="2849042" y="1419225"/>
                </a:lnTo>
                <a:lnTo>
                  <a:pt x="2930005" y="1443038"/>
                </a:lnTo>
                <a:lnTo>
                  <a:pt x="2987155" y="1452563"/>
                </a:lnTo>
                <a:lnTo>
                  <a:pt x="2987155" y="1452563"/>
                </a:lnTo>
                <a:lnTo>
                  <a:pt x="2949055" y="1309688"/>
                </a:lnTo>
                <a:lnTo>
                  <a:pt x="2887142" y="1157288"/>
                </a:lnTo>
                <a:lnTo>
                  <a:pt x="2777605" y="923925"/>
                </a:lnTo>
                <a:cubicBezTo>
                  <a:pt x="2766493" y="885031"/>
                  <a:pt x="2787924" y="739776"/>
                  <a:pt x="2806180" y="738188"/>
                </a:cubicBezTo>
                <a:cubicBezTo>
                  <a:pt x="2822849" y="686594"/>
                  <a:pt x="2835549" y="568325"/>
                  <a:pt x="2853805" y="542925"/>
                </a:cubicBezTo>
                <a:cubicBezTo>
                  <a:pt x="2868886" y="511175"/>
                  <a:pt x="2929211" y="411956"/>
                  <a:pt x="2939530" y="419100"/>
                </a:cubicBezTo>
                <a:cubicBezTo>
                  <a:pt x="2949849" y="426244"/>
                  <a:pt x="2922067" y="541338"/>
                  <a:pt x="2915717" y="585788"/>
                </a:cubicBezTo>
                <a:cubicBezTo>
                  <a:pt x="2909367" y="630238"/>
                  <a:pt x="2870474" y="658019"/>
                  <a:pt x="2863330" y="695325"/>
                </a:cubicBezTo>
                <a:cubicBezTo>
                  <a:pt x="2856186" y="732631"/>
                  <a:pt x="2859361" y="806451"/>
                  <a:pt x="2863330" y="842963"/>
                </a:cubicBezTo>
                <a:cubicBezTo>
                  <a:pt x="2867299" y="879476"/>
                  <a:pt x="2876823" y="892175"/>
                  <a:pt x="2887142" y="914400"/>
                </a:cubicBezTo>
                <a:cubicBezTo>
                  <a:pt x="2899842" y="935038"/>
                  <a:pt x="2912542" y="979487"/>
                  <a:pt x="2925242" y="1000125"/>
                </a:cubicBezTo>
                <a:cubicBezTo>
                  <a:pt x="2936355" y="1017588"/>
                  <a:pt x="2961754" y="977900"/>
                  <a:pt x="2972867" y="995363"/>
                </a:cubicBezTo>
                <a:cubicBezTo>
                  <a:pt x="2976042" y="1003300"/>
                  <a:pt x="3041130" y="935038"/>
                  <a:pt x="3044305" y="942975"/>
                </a:cubicBezTo>
                <a:cubicBezTo>
                  <a:pt x="3052243" y="941387"/>
                  <a:pt x="3081611" y="976313"/>
                  <a:pt x="3072880" y="990600"/>
                </a:cubicBezTo>
                <a:cubicBezTo>
                  <a:pt x="3064149" y="1004887"/>
                  <a:pt x="2995886" y="1012031"/>
                  <a:pt x="2991917" y="1028700"/>
                </a:cubicBezTo>
                <a:lnTo>
                  <a:pt x="2996679" y="1085851"/>
                </a:lnTo>
                <a:lnTo>
                  <a:pt x="3053830" y="1171575"/>
                </a:lnTo>
                <a:lnTo>
                  <a:pt x="3077642" y="1257300"/>
                </a:lnTo>
                <a:lnTo>
                  <a:pt x="3082405" y="1347788"/>
                </a:lnTo>
                <a:lnTo>
                  <a:pt x="3096692" y="1419225"/>
                </a:lnTo>
                <a:lnTo>
                  <a:pt x="3144317" y="1452563"/>
                </a:lnTo>
                <a:lnTo>
                  <a:pt x="3244330" y="1414463"/>
                </a:lnTo>
                <a:lnTo>
                  <a:pt x="3334817" y="1371600"/>
                </a:lnTo>
                <a:lnTo>
                  <a:pt x="3401492" y="1333500"/>
                </a:lnTo>
                <a:lnTo>
                  <a:pt x="3401492" y="1276350"/>
                </a:lnTo>
                <a:lnTo>
                  <a:pt x="3353867" y="1271588"/>
                </a:lnTo>
                <a:lnTo>
                  <a:pt x="3296717" y="1300163"/>
                </a:lnTo>
                <a:lnTo>
                  <a:pt x="3239567" y="1309688"/>
                </a:lnTo>
                <a:lnTo>
                  <a:pt x="3201467" y="1300163"/>
                </a:lnTo>
                <a:lnTo>
                  <a:pt x="3249092" y="1271588"/>
                </a:lnTo>
                <a:lnTo>
                  <a:pt x="3272905" y="1233488"/>
                </a:lnTo>
                <a:lnTo>
                  <a:pt x="3230042" y="1223963"/>
                </a:lnTo>
                <a:lnTo>
                  <a:pt x="3163367" y="1200150"/>
                </a:lnTo>
                <a:lnTo>
                  <a:pt x="3144317" y="1123950"/>
                </a:lnTo>
                <a:cubicBezTo>
                  <a:pt x="3160986" y="1119981"/>
                  <a:pt x="3188768" y="1162845"/>
                  <a:pt x="3225280" y="1181101"/>
                </a:cubicBezTo>
                <a:cubicBezTo>
                  <a:pt x="3261792" y="1199357"/>
                  <a:pt x="3330054" y="1221583"/>
                  <a:pt x="3363392" y="1233489"/>
                </a:cubicBezTo>
                <a:cubicBezTo>
                  <a:pt x="3396730" y="1245395"/>
                  <a:pt x="3443561" y="1227932"/>
                  <a:pt x="3463405" y="1247776"/>
                </a:cubicBezTo>
                <a:cubicBezTo>
                  <a:pt x="3483249" y="1267620"/>
                  <a:pt x="3448324" y="1317626"/>
                  <a:pt x="3472930" y="1314451"/>
                </a:cubicBezTo>
                <a:cubicBezTo>
                  <a:pt x="3497536" y="1311276"/>
                  <a:pt x="3543574" y="1273970"/>
                  <a:pt x="3587230" y="1271589"/>
                </a:cubicBezTo>
                <a:cubicBezTo>
                  <a:pt x="3630886" y="1269208"/>
                  <a:pt x="3658667" y="1218408"/>
                  <a:pt x="3696767" y="1214439"/>
                </a:cubicBezTo>
                <a:cubicBezTo>
                  <a:pt x="3734867" y="1210470"/>
                  <a:pt x="3735661" y="1171577"/>
                  <a:pt x="3763442" y="1166814"/>
                </a:cubicBezTo>
                <a:cubicBezTo>
                  <a:pt x="3791223" y="1162052"/>
                  <a:pt x="3712643" y="1128714"/>
                  <a:pt x="3749155" y="1123951"/>
                </a:cubicBezTo>
                <a:cubicBezTo>
                  <a:pt x="3785668" y="1119189"/>
                  <a:pt x="3745980" y="1092201"/>
                  <a:pt x="3787255" y="1095376"/>
                </a:cubicBezTo>
                <a:cubicBezTo>
                  <a:pt x="3828530" y="1098551"/>
                  <a:pt x="3807099" y="1109664"/>
                  <a:pt x="3872980" y="1114426"/>
                </a:cubicBezTo>
                <a:cubicBezTo>
                  <a:pt x="3938861" y="1119188"/>
                  <a:pt x="4011886" y="1135856"/>
                  <a:pt x="4063480" y="1143000"/>
                </a:cubicBezTo>
                <a:cubicBezTo>
                  <a:pt x="4115074" y="1150144"/>
                  <a:pt x="4065068" y="1143001"/>
                  <a:pt x="4139680" y="1176338"/>
                </a:cubicBezTo>
                <a:lnTo>
                  <a:pt x="4153967" y="2924175"/>
                </a:lnTo>
              </a:path>
            </a:pathLst>
          </a:custGeom>
          <a:solidFill>
            <a:srgbClr val="FFCC00">
              <a:alpha val="29804"/>
            </a:srgb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33425" y="1472802"/>
            <a:ext cx="4210050" cy="879475"/>
          </a:xfrm>
          <a:custGeom>
            <a:avLst/>
            <a:gdLst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578100 w 4114800"/>
              <a:gd name="connsiteY15" fmla="*/ 673100 h 1473200"/>
              <a:gd name="connsiteX16" fmla="*/ 2641600 w 4114800"/>
              <a:gd name="connsiteY16" fmla="*/ 762000 h 1473200"/>
              <a:gd name="connsiteX17" fmla="*/ 2628900 w 4114800"/>
              <a:gd name="connsiteY17" fmla="*/ 901700 h 1473200"/>
              <a:gd name="connsiteX18" fmla="*/ 2578100 w 4114800"/>
              <a:gd name="connsiteY18" fmla="*/ 1016000 h 1473200"/>
              <a:gd name="connsiteX19" fmla="*/ 2419350 w 4114800"/>
              <a:gd name="connsiteY19" fmla="*/ 1123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578100 w 4114800"/>
              <a:gd name="connsiteY15" fmla="*/ 673100 h 1473200"/>
              <a:gd name="connsiteX16" fmla="*/ 2641600 w 4114800"/>
              <a:gd name="connsiteY16" fmla="*/ 762000 h 1473200"/>
              <a:gd name="connsiteX17" fmla="*/ 2628900 w 4114800"/>
              <a:gd name="connsiteY17" fmla="*/ 901700 h 1473200"/>
              <a:gd name="connsiteX18" fmla="*/ 2578100 w 4114800"/>
              <a:gd name="connsiteY18" fmla="*/ 10160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578100 w 4114800"/>
              <a:gd name="connsiteY15" fmla="*/ 673100 h 1473200"/>
              <a:gd name="connsiteX16" fmla="*/ 2641600 w 4114800"/>
              <a:gd name="connsiteY16" fmla="*/ 762000 h 1473200"/>
              <a:gd name="connsiteX17" fmla="*/ 2628900 w 4114800"/>
              <a:gd name="connsiteY17" fmla="*/ 90170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578100 w 4114800"/>
              <a:gd name="connsiteY15" fmla="*/ 673100 h 1473200"/>
              <a:gd name="connsiteX16" fmla="*/ 2641600 w 4114800"/>
              <a:gd name="connsiteY16" fmla="*/ 76200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578100 w 4114800"/>
              <a:gd name="connsiteY15" fmla="*/ 673100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514600 w 4114800"/>
              <a:gd name="connsiteY14" fmla="*/ 641350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578100 w 4114800"/>
              <a:gd name="connsiteY13" fmla="*/ 60325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660650 w 4114800"/>
              <a:gd name="connsiteY12" fmla="*/ 596900 h 1473200"/>
              <a:gd name="connsiteX13" fmla="*/ 2682875 w 4114800"/>
              <a:gd name="connsiteY13" fmla="*/ 20320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774950 w 4114800"/>
              <a:gd name="connsiteY11" fmla="*/ 584200 h 1473200"/>
              <a:gd name="connsiteX12" fmla="*/ 2794000 w 4114800"/>
              <a:gd name="connsiteY12" fmla="*/ 234950 h 1473200"/>
              <a:gd name="connsiteX13" fmla="*/ 2682875 w 4114800"/>
              <a:gd name="connsiteY13" fmla="*/ 20320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2851150 w 4114800"/>
              <a:gd name="connsiteY10" fmla="*/ 584200 h 1473200"/>
              <a:gd name="connsiteX11" fmla="*/ 2927350 w 4114800"/>
              <a:gd name="connsiteY11" fmla="*/ 203200 h 1473200"/>
              <a:gd name="connsiteX12" fmla="*/ 2794000 w 4114800"/>
              <a:gd name="connsiteY12" fmla="*/ 234950 h 1473200"/>
              <a:gd name="connsiteX13" fmla="*/ 2682875 w 4114800"/>
              <a:gd name="connsiteY13" fmla="*/ 20320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2921000 w 4114800"/>
              <a:gd name="connsiteY9" fmla="*/ 558800 h 1473200"/>
              <a:gd name="connsiteX10" fmla="*/ 3098800 w 4114800"/>
              <a:gd name="connsiteY10" fmla="*/ 203200 h 1473200"/>
              <a:gd name="connsiteX11" fmla="*/ 2927350 w 4114800"/>
              <a:gd name="connsiteY11" fmla="*/ 203200 h 1473200"/>
              <a:gd name="connsiteX12" fmla="*/ 2794000 w 4114800"/>
              <a:gd name="connsiteY12" fmla="*/ 234950 h 1473200"/>
              <a:gd name="connsiteX13" fmla="*/ 2682875 w 4114800"/>
              <a:gd name="connsiteY13" fmla="*/ 20320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060700 w 4114800"/>
              <a:gd name="connsiteY8" fmla="*/ 501650 h 1473200"/>
              <a:gd name="connsiteX9" fmla="*/ 3311525 w 4114800"/>
              <a:gd name="connsiteY9" fmla="*/ 139700 h 1473200"/>
              <a:gd name="connsiteX10" fmla="*/ 3098800 w 4114800"/>
              <a:gd name="connsiteY10" fmla="*/ 203200 h 1473200"/>
              <a:gd name="connsiteX11" fmla="*/ 2927350 w 4114800"/>
              <a:gd name="connsiteY11" fmla="*/ 203200 h 1473200"/>
              <a:gd name="connsiteX12" fmla="*/ 2794000 w 4114800"/>
              <a:gd name="connsiteY12" fmla="*/ 234950 h 1473200"/>
              <a:gd name="connsiteX13" fmla="*/ 2682875 w 4114800"/>
              <a:gd name="connsiteY13" fmla="*/ 20320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200400 w 4114800"/>
              <a:gd name="connsiteY7" fmla="*/ 438150 h 1473200"/>
              <a:gd name="connsiteX8" fmla="*/ 3451225 w 4114800"/>
              <a:gd name="connsiteY8" fmla="*/ 25400 h 1473200"/>
              <a:gd name="connsiteX9" fmla="*/ 3311525 w 4114800"/>
              <a:gd name="connsiteY9" fmla="*/ 139700 h 1473200"/>
              <a:gd name="connsiteX10" fmla="*/ 3098800 w 4114800"/>
              <a:gd name="connsiteY10" fmla="*/ 203200 h 1473200"/>
              <a:gd name="connsiteX11" fmla="*/ 2927350 w 4114800"/>
              <a:gd name="connsiteY11" fmla="*/ 203200 h 1473200"/>
              <a:gd name="connsiteX12" fmla="*/ 2794000 w 4114800"/>
              <a:gd name="connsiteY12" fmla="*/ 234950 h 1473200"/>
              <a:gd name="connsiteX13" fmla="*/ 2682875 w 4114800"/>
              <a:gd name="connsiteY13" fmla="*/ 203200 h 1473200"/>
              <a:gd name="connsiteX14" fmla="*/ 2486025 w 4114800"/>
              <a:gd name="connsiteY14" fmla="*/ 98425 h 1473200"/>
              <a:gd name="connsiteX15" fmla="*/ 2216150 w 4114800"/>
              <a:gd name="connsiteY15" fmla="*/ 15875 h 1473200"/>
              <a:gd name="connsiteX16" fmla="*/ 2032000 w 4114800"/>
              <a:gd name="connsiteY16" fmla="*/ 19050 h 1473200"/>
              <a:gd name="connsiteX17" fmla="*/ 1905000 w 4114800"/>
              <a:gd name="connsiteY17" fmla="*/ 82550 h 1473200"/>
              <a:gd name="connsiteX18" fmla="*/ 1758950 w 4114800"/>
              <a:gd name="connsiteY18" fmla="*/ 215900 h 1473200"/>
              <a:gd name="connsiteX19" fmla="*/ 1504950 w 4114800"/>
              <a:gd name="connsiteY19" fmla="*/ 361950 h 1473200"/>
              <a:gd name="connsiteX20" fmla="*/ 2165350 w 4114800"/>
              <a:gd name="connsiteY20" fmla="*/ 1231900 h 1473200"/>
              <a:gd name="connsiteX21" fmla="*/ 2044700 w 4114800"/>
              <a:gd name="connsiteY21" fmla="*/ 1276350 h 1473200"/>
              <a:gd name="connsiteX22" fmla="*/ 1943100 w 4114800"/>
              <a:gd name="connsiteY22" fmla="*/ 1276350 h 1473200"/>
              <a:gd name="connsiteX23" fmla="*/ 1746250 w 4114800"/>
              <a:gd name="connsiteY23" fmla="*/ 1282700 h 1473200"/>
              <a:gd name="connsiteX24" fmla="*/ 1606550 w 4114800"/>
              <a:gd name="connsiteY24" fmla="*/ 1308100 h 1473200"/>
              <a:gd name="connsiteX25" fmla="*/ 1416050 w 4114800"/>
              <a:gd name="connsiteY25" fmla="*/ 1308100 h 1473200"/>
              <a:gd name="connsiteX26" fmla="*/ 1174750 w 4114800"/>
              <a:gd name="connsiteY26" fmla="*/ 1308100 h 1473200"/>
              <a:gd name="connsiteX27" fmla="*/ 1041400 w 4114800"/>
              <a:gd name="connsiteY27" fmla="*/ 1308100 h 1473200"/>
              <a:gd name="connsiteX28" fmla="*/ 882650 w 4114800"/>
              <a:gd name="connsiteY28" fmla="*/ 1333500 h 1473200"/>
              <a:gd name="connsiteX29" fmla="*/ 742950 w 4114800"/>
              <a:gd name="connsiteY29" fmla="*/ 1358900 h 1473200"/>
              <a:gd name="connsiteX30" fmla="*/ 603250 w 4114800"/>
              <a:gd name="connsiteY30" fmla="*/ 1416050 h 1473200"/>
              <a:gd name="connsiteX31" fmla="*/ 552450 w 4114800"/>
              <a:gd name="connsiteY31" fmla="*/ 1447800 h 1473200"/>
              <a:gd name="connsiteX32" fmla="*/ 419100 w 4114800"/>
              <a:gd name="connsiteY32" fmla="*/ 1473200 h 1473200"/>
              <a:gd name="connsiteX33" fmla="*/ 304800 w 4114800"/>
              <a:gd name="connsiteY33" fmla="*/ 1435100 h 1473200"/>
              <a:gd name="connsiteX34" fmla="*/ 241300 w 4114800"/>
              <a:gd name="connsiteY34" fmla="*/ 1435100 h 1473200"/>
              <a:gd name="connsiteX35" fmla="*/ 165100 w 4114800"/>
              <a:gd name="connsiteY35" fmla="*/ 1454150 h 1473200"/>
              <a:gd name="connsiteX36" fmla="*/ 120650 w 4114800"/>
              <a:gd name="connsiteY36" fmla="*/ 1460500 h 1473200"/>
              <a:gd name="connsiteX37" fmla="*/ 0 w 4114800"/>
              <a:gd name="connsiteY37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422650 w 4114800"/>
              <a:gd name="connsiteY6" fmla="*/ 374650 h 1473200"/>
              <a:gd name="connsiteX7" fmla="*/ 3451225 w 4114800"/>
              <a:gd name="connsiteY7" fmla="*/ 25400 h 1473200"/>
              <a:gd name="connsiteX8" fmla="*/ 3311525 w 4114800"/>
              <a:gd name="connsiteY8" fmla="*/ 139700 h 1473200"/>
              <a:gd name="connsiteX9" fmla="*/ 3098800 w 4114800"/>
              <a:gd name="connsiteY9" fmla="*/ 203200 h 1473200"/>
              <a:gd name="connsiteX10" fmla="*/ 2927350 w 4114800"/>
              <a:gd name="connsiteY10" fmla="*/ 203200 h 1473200"/>
              <a:gd name="connsiteX11" fmla="*/ 2794000 w 4114800"/>
              <a:gd name="connsiteY11" fmla="*/ 234950 h 1473200"/>
              <a:gd name="connsiteX12" fmla="*/ 2682875 w 4114800"/>
              <a:gd name="connsiteY12" fmla="*/ 203200 h 1473200"/>
              <a:gd name="connsiteX13" fmla="*/ 2486025 w 4114800"/>
              <a:gd name="connsiteY13" fmla="*/ 98425 h 1473200"/>
              <a:gd name="connsiteX14" fmla="*/ 2216150 w 4114800"/>
              <a:gd name="connsiteY14" fmla="*/ 15875 h 1473200"/>
              <a:gd name="connsiteX15" fmla="*/ 2032000 w 4114800"/>
              <a:gd name="connsiteY15" fmla="*/ 19050 h 1473200"/>
              <a:gd name="connsiteX16" fmla="*/ 1905000 w 4114800"/>
              <a:gd name="connsiteY16" fmla="*/ 82550 h 1473200"/>
              <a:gd name="connsiteX17" fmla="*/ 1758950 w 4114800"/>
              <a:gd name="connsiteY17" fmla="*/ 215900 h 1473200"/>
              <a:gd name="connsiteX18" fmla="*/ 1504950 w 4114800"/>
              <a:gd name="connsiteY18" fmla="*/ 361950 h 1473200"/>
              <a:gd name="connsiteX19" fmla="*/ 2165350 w 4114800"/>
              <a:gd name="connsiteY19" fmla="*/ 1231900 h 1473200"/>
              <a:gd name="connsiteX20" fmla="*/ 2044700 w 4114800"/>
              <a:gd name="connsiteY20" fmla="*/ 1276350 h 1473200"/>
              <a:gd name="connsiteX21" fmla="*/ 1943100 w 4114800"/>
              <a:gd name="connsiteY21" fmla="*/ 1276350 h 1473200"/>
              <a:gd name="connsiteX22" fmla="*/ 1746250 w 4114800"/>
              <a:gd name="connsiteY22" fmla="*/ 1282700 h 1473200"/>
              <a:gd name="connsiteX23" fmla="*/ 1606550 w 4114800"/>
              <a:gd name="connsiteY23" fmla="*/ 1308100 h 1473200"/>
              <a:gd name="connsiteX24" fmla="*/ 1416050 w 4114800"/>
              <a:gd name="connsiteY24" fmla="*/ 1308100 h 1473200"/>
              <a:gd name="connsiteX25" fmla="*/ 1174750 w 4114800"/>
              <a:gd name="connsiteY25" fmla="*/ 1308100 h 1473200"/>
              <a:gd name="connsiteX26" fmla="*/ 1041400 w 4114800"/>
              <a:gd name="connsiteY26" fmla="*/ 1308100 h 1473200"/>
              <a:gd name="connsiteX27" fmla="*/ 882650 w 4114800"/>
              <a:gd name="connsiteY27" fmla="*/ 1333500 h 1473200"/>
              <a:gd name="connsiteX28" fmla="*/ 742950 w 4114800"/>
              <a:gd name="connsiteY28" fmla="*/ 1358900 h 1473200"/>
              <a:gd name="connsiteX29" fmla="*/ 603250 w 4114800"/>
              <a:gd name="connsiteY29" fmla="*/ 1416050 h 1473200"/>
              <a:gd name="connsiteX30" fmla="*/ 552450 w 4114800"/>
              <a:gd name="connsiteY30" fmla="*/ 1447800 h 1473200"/>
              <a:gd name="connsiteX31" fmla="*/ 419100 w 4114800"/>
              <a:gd name="connsiteY31" fmla="*/ 1473200 h 1473200"/>
              <a:gd name="connsiteX32" fmla="*/ 304800 w 4114800"/>
              <a:gd name="connsiteY32" fmla="*/ 1435100 h 1473200"/>
              <a:gd name="connsiteX33" fmla="*/ 241300 w 4114800"/>
              <a:gd name="connsiteY33" fmla="*/ 1435100 h 1473200"/>
              <a:gd name="connsiteX34" fmla="*/ 165100 w 4114800"/>
              <a:gd name="connsiteY34" fmla="*/ 1454150 h 1473200"/>
              <a:gd name="connsiteX35" fmla="*/ 120650 w 4114800"/>
              <a:gd name="connsiteY35" fmla="*/ 1460500 h 1473200"/>
              <a:gd name="connsiteX36" fmla="*/ 0 w 4114800"/>
              <a:gd name="connsiteY36" fmla="*/ 1454150 h 1473200"/>
              <a:gd name="connsiteX0" fmla="*/ 4114800 w 4114800"/>
              <a:gd name="connsiteY0" fmla="*/ 0 h 1473200"/>
              <a:gd name="connsiteX1" fmla="*/ 4019550 w 4114800"/>
              <a:gd name="connsiteY1" fmla="*/ 0 h 1473200"/>
              <a:gd name="connsiteX2" fmla="*/ 3924300 w 4114800"/>
              <a:gd name="connsiteY2" fmla="*/ 0 h 1473200"/>
              <a:gd name="connsiteX3" fmla="*/ 3867150 w 4114800"/>
              <a:gd name="connsiteY3" fmla="*/ 69850 h 1473200"/>
              <a:gd name="connsiteX4" fmla="*/ 3752850 w 4114800"/>
              <a:gd name="connsiteY4" fmla="*/ 196850 h 1473200"/>
              <a:gd name="connsiteX5" fmla="*/ 3556000 w 4114800"/>
              <a:gd name="connsiteY5" fmla="*/ 285750 h 1473200"/>
              <a:gd name="connsiteX6" fmla="*/ 3613150 w 4114800"/>
              <a:gd name="connsiteY6" fmla="*/ 12700 h 1473200"/>
              <a:gd name="connsiteX7" fmla="*/ 3451225 w 4114800"/>
              <a:gd name="connsiteY7" fmla="*/ 25400 h 1473200"/>
              <a:gd name="connsiteX8" fmla="*/ 3311525 w 4114800"/>
              <a:gd name="connsiteY8" fmla="*/ 139700 h 1473200"/>
              <a:gd name="connsiteX9" fmla="*/ 3098800 w 4114800"/>
              <a:gd name="connsiteY9" fmla="*/ 203200 h 1473200"/>
              <a:gd name="connsiteX10" fmla="*/ 2927350 w 4114800"/>
              <a:gd name="connsiteY10" fmla="*/ 203200 h 1473200"/>
              <a:gd name="connsiteX11" fmla="*/ 2794000 w 4114800"/>
              <a:gd name="connsiteY11" fmla="*/ 234950 h 1473200"/>
              <a:gd name="connsiteX12" fmla="*/ 2682875 w 4114800"/>
              <a:gd name="connsiteY12" fmla="*/ 203200 h 1473200"/>
              <a:gd name="connsiteX13" fmla="*/ 2486025 w 4114800"/>
              <a:gd name="connsiteY13" fmla="*/ 98425 h 1473200"/>
              <a:gd name="connsiteX14" fmla="*/ 2216150 w 4114800"/>
              <a:gd name="connsiteY14" fmla="*/ 15875 h 1473200"/>
              <a:gd name="connsiteX15" fmla="*/ 2032000 w 4114800"/>
              <a:gd name="connsiteY15" fmla="*/ 19050 h 1473200"/>
              <a:gd name="connsiteX16" fmla="*/ 1905000 w 4114800"/>
              <a:gd name="connsiteY16" fmla="*/ 82550 h 1473200"/>
              <a:gd name="connsiteX17" fmla="*/ 1758950 w 4114800"/>
              <a:gd name="connsiteY17" fmla="*/ 215900 h 1473200"/>
              <a:gd name="connsiteX18" fmla="*/ 1504950 w 4114800"/>
              <a:gd name="connsiteY18" fmla="*/ 361950 h 1473200"/>
              <a:gd name="connsiteX19" fmla="*/ 2165350 w 4114800"/>
              <a:gd name="connsiteY19" fmla="*/ 1231900 h 1473200"/>
              <a:gd name="connsiteX20" fmla="*/ 2044700 w 4114800"/>
              <a:gd name="connsiteY20" fmla="*/ 1276350 h 1473200"/>
              <a:gd name="connsiteX21" fmla="*/ 1943100 w 4114800"/>
              <a:gd name="connsiteY21" fmla="*/ 1276350 h 1473200"/>
              <a:gd name="connsiteX22" fmla="*/ 1746250 w 4114800"/>
              <a:gd name="connsiteY22" fmla="*/ 1282700 h 1473200"/>
              <a:gd name="connsiteX23" fmla="*/ 1606550 w 4114800"/>
              <a:gd name="connsiteY23" fmla="*/ 1308100 h 1473200"/>
              <a:gd name="connsiteX24" fmla="*/ 1416050 w 4114800"/>
              <a:gd name="connsiteY24" fmla="*/ 1308100 h 1473200"/>
              <a:gd name="connsiteX25" fmla="*/ 1174750 w 4114800"/>
              <a:gd name="connsiteY25" fmla="*/ 1308100 h 1473200"/>
              <a:gd name="connsiteX26" fmla="*/ 1041400 w 4114800"/>
              <a:gd name="connsiteY26" fmla="*/ 1308100 h 1473200"/>
              <a:gd name="connsiteX27" fmla="*/ 882650 w 4114800"/>
              <a:gd name="connsiteY27" fmla="*/ 1333500 h 1473200"/>
              <a:gd name="connsiteX28" fmla="*/ 742950 w 4114800"/>
              <a:gd name="connsiteY28" fmla="*/ 1358900 h 1473200"/>
              <a:gd name="connsiteX29" fmla="*/ 603250 w 4114800"/>
              <a:gd name="connsiteY29" fmla="*/ 1416050 h 1473200"/>
              <a:gd name="connsiteX30" fmla="*/ 552450 w 4114800"/>
              <a:gd name="connsiteY30" fmla="*/ 1447800 h 1473200"/>
              <a:gd name="connsiteX31" fmla="*/ 419100 w 4114800"/>
              <a:gd name="connsiteY31" fmla="*/ 1473200 h 1473200"/>
              <a:gd name="connsiteX32" fmla="*/ 304800 w 4114800"/>
              <a:gd name="connsiteY32" fmla="*/ 1435100 h 1473200"/>
              <a:gd name="connsiteX33" fmla="*/ 241300 w 4114800"/>
              <a:gd name="connsiteY33" fmla="*/ 1435100 h 1473200"/>
              <a:gd name="connsiteX34" fmla="*/ 165100 w 4114800"/>
              <a:gd name="connsiteY34" fmla="*/ 1454150 h 1473200"/>
              <a:gd name="connsiteX35" fmla="*/ 120650 w 4114800"/>
              <a:gd name="connsiteY35" fmla="*/ 1460500 h 1473200"/>
              <a:gd name="connsiteX36" fmla="*/ 0 w 4114800"/>
              <a:gd name="connsiteY36" fmla="*/ 1454150 h 1473200"/>
              <a:gd name="connsiteX0" fmla="*/ 4114800 w 4114800"/>
              <a:gd name="connsiteY0" fmla="*/ 76200 h 1549400"/>
              <a:gd name="connsiteX1" fmla="*/ 4019550 w 4114800"/>
              <a:gd name="connsiteY1" fmla="*/ 76200 h 1549400"/>
              <a:gd name="connsiteX2" fmla="*/ 3924300 w 4114800"/>
              <a:gd name="connsiteY2" fmla="*/ 76200 h 1549400"/>
              <a:gd name="connsiteX3" fmla="*/ 3867150 w 4114800"/>
              <a:gd name="connsiteY3" fmla="*/ 146050 h 1549400"/>
              <a:gd name="connsiteX4" fmla="*/ 3752850 w 4114800"/>
              <a:gd name="connsiteY4" fmla="*/ 273050 h 1549400"/>
              <a:gd name="connsiteX5" fmla="*/ 3708400 w 4114800"/>
              <a:gd name="connsiteY5" fmla="*/ 0 h 1549400"/>
              <a:gd name="connsiteX6" fmla="*/ 3613150 w 4114800"/>
              <a:gd name="connsiteY6" fmla="*/ 88900 h 1549400"/>
              <a:gd name="connsiteX7" fmla="*/ 3451225 w 4114800"/>
              <a:gd name="connsiteY7" fmla="*/ 101600 h 1549400"/>
              <a:gd name="connsiteX8" fmla="*/ 3311525 w 4114800"/>
              <a:gd name="connsiteY8" fmla="*/ 215900 h 1549400"/>
              <a:gd name="connsiteX9" fmla="*/ 3098800 w 4114800"/>
              <a:gd name="connsiteY9" fmla="*/ 279400 h 1549400"/>
              <a:gd name="connsiteX10" fmla="*/ 2927350 w 4114800"/>
              <a:gd name="connsiteY10" fmla="*/ 279400 h 1549400"/>
              <a:gd name="connsiteX11" fmla="*/ 2794000 w 4114800"/>
              <a:gd name="connsiteY11" fmla="*/ 311150 h 1549400"/>
              <a:gd name="connsiteX12" fmla="*/ 2682875 w 4114800"/>
              <a:gd name="connsiteY12" fmla="*/ 279400 h 1549400"/>
              <a:gd name="connsiteX13" fmla="*/ 2486025 w 4114800"/>
              <a:gd name="connsiteY13" fmla="*/ 174625 h 1549400"/>
              <a:gd name="connsiteX14" fmla="*/ 2216150 w 4114800"/>
              <a:gd name="connsiteY14" fmla="*/ 92075 h 1549400"/>
              <a:gd name="connsiteX15" fmla="*/ 2032000 w 4114800"/>
              <a:gd name="connsiteY15" fmla="*/ 95250 h 1549400"/>
              <a:gd name="connsiteX16" fmla="*/ 1905000 w 4114800"/>
              <a:gd name="connsiteY16" fmla="*/ 158750 h 1549400"/>
              <a:gd name="connsiteX17" fmla="*/ 1758950 w 4114800"/>
              <a:gd name="connsiteY17" fmla="*/ 292100 h 1549400"/>
              <a:gd name="connsiteX18" fmla="*/ 1504950 w 4114800"/>
              <a:gd name="connsiteY18" fmla="*/ 438150 h 1549400"/>
              <a:gd name="connsiteX19" fmla="*/ 2165350 w 4114800"/>
              <a:gd name="connsiteY19" fmla="*/ 1308100 h 1549400"/>
              <a:gd name="connsiteX20" fmla="*/ 2044700 w 4114800"/>
              <a:gd name="connsiteY20" fmla="*/ 1352550 h 1549400"/>
              <a:gd name="connsiteX21" fmla="*/ 1943100 w 4114800"/>
              <a:gd name="connsiteY21" fmla="*/ 1352550 h 1549400"/>
              <a:gd name="connsiteX22" fmla="*/ 1746250 w 4114800"/>
              <a:gd name="connsiteY22" fmla="*/ 1358900 h 1549400"/>
              <a:gd name="connsiteX23" fmla="*/ 1606550 w 4114800"/>
              <a:gd name="connsiteY23" fmla="*/ 1384300 h 1549400"/>
              <a:gd name="connsiteX24" fmla="*/ 1416050 w 4114800"/>
              <a:gd name="connsiteY24" fmla="*/ 1384300 h 1549400"/>
              <a:gd name="connsiteX25" fmla="*/ 1174750 w 4114800"/>
              <a:gd name="connsiteY25" fmla="*/ 1384300 h 1549400"/>
              <a:gd name="connsiteX26" fmla="*/ 1041400 w 4114800"/>
              <a:gd name="connsiteY26" fmla="*/ 1384300 h 1549400"/>
              <a:gd name="connsiteX27" fmla="*/ 882650 w 4114800"/>
              <a:gd name="connsiteY27" fmla="*/ 1409700 h 1549400"/>
              <a:gd name="connsiteX28" fmla="*/ 742950 w 4114800"/>
              <a:gd name="connsiteY28" fmla="*/ 1435100 h 1549400"/>
              <a:gd name="connsiteX29" fmla="*/ 603250 w 4114800"/>
              <a:gd name="connsiteY29" fmla="*/ 1492250 h 1549400"/>
              <a:gd name="connsiteX30" fmla="*/ 552450 w 4114800"/>
              <a:gd name="connsiteY30" fmla="*/ 1524000 h 1549400"/>
              <a:gd name="connsiteX31" fmla="*/ 419100 w 4114800"/>
              <a:gd name="connsiteY31" fmla="*/ 1549400 h 1549400"/>
              <a:gd name="connsiteX32" fmla="*/ 304800 w 4114800"/>
              <a:gd name="connsiteY32" fmla="*/ 1511300 h 1549400"/>
              <a:gd name="connsiteX33" fmla="*/ 241300 w 4114800"/>
              <a:gd name="connsiteY33" fmla="*/ 1511300 h 1549400"/>
              <a:gd name="connsiteX34" fmla="*/ 165100 w 4114800"/>
              <a:gd name="connsiteY34" fmla="*/ 1530350 h 1549400"/>
              <a:gd name="connsiteX35" fmla="*/ 120650 w 4114800"/>
              <a:gd name="connsiteY35" fmla="*/ 1536700 h 1549400"/>
              <a:gd name="connsiteX36" fmla="*/ 0 w 4114800"/>
              <a:gd name="connsiteY36" fmla="*/ 1530350 h 1549400"/>
              <a:gd name="connsiteX0" fmla="*/ 4114800 w 4114800"/>
              <a:gd name="connsiteY0" fmla="*/ 88900 h 1562100"/>
              <a:gd name="connsiteX1" fmla="*/ 4019550 w 4114800"/>
              <a:gd name="connsiteY1" fmla="*/ 88900 h 1562100"/>
              <a:gd name="connsiteX2" fmla="*/ 3924300 w 4114800"/>
              <a:gd name="connsiteY2" fmla="*/ 88900 h 1562100"/>
              <a:gd name="connsiteX3" fmla="*/ 3867150 w 4114800"/>
              <a:gd name="connsiteY3" fmla="*/ 158750 h 1562100"/>
              <a:gd name="connsiteX4" fmla="*/ 3829050 w 4114800"/>
              <a:gd name="connsiteY4" fmla="*/ 0 h 1562100"/>
              <a:gd name="connsiteX5" fmla="*/ 3708400 w 4114800"/>
              <a:gd name="connsiteY5" fmla="*/ 12700 h 1562100"/>
              <a:gd name="connsiteX6" fmla="*/ 3613150 w 4114800"/>
              <a:gd name="connsiteY6" fmla="*/ 101600 h 1562100"/>
              <a:gd name="connsiteX7" fmla="*/ 3451225 w 4114800"/>
              <a:gd name="connsiteY7" fmla="*/ 114300 h 1562100"/>
              <a:gd name="connsiteX8" fmla="*/ 3311525 w 4114800"/>
              <a:gd name="connsiteY8" fmla="*/ 228600 h 1562100"/>
              <a:gd name="connsiteX9" fmla="*/ 3098800 w 4114800"/>
              <a:gd name="connsiteY9" fmla="*/ 292100 h 1562100"/>
              <a:gd name="connsiteX10" fmla="*/ 2927350 w 4114800"/>
              <a:gd name="connsiteY10" fmla="*/ 292100 h 1562100"/>
              <a:gd name="connsiteX11" fmla="*/ 2794000 w 4114800"/>
              <a:gd name="connsiteY11" fmla="*/ 323850 h 1562100"/>
              <a:gd name="connsiteX12" fmla="*/ 2682875 w 4114800"/>
              <a:gd name="connsiteY12" fmla="*/ 292100 h 1562100"/>
              <a:gd name="connsiteX13" fmla="*/ 2486025 w 4114800"/>
              <a:gd name="connsiteY13" fmla="*/ 187325 h 1562100"/>
              <a:gd name="connsiteX14" fmla="*/ 2216150 w 4114800"/>
              <a:gd name="connsiteY14" fmla="*/ 104775 h 1562100"/>
              <a:gd name="connsiteX15" fmla="*/ 2032000 w 4114800"/>
              <a:gd name="connsiteY15" fmla="*/ 107950 h 1562100"/>
              <a:gd name="connsiteX16" fmla="*/ 1905000 w 4114800"/>
              <a:gd name="connsiteY16" fmla="*/ 171450 h 1562100"/>
              <a:gd name="connsiteX17" fmla="*/ 1758950 w 4114800"/>
              <a:gd name="connsiteY17" fmla="*/ 304800 h 1562100"/>
              <a:gd name="connsiteX18" fmla="*/ 1504950 w 4114800"/>
              <a:gd name="connsiteY18" fmla="*/ 450850 h 1562100"/>
              <a:gd name="connsiteX19" fmla="*/ 2165350 w 4114800"/>
              <a:gd name="connsiteY19" fmla="*/ 1320800 h 1562100"/>
              <a:gd name="connsiteX20" fmla="*/ 2044700 w 4114800"/>
              <a:gd name="connsiteY20" fmla="*/ 1365250 h 1562100"/>
              <a:gd name="connsiteX21" fmla="*/ 1943100 w 4114800"/>
              <a:gd name="connsiteY21" fmla="*/ 1365250 h 1562100"/>
              <a:gd name="connsiteX22" fmla="*/ 1746250 w 4114800"/>
              <a:gd name="connsiteY22" fmla="*/ 1371600 h 1562100"/>
              <a:gd name="connsiteX23" fmla="*/ 1606550 w 4114800"/>
              <a:gd name="connsiteY23" fmla="*/ 1397000 h 1562100"/>
              <a:gd name="connsiteX24" fmla="*/ 1416050 w 4114800"/>
              <a:gd name="connsiteY24" fmla="*/ 1397000 h 1562100"/>
              <a:gd name="connsiteX25" fmla="*/ 1174750 w 4114800"/>
              <a:gd name="connsiteY25" fmla="*/ 1397000 h 1562100"/>
              <a:gd name="connsiteX26" fmla="*/ 1041400 w 4114800"/>
              <a:gd name="connsiteY26" fmla="*/ 1397000 h 1562100"/>
              <a:gd name="connsiteX27" fmla="*/ 882650 w 4114800"/>
              <a:gd name="connsiteY27" fmla="*/ 1422400 h 1562100"/>
              <a:gd name="connsiteX28" fmla="*/ 742950 w 4114800"/>
              <a:gd name="connsiteY28" fmla="*/ 1447800 h 1562100"/>
              <a:gd name="connsiteX29" fmla="*/ 603250 w 4114800"/>
              <a:gd name="connsiteY29" fmla="*/ 1504950 h 1562100"/>
              <a:gd name="connsiteX30" fmla="*/ 552450 w 4114800"/>
              <a:gd name="connsiteY30" fmla="*/ 1536700 h 1562100"/>
              <a:gd name="connsiteX31" fmla="*/ 419100 w 4114800"/>
              <a:gd name="connsiteY31" fmla="*/ 1562100 h 1562100"/>
              <a:gd name="connsiteX32" fmla="*/ 304800 w 4114800"/>
              <a:gd name="connsiteY32" fmla="*/ 1524000 h 1562100"/>
              <a:gd name="connsiteX33" fmla="*/ 241300 w 4114800"/>
              <a:gd name="connsiteY33" fmla="*/ 1524000 h 1562100"/>
              <a:gd name="connsiteX34" fmla="*/ 165100 w 4114800"/>
              <a:gd name="connsiteY34" fmla="*/ 1543050 h 1562100"/>
              <a:gd name="connsiteX35" fmla="*/ 120650 w 4114800"/>
              <a:gd name="connsiteY35" fmla="*/ 1549400 h 1562100"/>
              <a:gd name="connsiteX36" fmla="*/ 0 w 4114800"/>
              <a:gd name="connsiteY36" fmla="*/ 1543050 h 1562100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3924300 w 4114800"/>
              <a:gd name="connsiteY2" fmla="*/ 130175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2165350 w 4114800"/>
              <a:gd name="connsiteY19" fmla="*/ 1362075 h 1603375"/>
              <a:gd name="connsiteX20" fmla="*/ 2044700 w 4114800"/>
              <a:gd name="connsiteY20" fmla="*/ 1406525 h 1603375"/>
              <a:gd name="connsiteX21" fmla="*/ 1943100 w 4114800"/>
              <a:gd name="connsiteY21" fmla="*/ 1406525 h 1603375"/>
              <a:gd name="connsiteX22" fmla="*/ 1746250 w 4114800"/>
              <a:gd name="connsiteY22" fmla="*/ 1412875 h 1603375"/>
              <a:gd name="connsiteX23" fmla="*/ 1606550 w 4114800"/>
              <a:gd name="connsiteY23" fmla="*/ 1438275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2165350 w 4114800"/>
              <a:gd name="connsiteY19" fmla="*/ 1362075 h 1603375"/>
              <a:gd name="connsiteX20" fmla="*/ 2044700 w 4114800"/>
              <a:gd name="connsiteY20" fmla="*/ 1406525 h 1603375"/>
              <a:gd name="connsiteX21" fmla="*/ 1943100 w 4114800"/>
              <a:gd name="connsiteY21" fmla="*/ 1406525 h 1603375"/>
              <a:gd name="connsiteX22" fmla="*/ 1746250 w 4114800"/>
              <a:gd name="connsiteY22" fmla="*/ 1412875 h 1603375"/>
              <a:gd name="connsiteX23" fmla="*/ 1606550 w 4114800"/>
              <a:gd name="connsiteY23" fmla="*/ 1438275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2044700 w 4114800"/>
              <a:gd name="connsiteY20" fmla="*/ 1406525 h 1603375"/>
              <a:gd name="connsiteX21" fmla="*/ 1943100 w 4114800"/>
              <a:gd name="connsiteY21" fmla="*/ 1406525 h 1603375"/>
              <a:gd name="connsiteX22" fmla="*/ 1746250 w 4114800"/>
              <a:gd name="connsiteY22" fmla="*/ 1412875 h 1603375"/>
              <a:gd name="connsiteX23" fmla="*/ 1606550 w 4114800"/>
              <a:gd name="connsiteY23" fmla="*/ 1438275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1943100 w 4114800"/>
              <a:gd name="connsiteY21" fmla="*/ 1406525 h 1603375"/>
              <a:gd name="connsiteX22" fmla="*/ 1746250 w 4114800"/>
              <a:gd name="connsiteY22" fmla="*/ 1412875 h 1603375"/>
              <a:gd name="connsiteX23" fmla="*/ 1606550 w 4114800"/>
              <a:gd name="connsiteY23" fmla="*/ 1438275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1746250 w 4114800"/>
              <a:gd name="connsiteY22" fmla="*/ 1412875 h 1603375"/>
              <a:gd name="connsiteX23" fmla="*/ 1606550 w 4114800"/>
              <a:gd name="connsiteY23" fmla="*/ 1438275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1606550 w 4114800"/>
              <a:gd name="connsiteY23" fmla="*/ 1438275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1416050 w 4114800"/>
              <a:gd name="connsiteY24" fmla="*/ 1438275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1174750 w 4114800"/>
              <a:gd name="connsiteY25" fmla="*/ 14382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612775 w 4114800"/>
              <a:gd name="connsiteY25" fmla="*/ 828675 h 1603375"/>
              <a:gd name="connsiteX26" fmla="*/ 1041400 w 4114800"/>
              <a:gd name="connsiteY26" fmla="*/ 143827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612775 w 4114800"/>
              <a:gd name="connsiteY25" fmla="*/ 828675 h 1603375"/>
              <a:gd name="connsiteX26" fmla="*/ 450850 w 4114800"/>
              <a:gd name="connsiteY26" fmla="*/ 771525 h 1603375"/>
              <a:gd name="connsiteX27" fmla="*/ 882650 w 4114800"/>
              <a:gd name="connsiteY27" fmla="*/ 1463675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612775 w 4114800"/>
              <a:gd name="connsiteY25" fmla="*/ 828675 h 1603375"/>
              <a:gd name="connsiteX26" fmla="*/ 450850 w 4114800"/>
              <a:gd name="connsiteY26" fmla="*/ 771525 h 1603375"/>
              <a:gd name="connsiteX27" fmla="*/ 282575 w 4114800"/>
              <a:gd name="connsiteY27" fmla="*/ 711200 h 1603375"/>
              <a:gd name="connsiteX28" fmla="*/ 742950 w 4114800"/>
              <a:gd name="connsiteY28" fmla="*/ 14890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612775 w 4114800"/>
              <a:gd name="connsiteY25" fmla="*/ 828675 h 1603375"/>
              <a:gd name="connsiteX26" fmla="*/ 450850 w 4114800"/>
              <a:gd name="connsiteY26" fmla="*/ 771525 h 1603375"/>
              <a:gd name="connsiteX27" fmla="*/ 282575 w 4114800"/>
              <a:gd name="connsiteY27" fmla="*/ 711200 h 1603375"/>
              <a:gd name="connsiteX28" fmla="*/ 247650 w 4114800"/>
              <a:gd name="connsiteY28" fmla="*/ 841375 h 1603375"/>
              <a:gd name="connsiteX29" fmla="*/ 603250 w 4114800"/>
              <a:gd name="connsiteY29" fmla="*/ 1546225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612775 w 4114800"/>
              <a:gd name="connsiteY25" fmla="*/ 828675 h 1603375"/>
              <a:gd name="connsiteX26" fmla="*/ 450850 w 4114800"/>
              <a:gd name="connsiteY26" fmla="*/ 771525 h 1603375"/>
              <a:gd name="connsiteX27" fmla="*/ 282575 w 4114800"/>
              <a:gd name="connsiteY27" fmla="*/ 711200 h 1603375"/>
              <a:gd name="connsiteX28" fmla="*/ 247650 w 4114800"/>
              <a:gd name="connsiteY28" fmla="*/ 841375 h 1603375"/>
              <a:gd name="connsiteX29" fmla="*/ 174625 w 4114800"/>
              <a:gd name="connsiteY29" fmla="*/ 869950 h 1603375"/>
              <a:gd name="connsiteX30" fmla="*/ 552450 w 4114800"/>
              <a:gd name="connsiteY30" fmla="*/ 157797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114800 w 4114800"/>
              <a:gd name="connsiteY0" fmla="*/ 130175 h 1603375"/>
              <a:gd name="connsiteX1" fmla="*/ 4019550 w 4114800"/>
              <a:gd name="connsiteY1" fmla="*/ 130175 h 1603375"/>
              <a:gd name="connsiteX2" fmla="*/ 4010025 w 4114800"/>
              <a:gd name="connsiteY2" fmla="*/ 44450 h 1603375"/>
              <a:gd name="connsiteX3" fmla="*/ 3933825 w 4114800"/>
              <a:gd name="connsiteY3" fmla="*/ 0 h 1603375"/>
              <a:gd name="connsiteX4" fmla="*/ 3829050 w 4114800"/>
              <a:gd name="connsiteY4" fmla="*/ 41275 h 1603375"/>
              <a:gd name="connsiteX5" fmla="*/ 3708400 w 4114800"/>
              <a:gd name="connsiteY5" fmla="*/ 53975 h 1603375"/>
              <a:gd name="connsiteX6" fmla="*/ 3613150 w 4114800"/>
              <a:gd name="connsiteY6" fmla="*/ 142875 h 1603375"/>
              <a:gd name="connsiteX7" fmla="*/ 3451225 w 4114800"/>
              <a:gd name="connsiteY7" fmla="*/ 155575 h 1603375"/>
              <a:gd name="connsiteX8" fmla="*/ 3311525 w 4114800"/>
              <a:gd name="connsiteY8" fmla="*/ 269875 h 1603375"/>
              <a:gd name="connsiteX9" fmla="*/ 3098800 w 4114800"/>
              <a:gd name="connsiteY9" fmla="*/ 333375 h 1603375"/>
              <a:gd name="connsiteX10" fmla="*/ 2927350 w 4114800"/>
              <a:gd name="connsiteY10" fmla="*/ 333375 h 1603375"/>
              <a:gd name="connsiteX11" fmla="*/ 2794000 w 4114800"/>
              <a:gd name="connsiteY11" fmla="*/ 365125 h 1603375"/>
              <a:gd name="connsiteX12" fmla="*/ 2682875 w 4114800"/>
              <a:gd name="connsiteY12" fmla="*/ 333375 h 1603375"/>
              <a:gd name="connsiteX13" fmla="*/ 2486025 w 4114800"/>
              <a:gd name="connsiteY13" fmla="*/ 228600 h 1603375"/>
              <a:gd name="connsiteX14" fmla="*/ 2216150 w 4114800"/>
              <a:gd name="connsiteY14" fmla="*/ 146050 h 1603375"/>
              <a:gd name="connsiteX15" fmla="*/ 2032000 w 4114800"/>
              <a:gd name="connsiteY15" fmla="*/ 149225 h 1603375"/>
              <a:gd name="connsiteX16" fmla="*/ 1905000 w 4114800"/>
              <a:gd name="connsiteY16" fmla="*/ 212725 h 1603375"/>
              <a:gd name="connsiteX17" fmla="*/ 1758950 w 4114800"/>
              <a:gd name="connsiteY17" fmla="*/ 346075 h 1603375"/>
              <a:gd name="connsiteX18" fmla="*/ 1504950 w 4114800"/>
              <a:gd name="connsiteY18" fmla="*/ 492125 h 1603375"/>
              <a:gd name="connsiteX19" fmla="*/ 1289050 w 4114800"/>
              <a:gd name="connsiteY19" fmla="*/ 409575 h 1603375"/>
              <a:gd name="connsiteX20" fmla="*/ 987425 w 4114800"/>
              <a:gd name="connsiteY20" fmla="*/ 320675 h 1603375"/>
              <a:gd name="connsiteX21" fmla="*/ 771525 w 4114800"/>
              <a:gd name="connsiteY21" fmla="*/ 396875 h 1603375"/>
              <a:gd name="connsiteX22" fmla="*/ 603250 w 4114800"/>
              <a:gd name="connsiteY22" fmla="*/ 479425 h 1603375"/>
              <a:gd name="connsiteX23" fmla="*/ 425450 w 4114800"/>
              <a:gd name="connsiteY23" fmla="*/ 552450 h 1603375"/>
              <a:gd name="connsiteX24" fmla="*/ 758825 w 4114800"/>
              <a:gd name="connsiteY24" fmla="*/ 819150 h 1603375"/>
              <a:gd name="connsiteX25" fmla="*/ 612775 w 4114800"/>
              <a:gd name="connsiteY25" fmla="*/ 828675 h 1603375"/>
              <a:gd name="connsiteX26" fmla="*/ 450850 w 4114800"/>
              <a:gd name="connsiteY26" fmla="*/ 771525 h 1603375"/>
              <a:gd name="connsiteX27" fmla="*/ 282575 w 4114800"/>
              <a:gd name="connsiteY27" fmla="*/ 711200 h 1603375"/>
              <a:gd name="connsiteX28" fmla="*/ 247650 w 4114800"/>
              <a:gd name="connsiteY28" fmla="*/ 841375 h 1603375"/>
              <a:gd name="connsiteX29" fmla="*/ 174625 w 4114800"/>
              <a:gd name="connsiteY29" fmla="*/ 869950 h 1603375"/>
              <a:gd name="connsiteX30" fmla="*/ 9525 w 4114800"/>
              <a:gd name="connsiteY30" fmla="*/ 873125 h 1603375"/>
              <a:gd name="connsiteX31" fmla="*/ 419100 w 4114800"/>
              <a:gd name="connsiteY31" fmla="*/ 1603375 h 1603375"/>
              <a:gd name="connsiteX32" fmla="*/ 304800 w 4114800"/>
              <a:gd name="connsiteY32" fmla="*/ 1565275 h 1603375"/>
              <a:gd name="connsiteX33" fmla="*/ 241300 w 4114800"/>
              <a:gd name="connsiteY33" fmla="*/ 1565275 h 1603375"/>
              <a:gd name="connsiteX34" fmla="*/ 165100 w 4114800"/>
              <a:gd name="connsiteY34" fmla="*/ 1584325 h 1603375"/>
              <a:gd name="connsiteX35" fmla="*/ 120650 w 4114800"/>
              <a:gd name="connsiteY35" fmla="*/ 1590675 h 1603375"/>
              <a:gd name="connsiteX36" fmla="*/ 0 w 4114800"/>
              <a:gd name="connsiteY36" fmla="*/ 1584325 h 1603375"/>
              <a:gd name="connsiteX0" fmla="*/ 4210050 w 4210050"/>
              <a:gd name="connsiteY0" fmla="*/ 130175 h 1590675"/>
              <a:gd name="connsiteX1" fmla="*/ 4114800 w 4210050"/>
              <a:gd name="connsiteY1" fmla="*/ 130175 h 1590675"/>
              <a:gd name="connsiteX2" fmla="*/ 4105275 w 4210050"/>
              <a:gd name="connsiteY2" fmla="*/ 44450 h 1590675"/>
              <a:gd name="connsiteX3" fmla="*/ 4029075 w 4210050"/>
              <a:gd name="connsiteY3" fmla="*/ 0 h 1590675"/>
              <a:gd name="connsiteX4" fmla="*/ 3924300 w 4210050"/>
              <a:gd name="connsiteY4" fmla="*/ 41275 h 1590675"/>
              <a:gd name="connsiteX5" fmla="*/ 3803650 w 4210050"/>
              <a:gd name="connsiteY5" fmla="*/ 53975 h 1590675"/>
              <a:gd name="connsiteX6" fmla="*/ 3708400 w 4210050"/>
              <a:gd name="connsiteY6" fmla="*/ 142875 h 1590675"/>
              <a:gd name="connsiteX7" fmla="*/ 3546475 w 4210050"/>
              <a:gd name="connsiteY7" fmla="*/ 155575 h 1590675"/>
              <a:gd name="connsiteX8" fmla="*/ 3406775 w 4210050"/>
              <a:gd name="connsiteY8" fmla="*/ 269875 h 1590675"/>
              <a:gd name="connsiteX9" fmla="*/ 3194050 w 4210050"/>
              <a:gd name="connsiteY9" fmla="*/ 333375 h 1590675"/>
              <a:gd name="connsiteX10" fmla="*/ 3022600 w 4210050"/>
              <a:gd name="connsiteY10" fmla="*/ 333375 h 1590675"/>
              <a:gd name="connsiteX11" fmla="*/ 2889250 w 4210050"/>
              <a:gd name="connsiteY11" fmla="*/ 365125 h 1590675"/>
              <a:gd name="connsiteX12" fmla="*/ 2778125 w 4210050"/>
              <a:gd name="connsiteY12" fmla="*/ 333375 h 1590675"/>
              <a:gd name="connsiteX13" fmla="*/ 2581275 w 4210050"/>
              <a:gd name="connsiteY13" fmla="*/ 228600 h 1590675"/>
              <a:gd name="connsiteX14" fmla="*/ 2311400 w 4210050"/>
              <a:gd name="connsiteY14" fmla="*/ 146050 h 1590675"/>
              <a:gd name="connsiteX15" fmla="*/ 2127250 w 4210050"/>
              <a:gd name="connsiteY15" fmla="*/ 149225 h 1590675"/>
              <a:gd name="connsiteX16" fmla="*/ 2000250 w 4210050"/>
              <a:gd name="connsiteY16" fmla="*/ 212725 h 1590675"/>
              <a:gd name="connsiteX17" fmla="*/ 1854200 w 4210050"/>
              <a:gd name="connsiteY17" fmla="*/ 346075 h 1590675"/>
              <a:gd name="connsiteX18" fmla="*/ 1600200 w 4210050"/>
              <a:gd name="connsiteY18" fmla="*/ 492125 h 1590675"/>
              <a:gd name="connsiteX19" fmla="*/ 1384300 w 4210050"/>
              <a:gd name="connsiteY19" fmla="*/ 409575 h 1590675"/>
              <a:gd name="connsiteX20" fmla="*/ 1082675 w 4210050"/>
              <a:gd name="connsiteY20" fmla="*/ 320675 h 1590675"/>
              <a:gd name="connsiteX21" fmla="*/ 866775 w 4210050"/>
              <a:gd name="connsiteY21" fmla="*/ 396875 h 1590675"/>
              <a:gd name="connsiteX22" fmla="*/ 698500 w 4210050"/>
              <a:gd name="connsiteY22" fmla="*/ 479425 h 1590675"/>
              <a:gd name="connsiteX23" fmla="*/ 520700 w 4210050"/>
              <a:gd name="connsiteY23" fmla="*/ 552450 h 1590675"/>
              <a:gd name="connsiteX24" fmla="*/ 854075 w 4210050"/>
              <a:gd name="connsiteY24" fmla="*/ 819150 h 1590675"/>
              <a:gd name="connsiteX25" fmla="*/ 708025 w 4210050"/>
              <a:gd name="connsiteY25" fmla="*/ 828675 h 1590675"/>
              <a:gd name="connsiteX26" fmla="*/ 546100 w 4210050"/>
              <a:gd name="connsiteY26" fmla="*/ 771525 h 1590675"/>
              <a:gd name="connsiteX27" fmla="*/ 377825 w 4210050"/>
              <a:gd name="connsiteY27" fmla="*/ 711200 h 1590675"/>
              <a:gd name="connsiteX28" fmla="*/ 342900 w 4210050"/>
              <a:gd name="connsiteY28" fmla="*/ 841375 h 1590675"/>
              <a:gd name="connsiteX29" fmla="*/ 269875 w 4210050"/>
              <a:gd name="connsiteY29" fmla="*/ 869950 h 1590675"/>
              <a:gd name="connsiteX30" fmla="*/ 104775 w 4210050"/>
              <a:gd name="connsiteY30" fmla="*/ 873125 h 1590675"/>
              <a:gd name="connsiteX31" fmla="*/ 0 w 4210050"/>
              <a:gd name="connsiteY31" fmla="*/ 879475 h 1590675"/>
              <a:gd name="connsiteX32" fmla="*/ 400050 w 4210050"/>
              <a:gd name="connsiteY32" fmla="*/ 1565275 h 1590675"/>
              <a:gd name="connsiteX33" fmla="*/ 336550 w 4210050"/>
              <a:gd name="connsiteY33" fmla="*/ 1565275 h 1590675"/>
              <a:gd name="connsiteX34" fmla="*/ 260350 w 4210050"/>
              <a:gd name="connsiteY34" fmla="*/ 1584325 h 1590675"/>
              <a:gd name="connsiteX35" fmla="*/ 215900 w 4210050"/>
              <a:gd name="connsiteY35" fmla="*/ 1590675 h 1590675"/>
              <a:gd name="connsiteX36" fmla="*/ 95250 w 4210050"/>
              <a:gd name="connsiteY36" fmla="*/ 1584325 h 1590675"/>
              <a:gd name="connsiteX0" fmla="*/ 4210050 w 4210050"/>
              <a:gd name="connsiteY0" fmla="*/ 130175 h 1590675"/>
              <a:gd name="connsiteX1" fmla="*/ 4114800 w 4210050"/>
              <a:gd name="connsiteY1" fmla="*/ 130175 h 1590675"/>
              <a:gd name="connsiteX2" fmla="*/ 4105275 w 4210050"/>
              <a:gd name="connsiteY2" fmla="*/ 44450 h 1590675"/>
              <a:gd name="connsiteX3" fmla="*/ 4029075 w 4210050"/>
              <a:gd name="connsiteY3" fmla="*/ 0 h 1590675"/>
              <a:gd name="connsiteX4" fmla="*/ 3924300 w 4210050"/>
              <a:gd name="connsiteY4" fmla="*/ 41275 h 1590675"/>
              <a:gd name="connsiteX5" fmla="*/ 3803650 w 4210050"/>
              <a:gd name="connsiteY5" fmla="*/ 53975 h 1590675"/>
              <a:gd name="connsiteX6" fmla="*/ 3708400 w 4210050"/>
              <a:gd name="connsiteY6" fmla="*/ 142875 h 1590675"/>
              <a:gd name="connsiteX7" fmla="*/ 3546475 w 4210050"/>
              <a:gd name="connsiteY7" fmla="*/ 155575 h 1590675"/>
              <a:gd name="connsiteX8" fmla="*/ 3406775 w 4210050"/>
              <a:gd name="connsiteY8" fmla="*/ 269875 h 1590675"/>
              <a:gd name="connsiteX9" fmla="*/ 3194050 w 4210050"/>
              <a:gd name="connsiteY9" fmla="*/ 333375 h 1590675"/>
              <a:gd name="connsiteX10" fmla="*/ 3022600 w 4210050"/>
              <a:gd name="connsiteY10" fmla="*/ 333375 h 1590675"/>
              <a:gd name="connsiteX11" fmla="*/ 2889250 w 4210050"/>
              <a:gd name="connsiteY11" fmla="*/ 365125 h 1590675"/>
              <a:gd name="connsiteX12" fmla="*/ 2778125 w 4210050"/>
              <a:gd name="connsiteY12" fmla="*/ 333375 h 1590675"/>
              <a:gd name="connsiteX13" fmla="*/ 2581275 w 4210050"/>
              <a:gd name="connsiteY13" fmla="*/ 228600 h 1590675"/>
              <a:gd name="connsiteX14" fmla="*/ 2311400 w 4210050"/>
              <a:gd name="connsiteY14" fmla="*/ 146050 h 1590675"/>
              <a:gd name="connsiteX15" fmla="*/ 2127250 w 4210050"/>
              <a:gd name="connsiteY15" fmla="*/ 149225 h 1590675"/>
              <a:gd name="connsiteX16" fmla="*/ 2000250 w 4210050"/>
              <a:gd name="connsiteY16" fmla="*/ 212725 h 1590675"/>
              <a:gd name="connsiteX17" fmla="*/ 1854200 w 4210050"/>
              <a:gd name="connsiteY17" fmla="*/ 346075 h 1590675"/>
              <a:gd name="connsiteX18" fmla="*/ 1600200 w 4210050"/>
              <a:gd name="connsiteY18" fmla="*/ 492125 h 1590675"/>
              <a:gd name="connsiteX19" fmla="*/ 1384300 w 4210050"/>
              <a:gd name="connsiteY19" fmla="*/ 409575 h 1590675"/>
              <a:gd name="connsiteX20" fmla="*/ 1082675 w 4210050"/>
              <a:gd name="connsiteY20" fmla="*/ 320675 h 1590675"/>
              <a:gd name="connsiteX21" fmla="*/ 866775 w 4210050"/>
              <a:gd name="connsiteY21" fmla="*/ 396875 h 1590675"/>
              <a:gd name="connsiteX22" fmla="*/ 698500 w 4210050"/>
              <a:gd name="connsiteY22" fmla="*/ 479425 h 1590675"/>
              <a:gd name="connsiteX23" fmla="*/ 520700 w 4210050"/>
              <a:gd name="connsiteY23" fmla="*/ 552450 h 1590675"/>
              <a:gd name="connsiteX24" fmla="*/ 854075 w 4210050"/>
              <a:gd name="connsiteY24" fmla="*/ 819150 h 1590675"/>
              <a:gd name="connsiteX25" fmla="*/ 708025 w 4210050"/>
              <a:gd name="connsiteY25" fmla="*/ 828675 h 1590675"/>
              <a:gd name="connsiteX26" fmla="*/ 546100 w 4210050"/>
              <a:gd name="connsiteY26" fmla="*/ 771525 h 1590675"/>
              <a:gd name="connsiteX27" fmla="*/ 377825 w 4210050"/>
              <a:gd name="connsiteY27" fmla="*/ 711200 h 1590675"/>
              <a:gd name="connsiteX28" fmla="*/ 342900 w 4210050"/>
              <a:gd name="connsiteY28" fmla="*/ 841375 h 1590675"/>
              <a:gd name="connsiteX29" fmla="*/ 269875 w 4210050"/>
              <a:gd name="connsiteY29" fmla="*/ 869950 h 1590675"/>
              <a:gd name="connsiteX30" fmla="*/ 104775 w 4210050"/>
              <a:gd name="connsiteY30" fmla="*/ 873125 h 1590675"/>
              <a:gd name="connsiteX31" fmla="*/ 0 w 4210050"/>
              <a:gd name="connsiteY31" fmla="*/ 879475 h 1590675"/>
              <a:gd name="connsiteX32" fmla="*/ 336550 w 4210050"/>
              <a:gd name="connsiteY32" fmla="*/ 1565275 h 1590675"/>
              <a:gd name="connsiteX33" fmla="*/ 260350 w 4210050"/>
              <a:gd name="connsiteY33" fmla="*/ 1584325 h 1590675"/>
              <a:gd name="connsiteX34" fmla="*/ 215900 w 4210050"/>
              <a:gd name="connsiteY34" fmla="*/ 1590675 h 1590675"/>
              <a:gd name="connsiteX35" fmla="*/ 95250 w 4210050"/>
              <a:gd name="connsiteY35" fmla="*/ 1584325 h 1590675"/>
              <a:gd name="connsiteX0" fmla="*/ 4210050 w 4210050"/>
              <a:gd name="connsiteY0" fmla="*/ 130175 h 1590675"/>
              <a:gd name="connsiteX1" fmla="*/ 4114800 w 4210050"/>
              <a:gd name="connsiteY1" fmla="*/ 130175 h 1590675"/>
              <a:gd name="connsiteX2" fmla="*/ 4105275 w 4210050"/>
              <a:gd name="connsiteY2" fmla="*/ 44450 h 1590675"/>
              <a:gd name="connsiteX3" fmla="*/ 4029075 w 4210050"/>
              <a:gd name="connsiteY3" fmla="*/ 0 h 1590675"/>
              <a:gd name="connsiteX4" fmla="*/ 3924300 w 4210050"/>
              <a:gd name="connsiteY4" fmla="*/ 41275 h 1590675"/>
              <a:gd name="connsiteX5" fmla="*/ 3803650 w 4210050"/>
              <a:gd name="connsiteY5" fmla="*/ 53975 h 1590675"/>
              <a:gd name="connsiteX6" fmla="*/ 3708400 w 4210050"/>
              <a:gd name="connsiteY6" fmla="*/ 142875 h 1590675"/>
              <a:gd name="connsiteX7" fmla="*/ 3546475 w 4210050"/>
              <a:gd name="connsiteY7" fmla="*/ 155575 h 1590675"/>
              <a:gd name="connsiteX8" fmla="*/ 3406775 w 4210050"/>
              <a:gd name="connsiteY8" fmla="*/ 269875 h 1590675"/>
              <a:gd name="connsiteX9" fmla="*/ 3194050 w 4210050"/>
              <a:gd name="connsiteY9" fmla="*/ 333375 h 1590675"/>
              <a:gd name="connsiteX10" fmla="*/ 3022600 w 4210050"/>
              <a:gd name="connsiteY10" fmla="*/ 333375 h 1590675"/>
              <a:gd name="connsiteX11" fmla="*/ 2889250 w 4210050"/>
              <a:gd name="connsiteY11" fmla="*/ 365125 h 1590675"/>
              <a:gd name="connsiteX12" fmla="*/ 2778125 w 4210050"/>
              <a:gd name="connsiteY12" fmla="*/ 333375 h 1590675"/>
              <a:gd name="connsiteX13" fmla="*/ 2581275 w 4210050"/>
              <a:gd name="connsiteY13" fmla="*/ 228600 h 1590675"/>
              <a:gd name="connsiteX14" fmla="*/ 2311400 w 4210050"/>
              <a:gd name="connsiteY14" fmla="*/ 146050 h 1590675"/>
              <a:gd name="connsiteX15" fmla="*/ 2127250 w 4210050"/>
              <a:gd name="connsiteY15" fmla="*/ 149225 h 1590675"/>
              <a:gd name="connsiteX16" fmla="*/ 2000250 w 4210050"/>
              <a:gd name="connsiteY16" fmla="*/ 212725 h 1590675"/>
              <a:gd name="connsiteX17" fmla="*/ 1854200 w 4210050"/>
              <a:gd name="connsiteY17" fmla="*/ 346075 h 1590675"/>
              <a:gd name="connsiteX18" fmla="*/ 1600200 w 4210050"/>
              <a:gd name="connsiteY18" fmla="*/ 492125 h 1590675"/>
              <a:gd name="connsiteX19" fmla="*/ 1384300 w 4210050"/>
              <a:gd name="connsiteY19" fmla="*/ 409575 h 1590675"/>
              <a:gd name="connsiteX20" fmla="*/ 1082675 w 4210050"/>
              <a:gd name="connsiteY20" fmla="*/ 320675 h 1590675"/>
              <a:gd name="connsiteX21" fmla="*/ 866775 w 4210050"/>
              <a:gd name="connsiteY21" fmla="*/ 396875 h 1590675"/>
              <a:gd name="connsiteX22" fmla="*/ 698500 w 4210050"/>
              <a:gd name="connsiteY22" fmla="*/ 479425 h 1590675"/>
              <a:gd name="connsiteX23" fmla="*/ 520700 w 4210050"/>
              <a:gd name="connsiteY23" fmla="*/ 552450 h 1590675"/>
              <a:gd name="connsiteX24" fmla="*/ 854075 w 4210050"/>
              <a:gd name="connsiteY24" fmla="*/ 819150 h 1590675"/>
              <a:gd name="connsiteX25" fmla="*/ 708025 w 4210050"/>
              <a:gd name="connsiteY25" fmla="*/ 828675 h 1590675"/>
              <a:gd name="connsiteX26" fmla="*/ 546100 w 4210050"/>
              <a:gd name="connsiteY26" fmla="*/ 771525 h 1590675"/>
              <a:gd name="connsiteX27" fmla="*/ 377825 w 4210050"/>
              <a:gd name="connsiteY27" fmla="*/ 711200 h 1590675"/>
              <a:gd name="connsiteX28" fmla="*/ 342900 w 4210050"/>
              <a:gd name="connsiteY28" fmla="*/ 841375 h 1590675"/>
              <a:gd name="connsiteX29" fmla="*/ 269875 w 4210050"/>
              <a:gd name="connsiteY29" fmla="*/ 869950 h 1590675"/>
              <a:gd name="connsiteX30" fmla="*/ 104775 w 4210050"/>
              <a:gd name="connsiteY30" fmla="*/ 873125 h 1590675"/>
              <a:gd name="connsiteX31" fmla="*/ 0 w 4210050"/>
              <a:gd name="connsiteY31" fmla="*/ 879475 h 1590675"/>
              <a:gd name="connsiteX32" fmla="*/ 260350 w 4210050"/>
              <a:gd name="connsiteY32" fmla="*/ 1584325 h 1590675"/>
              <a:gd name="connsiteX33" fmla="*/ 215900 w 4210050"/>
              <a:gd name="connsiteY33" fmla="*/ 1590675 h 1590675"/>
              <a:gd name="connsiteX34" fmla="*/ 95250 w 4210050"/>
              <a:gd name="connsiteY34" fmla="*/ 1584325 h 1590675"/>
              <a:gd name="connsiteX0" fmla="*/ 4210050 w 4210050"/>
              <a:gd name="connsiteY0" fmla="*/ 130175 h 1590675"/>
              <a:gd name="connsiteX1" fmla="*/ 4114800 w 4210050"/>
              <a:gd name="connsiteY1" fmla="*/ 130175 h 1590675"/>
              <a:gd name="connsiteX2" fmla="*/ 4105275 w 4210050"/>
              <a:gd name="connsiteY2" fmla="*/ 44450 h 1590675"/>
              <a:gd name="connsiteX3" fmla="*/ 4029075 w 4210050"/>
              <a:gd name="connsiteY3" fmla="*/ 0 h 1590675"/>
              <a:gd name="connsiteX4" fmla="*/ 3924300 w 4210050"/>
              <a:gd name="connsiteY4" fmla="*/ 41275 h 1590675"/>
              <a:gd name="connsiteX5" fmla="*/ 3803650 w 4210050"/>
              <a:gd name="connsiteY5" fmla="*/ 53975 h 1590675"/>
              <a:gd name="connsiteX6" fmla="*/ 3708400 w 4210050"/>
              <a:gd name="connsiteY6" fmla="*/ 142875 h 1590675"/>
              <a:gd name="connsiteX7" fmla="*/ 3546475 w 4210050"/>
              <a:gd name="connsiteY7" fmla="*/ 155575 h 1590675"/>
              <a:gd name="connsiteX8" fmla="*/ 3406775 w 4210050"/>
              <a:gd name="connsiteY8" fmla="*/ 269875 h 1590675"/>
              <a:gd name="connsiteX9" fmla="*/ 3194050 w 4210050"/>
              <a:gd name="connsiteY9" fmla="*/ 333375 h 1590675"/>
              <a:gd name="connsiteX10" fmla="*/ 3022600 w 4210050"/>
              <a:gd name="connsiteY10" fmla="*/ 333375 h 1590675"/>
              <a:gd name="connsiteX11" fmla="*/ 2889250 w 4210050"/>
              <a:gd name="connsiteY11" fmla="*/ 365125 h 1590675"/>
              <a:gd name="connsiteX12" fmla="*/ 2778125 w 4210050"/>
              <a:gd name="connsiteY12" fmla="*/ 333375 h 1590675"/>
              <a:gd name="connsiteX13" fmla="*/ 2581275 w 4210050"/>
              <a:gd name="connsiteY13" fmla="*/ 228600 h 1590675"/>
              <a:gd name="connsiteX14" fmla="*/ 2311400 w 4210050"/>
              <a:gd name="connsiteY14" fmla="*/ 146050 h 1590675"/>
              <a:gd name="connsiteX15" fmla="*/ 2127250 w 4210050"/>
              <a:gd name="connsiteY15" fmla="*/ 149225 h 1590675"/>
              <a:gd name="connsiteX16" fmla="*/ 2000250 w 4210050"/>
              <a:gd name="connsiteY16" fmla="*/ 212725 h 1590675"/>
              <a:gd name="connsiteX17" fmla="*/ 1854200 w 4210050"/>
              <a:gd name="connsiteY17" fmla="*/ 346075 h 1590675"/>
              <a:gd name="connsiteX18" fmla="*/ 1600200 w 4210050"/>
              <a:gd name="connsiteY18" fmla="*/ 492125 h 1590675"/>
              <a:gd name="connsiteX19" fmla="*/ 1384300 w 4210050"/>
              <a:gd name="connsiteY19" fmla="*/ 409575 h 1590675"/>
              <a:gd name="connsiteX20" fmla="*/ 1082675 w 4210050"/>
              <a:gd name="connsiteY20" fmla="*/ 320675 h 1590675"/>
              <a:gd name="connsiteX21" fmla="*/ 866775 w 4210050"/>
              <a:gd name="connsiteY21" fmla="*/ 396875 h 1590675"/>
              <a:gd name="connsiteX22" fmla="*/ 698500 w 4210050"/>
              <a:gd name="connsiteY22" fmla="*/ 479425 h 1590675"/>
              <a:gd name="connsiteX23" fmla="*/ 520700 w 4210050"/>
              <a:gd name="connsiteY23" fmla="*/ 552450 h 1590675"/>
              <a:gd name="connsiteX24" fmla="*/ 854075 w 4210050"/>
              <a:gd name="connsiteY24" fmla="*/ 819150 h 1590675"/>
              <a:gd name="connsiteX25" fmla="*/ 708025 w 4210050"/>
              <a:gd name="connsiteY25" fmla="*/ 828675 h 1590675"/>
              <a:gd name="connsiteX26" fmla="*/ 546100 w 4210050"/>
              <a:gd name="connsiteY26" fmla="*/ 771525 h 1590675"/>
              <a:gd name="connsiteX27" fmla="*/ 377825 w 4210050"/>
              <a:gd name="connsiteY27" fmla="*/ 711200 h 1590675"/>
              <a:gd name="connsiteX28" fmla="*/ 342900 w 4210050"/>
              <a:gd name="connsiteY28" fmla="*/ 841375 h 1590675"/>
              <a:gd name="connsiteX29" fmla="*/ 269875 w 4210050"/>
              <a:gd name="connsiteY29" fmla="*/ 869950 h 1590675"/>
              <a:gd name="connsiteX30" fmla="*/ 104775 w 4210050"/>
              <a:gd name="connsiteY30" fmla="*/ 873125 h 1590675"/>
              <a:gd name="connsiteX31" fmla="*/ 0 w 4210050"/>
              <a:gd name="connsiteY31" fmla="*/ 879475 h 1590675"/>
              <a:gd name="connsiteX32" fmla="*/ 215900 w 4210050"/>
              <a:gd name="connsiteY32" fmla="*/ 1590675 h 1590675"/>
              <a:gd name="connsiteX33" fmla="*/ 95250 w 4210050"/>
              <a:gd name="connsiteY33" fmla="*/ 1584325 h 1590675"/>
              <a:gd name="connsiteX0" fmla="*/ 4210050 w 4210050"/>
              <a:gd name="connsiteY0" fmla="*/ 130175 h 1584325"/>
              <a:gd name="connsiteX1" fmla="*/ 4114800 w 4210050"/>
              <a:gd name="connsiteY1" fmla="*/ 130175 h 1584325"/>
              <a:gd name="connsiteX2" fmla="*/ 4105275 w 4210050"/>
              <a:gd name="connsiteY2" fmla="*/ 44450 h 1584325"/>
              <a:gd name="connsiteX3" fmla="*/ 4029075 w 4210050"/>
              <a:gd name="connsiteY3" fmla="*/ 0 h 1584325"/>
              <a:gd name="connsiteX4" fmla="*/ 3924300 w 4210050"/>
              <a:gd name="connsiteY4" fmla="*/ 41275 h 1584325"/>
              <a:gd name="connsiteX5" fmla="*/ 3803650 w 4210050"/>
              <a:gd name="connsiteY5" fmla="*/ 53975 h 1584325"/>
              <a:gd name="connsiteX6" fmla="*/ 3708400 w 4210050"/>
              <a:gd name="connsiteY6" fmla="*/ 142875 h 1584325"/>
              <a:gd name="connsiteX7" fmla="*/ 3546475 w 4210050"/>
              <a:gd name="connsiteY7" fmla="*/ 155575 h 1584325"/>
              <a:gd name="connsiteX8" fmla="*/ 3406775 w 4210050"/>
              <a:gd name="connsiteY8" fmla="*/ 269875 h 1584325"/>
              <a:gd name="connsiteX9" fmla="*/ 3194050 w 4210050"/>
              <a:gd name="connsiteY9" fmla="*/ 333375 h 1584325"/>
              <a:gd name="connsiteX10" fmla="*/ 3022600 w 4210050"/>
              <a:gd name="connsiteY10" fmla="*/ 333375 h 1584325"/>
              <a:gd name="connsiteX11" fmla="*/ 2889250 w 4210050"/>
              <a:gd name="connsiteY11" fmla="*/ 365125 h 1584325"/>
              <a:gd name="connsiteX12" fmla="*/ 2778125 w 4210050"/>
              <a:gd name="connsiteY12" fmla="*/ 333375 h 1584325"/>
              <a:gd name="connsiteX13" fmla="*/ 2581275 w 4210050"/>
              <a:gd name="connsiteY13" fmla="*/ 228600 h 1584325"/>
              <a:gd name="connsiteX14" fmla="*/ 2311400 w 4210050"/>
              <a:gd name="connsiteY14" fmla="*/ 146050 h 1584325"/>
              <a:gd name="connsiteX15" fmla="*/ 2127250 w 4210050"/>
              <a:gd name="connsiteY15" fmla="*/ 149225 h 1584325"/>
              <a:gd name="connsiteX16" fmla="*/ 2000250 w 4210050"/>
              <a:gd name="connsiteY16" fmla="*/ 212725 h 1584325"/>
              <a:gd name="connsiteX17" fmla="*/ 1854200 w 4210050"/>
              <a:gd name="connsiteY17" fmla="*/ 346075 h 1584325"/>
              <a:gd name="connsiteX18" fmla="*/ 1600200 w 4210050"/>
              <a:gd name="connsiteY18" fmla="*/ 492125 h 1584325"/>
              <a:gd name="connsiteX19" fmla="*/ 1384300 w 4210050"/>
              <a:gd name="connsiteY19" fmla="*/ 409575 h 1584325"/>
              <a:gd name="connsiteX20" fmla="*/ 1082675 w 4210050"/>
              <a:gd name="connsiteY20" fmla="*/ 320675 h 1584325"/>
              <a:gd name="connsiteX21" fmla="*/ 866775 w 4210050"/>
              <a:gd name="connsiteY21" fmla="*/ 396875 h 1584325"/>
              <a:gd name="connsiteX22" fmla="*/ 698500 w 4210050"/>
              <a:gd name="connsiteY22" fmla="*/ 479425 h 1584325"/>
              <a:gd name="connsiteX23" fmla="*/ 520700 w 4210050"/>
              <a:gd name="connsiteY23" fmla="*/ 552450 h 1584325"/>
              <a:gd name="connsiteX24" fmla="*/ 854075 w 4210050"/>
              <a:gd name="connsiteY24" fmla="*/ 819150 h 1584325"/>
              <a:gd name="connsiteX25" fmla="*/ 708025 w 4210050"/>
              <a:gd name="connsiteY25" fmla="*/ 828675 h 1584325"/>
              <a:gd name="connsiteX26" fmla="*/ 546100 w 4210050"/>
              <a:gd name="connsiteY26" fmla="*/ 771525 h 1584325"/>
              <a:gd name="connsiteX27" fmla="*/ 377825 w 4210050"/>
              <a:gd name="connsiteY27" fmla="*/ 711200 h 1584325"/>
              <a:gd name="connsiteX28" fmla="*/ 342900 w 4210050"/>
              <a:gd name="connsiteY28" fmla="*/ 841375 h 1584325"/>
              <a:gd name="connsiteX29" fmla="*/ 269875 w 4210050"/>
              <a:gd name="connsiteY29" fmla="*/ 869950 h 1584325"/>
              <a:gd name="connsiteX30" fmla="*/ 104775 w 4210050"/>
              <a:gd name="connsiteY30" fmla="*/ 873125 h 1584325"/>
              <a:gd name="connsiteX31" fmla="*/ 0 w 4210050"/>
              <a:gd name="connsiteY31" fmla="*/ 879475 h 1584325"/>
              <a:gd name="connsiteX32" fmla="*/ 95250 w 4210050"/>
              <a:gd name="connsiteY32" fmla="*/ 1584325 h 1584325"/>
              <a:gd name="connsiteX0" fmla="*/ 4210050 w 4210050"/>
              <a:gd name="connsiteY0" fmla="*/ 130175 h 879475"/>
              <a:gd name="connsiteX1" fmla="*/ 4114800 w 4210050"/>
              <a:gd name="connsiteY1" fmla="*/ 130175 h 879475"/>
              <a:gd name="connsiteX2" fmla="*/ 4105275 w 4210050"/>
              <a:gd name="connsiteY2" fmla="*/ 44450 h 879475"/>
              <a:gd name="connsiteX3" fmla="*/ 4029075 w 4210050"/>
              <a:gd name="connsiteY3" fmla="*/ 0 h 879475"/>
              <a:gd name="connsiteX4" fmla="*/ 3924300 w 4210050"/>
              <a:gd name="connsiteY4" fmla="*/ 41275 h 879475"/>
              <a:gd name="connsiteX5" fmla="*/ 3803650 w 4210050"/>
              <a:gd name="connsiteY5" fmla="*/ 53975 h 879475"/>
              <a:gd name="connsiteX6" fmla="*/ 3708400 w 4210050"/>
              <a:gd name="connsiteY6" fmla="*/ 142875 h 879475"/>
              <a:gd name="connsiteX7" fmla="*/ 3546475 w 4210050"/>
              <a:gd name="connsiteY7" fmla="*/ 155575 h 879475"/>
              <a:gd name="connsiteX8" fmla="*/ 3406775 w 4210050"/>
              <a:gd name="connsiteY8" fmla="*/ 269875 h 879475"/>
              <a:gd name="connsiteX9" fmla="*/ 3194050 w 4210050"/>
              <a:gd name="connsiteY9" fmla="*/ 333375 h 879475"/>
              <a:gd name="connsiteX10" fmla="*/ 3022600 w 4210050"/>
              <a:gd name="connsiteY10" fmla="*/ 333375 h 879475"/>
              <a:gd name="connsiteX11" fmla="*/ 2889250 w 4210050"/>
              <a:gd name="connsiteY11" fmla="*/ 365125 h 879475"/>
              <a:gd name="connsiteX12" fmla="*/ 2778125 w 4210050"/>
              <a:gd name="connsiteY12" fmla="*/ 333375 h 879475"/>
              <a:gd name="connsiteX13" fmla="*/ 2581275 w 4210050"/>
              <a:gd name="connsiteY13" fmla="*/ 228600 h 879475"/>
              <a:gd name="connsiteX14" fmla="*/ 2311400 w 4210050"/>
              <a:gd name="connsiteY14" fmla="*/ 146050 h 879475"/>
              <a:gd name="connsiteX15" fmla="*/ 2127250 w 4210050"/>
              <a:gd name="connsiteY15" fmla="*/ 149225 h 879475"/>
              <a:gd name="connsiteX16" fmla="*/ 2000250 w 4210050"/>
              <a:gd name="connsiteY16" fmla="*/ 212725 h 879475"/>
              <a:gd name="connsiteX17" fmla="*/ 1854200 w 4210050"/>
              <a:gd name="connsiteY17" fmla="*/ 346075 h 879475"/>
              <a:gd name="connsiteX18" fmla="*/ 1600200 w 4210050"/>
              <a:gd name="connsiteY18" fmla="*/ 492125 h 879475"/>
              <a:gd name="connsiteX19" fmla="*/ 1384300 w 4210050"/>
              <a:gd name="connsiteY19" fmla="*/ 409575 h 879475"/>
              <a:gd name="connsiteX20" fmla="*/ 1082675 w 4210050"/>
              <a:gd name="connsiteY20" fmla="*/ 320675 h 879475"/>
              <a:gd name="connsiteX21" fmla="*/ 866775 w 4210050"/>
              <a:gd name="connsiteY21" fmla="*/ 396875 h 879475"/>
              <a:gd name="connsiteX22" fmla="*/ 698500 w 4210050"/>
              <a:gd name="connsiteY22" fmla="*/ 479425 h 879475"/>
              <a:gd name="connsiteX23" fmla="*/ 520700 w 4210050"/>
              <a:gd name="connsiteY23" fmla="*/ 552450 h 879475"/>
              <a:gd name="connsiteX24" fmla="*/ 854075 w 4210050"/>
              <a:gd name="connsiteY24" fmla="*/ 819150 h 879475"/>
              <a:gd name="connsiteX25" fmla="*/ 708025 w 4210050"/>
              <a:gd name="connsiteY25" fmla="*/ 828675 h 879475"/>
              <a:gd name="connsiteX26" fmla="*/ 546100 w 4210050"/>
              <a:gd name="connsiteY26" fmla="*/ 771525 h 879475"/>
              <a:gd name="connsiteX27" fmla="*/ 377825 w 4210050"/>
              <a:gd name="connsiteY27" fmla="*/ 711200 h 879475"/>
              <a:gd name="connsiteX28" fmla="*/ 342900 w 4210050"/>
              <a:gd name="connsiteY28" fmla="*/ 841375 h 879475"/>
              <a:gd name="connsiteX29" fmla="*/ 269875 w 4210050"/>
              <a:gd name="connsiteY29" fmla="*/ 869950 h 879475"/>
              <a:gd name="connsiteX30" fmla="*/ 104775 w 4210050"/>
              <a:gd name="connsiteY30" fmla="*/ 873125 h 879475"/>
              <a:gd name="connsiteX31" fmla="*/ 0 w 4210050"/>
              <a:gd name="connsiteY31" fmla="*/ 879475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210050" h="879475">
                <a:moveTo>
                  <a:pt x="4210050" y="130175"/>
                </a:moveTo>
                <a:lnTo>
                  <a:pt x="4114800" y="130175"/>
                </a:lnTo>
                <a:lnTo>
                  <a:pt x="4105275" y="44450"/>
                </a:lnTo>
                <a:lnTo>
                  <a:pt x="4029075" y="0"/>
                </a:lnTo>
                <a:lnTo>
                  <a:pt x="3924300" y="41275"/>
                </a:lnTo>
                <a:lnTo>
                  <a:pt x="3803650" y="53975"/>
                </a:lnTo>
                <a:lnTo>
                  <a:pt x="3708400" y="142875"/>
                </a:lnTo>
                <a:lnTo>
                  <a:pt x="3546475" y="155575"/>
                </a:lnTo>
                <a:lnTo>
                  <a:pt x="3406775" y="269875"/>
                </a:lnTo>
                <a:lnTo>
                  <a:pt x="3194050" y="333375"/>
                </a:lnTo>
                <a:lnTo>
                  <a:pt x="3022600" y="333375"/>
                </a:lnTo>
                <a:lnTo>
                  <a:pt x="2889250" y="365125"/>
                </a:lnTo>
                <a:lnTo>
                  <a:pt x="2778125" y="333375"/>
                </a:lnTo>
                <a:lnTo>
                  <a:pt x="2581275" y="228600"/>
                </a:lnTo>
                <a:lnTo>
                  <a:pt x="2311400" y="146050"/>
                </a:lnTo>
                <a:lnTo>
                  <a:pt x="2127250" y="149225"/>
                </a:lnTo>
                <a:lnTo>
                  <a:pt x="2000250" y="212725"/>
                </a:lnTo>
                <a:lnTo>
                  <a:pt x="1854200" y="346075"/>
                </a:lnTo>
                <a:lnTo>
                  <a:pt x="1600200" y="492125"/>
                </a:lnTo>
                <a:lnTo>
                  <a:pt x="1384300" y="409575"/>
                </a:lnTo>
                <a:lnTo>
                  <a:pt x="1082675" y="320675"/>
                </a:lnTo>
                <a:lnTo>
                  <a:pt x="866775" y="396875"/>
                </a:lnTo>
                <a:lnTo>
                  <a:pt x="698500" y="479425"/>
                </a:lnTo>
                <a:lnTo>
                  <a:pt x="520700" y="552450"/>
                </a:lnTo>
                <a:lnTo>
                  <a:pt x="854075" y="819150"/>
                </a:lnTo>
                <a:lnTo>
                  <a:pt x="708025" y="828675"/>
                </a:lnTo>
                <a:lnTo>
                  <a:pt x="546100" y="771525"/>
                </a:lnTo>
                <a:lnTo>
                  <a:pt x="377825" y="711200"/>
                </a:lnTo>
                <a:lnTo>
                  <a:pt x="342900" y="841375"/>
                </a:lnTo>
                <a:lnTo>
                  <a:pt x="269875" y="869950"/>
                </a:lnTo>
                <a:lnTo>
                  <a:pt x="104775" y="873125"/>
                </a:lnTo>
                <a:lnTo>
                  <a:pt x="0" y="879475"/>
                </a:lnTo>
              </a:path>
            </a:pathLst>
          </a:custGeom>
          <a:noFill/>
          <a:ln w="76200">
            <a:solidFill>
              <a:srgbClr val="3399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94433" y="1275445"/>
            <a:ext cx="949812" cy="172355"/>
          </a:xfrm>
          <a:prstGeom prst="rect">
            <a:avLst/>
          </a:prstGeom>
          <a:solidFill>
            <a:schemeClr val="tx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 Narrow" pitchFamily="34" charset="0"/>
              </a:rPr>
              <a:t>Pleistocene Terrace</a:t>
            </a:r>
            <a:endParaRPr lang="en-US" sz="1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2018" y="838200"/>
            <a:ext cx="738215" cy="172355"/>
          </a:xfrm>
          <a:prstGeom prst="rect">
            <a:avLst/>
          </a:prstGeom>
          <a:solidFill>
            <a:schemeClr val="tx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 Narrow" pitchFamily="34" charset="0"/>
              </a:rPr>
              <a:t>Higher Uplands</a:t>
            </a:r>
            <a:endParaRPr lang="en-US" sz="1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3167" y="267669"/>
            <a:ext cx="352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As Sea Level Rises, the Coast Migrates Inland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999433" y="6241832"/>
            <a:ext cx="787395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FISK, 1944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5451295" y="2303100"/>
            <a:ext cx="3311705" cy="1818845"/>
            <a:chOff x="5732372" y="3133725"/>
            <a:chExt cx="3024758" cy="16612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53"/>
            <a:stretch/>
          </p:blipFill>
          <p:spPr bwMode="auto">
            <a:xfrm>
              <a:off x="5732372" y="3133725"/>
              <a:ext cx="3024758" cy="1661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Freeform 19"/>
            <p:cNvSpPr/>
            <p:nvPr/>
          </p:nvSpPr>
          <p:spPr>
            <a:xfrm>
              <a:off x="5843016" y="3312603"/>
              <a:ext cx="2712243" cy="1197769"/>
            </a:xfrm>
            <a:custGeom>
              <a:avLst/>
              <a:gdLst>
                <a:gd name="connsiteX0" fmla="*/ 2712243 w 2712243"/>
                <a:gd name="connsiteY0" fmla="*/ 0 h 1173956"/>
                <a:gd name="connsiteX1" fmla="*/ 2700337 w 2712243"/>
                <a:gd name="connsiteY1" fmla="*/ 583406 h 1173956"/>
                <a:gd name="connsiteX2" fmla="*/ 2178843 w 2712243"/>
                <a:gd name="connsiteY2" fmla="*/ 1173956 h 1173956"/>
                <a:gd name="connsiteX3" fmla="*/ 0 w 2712243"/>
                <a:gd name="connsiteY3" fmla="*/ 1145381 h 1173956"/>
                <a:gd name="connsiteX4" fmla="*/ 9525 w 2712243"/>
                <a:gd name="connsiteY4" fmla="*/ 373856 h 1173956"/>
                <a:gd name="connsiteX5" fmla="*/ 197643 w 2712243"/>
                <a:gd name="connsiteY5" fmla="*/ 397669 h 1173956"/>
                <a:gd name="connsiteX6" fmla="*/ 209550 w 2712243"/>
                <a:gd name="connsiteY6" fmla="*/ 507206 h 1173956"/>
                <a:gd name="connsiteX7" fmla="*/ 226218 w 2712243"/>
                <a:gd name="connsiteY7" fmla="*/ 647700 h 1173956"/>
                <a:gd name="connsiteX8" fmla="*/ 228600 w 2712243"/>
                <a:gd name="connsiteY8" fmla="*/ 731044 h 1173956"/>
                <a:gd name="connsiteX9" fmla="*/ 250031 w 2712243"/>
                <a:gd name="connsiteY9" fmla="*/ 766763 h 1173956"/>
                <a:gd name="connsiteX10" fmla="*/ 285750 w 2712243"/>
                <a:gd name="connsiteY10" fmla="*/ 697706 h 1173956"/>
                <a:gd name="connsiteX11" fmla="*/ 316706 w 2712243"/>
                <a:gd name="connsiteY11" fmla="*/ 657225 h 1173956"/>
                <a:gd name="connsiteX12" fmla="*/ 338137 w 2712243"/>
                <a:gd name="connsiteY12" fmla="*/ 685800 h 1173956"/>
                <a:gd name="connsiteX13" fmla="*/ 357187 w 2712243"/>
                <a:gd name="connsiteY13" fmla="*/ 776288 h 1173956"/>
                <a:gd name="connsiteX14" fmla="*/ 385762 w 2712243"/>
                <a:gd name="connsiteY14" fmla="*/ 828675 h 1173956"/>
                <a:gd name="connsiteX15" fmla="*/ 431006 w 2712243"/>
                <a:gd name="connsiteY15" fmla="*/ 802481 h 1173956"/>
                <a:gd name="connsiteX16" fmla="*/ 469106 w 2712243"/>
                <a:gd name="connsiteY16" fmla="*/ 747713 h 1173956"/>
                <a:gd name="connsiteX17" fmla="*/ 516731 w 2712243"/>
                <a:gd name="connsiteY17" fmla="*/ 695325 h 1173956"/>
                <a:gd name="connsiteX18" fmla="*/ 547687 w 2712243"/>
                <a:gd name="connsiteY18" fmla="*/ 681038 h 1173956"/>
                <a:gd name="connsiteX19" fmla="*/ 585787 w 2712243"/>
                <a:gd name="connsiteY19" fmla="*/ 704850 h 1173956"/>
                <a:gd name="connsiteX20" fmla="*/ 604837 w 2712243"/>
                <a:gd name="connsiteY20" fmla="*/ 721519 h 1173956"/>
                <a:gd name="connsiteX21" fmla="*/ 633412 w 2712243"/>
                <a:gd name="connsiteY21" fmla="*/ 695325 h 1173956"/>
                <a:gd name="connsiteX22" fmla="*/ 661987 w 2712243"/>
                <a:gd name="connsiteY22" fmla="*/ 671513 h 1173956"/>
                <a:gd name="connsiteX23" fmla="*/ 709612 w 2712243"/>
                <a:gd name="connsiteY23" fmla="*/ 700088 h 1173956"/>
                <a:gd name="connsiteX24" fmla="*/ 754856 w 2712243"/>
                <a:gd name="connsiteY24" fmla="*/ 762000 h 1173956"/>
                <a:gd name="connsiteX25" fmla="*/ 800100 w 2712243"/>
                <a:gd name="connsiteY25" fmla="*/ 845344 h 1173956"/>
                <a:gd name="connsiteX26" fmla="*/ 835818 w 2712243"/>
                <a:gd name="connsiteY26" fmla="*/ 935831 h 1173956"/>
                <a:gd name="connsiteX27" fmla="*/ 864393 w 2712243"/>
                <a:gd name="connsiteY27" fmla="*/ 1026319 h 1173956"/>
                <a:gd name="connsiteX28" fmla="*/ 885825 w 2712243"/>
                <a:gd name="connsiteY28" fmla="*/ 1071563 h 1173956"/>
                <a:gd name="connsiteX29" fmla="*/ 907256 w 2712243"/>
                <a:gd name="connsiteY29" fmla="*/ 1073944 h 1173956"/>
                <a:gd name="connsiteX30" fmla="*/ 945356 w 2712243"/>
                <a:gd name="connsiteY30" fmla="*/ 1031081 h 1173956"/>
                <a:gd name="connsiteX31" fmla="*/ 1012031 w 2712243"/>
                <a:gd name="connsiteY31" fmla="*/ 950119 h 1173956"/>
                <a:gd name="connsiteX32" fmla="*/ 1095375 w 2712243"/>
                <a:gd name="connsiteY32" fmla="*/ 864394 h 1173956"/>
                <a:gd name="connsiteX33" fmla="*/ 1173956 w 2712243"/>
                <a:gd name="connsiteY33" fmla="*/ 804863 h 1173956"/>
                <a:gd name="connsiteX34" fmla="*/ 1264443 w 2712243"/>
                <a:gd name="connsiteY34" fmla="*/ 764381 h 1173956"/>
                <a:gd name="connsiteX35" fmla="*/ 1357312 w 2712243"/>
                <a:gd name="connsiteY35" fmla="*/ 759619 h 1173956"/>
                <a:gd name="connsiteX36" fmla="*/ 1426368 w 2712243"/>
                <a:gd name="connsiteY36" fmla="*/ 769144 h 1173956"/>
                <a:gd name="connsiteX37" fmla="*/ 1493043 w 2712243"/>
                <a:gd name="connsiteY37" fmla="*/ 764381 h 1173956"/>
                <a:gd name="connsiteX38" fmla="*/ 1540668 w 2712243"/>
                <a:gd name="connsiteY38" fmla="*/ 795338 h 1173956"/>
                <a:gd name="connsiteX39" fmla="*/ 1578768 w 2712243"/>
                <a:gd name="connsiteY39" fmla="*/ 781050 h 1173956"/>
                <a:gd name="connsiteX40" fmla="*/ 1614487 w 2712243"/>
                <a:gd name="connsiteY40" fmla="*/ 826294 h 1173956"/>
                <a:gd name="connsiteX41" fmla="*/ 1638300 w 2712243"/>
                <a:gd name="connsiteY41" fmla="*/ 842963 h 1173956"/>
                <a:gd name="connsiteX42" fmla="*/ 1683543 w 2712243"/>
                <a:gd name="connsiteY42" fmla="*/ 781050 h 1173956"/>
                <a:gd name="connsiteX43" fmla="*/ 1707356 w 2712243"/>
                <a:gd name="connsiteY43" fmla="*/ 764381 h 1173956"/>
                <a:gd name="connsiteX44" fmla="*/ 1719262 w 2712243"/>
                <a:gd name="connsiteY44" fmla="*/ 790575 h 1173956"/>
                <a:gd name="connsiteX45" fmla="*/ 1745456 w 2712243"/>
                <a:gd name="connsiteY45" fmla="*/ 862013 h 1173956"/>
                <a:gd name="connsiteX46" fmla="*/ 1776412 w 2712243"/>
                <a:gd name="connsiteY46" fmla="*/ 885825 h 1173956"/>
                <a:gd name="connsiteX47" fmla="*/ 1807368 w 2712243"/>
                <a:gd name="connsiteY47" fmla="*/ 845344 h 1173956"/>
                <a:gd name="connsiteX48" fmla="*/ 1838325 w 2712243"/>
                <a:gd name="connsiteY48" fmla="*/ 802481 h 1173956"/>
                <a:gd name="connsiteX49" fmla="*/ 1857375 w 2712243"/>
                <a:gd name="connsiteY49" fmla="*/ 788194 h 1173956"/>
                <a:gd name="connsiteX50" fmla="*/ 1885950 w 2712243"/>
                <a:gd name="connsiteY50" fmla="*/ 823913 h 1173956"/>
                <a:gd name="connsiteX51" fmla="*/ 1914525 w 2712243"/>
                <a:gd name="connsiteY51" fmla="*/ 852488 h 1173956"/>
                <a:gd name="connsiteX52" fmla="*/ 1935956 w 2712243"/>
                <a:gd name="connsiteY52" fmla="*/ 809625 h 1173956"/>
                <a:gd name="connsiteX53" fmla="*/ 1947862 w 2712243"/>
                <a:gd name="connsiteY53" fmla="*/ 728663 h 1173956"/>
                <a:gd name="connsiteX54" fmla="*/ 1966912 w 2712243"/>
                <a:gd name="connsiteY54" fmla="*/ 635794 h 1173956"/>
                <a:gd name="connsiteX55" fmla="*/ 1983581 w 2712243"/>
                <a:gd name="connsiteY55" fmla="*/ 545306 h 1173956"/>
                <a:gd name="connsiteX56" fmla="*/ 1985962 w 2712243"/>
                <a:gd name="connsiteY56" fmla="*/ 478631 h 1173956"/>
                <a:gd name="connsiteX57" fmla="*/ 2005012 w 2712243"/>
                <a:gd name="connsiteY57" fmla="*/ 407194 h 1173956"/>
                <a:gd name="connsiteX58" fmla="*/ 2005012 w 2712243"/>
                <a:gd name="connsiteY58" fmla="*/ 407194 h 1173956"/>
                <a:gd name="connsiteX59" fmla="*/ 2064543 w 2712243"/>
                <a:gd name="connsiteY59" fmla="*/ 395288 h 1173956"/>
                <a:gd name="connsiteX60" fmla="*/ 2143125 w 2712243"/>
                <a:gd name="connsiteY60" fmla="*/ 404813 h 1173956"/>
                <a:gd name="connsiteX61" fmla="*/ 2197893 w 2712243"/>
                <a:gd name="connsiteY61" fmla="*/ 419100 h 1173956"/>
                <a:gd name="connsiteX62" fmla="*/ 2712243 w 2712243"/>
                <a:gd name="connsiteY62" fmla="*/ 0 h 1173956"/>
                <a:gd name="connsiteX0" fmla="*/ 2712243 w 2712243"/>
                <a:gd name="connsiteY0" fmla="*/ 0 h 1145381"/>
                <a:gd name="connsiteX1" fmla="*/ 2700337 w 2712243"/>
                <a:gd name="connsiteY1" fmla="*/ 583406 h 1145381"/>
                <a:gd name="connsiteX2" fmla="*/ 2195512 w 2712243"/>
                <a:gd name="connsiteY2" fmla="*/ 1133475 h 1145381"/>
                <a:gd name="connsiteX3" fmla="*/ 0 w 2712243"/>
                <a:gd name="connsiteY3" fmla="*/ 1145381 h 1145381"/>
                <a:gd name="connsiteX4" fmla="*/ 9525 w 2712243"/>
                <a:gd name="connsiteY4" fmla="*/ 373856 h 1145381"/>
                <a:gd name="connsiteX5" fmla="*/ 197643 w 2712243"/>
                <a:gd name="connsiteY5" fmla="*/ 397669 h 1145381"/>
                <a:gd name="connsiteX6" fmla="*/ 209550 w 2712243"/>
                <a:gd name="connsiteY6" fmla="*/ 507206 h 1145381"/>
                <a:gd name="connsiteX7" fmla="*/ 226218 w 2712243"/>
                <a:gd name="connsiteY7" fmla="*/ 647700 h 1145381"/>
                <a:gd name="connsiteX8" fmla="*/ 228600 w 2712243"/>
                <a:gd name="connsiteY8" fmla="*/ 731044 h 1145381"/>
                <a:gd name="connsiteX9" fmla="*/ 250031 w 2712243"/>
                <a:gd name="connsiteY9" fmla="*/ 766763 h 1145381"/>
                <a:gd name="connsiteX10" fmla="*/ 285750 w 2712243"/>
                <a:gd name="connsiteY10" fmla="*/ 697706 h 1145381"/>
                <a:gd name="connsiteX11" fmla="*/ 316706 w 2712243"/>
                <a:gd name="connsiteY11" fmla="*/ 657225 h 1145381"/>
                <a:gd name="connsiteX12" fmla="*/ 338137 w 2712243"/>
                <a:gd name="connsiteY12" fmla="*/ 685800 h 1145381"/>
                <a:gd name="connsiteX13" fmla="*/ 357187 w 2712243"/>
                <a:gd name="connsiteY13" fmla="*/ 776288 h 1145381"/>
                <a:gd name="connsiteX14" fmla="*/ 385762 w 2712243"/>
                <a:gd name="connsiteY14" fmla="*/ 828675 h 1145381"/>
                <a:gd name="connsiteX15" fmla="*/ 431006 w 2712243"/>
                <a:gd name="connsiteY15" fmla="*/ 802481 h 1145381"/>
                <a:gd name="connsiteX16" fmla="*/ 469106 w 2712243"/>
                <a:gd name="connsiteY16" fmla="*/ 747713 h 1145381"/>
                <a:gd name="connsiteX17" fmla="*/ 516731 w 2712243"/>
                <a:gd name="connsiteY17" fmla="*/ 695325 h 1145381"/>
                <a:gd name="connsiteX18" fmla="*/ 547687 w 2712243"/>
                <a:gd name="connsiteY18" fmla="*/ 681038 h 1145381"/>
                <a:gd name="connsiteX19" fmla="*/ 585787 w 2712243"/>
                <a:gd name="connsiteY19" fmla="*/ 704850 h 1145381"/>
                <a:gd name="connsiteX20" fmla="*/ 604837 w 2712243"/>
                <a:gd name="connsiteY20" fmla="*/ 721519 h 1145381"/>
                <a:gd name="connsiteX21" fmla="*/ 633412 w 2712243"/>
                <a:gd name="connsiteY21" fmla="*/ 695325 h 1145381"/>
                <a:gd name="connsiteX22" fmla="*/ 661987 w 2712243"/>
                <a:gd name="connsiteY22" fmla="*/ 671513 h 1145381"/>
                <a:gd name="connsiteX23" fmla="*/ 709612 w 2712243"/>
                <a:gd name="connsiteY23" fmla="*/ 700088 h 1145381"/>
                <a:gd name="connsiteX24" fmla="*/ 754856 w 2712243"/>
                <a:gd name="connsiteY24" fmla="*/ 762000 h 1145381"/>
                <a:gd name="connsiteX25" fmla="*/ 800100 w 2712243"/>
                <a:gd name="connsiteY25" fmla="*/ 845344 h 1145381"/>
                <a:gd name="connsiteX26" fmla="*/ 835818 w 2712243"/>
                <a:gd name="connsiteY26" fmla="*/ 935831 h 1145381"/>
                <a:gd name="connsiteX27" fmla="*/ 864393 w 2712243"/>
                <a:gd name="connsiteY27" fmla="*/ 1026319 h 1145381"/>
                <a:gd name="connsiteX28" fmla="*/ 885825 w 2712243"/>
                <a:gd name="connsiteY28" fmla="*/ 1071563 h 1145381"/>
                <a:gd name="connsiteX29" fmla="*/ 907256 w 2712243"/>
                <a:gd name="connsiteY29" fmla="*/ 1073944 h 1145381"/>
                <a:gd name="connsiteX30" fmla="*/ 945356 w 2712243"/>
                <a:gd name="connsiteY30" fmla="*/ 1031081 h 1145381"/>
                <a:gd name="connsiteX31" fmla="*/ 1012031 w 2712243"/>
                <a:gd name="connsiteY31" fmla="*/ 950119 h 1145381"/>
                <a:gd name="connsiteX32" fmla="*/ 1095375 w 2712243"/>
                <a:gd name="connsiteY32" fmla="*/ 864394 h 1145381"/>
                <a:gd name="connsiteX33" fmla="*/ 1173956 w 2712243"/>
                <a:gd name="connsiteY33" fmla="*/ 804863 h 1145381"/>
                <a:gd name="connsiteX34" fmla="*/ 1264443 w 2712243"/>
                <a:gd name="connsiteY34" fmla="*/ 764381 h 1145381"/>
                <a:gd name="connsiteX35" fmla="*/ 1357312 w 2712243"/>
                <a:gd name="connsiteY35" fmla="*/ 759619 h 1145381"/>
                <a:gd name="connsiteX36" fmla="*/ 1426368 w 2712243"/>
                <a:gd name="connsiteY36" fmla="*/ 769144 h 1145381"/>
                <a:gd name="connsiteX37" fmla="*/ 1493043 w 2712243"/>
                <a:gd name="connsiteY37" fmla="*/ 764381 h 1145381"/>
                <a:gd name="connsiteX38" fmla="*/ 1540668 w 2712243"/>
                <a:gd name="connsiteY38" fmla="*/ 795338 h 1145381"/>
                <a:gd name="connsiteX39" fmla="*/ 1578768 w 2712243"/>
                <a:gd name="connsiteY39" fmla="*/ 781050 h 1145381"/>
                <a:gd name="connsiteX40" fmla="*/ 1614487 w 2712243"/>
                <a:gd name="connsiteY40" fmla="*/ 826294 h 1145381"/>
                <a:gd name="connsiteX41" fmla="*/ 1638300 w 2712243"/>
                <a:gd name="connsiteY41" fmla="*/ 842963 h 1145381"/>
                <a:gd name="connsiteX42" fmla="*/ 1683543 w 2712243"/>
                <a:gd name="connsiteY42" fmla="*/ 781050 h 1145381"/>
                <a:gd name="connsiteX43" fmla="*/ 1707356 w 2712243"/>
                <a:gd name="connsiteY43" fmla="*/ 764381 h 1145381"/>
                <a:gd name="connsiteX44" fmla="*/ 1719262 w 2712243"/>
                <a:gd name="connsiteY44" fmla="*/ 790575 h 1145381"/>
                <a:gd name="connsiteX45" fmla="*/ 1745456 w 2712243"/>
                <a:gd name="connsiteY45" fmla="*/ 862013 h 1145381"/>
                <a:gd name="connsiteX46" fmla="*/ 1776412 w 2712243"/>
                <a:gd name="connsiteY46" fmla="*/ 885825 h 1145381"/>
                <a:gd name="connsiteX47" fmla="*/ 1807368 w 2712243"/>
                <a:gd name="connsiteY47" fmla="*/ 845344 h 1145381"/>
                <a:gd name="connsiteX48" fmla="*/ 1838325 w 2712243"/>
                <a:gd name="connsiteY48" fmla="*/ 802481 h 1145381"/>
                <a:gd name="connsiteX49" fmla="*/ 1857375 w 2712243"/>
                <a:gd name="connsiteY49" fmla="*/ 788194 h 1145381"/>
                <a:gd name="connsiteX50" fmla="*/ 1885950 w 2712243"/>
                <a:gd name="connsiteY50" fmla="*/ 823913 h 1145381"/>
                <a:gd name="connsiteX51" fmla="*/ 1914525 w 2712243"/>
                <a:gd name="connsiteY51" fmla="*/ 852488 h 1145381"/>
                <a:gd name="connsiteX52" fmla="*/ 1935956 w 2712243"/>
                <a:gd name="connsiteY52" fmla="*/ 809625 h 1145381"/>
                <a:gd name="connsiteX53" fmla="*/ 1947862 w 2712243"/>
                <a:gd name="connsiteY53" fmla="*/ 728663 h 1145381"/>
                <a:gd name="connsiteX54" fmla="*/ 1966912 w 2712243"/>
                <a:gd name="connsiteY54" fmla="*/ 635794 h 1145381"/>
                <a:gd name="connsiteX55" fmla="*/ 1983581 w 2712243"/>
                <a:gd name="connsiteY55" fmla="*/ 545306 h 1145381"/>
                <a:gd name="connsiteX56" fmla="*/ 1985962 w 2712243"/>
                <a:gd name="connsiteY56" fmla="*/ 478631 h 1145381"/>
                <a:gd name="connsiteX57" fmla="*/ 2005012 w 2712243"/>
                <a:gd name="connsiteY57" fmla="*/ 407194 h 1145381"/>
                <a:gd name="connsiteX58" fmla="*/ 2005012 w 2712243"/>
                <a:gd name="connsiteY58" fmla="*/ 407194 h 1145381"/>
                <a:gd name="connsiteX59" fmla="*/ 2064543 w 2712243"/>
                <a:gd name="connsiteY59" fmla="*/ 395288 h 1145381"/>
                <a:gd name="connsiteX60" fmla="*/ 2143125 w 2712243"/>
                <a:gd name="connsiteY60" fmla="*/ 404813 h 1145381"/>
                <a:gd name="connsiteX61" fmla="*/ 2197893 w 2712243"/>
                <a:gd name="connsiteY61" fmla="*/ 419100 h 1145381"/>
                <a:gd name="connsiteX62" fmla="*/ 2712243 w 2712243"/>
                <a:gd name="connsiteY62" fmla="*/ 0 h 1145381"/>
                <a:gd name="connsiteX0" fmla="*/ 2712243 w 2712243"/>
                <a:gd name="connsiteY0" fmla="*/ 0 h 1145381"/>
                <a:gd name="connsiteX1" fmla="*/ 2712243 w 2712243"/>
                <a:gd name="connsiteY1" fmla="*/ 533400 h 1145381"/>
                <a:gd name="connsiteX2" fmla="*/ 2195512 w 2712243"/>
                <a:gd name="connsiteY2" fmla="*/ 1133475 h 1145381"/>
                <a:gd name="connsiteX3" fmla="*/ 0 w 2712243"/>
                <a:gd name="connsiteY3" fmla="*/ 1145381 h 1145381"/>
                <a:gd name="connsiteX4" fmla="*/ 9525 w 2712243"/>
                <a:gd name="connsiteY4" fmla="*/ 373856 h 1145381"/>
                <a:gd name="connsiteX5" fmla="*/ 197643 w 2712243"/>
                <a:gd name="connsiteY5" fmla="*/ 397669 h 1145381"/>
                <a:gd name="connsiteX6" fmla="*/ 209550 w 2712243"/>
                <a:gd name="connsiteY6" fmla="*/ 507206 h 1145381"/>
                <a:gd name="connsiteX7" fmla="*/ 226218 w 2712243"/>
                <a:gd name="connsiteY7" fmla="*/ 647700 h 1145381"/>
                <a:gd name="connsiteX8" fmla="*/ 228600 w 2712243"/>
                <a:gd name="connsiteY8" fmla="*/ 731044 h 1145381"/>
                <a:gd name="connsiteX9" fmla="*/ 250031 w 2712243"/>
                <a:gd name="connsiteY9" fmla="*/ 766763 h 1145381"/>
                <a:gd name="connsiteX10" fmla="*/ 285750 w 2712243"/>
                <a:gd name="connsiteY10" fmla="*/ 697706 h 1145381"/>
                <a:gd name="connsiteX11" fmla="*/ 316706 w 2712243"/>
                <a:gd name="connsiteY11" fmla="*/ 657225 h 1145381"/>
                <a:gd name="connsiteX12" fmla="*/ 338137 w 2712243"/>
                <a:gd name="connsiteY12" fmla="*/ 685800 h 1145381"/>
                <a:gd name="connsiteX13" fmla="*/ 357187 w 2712243"/>
                <a:gd name="connsiteY13" fmla="*/ 776288 h 1145381"/>
                <a:gd name="connsiteX14" fmla="*/ 385762 w 2712243"/>
                <a:gd name="connsiteY14" fmla="*/ 828675 h 1145381"/>
                <a:gd name="connsiteX15" fmla="*/ 431006 w 2712243"/>
                <a:gd name="connsiteY15" fmla="*/ 802481 h 1145381"/>
                <a:gd name="connsiteX16" fmla="*/ 469106 w 2712243"/>
                <a:gd name="connsiteY16" fmla="*/ 747713 h 1145381"/>
                <a:gd name="connsiteX17" fmla="*/ 516731 w 2712243"/>
                <a:gd name="connsiteY17" fmla="*/ 695325 h 1145381"/>
                <a:gd name="connsiteX18" fmla="*/ 547687 w 2712243"/>
                <a:gd name="connsiteY18" fmla="*/ 681038 h 1145381"/>
                <a:gd name="connsiteX19" fmla="*/ 585787 w 2712243"/>
                <a:gd name="connsiteY19" fmla="*/ 704850 h 1145381"/>
                <a:gd name="connsiteX20" fmla="*/ 604837 w 2712243"/>
                <a:gd name="connsiteY20" fmla="*/ 721519 h 1145381"/>
                <a:gd name="connsiteX21" fmla="*/ 633412 w 2712243"/>
                <a:gd name="connsiteY21" fmla="*/ 695325 h 1145381"/>
                <a:gd name="connsiteX22" fmla="*/ 661987 w 2712243"/>
                <a:gd name="connsiteY22" fmla="*/ 671513 h 1145381"/>
                <a:gd name="connsiteX23" fmla="*/ 709612 w 2712243"/>
                <a:gd name="connsiteY23" fmla="*/ 700088 h 1145381"/>
                <a:gd name="connsiteX24" fmla="*/ 754856 w 2712243"/>
                <a:gd name="connsiteY24" fmla="*/ 762000 h 1145381"/>
                <a:gd name="connsiteX25" fmla="*/ 800100 w 2712243"/>
                <a:gd name="connsiteY25" fmla="*/ 845344 h 1145381"/>
                <a:gd name="connsiteX26" fmla="*/ 835818 w 2712243"/>
                <a:gd name="connsiteY26" fmla="*/ 935831 h 1145381"/>
                <a:gd name="connsiteX27" fmla="*/ 864393 w 2712243"/>
                <a:gd name="connsiteY27" fmla="*/ 1026319 h 1145381"/>
                <a:gd name="connsiteX28" fmla="*/ 885825 w 2712243"/>
                <a:gd name="connsiteY28" fmla="*/ 1071563 h 1145381"/>
                <a:gd name="connsiteX29" fmla="*/ 907256 w 2712243"/>
                <a:gd name="connsiteY29" fmla="*/ 1073944 h 1145381"/>
                <a:gd name="connsiteX30" fmla="*/ 945356 w 2712243"/>
                <a:gd name="connsiteY30" fmla="*/ 1031081 h 1145381"/>
                <a:gd name="connsiteX31" fmla="*/ 1012031 w 2712243"/>
                <a:gd name="connsiteY31" fmla="*/ 950119 h 1145381"/>
                <a:gd name="connsiteX32" fmla="*/ 1095375 w 2712243"/>
                <a:gd name="connsiteY32" fmla="*/ 864394 h 1145381"/>
                <a:gd name="connsiteX33" fmla="*/ 1173956 w 2712243"/>
                <a:gd name="connsiteY33" fmla="*/ 804863 h 1145381"/>
                <a:gd name="connsiteX34" fmla="*/ 1264443 w 2712243"/>
                <a:gd name="connsiteY34" fmla="*/ 764381 h 1145381"/>
                <a:gd name="connsiteX35" fmla="*/ 1357312 w 2712243"/>
                <a:gd name="connsiteY35" fmla="*/ 759619 h 1145381"/>
                <a:gd name="connsiteX36" fmla="*/ 1426368 w 2712243"/>
                <a:gd name="connsiteY36" fmla="*/ 769144 h 1145381"/>
                <a:gd name="connsiteX37" fmla="*/ 1493043 w 2712243"/>
                <a:gd name="connsiteY37" fmla="*/ 764381 h 1145381"/>
                <a:gd name="connsiteX38" fmla="*/ 1540668 w 2712243"/>
                <a:gd name="connsiteY38" fmla="*/ 795338 h 1145381"/>
                <a:gd name="connsiteX39" fmla="*/ 1578768 w 2712243"/>
                <a:gd name="connsiteY39" fmla="*/ 781050 h 1145381"/>
                <a:gd name="connsiteX40" fmla="*/ 1614487 w 2712243"/>
                <a:gd name="connsiteY40" fmla="*/ 826294 h 1145381"/>
                <a:gd name="connsiteX41" fmla="*/ 1638300 w 2712243"/>
                <a:gd name="connsiteY41" fmla="*/ 842963 h 1145381"/>
                <a:gd name="connsiteX42" fmla="*/ 1683543 w 2712243"/>
                <a:gd name="connsiteY42" fmla="*/ 781050 h 1145381"/>
                <a:gd name="connsiteX43" fmla="*/ 1707356 w 2712243"/>
                <a:gd name="connsiteY43" fmla="*/ 764381 h 1145381"/>
                <a:gd name="connsiteX44" fmla="*/ 1719262 w 2712243"/>
                <a:gd name="connsiteY44" fmla="*/ 790575 h 1145381"/>
                <a:gd name="connsiteX45" fmla="*/ 1745456 w 2712243"/>
                <a:gd name="connsiteY45" fmla="*/ 862013 h 1145381"/>
                <a:gd name="connsiteX46" fmla="*/ 1776412 w 2712243"/>
                <a:gd name="connsiteY46" fmla="*/ 885825 h 1145381"/>
                <a:gd name="connsiteX47" fmla="*/ 1807368 w 2712243"/>
                <a:gd name="connsiteY47" fmla="*/ 845344 h 1145381"/>
                <a:gd name="connsiteX48" fmla="*/ 1838325 w 2712243"/>
                <a:gd name="connsiteY48" fmla="*/ 802481 h 1145381"/>
                <a:gd name="connsiteX49" fmla="*/ 1857375 w 2712243"/>
                <a:gd name="connsiteY49" fmla="*/ 788194 h 1145381"/>
                <a:gd name="connsiteX50" fmla="*/ 1885950 w 2712243"/>
                <a:gd name="connsiteY50" fmla="*/ 823913 h 1145381"/>
                <a:gd name="connsiteX51" fmla="*/ 1914525 w 2712243"/>
                <a:gd name="connsiteY51" fmla="*/ 852488 h 1145381"/>
                <a:gd name="connsiteX52" fmla="*/ 1935956 w 2712243"/>
                <a:gd name="connsiteY52" fmla="*/ 809625 h 1145381"/>
                <a:gd name="connsiteX53" fmla="*/ 1947862 w 2712243"/>
                <a:gd name="connsiteY53" fmla="*/ 728663 h 1145381"/>
                <a:gd name="connsiteX54" fmla="*/ 1966912 w 2712243"/>
                <a:gd name="connsiteY54" fmla="*/ 635794 h 1145381"/>
                <a:gd name="connsiteX55" fmla="*/ 1983581 w 2712243"/>
                <a:gd name="connsiteY55" fmla="*/ 545306 h 1145381"/>
                <a:gd name="connsiteX56" fmla="*/ 1985962 w 2712243"/>
                <a:gd name="connsiteY56" fmla="*/ 478631 h 1145381"/>
                <a:gd name="connsiteX57" fmla="*/ 2005012 w 2712243"/>
                <a:gd name="connsiteY57" fmla="*/ 407194 h 1145381"/>
                <a:gd name="connsiteX58" fmla="*/ 2005012 w 2712243"/>
                <a:gd name="connsiteY58" fmla="*/ 407194 h 1145381"/>
                <a:gd name="connsiteX59" fmla="*/ 2064543 w 2712243"/>
                <a:gd name="connsiteY59" fmla="*/ 395288 h 1145381"/>
                <a:gd name="connsiteX60" fmla="*/ 2143125 w 2712243"/>
                <a:gd name="connsiteY60" fmla="*/ 404813 h 1145381"/>
                <a:gd name="connsiteX61" fmla="*/ 2197893 w 2712243"/>
                <a:gd name="connsiteY61" fmla="*/ 419100 h 1145381"/>
                <a:gd name="connsiteX62" fmla="*/ 2712243 w 2712243"/>
                <a:gd name="connsiteY62" fmla="*/ 0 h 1145381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47862 w 2712243"/>
                <a:gd name="connsiteY53" fmla="*/ 781051 h 1197769"/>
                <a:gd name="connsiteX54" fmla="*/ 1966912 w 2712243"/>
                <a:gd name="connsiteY54" fmla="*/ 688182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05012 w 2712243"/>
                <a:gd name="connsiteY58" fmla="*/ 459582 h 1197769"/>
                <a:gd name="connsiteX59" fmla="*/ 2064543 w 2712243"/>
                <a:gd name="connsiteY59" fmla="*/ 447676 h 1197769"/>
                <a:gd name="connsiteX60" fmla="*/ 2143125 w 2712243"/>
                <a:gd name="connsiteY60" fmla="*/ 457201 h 1197769"/>
                <a:gd name="connsiteX61" fmla="*/ 2197893 w 2712243"/>
                <a:gd name="connsiteY61" fmla="*/ 4714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47862 w 2712243"/>
                <a:gd name="connsiteY53" fmla="*/ 781051 h 1197769"/>
                <a:gd name="connsiteX54" fmla="*/ 1966912 w 2712243"/>
                <a:gd name="connsiteY54" fmla="*/ 688182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05012 w 2712243"/>
                <a:gd name="connsiteY58" fmla="*/ 459582 h 1197769"/>
                <a:gd name="connsiteX59" fmla="*/ 2064543 w 2712243"/>
                <a:gd name="connsiteY59" fmla="*/ 447676 h 1197769"/>
                <a:gd name="connsiteX60" fmla="*/ 2143125 w 2712243"/>
                <a:gd name="connsiteY60" fmla="*/ 4572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47862 w 2712243"/>
                <a:gd name="connsiteY53" fmla="*/ 781051 h 1197769"/>
                <a:gd name="connsiteX54" fmla="*/ 1966912 w 2712243"/>
                <a:gd name="connsiteY54" fmla="*/ 688182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05012 w 2712243"/>
                <a:gd name="connsiteY58" fmla="*/ 459582 h 1197769"/>
                <a:gd name="connsiteX59" fmla="*/ 2064543 w 2712243"/>
                <a:gd name="connsiteY59" fmla="*/ 447676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47862 w 2712243"/>
                <a:gd name="connsiteY53" fmla="*/ 781051 h 1197769"/>
                <a:gd name="connsiteX54" fmla="*/ 1966912 w 2712243"/>
                <a:gd name="connsiteY54" fmla="*/ 688182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05012 w 2712243"/>
                <a:gd name="connsiteY58" fmla="*/ 459582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47862 w 2712243"/>
                <a:gd name="connsiteY53" fmla="*/ 781051 h 1197769"/>
                <a:gd name="connsiteX54" fmla="*/ 1966912 w 2712243"/>
                <a:gd name="connsiteY54" fmla="*/ 688182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47862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14525 w 2712243"/>
                <a:gd name="connsiteY51" fmla="*/ 904876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5950 w 2712243"/>
                <a:gd name="connsiteY50" fmla="*/ 876301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7375 w 2712243"/>
                <a:gd name="connsiteY49" fmla="*/ 840582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54869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97732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76412 w 2712243"/>
                <a:gd name="connsiteY46" fmla="*/ 938213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45456 w 2712243"/>
                <a:gd name="connsiteY45" fmla="*/ 914401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19262 w 2712243"/>
                <a:gd name="connsiteY44" fmla="*/ 842963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07356 w 2712243"/>
                <a:gd name="connsiteY43" fmla="*/ 816769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83543 w 2712243"/>
                <a:gd name="connsiteY42" fmla="*/ 833438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38300 w 2712243"/>
                <a:gd name="connsiteY41" fmla="*/ 895351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14487 w 2712243"/>
                <a:gd name="connsiteY40" fmla="*/ 878682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578768 w 2712243"/>
                <a:gd name="connsiteY39" fmla="*/ 833438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40668 w 2712243"/>
                <a:gd name="connsiteY38" fmla="*/ 847726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493043 w 2712243"/>
                <a:gd name="connsiteY37" fmla="*/ 816769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26368 w 2712243"/>
                <a:gd name="connsiteY36" fmla="*/ 821532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57312 w 2712243"/>
                <a:gd name="connsiteY35" fmla="*/ 812007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64443 w 2712243"/>
                <a:gd name="connsiteY34" fmla="*/ 816769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73956 w 2712243"/>
                <a:gd name="connsiteY33" fmla="*/ 857251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07256 w 2712243"/>
                <a:gd name="connsiteY29" fmla="*/ 1126332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85825 w 2712243"/>
                <a:gd name="connsiteY28" fmla="*/ 1123951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64393 w 2712243"/>
                <a:gd name="connsiteY27" fmla="*/ 1078707 h 1197769"/>
                <a:gd name="connsiteX28" fmla="*/ 890588 w 2712243"/>
                <a:gd name="connsiteY28" fmla="*/ 1083469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83443 w 2712243"/>
                <a:gd name="connsiteY27" fmla="*/ 1033463 h 1197769"/>
                <a:gd name="connsiteX28" fmla="*/ 890588 w 2712243"/>
                <a:gd name="connsiteY28" fmla="*/ 1083469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35818 w 2712243"/>
                <a:gd name="connsiteY26" fmla="*/ 988219 h 1197769"/>
                <a:gd name="connsiteX27" fmla="*/ 883443 w 2712243"/>
                <a:gd name="connsiteY27" fmla="*/ 1033463 h 1197769"/>
                <a:gd name="connsiteX28" fmla="*/ 895351 w 2712243"/>
                <a:gd name="connsiteY28" fmla="*/ 1073944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00100 w 2712243"/>
                <a:gd name="connsiteY25" fmla="*/ 897732 h 1197769"/>
                <a:gd name="connsiteX26" fmla="*/ 864393 w 2712243"/>
                <a:gd name="connsiteY26" fmla="*/ 971550 h 1197769"/>
                <a:gd name="connsiteX27" fmla="*/ 883443 w 2712243"/>
                <a:gd name="connsiteY27" fmla="*/ 1033463 h 1197769"/>
                <a:gd name="connsiteX28" fmla="*/ 895351 w 2712243"/>
                <a:gd name="connsiteY28" fmla="*/ 1073944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54856 w 2712243"/>
                <a:gd name="connsiteY24" fmla="*/ 814388 h 1197769"/>
                <a:gd name="connsiteX25" fmla="*/ 831056 w 2712243"/>
                <a:gd name="connsiteY25" fmla="*/ 883444 h 1197769"/>
                <a:gd name="connsiteX26" fmla="*/ 864393 w 2712243"/>
                <a:gd name="connsiteY26" fmla="*/ 971550 h 1197769"/>
                <a:gd name="connsiteX27" fmla="*/ 883443 w 2712243"/>
                <a:gd name="connsiteY27" fmla="*/ 1033463 h 1197769"/>
                <a:gd name="connsiteX28" fmla="*/ 895351 w 2712243"/>
                <a:gd name="connsiteY28" fmla="*/ 1073944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09612 w 2712243"/>
                <a:gd name="connsiteY23" fmla="*/ 752476 h 1197769"/>
                <a:gd name="connsiteX24" fmla="*/ 781050 w 2712243"/>
                <a:gd name="connsiteY24" fmla="*/ 814388 h 1197769"/>
                <a:gd name="connsiteX25" fmla="*/ 831056 w 2712243"/>
                <a:gd name="connsiteY25" fmla="*/ 883444 h 1197769"/>
                <a:gd name="connsiteX26" fmla="*/ 864393 w 2712243"/>
                <a:gd name="connsiteY26" fmla="*/ 971550 h 1197769"/>
                <a:gd name="connsiteX27" fmla="*/ 883443 w 2712243"/>
                <a:gd name="connsiteY27" fmla="*/ 1033463 h 1197769"/>
                <a:gd name="connsiteX28" fmla="*/ 895351 w 2712243"/>
                <a:gd name="connsiteY28" fmla="*/ 1073944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738187 w 2712243"/>
                <a:gd name="connsiteY23" fmla="*/ 750095 h 1197769"/>
                <a:gd name="connsiteX24" fmla="*/ 781050 w 2712243"/>
                <a:gd name="connsiteY24" fmla="*/ 814388 h 1197769"/>
                <a:gd name="connsiteX25" fmla="*/ 831056 w 2712243"/>
                <a:gd name="connsiteY25" fmla="*/ 883444 h 1197769"/>
                <a:gd name="connsiteX26" fmla="*/ 864393 w 2712243"/>
                <a:gd name="connsiteY26" fmla="*/ 971550 h 1197769"/>
                <a:gd name="connsiteX27" fmla="*/ 883443 w 2712243"/>
                <a:gd name="connsiteY27" fmla="*/ 1033463 h 1197769"/>
                <a:gd name="connsiteX28" fmla="*/ 895351 w 2712243"/>
                <a:gd name="connsiteY28" fmla="*/ 1073944 h 1197769"/>
                <a:gd name="connsiteX29" fmla="*/ 912019 w 2712243"/>
                <a:gd name="connsiteY29" fmla="*/ 1100138 h 1197769"/>
                <a:gd name="connsiteX30" fmla="*/ 945356 w 2712243"/>
                <a:gd name="connsiteY30" fmla="*/ 1083469 h 1197769"/>
                <a:gd name="connsiteX31" fmla="*/ 1012031 w 2712243"/>
                <a:gd name="connsiteY31" fmla="*/ 1002507 h 1197769"/>
                <a:gd name="connsiteX32" fmla="*/ 1095375 w 2712243"/>
                <a:gd name="connsiteY32" fmla="*/ 916782 h 1197769"/>
                <a:gd name="connsiteX33" fmla="*/ 1162050 w 2712243"/>
                <a:gd name="connsiteY33" fmla="*/ 842964 h 1197769"/>
                <a:gd name="connsiteX34" fmla="*/ 1254918 w 2712243"/>
                <a:gd name="connsiteY34" fmla="*/ 800100 h 1197769"/>
                <a:gd name="connsiteX35" fmla="*/ 1347787 w 2712243"/>
                <a:gd name="connsiteY35" fmla="*/ 783432 h 1197769"/>
                <a:gd name="connsiteX36" fmla="*/ 1431130 w 2712243"/>
                <a:gd name="connsiteY36" fmla="*/ 795338 h 1197769"/>
                <a:gd name="connsiteX37" fmla="*/ 1516855 w 2712243"/>
                <a:gd name="connsiteY37" fmla="*/ 792956 h 1197769"/>
                <a:gd name="connsiteX38" fmla="*/ 1569243 w 2712243"/>
                <a:gd name="connsiteY38" fmla="*/ 816769 h 1197769"/>
                <a:gd name="connsiteX39" fmla="*/ 1609724 w 2712243"/>
                <a:gd name="connsiteY39" fmla="*/ 812006 h 1197769"/>
                <a:gd name="connsiteX40" fmla="*/ 1633537 w 2712243"/>
                <a:gd name="connsiteY40" fmla="*/ 847725 h 1197769"/>
                <a:gd name="connsiteX41" fmla="*/ 1654969 w 2712243"/>
                <a:gd name="connsiteY41" fmla="*/ 852489 h 1197769"/>
                <a:gd name="connsiteX42" fmla="*/ 1690686 w 2712243"/>
                <a:gd name="connsiteY42" fmla="*/ 792957 h 1197769"/>
                <a:gd name="connsiteX43" fmla="*/ 1721644 w 2712243"/>
                <a:gd name="connsiteY43" fmla="*/ 773906 h 1197769"/>
                <a:gd name="connsiteX44" fmla="*/ 1740693 w 2712243"/>
                <a:gd name="connsiteY44" fmla="*/ 831056 h 1197769"/>
                <a:gd name="connsiteX45" fmla="*/ 1762125 w 2712243"/>
                <a:gd name="connsiteY45" fmla="*/ 873920 h 1197769"/>
                <a:gd name="connsiteX46" fmla="*/ 1781174 w 2712243"/>
                <a:gd name="connsiteY46" fmla="*/ 897732 h 1197769"/>
                <a:gd name="connsiteX47" fmla="*/ 1807368 w 2712243"/>
                <a:gd name="connsiteY47" fmla="*/ 885826 h 1197769"/>
                <a:gd name="connsiteX48" fmla="*/ 1838325 w 2712243"/>
                <a:gd name="connsiteY48" fmla="*/ 847725 h 1197769"/>
                <a:gd name="connsiteX49" fmla="*/ 1859757 w 2712243"/>
                <a:gd name="connsiteY49" fmla="*/ 804864 h 1197769"/>
                <a:gd name="connsiteX50" fmla="*/ 1888331 w 2712243"/>
                <a:gd name="connsiteY50" fmla="*/ 809626 h 1197769"/>
                <a:gd name="connsiteX51" fmla="*/ 1909762 w 2712243"/>
                <a:gd name="connsiteY51" fmla="*/ 850107 h 1197769"/>
                <a:gd name="connsiteX52" fmla="*/ 1935956 w 2712243"/>
                <a:gd name="connsiteY52" fmla="*/ 862013 h 1197769"/>
                <a:gd name="connsiteX53" fmla="*/ 1959769 w 2712243"/>
                <a:gd name="connsiteY53" fmla="*/ 781051 h 1197769"/>
                <a:gd name="connsiteX54" fmla="*/ 1976437 w 2712243"/>
                <a:gd name="connsiteY54" fmla="*/ 664370 h 1197769"/>
                <a:gd name="connsiteX55" fmla="*/ 1983581 w 2712243"/>
                <a:gd name="connsiteY55" fmla="*/ 597694 h 1197769"/>
                <a:gd name="connsiteX56" fmla="*/ 1985962 w 2712243"/>
                <a:gd name="connsiteY56" fmla="*/ 531019 h 1197769"/>
                <a:gd name="connsiteX57" fmla="*/ 2005012 w 2712243"/>
                <a:gd name="connsiteY57" fmla="*/ 459582 h 1197769"/>
                <a:gd name="connsiteX58" fmla="*/ 2031205 w 2712243"/>
                <a:gd name="connsiteY58" fmla="*/ 419101 h 1197769"/>
                <a:gd name="connsiteX59" fmla="*/ 2062161 w 2712243"/>
                <a:gd name="connsiteY59" fmla="*/ 419101 h 1197769"/>
                <a:gd name="connsiteX60" fmla="*/ 2135981 w 2712243"/>
                <a:gd name="connsiteY60" fmla="*/ 419101 h 1197769"/>
                <a:gd name="connsiteX61" fmla="*/ 2207418 w 2712243"/>
                <a:gd name="connsiteY61" fmla="*/ 433388 h 1197769"/>
                <a:gd name="connsiteX62" fmla="*/ 2709861 w 2712243"/>
                <a:gd name="connsiteY62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73907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85787 w 2712243"/>
                <a:gd name="connsiteY19" fmla="*/ 757238 h 1197769"/>
                <a:gd name="connsiteX20" fmla="*/ 604837 w 2712243"/>
                <a:gd name="connsiteY20" fmla="*/ 747713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73881 w 2712243"/>
                <a:gd name="connsiteY19" fmla="*/ 719138 h 1197769"/>
                <a:gd name="connsiteX20" fmla="*/ 604837 w 2712243"/>
                <a:gd name="connsiteY20" fmla="*/ 747713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7687 w 2712243"/>
                <a:gd name="connsiteY18" fmla="*/ 733426 h 1197769"/>
                <a:gd name="connsiteX19" fmla="*/ 573881 w 2712243"/>
                <a:gd name="connsiteY19" fmla="*/ 719138 h 1197769"/>
                <a:gd name="connsiteX20" fmla="*/ 600074 w 2712243"/>
                <a:gd name="connsiteY20" fmla="*/ 738188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385762 w 2712243"/>
                <a:gd name="connsiteY14" fmla="*/ 881063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0543 w 2712243"/>
                <a:gd name="connsiteY18" fmla="*/ 723901 h 1197769"/>
                <a:gd name="connsiteX19" fmla="*/ 573881 w 2712243"/>
                <a:gd name="connsiteY19" fmla="*/ 719138 h 1197769"/>
                <a:gd name="connsiteX20" fmla="*/ 600074 w 2712243"/>
                <a:gd name="connsiteY20" fmla="*/ 738188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57187 w 2712243"/>
                <a:gd name="connsiteY13" fmla="*/ 828676 h 1197769"/>
                <a:gd name="connsiteX14" fmla="*/ 400049 w 2712243"/>
                <a:gd name="connsiteY14" fmla="*/ 857251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0543 w 2712243"/>
                <a:gd name="connsiteY18" fmla="*/ 723901 h 1197769"/>
                <a:gd name="connsiteX19" fmla="*/ 573881 w 2712243"/>
                <a:gd name="connsiteY19" fmla="*/ 719138 h 1197769"/>
                <a:gd name="connsiteX20" fmla="*/ 600074 w 2712243"/>
                <a:gd name="connsiteY20" fmla="*/ 738188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38137 w 2712243"/>
                <a:gd name="connsiteY12" fmla="*/ 738188 h 1197769"/>
                <a:gd name="connsiteX13" fmla="*/ 380999 w 2712243"/>
                <a:gd name="connsiteY13" fmla="*/ 816770 h 1197769"/>
                <a:gd name="connsiteX14" fmla="*/ 400049 w 2712243"/>
                <a:gd name="connsiteY14" fmla="*/ 857251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0543 w 2712243"/>
                <a:gd name="connsiteY18" fmla="*/ 723901 h 1197769"/>
                <a:gd name="connsiteX19" fmla="*/ 573881 w 2712243"/>
                <a:gd name="connsiteY19" fmla="*/ 719138 h 1197769"/>
                <a:gd name="connsiteX20" fmla="*/ 600074 w 2712243"/>
                <a:gd name="connsiteY20" fmla="*/ 738188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64331 w 2712243"/>
                <a:gd name="connsiteY12" fmla="*/ 750094 h 1197769"/>
                <a:gd name="connsiteX13" fmla="*/ 380999 w 2712243"/>
                <a:gd name="connsiteY13" fmla="*/ 816770 h 1197769"/>
                <a:gd name="connsiteX14" fmla="*/ 400049 w 2712243"/>
                <a:gd name="connsiteY14" fmla="*/ 857251 h 1197769"/>
                <a:gd name="connsiteX15" fmla="*/ 431006 w 2712243"/>
                <a:gd name="connsiteY15" fmla="*/ 854869 h 1197769"/>
                <a:gd name="connsiteX16" fmla="*/ 469106 w 2712243"/>
                <a:gd name="connsiteY16" fmla="*/ 800101 h 1197769"/>
                <a:gd name="connsiteX17" fmla="*/ 516731 w 2712243"/>
                <a:gd name="connsiteY17" fmla="*/ 747713 h 1197769"/>
                <a:gd name="connsiteX18" fmla="*/ 540543 w 2712243"/>
                <a:gd name="connsiteY18" fmla="*/ 723901 h 1197769"/>
                <a:gd name="connsiteX19" fmla="*/ 573881 w 2712243"/>
                <a:gd name="connsiteY19" fmla="*/ 719138 h 1197769"/>
                <a:gd name="connsiteX20" fmla="*/ 600074 w 2712243"/>
                <a:gd name="connsiteY20" fmla="*/ 738188 h 1197769"/>
                <a:gd name="connsiteX21" fmla="*/ 633412 w 2712243"/>
                <a:gd name="connsiteY21" fmla="*/ 747713 h 1197769"/>
                <a:gd name="connsiteX22" fmla="*/ 661987 w 2712243"/>
                <a:gd name="connsiteY22" fmla="*/ 723901 h 1197769"/>
                <a:gd name="connsiteX23" fmla="*/ 683990 w 2712243"/>
                <a:gd name="connsiteY23" fmla="*/ 706947 h 1197769"/>
                <a:gd name="connsiteX24" fmla="*/ 738187 w 2712243"/>
                <a:gd name="connsiteY24" fmla="*/ 750095 h 1197769"/>
                <a:gd name="connsiteX25" fmla="*/ 781050 w 2712243"/>
                <a:gd name="connsiteY25" fmla="*/ 814388 h 1197769"/>
                <a:gd name="connsiteX26" fmla="*/ 831056 w 2712243"/>
                <a:gd name="connsiteY26" fmla="*/ 883444 h 1197769"/>
                <a:gd name="connsiteX27" fmla="*/ 864393 w 2712243"/>
                <a:gd name="connsiteY27" fmla="*/ 971550 h 1197769"/>
                <a:gd name="connsiteX28" fmla="*/ 883443 w 2712243"/>
                <a:gd name="connsiteY28" fmla="*/ 1033463 h 1197769"/>
                <a:gd name="connsiteX29" fmla="*/ 895351 w 2712243"/>
                <a:gd name="connsiteY29" fmla="*/ 1073944 h 1197769"/>
                <a:gd name="connsiteX30" fmla="*/ 912019 w 2712243"/>
                <a:gd name="connsiteY30" fmla="*/ 1100138 h 1197769"/>
                <a:gd name="connsiteX31" fmla="*/ 945356 w 2712243"/>
                <a:gd name="connsiteY31" fmla="*/ 1083469 h 1197769"/>
                <a:gd name="connsiteX32" fmla="*/ 1012031 w 2712243"/>
                <a:gd name="connsiteY32" fmla="*/ 1002507 h 1197769"/>
                <a:gd name="connsiteX33" fmla="*/ 1095375 w 2712243"/>
                <a:gd name="connsiteY33" fmla="*/ 916782 h 1197769"/>
                <a:gd name="connsiteX34" fmla="*/ 1162050 w 2712243"/>
                <a:gd name="connsiteY34" fmla="*/ 842964 h 1197769"/>
                <a:gd name="connsiteX35" fmla="*/ 1254918 w 2712243"/>
                <a:gd name="connsiteY35" fmla="*/ 800100 h 1197769"/>
                <a:gd name="connsiteX36" fmla="*/ 1347787 w 2712243"/>
                <a:gd name="connsiteY36" fmla="*/ 783432 h 1197769"/>
                <a:gd name="connsiteX37" fmla="*/ 1431130 w 2712243"/>
                <a:gd name="connsiteY37" fmla="*/ 795338 h 1197769"/>
                <a:gd name="connsiteX38" fmla="*/ 1516855 w 2712243"/>
                <a:gd name="connsiteY38" fmla="*/ 792956 h 1197769"/>
                <a:gd name="connsiteX39" fmla="*/ 1569243 w 2712243"/>
                <a:gd name="connsiteY39" fmla="*/ 816769 h 1197769"/>
                <a:gd name="connsiteX40" fmla="*/ 1609724 w 2712243"/>
                <a:gd name="connsiteY40" fmla="*/ 812006 h 1197769"/>
                <a:gd name="connsiteX41" fmla="*/ 1633537 w 2712243"/>
                <a:gd name="connsiteY41" fmla="*/ 847725 h 1197769"/>
                <a:gd name="connsiteX42" fmla="*/ 1654969 w 2712243"/>
                <a:gd name="connsiteY42" fmla="*/ 852489 h 1197769"/>
                <a:gd name="connsiteX43" fmla="*/ 1690686 w 2712243"/>
                <a:gd name="connsiteY43" fmla="*/ 792957 h 1197769"/>
                <a:gd name="connsiteX44" fmla="*/ 1721644 w 2712243"/>
                <a:gd name="connsiteY44" fmla="*/ 773906 h 1197769"/>
                <a:gd name="connsiteX45" fmla="*/ 1740693 w 2712243"/>
                <a:gd name="connsiteY45" fmla="*/ 831056 h 1197769"/>
                <a:gd name="connsiteX46" fmla="*/ 1762125 w 2712243"/>
                <a:gd name="connsiteY46" fmla="*/ 873920 h 1197769"/>
                <a:gd name="connsiteX47" fmla="*/ 1781174 w 2712243"/>
                <a:gd name="connsiteY47" fmla="*/ 897732 h 1197769"/>
                <a:gd name="connsiteX48" fmla="*/ 1807368 w 2712243"/>
                <a:gd name="connsiteY48" fmla="*/ 885826 h 1197769"/>
                <a:gd name="connsiteX49" fmla="*/ 1838325 w 2712243"/>
                <a:gd name="connsiteY49" fmla="*/ 847725 h 1197769"/>
                <a:gd name="connsiteX50" fmla="*/ 1859757 w 2712243"/>
                <a:gd name="connsiteY50" fmla="*/ 804864 h 1197769"/>
                <a:gd name="connsiteX51" fmla="*/ 1888331 w 2712243"/>
                <a:gd name="connsiteY51" fmla="*/ 809626 h 1197769"/>
                <a:gd name="connsiteX52" fmla="*/ 1909762 w 2712243"/>
                <a:gd name="connsiteY52" fmla="*/ 850107 h 1197769"/>
                <a:gd name="connsiteX53" fmla="*/ 1935956 w 2712243"/>
                <a:gd name="connsiteY53" fmla="*/ 862013 h 1197769"/>
                <a:gd name="connsiteX54" fmla="*/ 1959769 w 2712243"/>
                <a:gd name="connsiteY54" fmla="*/ 781051 h 1197769"/>
                <a:gd name="connsiteX55" fmla="*/ 1976437 w 2712243"/>
                <a:gd name="connsiteY55" fmla="*/ 664370 h 1197769"/>
                <a:gd name="connsiteX56" fmla="*/ 1983581 w 2712243"/>
                <a:gd name="connsiteY56" fmla="*/ 597694 h 1197769"/>
                <a:gd name="connsiteX57" fmla="*/ 1985962 w 2712243"/>
                <a:gd name="connsiteY57" fmla="*/ 531019 h 1197769"/>
                <a:gd name="connsiteX58" fmla="*/ 2005012 w 2712243"/>
                <a:gd name="connsiteY58" fmla="*/ 459582 h 1197769"/>
                <a:gd name="connsiteX59" fmla="*/ 2031205 w 2712243"/>
                <a:gd name="connsiteY59" fmla="*/ 419101 h 1197769"/>
                <a:gd name="connsiteX60" fmla="*/ 2062161 w 2712243"/>
                <a:gd name="connsiteY60" fmla="*/ 419101 h 1197769"/>
                <a:gd name="connsiteX61" fmla="*/ 2135981 w 2712243"/>
                <a:gd name="connsiteY61" fmla="*/ 419101 h 1197769"/>
                <a:gd name="connsiteX62" fmla="*/ 2207418 w 2712243"/>
                <a:gd name="connsiteY62" fmla="*/ 433388 h 1197769"/>
                <a:gd name="connsiteX63" fmla="*/ 2709861 w 2712243"/>
                <a:gd name="connsiteY63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16706 w 2712243"/>
                <a:gd name="connsiteY11" fmla="*/ 709613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285750 w 2712243"/>
                <a:gd name="connsiteY10" fmla="*/ 750094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50031 w 2712243"/>
                <a:gd name="connsiteY9" fmla="*/ 819151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28600 w 2712243"/>
                <a:gd name="connsiteY8" fmla="*/ 783432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26218 w 2712243"/>
                <a:gd name="connsiteY7" fmla="*/ 700088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09550 w 2712243"/>
                <a:gd name="connsiteY6" fmla="*/ 559594 h 1197769"/>
                <a:gd name="connsiteX7" fmla="*/ 242887 w 2712243"/>
                <a:gd name="connsiteY7" fmla="*/ 690563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197643 w 2712243"/>
                <a:gd name="connsiteY5" fmla="*/ 450057 h 1197769"/>
                <a:gd name="connsiteX6" fmla="*/ 228600 w 2712243"/>
                <a:gd name="connsiteY6" fmla="*/ 550069 h 1197769"/>
                <a:gd name="connsiteX7" fmla="*/ 242887 w 2712243"/>
                <a:gd name="connsiteY7" fmla="*/ 690563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26244 h 1197769"/>
                <a:gd name="connsiteX5" fmla="*/ 207168 w 2712243"/>
                <a:gd name="connsiteY5" fmla="*/ 445294 h 1197769"/>
                <a:gd name="connsiteX6" fmla="*/ 228600 w 2712243"/>
                <a:gd name="connsiteY6" fmla="*/ 550069 h 1197769"/>
                <a:gd name="connsiteX7" fmla="*/ 242887 w 2712243"/>
                <a:gd name="connsiteY7" fmla="*/ 690563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19101 h 1197769"/>
                <a:gd name="connsiteX5" fmla="*/ 207168 w 2712243"/>
                <a:gd name="connsiteY5" fmla="*/ 445294 h 1197769"/>
                <a:gd name="connsiteX6" fmla="*/ 228600 w 2712243"/>
                <a:gd name="connsiteY6" fmla="*/ 550069 h 1197769"/>
                <a:gd name="connsiteX7" fmla="*/ 242887 w 2712243"/>
                <a:gd name="connsiteY7" fmla="*/ 690563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61987 w 2712243"/>
                <a:gd name="connsiteY23" fmla="*/ 723901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19101 h 1197769"/>
                <a:gd name="connsiteX5" fmla="*/ 207168 w 2712243"/>
                <a:gd name="connsiteY5" fmla="*/ 445294 h 1197769"/>
                <a:gd name="connsiteX6" fmla="*/ 228600 w 2712243"/>
                <a:gd name="connsiteY6" fmla="*/ 550069 h 1197769"/>
                <a:gd name="connsiteX7" fmla="*/ 242887 w 2712243"/>
                <a:gd name="connsiteY7" fmla="*/ 690563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400049 w 2712243"/>
                <a:gd name="connsiteY15" fmla="*/ 857251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54844 w 2712243"/>
                <a:gd name="connsiteY23" fmla="*/ 719139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  <a:gd name="connsiteX0" fmla="*/ 2709861 w 2712243"/>
                <a:gd name="connsiteY0" fmla="*/ 0 h 1197769"/>
                <a:gd name="connsiteX1" fmla="*/ 2712243 w 2712243"/>
                <a:gd name="connsiteY1" fmla="*/ 585788 h 1197769"/>
                <a:gd name="connsiteX2" fmla="*/ 2195512 w 2712243"/>
                <a:gd name="connsiteY2" fmla="*/ 1185863 h 1197769"/>
                <a:gd name="connsiteX3" fmla="*/ 0 w 2712243"/>
                <a:gd name="connsiteY3" fmla="*/ 1197769 h 1197769"/>
                <a:gd name="connsiteX4" fmla="*/ 9525 w 2712243"/>
                <a:gd name="connsiteY4" fmla="*/ 419101 h 1197769"/>
                <a:gd name="connsiteX5" fmla="*/ 207168 w 2712243"/>
                <a:gd name="connsiteY5" fmla="*/ 445294 h 1197769"/>
                <a:gd name="connsiteX6" fmla="*/ 228600 w 2712243"/>
                <a:gd name="connsiteY6" fmla="*/ 550069 h 1197769"/>
                <a:gd name="connsiteX7" fmla="*/ 242887 w 2712243"/>
                <a:gd name="connsiteY7" fmla="*/ 690563 h 1197769"/>
                <a:gd name="connsiteX8" fmla="*/ 252413 w 2712243"/>
                <a:gd name="connsiteY8" fmla="*/ 766763 h 1197769"/>
                <a:gd name="connsiteX9" fmla="*/ 269081 w 2712243"/>
                <a:gd name="connsiteY9" fmla="*/ 795339 h 1197769"/>
                <a:gd name="connsiteX10" fmla="*/ 302419 w 2712243"/>
                <a:gd name="connsiteY10" fmla="*/ 745331 h 1197769"/>
                <a:gd name="connsiteX11" fmla="*/ 328613 w 2712243"/>
                <a:gd name="connsiteY11" fmla="*/ 697706 h 1197769"/>
                <a:gd name="connsiteX12" fmla="*/ 355378 w 2712243"/>
                <a:gd name="connsiteY12" fmla="*/ 702185 h 1197769"/>
                <a:gd name="connsiteX13" fmla="*/ 364331 w 2712243"/>
                <a:gd name="connsiteY13" fmla="*/ 750094 h 1197769"/>
                <a:gd name="connsiteX14" fmla="*/ 380999 w 2712243"/>
                <a:gd name="connsiteY14" fmla="*/ 816770 h 1197769"/>
                <a:gd name="connsiteX15" fmla="*/ 388143 w 2712243"/>
                <a:gd name="connsiteY15" fmla="*/ 852489 h 1197769"/>
                <a:gd name="connsiteX16" fmla="*/ 431006 w 2712243"/>
                <a:gd name="connsiteY16" fmla="*/ 854869 h 1197769"/>
                <a:gd name="connsiteX17" fmla="*/ 469106 w 2712243"/>
                <a:gd name="connsiteY17" fmla="*/ 800101 h 1197769"/>
                <a:gd name="connsiteX18" fmla="*/ 516731 w 2712243"/>
                <a:gd name="connsiteY18" fmla="*/ 747713 h 1197769"/>
                <a:gd name="connsiteX19" fmla="*/ 540543 w 2712243"/>
                <a:gd name="connsiteY19" fmla="*/ 723901 h 1197769"/>
                <a:gd name="connsiteX20" fmla="*/ 573881 w 2712243"/>
                <a:gd name="connsiteY20" fmla="*/ 719138 h 1197769"/>
                <a:gd name="connsiteX21" fmla="*/ 600074 w 2712243"/>
                <a:gd name="connsiteY21" fmla="*/ 738188 h 1197769"/>
                <a:gd name="connsiteX22" fmla="*/ 633412 w 2712243"/>
                <a:gd name="connsiteY22" fmla="*/ 747713 h 1197769"/>
                <a:gd name="connsiteX23" fmla="*/ 654844 w 2712243"/>
                <a:gd name="connsiteY23" fmla="*/ 719139 h 1197769"/>
                <a:gd name="connsiteX24" fmla="*/ 683990 w 2712243"/>
                <a:gd name="connsiteY24" fmla="*/ 706947 h 1197769"/>
                <a:gd name="connsiteX25" fmla="*/ 738187 w 2712243"/>
                <a:gd name="connsiteY25" fmla="*/ 750095 h 1197769"/>
                <a:gd name="connsiteX26" fmla="*/ 781050 w 2712243"/>
                <a:gd name="connsiteY26" fmla="*/ 814388 h 1197769"/>
                <a:gd name="connsiteX27" fmla="*/ 831056 w 2712243"/>
                <a:gd name="connsiteY27" fmla="*/ 883444 h 1197769"/>
                <a:gd name="connsiteX28" fmla="*/ 864393 w 2712243"/>
                <a:gd name="connsiteY28" fmla="*/ 971550 h 1197769"/>
                <a:gd name="connsiteX29" fmla="*/ 883443 w 2712243"/>
                <a:gd name="connsiteY29" fmla="*/ 1033463 h 1197769"/>
                <a:gd name="connsiteX30" fmla="*/ 895351 w 2712243"/>
                <a:gd name="connsiteY30" fmla="*/ 1073944 h 1197769"/>
                <a:gd name="connsiteX31" fmla="*/ 912019 w 2712243"/>
                <a:gd name="connsiteY31" fmla="*/ 1100138 h 1197769"/>
                <a:gd name="connsiteX32" fmla="*/ 945356 w 2712243"/>
                <a:gd name="connsiteY32" fmla="*/ 1083469 h 1197769"/>
                <a:gd name="connsiteX33" fmla="*/ 1012031 w 2712243"/>
                <a:gd name="connsiteY33" fmla="*/ 1002507 h 1197769"/>
                <a:gd name="connsiteX34" fmla="*/ 1095375 w 2712243"/>
                <a:gd name="connsiteY34" fmla="*/ 916782 h 1197769"/>
                <a:gd name="connsiteX35" fmla="*/ 1162050 w 2712243"/>
                <a:gd name="connsiteY35" fmla="*/ 842964 h 1197769"/>
                <a:gd name="connsiteX36" fmla="*/ 1254918 w 2712243"/>
                <a:gd name="connsiteY36" fmla="*/ 800100 h 1197769"/>
                <a:gd name="connsiteX37" fmla="*/ 1347787 w 2712243"/>
                <a:gd name="connsiteY37" fmla="*/ 783432 h 1197769"/>
                <a:gd name="connsiteX38" fmla="*/ 1431130 w 2712243"/>
                <a:gd name="connsiteY38" fmla="*/ 795338 h 1197769"/>
                <a:gd name="connsiteX39" fmla="*/ 1516855 w 2712243"/>
                <a:gd name="connsiteY39" fmla="*/ 792956 h 1197769"/>
                <a:gd name="connsiteX40" fmla="*/ 1569243 w 2712243"/>
                <a:gd name="connsiteY40" fmla="*/ 816769 h 1197769"/>
                <a:gd name="connsiteX41" fmla="*/ 1609724 w 2712243"/>
                <a:gd name="connsiteY41" fmla="*/ 812006 h 1197769"/>
                <a:gd name="connsiteX42" fmla="*/ 1633537 w 2712243"/>
                <a:gd name="connsiteY42" fmla="*/ 847725 h 1197769"/>
                <a:gd name="connsiteX43" fmla="*/ 1654969 w 2712243"/>
                <a:gd name="connsiteY43" fmla="*/ 852489 h 1197769"/>
                <a:gd name="connsiteX44" fmla="*/ 1690686 w 2712243"/>
                <a:gd name="connsiteY44" fmla="*/ 792957 h 1197769"/>
                <a:gd name="connsiteX45" fmla="*/ 1721644 w 2712243"/>
                <a:gd name="connsiteY45" fmla="*/ 773906 h 1197769"/>
                <a:gd name="connsiteX46" fmla="*/ 1740693 w 2712243"/>
                <a:gd name="connsiteY46" fmla="*/ 831056 h 1197769"/>
                <a:gd name="connsiteX47" fmla="*/ 1762125 w 2712243"/>
                <a:gd name="connsiteY47" fmla="*/ 873920 h 1197769"/>
                <a:gd name="connsiteX48" fmla="*/ 1781174 w 2712243"/>
                <a:gd name="connsiteY48" fmla="*/ 897732 h 1197769"/>
                <a:gd name="connsiteX49" fmla="*/ 1807368 w 2712243"/>
                <a:gd name="connsiteY49" fmla="*/ 885826 h 1197769"/>
                <a:gd name="connsiteX50" fmla="*/ 1838325 w 2712243"/>
                <a:gd name="connsiteY50" fmla="*/ 847725 h 1197769"/>
                <a:gd name="connsiteX51" fmla="*/ 1859757 w 2712243"/>
                <a:gd name="connsiteY51" fmla="*/ 804864 h 1197769"/>
                <a:gd name="connsiteX52" fmla="*/ 1888331 w 2712243"/>
                <a:gd name="connsiteY52" fmla="*/ 809626 h 1197769"/>
                <a:gd name="connsiteX53" fmla="*/ 1909762 w 2712243"/>
                <a:gd name="connsiteY53" fmla="*/ 850107 h 1197769"/>
                <a:gd name="connsiteX54" fmla="*/ 1935956 w 2712243"/>
                <a:gd name="connsiteY54" fmla="*/ 862013 h 1197769"/>
                <a:gd name="connsiteX55" fmla="*/ 1959769 w 2712243"/>
                <a:gd name="connsiteY55" fmla="*/ 781051 h 1197769"/>
                <a:gd name="connsiteX56" fmla="*/ 1976437 w 2712243"/>
                <a:gd name="connsiteY56" fmla="*/ 664370 h 1197769"/>
                <a:gd name="connsiteX57" fmla="*/ 1983581 w 2712243"/>
                <a:gd name="connsiteY57" fmla="*/ 597694 h 1197769"/>
                <a:gd name="connsiteX58" fmla="*/ 1985962 w 2712243"/>
                <a:gd name="connsiteY58" fmla="*/ 531019 h 1197769"/>
                <a:gd name="connsiteX59" fmla="*/ 2005012 w 2712243"/>
                <a:gd name="connsiteY59" fmla="*/ 459582 h 1197769"/>
                <a:gd name="connsiteX60" fmla="*/ 2031205 w 2712243"/>
                <a:gd name="connsiteY60" fmla="*/ 419101 h 1197769"/>
                <a:gd name="connsiteX61" fmla="*/ 2062161 w 2712243"/>
                <a:gd name="connsiteY61" fmla="*/ 419101 h 1197769"/>
                <a:gd name="connsiteX62" fmla="*/ 2135981 w 2712243"/>
                <a:gd name="connsiteY62" fmla="*/ 419101 h 1197769"/>
                <a:gd name="connsiteX63" fmla="*/ 2207418 w 2712243"/>
                <a:gd name="connsiteY63" fmla="*/ 433388 h 1197769"/>
                <a:gd name="connsiteX64" fmla="*/ 2709861 w 2712243"/>
                <a:gd name="connsiteY64" fmla="*/ 0 h 119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712243" h="1197769">
                  <a:moveTo>
                    <a:pt x="2709861" y="0"/>
                  </a:moveTo>
                  <a:lnTo>
                    <a:pt x="2712243" y="585788"/>
                  </a:lnTo>
                  <a:lnTo>
                    <a:pt x="2195512" y="1185863"/>
                  </a:lnTo>
                  <a:lnTo>
                    <a:pt x="0" y="1197769"/>
                  </a:lnTo>
                  <a:lnTo>
                    <a:pt x="9525" y="419101"/>
                  </a:lnTo>
                  <a:lnTo>
                    <a:pt x="207168" y="445294"/>
                  </a:lnTo>
                  <a:lnTo>
                    <a:pt x="228600" y="550069"/>
                  </a:lnTo>
                  <a:lnTo>
                    <a:pt x="242887" y="690563"/>
                  </a:lnTo>
                  <a:lnTo>
                    <a:pt x="252413" y="766763"/>
                  </a:lnTo>
                  <a:lnTo>
                    <a:pt x="269081" y="795339"/>
                  </a:lnTo>
                  <a:lnTo>
                    <a:pt x="302419" y="745331"/>
                  </a:lnTo>
                  <a:lnTo>
                    <a:pt x="328613" y="697706"/>
                  </a:lnTo>
                  <a:cubicBezTo>
                    <a:pt x="334360" y="703961"/>
                    <a:pt x="349631" y="695930"/>
                    <a:pt x="355378" y="702185"/>
                  </a:cubicBezTo>
                  <a:lnTo>
                    <a:pt x="364331" y="750094"/>
                  </a:lnTo>
                  <a:lnTo>
                    <a:pt x="380999" y="816770"/>
                  </a:lnTo>
                  <a:lnTo>
                    <a:pt x="388143" y="852489"/>
                  </a:lnTo>
                  <a:lnTo>
                    <a:pt x="431006" y="854869"/>
                  </a:lnTo>
                  <a:lnTo>
                    <a:pt x="469106" y="800101"/>
                  </a:lnTo>
                  <a:lnTo>
                    <a:pt x="516731" y="747713"/>
                  </a:lnTo>
                  <a:lnTo>
                    <a:pt x="540543" y="723901"/>
                  </a:lnTo>
                  <a:lnTo>
                    <a:pt x="573881" y="719138"/>
                  </a:lnTo>
                  <a:lnTo>
                    <a:pt x="600074" y="738188"/>
                  </a:lnTo>
                  <a:lnTo>
                    <a:pt x="633412" y="747713"/>
                  </a:lnTo>
                  <a:lnTo>
                    <a:pt x="654844" y="719139"/>
                  </a:lnTo>
                  <a:cubicBezTo>
                    <a:pt x="661385" y="722219"/>
                    <a:pt x="677449" y="703867"/>
                    <a:pt x="683990" y="706947"/>
                  </a:cubicBezTo>
                  <a:lnTo>
                    <a:pt x="738187" y="750095"/>
                  </a:lnTo>
                  <a:lnTo>
                    <a:pt x="781050" y="814388"/>
                  </a:lnTo>
                  <a:lnTo>
                    <a:pt x="831056" y="883444"/>
                  </a:lnTo>
                  <a:lnTo>
                    <a:pt x="864393" y="971550"/>
                  </a:lnTo>
                  <a:lnTo>
                    <a:pt x="883443" y="1033463"/>
                  </a:lnTo>
                  <a:lnTo>
                    <a:pt x="895351" y="1073944"/>
                  </a:lnTo>
                  <a:lnTo>
                    <a:pt x="912019" y="1100138"/>
                  </a:lnTo>
                  <a:lnTo>
                    <a:pt x="945356" y="1083469"/>
                  </a:lnTo>
                  <a:lnTo>
                    <a:pt x="1012031" y="1002507"/>
                  </a:lnTo>
                  <a:lnTo>
                    <a:pt x="1095375" y="916782"/>
                  </a:lnTo>
                  <a:lnTo>
                    <a:pt x="1162050" y="842964"/>
                  </a:lnTo>
                  <a:lnTo>
                    <a:pt x="1254918" y="800100"/>
                  </a:lnTo>
                  <a:lnTo>
                    <a:pt x="1347787" y="783432"/>
                  </a:lnTo>
                  <a:lnTo>
                    <a:pt x="1431130" y="795338"/>
                  </a:lnTo>
                  <a:lnTo>
                    <a:pt x="1516855" y="792956"/>
                  </a:lnTo>
                  <a:lnTo>
                    <a:pt x="1569243" y="816769"/>
                  </a:lnTo>
                  <a:lnTo>
                    <a:pt x="1609724" y="812006"/>
                  </a:lnTo>
                  <a:lnTo>
                    <a:pt x="1633537" y="847725"/>
                  </a:lnTo>
                  <a:lnTo>
                    <a:pt x="1654969" y="852489"/>
                  </a:lnTo>
                  <a:lnTo>
                    <a:pt x="1690686" y="792957"/>
                  </a:lnTo>
                  <a:lnTo>
                    <a:pt x="1721644" y="773906"/>
                  </a:lnTo>
                  <a:lnTo>
                    <a:pt x="1740693" y="831056"/>
                  </a:lnTo>
                  <a:lnTo>
                    <a:pt x="1762125" y="873920"/>
                  </a:lnTo>
                  <a:lnTo>
                    <a:pt x="1781174" y="897732"/>
                  </a:lnTo>
                  <a:lnTo>
                    <a:pt x="1807368" y="885826"/>
                  </a:lnTo>
                  <a:lnTo>
                    <a:pt x="1838325" y="847725"/>
                  </a:lnTo>
                  <a:lnTo>
                    <a:pt x="1859757" y="804864"/>
                  </a:lnTo>
                  <a:lnTo>
                    <a:pt x="1888331" y="809626"/>
                  </a:lnTo>
                  <a:lnTo>
                    <a:pt x="1909762" y="850107"/>
                  </a:lnTo>
                  <a:lnTo>
                    <a:pt x="1935956" y="862013"/>
                  </a:lnTo>
                  <a:lnTo>
                    <a:pt x="1959769" y="781051"/>
                  </a:lnTo>
                  <a:lnTo>
                    <a:pt x="1976437" y="664370"/>
                  </a:lnTo>
                  <a:lnTo>
                    <a:pt x="1983581" y="597694"/>
                  </a:lnTo>
                  <a:cubicBezTo>
                    <a:pt x="1984375" y="575469"/>
                    <a:pt x="1985168" y="553244"/>
                    <a:pt x="1985962" y="531019"/>
                  </a:cubicBezTo>
                  <a:cubicBezTo>
                    <a:pt x="1992312" y="507207"/>
                    <a:pt x="1997472" y="478235"/>
                    <a:pt x="2005012" y="459582"/>
                  </a:cubicBezTo>
                  <a:cubicBezTo>
                    <a:pt x="2012553" y="440929"/>
                    <a:pt x="2022474" y="432595"/>
                    <a:pt x="2031205" y="419101"/>
                  </a:cubicBezTo>
                  <a:lnTo>
                    <a:pt x="2062161" y="419101"/>
                  </a:lnTo>
                  <a:lnTo>
                    <a:pt x="2135981" y="419101"/>
                  </a:lnTo>
                  <a:lnTo>
                    <a:pt x="2207418" y="433388"/>
                  </a:lnTo>
                  <a:lnTo>
                    <a:pt x="2709861" y="0"/>
                  </a:lnTo>
                  <a:close/>
                </a:path>
              </a:pathLst>
            </a:custGeom>
            <a:solidFill>
              <a:schemeClr val="tx1">
                <a:lumMod val="65000"/>
                <a:alpha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050756" y="3248025"/>
              <a:ext cx="850107" cy="576263"/>
            </a:xfrm>
            <a:custGeom>
              <a:avLst/>
              <a:gdLst>
                <a:gd name="connsiteX0" fmla="*/ 850107 w 850107"/>
                <a:gd name="connsiteY0" fmla="*/ 100013 h 576263"/>
                <a:gd name="connsiteX1" fmla="*/ 809625 w 850107"/>
                <a:gd name="connsiteY1" fmla="*/ 138113 h 576263"/>
                <a:gd name="connsiteX2" fmla="*/ 757238 w 850107"/>
                <a:gd name="connsiteY2" fmla="*/ 154781 h 576263"/>
                <a:gd name="connsiteX3" fmla="*/ 721519 w 850107"/>
                <a:gd name="connsiteY3" fmla="*/ 173831 h 576263"/>
                <a:gd name="connsiteX4" fmla="*/ 692944 w 850107"/>
                <a:gd name="connsiteY4" fmla="*/ 200025 h 576263"/>
                <a:gd name="connsiteX5" fmla="*/ 626269 w 850107"/>
                <a:gd name="connsiteY5" fmla="*/ 214313 h 576263"/>
                <a:gd name="connsiteX6" fmla="*/ 590550 w 850107"/>
                <a:gd name="connsiteY6" fmla="*/ 221456 h 576263"/>
                <a:gd name="connsiteX7" fmla="*/ 604838 w 850107"/>
                <a:gd name="connsiteY7" fmla="*/ 261938 h 576263"/>
                <a:gd name="connsiteX8" fmla="*/ 564357 w 850107"/>
                <a:gd name="connsiteY8" fmla="*/ 295275 h 576263"/>
                <a:gd name="connsiteX9" fmla="*/ 478632 w 850107"/>
                <a:gd name="connsiteY9" fmla="*/ 333375 h 576263"/>
                <a:gd name="connsiteX10" fmla="*/ 385763 w 850107"/>
                <a:gd name="connsiteY10" fmla="*/ 366713 h 576263"/>
                <a:gd name="connsiteX11" fmla="*/ 311944 w 850107"/>
                <a:gd name="connsiteY11" fmla="*/ 400050 h 576263"/>
                <a:gd name="connsiteX12" fmla="*/ 276225 w 850107"/>
                <a:gd name="connsiteY12" fmla="*/ 421481 h 576263"/>
                <a:gd name="connsiteX13" fmla="*/ 221457 w 850107"/>
                <a:gd name="connsiteY13" fmla="*/ 423863 h 576263"/>
                <a:gd name="connsiteX14" fmla="*/ 250032 w 850107"/>
                <a:gd name="connsiteY14" fmla="*/ 454819 h 576263"/>
                <a:gd name="connsiteX15" fmla="*/ 188119 w 850107"/>
                <a:gd name="connsiteY15" fmla="*/ 516731 h 576263"/>
                <a:gd name="connsiteX16" fmla="*/ 121444 w 850107"/>
                <a:gd name="connsiteY16" fmla="*/ 561975 h 576263"/>
                <a:gd name="connsiteX17" fmla="*/ 92869 w 850107"/>
                <a:gd name="connsiteY17" fmla="*/ 576263 h 576263"/>
                <a:gd name="connsiteX18" fmla="*/ 64294 w 850107"/>
                <a:gd name="connsiteY18" fmla="*/ 557213 h 576263"/>
                <a:gd name="connsiteX19" fmla="*/ 28575 w 850107"/>
                <a:gd name="connsiteY19" fmla="*/ 557213 h 576263"/>
                <a:gd name="connsiteX20" fmla="*/ 11907 w 850107"/>
                <a:gd name="connsiteY20" fmla="*/ 561975 h 576263"/>
                <a:gd name="connsiteX21" fmla="*/ 0 w 850107"/>
                <a:gd name="connsiteY21" fmla="*/ 504825 h 576263"/>
                <a:gd name="connsiteX22" fmla="*/ 40482 w 850107"/>
                <a:gd name="connsiteY22" fmla="*/ 473869 h 576263"/>
                <a:gd name="connsiteX23" fmla="*/ 21432 w 850107"/>
                <a:gd name="connsiteY23" fmla="*/ 438150 h 576263"/>
                <a:gd name="connsiteX24" fmla="*/ 14288 w 850107"/>
                <a:gd name="connsiteY24" fmla="*/ 414338 h 576263"/>
                <a:gd name="connsiteX25" fmla="*/ 54769 w 850107"/>
                <a:gd name="connsiteY25" fmla="*/ 428625 h 576263"/>
                <a:gd name="connsiteX26" fmla="*/ 104775 w 850107"/>
                <a:gd name="connsiteY26" fmla="*/ 421481 h 576263"/>
                <a:gd name="connsiteX27" fmla="*/ 169069 w 850107"/>
                <a:gd name="connsiteY27" fmla="*/ 369094 h 576263"/>
                <a:gd name="connsiteX28" fmla="*/ 195263 w 850107"/>
                <a:gd name="connsiteY28" fmla="*/ 347663 h 576263"/>
                <a:gd name="connsiteX29" fmla="*/ 183357 w 850107"/>
                <a:gd name="connsiteY29" fmla="*/ 295275 h 576263"/>
                <a:gd name="connsiteX30" fmla="*/ 183357 w 850107"/>
                <a:gd name="connsiteY30" fmla="*/ 276225 h 576263"/>
                <a:gd name="connsiteX31" fmla="*/ 247650 w 850107"/>
                <a:gd name="connsiteY31" fmla="*/ 266700 h 576263"/>
                <a:gd name="connsiteX32" fmla="*/ 295275 w 850107"/>
                <a:gd name="connsiteY32" fmla="*/ 252413 h 576263"/>
                <a:gd name="connsiteX33" fmla="*/ 383382 w 850107"/>
                <a:gd name="connsiteY33" fmla="*/ 211931 h 576263"/>
                <a:gd name="connsiteX34" fmla="*/ 471488 w 850107"/>
                <a:gd name="connsiteY34" fmla="*/ 180975 h 576263"/>
                <a:gd name="connsiteX35" fmla="*/ 540544 w 850107"/>
                <a:gd name="connsiteY35" fmla="*/ 150019 h 576263"/>
                <a:gd name="connsiteX36" fmla="*/ 545307 w 850107"/>
                <a:gd name="connsiteY36" fmla="*/ 126206 h 576263"/>
                <a:gd name="connsiteX37" fmla="*/ 526257 w 850107"/>
                <a:gd name="connsiteY37" fmla="*/ 116681 h 576263"/>
                <a:gd name="connsiteX38" fmla="*/ 540544 w 850107"/>
                <a:gd name="connsiteY38" fmla="*/ 92869 h 576263"/>
                <a:gd name="connsiteX39" fmla="*/ 607219 w 850107"/>
                <a:gd name="connsiteY39" fmla="*/ 88106 h 576263"/>
                <a:gd name="connsiteX40" fmla="*/ 664369 w 850107"/>
                <a:gd name="connsiteY40" fmla="*/ 69056 h 576263"/>
                <a:gd name="connsiteX41" fmla="*/ 683419 w 850107"/>
                <a:gd name="connsiteY41" fmla="*/ 40481 h 576263"/>
                <a:gd name="connsiteX42" fmla="*/ 740569 w 850107"/>
                <a:gd name="connsiteY42" fmla="*/ 30956 h 576263"/>
                <a:gd name="connsiteX43" fmla="*/ 781050 w 850107"/>
                <a:gd name="connsiteY43" fmla="*/ 0 h 576263"/>
                <a:gd name="connsiteX44" fmla="*/ 788194 w 850107"/>
                <a:gd name="connsiteY44" fmla="*/ 2381 h 576263"/>
                <a:gd name="connsiteX45" fmla="*/ 781050 w 850107"/>
                <a:gd name="connsiteY45" fmla="*/ 54769 h 576263"/>
                <a:gd name="connsiteX46" fmla="*/ 785813 w 850107"/>
                <a:gd name="connsiteY46" fmla="*/ 85725 h 576263"/>
                <a:gd name="connsiteX47" fmla="*/ 850107 w 850107"/>
                <a:gd name="connsiteY47" fmla="*/ 100013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850107" h="576263">
                  <a:moveTo>
                    <a:pt x="850107" y="100013"/>
                  </a:moveTo>
                  <a:lnTo>
                    <a:pt x="809625" y="138113"/>
                  </a:lnTo>
                  <a:lnTo>
                    <a:pt x="757238" y="154781"/>
                  </a:lnTo>
                  <a:lnTo>
                    <a:pt x="721519" y="173831"/>
                  </a:lnTo>
                  <a:lnTo>
                    <a:pt x="692944" y="200025"/>
                  </a:lnTo>
                  <a:lnTo>
                    <a:pt x="626269" y="214313"/>
                  </a:lnTo>
                  <a:lnTo>
                    <a:pt x="590550" y="221456"/>
                  </a:lnTo>
                  <a:lnTo>
                    <a:pt x="604838" y="261938"/>
                  </a:lnTo>
                  <a:lnTo>
                    <a:pt x="564357" y="295275"/>
                  </a:lnTo>
                  <a:lnTo>
                    <a:pt x="478632" y="333375"/>
                  </a:lnTo>
                  <a:lnTo>
                    <a:pt x="385763" y="366713"/>
                  </a:lnTo>
                  <a:lnTo>
                    <a:pt x="311944" y="400050"/>
                  </a:lnTo>
                  <a:lnTo>
                    <a:pt x="276225" y="421481"/>
                  </a:lnTo>
                  <a:lnTo>
                    <a:pt x="221457" y="423863"/>
                  </a:lnTo>
                  <a:lnTo>
                    <a:pt x="250032" y="454819"/>
                  </a:lnTo>
                  <a:lnTo>
                    <a:pt x="188119" y="516731"/>
                  </a:lnTo>
                  <a:lnTo>
                    <a:pt x="121444" y="561975"/>
                  </a:lnTo>
                  <a:lnTo>
                    <a:pt x="92869" y="576263"/>
                  </a:lnTo>
                  <a:lnTo>
                    <a:pt x="64294" y="557213"/>
                  </a:lnTo>
                  <a:lnTo>
                    <a:pt x="28575" y="557213"/>
                  </a:lnTo>
                  <a:lnTo>
                    <a:pt x="11907" y="561975"/>
                  </a:lnTo>
                  <a:lnTo>
                    <a:pt x="0" y="504825"/>
                  </a:lnTo>
                  <a:lnTo>
                    <a:pt x="40482" y="473869"/>
                  </a:lnTo>
                  <a:lnTo>
                    <a:pt x="21432" y="438150"/>
                  </a:lnTo>
                  <a:lnTo>
                    <a:pt x="14288" y="414338"/>
                  </a:lnTo>
                  <a:lnTo>
                    <a:pt x="54769" y="428625"/>
                  </a:lnTo>
                  <a:lnTo>
                    <a:pt x="104775" y="421481"/>
                  </a:lnTo>
                  <a:lnTo>
                    <a:pt x="169069" y="369094"/>
                  </a:lnTo>
                  <a:lnTo>
                    <a:pt x="195263" y="347663"/>
                  </a:lnTo>
                  <a:lnTo>
                    <a:pt x="183357" y="295275"/>
                  </a:lnTo>
                  <a:lnTo>
                    <a:pt x="183357" y="276225"/>
                  </a:lnTo>
                  <a:lnTo>
                    <a:pt x="247650" y="266700"/>
                  </a:lnTo>
                  <a:lnTo>
                    <a:pt x="295275" y="252413"/>
                  </a:lnTo>
                  <a:lnTo>
                    <a:pt x="383382" y="211931"/>
                  </a:lnTo>
                  <a:lnTo>
                    <a:pt x="471488" y="180975"/>
                  </a:lnTo>
                  <a:lnTo>
                    <a:pt x="540544" y="150019"/>
                  </a:lnTo>
                  <a:lnTo>
                    <a:pt x="545307" y="126206"/>
                  </a:lnTo>
                  <a:lnTo>
                    <a:pt x="526257" y="116681"/>
                  </a:lnTo>
                  <a:lnTo>
                    <a:pt x="540544" y="92869"/>
                  </a:lnTo>
                  <a:lnTo>
                    <a:pt x="607219" y="88106"/>
                  </a:lnTo>
                  <a:lnTo>
                    <a:pt x="664369" y="69056"/>
                  </a:lnTo>
                  <a:lnTo>
                    <a:pt x="683419" y="40481"/>
                  </a:lnTo>
                  <a:lnTo>
                    <a:pt x="740569" y="30956"/>
                  </a:lnTo>
                  <a:lnTo>
                    <a:pt x="781050" y="0"/>
                  </a:lnTo>
                  <a:lnTo>
                    <a:pt x="788194" y="2381"/>
                  </a:lnTo>
                  <a:lnTo>
                    <a:pt x="781050" y="54769"/>
                  </a:lnTo>
                  <a:lnTo>
                    <a:pt x="785813" y="85725"/>
                  </a:lnTo>
                  <a:lnTo>
                    <a:pt x="850107" y="100013"/>
                  </a:lnTo>
                  <a:close/>
                </a:path>
              </a:pathLst>
            </a:custGeom>
            <a:solidFill>
              <a:srgbClr val="FFCC00">
                <a:alpha val="29804"/>
              </a:srgbClr>
            </a:solidFill>
            <a:ln w="38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079331" y="3829050"/>
              <a:ext cx="1754982" cy="585788"/>
            </a:xfrm>
            <a:custGeom>
              <a:avLst/>
              <a:gdLst>
                <a:gd name="connsiteX0" fmla="*/ 1754982 w 1754982"/>
                <a:gd name="connsiteY0" fmla="*/ 0 h 585788"/>
                <a:gd name="connsiteX1" fmla="*/ 1707357 w 1754982"/>
                <a:gd name="connsiteY1" fmla="*/ 52388 h 585788"/>
                <a:gd name="connsiteX2" fmla="*/ 1669257 w 1754982"/>
                <a:gd name="connsiteY2" fmla="*/ 69056 h 585788"/>
                <a:gd name="connsiteX3" fmla="*/ 1643063 w 1754982"/>
                <a:gd name="connsiteY3" fmla="*/ 66675 h 585788"/>
                <a:gd name="connsiteX4" fmla="*/ 1595438 w 1754982"/>
                <a:gd name="connsiteY4" fmla="*/ 116681 h 585788"/>
                <a:gd name="connsiteX5" fmla="*/ 1554957 w 1754982"/>
                <a:gd name="connsiteY5" fmla="*/ 140494 h 585788"/>
                <a:gd name="connsiteX6" fmla="*/ 1545432 w 1754982"/>
                <a:gd name="connsiteY6" fmla="*/ 188119 h 585788"/>
                <a:gd name="connsiteX7" fmla="*/ 1535907 w 1754982"/>
                <a:gd name="connsiteY7" fmla="*/ 150019 h 585788"/>
                <a:gd name="connsiteX8" fmla="*/ 1481138 w 1754982"/>
                <a:gd name="connsiteY8" fmla="*/ 176213 h 585788"/>
                <a:gd name="connsiteX9" fmla="*/ 1381125 w 1754982"/>
                <a:gd name="connsiteY9" fmla="*/ 190500 h 585788"/>
                <a:gd name="connsiteX10" fmla="*/ 1252538 w 1754982"/>
                <a:gd name="connsiteY10" fmla="*/ 183356 h 585788"/>
                <a:gd name="connsiteX11" fmla="*/ 1140619 w 1754982"/>
                <a:gd name="connsiteY11" fmla="*/ 166688 h 585788"/>
                <a:gd name="connsiteX12" fmla="*/ 1057275 w 1754982"/>
                <a:gd name="connsiteY12" fmla="*/ 157163 h 585788"/>
                <a:gd name="connsiteX13" fmla="*/ 959644 w 1754982"/>
                <a:gd name="connsiteY13" fmla="*/ 161925 h 585788"/>
                <a:gd name="connsiteX14" fmla="*/ 871538 w 1754982"/>
                <a:gd name="connsiteY14" fmla="*/ 157163 h 585788"/>
                <a:gd name="connsiteX15" fmla="*/ 847725 w 1754982"/>
                <a:gd name="connsiteY15" fmla="*/ 154781 h 585788"/>
                <a:gd name="connsiteX16" fmla="*/ 821532 w 1754982"/>
                <a:gd name="connsiteY16" fmla="*/ 147638 h 585788"/>
                <a:gd name="connsiteX17" fmla="*/ 785813 w 1754982"/>
                <a:gd name="connsiteY17" fmla="*/ 138113 h 585788"/>
                <a:gd name="connsiteX18" fmla="*/ 776288 w 1754982"/>
                <a:gd name="connsiteY18" fmla="*/ 169069 h 585788"/>
                <a:gd name="connsiteX19" fmla="*/ 764382 w 1754982"/>
                <a:gd name="connsiteY19" fmla="*/ 176213 h 585788"/>
                <a:gd name="connsiteX20" fmla="*/ 750094 w 1754982"/>
                <a:gd name="connsiteY20" fmla="*/ 150019 h 585788"/>
                <a:gd name="connsiteX21" fmla="*/ 742950 w 1754982"/>
                <a:gd name="connsiteY21" fmla="*/ 135731 h 585788"/>
                <a:gd name="connsiteX22" fmla="*/ 671513 w 1754982"/>
                <a:gd name="connsiteY22" fmla="*/ 123825 h 585788"/>
                <a:gd name="connsiteX23" fmla="*/ 597694 w 1754982"/>
                <a:gd name="connsiteY23" fmla="*/ 121444 h 585788"/>
                <a:gd name="connsiteX24" fmla="*/ 476250 w 1754982"/>
                <a:gd name="connsiteY24" fmla="*/ 130969 h 585788"/>
                <a:gd name="connsiteX25" fmla="*/ 364332 w 1754982"/>
                <a:gd name="connsiteY25" fmla="*/ 123825 h 585788"/>
                <a:gd name="connsiteX26" fmla="*/ 226219 w 1754982"/>
                <a:gd name="connsiteY26" fmla="*/ 116681 h 585788"/>
                <a:gd name="connsiteX27" fmla="*/ 92869 w 1754982"/>
                <a:gd name="connsiteY27" fmla="*/ 97631 h 585788"/>
                <a:gd name="connsiteX28" fmla="*/ 0 w 1754982"/>
                <a:gd name="connsiteY28" fmla="*/ 85725 h 585788"/>
                <a:gd name="connsiteX29" fmla="*/ 2382 w 1754982"/>
                <a:gd name="connsiteY29" fmla="*/ 164306 h 585788"/>
                <a:gd name="connsiteX30" fmla="*/ 14288 w 1754982"/>
                <a:gd name="connsiteY30" fmla="*/ 261938 h 585788"/>
                <a:gd name="connsiteX31" fmla="*/ 33338 w 1754982"/>
                <a:gd name="connsiteY31" fmla="*/ 288131 h 585788"/>
                <a:gd name="connsiteX32" fmla="*/ 59532 w 1754982"/>
                <a:gd name="connsiteY32" fmla="*/ 233363 h 585788"/>
                <a:gd name="connsiteX33" fmla="*/ 88107 w 1754982"/>
                <a:gd name="connsiteY33" fmla="*/ 188119 h 585788"/>
                <a:gd name="connsiteX34" fmla="*/ 111919 w 1754982"/>
                <a:gd name="connsiteY34" fmla="*/ 176213 h 585788"/>
                <a:gd name="connsiteX35" fmla="*/ 126207 w 1754982"/>
                <a:gd name="connsiteY35" fmla="*/ 221456 h 585788"/>
                <a:gd name="connsiteX36" fmla="*/ 147638 w 1754982"/>
                <a:gd name="connsiteY36" fmla="*/ 311944 h 585788"/>
                <a:gd name="connsiteX37" fmla="*/ 169069 w 1754982"/>
                <a:gd name="connsiteY37" fmla="*/ 338138 h 585788"/>
                <a:gd name="connsiteX38" fmla="*/ 209550 w 1754982"/>
                <a:gd name="connsiteY38" fmla="*/ 319088 h 585788"/>
                <a:gd name="connsiteX39" fmla="*/ 238125 w 1754982"/>
                <a:gd name="connsiteY39" fmla="*/ 269081 h 585788"/>
                <a:gd name="connsiteX40" fmla="*/ 290513 w 1754982"/>
                <a:gd name="connsiteY40" fmla="*/ 219075 h 585788"/>
                <a:gd name="connsiteX41" fmla="*/ 321469 w 1754982"/>
                <a:gd name="connsiteY41" fmla="*/ 200025 h 585788"/>
                <a:gd name="connsiteX42" fmla="*/ 364332 w 1754982"/>
                <a:gd name="connsiteY42" fmla="*/ 214313 h 585788"/>
                <a:gd name="connsiteX43" fmla="*/ 385763 w 1754982"/>
                <a:gd name="connsiteY43" fmla="*/ 235744 h 585788"/>
                <a:gd name="connsiteX44" fmla="*/ 411957 w 1754982"/>
                <a:gd name="connsiteY44" fmla="*/ 216694 h 585788"/>
                <a:gd name="connsiteX45" fmla="*/ 433388 w 1754982"/>
                <a:gd name="connsiteY45" fmla="*/ 190500 h 585788"/>
                <a:gd name="connsiteX46" fmla="*/ 464344 w 1754982"/>
                <a:gd name="connsiteY46" fmla="*/ 190500 h 585788"/>
                <a:gd name="connsiteX47" fmla="*/ 514350 w 1754982"/>
                <a:gd name="connsiteY47" fmla="*/ 245269 h 585788"/>
                <a:gd name="connsiteX48" fmla="*/ 559594 w 1754982"/>
                <a:gd name="connsiteY48" fmla="*/ 314325 h 585788"/>
                <a:gd name="connsiteX49" fmla="*/ 600075 w 1754982"/>
                <a:gd name="connsiteY49" fmla="*/ 381000 h 585788"/>
                <a:gd name="connsiteX50" fmla="*/ 633413 w 1754982"/>
                <a:gd name="connsiteY50" fmla="*/ 478631 h 585788"/>
                <a:gd name="connsiteX51" fmla="*/ 671513 w 1754982"/>
                <a:gd name="connsiteY51" fmla="*/ 585788 h 585788"/>
                <a:gd name="connsiteX52" fmla="*/ 697707 w 1754982"/>
                <a:gd name="connsiteY52" fmla="*/ 576263 h 585788"/>
                <a:gd name="connsiteX53" fmla="*/ 781050 w 1754982"/>
                <a:gd name="connsiteY53" fmla="*/ 478631 h 585788"/>
                <a:gd name="connsiteX54" fmla="*/ 857250 w 1754982"/>
                <a:gd name="connsiteY54" fmla="*/ 392906 h 585788"/>
                <a:gd name="connsiteX55" fmla="*/ 916782 w 1754982"/>
                <a:gd name="connsiteY55" fmla="*/ 335756 h 585788"/>
                <a:gd name="connsiteX56" fmla="*/ 992982 w 1754982"/>
                <a:gd name="connsiteY56" fmla="*/ 295275 h 585788"/>
                <a:gd name="connsiteX57" fmla="*/ 1057275 w 1754982"/>
                <a:gd name="connsiteY57" fmla="*/ 269081 h 585788"/>
                <a:gd name="connsiteX58" fmla="*/ 1150144 w 1754982"/>
                <a:gd name="connsiteY58" fmla="*/ 269081 h 585788"/>
                <a:gd name="connsiteX59" fmla="*/ 1252538 w 1754982"/>
                <a:gd name="connsiteY59" fmla="*/ 278606 h 585788"/>
                <a:gd name="connsiteX60" fmla="*/ 1273969 w 1754982"/>
                <a:gd name="connsiteY60" fmla="*/ 273844 h 585788"/>
                <a:gd name="connsiteX61" fmla="*/ 1323975 w 1754982"/>
                <a:gd name="connsiteY61" fmla="*/ 297656 h 585788"/>
                <a:gd name="connsiteX62" fmla="*/ 1371600 w 1754982"/>
                <a:gd name="connsiteY62" fmla="*/ 288131 h 585788"/>
                <a:gd name="connsiteX63" fmla="*/ 1404938 w 1754982"/>
                <a:gd name="connsiteY63" fmla="*/ 335756 h 585788"/>
                <a:gd name="connsiteX64" fmla="*/ 1416844 w 1754982"/>
                <a:gd name="connsiteY64" fmla="*/ 350044 h 585788"/>
                <a:gd name="connsiteX65" fmla="*/ 1445419 w 1754982"/>
                <a:gd name="connsiteY65" fmla="*/ 285750 h 585788"/>
                <a:gd name="connsiteX66" fmla="*/ 1473994 w 1754982"/>
                <a:gd name="connsiteY66" fmla="*/ 261938 h 585788"/>
                <a:gd name="connsiteX67" fmla="*/ 1495425 w 1754982"/>
                <a:gd name="connsiteY67" fmla="*/ 273844 h 585788"/>
                <a:gd name="connsiteX68" fmla="*/ 1519238 w 1754982"/>
                <a:gd name="connsiteY68" fmla="*/ 354806 h 585788"/>
                <a:gd name="connsiteX69" fmla="*/ 1543050 w 1754982"/>
                <a:gd name="connsiteY69" fmla="*/ 378619 h 585788"/>
                <a:gd name="connsiteX70" fmla="*/ 1564482 w 1754982"/>
                <a:gd name="connsiteY70" fmla="*/ 373856 h 585788"/>
                <a:gd name="connsiteX71" fmla="*/ 1597819 w 1754982"/>
                <a:gd name="connsiteY71" fmla="*/ 326231 h 585788"/>
                <a:gd name="connsiteX72" fmla="*/ 1616869 w 1754982"/>
                <a:gd name="connsiteY72" fmla="*/ 295275 h 585788"/>
                <a:gd name="connsiteX73" fmla="*/ 1631157 w 1754982"/>
                <a:gd name="connsiteY73" fmla="*/ 283369 h 585788"/>
                <a:gd name="connsiteX74" fmla="*/ 1666875 w 1754982"/>
                <a:gd name="connsiteY74" fmla="*/ 316706 h 585788"/>
                <a:gd name="connsiteX75" fmla="*/ 1688307 w 1754982"/>
                <a:gd name="connsiteY75" fmla="*/ 352425 h 585788"/>
                <a:gd name="connsiteX76" fmla="*/ 1704975 w 1754982"/>
                <a:gd name="connsiteY76" fmla="*/ 335756 h 585788"/>
                <a:gd name="connsiteX77" fmla="*/ 1726407 w 1754982"/>
                <a:gd name="connsiteY77" fmla="*/ 238125 h 585788"/>
                <a:gd name="connsiteX78" fmla="*/ 1733550 w 1754982"/>
                <a:gd name="connsiteY78" fmla="*/ 150019 h 585788"/>
                <a:gd name="connsiteX79" fmla="*/ 1743075 w 1754982"/>
                <a:gd name="connsiteY79" fmla="*/ 100013 h 585788"/>
                <a:gd name="connsiteX80" fmla="*/ 1754982 w 1754982"/>
                <a:gd name="connsiteY80" fmla="*/ 0 h 58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54982" h="585788">
                  <a:moveTo>
                    <a:pt x="1754982" y="0"/>
                  </a:moveTo>
                  <a:lnTo>
                    <a:pt x="1707357" y="52388"/>
                  </a:lnTo>
                  <a:lnTo>
                    <a:pt x="1669257" y="69056"/>
                  </a:lnTo>
                  <a:lnTo>
                    <a:pt x="1643063" y="66675"/>
                  </a:lnTo>
                  <a:lnTo>
                    <a:pt x="1595438" y="116681"/>
                  </a:lnTo>
                  <a:lnTo>
                    <a:pt x="1554957" y="140494"/>
                  </a:lnTo>
                  <a:lnTo>
                    <a:pt x="1545432" y="188119"/>
                  </a:lnTo>
                  <a:lnTo>
                    <a:pt x="1535907" y="150019"/>
                  </a:lnTo>
                  <a:lnTo>
                    <a:pt x="1481138" y="176213"/>
                  </a:lnTo>
                  <a:lnTo>
                    <a:pt x="1381125" y="190500"/>
                  </a:lnTo>
                  <a:lnTo>
                    <a:pt x="1252538" y="183356"/>
                  </a:lnTo>
                  <a:lnTo>
                    <a:pt x="1140619" y="166688"/>
                  </a:lnTo>
                  <a:lnTo>
                    <a:pt x="1057275" y="157163"/>
                  </a:lnTo>
                  <a:lnTo>
                    <a:pt x="959644" y="161925"/>
                  </a:lnTo>
                  <a:lnTo>
                    <a:pt x="871538" y="157163"/>
                  </a:lnTo>
                  <a:lnTo>
                    <a:pt x="847725" y="154781"/>
                  </a:lnTo>
                  <a:lnTo>
                    <a:pt x="821532" y="147638"/>
                  </a:lnTo>
                  <a:lnTo>
                    <a:pt x="785813" y="138113"/>
                  </a:lnTo>
                  <a:lnTo>
                    <a:pt x="776288" y="169069"/>
                  </a:lnTo>
                  <a:lnTo>
                    <a:pt x="764382" y="176213"/>
                  </a:lnTo>
                  <a:lnTo>
                    <a:pt x="750094" y="150019"/>
                  </a:lnTo>
                  <a:lnTo>
                    <a:pt x="742950" y="135731"/>
                  </a:lnTo>
                  <a:lnTo>
                    <a:pt x="671513" y="123825"/>
                  </a:lnTo>
                  <a:lnTo>
                    <a:pt x="597694" y="121444"/>
                  </a:lnTo>
                  <a:lnTo>
                    <a:pt x="476250" y="130969"/>
                  </a:lnTo>
                  <a:lnTo>
                    <a:pt x="364332" y="123825"/>
                  </a:lnTo>
                  <a:lnTo>
                    <a:pt x="226219" y="116681"/>
                  </a:lnTo>
                  <a:lnTo>
                    <a:pt x="92869" y="97631"/>
                  </a:lnTo>
                  <a:lnTo>
                    <a:pt x="0" y="85725"/>
                  </a:lnTo>
                  <a:lnTo>
                    <a:pt x="2382" y="164306"/>
                  </a:lnTo>
                  <a:lnTo>
                    <a:pt x="14288" y="261938"/>
                  </a:lnTo>
                  <a:lnTo>
                    <a:pt x="33338" y="288131"/>
                  </a:lnTo>
                  <a:lnTo>
                    <a:pt x="59532" y="233363"/>
                  </a:lnTo>
                  <a:lnTo>
                    <a:pt x="88107" y="188119"/>
                  </a:lnTo>
                  <a:lnTo>
                    <a:pt x="111919" y="176213"/>
                  </a:lnTo>
                  <a:lnTo>
                    <a:pt x="126207" y="221456"/>
                  </a:lnTo>
                  <a:lnTo>
                    <a:pt x="147638" y="311944"/>
                  </a:lnTo>
                  <a:lnTo>
                    <a:pt x="169069" y="338138"/>
                  </a:lnTo>
                  <a:lnTo>
                    <a:pt x="209550" y="319088"/>
                  </a:lnTo>
                  <a:lnTo>
                    <a:pt x="238125" y="269081"/>
                  </a:lnTo>
                  <a:lnTo>
                    <a:pt x="290513" y="219075"/>
                  </a:lnTo>
                  <a:lnTo>
                    <a:pt x="321469" y="200025"/>
                  </a:lnTo>
                  <a:lnTo>
                    <a:pt x="364332" y="214313"/>
                  </a:lnTo>
                  <a:lnTo>
                    <a:pt x="385763" y="235744"/>
                  </a:lnTo>
                  <a:lnTo>
                    <a:pt x="411957" y="216694"/>
                  </a:lnTo>
                  <a:lnTo>
                    <a:pt x="433388" y="190500"/>
                  </a:lnTo>
                  <a:lnTo>
                    <a:pt x="464344" y="190500"/>
                  </a:lnTo>
                  <a:lnTo>
                    <a:pt x="514350" y="245269"/>
                  </a:lnTo>
                  <a:lnTo>
                    <a:pt x="559594" y="314325"/>
                  </a:lnTo>
                  <a:lnTo>
                    <a:pt x="600075" y="381000"/>
                  </a:lnTo>
                  <a:lnTo>
                    <a:pt x="633413" y="478631"/>
                  </a:lnTo>
                  <a:lnTo>
                    <a:pt x="671513" y="585788"/>
                  </a:lnTo>
                  <a:lnTo>
                    <a:pt x="697707" y="576263"/>
                  </a:lnTo>
                  <a:lnTo>
                    <a:pt x="781050" y="478631"/>
                  </a:lnTo>
                  <a:lnTo>
                    <a:pt x="857250" y="392906"/>
                  </a:lnTo>
                  <a:lnTo>
                    <a:pt x="916782" y="335756"/>
                  </a:lnTo>
                  <a:lnTo>
                    <a:pt x="992982" y="295275"/>
                  </a:lnTo>
                  <a:lnTo>
                    <a:pt x="1057275" y="269081"/>
                  </a:lnTo>
                  <a:lnTo>
                    <a:pt x="1150144" y="269081"/>
                  </a:lnTo>
                  <a:lnTo>
                    <a:pt x="1252538" y="278606"/>
                  </a:lnTo>
                  <a:lnTo>
                    <a:pt x="1273969" y="273844"/>
                  </a:lnTo>
                  <a:lnTo>
                    <a:pt x="1323975" y="297656"/>
                  </a:lnTo>
                  <a:lnTo>
                    <a:pt x="1371600" y="288131"/>
                  </a:lnTo>
                  <a:lnTo>
                    <a:pt x="1404938" y="335756"/>
                  </a:lnTo>
                  <a:lnTo>
                    <a:pt x="1416844" y="350044"/>
                  </a:lnTo>
                  <a:lnTo>
                    <a:pt x="1445419" y="285750"/>
                  </a:lnTo>
                  <a:lnTo>
                    <a:pt x="1473994" y="261938"/>
                  </a:lnTo>
                  <a:lnTo>
                    <a:pt x="1495425" y="273844"/>
                  </a:lnTo>
                  <a:lnTo>
                    <a:pt x="1519238" y="354806"/>
                  </a:lnTo>
                  <a:lnTo>
                    <a:pt x="1543050" y="378619"/>
                  </a:lnTo>
                  <a:lnTo>
                    <a:pt x="1564482" y="373856"/>
                  </a:lnTo>
                  <a:lnTo>
                    <a:pt x="1597819" y="326231"/>
                  </a:lnTo>
                  <a:lnTo>
                    <a:pt x="1616869" y="295275"/>
                  </a:lnTo>
                  <a:lnTo>
                    <a:pt x="1631157" y="283369"/>
                  </a:lnTo>
                  <a:lnTo>
                    <a:pt x="1666875" y="316706"/>
                  </a:lnTo>
                  <a:lnTo>
                    <a:pt x="1688307" y="352425"/>
                  </a:lnTo>
                  <a:lnTo>
                    <a:pt x="1704975" y="335756"/>
                  </a:lnTo>
                  <a:lnTo>
                    <a:pt x="1726407" y="238125"/>
                  </a:lnTo>
                  <a:lnTo>
                    <a:pt x="1733550" y="150019"/>
                  </a:lnTo>
                  <a:lnTo>
                    <a:pt x="1743075" y="100013"/>
                  </a:lnTo>
                  <a:lnTo>
                    <a:pt x="1754982" y="0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065044" y="3314700"/>
              <a:ext cx="2326481" cy="700088"/>
            </a:xfrm>
            <a:custGeom>
              <a:avLst/>
              <a:gdLst>
                <a:gd name="connsiteX0" fmla="*/ 2326481 w 2326481"/>
                <a:gd name="connsiteY0" fmla="*/ 28575 h 700088"/>
                <a:gd name="connsiteX1" fmla="*/ 2166937 w 2326481"/>
                <a:gd name="connsiteY1" fmla="*/ 4763 h 700088"/>
                <a:gd name="connsiteX2" fmla="*/ 2052637 w 2326481"/>
                <a:gd name="connsiteY2" fmla="*/ 7144 h 700088"/>
                <a:gd name="connsiteX3" fmla="*/ 1895475 w 2326481"/>
                <a:gd name="connsiteY3" fmla="*/ 16669 h 700088"/>
                <a:gd name="connsiteX4" fmla="*/ 1747837 w 2326481"/>
                <a:gd name="connsiteY4" fmla="*/ 21431 h 700088"/>
                <a:gd name="connsiteX5" fmla="*/ 1643062 w 2326481"/>
                <a:gd name="connsiteY5" fmla="*/ 16669 h 700088"/>
                <a:gd name="connsiteX6" fmla="*/ 1521619 w 2326481"/>
                <a:gd name="connsiteY6" fmla="*/ 4763 h 700088"/>
                <a:gd name="connsiteX7" fmla="*/ 1414462 w 2326481"/>
                <a:gd name="connsiteY7" fmla="*/ 2381 h 700088"/>
                <a:gd name="connsiteX8" fmla="*/ 1354931 w 2326481"/>
                <a:gd name="connsiteY8" fmla="*/ 0 h 700088"/>
                <a:gd name="connsiteX9" fmla="*/ 1285875 w 2326481"/>
                <a:gd name="connsiteY9" fmla="*/ 9525 h 700088"/>
                <a:gd name="connsiteX10" fmla="*/ 1231106 w 2326481"/>
                <a:gd name="connsiteY10" fmla="*/ 9525 h 700088"/>
                <a:gd name="connsiteX11" fmla="*/ 1169194 w 2326481"/>
                <a:gd name="connsiteY11" fmla="*/ 19050 h 700088"/>
                <a:gd name="connsiteX12" fmla="*/ 1088231 w 2326481"/>
                <a:gd name="connsiteY12" fmla="*/ 26194 h 700088"/>
                <a:gd name="connsiteX13" fmla="*/ 1002506 w 2326481"/>
                <a:gd name="connsiteY13" fmla="*/ 28575 h 700088"/>
                <a:gd name="connsiteX14" fmla="*/ 928687 w 2326481"/>
                <a:gd name="connsiteY14" fmla="*/ 28575 h 700088"/>
                <a:gd name="connsiteX15" fmla="*/ 862012 w 2326481"/>
                <a:gd name="connsiteY15" fmla="*/ 30956 h 700088"/>
                <a:gd name="connsiteX16" fmla="*/ 831056 w 2326481"/>
                <a:gd name="connsiteY16" fmla="*/ 33338 h 700088"/>
                <a:gd name="connsiteX17" fmla="*/ 809625 w 2326481"/>
                <a:gd name="connsiteY17" fmla="*/ 66675 h 700088"/>
                <a:gd name="connsiteX18" fmla="*/ 762000 w 2326481"/>
                <a:gd name="connsiteY18" fmla="*/ 90488 h 700088"/>
                <a:gd name="connsiteX19" fmla="*/ 726281 w 2326481"/>
                <a:gd name="connsiteY19" fmla="*/ 102394 h 700088"/>
                <a:gd name="connsiteX20" fmla="*/ 666750 w 2326481"/>
                <a:gd name="connsiteY20" fmla="*/ 138113 h 700088"/>
                <a:gd name="connsiteX21" fmla="*/ 623887 w 2326481"/>
                <a:gd name="connsiteY21" fmla="*/ 150019 h 700088"/>
                <a:gd name="connsiteX22" fmla="*/ 576262 w 2326481"/>
                <a:gd name="connsiteY22" fmla="*/ 157163 h 700088"/>
                <a:gd name="connsiteX23" fmla="*/ 592931 w 2326481"/>
                <a:gd name="connsiteY23" fmla="*/ 180975 h 700088"/>
                <a:gd name="connsiteX24" fmla="*/ 569119 w 2326481"/>
                <a:gd name="connsiteY24" fmla="*/ 221456 h 700088"/>
                <a:gd name="connsiteX25" fmla="*/ 488156 w 2326481"/>
                <a:gd name="connsiteY25" fmla="*/ 257175 h 700088"/>
                <a:gd name="connsiteX26" fmla="*/ 400050 w 2326481"/>
                <a:gd name="connsiteY26" fmla="*/ 288131 h 700088"/>
                <a:gd name="connsiteX27" fmla="*/ 345281 w 2326481"/>
                <a:gd name="connsiteY27" fmla="*/ 311944 h 700088"/>
                <a:gd name="connsiteX28" fmla="*/ 261937 w 2326481"/>
                <a:gd name="connsiteY28" fmla="*/ 347663 h 700088"/>
                <a:gd name="connsiteX29" fmla="*/ 230981 w 2326481"/>
                <a:gd name="connsiteY29" fmla="*/ 359569 h 700088"/>
                <a:gd name="connsiteX30" fmla="*/ 219075 w 2326481"/>
                <a:gd name="connsiteY30" fmla="*/ 354806 h 700088"/>
                <a:gd name="connsiteX31" fmla="*/ 233362 w 2326481"/>
                <a:gd name="connsiteY31" fmla="*/ 400050 h 700088"/>
                <a:gd name="connsiteX32" fmla="*/ 178594 w 2326481"/>
                <a:gd name="connsiteY32" fmla="*/ 450056 h 700088"/>
                <a:gd name="connsiteX33" fmla="*/ 111919 w 2326481"/>
                <a:gd name="connsiteY33" fmla="*/ 497681 h 700088"/>
                <a:gd name="connsiteX34" fmla="*/ 80962 w 2326481"/>
                <a:gd name="connsiteY34" fmla="*/ 514350 h 700088"/>
                <a:gd name="connsiteX35" fmla="*/ 50006 w 2326481"/>
                <a:gd name="connsiteY35" fmla="*/ 500063 h 700088"/>
                <a:gd name="connsiteX36" fmla="*/ 35719 w 2326481"/>
                <a:gd name="connsiteY36" fmla="*/ 488156 h 700088"/>
                <a:gd name="connsiteX37" fmla="*/ 0 w 2326481"/>
                <a:gd name="connsiteY37" fmla="*/ 495300 h 700088"/>
                <a:gd name="connsiteX38" fmla="*/ 2381 w 2326481"/>
                <a:gd name="connsiteY38" fmla="*/ 509588 h 700088"/>
                <a:gd name="connsiteX39" fmla="*/ 14287 w 2326481"/>
                <a:gd name="connsiteY39" fmla="*/ 597694 h 700088"/>
                <a:gd name="connsiteX40" fmla="*/ 138112 w 2326481"/>
                <a:gd name="connsiteY40" fmla="*/ 614363 h 700088"/>
                <a:gd name="connsiteX41" fmla="*/ 283369 w 2326481"/>
                <a:gd name="connsiteY41" fmla="*/ 631031 h 700088"/>
                <a:gd name="connsiteX42" fmla="*/ 416719 w 2326481"/>
                <a:gd name="connsiteY42" fmla="*/ 640556 h 700088"/>
                <a:gd name="connsiteX43" fmla="*/ 509587 w 2326481"/>
                <a:gd name="connsiteY43" fmla="*/ 642938 h 700088"/>
                <a:gd name="connsiteX44" fmla="*/ 628650 w 2326481"/>
                <a:gd name="connsiteY44" fmla="*/ 635794 h 700088"/>
                <a:gd name="connsiteX45" fmla="*/ 692944 w 2326481"/>
                <a:gd name="connsiteY45" fmla="*/ 633413 h 700088"/>
                <a:gd name="connsiteX46" fmla="*/ 750094 w 2326481"/>
                <a:gd name="connsiteY46" fmla="*/ 647700 h 700088"/>
                <a:gd name="connsiteX47" fmla="*/ 771525 w 2326481"/>
                <a:gd name="connsiteY47" fmla="*/ 661988 h 700088"/>
                <a:gd name="connsiteX48" fmla="*/ 783431 w 2326481"/>
                <a:gd name="connsiteY48" fmla="*/ 685800 h 700088"/>
                <a:gd name="connsiteX49" fmla="*/ 797719 w 2326481"/>
                <a:gd name="connsiteY49" fmla="*/ 659606 h 700088"/>
                <a:gd name="connsiteX50" fmla="*/ 864394 w 2326481"/>
                <a:gd name="connsiteY50" fmla="*/ 669131 h 700088"/>
                <a:gd name="connsiteX51" fmla="*/ 954881 w 2326481"/>
                <a:gd name="connsiteY51" fmla="*/ 669131 h 700088"/>
                <a:gd name="connsiteX52" fmla="*/ 1059656 w 2326481"/>
                <a:gd name="connsiteY52" fmla="*/ 666750 h 700088"/>
                <a:gd name="connsiteX53" fmla="*/ 1166812 w 2326481"/>
                <a:gd name="connsiteY53" fmla="*/ 678656 h 700088"/>
                <a:gd name="connsiteX54" fmla="*/ 1278731 w 2326481"/>
                <a:gd name="connsiteY54" fmla="*/ 695325 h 700088"/>
                <a:gd name="connsiteX55" fmla="*/ 1383506 w 2326481"/>
                <a:gd name="connsiteY55" fmla="*/ 700088 h 700088"/>
                <a:gd name="connsiteX56" fmla="*/ 1490662 w 2326481"/>
                <a:gd name="connsiteY56" fmla="*/ 685800 h 700088"/>
                <a:gd name="connsiteX57" fmla="*/ 1509712 w 2326481"/>
                <a:gd name="connsiteY57" fmla="*/ 678656 h 700088"/>
                <a:gd name="connsiteX58" fmla="*/ 1590675 w 2326481"/>
                <a:gd name="connsiteY58" fmla="*/ 642938 h 700088"/>
                <a:gd name="connsiteX59" fmla="*/ 1654969 w 2326481"/>
                <a:gd name="connsiteY59" fmla="*/ 581025 h 700088"/>
                <a:gd name="connsiteX60" fmla="*/ 1695450 w 2326481"/>
                <a:gd name="connsiteY60" fmla="*/ 576263 h 700088"/>
                <a:gd name="connsiteX61" fmla="*/ 1728787 w 2326481"/>
                <a:gd name="connsiteY61" fmla="*/ 550069 h 700088"/>
                <a:gd name="connsiteX62" fmla="*/ 1776412 w 2326481"/>
                <a:gd name="connsiteY62" fmla="*/ 504825 h 700088"/>
                <a:gd name="connsiteX63" fmla="*/ 1783556 w 2326481"/>
                <a:gd name="connsiteY63" fmla="*/ 438150 h 700088"/>
                <a:gd name="connsiteX64" fmla="*/ 1833562 w 2326481"/>
                <a:gd name="connsiteY64" fmla="*/ 371475 h 700088"/>
                <a:gd name="connsiteX65" fmla="*/ 1916906 w 2326481"/>
                <a:gd name="connsiteY65" fmla="*/ 309563 h 700088"/>
                <a:gd name="connsiteX66" fmla="*/ 1981200 w 2326481"/>
                <a:gd name="connsiteY66" fmla="*/ 259556 h 700088"/>
                <a:gd name="connsiteX67" fmla="*/ 2038350 w 2326481"/>
                <a:gd name="connsiteY67" fmla="*/ 219075 h 700088"/>
                <a:gd name="connsiteX68" fmla="*/ 2040731 w 2326481"/>
                <a:gd name="connsiteY68" fmla="*/ 185738 h 700088"/>
                <a:gd name="connsiteX69" fmla="*/ 2112169 w 2326481"/>
                <a:gd name="connsiteY69" fmla="*/ 154781 h 700088"/>
                <a:gd name="connsiteX70" fmla="*/ 2200275 w 2326481"/>
                <a:gd name="connsiteY70" fmla="*/ 119063 h 700088"/>
                <a:gd name="connsiteX71" fmla="*/ 2209800 w 2326481"/>
                <a:gd name="connsiteY71" fmla="*/ 85725 h 700088"/>
                <a:gd name="connsiteX72" fmla="*/ 2250281 w 2326481"/>
                <a:gd name="connsiteY72" fmla="*/ 61913 h 700088"/>
                <a:gd name="connsiteX73" fmla="*/ 2326481 w 2326481"/>
                <a:gd name="connsiteY73" fmla="*/ 28575 h 70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326481" h="700088">
                  <a:moveTo>
                    <a:pt x="2326481" y="28575"/>
                  </a:moveTo>
                  <a:lnTo>
                    <a:pt x="2166937" y="4763"/>
                  </a:lnTo>
                  <a:lnTo>
                    <a:pt x="2052637" y="7144"/>
                  </a:lnTo>
                  <a:lnTo>
                    <a:pt x="1895475" y="16669"/>
                  </a:lnTo>
                  <a:lnTo>
                    <a:pt x="1747837" y="21431"/>
                  </a:lnTo>
                  <a:lnTo>
                    <a:pt x="1643062" y="16669"/>
                  </a:lnTo>
                  <a:lnTo>
                    <a:pt x="1521619" y="4763"/>
                  </a:lnTo>
                  <a:lnTo>
                    <a:pt x="1414462" y="2381"/>
                  </a:lnTo>
                  <a:lnTo>
                    <a:pt x="1354931" y="0"/>
                  </a:lnTo>
                  <a:lnTo>
                    <a:pt x="1285875" y="9525"/>
                  </a:lnTo>
                  <a:lnTo>
                    <a:pt x="1231106" y="9525"/>
                  </a:lnTo>
                  <a:lnTo>
                    <a:pt x="1169194" y="19050"/>
                  </a:lnTo>
                  <a:lnTo>
                    <a:pt x="1088231" y="26194"/>
                  </a:lnTo>
                  <a:lnTo>
                    <a:pt x="1002506" y="28575"/>
                  </a:lnTo>
                  <a:lnTo>
                    <a:pt x="928687" y="28575"/>
                  </a:lnTo>
                  <a:lnTo>
                    <a:pt x="862012" y="30956"/>
                  </a:lnTo>
                  <a:lnTo>
                    <a:pt x="831056" y="33338"/>
                  </a:lnTo>
                  <a:lnTo>
                    <a:pt x="809625" y="66675"/>
                  </a:lnTo>
                  <a:lnTo>
                    <a:pt x="762000" y="90488"/>
                  </a:lnTo>
                  <a:lnTo>
                    <a:pt x="726281" y="102394"/>
                  </a:lnTo>
                  <a:lnTo>
                    <a:pt x="666750" y="138113"/>
                  </a:lnTo>
                  <a:lnTo>
                    <a:pt x="623887" y="150019"/>
                  </a:lnTo>
                  <a:lnTo>
                    <a:pt x="576262" y="157163"/>
                  </a:lnTo>
                  <a:lnTo>
                    <a:pt x="592931" y="180975"/>
                  </a:lnTo>
                  <a:lnTo>
                    <a:pt x="569119" y="221456"/>
                  </a:lnTo>
                  <a:lnTo>
                    <a:pt x="488156" y="257175"/>
                  </a:lnTo>
                  <a:lnTo>
                    <a:pt x="400050" y="288131"/>
                  </a:lnTo>
                  <a:lnTo>
                    <a:pt x="345281" y="311944"/>
                  </a:lnTo>
                  <a:lnTo>
                    <a:pt x="261937" y="347663"/>
                  </a:lnTo>
                  <a:lnTo>
                    <a:pt x="230981" y="359569"/>
                  </a:lnTo>
                  <a:lnTo>
                    <a:pt x="219075" y="354806"/>
                  </a:lnTo>
                  <a:lnTo>
                    <a:pt x="233362" y="400050"/>
                  </a:lnTo>
                  <a:lnTo>
                    <a:pt x="178594" y="450056"/>
                  </a:lnTo>
                  <a:lnTo>
                    <a:pt x="111919" y="497681"/>
                  </a:lnTo>
                  <a:lnTo>
                    <a:pt x="80962" y="514350"/>
                  </a:lnTo>
                  <a:lnTo>
                    <a:pt x="50006" y="500063"/>
                  </a:lnTo>
                  <a:lnTo>
                    <a:pt x="35719" y="488156"/>
                  </a:lnTo>
                  <a:lnTo>
                    <a:pt x="0" y="495300"/>
                  </a:lnTo>
                  <a:lnTo>
                    <a:pt x="2381" y="509588"/>
                  </a:lnTo>
                  <a:lnTo>
                    <a:pt x="14287" y="597694"/>
                  </a:lnTo>
                  <a:lnTo>
                    <a:pt x="138112" y="614363"/>
                  </a:lnTo>
                  <a:lnTo>
                    <a:pt x="283369" y="631031"/>
                  </a:lnTo>
                  <a:lnTo>
                    <a:pt x="416719" y="640556"/>
                  </a:lnTo>
                  <a:lnTo>
                    <a:pt x="509587" y="642938"/>
                  </a:lnTo>
                  <a:lnTo>
                    <a:pt x="628650" y="635794"/>
                  </a:lnTo>
                  <a:lnTo>
                    <a:pt x="692944" y="633413"/>
                  </a:lnTo>
                  <a:lnTo>
                    <a:pt x="750094" y="647700"/>
                  </a:lnTo>
                  <a:lnTo>
                    <a:pt x="771525" y="661988"/>
                  </a:lnTo>
                  <a:lnTo>
                    <a:pt x="783431" y="685800"/>
                  </a:lnTo>
                  <a:lnTo>
                    <a:pt x="797719" y="659606"/>
                  </a:lnTo>
                  <a:lnTo>
                    <a:pt x="864394" y="669131"/>
                  </a:lnTo>
                  <a:lnTo>
                    <a:pt x="954881" y="669131"/>
                  </a:lnTo>
                  <a:lnTo>
                    <a:pt x="1059656" y="666750"/>
                  </a:lnTo>
                  <a:lnTo>
                    <a:pt x="1166812" y="678656"/>
                  </a:lnTo>
                  <a:lnTo>
                    <a:pt x="1278731" y="695325"/>
                  </a:lnTo>
                  <a:lnTo>
                    <a:pt x="1383506" y="700088"/>
                  </a:lnTo>
                  <a:lnTo>
                    <a:pt x="1490662" y="685800"/>
                  </a:lnTo>
                  <a:lnTo>
                    <a:pt x="1509712" y="678656"/>
                  </a:lnTo>
                  <a:lnTo>
                    <a:pt x="1590675" y="642938"/>
                  </a:lnTo>
                  <a:lnTo>
                    <a:pt x="1654969" y="581025"/>
                  </a:lnTo>
                  <a:lnTo>
                    <a:pt x="1695450" y="576263"/>
                  </a:lnTo>
                  <a:lnTo>
                    <a:pt x="1728787" y="550069"/>
                  </a:lnTo>
                  <a:lnTo>
                    <a:pt x="1776412" y="504825"/>
                  </a:lnTo>
                  <a:lnTo>
                    <a:pt x="1783556" y="438150"/>
                  </a:lnTo>
                  <a:lnTo>
                    <a:pt x="1833562" y="371475"/>
                  </a:lnTo>
                  <a:lnTo>
                    <a:pt x="1916906" y="309563"/>
                  </a:lnTo>
                  <a:lnTo>
                    <a:pt x="1981200" y="259556"/>
                  </a:lnTo>
                  <a:lnTo>
                    <a:pt x="2038350" y="219075"/>
                  </a:lnTo>
                  <a:lnTo>
                    <a:pt x="2040731" y="185738"/>
                  </a:lnTo>
                  <a:lnTo>
                    <a:pt x="2112169" y="154781"/>
                  </a:lnTo>
                  <a:lnTo>
                    <a:pt x="2200275" y="119063"/>
                  </a:lnTo>
                  <a:lnTo>
                    <a:pt x="2209800" y="85725"/>
                  </a:lnTo>
                  <a:lnTo>
                    <a:pt x="2250281" y="61913"/>
                  </a:lnTo>
                  <a:lnTo>
                    <a:pt x="2326481" y="28575"/>
                  </a:ln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572435" y="1125761"/>
            <a:ext cx="1246999" cy="2259306"/>
            <a:chOff x="5491006" y="4222997"/>
            <a:chExt cx="1246999" cy="2259306"/>
          </a:xfrm>
        </p:grpSpPr>
        <p:sp>
          <p:nvSpPr>
            <p:cNvPr id="31" name="TextBox 30"/>
            <p:cNvSpPr txBox="1"/>
            <p:nvPr/>
          </p:nvSpPr>
          <p:spPr>
            <a:xfrm>
              <a:off x="5491006" y="4222997"/>
              <a:ext cx="1246999" cy="46166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Braided stream aggradation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>
            <a:xfrm>
              <a:off x="6114506" y="4684662"/>
              <a:ext cx="357265" cy="17976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943271" y="1721996"/>
            <a:ext cx="1819729" cy="1432649"/>
            <a:chOff x="6900863" y="5632413"/>
            <a:chExt cx="1819729" cy="1432649"/>
          </a:xfrm>
        </p:grpSpPr>
        <p:sp>
          <p:nvSpPr>
            <p:cNvPr id="35" name="TextBox 34"/>
            <p:cNvSpPr txBox="1"/>
            <p:nvPr/>
          </p:nvSpPr>
          <p:spPr>
            <a:xfrm>
              <a:off x="6900863" y="5632413"/>
              <a:ext cx="1819729" cy="27699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Holocene delta deposits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Straight Arrow Connector 35"/>
            <p:cNvCxnSpPr>
              <a:stCxn id="35" idx="2"/>
            </p:cNvCxnSpPr>
            <p:nvPr/>
          </p:nvCxnSpPr>
          <p:spPr>
            <a:xfrm flipH="1">
              <a:off x="7095004" y="5909412"/>
              <a:ext cx="715724" cy="11556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105400" y="4419600"/>
            <a:ext cx="3739981" cy="1608060"/>
            <a:chOff x="5105400" y="4419600"/>
            <a:chExt cx="3739981" cy="1608060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419600"/>
              <a:ext cx="3739981" cy="129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5638800" y="4514838"/>
              <a:ext cx="0" cy="15128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545025" y="5463673"/>
              <a:ext cx="1300356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BLUM &amp; ROBERTS, 2011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465" y="1219200"/>
            <a:ext cx="7536335" cy="4038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4288" y="-594360"/>
            <a:ext cx="3336141" cy="716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Freeform 50"/>
          <p:cNvSpPr/>
          <p:nvPr/>
        </p:nvSpPr>
        <p:spPr>
          <a:xfrm>
            <a:off x="3690747" y="1783080"/>
            <a:ext cx="2205990" cy="1165860"/>
          </a:xfrm>
          <a:custGeom>
            <a:avLst/>
            <a:gdLst>
              <a:gd name="connsiteX0" fmla="*/ 0 w 2451100"/>
              <a:gd name="connsiteY0" fmla="*/ 368300 h 1295400"/>
              <a:gd name="connsiteX1" fmla="*/ 76200 w 2451100"/>
              <a:gd name="connsiteY1" fmla="*/ 336550 h 1295400"/>
              <a:gd name="connsiteX2" fmla="*/ 82550 w 2451100"/>
              <a:gd name="connsiteY2" fmla="*/ 285750 h 1295400"/>
              <a:gd name="connsiteX3" fmla="*/ 114300 w 2451100"/>
              <a:gd name="connsiteY3" fmla="*/ 228600 h 1295400"/>
              <a:gd name="connsiteX4" fmla="*/ 247650 w 2451100"/>
              <a:gd name="connsiteY4" fmla="*/ 254000 h 1295400"/>
              <a:gd name="connsiteX5" fmla="*/ 463550 w 2451100"/>
              <a:gd name="connsiteY5" fmla="*/ 266700 h 1295400"/>
              <a:gd name="connsiteX6" fmla="*/ 527050 w 2451100"/>
              <a:gd name="connsiteY6" fmla="*/ 196850 h 1295400"/>
              <a:gd name="connsiteX7" fmla="*/ 673100 w 2451100"/>
              <a:gd name="connsiteY7" fmla="*/ 203200 h 1295400"/>
              <a:gd name="connsiteX8" fmla="*/ 812800 w 2451100"/>
              <a:gd name="connsiteY8" fmla="*/ 120650 h 1295400"/>
              <a:gd name="connsiteX9" fmla="*/ 908050 w 2451100"/>
              <a:gd name="connsiteY9" fmla="*/ 38100 h 1295400"/>
              <a:gd name="connsiteX10" fmla="*/ 1066800 w 2451100"/>
              <a:gd name="connsiteY10" fmla="*/ 0 h 1295400"/>
              <a:gd name="connsiteX11" fmla="*/ 1149350 w 2451100"/>
              <a:gd name="connsiteY11" fmla="*/ 50800 h 1295400"/>
              <a:gd name="connsiteX12" fmla="*/ 1104900 w 2451100"/>
              <a:gd name="connsiteY12" fmla="*/ 146050 h 1295400"/>
              <a:gd name="connsiteX13" fmla="*/ 1003300 w 2451100"/>
              <a:gd name="connsiteY13" fmla="*/ 234950 h 1295400"/>
              <a:gd name="connsiteX14" fmla="*/ 971550 w 2451100"/>
              <a:gd name="connsiteY14" fmla="*/ 355600 h 1295400"/>
              <a:gd name="connsiteX15" fmla="*/ 1041400 w 2451100"/>
              <a:gd name="connsiteY15" fmla="*/ 482600 h 1295400"/>
              <a:gd name="connsiteX16" fmla="*/ 1308100 w 2451100"/>
              <a:gd name="connsiteY16" fmla="*/ 508000 h 1295400"/>
              <a:gd name="connsiteX17" fmla="*/ 1530350 w 2451100"/>
              <a:gd name="connsiteY17" fmla="*/ 527050 h 1295400"/>
              <a:gd name="connsiteX18" fmla="*/ 1746250 w 2451100"/>
              <a:gd name="connsiteY18" fmla="*/ 476250 h 1295400"/>
              <a:gd name="connsiteX19" fmla="*/ 1917700 w 2451100"/>
              <a:gd name="connsiteY19" fmla="*/ 342900 h 1295400"/>
              <a:gd name="connsiteX20" fmla="*/ 1955800 w 2451100"/>
              <a:gd name="connsiteY20" fmla="*/ 285750 h 1295400"/>
              <a:gd name="connsiteX21" fmla="*/ 2044700 w 2451100"/>
              <a:gd name="connsiteY21" fmla="*/ 330200 h 1295400"/>
              <a:gd name="connsiteX22" fmla="*/ 2108200 w 2451100"/>
              <a:gd name="connsiteY22" fmla="*/ 361950 h 1295400"/>
              <a:gd name="connsiteX23" fmla="*/ 2209800 w 2451100"/>
              <a:gd name="connsiteY23" fmla="*/ 254000 h 1295400"/>
              <a:gd name="connsiteX24" fmla="*/ 2343150 w 2451100"/>
              <a:gd name="connsiteY24" fmla="*/ 254000 h 1295400"/>
              <a:gd name="connsiteX25" fmla="*/ 2451100 w 2451100"/>
              <a:gd name="connsiteY25" fmla="*/ 323850 h 1295400"/>
              <a:gd name="connsiteX26" fmla="*/ 2432050 w 2451100"/>
              <a:gd name="connsiteY26" fmla="*/ 444500 h 1295400"/>
              <a:gd name="connsiteX27" fmla="*/ 2374900 w 2451100"/>
              <a:gd name="connsiteY27" fmla="*/ 552450 h 1295400"/>
              <a:gd name="connsiteX28" fmla="*/ 2260600 w 2451100"/>
              <a:gd name="connsiteY28" fmla="*/ 584200 h 1295400"/>
              <a:gd name="connsiteX29" fmla="*/ 2165350 w 2451100"/>
              <a:gd name="connsiteY29" fmla="*/ 596900 h 1295400"/>
              <a:gd name="connsiteX30" fmla="*/ 2127250 w 2451100"/>
              <a:gd name="connsiteY30" fmla="*/ 603250 h 1295400"/>
              <a:gd name="connsiteX31" fmla="*/ 1936750 w 2451100"/>
              <a:gd name="connsiteY31" fmla="*/ 666750 h 1295400"/>
              <a:gd name="connsiteX32" fmla="*/ 1771650 w 2451100"/>
              <a:gd name="connsiteY32" fmla="*/ 774700 h 1295400"/>
              <a:gd name="connsiteX33" fmla="*/ 1638300 w 2451100"/>
              <a:gd name="connsiteY33" fmla="*/ 857250 h 1295400"/>
              <a:gd name="connsiteX34" fmla="*/ 1428750 w 2451100"/>
              <a:gd name="connsiteY34" fmla="*/ 1028700 h 1295400"/>
              <a:gd name="connsiteX35" fmla="*/ 1295400 w 2451100"/>
              <a:gd name="connsiteY35" fmla="*/ 1130300 h 1295400"/>
              <a:gd name="connsiteX36" fmla="*/ 1200150 w 2451100"/>
              <a:gd name="connsiteY36" fmla="*/ 1270000 h 1295400"/>
              <a:gd name="connsiteX37" fmla="*/ 1130300 w 2451100"/>
              <a:gd name="connsiteY37" fmla="*/ 1295400 h 1295400"/>
              <a:gd name="connsiteX38" fmla="*/ 1092200 w 2451100"/>
              <a:gd name="connsiteY38" fmla="*/ 1295400 h 1295400"/>
              <a:gd name="connsiteX39" fmla="*/ 958850 w 2451100"/>
              <a:gd name="connsiteY39" fmla="*/ 1225550 h 1295400"/>
              <a:gd name="connsiteX40" fmla="*/ 838200 w 2451100"/>
              <a:gd name="connsiteY40" fmla="*/ 1130300 h 1295400"/>
              <a:gd name="connsiteX41" fmla="*/ 762000 w 2451100"/>
              <a:gd name="connsiteY41" fmla="*/ 965200 h 1295400"/>
              <a:gd name="connsiteX42" fmla="*/ 711200 w 2451100"/>
              <a:gd name="connsiteY42" fmla="*/ 901700 h 1295400"/>
              <a:gd name="connsiteX43" fmla="*/ 495300 w 2451100"/>
              <a:gd name="connsiteY43" fmla="*/ 876300 h 1295400"/>
              <a:gd name="connsiteX44" fmla="*/ 304800 w 2451100"/>
              <a:gd name="connsiteY44" fmla="*/ 825500 h 1295400"/>
              <a:gd name="connsiteX45" fmla="*/ 114300 w 2451100"/>
              <a:gd name="connsiteY45" fmla="*/ 698500 h 1295400"/>
              <a:gd name="connsiteX46" fmla="*/ 69850 w 2451100"/>
              <a:gd name="connsiteY46" fmla="*/ 431800 h 1295400"/>
              <a:gd name="connsiteX47" fmla="*/ 0 w 2451100"/>
              <a:gd name="connsiteY47" fmla="*/ 3683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51100" h="1295400">
                <a:moveTo>
                  <a:pt x="0" y="368300"/>
                </a:moveTo>
                <a:lnTo>
                  <a:pt x="76200" y="336550"/>
                </a:lnTo>
                <a:lnTo>
                  <a:pt x="82550" y="285750"/>
                </a:lnTo>
                <a:lnTo>
                  <a:pt x="114300" y="228600"/>
                </a:lnTo>
                <a:lnTo>
                  <a:pt x="247650" y="254000"/>
                </a:lnTo>
                <a:lnTo>
                  <a:pt x="463550" y="266700"/>
                </a:lnTo>
                <a:lnTo>
                  <a:pt x="527050" y="196850"/>
                </a:lnTo>
                <a:lnTo>
                  <a:pt x="673100" y="203200"/>
                </a:lnTo>
                <a:lnTo>
                  <a:pt x="812800" y="120650"/>
                </a:lnTo>
                <a:lnTo>
                  <a:pt x="908050" y="38100"/>
                </a:lnTo>
                <a:lnTo>
                  <a:pt x="1066800" y="0"/>
                </a:lnTo>
                <a:lnTo>
                  <a:pt x="1149350" y="50800"/>
                </a:lnTo>
                <a:lnTo>
                  <a:pt x="1104900" y="146050"/>
                </a:lnTo>
                <a:lnTo>
                  <a:pt x="1003300" y="234950"/>
                </a:lnTo>
                <a:lnTo>
                  <a:pt x="971550" y="355600"/>
                </a:lnTo>
                <a:lnTo>
                  <a:pt x="1041400" y="482600"/>
                </a:lnTo>
                <a:lnTo>
                  <a:pt x="1308100" y="508000"/>
                </a:lnTo>
                <a:lnTo>
                  <a:pt x="1530350" y="527050"/>
                </a:lnTo>
                <a:lnTo>
                  <a:pt x="1746250" y="476250"/>
                </a:lnTo>
                <a:lnTo>
                  <a:pt x="1917700" y="342900"/>
                </a:lnTo>
                <a:lnTo>
                  <a:pt x="1955800" y="285750"/>
                </a:lnTo>
                <a:lnTo>
                  <a:pt x="2044700" y="330200"/>
                </a:lnTo>
                <a:lnTo>
                  <a:pt x="2108200" y="361950"/>
                </a:lnTo>
                <a:lnTo>
                  <a:pt x="2209800" y="254000"/>
                </a:lnTo>
                <a:lnTo>
                  <a:pt x="2343150" y="254000"/>
                </a:lnTo>
                <a:lnTo>
                  <a:pt x="2451100" y="323850"/>
                </a:lnTo>
                <a:lnTo>
                  <a:pt x="2432050" y="444500"/>
                </a:lnTo>
                <a:lnTo>
                  <a:pt x="2374900" y="552450"/>
                </a:lnTo>
                <a:lnTo>
                  <a:pt x="2260600" y="584200"/>
                </a:lnTo>
                <a:lnTo>
                  <a:pt x="2165350" y="596900"/>
                </a:lnTo>
                <a:lnTo>
                  <a:pt x="2127250" y="603250"/>
                </a:lnTo>
                <a:lnTo>
                  <a:pt x="1936750" y="666750"/>
                </a:lnTo>
                <a:lnTo>
                  <a:pt x="1771650" y="774700"/>
                </a:lnTo>
                <a:lnTo>
                  <a:pt x="1638300" y="857250"/>
                </a:lnTo>
                <a:lnTo>
                  <a:pt x="1428750" y="1028700"/>
                </a:lnTo>
                <a:lnTo>
                  <a:pt x="1295400" y="1130300"/>
                </a:lnTo>
                <a:lnTo>
                  <a:pt x="1200150" y="1270000"/>
                </a:lnTo>
                <a:lnTo>
                  <a:pt x="1130300" y="1295400"/>
                </a:lnTo>
                <a:lnTo>
                  <a:pt x="1092200" y="1295400"/>
                </a:lnTo>
                <a:lnTo>
                  <a:pt x="958850" y="1225550"/>
                </a:lnTo>
                <a:lnTo>
                  <a:pt x="838200" y="1130300"/>
                </a:lnTo>
                <a:lnTo>
                  <a:pt x="762000" y="965200"/>
                </a:lnTo>
                <a:lnTo>
                  <a:pt x="711200" y="901700"/>
                </a:lnTo>
                <a:lnTo>
                  <a:pt x="495300" y="876300"/>
                </a:lnTo>
                <a:lnTo>
                  <a:pt x="304800" y="825500"/>
                </a:lnTo>
                <a:lnTo>
                  <a:pt x="114300" y="698500"/>
                </a:lnTo>
                <a:lnTo>
                  <a:pt x="69850" y="431800"/>
                </a:lnTo>
                <a:lnTo>
                  <a:pt x="0" y="368300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 w="381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965192" y="2543175"/>
            <a:ext cx="1388745" cy="1343025"/>
          </a:xfrm>
          <a:custGeom>
            <a:avLst/>
            <a:gdLst>
              <a:gd name="connsiteX0" fmla="*/ 317500 w 1543050"/>
              <a:gd name="connsiteY0" fmla="*/ 0 h 1492250"/>
              <a:gd name="connsiteX1" fmla="*/ 692150 w 1543050"/>
              <a:gd name="connsiteY1" fmla="*/ 139700 h 1492250"/>
              <a:gd name="connsiteX2" fmla="*/ 1022350 w 1543050"/>
              <a:gd name="connsiteY2" fmla="*/ 317500 h 1492250"/>
              <a:gd name="connsiteX3" fmla="*/ 1352550 w 1543050"/>
              <a:gd name="connsiteY3" fmla="*/ 520700 h 1492250"/>
              <a:gd name="connsiteX4" fmla="*/ 1504950 w 1543050"/>
              <a:gd name="connsiteY4" fmla="*/ 749300 h 1492250"/>
              <a:gd name="connsiteX5" fmla="*/ 1543050 w 1543050"/>
              <a:gd name="connsiteY5" fmla="*/ 971550 h 1492250"/>
              <a:gd name="connsiteX6" fmla="*/ 1530350 w 1543050"/>
              <a:gd name="connsiteY6" fmla="*/ 1187450 h 1492250"/>
              <a:gd name="connsiteX7" fmla="*/ 1435100 w 1543050"/>
              <a:gd name="connsiteY7" fmla="*/ 1397000 h 1492250"/>
              <a:gd name="connsiteX8" fmla="*/ 1295400 w 1543050"/>
              <a:gd name="connsiteY8" fmla="*/ 1492250 h 1492250"/>
              <a:gd name="connsiteX9" fmla="*/ 1111250 w 1543050"/>
              <a:gd name="connsiteY9" fmla="*/ 1492250 h 1492250"/>
              <a:gd name="connsiteX10" fmla="*/ 977900 w 1543050"/>
              <a:gd name="connsiteY10" fmla="*/ 1466850 h 1492250"/>
              <a:gd name="connsiteX11" fmla="*/ 793750 w 1543050"/>
              <a:gd name="connsiteY11" fmla="*/ 1377950 h 1492250"/>
              <a:gd name="connsiteX12" fmla="*/ 692150 w 1543050"/>
              <a:gd name="connsiteY12" fmla="*/ 1314450 h 1492250"/>
              <a:gd name="connsiteX13" fmla="*/ 533400 w 1543050"/>
              <a:gd name="connsiteY13" fmla="*/ 1225550 h 1492250"/>
              <a:gd name="connsiteX14" fmla="*/ 361950 w 1543050"/>
              <a:gd name="connsiteY14" fmla="*/ 1092200 h 1492250"/>
              <a:gd name="connsiteX15" fmla="*/ 190500 w 1543050"/>
              <a:gd name="connsiteY15" fmla="*/ 952500 h 1492250"/>
              <a:gd name="connsiteX16" fmla="*/ 57150 w 1543050"/>
              <a:gd name="connsiteY16" fmla="*/ 736600 h 1492250"/>
              <a:gd name="connsiteX17" fmla="*/ 0 w 1543050"/>
              <a:gd name="connsiteY17" fmla="*/ 406400 h 1492250"/>
              <a:gd name="connsiteX18" fmla="*/ 25400 w 1543050"/>
              <a:gd name="connsiteY18" fmla="*/ 247650 h 1492250"/>
              <a:gd name="connsiteX19" fmla="*/ 133350 w 1543050"/>
              <a:gd name="connsiteY19" fmla="*/ 114300 h 1492250"/>
              <a:gd name="connsiteX20" fmla="*/ 165100 w 1543050"/>
              <a:gd name="connsiteY20" fmla="*/ 95250 h 1492250"/>
              <a:gd name="connsiteX21" fmla="*/ 330200 w 1543050"/>
              <a:gd name="connsiteY21" fmla="*/ 152400 h 1492250"/>
              <a:gd name="connsiteX0" fmla="*/ 317500 w 1543050"/>
              <a:gd name="connsiteY0" fmla="*/ 0 h 1492250"/>
              <a:gd name="connsiteX1" fmla="*/ 692150 w 1543050"/>
              <a:gd name="connsiteY1" fmla="*/ 139700 h 1492250"/>
              <a:gd name="connsiteX2" fmla="*/ 1022350 w 1543050"/>
              <a:gd name="connsiteY2" fmla="*/ 317500 h 1492250"/>
              <a:gd name="connsiteX3" fmla="*/ 1352550 w 1543050"/>
              <a:gd name="connsiteY3" fmla="*/ 520700 h 1492250"/>
              <a:gd name="connsiteX4" fmla="*/ 1504950 w 1543050"/>
              <a:gd name="connsiteY4" fmla="*/ 749300 h 1492250"/>
              <a:gd name="connsiteX5" fmla="*/ 1543050 w 1543050"/>
              <a:gd name="connsiteY5" fmla="*/ 971550 h 1492250"/>
              <a:gd name="connsiteX6" fmla="*/ 1530350 w 1543050"/>
              <a:gd name="connsiteY6" fmla="*/ 1187450 h 1492250"/>
              <a:gd name="connsiteX7" fmla="*/ 1435100 w 1543050"/>
              <a:gd name="connsiteY7" fmla="*/ 1397000 h 1492250"/>
              <a:gd name="connsiteX8" fmla="*/ 1295400 w 1543050"/>
              <a:gd name="connsiteY8" fmla="*/ 1492250 h 1492250"/>
              <a:gd name="connsiteX9" fmla="*/ 1111250 w 1543050"/>
              <a:gd name="connsiteY9" fmla="*/ 1492250 h 1492250"/>
              <a:gd name="connsiteX10" fmla="*/ 977900 w 1543050"/>
              <a:gd name="connsiteY10" fmla="*/ 1466850 h 1492250"/>
              <a:gd name="connsiteX11" fmla="*/ 793750 w 1543050"/>
              <a:gd name="connsiteY11" fmla="*/ 1377950 h 1492250"/>
              <a:gd name="connsiteX12" fmla="*/ 692150 w 1543050"/>
              <a:gd name="connsiteY12" fmla="*/ 1314450 h 1492250"/>
              <a:gd name="connsiteX13" fmla="*/ 533400 w 1543050"/>
              <a:gd name="connsiteY13" fmla="*/ 1225550 h 1492250"/>
              <a:gd name="connsiteX14" fmla="*/ 361950 w 1543050"/>
              <a:gd name="connsiteY14" fmla="*/ 1092200 h 1492250"/>
              <a:gd name="connsiteX15" fmla="*/ 190500 w 1543050"/>
              <a:gd name="connsiteY15" fmla="*/ 952500 h 1492250"/>
              <a:gd name="connsiteX16" fmla="*/ 57150 w 1543050"/>
              <a:gd name="connsiteY16" fmla="*/ 736600 h 1492250"/>
              <a:gd name="connsiteX17" fmla="*/ 0 w 1543050"/>
              <a:gd name="connsiteY17" fmla="*/ 406400 h 1492250"/>
              <a:gd name="connsiteX18" fmla="*/ 25400 w 1543050"/>
              <a:gd name="connsiteY18" fmla="*/ 247650 h 1492250"/>
              <a:gd name="connsiteX19" fmla="*/ 133350 w 1543050"/>
              <a:gd name="connsiteY19" fmla="*/ 114300 h 1492250"/>
              <a:gd name="connsiteX20" fmla="*/ 165100 w 1543050"/>
              <a:gd name="connsiteY20" fmla="*/ 95250 h 1492250"/>
              <a:gd name="connsiteX21" fmla="*/ 304800 w 1543050"/>
              <a:gd name="connsiteY21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43050" h="1492250">
                <a:moveTo>
                  <a:pt x="317500" y="0"/>
                </a:moveTo>
                <a:lnTo>
                  <a:pt x="692150" y="139700"/>
                </a:lnTo>
                <a:lnTo>
                  <a:pt x="1022350" y="317500"/>
                </a:lnTo>
                <a:lnTo>
                  <a:pt x="1352550" y="520700"/>
                </a:lnTo>
                <a:lnTo>
                  <a:pt x="1504950" y="749300"/>
                </a:lnTo>
                <a:lnTo>
                  <a:pt x="1543050" y="971550"/>
                </a:lnTo>
                <a:lnTo>
                  <a:pt x="1530350" y="1187450"/>
                </a:lnTo>
                <a:lnTo>
                  <a:pt x="1435100" y="1397000"/>
                </a:lnTo>
                <a:lnTo>
                  <a:pt x="1295400" y="1492250"/>
                </a:lnTo>
                <a:lnTo>
                  <a:pt x="1111250" y="1492250"/>
                </a:lnTo>
                <a:lnTo>
                  <a:pt x="977900" y="1466850"/>
                </a:lnTo>
                <a:lnTo>
                  <a:pt x="793750" y="1377950"/>
                </a:lnTo>
                <a:lnTo>
                  <a:pt x="692150" y="1314450"/>
                </a:lnTo>
                <a:lnTo>
                  <a:pt x="533400" y="1225550"/>
                </a:lnTo>
                <a:lnTo>
                  <a:pt x="361950" y="1092200"/>
                </a:lnTo>
                <a:lnTo>
                  <a:pt x="190500" y="952500"/>
                </a:lnTo>
                <a:lnTo>
                  <a:pt x="57150" y="736600"/>
                </a:lnTo>
                <a:lnTo>
                  <a:pt x="0" y="406400"/>
                </a:lnTo>
                <a:lnTo>
                  <a:pt x="25400" y="247650"/>
                </a:lnTo>
                <a:lnTo>
                  <a:pt x="133350" y="114300"/>
                </a:lnTo>
                <a:lnTo>
                  <a:pt x="165100" y="95250"/>
                </a:lnTo>
                <a:lnTo>
                  <a:pt x="304800" y="0"/>
                </a:lnTo>
              </a:path>
            </a:pathLst>
          </a:custGeom>
          <a:solidFill>
            <a:srgbClr val="990099">
              <a:alpha val="30000"/>
            </a:srgbClr>
          </a:solidFill>
          <a:ln w="381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2827782" y="3000375"/>
            <a:ext cx="1994535" cy="1325880"/>
          </a:xfrm>
          <a:custGeom>
            <a:avLst/>
            <a:gdLst>
              <a:gd name="connsiteX0" fmla="*/ 1098550 w 2216150"/>
              <a:gd name="connsiteY0" fmla="*/ 0 h 1473200"/>
              <a:gd name="connsiteX1" fmla="*/ 1003300 w 2216150"/>
              <a:gd name="connsiteY1" fmla="*/ 127000 h 1473200"/>
              <a:gd name="connsiteX2" fmla="*/ 933450 w 2216150"/>
              <a:gd name="connsiteY2" fmla="*/ 247650 h 1473200"/>
              <a:gd name="connsiteX3" fmla="*/ 857250 w 2216150"/>
              <a:gd name="connsiteY3" fmla="*/ 469900 h 1473200"/>
              <a:gd name="connsiteX4" fmla="*/ 730250 w 2216150"/>
              <a:gd name="connsiteY4" fmla="*/ 603250 h 1473200"/>
              <a:gd name="connsiteX5" fmla="*/ 508000 w 2216150"/>
              <a:gd name="connsiteY5" fmla="*/ 584200 h 1473200"/>
              <a:gd name="connsiteX6" fmla="*/ 323850 w 2216150"/>
              <a:gd name="connsiteY6" fmla="*/ 552450 h 1473200"/>
              <a:gd name="connsiteX7" fmla="*/ 158750 w 2216150"/>
              <a:gd name="connsiteY7" fmla="*/ 565150 h 1473200"/>
              <a:gd name="connsiteX8" fmla="*/ 57150 w 2216150"/>
              <a:gd name="connsiteY8" fmla="*/ 628650 h 1473200"/>
              <a:gd name="connsiteX9" fmla="*/ 0 w 2216150"/>
              <a:gd name="connsiteY9" fmla="*/ 749300 h 1473200"/>
              <a:gd name="connsiteX10" fmla="*/ 63500 w 2216150"/>
              <a:gd name="connsiteY10" fmla="*/ 908050 h 1473200"/>
              <a:gd name="connsiteX11" fmla="*/ 330200 w 2216150"/>
              <a:gd name="connsiteY11" fmla="*/ 1047750 h 1473200"/>
              <a:gd name="connsiteX12" fmla="*/ 609600 w 2216150"/>
              <a:gd name="connsiteY12" fmla="*/ 1244600 h 1473200"/>
              <a:gd name="connsiteX13" fmla="*/ 749300 w 2216150"/>
              <a:gd name="connsiteY13" fmla="*/ 1409700 h 1473200"/>
              <a:gd name="connsiteX14" fmla="*/ 908050 w 2216150"/>
              <a:gd name="connsiteY14" fmla="*/ 1473200 h 1473200"/>
              <a:gd name="connsiteX15" fmla="*/ 1155700 w 2216150"/>
              <a:gd name="connsiteY15" fmla="*/ 1473200 h 1473200"/>
              <a:gd name="connsiteX16" fmla="*/ 1422400 w 2216150"/>
              <a:gd name="connsiteY16" fmla="*/ 1473200 h 1473200"/>
              <a:gd name="connsiteX17" fmla="*/ 1866900 w 2216150"/>
              <a:gd name="connsiteY17" fmla="*/ 1371600 h 1473200"/>
              <a:gd name="connsiteX18" fmla="*/ 2076450 w 2216150"/>
              <a:gd name="connsiteY18" fmla="*/ 1282700 h 1473200"/>
              <a:gd name="connsiteX19" fmla="*/ 2197100 w 2216150"/>
              <a:gd name="connsiteY19" fmla="*/ 1047750 h 1473200"/>
              <a:gd name="connsiteX20" fmla="*/ 2216150 w 2216150"/>
              <a:gd name="connsiteY20" fmla="*/ 781050 h 1473200"/>
              <a:gd name="connsiteX21" fmla="*/ 2095500 w 2216150"/>
              <a:gd name="connsiteY21" fmla="*/ 552450 h 1473200"/>
              <a:gd name="connsiteX22" fmla="*/ 1943100 w 2216150"/>
              <a:gd name="connsiteY22" fmla="*/ 444500 h 1473200"/>
              <a:gd name="connsiteX23" fmla="*/ 1822450 w 2216150"/>
              <a:gd name="connsiteY23" fmla="*/ 381000 h 1473200"/>
              <a:gd name="connsiteX24" fmla="*/ 1701800 w 2216150"/>
              <a:gd name="connsiteY24" fmla="*/ 323850 h 1473200"/>
              <a:gd name="connsiteX25" fmla="*/ 1403350 w 2216150"/>
              <a:gd name="connsiteY25" fmla="*/ 139700 h 1473200"/>
              <a:gd name="connsiteX26" fmla="*/ 1282700 w 2216150"/>
              <a:gd name="connsiteY26" fmla="*/ 6350 h 1473200"/>
              <a:gd name="connsiteX27" fmla="*/ 1098550 w 2216150"/>
              <a:gd name="connsiteY27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16150" h="1473200">
                <a:moveTo>
                  <a:pt x="1098550" y="0"/>
                </a:moveTo>
                <a:lnTo>
                  <a:pt x="1003300" y="127000"/>
                </a:lnTo>
                <a:lnTo>
                  <a:pt x="933450" y="247650"/>
                </a:lnTo>
                <a:lnTo>
                  <a:pt x="857250" y="469900"/>
                </a:lnTo>
                <a:lnTo>
                  <a:pt x="730250" y="603250"/>
                </a:lnTo>
                <a:lnTo>
                  <a:pt x="508000" y="584200"/>
                </a:lnTo>
                <a:lnTo>
                  <a:pt x="323850" y="552450"/>
                </a:lnTo>
                <a:lnTo>
                  <a:pt x="158750" y="565150"/>
                </a:lnTo>
                <a:lnTo>
                  <a:pt x="57150" y="628650"/>
                </a:lnTo>
                <a:lnTo>
                  <a:pt x="0" y="749300"/>
                </a:lnTo>
                <a:lnTo>
                  <a:pt x="63500" y="908050"/>
                </a:lnTo>
                <a:lnTo>
                  <a:pt x="330200" y="1047750"/>
                </a:lnTo>
                <a:lnTo>
                  <a:pt x="609600" y="1244600"/>
                </a:lnTo>
                <a:lnTo>
                  <a:pt x="749300" y="1409700"/>
                </a:lnTo>
                <a:lnTo>
                  <a:pt x="908050" y="1473200"/>
                </a:lnTo>
                <a:lnTo>
                  <a:pt x="1155700" y="1473200"/>
                </a:lnTo>
                <a:lnTo>
                  <a:pt x="1422400" y="1473200"/>
                </a:lnTo>
                <a:lnTo>
                  <a:pt x="1866900" y="1371600"/>
                </a:lnTo>
                <a:lnTo>
                  <a:pt x="2076450" y="1282700"/>
                </a:lnTo>
                <a:lnTo>
                  <a:pt x="2197100" y="1047750"/>
                </a:lnTo>
                <a:lnTo>
                  <a:pt x="2216150" y="781050"/>
                </a:lnTo>
                <a:lnTo>
                  <a:pt x="2095500" y="552450"/>
                </a:lnTo>
                <a:lnTo>
                  <a:pt x="1943100" y="444500"/>
                </a:lnTo>
                <a:lnTo>
                  <a:pt x="1822450" y="381000"/>
                </a:lnTo>
                <a:lnTo>
                  <a:pt x="1701800" y="323850"/>
                </a:lnTo>
                <a:lnTo>
                  <a:pt x="1403350" y="139700"/>
                </a:lnTo>
                <a:lnTo>
                  <a:pt x="1282700" y="6350"/>
                </a:lnTo>
                <a:lnTo>
                  <a:pt x="1098550" y="0"/>
                </a:lnTo>
                <a:close/>
              </a:path>
            </a:pathLst>
          </a:custGeom>
          <a:solidFill>
            <a:srgbClr val="00CC66">
              <a:alpha val="29804"/>
            </a:srgbClr>
          </a:solidFill>
          <a:ln w="381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330577" y="1354455"/>
            <a:ext cx="3783330" cy="1508760"/>
          </a:xfrm>
          <a:custGeom>
            <a:avLst/>
            <a:gdLst>
              <a:gd name="connsiteX0" fmla="*/ 266700 w 3524250"/>
              <a:gd name="connsiteY0" fmla="*/ 31750 h 1676400"/>
              <a:gd name="connsiteX1" fmla="*/ 279400 w 3524250"/>
              <a:gd name="connsiteY1" fmla="*/ 196850 h 1676400"/>
              <a:gd name="connsiteX2" fmla="*/ 349250 w 3524250"/>
              <a:gd name="connsiteY2" fmla="*/ 342900 h 1676400"/>
              <a:gd name="connsiteX3" fmla="*/ 463550 w 3524250"/>
              <a:gd name="connsiteY3" fmla="*/ 374650 h 1676400"/>
              <a:gd name="connsiteX4" fmla="*/ 558800 w 3524250"/>
              <a:gd name="connsiteY4" fmla="*/ 406400 h 1676400"/>
              <a:gd name="connsiteX5" fmla="*/ 622300 w 3524250"/>
              <a:gd name="connsiteY5" fmla="*/ 508000 h 1676400"/>
              <a:gd name="connsiteX6" fmla="*/ 609600 w 3524250"/>
              <a:gd name="connsiteY6" fmla="*/ 628650 h 1676400"/>
              <a:gd name="connsiteX7" fmla="*/ 654050 w 3524250"/>
              <a:gd name="connsiteY7" fmla="*/ 781050 h 1676400"/>
              <a:gd name="connsiteX8" fmla="*/ 704850 w 3524250"/>
              <a:gd name="connsiteY8" fmla="*/ 831850 h 1676400"/>
              <a:gd name="connsiteX9" fmla="*/ 774700 w 3524250"/>
              <a:gd name="connsiteY9" fmla="*/ 793750 h 1676400"/>
              <a:gd name="connsiteX10" fmla="*/ 844550 w 3524250"/>
              <a:gd name="connsiteY10" fmla="*/ 825500 h 1676400"/>
              <a:gd name="connsiteX11" fmla="*/ 895350 w 3524250"/>
              <a:gd name="connsiteY11" fmla="*/ 977900 h 1676400"/>
              <a:gd name="connsiteX12" fmla="*/ 996950 w 3524250"/>
              <a:gd name="connsiteY12" fmla="*/ 1016000 h 1676400"/>
              <a:gd name="connsiteX13" fmla="*/ 1130300 w 3524250"/>
              <a:gd name="connsiteY13" fmla="*/ 1028700 h 1676400"/>
              <a:gd name="connsiteX14" fmla="*/ 1320800 w 3524250"/>
              <a:gd name="connsiteY14" fmla="*/ 996950 h 1676400"/>
              <a:gd name="connsiteX15" fmla="*/ 1517650 w 3524250"/>
              <a:gd name="connsiteY15" fmla="*/ 946150 h 1676400"/>
              <a:gd name="connsiteX16" fmla="*/ 1631950 w 3524250"/>
              <a:gd name="connsiteY16" fmla="*/ 977900 h 1676400"/>
              <a:gd name="connsiteX17" fmla="*/ 1765300 w 3524250"/>
              <a:gd name="connsiteY17" fmla="*/ 1079500 h 1676400"/>
              <a:gd name="connsiteX18" fmla="*/ 1943100 w 3524250"/>
              <a:gd name="connsiteY18" fmla="*/ 1168400 h 1676400"/>
              <a:gd name="connsiteX19" fmla="*/ 2146300 w 3524250"/>
              <a:gd name="connsiteY19" fmla="*/ 1181100 h 1676400"/>
              <a:gd name="connsiteX20" fmla="*/ 2330450 w 3524250"/>
              <a:gd name="connsiteY20" fmla="*/ 1187450 h 1676400"/>
              <a:gd name="connsiteX21" fmla="*/ 2559050 w 3524250"/>
              <a:gd name="connsiteY21" fmla="*/ 1174750 h 1676400"/>
              <a:gd name="connsiteX22" fmla="*/ 2667000 w 3524250"/>
              <a:gd name="connsiteY22" fmla="*/ 1123950 h 1676400"/>
              <a:gd name="connsiteX23" fmla="*/ 2736850 w 3524250"/>
              <a:gd name="connsiteY23" fmla="*/ 1104900 h 1676400"/>
              <a:gd name="connsiteX24" fmla="*/ 2800350 w 3524250"/>
              <a:gd name="connsiteY24" fmla="*/ 1123950 h 1676400"/>
              <a:gd name="connsiteX25" fmla="*/ 2870200 w 3524250"/>
              <a:gd name="connsiteY25" fmla="*/ 1219200 h 1676400"/>
              <a:gd name="connsiteX26" fmla="*/ 2965450 w 3524250"/>
              <a:gd name="connsiteY26" fmla="*/ 1282700 h 1676400"/>
              <a:gd name="connsiteX27" fmla="*/ 3079750 w 3524250"/>
              <a:gd name="connsiteY27" fmla="*/ 1352550 h 1676400"/>
              <a:gd name="connsiteX28" fmla="*/ 3244850 w 3524250"/>
              <a:gd name="connsiteY28" fmla="*/ 1397000 h 1676400"/>
              <a:gd name="connsiteX29" fmla="*/ 3352800 w 3524250"/>
              <a:gd name="connsiteY29" fmla="*/ 1403350 h 1676400"/>
              <a:gd name="connsiteX30" fmla="*/ 3441700 w 3524250"/>
              <a:gd name="connsiteY30" fmla="*/ 1352550 h 1676400"/>
              <a:gd name="connsiteX31" fmla="*/ 3517900 w 3524250"/>
              <a:gd name="connsiteY31" fmla="*/ 1352550 h 1676400"/>
              <a:gd name="connsiteX32" fmla="*/ 3524250 w 3524250"/>
              <a:gd name="connsiteY32" fmla="*/ 1403350 h 1676400"/>
              <a:gd name="connsiteX33" fmla="*/ 3422650 w 3524250"/>
              <a:gd name="connsiteY33" fmla="*/ 1517650 h 1676400"/>
              <a:gd name="connsiteX34" fmla="*/ 3327400 w 3524250"/>
              <a:gd name="connsiteY34" fmla="*/ 1574800 h 1676400"/>
              <a:gd name="connsiteX35" fmla="*/ 3270250 w 3524250"/>
              <a:gd name="connsiteY35" fmla="*/ 1574800 h 1676400"/>
              <a:gd name="connsiteX36" fmla="*/ 3149600 w 3524250"/>
              <a:gd name="connsiteY36" fmla="*/ 1536700 h 1676400"/>
              <a:gd name="connsiteX37" fmla="*/ 3022600 w 3524250"/>
              <a:gd name="connsiteY37" fmla="*/ 1485900 h 1676400"/>
              <a:gd name="connsiteX38" fmla="*/ 2914650 w 3524250"/>
              <a:gd name="connsiteY38" fmla="*/ 1441450 h 1676400"/>
              <a:gd name="connsiteX39" fmla="*/ 2825750 w 3524250"/>
              <a:gd name="connsiteY39" fmla="*/ 1435100 h 1676400"/>
              <a:gd name="connsiteX40" fmla="*/ 2762250 w 3524250"/>
              <a:gd name="connsiteY40" fmla="*/ 1384300 h 1676400"/>
              <a:gd name="connsiteX41" fmla="*/ 2654300 w 3524250"/>
              <a:gd name="connsiteY41" fmla="*/ 1320800 h 1676400"/>
              <a:gd name="connsiteX42" fmla="*/ 2552700 w 3524250"/>
              <a:gd name="connsiteY42" fmla="*/ 1314450 h 1676400"/>
              <a:gd name="connsiteX43" fmla="*/ 2336800 w 3524250"/>
              <a:gd name="connsiteY43" fmla="*/ 1314450 h 1676400"/>
              <a:gd name="connsiteX44" fmla="*/ 2178050 w 3524250"/>
              <a:gd name="connsiteY44" fmla="*/ 1314450 h 1676400"/>
              <a:gd name="connsiteX45" fmla="*/ 1949450 w 3524250"/>
              <a:gd name="connsiteY45" fmla="*/ 1301750 h 1676400"/>
              <a:gd name="connsiteX46" fmla="*/ 1917700 w 3524250"/>
              <a:gd name="connsiteY46" fmla="*/ 1295400 h 1676400"/>
              <a:gd name="connsiteX47" fmla="*/ 1752600 w 3524250"/>
              <a:gd name="connsiteY47" fmla="*/ 1225550 h 1676400"/>
              <a:gd name="connsiteX48" fmla="*/ 1644650 w 3524250"/>
              <a:gd name="connsiteY48" fmla="*/ 1155700 h 1676400"/>
              <a:gd name="connsiteX49" fmla="*/ 1574800 w 3524250"/>
              <a:gd name="connsiteY49" fmla="*/ 1117600 h 1676400"/>
              <a:gd name="connsiteX50" fmla="*/ 1435100 w 3524250"/>
              <a:gd name="connsiteY50" fmla="*/ 1098550 h 1676400"/>
              <a:gd name="connsiteX51" fmla="*/ 1314450 w 3524250"/>
              <a:gd name="connsiteY51" fmla="*/ 1104900 h 1676400"/>
              <a:gd name="connsiteX52" fmla="*/ 1149350 w 3524250"/>
              <a:gd name="connsiteY52" fmla="*/ 1155700 h 1676400"/>
              <a:gd name="connsiteX53" fmla="*/ 1047750 w 3524250"/>
              <a:gd name="connsiteY53" fmla="*/ 1162050 h 1676400"/>
              <a:gd name="connsiteX54" fmla="*/ 958850 w 3524250"/>
              <a:gd name="connsiteY54" fmla="*/ 1162050 h 1676400"/>
              <a:gd name="connsiteX55" fmla="*/ 857250 w 3524250"/>
              <a:gd name="connsiteY55" fmla="*/ 1168400 h 1676400"/>
              <a:gd name="connsiteX56" fmla="*/ 793750 w 3524250"/>
              <a:gd name="connsiteY56" fmla="*/ 1225550 h 1676400"/>
              <a:gd name="connsiteX57" fmla="*/ 793750 w 3524250"/>
              <a:gd name="connsiteY57" fmla="*/ 1320800 h 1676400"/>
              <a:gd name="connsiteX58" fmla="*/ 850900 w 3524250"/>
              <a:gd name="connsiteY58" fmla="*/ 1416050 h 1676400"/>
              <a:gd name="connsiteX59" fmla="*/ 882650 w 3524250"/>
              <a:gd name="connsiteY59" fmla="*/ 1441450 h 1676400"/>
              <a:gd name="connsiteX60" fmla="*/ 996950 w 3524250"/>
              <a:gd name="connsiteY60" fmla="*/ 1416050 h 1676400"/>
              <a:gd name="connsiteX61" fmla="*/ 990600 w 3524250"/>
              <a:gd name="connsiteY61" fmla="*/ 1492250 h 1676400"/>
              <a:gd name="connsiteX62" fmla="*/ 920750 w 3524250"/>
              <a:gd name="connsiteY62" fmla="*/ 1543050 h 1676400"/>
              <a:gd name="connsiteX63" fmla="*/ 838200 w 3524250"/>
              <a:gd name="connsiteY63" fmla="*/ 1549400 h 1676400"/>
              <a:gd name="connsiteX64" fmla="*/ 781050 w 3524250"/>
              <a:gd name="connsiteY64" fmla="*/ 1511300 h 1676400"/>
              <a:gd name="connsiteX65" fmla="*/ 704850 w 3524250"/>
              <a:gd name="connsiteY65" fmla="*/ 1485900 h 1676400"/>
              <a:gd name="connsiteX66" fmla="*/ 666750 w 3524250"/>
              <a:gd name="connsiteY66" fmla="*/ 1485900 h 1676400"/>
              <a:gd name="connsiteX67" fmla="*/ 660400 w 3524250"/>
              <a:gd name="connsiteY67" fmla="*/ 1504950 h 1676400"/>
              <a:gd name="connsiteX68" fmla="*/ 679450 w 3524250"/>
              <a:gd name="connsiteY68" fmla="*/ 1555750 h 1676400"/>
              <a:gd name="connsiteX69" fmla="*/ 692150 w 3524250"/>
              <a:gd name="connsiteY69" fmla="*/ 1631950 h 1676400"/>
              <a:gd name="connsiteX70" fmla="*/ 654050 w 3524250"/>
              <a:gd name="connsiteY70" fmla="*/ 1676400 h 1676400"/>
              <a:gd name="connsiteX71" fmla="*/ 609600 w 3524250"/>
              <a:gd name="connsiteY71" fmla="*/ 1663700 h 1676400"/>
              <a:gd name="connsiteX72" fmla="*/ 565150 w 3524250"/>
              <a:gd name="connsiteY72" fmla="*/ 1581150 h 1676400"/>
              <a:gd name="connsiteX73" fmla="*/ 546100 w 3524250"/>
              <a:gd name="connsiteY73" fmla="*/ 1466850 h 1676400"/>
              <a:gd name="connsiteX74" fmla="*/ 546100 w 3524250"/>
              <a:gd name="connsiteY74" fmla="*/ 1358900 h 1676400"/>
              <a:gd name="connsiteX75" fmla="*/ 514350 w 3524250"/>
              <a:gd name="connsiteY75" fmla="*/ 1301750 h 1676400"/>
              <a:gd name="connsiteX76" fmla="*/ 450850 w 3524250"/>
              <a:gd name="connsiteY76" fmla="*/ 1263650 h 1676400"/>
              <a:gd name="connsiteX77" fmla="*/ 342900 w 3524250"/>
              <a:gd name="connsiteY77" fmla="*/ 1263650 h 1676400"/>
              <a:gd name="connsiteX78" fmla="*/ 260350 w 3524250"/>
              <a:gd name="connsiteY78" fmla="*/ 1295400 h 1676400"/>
              <a:gd name="connsiteX79" fmla="*/ 196850 w 3524250"/>
              <a:gd name="connsiteY79" fmla="*/ 1327150 h 1676400"/>
              <a:gd name="connsiteX80" fmla="*/ 101600 w 3524250"/>
              <a:gd name="connsiteY80" fmla="*/ 1327150 h 1676400"/>
              <a:gd name="connsiteX81" fmla="*/ 25400 w 3524250"/>
              <a:gd name="connsiteY81" fmla="*/ 1282700 h 1676400"/>
              <a:gd name="connsiteX82" fmla="*/ 0 w 3524250"/>
              <a:gd name="connsiteY82" fmla="*/ 1219200 h 1676400"/>
              <a:gd name="connsiteX83" fmla="*/ 31750 w 3524250"/>
              <a:gd name="connsiteY83" fmla="*/ 1143000 h 1676400"/>
              <a:gd name="connsiteX84" fmla="*/ 88900 w 3524250"/>
              <a:gd name="connsiteY84" fmla="*/ 1092200 h 1676400"/>
              <a:gd name="connsiteX85" fmla="*/ 184150 w 3524250"/>
              <a:gd name="connsiteY85" fmla="*/ 1041400 h 1676400"/>
              <a:gd name="connsiteX86" fmla="*/ 298450 w 3524250"/>
              <a:gd name="connsiteY86" fmla="*/ 958850 h 1676400"/>
              <a:gd name="connsiteX87" fmla="*/ 361950 w 3524250"/>
              <a:gd name="connsiteY87" fmla="*/ 889000 h 1676400"/>
              <a:gd name="connsiteX88" fmla="*/ 298450 w 3524250"/>
              <a:gd name="connsiteY88" fmla="*/ 736600 h 1676400"/>
              <a:gd name="connsiteX89" fmla="*/ 209550 w 3524250"/>
              <a:gd name="connsiteY89" fmla="*/ 660400 h 1676400"/>
              <a:gd name="connsiteX90" fmla="*/ 120650 w 3524250"/>
              <a:gd name="connsiteY90" fmla="*/ 476250 h 1676400"/>
              <a:gd name="connsiteX91" fmla="*/ 114300 w 3524250"/>
              <a:gd name="connsiteY91" fmla="*/ 304800 h 1676400"/>
              <a:gd name="connsiteX92" fmla="*/ 76200 w 3524250"/>
              <a:gd name="connsiteY92" fmla="*/ 190500 h 1676400"/>
              <a:gd name="connsiteX93" fmla="*/ 57150 w 3524250"/>
              <a:gd name="connsiteY93" fmla="*/ 44450 h 1676400"/>
              <a:gd name="connsiteX94" fmla="*/ 57150 w 3524250"/>
              <a:gd name="connsiteY94" fmla="*/ 0 h 1676400"/>
              <a:gd name="connsiteX95" fmla="*/ 266700 w 3524250"/>
              <a:gd name="connsiteY95" fmla="*/ 31750 h 1676400"/>
              <a:gd name="connsiteX0" fmla="*/ 266700 w 3524250"/>
              <a:gd name="connsiteY0" fmla="*/ 31750 h 1676400"/>
              <a:gd name="connsiteX1" fmla="*/ 279400 w 3524250"/>
              <a:gd name="connsiteY1" fmla="*/ 196850 h 1676400"/>
              <a:gd name="connsiteX2" fmla="*/ 349250 w 3524250"/>
              <a:gd name="connsiteY2" fmla="*/ 342900 h 1676400"/>
              <a:gd name="connsiteX3" fmla="*/ 463550 w 3524250"/>
              <a:gd name="connsiteY3" fmla="*/ 374650 h 1676400"/>
              <a:gd name="connsiteX4" fmla="*/ 558800 w 3524250"/>
              <a:gd name="connsiteY4" fmla="*/ 406400 h 1676400"/>
              <a:gd name="connsiteX5" fmla="*/ 622300 w 3524250"/>
              <a:gd name="connsiteY5" fmla="*/ 508000 h 1676400"/>
              <a:gd name="connsiteX6" fmla="*/ 609600 w 3524250"/>
              <a:gd name="connsiteY6" fmla="*/ 628650 h 1676400"/>
              <a:gd name="connsiteX7" fmla="*/ 654050 w 3524250"/>
              <a:gd name="connsiteY7" fmla="*/ 781050 h 1676400"/>
              <a:gd name="connsiteX8" fmla="*/ 704850 w 3524250"/>
              <a:gd name="connsiteY8" fmla="*/ 831850 h 1676400"/>
              <a:gd name="connsiteX9" fmla="*/ 774700 w 3524250"/>
              <a:gd name="connsiteY9" fmla="*/ 793750 h 1676400"/>
              <a:gd name="connsiteX10" fmla="*/ 844550 w 3524250"/>
              <a:gd name="connsiteY10" fmla="*/ 825500 h 1676400"/>
              <a:gd name="connsiteX11" fmla="*/ 895350 w 3524250"/>
              <a:gd name="connsiteY11" fmla="*/ 977900 h 1676400"/>
              <a:gd name="connsiteX12" fmla="*/ 996950 w 3524250"/>
              <a:gd name="connsiteY12" fmla="*/ 1016000 h 1676400"/>
              <a:gd name="connsiteX13" fmla="*/ 1130300 w 3524250"/>
              <a:gd name="connsiteY13" fmla="*/ 1028700 h 1676400"/>
              <a:gd name="connsiteX14" fmla="*/ 1320800 w 3524250"/>
              <a:gd name="connsiteY14" fmla="*/ 996950 h 1676400"/>
              <a:gd name="connsiteX15" fmla="*/ 1517650 w 3524250"/>
              <a:gd name="connsiteY15" fmla="*/ 946150 h 1676400"/>
              <a:gd name="connsiteX16" fmla="*/ 1631950 w 3524250"/>
              <a:gd name="connsiteY16" fmla="*/ 977900 h 1676400"/>
              <a:gd name="connsiteX17" fmla="*/ 1765300 w 3524250"/>
              <a:gd name="connsiteY17" fmla="*/ 1079500 h 1676400"/>
              <a:gd name="connsiteX18" fmla="*/ 1943100 w 3524250"/>
              <a:gd name="connsiteY18" fmla="*/ 1168400 h 1676400"/>
              <a:gd name="connsiteX19" fmla="*/ 2146300 w 3524250"/>
              <a:gd name="connsiteY19" fmla="*/ 1181100 h 1676400"/>
              <a:gd name="connsiteX20" fmla="*/ 2330450 w 3524250"/>
              <a:gd name="connsiteY20" fmla="*/ 1187450 h 1676400"/>
              <a:gd name="connsiteX21" fmla="*/ 2559050 w 3524250"/>
              <a:gd name="connsiteY21" fmla="*/ 1174750 h 1676400"/>
              <a:gd name="connsiteX22" fmla="*/ 2667000 w 3524250"/>
              <a:gd name="connsiteY22" fmla="*/ 1123950 h 1676400"/>
              <a:gd name="connsiteX23" fmla="*/ 2736850 w 3524250"/>
              <a:gd name="connsiteY23" fmla="*/ 1104900 h 1676400"/>
              <a:gd name="connsiteX24" fmla="*/ 2800350 w 3524250"/>
              <a:gd name="connsiteY24" fmla="*/ 1123950 h 1676400"/>
              <a:gd name="connsiteX25" fmla="*/ 2870200 w 3524250"/>
              <a:gd name="connsiteY25" fmla="*/ 1219200 h 1676400"/>
              <a:gd name="connsiteX26" fmla="*/ 2965450 w 3524250"/>
              <a:gd name="connsiteY26" fmla="*/ 1282700 h 1676400"/>
              <a:gd name="connsiteX27" fmla="*/ 3079750 w 3524250"/>
              <a:gd name="connsiteY27" fmla="*/ 1352550 h 1676400"/>
              <a:gd name="connsiteX28" fmla="*/ 3244850 w 3524250"/>
              <a:gd name="connsiteY28" fmla="*/ 1397000 h 1676400"/>
              <a:gd name="connsiteX29" fmla="*/ 3352800 w 3524250"/>
              <a:gd name="connsiteY29" fmla="*/ 1403350 h 1676400"/>
              <a:gd name="connsiteX30" fmla="*/ 3441700 w 3524250"/>
              <a:gd name="connsiteY30" fmla="*/ 1352550 h 1676400"/>
              <a:gd name="connsiteX31" fmla="*/ 3517900 w 3524250"/>
              <a:gd name="connsiteY31" fmla="*/ 1352550 h 1676400"/>
              <a:gd name="connsiteX32" fmla="*/ 3524250 w 3524250"/>
              <a:gd name="connsiteY32" fmla="*/ 1403350 h 1676400"/>
              <a:gd name="connsiteX33" fmla="*/ 3422650 w 3524250"/>
              <a:gd name="connsiteY33" fmla="*/ 1517650 h 1676400"/>
              <a:gd name="connsiteX34" fmla="*/ 3327400 w 3524250"/>
              <a:gd name="connsiteY34" fmla="*/ 1574800 h 1676400"/>
              <a:gd name="connsiteX35" fmla="*/ 3270250 w 3524250"/>
              <a:gd name="connsiteY35" fmla="*/ 1574800 h 1676400"/>
              <a:gd name="connsiteX36" fmla="*/ 3149600 w 3524250"/>
              <a:gd name="connsiteY36" fmla="*/ 1536700 h 1676400"/>
              <a:gd name="connsiteX37" fmla="*/ 3022600 w 3524250"/>
              <a:gd name="connsiteY37" fmla="*/ 1485900 h 1676400"/>
              <a:gd name="connsiteX38" fmla="*/ 2914650 w 3524250"/>
              <a:gd name="connsiteY38" fmla="*/ 1441450 h 1676400"/>
              <a:gd name="connsiteX39" fmla="*/ 2825750 w 3524250"/>
              <a:gd name="connsiteY39" fmla="*/ 1435100 h 1676400"/>
              <a:gd name="connsiteX40" fmla="*/ 2762250 w 3524250"/>
              <a:gd name="connsiteY40" fmla="*/ 1384300 h 1676400"/>
              <a:gd name="connsiteX41" fmla="*/ 2654300 w 3524250"/>
              <a:gd name="connsiteY41" fmla="*/ 1320800 h 1676400"/>
              <a:gd name="connsiteX42" fmla="*/ 2552700 w 3524250"/>
              <a:gd name="connsiteY42" fmla="*/ 1314450 h 1676400"/>
              <a:gd name="connsiteX43" fmla="*/ 2336800 w 3524250"/>
              <a:gd name="connsiteY43" fmla="*/ 1314450 h 1676400"/>
              <a:gd name="connsiteX44" fmla="*/ 2178050 w 3524250"/>
              <a:gd name="connsiteY44" fmla="*/ 1314450 h 1676400"/>
              <a:gd name="connsiteX45" fmla="*/ 1949450 w 3524250"/>
              <a:gd name="connsiteY45" fmla="*/ 1301750 h 1676400"/>
              <a:gd name="connsiteX46" fmla="*/ 1917700 w 3524250"/>
              <a:gd name="connsiteY46" fmla="*/ 1295400 h 1676400"/>
              <a:gd name="connsiteX47" fmla="*/ 1752600 w 3524250"/>
              <a:gd name="connsiteY47" fmla="*/ 1225550 h 1676400"/>
              <a:gd name="connsiteX48" fmla="*/ 1644650 w 3524250"/>
              <a:gd name="connsiteY48" fmla="*/ 1155700 h 1676400"/>
              <a:gd name="connsiteX49" fmla="*/ 1574800 w 3524250"/>
              <a:gd name="connsiteY49" fmla="*/ 1117600 h 1676400"/>
              <a:gd name="connsiteX50" fmla="*/ 1435100 w 3524250"/>
              <a:gd name="connsiteY50" fmla="*/ 1098550 h 1676400"/>
              <a:gd name="connsiteX51" fmla="*/ 1314450 w 3524250"/>
              <a:gd name="connsiteY51" fmla="*/ 1104900 h 1676400"/>
              <a:gd name="connsiteX52" fmla="*/ 1149350 w 3524250"/>
              <a:gd name="connsiteY52" fmla="*/ 1155700 h 1676400"/>
              <a:gd name="connsiteX53" fmla="*/ 1047750 w 3524250"/>
              <a:gd name="connsiteY53" fmla="*/ 1162050 h 1676400"/>
              <a:gd name="connsiteX54" fmla="*/ 958850 w 3524250"/>
              <a:gd name="connsiteY54" fmla="*/ 1162050 h 1676400"/>
              <a:gd name="connsiteX55" fmla="*/ 857250 w 3524250"/>
              <a:gd name="connsiteY55" fmla="*/ 1168400 h 1676400"/>
              <a:gd name="connsiteX56" fmla="*/ 793750 w 3524250"/>
              <a:gd name="connsiteY56" fmla="*/ 1225550 h 1676400"/>
              <a:gd name="connsiteX57" fmla="*/ 793750 w 3524250"/>
              <a:gd name="connsiteY57" fmla="*/ 1320800 h 1676400"/>
              <a:gd name="connsiteX58" fmla="*/ 850900 w 3524250"/>
              <a:gd name="connsiteY58" fmla="*/ 1416050 h 1676400"/>
              <a:gd name="connsiteX59" fmla="*/ 882650 w 3524250"/>
              <a:gd name="connsiteY59" fmla="*/ 1441450 h 1676400"/>
              <a:gd name="connsiteX60" fmla="*/ 996950 w 3524250"/>
              <a:gd name="connsiteY60" fmla="*/ 1416050 h 1676400"/>
              <a:gd name="connsiteX61" fmla="*/ 990600 w 3524250"/>
              <a:gd name="connsiteY61" fmla="*/ 1492250 h 1676400"/>
              <a:gd name="connsiteX62" fmla="*/ 920750 w 3524250"/>
              <a:gd name="connsiteY62" fmla="*/ 1543050 h 1676400"/>
              <a:gd name="connsiteX63" fmla="*/ 838200 w 3524250"/>
              <a:gd name="connsiteY63" fmla="*/ 1549400 h 1676400"/>
              <a:gd name="connsiteX64" fmla="*/ 781050 w 3524250"/>
              <a:gd name="connsiteY64" fmla="*/ 1511300 h 1676400"/>
              <a:gd name="connsiteX65" fmla="*/ 704850 w 3524250"/>
              <a:gd name="connsiteY65" fmla="*/ 1485900 h 1676400"/>
              <a:gd name="connsiteX66" fmla="*/ 666750 w 3524250"/>
              <a:gd name="connsiteY66" fmla="*/ 1485900 h 1676400"/>
              <a:gd name="connsiteX67" fmla="*/ 660400 w 3524250"/>
              <a:gd name="connsiteY67" fmla="*/ 1504950 h 1676400"/>
              <a:gd name="connsiteX68" fmla="*/ 679450 w 3524250"/>
              <a:gd name="connsiteY68" fmla="*/ 1555750 h 1676400"/>
              <a:gd name="connsiteX69" fmla="*/ 692150 w 3524250"/>
              <a:gd name="connsiteY69" fmla="*/ 1631950 h 1676400"/>
              <a:gd name="connsiteX70" fmla="*/ 654050 w 3524250"/>
              <a:gd name="connsiteY70" fmla="*/ 1676400 h 1676400"/>
              <a:gd name="connsiteX71" fmla="*/ 609600 w 3524250"/>
              <a:gd name="connsiteY71" fmla="*/ 1663700 h 1676400"/>
              <a:gd name="connsiteX72" fmla="*/ 565150 w 3524250"/>
              <a:gd name="connsiteY72" fmla="*/ 1581150 h 1676400"/>
              <a:gd name="connsiteX73" fmla="*/ 546100 w 3524250"/>
              <a:gd name="connsiteY73" fmla="*/ 1466850 h 1676400"/>
              <a:gd name="connsiteX74" fmla="*/ 546100 w 3524250"/>
              <a:gd name="connsiteY74" fmla="*/ 1358900 h 1676400"/>
              <a:gd name="connsiteX75" fmla="*/ 514350 w 3524250"/>
              <a:gd name="connsiteY75" fmla="*/ 1301750 h 1676400"/>
              <a:gd name="connsiteX76" fmla="*/ 450850 w 3524250"/>
              <a:gd name="connsiteY76" fmla="*/ 1263650 h 1676400"/>
              <a:gd name="connsiteX77" fmla="*/ 342900 w 3524250"/>
              <a:gd name="connsiteY77" fmla="*/ 1263650 h 1676400"/>
              <a:gd name="connsiteX78" fmla="*/ 260350 w 3524250"/>
              <a:gd name="connsiteY78" fmla="*/ 1295400 h 1676400"/>
              <a:gd name="connsiteX79" fmla="*/ 196850 w 3524250"/>
              <a:gd name="connsiteY79" fmla="*/ 1327150 h 1676400"/>
              <a:gd name="connsiteX80" fmla="*/ 101600 w 3524250"/>
              <a:gd name="connsiteY80" fmla="*/ 1327150 h 1676400"/>
              <a:gd name="connsiteX81" fmla="*/ 25400 w 3524250"/>
              <a:gd name="connsiteY81" fmla="*/ 1282700 h 1676400"/>
              <a:gd name="connsiteX82" fmla="*/ 0 w 3524250"/>
              <a:gd name="connsiteY82" fmla="*/ 1219200 h 1676400"/>
              <a:gd name="connsiteX83" fmla="*/ 31750 w 3524250"/>
              <a:gd name="connsiteY83" fmla="*/ 1143000 h 1676400"/>
              <a:gd name="connsiteX84" fmla="*/ 88900 w 3524250"/>
              <a:gd name="connsiteY84" fmla="*/ 1092200 h 1676400"/>
              <a:gd name="connsiteX85" fmla="*/ 184150 w 3524250"/>
              <a:gd name="connsiteY85" fmla="*/ 1041400 h 1676400"/>
              <a:gd name="connsiteX86" fmla="*/ 298450 w 3524250"/>
              <a:gd name="connsiteY86" fmla="*/ 958850 h 1676400"/>
              <a:gd name="connsiteX87" fmla="*/ 298450 w 3524250"/>
              <a:gd name="connsiteY87" fmla="*/ 736600 h 1676400"/>
              <a:gd name="connsiteX88" fmla="*/ 209550 w 3524250"/>
              <a:gd name="connsiteY88" fmla="*/ 660400 h 1676400"/>
              <a:gd name="connsiteX89" fmla="*/ 120650 w 3524250"/>
              <a:gd name="connsiteY89" fmla="*/ 476250 h 1676400"/>
              <a:gd name="connsiteX90" fmla="*/ 114300 w 3524250"/>
              <a:gd name="connsiteY90" fmla="*/ 304800 h 1676400"/>
              <a:gd name="connsiteX91" fmla="*/ 76200 w 3524250"/>
              <a:gd name="connsiteY91" fmla="*/ 190500 h 1676400"/>
              <a:gd name="connsiteX92" fmla="*/ 57150 w 3524250"/>
              <a:gd name="connsiteY92" fmla="*/ 44450 h 1676400"/>
              <a:gd name="connsiteX93" fmla="*/ 57150 w 3524250"/>
              <a:gd name="connsiteY93" fmla="*/ 0 h 1676400"/>
              <a:gd name="connsiteX94" fmla="*/ 266700 w 3524250"/>
              <a:gd name="connsiteY94" fmla="*/ 31750 h 1676400"/>
              <a:gd name="connsiteX0" fmla="*/ 266700 w 3524250"/>
              <a:gd name="connsiteY0" fmla="*/ 31750 h 1676400"/>
              <a:gd name="connsiteX1" fmla="*/ 279400 w 3524250"/>
              <a:gd name="connsiteY1" fmla="*/ 196850 h 1676400"/>
              <a:gd name="connsiteX2" fmla="*/ 349250 w 3524250"/>
              <a:gd name="connsiteY2" fmla="*/ 342900 h 1676400"/>
              <a:gd name="connsiteX3" fmla="*/ 463550 w 3524250"/>
              <a:gd name="connsiteY3" fmla="*/ 374650 h 1676400"/>
              <a:gd name="connsiteX4" fmla="*/ 558800 w 3524250"/>
              <a:gd name="connsiteY4" fmla="*/ 406400 h 1676400"/>
              <a:gd name="connsiteX5" fmla="*/ 622300 w 3524250"/>
              <a:gd name="connsiteY5" fmla="*/ 508000 h 1676400"/>
              <a:gd name="connsiteX6" fmla="*/ 609600 w 3524250"/>
              <a:gd name="connsiteY6" fmla="*/ 628650 h 1676400"/>
              <a:gd name="connsiteX7" fmla="*/ 654050 w 3524250"/>
              <a:gd name="connsiteY7" fmla="*/ 781050 h 1676400"/>
              <a:gd name="connsiteX8" fmla="*/ 704850 w 3524250"/>
              <a:gd name="connsiteY8" fmla="*/ 831850 h 1676400"/>
              <a:gd name="connsiteX9" fmla="*/ 774700 w 3524250"/>
              <a:gd name="connsiteY9" fmla="*/ 793750 h 1676400"/>
              <a:gd name="connsiteX10" fmla="*/ 844550 w 3524250"/>
              <a:gd name="connsiteY10" fmla="*/ 825500 h 1676400"/>
              <a:gd name="connsiteX11" fmla="*/ 895350 w 3524250"/>
              <a:gd name="connsiteY11" fmla="*/ 977900 h 1676400"/>
              <a:gd name="connsiteX12" fmla="*/ 996950 w 3524250"/>
              <a:gd name="connsiteY12" fmla="*/ 1016000 h 1676400"/>
              <a:gd name="connsiteX13" fmla="*/ 1130300 w 3524250"/>
              <a:gd name="connsiteY13" fmla="*/ 1028700 h 1676400"/>
              <a:gd name="connsiteX14" fmla="*/ 1320800 w 3524250"/>
              <a:gd name="connsiteY14" fmla="*/ 996950 h 1676400"/>
              <a:gd name="connsiteX15" fmla="*/ 1517650 w 3524250"/>
              <a:gd name="connsiteY15" fmla="*/ 946150 h 1676400"/>
              <a:gd name="connsiteX16" fmla="*/ 1631950 w 3524250"/>
              <a:gd name="connsiteY16" fmla="*/ 977900 h 1676400"/>
              <a:gd name="connsiteX17" fmla="*/ 1765300 w 3524250"/>
              <a:gd name="connsiteY17" fmla="*/ 1079500 h 1676400"/>
              <a:gd name="connsiteX18" fmla="*/ 1943100 w 3524250"/>
              <a:gd name="connsiteY18" fmla="*/ 1168400 h 1676400"/>
              <a:gd name="connsiteX19" fmla="*/ 2146300 w 3524250"/>
              <a:gd name="connsiteY19" fmla="*/ 1181100 h 1676400"/>
              <a:gd name="connsiteX20" fmla="*/ 2330450 w 3524250"/>
              <a:gd name="connsiteY20" fmla="*/ 1187450 h 1676400"/>
              <a:gd name="connsiteX21" fmla="*/ 2559050 w 3524250"/>
              <a:gd name="connsiteY21" fmla="*/ 1174750 h 1676400"/>
              <a:gd name="connsiteX22" fmla="*/ 2667000 w 3524250"/>
              <a:gd name="connsiteY22" fmla="*/ 1123950 h 1676400"/>
              <a:gd name="connsiteX23" fmla="*/ 2736850 w 3524250"/>
              <a:gd name="connsiteY23" fmla="*/ 1104900 h 1676400"/>
              <a:gd name="connsiteX24" fmla="*/ 2800350 w 3524250"/>
              <a:gd name="connsiteY24" fmla="*/ 1123950 h 1676400"/>
              <a:gd name="connsiteX25" fmla="*/ 2870200 w 3524250"/>
              <a:gd name="connsiteY25" fmla="*/ 1219200 h 1676400"/>
              <a:gd name="connsiteX26" fmla="*/ 2965450 w 3524250"/>
              <a:gd name="connsiteY26" fmla="*/ 1282700 h 1676400"/>
              <a:gd name="connsiteX27" fmla="*/ 3079750 w 3524250"/>
              <a:gd name="connsiteY27" fmla="*/ 1352550 h 1676400"/>
              <a:gd name="connsiteX28" fmla="*/ 3244850 w 3524250"/>
              <a:gd name="connsiteY28" fmla="*/ 1397000 h 1676400"/>
              <a:gd name="connsiteX29" fmla="*/ 3352800 w 3524250"/>
              <a:gd name="connsiteY29" fmla="*/ 1403350 h 1676400"/>
              <a:gd name="connsiteX30" fmla="*/ 3441700 w 3524250"/>
              <a:gd name="connsiteY30" fmla="*/ 1352550 h 1676400"/>
              <a:gd name="connsiteX31" fmla="*/ 3517900 w 3524250"/>
              <a:gd name="connsiteY31" fmla="*/ 1352550 h 1676400"/>
              <a:gd name="connsiteX32" fmla="*/ 3524250 w 3524250"/>
              <a:gd name="connsiteY32" fmla="*/ 1403350 h 1676400"/>
              <a:gd name="connsiteX33" fmla="*/ 3422650 w 3524250"/>
              <a:gd name="connsiteY33" fmla="*/ 1517650 h 1676400"/>
              <a:gd name="connsiteX34" fmla="*/ 3327400 w 3524250"/>
              <a:gd name="connsiteY34" fmla="*/ 1574800 h 1676400"/>
              <a:gd name="connsiteX35" fmla="*/ 3270250 w 3524250"/>
              <a:gd name="connsiteY35" fmla="*/ 1574800 h 1676400"/>
              <a:gd name="connsiteX36" fmla="*/ 3149600 w 3524250"/>
              <a:gd name="connsiteY36" fmla="*/ 1536700 h 1676400"/>
              <a:gd name="connsiteX37" fmla="*/ 3022600 w 3524250"/>
              <a:gd name="connsiteY37" fmla="*/ 1485900 h 1676400"/>
              <a:gd name="connsiteX38" fmla="*/ 2914650 w 3524250"/>
              <a:gd name="connsiteY38" fmla="*/ 1441450 h 1676400"/>
              <a:gd name="connsiteX39" fmla="*/ 2825750 w 3524250"/>
              <a:gd name="connsiteY39" fmla="*/ 1435100 h 1676400"/>
              <a:gd name="connsiteX40" fmla="*/ 2762250 w 3524250"/>
              <a:gd name="connsiteY40" fmla="*/ 1384300 h 1676400"/>
              <a:gd name="connsiteX41" fmla="*/ 2654300 w 3524250"/>
              <a:gd name="connsiteY41" fmla="*/ 1320800 h 1676400"/>
              <a:gd name="connsiteX42" fmla="*/ 2552700 w 3524250"/>
              <a:gd name="connsiteY42" fmla="*/ 1314450 h 1676400"/>
              <a:gd name="connsiteX43" fmla="*/ 2336800 w 3524250"/>
              <a:gd name="connsiteY43" fmla="*/ 1314450 h 1676400"/>
              <a:gd name="connsiteX44" fmla="*/ 2178050 w 3524250"/>
              <a:gd name="connsiteY44" fmla="*/ 1314450 h 1676400"/>
              <a:gd name="connsiteX45" fmla="*/ 1949450 w 3524250"/>
              <a:gd name="connsiteY45" fmla="*/ 1301750 h 1676400"/>
              <a:gd name="connsiteX46" fmla="*/ 1917700 w 3524250"/>
              <a:gd name="connsiteY46" fmla="*/ 1295400 h 1676400"/>
              <a:gd name="connsiteX47" fmla="*/ 1752600 w 3524250"/>
              <a:gd name="connsiteY47" fmla="*/ 1225550 h 1676400"/>
              <a:gd name="connsiteX48" fmla="*/ 1644650 w 3524250"/>
              <a:gd name="connsiteY48" fmla="*/ 1155700 h 1676400"/>
              <a:gd name="connsiteX49" fmla="*/ 1574800 w 3524250"/>
              <a:gd name="connsiteY49" fmla="*/ 1117600 h 1676400"/>
              <a:gd name="connsiteX50" fmla="*/ 1435100 w 3524250"/>
              <a:gd name="connsiteY50" fmla="*/ 1098550 h 1676400"/>
              <a:gd name="connsiteX51" fmla="*/ 1314450 w 3524250"/>
              <a:gd name="connsiteY51" fmla="*/ 1104900 h 1676400"/>
              <a:gd name="connsiteX52" fmla="*/ 1149350 w 3524250"/>
              <a:gd name="connsiteY52" fmla="*/ 1155700 h 1676400"/>
              <a:gd name="connsiteX53" fmla="*/ 1047750 w 3524250"/>
              <a:gd name="connsiteY53" fmla="*/ 1162050 h 1676400"/>
              <a:gd name="connsiteX54" fmla="*/ 958850 w 3524250"/>
              <a:gd name="connsiteY54" fmla="*/ 1162050 h 1676400"/>
              <a:gd name="connsiteX55" fmla="*/ 857250 w 3524250"/>
              <a:gd name="connsiteY55" fmla="*/ 1168400 h 1676400"/>
              <a:gd name="connsiteX56" fmla="*/ 793750 w 3524250"/>
              <a:gd name="connsiteY56" fmla="*/ 1225550 h 1676400"/>
              <a:gd name="connsiteX57" fmla="*/ 793750 w 3524250"/>
              <a:gd name="connsiteY57" fmla="*/ 1320800 h 1676400"/>
              <a:gd name="connsiteX58" fmla="*/ 850900 w 3524250"/>
              <a:gd name="connsiteY58" fmla="*/ 1416050 h 1676400"/>
              <a:gd name="connsiteX59" fmla="*/ 882650 w 3524250"/>
              <a:gd name="connsiteY59" fmla="*/ 1441450 h 1676400"/>
              <a:gd name="connsiteX60" fmla="*/ 996950 w 3524250"/>
              <a:gd name="connsiteY60" fmla="*/ 1416050 h 1676400"/>
              <a:gd name="connsiteX61" fmla="*/ 990600 w 3524250"/>
              <a:gd name="connsiteY61" fmla="*/ 1492250 h 1676400"/>
              <a:gd name="connsiteX62" fmla="*/ 920750 w 3524250"/>
              <a:gd name="connsiteY62" fmla="*/ 1543050 h 1676400"/>
              <a:gd name="connsiteX63" fmla="*/ 838200 w 3524250"/>
              <a:gd name="connsiteY63" fmla="*/ 1549400 h 1676400"/>
              <a:gd name="connsiteX64" fmla="*/ 781050 w 3524250"/>
              <a:gd name="connsiteY64" fmla="*/ 1511300 h 1676400"/>
              <a:gd name="connsiteX65" fmla="*/ 704850 w 3524250"/>
              <a:gd name="connsiteY65" fmla="*/ 1485900 h 1676400"/>
              <a:gd name="connsiteX66" fmla="*/ 666750 w 3524250"/>
              <a:gd name="connsiteY66" fmla="*/ 1485900 h 1676400"/>
              <a:gd name="connsiteX67" fmla="*/ 660400 w 3524250"/>
              <a:gd name="connsiteY67" fmla="*/ 1504950 h 1676400"/>
              <a:gd name="connsiteX68" fmla="*/ 679450 w 3524250"/>
              <a:gd name="connsiteY68" fmla="*/ 1555750 h 1676400"/>
              <a:gd name="connsiteX69" fmla="*/ 692150 w 3524250"/>
              <a:gd name="connsiteY69" fmla="*/ 1631950 h 1676400"/>
              <a:gd name="connsiteX70" fmla="*/ 654050 w 3524250"/>
              <a:gd name="connsiteY70" fmla="*/ 1676400 h 1676400"/>
              <a:gd name="connsiteX71" fmla="*/ 609600 w 3524250"/>
              <a:gd name="connsiteY71" fmla="*/ 1663700 h 1676400"/>
              <a:gd name="connsiteX72" fmla="*/ 565150 w 3524250"/>
              <a:gd name="connsiteY72" fmla="*/ 1581150 h 1676400"/>
              <a:gd name="connsiteX73" fmla="*/ 546100 w 3524250"/>
              <a:gd name="connsiteY73" fmla="*/ 1466850 h 1676400"/>
              <a:gd name="connsiteX74" fmla="*/ 546100 w 3524250"/>
              <a:gd name="connsiteY74" fmla="*/ 1358900 h 1676400"/>
              <a:gd name="connsiteX75" fmla="*/ 514350 w 3524250"/>
              <a:gd name="connsiteY75" fmla="*/ 1301750 h 1676400"/>
              <a:gd name="connsiteX76" fmla="*/ 450850 w 3524250"/>
              <a:gd name="connsiteY76" fmla="*/ 1263650 h 1676400"/>
              <a:gd name="connsiteX77" fmla="*/ 342900 w 3524250"/>
              <a:gd name="connsiteY77" fmla="*/ 1263650 h 1676400"/>
              <a:gd name="connsiteX78" fmla="*/ 260350 w 3524250"/>
              <a:gd name="connsiteY78" fmla="*/ 1295400 h 1676400"/>
              <a:gd name="connsiteX79" fmla="*/ 196850 w 3524250"/>
              <a:gd name="connsiteY79" fmla="*/ 1327150 h 1676400"/>
              <a:gd name="connsiteX80" fmla="*/ 101600 w 3524250"/>
              <a:gd name="connsiteY80" fmla="*/ 1327150 h 1676400"/>
              <a:gd name="connsiteX81" fmla="*/ 25400 w 3524250"/>
              <a:gd name="connsiteY81" fmla="*/ 1282700 h 1676400"/>
              <a:gd name="connsiteX82" fmla="*/ 0 w 3524250"/>
              <a:gd name="connsiteY82" fmla="*/ 1219200 h 1676400"/>
              <a:gd name="connsiteX83" fmla="*/ 31750 w 3524250"/>
              <a:gd name="connsiteY83" fmla="*/ 1143000 h 1676400"/>
              <a:gd name="connsiteX84" fmla="*/ 88900 w 3524250"/>
              <a:gd name="connsiteY84" fmla="*/ 1092200 h 1676400"/>
              <a:gd name="connsiteX85" fmla="*/ 184150 w 3524250"/>
              <a:gd name="connsiteY85" fmla="*/ 1041400 h 1676400"/>
              <a:gd name="connsiteX86" fmla="*/ 298450 w 3524250"/>
              <a:gd name="connsiteY86" fmla="*/ 958850 h 1676400"/>
              <a:gd name="connsiteX87" fmla="*/ 209550 w 3524250"/>
              <a:gd name="connsiteY87" fmla="*/ 660400 h 1676400"/>
              <a:gd name="connsiteX88" fmla="*/ 120650 w 3524250"/>
              <a:gd name="connsiteY88" fmla="*/ 476250 h 1676400"/>
              <a:gd name="connsiteX89" fmla="*/ 114300 w 3524250"/>
              <a:gd name="connsiteY89" fmla="*/ 304800 h 1676400"/>
              <a:gd name="connsiteX90" fmla="*/ 76200 w 3524250"/>
              <a:gd name="connsiteY90" fmla="*/ 190500 h 1676400"/>
              <a:gd name="connsiteX91" fmla="*/ 57150 w 3524250"/>
              <a:gd name="connsiteY91" fmla="*/ 44450 h 1676400"/>
              <a:gd name="connsiteX92" fmla="*/ 57150 w 3524250"/>
              <a:gd name="connsiteY92" fmla="*/ 0 h 1676400"/>
              <a:gd name="connsiteX93" fmla="*/ 266700 w 352425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501650 w 3937000"/>
              <a:gd name="connsiteY84" fmla="*/ 1092200 h 1676400"/>
              <a:gd name="connsiteX85" fmla="*/ 596900 w 3937000"/>
              <a:gd name="connsiteY85" fmla="*/ 1041400 h 1676400"/>
              <a:gd name="connsiteX86" fmla="*/ 711200 w 3937000"/>
              <a:gd name="connsiteY86" fmla="*/ 95885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501650 w 3937000"/>
              <a:gd name="connsiteY84" fmla="*/ 1092200 h 1676400"/>
              <a:gd name="connsiteX85" fmla="*/ 596900 w 3937000"/>
              <a:gd name="connsiteY85" fmla="*/ 1041400 h 1676400"/>
              <a:gd name="connsiteX86" fmla="*/ 95250 w 3937000"/>
              <a:gd name="connsiteY86" fmla="*/ 101600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501650 w 3937000"/>
              <a:gd name="connsiteY84" fmla="*/ 1092200 h 1676400"/>
              <a:gd name="connsiteX85" fmla="*/ 228600 w 3937000"/>
              <a:gd name="connsiteY85" fmla="*/ 1123950 h 1676400"/>
              <a:gd name="connsiteX86" fmla="*/ 95250 w 3937000"/>
              <a:gd name="connsiteY86" fmla="*/ 101600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266700 w 3937000"/>
              <a:gd name="connsiteY84" fmla="*/ 1174750 h 1676400"/>
              <a:gd name="connsiteX85" fmla="*/ 228600 w 3937000"/>
              <a:gd name="connsiteY85" fmla="*/ 1123950 h 1676400"/>
              <a:gd name="connsiteX86" fmla="*/ 95250 w 3937000"/>
              <a:gd name="connsiteY86" fmla="*/ 101600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266700 w 3937000"/>
              <a:gd name="connsiteY83" fmla="*/ 1174750 h 1676400"/>
              <a:gd name="connsiteX84" fmla="*/ 228600 w 3937000"/>
              <a:gd name="connsiteY84" fmla="*/ 1123950 h 1676400"/>
              <a:gd name="connsiteX85" fmla="*/ 95250 w 3937000"/>
              <a:gd name="connsiteY85" fmla="*/ 1016000 h 1676400"/>
              <a:gd name="connsiteX86" fmla="*/ 0 w 3937000"/>
              <a:gd name="connsiteY86" fmla="*/ 908050 h 1676400"/>
              <a:gd name="connsiteX87" fmla="*/ 533400 w 3937000"/>
              <a:gd name="connsiteY87" fmla="*/ 476250 h 1676400"/>
              <a:gd name="connsiteX88" fmla="*/ 527050 w 3937000"/>
              <a:gd name="connsiteY88" fmla="*/ 304800 h 1676400"/>
              <a:gd name="connsiteX89" fmla="*/ 488950 w 3937000"/>
              <a:gd name="connsiteY89" fmla="*/ 190500 h 1676400"/>
              <a:gd name="connsiteX90" fmla="*/ 469900 w 3937000"/>
              <a:gd name="connsiteY90" fmla="*/ 44450 h 1676400"/>
              <a:gd name="connsiteX91" fmla="*/ 469900 w 3937000"/>
              <a:gd name="connsiteY91" fmla="*/ 0 h 1676400"/>
              <a:gd name="connsiteX92" fmla="*/ 679450 w 3937000"/>
              <a:gd name="connsiteY92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361950 w 3937000"/>
              <a:gd name="connsiteY82" fmla="*/ 1263650 h 1676400"/>
              <a:gd name="connsiteX83" fmla="*/ 266700 w 3937000"/>
              <a:gd name="connsiteY83" fmla="*/ 1174750 h 1676400"/>
              <a:gd name="connsiteX84" fmla="*/ 228600 w 3937000"/>
              <a:gd name="connsiteY84" fmla="*/ 1123950 h 1676400"/>
              <a:gd name="connsiteX85" fmla="*/ 95250 w 3937000"/>
              <a:gd name="connsiteY85" fmla="*/ 1016000 h 1676400"/>
              <a:gd name="connsiteX86" fmla="*/ 0 w 3937000"/>
              <a:gd name="connsiteY86" fmla="*/ 908050 h 1676400"/>
              <a:gd name="connsiteX87" fmla="*/ 533400 w 3937000"/>
              <a:gd name="connsiteY87" fmla="*/ 476250 h 1676400"/>
              <a:gd name="connsiteX88" fmla="*/ 527050 w 3937000"/>
              <a:gd name="connsiteY88" fmla="*/ 304800 h 1676400"/>
              <a:gd name="connsiteX89" fmla="*/ 488950 w 3937000"/>
              <a:gd name="connsiteY89" fmla="*/ 190500 h 1676400"/>
              <a:gd name="connsiteX90" fmla="*/ 469900 w 3937000"/>
              <a:gd name="connsiteY90" fmla="*/ 44450 h 1676400"/>
              <a:gd name="connsiteX91" fmla="*/ 469900 w 3937000"/>
              <a:gd name="connsiteY91" fmla="*/ 0 h 1676400"/>
              <a:gd name="connsiteX92" fmla="*/ 679450 w 3937000"/>
              <a:gd name="connsiteY92" fmla="*/ 31750 h 1676400"/>
              <a:gd name="connsiteX0" fmla="*/ 704850 w 3962400"/>
              <a:gd name="connsiteY0" fmla="*/ 31750 h 1676400"/>
              <a:gd name="connsiteX1" fmla="*/ 717550 w 3962400"/>
              <a:gd name="connsiteY1" fmla="*/ 196850 h 1676400"/>
              <a:gd name="connsiteX2" fmla="*/ 787400 w 3962400"/>
              <a:gd name="connsiteY2" fmla="*/ 342900 h 1676400"/>
              <a:gd name="connsiteX3" fmla="*/ 901700 w 3962400"/>
              <a:gd name="connsiteY3" fmla="*/ 374650 h 1676400"/>
              <a:gd name="connsiteX4" fmla="*/ 996950 w 3962400"/>
              <a:gd name="connsiteY4" fmla="*/ 406400 h 1676400"/>
              <a:gd name="connsiteX5" fmla="*/ 1060450 w 3962400"/>
              <a:gd name="connsiteY5" fmla="*/ 508000 h 1676400"/>
              <a:gd name="connsiteX6" fmla="*/ 1047750 w 3962400"/>
              <a:gd name="connsiteY6" fmla="*/ 628650 h 1676400"/>
              <a:gd name="connsiteX7" fmla="*/ 1092200 w 3962400"/>
              <a:gd name="connsiteY7" fmla="*/ 781050 h 1676400"/>
              <a:gd name="connsiteX8" fmla="*/ 1143000 w 3962400"/>
              <a:gd name="connsiteY8" fmla="*/ 831850 h 1676400"/>
              <a:gd name="connsiteX9" fmla="*/ 1212850 w 3962400"/>
              <a:gd name="connsiteY9" fmla="*/ 793750 h 1676400"/>
              <a:gd name="connsiteX10" fmla="*/ 1282700 w 3962400"/>
              <a:gd name="connsiteY10" fmla="*/ 825500 h 1676400"/>
              <a:gd name="connsiteX11" fmla="*/ 1333500 w 3962400"/>
              <a:gd name="connsiteY11" fmla="*/ 977900 h 1676400"/>
              <a:gd name="connsiteX12" fmla="*/ 1435100 w 3962400"/>
              <a:gd name="connsiteY12" fmla="*/ 1016000 h 1676400"/>
              <a:gd name="connsiteX13" fmla="*/ 1568450 w 3962400"/>
              <a:gd name="connsiteY13" fmla="*/ 1028700 h 1676400"/>
              <a:gd name="connsiteX14" fmla="*/ 1758950 w 3962400"/>
              <a:gd name="connsiteY14" fmla="*/ 996950 h 1676400"/>
              <a:gd name="connsiteX15" fmla="*/ 1955800 w 3962400"/>
              <a:gd name="connsiteY15" fmla="*/ 946150 h 1676400"/>
              <a:gd name="connsiteX16" fmla="*/ 2070100 w 3962400"/>
              <a:gd name="connsiteY16" fmla="*/ 977900 h 1676400"/>
              <a:gd name="connsiteX17" fmla="*/ 2203450 w 3962400"/>
              <a:gd name="connsiteY17" fmla="*/ 1079500 h 1676400"/>
              <a:gd name="connsiteX18" fmla="*/ 2381250 w 3962400"/>
              <a:gd name="connsiteY18" fmla="*/ 1168400 h 1676400"/>
              <a:gd name="connsiteX19" fmla="*/ 2584450 w 3962400"/>
              <a:gd name="connsiteY19" fmla="*/ 1181100 h 1676400"/>
              <a:gd name="connsiteX20" fmla="*/ 2768600 w 3962400"/>
              <a:gd name="connsiteY20" fmla="*/ 1187450 h 1676400"/>
              <a:gd name="connsiteX21" fmla="*/ 2997200 w 3962400"/>
              <a:gd name="connsiteY21" fmla="*/ 1174750 h 1676400"/>
              <a:gd name="connsiteX22" fmla="*/ 3105150 w 3962400"/>
              <a:gd name="connsiteY22" fmla="*/ 1123950 h 1676400"/>
              <a:gd name="connsiteX23" fmla="*/ 3175000 w 3962400"/>
              <a:gd name="connsiteY23" fmla="*/ 1104900 h 1676400"/>
              <a:gd name="connsiteX24" fmla="*/ 3238500 w 3962400"/>
              <a:gd name="connsiteY24" fmla="*/ 1123950 h 1676400"/>
              <a:gd name="connsiteX25" fmla="*/ 3308350 w 3962400"/>
              <a:gd name="connsiteY25" fmla="*/ 1219200 h 1676400"/>
              <a:gd name="connsiteX26" fmla="*/ 3403600 w 3962400"/>
              <a:gd name="connsiteY26" fmla="*/ 1282700 h 1676400"/>
              <a:gd name="connsiteX27" fmla="*/ 3517900 w 3962400"/>
              <a:gd name="connsiteY27" fmla="*/ 1352550 h 1676400"/>
              <a:gd name="connsiteX28" fmla="*/ 3683000 w 3962400"/>
              <a:gd name="connsiteY28" fmla="*/ 1397000 h 1676400"/>
              <a:gd name="connsiteX29" fmla="*/ 3790950 w 3962400"/>
              <a:gd name="connsiteY29" fmla="*/ 1403350 h 1676400"/>
              <a:gd name="connsiteX30" fmla="*/ 3879850 w 3962400"/>
              <a:gd name="connsiteY30" fmla="*/ 1352550 h 1676400"/>
              <a:gd name="connsiteX31" fmla="*/ 3956050 w 3962400"/>
              <a:gd name="connsiteY31" fmla="*/ 1352550 h 1676400"/>
              <a:gd name="connsiteX32" fmla="*/ 3962400 w 3962400"/>
              <a:gd name="connsiteY32" fmla="*/ 1403350 h 1676400"/>
              <a:gd name="connsiteX33" fmla="*/ 3860800 w 3962400"/>
              <a:gd name="connsiteY33" fmla="*/ 1517650 h 1676400"/>
              <a:gd name="connsiteX34" fmla="*/ 3765550 w 3962400"/>
              <a:gd name="connsiteY34" fmla="*/ 1574800 h 1676400"/>
              <a:gd name="connsiteX35" fmla="*/ 3708400 w 3962400"/>
              <a:gd name="connsiteY35" fmla="*/ 1574800 h 1676400"/>
              <a:gd name="connsiteX36" fmla="*/ 3587750 w 3962400"/>
              <a:gd name="connsiteY36" fmla="*/ 1536700 h 1676400"/>
              <a:gd name="connsiteX37" fmla="*/ 3460750 w 3962400"/>
              <a:gd name="connsiteY37" fmla="*/ 1485900 h 1676400"/>
              <a:gd name="connsiteX38" fmla="*/ 3352800 w 3962400"/>
              <a:gd name="connsiteY38" fmla="*/ 1441450 h 1676400"/>
              <a:gd name="connsiteX39" fmla="*/ 3263900 w 3962400"/>
              <a:gd name="connsiteY39" fmla="*/ 1435100 h 1676400"/>
              <a:gd name="connsiteX40" fmla="*/ 3200400 w 3962400"/>
              <a:gd name="connsiteY40" fmla="*/ 1384300 h 1676400"/>
              <a:gd name="connsiteX41" fmla="*/ 3092450 w 3962400"/>
              <a:gd name="connsiteY41" fmla="*/ 1320800 h 1676400"/>
              <a:gd name="connsiteX42" fmla="*/ 2990850 w 3962400"/>
              <a:gd name="connsiteY42" fmla="*/ 1314450 h 1676400"/>
              <a:gd name="connsiteX43" fmla="*/ 2774950 w 3962400"/>
              <a:gd name="connsiteY43" fmla="*/ 1314450 h 1676400"/>
              <a:gd name="connsiteX44" fmla="*/ 2616200 w 3962400"/>
              <a:gd name="connsiteY44" fmla="*/ 1314450 h 1676400"/>
              <a:gd name="connsiteX45" fmla="*/ 2387600 w 3962400"/>
              <a:gd name="connsiteY45" fmla="*/ 1301750 h 1676400"/>
              <a:gd name="connsiteX46" fmla="*/ 2355850 w 3962400"/>
              <a:gd name="connsiteY46" fmla="*/ 1295400 h 1676400"/>
              <a:gd name="connsiteX47" fmla="*/ 2190750 w 3962400"/>
              <a:gd name="connsiteY47" fmla="*/ 1225550 h 1676400"/>
              <a:gd name="connsiteX48" fmla="*/ 2082800 w 3962400"/>
              <a:gd name="connsiteY48" fmla="*/ 1155700 h 1676400"/>
              <a:gd name="connsiteX49" fmla="*/ 2012950 w 3962400"/>
              <a:gd name="connsiteY49" fmla="*/ 1117600 h 1676400"/>
              <a:gd name="connsiteX50" fmla="*/ 1873250 w 3962400"/>
              <a:gd name="connsiteY50" fmla="*/ 1098550 h 1676400"/>
              <a:gd name="connsiteX51" fmla="*/ 1752600 w 3962400"/>
              <a:gd name="connsiteY51" fmla="*/ 1104900 h 1676400"/>
              <a:gd name="connsiteX52" fmla="*/ 1587500 w 3962400"/>
              <a:gd name="connsiteY52" fmla="*/ 1155700 h 1676400"/>
              <a:gd name="connsiteX53" fmla="*/ 1485900 w 3962400"/>
              <a:gd name="connsiteY53" fmla="*/ 1162050 h 1676400"/>
              <a:gd name="connsiteX54" fmla="*/ 1397000 w 3962400"/>
              <a:gd name="connsiteY54" fmla="*/ 1162050 h 1676400"/>
              <a:gd name="connsiteX55" fmla="*/ 1295400 w 3962400"/>
              <a:gd name="connsiteY55" fmla="*/ 1168400 h 1676400"/>
              <a:gd name="connsiteX56" fmla="*/ 1231900 w 3962400"/>
              <a:gd name="connsiteY56" fmla="*/ 1225550 h 1676400"/>
              <a:gd name="connsiteX57" fmla="*/ 1231900 w 3962400"/>
              <a:gd name="connsiteY57" fmla="*/ 1320800 h 1676400"/>
              <a:gd name="connsiteX58" fmla="*/ 1289050 w 3962400"/>
              <a:gd name="connsiteY58" fmla="*/ 1416050 h 1676400"/>
              <a:gd name="connsiteX59" fmla="*/ 1320800 w 3962400"/>
              <a:gd name="connsiteY59" fmla="*/ 1441450 h 1676400"/>
              <a:gd name="connsiteX60" fmla="*/ 1435100 w 3962400"/>
              <a:gd name="connsiteY60" fmla="*/ 1416050 h 1676400"/>
              <a:gd name="connsiteX61" fmla="*/ 1428750 w 3962400"/>
              <a:gd name="connsiteY61" fmla="*/ 1492250 h 1676400"/>
              <a:gd name="connsiteX62" fmla="*/ 1358900 w 3962400"/>
              <a:gd name="connsiteY62" fmla="*/ 1543050 h 1676400"/>
              <a:gd name="connsiteX63" fmla="*/ 1276350 w 3962400"/>
              <a:gd name="connsiteY63" fmla="*/ 1549400 h 1676400"/>
              <a:gd name="connsiteX64" fmla="*/ 1219200 w 3962400"/>
              <a:gd name="connsiteY64" fmla="*/ 1511300 h 1676400"/>
              <a:gd name="connsiteX65" fmla="*/ 1143000 w 3962400"/>
              <a:gd name="connsiteY65" fmla="*/ 1485900 h 1676400"/>
              <a:gd name="connsiteX66" fmla="*/ 1104900 w 3962400"/>
              <a:gd name="connsiteY66" fmla="*/ 1485900 h 1676400"/>
              <a:gd name="connsiteX67" fmla="*/ 1098550 w 3962400"/>
              <a:gd name="connsiteY67" fmla="*/ 1504950 h 1676400"/>
              <a:gd name="connsiteX68" fmla="*/ 1117600 w 3962400"/>
              <a:gd name="connsiteY68" fmla="*/ 1555750 h 1676400"/>
              <a:gd name="connsiteX69" fmla="*/ 1130300 w 3962400"/>
              <a:gd name="connsiteY69" fmla="*/ 1631950 h 1676400"/>
              <a:gd name="connsiteX70" fmla="*/ 1092200 w 3962400"/>
              <a:gd name="connsiteY70" fmla="*/ 1676400 h 1676400"/>
              <a:gd name="connsiteX71" fmla="*/ 1047750 w 3962400"/>
              <a:gd name="connsiteY71" fmla="*/ 1663700 h 1676400"/>
              <a:gd name="connsiteX72" fmla="*/ 1003300 w 3962400"/>
              <a:gd name="connsiteY72" fmla="*/ 1581150 h 1676400"/>
              <a:gd name="connsiteX73" fmla="*/ 984250 w 3962400"/>
              <a:gd name="connsiteY73" fmla="*/ 1466850 h 1676400"/>
              <a:gd name="connsiteX74" fmla="*/ 984250 w 3962400"/>
              <a:gd name="connsiteY74" fmla="*/ 1358900 h 1676400"/>
              <a:gd name="connsiteX75" fmla="*/ 952500 w 3962400"/>
              <a:gd name="connsiteY75" fmla="*/ 1301750 h 1676400"/>
              <a:gd name="connsiteX76" fmla="*/ 889000 w 3962400"/>
              <a:gd name="connsiteY76" fmla="*/ 1263650 h 1676400"/>
              <a:gd name="connsiteX77" fmla="*/ 781050 w 3962400"/>
              <a:gd name="connsiteY77" fmla="*/ 1263650 h 1676400"/>
              <a:gd name="connsiteX78" fmla="*/ 698500 w 3962400"/>
              <a:gd name="connsiteY78" fmla="*/ 1295400 h 1676400"/>
              <a:gd name="connsiteX79" fmla="*/ 635000 w 3962400"/>
              <a:gd name="connsiteY79" fmla="*/ 1327150 h 1676400"/>
              <a:gd name="connsiteX80" fmla="*/ 539750 w 3962400"/>
              <a:gd name="connsiteY80" fmla="*/ 1327150 h 1676400"/>
              <a:gd name="connsiteX81" fmla="*/ 463550 w 3962400"/>
              <a:gd name="connsiteY81" fmla="*/ 1282700 h 1676400"/>
              <a:gd name="connsiteX82" fmla="*/ 387350 w 3962400"/>
              <a:gd name="connsiteY82" fmla="*/ 1263650 h 1676400"/>
              <a:gd name="connsiteX83" fmla="*/ 292100 w 3962400"/>
              <a:gd name="connsiteY83" fmla="*/ 1174750 h 1676400"/>
              <a:gd name="connsiteX84" fmla="*/ 254000 w 3962400"/>
              <a:gd name="connsiteY84" fmla="*/ 1123950 h 1676400"/>
              <a:gd name="connsiteX85" fmla="*/ 120650 w 3962400"/>
              <a:gd name="connsiteY85" fmla="*/ 1016000 h 1676400"/>
              <a:gd name="connsiteX86" fmla="*/ 25400 w 3962400"/>
              <a:gd name="connsiteY86" fmla="*/ 908050 h 1676400"/>
              <a:gd name="connsiteX87" fmla="*/ 0 w 3962400"/>
              <a:gd name="connsiteY87" fmla="*/ 755650 h 1676400"/>
              <a:gd name="connsiteX88" fmla="*/ 552450 w 3962400"/>
              <a:gd name="connsiteY88" fmla="*/ 304800 h 1676400"/>
              <a:gd name="connsiteX89" fmla="*/ 514350 w 3962400"/>
              <a:gd name="connsiteY89" fmla="*/ 190500 h 1676400"/>
              <a:gd name="connsiteX90" fmla="*/ 495300 w 3962400"/>
              <a:gd name="connsiteY90" fmla="*/ 44450 h 1676400"/>
              <a:gd name="connsiteX91" fmla="*/ 495300 w 3962400"/>
              <a:gd name="connsiteY91" fmla="*/ 0 h 1676400"/>
              <a:gd name="connsiteX92" fmla="*/ 704850 w 3962400"/>
              <a:gd name="connsiteY92" fmla="*/ 31750 h 1676400"/>
              <a:gd name="connsiteX0" fmla="*/ 717550 w 3975100"/>
              <a:gd name="connsiteY0" fmla="*/ 31750 h 1676400"/>
              <a:gd name="connsiteX1" fmla="*/ 730250 w 3975100"/>
              <a:gd name="connsiteY1" fmla="*/ 196850 h 1676400"/>
              <a:gd name="connsiteX2" fmla="*/ 800100 w 3975100"/>
              <a:gd name="connsiteY2" fmla="*/ 342900 h 1676400"/>
              <a:gd name="connsiteX3" fmla="*/ 914400 w 3975100"/>
              <a:gd name="connsiteY3" fmla="*/ 374650 h 1676400"/>
              <a:gd name="connsiteX4" fmla="*/ 1009650 w 3975100"/>
              <a:gd name="connsiteY4" fmla="*/ 406400 h 1676400"/>
              <a:gd name="connsiteX5" fmla="*/ 1073150 w 3975100"/>
              <a:gd name="connsiteY5" fmla="*/ 508000 h 1676400"/>
              <a:gd name="connsiteX6" fmla="*/ 1060450 w 3975100"/>
              <a:gd name="connsiteY6" fmla="*/ 628650 h 1676400"/>
              <a:gd name="connsiteX7" fmla="*/ 1104900 w 3975100"/>
              <a:gd name="connsiteY7" fmla="*/ 781050 h 1676400"/>
              <a:gd name="connsiteX8" fmla="*/ 1155700 w 3975100"/>
              <a:gd name="connsiteY8" fmla="*/ 831850 h 1676400"/>
              <a:gd name="connsiteX9" fmla="*/ 1225550 w 3975100"/>
              <a:gd name="connsiteY9" fmla="*/ 793750 h 1676400"/>
              <a:gd name="connsiteX10" fmla="*/ 1295400 w 3975100"/>
              <a:gd name="connsiteY10" fmla="*/ 825500 h 1676400"/>
              <a:gd name="connsiteX11" fmla="*/ 1346200 w 3975100"/>
              <a:gd name="connsiteY11" fmla="*/ 977900 h 1676400"/>
              <a:gd name="connsiteX12" fmla="*/ 1447800 w 3975100"/>
              <a:gd name="connsiteY12" fmla="*/ 1016000 h 1676400"/>
              <a:gd name="connsiteX13" fmla="*/ 1581150 w 3975100"/>
              <a:gd name="connsiteY13" fmla="*/ 1028700 h 1676400"/>
              <a:gd name="connsiteX14" fmla="*/ 1771650 w 3975100"/>
              <a:gd name="connsiteY14" fmla="*/ 996950 h 1676400"/>
              <a:gd name="connsiteX15" fmla="*/ 1968500 w 3975100"/>
              <a:gd name="connsiteY15" fmla="*/ 946150 h 1676400"/>
              <a:gd name="connsiteX16" fmla="*/ 2082800 w 3975100"/>
              <a:gd name="connsiteY16" fmla="*/ 977900 h 1676400"/>
              <a:gd name="connsiteX17" fmla="*/ 2216150 w 3975100"/>
              <a:gd name="connsiteY17" fmla="*/ 1079500 h 1676400"/>
              <a:gd name="connsiteX18" fmla="*/ 2393950 w 3975100"/>
              <a:gd name="connsiteY18" fmla="*/ 1168400 h 1676400"/>
              <a:gd name="connsiteX19" fmla="*/ 2597150 w 3975100"/>
              <a:gd name="connsiteY19" fmla="*/ 1181100 h 1676400"/>
              <a:gd name="connsiteX20" fmla="*/ 2781300 w 3975100"/>
              <a:gd name="connsiteY20" fmla="*/ 1187450 h 1676400"/>
              <a:gd name="connsiteX21" fmla="*/ 3009900 w 3975100"/>
              <a:gd name="connsiteY21" fmla="*/ 1174750 h 1676400"/>
              <a:gd name="connsiteX22" fmla="*/ 3117850 w 3975100"/>
              <a:gd name="connsiteY22" fmla="*/ 1123950 h 1676400"/>
              <a:gd name="connsiteX23" fmla="*/ 3187700 w 3975100"/>
              <a:gd name="connsiteY23" fmla="*/ 1104900 h 1676400"/>
              <a:gd name="connsiteX24" fmla="*/ 3251200 w 3975100"/>
              <a:gd name="connsiteY24" fmla="*/ 1123950 h 1676400"/>
              <a:gd name="connsiteX25" fmla="*/ 3321050 w 3975100"/>
              <a:gd name="connsiteY25" fmla="*/ 1219200 h 1676400"/>
              <a:gd name="connsiteX26" fmla="*/ 3416300 w 3975100"/>
              <a:gd name="connsiteY26" fmla="*/ 1282700 h 1676400"/>
              <a:gd name="connsiteX27" fmla="*/ 3530600 w 3975100"/>
              <a:gd name="connsiteY27" fmla="*/ 1352550 h 1676400"/>
              <a:gd name="connsiteX28" fmla="*/ 3695700 w 3975100"/>
              <a:gd name="connsiteY28" fmla="*/ 1397000 h 1676400"/>
              <a:gd name="connsiteX29" fmla="*/ 3803650 w 3975100"/>
              <a:gd name="connsiteY29" fmla="*/ 1403350 h 1676400"/>
              <a:gd name="connsiteX30" fmla="*/ 3892550 w 3975100"/>
              <a:gd name="connsiteY30" fmla="*/ 1352550 h 1676400"/>
              <a:gd name="connsiteX31" fmla="*/ 3968750 w 3975100"/>
              <a:gd name="connsiteY31" fmla="*/ 1352550 h 1676400"/>
              <a:gd name="connsiteX32" fmla="*/ 3975100 w 3975100"/>
              <a:gd name="connsiteY32" fmla="*/ 1403350 h 1676400"/>
              <a:gd name="connsiteX33" fmla="*/ 3873500 w 3975100"/>
              <a:gd name="connsiteY33" fmla="*/ 1517650 h 1676400"/>
              <a:gd name="connsiteX34" fmla="*/ 3778250 w 3975100"/>
              <a:gd name="connsiteY34" fmla="*/ 1574800 h 1676400"/>
              <a:gd name="connsiteX35" fmla="*/ 3721100 w 3975100"/>
              <a:gd name="connsiteY35" fmla="*/ 1574800 h 1676400"/>
              <a:gd name="connsiteX36" fmla="*/ 3600450 w 3975100"/>
              <a:gd name="connsiteY36" fmla="*/ 1536700 h 1676400"/>
              <a:gd name="connsiteX37" fmla="*/ 3473450 w 3975100"/>
              <a:gd name="connsiteY37" fmla="*/ 1485900 h 1676400"/>
              <a:gd name="connsiteX38" fmla="*/ 3365500 w 3975100"/>
              <a:gd name="connsiteY38" fmla="*/ 1441450 h 1676400"/>
              <a:gd name="connsiteX39" fmla="*/ 3276600 w 3975100"/>
              <a:gd name="connsiteY39" fmla="*/ 1435100 h 1676400"/>
              <a:gd name="connsiteX40" fmla="*/ 3213100 w 3975100"/>
              <a:gd name="connsiteY40" fmla="*/ 1384300 h 1676400"/>
              <a:gd name="connsiteX41" fmla="*/ 3105150 w 3975100"/>
              <a:gd name="connsiteY41" fmla="*/ 1320800 h 1676400"/>
              <a:gd name="connsiteX42" fmla="*/ 3003550 w 3975100"/>
              <a:gd name="connsiteY42" fmla="*/ 1314450 h 1676400"/>
              <a:gd name="connsiteX43" fmla="*/ 2787650 w 3975100"/>
              <a:gd name="connsiteY43" fmla="*/ 1314450 h 1676400"/>
              <a:gd name="connsiteX44" fmla="*/ 2628900 w 3975100"/>
              <a:gd name="connsiteY44" fmla="*/ 1314450 h 1676400"/>
              <a:gd name="connsiteX45" fmla="*/ 2400300 w 3975100"/>
              <a:gd name="connsiteY45" fmla="*/ 1301750 h 1676400"/>
              <a:gd name="connsiteX46" fmla="*/ 2368550 w 3975100"/>
              <a:gd name="connsiteY46" fmla="*/ 1295400 h 1676400"/>
              <a:gd name="connsiteX47" fmla="*/ 2203450 w 3975100"/>
              <a:gd name="connsiteY47" fmla="*/ 1225550 h 1676400"/>
              <a:gd name="connsiteX48" fmla="*/ 2095500 w 3975100"/>
              <a:gd name="connsiteY48" fmla="*/ 1155700 h 1676400"/>
              <a:gd name="connsiteX49" fmla="*/ 2025650 w 3975100"/>
              <a:gd name="connsiteY49" fmla="*/ 1117600 h 1676400"/>
              <a:gd name="connsiteX50" fmla="*/ 1885950 w 3975100"/>
              <a:gd name="connsiteY50" fmla="*/ 1098550 h 1676400"/>
              <a:gd name="connsiteX51" fmla="*/ 1765300 w 3975100"/>
              <a:gd name="connsiteY51" fmla="*/ 1104900 h 1676400"/>
              <a:gd name="connsiteX52" fmla="*/ 1600200 w 3975100"/>
              <a:gd name="connsiteY52" fmla="*/ 1155700 h 1676400"/>
              <a:gd name="connsiteX53" fmla="*/ 1498600 w 3975100"/>
              <a:gd name="connsiteY53" fmla="*/ 1162050 h 1676400"/>
              <a:gd name="connsiteX54" fmla="*/ 1409700 w 3975100"/>
              <a:gd name="connsiteY54" fmla="*/ 1162050 h 1676400"/>
              <a:gd name="connsiteX55" fmla="*/ 1308100 w 3975100"/>
              <a:gd name="connsiteY55" fmla="*/ 1168400 h 1676400"/>
              <a:gd name="connsiteX56" fmla="*/ 1244600 w 3975100"/>
              <a:gd name="connsiteY56" fmla="*/ 1225550 h 1676400"/>
              <a:gd name="connsiteX57" fmla="*/ 1244600 w 3975100"/>
              <a:gd name="connsiteY57" fmla="*/ 1320800 h 1676400"/>
              <a:gd name="connsiteX58" fmla="*/ 1301750 w 3975100"/>
              <a:gd name="connsiteY58" fmla="*/ 1416050 h 1676400"/>
              <a:gd name="connsiteX59" fmla="*/ 1333500 w 3975100"/>
              <a:gd name="connsiteY59" fmla="*/ 1441450 h 1676400"/>
              <a:gd name="connsiteX60" fmla="*/ 1447800 w 3975100"/>
              <a:gd name="connsiteY60" fmla="*/ 1416050 h 1676400"/>
              <a:gd name="connsiteX61" fmla="*/ 1441450 w 3975100"/>
              <a:gd name="connsiteY61" fmla="*/ 1492250 h 1676400"/>
              <a:gd name="connsiteX62" fmla="*/ 1371600 w 3975100"/>
              <a:gd name="connsiteY62" fmla="*/ 1543050 h 1676400"/>
              <a:gd name="connsiteX63" fmla="*/ 1289050 w 3975100"/>
              <a:gd name="connsiteY63" fmla="*/ 1549400 h 1676400"/>
              <a:gd name="connsiteX64" fmla="*/ 1231900 w 3975100"/>
              <a:gd name="connsiteY64" fmla="*/ 1511300 h 1676400"/>
              <a:gd name="connsiteX65" fmla="*/ 1155700 w 3975100"/>
              <a:gd name="connsiteY65" fmla="*/ 1485900 h 1676400"/>
              <a:gd name="connsiteX66" fmla="*/ 1117600 w 3975100"/>
              <a:gd name="connsiteY66" fmla="*/ 1485900 h 1676400"/>
              <a:gd name="connsiteX67" fmla="*/ 1111250 w 3975100"/>
              <a:gd name="connsiteY67" fmla="*/ 1504950 h 1676400"/>
              <a:gd name="connsiteX68" fmla="*/ 1130300 w 3975100"/>
              <a:gd name="connsiteY68" fmla="*/ 1555750 h 1676400"/>
              <a:gd name="connsiteX69" fmla="*/ 1143000 w 3975100"/>
              <a:gd name="connsiteY69" fmla="*/ 1631950 h 1676400"/>
              <a:gd name="connsiteX70" fmla="*/ 1104900 w 3975100"/>
              <a:gd name="connsiteY70" fmla="*/ 1676400 h 1676400"/>
              <a:gd name="connsiteX71" fmla="*/ 1060450 w 3975100"/>
              <a:gd name="connsiteY71" fmla="*/ 1663700 h 1676400"/>
              <a:gd name="connsiteX72" fmla="*/ 1016000 w 3975100"/>
              <a:gd name="connsiteY72" fmla="*/ 1581150 h 1676400"/>
              <a:gd name="connsiteX73" fmla="*/ 996950 w 3975100"/>
              <a:gd name="connsiteY73" fmla="*/ 1466850 h 1676400"/>
              <a:gd name="connsiteX74" fmla="*/ 996950 w 3975100"/>
              <a:gd name="connsiteY74" fmla="*/ 1358900 h 1676400"/>
              <a:gd name="connsiteX75" fmla="*/ 965200 w 3975100"/>
              <a:gd name="connsiteY75" fmla="*/ 1301750 h 1676400"/>
              <a:gd name="connsiteX76" fmla="*/ 901700 w 3975100"/>
              <a:gd name="connsiteY76" fmla="*/ 1263650 h 1676400"/>
              <a:gd name="connsiteX77" fmla="*/ 793750 w 3975100"/>
              <a:gd name="connsiteY77" fmla="*/ 1263650 h 1676400"/>
              <a:gd name="connsiteX78" fmla="*/ 711200 w 3975100"/>
              <a:gd name="connsiteY78" fmla="*/ 1295400 h 1676400"/>
              <a:gd name="connsiteX79" fmla="*/ 647700 w 3975100"/>
              <a:gd name="connsiteY79" fmla="*/ 1327150 h 1676400"/>
              <a:gd name="connsiteX80" fmla="*/ 552450 w 3975100"/>
              <a:gd name="connsiteY80" fmla="*/ 1327150 h 1676400"/>
              <a:gd name="connsiteX81" fmla="*/ 476250 w 3975100"/>
              <a:gd name="connsiteY81" fmla="*/ 1282700 h 1676400"/>
              <a:gd name="connsiteX82" fmla="*/ 400050 w 3975100"/>
              <a:gd name="connsiteY82" fmla="*/ 1263650 h 1676400"/>
              <a:gd name="connsiteX83" fmla="*/ 304800 w 3975100"/>
              <a:gd name="connsiteY83" fmla="*/ 1174750 h 1676400"/>
              <a:gd name="connsiteX84" fmla="*/ 266700 w 3975100"/>
              <a:gd name="connsiteY84" fmla="*/ 1123950 h 1676400"/>
              <a:gd name="connsiteX85" fmla="*/ 133350 w 3975100"/>
              <a:gd name="connsiteY85" fmla="*/ 1016000 h 1676400"/>
              <a:gd name="connsiteX86" fmla="*/ 38100 w 3975100"/>
              <a:gd name="connsiteY86" fmla="*/ 908050 h 1676400"/>
              <a:gd name="connsiteX87" fmla="*/ 12700 w 3975100"/>
              <a:gd name="connsiteY87" fmla="*/ 755650 h 1676400"/>
              <a:gd name="connsiteX88" fmla="*/ 0 w 3975100"/>
              <a:gd name="connsiteY88" fmla="*/ 577850 h 1676400"/>
              <a:gd name="connsiteX89" fmla="*/ 527050 w 3975100"/>
              <a:gd name="connsiteY89" fmla="*/ 190500 h 1676400"/>
              <a:gd name="connsiteX90" fmla="*/ 508000 w 3975100"/>
              <a:gd name="connsiteY90" fmla="*/ 44450 h 1676400"/>
              <a:gd name="connsiteX91" fmla="*/ 508000 w 3975100"/>
              <a:gd name="connsiteY91" fmla="*/ 0 h 1676400"/>
              <a:gd name="connsiteX92" fmla="*/ 717550 w 3975100"/>
              <a:gd name="connsiteY92" fmla="*/ 31750 h 1676400"/>
              <a:gd name="connsiteX0" fmla="*/ 742950 w 4000500"/>
              <a:gd name="connsiteY0" fmla="*/ 31750 h 1676400"/>
              <a:gd name="connsiteX1" fmla="*/ 755650 w 4000500"/>
              <a:gd name="connsiteY1" fmla="*/ 196850 h 1676400"/>
              <a:gd name="connsiteX2" fmla="*/ 825500 w 4000500"/>
              <a:gd name="connsiteY2" fmla="*/ 342900 h 1676400"/>
              <a:gd name="connsiteX3" fmla="*/ 939800 w 4000500"/>
              <a:gd name="connsiteY3" fmla="*/ 374650 h 1676400"/>
              <a:gd name="connsiteX4" fmla="*/ 1035050 w 4000500"/>
              <a:gd name="connsiteY4" fmla="*/ 406400 h 1676400"/>
              <a:gd name="connsiteX5" fmla="*/ 1098550 w 4000500"/>
              <a:gd name="connsiteY5" fmla="*/ 508000 h 1676400"/>
              <a:gd name="connsiteX6" fmla="*/ 1085850 w 4000500"/>
              <a:gd name="connsiteY6" fmla="*/ 628650 h 1676400"/>
              <a:gd name="connsiteX7" fmla="*/ 1130300 w 4000500"/>
              <a:gd name="connsiteY7" fmla="*/ 781050 h 1676400"/>
              <a:gd name="connsiteX8" fmla="*/ 1181100 w 4000500"/>
              <a:gd name="connsiteY8" fmla="*/ 831850 h 1676400"/>
              <a:gd name="connsiteX9" fmla="*/ 1250950 w 4000500"/>
              <a:gd name="connsiteY9" fmla="*/ 793750 h 1676400"/>
              <a:gd name="connsiteX10" fmla="*/ 1320800 w 4000500"/>
              <a:gd name="connsiteY10" fmla="*/ 825500 h 1676400"/>
              <a:gd name="connsiteX11" fmla="*/ 1371600 w 4000500"/>
              <a:gd name="connsiteY11" fmla="*/ 977900 h 1676400"/>
              <a:gd name="connsiteX12" fmla="*/ 1473200 w 4000500"/>
              <a:gd name="connsiteY12" fmla="*/ 1016000 h 1676400"/>
              <a:gd name="connsiteX13" fmla="*/ 1606550 w 4000500"/>
              <a:gd name="connsiteY13" fmla="*/ 1028700 h 1676400"/>
              <a:gd name="connsiteX14" fmla="*/ 1797050 w 4000500"/>
              <a:gd name="connsiteY14" fmla="*/ 996950 h 1676400"/>
              <a:gd name="connsiteX15" fmla="*/ 1993900 w 4000500"/>
              <a:gd name="connsiteY15" fmla="*/ 946150 h 1676400"/>
              <a:gd name="connsiteX16" fmla="*/ 2108200 w 4000500"/>
              <a:gd name="connsiteY16" fmla="*/ 977900 h 1676400"/>
              <a:gd name="connsiteX17" fmla="*/ 2241550 w 4000500"/>
              <a:gd name="connsiteY17" fmla="*/ 1079500 h 1676400"/>
              <a:gd name="connsiteX18" fmla="*/ 2419350 w 4000500"/>
              <a:gd name="connsiteY18" fmla="*/ 1168400 h 1676400"/>
              <a:gd name="connsiteX19" fmla="*/ 2622550 w 4000500"/>
              <a:gd name="connsiteY19" fmla="*/ 1181100 h 1676400"/>
              <a:gd name="connsiteX20" fmla="*/ 2806700 w 4000500"/>
              <a:gd name="connsiteY20" fmla="*/ 1187450 h 1676400"/>
              <a:gd name="connsiteX21" fmla="*/ 3035300 w 4000500"/>
              <a:gd name="connsiteY21" fmla="*/ 1174750 h 1676400"/>
              <a:gd name="connsiteX22" fmla="*/ 3143250 w 4000500"/>
              <a:gd name="connsiteY22" fmla="*/ 1123950 h 1676400"/>
              <a:gd name="connsiteX23" fmla="*/ 3213100 w 4000500"/>
              <a:gd name="connsiteY23" fmla="*/ 1104900 h 1676400"/>
              <a:gd name="connsiteX24" fmla="*/ 3276600 w 4000500"/>
              <a:gd name="connsiteY24" fmla="*/ 1123950 h 1676400"/>
              <a:gd name="connsiteX25" fmla="*/ 3346450 w 4000500"/>
              <a:gd name="connsiteY25" fmla="*/ 1219200 h 1676400"/>
              <a:gd name="connsiteX26" fmla="*/ 3441700 w 4000500"/>
              <a:gd name="connsiteY26" fmla="*/ 1282700 h 1676400"/>
              <a:gd name="connsiteX27" fmla="*/ 3556000 w 4000500"/>
              <a:gd name="connsiteY27" fmla="*/ 1352550 h 1676400"/>
              <a:gd name="connsiteX28" fmla="*/ 3721100 w 4000500"/>
              <a:gd name="connsiteY28" fmla="*/ 1397000 h 1676400"/>
              <a:gd name="connsiteX29" fmla="*/ 3829050 w 4000500"/>
              <a:gd name="connsiteY29" fmla="*/ 1403350 h 1676400"/>
              <a:gd name="connsiteX30" fmla="*/ 3917950 w 4000500"/>
              <a:gd name="connsiteY30" fmla="*/ 1352550 h 1676400"/>
              <a:gd name="connsiteX31" fmla="*/ 3994150 w 4000500"/>
              <a:gd name="connsiteY31" fmla="*/ 1352550 h 1676400"/>
              <a:gd name="connsiteX32" fmla="*/ 4000500 w 4000500"/>
              <a:gd name="connsiteY32" fmla="*/ 1403350 h 1676400"/>
              <a:gd name="connsiteX33" fmla="*/ 3898900 w 4000500"/>
              <a:gd name="connsiteY33" fmla="*/ 1517650 h 1676400"/>
              <a:gd name="connsiteX34" fmla="*/ 3803650 w 4000500"/>
              <a:gd name="connsiteY34" fmla="*/ 1574800 h 1676400"/>
              <a:gd name="connsiteX35" fmla="*/ 3746500 w 4000500"/>
              <a:gd name="connsiteY35" fmla="*/ 1574800 h 1676400"/>
              <a:gd name="connsiteX36" fmla="*/ 3625850 w 4000500"/>
              <a:gd name="connsiteY36" fmla="*/ 1536700 h 1676400"/>
              <a:gd name="connsiteX37" fmla="*/ 3498850 w 4000500"/>
              <a:gd name="connsiteY37" fmla="*/ 1485900 h 1676400"/>
              <a:gd name="connsiteX38" fmla="*/ 3390900 w 4000500"/>
              <a:gd name="connsiteY38" fmla="*/ 1441450 h 1676400"/>
              <a:gd name="connsiteX39" fmla="*/ 3302000 w 4000500"/>
              <a:gd name="connsiteY39" fmla="*/ 1435100 h 1676400"/>
              <a:gd name="connsiteX40" fmla="*/ 3238500 w 4000500"/>
              <a:gd name="connsiteY40" fmla="*/ 1384300 h 1676400"/>
              <a:gd name="connsiteX41" fmla="*/ 3130550 w 4000500"/>
              <a:gd name="connsiteY41" fmla="*/ 1320800 h 1676400"/>
              <a:gd name="connsiteX42" fmla="*/ 3028950 w 4000500"/>
              <a:gd name="connsiteY42" fmla="*/ 1314450 h 1676400"/>
              <a:gd name="connsiteX43" fmla="*/ 2813050 w 4000500"/>
              <a:gd name="connsiteY43" fmla="*/ 1314450 h 1676400"/>
              <a:gd name="connsiteX44" fmla="*/ 2654300 w 4000500"/>
              <a:gd name="connsiteY44" fmla="*/ 1314450 h 1676400"/>
              <a:gd name="connsiteX45" fmla="*/ 2425700 w 4000500"/>
              <a:gd name="connsiteY45" fmla="*/ 1301750 h 1676400"/>
              <a:gd name="connsiteX46" fmla="*/ 2393950 w 4000500"/>
              <a:gd name="connsiteY46" fmla="*/ 1295400 h 1676400"/>
              <a:gd name="connsiteX47" fmla="*/ 2228850 w 4000500"/>
              <a:gd name="connsiteY47" fmla="*/ 1225550 h 1676400"/>
              <a:gd name="connsiteX48" fmla="*/ 2120900 w 4000500"/>
              <a:gd name="connsiteY48" fmla="*/ 1155700 h 1676400"/>
              <a:gd name="connsiteX49" fmla="*/ 2051050 w 4000500"/>
              <a:gd name="connsiteY49" fmla="*/ 1117600 h 1676400"/>
              <a:gd name="connsiteX50" fmla="*/ 1911350 w 4000500"/>
              <a:gd name="connsiteY50" fmla="*/ 1098550 h 1676400"/>
              <a:gd name="connsiteX51" fmla="*/ 1790700 w 4000500"/>
              <a:gd name="connsiteY51" fmla="*/ 1104900 h 1676400"/>
              <a:gd name="connsiteX52" fmla="*/ 1625600 w 4000500"/>
              <a:gd name="connsiteY52" fmla="*/ 1155700 h 1676400"/>
              <a:gd name="connsiteX53" fmla="*/ 1524000 w 4000500"/>
              <a:gd name="connsiteY53" fmla="*/ 1162050 h 1676400"/>
              <a:gd name="connsiteX54" fmla="*/ 1435100 w 4000500"/>
              <a:gd name="connsiteY54" fmla="*/ 1162050 h 1676400"/>
              <a:gd name="connsiteX55" fmla="*/ 1333500 w 4000500"/>
              <a:gd name="connsiteY55" fmla="*/ 1168400 h 1676400"/>
              <a:gd name="connsiteX56" fmla="*/ 1270000 w 4000500"/>
              <a:gd name="connsiteY56" fmla="*/ 1225550 h 1676400"/>
              <a:gd name="connsiteX57" fmla="*/ 1270000 w 4000500"/>
              <a:gd name="connsiteY57" fmla="*/ 1320800 h 1676400"/>
              <a:gd name="connsiteX58" fmla="*/ 1327150 w 4000500"/>
              <a:gd name="connsiteY58" fmla="*/ 1416050 h 1676400"/>
              <a:gd name="connsiteX59" fmla="*/ 1358900 w 4000500"/>
              <a:gd name="connsiteY59" fmla="*/ 1441450 h 1676400"/>
              <a:gd name="connsiteX60" fmla="*/ 1473200 w 4000500"/>
              <a:gd name="connsiteY60" fmla="*/ 1416050 h 1676400"/>
              <a:gd name="connsiteX61" fmla="*/ 1466850 w 4000500"/>
              <a:gd name="connsiteY61" fmla="*/ 1492250 h 1676400"/>
              <a:gd name="connsiteX62" fmla="*/ 1397000 w 4000500"/>
              <a:gd name="connsiteY62" fmla="*/ 1543050 h 1676400"/>
              <a:gd name="connsiteX63" fmla="*/ 1314450 w 4000500"/>
              <a:gd name="connsiteY63" fmla="*/ 1549400 h 1676400"/>
              <a:gd name="connsiteX64" fmla="*/ 1257300 w 4000500"/>
              <a:gd name="connsiteY64" fmla="*/ 1511300 h 1676400"/>
              <a:gd name="connsiteX65" fmla="*/ 1181100 w 4000500"/>
              <a:gd name="connsiteY65" fmla="*/ 1485900 h 1676400"/>
              <a:gd name="connsiteX66" fmla="*/ 1143000 w 4000500"/>
              <a:gd name="connsiteY66" fmla="*/ 1485900 h 1676400"/>
              <a:gd name="connsiteX67" fmla="*/ 1136650 w 4000500"/>
              <a:gd name="connsiteY67" fmla="*/ 1504950 h 1676400"/>
              <a:gd name="connsiteX68" fmla="*/ 1155700 w 4000500"/>
              <a:gd name="connsiteY68" fmla="*/ 1555750 h 1676400"/>
              <a:gd name="connsiteX69" fmla="*/ 1168400 w 4000500"/>
              <a:gd name="connsiteY69" fmla="*/ 1631950 h 1676400"/>
              <a:gd name="connsiteX70" fmla="*/ 1130300 w 4000500"/>
              <a:gd name="connsiteY70" fmla="*/ 1676400 h 1676400"/>
              <a:gd name="connsiteX71" fmla="*/ 1085850 w 4000500"/>
              <a:gd name="connsiteY71" fmla="*/ 1663700 h 1676400"/>
              <a:gd name="connsiteX72" fmla="*/ 1041400 w 4000500"/>
              <a:gd name="connsiteY72" fmla="*/ 1581150 h 1676400"/>
              <a:gd name="connsiteX73" fmla="*/ 1022350 w 4000500"/>
              <a:gd name="connsiteY73" fmla="*/ 1466850 h 1676400"/>
              <a:gd name="connsiteX74" fmla="*/ 1022350 w 4000500"/>
              <a:gd name="connsiteY74" fmla="*/ 1358900 h 1676400"/>
              <a:gd name="connsiteX75" fmla="*/ 990600 w 4000500"/>
              <a:gd name="connsiteY75" fmla="*/ 1301750 h 1676400"/>
              <a:gd name="connsiteX76" fmla="*/ 927100 w 4000500"/>
              <a:gd name="connsiteY76" fmla="*/ 1263650 h 1676400"/>
              <a:gd name="connsiteX77" fmla="*/ 819150 w 4000500"/>
              <a:gd name="connsiteY77" fmla="*/ 1263650 h 1676400"/>
              <a:gd name="connsiteX78" fmla="*/ 736600 w 4000500"/>
              <a:gd name="connsiteY78" fmla="*/ 1295400 h 1676400"/>
              <a:gd name="connsiteX79" fmla="*/ 673100 w 4000500"/>
              <a:gd name="connsiteY79" fmla="*/ 1327150 h 1676400"/>
              <a:gd name="connsiteX80" fmla="*/ 577850 w 4000500"/>
              <a:gd name="connsiteY80" fmla="*/ 1327150 h 1676400"/>
              <a:gd name="connsiteX81" fmla="*/ 501650 w 4000500"/>
              <a:gd name="connsiteY81" fmla="*/ 1282700 h 1676400"/>
              <a:gd name="connsiteX82" fmla="*/ 425450 w 4000500"/>
              <a:gd name="connsiteY82" fmla="*/ 1263650 h 1676400"/>
              <a:gd name="connsiteX83" fmla="*/ 330200 w 4000500"/>
              <a:gd name="connsiteY83" fmla="*/ 1174750 h 1676400"/>
              <a:gd name="connsiteX84" fmla="*/ 292100 w 4000500"/>
              <a:gd name="connsiteY84" fmla="*/ 1123950 h 1676400"/>
              <a:gd name="connsiteX85" fmla="*/ 158750 w 4000500"/>
              <a:gd name="connsiteY85" fmla="*/ 1016000 h 1676400"/>
              <a:gd name="connsiteX86" fmla="*/ 63500 w 4000500"/>
              <a:gd name="connsiteY86" fmla="*/ 908050 h 1676400"/>
              <a:gd name="connsiteX87" fmla="*/ 38100 w 4000500"/>
              <a:gd name="connsiteY87" fmla="*/ 755650 h 1676400"/>
              <a:gd name="connsiteX88" fmla="*/ 25400 w 4000500"/>
              <a:gd name="connsiteY88" fmla="*/ 577850 h 1676400"/>
              <a:gd name="connsiteX89" fmla="*/ 0 w 4000500"/>
              <a:gd name="connsiteY89" fmla="*/ 444500 h 1676400"/>
              <a:gd name="connsiteX90" fmla="*/ 533400 w 4000500"/>
              <a:gd name="connsiteY90" fmla="*/ 44450 h 1676400"/>
              <a:gd name="connsiteX91" fmla="*/ 533400 w 4000500"/>
              <a:gd name="connsiteY91" fmla="*/ 0 h 1676400"/>
              <a:gd name="connsiteX92" fmla="*/ 742950 w 4000500"/>
              <a:gd name="connsiteY92" fmla="*/ 31750 h 1676400"/>
              <a:gd name="connsiteX0" fmla="*/ 825500 w 4083050"/>
              <a:gd name="connsiteY0" fmla="*/ 31750 h 1676400"/>
              <a:gd name="connsiteX1" fmla="*/ 838200 w 4083050"/>
              <a:gd name="connsiteY1" fmla="*/ 196850 h 1676400"/>
              <a:gd name="connsiteX2" fmla="*/ 908050 w 4083050"/>
              <a:gd name="connsiteY2" fmla="*/ 342900 h 1676400"/>
              <a:gd name="connsiteX3" fmla="*/ 1022350 w 4083050"/>
              <a:gd name="connsiteY3" fmla="*/ 374650 h 1676400"/>
              <a:gd name="connsiteX4" fmla="*/ 1117600 w 4083050"/>
              <a:gd name="connsiteY4" fmla="*/ 406400 h 1676400"/>
              <a:gd name="connsiteX5" fmla="*/ 1181100 w 4083050"/>
              <a:gd name="connsiteY5" fmla="*/ 508000 h 1676400"/>
              <a:gd name="connsiteX6" fmla="*/ 1168400 w 4083050"/>
              <a:gd name="connsiteY6" fmla="*/ 628650 h 1676400"/>
              <a:gd name="connsiteX7" fmla="*/ 1212850 w 4083050"/>
              <a:gd name="connsiteY7" fmla="*/ 781050 h 1676400"/>
              <a:gd name="connsiteX8" fmla="*/ 1263650 w 4083050"/>
              <a:gd name="connsiteY8" fmla="*/ 831850 h 1676400"/>
              <a:gd name="connsiteX9" fmla="*/ 1333500 w 4083050"/>
              <a:gd name="connsiteY9" fmla="*/ 793750 h 1676400"/>
              <a:gd name="connsiteX10" fmla="*/ 1403350 w 4083050"/>
              <a:gd name="connsiteY10" fmla="*/ 825500 h 1676400"/>
              <a:gd name="connsiteX11" fmla="*/ 1454150 w 4083050"/>
              <a:gd name="connsiteY11" fmla="*/ 977900 h 1676400"/>
              <a:gd name="connsiteX12" fmla="*/ 1555750 w 4083050"/>
              <a:gd name="connsiteY12" fmla="*/ 1016000 h 1676400"/>
              <a:gd name="connsiteX13" fmla="*/ 1689100 w 4083050"/>
              <a:gd name="connsiteY13" fmla="*/ 1028700 h 1676400"/>
              <a:gd name="connsiteX14" fmla="*/ 1879600 w 4083050"/>
              <a:gd name="connsiteY14" fmla="*/ 996950 h 1676400"/>
              <a:gd name="connsiteX15" fmla="*/ 2076450 w 4083050"/>
              <a:gd name="connsiteY15" fmla="*/ 946150 h 1676400"/>
              <a:gd name="connsiteX16" fmla="*/ 2190750 w 4083050"/>
              <a:gd name="connsiteY16" fmla="*/ 977900 h 1676400"/>
              <a:gd name="connsiteX17" fmla="*/ 2324100 w 4083050"/>
              <a:gd name="connsiteY17" fmla="*/ 1079500 h 1676400"/>
              <a:gd name="connsiteX18" fmla="*/ 2501900 w 4083050"/>
              <a:gd name="connsiteY18" fmla="*/ 1168400 h 1676400"/>
              <a:gd name="connsiteX19" fmla="*/ 2705100 w 4083050"/>
              <a:gd name="connsiteY19" fmla="*/ 1181100 h 1676400"/>
              <a:gd name="connsiteX20" fmla="*/ 2889250 w 4083050"/>
              <a:gd name="connsiteY20" fmla="*/ 1187450 h 1676400"/>
              <a:gd name="connsiteX21" fmla="*/ 3117850 w 4083050"/>
              <a:gd name="connsiteY21" fmla="*/ 1174750 h 1676400"/>
              <a:gd name="connsiteX22" fmla="*/ 3225800 w 4083050"/>
              <a:gd name="connsiteY22" fmla="*/ 1123950 h 1676400"/>
              <a:gd name="connsiteX23" fmla="*/ 3295650 w 4083050"/>
              <a:gd name="connsiteY23" fmla="*/ 1104900 h 1676400"/>
              <a:gd name="connsiteX24" fmla="*/ 3359150 w 4083050"/>
              <a:gd name="connsiteY24" fmla="*/ 1123950 h 1676400"/>
              <a:gd name="connsiteX25" fmla="*/ 3429000 w 4083050"/>
              <a:gd name="connsiteY25" fmla="*/ 1219200 h 1676400"/>
              <a:gd name="connsiteX26" fmla="*/ 3524250 w 4083050"/>
              <a:gd name="connsiteY26" fmla="*/ 1282700 h 1676400"/>
              <a:gd name="connsiteX27" fmla="*/ 3638550 w 4083050"/>
              <a:gd name="connsiteY27" fmla="*/ 1352550 h 1676400"/>
              <a:gd name="connsiteX28" fmla="*/ 3803650 w 4083050"/>
              <a:gd name="connsiteY28" fmla="*/ 1397000 h 1676400"/>
              <a:gd name="connsiteX29" fmla="*/ 3911600 w 4083050"/>
              <a:gd name="connsiteY29" fmla="*/ 1403350 h 1676400"/>
              <a:gd name="connsiteX30" fmla="*/ 4000500 w 4083050"/>
              <a:gd name="connsiteY30" fmla="*/ 1352550 h 1676400"/>
              <a:gd name="connsiteX31" fmla="*/ 4076700 w 4083050"/>
              <a:gd name="connsiteY31" fmla="*/ 1352550 h 1676400"/>
              <a:gd name="connsiteX32" fmla="*/ 4083050 w 4083050"/>
              <a:gd name="connsiteY32" fmla="*/ 1403350 h 1676400"/>
              <a:gd name="connsiteX33" fmla="*/ 3981450 w 4083050"/>
              <a:gd name="connsiteY33" fmla="*/ 1517650 h 1676400"/>
              <a:gd name="connsiteX34" fmla="*/ 3886200 w 4083050"/>
              <a:gd name="connsiteY34" fmla="*/ 1574800 h 1676400"/>
              <a:gd name="connsiteX35" fmla="*/ 3829050 w 4083050"/>
              <a:gd name="connsiteY35" fmla="*/ 1574800 h 1676400"/>
              <a:gd name="connsiteX36" fmla="*/ 3708400 w 4083050"/>
              <a:gd name="connsiteY36" fmla="*/ 1536700 h 1676400"/>
              <a:gd name="connsiteX37" fmla="*/ 3581400 w 4083050"/>
              <a:gd name="connsiteY37" fmla="*/ 1485900 h 1676400"/>
              <a:gd name="connsiteX38" fmla="*/ 3473450 w 4083050"/>
              <a:gd name="connsiteY38" fmla="*/ 1441450 h 1676400"/>
              <a:gd name="connsiteX39" fmla="*/ 3384550 w 4083050"/>
              <a:gd name="connsiteY39" fmla="*/ 1435100 h 1676400"/>
              <a:gd name="connsiteX40" fmla="*/ 3321050 w 4083050"/>
              <a:gd name="connsiteY40" fmla="*/ 1384300 h 1676400"/>
              <a:gd name="connsiteX41" fmla="*/ 3213100 w 4083050"/>
              <a:gd name="connsiteY41" fmla="*/ 1320800 h 1676400"/>
              <a:gd name="connsiteX42" fmla="*/ 3111500 w 4083050"/>
              <a:gd name="connsiteY42" fmla="*/ 1314450 h 1676400"/>
              <a:gd name="connsiteX43" fmla="*/ 2895600 w 4083050"/>
              <a:gd name="connsiteY43" fmla="*/ 1314450 h 1676400"/>
              <a:gd name="connsiteX44" fmla="*/ 2736850 w 4083050"/>
              <a:gd name="connsiteY44" fmla="*/ 1314450 h 1676400"/>
              <a:gd name="connsiteX45" fmla="*/ 2508250 w 4083050"/>
              <a:gd name="connsiteY45" fmla="*/ 1301750 h 1676400"/>
              <a:gd name="connsiteX46" fmla="*/ 2476500 w 4083050"/>
              <a:gd name="connsiteY46" fmla="*/ 1295400 h 1676400"/>
              <a:gd name="connsiteX47" fmla="*/ 2311400 w 4083050"/>
              <a:gd name="connsiteY47" fmla="*/ 1225550 h 1676400"/>
              <a:gd name="connsiteX48" fmla="*/ 2203450 w 4083050"/>
              <a:gd name="connsiteY48" fmla="*/ 1155700 h 1676400"/>
              <a:gd name="connsiteX49" fmla="*/ 2133600 w 4083050"/>
              <a:gd name="connsiteY49" fmla="*/ 1117600 h 1676400"/>
              <a:gd name="connsiteX50" fmla="*/ 1993900 w 4083050"/>
              <a:gd name="connsiteY50" fmla="*/ 1098550 h 1676400"/>
              <a:gd name="connsiteX51" fmla="*/ 1873250 w 4083050"/>
              <a:gd name="connsiteY51" fmla="*/ 1104900 h 1676400"/>
              <a:gd name="connsiteX52" fmla="*/ 1708150 w 4083050"/>
              <a:gd name="connsiteY52" fmla="*/ 1155700 h 1676400"/>
              <a:gd name="connsiteX53" fmla="*/ 1606550 w 4083050"/>
              <a:gd name="connsiteY53" fmla="*/ 1162050 h 1676400"/>
              <a:gd name="connsiteX54" fmla="*/ 1517650 w 4083050"/>
              <a:gd name="connsiteY54" fmla="*/ 1162050 h 1676400"/>
              <a:gd name="connsiteX55" fmla="*/ 1416050 w 4083050"/>
              <a:gd name="connsiteY55" fmla="*/ 1168400 h 1676400"/>
              <a:gd name="connsiteX56" fmla="*/ 1352550 w 4083050"/>
              <a:gd name="connsiteY56" fmla="*/ 1225550 h 1676400"/>
              <a:gd name="connsiteX57" fmla="*/ 1352550 w 4083050"/>
              <a:gd name="connsiteY57" fmla="*/ 1320800 h 1676400"/>
              <a:gd name="connsiteX58" fmla="*/ 1409700 w 4083050"/>
              <a:gd name="connsiteY58" fmla="*/ 1416050 h 1676400"/>
              <a:gd name="connsiteX59" fmla="*/ 1441450 w 4083050"/>
              <a:gd name="connsiteY59" fmla="*/ 1441450 h 1676400"/>
              <a:gd name="connsiteX60" fmla="*/ 1555750 w 4083050"/>
              <a:gd name="connsiteY60" fmla="*/ 1416050 h 1676400"/>
              <a:gd name="connsiteX61" fmla="*/ 1549400 w 4083050"/>
              <a:gd name="connsiteY61" fmla="*/ 1492250 h 1676400"/>
              <a:gd name="connsiteX62" fmla="*/ 1479550 w 4083050"/>
              <a:gd name="connsiteY62" fmla="*/ 1543050 h 1676400"/>
              <a:gd name="connsiteX63" fmla="*/ 1397000 w 4083050"/>
              <a:gd name="connsiteY63" fmla="*/ 1549400 h 1676400"/>
              <a:gd name="connsiteX64" fmla="*/ 1339850 w 4083050"/>
              <a:gd name="connsiteY64" fmla="*/ 1511300 h 1676400"/>
              <a:gd name="connsiteX65" fmla="*/ 1263650 w 4083050"/>
              <a:gd name="connsiteY65" fmla="*/ 1485900 h 1676400"/>
              <a:gd name="connsiteX66" fmla="*/ 1225550 w 4083050"/>
              <a:gd name="connsiteY66" fmla="*/ 1485900 h 1676400"/>
              <a:gd name="connsiteX67" fmla="*/ 1219200 w 4083050"/>
              <a:gd name="connsiteY67" fmla="*/ 1504950 h 1676400"/>
              <a:gd name="connsiteX68" fmla="*/ 1238250 w 4083050"/>
              <a:gd name="connsiteY68" fmla="*/ 1555750 h 1676400"/>
              <a:gd name="connsiteX69" fmla="*/ 1250950 w 4083050"/>
              <a:gd name="connsiteY69" fmla="*/ 1631950 h 1676400"/>
              <a:gd name="connsiteX70" fmla="*/ 1212850 w 4083050"/>
              <a:gd name="connsiteY70" fmla="*/ 1676400 h 1676400"/>
              <a:gd name="connsiteX71" fmla="*/ 1168400 w 4083050"/>
              <a:gd name="connsiteY71" fmla="*/ 1663700 h 1676400"/>
              <a:gd name="connsiteX72" fmla="*/ 1123950 w 4083050"/>
              <a:gd name="connsiteY72" fmla="*/ 1581150 h 1676400"/>
              <a:gd name="connsiteX73" fmla="*/ 1104900 w 4083050"/>
              <a:gd name="connsiteY73" fmla="*/ 1466850 h 1676400"/>
              <a:gd name="connsiteX74" fmla="*/ 1104900 w 4083050"/>
              <a:gd name="connsiteY74" fmla="*/ 1358900 h 1676400"/>
              <a:gd name="connsiteX75" fmla="*/ 1073150 w 4083050"/>
              <a:gd name="connsiteY75" fmla="*/ 1301750 h 1676400"/>
              <a:gd name="connsiteX76" fmla="*/ 1009650 w 4083050"/>
              <a:gd name="connsiteY76" fmla="*/ 1263650 h 1676400"/>
              <a:gd name="connsiteX77" fmla="*/ 901700 w 4083050"/>
              <a:gd name="connsiteY77" fmla="*/ 1263650 h 1676400"/>
              <a:gd name="connsiteX78" fmla="*/ 819150 w 4083050"/>
              <a:gd name="connsiteY78" fmla="*/ 1295400 h 1676400"/>
              <a:gd name="connsiteX79" fmla="*/ 755650 w 4083050"/>
              <a:gd name="connsiteY79" fmla="*/ 1327150 h 1676400"/>
              <a:gd name="connsiteX80" fmla="*/ 660400 w 4083050"/>
              <a:gd name="connsiteY80" fmla="*/ 1327150 h 1676400"/>
              <a:gd name="connsiteX81" fmla="*/ 584200 w 4083050"/>
              <a:gd name="connsiteY81" fmla="*/ 1282700 h 1676400"/>
              <a:gd name="connsiteX82" fmla="*/ 508000 w 4083050"/>
              <a:gd name="connsiteY82" fmla="*/ 1263650 h 1676400"/>
              <a:gd name="connsiteX83" fmla="*/ 412750 w 4083050"/>
              <a:gd name="connsiteY83" fmla="*/ 1174750 h 1676400"/>
              <a:gd name="connsiteX84" fmla="*/ 374650 w 4083050"/>
              <a:gd name="connsiteY84" fmla="*/ 1123950 h 1676400"/>
              <a:gd name="connsiteX85" fmla="*/ 241300 w 4083050"/>
              <a:gd name="connsiteY85" fmla="*/ 1016000 h 1676400"/>
              <a:gd name="connsiteX86" fmla="*/ 146050 w 4083050"/>
              <a:gd name="connsiteY86" fmla="*/ 908050 h 1676400"/>
              <a:gd name="connsiteX87" fmla="*/ 120650 w 4083050"/>
              <a:gd name="connsiteY87" fmla="*/ 755650 h 1676400"/>
              <a:gd name="connsiteX88" fmla="*/ 107950 w 4083050"/>
              <a:gd name="connsiteY88" fmla="*/ 577850 h 1676400"/>
              <a:gd name="connsiteX89" fmla="*/ 82550 w 4083050"/>
              <a:gd name="connsiteY89" fmla="*/ 444500 h 1676400"/>
              <a:gd name="connsiteX90" fmla="*/ 0 w 4083050"/>
              <a:gd name="connsiteY90" fmla="*/ 215900 h 1676400"/>
              <a:gd name="connsiteX91" fmla="*/ 615950 w 4083050"/>
              <a:gd name="connsiteY91" fmla="*/ 0 h 1676400"/>
              <a:gd name="connsiteX92" fmla="*/ 825500 w 4083050"/>
              <a:gd name="connsiteY92" fmla="*/ 31750 h 1676400"/>
              <a:gd name="connsiteX0" fmla="*/ 911933 w 4169483"/>
              <a:gd name="connsiteY0" fmla="*/ 31750 h 1676400"/>
              <a:gd name="connsiteX1" fmla="*/ 924633 w 4169483"/>
              <a:gd name="connsiteY1" fmla="*/ 196850 h 1676400"/>
              <a:gd name="connsiteX2" fmla="*/ 994483 w 4169483"/>
              <a:gd name="connsiteY2" fmla="*/ 342900 h 1676400"/>
              <a:gd name="connsiteX3" fmla="*/ 1108783 w 4169483"/>
              <a:gd name="connsiteY3" fmla="*/ 374650 h 1676400"/>
              <a:gd name="connsiteX4" fmla="*/ 1204033 w 4169483"/>
              <a:gd name="connsiteY4" fmla="*/ 406400 h 1676400"/>
              <a:gd name="connsiteX5" fmla="*/ 1267533 w 4169483"/>
              <a:gd name="connsiteY5" fmla="*/ 508000 h 1676400"/>
              <a:gd name="connsiteX6" fmla="*/ 1254833 w 4169483"/>
              <a:gd name="connsiteY6" fmla="*/ 628650 h 1676400"/>
              <a:gd name="connsiteX7" fmla="*/ 1299283 w 4169483"/>
              <a:gd name="connsiteY7" fmla="*/ 781050 h 1676400"/>
              <a:gd name="connsiteX8" fmla="*/ 1350083 w 4169483"/>
              <a:gd name="connsiteY8" fmla="*/ 831850 h 1676400"/>
              <a:gd name="connsiteX9" fmla="*/ 1419933 w 4169483"/>
              <a:gd name="connsiteY9" fmla="*/ 793750 h 1676400"/>
              <a:gd name="connsiteX10" fmla="*/ 1489783 w 4169483"/>
              <a:gd name="connsiteY10" fmla="*/ 825500 h 1676400"/>
              <a:gd name="connsiteX11" fmla="*/ 1540583 w 4169483"/>
              <a:gd name="connsiteY11" fmla="*/ 977900 h 1676400"/>
              <a:gd name="connsiteX12" fmla="*/ 1642183 w 4169483"/>
              <a:gd name="connsiteY12" fmla="*/ 1016000 h 1676400"/>
              <a:gd name="connsiteX13" fmla="*/ 1775533 w 4169483"/>
              <a:gd name="connsiteY13" fmla="*/ 1028700 h 1676400"/>
              <a:gd name="connsiteX14" fmla="*/ 1966033 w 4169483"/>
              <a:gd name="connsiteY14" fmla="*/ 996950 h 1676400"/>
              <a:gd name="connsiteX15" fmla="*/ 2162883 w 4169483"/>
              <a:gd name="connsiteY15" fmla="*/ 946150 h 1676400"/>
              <a:gd name="connsiteX16" fmla="*/ 2277183 w 4169483"/>
              <a:gd name="connsiteY16" fmla="*/ 977900 h 1676400"/>
              <a:gd name="connsiteX17" fmla="*/ 2410533 w 4169483"/>
              <a:gd name="connsiteY17" fmla="*/ 1079500 h 1676400"/>
              <a:gd name="connsiteX18" fmla="*/ 2588333 w 4169483"/>
              <a:gd name="connsiteY18" fmla="*/ 1168400 h 1676400"/>
              <a:gd name="connsiteX19" fmla="*/ 2791533 w 4169483"/>
              <a:gd name="connsiteY19" fmla="*/ 1181100 h 1676400"/>
              <a:gd name="connsiteX20" fmla="*/ 2975683 w 4169483"/>
              <a:gd name="connsiteY20" fmla="*/ 1187450 h 1676400"/>
              <a:gd name="connsiteX21" fmla="*/ 3204283 w 4169483"/>
              <a:gd name="connsiteY21" fmla="*/ 1174750 h 1676400"/>
              <a:gd name="connsiteX22" fmla="*/ 3312233 w 4169483"/>
              <a:gd name="connsiteY22" fmla="*/ 1123950 h 1676400"/>
              <a:gd name="connsiteX23" fmla="*/ 3382083 w 4169483"/>
              <a:gd name="connsiteY23" fmla="*/ 1104900 h 1676400"/>
              <a:gd name="connsiteX24" fmla="*/ 3445583 w 4169483"/>
              <a:gd name="connsiteY24" fmla="*/ 1123950 h 1676400"/>
              <a:gd name="connsiteX25" fmla="*/ 3515433 w 4169483"/>
              <a:gd name="connsiteY25" fmla="*/ 1219200 h 1676400"/>
              <a:gd name="connsiteX26" fmla="*/ 3610683 w 4169483"/>
              <a:gd name="connsiteY26" fmla="*/ 1282700 h 1676400"/>
              <a:gd name="connsiteX27" fmla="*/ 3724983 w 4169483"/>
              <a:gd name="connsiteY27" fmla="*/ 1352550 h 1676400"/>
              <a:gd name="connsiteX28" fmla="*/ 3890083 w 4169483"/>
              <a:gd name="connsiteY28" fmla="*/ 1397000 h 1676400"/>
              <a:gd name="connsiteX29" fmla="*/ 3998033 w 4169483"/>
              <a:gd name="connsiteY29" fmla="*/ 1403350 h 1676400"/>
              <a:gd name="connsiteX30" fmla="*/ 4086933 w 4169483"/>
              <a:gd name="connsiteY30" fmla="*/ 1352550 h 1676400"/>
              <a:gd name="connsiteX31" fmla="*/ 4163133 w 4169483"/>
              <a:gd name="connsiteY31" fmla="*/ 1352550 h 1676400"/>
              <a:gd name="connsiteX32" fmla="*/ 4169483 w 4169483"/>
              <a:gd name="connsiteY32" fmla="*/ 1403350 h 1676400"/>
              <a:gd name="connsiteX33" fmla="*/ 4067883 w 4169483"/>
              <a:gd name="connsiteY33" fmla="*/ 1517650 h 1676400"/>
              <a:gd name="connsiteX34" fmla="*/ 3972633 w 4169483"/>
              <a:gd name="connsiteY34" fmla="*/ 1574800 h 1676400"/>
              <a:gd name="connsiteX35" fmla="*/ 3915483 w 4169483"/>
              <a:gd name="connsiteY35" fmla="*/ 1574800 h 1676400"/>
              <a:gd name="connsiteX36" fmla="*/ 3794833 w 4169483"/>
              <a:gd name="connsiteY36" fmla="*/ 1536700 h 1676400"/>
              <a:gd name="connsiteX37" fmla="*/ 3667833 w 4169483"/>
              <a:gd name="connsiteY37" fmla="*/ 1485900 h 1676400"/>
              <a:gd name="connsiteX38" fmla="*/ 3559883 w 4169483"/>
              <a:gd name="connsiteY38" fmla="*/ 1441450 h 1676400"/>
              <a:gd name="connsiteX39" fmla="*/ 3470983 w 4169483"/>
              <a:gd name="connsiteY39" fmla="*/ 1435100 h 1676400"/>
              <a:gd name="connsiteX40" fmla="*/ 3407483 w 4169483"/>
              <a:gd name="connsiteY40" fmla="*/ 1384300 h 1676400"/>
              <a:gd name="connsiteX41" fmla="*/ 3299533 w 4169483"/>
              <a:gd name="connsiteY41" fmla="*/ 1320800 h 1676400"/>
              <a:gd name="connsiteX42" fmla="*/ 3197933 w 4169483"/>
              <a:gd name="connsiteY42" fmla="*/ 1314450 h 1676400"/>
              <a:gd name="connsiteX43" fmla="*/ 2982033 w 4169483"/>
              <a:gd name="connsiteY43" fmla="*/ 1314450 h 1676400"/>
              <a:gd name="connsiteX44" fmla="*/ 2823283 w 4169483"/>
              <a:gd name="connsiteY44" fmla="*/ 1314450 h 1676400"/>
              <a:gd name="connsiteX45" fmla="*/ 2594683 w 4169483"/>
              <a:gd name="connsiteY45" fmla="*/ 1301750 h 1676400"/>
              <a:gd name="connsiteX46" fmla="*/ 2562933 w 4169483"/>
              <a:gd name="connsiteY46" fmla="*/ 1295400 h 1676400"/>
              <a:gd name="connsiteX47" fmla="*/ 2397833 w 4169483"/>
              <a:gd name="connsiteY47" fmla="*/ 1225550 h 1676400"/>
              <a:gd name="connsiteX48" fmla="*/ 2289883 w 4169483"/>
              <a:gd name="connsiteY48" fmla="*/ 1155700 h 1676400"/>
              <a:gd name="connsiteX49" fmla="*/ 2220033 w 4169483"/>
              <a:gd name="connsiteY49" fmla="*/ 1117600 h 1676400"/>
              <a:gd name="connsiteX50" fmla="*/ 2080333 w 4169483"/>
              <a:gd name="connsiteY50" fmla="*/ 1098550 h 1676400"/>
              <a:gd name="connsiteX51" fmla="*/ 1959683 w 4169483"/>
              <a:gd name="connsiteY51" fmla="*/ 1104900 h 1676400"/>
              <a:gd name="connsiteX52" fmla="*/ 1794583 w 4169483"/>
              <a:gd name="connsiteY52" fmla="*/ 1155700 h 1676400"/>
              <a:gd name="connsiteX53" fmla="*/ 1692983 w 4169483"/>
              <a:gd name="connsiteY53" fmla="*/ 1162050 h 1676400"/>
              <a:gd name="connsiteX54" fmla="*/ 1604083 w 4169483"/>
              <a:gd name="connsiteY54" fmla="*/ 1162050 h 1676400"/>
              <a:gd name="connsiteX55" fmla="*/ 1502483 w 4169483"/>
              <a:gd name="connsiteY55" fmla="*/ 1168400 h 1676400"/>
              <a:gd name="connsiteX56" fmla="*/ 1438983 w 4169483"/>
              <a:gd name="connsiteY56" fmla="*/ 1225550 h 1676400"/>
              <a:gd name="connsiteX57" fmla="*/ 1438983 w 4169483"/>
              <a:gd name="connsiteY57" fmla="*/ 1320800 h 1676400"/>
              <a:gd name="connsiteX58" fmla="*/ 1496133 w 4169483"/>
              <a:gd name="connsiteY58" fmla="*/ 1416050 h 1676400"/>
              <a:gd name="connsiteX59" fmla="*/ 1527883 w 4169483"/>
              <a:gd name="connsiteY59" fmla="*/ 1441450 h 1676400"/>
              <a:gd name="connsiteX60" fmla="*/ 1642183 w 4169483"/>
              <a:gd name="connsiteY60" fmla="*/ 1416050 h 1676400"/>
              <a:gd name="connsiteX61" fmla="*/ 1635833 w 4169483"/>
              <a:gd name="connsiteY61" fmla="*/ 1492250 h 1676400"/>
              <a:gd name="connsiteX62" fmla="*/ 1565983 w 4169483"/>
              <a:gd name="connsiteY62" fmla="*/ 1543050 h 1676400"/>
              <a:gd name="connsiteX63" fmla="*/ 1483433 w 4169483"/>
              <a:gd name="connsiteY63" fmla="*/ 1549400 h 1676400"/>
              <a:gd name="connsiteX64" fmla="*/ 1426283 w 4169483"/>
              <a:gd name="connsiteY64" fmla="*/ 1511300 h 1676400"/>
              <a:gd name="connsiteX65" fmla="*/ 1350083 w 4169483"/>
              <a:gd name="connsiteY65" fmla="*/ 1485900 h 1676400"/>
              <a:gd name="connsiteX66" fmla="*/ 1311983 w 4169483"/>
              <a:gd name="connsiteY66" fmla="*/ 1485900 h 1676400"/>
              <a:gd name="connsiteX67" fmla="*/ 1305633 w 4169483"/>
              <a:gd name="connsiteY67" fmla="*/ 1504950 h 1676400"/>
              <a:gd name="connsiteX68" fmla="*/ 1324683 w 4169483"/>
              <a:gd name="connsiteY68" fmla="*/ 1555750 h 1676400"/>
              <a:gd name="connsiteX69" fmla="*/ 1337383 w 4169483"/>
              <a:gd name="connsiteY69" fmla="*/ 1631950 h 1676400"/>
              <a:gd name="connsiteX70" fmla="*/ 1299283 w 4169483"/>
              <a:gd name="connsiteY70" fmla="*/ 1676400 h 1676400"/>
              <a:gd name="connsiteX71" fmla="*/ 1254833 w 4169483"/>
              <a:gd name="connsiteY71" fmla="*/ 1663700 h 1676400"/>
              <a:gd name="connsiteX72" fmla="*/ 1210383 w 4169483"/>
              <a:gd name="connsiteY72" fmla="*/ 1581150 h 1676400"/>
              <a:gd name="connsiteX73" fmla="*/ 1191333 w 4169483"/>
              <a:gd name="connsiteY73" fmla="*/ 1466850 h 1676400"/>
              <a:gd name="connsiteX74" fmla="*/ 1191333 w 4169483"/>
              <a:gd name="connsiteY74" fmla="*/ 1358900 h 1676400"/>
              <a:gd name="connsiteX75" fmla="*/ 1159583 w 4169483"/>
              <a:gd name="connsiteY75" fmla="*/ 1301750 h 1676400"/>
              <a:gd name="connsiteX76" fmla="*/ 1096083 w 4169483"/>
              <a:gd name="connsiteY76" fmla="*/ 1263650 h 1676400"/>
              <a:gd name="connsiteX77" fmla="*/ 988133 w 4169483"/>
              <a:gd name="connsiteY77" fmla="*/ 1263650 h 1676400"/>
              <a:gd name="connsiteX78" fmla="*/ 905583 w 4169483"/>
              <a:gd name="connsiteY78" fmla="*/ 1295400 h 1676400"/>
              <a:gd name="connsiteX79" fmla="*/ 842083 w 4169483"/>
              <a:gd name="connsiteY79" fmla="*/ 1327150 h 1676400"/>
              <a:gd name="connsiteX80" fmla="*/ 746833 w 4169483"/>
              <a:gd name="connsiteY80" fmla="*/ 1327150 h 1676400"/>
              <a:gd name="connsiteX81" fmla="*/ 670633 w 4169483"/>
              <a:gd name="connsiteY81" fmla="*/ 1282700 h 1676400"/>
              <a:gd name="connsiteX82" fmla="*/ 594433 w 4169483"/>
              <a:gd name="connsiteY82" fmla="*/ 1263650 h 1676400"/>
              <a:gd name="connsiteX83" fmla="*/ 499183 w 4169483"/>
              <a:gd name="connsiteY83" fmla="*/ 1174750 h 1676400"/>
              <a:gd name="connsiteX84" fmla="*/ 461083 w 4169483"/>
              <a:gd name="connsiteY84" fmla="*/ 1123950 h 1676400"/>
              <a:gd name="connsiteX85" fmla="*/ 327733 w 4169483"/>
              <a:gd name="connsiteY85" fmla="*/ 1016000 h 1676400"/>
              <a:gd name="connsiteX86" fmla="*/ 232483 w 4169483"/>
              <a:gd name="connsiteY86" fmla="*/ 908050 h 1676400"/>
              <a:gd name="connsiteX87" fmla="*/ 207083 w 4169483"/>
              <a:gd name="connsiteY87" fmla="*/ 755650 h 1676400"/>
              <a:gd name="connsiteX88" fmla="*/ 194383 w 4169483"/>
              <a:gd name="connsiteY88" fmla="*/ 577850 h 1676400"/>
              <a:gd name="connsiteX89" fmla="*/ 168983 w 4169483"/>
              <a:gd name="connsiteY89" fmla="*/ 444500 h 1676400"/>
              <a:gd name="connsiteX90" fmla="*/ 86433 w 4169483"/>
              <a:gd name="connsiteY90" fmla="*/ 215900 h 1676400"/>
              <a:gd name="connsiteX91" fmla="*/ 22933 w 4169483"/>
              <a:gd name="connsiteY91" fmla="*/ 0 h 1676400"/>
              <a:gd name="connsiteX92" fmla="*/ 702383 w 4169483"/>
              <a:gd name="connsiteY92" fmla="*/ 0 h 1676400"/>
              <a:gd name="connsiteX93" fmla="*/ 911933 w 4169483"/>
              <a:gd name="connsiteY93" fmla="*/ 31750 h 1676400"/>
              <a:gd name="connsiteX0" fmla="*/ 889000 w 4146550"/>
              <a:gd name="connsiteY0" fmla="*/ 31750 h 1676400"/>
              <a:gd name="connsiteX1" fmla="*/ 901700 w 4146550"/>
              <a:gd name="connsiteY1" fmla="*/ 196850 h 1676400"/>
              <a:gd name="connsiteX2" fmla="*/ 971550 w 4146550"/>
              <a:gd name="connsiteY2" fmla="*/ 342900 h 1676400"/>
              <a:gd name="connsiteX3" fmla="*/ 1085850 w 4146550"/>
              <a:gd name="connsiteY3" fmla="*/ 374650 h 1676400"/>
              <a:gd name="connsiteX4" fmla="*/ 1181100 w 4146550"/>
              <a:gd name="connsiteY4" fmla="*/ 406400 h 1676400"/>
              <a:gd name="connsiteX5" fmla="*/ 1244600 w 4146550"/>
              <a:gd name="connsiteY5" fmla="*/ 508000 h 1676400"/>
              <a:gd name="connsiteX6" fmla="*/ 1231900 w 4146550"/>
              <a:gd name="connsiteY6" fmla="*/ 628650 h 1676400"/>
              <a:gd name="connsiteX7" fmla="*/ 1276350 w 4146550"/>
              <a:gd name="connsiteY7" fmla="*/ 781050 h 1676400"/>
              <a:gd name="connsiteX8" fmla="*/ 1327150 w 4146550"/>
              <a:gd name="connsiteY8" fmla="*/ 831850 h 1676400"/>
              <a:gd name="connsiteX9" fmla="*/ 1397000 w 4146550"/>
              <a:gd name="connsiteY9" fmla="*/ 793750 h 1676400"/>
              <a:gd name="connsiteX10" fmla="*/ 1466850 w 4146550"/>
              <a:gd name="connsiteY10" fmla="*/ 825500 h 1676400"/>
              <a:gd name="connsiteX11" fmla="*/ 1517650 w 4146550"/>
              <a:gd name="connsiteY11" fmla="*/ 977900 h 1676400"/>
              <a:gd name="connsiteX12" fmla="*/ 1619250 w 4146550"/>
              <a:gd name="connsiteY12" fmla="*/ 1016000 h 1676400"/>
              <a:gd name="connsiteX13" fmla="*/ 1752600 w 4146550"/>
              <a:gd name="connsiteY13" fmla="*/ 1028700 h 1676400"/>
              <a:gd name="connsiteX14" fmla="*/ 1943100 w 4146550"/>
              <a:gd name="connsiteY14" fmla="*/ 996950 h 1676400"/>
              <a:gd name="connsiteX15" fmla="*/ 2139950 w 4146550"/>
              <a:gd name="connsiteY15" fmla="*/ 946150 h 1676400"/>
              <a:gd name="connsiteX16" fmla="*/ 2254250 w 4146550"/>
              <a:gd name="connsiteY16" fmla="*/ 977900 h 1676400"/>
              <a:gd name="connsiteX17" fmla="*/ 2387600 w 4146550"/>
              <a:gd name="connsiteY17" fmla="*/ 1079500 h 1676400"/>
              <a:gd name="connsiteX18" fmla="*/ 2565400 w 4146550"/>
              <a:gd name="connsiteY18" fmla="*/ 1168400 h 1676400"/>
              <a:gd name="connsiteX19" fmla="*/ 2768600 w 4146550"/>
              <a:gd name="connsiteY19" fmla="*/ 1181100 h 1676400"/>
              <a:gd name="connsiteX20" fmla="*/ 2952750 w 4146550"/>
              <a:gd name="connsiteY20" fmla="*/ 1187450 h 1676400"/>
              <a:gd name="connsiteX21" fmla="*/ 3181350 w 4146550"/>
              <a:gd name="connsiteY21" fmla="*/ 1174750 h 1676400"/>
              <a:gd name="connsiteX22" fmla="*/ 3289300 w 4146550"/>
              <a:gd name="connsiteY22" fmla="*/ 1123950 h 1676400"/>
              <a:gd name="connsiteX23" fmla="*/ 3359150 w 4146550"/>
              <a:gd name="connsiteY23" fmla="*/ 1104900 h 1676400"/>
              <a:gd name="connsiteX24" fmla="*/ 3422650 w 4146550"/>
              <a:gd name="connsiteY24" fmla="*/ 1123950 h 1676400"/>
              <a:gd name="connsiteX25" fmla="*/ 3492500 w 4146550"/>
              <a:gd name="connsiteY25" fmla="*/ 1219200 h 1676400"/>
              <a:gd name="connsiteX26" fmla="*/ 3587750 w 4146550"/>
              <a:gd name="connsiteY26" fmla="*/ 1282700 h 1676400"/>
              <a:gd name="connsiteX27" fmla="*/ 3702050 w 4146550"/>
              <a:gd name="connsiteY27" fmla="*/ 1352550 h 1676400"/>
              <a:gd name="connsiteX28" fmla="*/ 3867150 w 4146550"/>
              <a:gd name="connsiteY28" fmla="*/ 1397000 h 1676400"/>
              <a:gd name="connsiteX29" fmla="*/ 3975100 w 4146550"/>
              <a:gd name="connsiteY29" fmla="*/ 1403350 h 1676400"/>
              <a:gd name="connsiteX30" fmla="*/ 4064000 w 4146550"/>
              <a:gd name="connsiteY30" fmla="*/ 1352550 h 1676400"/>
              <a:gd name="connsiteX31" fmla="*/ 4140200 w 4146550"/>
              <a:gd name="connsiteY31" fmla="*/ 1352550 h 1676400"/>
              <a:gd name="connsiteX32" fmla="*/ 4146550 w 4146550"/>
              <a:gd name="connsiteY32" fmla="*/ 1403350 h 1676400"/>
              <a:gd name="connsiteX33" fmla="*/ 4044950 w 4146550"/>
              <a:gd name="connsiteY33" fmla="*/ 1517650 h 1676400"/>
              <a:gd name="connsiteX34" fmla="*/ 3949700 w 4146550"/>
              <a:gd name="connsiteY34" fmla="*/ 1574800 h 1676400"/>
              <a:gd name="connsiteX35" fmla="*/ 3892550 w 4146550"/>
              <a:gd name="connsiteY35" fmla="*/ 1574800 h 1676400"/>
              <a:gd name="connsiteX36" fmla="*/ 3771900 w 4146550"/>
              <a:gd name="connsiteY36" fmla="*/ 1536700 h 1676400"/>
              <a:gd name="connsiteX37" fmla="*/ 3644900 w 4146550"/>
              <a:gd name="connsiteY37" fmla="*/ 1485900 h 1676400"/>
              <a:gd name="connsiteX38" fmla="*/ 3536950 w 4146550"/>
              <a:gd name="connsiteY38" fmla="*/ 1441450 h 1676400"/>
              <a:gd name="connsiteX39" fmla="*/ 3448050 w 4146550"/>
              <a:gd name="connsiteY39" fmla="*/ 1435100 h 1676400"/>
              <a:gd name="connsiteX40" fmla="*/ 3384550 w 4146550"/>
              <a:gd name="connsiteY40" fmla="*/ 1384300 h 1676400"/>
              <a:gd name="connsiteX41" fmla="*/ 3276600 w 4146550"/>
              <a:gd name="connsiteY41" fmla="*/ 1320800 h 1676400"/>
              <a:gd name="connsiteX42" fmla="*/ 3175000 w 4146550"/>
              <a:gd name="connsiteY42" fmla="*/ 1314450 h 1676400"/>
              <a:gd name="connsiteX43" fmla="*/ 2959100 w 4146550"/>
              <a:gd name="connsiteY43" fmla="*/ 1314450 h 1676400"/>
              <a:gd name="connsiteX44" fmla="*/ 2800350 w 4146550"/>
              <a:gd name="connsiteY44" fmla="*/ 1314450 h 1676400"/>
              <a:gd name="connsiteX45" fmla="*/ 2571750 w 4146550"/>
              <a:gd name="connsiteY45" fmla="*/ 1301750 h 1676400"/>
              <a:gd name="connsiteX46" fmla="*/ 2540000 w 4146550"/>
              <a:gd name="connsiteY46" fmla="*/ 1295400 h 1676400"/>
              <a:gd name="connsiteX47" fmla="*/ 2374900 w 4146550"/>
              <a:gd name="connsiteY47" fmla="*/ 1225550 h 1676400"/>
              <a:gd name="connsiteX48" fmla="*/ 2266950 w 4146550"/>
              <a:gd name="connsiteY48" fmla="*/ 1155700 h 1676400"/>
              <a:gd name="connsiteX49" fmla="*/ 2197100 w 4146550"/>
              <a:gd name="connsiteY49" fmla="*/ 1117600 h 1676400"/>
              <a:gd name="connsiteX50" fmla="*/ 2057400 w 4146550"/>
              <a:gd name="connsiteY50" fmla="*/ 1098550 h 1676400"/>
              <a:gd name="connsiteX51" fmla="*/ 1936750 w 4146550"/>
              <a:gd name="connsiteY51" fmla="*/ 1104900 h 1676400"/>
              <a:gd name="connsiteX52" fmla="*/ 1771650 w 4146550"/>
              <a:gd name="connsiteY52" fmla="*/ 1155700 h 1676400"/>
              <a:gd name="connsiteX53" fmla="*/ 1670050 w 4146550"/>
              <a:gd name="connsiteY53" fmla="*/ 1162050 h 1676400"/>
              <a:gd name="connsiteX54" fmla="*/ 1581150 w 4146550"/>
              <a:gd name="connsiteY54" fmla="*/ 1162050 h 1676400"/>
              <a:gd name="connsiteX55" fmla="*/ 1479550 w 4146550"/>
              <a:gd name="connsiteY55" fmla="*/ 1168400 h 1676400"/>
              <a:gd name="connsiteX56" fmla="*/ 1416050 w 4146550"/>
              <a:gd name="connsiteY56" fmla="*/ 1225550 h 1676400"/>
              <a:gd name="connsiteX57" fmla="*/ 1416050 w 4146550"/>
              <a:gd name="connsiteY57" fmla="*/ 1320800 h 1676400"/>
              <a:gd name="connsiteX58" fmla="*/ 1473200 w 4146550"/>
              <a:gd name="connsiteY58" fmla="*/ 1416050 h 1676400"/>
              <a:gd name="connsiteX59" fmla="*/ 1504950 w 4146550"/>
              <a:gd name="connsiteY59" fmla="*/ 1441450 h 1676400"/>
              <a:gd name="connsiteX60" fmla="*/ 1619250 w 4146550"/>
              <a:gd name="connsiteY60" fmla="*/ 1416050 h 1676400"/>
              <a:gd name="connsiteX61" fmla="*/ 1612900 w 4146550"/>
              <a:gd name="connsiteY61" fmla="*/ 1492250 h 1676400"/>
              <a:gd name="connsiteX62" fmla="*/ 1543050 w 4146550"/>
              <a:gd name="connsiteY62" fmla="*/ 1543050 h 1676400"/>
              <a:gd name="connsiteX63" fmla="*/ 1460500 w 4146550"/>
              <a:gd name="connsiteY63" fmla="*/ 1549400 h 1676400"/>
              <a:gd name="connsiteX64" fmla="*/ 1403350 w 4146550"/>
              <a:gd name="connsiteY64" fmla="*/ 1511300 h 1676400"/>
              <a:gd name="connsiteX65" fmla="*/ 1327150 w 4146550"/>
              <a:gd name="connsiteY65" fmla="*/ 1485900 h 1676400"/>
              <a:gd name="connsiteX66" fmla="*/ 1289050 w 4146550"/>
              <a:gd name="connsiteY66" fmla="*/ 1485900 h 1676400"/>
              <a:gd name="connsiteX67" fmla="*/ 1282700 w 4146550"/>
              <a:gd name="connsiteY67" fmla="*/ 1504950 h 1676400"/>
              <a:gd name="connsiteX68" fmla="*/ 1301750 w 4146550"/>
              <a:gd name="connsiteY68" fmla="*/ 1555750 h 1676400"/>
              <a:gd name="connsiteX69" fmla="*/ 1314450 w 4146550"/>
              <a:gd name="connsiteY69" fmla="*/ 1631950 h 1676400"/>
              <a:gd name="connsiteX70" fmla="*/ 1276350 w 4146550"/>
              <a:gd name="connsiteY70" fmla="*/ 1676400 h 1676400"/>
              <a:gd name="connsiteX71" fmla="*/ 1231900 w 4146550"/>
              <a:gd name="connsiteY71" fmla="*/ 1663700 h 1676400"/>
              <a:gd name="connsiteX72" fmla="*/ 1187450 w 4146550"/>
              <a:gd name="connsiteY72" fmla="*/ 1581150 h 1676400"/>
              <a:gd name="connsiteX73" fmla="*/ 1168400 w 4146550"/>
              <a:gd name="connsiteY73" fmla="*/ 1466850 h 1676400"/>
              <a:gd name="connsiteX74" fmla="*/ 1168400 w 4146550"/>
              <a:gd name="connsiteY74" fmla="*/ 1358900 h 1676400"/>
              <a:gd name="connsiteX75" fmla="*/ 1136650 w 4146550"/>
              <a:gd name="connsiteY75" fmla="*/ 1301750 h 1676400"/>
              <a:gd name="connsiteX76" fmla="*/ 1073150 w 4146550"/>
              <a:gd name="connsiteY76" fmla="*/ 1263650 h 1676400"/>
              <a:gd name="connsiteX77" fmla="*/ 965200 w 4146550"/>
              <a:gd name="connsiteY77" fmla="*/ 1263650 h 1676400"/>
              <a:gd name="connsiteX78" fmla="*/ 882650 w 4146550"/>
              <a:gd name="connsiteY78" fmla="*/ 1295400 h 1676400"/>
              <a:gd name="connsiteX79" fmla="*/ 819150 w 4146550"/>
              <a:gd name="connsiteY79" fmla="*/ 1327150 h 1676400"/>
              <a:gd name="connsiteX80" fmla="*/ 723900 w 4146550"/>
              <a:gd name="connsiteY80" fmla="*/ 1327150 h 1676400"/>
              <a:gd name="connsiteX81" fmla="*/ 647700 w 4146550"/>
              <a:gd name="connsiteY81" fmla="*/ 1282700 h 1676400"/>
              <a:gd name="connsiteX82" fmla="*/ 571500 w 4146550"/>
              <a:gd name="connsiteY82" fmla="*/ 1263650 h 1676400"/>
              <a:gd name="connsiteX83" fmla="*/ 476250 w 4146550"/>
              <a:gd name="connsiteY83" fmla="*/ 1174750 h 1676400"/>
              <a:gd name="connsiteX84" fmla="*/ 438150 w 4146550"/>
              <a:gd name="connsiteY84" fmla="*/ 1123950 h 1676400"/>
              <a:gd name="connsiteX85" fmla="*/ 304800 w 4146550"/>
              <a:gd name="connsiteY85" fmla="*/ 1016000 h 1676400"/>
              <a:gd name="connsiteX86" fmla="*/ 209550 w 4146550"/>
              <a:gd name="connsiteY86" fmla="*/ 908050 h 1676400"/>
              <a:gd name="connsiteX87" fmla="*/ 184150 w 4146550"/>
              <a:gd name="connsiteY87" fmla="*/ 755650 h 1676400"/>
              <a:gd name="connsiteX88" fmla="*/ 171450 w 4146550"/>
              <a:gd name="connsiteY88" fmla="*/ 577850 h 1676400"/>
              <a:gd name="connsiteX89" fmla="*/ 146050 w 4146550"/>
              <a:gd name="connsiteY89" fmla="*/ 444500 h 1676400"/>
              <a:gd name="connsiteX90" fmla="*/ 63500 w 4146550"/>
              <a:gd name="connsiteY90" fmla="*/ 215900 h 1676400"/>
              <a:gd name="connsiteX91" fmla="*/ 0 w 4146550"/>
              <a:gd name="connsiteY91" fmla="*/ 0 h 1676400"/>
              <a:gd name="connsiteX92" fmla="*/ 679450 w 4146550"/>
              <a:gd name="connsiteY92" fmla="*/ 0 h 1676400"/>
              <a:gd name="connsiteX93" fmla="*/ 889000 w 4146550"/>
              <a:gd name="connsiteY93" fmla="*/ 31750 h 1676400"/>
              <a:gd name="connsiteX0" fmla="*/ 946150 w 4203700"/>
              <a:gd name="connsiteY0" fmla="*/ 31750 h 1676400"/>
              <a:gd name="connsiteX1" fmla="*/ 958850 w 4203700"/>
              <a:gd name="connsiteY1" fmla="*/ 196850 h 1676400"/>
              <a:gd name="connsiteX2" fmla="*/ 1028700 w 4203700"/>
              <a:gd name="connsiteY2" fmla="*/ 342900 h 1676400"/>
              <a:gd name="connsiteX3" fmla="*/ 1143000 w 4203700"/>
              <a:gd name="connsiteY3" fmla="*/ 374650 h 1676400"/>
              <a:gd name="connsiteX4" fmla="*/ 1238250 w 4203700"/>
              <a:gd name="connsiteY4" fmla="*/ 406400 h 1676400"/>
              <a:gd name="connsiteX5" fmla="*/ 1301750 w 4203700"/>
              <a:gd name="connsiteY5" fmla="*/ 508000 h 1676400"/>
              <a:gd name="connsiteX6" fmla="*/ 1289050 w 4203700"/>
              <a:gd name="connsiteY6" fmla="*/ 628650 h 1676400"/>
              <a:gd name="connsiteX7" fmla="*/ 1333500 w 4203700"/>
              <a:gd name="connsiteY7" fmla="*/ 781050 h 1676400"/>
              <a:gd name="connsiteX8" fmla="*/ 1384300 w 4203700"/>
              <a:gd name="connsiteY8" fmla="*/ 831850 h 1676400"/>
              <a:gd name="connsiteX9" fmla="*/ 1454150 w 4203700"/>
              <a:gd name="connsiteY9" fmla="*/ 793750 h 1676400"/>
              <a:gd name="connsiteX10" fmla="*/ 1524000 w 4203700"/>
              <a:gd name="connsiteY10" fmla="*/ 825500 h 1676400"/>
              <a:gd name="connsiteX11" fmla="*/ 1574800 w 4203700"/>
              <a:gd name="connsiteY11" fmla="*/ 977900 h 1676400"/>
              <a:gd name="connsiteX12" fmla="*/ 1676400 w 4203700"/>
              <a:gd name="connsiteY12" fmla="*/ 1016000 h 1676400"/>
              <a:gd name="connsiteX13" fmla="*/ 1809750 w 4203700"/>
              <a:gd name="connsiteY13" fmla="*/ 1028700 h 1676400"/>
              <a:gd name="connsiteX14" fmla="*/ 2000250 w 4203700"/>
              <a:gd name="connsiteY14" fmla="*/ 996950 h 1676400"/>
              <a:gd name="connsiteX15" fmla="*/ 2197100 w 4203700"/>
              <a:gd name="connsiteY15" fmla="*/ 946150 h 1676400"/>
              <a:gd name="connsiteX16" fmla="*/ 2311400 w 4203700"/>
              <a:gd name="connsiteY16" fmla="*/ 977900 h 1676400"/>
              <a:gd name="connsiteX17" fmla="*/ 2444750 w 4203700"/>
              <a:gd name="connsiteY17" fmla="*/ 1079500 h 1676400"/>
              <a:gd name="connsiteX18" fmla="*/ 2622550 w 4203700"/>
              <a:gd name="connsiteY18" fmla="*/ 1168400 h 1676400"/>
              <a:gd name="connsiteX19" fmla="*/ 2825750 w 4203700"/>
              <a:gd name="connsiteY19" fmla="*/ 1181100 h 1676400"/>
              <a:gd name="connsiteX20" fmla="*/ 3009900 w 4203700"/>
              <a:gd name="connsiteY20" fmla="*/ 1187450 h 1676400"/>
              <a:gd name="connsiteX21" fmla="*/ 3238500 w 4203700"/>
              <a:gd name="connsiteY21" fmla="*/ 1174750 h 1676400"/>
              <a:gd name="connsiteX22" fmla="*/ 3346450 w 4203700"/>
              <a:gd name="connsiteY22" fmla="*/ 1123950 h 1676400"/>
              <a:gd name="connsiteX23" fmla="*/ 3416300 w 4203700"/>
              <a:gd name="connsiteY23" fmla="*/ 1104900 h 1676400"/>
              <a:gd name="connsiteX24" fmla="*/ 3479800 w 4203700"/>
              <a:gd name="connsiteY24" fmla="*/ 1123950 h 1676400"/>
              <a:gd name="connsiteX25" fmla="*/ 3549650 w 4203700"/>
              <a:gd name="connsiteY25" fmla="*/ 1219200 h 1676400"/>
              <a:gd name="connsiteX26" fmla="*/ 3644900 w 4203700"/>
              <a:gd name="connsiteY26" fmla="*/ 1282700 h 1676400"/>
              <a:gd name="connsiteX27" fmla="*/ 3759200 w 4203700"/>
              <a:gd name="connsiteY27" fmla="*/ 1352550 h 1676400"/>
              <a:gd name="connsiteX28" fmla="*/ 3924300 w 4203700"/>
              <a:gd name="connsiteY28" fmla="*/ 1397000 h 1676400"/>
              <a:gd name="connsiteX29" fmla="*/ 4032250 w 4203700"/>
              <a:gd name="connsiteY29" fmla="*/ 1403350 h 1676400"/>
              <a:gd name="connsiteX30" fmla="*/ 4121150 w 4203700"/>
              <a:gd name="connsiteY30" fmla="*/ 1352550 h 1676400"/>
              <a:gd name="connsiteX31" fmla="*/ 4197350 w 4203700"/>
              <a:gd name="connsiteY31" fmla="*/ 1352550 h 1676400"/>
              <a:gd name="connsiteX32" fmla="*/ 4203700 w 4203700"/>
              <a:gd name="connsiteY32" fmla="*/ 1403350 h 1676400"/>
              <a:gd name="connsiteX33" fmla="*/ 4102100 w 4203700"/>
              <a:gd name="connsiteY33" fmla="*/ 1517650 h 1676400"/>
              <a:gd name="connsiteX34" fmla="*/ 4006850 w 4203700"/>
              <a:gd name="connsiteY34" fmla="*/ 1574800 h 1676400"/>
              <a:gd name="connsiteX35" fmla="*/ 3949700 w 4203700"/>
              <a:gd name="connsiteY35" fmla="*/ 1574800 h 1676400"/>
              <a:gd name="connsiteX36" fmla="*/ 3829050 w 4203700"/>
              <a:gd name="connsiteY36" fmla="*/ 1536700 h 1676400"/>
              <a:gd name="connsiteX37" fmla="*/ 3702050 w 4203700"/>
              <a:gd name="connsiteY37" fmla="*/ 1485900 h 1676400"/>
              <a:gd name="connsiteX38" fmla="*/ 3594100 w 4203700"/>
              <a:gd name="connsiteY38" fmla="*/ 1441450 h 1676400"/>
              <a:gd name="connsiteX39" fmla="*/ 3505200 w 4203700"/>
              <a:gd name="connsiteY39" fmla="*/ 1435100 h 1676400"/>
              <a:gd name="connsiteX40" fmla="*/ 3441700 w 4203700"/>
              <a:gd name="connsiteY40" fmla="*/ 1384300 h 1676400"/>
              <a:gd name="connsiteX41" fmla="*/ 3333750 w 4203700"/>
              <a:gd name="connsiteY41" fmla="*/ 1320800 h 1676400"/>
              <a:gd name="connsiteX42" fmla="*/ 3232150 w 4203700"/>
              <a:gd name="connsiteY42" fmla="*/ 1314450 h 1676400"/>
              <a:gd name="connsiteX43" fmla="*/ 3016250 w 4203700"/>
              <a:gd name="connsiteY43" fmla="*/ 1314450 h 1676400"/>
              <a:gd name="connsiteX44" fmla="*/ 2857500 w 4203700"/>
              <a:gd name="connsiteY44" fmla="*/ 1314450 h 1676400"/>
              <a:gd name="connsiteX45" fmla="*/ 2628900 w 4203700"/>
              <a:gd name="connsiteY45" fmla="*/ 1301750 h 1676400"/>
              <a:gd name="connsiteX46" fmla="*/ 2597150 w 4203700"/>
              <a:gd name="connsiteY46" fmla="*/ 1295400 h 1676400"/>
              <a:gd name="connsiteX47" fmla="*/ 2432050 w 4203700"/>
              <a:gd name="connsiteY47" fmla="*/ 1225550 h 1676400"/>
              <a:gd name="connsiteX48" fmla="*/ 2324100 w 4203700"/>
              <a:gd name="connsiteY48" fmla="*/ 1155700 h 1676400"/>
              <a:gd name="connsiteX49" fmla="*/ 2254250 w 4203700"/>
              <a:gd name="connsiteY49" fmla="*/ 1117600 h 1676400"/>
              <a:gd name="connsiteX50" fmla="*/ 2114550 w 4203700"/>
              <a:gd name="connsiteY50" fmla="*/ 1098550 h 1676400"/>
              <a:gd name="connsiteX51" fmla="*/ 1993900 w 4203700"/>
              <a:gd name="connsiteY51" fmla="*/ 1104900 h 1676400"/>
              <a:gd name="connsiteX52" fmla="*/ 1828800 w 4203700"/>
              <a:gd name="connsiteY52" fmla="*/ 1155700 h 1676400"/>
              <a:gd name="connsiteX53" fmla="*/ 1727200 w 4203700"/>
              <a:gd name="connsiteY53" fmla="*/ 1162050 h 1676400"/>
              <a:gd name="connsiteX54" fmla="*/ 1638300 w 4203700"/>
              <a:gd name="connsiteY54" fmla="*/ 1162050 h 1676400"/>
              <a:gd name="connsiteX55" fmla="*/ 1536700 w 4203700"/>
              <a:gd name="connsiteY55" fmla="*/ 1168400 h 1676400"/>
              <a:gd name="connsiteX56" fmla="*/ 1473200 w 4203700"/>
              <a:gd name="connsiteY56" fmla="*/ 1225550 h 1676400"/>
              <a:gd name="connsiteX57" fmla="*/ 1473200 w 4203700"/>
              <a:gd name="connsiteY57" fmla="*/ 1320800 h 1676400"/>
              <a:gd name="connsiteX58" fmla="*/ 1530350 w 4203700"/>
              <a:gd name="connsiteY58" fmla="*/ 1416050 h 1676400"/>
              <a:gd name="connsiteX59" fmla="*/ 1562100 w 4203700"/>
              <a:gd name="connsiteY59" fmla="*/ 1441450 h 1676400"/>
              <a:gd name="connsiteX60" fmla="*/ 1676400 w 4203700"/>
              <a:gd name="connsiteY60" fmla="*/ 1416050 h 1676400"/>
              <a:gd name="connsiteX61" fmla="*/ 1670050 w 4203700"/>
              <a:gd name="connsiteY61" fmla="*/ 1492250 h 1676400"/>
              <a:gd name="connsiteX62" fmla="*/ 1600200 w 4203700"/>
              <a:gd name="connsiteY62" fmla="*/ 1543050 h 1676400"/>
              <a:gd name="connsiteX63" fmla="*/ 1517650 w 4203700"/>
              <a:gd name="connsiteY63" fmla="*/ 1549400 h 1676400"/>
              <a:gd name="connsiteX64" fmla="*/ 1460500 w 4203700"/>
              <a:gd name="connsiteY64" fmla="*/ 1511300 h 1676400"/>
              <a:gd name="connsiteX65" fmla="*/ 1384300 w 4203700"/>
              <a:gd name="connsiteY65" fmla="*/ 1485900 h 1676400"/>
              <a:gd name="connsiteX66" fmla="*/ 1346200 w 4203700"/>
              <a:gd name="connsiteY66" fmla="*/ 1485900 h 1676400"/>
              <a:gd name="connsiteX67" fmla="*/ 1339850 w 4203700"/>
              <a:gd name="connsiteY67" fmla="*/ 1504950 h 1676400"/>
              <a:gd name="connsiteX68" fmla="*/ 1358900 w 4203700"/>
              <a:gd name="connsiteY68" fmla="*/ 1555750 h 1676400"/>
              <a:gd name="connsiteX69" fmla="*/ 1371600 w 4203700"/>
              <a:gd name="connsiteY69" fmla="*/ 1631950 h 1676400"/>
              <a:gd name="connsiteX70" fmla="*/ 1333500 w 4203700"/>
              <a:gd name="connsiteY70" fmla="*/ 1676400 h 1676400"/>
              <a:gd name="connsiteX71" fmla="*/ 1289050 w 4203700"/>
              <a:gd name="connsiteY71" fmla="*/ 1663700 h 1676400"/>
              <a:gd name="connsiteX72" fmla="*/ 1244600 w 4203700"/>
              <a:gd name="connsiteY72" fmla="*/ 1581150 h 1676400"/>
              <a:gd name="connsiteX73" fmla="*/ 1225550 w 4203700"/>
              <a:gd name="connsiteY73" fmla="*/ 1466850 h 1676400"/>
              <a:gd name="connsiteX74" fmla="*/ 1225550 w 4203700"/>
              <a:gd name="connsiteY74" fmla="*/ 1358900 h 1676400"/>
              <a:gd name="connsiteX75" fmla="*/ 1193800 w 4203700"/>
              <a:gd name="connsiteY75" fmla="*/ 1301750 h 1676400"/>
              <a:gd name="connsiteX76" fmla="*/ 1130300 w 4203700"/>
              <a:gd name="connsiteY76" fmla="*/ 1263650 h 1676400"/>
              <a:gd name="connsiteX77" fmla="*/ 1022350 w 4203700"/>
              <a:gd name="connsiteY77" fmla="*/ 1263650 h 1676400"/>
              <a:gd name="connsiteX78" fmla="*/ 939800 w 4203700"/>
              <a:gd name="connsiteY78" fmla="*/ 1295400 h 1676400"/>
              <a:gd name="connsiteX79" fmla="*/ 876300 w 4203700"/>
              <a:gd name="connsiteY79" fmla="*/ 1327150 h 1676400"/>
              <a:gd name="connsiteX80" fmla="*/ 781050 w 4203700"/>
              <a:gd name="connsiteY80" fmla="*/ 1327150 h 1676400"/>
              <a:gd name="connsiteX81" fmla="*/ 704850 w 4203700"/>
              <a:gd name="connsiteY81" fmla="*/ 1282700 h 1676400"/>
              <a:gd name="connsiteX82" fmla="*/ 628650 w 4203700"/>
              <a:gd name="connsiteY82" fmla="*/ 1263650 h 1676400"/>
              <a:gd name="connsiteX83" fmla="*/ 533400 w 4203700"/>
              <a:gd name="connsiteY83" fmla="*/ 1174750 h 1676400"/>
              <a:gd name="connsiteX84" fmla="*/ 495300 w 4203700"/>
              <a:gd name="connsiteY84" fmla="*/ 1123950 h 1676400"/>
              <a:gd name="connsiteX85" fmla="*/ 361950 w 4203700"/>
              <a:gd name="connsiteY85" fmla="*/ 1016000 h 1676400"/>
              <a:gd name="connsiteX86" fmla="*/ 266700 w 4203700"/>
              <a:gd name="connsiteY86" fmla="*/ 908050 h 1676400"/>
              <a:gd name="connsiteX87" fmla="*/ 241300 w 4203700"/>
              <a:gd name="connsiteY87" fmla="*/ 755650 h 1676400"/>
              <a:gd name="connsiteX88" fmla="*/ 228600 w 4203700"/>
              <a:gd name="connsiteY88" fmla="*/ 577850 h 1676400"/>
              <a:gd name="connsiteX89" fmla="*/ 203200 w 4203700"/>
              <a:gd name="connsiteY89" fmla="*/ 444500 h 1676400"/>
              <a:gd name="connsiteX90" fmla="*/ 120650 w 4203700"/>
              <a:gd name="connsiteY90" fmla="*/ 215900 h 1676400"/>
              <a:gd name="connsiteX91" fmla="*/ 0 w 4203700"/>
              <a:gd name="connsiteY91" fmla="*/ 0 h 1676400"/>
              <a:gd name="connsiteX92" fmla="*/ 736600 w 4203700"/>
              <a:gd name="connsiteY92" fmla="*/ 0 h 1676400"/>
              <a:gd name="connsiteX93" fmla="*/ 946150 w 4203700"/>
              <a:gd name="connsiteY93" fmla="*/ 31750 h 1676400"/>
              <a:gd name="connsiteX0" fmla="*/ 946150 w 4203700"/>
              <a:gd name="connsiteY0" fmla="*/ 31750 h 1676400"/>
              <a:gd name="connsiteX1" fmla="*/ 958850 w 4203700"/>
              <a:gd name="connsiteY1" fmla="*/ 196850 h 1676400"/>
              <a:gd name="connsiteX2" fmla="*/ 1028700 w 4203700"/>
              <a:gd name="connsiteY2" fmla="*/ 342900 h 1676400"/>
              <a:gd name="connsiteX3" fmla="*/ 1143000 w 4203700"/>
              <a:gd name="connsiteY3" fmla="*/ 374650 h 1676400"/>
              <a:gd name="connsiteX4" fmla="*/ 1238250 w 4203700"/>
              <a:gd name="connsiteY4" fmla="*/ 406400 h 1676400"/>
              <a:gd name="connsiteX5" fmla="*/ 1301750 w 4203700"/>
              <a:gd name="connsiteY5" fmla="*/ 508000 h 1676400"/>
              <a:gd name="connsiteX6" fmla="*/ 1289050 w 4203700"/>
              <a:gd name="connsiteY6" fmla="*/ 628650 h 1676400"/>
              <a:gd name="connsiteX7" fmla="*/ 1333500 w 4203700"/>
              <a:gd name="connsiteY7" fmla="*/ 781050 h 1676400"/>
              <a:gd name="connsiteX8" fmla="*/ 1384300 w 4203700"/>
              <a:gd name="connsiteY8" fmla="*/ 831850 h 1676400"/>
              <a:gd name="connsiteX9" fmla="*/ 1454150 w 4203700"/>
              <a:gd name="connsiteY9" fmla="*/ 793750 h 1676400"/>
              <a:gd name="connsiteX10" fmla="*/ 1524000 w 4203700"/>
              <a:gd name="connsiteY10" fmla="*/ 825500 h 1676400"/>
              <a:gd name="connsiteX11" fmla="*/ 1574800 w 4203700"/>
              <a:gd name="connsiteY11" fmla="*/ 977900 h 1676400"/>
              <a:gd name="connsiteX12" fmla="*/ 1676400 w 4203700"/>
              <a:gd name="connsiteY12" fmla="*/ 1016000 h 1676400"/>
              <a:gd name="connsiteX13" fmla="*/ 1809750 w 4203700"/>
              <a:gd name="connsiteY13" fmla="*/ 1028700 h 1676400"/>
              <a:gd name="connsiteX14" fmla="*/ 2000250 w 4203700"/>
              <a:gd name="connsiteY14" fmla="*/ 996950 h 1676400"/>
              <a:gd name="connsiteX15" fmla="*/ 2197100 w 4203700"/>
              <a:gd name="connsiteY15" fmla="*/ 946150 h 1676400"/>
              <a:gd name="connsiteX16" fmla="*/ 2311400 w 4203700"/>
              <a:gd name="connsiteY16" fmla="*/ 977900 h 1676400"/>
              <a:gd name="connsiteX17" fmla="*/ 2444750 w 4203700"/>
              <a:gd name="connsiteY17" fmla="*/ 1079500 h 1676400"/>
              <a:gd name="connsiteX18" fmla="*/ 2622550 w 4203700"/>
              <a:gd name="connsiteY18" fmla="*/ 1168400 h 1676400"/>
              <a:gd name="connsiteX19" fmla="*/ 2825750 w 4203700"/>
              <a:gd name="connsiteY19" fmla="*/ 1181100 h 1676400"/>
              <a:gd name="connsiteX20" fmla="*/ 3009900 w 4203700"/>
              <a:gd name="connsiteY20" fmla="*/ 1187450 h 1676400"/>
              <a:gd name="connsiteX21" fmla="*/ 3238500 w 4203700"/>
              <a:gd name="connsiteY21" fmla="*/ 1174750 h 1676400"/>
              <a:gd name="connsiteX22" fmla="*/ 3346450 w 4203700"/>
              <a:gd name="connsiteY22" fmla="*/ 1123950 h 1676400"/>
              <a:gd name="connsiteX23" fmla="*/ 3416300 w 4203700"/>
              <a:gd name="connsiteY23" fmla="*/ 1104900 h 1676400"/>
              <a:gd name="connsiteX24" fmla="*/ 3479800 w 4203700"/>
              <a:gd name="connsiteY24" fmla="*/ 1123950 h 1676400"/>
              <a:gd name="connsiteX25" fmla="*/ 3549650 w 4203700"/>
              <a:gd name="connsiteY25" fmla="*/ 1219200 h 1676400"/>
              <a:gd name="connsiteX26" fmla="*/ 3644900 w 4203700"/>
              <a:gd name="connsiteY26" fmla="*/ 1282700 h 1676400"/>
              <a:gd name="connsiteX27" fmla="*/ 3759200 w 4203700"/>
              <a:gd name="connsiteY27" fmla="*/ 1352550 h 1676400"/>
              <a:gd name="connsiteX28" fmla="*/ 3924300 w 4203700"/>
              <a:gd name="connsiteY28" fmla="*/ 1397000 h 1676400"/>
              <a:gd name="connsiteX29" fmla="*/ 4032250 w 4203700"/>
              <a:gd name="connsiteY29" fmla="*/ 1403350 h 1676400"/>
              <a:gd name="connsiteX30" fmla="*/ 4121150 w 4203700"/>
              <a:gd name="connsiteY30" fmla="*/ 1352550 h 1676400"/>
              <a:gd name="connsiteX31" fmla="*/ 4197350 w 4203700"/>
              <a:gd name="connsiteY31" fmla="*/ 1352550 h 1676400"/>
              <a:gd name="connsiteX32" fmla="*/ 4203700 w 4203700"/>
              <a:gd name="connsiteY32" fmla="*/ 1403350 h 1676400"/>
              <a:gd name="connsiteX33" fmla="*/ 4102100 w 4203700"/>
              <a:gd name="connsiteY33" fmla="*/ 1517650 h 1676400"/>
              <a:gd name="connsiteX34" fmla="*/ 4006850 w 4203700"/>
              <a:gd name="connsiteY34" fmla="*/ 1574800 h 1676400"/>
              <a:gd name="connsiteX35" fmla="*/ 3949700 w 4203700"/>
              <a:gd name="connsiteY35" fmla="*/ 1574800 h 1676400"/>
              <a:gd name="connsiteX36" fmla="*/ 3829050 w 4203700"/>
              <a:gd name="connsiteY36" fmla="*/ 1536700 h 1676400"/>
              <a:gd name="connsiteX37" fmla="*/ 3702050 w 4203700"/>
              <a:gd name="connsiteY37" fmla="*/ 1485900 h 1676400"/>
              <a:gd name="connsiteX38" fmla="*/ 3594100 w 4203700"/>
              <a:gd name="connsiteY38" fmla="*/ 1441450 h 1676400"/>
              <a:gd name="connsiteX39" fmla="*/ 3505200 w 4203700"/>
              <a:gd name="connsiteY39" fmla="*/ 1435100 h 1676400"/>
              <a:gd name="connsiteX40" fmla="*/ 3441700 w 4203700"/>
              <a:gd name="connsiteY40" fmla="*/ 1384300 h 1676400"/>
              <a:gd name="connsiteX41" fmla="*/ 3333750 w 4203700"/>
              <a:gd name="connsiteY41" fmla="*/ 1320800 h 1676400"/>
              <a:gd name="connsiteX42" fmla="*/ 3232150 w 4203700"/>
              <a:gd name="connsiteY42" fmla="*/ 1314450 h 1676400"/>
              <a:gd name="connsiteX43" fmla="*/ 3016250 w 4203700"/>
              <a:gd name="connsiteY43" fmla="*/ 1314450 h 1676400"/>
              <a:gd name="connsiteX44" fmla="*/ 2857500 w 4203700"/>
              <a:gd name="connsiteY44" fmla="*/ 1314450 h 1676400"/>
              <a:gd name="connsiteX45" fmla="*/ 2628900 w 4203700"/>
              <a:gd name="connsiteY45" fmla="*/ 1301750 h 1676400"/>
              <a:gd name="connsiteX46" fmla="*/ 2597150 w 4203700"/>
              <a:gd name="connsiteY46" fmla="*/ 1295400 h 1676400"/>
              <a:gd name="connsiteX47" fmla="*/ 2432050 w 4203700"/>
              <a:gd name="connsiteY47" fmla="*/ 1225550 h 1676400"/>
              <a:gd name="connsiteX48" fmla="*/ 2324100 w 4203700"/>
              <a:gd name="connsiteY48" fmla="*/ 1155700 h 1676400"/>
              <a:gd name="connsiteX49" fmla="*/ 2254250 w 4203700"/>
              <a:gd name="connsiteY49" fmla="*/ 1117600 h 1676400"/>
              <a:gd name="connsiteX50" fmla="*/ 2114550 w 4203700"/>
              <a:gd name="connsiteY50" fmla="*/ 1098550 h 1676400"/>
              <a:gd name="connsiteX51" fmla="*/ 1993900 w 4203700"/>
              <a:gd name="connsiteY51" fmla="*/ 1104900 h 1676400"/>
              <a:gd name="connsiteX52" fmla="*/ 1828800 w 4203700"/>
              <a:gd name="connsiteY52" fmla="*/ 1155700 h 1676400"/>
              <a:gd name="connsiteX53" fmla="*/ 1727200 w 4203700"/>
              <a:gd name="connsiteY53" fmla="*/ 1162050 h 1676400"/>
              <a:gd name="connsiteX54" fmla="*/ 1638300 w 4203700"/>
              <a:gd name="connsiteY54" fmla="*/ 1162050 h 1676400"/>
              <a:gd name="connsiteX55" fmla="*/ 1536700 w 4203700"/>
              <a:gd name="connsiteY55" fmla="*/ 1168400 h 1676400"/>
              <a:gd name="connsiteX56" fmla="*/ 1473200 w 4203700"/>
              <a:gd name="connsiteY56" fmla="*/ 1225550 h 1676400"/>
              <a:gd name="connsiteX57" fmla="*/ 1473200 w 4203700"/>
              <a:gd name="connsiteY57" fmla="*/ 1320800 h 1676400"/>
              <a:gd name="connsiteX58" fmla="*/ 1530350 w 4203700"/>
              <a:gd name="connsiteY58" fmla="*/ 1416050 h 1676400"/>
              <a:gd name="connsiteX59" fmla="*/ 1562100 w 4203700"/>
              <a:gd name="connsiteY59" fmla="*/ 1441450 h 1676400"/>
              <a:gd name="connsiteX60" fmla="*/ 1676400 w 4203700"/>
              <a:gd name="connsiteY60" fmla="*/ 1416050 h 1676400"/>
              <a:gd name="connsiteX61" fmla="*/ 1670050 w 4203700"/>
              <a:gd name="connsiteY61" fmla="*/ 1492250 h 1676400"/>
              <a:gd name="connsiteX62" fmla="*/ 1600200 w 4203700"/>
              <a:gd name="connsiteY62" fmla="*/ 1543050 h 1676400"/>
              <a:gd name="connsiteX63" fmla="*/ 1517650 w 4203700"/>
              <a:gd name="connsiteY63" fmla="*/ 1549400 h 1676400"/>
              <a:gd name="connsiteX64" fmla="*/ 1460500 w 4203700"/>
              <a:gd name="connsiteY64" fmla="*/ 1511300 h 1676400"/>
              <a:gd name="connsiteX65" fmla="*/ 1384300 w 4203700"/>
              <a:gd name="connsiteY65" fmla="*/ 1485900 h 1676400"/>
              <a:gd name="connsiteX66" fmla="*/ 1346200 w 4203700"/>
              <a:gd name="connsiteY66" fmla="*/ 1485900 h 1676400"/>
              <a:gd name="connsiteX67" fmla="*/ 1339850 w 4203700"/>
              <a:gd name="connsiteY67" fmla="*/ 1504950 h 1676400"/>
              <a:gd name="connsiteX68" fmla="*/ 1358900 w 4203700"/>
              <a:gd name="connsiteY68" fmla="*/ 1555750 h 1676400"/>
              <a:gd name="connsiteX69" fmla="*/ 1371600 w 4203700"/>
              <a:gd name="connsiteY69" fmla="*/ 1631950 h 1676400"/>
              <a:gd name="connsiteX70" fmla="*/ 1333500 w 4203700"/>
              <a:gd name="connsiteY70" fmla="*/ 1676400 h 1676400"/>
              <a:gd name="connsiteX71" fmla="*/ 1289050 w 4203700"/>
              <a:gd name="connsiteY71" fmla="*/ 1663700 h 1676400"/>
              <a:gd name="connsiteX72" fmla="*/ 1244600 w 4203700"/>
              <a:gd name="connsiteY72" fmla="*/ 1581150 h 1676400"/>
              <a:gd name="connsiteX73" fmla="*/ 1225550 w 4203700"/>
              <a:gd name="connsiteY73" fmla="*/ 1466850 h 1676400"/>
              <a:gd name="connsiteX74" fmla="*/ 1225550 w 4203700"/>
              <a:gd name="connsiteY74" fmla="*/ 1358900 h 1676400"/>
              <a:gd name="connsiteX75" fmla="*/ 1193800 w 4203700"/>
              <a:gd name="connsiteY75" fmla="*/ 1301750 h 1676400"/>
              <a:gd name="connsiteX76" fmla="*/ 1130300 w 4203700"/>
              <a:gd name="connsiteY76" fmla="*/ 1263650 h 1676400"/>
              <a:gd name="connsiteX77" fmla="*/ 1022350 w 4203700"/>
              <a:gd name="connsiteY77" fmla="*/ 1263650 h 1676400"/>
              <a:gd name="connsiteX78" fmla="*/ 939800 w 4203700"/>
              <a:gd name="connsiteY78" fmla="*/ 1295400 h 1676400"/>
              <a:gd name="connsiteX79" fmla="*/ 876300 w 4203700"/>
              <a:gd name="connsiteY79" fmla="*/ 1327150 h 1676400"/>
              <a:gd name="connsiteX80" fmla="*/ 781050 w 4203700"/>
              <a:gd name="connsiteY80" fmla="*/ 1327150 h 1676400"/>
              <a:gd name="connsiteX81" fmla="*/ 704850 w 4203700"/>
              <a:gd name="connsiteY81" fmla="*/ 1282700 h 1676400"/>
              <a:gd name="connsiteX82" fmla="*/ 628650 w 4203700"/>
              <a:gd name="connsiteY82" fmla="*/ 1263650 h 1676400"/>
              <a:gd name="connsiteX83" fmla="*/ 533400 w 4203700"/>
              <a:gd name="connsiteY83" fmla="*/ 1174750 h 1676400"/>
              <a:gd name="connsiteX84" fmla="*/ 495300 w 4203700"/>
              <a:gd name="connsiteY84" fmla="*/ 1123950 h 1676400"/>
              <a:gd name="connsiteX85" fmla="*/ 361950 w 4203700"/>
              <a:gd name="connsiteY85" fmla="*/ 1016000 h 1676400"/>
              <a:gd name="connsiteX86" fmla="*/ 266700 w 4203700"/>
              <a:gd name="connsiteY86" fmla="*/ 908050 h 1676400"/>
              <a:gd name="connsiteX87" fmla="*/ 241300 w 4203700"/>
              <a:gd name="connsiteY87" fmla="*/ 755650 h 1676400"/>
              <a:gd name="connsiteX88" fmla="*/ 228600 w 4203700"/>
              <a:gd name="connsiteY88" fmla="*/ 577850 h 1676400"/>
              <a:gd name="connsiteX89" fmla="*/ 203200 w 4203700"/>
              <a:gd name="connsiteY89" fmla="*/ 444500 h 1676400"/>
              <a:gd name="connsiteX90" fmla="*/ 120650 w 4203700"/>
              <a:gd name="connsiteY90" fmla="*/ 215900 h 1676400"/>
              <a:gd name="connsiteX91" fmla="*/ 0 w 4203700"/>
              <a:gd name="connsiteY91" fmla="*/ 0 h 1676400"/>
              <a:gd name="connsiteX92" fmla="*/ 736600 w 4203700"/>
              <a:gd name="connsiteY92" fmla="*/ 0 h 1676400"/>
              <a:gd name="connsiteX93" fmla="*/ 946150 w 4203700"/>
              <a:gd name="connsiteY93" fmla="*/ 3175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203700" h="1676400">
                <a:moveTo>
                  <a:pt x="946150" y="31750"/>
                </a:moveTo>
                <a:lnTo>
                  <a:pt x="958850" y="196850"/>
                </a:lnTo>
                <a:lnTo>
                  <a:pt x="1028700" y="342900"/>
                </a:lnTo>
                <a:lnTo>
                  <a:pt x="1143000" y="374650"/>
                </a:lnTo>
                <a:lnTo>
                  <a:pt x="1238250" y="406400"/>
                </a:lnTo>
                <a:lnTo>
                  <a:pt x="1301750" y="508000"/>
                </a:lnTo>
                <a:lnTo>
                  <a:pt x="1289050" y="628650"/>
                </a:lnTo>
                <a:lnTo>
                  <a:pt x="1333500" y="781050"/>
                </a:lnTo>
                <a:lnTo>
                  <a:pt x="1384300" y="831850"/>
                </a:lnTo>
                <a:lnTo>
                  <a:pt x="1454150" y="793750"/>
                </a:lnTo>
                <a:lnTo>
                  <a:pt x="1524000" y="825500"/>
                </a:lnTo>
                <a:lnTo>
                  <a:pt x="1574800" y="977900"/>
                </a:lnTo>
                <a:lnTo>
                  <a:pt x="1676400" y="1016000"/>
                </a:lnTo>
                <a:lnTo>
                  <a:pt x="1809750" y="1028700"/>
                </a:lnTo>
                <a:lnTo>
                  <a:pt x="2000250" y="996950"/>
                </a:lnTo>
                <a:lnTo>
                  <a:pt x="2197100" y="946150"/>
                </a:lnTo>
                <a:lnTo>
                  <a:pt x="2311400" y="977900"/>
                </a:lnTo>
                <a:lnTo>
                  <a:pt x="2444750" y="1079500"/>
                </a:lnTo>
                <a:lnTo>
                  <a:pt x="2622550" y="1168400"/>
                </a:lnTo>
                <a:lnTo>
                  <a:pt x="2825750" y="1181100"/>
                </a:lnTo>
                <a:lnTo>
                  <a:pt x="3009900" y="1187450"/>
                </a:lnTo>
                <a:lnTo>
                  <a:pt x="3238500" y="1174750"/>
                </a:lnTo>
                <a:lnTo>
                  <a:pt x="3346450" y="1123950"/>
                </a:lnTo>
                <a:lnTo>
                  <a:pt x="3416300" y="1104900"/>
                </a:lnTo>
                <a:lnTo>
                  <a:pt x="3479800" y="1123950"/>
                </a:lnTo>
                <a:lnTo>
                  <a:pt x="3549650" y="1219200"/>
                </a:lnTo>
                <a:lnTo>
                  <a:pt x="3644900" y="1282700"/>
                </a:lnTo>
                <a:lnTo>
                  <a:pt x="3759200" y="1352550"/>
                </a:lnTo>
                <a:lnTo>
                  <a:pt x="3924300" y="1397000"/>
                </a:lnTo>
                <a:lnTo>
                  <a:pt x="4032250" y="1403350"/>
                </a:lnTo>
                <a:lnTo>
                  <a:pt x="4121150" y="1352550"/>
                </a:lnTo>
                <a:lnTo>
                  <a:pt x="4197350" y="1352550"/>
                </a:lnTo>
                <a:lnTo>
                  <a:pt x="4203700" y="1403350"/>
                </a:lnTo>
                <a:lnTo>
                  <a:pt x="4102100" y="1517650"/>
                </a:lnTo>
                <a:lnTo>
                  <a:pt x="4006850" y="1574800"/>
                </a:lnTo>
                <a:lnTo>
                  <a:pt x="3949700" y="1574800"/>
                </a:lnTo>
                <a:lnTo>
                  <a:pt x="3829050" y="1536700"/>
                </a:lnTo>
                <a:lnTo>
                  <a:pt x="3702050" y="1485900"/>
                </a:lnTo>
                <a:lnTo>
                  <a:pt x="3594100" y="1441450"/>
                </a:lnTo>
                <a:lnTo>
                  <a:pt x="3505200" y="1435100"/>
                </a:lnTo>
                <a:lnTo>
                  <a:pt x="3441700" y="1384300"/>
                </a:lnTo>
                <a:lnTo>
                  <a:pt x="3333750" y="1320800"/>
                </a:lnTo>
                <a:lnTo>
                  <a:pt x="3232150" y="1314450"/>
                </a:lnTo>
                <a:lnTo>
                  <a:pt x="3016250" y="1314450"/>
                </a:lnTo>
                <a:lnTo>
                  <a:pt x="2857500" y="1314450"/>
                </a:lnTo>
                <a:lnTo>
                  <a:pt x="2628900" y="1301750"/>
                </a:lnTo>
                <a:lnTo>
                  <a:pt x="2597150" y="1295400"/>
                </a:lnTo>
                <a:lnTo>
                  <a:pt x="2432050" y="1225550"/>
                </a:lnTo>
                <a:lnTo>
                  <a:pt x="2324100" y="1155700"/>
                </a:lnTo>
                <a:lnTo>
                  <a:pt x="2254250" y="1117600"/>
                </a:lnTo>
                <a:lnTo>
                  <a:pt x="2114550" y="1098550"/>
                </a:lnTo>
                <a:lnTo>
                  <a:pt x="1993900" y="1104900"/>
                </a:lnTo>
                <a:lnTo>
                  <a:pt x="1828800" y="1155700"/>
                </a:lnTo>
                <a:lnTo>
                  <a:pt x="1727200" y="1162050"/>
                </a:lnTo>
                <a:lnTo>
                  <a:pt x="1638300" y="1162050"/>
                </a:lnTo>
                <a:lnTo>
                  <a:pt x="1536700" y="1168400"/>
                </a:lnTo>
                <a:lnTo>
                  <a:pt x="1473200" y="1225550"/>
                </a:lnTo>
                <a:lnTo>
                  <a:pt x="1473200" y="1320800"/>
                </a:lnTo>
                <a:lnTo>
                  <a:pt x="1530350" y="1416050"/>
                </a:lnTo>
                <a:lnTo>
                  <a:pt x="1562100" y="1441450"/>
                </a:lnTo>
                <a:lnTo>
                  <a:pt x="1676400" y="1416050"/>
                </a:lnTo>
                <a:lnTo>
                  <a:pt x="1670050" y="1492250"/>
                </a:lnTo>
                <a:lnTo>
                  <a:pt x="1600200" y="1543050"/>
                </a:lnTo>
                <a:lnTo>
                  <a:pt x="1517650" y="1549400"/>
                </a:lnTo>
                <a:lnTo>
                  <a:pt x="1460500" y="1511300"/>
                </a:lnTo>
                <a:lnTo>
                  <a:pt x="1384300" y="1485900"/>
                </a:lnTo>
                <a:lnTo>
                  <a:pt x="1346200" y="1485900"/>
                </a:lnTo>
                <a:lnTo>
                  <a:pt x="1339850" y="1504950"/>
                </a:lnTo>
                <a:lnTo>
                  <a:pt x="1358900" y="1555750"/>
                </a:lnTo>
                <a:lnTo>
                  <a:pt x="1371600" y="1631950"/>
                </a:lnTo>
                <a:lnTo>
                  <a:pt x="1333500" y="1676400"/>
                </a:lnTo>
                <a:lnTo>
                  <a:pt x="1289050" y="1663700"/>
                </a:lnTo>
                <a:lnTo>
                  <a:pt x="1244600" y="1581150"/>
                </a:lnTo>
                <a:lnTo>
                  <a:pt x="1225550" y="1466850"/>
                </a:lnTo>
                <a:lnTo>
                  <a:pt x="1225550" y="1358900"/>
                </a:lnTo>
                <a:lnTo>
                  <a:pt x="1193800" y="1301750"/>
                </a:lnTo>
                <a:lnTo>
                  <a:pt x="1130300" y="1263650"/>
                </a:lnTo>
                <a:lnTo>
                  <a:pt x="1022350" y="1263650"/>
                </a:lnTo>
                <a:lnTo>
                  <a:pt x="939800" y="1295400"/>
                </a:lnTo>
                <a:lnTo>
                  <a:pt x="876300" y="1327150"/>
                </a:lnTo>
                <a:lnTo>
                  <a:pt x="781050" y="1327150"/>
                </a:lnTo>
                <a:lnTo>
                  <a:pt x="704850" y="1282700"/>
                </a:lnTo>
                <a:lnTo>
                  <a:pt x="628650" y="1263650"/>
                </a:lnTo>
                <a:lnTo>
                  <a:pt x="533400" y="1174750"/>
                </a:lnTo>
                <a:lnTo>
                  <a:pt x="495300" y="1123950"/>
                </a:lnTo>
                <a:lnTo>
                  <a:pt x="361950" y="1016000"/>
                </a:lnTo>
                <a:lnTo>
                  <a:pt x="266700" y="908050"/>
                </a:lnTo>
                <a:lnTo>
                  <a:pt x="241300" y="755650"/>
                </a:lnTo>
                <a:lnTo>
                  <a:pt x="228600" y="577850"/>
                </a:lnTo>
                <a:lnTo>
                  <a:pt x="203200" y="444500"/>
                </a:lnTo>
                <a:lnTo>
                  <a:pt x="120650" y="215900"/>
                </a:lnTo>
                <a:cubicBezTo>
                  <a:pt x="93133" y="137583"/>
                  <a:pt x="27517" y="122767"/>
                  <a:pt x="0" y="0"/>
                </a:cubicBezTo>
                <a:lnTo>
                  <a:pt x="736600" y="0"/>
                </a:lnTo>
                <a:lnTo>
                  <a:pt x="946150" y="31750"/>
                </a:lnTo>
                <a:close/>
              </a:path>
            </a:pathLst>
          </a:custGeom>
          <a:solidFill>
            <a:srgbClr val="00B050">
              <a:alpha val="30000"/>
            </a:srgbClr>
          </a:solidFill>
          <a:ln w="381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707642" y="1354455"/>
            <a:ext cx="1971675" cy="2148840"/>
          </a:xfrm>
          <a:custGeom>
            <a:avLst/>
            <a:gdLst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62000 w 2190750"/>
              <a:gd name="connsiteY34" fmla="*/ 1346200 h 2413000"/>
              <a:gd name="connsiteX35" fmla="*/ 628650 w 2190750"/>
              <a:gd name="connsiteY35" fmla="*/ 1244600 h 2413000"/>
              <a:gd name="connsiteX36" fmla="*/ 450850 w 2190750"/>
              <a:gd name="connsiteY36" fmla="*/ 1092200 h 2413000"/>
              <a:gd name="connsiteX37" fmla="*/ 361950 w 2190750"/>
              <a:gd name="connsiteY37" fmla="*/ 933450 h 2413000"/>
              <a:gd name="connsiteX38" fmla="*/ 330200 w 2190750"/>
              <a:gd name="connsiteY38" fmla="*/ 863600 h 2413000"/>
              <a:gd name="connsiteX39" fmla="*/ 279400 w 2190750"/>
              <a:gd name="connsiteY39" fmla="*/ 806450 h 2413000"/>
              <a:gd name="connsiteX40" fmla="*/ 177800 w 2190750"/>
              <a:gd name="connsiteY40" fmla="*/ 742950 h 2413000"/>
              <a:gd name="connsiteX41" fmla="*/ 165100 w 2190750"/>
              <a:gd name="connsiteY41" fmla="*/ 641350 h 2413000"/>
              <a:gd name="connsiteX42" fmla="*/ 133350 w 2190750"/>
              <a:gd name="connsiteY42" fmla="*/ 495300 h 2413000"/>
              <a:gd name="connsiteX43" fmla="*/ 127000 w 2190750"/>
              <a:gd name="connsiteY43" fmla="*/ 355600 h 2413000"/>
              <a:gd name="connsiteX44" fmla="*/ 69850 w 2190750"/>
              <a:gd name="connsiteY44" fmla="*/ 209550 h 2413000"/>
              <a:gd name="connsiteX45" fmla="*/ 19050 w 2190750"/>
              <a:gd name="connsiteY45" fmla="*/ 133350 h 2413000"/>
              <a:gd name="connsiteX46" fmla="*/ 0 w 2190750"/>
              <a:gd name="connsiteY46" fmla="*/ 107950 h 2413000"/>
              <a:gd name="connsiteX47" fmla="*/ 88900 w 2190750"/>
              <a:gd name="connsiteY47" fmla="*/ 44450 h 2413000"/>
              <a:gd name="connsiteX48" fmla="*/ 647700 w 2190750"/>
              <a:gd name="connsiteY48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62000 w 2190750"/>
              <a:gd name="connsiteY34" fmla="*/ 1346200 h 2413000"/>
              <a:gd name="connsiteX35" fmla="*/ 628650 w 2190750"/>
              <a:gd name="connsiteY35" fmla="*/ 1244600 h 2413000"/>
              <a:gd name="connsiteX36" fmla="*/ 425450 w 2190750"/>
              <a:gd name="connsiteY36" fmla="*/ 1117600 h 2413000"/>
              <a:gd name="connsiteX37" fmla="*/ 361950 w 2190750"/>
              <a:gd name="connsiteY37" fmla="*/ 933450 h 2413000"/>
              <a:gd name="connsiteX38" fmla="*/ 330200 w 2190750"/>
              <a:gd name="connsiteY38" fmla="*/ 863600 h 2413000"/>
              <a:gd name="connsiteX39" fmla="*/ 279400 w 2190750"/>
              <a:gd name="connsiteY39" fmla="*/ 806450 h 2413000"/>
              <a:gd name="connsiteX40" fmla="*/ 177800 w 2190750"/>
              <a:gd name="connsiteY40" fmla="*/ 742950 h 2413000"/>
              <a:gd name="connsiteX41" fmla="*/ 165100 w 2190750"/>
              <a:gd name="connsiteY41" fmla="*/ 641350 h 2413000"/>
              <a:gd name="connsiteX42" fmla="*/ 133350 w 2190750"/>
              <a:gd name="connsiteY42" fmla="*/ 495300 h 2413000"/>
              <a:gd name="connsiteX43" fmla="*/ 127000 w 2190750"/>
              <a:gd name="connsiteY43" fmla="*/ 355600 h 2413000"/>
              <a:gd name="connsiteX44" fmla="*/ 69850 w 2190750"/>
              <a:gd name="connsiteY44" fmla="*/ 209550 h 2413000"/>
              <a:gd name="connsiteX45" fmla="*/ 19050 w 2190750"/>
              <a:gd name="connsiteY45" fmla="*/ 133350 h 2413000"/>
              <a:gd name="connsiteX46" fmla="*/ 0 w 2190750"/>
              <a:gd name="connsiteY46" fmla="*/ 107950 h 2413000"/>
              <a:gd name="connsiteX47" fmla="*/ 88900 w 2190750"/>
              <a:gd name="connsiteY47" fmla="*/ 44450 h 2413000"/>
              <a:gd name="connsiteX48" fmla="*/ 647700 w 2190750"/>
              <a:gd name="connsiteY48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62000 w 2190750"/>
              <a:gd name="connsiteY34" fmla="*/ 1346200 h 2413000"/>
              <a:gd name="connsiteX35" fmla="*/ 609600 w 2190750"/>
              <a:gd name="connsiteY35" fmla="*/ 1250950 h 2413000"/>
              <a:gd name="connsiteX36" fmla="*/ 628650 w 2190750"/>
              <a:gd name="connsiteY36" fmla="*/ 12446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65100 w 2190750"/>
              <a:gd name="connsiteY42" fmla="*/ 64135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628650 w 2190750"/>
              <a:gd name="connsiteY36" fmla="*/ 12446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65100 w 2190750"/>
              <a:gd name="connsiteY42" fmla="*/ 64135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65100 w 2190750"/>
              <a:gd name="connsiteY42" fmla="*/ 64135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46050 w 2190750"/>
              <a:gd name="connsiteY42" fmla="*/ 64770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01600 w 2190750"/>
              <a:gd name="connsiteY43" fmla="*/ 50165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01600 w 2190750"/>
              <a:gd name="connsiteY43" fmla="*/ 501650 h 2413000"/>
              <a:gd name="connsiteX44" fmla="*/ 95250 w 2190750"/>
              <a:gd name="connsiteY44" fmla="*/ 32385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01600 w 2190750"/>
              <a:gd name="connsiteY43" fmla="*/ 501650 h 2413000"/>
              <a:gd name="connsiteX44" fmla="*/ 95250 w 2190750"/>
              <a:gd name="connsiteY44" fmla="*/ 323850 h 2413000"/>
              <a:gd name="connsiteX45" fmla="*/ 69850 w 2190750"/>
              <a:gd name="connsiteY45" fmla="*/ 209550 h 2413000"/>
              <a:gd name="connsiteX46" fmla="*/ 6350 w 2190750"/>
              <a:gd name="connsiteY46" fmla="*/ 16510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79450 w 2190750"/>
              <a:gd name="connsiteY0" fmla="*/ 0 h 2374900"/>
              <a:gd name="connsiteX1" fmla="*/ 800100 w 2190750"/>
              <a:gd name="connsiteY1" fmla="*/ 190500 h 2374900"/>
              <a:gd name="connsiteX2" fmla="*/ 863600 w 2190750"/>
              <a:gd name="connsiteY2" fmla="*/ 393700 h 2374900"/>
              <a:gd name="connsiteX3" fmla="*/ 895350 w 2190750"/>
              <a:gd name="connsiteY3" fmla="*/ 533400 h 2374900"/>
              <a:gd name="connsiteX4" fmla="*/ 869950 w 2190750"/>
              <a:gd name="connsiteY4" fmla="*/ 685800 h 2374900"/>
              <a:gd name="connsiteX5" fmla="*/ 793750 w 2190750"/>
              <a:gd name="connsiteY5" fmla="*/ 819150 h 2374900"/>
              <a:gd name="connsiteX6" fmla="*/ 774700 w 2190750"/>
              <a:gd name="connsiteY6" fmla="*/ 946150 h 2374900"/>
              <a:gd name="connsiteX7" fmla="*/ 850900 w 2190750"/>
              <a:gd name="connsiteY7" fmla="*/ 1060450 h 2374900"/>
              <a:gd name="connsiteX8" fmla="*/ 1035050 w 2190750"/>
              <a:gd name="connsiteY8" fmla="*/ 1162050 h 2374900"/>
              <a:gd name="connsiteX9" fmla="*/ 1206500 w 2190750"/>
              <a:gd name="connsiteY9" fmla="*/ 1187450 h 2374900"/>
              <a:gd name="connsiteX10" fmla="*/ 1409700 w 2190750"/>
              <a:gd name="connsiteY10" fmla="*/ 1301750 h 2374900"/>
              <a:gd name="connsiteX11" fmla="*/ 1562100 w 2190750"/>
              <a:gd name="connsiteY11" fmla="*/ 1435100 h 2374900"/>
              <a:gd name="connsiteX12" fmla="*/ 1809750 w 2190750"/>
              <a:gd name="connsiteY12" fmla="*/ 1555750 h 2374900"/>
              <a:gd name="connsiteX13" fmla="*/ 1949450 w 2190750"/>
              <a:gd name="connsiteY13" fmla="*/ 1720850 h 2374900"/>
              <a:gd name="connsiteX14" fmla="*/ 2025650 w 2190750"/>
              <a:gd name="connsiteY14" fmla="*/ 1917700 h 2374900"/>
              <a:gd name="connsiteX15" fmla="*/ 2095500 w 2190750"/>
              <a:gd name="connsiteY15" fmla="*/ 2095500 h 2374900"/>
              <a:gd name="connsiteX16" fmla="*/ 2190750 w 2190750"/>
              <a:gd name="connsiteY16" fmla="*/ 2254250 h 2374900"/>
              <a:gd name="connsiteX17" fmla="*/ 2184400 w 2190750"/>
              <a:gd name="connsiteY17" fmla="*/ 2336800 h 2374900"/>
              <a:gd name="connsiteX18" fmla="*/ 2089150 w 2190750"/>
              <a:gd name="connsiteY18" fmla="*/ 2374900 h 2374900"/>
              <a:gd name="connsiteX19" fmla="*/ 1873250 w 2190750"/>
              <a:gd name="connsiteY19" fmla="*/ 2368550 h 2374900"/>
              <a:gd name="connsiteX20" fmla="*/ 1682750 w 2190750"/>
              <a:gd name="connsiteY20" fmla="*/ 2324100 h 2374900"/>
              <a:gd name="connsiteX21" fmla="*/ 1543050 w 2190750"/>
              <a:gd name="connsiteY21" fmla="*/ 2139950 h 2374900"/>
              <a:gd name="connsiteX22" fmla="*/ 1416050 w 2190750"/>
              <a:gd name="connsiteY22" fmla="*/ 1993900 h 2374900"/>
              <a:gd name="connsiteX23" fmla="*/ 1270000 w 2190750"/>
              <a:gd name="connsiteY23" fmla="*/ 1873250 h 2374900"/>
              <a:gd name="connsiteX24" fmla="*/ 1123950 w 2190750"/>
              <a:gd name="connsiteY24" fmla="*/ 1822450 h 2374900"/>
              <a:gd name="connsiteX25" fmla="*/ 1028700 w 2190750"/>
              <a:gd name="connsiteY25" fmla="*/ 1670050 h 2374900"/>
              <a:gd name="connsiteX26" fmla="*/ 965200 w 2190750"/>
              <a:gd name="connsiteY26" fmla="*/ 1638300 h 2374900"/>
              <a:gd name="connsiteX27" fmla="*/ 825500 w 2190750"/>
              <a:gd name="connsiteY27" fmla="*/ 1612900 h 2374900"/>
              <a:gd name="connsiteX28" fmla="*/ 717550 w 2190750"/>
              <a:gd name="connsiteY28" fmla="*/ 1568450 h 2374900"/>
              <a:gd name="connsiteX29" fmla="*/ 679450 w 2190750"/>
              <a:gd name="connsiteY29" fmla="*/ 1492250 h 2374900"/>
              <a:gd name="connsiteX30" fmla="*/ 641350 w 2190750"/>
              <a:gd name="connsiteY30" fmla="*/ 1384300 h 2374900"/>
              <a:gd name="connsiteX31" fmla="*/ 800100 w 2190750"/>
              <a:gd name="connsiteY31" fmla="*/ 1460500 h 2374900"/>
              <a:gd name="connsiteX32" fmla="*/ 863600 w 2190750"/>
              <a:gd name="connsiteY32" fmla="*/ 1460500 h 2374900"/>
              <a:gd name="connsiteX33" fmla="*/ 850900 w 2190750"/>
              <a:gd name="connsiteY33" fmla="*/ 1397000 h 2374900"/>
              <a:gd name="connsiteX34" fmla="*/ 730250 w 2190750"/>
              <a:gd name="connsiteY34" fmla="*/ 1308100 h 2374900"/>
              <a:gd name="connsiteX35" fmla="*/ 609600 w 2190750"/>
              <a:gd name="connsiteY35" fmla="*/ 1212850 h 2374900"/>
              <a:gd name="connsiteX36" fmla="*/ 501650 w 2190750"/>
              <a:gd name="connsiteY36" fmla="*/ 1155700 h 2374900"/>
              <a:gd name="connsiteX37" fmla="*/ 425450 w 2190750"/>
              <a:gd name="connsiteY37" fmla="*/ 1079500 h 2374900"/>
              <a:gd name="connsiteX38" fmla="*/ 361950 w 2190750"/>
              <a:gd name="connsiteY38" fmla="*/ 895350 h 2374900"/>
              <a:gd name="connsiteX39" fmla="*/ 330200 w 2190750"/>
              <a:gd name="connsiteY39" fmla="*/ 825500 h 2374900"/>
              <a:gd name="connsiteX40" fmla="*/ 279400 w 2190750"/>
              <a:gd name="connsiteY40" fmla="*/ 768350 h 2374900"/>
              <a:gd name="connsiteX41" fmla="*/ 146050 w 2190750"/>
              <a:gd name="connsiteY41" fmla="*/ 711200 h 2374900"/>
              <a:gd name="connsiteX42" fmla="*/ 146050 w 2190750"/>
              <a:gd name="connsiteY42" fmla="*/ 609600 h 2374900"/>
              <a:gd name="connsiteX43" fmla="*/ 101600 w 2190750"/>
              <a:gd name="connsiteY43" fmla="*/ 463550 h 2374900"/>
              <a:gd name="connsiteX44" fmla="*/ 95250 w 2190750"/>
              <a:gd name="connsiteY44" fmla="*/ 285750 h 2374900"/>
              <a:gd name="connsiteX45" fmla="*/ 69850 w 2190750"/>
              <a:gd name="connsiteY45" fmla="*/ 171450 h 2374900"/>
              <a:gd name="connsiteX46" fmla="*/ 6350 w 2190750"/>
              <a:gd name="connsiteY46" fmla="*/ 127000 h 2374900"/>
              <a:gd name="connsiteX47" fmla="*/ 0 w 2190750"/>
              <a:gd name="connsiteY47" fmla="*/ 69850 h 2374900"/>
              <a:gd name="connsiteX48" fmla="*/ 88900 w 2190750"/>
              <a:gd name="connsiteY48" fmla="*/ 6350 h 2374900"/>
              <a:gd name="connsiteX49" fmla="*/ 679450 w 2190750"/>
              <a:gd name="connsiteY49" fmla="*/ 0 h 2374900"/>
              <a:gd name="connsiteX0" fmla="*/ 679450 w 2190750"/>
              <a:gd name="connsiteY0" fmla="*/ 0 h 2374900"/>
              <a:gd name="connsiteX1" fmla="*/ 800100 w 2190750"/>
              <a:gd name="connsiteY1" fmla="*/ 190500 h 2374900"/>
              <a:gd name="connsiteX2" fmla="*/ 863600 w 2190750"/>
              <a:gd name="connsiteY2" fmla="*/ 393700 h 2374900"/>
              <a:gd name="connsiteX3" fmla="*/ 895350 w 2190750"/>
              <a:gd name="connsiteY3" fmla="*/ 533400 h 2374900"/>
              <a:gd name="connsiteX4" fmla="*/ 869950 w 2190750"/>
              <a:gd name="connsiteY4" fmla="*/ 685800 h 2374900"/>
              <a:gd name="connsiteX5" fmla="*/ 793750 w 2190750"/>
              <a:gd name="connsiteY5" fmla="*/ 819150 h 2374900"/>
              <a:gd name="connsiteX6" fmla="*/ 774700 w 2190750"/>
              <a:gd name="connsiteY6" fmla="*/ 946150 h 2374900"/>
              <a:gd name="connsiteX7" fmla="*/ 850900 w 2190750"/>
              <a:gd name="connsiteY7" fmla="*/ 1060450 h 2374900"/>
              <a:gd name="connsiteX8" fmla="*/ 1035050 w 2190750"/>
              <a:gd name="connsiteY8" fmla="*/ 1162050 h 2374900"/>
              <a:gd name="connsiteX9" fmla="*/ 1206500 w 2190750"/>
              <a:gd name="connsiteY9" fmla="*/ 1187450 h 2374900"/>
              <a:gd name="connsiteX10" fmla="*/ 1409700 w 2190750"/>
              <a:gd name="connsiteY10" fmla="*/ 1301750 h 2374900"/>
              <a:gd name="connsiteX11" fmla="*/ 1562100 w 2190750"/>
              <a:gd name="connsiteY11" fmla="*/ 1435100 h 2374900"/>
              <a:gd name="connsiteX12" fmla="*/ 1809750 w 2190750"/>
              <a:gd name="connsiteY12" fmla="*/ 1555750 h 2374900"/>
              <a:gd name="connsiteX13" fmla="*/ 1949450 w 2190750"/>
              <a:gd name="connsiteY13" fmla="*/ 1720850 h 2374900"/>
              <a:gd name="connsiteX14" fmla="*/ 2025650 w 2190750"/>
              <a:gd name="connsiteY14" fmla="*/ 1917700 h 2374900"/>
              <a:gd name="connsiteX15" fmla="*/ 2095500 w 2190750"/>
              <a:gd name="connsiteY15" fmla="*/ 2095500 h 2374900"/>
              <a:gd name="connsiteX16" fmla="*/ 2190750 w 2190750"/>
              <a:gd name="connsiteY16" fmla="*/ 2254250 h 2374900"/>
              <a:gd name="connsiteX17" fmla="*/ 2184400 w 2190750"/>
              <a:gd name="connsiteY17" fmla="*/ 2336800 h 2374900"/>
              <a:gd name="connsiteX18" fmla="*/ 2089150 w 2190750"/>
              <a:gd name="connsiteY18" fmla="*/ 2374900 h 2374900"/>
              <a:gd name="connsiteX19" fmla="*/ 1803400 w 2190750"/>
              <a:gd name="connsiteY19" fmla="*/ 2374900 h 2374900"/>
              <a:gd name="connsiteX20" fmla="*/ 1682750 w 2190750"/>
              <a:gd name="connsiteY20" fmla="*/ 2324100 h 2374900"/>
              <a:gd name="connsiteX21" fmla="*/ 1543050 w 2190750"/>
              <a:gd name="connsiteY21" fmla="*/ 2139950 h 2374900"/>
              <a:gd name="connsiteX22" fmla="*/ 1416050 w 2190750"/>
              <a:gd name="connsiteY22" fmla="*/ 1993900 h 2374900"/>
              <a:gd name="connsiteX23" fmla="*/ 1270000 w 2190750"/>
              <a:gd name="connsiteY23" fmla="*/ 1873250 h 2374900"/>
              <a:gd name="connsiteX24" fmla="*/ 1123950 w 2190750"/>
              <a:gd name="connsiteY24" fmla="*/ 1822450 h 2374900"/>
              <a:gd name="connsiteX25" fmla="*/ 1028700 w 2190750"/>
              <a:gd name="connsiteY25" fmla="*/ 1670050 h 2374900"/>
              <a:gd name="connsiteX26" fmla="*/ 965200 w 2190750"/>
              <a:gd name="connsiteY26" fmla="*/ 1638300 h 2374900"/>
              <a:gd name="connsiteX27" fmla="*/ 825500 w 2190750"/>
              <a:gd name="connsiteY27" fmla="*/ 1612900 h 2374900"/>
              <a:gd name="connsiteX28" fmla="*/ 717550 w 2190750"/>
              <a:gd name="connsiteY28" fmla="*/ 1568450 h 2374900"/>
              <a:gd name="connsiteX29" fmla="*/ 679450 w 2190750"/>
              <a:gd name="connsiteY29" fmla="*/ 1492250 h 2374900"/>
              <a:gd name="connsiteX30" fmla="*/ 641350 w 2190750"/>
              <a:gd name="connsiteY30" fmla="*/ 1384300 h 2374900"/>
              <a:gd name="connsiteX31" fmla="*/ 800100 w 2190750"/>
              <a:gd name="connsiteY31" fmla="*/ 1460500 h 2374900"/>
              <a:gd name="connsiteX32" fmla="*/ 863600 w 2190750"/>
              <a:gd name="connsiteY32" fmla="*/ 1460500 h 2374900"/>
              <a:gd name="connsiteX33" fmla="*/ 850900 w 2190750"/>
              <a:gd name="connsiteY33" fmla="*/ 1397000 h 2374900"/>
              <a:gd name="connsiteX34" fmla="*/ 730250 w 2190750"/>
              <a:gd name="connsiteY34" fmla="*/ 1308100 h 2374900"/>
              <a:gd name="connsiteX35" fmla="*/ 609600 w 2190750"/>
              <a:gd name="connsiteY35" fmla="*/ 1212850 h 2374900"/>
              <a:gd name="connsiteX36" fmla="*/ 501650 w 2190750"/>
              <a:gd name="connsiteY36" fmla="*/ 1155700 h 2374900"/>
              <a:gd name="connsiteX37" fmla="*/ 425450 w 2190750"/>
              <a:gd name="connsiteY37" fmla="*/ 1079500 h 2374900"/>
              <a:gd name="connsiteX38" fmla="*/ 361950 w 2190750"/>
              <a:gd name="connsiteY38" fmla="*/ 895350 h 2374900"/>
              <a:gd name="connsiteX39" fmla="*/ 330200 w 2190750"/>
              <a:gd name="connsiteY39" fmla="*/ 825500 h 2374900"/>
              <a:gd name="connsiteX40" fmla="*/ 279400 w 2190750"/>
              <a:gd name="connsiteY40" fmla="*/ 768350 h 2374900"/>
              <a:gd name="connsiteX41" fmla="*/ 146050 w 2190750"/>
              <a:gd name="connsiteY41" fmla="*/ 711200 h 2374900"/>
              <a:gd name="connsiteX42" fmla="*/ 146050 w 2190750"/>
              <a:gd name="connsiteY42" fmla="*/ 609600 h 2374900"/>
              <a:gd name="connsiteX43" fmla="*/ 101600 w 2190750"/>
              <a:gd name="connsiteY43" fmla="*/ 463550 h 2374900"/>
              <a:gd name="connsiteX44" fmla="*/ 95250 w 2190750"/>
              <a:gd name="connsiteY44" fmla="*/ 285750 h 2374900"/>
              <a:gd name="connsiteX45" fmla="*/ 69850 w 2190750"/>
              <a:gd name="connsiteY45" fmla="*/ 171450 h 2374900"/>
              <a:gd name="connsiteX46" fmla="*/ 6350 w 2190750"/>
              <a:gd name="connsiteY46" fmla="*/ 127000 h 2374900"/>
              <a:gd name="connsiteX47" fmla="*/ 0 w 2190750"/>
              <a:gd name="connsiteY47" fmla="*/ 69850 h 2374900"/>
              <a:gd name="connsiteX48" fmla="*/ 88900 w 2190750"/>
              <a:gd name="connsiteY48" fmla="*/ 6350 h 2374900"/>
              <a:gd name="connsiteX49" fmla="*/ 679450 w 2190750"/>
              <a:gd name="connsiteY49" fmla="*/ 0 h 2374900"/>
              <a:gd name="connsiteX0" fmla="*/ 679450 w 2190750"/>
              <a:gd name="connsiteY0" fmla="*/ 0 h 2387600"/>
              <a:gd name="connsiteX1" fmla="*/ 800100 w 2190750"/>
              <a:gd name="connsiteY1" fmla="*/ 190500 h 2387600"/>
              <a:gd name="connsiteX2" fmla="*/ 863600 w 2190750"/>
              <a:gd name="connsiteY2" fmla="*/ 393700 h 2387600"/>
              <a:gd name="connsiteX3" fmla="*/ 895350 w 2190750"/>
              <a:gd name="connsiteY3" fmla="*/ 533400 h 2387600"/>
              <a:gd name="connsiteX4" fmla="*/ 869950 w 2190750"/>
              <a:gd name="connsiteY4" fmla="*/ 685800 h 2387600"/>
              <a:gd name="connsiteX5" fmla="*/ 793750 w 2190750"/>
              <a:gd name="connsiteY5" fmla="*/ 819150 h 2387600"/>
              <a:gd name="connsiteX6" fmla="*/ 774700 w 2190750"/>
              <a:gd name="connsiteY6" fmla="*/ 946150 h 2387600"/>
              <a:gd name="connsiteX7" fmla="*/ 850900 w 2190750"/>
              <a:gd name="connsiteY7" fmla="*/ 1060450 h 2387600"/>
              <a:gd name="connsiteX8" fmla="*/ 1035050 w 2190750"/>
              <a:gd name="connsiteY8" fmla="*/ 1162050 h 2387600"/>
              <a:gd name="connsiteX9" fmla="*/ 1206500 w 2190750"/>
              <a:gd name="connsiteY9" fmla="*/ 1187450 h 2387600"/>
              <a:gd name="connsiteX10" fmla="*/ 1409700 w 2190750"/>
              <a:gd name="connsiteY10" fmla="*/ 1301750 h 2387600"/>
              <a:gd name="connsiteX11" fmla="*/ 1562100 w 2190750"/>
              <a:gd name="connsiteY11" fmla="*/ 1435100 h 2387600"/>
              <a:gd name="connsiteX12" fmla="*/ 1809750 w 2190750"/>
              <a:gd name="connsiteY12" fmla="*/ 1555750 h 2387600"/>
              <a:gd name="connsiteX13" fmla="*/ 1949450 w 2190750"/>
              <a:gd name="connsiteY13" fmla="*/ 1720850 h 2387600"/>
              <a:gd name="connsiteX14" fmla="*/ 2025650 w 2190750"/>
              <a:gd name="connsiteY14" fmla="*/ 1917700 h 2387600"/>
              <a:gd name="connsiteX15" fmla="*/ 2095500 w 2190750"/>
              <a:gd name="connsiteY15" fmla="*/ 2095500 h 2387600"/>
              <a:gd name="connsiteX16" fmla="*/ 2190750 w 2190750"/>
              <a:gd name="connsiteY16" fmla="*/ 2254250 h 2387600"/>
              <a:gd name="connsiteX17" fmla="*/ 2184400 w 2190750"/>
              <a:gd name="connsiteY17" fmla="*/ 2336800 h 2387600"/>
              <a:gd name="connsiteX18" fmla="*/ 2089150 w 2190750"/>
              <a:gd name="connsiteY18" fmla="*/ 2374900 h 2387600"/>
              <a:gd name="connsiteX19" fmla="*/ 1924050 w 2190750"/>
              <a:gd name="connsiteY19" fmla="*/ 2387600 h 2387600"/>
              <a:gd name="connsiteX20" fmla="*/ 1803400 w 2190750"/>
              <a:gd name="connsiteY20" fmla="*/ 2374900 h 2387600"/>
              <a:gd name="connsiteX21" fmla="*/ 1682750 w 2190750"/>
              <a:gd name="connsiteY21" fmla="*/ 2324100 h 2387600"/>
              <a:gd name="connsiteX22" fmla="*/ 1543050 w 2190750"/>
              <a:gd name="connsiteY22" fmla="*/ 2139950 h 2387600"/>
              <a:gd name="connsiteX23" fmla="*/ 1416050 w 2190750"/>
              <a:gd name="connsiteY23" fmla="*/ 1993900 h 2387600"/>
              <a:gd name="connsiteX24" fmla="*/ 1270000 w 2190750"/>
              <a:gd name="connsiteY24" fmla="*/ 1873250 h 2387600"/>
              <a:gd name="connsiteX25" fmla="*/ 1123950 w 2190750"/>
              <a:gd name="connsiteY25" fmla="*/ 1822450 h 2387600"/>
              <a:gd name="connsiteX26" fmla="*/ 1028700 w 2190750"/>
              <a:gd name="connsiteY26" fmla="*/ 1670050 h 2387600"/>
              <a:gd name="connsiteX27" fmla="*/ 965200 w 2190750"/>
              <a:gd name="connsiteY27" fmla="*/ 1638300 h 2387600"/>
              <a:gd name="connsiteX28" fmla="*/ 825500 w 2190750"/>
              <a:gd name="connsiteY28" fmla="*/ 1612900 h 2387600"/>
              <a:gd name="connsiteX29" fmla="*/ 717550 w 2190750"/>
              <a:gd name="connsiteY29" fmla="*/ 1568450 h 2387600"/>
              <a:gd name="connsiteX30" fmla="*/ 679450 w 2190750"/>
              <a:gd name="connsiteY30" fmla="*/ 1492250 h 2387600"/>
              <a:gd name="connsiteX31" fmla="*/ 641350 w 2190750"/>
              <a:gd name="connsiteY31" fmla="*/ 1384300 h 2387600"/>
              <a:gd name="connsiteX32" fmla="*/ 800100 w 2190750"/>
              <a:gd name="connsiteY32" fmla="*/ 1460500 h 2387600"/>
              <a:gd name="connsiteX33" fmla="*/ 863600 w 2190750"/>
              <a:gd name="connsiteY33" fmla="*/ 1460500 h 2387600"/>
              <a:gd name="connsiteX34" fmla="*/ 850900 w 2190750"/>
              <a:gd name="connsiteY34" fmla="*/ 1397000 h 2387600"/>
              <a:gd name="connsiteX35" fmla="*/ 730250 w 2190750"/>
              <a:gd name="connsiteY35" fmla="*/ 1308100 h 2387600"/>
              <a:gd name="connsiteX36" fmla="*/ 609600 w 2190750"/>
              <a:gd name="connsiteY36" fmla="*/ 1212850 h 2387600"/>
              <a:gd name="connsiteX37" fmla="*/ 501650 w 2190750"/>
              <a:gd name="connsiteY37" fmla="*/ 1155700 h 2387600"/>
              <a:gd name="connsiteX38" fmla="*/ 425450 w 2190750"/>
              <a:gd name="connsiteY38" fmla="*/ 1079500 h 2387600"/>
              <a:gd name="connsiteX39" fmla="*/ 361950 w 2190750"/>
              <a:gd name="connsiteY39" fmla="*/ 895350 h 2387600"/>
              <a:gd name="connsiteX40" fmla="*/ 330200 w 2190750"/>
              <a:gd name="connsiteY40" fmla="*/ 825500 h 2387600"/>
              <a:gd name="connsiteX41" fmla="*/ 279400 w 2190750"/>
              <a:gd name="connsiteY41" fmla="*/ 768350 h 2387600"/>
              <a:gd name="connsiteX42" fmla="*/ 146050 w 2190750"/>
              <a:gd name="connsiteY42" fmla="*/ 711200 h 2387600"/>
              <a:gd name="connsiteX43" fmla="*/ 146050 w 2190750"/>
              <a:gd name="connsiteY43" fmla="*/ 609600 h 2387600"/>
              <a:gd name="connsiteX44" fmla="*/ 101600 w 2190750"/>
              <a:gd name="connsiteY44" fmla="*/ 463550 h 2387600"/>
              <a:gd name="connsiteX45" fmla="*/ 95250 w 2190750"/>
              <a:gd name="connsiteY45" fmla="*/ 285750 h 2387600"/>
              <a:gd name="connsiteX46" fmla="*/ 69850 w 2190750"/>
              <a:gd name="connsiteY46" fmla="*/ 171450 h 2387600"/>
              <a:gd name="connsiteX47" fmla="*/ 6350 w 2190750"/>
              <a:gd name="connsiteY47" fmla="*/ 127000 h 2387600"/>
              <a:gd name="connsiteX48" fmla="*/ 0 w 2190750"/>
              <a:gd name="connsiteY48" fmla="*/ 69850 h 2387600"/>
              <a:gd name="connsiteX49" fmla="*/ 88900 w 2190750"/>
              <a:gd name="connsiteY49" fmla="*/ 6350 h 2387600"/>
              <a:gd name="connsiteX50" fmla="*/ 679450 w 2190750"/>
              <a:gd name="connsiteY50" fmla="*/ 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90750" h="2387600">
                <a:moveTo>
                  <a:pt x="679450" y="0"/>
                </a:moveTo>
                <a:lnTo>
                  <a:pt x="800100" y="190500"/>
                </a:lnTo>
                <a:lnTo>
                  <a:pt x="863600" y="393700"/>
                </a:lnTo>
                <a:lnTo>
                  <a:pt x="895350" y="533400"/>
                </a:lnTo>
                <a:lnTo>
                  <a:pt x="869950" y="685800"/>
                </a:lnTo>
                <a:lnTo>
                  <a:pt x="793750" y="819150"/>
                </a:lnTo>
                <a:lnTo>
                  <a:pt x="774700" y="946150"/>
                </a:lnTo>
                <a:lnTo>
                  <a:pt x="850900" y="1060450"/>
                </a:lnTo>
                <a:lnTo>
                  <a:pt x="1035050" y="1162050"/>
                </a:lnTo>
                <a:lnTo>
                  <a:pt x="1206500" y="1187450"/>
                </a:lnTo>
                <a:lnTo>
                  <a:pt x="1409700" y="1301750"/>
                </a:lnTo>
                <a:lnTo>
                  <a:pt x="1562100" y="1435100"/>
                </a:lnTo>
                <a:lnTo>
                  <a:pt x="1809750" y="1555750"/>
                </a:lnTo>
                <a:lnTo>
                  <a:pt x="1949450" y="1720850"/>
                </a:lnTo>
                <a:lnTo>
                  <a:pt x="2025650" y="1917700"/>
                </a:lnTo>
                <a:lnTo>
                  <a:pt x="2095500" y="2095500"/>
                </a:lnTo>
                <a:lnTo>
                  <a:pt x="2190750" y="2254250"/>
                </a:lnTo>
                <a:lnTo>
                  <a:pt x="2184400" y="2336800"/>
                </a:lnTo>
                <a:lnTo>
                  <a:pt x="2089150" y="2374900"/>
                </a:lnTo>
                <a:cubicBezTo>
                  <a:pt x="2048933" y="2374900"/>
                  <a:pt x="1964267" y="2387600"/>
                  <a:pt x="1924050" y="2387600"/>
                </a:cubicBezTo>
                <a:lnTo>
                  <a:pt x="1803400" y="2374900"/>
                </a:lnTo>
                <a:lnTo>
                  <a:pt x="1682750" y="2324100"/>
                </a:lnTo>
                <a:lnTo>
                  <a:pt x="1543050" y="2139950"/>
                </a:lnTo>
                <a:lnTo>
                  <a:pt x="1416050" y="1993900"/>
                </a:lnTo>
                <a:lnTo>
                  <a:pt x="1270000" y="1873250"/>
                </a:lnTo>
                <a:lnTo>
                  <a:pt x="1123950" y="1822450"/>
                </a:lnTo>
                <a:lnTo>
                  <a:pt x="1028700" y="1670050"/>
                </a:lnTo>
                <a:lnTo>
                  <a:pt x="965200" y="1638300"/>
                </a:lnTo>
                <a:lnTo>
                  <a:pt x="825500" y="1612900"/>
                </a:lnTo>
                <a:lnTo>
                  <a:pt x="717550" y="1568450"/>
                </a:lnTo>
                <a:lnTo>
                  <a:pt x="679450" y="1492250"/>
                </a:lnTo>
                <a:lnTo>
                  <a:pt x="641350" y="1384300"/>
                </a:lnTo>
                <a:lnTo>
                  <a:pt x="800100" y="1460500"/>
                </a:lnTo>
                <a:lnTo>
                  <a:pt x="863600" y="1460500"/>
                </a:lnTo>
                <a:lnTo>
                  <a:pt x="850900" y="1397000"/>
                </a:lnTo>
                <a:lnTo>
                  <a:pt x="730250" y="1308100"/>
                </a:lnTo>
                <a:cubicBezTo>
                  <a:pt x="692150" y="1274233"/>
                  <a:pt x="647700" y="1246717"/>
                  <a:pt x="609600" y="1212850"/>
                </a:cubicBezTo>
                <a:lnTo>
                  <a:pt x="501650" y="1155700"/>
                </a:lnTo>
                <a:lnTo>
                  <a:pt x="425450" y="1079500"/>
                </a:lnTo>
                <a:lnTo>
                  <a:pt x="361950" y="895350"/>
                </a:lnTo>
                <a:lnTo>
                  <a:pt x="330200" y="825500"/>
                </a:lnTo>
                <a:lnTo>
                  <a:pt x="279400" y="768350"/>
                </a:lnTo>
                <a:lnTo>
                  <a:pt x="146050" y="711200"/>
                </a:lnTo>
                <a:lnTo>
                  <a:pt x="146050" y="609600"/>
                </a:lnTo>
                <a:lnTo>
                  <a:pt x="101600" y="463550"/>
                </a:lnTo>
                <a:lnTo>
                  <a:pt x="95250" y="285750"/>
                </a:lnTo>
                <a:lnTo>
                  <a:pt x="69850" y="171450"/>
                </a:lnTo>
                <a:lnTo>
                  <a:pt x="6350" y="127000"/>
                </a:lnTo>
                <a:lnTo>
                  <a:pt x="0" y="69850"/>
                </a:lnTo>
                <a:lnTo>
                  <a:pt x="88900" y="6350"/>
                </a:lnTo>
                <a:lnTo>
                  <a:pt x="679450" y="0"/>
                </a:lnTo>
                <a:close/>
              </a:path>
            </a:pathLst>
          </a:custGeom>
          <a:solidFill>
            <a:srgbClr val="0070C0">
              <a:alpha val="30000"/>
            </a:srgbClr>
          </a:solidFill>
          <a:ln w="381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799082" y="2777490"/>
            <a:ext cx="1594485" cy="965835"/>
          </a:xfrm>
          <a:custGeom>
            <a:avLst/>
            <a:gdLst>
              <a:gd name="connsiteX0" fmla="*/ 1333500 w 1746250"/>
              <a:gd name="connsiteY0" fmla="*/ 368300 h 1073150"/>
              <a:gd name="connsiteX1" fmla="*/ 1568450 w 1746250"/>
              <a:gd name="connsiteY1" fmla="*/ 501650 h 1073150"/>
              <a:gd name="connsiteX2" fmla="*/ 1720850 w 1746250"/>
              <a:gd name="connsiteY2" fmla="*/ 628650 h 1073150"/>
              <a:gd name="connsiteX3" fmla="*/ 1746250 w 1746250"/>
              <a:gd name="connsiteY3" fmla="*/ 781050 h 1073150"/>
              <a:gd name="connsiteX4" fmla="*/ 1670050 w 1746250"/>
              <a:gd name="connsiteY4" fmla="*/ 946150 h 1073150"/>
              <a:gd name="connsiteX5" fmla="*/ 1530350 w 1746250"/>
              <a:gd name="connsiteY5" fmla="*/ 1022350 h 1073150"/>
              <a:gd name="connsiteX6" fmla="*/ 1390650 w 1746250"/>
              <a:gd name="connsiteY6" fmla="*/ 1041400 h 1073150"/>
              <a:gd name="connsiteX7" fmla="*/ 1244600 w 1746250"/>
              <a:gd name="connsiteY7" fmla="*/ 1003300 h 1073150"/>
              <a:gd name="connsiteX8" fmla="*/ 1130300 w 1746250"/>
              <a:gd name="connsiteY8" fmla="*/ 946150 h 1073150"/>
              <a:gd name="connsiteX9" fmla="*/ 1066800 w 1746250"/>
              <a:gd name="connsiteY9" fmla="*/ 939800 h 1073150"/>
              <a:gd name="connsiteX10" fmla="*/ 933450 w 1746250"/>
              <a:gd name="connsiteY10" fmla="*/ 965200 h 1073150"/>
              <a:gd name="connsiteX11" fmla="*/ 698500 w 1746250"/>
              <a:gd name="connsiteY11" fmla="*/ 1022350 h 1073150"/>
              <a:gd name="connsiteX12" fmla="*/ 596900 w 1746250"/>
              <a:gd name="connsiteY12" fmla="*/ 1073150 h 1073150"/>
              <a:gd name="connsiteX13" fmla="*/ 495300 w 1746250"/>
              <a:gd name="connsiteY13" fmla="*/ 1066800 h 1073150"/>
              <a:gd name="connsiteX14" fmla="*/ 266700 w 1746250"/>
              <a:gd name="connsiteY14" fmla="*/ 933450 h 1073150"/>
              <a:gd name="connsiteX15" fmla="*/ 88900 w 1746250"/>
              <a:gd name="connsiteY15" fmla="*/ 723900 h 1073150"/>
              <a:gd name="connsiteX16" fmla="*/ 25400 w 1746250"/>
              <a:gd name="connsiteY16" fmla="*/ 654050 h 1073150"/>
              <a:gd name="connsiteX17" fmla="*/ 0 w 1746250"/>
              <a:gd name="connsiteY17" fmla="*/ 571500 h 1073150"/>
              <a:gd name="connsiteX18" fmla="*/ 38100 w 1746250"/>
              <a:gd name="connsiteY18" fmla="*/ 457200 h 1073150"/>
              <a:gd name="connsiteX19" fmla="*/ 120650 w 1746250"/>
              <a:gd name="connsiteY19" fmla="*/ 368300 h 1073150"/>
              <a:gd name="connsiteX20" fmla="*/ 292100 w 1746250"/>
              <a:gd name="connsiteY20" fmla="*/ 317500 h 1073150"/>
              <a:gd name="connsiteX21" fmla="*/ 381000 w 1746250"/>
              <a:gd name="connsiteY21" fmla="*/ 298450 h 1073150"/>
              <a:gd name="connsiteX22" fmla="*/ 584200 w 1746250"/>
              <a:gd name="connsiteY22" fmla="*/ 165100 h 1073150"/>
              <a:gd name="connsiteX23" fmla="*/ 685800 w 1746250"/>
              <a:gd name="connsiteY23" fmla="*/ 0 h 1073150"/>
              <a:gd name="connsiteX24" fmla="*/ 876300 w 1746250"/>
              <a:gd name="connsiteY24" fmla="*/ 76200 h 1073150"/>
              <a:gd name="connsiteX25" fmla="*/ 1028700 w 1746250"/>
              <a:gd name="connsiteY25" fmla="*/ 241300 h 1073150"/>
              <a:gd name="connsiteX26" fmla="*/ 1162050 w 1746250"/>
              <a:gd name="connsiteY26" fmla="*/ 323850 h 1073150"/>
              <a:gd name="connsiteX27" fmla="*/ 1390650 w 1746250"/>
              <a:gd name="connsiteY27" fmla="*/ 406400 h 1073150"/>
              <a:gd name="connsiteX0" fmla="*/ 1333500 w 1746250"/>
              <a:gd name="connsiteY0" fmla="*/ 368300 h 1073150"/>
              <a:gd name="connsiteX1" fmla="*/ 1568450 w 1746250"/>
              <a:gd name="connsiteY1" fmla="*/ 501650 h 1073150"/>
              <a:gd name="connsiteX2" fmla="*/ 1720850 w 1746250"/>
              <a:gd name="connsiteY2" fmla="*/ 628650 h 1073150"/>
              <a:gd name="connsiteX3" fmla="*/ 1746250 w 1746250"/>
              <a:gd name="connsiteY3" fmla="*/ 781050 h 1073150"/>
              <a:gd name="connsiteX4" fmla="*/ 1670050 w 1746250"/>
              <a:gd name="connsiteY4" fmla="*/ 946150 h 1073150"/>
              <a:gd name="connsiteX5" fmla="*/ 1530350 w 1746250"/>
              <a:gd name="connsiteY5" fmla="*/ 1022350 h 1073150"/>
              <a:gd name="connsiteX6" fmla="*/ 1390650 w 1746250"/>
              <a:gd name="connsiteY6" fmla="*/ 1041400 h 1073150"/>
              <a:gd name="connsiteX7" fmla="*/ 1244600 w 1746250"/>
              <a:gd name="connsiteY7" fmla="*/ 1003300 h 1073150"/>
              <a:gd name="connsiteX8" fmla="*/ 1130300 w 1746250"/>
              <a:gd name="connsiteY8" fmla="*/ 946150 h 1073150"/>
              <a:gd name="connsiteX9" fmla="*/ 1066800 w 1746250"/>
              <a:gd name="connsiteY9" fmla="*/ 939800 h 1073150"/>
              <a:gd name="connsiteX10" fmla="*/ 933450 w 1746250"/>
              <a:gd name="connsiteY10" fmla="*/ 965200 h 1073150"/>
              <a:gd name="connsiteX11" fmla="*/ 698500 w 1746250"/>
              <a:gd name="connsiteY11" fmla="*/ 1022350 h 1073150"/>
              <a:gd name="connsiteX12" fmla="*/ 596900 w 1746250"/>
              <a:gd name="connsiteY12" fmla="*/ 1073150 h 1073150"/>
              <a:gd name="connsiteX13" fmla="*/ 495300 w 1746250"/>
              <a:gd name="connsiteY13" fmla="*/ 1066800 h 1073150"/>
              <a:gd name="connsiteX14" fmla="*/ 266700 w 1746250"/>
              <a:gd name="connsiteY14" fmla="*/ 933450 h 1073150"/>
              <a:gd name="connsiteX15" fmla="*/ 101600 w 1746250"/>
              <a:gd name="connsiteY15" fmla="*/ 800100 h 1073150"/>
              <a:gd name="connsiteX16" fmla="*/ 25400 w 1746250"/>
              <a:gd name="connsiteY16" fmla="*/ 654050 h 1073150"/>
              <a:gd name="connsiteX17" fmla="*/ 0 w 1746250"/>
              <a:gd name="connsiteY17" fmla="*/ 571500 h 1073150"/>
              <a:gd name="connsiteX18" fmla="*/ 38100 w 1746250"/>
              <a:gd name="connsiteY18" fmla="*/ 457200 h 1073150"/>
              <a:gd name="connsiteX19" fmla="*/ 120650 w 1746250"/>
              <a:gd name="connsiteY19" fmla="*/ 368300 h 1073150"/>
              <a:gd name="connsiteX20" fmla="*/ 292100 w 1746250"/>
              <a:gd name="connsiteY20" fmla="*/ 317500 h 1073150"/>
              <a:gd name="connsiteX21" fmla="*/ 381000 w 1746250"/>
              <a:gd name="connsiteY21" fmla="*/ 298450 h 1073150"/>
              <a:gd name="connsiteX22" fmla="*/ 584200 w 1746250"/>
              <a:gd name="connsiteY22" fmla="*/ 165100 h 1073150"/>
              <a:gd name="connsiteX23" fmla="*/ 685800 w 1746250"/>
              <a:gd name="connsiteY23" fmla="*/ 0 h 1073150"/>
              <a:gd name="connsiteX24" fmla="*/ 876300 w 1746250"/>
              <a:gd name="connsiteY24" fmla="*/ 76200 h 1073150"/>
              <a:gd name="connsiteX25" fmla="*/ 1028700 w 1746250"/>
              <a:gd name="connsiteY25" fmla="*/ 241300 h 1073150"/>
              <a:gd name="connsiteX26" fmla="*/ 1162050 w 1746250"/>
              <a:gd name="connsiteY26" fmla="*/ 323850 h 1073150"/>
              <a:gd name="connsiteX27" fmla="*/ 1390650 w 17462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70000 w 1771650"/>
              <a:gd name="connsiteY7" fmla="*/ 1003300 h 1073150"/>
              <a:gd name="connsiteX8" fmla="*/ 1155700 w 1771650"/>
              <a:gd name="connsiteY8" fmla="*/ 946150 h 1073150"/>
              <a:gd name="connsiteX9" fmla="*/ 1092200 w 1771650"/>
              <a:gd name="connsiteY9" fmla="*/ 939800 h 1073150"/>
              <a:gd name="connsiteX10" fmla="*/ 958850 w 1771650"/>
              <a:gd name="connsiteY10" fmla="*/ 965200 h 1073150"/>
              <a:gd name="connsiteX11" fmla="*/ 723900 w 1771650"/>
              <a:gd name="connsiteY11" fmla="*/ 102235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70000 w 1771650"/>
              <a:gd name="connsiteY7" fmla="*/ 1003300 h 1073150"/>
              <a:gd name="connsiteX8" fmla="*/ 1155700 w 1771650"/>
              <a:gd name="connsiteY8" fmla="*/ 946150 h 1073150"/>
              <a:gd name="connsiteX9" fmla="*/ 1092200 w 1771650"/>
              <a:gd name="connsiteY9" fmla="*/ 939800 h 1073150"/>
              <a:gd name="connsiteX10" fmla="*/ 958850 w 1771650"/>
              <a:gd name="connsiteY10" fmla="*/ 965200 h 1073150"/>
              <a:gd name="connsiteX11" fmla="*/ 793750 w 1771650"/>
              <a:gd name="connsiteY11" fmla="*/ 105410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70000 w 1771650"/>
              <a:gd name="connsiteY7" fmla="*/ 1003300 h 1073150"/>
              <a:gd name="connsiteX8" fmla="*/ 1155700 w 1771650"/>
              <a:gd name="connsiteY8" fmla="*/ 946150 h 1073150"/>
              <a:gd name="connsiteX9" fmla="*/ 1073150 w 1771650"/>
              <a:gd name="connsiteY9" fmla="*/ 914400 h 1073150"/>
              <a:gd name="connsiteX10" fmla="*/ 958850 w 1771650"/>
              <a:gd name="connsiteY10" fmla="*/ 965200 h 1073150"/>
              <a:gd name="connsiteX11" fmla="*/ 793750 w 1771650"/>
              <a:gd name="connsiteY11" fmla="*/ 105410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89050 w 1771650"/>
              <a:gd name="connsiteY7" fmla="*/ 1035050 h 1073150"/>
              <a:gd name="connsiteX8" fmla="*/ 1155700 w 1771650"/>
              <a:gd name="connsiteY8" fmla="*/ 946150 h 1073150"/>
              <a:gd name="connsiteX9" fmla="*/ 1073150 w 1771650"/>
              <a:gd name="connsiteY9" fmla="*/ 914400 h 1073150"/>
              <a:gd name="connsiteX10" fmla="*/ 958850 w 1771650"/>
              <a:gd name="connsiteY10" fmla="*/ 965200 h 1073150"/>
              <a:gd name="connsiteX11" fmla="*/ 793750 w 1771650"/>
              <a:gd name="connsiteY11" fmla="*/ 105410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1650" h="1073150">
                <a:moveTo>
                  <a:pt x="1358900" y="368300"/>
                </a:moveTo>
                <a:lnTo>
                  <a:pt x="1593850" y="501650"/>
                </a:lnTo>
                <a:lnTo>
                  <a:pt x="1746250" y="628650"/>
                </a:lnTo>
                <a:lnTo>
                  <a:pt x="1771650" y="781050"/>
                </a:lnTo>
                <a:lnTo>
                  <a:pt x="1695450" y="946150"/>
                </a:lnTo>
                <a:lnTo>
                  <a:pt x="1555750" y="1022350"/>
                </a:lnTo>
                <a:lnTo>
                  <a:pt x="1416050" y="1041400"/>
                </a:lnTo>
                <a:lnTo>
                  <a:pt x="1289050" y="1035050"/>
                </a:lnTo>
                <a:lnTo>
                  <a:pt x="1155700" y="946150"/>
                </a:lnTo>
                <a:lnTo>
                  <a:pt x="1073150" y="914400"/>
                </a:lnTo>
                <a:lnTo>
                  <a:pt x="958850" y="965200"/>
                </a:lnTo>
                <a:lnTo>
                  <a:pt x="793750" y="1054100"/>
                </a:lnTo>
                <a:lnTo>
                  <a:pt x="622300" y="1073150"/>
                </a:lnTo>
                <a:lnTo>
                  <a:pt x="520700" y="1066800"/>
                </a:lnTo>
                <a:lnTo>
                  <a:pt x="292100" y="933450"/>
                </a:lnTo>
                <a:lnTo>
                  <a:pt x="127000" y="800100"/>
                </a:lnTo>
                <a:lnTo>
                  <a:pt x="0" y="666750"/>
                </a:lnTo>
                <a:lnTo>
                  <a:pt x="25400" y="571500"/>
                </a:lnTo>
                <a:lnTo>
                  <a:pt x="63500" y="457200"/>
                </a:lnTo>
                <a:lnTo>
                  <a:pt x="146050" y="368300"/>
                </a:lnTo>
                <a:lnTo>
                  <a:pt x="317500" y="317500"/>
                </a:lnTo>
                <a:lnTo>
                  <a:pt x="406400" y="298450"/>
                </a:lnTo>
                <a:lnTo>
                  <a:pt x="609600" y="165100"/>
                </a:lnTo>
                <a:lnTo>
                  <a:pt x="711200" y="0"/>
                </a:lnTo>
                <a:lnTo>
                  <a:pt x="901700" y="76200"/>
                </a:lnTo>
                <a:lnTo>
                  <a:pt x="1054100" y="241300"/>
                </a:lnTo>
                <a:lnTo>
                  <a:pt x="1187450" y="323850"/>
                </a:lnTo>
                <a:lnTo>
                  <a:pt x="1416050" y="406400"/>
                </a:lnTo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 w="381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1319022" y="2520315"/>
            <a:ext cx="1194435" cy="1011555"/>
          </a:xfrm>
          <a:custGeom>
            <a:avLst/>
            <a:gdLst>
              <a:gd name="connsiteX0" fmla="*/ 1111250 w 1327150"/>
              <a:gd name="connsiteY0" fmla="*/ 133350 h 1123950"/>
              <a:gd name="connsiteX1" fmla="*/ 1028700 w 1327150"/>
              <a:gd name="connsiteY1" fmla="*/ 88900 h 1123950"/>
              <a:gd name="connsiteX2" fmla="*/ 946150 w 1327150"/>
              <a:gd name="connsiteY2" fmla="*/ 50800 h 1123950"/>
              <a:gd name="connsiteX3" fmla="*/ 901700 w 1327150"/>
              <a:gd name="connsiteY3" fmla="*/ 69850 h 1123950"/>
              <a:gd name="connsiteX4" fmla="*/ 863600 w 1327150"/>
              <a:gd name="connsiteY4" fmla="*/ 25400 h 1123950"/>
              <a:gd name="connsiteX5" fmla="*/ 819150 w 1327150"/>
              <a:gd name="connsiteY5" fmla="*/ 0 h 1123950"/>
              <a:gd name="connsiteX6" fmla="*/ 742950 w 1327150"/>
              <a:gd name="connsiteY6" fmla="*/ 0 h 1123950"/>
              <a:gd name="connsiteX7" fmla="*/ 660400 w 1327150"/>
              <a:gd name="connsiteY7" fmla="*/ 12700 h 1123950"/>
              <a:gd name="connsiteX8" fmla="*/ 577850 w 1327150"/>
              <a:gd name="connsiteY8" fmla="*/ 50800 h 1123950"/>
              <a:gd name="connsiteX9" fmla="*/ 565150 w 1327150"/>
              <a:gd name="connsiteY9" fmla="*/ 101600 h 1123950"/>
              <a:gd name="connsiteX10" fmla="*/ 520700 w 1327150"/>
              <a:gd name="connsiteY10" fmla="*/ 133350 h 1123950"/>
              <a:gd name="connsiteX11" fmla="*/ 463550 w 1327150"/>
              <a:gd name="connsiteY11" fmla="*/ 101600 h 1123950"/>
              <a:gd name="connsiteX12" fmla="*/ 412750 w 1327150"/>
              <a:gd name="connsiteY12" fmla="*/ 133350 h 1123950"/>
              <a:gd name="connsiteX13" fmla="*/ 400050 w 1327150"/>
              <a:gd name="connsiteY13" fmla="*/ 171450 h 1123950"/>
              <a:gd name="connsiteX14" fmla="*/ 285750 w 1327150"/>
              <a:gd name="connsiteY14" fmla="*/ 304800 h 1123950"/>
              <a:gd name="connsiteX15" fmla="*/ 88900 w 1327150"/>
              <a:gd name="connsiteY15" fmla="*/ 450850 h 1123950"/>
              <a:gd name="connsiteX16" fmla="*/ 0 w 1327150"/>
              <a:gd name="connsiteY16" fmla="*/ 539750 h 1123950"/>
              <a:gd name="connsiteX17" fmla="*/ 82550 w 1327150"/>
              <a:gd name="connsiteY17" fmla="*/ 679450 h 1123950"/>
              <a:gd name="connsiteX18" fmla="*/ 184150 w 1327150"/>
              <a:gd name="connsiteY18" fmla="*/ 857250 h 1123950"/>
              <a:gd name="connsiteX19" fmla="*/ 387350 w 1327150"/>
              <a:gd name="connsiteY19" fmla="*/ 1066800 h 1123950"/>
              <a:gd name="connsiteX20" fmla="*/ 495300 w 1327150"/>
              <a:gd name="connsiteY20" fmla="*/ 1123950 h 1123950"/>
              <a:gd name="connsiteX21" fmla="*/ 565150 w 1327150"/>
              <a:gd name="connsiteY21" fmla="*/ 1092200 h 1123950"/>
              <a:gd name="connsiteX22" fmla="*/ 577850 w 1327150"/>
              <a:gd name="connsiteY22" fmla="*/ 965200 h 1123950"/>
              <a:gd name="connsiteX23" fmla="*/ 698500 w 1327150"/>
              <a:gd name="connsiteY23" fmla="*/ 768350 h 1123950"/>
              <a:gd name="connsiteX24" fmla="*/ 869950 w 1327150"/>
              <a:gd name="connsiteY24" fmla="*/ 711200 h 1123950"/>
              <a:gd name="connsiteX25" fmla="*/ 984250 w 1327150"/>
              <a:gd name="connsiteY25" fmla="*/ 622300 h 1123950"/>
              <a:gd name="connsiteX26" fmla="*/ 1162050 w 1327150"/>
              <a:gd name="connsiteY26" fmla="*/ 469900 h 1123950"/>
              <a:gd name="connsiteX27" fmla="*/ 1301750 w 1327150"/>
              <a:gd name="connsiteY27" fmla="*/ 336550 h 1123950"/>
              <a:gd name="connsiteX28" fmla="*/ 1327150 w 1327150"/>
              <a:gd name="connsiteY28" fmla="*/ 260350 h 1123950"/>
              <a:gd name="connsiteX29" fmla="*/ 1295400 w 1327150"/>
              <a:gd name="connsiteY29" fmla="*/ 13970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7150" h="1123950">
                <a:moveTo>
                  <a:pt x="1111250" y="133350"/>
                </a:moveTo>
                <a:lnTo>
                  <a:pt x="1028700" y="88900"/>
                </a:lnTo>
                <a:lnTo>
                  <a:pt x="946150" y="50800"/>
                </a:lnTo>
                <a:lnTo>
                  <a:pt x="901700" y="69850"/>
                </a:lnTo>
                <a:lnTo>
                  <a:pt x="863600" y="25400"/>
                </a:lnTo>
                <a:lnTo>
                  <a:pt x="819150" y="0"/>
                </a:lnTo>
                <a:lnTo>
                  <a:pt x="742950" y="0"/>
                </a:lnTo>
                <a:lnTo>
                  <a:pt x="660400" y="12700"/>
                </a:lnTo>
                <a:lnTo>
                  <a:pt x="577850" y="50800"/>
                </a:lnTo>
                <a:lnTo>
                  <a:pt x="565150" y="101600"/>
                </a:lnTo>
                <a:lnTo>
                  <a:pt x="520700" y="133350"/>
                </a:lnTo>
                <a:lnTo>
                  <a:pt x="463550" y="101600"/>
                </a:lnTo>
                <a:lnTo>
                  <a:pt x="412750" y="133350"/>
                </a:lnTo>
                <a:lnTo>
                  <a:pt x="400050" y="171450"/>
                </a:lnTo>
                <a:lnTo>
                  <a:pt x="285750" y="304800"/>
                </a:lnTo>
                <a:lnTo>
                  <a:pt x="88900" y="450850"/>
                </a:lnTo>
                <a:lnTo>
                  <a:pt x="0" y="539750"/>
                </a:lnTo>
                <a:lnTo>
                  <a:pt x="82550" y="679450"/>
                </a:lnTo>
                <a:lnTo>
                  <a:pt x="184150" y="857250"/>
                </a:lnTo>
                <a:lnTo>
                  <a:pt x="387350" y="1066800"/>
                </a:lnTo>
                <a:lnTo>
                  <a:pt x="495300" y="1123950"/>
                </a:lnTo>
                <a:lnTo>
                  <a:pt x="565150" y="1092200"/>
                </a:lnTo>
                <a:lnTo>
                  <a:pt x="577850" y="965200"/>
                </a:lnTo>
                <a:lnTo>
                  <a:pt x="698500" y="768350"/>
                </a:lnTo>
                <a:lnTo>
                  <a:pt x="869950" y="711200"/>
                </a:lnTo>
                <a:lnTo>
                  <a:pt x="984250" y="622300"/>
                </a:lnTo>
                <a:lnTo>
                  <a:pt x="1162050" y="469900"/>
                </a:lnTo>
                <a:lnTo>
                  <a:pt x="1301750" y="336550"/>
                </a:lnTo>
                <a:lnTo>
                  <a:pt x="1327150" y="260350"/>
                </a:lnTo>
                <a:lnTo>
                  <a:pt x="1295400" y="139700"/>
                </a:lnTo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 w="381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5119497" y="2428875"/>
            <a:ext cx="1040130" cy="691515"/>
          </a:xfrm>
          <a:custGeom>
            <a:avLst/>
            <a:gdLst>
              <a:gd name="connsiteX0" fmla="*/ 222250 w 1155700"/>
              <a:gd name="connsiteY0" fmla="*/ 0 h 768350"/>
              <a:gd name="connsiteX1" fmla="*/ 438150 w 1155700"/>
              <a:gd name="connsiteY1" fmla="*/ 38100 h 768350"/>
              <a:gd name="connsiteX2" fmla="*/ 558800 w 1155700"/>
              <a:gd name="connsiteY2" fmla="*/ 44450 h 768350"/>
              <a:gd name="connsiteX3" fmla="*/ 704850 w 1155700"/>
              <a:gd name="connsiteY3" fmla="*/ 120650 h 768350"/>
              <a:gd name="connsiteX4" fmla="*/ 762000 w 1155700"/>
              <a:gd name="connsiteY4" fmla="*/ 234950 h 768350"/>
              <a:gd name="connsiteX5" fmla="*/ 749300 w 1155700"/>
              <a:gd name="connsiteY5" fmla="*/ 387350 h 768350"/>
              <a:gd name="connsiteX6" fmla="*/ 781050 w 1155700"/>
              <a:gd name="connsiteY6" fmla="*/ 469900 h 768350"/>
              <a:gd name="connsiteX7" fmla="*/ 927100 w 1155700"/>
              <a:gd name="connsiteY7" fmla="*/ 533400 h 768350"/>
              <a:gd name="connsiteX8" fmla="*/ 1123950 w 1155700"/>
              <a:gd name="connsiteY8" fmla="*/ 660400 h 768350"/>
              <a:gd name="connsiteX9" fmla="*/ 1155700 w 1155700"/>
              <a:gd name="connsiteY9" fmla="*/ 768350 h 768350"/>
              <a:gd name="connsiteX10" fmla="*/ 1003300 w 1155700"/>
              <a:gd name="connsiteY10" fmla="*/ 768350 h 768350"/>
              <a:gd name="connsiteX11" fmla="*/ 806450 w 1155700"/>
              <a:gd name="connsiteY11" fmla="*/ 723900 h 768350"/>
              <a:gd name="connsiteX12" fmla="*/ 615950 w 1155700"/>
              <a:gd name="connsiteY12" fmla="*/ 679450 h 768350"/>
              <a:gd name="connsiteX13" fmla="*/ 539750 w 1155700"/>
              <a:gd name="connsiteY13" fmla="*/ 622300 h 768350"/>
              <a:gd name="connsiteX14" fmla="*/ 431800 w 1155700"/>
              <a:gd name="connsiteY14" fmla="*/ 476250 h 768350"/>
              <a:gd name="connsiteX15" fmla="*/ 323850 w 1155700"/>
              <a:gd name="connsiteY15" fmla="*/ 355600 h 768350"/>
              <a:gd name="connsiteX16" fmla="*/ 254000 w 1155700"/>
              <a:gd name="connsiteY16" fmla="*/ 298450 h 768350"/>
              <a:gd name="connsiteX17" fmla="*/ 120650 w 1155700"/>
              <a:gd name="connsiteY17" fmla="*/ 254000 h 768350"/>
              <a:gd name="connsiteX18" fmla="*/ 57150 w 1155700"/>
              <a:gd name="connsiteY18" fmla="*/ 196850 h 768350"/>
              <a:gd name="connsiteX19" fmla="*/ 0 w 1155700"/>
              <a:gd name="connsiteY19" fmla="*/ 127000 h 768350"/>
              <a:gd name="connsiteX20" fmla="*/ 222250 w 1155700"/>
              <a:gd name="connsiteY20" fmla="*/ 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5700" h="768350">
                <a:moveTo>
                  <a:pt x="222250" y="0"/>
                </a:moveTo>
                <a:lnTo>
                  <a:pt x="438150" y="38100"/>
                </a:lnTo>
                <a:lnTo>
                  <a:pt x="558800" y="44450"/>
                </a:lnTo>
                <a:lnTo>
                  <a:pt x="704850" y="120650"/>
                </a:lnTo>
                <a:lnTo>
                  <a:pt x="762000" y="234950"/>
                </a:lnTo>
                <a:lnTo>
                  <a:pt x="749300" y="387350"/>
                </a:lnTo>
                <a:lnTo>
                  <a:pt x="781050" y="469900"/>
                </a:lnTo>
                <a:lnTo>
                  <a:pt x="927100" y="533400"/>
                </a:lnTo>
                <a:lnTo>
                  <a:pt x="1123950" y="660400"/>
                </a:lnTo>
                <a:lnTo>
                  <a:pt x="1155700" y="768350"/>
                </a:lnTo>
                <a:lnTo>
                  <a:pt x="1003300" y="768350"/>
                </a:lnTo>
                <a:lnTo>
                  <a:pt x="806450" y="723900"/>
                </a:lnTo>
                <a:lnTo>
                  <a:pt x="615950" y="679450"/>
                </a:lnTo>
                <a:lnTo>
                  <a:pt x="539750" y="622300"/>
                </a:lnTo>
                <a:lnTo>
                  <a:pt x="431800" y="476250"/>
                </a:lnTo>
                <a:lnTo>
                  <a:pt x="323850" y="355600"/>
                </a:lnTo>
                <a:lnTo>
                  <a:pt x="254000" y="298450"/>
                </a:lnTo>
                <a:lnTo>
                  <a:pt x="120650" y="254000"/>
                </a:lnTo>
                <a:lnTo>
                  <a:pt x="57150" y="196850"/>
                </a:lnTo>
                <a:lnTo>
                  <a:pt x="0" y="127000"/>
                </a:lnTo>
                <a:lnTo>
                  <a:pt x="222250" y="0"/>
                </a:lnTo>
                <a:close/>
              </a:path>
            </a:pathLst>
          </a:custGeom>
          <a:solidFill>
            <a:srgbClr val="9933FF">
              <a:alpha val="30000"/>
            </a:srgbClr>
          </a:solidFill>
          <a:ln w="381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879217" y="2091690"/>
            <a:ext cx="1405890" cy="1508760"/>
          </a:xfrm>
          <a:custGeom>
            <a:avLst/>
            <a:gdLst>
              <a:gd name="connsiteX0" fmla="*/ 1041400 w 1562100"/>
              <a:gd name="connsiteY0" fmla="*/ 698500 h 1676400"/>
              <a:gd name="connsiteX1" fmla="*/ 1085850 w 1562100"/>
              <a:gd name="connsiteY1" fmla="*/ 933450 h 1676400"/>
              <a:gd name="connsiteX2" fmla="*/ 1200150 w 1562100"/>
              <a:gd name="connsiteY2" fmla="*/ 1066800 h 1676400"/>
              <a:gd name="connsiteX3" fmla="*/ 1333500 w 1562100"/>
              <a:gd name="connsiteY3" fmla="*/ 1174750 h 1676400"/>
              <a:gd name="connsiteX4" fmla="*/ 1460500 w 1562100"/>
              <a:gd name="connsiteY4" fmla="*/ 1301750 h 1676400"/>
              <a:gd name="connsiteX5" fmla="*/ 1530350 w 1562100"/>
              <a:gd name="connsiteY5" fmla="*/ 1466850 h 1676400"/>
              <a:gd name="connsiteX6" fmla="*/ 1562100 w 1562100"/>
              <a:gd name="connsiteY6" fmla="*/ 1631950 h 1676400"/>
              <a:gd name="connsiteX7" fmla="*/ 1460500 w 1562100"/>
              <a:gd name="connsiteY7" fmla="*/ 1676400 h 1676400"/>
              <a:gd name="connsiteX8" fmla="*/ 1339850 w 1562100"/>
              <a:gd name="connsiteY8" fmla="*/ 1581150 h 1676400"/>
              <a:gd name="connsiteX9" fmla="*/ 1231900 w 1562100"/>
              <a:gd name="connsiteY9" fmla="*/ 1416050 h 1676400"/>
              <a:gd name="connsiteX10" fmla="*/ 1104900 w 1562100"/>
              <a:gd name="connsiteY10" fmla="*/ 1308100 h 1676400"/>
              <a:gd name="connsiteX11" fmla="*/ 946150 w 1562100"/>
              <a:gd name="connsiteY11" fmla="*/ 1238250 h 1676400"/>
              <a:gd name="connsiteX12" fmla="*/ 863600 w 1562100"/>
              <a:gd name="connsiteY12" fmla="*/ 1130300 h 1676400"/>
              <a:gd name="connsiteX13" fmla="*/ 838200 w 1562100"/>
              <a:gd name="connsiteY13" fmla="*/ 1041400 h 1676400"/>
              <a:gd name="connsiteX14" fmla="*/ 787400 w 1562100"/>
              <a:gd name="connsiteY14" fmla="*/ 971550 h 1676400"/>
              <a:gd name="connsiteX15" fmla="*/ 685800 w 1562100"/>
              <a:gd name="connsiteY15" fmla="*/ 889000 h 1676400"/>
              <a:gd name="connsiteX16" fmla="*/ 527050 w 1562100"/>
              <a:gd name="connsiteY16" fmla="*/ 850900 h 1676400"/>
              <a:gd name="connsiteX17" fmla="*/ 342900 w 1562100"/>
              <a:gd name="connsiteY17" fmla="*/ 844550 h 1676400"/>
              <a:gd name="connsiteX18" fmla="*/ 152400 w 1562100"/>
              <a:gd name="connsiteY18" fmla="*/ 850900 h 1676400"/>
              <a:gd name="connsiteX19" fmla="*/ 50800 w 1562100"/>
              <a:gd name="connsiteY19" fmla="*/ 831850 h 1676400"/>
              <a:gd name="connsiteX20" fmla="*/ 0 w 1562100"/>
              <a:gd name="connsiteY20" fmla="*/ 717550 h 1676400"/>
              <a:gd name="connsiteX21" fmla="*/ 0 w 1562100"/>
              <a:gd name="connsiteY21" fmla="*/ 533400 h 1676400"/>
              <a:gd name="connsiteX22" fmla="*/ 82550 w 1562100"/>
              <a:gd name="connsiteY22" fmla="*/ 285750 h 1676400"/>
              <a:gd name="connsiteX23" fmla="*/ 171450 w 1562100"/>
              <a:gd name="connsiteY23" fmla="*/ 222250 h 1676400"/>
              <a:gd name="connsiteX24" fmla="*/ 349250 w 1562100"/>
              <a:gd name="connsiteY24" fmla="*/ 158750 h 1676400"/>
              <a:gd name="connsiteX25" fmla="*/ 463550 w 1562100"/>
              <a:gd name="connsiteY25" fmla="*/ 0 h 1676400"/>
              <a:gd name="connsiteX26" fmla="*/ 609600 w 1562100"/>
              <a:gd name="connsiteY26" fmla="*/ 158750 h 1676400"/>
              <a:gd name="connsiteX27" fmla="*/ 736600 w 1562100"/>
              <a:gd name="connsiteY27" fmla="*/ 349250 h 1676400"/>
              <a:gd name="connsiteX28" fmla="*/ 914400 w 1562100"/>
              <a:gd name="connsiteY28" fmla="*/ 552450 h 1676400"/>
              <a:gd name="connsiteX29" fmla="*/ 1066800 w 1562100"/>
              <a:gd name="connsiteY29" fmla="*/ 75565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62100" h="1676400">
                <a:moveTo>
                  <a:pt x="1041400" y="698500"/>
                </a:moveTo>
                <a:lnTo>
                  <a:pt x="1085850" y="933450"/>
                </a:lnTo>
                <a:lnTo>
                  <a:pt x="1200150" y="1066800"/>
                </a:lnTo>
                <a:lnTo>
                  <a:pt x="1333500" y="1174750"/>
                </a:lnTo>
                <a:lnTo>
                  <a:pt x="1460500" y="1301750"/>
                </a:lnTo>
                <a:lnTo>
                  <a:pt x="1530350" y="1466850"/>
                </a:lnTo>
                <a:lnTo>
                  <a:pt x="1562100" y="1631950"/>
                </a:lnTo>
                <a:lnTo>
                  <a:pt x="1460500" y="1676400"/>
                </a:lnTo>
                <a:lnTo>
                  <a:pt x="1339850" y="1581150"/>
                </a:lnTo>
                <a:lnTo>
                  <a:pt x="1231900" y="1416050"/>
                </a:lnTo>
                <a:lnTo>
                  <a:pt x="1104900" y="1308100"/>
                </a:lnTo>
                <a:lnTo>
                  <a:pt x="946150" y="1238250"/>
                </a:lnTo>
                <a:lnTo>
                  <a:pt x="863600" y="1130300"/>
                </a:lnTo>
                <a:lnTo>
                  <a:pt x="838200" y="1041400"/>
                </a:lnTo>
                <a:lnTo>
                  <a:pt x="787400" y="971550"/>
                </a:lnTo>
                <a:lnTo>
                  <a:pt x="685800" y="889000"/>
                </a:lnTo>
                <a:lnTo>
                  <a:pt x="527050" y="850900"/>
                </a:lnTo>
                <a:lnTo>
                  <a:pt x="342900" y="844550"/>
                </a:lnTo>
                <a:lnTo>
                  <a:pt x="152400" y="850900"/>
                </a:lnTo>
                <a:lnTo>
                  <a:pt x="50800" y="831850"/>
                </a:lnTo>
                <a:lnTo>
                  <a:pt x="0" y="717550"/>
                </a:lnTo>
                <a:lnTo>
                  <a:pt x="0" y="533400"/>
                </a:lnTo>
                <a:lnTo>
                  <a:pt x="82550" y="285750"/>
                </a:lnTo>
                <a:lnTo>
                  <a:pt x="171450" y="222250"/>
                </a:lnTo>
                <a:lnTo>
                  <a:pt x="349250" y="158750"/>
                </a:lnTo>
                <a:lnTo>
                  <a:pt x="463550" y="0"/>
                </a:lnTo>
                <a:lnTo>
                  <a:pt x="609600" y="158750"/>
                </a:lnTo>
                <a:lnTo>
                  <a:pt x="736600" y="349250"/>
                </a:lnTo>
                <a:lnTo>
                  <a:pt x="914400" y="552450"/>
                </a:lnTo>
                <a:lnTo>
                  <a:pt x="1066800" y="755650"/>
                </a:lnTo>
              </a:path>
            </a:pathLst>
          </a:custGeom>
          <a:solidFill>
            <a:srgbClr val="99CC00">
              <a:alpha val="30000"/>
            </a:srgbClr>
          </a:solidFill>
          <a:ln w="381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839462" y="2526030"/>
            <a:ext cx="834390" cy="1497330"/>
          </a:xfrm>
          <a:custGeom>
            <a:avLst/>
            <a:gdLst>
              <a:gd name="connsiteX0" fmla="*/ 488950 w 1111250"/>
              <a:gd name="connsiteY0" fmla="*/ 50800 h 2019300"/>
              <a:gd name="connsiteX1" fmla="*/ 400050 w 1111250"/>
              <a:gd name="connsiteY1" fmla="*/ 215900 h 2019300"/>
              <a:gd name="connsiteX2" fmla="*/ 368300 w 1111250"/>
              <a:gd name="connsiteY2" fmla="*/ 368300 h 2019300"/>
              <a:gd name="connsiteX3" fmla="*/ 425450 w 1111250"/>
              <a:gd name="connsiteY3" fmla="*/ 596900 h 2019300"/>
              <a:gd name="connsiteX4" fmla="*/ 546100 w 1111250"/>
              <a:gd name="connsiteY4" fmla="*/ 806450 h 2019300"/>
              <a:gd name="connsiteX5" fmla="*/ 819150 w 1111250"/>
              <a:gd name="connsiteY5" fmla="*/ 990600 h 2019300"/>
              <a:gd name="connsiteX6" fmla="*/ 927100 w 1111250"/>
              <a:gd name="connsiteY6" fmla="*/ 1162050 h 2019300"/>
              <a:gd name="connsiteX7" fmla="*/ 996950 w 1111250"/>
              <a:gd name="connsiteY7" fmla="*/ 1409700 h 2019300"/>
              <a:gd name="connsiteX8" fmla="*/ 1085850 w 1111250"/>
              <a:gd name="connsiteY8" fmla="*/ 1670050 h 2019300"/>
              <a:gd name="connsiteX9" fmla="*/ 1111250 w 1111250"/>
              <a:gd name="connsiteY9" fmla="*/ 1854200 h 2019300"/>
              <a:gd name="connsiteX10" fmla="*/ 1073150 w 1111250"/>
              <a:gd name="connsiteY10" fmla="*/ 1955800 h 2019300"/>
              <a:gd name="connsiteX11" fmla="*/ 990600 w 1111250"/>
              <a:gd name="connsiteY11" fmla="*/ 2019300 h 2019300"/>
              <a:gd name="connsiteX12" fmla="*/ 901700 w 1111250"/>
              <a:gd name="connsiteY12" fmla="*/ 2019300 h 2019300"/>
              <a:gd name="connsiteX13" fmla="*/ 755650 w 1111250"/>
              <a:gd name="connsiteY13" fmla="*/ 1968500 h 2019300"/>
              <a:gd name="connsiteX14" fmla="*/ 641350 w 1111250"/>
              <a:gd name="connsiteY14" fmla="*/ 1873250 h 2019300"/>
              <a:gd name="connsiteX15" fmla="*/ 527050 w 1111250"/>
              <a:gd name="connsiteY15" fmla="*/ 1733550 h 2019300"/>
              <a:gd name="connsiteX16" fmla="*/ 368300 w 1111250"/>
              <a:gd name="connsiteY16" fmla="*/ 1562100 h 2019300"/>
              <a:gd name="connsiteX17" fmla="*/ 273050 w 1111250"/>
              <a:gd name="connsiteY17" fmla="*/ 1428750 h 2019300"/>
              <a:gd name="connsiteX18" fmla="*/ 196850 w 1111250"/>
              <a:gd name="connsiteY18" fmla="*/ 1181100 h 2019300"/>
              <a:gd name="connsiteX19" fmla="*/ 76200 w 1111250"/>
              <a:gd name="connsiteY19" fmla="*/ 914400 h 2019300"/>
              <a:gd name="connsiteX20" fmla="*/ 38100 w 1111250"/>
              <a:gd name="connsiteY20" fmla="*/ 768350 h 2019300"/>
              <a:gd name="connsiteX21" fmla="*/ 25400 w 1111250"/>
              <a:gd name="connsiteY21" fmla="*/ 520700 h 2019300"/>
              <a:gd name="connsiteX22" fmla="*/ 114300 w 1111250"/>
              <a:gd name="connsiteY22" fmla="*/ 342900 h 2019300"/>
              <a:gd name="connsiteX23" fmla="*/ 127000 w 1111250"/>
              <a:gd name="connsiteY23" fmla="*/ 279400 h 2019300"/>
              <a:gd name="connsiteX24" fmla="*/ 127000 w 1111250"/>
              <a:gd name="connsiteY24" fmla="*/ 279400 h 2019300"/>
              <a:gd name="connsiteX25" fmla="*/ 25400 w 1111250"/>
              <a:gd name="connsiteY25" fmla="*/ 285750 h 2019300"/>
              <a:gd name="connsiteX26" fmla="*/ 0 w 1111250"/>
              <a:gd name="connsiteY26" fmla="*/ 254000 h 2019300"/>
              <a:gd name="connsiteX27" fmla="*/ 44450 w 1111250"/>
              <a:gd name="connsiteY27" fmla="*/ 158750 h 2019300"/>
              <a:gd name="connsiteX28" fmla="*/ 44450 w 1111250"/>
              <a:gd name="connsiteY28" fmla="*/ 31750 h 2019300"/>
              <a:gd name="connsiteX29" fmla="*/ 44450 w 1111250"/>
              <a:gd name="connsiteY29" fmla="*/ 0 h 2019300"/>
              <a:gd name="connsiteX30" fmla="*/ 298450 w 1111250"/>
              <a:gd name="connsiteY30" fmla="*/ 6350 h 2019300"/>
              <a:gd name="connsiteX31" fmla="*/ 488950 w 1111250"/>
              <a:gd name="connsiteY31" fmla="*/ 50800 h 2019300"/>
              <a:gd name="connsiteX0" fmla="*/ 488950 w 1111250"/>
              <a:gd name="connsiteY0" fmla="*/ 50800 h 2019300"/>
              <a:gd name="connsiteX1" fmla="*/ 400050 w 1111250"/>
              <a:gd name="connsiteY1" fmla="*/ 215900 h 2019300"/>
              <a:gd name="connsiteX2" fmla="*/ 368300 w 1111250"/>
              <a:gd name="connsiteY2" fmla="*/ 368300 h 2019300"/>
              <a:gd name="connsiteX3" fmla="*/ 425450 w 1111250"/>
              <a:gd name="connsiteY3" fmla="*/ 596900 h 2019300"/>
              <a:gd name="connsiteX4" fmla="*/ 546100 w 1111250"/>
              <a:gd name="connsiteY4" fmla="*/ 806450 h 2019300"/>
              <a:gd name="connsiteX5" fmla="*/ 819150 w 1111250"/>
              <a:gd name="connsiteY5" fmla="*/ 990600 h 2019300"/>
              <a:gd name="connsiteX6" fmla="*/ 927100 w 1111250"/>
              <a:gd name="connsiteY6" fmla="*/ 1162050 h 2019300"/>
              <a:gd name="connsiteX7" fmla="*/ 914400 w 1111250"/>
              <a:gd name="connsiteY7" fmla="*/ 1314450 h 2019300"/>
              <a:gd name="connsiteX8" fmla="*/ 1085850 w 1111250"/>
              <a:gd name="connsiteY8" fmla="*/ 1670050 h 2019300"/>
              <a:gd name="connsiteX9" fmla="*/ 1111250 w 1111250"/>
              <a:gd name="connsiteY9" fmla="*/ 1854200 h 2019300"/>
              <a:gd name="connsiteX10" fmla="*/ 1073150 w 1111250"/>
              <a:gd name="connsiteY10" fmla="*/ 1955800 h 2019300"/>
              <a:gd name="connsiteX11" fmla="*/ 990600 w 1111250"/>
              <a:gd name="connsiteY11" fmla="*/ 2019300 h 2019300"/>
              <a:gd name="connsiteX12" fmla="*/ 901700 w 1111250"/>
              <a:gd name="connsiteY12" fmla="*/ 2019300 h 2019300"/>
              <a:gd name="connsiteX13" fmla="*/ 755650 w 1111250"/>
              <a:gd name="connsiteY13" fmla="*/ 1968500 h 2019300"/>
              <a:gd name="connsiteX14" fmla="*/ 641350 w 1111250"/>
              <a:gd name="connsiteY14" fmla="*/ 1873250 h 2019300"/>
              <a:gd name="connsiteX15" fmla="*/ 527050 w 1111250"/>
              <a:gd name="connsiteY15" fmla="*/ 1733550 h 2019300"/>
              <a:gd name="connsiteX16" fmla="*/ 368300 w 1111250"/>
              <a:gd name="connsiteY16" fmla="*/ 1562100 h 2019300"/>
              <a:gd name="connsiteX17" fmla="*/ 273050 w 1111250"/>
              <a:gd name="connsiteY17" fmla="*/ 1428750 h 2019300"/>
              <a:gd name="connsiteX18" fmla="*/ 196850 w 1111250"/>
              <a:gd name="connsiteY18" fmla="*/ 1181100 h 2019300"/>
              <a:gd name="connsiteX19" fmla="*/ 76200 w 1111250"/>
              <a:gd name="connsiteY19" fmla="*/ 914400 h 2019300"/>
              <a:gd name="connsiteX20" fmla="*/ 38100 w 1111250"/>
              <a:gd name="connsiteY20" fmla="*/ 768350 h 2019300"/>
              <a:gd name="connsiteX21" fmla="*/ 25400 w 1111250"/>
              <a:gd name="connsiteY21" fmla="*/ 520700 h 2019300"/>
              <a:gd name="connsiteX22" fmla="*/ 114300 w 1111250"/>
              <a:gd name="connsiteY22" fmla="*/ 342900 h 2019300"/>
              <a:gd name="connsiteX23" fmla="*/ 127000 w 1111250"/>
              <a:gd name="connsiteY23" fmla="*/ 279400 h 2019300"/>
              <a:gd name="connsiteX24" fmla="*/ 127000 w 1111250"/>
              <a:gd name="connsiteY24" fmla="*/ 279400 h 2019300"/>
              <a:gd name="connsiteX25" fmla="*/ 25400 w 1111250"/>
              <a:gd name="connsiteY25" fmla="*/ 285750 h 2019300"/>
              <a:gd name="connsiteX26" fmla="*/ 0 w 1111250"/>
              <a:gd name="connsiteY26" fmla="*/ 254000 h 2019300"/>
              <a:gd name="connsiteX27" fmla="*/ 44450 w 1111250"/>
              <a:gd name="connsiteY27" fmla="*/ 158750 h 2019300"/>
              <a:gd name="connsiteX28" fmla="*/ 44450 w 1111250"/>
              <a:gd name="connsiteY28" fmla="*/ 31750 h 2019300"/>
              <a:gd name="connsiteX29" fmla="*/ 44450 w 1111250"/>
              <a:gd name="connsiteY29" fmla="*/ 0 h 2019300"/>
              <a:gd name="connsiteX30" fmla="*/ 298450 w 1111250"/>
              <a:gd name="connsiteY30" fmla="*/ 6350 h 2019300"/>
              <a:gd name="connsiteX31" fmla="*/ 488950 w 1111250"/>
              <a:gd name="connsiteY31" fmla="*/ 50800 h 2019300"/>
              <a:gd name="connsiteX0" fmla="*/ 488950 w 1111250"/>
              <a:gd name="connsiteY0" fmla="*/ 50800 h 2019300"/>
              <a:gd name="connsiteX1" fmla="*/ 400050 w 1111250"/>
              <a:gd name="connsiteY1" fmla="*/ 215900 h 2019300"/>
              <a:gd name="connsiteX2" fmla="*/ 368300 w 1111250"/>
              <a:gd name="connsiteY2" fmla="*/ 368300 h 2019300"/>
              <a:gd name="connsiteX3" fmla="*/ 425450 w 1111250"/>
              <a:gd name="connsiteY3" fmla="*/ 596900 h 2019300"/>
              <a:gd name="connsiteX4" fmla="*/ 546100 w 1111250"/>
              <a:gd name="connsiteY4" fmla="*/ 806450 h 2019300"/>
              <a:gd name="connsiteX5" fmla="*/ 819150 w 1111250"/>
              <a:gd name="connsiteY5" fmla="*/ 990600 h 2019300"/>
              <a:gd name="connsiteX6" fmla="*/ 927100 w 1111250"/>
              <a:gd name="connsiteY6" fmla="*/ 1162050 h 2019300"/>
              <a:gd name="connsiteX7" fmla="*/ 914400 w 1111250"/>
              <a:gd name="connsiteY7" fmla="*/ 1314450 h 2019300"/>
              <a:gd name="connsiteX8" fmla="*/ 863600 w 1111250"/>
              <a:gd name="connsiteY8" fmla="*/ 1403350 h 2019300"/>
              <a:gd name="connsiteX9" fmla="*/ 1111250 w 1111250"/>
              <a:gd name="connsiteY9" fmla="*/ 1854200 h 2019300"/>
              <a:gd name="connsiteX10" fmla="*/ 1073150 w 1111250"/>
              <a:gd name="connsiteY10" fmla="*/ 1955800 h 2019300"/>
              <a:gd name="connsiteX11" fmla="*/ 990600 w 1111250"/>
              <a:gd name="connsiteY11" fmla="*/ 2019300 h 2019300"/>
              <a:gd name="connsiteX12" fmla="*/ 901700 w 1111250"/>
              <a:gd name="connsiteY12" fmla="*/ 2019300 h 2019300"/>
              <a:gd name="connsiteX13" fmla="*/ 755650 w 1111250"/>
              <a:gd name="connsiteY13" fmla="*/ 1968500 h 2019300"/>
              <a:gd name="connsiteX14" fmla="*/ 641350 w 1111250"/>
              <a:gd name="connsiteY14" fmla="*/ 1873250 h 2019300"/>
              <a:gd name="connsiteX15" fmla="*/ 527050 w 1111250"/>
              <a:gd name="connsiteY15" fmla="*/ 1733550 h 2019300"/>
              <a:gd name="connsiteX16" fmla="*/ 368300 w 1111250"/>
              <a:gd name="connsiteY16" fmla="*/ 1562100 h 2019300"/>
              <a:gd name="connsiteX17" fmla="*/ 273050 w 1111250"/>
              <a:gd name="connsiteY17" fmla="*/ 1428750 h 2019300"/>
              <a:gd name="connsiteX18" fmla="*/ 196850 w 1111250"/>
              <a:gd name="connsiteY18" fmla="*/ 1181100 h 2019300"/>
              <a:gd name="connsiteX19" fmla="*/ 76200 w 1111250"/>
              <a:gd name="connsiteY19" fmla="*/ 914400 h 2019300"/>
              <a:gd name="connsiteX20" fmla="*/ 38100 w 1111250"/>
              <a:gd name="connsiteY20" fmla="*/ 768350 h 2019300"/>
              <a:gd name="connsiteX21" fmla="*/ 25400 w 1111250"/>
              <a:gd name="connsiteY21" fmla="*/ 520700 h 2019300"/>
              <a:gd name="connsiteX22" fmla="*/ 114300 w 1111250"/>
              <a:gd name="connsiteY22" fmla="*/ 342900 h 2019300"/>
              <a:gd name="connsiteX23" fmla="*/ 127000 w 1111250"/>
              <a:gd name="connsiteY23" fmla="*/ 279400 h 2019300"/>
              <a:gd name="connsiteX24" fmla="*/ 127000 w 1111250"/>
              <a:gd name="connsiteY24" fmla="*/ 279400 h 2019300"/>
              <a:gd name="connsiteX25" fmla="*/ 25400 w 1111250"/>
              <a:gd name="connsiteY25" fmla="*/ 285750 h 2019300"/>
              <a:gd name="connsiteX26" fmla="*/ 0 w 1111250"/>
              <a:gd name="connsiteY26" fmla="*/ 254000 h 2019300"/>
              <a:gd name="connsiteX27" fmla="*/ 44450 w 1111250"/>
              <a:gd name="connsiteY27" fmla="*/ 158750 h 2019300"/>
              <a:gd name="connsiteX28" fmla="*/ 44450 w 1111250"/>
              <a:gd name="connsiteY28" fmla="*/ 31750 h 2019300"/>
              <a:gd name="connsiteX29" fmla="*/ 44450 w 1111250"/>
              <a:gd name="connsiteY29" fmla="*/ 0 h 2019300"/>
              <a:gd name="connsiteX30" fmla="*/ 298450 w 1111250"/>
              <a:gd name="connsiteY30" fmla="*/ 6350 h 2019300"/>
              <a:gd name="connsiteX31" fmla="*/ 488950 w 1111250"/>
              <a:gd name="connsiteY31" fmla="*/ 50800 h 2019300"/>
              <a:gd name="connsiteX0" fmla="*/ 488950 w 1073150"/>
              <a:gd name="connsiteY0" fmla="*/ 50800 h 2019300"/>
              <a:gd name="connsiteX1" fmla="*/ 400050 w 1073150"/>
              <a:gd name="connsiteY1" fmla="*/ 215900 h 2019300"/>
              <a:gd name="connsiteX2" fmla="*/ 368300 w 1073150"/>
              <a:gd name="connsiteY2" fmla="*/ 368300 h 2019300"/>
              <a:gd name="connsiteX3" fmla="*/ 425450 w 1073150"/>
              <a:gd name="connsiteY3" fmla="*/ 596900 h 2019300"/>
              <a:gd name="connsiteX4" fmla="*/ 546100 w 1073150"/>
              <a:gd name="connsiteY4" fmla="*/ 806450 h 2019300"/>
              <a:gd name="connsiteX5" fmla="*/ 819150 w 1073150"/>
              <a:gd name="connsiteY5" fmla="*/ 990600 h 2019300"/>
              <a:gd name="connsiteX6" fmla="*/ 927100 w 1073150"/>
              <a:gd name="connsiteY6" fmla="*/ 1162050 h 2019300"/>
              <a:gd name="connsiteX7" fmla="*/ 914400 w 1073150"/>
              <a:gd name="connsiteY7" fmla="*/ 1314450 h 2019300"/>
              <a:gd name="connsiteX8" fmla="*/ 863600 w 1073150"/>
              <a:gd name="connsiteY8" fmla="*/ 1403350 h 2019300"/>
              <a:gd name="connsiteX9" fmla="*/ 768350 w 1073150"/>
              <a:gd name="connsiteY9" fmla="*/ 1517650 h 2019300"/>
              <a:gd name="connsiteX10" fmla="*/ 1073150 w 1073150"/>
              <a:gd name="connsiteY10" fmla="*/ 1955800 h 2019300"/>
              <a:gd name="connsiteX11" fmla="*/ 990600 w 1073150"/>
              <a:gd name="connsiteY11" fmla="*/ 2019300 h 2019300"/>
              <a:gd name="connsiteX12" fmla="*/ 901700 w 1073150"/>
              <a:gd name="connsiteY12" fmla="*/ 2019300 h 2019300"/>
              <a:gd name="connsiteX13" fmla="*/ 755650 w 1073150"/>
              <a:gd name="connsiteY13" fmla="*/ 1968500 h 2019300"/>
              <a:gd name="connsiteX14" fmla="*/ 641350 w 1073150"/>
              <a:gd name="connsiteY14" fmla="*/ 1873250 h 2019300"/>
              <a:gd name="connsiteX15" fmla="*/ 527050 w 1073150"/>
              <a:gd name="connsiteY15" fmla="*/ 1733550 h 2019300"/>
              <a:gd name="connsiteX16" fmla="*/ 368300 w 1073150"/>
              <a:gd name="connsiteY16" fmla="*/ 1562100 h 2019300"/>
              <a:gd name="connsiteX17" fmla="*/ 273050 w 1073150"/>
              <a:gd name="connsiteY17" fmla="*/ 1428750 h 2019300"/>
              <a:gd name="connsiteX18" fmla="*/ 196850 w 1073150"/>
              <a:gd name="connsiteY18" fmla="*/ 1181100 h 2019300"/>
              <a:gd name="connsiteX19" fmla="*/ 76200 w 1073150"/>
              <a:gd name="connsiteY19" fmla="*/ 914400 h 2019300"/>
              <a:gd name="connsiteX20" fmla="*/ 38100 w 1073150"/>
              <a:gd name="connsiteY20" fmla="*/ 768350 h 2019300"/>
              <a:gd name="connsiteX21" fmla="*/ 25400 w 1073150"/>
              <a:gd name="connsiteY21" fmla="*/ 520700 h 2019300"/>
              <a:gd name="connsiteX22" fmla="*/ 114300 w 1073150"/>
              <a:gd name="connsiteY22" fmla="*/ 342900 h 2019300"/>
              <a:gd name="connsiteX23" fmla="*/ 127000 w 1073150"/>
              <a:gd name="connsiteY23" fmla="*/ 279400 h 2019300"/>
              <a:gd name="connsiteX24" fmla="*/ 127000 w 1073150"/>
              <a:gd name="connsiteY24" fmla="*/ 279400 h 2019300"/>
              <a:gd name="connsiteX25" fmla="*/ 25400 w 1073150"/>
              <a:gd name="connsiteY25" fmla="*/ 285750 h 2019300"/>
              <a:gd name="connsiteX26" fmla="*/ 0 w 1073150"/>
              <a:gd name="connsiteY26" fmla="*/ 254000 h 2019300"/>
              <a:gd name="connsiteX27" fmla="*/ 44450 w 1073150"/>
              <a:gd name="connsiteY27" fmla="*/ 158750 h 2019300"/>
              <a:gd name="connsiteX28" fmla="*/ 44450 w 1073150"/>
              <a:gd name="connsiteY28" fmla="*/ 31750 h 2019300"/>
              <a:gd name="connsiteX29" fmla="*/ 44450 w 1073150"/>
              <a:gd name="connsiteY29" fmla="*/ 0 h 2019300"/>
              <a:gd name="connsiteX30" fmla="*/ 298450 w 1073150"/>
              <a:gd name="connsiteY30" fmla="*/ 6350 h 2019300"/>
              <a:gd name="connsiteX31" fmla="*/ 488950 w 1073150"/>
              <a:gd name="connsiteY31" fmla="*/ 50800 h 2019300"/>
              <a:gd name="connsiteX0" fmla="*/ 488950 w 990600"/>
              <a:gd name="connsiteY0" fmla="*/ 50800 h 2019300"/>
              <a:gd name="connsiteX1" fmla="*/ 400050 w 990600"/>
              <a:gd name="connsiteY1" fmla="*/ 215900 h 2019300"/>
              <a:gd name="connsiteX2" fmla="*/ 368300 w 990600"/>
              <a:gd name="connsiteY2" fmla="*/ 368300 h 2019300"/>
              <a:gd name="connsiteX3" fmla="*/ 425450 w 990600"/>
              <a:gd name="connsiteY3" fmla="*/ 596900 h 2019300"/>
              <a:gd name="connsiteX4" fmla="*/ 546100 w 990600"/>
              <a:gd name="connsiteY4" fmla="*/ 806450 h 2019300"/>
              <a:gd name="connsiteX5" fmla="*/ 819150 w 990600"/>
              <a:gd name="connsiteY5" fmla="*/ 990600 h 2019300"/>
              <a:gd name="connsiteX6" fmla="*/ 927100 w 990600"/>
              <a:gd name="connsiteY6" fmla="*/ 1162050 h 2019300"/>
              <a:gd name="connsiteX7" fmla="*/ 914400 w 990600"/>
              <a:gd name="connsiteY7" fmla="*/ 1314450 h 2019300"/>
              <a:gd name="connsiteX8" fmla="*/ 863600 w 990600"/>
              <a:gd name="connsiteY8" fmla="*/ 1403350 h 2019300"/>
              <a:gd name="connsiteX9" fmla="*/ 768350 w 990600"/>
              <a:gd name="connsiteY9" fmla="*/ 1517650 h 2019300"/>
              <a:gd name="connsiteX10" fmla="*/ 990600 w 990600"/>
              <a:gd name="connsiteY10" fmla="*/ 2019300 h 2019300"/>
              <a:gd name="connsiteX11" fmla="*/ 901700 w 990600"/>
              <a:gd name="connsiteY11" fmla="*/ 2019300 h 2019300"/>
              <a:gd name="connsiteX12" fmla="*/ 755650 w 990600"/>
              <a:gd name="connsiteY12" fmla="*/ 1968500 h 2019300"/>
              <a:gd name="connsiteX13" fmla="*/ 641350 w 990600"/>
              <a:gd name="connsiteY13" fmla="*/ 1873250 h 2019300"/>
              <a:gd name="connsiteX14" fmla="*/ 527050 w 990600"/>
              <a:gd name="connsiteY14" fmla="*/ 1733550 h 2019300"/>
              <a:gd name="connsiteX15" fmla="*/ 368300 w 990600"/>
              <a:gd name="connsiteY15" fmla="*/ 1562100 h 2019300"/>
              <a:gd name="connsiteX16" fmla="*/ 273050 w 990600"/>
              <a:gd name="connsiteY16" fmla="*/ 1428750 h 2019300"/>
              <a:gd name="connsiteX17" fmla="*/ 196850 w 990600"/>
              <a:gd name="connsiteY17" fmla="*/ 1181100 h 2019300"/>
              <a:gd name="connsiteX18" fmla="*/ 76200 w 990600"/>
              <a:gd name="connsiteY18" fmla="*/ 914400 h 2019300"/>
              <a:gd name="connsiteX19" fmla="*/ 38100 w 990600"/>
              <a:gd name="connsiteY19" fmla="*/ 768350 h 2019300"/>
              <a:gd name="connsiteX20" fmla="*/ 25400 w 990600"/>
              <a:gd name="connsiteY20" fmla="*/ 520700 h 2019300"/>
              <a:gd name="connsiteX21" fmla="*/ 114300 w 990600"/>
              <a:gd name="connsiteY21" fmla="*/ 342900 h 2019300"/>
              <a:gd name="connsiteX22" fmla="*/ 127000 w 990600"/>
              <a:gd name="connsiteY22" fmla="*/ 279400 h 2019300"/>
              <a:gd name="connsiteX23" fmla="*/ 127000 w 990600"/>
              <a:gd name="connsiteY23" fmla="*/ 279400 h 2019300"/>
              <a:gd name="connsiteX24" fmla="*/ 25400 w 990600"/>
              <a:gd name="connsiteY24" fmla="*/ 285750 h 2019300"/>
              <a:gd name="connsiteX25" fmla="*/ 0 w 990600"/>
              <a:gd name="connsiteY25" fmla="*/ 254000 h 2019300"/>
              <a:gd name="connsiteX26" fmla="*/ 44450 w 990600"/>
              <a:gd name="connsiteY26" fmla="*/ 158750 h 2019300"/>
              <a:gd name="connsiteX27" fmla="*/ 44450 w 990600"/>
              <a:gd name="connsiteY27" fmla="*/ 31750 h 2019300"/>
              <a:gd name="connsiteX28" fmla="*/ 44450 w 990600"/>
              <a:gd name="connsiteY28" fmla="*/ 0 h 2019300"/>
              <a:gd name="connsiteX29" fmla="*/ 298450 w 990600"/>
              <a:gd name="connsiteY29" fmla="*/ 6350 h 2019300"/>
              <a:gd name="connsiteX30" fmla="*/ 488950 w 990600"/>
              <a:gd name="connsiteY30" fmla="*/ 50800 h 2019300"/>
              <a:gd name="connsiteX0" fmla="*/ 488950 w 927100"/>
              <a:gd name="connsiteY0" fmla="*/ 50800 h 2019300"/>
              <a:gd name="connsiteX1" fmla="*/ 400050 w 927100"/>
              <a:gd name="connsiteY1" fmla="*/ 215900 h 2019300"/>
              <a:gd name="connsiteX2" fmla="*/ 368300 w 927100"/>
              <a:gd name="connsiteY2" fmla="*/ 368300 h 2019300"/>
              <a:gd name="connsiteX3" fmla="*/ 425450 w 927100"/>
              <a:gd name="connsiteY3" fmla="*/ 596900 h 2019300"/>
              <a:gd name="connsiteX4" fmla="*/ 546100 w 927100"/>
              <a:gd name="connsiteY4" fmla="*/ 806450 h 2019300"/>
              <a:gd name="connsiteX5" fmla="*/ 819150 w 927100"/>
              <a:gd name="connsiteY5" fmla="*/ 990600 h 2019300"/>
              <a:gd name="connsiteX6" fmla="*/ 927100 w 927100"/>
              <a:gd name="connsiteY6" fmla="*/ 1162050 h 2019300"/>
              <a:gd name="connsiteX7" fmla="*/ 914400 w 927100"/>
              <a:gd name="connsiteY7" fmla="*/ 1314450 h 2019300"/>
              <a:gd name="connsiteX8" fmla="*/ 863600 w 927100"/>
              <a:gd name="connsiteY8" fmla="*/ 1403350 h 2019300"/>
              <a:gd name="connsiteX9" fmla="*/ 768350 w 927100"/>
              <a:gd name="connsiteY9" fmla="*/ 1517650 h 2019300"/>
              <a:gd name="connsiteX10" fmla="*/ 698500 w 927100"/>
              <a:gd name="connsiteY10" fmla="*/ 1606550 h 2019300"/>
              <a:gd name="connsiteX11" fmla="*/ 901700 w 927100"/>
              <a:gd name="connsiteY11" fmla="*/ 2019300 h 2019300"/>
              <a:gd name="connsiteX12" fmla="*/ 755650 w 927100"/>
              <a:gd name="connsiteY12" fmla="*/ 1968500 h 2019300"/>
              <a:gd name="connsiteX13" fmla="*/ 641350 w 927100"/>
              <a:gd name="connsiteY13" fmla="*/ 1873250 h 2019300"/>
              <a:gd name="connsiteX14" fmla="*/ 527050 w 927100"/>
              <a:gd name="connsiteY14" fmla="*/ 1733550 h 2019300"/>
              <a:gd name="connsiteX15" fmla="*/ 368300 w 927100"/>
              <a:gd name="connsiteY15" fmla="*/ 1562100 h 2019300"/>
              <a:gd name="connsiteX16" fmla="*/ 273050 w 927100"/>
              <a:gd name="connsiteY16" fmla="*/ 1428750 h 2019300"/>
              <a:gd name="connsiteX17" fmla="*/ 196850 w 927100"/>
              <a:gd name="connsiteY17" fmla="*/ 1181100 h 2019300"/>
              <a:gd name="connsiteX18" fmla="*/ 76200 w 927100"/>
              <a:gd name="connsiteY18" fmla="*/ 914400 h 2019300"/>
              <a:gd name="connsiteX19" fmla="*/ 38100 w 927100"/>
              <a:gd name="connsiteY19" fmla="*/ 768350 h 2019300"/>
              <a:gd name="connsiteX20" fmla="*/ 25400 w 927100"/>
              <a:gd name="connsiteY20" fmla="*/ 520700 h 2019300"/>
              <a:gd name="connsiteX21" fmla="*/ 114300 w 927100"/>
              <a:gd name="connsiteY21" fmla="*/ 342900 h 2019300"/>
              <a:gd name="connsiteX22" fmla="*/ 127000 w 927100"/>
              <a:gd name="connsiteY22" fmla="*/ 279400 h 2019300"/>
              <a:gd name="connsiteX23" fmla="*/ 127000 w 927100"/>
              <a:gd name="connsiteY23" fmla="*/ 279400 h 2019300"/>
              <a:gd name="connsiteX24" fmla="*/ 25400 w 927100"/>
              <a:gd name="connsiteY24" fmla="*/ 285750 h 2019300"/>
              <a:gd name="connsiteX25" fmla="*/ 0 w 927100"/>
              <a:gd name="connsiteY25" fmla="*/ 254000 h 2019300"/>
              <a:gd name="connsiteX26" fmla="*/ 44450 w 927100"/>
              <a:gd name="connsiteY26" fmla="*/ 158750 h 2019300"/>
              <a:gd name="connsiteX27" fmla="*/ 44450 w 927100"/>
              <a:gd name="connsiteY27" fmla="*/ 31750 h 2019300"/>
              <a:gd name="connsiteX28" fmla="*/ 44450 w 927100"/>
              <a:gd name="connsiteY28" fmla="*/ 0 h 2019300"/>
              <a:gd name="connsiteX29" fmla="*/ 298450 w 927100"/>
              <a:gd name="connsiteY29" fmla="*/ 6350 h 2019300"/>
              <a:gd name="connsiteX30" fmla="*/ 488950 w 927100"/>
              <a:gd name="connsiteY30" fmla="*/ 50800 h 2019300"/>
              <a:gd name="connsiteX0" fmla="*/ 488950 w 927100"/>
              <a:gd name="connsiteY0" fmla="*/ 50800 h 1968500"/>
              <a:gd name="connsiteX1" fmla="*/ 400050 w 927100"/>
              <a:gd name="connsiteY1" fmla="*/ 215900 h 1968500"/>
              <a:gd name="connsiteX2" fmla="*/ 368300 w 927100"/>
              <a:gd name="connsiteY2" fmla="*/ 368300 h 1968500"/>
              <a:gd name="connsiteX3" fmla="*/ 425450 w 927100"/>
              <a:gd name="connsiteY3" fmla="*/ 596900 h 1968500"/>
              <a:gd name="connsiteX4" fmla="*/ 546100 w 927100"/>
              <a:gd name="connsiteY4" fmla="*/ 806450 h 1968500"/>
              <a:gd name="connsiteX5" fmla="*/ 819150 w 927100"/>
              <a:gd name="connsiteY5" fmla="*/ 990600 h 1968500"/>
              <a:gd name="connsiteX6" fmla="*/ 927100 w 927100"/>
              <a:gd name="connsiteY6" fmla="*/ 1162050 h 1968500"/>
              <a:gd name="connsiteX7" fmla="*/ 914400 w 927100"/>
              <a:gd name="connsiteY7" fmla="*/ 1314450 h 1968500"/>
              <a:gd name="connsiteX8" fmla="*/ 863600 w 927100"/>
              <a:gd name="connsiteY8" fmla="*/ 1403350 h 1968500"/>
              <a:gd name="connsiteX9" fmla="*/ 768350 w 927100"/>
              <a:gd name="connsiteY9" fmla="*/ 1517650 h 1968500"/>
              <a:gd name="connsiteX10" fmla="*/ 698500 w 927100"/>
              <a:gd name="connsiteY10" fmla="*/ 1606550 h 1968500"/>
              <a:gd name="connsiteX11" fmla="*/ 609600 w 927100"/>
              <a:gd name="connsiteY11" fmla="*/ 1651000 h 1968500"/>
              <a:gd name="connsiteX12" fmla="*/ 755650 w 927100"/>
              <a:gd name="connsiteY12" fmla="*/ 1968500 h 1968500"/>
              <a:gd name="connsiteX13" fmla="*/ 641350 w 927100"/>
              <a:gd name="connsiteY13" fmla="*/ 1873250 h 1968500"/>
              <a:gd name="connsiteX14" fmla="*/ 527050 w 927100"/>
              <a:gd name="connsiteY14" fmla="*/ 1733550 h 1968500"/>
              <a:gd name="connsiteX15" fmla="*/ 368300 w 927100"/>
              <a:gd name="connsiteY15" fmla="*/ 1562100 h 1968500"/>
              <a:gd name="connsiteX16" fmla="*/ 273050 w 927100"/>
              <a:gd name="connsiteY16" fmla="*/ 1428750 h 1968500"/>
              <a:gd name="connsiteX17" fmla="*/ 196850 w 927100"/>
              <a:gd name="connsiteY17" fmla="*/ 1181100 h 1968500"/>
              <a:gd name="connsiteX18" fmla="*/ 76200 w 927100"/>
              <a:gd name="connsiteY18" fmla="*/ 914400 h 1968500"/>
              <a:gd name="connsiteX19" fmla="*/ 38100 w 927100"/>
              <a:gd name="connsiteY19" fmla="*/ 768350 h 1968500"/>
              <a:gd name="connsiteX20" fmla="*/ 25400 w 927100"/>
              <a:gd name="connsiteY20" fmla="*/ 520700 h 1968500"/>
              <a:gd name="connsiteX21" fmla="*/ 114300 w 927100"/>
              <a:gd name="connsiteY21" fmla="*/ 342900 h 1968500"/>
              <a:gd name="connsiteX22" fmla="*/ 127000 w 927100"/>
              <a:gd name="connsiteY22" fmla="*/ 279400 h 1968500"/>
              <a:gd name="connsiteX23" fmla="*/ 127000 w 927100"/>
              <a:gd name="connsiteY23" fmla="*/ 279400 h 1968500"/>
              <a:gd name="connsiteX24" fmla="*/ 25400 w 927100"/>
              <a:gd name="connsiteY24" fmla="*/ 285750 h 1968500"/>
              <a:gd name="connsiteX25" fmla="*/ 0 w 927100"/>
              <a:gd name="connsiteY25" fmla="*/ 254000 h 1968500"/>
              <a:gd name="connsiteX26" fmla="*/ 44450 w 927100"/>
              <a:gd name="connsiteY26" fmla="*/ 158750 h 1968500"/>
              <a:gd name="connsiteX27" fmla="*/ 44450 w 927100"/>
              <a:gd name="connsiteY27" fmla="*/ 31750 h 1968500"/>
              <a:gd name="connsiteX28" fmla="*/ 44450 w 927100"/>
              <a:gd name="connsiteY28" fmla="*/ 0 h 1968500"/>
              <a:gd name="connsiteX29" fmla="*/ 298450 w 927100"/>
              <a:gd name="connsiteY29" fmla="*/ 6350 h 1968500"/>
              <a:gd name="connsiteX30" fmla="*/ 488950 w 927100"/>
              <a:gd name="connsiteY30" fmla="*/ 50800 h 1968500"/>
              <a:gd name="connsiteX0" fmla="*/ 488950 w 927100"/>
              <a:gd name="connsiteY0" fmla="*/ 50800 h 1873250"/>
              <a:gd name="connsiteX1" fmla="*/ 400050 w 927100"/>
              <a:gd name="connsiteY1" fmla="*/ 215900 h 1873250"/>
              <a:gd name="connsiteX2" fmla="*/ 368300 w 927100"/>
              <a:gd name="connsiteY2" fmla="*/ 368300 h 1873250"/>
              <a:gd name="connsiteX3" fmla="*/ 425450 w 927100"/>
              <a:gd name="connsiteY3" fmla="*/ 596900 h 1873250"/>
              <a:gd name="connsiteX4" fmla="*/ 546100 w 927100"/>
              <a:gd name="connsiteY4" fmla="*/ 806450 h 1873250"/>
              <a:gd name="connsiteX5" fmla="*/ 819150 w 927100"/>
              <a:gd name="connsiteY5" fmla="*/ 990600 h 1873250"/>
              <a:gd name="connsiteX6" fmla="*/ 927100 w 927100"/>
              <a:gd name="connsiteY6" fmla="*/ 1162050 h 1873250"/>
              <a:gd name="connsiteX7" fmla="*/ 914400 w 927100"/>
              <a:gd name="connsiteY7" fmla="*/ 1314450 h 1873250"/>
              <a:gd name="connsiteX8" fmla="*/ 863600 w 927100"/>
              <a:gd name="connsiteY8" fmla="*/ 1403350 h 1873250"/>
              <a:gd name="connsiteX9" fmla="*/ 768350 w 927100"/>
              <a:gd name="connsiteY9" fmla="*/ 1517650 h 1873250"/>
              <a:gd name="connsiteX10" fmla="*/ 698500 w 927100"/>
              <a:gd name="connsiteY10" fmla="*/ 1606550 h 1873250"/>
              <a:gd name="connsiteX11" fmla="*/ 609600 w 927100"/>
              <a:gd name="connsiteY11" fmla="*/ 1651000 h 1873250"/>
              <a:gd name="connsiteX12" fmla="*/ 641350 w 927100"/>
              <a:gd name="connsiteY12" fmla="*/ 1873250 h 1873250"/>
              <a:gd name="connsiteX13" fmla="*/ 527050 w 927100"/>
              <a:gd name="connsiteY13" fmla="*/ 1733550 h 1873250"/>
              <a:gd name="connsiteX14" fmla="*/ 368300 w 927100"/>
              <a:gd name="connsiteY14" fmla="*/ 1562100 h 1873250"/>
              <a:gd name="connsiteX15" fmla="*/ 273050 w 927100"/>
              <a:gd name="connsiteY15" fmla="*/ 1428750 h 1873250"/>
              <a:gd name="connsiteX16" fmla="*/ 196850 w 927100"/>
              <a:gd name="connsiteY16" fmla="*/ 1181100 h 1873250"/>
              <a:gd name="connsiteX17" fmla="*/ 76200 w 927100"/>
              <a:gd name="connsiteY17" fmla="*/ 914400 h 1873250"/>
              <a:gd name="connsiteX18" fmla="*/ 38100 w 927100"/>
              <a:gd name="connsiteY18" fmla="*/ 768350 h 1873250"/>
              <a:gd name="connsiteX19" fmla="*/ 25400 w 927100"/>
              <a:gd name="connsiteY19" fmla="*/ 520700 h 1873250"/>
              <a:gd name="connsiteX20" fmla="*/ 114300 w 927100"/>
              <a:gd name="connsiteY20" fmla="*/ 342900 h 1873250"/>
              <a:gd name="connsiteX21" fmla="*/ 127000 w 927100"/>
              <a:gd name="connsiteY21" fmla="*/ 279400 h 1873250"/>
              <a:gd name="connsiteX22" fmla="*/ 127000 w 927100"/>
              <a:gd name="connsiteY22" fmla="*/ 279400 h 1873250"/>
              <a:gd name="connsiteX23" fmla="*/ 25400 w 927100"/>
              <a:gd name="connsiteY23" fmla="*/ 285750 h 1873250"/>
              <a:gd name="connsiteX24" fmla="*/ 0 w 927100"/>
              <a:gd name="connsiteY24" fmla="*/ 254000 h 1873250"/>
              <a:gd name="connsiteX25" fmla="*/ 44450 w 927100"/>
              <a:gd name="connsiteY25" fmla="*/ 158750 h 1873250"/>
              <a:gd name="connsiteX26" fmla="*/ 44450 w 927100"/>
              <a:gd name="connsiteY26" fmla="*/ 31750 h 1873250"/>
              <a:gd name="connsiteX27" fmla="*/ 44450 w 927100"/>
              <a:gd name="connsiteY27" fmla="*/ 0 h 1873250"/>
              <a:gd name="connsiteX28" fmla="*/ 298450 w 927100"/>
              <a:gd name="connsiteY28" fmla="*/ 6350 h 1873250"/>
              <a:gd name="connsiteX29" fmla="*/ 488950 w 927100"/>
              <a:gd name="connsiteY29" fmla="*/ 50800 h 1873250"/>
              <a:gd name="connsiteX0" fmla="*/ 488950 w 927100"/>
              <a:gd name="connsiteY0" fmla="*/ 50800 h 1733550"/>
              <a:gd name="connsiteX1" fmla="*/ 400050 w 927100"/>
              <a:gd name="connsiteY1" fmla="*/ 215900 h 1733550"/>
              <a:gd name="connsiteX2" fmla="*/ 368300 w 927100"/>
              <a:gd name="connsiteY2" fmla="*/ 368300 h 1733550"/>
              <a:gd name="connsiteX3" fmla="*/ 425450 w 927100"/>
              <a:gd name="connsiteY3" fmla="*/ 596900 h 1733550"/>
              <a:gd name="connsiteX4" fmla="*/ 546100 w 927100"/>
              <a:gd name="connsiteY4" fmla="*/ 806450 h 1733550"/>
              <a:gd name="connsiteX5" fmla="*/ 819150 w 927100"/>
              <a:gd name="connsiteY5" fmla="*/ 990600 h 1733550"/>
              <a:gd name="connsiteX6" fmla="*/ 927100 w 927100"/>
              <a:gd name="connsiteY6" fmla="*/ 1162050 h 1733550"/>
              <a:gd name="connsiteX7" fmla="*/ 914400 w 927100"/>
              <a:gd name="connsiteY7" fmla="*/ 1314450 h 1733550"/>
              <a:gd name="connsiteX8" fmla="*/ 863600 w 927100"/>
              <a:gd name="connsiteY8" fmla="*/ 1403350 h 1733550"/>
              <a:gd name="connsiteX9" fmla="*/ 768350 w 927100"/>
              <a:gd name="connsiteY9" fmla="*/ 1517650 h 1733550"/>
              <a:gd name="connsiteX10" fmla="*/ 698500 w 927100"/>
              <a:gd name="connsiteY10" fmla="*/ 1606550 h 1733550"/>
              <a:gd name="connsiteX11" fmla="*/ 609600 w 927100"/>
              <a:gd name="connsiteY11" fmla="*/ 1651000 h 1733550"/>
              <a:gd name="connsiteX12" fmla="*/ 558800 w 927100"/>
              <a:gd name="connsiteY12" fmla="*/ 1663700 h 1733550"/>
              <a:gd name="connsiteX13" fmla="*/ 527050 w 927100"/>
              <a:gd name="connsiteY13" fmla="*/ 1733550 h 1733550"/>
              <a:gd name="connsiteX14" fmla="*/ 368300 w 927100"/>
              <a:gd name="connsiteY14" fmla="*/ 1562100 h 1733550"/>
              <a:gd name="connsiteX15" fmla="*/ 273050 w 927100"/>
              <a:gd name="connsiteY15" fmla="*/ 1428750 h 1733550"/>
              <a:gd name="connsiteX16" fmla="*/ 196850 w 927100"/>
              <a:gd name="connsiteY16" fmla="*/ 1181100 h 1733550"/>
              <a:gd name="connsiteX17" fmla="*/ 76200 w 927100"/>
              <a:gd name="connsiteY17" fmla="*/ 914400 h 1733550"/>
              <a:gd name="connsiteX18" fmla="*/ 38100 w 927100"/>
              <a:gd name="connsiteY18" fmla="*/ 768350 h 1733550"/>
              <a:gd name="connsiteX19" fmla="*/ 25400 w 927100"/>
              <a:gd name="connsiteY19" fmla="*/ 520700 h 1733550"/>
              <a:gd name="connsiteX20" fmla="*/ 114300 w 927100"/>
              <a:gd name="connsiteY20" fmla="*/ 342900 h 1733550"/>
              <a:gd name="connsiteX21" fmla="*/ 127000 w 927100"/>
              <a:gd name="connsiteY21" fmla="*/ 279400 h 1733550"/>
              <a:gd name="connsiteX22" fmla="*/ 127000 w 927100"/>
              <a:gd name="connsiteY22" fmla="*/ 279400 h 1733550"/>
              <a:gd name="connsiteX23" fmla="*/ 25400 w 927100"/>
              <a:gd name="connsiteY23" fmla="*/ 285750 h 1733550"/>
              <a:gd name="connsiteX24" fmla="*/ 0 w 927100"/>
              <a:gd name="connsiteY24" fmla="*/ 254000 h 1733550"/>
              <a:gd name="connsiteX25" fmla="*/ 44450 w 927100"/>
              <a:gd name="connsiteY25" fmla="*/ 158750 h 1733550"/>
              <a:gd name="connsiteX26" fmla="*/ 44450 w 927100"/>
              <a:gd name="connsiteY26" fmla="*/ 31750 h 1733550"/>
              <a:gd name="connsiteX27" fmla="*/ 44450 w 927100"/>
              <a:gd name="connsiteY27" fmla="*/ 0 h 1733550"/>
              <a:gd name="connsiteX28" fmla="*/ 298450 w 927100"/>
              <a:gd name="connsiteY28" fmla="*/ 6350 h 1733550"/>
              <a:gd name="connsiteX29" fmla="*/ 488950 w 927100"/>
              <a:gd name="connsiteY29" fmla="*/ 50800 h 1733550"/>
              <a:gd name="connsiteX0" fmla="*/ 488950 w 927100"/>
              <a:gd name="connsiteY0" fmla="*/ 50800 h 1663700"/>
              <a:gd name="connsiteX1" fmla="*/ 400050 w 927100"/>
              <a:gd name="connsiteY1" fmla="*/ 215900 h 1663700"/>
              <a:gd name="connsiteX2" fmla="*/ 368300 w 927100"/>
              <a:gd name="connsiteY2" fmla="*/ 368300 h 1663700"/>
              <a:gd name="connsiteX3" fmla="*/ 425450 w 927100"/>
              <a:gd name="connsiteY3" fmla="*/ 596900 h 1663700"/>
              <a:gd name="connsiteX4" fmla="*/ 546100 w 927100"/>
              <a:gd name="connsiteY4" fmla="*/ 806450 h 1663700"/>
              <a:gd name="connsiteX5" fmla="*/ 819150 w 927100"/>
              <a:gd name="connsiteY5" fmla="*/ 990600 h 1663700"/>
              <a:gd name="connsiteX6" fmla="*/ 927100 w 927100"/>
              <a:gd name="connsiteY6" fmla="*/ 1162050 h 1663700"/>
              <a:gd name="connsiteX7" fmla="*/ 914400 w 927100"/>
              <a:gd name="connsiteY7" fmla="*/ 1314450 h 1663700"/>
              <a:gd name="connsiteX8" fmla="*/ 863600 w 927100"/>
              <a:gd name="connsiteY8" fmla="*/ 1403350 h 1663700"/>
              <a:gd name="connsiteX9" fmla="*/ 768350 w 927100"/>
              <a:gd name="connsiteY9" fmla="*/ 1517650 h 1663700"/>
              <a:gd name="connsiteX10" fmla="*/ 698500 w 927100"/>
              <a:gd name="connsiteY10" fmla="*/ 1606550 h 1663700"/>
              <a:gd name="connsiteX11" fmla="*/ 609600 w 927100"/>
              <a:gd name="connsiteY11" fmla="*/ 1651000 h 1663700"/>
              <a:gd name="connsiteX12" fmla="*/ 558800 w 927100"/>
              <a:gd name="connsiteY12" fmla="*/ 1663700 h 1663700"/>
              <a:gd name="connsiteX13" fmla="*/ 438150 w 927100"/>
              <a:gd name="connsiteY13" fmla="*/ 1619250 h 1663700"/>
              <a:gd name="connsiteX14" fmla="*/ 368300 w 927100"/>
              <a:gd name="connsiteY14" fmla="*/ 1562100 h 1663700"/>
              <a:gd name="connsiteX15" fmla="*/ 273050 w 927100"/>
              <a:gd name="connsiteY15" fmla="*/ 1428750 h 1663700"/>
              <a:gd name="connsiteX16" fmla="*/ 196850 w 927100"/>
              <a:gd name="connsiteY16" fmla="*/ 1181100 h 1663700"/>
              <a:gd name="connsiteX17" fmla="*/ 76200 w 927100"/>
              <a:gd name="connsiteY17" fmla="*/ 914400 h 1663700"/>
              <a:gd name="connsiteX18" fmla="*/ 38100 w 927100"/>
              <a:gd name="connsiteY18" fmla="*/ 768350 h 1663700"/>
              <a:gd name="connsiteX19" fmla="*/ 25400 w 927100"/>
              <a:gd name="connsiteY19" fmla="*/ 520700 h 1663700"/>
              <a:gd name="connsiteX20" fmla="*/ 114300 w 927100"/>
              <a:gd name="connsiteY20" fmla="*/ 342900 h 1663700"/>
              <a:gd name="connsiteX21" fmla="*/ 127000 w 927100"/>
              <a:gd name="connsiteY21" fmla="*/ 279400 h 1663700"/>
              <a:gd name="connsiteX22" fmla="*/ 127000 w 927100"/>
              <a:gd name="connsiteY22" fmla="*/ 279400 h 1663700"/>
              <a:gd name="connsiteX23" fmla="*/ 25400 w 927100"/>
              <a:gd name="connsiteY23" fmla="*/ 285750 h 1663700"/>
              <a:gd name="connsiteX24" fmla="*/ 0 w 927100"/>
              <a:gd name="connsiteY24" fmla="*/ 254000 h 1663700"/>
              <a:gd name="connsiteX25" fmla="*/ 44450 w 927100"/>
              <a:gd name="connsiteY25" fmla="*/ 158750 h 1663700"/>
              <a:gd name="connsiteX26" fmla="*/ 44450 w 927100"/>
              <a:gd name="connsiteY26" fmla="*/ 31750 h 1663700"/>
              <a:gd name="connsiteX27" fmla="*/ 44450 w 927100"/>
              <a:gd name="connsiteY27" fmla="*/ 0 h 1663700"/>
              <a:gd name="connsiteX28" fmla="*/ 298450 w 927100"/>
              <a:gd name="connsiteY28" fmla="*/ 6350 h 1663700"/>
              <a:gd name="connsiteX29" fmla="*/ 488950 w 927100"/>
              <a:gd name="connsiteY29" fmla="*/ 508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27100" h="1663700">
                <a:moveTo>
                  <a:pt x="488950" y="50800"/>
                </a:moveTo>
                <a:lnTo>
                  <a:pt x="400050" y="215900"/>
                </a:lnTo>
                <a:lnTo>
                  <a:pt x="368300" y="368300"/>
                </a:lnTo>
                <a:lnTo>
                  <a:pt x="425450" y="596900"/>
                </a:lnTo>
                <a:lnTo>
                  <a:pt x="546100" y="806450"/>
                </a:lnTo>
                <a:lnTo>
                  <a:pt x="819150" y="990600"/>
                </a:lnTo>
                <a:lnTo>
                  <a:pt x="927100" y="1162050"/>
                </a:lnTo>
                <a:lnTo>
                  <a:pt x="914400" y="1314450"/>
                </a:lnTo>
                <a:lnTo>
                  <a:pt x="863600" y="1403350"/>
                </a:lnTo>
                <a:lnTo>
                  <a:pt x="768350" y="1517650"/>
                </a:lnTo>
                <a:lnTo>
                  <a:pt x="698500" y="1606550"/>
                </a:lnTo>
                <a:lnTo>
                  <a:pt x="609600" y="1651000"/>
                </a:lnTo>
                <a:lnTo>
                  <a:pt x="558800" y="1663700"/>
                </a:lnTo>
                <a:lnTo>
                  <a:pt x="438150" y="1619250"/>
                </a:lnTo>
                <a:lnTo>
                  <a:pt x="368300" y="1562100"/>
                </a:lnTo>
                <a:lnTo>
                  <a:pt x="273050" y="1428750"/>
                </a:lnTo>
                <a:lnTo>
                  <a:pt x="196850" y="1181100"/>
                </a:lnTo>
                <a:lnTo>
                  <a:pt x="76200" y="914400"/>
                </a:lnTo>
                <a:lnTo>
                  <a:pt x="38100" y="768350"/>
                </a:lnTo>
                <a:lnTo>
                  <a:pt x="25400" y="520700"/>
                </a:lnTo>
                <a:lnTo>
                  <a:pt x="114300" y="342900"/>
                </a:lnTo>
                <a:lnTo>
                  <a:pt x="127000" y="279400"/>
                </a:lnTo>
                <a:lnTo>
                  <a:pt x="127000" y="279400"/>
                </a:lnTo>
                <a:lnTo>
                  <a:pt x="25400" y="285750"/>
                </a:lnTo>
                <a:lnTo>
                  <a:pt x="0" y="254000"/>
                </a:lnTo>
                <a:lnTo>
                  <a:pt x="44450" y="158750"/>
                </a:lnTo>
                <a:lnTo>
                  <a:pt x="44450" y="31750"/>
                </a:lnTo>
                <a:lnTo>
                  <a:pt x="44450" y="0"/>
                </a:lnTo>
                <a:lnTo>
                  <a:pt x="298450" y="6350"/>
                </a:lnTo>
                <a:lnTo>
                  <a:pt x="488950" y="50800"/>
                </a:lnTo>
                <a:close/>
              </a:path>
            </a:pathLst>
          </a:custGeom>
          <a:solidFill>
            <a:srgbClr val="FF66CC">
              <a:alpha val="30000"/>
            </a:srgbClr>
          </a:solidFill>
          <a:ln w="381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530977" y="1891665"/>
            <a:ext cx="2171700" cy="1280160"/>
          </a:xfrm>
          <a:custGeom>
            <a:avLst/>
            <a:gdLst>
              <a:gd name="connsiteX0" fmla="*/ 0 w 2413000"/>
              <a:gd name="connsiteY0" fmla="*/ 571500 h 1422400"/>
              <a:gd name="connsiteX1" fmla="*/ 228600 w 2413000"/>
              <a:gd name="connsiteY1" fmla="*/ 584200 h 1422400"/>
              <a:gd name="connsiteX2" fmla="*/ 279400 w 2413000"/>
              <a:gd name="connsiteY2" fmla="*/ 692150 h 1422400"/>
              <a:gd name="connsiteX3" fmla="*/ 342900 w 2413000"/>
              <a:gd name="connsiteY3" fmla="*/ 711200 h 1422400"/>
              <a:gd name="connsiteX4" fmla="*/ 431800 w 2413000"/>
              <a:gd name="connsiteY4" fmla="*/ 615950 h 1422400"/>
              <a:gd name="connsiteX5" fmla="*/ 501650 w 2413000"/>
              <a:gd name="connsiteY5" fmla="*/ 457200 h 1422400"/>
              <a:gd name="connsiteX6" fmla="*/ 565150 w 2413000"/>
              <a:gd name="connsiteY6" fmla="*/ 355600 h 1422400"/>
              <a:gd name="connsiteX7" fmla="*/ 762000 w 2413000"/>
              <a:gd name="connsiteY7" fmla="*/ 292100 h 1422400"/>
              <a:gd name="connsiteX8" fmla="*/ 971550 w 2413000"/>
              <a:gd name="connsiteY8" fmla="*/ 222250 h 1422400"/>
              <a:gd name="connsiteX9" fmla="*/ 1111250 w 2413000"/>
              <a:gd name="connsiteY9" fmla="*/ 120650 h 1422400"/>
              <a:gd name="connsiteX10" fmla="*/ 1238250 w 2413000"/>
              <a:gd name="connsiteY10" fmla="*/ 31750 h 1422400"/>
              <a:gd name="connsiteX11" fmla="*/ 1397000 w 2413000"/>
              <a:gd name="connsiteY11" fmla="*/ 0 h 1422400"/>
              <a:gd name="connsiteX12" fmla="*/ 1593850 w 2413000"/>
              <a:gd name="connsiteY12" fmla="*/ 57150 h 1422400"/>
              <a:gd name="connsiteX13" fmla="*/ 1689100 w 2413000"/>
              <a:gd name="connsiteY13" fmla="*/ 190500 h 1422400"/>
              <a:gd name="connsiteX14" fmla="*/ 1758950 w 2413000"/>
              <a:gd name="connsiteY14" fmla="*/ 254000 h 1422400"/>
              <a:gd name="connsiteX15" fmla="*/ 1974850 w 2413000"/>
              <a:gd name="connsiteY15" fmla="*/ 241300 h 1422400"/>
              <a:gd name="connsiteX16" fmla="*/ 2203450 w 2413000"/>
              <a:gd name="connsiteY16" fmla="*/ 292100 h 1422400"/>
              <a:gd name="connsiteX17" fmla="*/ 2400300 w 2413000"/>
              <a:gd name="connsiteY17" fmla="*/ 387350 h 1422400"/>
              <a:gd name="connsiteX18" fmla="*/ 2413000 w 2413000"/>
              <a:gd name="connsiteY18" fmla="*/ 520700 h 1422400"/>
              <a:gd name="connsiteX19" fmla="*/ 2393950 w 2413000"/>
              <a:gd name="connsiteY19" fmla="*/ 685800 h 1422400"/>
              <a:gd name="connsiteX20" fmla="*/ 2292350 w 2413000"/>
              <a:gd name="connsiteY20" fmla="*/ 819150 h 1422400"/>
              <a:gd name="connsiteX21" fmla="*/ 2114550 w 2413000"/>
              <a:gd name="connsiteY21" fmla="*/ 946150 h 1422400"/>
              <a:gd name="connsiteX22" fmla="*/ 2000250 w 2413000"/>
              <a:gd name="connsiteY22" fmla="*/ 1098550 h 1422400"/>
              <a:gd name="connsiteX23" fmla="*/ 1879600 w 2413000"/>
              <a:gd name="connsiteY23" fmla="*/ 1149350 h 1422400"/>
              <a:gd name="connsiteX24" fmla="*/ 1765300 w 2413000"/>
              <a:gd name="connsiteY24" fmla="*/ 1155700 h 1422400"/>
              <a:gd name="connsiteX25" fmla="*/ 1511300 w 2413000"/>
              <a:gd name="connsiteY25" fmla="*/ 1168400 h 1422400"/>
              <a:gd name="connsiteX26" fmla="*/ 1365250 w 2413000"/>
              <a:gd name="connsiteY26" fmla="*/ 1238250 h 1422400"/>
              <a:gd name="connsiteX27" fmla="*/ 1308100 w 2413000"/>
              <a:gd name="connsiteY27" fmla="*/ 1295400 h 1422400"/>
              <a:gd name="connsiteX28" fmla="*/ 1136650 w 2413000"/>
              <a:gd name="connsiteY28" fmla="*/ 1320800 h 1422400"/>
              <a:gd name="connsiteX29" fmla="*/ 939800 w 2413000"/>
              <a:gd name="connsiteY29" fmla="*/ 1377950 h 1422400"/>
              <a:gd name="connsiteX30" fmla="*/ 781050 w 2413000"/>
              <a:gd name="connsiteY30" fmla="*/ 1416050 h 1422400"/>
              <a:gd name="connsiteX31" fmla="*/ 742950 w 2413000"/>
              <a:gd name="connsiteY31" fmla="*/ 1422400 h 1422400"/>
              <a:gd name="connsiteX32" fmla="*/ 596900 w 2413000"/>
              <a:gd name="connsiteY32" fmla="*/ 1339850 h 1422400"/>
              <a:gd name="connsiteX33" fmla="*/ 501650 w 2413000"/>
              <a:gd name="connsiteY33" fmla="*/ 1174750 h 1422400"/>
              <a:gd name="connsiteX34" fmla="*/ 393700 w 2413000"/>
              <a:gd name="connsiteY34" fmla="*/ 1085850 h 1422400"/>
              <a:gd name="connsiteX35" fmla="*/ 298450 w 2413000"/>
              <a:gd name="connsiteY35" fmla="*/ 1047750 h 1422400"/>
              <a:gd name="connsiteX36" fmla="*/ 127000 w 2413000"/>
              <a:gd name="connsiteY36" fmla="*/ 920750 h 1422400"/>
              <a:gd name="connsiteX37" fmla="*/ 38100 w 2413000"/>
              <a:gd name="connsiteY37" fmla="*/ 857250 h 1422400"/>
              <a:gd name="connsiteX38" fmla="*/ 0 w 2413000"/>
              <a:gd name="connsiteY38" fmla="*/ 704850 h 1422400"/>
              <a:gd name="connsiteX39" fmla="*/ 0 w 2413000"/>
              <a:gd name="connsiteY39" fmla="*/ 5715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3000" h="1422400">
                <a:moveTo>
                  <a:pt x="0" y="571500"/>
                </a:moveTo>
                <a:lnTo>
                  <a:pt x="228600" y="584200"/>
                </a:lnTo>
                <a:lnTo>
                  <a:pt x="279400" y="692150"/>
                </a:lnTo>
                <a:lnTo>
                  <a:pt x="342900" y="711200"/>
                </a:lnTo>
                <a:lnTo>
                  <a:pt x="431800" y="615950"/>
                </a:lnTo>
                <a:lnTo>
                  <a:pt x="501650" y="457200"/>
                </a:lnTo>
                <a:lnTo>
                  <a:pt x="565150" y="355600"/>
                </a:lnTo>
                <a:lnTo>
                  <a:pt x="762000" y="292100"/>
                </a:lnTo>
                <a:lnTo>
                  <a:pt x="971550" y="222250"/>
                </a:lnTo>
                <a:lnTo>
                  <a:pt x="1111250" y="120650"/>
                </a:lnTo>
                <a:lnTo>
                  <a:pt x="1238250" y="31750"/>
                </a:lnTo>
                <a:lnTo>
                  <a:pt x="1397000" y="0"/>
                </a:lnTo>
                <a:lnTo>
                  <a:pt x="1593850" y="57150"/>
                </a:lnTo>
                <a:lnTo>
                  <a:pt x="1689100" y="190500"/>
                </a:lnTo>
                <a:lnTo>
                  <a:pt x="1758950" y="254000"/>
                </a:lnTo>
                <a:lnTo>
                  <a:pt x="1974850" y="241300"/>
                </a:lnTo>
                <a:lnTo>
                  <a:pt x="2203450" y="292100"/>
                </a:lnTo>
                <a:lnTo>
                  <a:pt x="2400300" y="387350"/>
                </a:lnTo>
                <a:lnTo>
                  <a:pt x="2413000" y="520700"/>
                </a:lnTo>
                <a:lnTo>
                  <a:pt x="2393950" y="685800"/>
                </a:lnTo>
                <a:lnTo>
                  <a:pt x="2292350" y="819150"/>
                </a:lnTo>
                <a:lnTo>
                  <a:pt x="2114550" y="946150"/>
                </a:lnTo>
                <a:lnTo>
                  <a:pt x="2000250" y="1098550"/>
                </a:lnTo>
                <a:lnTo>
                  <a:pt x="1879600" y="1149350"/>
                </a:lnTo>
                <a:lnTo>
                  <a:pt x="1765300" y="1155700"/>
                </a:lnTo>
                <a:lnTo>
                  <a:pt x="1511300" y="1168400"/>
                </a:lnTo>
                <a:lnTo>
                  <a:pt x="1365250" y="1238250"/>
                </a:lnTo>
                <a:lnTo>
                  <a:pt x="1308100" y="1295400"/>
                </a:lnTo>
                <a:lnTo>
                  <a:pt x="1136650" y="1320800"/>
                </a:lnTo>
                <a:lnTo>
                  <a:pt x="939800" y="1377950"/>
                </a:lnTo>
                <a:lnTo>
                  <a:pt x="781050" y="1416050"/>
                </a:lnTo>
                <a:lnTo>
                  <a:pt x="742950" y="1422400"/>
                </a:lnTo>
                <a:lnTo>
                  <a:pt x="596900" y="1339850"/>
                </a:lnTo>
                <a:lnTo>
                  <a:pt x="501650" y="1174750"/>
                </a:lnTo>
                <a:lnTo>
                  <a:pt x="393700" y="1085850"/>
                </a:lnTo>
                <a:lnTo>
                  <a:pt x="298450" y="1047750"/>
                </a:lnTo>
                <a:lnTo>
                  <a:pt x="127000" y="920750"/>
                </a:lnTo>
                <a:lnTo>
                  <a:pt x="38100" y="857250"/>
                </a:lnTo>
                <a:lnTo>
                  <a:pt x="0" y="704850"/>
                </a:lnTo>
                <a:lnTo>
                  <a:pt x="0" y="571500"/>
                </a:lnTo>
                <a:close/>
              </a:path>
            </a:pathLst>
          </a:custGeom>
          <a:solidFill>
            <a:srgbClr val="FF6600">
              <a:alpha val="30000"/>
            </a:srgbClr>
          </a:solidFill>
          <a:ln w="381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771007" y="2480310"/>
            <a:ext cx="1931670" cy="1137285"/>
          </a:xfrm>
          <a:custGeom>
            <a:avLst/>
            <a:gdLst>
              <a:gd name="connsiteX0" fmla="*/ 0 w 2336800"/>
              <a:gd name="connsiteY0" fmla="*/ 0 h 1263650"/>
              <a:gd name="connsiteX1" fmla="*/ 285750 w 2336800"/>
              <a:gd name="connsiteY1" fmla="*/ 152400 h 1263650"/>
              <a:gd name="connsiteX2" fmla="*/ 488950 w 2336800"/>
              <a:gd name="connsiteY2" fmla="*/ 146050 h 1263650"/>
              <a:gd name="connsiteX3" fmla="*/ 685800 w 2336800"/>
              <a:gd name="connsiteY3" fmla="*/ 76200 h 1263650"/>
              <a:gd name="connsiteX4" fmla="*/ 908050 w 2336800"/>
              <a:gd name="connsiteY4" fmla="*/ 88900 h 1263650"/>
              <a:gd name="connsiteX5" fmla="*/ 1092200 w 2336800"/>
              <a:gd name="connsiteY5" fmla="*/ 63500 h 1263650"/>
              <a:gd name="connsiteX6" fmla="*/ 1282700 w 2336800"/>
              <a:gd name="connsiteY6" fmla="*/ 0 h 1263650"/>
              <a:gd name="connsiteX7" fmla="*/ 1428750 w 2336800"/>
              <a:gd name="connsiteY7" fmla="*/ 6350 h 1263650"/>
              <a:gd name="connsiteX8" fmla="*/ 1574800 w 2336800"/>
              <a:gd name="connsiteY8" fmla="*/ 95250 h 1263650"/>
              <a:gd name="connsiteX9" fmla="*/ 1752600 w 2336800"/>
              <a:gd name="connsiteY9" fmla="*/ 298450 h 1263650"/>
              <a:gd name="connsiteX10" fmla="*/ 1930400 w 2336800"/>
              <a:gd name="connsiteY10" fmla="*/ 393700 h 1263650"/>
              <a:gd name="connsiteX11" fmla="*/ 2089150 w 2336800"/>
              <a:gd name="connsiteY11" fmla="*/ 387350 h 1263650"/>
              <a:gd name="connsiteX12" fmla="*/ 2317750 w 2336800"/>
              <a:gd name="connsiteY12" fmla="*/ 527050 h 1263650"/>
              <a:gd name="connsiteX13" fmla="*/ 2336800 w 2336800"/>
              <a:gd name="connsiteY13" fmla="*/ 749300 h 1263650"/>
              <a:gd name="connsiteX14" fmla="*/ 2260600 w 2336800"/>
              <a:gd name="connsiteY14" fmla="*/ 1016000 h 1263650"/>
              <a:gd name="connsiteX15" fmla="*/ 2063750 w 2336800"/>
              <a:gd name="connsiteY15" fmla="*/ 1143000 h 1263650"/>
              <a:gd name="connsiteX16" fmla="*/ 1873250 w 2336800"/>
              <a:gd name="connsiteY16" fmla="*/ 1225550 h 1263650"/>
              <a:gd name="connsiteX17" fmla="*/ 1765300 w 2336800"/>
              <a:gd name="connsiteY17" fmla="*/ 1257300 h 1263650"/>
              <a:gd name="connsiteX18" fmla="*/ 1612900 w 2336800"/>
              <a:gd name="connsiteY18" fmla="*/ 1263650 h 1263650"/>
              <a:gd name="connsiteX19" fmla="*/ 1447800 w 2336800"/>
              <a:gd name="connsiteY19" fmla="*/ 1263650 h 1263650"/>
              <a:gd name="connsiteX20" fmla="*/ 1212850 w 2336800"/>
              <a:gd name="connsiteY20" fmla="*/ 1212850 h 1263650"/>
              <a:gd name="connsiteX21" fmla="*/ 1054100 w 2336800"/>
              <a:gd name="connsiteY21" fmla="*/ 1117600 h 1263650"/>
              <a:gd name="connsiteX22" fmla="*/ 920750 w 2336800"/>
              <a:gd name="connsiteY22" fmla="*/ 1009650 h 1263650"/>
              <a:gd name="connsiteX23" fmla="*/ 749300 w 2336800"/>
              <a:gd name="connsiteY23" fmla="*/ 914400 h 1263650"/>
              <a:gd name="connsiteX24" fmla="*/ 673100 w 2336800"/>
              <a:gd name="connsiteY24" fmla="*/ 850900 h 1263650"/>
              <a:gd name="connsiteX25" fmla="*/ 641350 w 2336800"/>
              <a:gd name="connsiteY25" fmla="*/ 787400 h 1263650"/>
              <a:gd name="connsiteX26" fmla="*/ 508000 w 2336800"/>
              <a:gd name="connsiteY26" fmla="*/ 660400 h 1263650"/>
              <a:gd name="connsiteX27" fmla="*/ 488950 w 2336800"/>
              <a:gd name="connsiteY27" fmla="*/ 647700 h 1263650"/>
              <a:gd name="connsiteX28" fmla="*/ 184150 w 2336800"/>
              <a:gd name="connsiteY28" fmla="*/ 438150 h 1263650"/>
              <a:gd name="connsiteX29" fmla="*/ 120650 w 2336800"/>
              <a:gd name="connsiteY29" fmla="*/ 361950 h 1263650"/>
              <a:gd name="connsiteX30" fmla="*/ 0 w 2336800"/>
              <a:gd name="connsiteY30" fmla="*/ 0 h 1263650"/>
              <a:gd name="connsiteX0" fmla="*/ 69850 w 2216150"/>
              <a:gd name="connsiteY0" fmla="*/ 107950 h 1263650"/>
              <a:gd name="connsiteX1" fmla="*/ 165100 w 2216150"/>
              <a:gd name="connsiteY1" fmla="*/ 152400 h 1263650"/>
              <a:gd name="connsiteX2" fmla="*/ 368300 w 2216150"/>
              <a:gd name="connsiteY2" fmla="*/ 146050 h 1263650"/>
              <a:gd name="connsiteX3" fmla="*/ 565150 w 2216150"/>
              <a:gd name="connsiteY3" fmla="*/ 76200 h 1263650"/>
              <a:gd name="connsiteX4" fmla="*/ 787400 w 2216150"/>
              <a:gd name="connsiteY4" fmla="*/ 88900 h 1263650"/>
              <a:gd name="connsiteX5" fmla="*/ 971550 w 2216150"/>
              <a:gd name="connsiteY5" fmla="*/ 63500 h 1263650"/>
              <a:gd name="connsiteX6" fmla="*/ 1162050 w 2216150"/>
              <a:gd name="connsiteY6" fmla="*/ 0 h 1263650"/>
              <a:gd name="connsiteX7" fmla="*/ 1308100 w 2216150"/>
              <a:gd name="connsiteY7" fmla="*/ 6350 h 1263650"/>
              <a:gd name="connsiteX8" fmla="*/ 1454150 w 2216150"/>
              <a:gd name="connsiteY8" fmla="*/ 95250 h 1263650"/>
              <a:gd name="connsiteX9" fmla="*/ 1631950 w 2216150"/>
              <a:gd name="connsiteY9" fmla="*/ 298450 h 1263650"/>
              <a:gd name="connsiteX10" fmla="*/ 1809750 w 2216150"/>
              <a:gd name="connsiteY10" fmla="*/ 393700 h 1263650"/>
              <a:gd name="connsiteX11" fmla="*/ 1968500 w 2216150"/>
              <a:gd name="connsiteY11" fmla="*/ 387350 h 1263650"/>
              <a:gd name="connsiteX12" fmla="*/ 2197100 w 2216150"/>
              <a:gd name="connsiteY12" fmla="*/ 527050 h 1263650"/>
              <a:gd name="connsiteX13" fmla="*/ 2216150 w 2216150"/>
              <a:gd name="connsiteY13" fmla="*/ 749300 h 1263650"/>
              <a:gd name="connsiteX14" fmla="*/ 2139950 w 2216150"/>
              <a:gd name="connsiteY14" fmla="*/ 1016000 h 1263650"/>
              <a:gd name="connsiteX15" fmla="*/ 1943100 w 2216150"/>
              <a:gd name="connsiteY15" fmla="*/ 1143000 h 1263650"/>
              <a:gd name="connsiteX16" fmla="*/ 1752600 w 2216150"/>
              <a:gd name="connsiteY16" fmla="*/ 1225550 h 1263650"/>
              <a:gd name="connsiteX17" fmla="*/ 1644650 w 2216150"/>
              <a:gd name="connsiteY17" fmla="*/ 1257300 h 1263650"/>
              <a:gd name="connsiteX18" fmla="*/ 1492250 w 2216150"/>
              <a:gd name="connsiteY18" fmla="*/ 1263650 h 1263650"/>
              <a:gd name="connsiteX19" fmla="*/ 1327150 w 2216150"/>
              <a:gd name="connsiteY19" fmla="*/ 1263650 h 1263650"/>
              <a:gd name="connsiteX20" fmla="*/ 1092200 w 2216150"/>
              <a:gd name="connsiteY20" fmla="*/ 1212850 h 1263650"/>
              <a:gd name="connsiteX21" fmla="*/ 933450 w 2216150"/>
              <a:gd name="connsiteY21" fmla="*/ 1117600 h 1263650"/>
              <a:gd name="connsiteX22" fmla="*/ 800100 w 2216150"/>
              <a:gd name="connsiteY22" fmla="*/ 1009650 h 1263650"/>
              <a:gd name="connsiteX23" fmla="*/ 628650 w 2216150"/>
              <a:gd name="connsiteY23" fmla="*/ 914400 h 1263650"/>
              <a:gd name="connsiteX24" fmla="*/ 552450 w 2216150"/>
              <a:gd name="connsiteY24" fmla="*/ 850900 h 1263650"/>
              <a:gd name="connsiteX25" fmla="*/ 520700 w 2216150"/>
              <a:gd name="connsiteY25" fmla="*/ 787400 h 1263650"/>
              <a:gd name="connsiteX26" fmla="*/ 387350 w 2216150"/>
              <a:gd name="connsiteY26" fmla="*/ 660400 h 1263650"/>
              <a:gd name="connsiteX27" fmla="*/ 368300 w 2216150"/>
              <a:gd name="connsiteY27" fmla="*/ 647700 h 1263650"/>
              <a:gd name="connsiteX28" fmla="*/ 63500 w 2216150"/>
              <a:gd name="connsiteY28" fmla="*/ 438150 h 1263650"/>
              <a:gd name="connsiteX29" fmla="*/ 0 w 2216150"/>
              <a:gd name="connsiteY29" fmla="*/ 361950 h 1263650"/>
              <a:gd name="connsiteX30" fmla="*/ 69850 w 2216150"/>
              <a:gd name="connsiteY30" fmla="*/ 107950 h 1263650"/>
              <a:gd name="connsiteX0" fmla="*/ 69850 w 2216150"/>
              <a:gd name="connsiteY0" fmla="*/ 107950 h 1263650"/>
              <a:gd name="connsiteX1" fmla="*/ 241300 w 2216150"/>
              <a:gd name="connsiteY1" fmla="*/ 152400 h 1263650"/>
              <a:gd name="connsiteX2" fmla="*/ 368300 w 2216150"/>
              <a:gd name="connsiteY2" fmla="*/ 146050 h 1263650"/>
              <a:gd name="connsiteX3" fmla="*/ 565150 w 2216150"/>
              <a:gd name="connsiteY3" fmla="*/ 76200 h 1263650"/>
              <a:gd name="connsiteX4" fmla="*/ 787400 w 2216150"/>
              <a:gd name="connsiteY4" fmla="*/ 88900 h 1263650"/>
              <a:gd name="connsiteX5" fmla="*/ 971550 w 2216150"/>
              <a:gd name="connsiteY5" fmla="*/ 63500 h 1263650"/>
              <a:gd name="connsiteX6" fmla="*/ 1162050 w 2216150"/>
              <a:gd name="connsiteY6" fmla="*/ 0 h 1263650"/>
              <a:gd name="connsiteX7" fmla="*/ 1308100 w 2216150"/>
              <a:gd name="connsiteY7" fmla="*/ 6350 h 1263650"/>
              <a:gd name="connsiteX8" fmla="*/ 1454150 w 2216150"/>
              <a:gd name="connsiteY8" fmla="*/ 95250 h 1263650"/>
              <a:gd name="connsiteX9" fmla="*/ 1631950 w 2216150"/>
              <a:gd name="connsiteY9" fmla="*/ 298450 h 1263650"/>
              <a:gd name="connsiteX10" fmla="*/ 1809750 w 2216150"/>
              <a:gd name="connsiteY10" fmla="*/ 393700 h 1263650"/>
              <a:gd name="connsiteX11" fmla="*/ 1968500 w 2216150"/>
              <a:gd name="connsiteY11" fmla="*/ 387350 h 1263650"/>
              <a:gd name="connsiteX12" fmla="*/ 2197100 w 2216150"/>
              <a:gd name="connsiteY12" fmla="*/ 527050 h 1263650"/>
              <a:gd name="connsiteX13" fmla="*/ 2216150 w 2216150"/>
              <a:gd name="connsiteY13" fmla="*/ 749300 h 1263650"/>
              <a:gd name="connsiteX14" fmla="*/ 2139950 w 2216150"/>
              <a:gd name="connsiteY14" fmla="*/ 1016000 h 1263650"/>
              <a:gd name="connsiteX15" fmla="*/ 1943100 w 2216150"/>
              <a:gd name="connsiteY15" fmla="*/ 1143000 h 1263650"/>
              <a:gd name="connsiteX16" fmla="*/ 1752600 w 2216150"/>
              <a:gd name="connsiteY16" fmla="*/ 1225550 h 1263650"/>
              <a:gd name="connsiteX17" fmla="*/ 1644650 w 2216150"/>
              <a:gd name="connsiteY17" fmla="*/ 1257300 h 1263650"/>
              <a:gd name="connsiteX18" fmla="*/ 1492250 w 2216150"/>
              <a:gd name="connsiteY18" fmla="*/ 1263650 h 1263650"/>
              <a:gd name="connsiteX19" fmla="*/ 1327150 w 2216150"/>
              <a:gd name="connsiteY19" fmla="*/ 1263650 h 1263650"/>
              <a:gd name="connsiteX20" fmla="*/ 1092200 w 2216150"/>
              <a:gd name="connsiteY20" fmla="*/ 1212850 h 1263650"/>
              <a:gd name="connsiteX21" fmla="*/ 933450 w 2216150"/>
              <a:gd name="connsiteY21" fmla="*/ 1117600 h 1263650"/>
              <a:gd name="connsiteX22" fmla="*/ 800100 w 2216150"/>
              <a:gd name="connsiteY22" fmla="*/ 1009650 h 1263650"/>
              <a:gd name="connsiteX23" fmla="*/ 628650 w 2216150"/>
              <a:gd name="connsiteY23" fmla="*/ 914400 h 1263650"/>
              <a:gd name="connsiteX24" fmla="*/ 552450 w 2216150"/>
              <a:gd name="connsiteY24" fmla="*/ 850900 h 1263650"/>
              <a:gd name="connsiteX25" fmla="*/ 520700 w 2216150"/>
              <a:gd name="connsiteY25" fmla="*/ 787400 h 1263650"/>
              <a:gd name="connsiteX26" fmla="*/ 387350 w 2216150"/>
              <a:gd name="connsiteY26" fmla="*/ 660400 h 1263650"/>
              <a:gd name="connsiteX27" fmla="*/ 368300 w 2216150"/>
              <a:gd name="connsiteY27" fmla="*/ 647700 h 1263650"/>
              <a:gd name="connsiteX28" fmla="*/ 63500 w 2216150"/>
              <a:gd name="connsiteY28" fmla="*/ 438150 h 1263650"/>
              <a:gd name="connsiteX29" fmla="*/ 0 w 2216150"/>
              <a:gd name="connsiteY29" fmla="*/ 361950 h 1263650"/>
              <a:gd name="connsiteX30" fmla="*/ 69850 w 2216150"/>
              <a:gd name="connsiteY30" fmla="*/ 107950 h 1263650"/>
              <a:gd name="connsiteX0" fmla="*/ 69850 w 2216150"/>
              <a:gd name="connsiteY0" fmla="*/ 107950 h 1263650"/>
              <a:gd name="connsiteX1" fmla="*/ 241300 w 2216150"/>
              <a:gd name="connsiteY1" fmla="*/ 152400 h 1263650"/>
              <a:gd name="connsiteX2" fmla="*/ 368300 w 2216150"/>
              <a:gd name="connsiteY2" fmla="*/ 146050 h 1263650"/>
              <a:gd name="connsiteX3" fmla="*/ 565150 w 2216150"/>
              <a:gd name="connsiteY3" fmla="*/ 76200 h 1263650"/>
              <a:gd name="connsiteX4" fmla="*/ 787400 w 2216150"/>
              <a:gd name="connsiteY4" fmla="*/ 88900 h 1263650"/>
              <a:gd name="connsiteX5" fmla="*/ 971550 w 2216150"/>
              <a:gd name="connsiteY5" fmla="*/ 63500 h 1263650"/>
              <a:gd name="connsiteX6" fmla="*/ 1162050 w 2216150"/>
              <a:gd name="connsiteY6" fmla="*/ 0 h 1263650"/>
              <a:gd name="connsiteX7" fmla="*/ 1308100 w 2216150"/>
              <a:gd name="connsiteY7" fmla="*/ 6350 h 1263650"/>
              <a:gd name="connsiteX8" fmla="*/ 1454150 w 2216150"/>
              <a:gd name="connsiteY8" fmla="*/ 95250 h 1263650"/>
              <a:gd name="connsiteX9" fmla="*/ 1631950 w 2216150"/>
              <a:gd name="connsiteY9" fmla="*/ 298450 h 1263650"/>
              <a:gd name="connsiteX10" fmla="*/ 1809750 w 2216150"/>
              <a:gd name="connsiteY10" fmla="*/ 393700 h 1263650"/>
              <a:gd name="connsiteX11" fmla="*/ 1968500 w 2216150"/>
              <a:gd name="connsiteY11" fmla="*/ 387350 h 1263650"/>
              <a:gd name="connsiteX12" fmla="*/ 2197100 w 2216150"/>
              <a:gd name="connsiteY12" fmla="*/ 527050 h 1263650"/>
              <a:gd name="connsiteX13" fmla="*/ 2216150 w 2216150"/>
              <a:gd name="connsiteY13" fmla="*/ 749300 h 1263650"/>
              <a:gd name="connsiteX14" fmla="*/ 2139950 w 2216150"/>
              <a:gd name="connsiteY14" fmla="*/ 1016000 h 1263650"/>
              <a:gd name="connsiteX15" fmla="*/ 1943100 w 2216150"/>
              <a:gd name="connsiteY15" fmla="*/ 1143000 h 1263650"/>
              <a:gd name="connsiteX16" fmla="*/ 1752600 w 2216150"/>
              <a:gd name="connsiteY16" fmla="*/ 1225550 h 1263650"/>
              <a:gd name="connsiteX17" fmla="*/ 1644650 w 2216150"/>
              <a:gd name="connsiteY17" fmla="*/ 1257300 h 1263650"/>
              <a:gd name="connsiteX18" fmla="*/ 1492250 w 2216150"/>
              <a:gd name="connsiteY18" fmla="*/ 1263650 h 1263650"/>
              <a:gd name="connsiteX19" fmla="*/ 1327150 w 2216150"/>
              <a:gd name="connsiteY19" fmla="*/ 1263650 h 1263650"/>
              <a:gd name="connsiteX20" fmla="*/ 1092200 w 2216150"/>
              <a:gd name="connsiteY20" fmla="*/ 1212850 h 1263650"/>
              <a:gd name="connsiteX21" fmla="*/ 933450 w 2216150"/>
              <a:gd name="connsiteY21" fmla="*/ 1117600 h 1263650"/>
              <a:gd name="connsiteX22" fmla="*/ 800100 w 2216150"/>
              <a:gd name="connsiteY22" fmla="*/ 1009650 h 1263650"/>
              <a:gd name="connsiteX23" fmla="*/ 628650 w 2216150"/>
              <a:gd name="connsiteY23" fmla="*/ 914400 h 1263650"/>
              <a:gd name="connsiteX24" fmla="*/ 552450 w 2216150"/>
              <a:gd name="connsiteY24" fmla="*/ 850900 h 1263650"/>
              <a:gd name="connsiteX25" fmla="*/ 520700 w 2216150"/>
              <a:gd name="connsiteY25" fmla="*/ 787400 h 1263650"/>
              <a:gd name="connsiteX26" fmla="*/ 387350 w 2216150"/>
              <a:gd name="connsiteY26" fmla="*/ 660400 h 1263650"/>
              <a:gd name="connsiteX27" fmla="*/ 368300 w 2216150"/>
              <a:gd name="connsiteY27" fmla="*/ 647700 h 1263650"/>
              <a:gd name="connsiteX28" fmla="*/ 209550 w 2216150"/>
              <a:gd name="connsiteY28" fmla="*/ 444500 h 1263650"/>
              <a:gd name="connsiteX29" fmla="*/ 0 w 2216150"/>
              <a:gd name="connsiteY29" fmla="*/ 361950 h 1263650"/>
              <a:gd name="connsiteX30" fmla="*/ 69850 w 221615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558800 w 2146300"/>
              <a:gd name="connsiteY23" fmla="*/ 914400 h 1263650"/>
              <a:gd name="connsiteX24" fmla="*/ 482600 w 2146300"/>
              <a:gd name="connsiteY24" fmla="*/ 850900 h 1263650"/>
              <a:gd name="connsiteX25" fmla="*/ 450850 w 2146300"/>
              <a:gd name="connsiteY25" fmla="*/ 7874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635000 w 2146300"/>
              <a:gd name="connsiteY23" fmla="*/ 920750 h 1263650"/>
              <a:gd name="connsiteX24" fmla="*/ 482600 w 2146300"/>
              <a:gd name="connsiteY24" fmla="*/ 850900 h 1263650"/>
              <a:gd name="connsiteX25" fmla="*/ 450850 w 2146300"/>
              <a:gd name="connsiteY25" fmla="*/ 7874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635000 w 2146300"/>
              <a:gd name="connsiteY23" fmla="*/ 920750 h 1263650"/>
              <a:gd name="connsiteX24" fmla="*/ 520700 w 2146300"/>
              <a:gd name="connsiteY24" fmla="*/ 850900 h 1263650"/>
              <a:gd name="connsiteX25" fmla="*/ 450850 w 2146300"/>
              <a:gd name="connsiteY25" fmla="*/ 7874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635000 w 2146300"/>
              <a:gd name="connsiteY23" fmla="*/ 920750 h 1263650"/>
              <a:gd name="connsiteX24" fmla="*/ 520700 w 2146300"/>
              <a:gd name="connsiteY24" fmla="*/ 850900 h 1263650"/>
              <a:gd name="connsiteX25" fmla="*/ 425450 w 2146300"/>
              <a:gd name="connsiteY25" fmla="*/ 7747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46300" h="1263650">
                <a:moveTo>
                  <a:pt x="0" y="107950"/>
                </a:moveTo>
                <a:lnTo>
                  <a:pt x="171450" y="152400"/>
                </a:lnTo>
                <a:lnTo>
                  <a:pt x="298450" y="146050"/>
                </a:lnTo>
                <a:lnTo>
                  <a:pt x="495300" y="76200"/>
                </a:lnTo>
                <a:lnTo>
                  <a:pt x="717550" y="88900"/>
                </a:lnTo>
                <a:lnTo>
                  <a:pt x="901700" y="63500"/>
                </a:lnTo>
                <a:lnTo>
                  <a:pt x="1092200" y="0"/>
                </a:lnTo>
                <a:lnTo>
                  <a:pt x="1238250" y="6350"/>
                </a:lnTo>
                <a:lnTo>
                  <a:pt x="1384300" y="95250"/>
                </a:lnTo>
                <a:lnTo>
                  <a:pt x="1562100" y="298450"/>
                </a:lnTo>
                <a:lnTo>
                  <a:pt x="1739900" y="393700"/>
                </a:lnTo>
                <a:lnTo>
                  <a:pt x="1898650" y="387350"/>
                </a:lnTo>
                <a:lnTo>
                  <a:pt x="2127250" y="527050"/>
                </a:lnTo>
                <a:lnTo>
                  <a:pt x="2146300" y="749300"/>
                </a:lnTo>
                <a:lnTo>
                  <a:pt x="2070100" y="1016000"/>
                </a:lnTo>
                <a:lnTo>
                  <a:pt x="1873250" y="1143000"/>
                </a:lnTo>
                <a:lnTo>
                  <a:pt x="1682750" y="1225550"/>
                </a:lnTo>
                <a:lnTo>
                  <a:pt x="1574800" y="1257300"/>
                </a:lnTo>
                <a:lnTo>
                  <a:pt x="1422400" y="1263650"/>
                </a:lnTo>
                <a:lnTo>
                  <a:pt x="1257300" y="1263650"/>
                </a:lnTo>
                <a:lnTo>
                  <a:pt x="1022350" y="1212850"/>
                </a:lnTo>
                <a:lnTo>
                  <a:pt x="863600" y="1117600"/>
                </a:lnTo>
                <a:lnTo>
                  <a:pt x="730250" y="1009650"/>
                </a:lnTo>
                <a:lnTo>
                  <a:pt x="635000" y="920750"/>
                </a:lnTo>
                <a:lnTo>
                  <a:pt x="520700" y="850900"/>
                </a:lnTo>
                <a:lnTo>
                  <a:pt x="425450" y="774700"/>
                </a:lnTo>
                <a:lnTo>
                  <a:pt x="317500" y="660400"/>
                </a:lnTo>
                <a:cubicBezTo>
                  <a:pt x="311150" y="656167"/>
                  <a:pt x="328083" y="683683"/>
                  <a:pt x="298450" y="647700"/>
                </a:cubicBezTo>
                <a:cubicBezTo>
                  <a:pt x="268817" y="611717"/>
                  <a:pt x="192617" y="512233"/>
                  <a:pt x="139700" y="444500"/>
                </a:cubicBezTo>
                <a:lnTo>
                  <a:pt x="19050" y="330200"/>
                </a:lnTo>
                <a:lnTo>
                  <a:pt x="0" y="107950"/>
                </a:lnTo>
                <a:close/>
              </a:path>
            </a:pathLst>
          </a:custGeom>
          <a:solidFill>
            <a:srgbClr val="00FFFF">
              <a:alpha val="30000"/>
            </a:srgbClr>
          </a:solidFill>
          <a:ln w="381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724912" y="2594610"/>
            <a:ext cx="1188720" cy="1440180"/>
          </a:xfrm>
          <a:custGeom>
            <a:avLst/>
            <a:gdLst>
              <a:gd name="connsiteX0" fmla="*/ 336550 w 1320800"/>
              <a:gd name="connsiteY0" fmla="*/ 0 h 1600200"/>
              <a:gd name="connsiteX1" fmla="*/ 247650 w 1320800"/>
              <a:gd name="connsiteY1" fmla="*/ 139700 h 1600200"/>
              <a:gd name="connsiteX2" fmla="*/ 247650 w 1320800"/>
              <a:gd name="connsiteY2" fmla="*/ 279400 h 1600200"/>
              <a:gd name="connsiteX3" fmla="*/ 190500 w 1320800"/>
              <a:gd name="connsiteY3" fmla="*/ 406400 h 1600200"/>
              <a:gd name="connsiteX4" fmla="*/ 95250 w 1320800"/>
              <a:gd name="connsiteY4" fmla="*/ 533400 h 1600200"/>
              <a:gd name="connsiteX5" fmla="*/ 50800 w 1320800"/>
              <a:gd name="connsiteY5" fmla="*/ 641350 h 1600200"/>
              <a:gd name="connsiteX6" fmla="*/ 6350 w 1320800"/>
              <a:gd name="connsiteY6" fmla="*/ 781050 h 1600200"/>
              <a:gd name="connsiteX7" fmla="*/ 0 w 1320800"/>
              <a:gd name="connsiteY7" fmla="*/ 952500 h 1600200"/>
              <a:gd name="connsiteX8" fmla="*/ 44450 w 1320800"/>
              <a:gd name="connsiteY8" fmla="*/ 1130300 h 1600200"/>
              <a:gd name="connsiteX9" fmla="*/ 165100 w 1320800"/>
              <a:gd name="connsiteY9" fmla="*/ 1397000 h 1600200"/>
              <a:gd name="connsiteX10" fmla="*/ 323850 w 1320800"/>
              <a:gd name="connsiteY10" fmla="*/ 1536700 h 1600200"/>
              <a:gd name="connsiteX11" fmla="*/ 514350 w 1320800"/>
              <a:gd name="connsiteY11" fmla="*/ 1574800 h 1600200"/>
              <a:gd name="connsiteX12" fmla="*/ 704850 w 1320800"/>
              <a:gd name="connsiteY12" fmla="*/ 1600200 h 1600200"/>
              <a:gd name="connsiteX13" fmla="*/ 768350 w 1320800"/>
              <a:gd name="connsiteY13" fmla="*/ 1562100 h 1600200"/>
              <a:gd name="connsiteX14" fmla="*/ 812800 w 1320800"/>
              <a:gd name="connsiteY14" fmla="*/ 1403350 h 1600200"/>
              <a:gd name="connsiteX15" fmla="*/ 863600 w 1320800"/>
              <a:gd name="connsiteY15" fmla="*/ 1314450 h 1600200"/>
              <a:gd name="connsiteX16" fmla="*/ 1066800 w 1320800"/>
              <a:gd name="connsiteY16" fmla="*/ 1162050 h 1600200"/>
              <a:gd name="connsiteX17" fmla="*/ 1295400 w 1320800"/>
              <a:gd name="connsiteY17" fmla="*/ 863600 h 1600200"/>
              <a:gd name="connsiteX18" fmla="*/ 1320800 w 1320800"/>
              <a:gd name="connsiteY18" fmla="*/ 793750 h 1600200"/>
              <a:gd name="connsiteX19" fmla="*/ 1155700 w 1320800"/>
              <a:gd name="connsiteY19" fmla="*/ 615950 h 1600200"/>
              <a:gd name="connsiteX20" fmla="*/ 927100 w 1320800"/>
              <a:gd name="connsiteY20" fmla="*/ 368300 h 1600200"/>
              <a:gd name="connsiteX21" fmla="*/ 774700 w 1320800"/>
              <a:gd name="connsiteY21" fmla="*/ 234950 h 1600200"/>
              <a:gd name="connsiteX22" fmla="*/ 615950 w 1320800"/>
              <a:gd name="connsiteY22" fmla="*/ 63500 h 1600200"/>
              <a:gd name="connsiteX23" fmla="*/ 336550 w 1320800"/>
              <a:gd name="connsiteY23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0800" h="1600200">
                <a:moveTo>
                  <a:pt x="336550" y="0"/>
                </a:moveTo>
                <a:lnTo>
                  <a:pt x="247650" y="139700"/>
                </a:lnTo>
                <a:lnTo>
                  <a:pt x="247650" y="279400"/>
                </a:lnTo>
                <a:lnTo>
                  <a:pt x="190500" y="406400"/>
                </a:lnTo>
                <a:lnTo>
                  <a:pt x="95250" y="533400"/>
                </a:lnTo>
                <a:lnTo>
                  <a:pt x="50800" y="641350"/>
                </a:lnTo>
                <a:lnTo>
                  <a:pt x="6350" y="781050"/>
                </a:lnTo>
                <a:lnTo>
                  <a:pt x="0" y="952500"/>
                </a:lnTo>
                <a:lnTo>
                  <a:pt x="44450" y="1130300"/>
                </a:lnTo>
                <a:lnTo>
                  <a:pt x="165100" y="1397000"/>
                </a:lnTo>
                <a:lnTo>
                  <a:pt x="323850" y="1536700"/>
                </a:lnTo>
                <a:lnTo>
                  <a:pt x="514350" y="1574800"/>
                </a:lnTo>
                <a:lnTo>
                  <a:pt x="704850" y="1600200"/>
                </a:lnTo>
                <a:lnTo>
                  <a:pt x="768350" y="1562100"/>
                </a:lnTo>
                <a:lnTo>
                  <a:pt x="812800" y="1403350"/>
                </a:lnTo>
                <a:lnTo>
                  <a:pt x="863600" y="1314450"/>
                </a:lnTo>
                <a:lnTo>
                  <a:pt x="1066800" y="1162050"/>
                </a:lnTo>
                <a:lnTo>
                  <a:pt x="1295400" y="863600"/>
                </a:lnTo>
                <a:lnTo>
                  <a:pt x="1320800" y="793750"/>
                </a:lnTo>
                <a:lnTo>
                  <a:pt x="1155700" y="615950"/>
                </a:lnTo>
                <a:lnTo>
                  <a:pt x="927100" y="368300"/>
                </a:lnTo>
                <a:lnTo>
                  <a:pt x="774700" y="234950"/>
                </a:lnTo>
                <a:lnTo>
                  <a:pt x="615950" y="63500"/>
                </a:lnTo>
                <a:lnTo>
                  <a:pt x="33655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3679317" y="2411730"/>
            <a:ext cx="1565910" cy="2017395"/>
          </a:xfrm>
          <a:custGeom>
            <a:avLst/>
            <a:gdLst>
              <a:gd name="connsiteX0" fmla="*/ 38100 w 1739900"/>
              <a:gd name="connsiteY0" fmla="*/ 6350 h 2241550"/>
              <a:gd name="connsiteX1" fmla="*/ 361950 w 1739900"/>
              <a:gd name="connsiteY1" fmla="*/ 139700 h 2241550"/>
              <a:gd name="connsiteX2" fmla="*/ 673100 w 1739900"/>
              <a:gd name="connsiteY2" fmla="*/ 177800 h 2241550"/>
              <a:gd name="connsiteX3" fmla="*/ 876300 w 1739900"/>
              <a:gd name="connsiteY3" fmla="*/ 330200 h 2241550"/>
              <a:gd name="connsiteX4" fmla="*/ 1073150 w 1739900"/>
              <a:gd name="connsiteY4" fmla="*/ 463550 h 2241550"/>
              <a:gd name="connsiteX5" fmla="*/ 1301750 w 1739900"/>
              <a:gd name="connsiteY5" fmla="*/ 419100 h 2241550"/>
              <a:gd name="connsiteX6" fmla="*/ 1397000 w 1739900"/>
              <a:gd name="connsiteY6" fmla="*/ 463550 h 2241550"/>
              <a:gd name="connsiteX7" fmla="*/ 1466850 w 1739900"/>
              <a:gd name="connsiteY7" fmla="*/ 654050 h 2241550"/>
              <a:gd name="connsiteX8" fmla="*/ 1543050 w 1739900"/>
              <a:gd name="connsiteY8" fmla="*/ 984250 h 2241550"/>
              <a:gd name="connsiteX9" fmla="*/ 1657350 w 1739900"/>
              <a:gd name="connsiteY9" fmla="*/ 1447800 h 2241550"/>
              <a:gd name="connsiteX10" fmla="*/ 1701800 w 1739900"/>
              <a:gd name="connsiteY10" fmla="*/ 1778000 h 2241550"/>
              <a:gd name="connsiteX11" fmla="*/ 1739900 w 1739900"/>
              <a:gd name="connsiteY11" fmla="*/ 1968500 h 2241550"/>
              <a:gd name="connsiteX12" fmla="*/ 1720850 w 1739900"/>
              <a:gd name="connsiteY12" fmla="*/ 2108200 h 2241550"/>
              <a:gd name="connsiteX13" fmla="*/ 1606550 w 1739900"/>
              <a:gd name="connsiteY13" fmla="*/ 2209800 h 2241550"/>
              <a:gd name="connsiteX14" fmla="*/ 1473200 w 1739900"/>
              <a:gd name="connsiteY14" fmla="*/ 2228850 h 2241550"/>
              <a:gd name="connsiteX15" fmla="*/ 1212850 w 1739900"/>
              <a:gd name="connsiteY15" fmla="*/ 2241550 h 2241550"/>
              <a:gd name="connsiteX16" fmla="*/ 1016000 w 1739900"/>
              <a:gd name="connsiteY16" fmla="*/ 2241550 h 2241550"/>
              <a:gd name="connsiteX17" fmla="*/ 863600 w 1739900"/>
              <a:gd name="connsiteY17" fmla="*/ 2165350 h 2241550"/>
              <a:gd name="connsiteX18" fmla="*/ 806450 w 1739900"/>
              <a:gd name="connsiteY18" fmla="*/ 2057400 h 2241550"/>
              <a:gd name="connsiteX19" fmla="*/ 844550 w 1739900"/>
              <a:gd name="connsiteY19" fmla="*/ 1943100 h 2241550"/>
              <a:gd name="connsiteX20" fmla="*/ 1130300 w 1739900"/>
              <a:gd name="connsiteY20" fmla="*/ 1841500 h 2241550"/>
              <a:gd name="connsiteX21" fmla="*/ 1270000 w 1739900"/>
              <a:gd name="connsiteY21" fmla="*/ 1651000 h 2241550"/>
              <a:gd name="connsiteX22" fmla="*/ 1263650 w 1739900"/>
              <a:gd name="connsiteY22" fmla="*/ 1352550 h 2241550"/>
              <a:gd name="connsiteX23" fmla="*/ 1168400 w 1739900"/>
              <a:gd name="connsiteY23" fmla="*/ 1174750 h 2241550"/>
              <a:gd name="connsiteX24" fmla="*/ 939800 w 1739900"/>
              <a:gd name="connsiteY24" fmla="*/ 1022350 h 2241550"/>
              <a:gd name="connsiteX25" fmla="*/ 641350 w 1739900"/>
              <a:gd name="connsiteY25" fmla="*/ 914400 h 2241550"/>
              <a:gd name="connsiteX26" fmla="*/ 431800 w 1739900"/>
              <a:gd name="connsiteY26" fmla="*/ 787400 h 2241550"/>
              <a:gd name="connsiteX27" fmla="*/ 266700 w 1739900"/>
              <a:gd name="connsiteY27" fmla="*/ 609600 h 2241550"/>
              <a:gd name="connsiteX28" fmla="*/ 203200 w 1739900"/>
              <a:gd name="connsiteY28" fmla="*/ 463550 h 2241550"/>
              <a:gd name="connsiteX29" fmla="*/ 133350 w 1739900"/>
              <a:gd name="connsiteY29" fmla="*/ 292100 h 2241550"/>
              <a:gd name="connsiteX30" fmla="*/ 12700 w 1739900"/>
              <a:gd name="connsiteY30" fmla="*/ 196850 h 2241550"/>
              <a:gd name="connsiteX31" fmla="*/ 0 w 1739900"/>
              <a:gd name="connsiteY31" fmla="*/ 63500 h 2241550"/>
              <a:gd name="connsiteX32" fmla="*/ 88900 w 1739900"/>
              <a:gd name="connsiteY32" fmla="*/ 0 h 22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9900" h="2241550">
                <a:moveTo>
                  <a:pt x="38100" y="6350"/>
                </a:moveTo>
                <a:lnTo>
                  <a:pt x="361950" y="139700"/>
                </a:lnTo>
                <a:lnTo>
                  <a:pt x="673100" y="177800"/>
                </a:lnTo>
                <a:lnTo>
                  <a:pt x="876300" y="330200"/>
                </a:lnTo>
                <a:lnTo>
                  <a:pt x="1073150" y="463550"/>
                </a:lnTo>
                <a:lnTo>
                  <a:pt x="1301750" y="419100"/>
                </a:lnTo>
                <a:lnTo>
                  <a:pt x="1397000" y="463550"/>
                </a:lnTo>
                <a:lnTo>
                  <a:pt x="1466850" y="654050"/>
                </a:lnTo>
                <a:lnTo>
                  <a:pt x="1543050" y="984250"/>
                </a:lnTo>
                <a:lnTo>
                  <a:pt x="1657350" y="1447800"/>
                </a:lnTo>
                <a:lnTo>
                  <a:pt x="1701800" y="1778000"/>
                </a:lnTo>
                <a:lnTo>
                  <a:pt x="1739900" y="1968500"/>
                </a:lnTo>
                <a:lnTo>
                  <a:pt x="1720850" y="2108200"/>
                </a:lnTo>
                <a:lnTo>
                  <a:pt x="1606550" y="2209800"/>
                </a:lnTo>
                <a:lnTo>
                  <a:pt x="1473200" y="2228850"/>
                </a:lnTo>
                <a:lnTo>
                  <a:pt x="1212850" y="2241550"/>
                </a:lnTo>
                <a:lnTo>
                  <a:pt x="1016000" y="2241550"/>
                </a:lnTo>
                <a:lnTo>
                  <a:pt x="863600" y="2165350"/>
                </a:lnTo>
                <a:lnTo>
                  <a:pt x="806450" y="2057400"/>
                </a:lnTo>
                <a:lnTo>
                  <a:pt x="844550" y="1943100"/>
                </a:lnTo>
                <a:lnTo>
                  <a:pt x="1130300" y="1841500"/>
                </a:lnTo>
                <a:lnTo>
                  <a:pt x="1270000" y="1651000"/>
                </a:lnTo>
                <a:lnTo>
                  <a:pt x="1263650" y="1352550"/>
                </a:lnTo>
                <a:lnTo>
                  <a:pt x="1168400" y="1174750"/>
                </a:lnTo>
                <a:lnTo>
                  <a:pt x="939800" y="1022350"/>
                </a:lnTo>
                <a:lnTo>
                  <a:pt x="641350" y="914400"/>
                </a:lnTo>
                <a:lnTo>
                  <a:pt x="431800" y="787400"/>
                </a:lnTo>
                <a:lnTo>
                  <a:pt x="266700" y="609600"/>
                </a:lnTo>
                <a:lnTo>
                  <a:pt x="203200" y="463550"/>
                </a:lnTo>
                <a:lnTo>
                  <a:pt x="133350" y="292100"/>
                </a:lnTo>
                <a:lnTo>
                  <a:pt x="12700" y="196850"/>
                </a:lnTo>
                <a:lnTo>
                  <a:pt x="0" y="63500"/>
                </a:lnTo>
                <a:lnTo>
                  <a:pt x="88900" y="0"/>
                </a:lnTo>
              </a:path>
            </a:pathLst>
          </a:custGeom>
          <a:solidFill>
            <a:srgbClr val="FFCC00">
              <a:alpha val="29804"/>
            </a:srgbClr>
          </a:solidFill>
          <a:ln w="381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142482" y="3474720"/>
            <a:ext cx="840105" cy="1074420"/>
          </a:xfrm>
          <a:custGeom>
            <a:avLst/>
            <a:gdLst>
              <a:gd name="connsiteX0" fmla="*/ 222250 w 933450"/>
              <a:gd name="connsiteY0" fmla="*/ 6350 h 1193800"/>
              <a:gd name="connsiteX1" fmla="*/ 469900 w 933450"/>
              <a:gd name="connsiteY1" fmla="*/ 152400 h 1193800"/>
              <a:gd name="connsiteX2" fmla="*/ 730250 w 933450"/>
              <a:gd name="connsiteY2" fmla="*/ 311150 h 1193800"/>
              <a:gd name="connsiteX3" fmla="*/ 933450 w 933450"/>
              <a:gd name="connsiteY3" fmla="*/ 501650 h 1193800"/>
              <a:gd name="connsiteX4" fmla="*/ 933450 w 933450"/>
              <a:gd name="connsiteY4" fmla="*/ 692150 h 1193800"/>
              <a:gd name="connsiteX5" fmla="*/ 825500 w 933450"/>
              <a:gd name="connsiteY5" fmla="*/ 876300 h 1193800"/>
              <a:gd name="connsiteX6" fmla="*/ 685800 w 933450"/>
              <a:gd name="connsiteY6" fmla="*/ 990600 h 1193800"/>
              <a:gd name="connsiteX7" fmla="*/ 431800 w 933450"/>
              <a:gd name="connsiteY7" fmla="*/ 1098550 h 1193800"/>
              <a:gd name="connsiteX8" fmla="*/ 158750 w 933450"/>
              <a:gd name="connsiteY8" fmla="*/ 1193800 h 1193800"/>
              <a:gd name="connsiteX9" fmla="*/ 76200 w 933450"/>
              <a:gd name="connsiteY9" fmla="*/ 1111250 h 1193800"/>
              <a:gd name="connsiteX10" fmla="*/ 196850 w 933450"/>
              <a:gd name="connsiteY10" fmla="*/ 869950 h 1193800"/>
              <a:gd name="connsiteX11" fmla="*/ 158750 w 933450"/>
              <a:gd name="connsiteY11" fmla="*/ 717550 h 1193800"/>
              <a:gd name="connsiteX12" fmla="*/ 82550 w 933450"/>
              <a:gd name="connsiteY12" fmla="*/ 539750 h 1193800"/>
              <a:gd name="connsiteX13" fmla="*/ 0 w 933450"/>
              <a:gd name="connsiteY13" fmla="*/ 476250 h 1193800"/>
              <a:gd name="connsiteX14" fmla="*/ 57150 w 933450"/>
              <a:gd name="connsiteY14" fmla="*/ 158750 h 1193800"/>
              <a:gd name="connsiteX15" fmla="*/ 158750 w 933450"/>
              <a:gd name="connsiteY15" fmla="*/ 0 h 1193800"/>
              <a:gd name="connsiteX16" fmla="*/ 260350 w 933450"/>
              <a:gd name="connsiteY16" fmla="*/ 50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3450" h="1193800">
                <a:moveTo>
                  <a:pt x="222250" y="6350"/>
                </a:moveTo>
                <a:lnTo>
                  <a:pt x="469900" y="152400"/>
                </a:lnTo>
                <a:lnTo>
                  <a:pt x="730250" y="311150"/>
                </a:lnTo>
                <a:lnTo>
                  <a:pt x="933450" y="501650"/>
                </a:lnTo>
                <a:lnTo>
                  <a:pt x="933450" y="692150"/>
                </a:lnTo>
                <a:lnTo>
                  <a:pt x="825500" y="876300"/>
                </a:lnTo>
                <a:lnTo>
                  <a:pt x="685800" y="990600"/>
                </a:lnTo>
                <a:lnTo>
                  <a:pt x="431800" y="1098550"/>
                </a:lnTo>
                <a:lnTo>
                  <a:pt x="158750" y="1193800"/>
                </a:lnTo>
                <a:lnTo>
                  <a:pt x="76200" y="1111250"/>
                </a:lnTo>
                <a:lnTo>
                  <a:pt x="196850" y="869950"/>
                </a:lnTo>
                <a:lnTo>
                  <a:pt x="158750" y="717550"/>
                </a:lnTo>
                <a:lnTo>
                  <a:pt x="82550" y="539750"/>
                </a:lnTo>
                <a:lnTo>
                  <a:pt x="0" y="476250"/>
                </a:lnTo>
                <a:lnTo>
                  <a:pt x="57150" y="158750"/>
                </a:lnTo>
                <a:lnTo>
                  <a:pt x="158750" y="0"/>
                </a:lnTo>
                <a:lnTo>
                  <a:pt x="260350" y="50800"/>
                </a:lnTo>
              </a:path>
            </a:pathLst>
          </a:custGeom>
          <a:solidFill>
            <a:srgbClr val="0033CC">
              <a:alpha val="30000"/>
            </a:srgbClr>
          </a:solidFill>
          <a:ln w="381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964692" y="3251835"/>
            <a:ext cx="3554730" cy="1731645"/>
          </a:xfrm>
          <a:custGeom>
            <a:avLst/>
            <a:gdLst>
              <a:gd name="connsiteX0" fmla="*/ 552450 w 3949700"/>
              <a:gd name="connsiteY0" fmla="*/ 0 h 1924050"/>
              <a:gd name="connsiteX1" fmla="*/ 412750 w 3949700"/>
              <a:gd name="connsiteY1" fmla="*/ 196850 h 1924050"/>
              <a:gd name="connsiteX2" fmla="*/ 279400 w 3949700"/>
              <a:gd name="connsiteY2" fmla="*/ 323850 h 1924050"/>
              <a:gd name="connsiteX3" fmla="*/ 139700 w 3949700"/>
              <a:gd name="connsiteY3" fmla="*/ 457200 h 1924050"/>
              <a:gd name="connsiteX4" fmla="*/ 57150 w 3949700"/>
              <a:gd name="connsiteY4" fmla="*/ 552450 h 1924050"/>
              <a:gd name="connsiteX5" fmla="*/ 0 w 3949700"/>
              <a:gd name="connsiteY5" fmla="*/ 736600 h 1924050"/>
              <a:gd name="connsiteX6" fmla="*/ 63500 w 3949700"/>
              <a:gd name="connsiteY6" fmla="*/ 977900 h 1924050"/>
              <a:gd name="connsiteX7" fmla="*/ 285750 w 3949700"/>
              <a:gd name="connsiteY7" fmla="*/ 1136650 h 1924050"/>
              <a:gd name="connsiteX8" fmla="*/ 647700 w 3949700"/>
              <a:gd name="connsiteY8" fmla="*/ 1263650 h 1924050"/>
              <a:gd name="connsiteX9" fmla="*/ 1047750 w 3949700"/>
              <a:gd name="connsiteY9" fmla="*/ 1384300 h 1924050"/>
              <a:gd name="connsiteX10" fmla="*/ 1574800 w 3949700"/>
              <a:gd name="connsiteY10" fmla="*/ 1555750 h 1924050"/>
              <a:gd name="connsiteX11" fmla="*/ 2514600 w 3949700"/>
              <a:gd name="connsiteY11" fmla="*/ 1822450 h 1924050"/>
              <a:gd name="connsiteX12" fmla="*/ 3149600 w 3949700"/>
              <a:gd name="connsiteY12" fmla="*/ 1924050 h 1924050"/>
              <a:gd name="connsiteX13" fmla="*/ 3492500 w 3949700"/>
              <a:gd name="connsiteY13" fmla="*/ 1892300 h 1924050"/>
              <a:gd name="connsiteX14" fmla="*/ 3676650 w 3949700"/>
              <a:gd name="connsiteY14" fmla="*/ 1784350 h 1924050"/>
              <a:gd name="connsiteX15" fmla="*/ 3841750 w 3949700"/>
              <a:gd name="connsiteY15" fmla="*/ 1606550 h 1924050"/>
              <a:gd name="connsiteX16" fmla="*/ 3924300 w 3949700"/>
              <a:gd name="connsiteY16" fmla="*/ 1377950 h 1924050"/>
              <a:gd name="connsiteX17" fmla="*/ 3949700 w 3949700"/>
              <a:gd name="connsiteY17" fmla="*/ 1206500 h 1924050"/>
              <a:gd name="connsiteX18" fmla="*/ 3937000 w 3949700"/>
              <a:gd name="connsiteY18" fmla="*/ 1092200 h 1924050"/>
              <a:gd name="connsiteX19" fmla="*/ 3759200 w 3949700"/>
              <a:gd name="connsiteY19" fmla="*/ 952500 h 1924050"/>
              <a:gd name="connsiteX20" fmla="*/ 3422650 w 3949700"/>
              <a:gd name="connsiteY20" fmla="*/ 933450 h 1924050"/>
              <a:gd name="connsiteX21" fmla="*/ 3130550 w 3949700"/>
              <a:gd name="connsiteY21" fmla="*/ 857250 h 1924050"/>
              <a:gd name="connsiteX22" fmla="*/ 2819400 w 3949700"/>
              <a:gd name="connsiteY22" fmla="*/ 787400 h 1924050"/>
              <a:gd name="connsiteX23" fmla="*/ 2470150 w 3949700"/>
              <a:gd name="connsiteY23" fmla="*/ 723900 h 1924050"/>
              <a:gd name="connsiteX24" fmla="*/ 2089150 w 3949700"/>
              <a:gd name="connsiteY24" fmla="*/ 622300 h 1924050"/>
              <a:gd name="connsiteX25" fmla="*/ 1676400 w 3949700"/>
              <a:gd name="connsiteY25" fmla="*/ 412750 h 1924050"/>
              <a:gd name="connsiteX26" fmla="*/ 1409700 w 3949700"/>
              <a:gd name="connsiteY26" fmla="*/ 241300 h 1924050"/>
              <a:gd name="connsiteX27" fmla="*/ 1104900 w 3949700"/>
              <a:gd name="connsiteY27" fmla="*/ 196850 h 1924050"/>
              <a:gd name="connsiteX28" fmla="*/ 869950 w 3949700"/>
              <a:gd name="connsiteY28" fmla="*/ 82550 h 1924050"/>
              <a:gd name="connsiteX29" fmla="*/ 692150 w 3949700"/>
              <a:gd name="connsiteY29" fmla="*/ 31750 h 1924050"/>
              <a:gd name="connsiteX30" fmla="*/ 552450 w 3949700"/>
              <a:gd name="connsiteY30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49700" h="1924050">
                <a:moveTo>
                  <a:pt x="552450" y="0"/>
                </a:moveTo>
                <a:lnTo>
                  <a:pt x="412750" y="196850"/>
                </a:lnTo>
                <a:lnTo>
                  <a:pt x="279400" y="323850"/>
                </a:lnTo>
                <a:lnTo>
                  <a:pt x="139700" y="457200"/>
                </a:lnTo>
                <a:lnTo>
                  <a:pt x="57150" y="552450"/>
                </a:lnTo>
                <a:lnTo>
                  <a:pt x="0" y="736600"/>
                </a:lnTo>
                <a:lnTo>
                  <a:pt x="63500" y="977900"/>
                </a:lnTo>
                <a:lnTo>
                  <a:pt x="285750" y="1136650"/>
                </a:lnTo>
                <a:lnTo>
                  <a:pt x="647700" y="1263650"/>
                </a:lnTo>
                <a:lnTo>
                  <a:pt x="1047750" y="1384300"/>
                </a:lnTo>
                <a:lnTo>
                  <a:pt x="1574800" y="1555750"/>
                </a:lnTo>
                <a:lnTo>
                  <a:pt x="2514600" y="1822450"/>
                </a:lnTo>
                <a:lnTo>
                  <a:pt x="3149600" y="1924050"/>
                </a:lnTo>
                <a:lnTo>
                  <a:pt x="3492500" y="1892300"/>
                </a:lnTo>
                <a:lnTo>
                  <a:pt x="3676650" y="1784350"/>
                </a:lnTo>
                <a:lnTo>
                  <a:pt x="3841750" y="1606550"/>
                </a:lnTo>
                <a:lnTo>
                  <a:pt x="3924300" y="1377950"/>
                </a:lnTo>
                <a:lnTo>
                  <a:pt x="3949700" y="1206500"/>
                </a:lnTo>
                <a:lnTo>
                  <a:pt x="3937000" y="1092200"/>
                </a:lnTo>
                <a:lnTo>
                  <a:pt x="3759200" y="952500"/>
                </a:lnTo>
                <a:lnTo>
                  <a:pt x="3422650" y="933450"/>
                </a:lnTo>
                <a:lnTo>
                  <a:pt x="3130550" y="857250"/>
                </a:lnTo>
                <a:lnTo>
                  <a:pt x="2819400" y="787400"/>
                </a:lnTo>
                <a:lnTo>
                  <a:pt x="2470150" y="723900"/>
                </a:lnTo>
                <a:lnTo>
                  <a:pt x="2089150" y="622300"/>
                </a:lnTo>
                <a:lnTo>
                  <a:pt x="1676400" y="412750"/>
                </a:lnTo>
                <a:lnTo>
                  <a:pt x="1409700" y="241300"/>
                </a:lnTo>
                <a:lnTo>
                  <a:pt x="1104900" y="196850"/>
                </a:lnTo>
                <a:lnTo>
                  <a:pt x="869950" y="82550"/>
                </a:lnTo>
                <a:lnTo>
                  <a:pt x="692150" y="31750"/>
                </a:lnTo>
                <a:lnTo>
                  <a:pt x="552450" y="0"/>
                </a:lnTo>
                <a:close/>
              </a:path>
            </a:pathLst>
          </a:custGeom>
          <a:solidFill>
            <a:schemeClr val="bg2">
              <a:lumMod val="50000"/>
              <a:alpha val="30000"/>
            </a:schemeClr>
          </a:solidFill>
          <a:ln w="381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100" y="152400"/>
            <a:ext cx="775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Delta instability with stable sea level </a:t>
            </a:r>
            <a:endParaRPr lang="en-US" sz="2800" dirty="0"/>
          </a:p>
        </p:txBody>
      </p:sp>
      <p:sp>
        <p:nvSpPr>
          <p:cNvPr id="22" name="Freeform 21"/>
          <p:cNvSpPr/>
          <p:nvPr/>
        </p:nvSpPr>
        <p:spPr>
          <a:xfrm>
            <a:off x="4347975" y="3029799"/>
            <a:ext cx="1765816" cy="1793887"/>
          </a:xfrm>
          <a:custGeom>
            <a:avLst/>
            <a:gdLst>
              <a:gd name="connsiteX0" fmla="*/ 63500 w 1593850"/>
              <a:gd name="connsiteY0" fmla="*/ 0 h 1333500"/>
              <a:gd name="connsiteX1" fmla="*/ 323850 w 1593850"/>
              <a:gd name="connsiteY1" fmla="*/ 38100 h 1333500"/>
              <a:gd name="connsiteX2" fmla="*/ 476250 w 1593850"/>
              <a:gd name="connsiteY2" fmla="*/ 44450 h 1333500"/>
              <a:gd name="connsiteX3" fmla="*/ 647700 w 1593850"/>
              <a:gd name="connsiteY3" fmla="*/ 184150 h 1333500"/>
              <a:gd name="connsiteX4" fmla="*/ 831850 w 1593850"/>
              <a:gd name="connsiteY4" fmla="*/ 260350 h 1333500"/>
              <a:gd name="connsiteX5" fmla="*/ 971550 w 1593850"/>
              <a:gd name="connsiteY5" fmla="*/ 260350 h 1333500"/>
              <a:gd name="connsiteX6" fmla="*/ 1162050 w 1593850"/>
              <a:gd name="connsiteY6" fmla="*/ 381000 h 1333500"/>
              <a:gd name="connsiteX7" fmla="*/ 1257300 w 1593850"/>
              <a:gd name="connsiteY7" fmla="*/ 615950 h 1333500"/>
              <a:gd name="connsiteX8" fmla="*/ 1441450 w 1593850"/>
              <a:gd name="connsiteY8" fmla="*/ 787400 h 1333500"/>
              <a:gd name="connsiteX9" fmla="*/ 1568450 w 1593850"/>
              <a:gd name="connsiteY9" fmla="*/ 990600 h 1333500"/>
              <a:gd name="connsiteX10" fmla="*/ 1593850 w 1593850"/>
              <a:gd name="connsiteY10" fmla="*/ 1136650 h 1333500"/>
              <a:gd name="connsiteX11" fmla="*/ 1549400 w 1593850"/>
              <a:gd name="connsiteY11" fmla="*/ 1282700 h 1333500"/>
              <a:gd name="connsiteX12" fmla="*/ 1460500 w 1593850"/>
              <a:gd name="connsiteY12" fmla="*/ 1333500 h 1333500"/>
              <a:gd name="connsiteX13" fmla="*/ 1346200 w 1593850"/>
              <a:gd name="connsiteY13" fmla="*/ 1327150 h 1333500"/>
              <a:gd name="connsiteX14" fmla="*/ 1187450 w 1593850"/>
              <a:gd name="connsiteY14" fmla="*/ 1238250 h 1333500"/>
              <a:gd name="connsiteX15" fmla="*/ 1003300 w 1593850"/>
              <a:gd name="connsiteY15" fmla="*/ 1085850 h 1333500"/>
              <a:gd name="connsiteX16" fmla="*/ 901700 w 1593850"/>
              <a:gd name="connsiteY16" fmla="*/ 895350 h 1333500"/>
              <a:gd name="connsiteX17" fmla="*/ 787400 w 1593850"/>
              <a:gd name="connsiteY17" fmla="*/ 704850 h 1333500"/>
              <a:gd name="connsiteX18" fmla="*/ 654050 w 1593850"/>
              <a:gd name="connsiteY18" fmla="*/ 463550 h 1333500"/>
              <a:gd name="connsiteX19" fmla="*/ 533400 w 1593850"/>
              <a:gd name="connsiteY19" fmla="*/ 298450 h 1333500"/>
              <a:gd name="connsiteX20" fmla="*/ 482600 w 1593850"/>
              <a:gd name="connsiteY20" fmla="*/ 247650 h 1333500"/>
              <a:gd name="connsiteX21" fmla="*/ 355600 w 1593850"/>
              <a:gd name="connsiteY21" fmla="*/ 203200 h 1333500"/>
              <a:gd name="connsiteX22" fmla="*/ 222250 w 1593850"/>
              <a:gd name="connsiteY22" fmla="*/ 196850 h 1333500"/>
              <a:gd name="connsiteX23" fmla="*/ 95250 w 1593850"/>
              <a:gd name="connsiteY23" fmla="*/ 165100 h 1333500"/>
              <a:gd name="connsiteX24" fmla="*/ 0 w 1593850"/>
              <a:gd name="connsiteY24" fmla="*/ 120650 h 1333500"/>
              <a:gd name="connsiteX25" fmla="*/ 63500 w 1593850"/>
              <a:gd name="connsiteY25" fmla="*/ 0 h 1333500"/>
              <a:gd name="connsiteX0" fmla="*/ 63500 w 1593850"/>
              <a:gd name="connsiteY0" fmla="*/ 0 h 1840179"/>
              <a:gd name="connsiteX1" fmla="*/ 323850 w 1593850"/>
              <a:gd name="connsiteY1" fmla="*/ 38100 h 1840179"/>
              <a:gd name="connsiteX2" fmla="*/ 476250 w 1593850"/>
              <a:gd name="connsiteY2" fmla="*/ 44450 h 1840179"/>
              <a:gd name="connsiteX3" fmla="*/ 647700 w 1593850"/>
              <a:gd name="connsiteY3" fmla="*/ 184150 h 1840179"/>
              <a:gd name="connsiteX4" fmla="*/ 831850 w 1593850"/>
              <a:gd name="connsiteY4" fmla="*/ 260350 h 1840179"/>
              <a:gd name="connsiteX5" fmla="*/ 971550 w 1593850"/>
              <a:gd name="connsiteY5" fmla="*/ 260350 h 1840179"/>
              <a:gd name="connsiteX6" fmla="*/ 1162050 w 1593850"/>
              <a:gd name="connsiteY6" fmla="*/ 381000 h 1840179"/>
              <a:gd name="connsiteX7" fmla="*/ 1257300 w 1593850"/>
              <a:gd name="connsiteY7" fmla="*/ 615950 h 1840179"/>
              <a:gd name="connsiteX8" fmla="*/ 1441450 w 1593850"/>
              <a:gd name="connsiteY8" fmla="*/ 787400 h 1840179"/>
              <a:gd name="connsiteX9" fmla="*/ 1568450 w 1593850"/>
              <a:gd name="connsiteY9" fmla="*/ 990600 h 1840179"/>
              <a:gd name="connsiteX10" fmla="*/ 1593850 w 1593850"/>
              <a:gd name="connsiteY10" fmla="*/ 1136650 h 1840179"/>
              <a:gd name="connsiteX11" fmla="*/ 1549400 w 1593850"/>
              <a:gd name="connsiteY11" fmla="*/ 1282700 h 1840179"/>
              <a:gd name="connsiteX12" fmla="*/ 1460500 w 1593850"/>
              <a:gd name="connsiteY12" fmla="*/ 1333500 h 1840179"/>
              <a:gd name="connsiteX13" fmla="*/ 1265724 w 1593850"/>
              <a:gd name="connsiteY13" fmla="*/ 1840179 h 1840179"/>
              <a:gd name="connsiteX14" fmla="*/ 1187450 w 1593850"/>
              <a:gd name="connsiteY14" fmla="*/ 1238250 h 1840179"/>
              <a:gd name="connsiteX15" fmla="*/ 1003300 w 1593850"/>
              <a:gd name="connsiteY15" fmla="*/ 1085850 h 1840179"/>
              <a:gd name="connsiteX16" fmla="*/ 901700 w 1593850"/>
              <a:gd name="connsiteY16" fmla="*/ 895350 h 1840179"/>
              <a:gd name="connsiteX17" fmla="*/ 787400 w 1593850"/>
              <a:gd name="connsiteY17" fmla="*/ 704850 h 1840179"/>
              <a:gd name="connsiteX18" fmla="*/ 654050 w 1593850"/>
              <a:gd name="connsiteY18" fmla="*/ 463550 h 1840179"/>
              <a:gd name="connsiteX19" fmla="*/ 533400 w 1593850"/>
              <a:gd name="connsiteY19" fmla="*/ 298450 h 1840179"/>
              <a:gd name="connsiteX20" fmla="*/ 482600 w 1593850"/>
              <a:gd name="connsiteY20" fmla="*/ 247650 h 1840179"/>
              <a:gd name="connsiteX21" fmla="*/ 355600 w 1593850"/>
              <a:gd name="connsiteY21" fmla="*/ 203200 h 1840179"/>
              <a:gd name="connsiteX22" fmla="*/ 222250 w 1593850"/>
              <a:gd name="connsiteY22" fmla="*/ 196850 h 1840179"/>
              <a:gd name="connsiteX23" fmla="*/ 95250 w 1593850"/>
              <a:gd name="connsiteY23" fmla="*/ 165100 h 1840179"/>
              <a:gd name="connsiteX24" fmla="*/ 0 w 1593850"/>
              <a:gd name="connsiteY24" fmla="*/ 120650 h 1840179"/>
              <a:gd name="connsiteX25" fmla="*/ 63500 w 1593850"/>
              <a:gd name="connsiteY25" fmla="*/ 0 h 1840179"/>
              <a:gd name="connsiteX0" fmla="*/ 63500 w 1593850"/>
              <a:gd name="connsiteY0" fmla="*/ 0 h 1840179"/>
              <a:gd name="connsiteX1" fmla="*/ 323850 w 1593850"/>
              <a:gd name="connsiteY1" fmla="*/ 38100 h 1840179"/>
              <a:gd name="connsiteX2" fmla="*/ 476250 w 1593850"/>
              <a:gd name="connsiteY2" fmla="*/ 44450 h 1840179"/>
              <a:gd name="connsiteX3" fmla="*/ 647700 w 1593850"/>
              <a:gd name="connsiteY3" fmla="*/ 184150 h 1840179"/>
              <a:gd name="connsiteX4" fmla="*/ 831850 w 1593850"/>
              <a:gd name="connsiteY4" fmla="*/ 260350 h 1840179"/>
              <a:gd name="connsiteX5" fmla="*/ 971550 w 1593850"/>
              <a:gd name="connsiteY5" fmla="*/ 260350 h 1840179"/>
              <a:gd name="connsiteX6" fmla="*/ 1162050 w 1593850"/>
              <a:gd name="connsiteY6" fmla="*/ 381000 h 1840179"/>
              <a:gd name="connsiteX7" fmla="*/ 1257300 w 1593850"/>
              <a:gd name="connsiteY7" fmla="*/ 615950 h 1840179"/>
              <a:gd name="connsiteX8" fmla="*/ 1441450 w 1593850"/>
              <a:gd name="connsiteY8" fmla="*/ 787400 h 1840179"/>
              <a:gd name="connsiteX9" fmla="*/ 1568450 w 1593850"/>
              <a:gd name="connsiteY9" fmla="*/ 990600 h 1840179"/>
              <a:gd name="connsiteX10" fmla="*/ 1593850 w 1593850"/>
              <a:gd name="connsiteY10" fmla="*/ 1136650 h 1840179"/>
              <a:gd name="connsiteX11" fmla="*/ 1549400 w 1593850"/>
              <a:gd name="connsiteY11" fmla="*/ 1282700 h 1840179"/>
              <a:gd name="connsiteX12" fmla="*/ 1369966 w 1593850"/>
              <a:gd name="connsiteY12" fmla="*/ 1695639 h 1840179"/>
              <a:gd name="connsiteX13" fmla="*/ 1265724 w 1593850"/>
              <a:gd name="connsiteY13" fmla="*/ 1840179 h 1840179"/>
              <a:gd name="connsiteX14" fmla="*/ 1187450 w 1593850"/>
              <a:gd name="connsiteY14" fmla="*/ 1238250 h 1840179"/>
              <a:gd name="connsiteX15" fmla="*/ 1003300 w 1593850"/>
              <a:gd name="connsiteY15" fmla="*/ 1085850 h 1840179"/>
              <a:gd name="connsiteX16" fmla="*/ 901700 w 1593850"/>
              <a:gd name="connsiteY16" fmla="*/ 895350 h 1840179"/>
              <a:gd name="connsiteX17" fmla="*/ 787400 w 1593850"/>
              <a:gd name="connsiteY17" fmla="*/ 704850 h 1840179"/>
              <a:gd name="connsiteX18" fmla="*/ 654050 w 1593850"/>
              <a:gd name="connsiteY18" fmla="*/ 463550 h 1840179"/>
              <a:gd name="connsiteX19" fmla="*/ 533400 w 1593850"/>
              <a:gd name="connsiteY19" fmla="*/ 298450 h 1840179"/>
              <a:gd name="connsiteX20" fmla="*/ 482600 w 1593850"/>
              <a:gd name="connsiteY20" fmla="*/ 247650 h 1840179"/>
              <a:gd name="connsiteX21" fmla="*/ 355600 w 1593850"/>
              <a:gd name="connsiteY21" fmla="*/ 203200 h 1840179"/>
              <a:gd name="connsiteX22" fmla="*/ 222250 w 1593850"/>
              <a:gd name="connsiteY22" fmla="*/ 196850 h 1840179"/>
              <a:gd name="connsiteX23" fmla="*/ 95250 w 1593850"/>
              <a:gd name="connsiteY23" fmla="*/ 165100 h 1840179"/>
              <a:gd name="connsiteX24" fmla="*/ 0 w 1593850"/>
              <a:gd name="connsiteY24" fmla="*/ 120650 h 1840179"/>
              <a:gd name="connsiteX25" fmla="*/ 63500 w 1593850"/>
              <a:gd name="connsiteY25" fmla="*/ 0 h 1840179"/>
              <a:gd name="connsiteX0" fmla="*/ 63500 w 1593850"/>
              <a:gd name="connsiteY0" fmla="*/ 0 h 1840179"/>
              <a:gd name="connsiteX1" fmla="*/ 323850 w 1593850"/>
              <a:gd name="connsiteY1" fmla="*/ 38100 h 1840179"/>
              <a:gd name="connsiteX2" fmla="*/ 476250 w 1593850"/>
              <a:gd name="connsiteY2" fmla="*/ 44450 h 1840179"/>
              <a:gd name="connsiteX3" fmla="*/ 647700 w 1593850"/>
              <a:gd name="connsiteY3" fmla="*/ 184150 h 1840179"/>
              <a:gd name="connsiteX4" fmla="*/ 831850 w 1593850"/>
              <a:gd name="connsiteY4" fmla="*/ 260350 h 1840179"/>
              <a:gd name="connsiteX5" fmla="*/ 971550 w 1593850"/>
              <a:gd name="connsiteY5" fmla="*/ 260350 h 1840179"/>
              <a:gd name="connsiteX6" fmla="*/ 1162050 w 1593850"/>
              <a:gd name="connsiteY6" fmla="*/ 381000 h 1840179"/>
              <a:gd name="connsiteX7" fmla="*/ 1257300 w 1593850"/>
              <a:gd name="connsiteY7" fmla="*/ 615950 h 1840179"/>
              <a:gd name="connsiteX8" fmla="*/ 1441450 w 1593850"/>
              <a:gd name="connsiteY8" fmla="*/ 787400 h 1840179"/>
              <a:gd name="connsiteX9" fmla="*/ 1568450 w 1593850"/>
              <a:gd name="connsiteY9" fmla="*/ 990600 h 1840179"/>
              <a:gd name="connsiteX10" fmla="*/ 1593850 w 1593850"/>
              <a:gd name="connsiteY10" fmla="*/ 1136650 h 1840179"/>
              <a:gd name="connsiteX11" fmla="*/ 1519222 w 1593850"/>
              <a:gd name="connsiteY11" fmla="*/ 1554305 h 1840179"/>
              <a:gd name="connsiteX12" fmla="*/ 1369966 w 1593850"/>
              <a:gd name="connsiteY12" fmla="*/ 1695639 h 1840179"/>
              <a:gd name="connsiteX13" fmla="*/ 1265724 w 1593850"/>
              <a:gd name="connsiteY13" fmla="*/ 1840179 h 1840179"/>
              <a:gd name="connsiteX14" fmla="*/ 1187450 w 1593850"/>
              <a:gd name="connsiteY14" fmla="*/ 1238250 h 1840179"/>
              <a:gd name="connsiteX15" fmla="*/ 1003300 w 1593850"/>
              <a:gd name="connsiteY15" fmla="*/ 1085850 h 1840179"/>
              <a:gd name="connsiteX16" fmla="*/ 901700 w 1593850"/>
              <a:gd name="connsiteY16" fmla="*/ 895350 h 1840179"/>
              <a:gd name="connsiteX17" fmla="*/ 787400 w 1593850"/>
              <a:gd name="connsiteY17" fmla="*/ 704850 h 1840179"/>
              <a:gd name="connsiteX18" fmla="*/ 654050 w 1593850"/>
              <a:gd name="connsiteY18" fmla="*/ 463550 h 1840179"/>
              <a:gd name="connsiteX19" fmla="*/ 533400 w 1593850"/>
              <a:gd name="connsiteY19" fmla="*/ 298450 h 1840179"/>
              <a:gd name="connsiteX20" fmla="*/ 482600 w 1593850"/>
              <a:gd name="connsiteY20" fmla="*/ 247650 h 1840179"/>
              <a:gd name="connsiteX21" fmla="*/ 355600 w 1593850"/>
              <a:gd name="connsiteY21" fmla="*/ 203200 h 1840179"/>
              <a:gd name="connsiteX22" fmla="*/ 222250 w 1593850"/>
              <a:gd name="connsiteY22" fmla="*/ 196850 h 1840179"/>
              <a:gd name="connsiteX23" fmla="*/ 95250 w 1593850"/>
              <a:gd name="connsiteY23" fmla="*/ 165100 h 1840179"/>
              <a:gd name="connsiteX24" fmla="*/ 0 w 1593850"/>
              <a:gd name="connsiteY24" fmla="*/ 120650 h 1840179"/>
              <a:gd name="connsiteX25" fmla="*/ 63500 w 1593850"/>
              <a:gd name="connsiteY25" fmla="*/ 0 h 1840179"/>
              <a:gd name="connsiteX0" fmla="*/ 63500 w 1638031"/>
              <a:gd name="connsiteY0" fmla="*/ 0 h 1840179"/>
              <a:gd name="connsiteX1" fmla="*/ 323850 w 1638031"/>
              <a:gd name="connsiteY1" fmla="*/ 38100 h 1840179"/>
              <a:gd name="connsiteX2" fmla="*/ 476250 w 1638031"/>
              <a:gd name="connsiteY2" fmla="*/ 44450 h 1840179"/>
              <a:gd name="connsiteX3" fmla="*/ 647700 w 1638031"/>
              <a:gd name="connsiteY3" fmla="*/ 184150 h 1840179"/>
              <a:gd name="connsiteX4" fmla="*/ 831850 w 1638031"/>
              <a:gd name="connsiteY4" fmla="*/ 260350 h 1840179"/>
              <a:gd name="connsiteX5" fmla="*/ 971550 w 1638031"/>
              <a:gd name="connsiteY5" fmla="*/ 260350 h 1840179"/>
              <a:gd name="connsiteX6" fmla="*/ 1162050 w 1638031"/>
              <a:gd name="connsiteY6" fmla="*/ 381000 h 1840179"/>
              <a:gd name="connsiteX7" fmla="*/ 1257300 w 1638031"/>
              <a:gd name="connsiteY7" fmla="*/ 615950 h 1840179"/>
              <a:gd name="connsiteX8" fmla="*/ 1441450 w 1638031"/>
              <a:gd name="connsiteY8" fmla="*/ 787400 h 1840179"/>
              <a:gd name="connsiteX9" fmla="*/ 1568450 w 1638031"/>
              <a:gd name="connsiteY9" fmla="*/ 990600 h 1840179"/>
              <a:gd name="connsiteX10" fmla="*/ 1593850 w 1638031"/>
              <a:gd name="connsiteY10" fmla="*/ 1136650 h 1840179"/>
              <a:gd name="connsiteX11" fmla="*/ 1637118 w 1638031"/>
              <a:gd name="connsiteY11" fmla="*/ 1701360 h 1840179"/>
              <a:gd name="connsiteX12" fmla="*/ 1519222 w 1638031"/>
              <a:gd name="connsiteY12" fmla="*/ 1554305 h 1840179"/>
              <a:gd name="connsiteX13" fmla="*/ 1369966 w 1638031"/>
              <a:gd name="connsiteY13" fmla="*/ 1695639 h 1840179"/>
              <a:gd name="connsiteX14" fmla="*/ 1265724 w 1638031"/>
              <a:gd name="connsiteY14" fmla="*/ 1840179 h 1840179"/>
              <a:gd name="connsiteX15" fmla="*/ 1187450 w 1638031"/>
              <a:gd name="connsiteY15" fmla="*/ 1238250 h 1840179"/>
              <a:gd name="connsiteX16" fmla="*/ 1003300 w 1638031"/>
              <a:gd name="connsiteY16" fmla="*/ 1085850 h 1840179"/>
              <a:gd name="connsiteX17" fmla="*/ 901700 w 1638031"/>
              <a:gd name="connsiteY17" fmla="*/ 895350 h 1840179"/>
              <a:gd name="connsiteX18" fmla="*/ 787400 w 1638031"/>
              <a:gd name="connsiteY18" fmla="*/ 704850 h 1840179"/>
              <a:gd name="connsiteX19" fmla="*/ 654050 w 1638031"/>
              <a:gd name="connsiteY19" fmla="*/ 463550 h 1840179"/>
              <a:gd name="connsiteX20" fmla="*/ 533400 w 1638031"/>
              <a:gd name="connsiteY20" fmla="*/ 298450 h 1840179"/>
              <a:gd name="connsiteX21" fmla="*/ 482600 w 1638031"/>
              <a:gd name="connsiteY21" fmla="*/ 247650 h 1840179"/>
              <a:gd name="connsiteX22" fmla="*/ 355600 w 1638031"/>
              <a:gd name="connsiteY22" fmla="*/ 203200 h 1840179"/>
              <a:gd name="connsiteX23" fmla="*/ 222250 w 1638031"/>
              <a:gd name="connsiteY23" fmla="*/ 196850 h 1840179"/>
              <a:gd name="connsiteX24" fmla="*/ 95250 w 1638031"/>
              <a:gd name="connsiteY24" fmla="*/ 165100 h 1840179"/>
              <a:gd name="connsiteX25" fmla="*/ 0 w 1638031"/>
              <a:gd name="connsiteY25" fmla="*/ 120650 h 1840179"/>
              <a:gd name="connsiteX26" fmla="*/ 63500 w 1638031"/>
              <a:gd name="connsiteY26" fmla="*/ 0 h 1840179"/>
              <a:gd name="connsiteX0" fmla="*/ 63500 w 1738108"/>
              <a:gd name="connsiteY0" fmla="*/ 0 h 1840179"/>
              <a:gd name="connsiteX1" fmla="*/ 323850 w 1738108"/>
              <a:gd name="connsiteY1" fmla="*/ 38100 h 1840179"/>
              <a:gd name="connsiteX2" fmla="*/ 476250 w 1738108"/>
              <a:gd name="connsiteY2" fmla="*/ 44450 h 1840179"/>
              <a:gd name="connsiteX3" fmla="*/ 647700 w 1738108"/>
              <a:gd name="connsiteY3" fmla="*/ 184150 h 1840179"/>
              <a:gd name="connsiteX4" fmla="*/ 831850 w 1738108"/>
              <a:gd name="connsiteY4" fmla="*/ 260350 h 1840179"/>
              <a:gd name="connsiteX5" fmla="*/ 971550 w 1738108"/>
              <a:gd name="connsiteY5" fmla="*/ 260350 h 1840179"/>
              <a:gd name="connsiteX6" fmla="*/ 1162050 w 1738108"/>
              <a:gd name="connsiteY6" fmla="*/ 381000 h 1840179"/>
              <a:gd name="connsiteX7" fmla="*/ 1257300 w 1738108"/>
              <a:gd name="connsiteY7" fmla="*/ 615950 h 1840179"/>
              <a:gd name="connsiteX8" fmla="*/ 1441450 w 1738108"/>
              <a:gd name="connsiteY8" fmla="*/ 787400 h 1840179"/>
              <a:gd name="connsiteX9" fmla="*/ 1568450 w 1738108"/>
              <a:gd name="connsiteY9" fmla="*/ 990600 h 1840179"/>
              <a:gd name="connsiteX10" fmla="*/ 1593850 w 1738108"/>
              <a:gd name="connsiteY10" fmla="*/ 1136650 h 1840179"/>
              <a:gd name="connsiteX11" fmla="*/ 1737711 w 1738108"/>
              <a:gd name="connsiteY11" fmla="*/ 1691300 h 1840179"/>
              <a:gd name="connsiteX12" fmla="*/ 1637118 w 1738108"/>
              <a:gd name="connsiteY12" fmla="*/ 1701360 h 1840179"/>
              <a:gd name="connsiteX13" fmla="*/ 1519222 w 1738108"/>
              <a:gd name="connsiteY13" fmla="*/ 1554305 h 1840179"/>
              <a:gd name="connsiteX14" fmla="*/ 1369966 w 1738108"/>
              <a:gd name="connsiteY14" fmla="*/ 1695639 h 1840179"/>
              <a:gd name="connsiteX15" fmla="*/ 1265724 w 1738108"/>
              <a:gd name="connsiteY15" fmla="*/ 1840179 h 1840179"/>
              <a:gd name="connsiteX16" fmla="*/ 1187450 w 1738108"/>
              <a:gd name="connsiteY16" fmla="*/ 1238250 h 1840179"/>
              <a:gd name="connsiteX17" fmla="*/ 1003300 w 1738108"/>
              <a:gd name="connsiteY17" fmla="*/ 1085850 h 1840179"/>
              <a:gd name="connsiteX18" fmla="*/ 901700 w 1738108"/>
              <a:gd name="connsiteY18" fmla="*/ 895350 h 1840179"/>
              <a:gd name="connsiteX19" fmla="*/ 787400 w 1738108"/>
              <a:gd name="connsiteY19" fmla="*/ 704850 h 1840179"/>
              <a:gd name="connsiteX20" fmla="*/ 654050 w 1738108"/>
              <a:gd name="connsiteY20" fmla="*/ 463550 h 1840179"/>
              <a:gd name="connsiteX21" fmla="*/ 533400 w 1738108"/>
              <a:gd name="connsiteY21" fmla="*/ 298450 h 1840179"/>
              <a:gd name="connsiteX22" fmla="*/ 482600 w 1738108"/>
              <a:gd name="connsiteY22" fmla="*/ 247650 h 1840179"/>
              <a:gd name="connsiteX23" fmla="*/ 355600 w 1738108"/>
              <a:gd name="connsiteY23" fmla="*/ 203200 h 1840179"/>
              <a:gd name="connsiteX24" fmla="*/ 222250 w 1738108"/>
              <a:gd name="connsiteY24" fmla="*/ 196850 h 1840179"/>
              <a:gd name="connsiteX25" fmla="*/ 95250 w 1738108"/>
              <a:gd name="connsiteY25" fmla="*/ 165100 h 1840179"/>
              <a:gd name="connsiteX26" fmla="*/ 0 w 1738108"/>
              <a:gd name="connsiteY26" fmla="*/ 120650 h 1840179"/>
              <a:gd name="connsiteX27" fmla="*/ 63500 w 1738108"/>
              <a:gd name="connsiteY27" fmla="*/ 0 h 1840179"/>
              <a:gd name="connsiteX0" fmla="*/ 63500 w 1792947"/>
              <a:gd name="connsiteY0" fmla="*/ 0 h 1840179"/>
              <a:gd name="connsiteX1" fmla="*/ 323850 w 1792947"/>
              <a:gd name="connsiteY1" fmla="*/ 38100 h 1840179"/>
              <a:gd name="connsiteX2" fmla="*/ 476250 w 1792947"/>
              <a:gd name="connsiteY2" fmla="*/ 44450 h 1840179"/>
              <a:gd name="connsiteX3" fmla="*/ 647700 w 1792947"/>
              <a:gd name="connsiteY3" fmla="*/ 184150 h 1840179"/>
              <a:gd name="connsiteX4" fmla="*/ 831850 w 1792947"/>
              <a:gd name="connsiteY4" fmla="*/ 260350 h 1840179"/>
              <a:gd name="connsiteX5" fmla="*/ 971550 w 1792947"/>
              <a:gd name="connsiteY5" fmla="*/ 260350 h 1840179"/>
              <a:gd name="connsiteX6" fmla="*/ 1162050 w 1792947"/>
              <a:gd name="connsiteY6" fmla="*/ 381000 h 1840179"/>
              <a:gd name="connsiteX7" fmla="*/ 1257300 w 1792947"/>
              <a:gd name="connsiteY7" fmla="*/ 615950 h 1840179"/>
              <a:gd name="connsiteX8" fmla="*/ 1441450 w 1792947"/>
              <a:gd name="connsiteY8" fmla="*/ 787400 h 1840179"/>
              <a:gd name="connsiteX9" fmla="*/ 1568450 w 1792947"/>
              <a:gd name="connsiteY9" fmla="*/ 990600 h 1840179"/>
              <a:gd name="connsiteX10" fmla="*/ 1593850 w 1792947"/>
              <a:gd name="connsiteY10" fmla="*/ 1136650 h 1840179"/>
              <a:gd name="connsiteX11" fmla="*/ 1788008 w 1792947"/>
              <a:gd name="connsiteY11" fmla="*/ 1560528 h 1840179"/>
              <a:gd name="connsiteX12" fmla="*/ 1737711 w 1792947"/>
              <a:gd name="connsiteY12" fmla="*/ 1691300 h 1840179"/>
              <a:gd name="connsiteX13" fmla="*/ 1637118 w 1792947"/>
              <a:gd name="connsiteY13" fmla="*/ 1701360 h 1840179"/>
              <a:gd name="connsiteX14" fmla="*/ 1519222 w 1792947"/>
              <a:gd name="connsiteY14" fmla="*/ 1554305 h 1840179"/>
              <a:gd name="connsiteX15" fmla="*/ 1369966 w 1792947"/>
              <a:gd name="connsiteY15" fmla="*/ 1695639 h 1840179"/>
              <a:gd name="connsiteX16" fmla="*/ 1265724 w 1792947"/>
              <a:gd name="connsiteY16" fmla="*/ 1840179 h 1840179"/>
              <a:gd name="connsiteX17" fmla="*/ 1187450 w 1792947"/>
              <a:gd name="connsiteY17" fmla="*/ 1238250 h 1840179"/>
              <a:gd name="connsiteX18" fmla="*/ 1003300 w 1792947"/>
              <a:gd name="connsiteY18" fmla="*/ 1085850 h 1840179"/>
              <a:gd name="connsiteX19" fmla="*/ 901700 w 1792947"/>
              <a:gd name="connsiteY19" fmla="*/ 895350 h 1840179"/>
              <a:gd name="connsiteX20" fmla="*/ 787400 w 1792947"/>
              <a:gd name="connsiteY20" fmla="*/ 704850 h 1840179"/>
              <a:gd name="connsiteX21" fmla="*/ 654050 w 1792947"/>
              <a:gd name="connsiteY21" fmla="*/ 463550 h 1840179"/>
              <a:gd name="connsiteX22" fmla="*/ 533400 w 1792947"/>
              <a:gd name="connsiteY22" fmla="*/ 298450 h 1840179"/>
              <a:gd name="connsiteX23" fmla="*/ 482600 w 1792947"/>
              <a:gd name="connsiteY23" fmla="*/ 247650 h 1840179"/>
              <a:gd name="connsiteX24" fmla="*/ 355600 w 1792947"/>
              <a:gd name="connsiteY24" fmla="*/ 203200 h 1840179"/>
              <a:gd name="connsiteX25" fmla="*/ 222250 w 1792947"/>
              <a:gd name="connsiteY25" fmla="*/ 196850 h 1840179"/>
              <a:gd name="connsiteX26" fmla="*/ 95250 w 1792947"/>
              <a:gd name="connsiteY26" fmla="*/ 165100 h 1840179"/>
              <a:gd name="connsiteX27" fmla="*/ 0 w 1792947"/>
              <a:gd name="connsiteY27" fmla="*/ 120650 h 1840179"/>
              <a:gd name="connsiteX28" fmla="*/ 63500 w 1792947"/>
              <a:gd name="connsiteY28" fmla="*/ 0 h 1840179"/>
              <a:gd name="connsiteX0" fmla="*/ 63500 w 1942555"/>
              <a:gd name="connsiteY0" fmla="*/ 0 h 1840179"/>
              <a:gd name="connsiteX1" fmla="*/ 323850 w 1942555"/>
              <a:gd name="connsiteY1" fmla="*/ 38100 h 1840179"/>
              <a:gd name="connsiteX2" fmla="*/ 476250 w 1942555"/>
              <a:gd name="connsiteY2" fmla="*/ 44450 h 1840179"/>
              <a:gd name="connsiteX3" fmla="*/ 647700 w 1942555"/>
              <a:gd name="connsiteY3" fmla="*/ 184150 h 1840179"/>
              <a:gd name="connsiteX4" fmla="*/ 831850 w 1942555"/>
              <a:gd name="connsiteY4" fmla="*/ 260350 h 1840179"/>
              <a:gd name="connsiteX5" fmla="*/ 971550 w 1942555"/>
              <a:gd name="connsiteY5" fmla="*/ 260350 h 1840179"/>
              <a:gd name="connsiteX6" fmla="*/ 1162050 w 1942555"/>
              <a:gd name="connsiteY6" fmla="*/ 381000 h 1840179"/>
              <a:gd name="connsiteX7" fmla="*/ 1257300 w 1942555"/>
              <a:gd name="connsiteY7" fmla="*/ 615950 h 1840179"/>
              <a:gd name="connsiteX8" fmla="*/ 1441450 w 1942555"/>
              <a:gd name="connsiteY8" fmla="*/ 787400 h 1840179"/>
              <a:gd name="connsiteX9" fmla="*/ 1568450 w 1942555"/>
              <a:gd name="connsiteY9" fmla="*/ 990600 h 1840179"/>
              <a:gd name="connsiteX10" fmla="*/ 1593850 w 1942555"/>
              <a:gd name="connsiteY10" fmla="*/ 1136650 h 1840179"/>
              <a:gd name="connsiteX11" fmla="*/ 1938898 w 1942555"/>
              <a:gd name="connsiteY11" fmla="*/ 1480053 h 1840179"/>
              <a:gd name="connsiteX12" fmla="*/ 1788008 w 1942555"/>
              <a:gd name="connsiteY12" fmla="*/ 1560528 h 1840179"/>
              <a:gd name="connsiteX13" fmla="*/ 1737711 w 1942555"/>
              <a:gd name="connsiteY13" fmla="*/ 1691300 h 1840179"/>
              <a:gd name="connsiteX14" fmla="*/ 1637118 w 1942555"/>
              <a:gd name="connsiteY14" fmla="*/ 1701360 h 1840179"/>
              <a:gd name="connsiteX15" fmla="*/ 1519222 w 1942555"/>
              <a:gd name="connsiteY15" fmla="*/ 1554305 h 1840179"/>
              <a:gd name="connsiteX16" fmla="*/ 1369966 w 1942555"/>
              <a:gd name="connsiteY16" fmla="*/ 1695639 h 1840179"/>
              <a:gd name="connsiteX17" fmla="*/ 1265724 w 1942555"/>
              <a:gd name="connsiteY17" fmla="*/ 1840179 h 1840179"/>
              <a:gd name="connsiteX18" fmla="*/ 1187450 w 1942555"/>
              <a:gd name="connsiteY18" fmla="*/ 1238250 h 1840179"/>
              <a:gd name="connsiteX19" fmla="*/ 1003300 w 1942555"/>
              <a:gd name="connsiteY19" fmla="*/ 1085850 h 1840179"/>
              <a:gd name="connsiteX20" fmla="*/ 901700 w 1942555"/>
              <a:gd name="connsiteY20" fmla="*/ 895350 h 1840179"/>
              <a:gd name="connsiteX21" fmla="*/ 787400 w 1942555"/>
              <a:gd name="connsiteY21" fmla="*/ 704850 h 1840179"/>
              <a:gd name="connsiteX22" fmla="*/ 654050 w 1942555"/>
              <a:gd name="connsiteY22" fmla="*/ 463550 h 1840179"/>
              <a:gd name="connsiteX23" fmla="*/ 533400 w 1942555"/>
              <a:gd name="connsiteY23" fmla="*/ 298450 h 1840179"/>
              <a:gd name="connsiteX24" fmla="*/ 482600 w 1942555"/>
              <a:gd name="connsiteY24" fmla="*/ 247650 h 1840179"/>
              <a:gd name="connsiteX25" fmla="*/ 355600 w 1942555"/>
              <a:gd name="connsiteY25" fmla="*/ 203200 h 1840179"/>
              <a:gd name="connsiteX26" fmla="*/ 222250 w 1942555"/>
              <a:gd name="connsiteY26" fmla="*/ 196850 h 1840179"/>
              <a:gd name="connsiteX27" fmla="*/ 95250 w 1942555"/>
              <a:gd name="connsiteY27" fmla="*/ 165100 h 1840179"/>
              <a:gd name="connsiteX28" fmla="*/ 0 w 1942555"/>
              <a:gd name="connsiteY28" fmla="*/ 120650 h 1840179"/>
              <a:gd name="connsiteX29" fmla="*/ 63500 w 1942555"/>
              <a:gd name="connsiteY29" fmla="*/ 0 h 1840179"/>
              <a:gd name="connsiteX0" fmla="*/ 63500 w 1970941"/>
              <a:gd name="connsiteY0" fmla="*/ 0 h 1840179"/>
              <a:gd name="connsiteX1" fmla="*/ 323850 w 1970941"/>
              <a:gd name="connsiteY1" fmla="*/ 38100 h 1840179"/>
              <a:gd name="connsiteX2" fmla="*/ 476250 w 1970941"/>
              <a:gd name="connsiteY2" fmla="*/ 44450 h 1840179"/>
              <a:gd name="connsiteX3" fmla="*/ 647700 w 1970941"/>
              <a:gd name="connsiteY3" fmla="*/ 184150 h 1840179"/>
              <a:gd name="connsiteX4" fmla="*/ 831850 w 1970941"/>
              <a:gd name="connsiteY4" fmla="*/ 260350 h 1840179"/>
              <a:gd name="connsiteX5" fmla="*/ 971550 w 1970941"/>
              <a:gd name="connsiteY5" fmla="*/ 260350 h 1840179"/>
              <a:gd name="connsiteX6" fmla="*/ 1162050 w 1970941"/>
              <a:gd name="connsiteY6" fmla="*/ 381000 h 1840179"/>
              <a:gd name="connsiteX7" fmla="*/ 1257300 w 1970941"/>
              <a:gd name="connsiteY7" fmla="*/ 615950 h 1840179"/>
              <a:gd name="connsiteX8" fmla="*/ 1441450 w 1970941"/>
              <a:gd name="connsiteY8" fmla="*/ 787400 h 1840179"/>
              <a:gd name="connsiteX9" fmla="*/ 1568450 w 1970941"/>
              <a:gd name="connsiteY9" fmla="*/ 990600 h 1840179"/>
              <a:gd name="connsiteX10" fmla="*/ 1593850 w 1970941"/>
              <a:gd name="connsiteY10" fmla="*/ 1136650 h 1840179"/>
              <a:gd name="connsiteX11" fmla="*/ 1948958 w 1970941"/>
              <a:gd name="connsiteY11" fmla="*/ 1349281 h 1840179"/>
              <a:gd name="connsiteX12" fmla="*/ 1938898 w 1970941"/>
              <a:gd name="connsiteY12" fmla="*/ 1480053 h 1840179"/>
              <a:gd name="connsiteX13" fmla="*/ 1788008 w 1970941"/>
              <a:gd name="connsiteY13" fmla="*/ 1560528 h 1840179"/>
              <a:gd name="connsiteX14" fmla="*/ 1737711 w 1970941"/>
              <a:gd name="connsiteY14" fmla="*/ 1691300 h 1840179"/>
              <a:gd name="connsiteX15" fmla="*/ 1637118 w 1970941"/>
              <a:gd name="connsiteY15" fmla="*/ 1701360 h 1840179"/>
              <a:gd name="connsiteX16" fmla="*/ 1519222 w 1970941"/>
              <a:gd name="connsiteY16" fmla="*/ 1554305 h 1840179"/>
              <a:gd name="connsiteX17" fmla="*/ 1369966 w 1970941"/>
              <a:gd name="connsiteY17" fmla="*/ 1695639 h 1840179"/>
              <a:gd name="connsiteX18" fmla="*/ 1265724 w 1970941"/>
              <a:gd name="connsiteY18" fmla="*/ 1840179 h 1840179"/>
              <a:gd name="connsiteX19" fmla="*/ 1187450 w 1970941"/>
              <a:gd name="connsiteY19" fmla="*/ 1238250 h 1840179"/>
              <a:gd name="connsiteX20" fmla="*/ 1003300 w 1970941"/>
              <a:gd name="connsiteY20" fmla="*/ 1085850 h 1840179"/>
              <a:gd name="connsiteX21" fmla="*/ 901700 w 1970941"/>
              <a:gd name="connsiteY21" fmla="*/ 895350 h 1840179"/>
              <a:gd name="connsiteX22" fmla="*/ 787400 w 1970941"/>
              <a:gd name="connsiteY22" fmla="*/ 704850 h 1840179"/>
              <a:gd name="connsiteX23" fmla="*/ 654050 w 1970941"/>
              <a:gd name="connsiteY23" fmla="*/ 463550 h 1840179"/>
              <a:gd name="connsiteX24" fmla="*/ 533400 w 1970941"/>
              <a:gd name="connsiteY24" fmla="*/ 298450 h 1840179"/>
              <a:gd name="connsiteX25" fmla="*/ 482600 w 1970941"/>
              <a:gd name="connsiteY25" fmla="*/ 247650 h 1840179"/>
              <a:gd name="connsiteX26" fmla="*/ 355600 w 1970941"/>
              <a:gd name="connsiteY26" fmla="*/ 203200 h 1840179"/>
              <a:gd name="connsiteX27" fmla="*/ 222250 w 1970941"/>
              <a:gd name="connsiteY27" fmla="*/ 196850 h 1840179"/>
              <a:gd name="connsiteX28" fmla="*/ 95250 w 1970941"/>
              <a:gd name="connsiteY28" fmla="*/ 165100 h 1840179"/>
              <a:gd name="connsiteX29" fmla="*/ 0 w 1970941"/>
              <a:gd name="connsiteY29" fmla="*/ 120650 h 1840179"/>
              <a:gd name="connsiteX30" fmla="*/ 63500 w 1970941"/>
              <a:gd name="connsiteY30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593850 w 1962019"/>
              <a:gd name="connsiteY10" fmla="*/ 1136650 h 1840179"/>
              <a:gd name="connsiteX11" fmla="*/ 1888601 w 1962019"/>
              <a:gd name="connsiteY11" fmla="*/ 1248687 h 1840179"/>
              <a:gd name="connsiteX12" fmla="*/ 1948958 w 1962019"/>
              <a:gd name="connsiteY12" fmla="*/ 1349281 h 1840179"/>
              <a:gd name="connsiteX13" fmla="*/ 1938898 w 1962019"/>
              <a:gd name="connsiteY13" fmla="*/ 1480053 h 1840179"/>
              <a:gd name="connsiteX14" fmla="*/ 1788008 w 1962019"/>
              <a:gd name="connsiteY14" fmla="*/ 1560528 h 1840179"/>
              <a:gd name="connsiteX15" fmla="*/ 1737711 w 1962019"/>
              <a:gd name="connsiteY15" fmla="*/ 1691300 h 1840179"/>
              <a:gd name="connsiteX16" fmla="*/ 1637118 w 1962019"/>
              <a:gd name="connsiteY16" fmla="*/ 1701360 h 1840179"/>
              <a:gd name="connsiteX17" fmla="*/ 1519222 w 1962019"/>
              <a:gd name="connsiteY17" fmla="*/ 1554305 h 1840179"/>
              <a:gd name="connsiteX18" fmla="*/ 1369966 w 1962019"/>
              <a:gd name="connsiteY18" fmla="*/ 1695639 h 1840179"/>
              <a:gd name="connsiteX19" fmla="*/ 1265724 w 1962019"/>
              <a:gd name="connsiteY19" fmla="*/ 1840179 h 1840179"/>
              <a:gd name="connsiteX20" fmla="*/ 1187450 w 1962019"/>
              <a:gd name="connsiteY20" fmla="*/ 1238250 h 1840179"/>
              <a:gd name="connsiteX21" fmla="*/ 1003300 w 1962019"/>
              <a:gd name="connsiteY21" fmla="*/ 1085850 h 1840179"/>
              <a:gd name="connsiteX22" fmla="*/ 901700 w 1962019"/>
              <a:gd name="connsiteY22" fmla="*/ 895350 h 1840179"/>
              <a:gd name="connsiteX23" fmla="*/ 787400 w 1962019"/>
              <a:gd name="connsiteY23" fmla="*/ 704850 h 1840179"/>
              <a:gd name="connsiteX24" fmla="*/ 654050 w 1962019"/>
              <a:gd name="connsiteY24" fmla="*/ 463550 h 1840179"/>
              <a:gd name="connsiteX25" fmla="*/ 533400 w 1962019"/>
              <a:gd name="connsiteY25" fmla="*/ 298450 h 1840179"/>
              <a:gd name="connsiteX26" fmla="*/ 482600 w 1962019"/>
              <a:gd name="connsiteY26" fmla="*/ 247650 h 1840179"/>
              <a:gd name="connsiteX27" fmla="*/ 355600 w 1962019"/>
              <a:gd name="connsiteY27" fmla="*/ 203200 h 1840179"/>
              <a:gd name="connsiteX28" fmla="*/ 222250 w 1962019"/>
              <a:gd name="connsiteY28" fmla="*/ 196850 h 1840179"/>
              <a:gd name="connsiteX29" fmla="*/ 95250 w 1962019"/>
              <a:gd name="connsiteY29" fmla="*/ 165100 h 1840179"/>
              <a:gd name="connsiteX30" fmla="*/ 0 w 1962019"/>
              <a:gd name="connsiteY30" fmla="*/ 120650 h 1840179"/>
              <a:gd name="connsiteX31" fmla="*/ 63500 w 1962019"/>
              <a:gd name="connsiteY31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593850 w 1962019"/>
              <a:gd name="connsiteY10" fmla="*/ 1136650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187450 w 1962019"/>
              <a:gd name="connsiteY21" fmla="*/ 1238250 h 1840179"/>
              <a:gd name="connsiteX22" fmla="*/ 1003300 w 1962019"/>
              <a:gd name="connsiteY22" fmla="*/ 1085850 h 1840179"/>
              <a:gd name="connsiteX23" fmla="*/ 901700 w 1962019"/>
              <a:gd name="connsiteY23" fmla="*/ 895350 h 1840179"/>
              <a:gd name="connsiteX24" fmla="*/ 787400 w 1962019"/>
              <a:gd name="connsiteY24" fmla="*/ 704850 h 1840179"/>
              <a:gd name="connsiteX25" fmla="*/ 654050 w 1962019"/>
              <a:gd name="connsiteY25" fmla="*/ 463550 h 1840179"/>
              <a:gd name="connsiteX26" fmla="*/ 533400 w 1962019"/>
              <a:gd name="connsiteY26" fmla="*/ 298450 h 1840179"/>
              <a:gd name="connsiteX27" fmla="*/ 482600 w 1962019"/>
              <a:gd name="connsiteY27" fmla="*/ 247650 h 1840179"/>
              <a:gd name="connsiteX28" fmla="*/ 355600 w 1962019"/>
              <a:gd name="connsiteY28" fmla="*/ 203200 h 1840179"/>
              <a:gd name="connsiteX29" fmla="*/ 222250 w 1962019"/>
              <a:gd name="connsiteY29" fmla="*/ 196850 h 1840179"/>
              <a:gd name="connsiteX30" fmla="*/ 95250 w 1962019"/>
              <a:gd name="connsiteY30" fmla="*/ 165100 h 1840179"/>
              <a:gd name="connsiteX31" fmla="*/ 0 w 1962019"/>
              <a:gd name="connsiteY31" fmla="*/ 120650 h 1840179"/>
              <a:gd name="connsiteX32" fmla="*/ 63500 w 1962019"/>
              <a:gd name="connsiteY32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187450 w 1962019"/>
              <a:gd name="connsiteY21" fmla="*/ 1238250 h 1840179"/>
              <a:gd name="connsiteX22" fmla="*/ 1003300 w 1962019"/>
              <a:gd name="connsiteY22" fmla="*/ 1085850 h 1840179"/>
              <a:gd name="connsiteX23" fmla="*/ 901700 w 1962019"/>
              <a:gd name="connsiteY23" fmla="*/ 895350 h 1840179"/>
              <a:gd name="connsiteX24" fmla="*/ 787400 w 1962019"/>
              <a:gd name="connsiteY24" fmla="*/ 704850 h 1840179"/>
              <a:gd name="connsiteX25" fmla="*/ 654050 w 1962019"/>
              <a:gd name="connsiteY25" fmla="*/ 463550 h 1840179"/>
              <a:gd name="connsiteX26" fmla="*/ 533400 w 1962019"/>
              <a:gd name="connsiteY26" fmla="*/ 298450 h 1840179"/>
              <a:gd name="connsiteX27" fmla="*/ 482600 w 1962019"/>
              <a:gd name="connsiteY27" fmla="*/ 247650 h 1840179"/>
              <a:gd name="connsiteX28" fmla="*/ 355600 w 1962019"/>
              <a:gd name="connsiteY28" fmla="*/ 203200 h 1840179"/>
              <a:gd name="connsiteX29" fmla="*/ 222250 w 1962019"/>
              <a:gd name="connsiteY29" fmla="*/ 196850 h 1840179"/>
              <a:gd name="connsiteX30" fmla="*/ 95250 w 1962019"/>
              <a:gd name="connsiteY30" fmla="*/ 165100 h 1840179"/>
              <a:gd name="connsiteX31" fmla="*/ 0 w 1962019"/>
              <a:gd name="connsiteY31" fmla="*/ 120650 h 1840179"/>
              <a:gd name="connsiteX32" fmla="*/ 63500 w 1962019"/>
              <a:gd name="connsiteY32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267925 w 1962019"/>
              <a:gd name="connsiteY21" fmla="*/ 1499795 h 1840179"/>
              <a:gd name="connsiteX22" fmla="*/ 1003300 w 1962019"/>
              <a:gd name="connsiteY22" fmla="*/ 1085850 h 1840179"/>
              <a:gd name="connsiteX23" fmla="*/ 901700 w 1962019"/>
              <a:gd name="connsiteY23" fmla="*/ 895350 h 1840179"/>
              <a:gd name="connsiteX24" fmla="*/ 787400 w 1962019"/>
              <a:gd name="connsiteY24" fmla="*/ 704850 h 1840179"/>
              <a:gd name="connsiteX25" fmla="*/ 654050 w 1962019"/>
              <a:gd name="connsiteY25" fmla="*/ 463550 h 1840179"/>
              <a:gd name="connsiteX26" fmla="*/ 533400 w 1962019"/>
              <a:gd name="connsiteY26" fmla="*/ 298450 h 1840179"/>
              <a:gd name="connsiteX27" fmla="*/ 482600 w 1962019"/>
              <a:gd name="connsiteY27" fmla="*/ 247650 h 1840179"/>
              <a:gd name="connsiteX28" fmla="*/ 355600 w 1962019"/>
              <a:gd name="connsiteY28" fmla="*/ 203200 h 1840179"/>
              <a:gd name="connsiteX29" fmla="*/ 222250 w 1962019"/>
              <a:gd name="connsiteY29" fmla="*/ 196850 h 1840179"/>
              <a:gd name="connsiteX30" fmla="*/ 95250 w 1962019"/>
              <a:gd name="connsiteY30" fmla="*/ 165100 h 1840179"/>
              <a:gd name="connsiteX31" fmla="*/ 0 w 1962019"/>
              <a:gd name="connsiteY31" fmla="*/ 120650 h 1840179"/>
              <a:gd name="connsiteX32" fmla="*/ 63500 w 1962019"/>
              <a:gd name="connsiteY32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267925 w 1962019"/>
              <a:gd name="connsiteY21" fmla="*/ 1499795 h 1840179"/>
              <a:gd name="connsiteX22" fmla="*/ 1124085 w 1962019"/>
              <a:gd name="connsiteY22" fmla="*/ 1490112 h 1840179"/>
              <a:gd name="connsiteX23" fmla="*/ 1003300 w 1962019"/>
              <a:gd name="connsiteY23" fmla="*/ 1085850 h 1840179"/>
              <a:gd name="connsiteX24" fmla="*/ 901700 w 1962019"/>
              <a:gd name="connsiteY24" fmla="*/ 895350 h 1840179"/>
              <a:gd name="connsiteX25" fmla="*/ 787400 w 1962019"/>
              <a:gd name="connsiteY25" fmla="*/ 704850 h 1840179"/>
              <a:gd name="connsiteX26" fmla="*/ 654050 w 1962019"/>
              <a:gd name="connsiteY26" fmla="*/ 463550 h 1840179"/>
              <a:gd name="connsiteX27" fmla="*/ 533400 w 1962019"/>
              <a:gd name="connsiteY27" fmla="*/ 298450 h 1840179"/>
              <a:gd name="connsiteX28" fmla="*/ 482600 w 1962019"/>
              <a:gd name="connsiteY28" fmla="*/ 247650 h 1840179"/>
              <a:gd name="connsiteX29" fmla="*/ 355600 w 1962019"/>
              <a:gd name="connsiteY29" fmla="*/ 203200 h 1840179"/>
              <a:gd name="connsiteX30" fmla="*/ 222250 w 1962019"/>
              <a:gd name="connsiteY30" fmla="*/ 196850 h 1840179"/>
              <a:gd name="connsiteX31" fmla="*/ 95250 w 1962019"/>
              <a:gd name="connsiteY31" fmla="*/ 165100 h 1840179"/>
              <a:gd name="connsiteX32" fmla="*/ 0 w 1962019"/>
              <a:gd name="connsiteY32" fmla="*/ 120650 h 1840179"/>
              <a:gd name="connsiteX33" fmla="*/ 63500 w 1962019"/>
              <a:gd name="connsiteY33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237747 w 1962019"/>
              <a:gd name="connsiteY21" fmla="*/ 1550091 h 1840179"/>
              <a:gd name="connsiteX22" fmla="*/ 1124085 w 1962019"/>
              <a:gd name="connsiteY22" fmla="*/ 1490112 h 1840179"/>
              <a:gd name="connsiteX23" fmla="*/ 1003300 w 1962019"/>
              <a:gd name="connsiteY23" fmla="*/ 1085850 h 1840179"/>
              <a:gd name="connsiteX24" fmla="*/ 901700 w 1962019"/>
              <a:gd name="connsiteY24" fmla="*/ 895350 h 1840179"/>
              <a:gd name="connsiteX25" fmla="*/ 787400 w 1962019"/>
              <a:gd name="connsiteY25" fmla="*/ 704850 h 1840179"/>
              <a:gd name="connsiteX26" fmla="*/ 654050 w 1962019"/>
              <a:gd name="connsiteY26" fmla="*/ 463550 h 1840179"/>
              <a:gd name="connsiteX27" fmla="*/ 533400 w 1962019"/>
              <a:gd name="connsiteY27" fmla="*/ 298450 h 1840179"/>
              <a:gd name="connsiteX28" fmla="*/ 482600 w 1962019"/>
              <a:gd name="connsiteY28" fmla="*/ 247650 h 1840179"/>
              <a:gd name="connsiteX29" fmla="*/ 355600 w 1962019"/>
              <a:gd name="connsiteY29" fmla="*/ 203200 h 1840179"/>
              <a:gd name="connsiteX30" fmla="*/ 222250 w 1962019"/>
              <a:gd name="connsiteY30" fmla="*/ 196850 h 1840179"/>
              <a:gd name="connsiteX31" fmla="*/ 95250 w 1962019"/>
              <a:gd name="connsiteY31" fmla="*/ 165100 h 1840179"/>
              <a:gd name="connsiteX32" fmla="*/ 0 w 1962019"/>
              <a:gd name="connsiteY32" fmla="*/ 120650 h 1840179"/>
              <a:gd name="connsiteX33" fmla="*/ 63500 w 1962019"/>
              <a:gd name="connsiteY33" fmla="*/ 0 h 1840179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03300 w 1962019"/>
              <a:gd name="connsiteY23" fmla="*/ 1085850 h 1810001"/>
              <a:gd name="connsiteX24" fmla="*/ 901700 w 1962019"/>
              <a:gd name="connsiteY24" fmla="*/ 895350 h 1810001"/>
              <a:gd name="connsiteX25" fmla="*/ 787400 w 1962019"/>
              <a:gd name="connsiteY25" fmla="*/ 704850 h 1810001"/>
              <a:gd name="connsiteX26" fmla="*/ 654050 w 1962019"/>
              <a:gd name="connsiteY26" fmla="*/ 463550 h 1810001"/>
              <a:gd name="connsiteX27" fmla="*/ 533400 w 1962019"/>
              <a:gd name="connsiteY27" fmla="*/ 298450 h 1810001"/>
              <a:gd name="connsiteX28" fmla="*/ 482600 w 1962019"/>
              <a:gd name="connsiteY28" fmla="*/ 247650 h 1810001"/>
              <a:gd name="connsiteX29" fmla="*/ 355600 w 1962019"/>
              <a:gd name="connsiteY29" fmla="*/ 203200 h 1810001"/>
              <a:gd name="connsiteX30" fmla="*/ 222250 w 1962019"/>
              <a:gd name="connsiteY30" fmla="*/ 196850 h 1810001"/>
              <a:gd name="connsiteX31" fmla="*/ 95250 w 1962019"/>
              <a:gd name="connsiteY31" fmla="*/ 165100 h 1810001"/>
              <a:gd name="connsiteX32" fmla="*/ 0 w 1962019"/>
              <a:gd name="connsiteY32" fmla="*/ 120650 h 1810001"/>
              <a:gd name="connsiteX33" fmla="*/ 63500 w 1962019"/>
              <a:gd name="connsiteY33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1003300 w 1962019"/>
              <a:gd name="connsiteY24" fmla="*/ 1085850 h 1810001"/>
              <a:gd name="connsiteX25" fmla="*/ 901700 w 1962019"/>
              <a:gd name="connsiteY25" fmla="*/ 895350 h 1810001"/>
              <a:gd name="connsiteX26" fmla="*/ 787400 w 1962019"/>
              <a:gd name="connsiteY26" fmla="*/ 704850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901700 w 1962019"/>
              <a:gd name="connsiteY25" fmla="*/ 895350 h 1810001"/>
              <a:gd name="connsiteX26" fmla="*/ 787400 w 1962019"/>
              <a:gd name="connsiteY26" fmla="*/ 704850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787400 w 1962019"/>
              <a:gd name="connsiteY26" fmla="*/ 704850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473044 w 1962019"/>
              <a:gd name="connsiteY28" fmla="*/ 499639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473044 w 1962019"/>
              <a:gd name="connsiteY28" fmla="*/ 499639 h 1810001"/>
              <a:gd name="connsiteX29" fmla="*/ 422244 w 1962019"/>
              <a:gd name="connsiteY29" fmla="*/ 368363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473044 w 1962019"/>
              <a:gd name="connsiteY28" fmla="*/ 499639 h 1810001"/>
              <a:gd name="connsiteX29" fmla="*/ 422244 w 1962019"/>
              <a:gd name="connsiteY29" fmla="*/ 368363 h 1810001"/>
              <a:gd name="connsiteX30" fmla="*/ 325422 w 1962019"/>
              <a:gd name="connsiteY30" fmla="*/ 313853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76250 w 1962019"/>
              <a:gd name="connsiteY2" fmla="*/ 227657 h 1993208"/>
              <a:gd name="connsiteX3" fmla="*/ 647700 w 1962019"/>
              <a:gd name="connsiteY3" fmla="*/ 367357 h 1993208"/>
              <a:gd name="connsiteX4" fmla="*/ 831850 w 1962019"/>
              <a:gd name="connsiteY4" fmla="*/ 443557 h 1993208"/>
              <a:gd name="connsiteX5" fmla="*/ 971550 w 1962019"/>
              <a:gd name="connsiteY5" fmla="*/ 443557 h 1993208"/>
              <a:gd name="connsiteX6" fmla="*/ 1162050 w 1962019"/>
              <a:gd name="connsiteY6" fmla="*/ 564207 h 1993208"/>
              <a:gd name="connsiteX7" fmla="*/ 1257300 w 1962019"/>
              <a:gd name="connsiteY7" fmla="*/ 799157 h 1993208"/>
              <a:gd name="connsiteX8" fmla="*/ 1441450 w 1962019"/>
              <a:gd name="connsiteY8" fmla="*/ 970607 h 1993208"/>
              <a:gd name="connsiteX9" fmla="*/ 1568450 w 1962019"/>
              <a:gd name="connsiteY9" fmla="*/ 1173807 h 1993208"/>
              <a:gd name="connsiteX10" fmla="*/ 1764860 w 1962019"/>
              <a:gd name="connsiteY10" fmla="*/ 1229323 h 1993208"/>
              <a:gd name="connsiteX11" fmla="*/ 1928839 w 1962019"/>
              <a:gd name="connsiteY11" fmla="*/ 1311180 h 1993208"/>
              <a:gd name="connsiteX12" fmla="*/ 1888601 w 1962019"/>
              <a:gd name="connsiteY12" fmla="*/ 1431894 h 1993208"/>
              <a:gd name="connsiteX13" fmla="*/ 1948958 w 1962019"/>
              <a:gd name="connsiteY13" fmla="*/ 1532488 h 1993208"/>
              <a:gd name="connsiteX14" fmla="*/ 1938898 w 1962019"/>
              <a:gd name="connsiteY14" fmla="*/ 1663260 h 1993208"/>
              <a:gd name="connsiteX15" fmla="*/ 1788008 w 1962019"/>
              <a:gd name="connsiteY15" fmla="*/ 1743735 h 1993208"/>
              <a:gd name="connsiteX16" fmla="*/ 1737711 w 1962019"/>
              <a:gd name="connsiteY16" fmla="*/ 1874507 h 1993208"/>
              <a:gd name="connsiteX17" fmla="*/ 1637118 w 1962019"/>
              <a:gd name="connsiteY17" fmla="*/ 1884567 h 1993208"/>
              <a:gd name="connsiteX18" fmla="*/ 1519222 w 1962019"/>
              <a:gd name="connsiteY18" fmla="*/ 1737512 h 1993208"/>
              <a:gd name="connsiteX19" fmla="*/ 1369966 w 1962019"/>
              <a:gd name="connsiteY19" fmla="*/ 1878846 h 1993208"/>
              <a:gd name="connsiteX20" fmla="*/ 1305962 w 1962019"/>
              <a:gd name="connsiteY20" fmla="*/ 1993208 h 1993208"/>
              <a:gd name="connsiteX21" fmla="*/ 1237747 w 1962019"/>
              <a:gd name="connsiteY21" fmla="*/ 1733298 h 1993208"/>
              <a:gd name="connsiteX22" fmla="*/ 1124085 w 1962019"/>
              <a:gd name="connsiteY22" fmla="*/ 1673319 h 1993208"/>
              <a:gd name="connsiteX23" fmla="*/ 1013432 w 1962019"/>
              <a:gd name="connsiteY23" fmla="*/ 1653200 h 1993208"/>
              <a:gd name="connsiteX24" fmla="*/ 902705 w 1962019"/>
              <a:gd name="connsiteY24" fmla="*/ 1440066 h 1993208"/>
              <a:gd name="connsiteX25" fmla="*/ 780987 w 1962019"/>
              <a:gd name="connsiteY25" fmla="*/ 1299864 h 1993208"/>
              <a:gd name="connsiteX26" fmla="*/ 606331 w 1962019"/>
              <a:gd name="connsiteY26" fmla="*/ 1179780 h 1993208"/>
              <a:gd name="connsiteX27" fmla="*/ 523278 w 1962019"/>
              <a:gd name="connsiteY27" fmla="*/ 998836 h 1993208"/>
              <a:gd name="connsiteX28" fmla="*/ 473044 w 1962019"/>
              <a:gd name="connsiteY28" fmla="*/ 682846 h 1993208"/>
              <a:gd name="connsiteX29" fmla="*/ 422244 w 1962019"/>
              <a:gd name="connsiteY29" fmla="*/ 551570 h 1993208"/>
              <a:gd name="connsiteX30" fmla="*/ 325422 w 1962019"/>
              <a:gd name="connsiteY30" fmla="*/ 497060 h 1993208"/>
              <a:gd name="connsiteX31" fmla="*/ 222250 w 1962019"/>
              <a:gd name="connsiteY31" fmla="*/ 380057 h 1993208"/>
              <a:gd name="connsiteX32" fmla="*/ 95250 w 1962019"/>
              <a:gd name="connsiteY32" fmla="*/ 348307 h 1993208"/>
              <a:gd name="connsiteX33" fmla="*/ 0 w 1962019"/>
              <a:gd name="connsiteY33" fmla="*/ 303857 h 1993208"/>
              <a:gd name="connsiteX34" fmla="*/ 63500 w 1962019"/>
              <a:gd name="connsiteY34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476250 w 1962019"/>
              <a:gd name="connsiteY3" fmla="*/ 227657 h 1993208"/>
              <a:gd name="connsiteX4" fmla="*/ 647700 w 1962019"/>
              <a:gd name="connsiteY4" fmla="*/ 367357 h 1993208"/>
              <a:gd name="connsiteX5" fmla="*/ 831850 w 1962019"/>
              <a:gd name="connsiteY5" fmla="*/ 443557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476250 w 1962019"/>
              <a:gd name="connsiteY3" fmla="*/ 227657 h 1993208"/>
              <a:gd name="connsiteX4" fmla="*/ 677879 w 1962019"/>
              <a:gd name="connsiteY4" fmla="*/ 166169 h 1993208"/>
              <a:gd name="connsiteX5" fmla="*/ 831850 w 1962019"/>
              <a:gd name="connsiteY5" fmla="*/ 443557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506428 w 1962019"/>
              <a:gd name="connsiteY3" fmla="*/ 187419 h 1993208"/>
              <a:gd name="connsiteX4" fmla="*/ 677879 w 1962019"/>
              <a:gd name="connsiteY4" fmla="*/ 166169 h 1993208"/>
              <a:gd name="connsiteX5" fmla="*/ 831850 w 1962019"/>
              <a:gd name="connsiteY5" fmla="*/ 443557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506428 w 1962019"/>
              <a:gd name="connsiteY3" fmla="*/ 187419 h 1993208"/>
              <a:gd name="connsiteX4" fmla="*/ 677879 w 1962019"/>
              <a:gd name="connsiteY4" fmla="*/ 166169 h 1993208"/>
              <a:gd name="connsiteX5" fmla="*/ 821792 w 1962019"/>
              <a:gd name="connsiteY5" fmla="*/ 403319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62019" h="1993208">
                <a:moveTo>
                  <a:pt x="63500" y="183207"/>
                </a:moveTo>
                <a:lnTo>
                  <a:pt x="203138" y="0"/>
                </a:lnTo>
                <a:cubicBezTo>
                  <a:pt x="251929" y="38037"/>
                  <a:pt x="411374" y="-14460"/>
                  <a:pt x="460165" y="23577"/>
                </a:cubicBezTo>
                <a:lnTo>
                  <a:pt x="506428" y="187419"/>
                </a:lnTo>
                <a:lnTo>
                  <a:pt x="677879" y="166169"/>
                </a:lnTo>
                <a:lnTo>
                  <a:pt x="821792" y="403319"/>
                </a:lnTo>
                <a:lnTo>
                  <a:pt x="971550" y="443557"/>
                </a:lnTo>
                <a:lnTo>
                  <a:pt x="1162050" y="564207"/>
                </a:lnTo>
                <a:lnTo>
                  <a:pt x="1257300" y="799157"/>
                </a:lnTo>
                <a:lnTo>
                  <a:pt x="1441450" y="970607"/>
                </a:lnTo>
                <a:lnTo>
                  <a:pt x="1568450" y="1173807"/>
                </a:lnTo>
                <a:lnTo>
                  <a:pt x="1764860" y="1229323"/>
                </a:lnTo>
                <a:cubicBezTo>
                  <a:pt x="1789717" y="1262278"/>
                  <a:pt x="1879714" y="1292507"/>
                  <a:pt x="1928839" y="1311180"/>
                </a:cubicBezTo>
                <a:cubicBezTo>
                  <a:pt x="1977964" y="1329853"/>
                  <a:pt x="1850040" y="1405069"/>
                  <a:pt x="1888601" y="1431894"/>
                </a:cubicBezTo>
                <a:cubicBezTo>
                  <a:pt x="1927162" y="1458719"/>
                  <a:pt x="1912074" y="1488897"/>
                  <a:pt x="1948958" y="1532488"/>
                </a:cubicBezTo>
                <a:cubicBezTo>
                  <a:pt x="1985842" y="1576079"/>
                  <a:pt x="1932192" y="1621346"/>
                  <a:pt x="1938898" y="1663260"/>
                </a:cubicBezTo>
                <a:cubicBezTo>
                  <a:pt x="1945604" y="1705174"/>
                  <a:pt x="1777949" y="1685055"/>
                  <a:pt x="1788008" y="1743735"/>
                </a:cubicBezTo>
                <a:cubicBezTo>
                  <a:pt x="1798067" y="1802415"/>
                  <a:pt x="1741064" y="1827563"/>
                  <a:pt x="1737711" y="1874507"/>
                </a:cubicBezTo>
                <a:cubicBezTo>
                  <a:pt x="1734358" y="1921451"/>
                  <a:pt x="1651738" y="1862132"/>
                  <a:pt x="1637118" y="1884567"/>
                </a:cubicBezTo>
                <a:lnTo>
                  <a:pt x="1519222" y="1737512"/>
                </a:lnTo>
                <a:lnTo>
                  <a:pt x="1369966" y="1878846"/>
                </a:lnTo>
                <a:lnTo>
                  <a:pt x="1305962" y="1993208"/>
                </a:lnTo>
                <a:cubicBezTo>
                  <a:pt x="1306696" y="1879747"/>
                  <a:pt x="1237013" y="1846759"/>
                  <a:pt x="1237747" y="1733298"/>
                </a:cubicBezTo>
                <a:cubicBezTo>
                  <a:pt x="1196507" y="1666361"/>
                  <a:pt x="1165325" y="1740256"/>
                  <a:pt x="1124085" y="1673319"/>
                </a:cubicBezTo>
                <a:cubicBezTo>
                  <a:pt x="1103967" y="1619669"/>
                  <a:pt x="1033550" y="1706850"/>
                  <a:pt x="1013432" y="1653200"/>
                </a:cubicBezTo>
                <a:lnTo>
                  <a:pt x="902705" y="1440066"/>
                </a:lnTo>
                <a:lnTo>
                  <a:pt x="780987" y="1299864"/>
                </a:lnTo>
                <a:cubicBezTo>
                  <a:pt x="783125" y="1162595"/>
                  <a:pt x="604193" y="1317049"/>
                  <a:pt x="606331" y="1179780"/>
                </a:cubicBezTo>
                <a:lnTo>
                  <a:pt x="523278" y="998836"/>
                </a:lnTo>
                <a:lnTo>
                  <a:pt x="473044" y="682846"/>
                </a:lnTo>
                <a:lnTo>
                  <a:pt x="422244" y="551570"/>
                </a:lnTo>
                <a:lnTo>
                  <a:pt x="325422" y="497060"/>
                </a:lnTo>
                <a:lnTo>
                  <a:pt x="222250" y="380057"/>
                </a:lnTo>
                <a:lnTo>
                  <a:pt x="95250" y="348307"/>
                </a:lnTo>
                <a:lnTo>
                  <a:pt x="0" y="303857"/>
                </a:lnTo>
                <a:lnTo>
                  <a:pt x="63500" y="183207"/>
                </a:lnTo>
                <a:close/>
              </a:path>
            </a:pathLst>
          </a:custGeom>
          <a:solidFill>
            <a:srgbClr val="66FF33">
              <a:alpha val="30000"/>
            </a:srgbClr>
          </a:solidFill>
          <a:ln w="381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76425" y="1481138"/>
            <a:ext cx="5276850" cy="3086100"/>
            <a:chOff x="1876425" y="1481138"/>
            <a:chExt cx="5276850" cy="3086100"/>
          </a:xfrm>
        </p:grpSpPr>
        <p:sp>
          <p:nvSpPr>
            <p:cNvPr id="26" name="Freeform 25"/>
            <p:cNvSpPr/>
            <p:nvPr/>
          </p:nvSpPr>
          <p:spPr>
            <a:xfrm>
              <a:off x="1876425" y="2019300"/>
              <a:ext cx="2190750" cy="176213"/>
            </a:xfrm>
            <a:custGeom>
              <a:avLst/>
              <a:gdLst>
                <a:gd name="connsiteX0" fmla="*/ 2190750 w 2190750"/>
                <a:gd name="connsiteY0" fmla="*/ 176213 h 176213"/>
                <a:gd name="connsiteX1" fmla="*/ 2033588 w 2190750"/>
                <a:gd name="connsiteY1" fmla="*/ 157163 h 176213"/>
                <a:gd name="connsiteX2" fmla="*/ 1966913 w 2190750"/>
                <a:gd name="connsiteY2" fmla="*/ 147638 h 176213"/>
                <a:gd name="connsiteX3" fmla="*/ 1876425 w 2190750"/>
                <a:gd name="connsiteY3" fmla="*/ 138113 h 176213"/>
                <a:gd name="connsiteX4" fmla="*/ 1690688 w 2190750"/>
                <a:gd name="connsiteY4" fmla="*/ 176213 h 176213"/>
                <a:gd name="connsiteX5" fmla="*/ 1547813 w 2190750"/>
                <a:gd name="connsiteY5" fmla="*/ 161925 h 176213"/>
                <a:gd name="connsiteX6" fmla="*/ 1281113 w 2190750"/>
                <a:gd name="connsiteY6" fmla="*/ 161925 h 176213"/>
                <a:gd name="connsiteX7" fmla="*/ 1009650 w 2190750"/>
                <a:gd name="connsiteY7" fmla="*/ 147638 h 176213"/>
                <a:gd name="connsiteX8" fmla="*/ 619125 w 2190750"/>
                <a:gd name="connsiteY8" fmla="*/ 138113 h 176213"/>
                <a:gd name="connsiteX9" fmla="*/ 542925 w 2190750"/>
                <a:gd name="connsiteY9" fmla="*/ 123825 h 176213"/>
                <a:gd name="connsiteX10" fmla="*/ 433388 w 2190750"/>
                <a:gd name="connsiteY10" fmla="*/ 57150 h 176213"/>
                <a:gd name="connsiteX11" fmla="*/ 342900 w 2190750"/>
                <a:gd name="connsiteY11" fmla="*/ 38100 h 176213"/>
                <a:gd name="connsiteX12" fmla="*/ 190500 w 2190750"/>
                <a:gd name="connsiteY12" fmla="*/ 28575 h 176213"/>
                <a:gd name="connsiteX13" fmla="*/ 90488 w 2190750"/>
                <a:gd name="connsiteY13" fmla="*/ 14288 h 176213"/>
                <a:gd name="connsiteX14" fmla="*/ 0 w 2190750"/>
                <a:gd name="connsiteY1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90750" h="176213">
                  <a:moveTo>
                    <a:pt x="2190750" y="176213"/>
                  </a:moveTo>
                  <a:lnTo>
                    <a:pt x="2033588" y="157163"/>
                  </a:lnTo>
                  <a:lnTo>
                    <a:pt x="1966913" y="147638"/>
                  </a:lnTo>
                  <a:lnTo>
                    <a:pt x="1876425" y="138113"/>
                  </a:lnTo>
                  <a:lnTo>
                    <a:pt x="1690688" y="176213"/>
                  </a:lnTo>
                  <a:lnTo>
                    <a:pt x="1547813" y="161925"/>
                  </a:lnTo>
                  <a:lnTo>
                    <a:pt x="1281113" y="161925"/>
                  </a:lnTo>
                  <a:lnTo>
                    <a:pt x="1009650" y="147638"/>
                  </a:lnTo>
                  <a:lnTo>
                    <a:pt x="619125" y="138113"/>
                  </a:lnTo>
                  <a:lnTo>
                    <a:pt x="542925" y="123825"/>
                  </a:lnTo>
                  <a:lnTo>
                    <a:pt x="433388" y="57150"/>
                  </a:lnTo>
                  <a:lnTo>
                    <a:pt x="342900" y="38100"/>
                  </a:lnTo>
                  <a:lnTo>
                    <a:pt x="190500" y="28575"/>
                  </a:lnTo>
                  <a:lnTo>
                    <a:pt x="90488" y="1428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419350" y="1962150"/>
              <a:ext cx="1585913" cy="2409825"/>
            </a:xfrm>
            <a:custGeom>
              <a:avLst/>
              <a:gdLst>
                <a:gd name="connsiteX0" fmla="*/ 1576388 w 1585913"/>
                <a:gd name="connsiteY0" fmla="*/ 0 h 2409825"/>
                <a:gd name="connsiteX1" fmla="*/ 1585913 w 1585913"/>
                <a:gd name="connsiteY1" fmla="*/ 209550 h 2409825"/>
                <a:gd name="connsiteX2" fmla="*/ 1443038 w 1585913"/>
                <a:gd name="connsiteY2" fmla="*/ 247650 h 2409825"/>
                <a:gd name="connsiteX3" fmla="*/ 1385888 w 1585913"/>
                <a:gd name="connsiteY3" fmla="*/ 257175 h 2409825"/>
                <a:gd name="connsiteX4" fmla="*/ 1204913 w 1585913"/>
                <a:gd name="connsiteY4" fmla="*/ 509588 h 2409825"/>
                <a:gd name="connsiteX5" fmla="*/ 1004888 w 1585913"/>
                <a:gd name="connsiteY5" fmla="*/ 538163 h 2409825"/>
                <a:gd name="connsiteX6" fmla="*/ 738188 w 1585913"/>
                <a:gd name="connsiteY6" fmla="*/ 700088 h 2409825"/>
                <a:gd name="connsiteX7" fmla="*/ 714375 w 1585913"/>
                <a:gd name="connsiteY7" fmla="*/ 695325 h 2409825"/>
                <a:gd name="connsiteX8" fmla="*/ 585788 w 1585913"/>
                <a:gd name="connsiteY8" fmla="*/ 766763 h 2409825"/>
                <a:gd name="connsiteX9" fmla="*/ 595313 w 1585913"/>
                <a:gd name="connsiteY9" fmla="*/ 819150 h 2409825"/>
                <a:gd name="connsiteX10" fmla="*/ 638175 w 1585913"/>
                <a:gd name="connsiteY10" fmla="*/ 862013 h 2409825"/>
                <a:gd name="connsiteX11" fmla="*/ 728663 w 1585913"/>
                <a:gd name="connsiteY11" fmla="*/ 919163 h 2409825"/>
                <a:gd name="connsiteX12" fmla="*/ 719138 w 1585913"/>
                <a:gd name="connsiteY12" fmla="*/ 1052513 h 2409825"/>
                <a:gd name="connsiteX13" fmla="*/ 814388 w 1585913"/>
                <a:gd name="connsiteY13" fmla="*/ 1176338 h 2409825"/>
                <a:gd name="connsiteX14" fmla="*/ 738188 w 1585913"/>
                <a:gd name="connsiteY14" fmla="*/ 1266825 h 2409825"/>
                <a:gd name="connsiteX15" fmla="*/ 704850 w 1585913"/>
                <a:gd name="connsiteY15" fmla="*/ 1309688 h 2409825"/>
                <a:gd name="connsiteX16" fmla="*/ 661988 w 1585913"/>
                <a:gd name="connsiteY16" fmla="*/ 1447800 h 2409825"/>
                <a:gd name="connsiteX17" fmla="*/ 681038 w 1585913"/>
                <a:gd name="connsiteY17" fmla="*/ 1576388 h 2409825"/>
                <a:gd name="connsiteX18" fmla="*/ 642938 w 1585913"/>
                <a:gd name="connsiteY18" fmla="*/ 1709738 h 2409825"/>
                <a:gd name="connsiteX19" fmla="*/ 604838 w 1585913"/>
                <a:gd name="connsiteY19" fmla="*/ 1819275 h 2409825"/>
                <a:gd name="connsiteX20" fmla="*/ 509588 w 1585913"/>
                <a:gd name="connsiteY20" fmla="*/ 1924050 h 2409825"/>
                <a:gd name="connsiteX21" fmla="*/ 0 w 1585913"/>
                <a:gd name="connsiteY21" fmla="*/ 2409825 h 240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85913" h="2409825">
                  <a:moveTo>
                    <a:pt x="1576388" y="0"/>
                  </a:moveTo>
                  <a:lnTo>
                    <a:pt x="1585913" y="209550"/>
                  </a:lnTo>
                  <a:lnTo>
                    <a:pt x="1443038" y="247650"/>
                  </a:lnTo>
                  <a:lnTo>
                    <a:pt x="1385888" y="257175"/>
                  </a:lnTo>
                  <a:lnTo>
                    <a:pt x="1204913" y="509588"/>
                  </a:lnTo>
                  <a:lnTo>
                    <a:pt x="1004888" y="538163"/>
                  </a:lnTo>
                  <a:lnTo>
                    <a:pt x="738188" y="700088"/>
                  </a:lnTo>
                  <a:lnTo>
                    <a:pt x="714375" y="695325"/>
                  </a:lnTo>
                  <a:lnTo>
                    <a:pt x="585788" y="766763"/>
                  </a:lnTo>
                  <a:lnTo>
                    <a:pt x="595313" y="819150"/>
                  </a:lnTo>
                  <a:lnTo>
                    <a:pt x="638175" y="862013"/>
                  </a:lnTo>
                  <a:lnTo>
                    <a:pt x="728663" y="919163"/>
                  </a:lnTo>
                  <a:lnTo>
                    <a:pt x="719138" y="1052513"/>
                  </a:lnTo>
                  <a:lnTo>
                    <a:pt x="814388" y="1176338"/>
                  </a:lnTo>
                  <a:lnTo>
                    <a:pt x="738188" y="1266825"/>
                  </a:lnTo>
                  <a:lnTo>
                    <a:pt x="704850" y="1309688"/>
                  </a:lnTo>
                  <a:lnTo>
                    <a:pt x="661988" y="1447800"/>
                  </a:lnTo>
                  <a:lnTo>
                    <a:pt x="681038" y="1576388"/>
                  </a:lnTo>
                  <a:lnTo>
                    <a:pt x="642938" y="1709738"/>
                  </a:lnTo>
                  <a:lnTo>
                    <a:pt x="604838" y="1819275"/>
                  </a:lnTo>
                  <a:lnTo>
                    <a:pt x="509588" y="1924050"/>
                  </a:lnTo>
                  <a:lnTo>
                    <a:pt x="0" y="2409825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010025" y="1481138"/>
              <a:ext cx="576263" cy="3086100"/>
            </a:xfrm>
            <a:custGeom>
              <a:avLst/>
              <a:gdLst>
                <a:gd name="connsiteX0" fmla="*/ 485775 w 576263"/>
                <a:gd name="connsiteY0" fmla="*/ 0 h 3086100"/>
                <a:gd name="connsiteX1" fmla="*/ 566738 w 576263"/>
                <a:gd name="connsiteY1" fmla="*/ 252412 h 3086100"/>
                <a:gd name="connsiteX2" fmla="*/ 576263 w 576263"/>
                <a:gd name="connsiteY2" fmla="*/ 395287 h 3086100"/>
                <a:gd name="connsiteX3" fmla="*/ 485775 w 576263"/>
                <a:gd name="connsiteY3" fmla="*/ 542925 h 3086100"/>
                <a:gd name="connsiteX4" fmla="*/ 504825 w 576263"/>
                <a:gd name="connsiteY4" fmla="*/ 690562 h 3086100"/>
                <a:gd name="connsiteX5" fmla="*/ 476250 w 576263"/>
                <a:gd name="connsiteY5" fmla="*/ 747712 h 3086100"/>
                <a:gd name="connsiteX6" fmla="*/ 314325 w 576263"/>
                <a:gd name="connsiteY6" fmla="*/ 833437 h 3086100"/>
                <a:gd name="connsiteX7" fmla="*/ 295275 w 576263"/>
                <a:gd name="connsiteY7" fmla="*/ 852487 h 3086100"/>
                <a:gd name="connsiteX8" fmla="*/ 290513 w 576263"/>
                <a:gd name="connsiteY8" fmla="*/ 919162 h 3086100"/>
                <a:gd name="connsiteX9" fmla="*/ 261938 w 576263"/>
                <a:gd name="connsiteY9" fmla="*/ 1000125 h 3086100"/>
                <a:gd name="connsiteX10" fmla="*/ 242888 w 576263"/>
                <a:gd name="connsiteY10" fmla="*/ 1123950 h 3086100"/>
                <a:gd name="connsiteX11" fmla="*/ 233363 w 576263"/>
                <a:gd name="connsiteY11" fmla="*/ 1185862 h 3086100"/>
                <a:gd name="connsiteX12" fmla="*/ 214313 w 576263"/>
                <a:gd name="connsiteY12" fmla="*/ 1276350 h 3086100"/>
                <a:gd name="connsiteX13" fmla="*/ 257175 w 576263"/>
                <a:gd name="connsiteY13" fmla="*/ 1371600 h 3086100"/>
                <a:gd name="connsiteX14" fmla="*/ 180975 w 576263"/>
                <a:gd name="connsiteY14" fmla="*/ 1495425 h 3086100"/>
                <a:gd name="connsiteX15" fmla="*/ 80963 w 576263"/>
                <a:gd name="connsiteY15" fmla="*/ 1590675 h 3086100"/>
                <a:gd name="connsiteX16" fmla="*/ 33338 w 576263"/>
                <a:gd name="connsiteY16" fmla="*/ 1671637 h 3086100"/>
                <a:gd name="connsiteX17" fmla="*/ 61913 w 576263"/>
                <a:gd name="connsiteY17" fmla="*/ 1800225 h 3086100"/>
                <a:gd name="connsiteX18" fmla="*/ 23813 w 576263"/>
                <a:gd name="connsiteY18" fmla="*/ 1947862 h 3086100"/>
                <a:gd name="connsiteX19" fmla="*/ 4763 w 576263"/>
                <a:gd name="connsiteY19" fmla="*/ 2152650 h 3086100"/>
                <a:gd name="connsiteX20" fmla="*/ 0 w 576263"/>
                <a:gd name="connsiteY20" fmla="*/ 2243137 h 3086100"/>
                <a:gd name="connsiteX21" fmla="*/ 123825 w 576263"/>
                <a:gd name="connsiteY21" fmla="*/ 2414587 h 3086100"/>
                <a:gd name="connsiteX22" fmla="*/ 204788 w 576263"/>
                <a:gd name="connsiteY22" fmla="*/ 2638425 h 3086100"/>
                <a:gd name="connsiteX23" fmla="*/ 261938 w 576263"/>
                <a:gd name="connsiteY23" fmla="*/ 2871787 h 3086100"/>
                <a:gd name="connsiteX24" fmla="*/ 266700 w 576263"/>
                <a:gd name="connsiteY24" fmla="*/ 308610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263" h="3086100">
                  <a:moveTo>
                    <a:pt x="485775" y="0"/>
                  </a:moveTo>
                  <a:lnTo>
                    <a:pt x="566738" y="252412"/>
                  </a:lnTo>
                  <a:lnTo>
                    <a:pt x="576263" y="395287"/>
                  </a:lnTo>
                  <a:lnTo>
                    <a:pt x="485775" y="542925"/>
                  </a:lnTo>
                  <a:lnTo>
                    <a:pt x="504825" y="690562"/>
                  </a:lnTo>
                  <a:lnTo>
                    <a:pt x="476250" y="747712"/>
                  </a:lnTo>
                  <a:lnTo>
                    <a:pt x="314325" y="833437"/>
                  </a:lnTo>
                  <a:lnTo>
                    <a:pt x="295275" y="852487"/>
                  </a:lnTo>
                  <a:lnTo>
                    <a:pt x="290513" y="919162"/>
                  </a:lnTo>
                  <a:lnTo>
                    <a:pt x="261938" y="1000125"/>
                  </a:lnTo>
                  <a:lnTo>
                    <a:pt x="242888" y="1123950"/>
                  </a:lnTo>
                  <a:lnTo>
                    <a:pt x="233363" y="1185862"/>
                  </a:lnTo>
                  <a:lnTo>
                    <a:pt x="214313" y="1276350"/>
                  </a:lnTo>
                  <a:lnTo>
                    <a:pt x="257175" y="1371600"/>
                  </a:lnTo>
                  <a:lnTo>
                    <a:pt x="180975" y="1495425"/>
                  </a:lnTo>
                  <a:lnTo>
                    <a:pt x="80963" y="1590675"/>
                  </a:lnTo>
                  <a:lnTo>
                    <a:pt x="33338" y="1671637"/>
                  </a:lnTo>
                  <a:lnTo>
                    <a:pt x="61913" y="1800225"/>
                  </a:lnTo>
                  <a:lnTo>
                    <a:pt x="23813" y="1947862"/>
                  </a:lnTo>
                  <a:lnTo>
                    <a:pt x="4763" y="2152650"/>
                  </a:lnTo>
                  <a:lnTo>
                    <a:pt x="0" y="2243137"/>
                  </a:lnTo>
                  <a:lnTo>
                    <a:pt x="123825" y="2414587"/>
                  </a:lnTo>
                  <a:lnTo>
                    <a:pt x="204788" y="2638425"/>
                  </a:lnTo>
                  <a:lnTo>
                    <a:pt x="261938" y="2871787"/>
                  </a:lnTo>
                  <a:lnTo>
                    <a:pt x="266700" y="30861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210175" y="2343150"/>
              <a:ext cx="1943100" cy="1252538"/>
            </a:xfrm>
            <a:custGeom>
              <a:avLst/>
              <a:gdLst>
                <a:gd name="connsiteX0" fmla="*/ 0 w 1943100"/>
                <a:gd name="connsiteY0" fmla="*/ 23813 h 1252538"/>
                <a:gd name="connsiteX1" fmla="*/ 200025 w 1943100"/>
                <a:gd name="connsiteY1" fmla="*/ 0 h 1252538"/>
                <a:gd name="connsiteX2" fmla="*/ 385763 w 1943100"/>
                <a:gd name="connsiteY2" fmla="*/ 176213 h 1252538"/>
                <a:gd name="connsiteX3" fmla="*/ 609600 w 1943100"/>
                <a:gd name="connsiteY3" fmla="*/ 309563 h 1252538"/>
                <a:gd name="connsiteX4" fmla="*/ 919163 w 1943100"/>
                <a:gd name="connsiteY4" fmla="*/ 381000 h 1252538"/>
                <a:gd name="connsiteX5" fmla="*/ 1243013 w 1943100"/>
                <a:gd name="connsiteY5" fmla="*/ 504825 h 1252538"/>
                <a:gd name="connsiteX6" fmla="*/ 1338263 w 1943100"/>
                <a:gd name="connsiteY6" fmla="*/ 576263 h 1252538"/>
                <a:gd name="connsiteX7" fmla="*/ 1300163 w 1943100"/>
                <a:gd name="connsiteY7" fmla="*/ 666750 h 1252538"/>
                <a:gd name="connsiteX8" fmla="*/ 1285875 w 1943100"/>
                <a:gd name="connsiteY8" fmla="*/ 733425 h 1252538"/>
                <a:gd name="connsiteX9" fmla="*/ 1309688 w 1943100"/>
                <a:gd name="connsiteY9" fmla="*/ 800100 h 1252538"/>
                <a:gd name="connsiteX10" fmla="*/ 1519238 w 1943100"/>
                <a:gd name="connsiteY10" fmla="*/ 966788 h 1252538"/>
                <a:gd name="connsiteX11" fmla="*/ 1633538 w 1943100"/>
                <a:gd name="connsiteY11" fmla="*/ 1062038 h 1252538"/>
                <a:gd name="connsiteX12" fmla="*/ 1943100 w 1943100"/>
                <a:gd name="connsiteY12" fmla="*/ 1252538 h 125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3100" h="1252538">
                  <a:moveTo>
                    <a:pt x="0" y="23813"/>
                  </a:moveTo>
                  <a:lnTo>
                    <a:pt x="200025" y="0"/>
                  </a:lnTo>
                  <a:lnTo>
                    <a:pt x="385763" y="176213"/>
                  </a:lnTo>
                  <a:lnTo>
                    <a:pt x="609600" y="309563"/>
                  </a:lnTo>
                  <a:lnTo>
                    <a:pt x="919163" y="381000"/>
                  </a:lnTo>
                  <a:lnTo>
                    <a:pt x="1243013" y="504825"/>
                  </a:lnTo>
                  <a:lnTo>
                    <a:pt x="1338263" y="576263"/>
                  </a:lnTo>
                  <a:lnTo>
                    <a:pt x="1300163" y="666750"/>
                  </a:lnTo>
                  <a:lnTo>
                    <a:pt x="1285875" y="733425"/>
                  </a:lnTo>
                  <a:lnTo>
                    <a:pt x="1309688" y="800100"/>
                  </a:lnTo>
                  <a:lnTo>
                    <a:pt x="1519238" y="966788"/>
                  </a:lnTo>
                  <a:lnTo>
                    <a:pt x="1633538" y="1062038"/>
                  </a:lnTo>
                  <a:lnTo>
                    <a:pt x="1943100" y="1252538"/>
                  </a:lnTo>
                </a:path>
              </a:pathLst>
            </a:custGeom>
            <a:noFill/>
            <a:ln w="19050"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053013" y="2143125"/>
              <a:ext cx="419100" cy="1881188"/>
            </a:xfrm>
            <a:custGeom>
              <a:avLst/>
              <a:gdLst>
                <a:gd name="connsiteX0" fmla="*/ 323850 w 419100"/>
                <a:gd name="connsiteY0" fmla="*/ 0 h 1881188"/>
                <a:gd name="connsiteX1" fmla="*/ 338137 w 419100"/>
                <a:gd name="connsiteY1" fmla="*/ 185738 h 1881188"/>
                <a:gd name="connsiteX2" fmla="*/ 276225 w 419100"/>
                <a:gd name="connsiteY2" fmla="*/ 395288 h 1881188"/>
                <a:gd name="connsiteX3" fmla="*/ 180975 w 419100"/>
                <a:gd name="connsiteY3" fmla="*/ 523875 h 1881188"/>
                <a:gd name="connsiteX4" fmla="*/ 133350 w 419100"/>
                <a:gd name="connsiteY4" fmla="*/ 552450 h 1881188"/>
                <a:gd name="connsiteX5" fmla="*/ 85725 w 419100"/>
                <a:gd name="connsiteY5" fmla="*/ 714375 h 1881188"/>
                <a:gd name="connsiteX6" fmla="*/ 47625 w 419100"/>
                <a:gd name="connsiteY6" fmla="*/ 762000 h 1881188"/>
                <a:gd name="connsiteX7" fmla="*/ 0 w 419100"/>
                <a:gd name="connsiteY7" fmla="*/ 776288 h 1881188"/>
                <a:gd name="connsiteX8" fmla="*/ 42862 w 419100"/>
                <a:gd name="connsiteY8" fmla="*/ 904875 h 1881188"/>
                <a:gd name="connsiteX9" fmla="*/ 119062 w 419100"/>
                <a:gd name="connsiteY9" fmla="*/ 1038225 h 1881188"/>
                <a:gd name="connsiteX10" fmla="*/ 200025 w 419100"/>
                <a:gd name="connsiteY10" fmla="*/ 1204913 h 1881188"/>
                <a:gd name="connsiteX11" fmla="*/ 252412 w 419100"/>
                <a:gd name="connsiteY11" fmla="*/ 1300163 h 1881188"/>
                <a:gd name="connsiteX12" fmla="*/ 280987 w 419100"/>
                <a:gd name="connsiteY12" fmla="*/ 1476375 h 1881188"/>
                <a:gd name="connsiteX13" fmla="*/ 276225 w 419100"/>
                <a:gd name="connsiteY13" fmla="*/ 1581150 h 1881188"/>
                <a:gd name="connsiteX14" fmla="*/ 323850 w 419100"/>
                <a:gd name="connsiteY14" fmla="*/ 1666875 h 1881188"/>
                <a:gd name="connsiteX15" fmla="*/ 319087 w 419100"/>
                <a:gd name="connsiteY15" fmla="*/ 1714500 h 1881188"/>
                <a:gd name="connsiteX16" fmla="*/ 419100 w 419100"/>
                <a:gd name="connsiteY16" fmla="*/ 1881188 h 188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9100" h="1881188">
                  <a:moveTo>
                    <a:pt x="323850" y="0"/>
                  </a:moveTo>
                  <a:lnTo>
                    <a:pt x="338137" y="185738"/>
                  </a:lnTo>
                  <a:lnTo>
                    <a:pt x="276225" y="395288"/>
                  </a:lnTo>
                  <a:lnTo>
                    <a:pt x="180975" y="523875"/>
                  </a:lnTo>
                  <a:lnTo>
                    <a:pt x="133350" y="552450"/>
                  </a:lnTo>
                  <a:lnTo>
                    <a:pt x="85725" y="714375"/>
                  </a:lnTo>
                  <a:lnTo>
                    <a:pt x="47625" y="762000"/>
                  </a:lnTo>
                  <a:lnTo>
                    <a:pt x="0" y="776288"/>
                  </a:lnTo>
                  <a:lnTo>
                    <a:pt x="42862" y="904875"/>
                  </a:lnTo>
                  <a:lnTo>
                    <a:pt x="119062" y="1038225"/>
                  </a:lnTo>
                  <a:lnTo>
                    <a:pt x="200025" y="1204913"/>
                  </a:lnTo>
                  <a:lnTo>
                    <a:pt x="252412" y="1300163"/>
                  </a:lnTo>
                  <a:lnTo>
                    <a:pt x="280987" y="1476375"/>
                  </a:lnTo>
                  <a:lnTo>
                    <a:pt x="276225" y="1581150"/>
                  </a:lnTo>
                  <a:lnTo>
                    <a:pt x="323850" y="1666875"/>
                  </a:lnTo>
                  <a:lnTo>
                    <a:pt x="319087" y="1714500"/>
                  </a:lnTo>
                  <a:lnTo>
                    <a:pt x="419100" y="1881188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5" grpId="0" animBg="1"/>
      <p:bldP spid="56" grpId="0" animBg="1"/>
      <p:bldP spid="58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465" y="1219200"/>
            <a:ext cx="7536335" cy="4038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4288" y="-594360"/>
            <a:ext cx="3336141" cy="716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Freeform 50"/>
          <p:cNvSpPr/>
          <p:nvPr/>
        </p:nvSpPr>
        <p:spPr>
          <a:xfrm>
            <a:off x="3690747" y="1783080"/>
            <a:ext cx="2205990" cy="1165860"/>
          </a:xfrm>
          <a:custGeom>
            <a:avLst/>
            <a:gdLst>
              <a:gd name="connsiteX0" fmla="*/ 0 w 2451100"/>
              <a:gd name="connsiteY0" fmla="*/ 368300 h 1295400"/>
              <a:gd name="connsiteX1" fmla="*/ 76200 w 2451100"/>
              <a:gd name="connsiteY1" fmla="*/ 336550 h 1295400"/>
              <a:gd name="connsiteX2" fmla="*/ 82550 w 2451100"/>
              <a:gd name="connsiteY2" fmla="*/ 285750 h 1295400"/>
              <a:gd name="connsiteX3" fmla="*/ 114300 w 2451100"/>
              <a:gd name="connsiteY3" fmla="*/ 228600 h 1295400"/>
              <a:gd name="connsiteX4" fmla="*/ 247650 w 2451100"/>
              <a:gd name="connsiteY4" fmla="*/ 254000 h 1295400"/>
              <a:gd name="connsiteX5" fmla="*/ 463550 w 2451100"/>
              <a:gd name="connsiteY5" fmla="*/ 266700 h 1295400"/>
              <a:gd name="connsiteX6" fmla="*/ 527050 w 2451100"/>
              <a:gd name="connsiteY6" fmla="*/ 196850 h 1295400"/>
              <a:gd name="connsiteX7" fmla="*/ 673100 w 2451100"/>
              <a:gd name="connsiteY7" fmla="*/ 203200 h 1295400"/>
              <a:gd name="connsiteX8" fmla="*/ 812800 w 2451100"/>
              <a:gd name="connsiteY8" fmla="*/ 120650 h 1295400"/>
              <a:gd name="connsiteX9" fmla="*/ 908050 w 2451100"/>
              <a:gd name="connsiteY9" fmla="*/ 38100 h 1295400"/>
              <a:gd name="connsiteX10" fmla="*/ 1066800 w 2451100"/>
              <a:gd name="connsiteY10" fmla="*/ 0 h 1295400"/>
              <a:gd name="connsiteX11" fmla="*/ 1149350 w 2451100"/>
              <a:gd name="connsiteY11" fmla="*/ 50800 h 1295400"/>
              <a:gd name="connsiteX12" fmla="*/ 1104900 w 2451100"/>
              <a:gd name="connsiteY12" fmla="*/ 146050 h 1295400"/>
              <a:gd name="connsiteX13" fmla="*/ 1003300 w 2451100"/>
              <a:gd name="connsiteY13" fmla="*/ 234950 h 1295400"/>
              <a:gd name="connsiteX14" fmla="*/ 971550 w 2451100"/>
              <a:gd name="connsiteY14" fmla="*/ 355600 h 1295400"/>
              <a:gd name="connsiteX15" fmla="*/ 1041400 w 2451100"/>
              <a:gd name="connsiteY15" fmla="*/ 482600 h 1295400"/>
              <a:gd name="connsiteX16" fmla="*/ 1308100 w 2451100"/>
              <a:gd name="connsiteY16" fmla="*/ 508000 h 1295400"/>
              <a:gd name="connsiteX17" fmla="*/ 1530350 w 2451100"/>
              <a:gd name="connsiteY17" fmla="*/ 527050 h 1295400"/>
              <a:gd name="connsiteX18" fmla="*/ 1746250 w 2451100"/>
              <a:gd name="connsiteY18" fmla="*/ 476250 h 1295400"/>
              <a:gd name="connsiteX19" fmla="*/ 1917700 w 2451100"/>
              <a:gd name="connsiteY19" fmla="*/ 342900 h 1295400"/>
              <a:gd name="connsiteX20" fmla="*/ 1955800 w 2451100"/>
              <a:gd name="connsiteY20" fmla="*/ 285750 h 1295400"/>
              <a:gd name="connsiteX21" fmla="*/ 2044700 w 2451100"/>
              <a:gd name="connsiteY21" fmla="*/ 330200 h 1295400"/>
              <a:gd name="connsiteX22" fmla="*/ 2108200 w 2451100"/>
              <a:gd name="connsiteY22" fmla="*/ 361950 h 1295400"/>
              <a:gd name="connsiteX23" fmla="*/ 2209800 w 2451100"/>
              <a:gd name="connsiteY23" fmla="*/ 254000 h 1295400"/>
              <a:gd name="connsiteX24" fmla="*/ 2343150 w 2451100"/>
              <a:gd name="connsiteY24" fmla="*/ 254000 h 1295400"/>
              <a:gd name="connsiteX25" fmla="*/ 2451100 w 2451100"/>
              <a:gd name="connsiteY25" fmla="*/ 323850 h 1295400"/>
              <a:gd name="connsiteX26" fmla="*/ 2432050 w 2451100"/>
              <a:gd name="connsiteY26" fmla="*/ 444500 h 1295400"/>
              <a:gd name="connsiteX27" fmla="*/ 2374900 w 2451100"/>
              <a:gd name="connsiteY27" fmla="*/ 552450 h 1295400"/>
              <a:gd name="connsiteX28" fmla="*/ 2260600 w 2451100"/>
              <a:gd name="connsiteY28" fmla="*/ 584200 h 1295400"/>
              <a:gd name="connsiteX29" fmla="*/ 2165350 w 2451100"/>
              <a:gd name="connsiteY29" fmla="*/ 596900 h 1295400"/>
              <a:gd name="connsiteX30" fmla="*/ 2127250 w 2451100"/>
              <a:gd name="connsiteY30" fmla="*/ 603250 h 1295400"/>
              <a:gd name="connsiteX31" fmla="*/ 1936750 w 2451100"/>
              <a:gd name="connsiteY31" fmla="*/ 666750 h 1295400"/>
              <a:gd name="connsiteX32" fmla="*/ 1771650 w 2451100"/>
              <a:gd name="connsiteY32" fmla="*/ 774700 h 1295400"/>
              <a:gd name="connsiteX33" fmla="*/ 1638300 w 2451100"/>
              <a:gd name="connsiteY33" fmla="*/ 857250 h 1295400"/>
              <a:gd name="connsiteX34" fmla="*/ 1428750 w 2451100"/>
              <a:gd name="connsiteY34" fmla="*/ 1028700 h 1295400"/>
              <a:gd name="connsiteX35" fmla="*/ 1295400 w 2451100"/>
              <a:gd name="connsiteY35" fmla="*/ 1130300 h 1295400"/>
              <a:gd name="connsiteX36" fmla="*/ 1200150 w 2451100"/>
              <a:gd name="connsiteY36" fmla="*/ 1270000 h 1295400"/>
              <a:gd name="connsiteX37" fmla="*/ 1130300 w 2451100"/>
              <a:gd name="connsiteY37" fmla="*/ 1295400 h 1295400"/>
              <a:gd name="connsiteX38" fmla="*/ 1092200 w 2451100"/>
              <a:gd name="connsiteY38" fmla="*/ 1295400 h 1295400"/>
              <a:gd name="connsiteX39" fmla="*/ 958850 w 2451100"/>
              <a:gd name="connsiteY39" fmla="*/ 1225550 h 1295400"/>
              <a:gd name="connsiteX40" fmla="*/ 838200 w 2451100"/>
              <a:gd name="connsiteY40" fmla="*/ 1130300 h 1295400"/>
              <a:gd name="connsiteX41" fmla="*/ 762000 w 2451100"/>
              <a:gd name="connsiteY41" fmla="*/ 965200 h 1295400"/>
              <a:gd name="connsiteX42" fmla="*/ 711200 w 2451100"/>
              <a:gd name="connsiteY42" fmla="*/ 901700 h 1295400"/>
              <a:gd name="connsiteX43" fmla="*/ 495300 w 2451100"/>
              <a:gd name="connsiteY43" fmla="*/ 876300 h 1295400"/>
              <a:gd name="connsiteX44" fmla="*/ 304800 w 2451100"/>
              <a:gd name="connsiteY44" fmla="*/ 825500 h 1295400"/>
              <a:gd name="connsiteX45" fmla="*/ 114300 w 2451100"/>
              <a:gd name="connsiteY45" fmla="*/ 698500 h 1295400"/>
              <a:gd name="connsiteX46" fmla="*/ 69850 w 2451100"/>
              <a:gd name="connsiteY46" fmla="*/ 431800 h 1295400"/>
              <a:gd name="connsiteX47" fmla="*/ 0 w 2451100"/>
              <a:gd name="connsiteY47" fmla="*/ 3683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51100" h="1295400">
                <a:moveTo>
                  <a:pt x="0" y="368300"/>
                </a:moveTo>
                <a:lnTo>
                  <a:pt x="76200" y="336550"/>
                </a:lnTo>
                <a:lnTo>
                  <a:pt x="82550" y="285750"/>
                </a:lnTo>
                <a:lnTo>
                  <a:pt x="114300" y="228600"/>
                </a:lnTo>
                <a:lnTo>
                  <a:pt x="247650" y="254000"/>
                </a:lnTo>
                <a:lnTo>
                  <a:pt x="463550" y="266700"/>
                </a:lnTo>
                <a:lnTo>
                  <a:pt x="527050" y="196850"/>
                </a:lnTo>
                <a:lnTo>
                  <a:pt x="673100" y="203200"/>
                </a:lnTo>
                <a:lnTo>
                  <a:pt x="812800" y="120650"/>
                </a:lnTo>
                <a:lnTo>
                  <a:pt x="908050" y="38100"/>
                </a:lnTo>
                <a:lnTo>
                  <a:pt x="1066800" y="0"/>
                </a:lnTo>
                <a:lnTo>
                  <a:pt x="1149350" y="50800"/>
                </a:lnTo>
                <a:lnTo>
                  <a:pt x="1104900" y="146050"/>
                </a:lnTo>
                <a:lnTo>
                  <a:pt x="1003300" y="234950"/>
                </a:lnTo>
                <a:lnTo>
                  <a:pt x="971550" y="355600"/>
                </a:lnTo>
                <a:lnTo>
                  <a:pt x="1041400" y="482600"/>
                </a:lnTo>
                <a:lnTo>
                  <a:pt x="1308100" y="508000"/>
                </a:lnTo>
                <a:lnTo>
                  <a:pt x="1530350" y="527050"/>
                </a:lnTo>
                <a:lnTo>
                  <a:pt x="1746250" y="476250"/>
                </a:lnTo>
                <a:lnTo>
                  <a:pt x="1917700" y="342900"/>
                </a:lnTo>
                <a:lnTo>
                  <a:pt x="1955800" y="285750"/>
                </a:lnTo>
                <a:lnTo>
                  <a:pt x="2044700" y="330200"/>
                </a:lnTo>
                <a:lnTo>
                  <a:pt x="2108200" y="361950"/>
                </a:lnTo>
                <a:lnTo>
                  <a:pt x="2209800" y="254000"/>
                </a:lnTo>
                <a:lnTo>
                  <a:pt x="2343150" y="254000"/>
                </a:lnTo>
                <a:lnTo>
                  <a:pt x="2451100" y="323850"/>
                </a:lnTo>
                <a:lnTo>
                  <a:pt x="2432050" y="444500"/>
                </a:lnTo>
                <a:lnTo>
                  <a:pt x="2374900" y="552450"/>
                </a:lnTo>
                <a:lnTo>
                  <a:pt x="2260600" y="584200"/>
                </a:lnTo>
                <a:lnTo>
                  <a:pt x="2165350" y="596900"/>
                </a:lnTo>
                <a:lnTo>
                  <a:pt x="2127250" y="603250"/>
                </a:lnTo>
                <a:lnTo>
                  <a:pt x="1936750" y="666750"/>
                </a:lnTo>
                <a:lnTo>
                  <a:pt x="1771650" y="774700"/>
                </a:lnTo>
                <a:lnTo>
                  <a:pt x="1638300" y="857250"/>
                </a:lnTo>
                <a:lnTo>
                  <a:pt x="1428750" y="1028700"/>
                </a:lnTo>
                <a:lnTo>
                  <a:pt x="1295400" y="1130300"/>
                </a:lnTo>
                <a:lnTo>
                  <a:pt x="1200150" y="1270000"/>
                </a:lnTo>
                <a:lnTo>
                  <a:pt x="1130300" y="1295400"/>
                </a:lnTo>
                <a:lnTo>
                  <a:pt x="1092200" y="1295400"/>
                </a:lnTo>
                <a:lnTo>
                  <a:pt x="958850" y="1225550"/>
                </a:lnTo>
                <a:lnTo>
                  <a:pt x="838200" y="1130300"/>
                </a:lnTo>
                <a:lnTo>
                  <a:pt x="762000" y="965200"/>
                </a:lnTo>
                <a:lnTo>
                  <a:pt x="711200" y="901700"/>
                </a:lnTo>
                <a:lnTo>
                  <a:pt x="495300" y="876300"/>
                </a:lnTo>
                <a:lnTo>
                  <a:pt x="304800" y="825500"/>
                </a:lnTo>
                <a:lnTo>
                  <a:pt x="114300" y="698500"/>
                </a:lnTo>
                <a:lnTo>
                  <a:pt x="69850" y="431800"/>
                </a:lnTo>
                <a:lnTo>
                  <a:pt x="0" y="368300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 w="381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965192" y="2543175"/>
            <a:ext cx="1388745" cy="1343025"/>
          </a:xfrm>
          <a:custGeom>
            <a:avLst/>
            <a:gdLst>
              <a:gd name="connsiteX0" fmla="*/ 317500 w 1543050"/>
              <a:gd name="connsiteY0" fmla="*/ 0 h 1492250"/>
              <a:gd name="connsiteX1" fmla="*/ 692150 w 1543050"/>
              <a:gd name="connsiteY1" fmla="*/ 139700 h 1492250"/>
              <a:gd name="connsiteX2" fmla="*/ 1022350 w 1543050"/>
              <a:gd name="connsiteY2" fmla="*/ 317500 h 1492250"/>
              <a:gd name="connsiteX3" fmla="*/ 1352550 w 1543050"/>
              <a:gd name="connsiteY3" fmla="*/ 520700 h 1492250"/>
              <a:gd name="connsiteX4" fmla="*/ 1504950 w 1543050"/>
              <a:gd name="connsiteY4" fmla="*/ 749300 h 1492250"/>
              <a:gd name="connsiteX5" fmla="*/ 1543050 w 1543050"/>
              <a:gd name="connsiteY5" fmla="*/ 971550 h 1492250"/>
              <a:gd name="connsiteX6" fmla="*/ 1530350 w 1543050"/>
              <a:gd name="connsiteY6" fmla="*/ 1187450 h 1492250"/>
              <a:gd name="connsiteX7" fmla="*/ 1435100 w 1543050"/>
              <a:gd name="connsiteY7" fmla="*/ 1397000 h 1492250"/>
              <a:gd name="connsiteX8" fmla="*/ 1295400 w 1543050"/>
              <a:gd name="connsiteY8" fmla="*/ 1492250 h 1492250"/>
              <a:gd name="connsiteX9" fmla="*/ 1111250 w 1543050"/>
              <a:gd name="connsiteY9" fmla="*/ 1492250 h 1492250"/>
              <a:gd name="connsiteX10" fmla="*/ 977900 w 1543050"/>
              <a:gd name="connsiteY10" fmla="*/ 1466850 h 1492250"/>
              <a:gd name="connsiteX11" fmla="*/ 793750 w 1543050"/>
              <a:gd name="connsiteY11" fmla="*/ 1377950 h 1492250"/>
              <a:gd name="connsiteX12" fmla="*/ 692150 w 1543050"/>
              <a:gd name="connsiteY12" fmla="*/ 1314450 h 1492250"/>
              <a:gd name="connsiteX13" fmla="*/ 533400 w 1543050"/>
              <a:gd name="connsiteY13" fmla="*/ 1225550 h 1492250"/>
              <a:gd name="connsiteX14" fmla="*/ 361950 w 1543050"/>
              <a:gd name="connsiteY14" fmla="*/ 1092200 h 1492250"/>
              <a:gd name="connsiteX15" fmla="*/ 190500 w 1543050"/>
              <a:gd name="connsiteY15" fmla="*/ 952500 h 1492250"/>
              <a:gd name="connsiteX16" fmla="*/ 57150 w 1543050"/>
              <a:gd name="connsiteY16" fmla="*/ 736600 h 1492250"/>
              <a:gd name="connsiteX17" fmla="*/ 0 w 1543050"/>
              <a:gd name="connsiteY17" fmla="*/ 406400 h 1492250"/>
              <a:gd name="connsiteX18" fmla="*/ 25400 w 1543050"/>
              <a:gd name="connsiteY18" fmla="*/ 247650 h 1492250"/>
              <a:gd name="connsiteX19" fmla="*/ 133350 w 1543050"/>
              <a:gd name="connsiteY19" fmla="*/ 114300 h 1492250"/>
              <a:gd name="connsiteX20" fmla="*/ 165100 w 1543050"/>
              <a:gd name="connsiteY20" fmla="*/ 95250 h 1492250"/>
              <a:gd name="connsiteX21" fmla="*/ 330200 w 1543050"/>
              <a:gd name="connsiteY21" fmla="*/ 152400 h 1492250"/>
              <a:gd name="connsiteX0" fmla="*/ 317500 w 1543050"/>
              <a:gd name="connsiteY0" fmla="*/ 0 h 1492250"/>
              <a:gd name="connsiteX1" fmla="*/ 692150 w 1543050"/>
              <a:gd name="connsiteY1" fmla="*/ 139700 h 1492250"/>
              <a:gd name="connsiteX2" fmla="*/ 1022350 w 1543050"/>
              <a:gd name="connsiteY2" fmla="*/ 317500 h 1492250"/>
              <a:gd name="connsiteX3" fmla="*/ 1352550 w 1543050"/>
              <a:gd name="connsiteY3" fmla="*/ 520700 h 1492250"/>
              <a:gd name="connsiteX4" fmla="*/ 1504950 w 1543050"/>
              <a:gd name="connsiteY4" fmla="*/ 749300 h 1492250"/>
              <a:gd name="connsiteX5" fmla="*/ 1543050 w 1543050"/>
              <a:gd name="connsiteY5" fmla="*/ 971550 h 1492250"/>
              <a:gd name="connsiteX6" fmla="*/ 1530350 w 1543050"/>
              <a:gd name="connsiteY6" fmla="*/ 1187450 h 1492250"/>
              <a:gd name="connsiteX7" fmla="*/ 1435100 w 1543050"/>
              <a:gd name="connsiteY7" fmla="*/ 1397000 h 1492250"/>
              <a:gd name="connsiteX8" fmla="*/ 1295400 w 1543050"/>
              <a:gd name="connsiteY8" fmla="*/ 1492250 h 1492250"/>
              <a:gd name="connsiteX9" fmla="*/ 1111250 w 1543050"/>
              <a:gd name="connsiteY9" fmla="*/ 1492250 h 1492250"/>
              <a:gd name="connsiteX10" fmla="*/ 977900 w 1543050"/>
              <a:gd name="connsiteY10" fmla="*/ 1466850 h 1492250"/>
              <a:gd name="connsiteX11" fmla="*/ 793750 w 1543050"/>
              <a:gd name="connsiteY11" fmla="*/ 1377950 h 1492250"/>
              <a:gd name="connsiteX12" fmla="*/ 692150 w 1543050"/>
              <a:gd name="connsiteY12" fmla="*/ 1314450 h 1492250"/>
              <a:gd name="connsiteX13" fmla="*/ 533400 w 1543050"/>
              <a:gd name="connsiteY13" fmla="*/ 1225550 h 1492250"/>
              <a:gd name="connsiteX14" fmla="*/ 361950 w 1543050"/>
              <a:gd name="connsiteY14" fmla="*/ 1092200 h 1492250"/>
              <a:gd name="connsiteX15" fmla="*/ 190500 w 1543050"/>
              <a:gd name="connsiteY15" fmla="*/ 952500 h 1492250"/>
              <a:gd name="connsiteX16" fmla="*/ 57150 w 1543050"/>
              <a:gd name="connsiteY16" fmla="*/ 736600 h 1492250"/>
              <a:gd name="connsiteX17" fmla="*/ 0 w 1543050"/>
              <a:gd name="connsiteY17" fmla="*/ 406400 h 1492250"/>
              <a:gd name="connsiteX18" fmla="*/ 25400 w 1543050"/>
              <a:gd name="connsiteY18" fmla="*/ 247650 h 1492250"/>
              <a:gd name="connsiteX19" fmla="*/ 133350 w 1543050"/>
              <a:gd name="connsiteY19" fmla="*/ 114300 h 1492250"/>
              <a:gd name="connsiteX20" fmla="*/ 165100 w 1543050"/>
              <a:gd name="connsiteY20" fmla="*/ 95250 h 1492250"/>
              <a:gd name="connsiteX21" fmla="*/ 304800 w 1543050"/>
              <a:gd name="connsiteY21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43050" h="1492250">
                <a:moveTo>
                  <a:pt x="317500" y="0"/>
                </a:moveTo>
                <a:lnTo>
                  <a:pt x="692150" y="139700"/>
                </a:lnTo>
                <a:lnTo>
                  <a:pt x="1022350" y="317500"/>
                </a:lnTo>
                <a:lnTo>
                  <a:pt x="1352550" y="520700"/>
                </a:lnTo>
                <a:lnTo>
                  <a:pt x="1504950" y="749300"/>
                </a:lnTo>
                <a:lnTo>
                  <a:pt x="1543050" y="971550"/>
                </a:lnTo>
                <a:lnTo>
                  <a:pt x="1530350" y="1187450"/>
                </a:lnTo>
                <a:lnTo>
                  <a:pt x="1435100" y="1397000"/>
                </a:lnTo>
                <a:lnTo>
                  <a:pt x="1295400" y="1492250"/>
                </a:lnTo>
                <a:lnTo>
                  <a:pt x="1111250" y="1492250"/>
                </a:lnTo>
                <a:lnTo>
                  <a:pt x="977900" y="1466850"/>
                </a:lnTo>
                <a:lnTo>
                  <a:pt x="793750" y="1377950"/>
                </a:lnTo>
                <a:lnTo>
                  <a:pt x="692150" y="1314450"/>
                </a:lnTo>
                <a:lnTo>
                  <a:pt x="533400" y="1225550"/>
                </a:lnTo>
                <a:lnTo>
                  <a:pt x="361950" y="1092200"/>
                </a:lnTo>
                <a:lnTo>
                  <a:pt x="190500" y="952500"/>
                </a:lnTo>
                <a:lnTo>
                  <a:pt x="57150" y="736600"/>
                </a:lnTo>
                <a:lnTo>
                  <a:pt x="0" y="406400"/>
                </a:lnTo>
                <a:lnTo>
                  <a:pt x="25400" y="247650"/>
                </a:lnTo>
                <a:lnTo>
                  <a:pt x="133350" y="114300"/>
                </a:lnTo>
                <a:lnTo>
                  <a:pt x="165100" y="95250"/>
                </a:lnTo>
                <a:lnTo>
                  <a:pt x="304800" y="0"/>
                </a:lnTo>
              </a:path>
            </a:pathLst>
          </a:custGeom>
          <a:solidFill>
            <a:srgbClr val="990099">
              <a:alpha val="30000"/>
            </a:srgbClr>
          </a:solidFill>
          <a:ln w="381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2827782" y="3000375"/>
            <a:ext cx="1994535" cy="1325880"/>
          </a:xfrm>
          <a:custGeom>
            <a:avLst/>
            <a:gdLst>
              <a:gd name="connsiteX0" fmla="*/ 1098550 w 2216150"/>
              <a:gd name="connsiteY0" fmla="*/ 0 h 1473200"/>
              <a:gd name="connsiteX1" fmla="*/ 1003300 w 2216150"/>
              <a:gd name="connsiteY1" fmla="*/ 127000 h 1473200"/>
              <a:gd name="connsiteX2" fmla="*/ 933450 w 2216150"/>
              <a:gd name="connsiteY2" fmla="*/ 247650 h 1473200"/>
              <a:gd name="connsiteX3" fmla="*/ 857250 w 2216150"/>
              <a:gd name="connsiteY3" fmla="*/ 469900 h 1473200"/>
              <a:gd name="connsiteX4" fmla="*/ 730250 w 2216150"/>
              <a:gd name="connsiteY4" fmla="*/ 603250 h 1473200"/>
              <a:gd name="connsiteX5" fmla="*/ 508000 w 2216150"/>
              <a:gd name="connsiteY5" fmla="*/ 584200 h 1473200"/>
              <a:gd name="connsiteX6" fmla="*/ 323850 w 2216150"/>
              <a:gd name="connsiteY6" fmla="*/ 552450 h 1473200"/>
              <a:gd name="connsiteX7" fmla="*/ 158750 w 2216150"/>
              <a:gd name="connsiteY7" fmla="*/ 565150 h 1473200"/>
              <a:gd name="connsiteX8" fmla="*/ 57150 w 2216150"/>
              <a:gd name="connsiteY8" fmla="*/ 628650 h 1473200"/>
              <a:gd name="connsiteX9" fmla="*/ 0 w 2216150"/>
              <a:gd name="connsiteY9" fmla="*/ 749300 h 1473200"/>
              <a:gd name="connsiteX10" fmla="*/ 63500 w 2216150"/>
              <a:gd name="connsiteY10" fmla="*/ 908050 h 1473200"/>
              <a:gd name="connsiteX11" fmla="*/ 330200 w 2216150"/>
              <a:gd name="connsiteY11" fmla="*/ 1047750 h 1473200"/>
              <a:gd name="connsiteX12" fmla="*/ 609600 w 2216150"/>
              <a:gd name="connsiteY12" fmla="*/ 1244600 h 1473200"/>
              <a:gd name="connsiteX13" fmla="*/ 749300 w 2216150"/>
              <a:gd name="connsiteY13" fmla="*/ 1409700 h 1473200"/>
              <a:gd name="connsiteX14" fmla="*/ 908050 w 2216150"/>
              <a:gd name="connsiteY14" fmla="*/ 1473200 h 1473200"/>
              <a:gd name="connsiteX15" fmla="*/ 1155700 w 2216150"/>
              <a:gd name="connsiteY15" fmla="*/ 1473200 h 1473200"/>
              <a:gd name="connsiteX16" fmla="*/ 1422400 w 2216150"/>
              <a:gd name="connsiteY16" fmla="*/ 1473200 h 1473200"/>
              <a:gd name="connsiteX17" fmla="*/ 1866900 w 2216150"/>
              <a:gd name="connsiteY17" fmla="*/ 1371600 h 1473200"/>
              <a:gd name="connsiteX18" fmla="*/ 2076450 w 2216150"/>
              <a:gd name="connsiteY18" fmla="*/ 1282700 h 1473200"/>
              <a:gd name="connsiteX19" fmla="*/ 2197100 w 2216150"/>
              <a:gd name="connsiteY19" fmla="*/ 1047750 h 1473200"/>
              <a:gd name="connsiteX20" fmla="*/ 2216150 w 2216150"/>
              <a:gd name="connsiteY20" fmla="*/ 781050 h 1473200"/>
              <a:gd name="connsiteX21" fmla="*/ 2095500 w 2216150"/>
              <a:gd name="connsiteY21" fmla="*/ 552450 h 1473200"/>
              <a:gd name="connsiteX22" fmla="*/ 1943100 w 2216150"/>
              <a:gd name="connsiteY22" fmla="*/ 444500 h 1473200"/>
              <a:gd name="connsiteX23" fmla="*/ 1822450 w 2216150"/>
              <a:gd name="connsiteY23" fmla="*/ 381000 h 1473200"/>
              <a:gd name="connsiteX24" fmla="*/ 1701800 w 2216150"/>
              <a:gd name="connsiteY24" fmla="*/ 323850 h 1473200"/>
              <a:gd name="connsiteX25" fmla="*/ 1403350 w 2216150"/>
              <a:gd name="connsiteY25" fmla="*/ 139700 h 1473200"/>
              <a:gd name="connsiteX26" fmla="*/ 1282700 w 2216150"/>
              <a:gd name="connsiteY26" fmla="*/ 6350 h 1473200"/>
              <a:gd name="connsiteX27" fmla="*/ 1098550 w 2216150"/>
              <a:gd name="connsiteY27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16150" h="1473200">
                <a:moveTo>
                  <a:pt x="1098550" y="0"/>
                </a:moveTo>
                <a:lnTo>
                  <a:pt x="1003300" y="127000"/>
                </a:lnTo>
                <a:lnTo>
                  <a:pt x="933450" y="247650"/>
                </a:lnTo>
                <a:lnTo>
                  <a:pt x="857250" y="469900"/>
                </a:lnTo>
                <a:lnTo>
                  <a:pt x="730250" y="603250"/>
                </a:lnTo>
                <a:lnTo>
                  <a:pt x="508000" y="584200"/>
                </a:lnTo>
                <a:lnTo>
                  <a:pt x="323850" y="552450"/>
                </a:lnTo>
                <a:lnTo>
                  <a:pt x="158750" y="565150"/>
                </a:lnTo>
                <a:lnTo>
                  <a:pt x="57150" y="628650"/>
                </a:lnTo>
                <a:lnTo>
                  <a:pt x="0" y="749300"/>
                </a:lnTo>
                <a:lnTo>
                  <a:pt x="63500" y="908050"/>
                </a:lnTo>
                <a:lnTo>
                  <a:pt x="330200" y="1047750"/>
                </a:lnTo>
                <a:lnTo>
                  <a:pt x="609600" y="1244600"/>
                </a:lnTo>
                <a:lnTo>
                  <a:pt x="749300" y="1409700"/>
                </a:lnTo>
                <a:lnTo>
                  <a:pt x="908050" y="1473200"/>
                </a:lnTo>
                <a:lnTo>
                  <a:pt x="1155700" y="1473200"/>
                </a:lnTo>
                <a:lnTo>
                  <a:pt x="1422400" y="1473200"/>
                </a:lnTo>
                <a:lnTo>
                  <a:pt x="1866900" y="1371600"/>
                </a:lnTo>
                <a:lnTo>
                  <a:pt x="2076450" y="1282700"/>
                </a:lnTo>
                <a:lnTo>
                  <a:pt x="2197100" y="1047750"/>
                </a:lnTo>
                <a:lnTo>
                  <a:pt x="2216150" y="781050"/>
                </a:lnTo>
                <a:lnTo>
                  <a:pt x="2095500" y="552450"/>
                </a:lnTo>
                <a:lnTo>
                  <a:pt x="1943100" y="444500"/>
                </a:lnTo>
                <a:lnTo>
                  <a:pt x="1822450" y="381000"/>
                </a:lnTo>
                <a:lnTo>
                  <a:pt x="1701800" y="323850"/>
                </a:lnTo>
                <a:lnTo>
                  <a:pt x="1403350" y="139700"/>
                </a:lnTo>
                <a:lnTo>
                  <a:pt x="1282700" y="6350"/>
                </a:lnTo>
                <a:lnTo>
                  <a:pt x="1098550" y="0"/>
                </a:lnTo>
                <a:close/>
              </a:path>
            </a:pathLst>
          </a:custGeom>
          <a:solidFill>
            <a:srgbClr val="00CC66">
              <a:alpha val="29804"/>
            </a:srgbClr>
          </a:solidFill>
          <a:ln w="381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330577" y="1354455"/>
            <a:ext cx="3783330" cy="1508760"/>
          </a:xfrm>
          <a:custGeom>
            <a:avLst/>
            <a:gdLst>
              <a:gd name="connsiteX0" fmla="*/ 266700 w 3524250"/>
              <a:gd name="connsiteY0" fmla="*/ 31750 h 1676400"/>
              <a:gd name="connsiteX1" fmla="*/ 279400 w 3524250"/>
              <a:gd name="connsiteY1" fmla="*/ 196850 h 1676400"/>
              <a:gd name="connsiteX2" fmla="*/ 349250 w 3524250"/>
              <a:gd name="connsiteY2" fmla="*/ 342900 h 1676400"/>
              <a:gd name="connsiteX3" fmla="*/ 463550 w 3524250"/>
              <a:gd name="connsiteY3" fmla="*/ 374650 h 1676400"/>
              <a:gd name="connsiteX4" fmla="*/ 558800 w 3524250"/>
              <a:gd name="connsiteY4" fmla="*/ 406400 h 1676400"/>
              <a:gd name="connsiteX5" fmla="*/ 622300 w 3524250"/>
              <a:gd name="connsiteY5" fmla="*/ 508000 h 1676400"/>
              <a:gd name="connsiteX6" fmla="*/ 609600 w 3524250"/>
              <a:gd name="connsiteY6" fmla="*/ 628650 h 1676400"/>
              <a:gd name="connsiteX7" fmla="*/ 654050 w 3524250"/>
              <a:gd name="connsiteY7" fmla="*/ 781050 h 1676400"/>
              <a:gd name="connsiteX8" fmla="*/ 704850 w 3524250"/>
              <a:gd name="connsiteY8" fmla="*/ 831850 h 1676400"/>
              <a:gd name="connsiteX9" fmla="*/ 774700 w 3524250"/>
              <a:gd name="connsiteY9" fmla="*/ 793750 h 1676400"/>
              <a:gd name="connsiteX10" fmla="*/ 844550 w 3524250"/>
              <a:gd name="connsiteY10" fmla="*/ 825500 h 1676400"/>
              <a:gd name="connsiteX11" fmla="*/ 895350 w 3524250"/>
              <a:gd name="connsiteY11" fmla="*/ 977900 h 1676400"/>
              <a:gd name="connsiteX12" fmla="*/ 996950 w 3524250"/>
              <a:gd name="connsiteY12" fmla="*/ 1016000 h 1676400"/>
              <a:gd name="connsiteX13" fmla="*/ 1130300 w 3524250"/>
              <a:gd name="connsiteY13" fmla="*/ 1028700 h 1676400"/>
              <a:gd name="connsiteX14" fmla="*/ 1320800 w 3524250"/>
              <a:gd name="connsiteY14" fmla="*/ 996950 h 1676400"/>
              <a:gd name="connsiteX15" fmla="*/ 1517650 w 3524250"/>
              <a:gd name="connsiteY15" fmla="*/ 946150 h 1676400"/>
              <a:gd name="connsiteX16" fmla="*/ 1631950 w 3524250"/>
              <a:gd name="connsiteY16" fmla="*/ 977900 h 1676400"/>
              <a:gd name="connsiteX17" fmla="*/ 1765300 w 3524250"/>
              <a:gd name="connsiteY17" fmla="*/ 1079500 h 1676400"/>
              <a:gd name="connsiteX18" fmla="*/ 1943100 w 3524250"/>
              <a:gd name="connsiteY18" fmla="*/ 1168400 h 1676400"/>
              <a:gd name="connsiteX19" fmla="*/ 2146300 w 3524250"/>
              <a:gd name="connsiteY19" fmla="*/ 1181100 h 1676400"/>
              <a:gd name="connsiteX20" fmla="*/ 2330450 w 3524250"/>
              <a:gd name="connsiteY20" fmla="*/ 1187450 h 1676400"/>
              <a:gd name="connsiteX21" fmla="*/ 2559050 w 3524250"/>
              <a:gd name="connsiteY21" fmla="*/ 1174750 h 1676400"/>
              <a:gd name="connsiteX22" fmla="*/ 2667000 w 3524250"/>
              <a:gd name="connsiteY22" fmla="*/ 1123950 h 1676400"/>
              <a:gd name="connsiteX23" fmla="*/ 2736850 w 3524250"/>
              <a:gd name="connsiteY23" fmla="*/ 1104900 h 1676400"/>
              <a:gd name="connsiteX24" fmla="*/ 2800350 w 3524250"/>
              <a:gd name="connsiteY24" fmla="*/ 1123950 h 1676400"/>
              <a:gd name="connsiteX25" fmla="*/ 2870200 w 3524250"/>
              <a:gd name="connsiteY25" fmla="*/ 1219200 h 1676400"/>
              <a:gd name="connsiteX26" fmla="*/ 2965450 w 3524250"/>
              <a:gd name="connsiteY26" fmla="*/ 1282700 h 1676400"/>
              <a:gd name="connsiteX27" fmla="*/ 3079750 w 3524250"/>
              <a:gd name="connsiteY27" fmla="*/ 1352550 h 1676400"/>
              <a:gd name="connsiteX28" fmla="*/ 3244850 w 3524250"/>
              <a:gd name="connsiteY28" fmla="*/ 1397000 h 1676400"/>
              <a:gd name="connsiteX29" fmla="*/ 3352800 w 3524250"/>
              <a:gd name="connsiteY29" fmla="*/ 1403350 h 1676400"/>
              <a:gd name="connsiteX30" fmla="*/ 3441700 w 3524250"/>
              <a:gd name="connsiteY30" fmla="*/ 1352550 h 1676400"/>
              <a:gd name="connsiteX31" fmla="*/ 3517900 w 3524250"/>
              <a:gd name="connsiteY31" fmla="*/ 1352550 h 1676400"/>
              <a:gd name="connsiteX32" fmla="*/ 3524250 w 3524250"/>
              <a:gd name="connsiteY32" fmla="*/ 1403350 h 1676400"/>
              <a:gd name="connsiteX33" fmla="*/ 3422650 w 3524250"/>
              <a:gd name="connsiteY33" fmla="*/ 1517650 h 1676400"/>
              <a:gd name="connsiteX34" fmla="*/ 3327400 w 3524250"/>
              <a:gd name="connsiteY34" fmla="*/ 1574800 h 1676400"/>
              <a:gd name="connsiteX35" fmla="*/ 3270250 w 3524250"/>
              <a:gd name="connsiteY35" fmla="*/ 1574800 h 1676400"/>
              <a:gd name="connsiteX36" fmla="*/ 3149600 w 3524250"/>
              <a:gd name="connsiteY36" fmla="*/ 1536700 h 1676400"/>
              <a:gd name="connsiteX37" fmla="*/ 3022600 w 3524250"/>
              <a:gd name="connsiteY37" fmla="*/ 1485900 h 1676400"/>
              <a:gd name="connsiteX38" fmla="*/ 2914650 w 3524250"/>
              <a:gd name="connsiteY38" fmla="*/ 1441450 h 1676400"/>
              <a:gd name="connsiteX39" fmla="*/ 2825750 w 3524250"/>
              <a:gd name="connsiteY39" fmla="*/ 1435100 h 1676400"/>
              <a:gd name="connsiteX40" fmla="*/ 2762250 w 3524250"/>
              <a:gd name="connsiteY40" fmla="*/ 1384300 h 1676400"/>
              <a:gd name="connsiteX41" fmla="*/ 2654300 w 3524250"/>
              <a:gd name="connsiteY41" fmla="*/ 1320800 h 1676400"/>
              <a:gd name="connsiteX42" fmla="*/ 2552700 w 3524250"/>
              <a:gd name="connsiteY42" fmla="*/ 1314450 h 1676400"/>
              <a:gd name="connsiteX43" fmla="*/ 2336800 w 3524250"/>
              <a:gd name="connsiteY43" fmla="*/ 1314450 h 1676400"/>
              <a:gd name="connsiteX44" fmla="*/ 2178050 w 3524250"/>
              <a:gd name="connsiteY44" fmla="*/ 1314450 h 1676400"/>
              <a:gd name="connsiteX45" fmla="*/ 1949450 w 3524250"/>
              <a:gd name="connsiteY45" fmla="*/ 1301750 h 1676400"/>
              <a:gd name="connsiteX46" fmla="*/ 1917700 w 3524250"/>
              <a:gd name="connsiteY46" fmla="*/ 1295400 h 1676400"/>
              <a:gd name="connsiteX47" fmla="*/ 1752600 w 3524250"/>
              <a:gd name="connsiteY47" fmla="*/ 1225550 h 1676400"/>
              <a:gd name="connsiteX48" fmla="*/ 1644650 w 3524250"/>
              <a:gd name="connsiteY48" fmla="*/ 1155700 h 1676400"/>
              <a:gd name="connsiteX49" fmla="*/ 1574800 w 3524250"/>
              <a:gd name="connsiteY49" fmla="*/ 1117600 h 1676400"/>
              <a:gd name="connsiteX50" fmla="*/ 1435100 w 3524250"/>
              <a:gd name="connsiteY50" fmla="*/ 1098550 h 1676400"/>
              <a:gd name="connsiteX51" fmla="*/ 1314450 w 3524250"/>
              <a:gd name="connsiteY51" fmla="*/ 1104900 h 1676400"/>
              <a:gd name="connsiteX52" fmla="*/ 1149350 w 3524250"/>
              <a:gd name="connsiteY52" fmla="*/ 1155700 h 1676400"/>
              <a:gd name="connsiteX53" fmla="*/ 1047750 w 3524250"/>
              <a:gd name="connsiteY53" fmla="*/ 1162050 h 1676400"/>
              <a:gd name="connsiteX54" fmla="*/ 958850 w 3524250"/>
              <a:gd name="connsiteY54" fmla="*/ 1162050 h 1676400"/>
              <a:gd name="connsiteX55" fmla="*/ 857250 w 3524250"/>
              <a:gd name="connsiteY55" fmla="*/ 1168400 h 1676400"/>
              <a:gd name="connsiteX56" fmla="*/ 793750 w 3524250"/>
              <a:gd name="connsiteY56" fmla="*/ 1225550 h 1676400"/>
              <a:gd name="connsiteX57" fmla="*/ 793750 w 3524250"/>
              <a:gd name="connsiteY57" fmla="*/ 1320800 h 1676400"/>
              <a:gd name="connsiteX58" fmla="*/ 850900 w 3524250"/>
              <a:gd name="connsiteY58" fmla="*/ 1416050 h 1676400"/>
              <a:gd name="connsiteX59" fmla="*/ 882650 w 3524250"/>
              <a:gd name="connsiteY59" fmla="*/ 1441450 h 1676400"/>
              <a:gd name="connsiteX60" fmla="*/ 996950 w 3524250"/>
              <a:gd name="connsiteY60" fmla="*/ 1416050 h 1676400"/>
              <a:gd name="connsiteX61" fmla="*/ 990600 w 3524250"/>
              <a:gd name="connsiteY61" fmla="*/ 1492250 h 1676400"/>
              <a:gd name="connsiteX62" fmla="*/ 920750 w 3524250"/>
              <a:gd name="connsiteY62" fmla="*/ 1543050 h 1676400"/>
              <a:gd name="connsiteX63" fmla="*/ 838200 w 3524250"/>
              <a:gd name="connsiteY63" fmla="*/ 1549400 h 1676400"/>
              <a:gd name="connsiteX64" fmla="*/ 781050 w 3524250"/>
              <a:gd name="connsiteY64" fmla="*/ 1511300 h 1676400"/>
              <a:gd name="connsiteX65" fmla="*/ 704850 w 3524250"/>
              <a:gd name="connsiteY65" fmla="*/ 1485900 h 1676400"/>
              <a:gd name="connsiteX66" fmla="*/ 666750 w 3524250"/>
              <a:gd name="connsiteY66" fmla="*/ 1485900 h 1676400"/>
              <a:gd name="connsiteX67" fmla="*/ 660400 w 3524250"/>
              <a:gd name="connsiteY67" fmla="*/ 1504950 h 1676400"/>
              <a:gd name="connsiteX68" fmla="*/ 679450 w 3524250"/>
              <a:gd name="connsiteY68" fmla="*/ 1555750 h 1676400"/>
              <a:gd name="connsiteX69" fmla="*/ 692150 w 3524250"/>
              <a:gd name="connsiteY69" fmla="*/ 1631950 h 1676400"/>
              <a:gd name="connsiteX70" fmla="*/ 654050 w 3524250"/>
              <a:gd name="connsiteY70" fmla="*/ 1676400 h 1676400"/>
              <a:gd name="connsiteX71" fmla="*/ 609600 w 3524250"/>
              <a:gd name="connsiteY71" fmla="*/ 1663700 h 1676400"/>
              <a:gd name="connsiteX72" fmla="*/ 565150 w 3524250"/>
              <a:gd name="connsiteY72" fmla="*/ 1581150 h 1676400"/>
              <a:gd name="connsiteX73" fmla="*/ 546100 w 3524250"/>
              <a:gd name="connsiteY73" fmla="*/ 1466850 h 1676400"/>
              <a:gd name="connsiteX74" fmla="*/ 546100 w 3524250"/>
              <a:gd name="connsiteY74" fmla="*/ 1358900 h 1676400"/>
              <a:gd name="connsiteX75" fmla="*/ 514350 w 3524250"/>
              <a:gd name="connsiteY75" fmla="*/ 1301750 h 1676400"/>
              <a:gd name="connsiteX76" fmla="*/ 450850 w 3524250"/>
              <a:gd name="connsiteY76" fmla="*/ 1263650 h 1676400"/>
              <a:gd name="connsiteX77" fmla="*/ 342900 w 3524250"/>
              <a:gd name="connsiteY77" fmla="*/ 1263650 h 1676400"/>
              <a:gd name="connsiteX78" fmla="*/ 260350 w 3524250"/>
              <a:gd name="connsiteY78" fmla="*/ 1295400 h 1676400"/>
              <a:gd name="connsiteX79" fmla="*/ 196850 w 3524250"/>
              <a:gd name="connsiteY79" fmla="*/ 1327150 h 1676400"/>
              <a:gd name="connsiteX80" fmla="*/ 101600 w 3524250"/>
              <a:gd name="connsiteY80" fmla="*/ 1327150 h 1676400"/>
              <a:gd name="connsiteX81" fmla="*/ 25400 w 3524250"/>
              <a:gd name="connsiteY81" fmla="*/ 1282700 h 1676400"/>
              <a:gd name="connsiteX82" fmla="*/ 0 w 3524250"/>
              <a:gd name="connsiteY82" fmla="*/ 1219200 h 1676400"/>
              <a:gd name="connsiteX83" fmla="*/ 31750 w 3524250"/>
              <a:gd name="connsiteY83" fmla="*/ 1143000 h 1676400"/>
              <a:gd name="connsiteX84" fmla="*/ 88900 w 3524250"/>
              <a:gd name="connsiteY84" fmla="*/ 1092200 h 1676400"/>
              <a:gd name="connsiteX85" fmla="*/ 184150 w 3524250"/>
              <a:gd name="connsiteY85" fmla="*/ 1041400 h 1676400"/>
              <a:gd name="connsiteX86" fmla="*/ 298450 w 3524250"/>
              <a:gd name="connsiteY86" fmla="*/ 958850 h 1676400"/>
              <a:gd name="connsiteX87" fmla="*/ 361950 w 3524250"/>
              <a:gd name="connsiteY87" fmla="*/ 889000 h 1676400"/>
              <a:gd name="connsiteX88" fmla="*/ 298450 w 3524250"/>
              <a:gd name="connsiteY88" fmla="*/ 736600 h 1676400"/>
              <a:gd name="connsiteX89" fmla="*/ 209550 w 3524250"/>
              <a:gd name="connsiteY89" fmla="*/ 660400 h 1676400"/>
              <a:gd name="connsiteX90" fmla="*/ 120650 w 3524250"/>
              <a:gd name="connsiteY90" fmla="*/ 476250 h 1676400"/>
              <a:gd name="connsiteX91" fmla="*/ 114300 w 3524250"/>
              <a:gd name="connsiteY91" fmla="*/ 304800 h 1676400"/>
              <a:gd name="connsiteX92" fmla="*/ 76200 w 3524250"/>
              <a:gd name="connsiteY92" fmla="*/ 190500 h 1676400"/>
              <a:gd name="connsiteX93" fmla="*/ 57150 w 3524250"/>
              <a:gd name="connsiteY93" fmla="*/ 44450 h 1676400"/>
              <a:gd name="connsiteX94" fmla="*/ 57150 w 3524250"/>
              <a:gd name="connsiteY94" fmla="*/ 0 h 1676400"/>
              <a:gd name="connsiteX95" fmla="*/ 266700 w 3524250"/>
              <a:gd name="connsiteY95" fmla="*/ 31750 h 1676400"/>
              <a:gd name="connsiteX0" fmla="*/ 266700 w 3524250"/>
              <a:gd name="connsiteY0" fmla="*/ 31750 h 1676400"/>
              <a:gd name="connsiteX1" fmla="*/ 279400 w 3524250"/>
              <a:gd name="connsiteY1" fmla="*/ 196850 h 1676400"/>
              <a:gd name="connsiteX2" fmla="*/ 349250 w 3524250"/>
              <a:gd name="connsiteY2" fmla="*/ 342900 h 1676400"/>
              <a:gd name="connsiteX3" fmla="*/ 463550 w 3524250"/>
              <a:gd name="connsiteY3" fmla="*/ 374650 h 1676400"/>
              <a:gd name="connsiteX4" fmla="*/ 558800 w 3524250"/>
              <a:gd name="connsiteY4" fmla="*/ 406400 h 1676400"/>
              <a:gd name="connsiteX5" fmla="*/ 622300 w 3524250"/>
              <a:gd name="connsiteY5" fmla="*/ 508000 h 1676400"/>
              <a:gd name="connsiteX6" fmla="*/ 609600 w 3524250"/>
              <a:gd name="connsiteY6" fmla="*/ 628650 h 1676400"/>
              <a:gd name="connsiteX7" fmla="*/ 654050 w 3524250"/>
              <a:gd name="connsiteY7" fmla="*/ 781050 h 1676400"/>
              <a:gd name="connsiteX8" fmla="*/ 704850 w 3524250"/>
              <a:gd name="connsiteY8" fmla="*/ 831850 h 1676400"/>
              <a:gd name="connsiteX9" fmla="*/ 774700 w 3524250"/>
              <a:gd name="connsiteY9" fmla="*/ 793750 h 1676400"/>
              <a:gd name="connsiteX10" fmla="*/ 844550 w 3524250"/>
              <a:gd name="connsiteY10" fmla="*/ 825500 h 1676400"/>
              <a:gd name="connsiteX11" fmla="*/ 895350 w 3524250"/>
              <a:gd name="connsiteY11" fmla="*/ 977900 h 1676400"/>
              <a:gd name="connsiteX12" fmla="*/ 996950 w 3524250"/>
              <a:gd name="connsiteY12" fmla="*/ 1016000 h 1676400"/>
              <a:gd name="connsiteX13" fmla="*/ 1130300 w 3524250"/>
              <a:gd name="connsiteY13" fmla="*/ 1028700 h 1676400"/>
              <a:gd name="connsiteX14" fmla="*/ 1320800 w 3524250"/>
              <a:gd name="connsiteY14" fmla="*/ 996950 h 1676400"/>
              <a:gd name="connsiteX15" fmla="*/ 1517650 w 3524250"/>
              <a:gd name="connsiteY15" fmla="*/ 946150 h 1676400"/>
              <a:gd name="connsiteX16" fmla="*/ 1631950 w 3524250"/>
              <a:gd name="connsiteY16" fmla="*/ 977900 h 1676400"/>
              <a:gd name="connsiteX17" fmla="*/ 1765300 w 3524250"/>
              <a:gd name="connsiteY17" fmla="*/ 1079500 h 1676400"/>
              <a:gd name="connsiteX18" fmla="*/ 1943100 w 3524250"/>
              <a:gd name="connsiteY18" fmla="*/ 1168400 h 1676400"/>
              <a:gd name="connsiteX19" fmla="*/ 2146300 w 3524250"/>
              <a:gd name="connsiteY19" fmla="*/ 1181100 h 1676400"/>
              <a:gd name="connsiteX20" fmla="*/ 2330450 w 3524250"/>
              <a:gd name="connsiteY20" fmla="*/ 1187450 h 1676400"/>
              <a:gd name="connsiteX21" fmla="*/ 2559050 w 3524250"/>
              <a:gd name="connsiteY21" fmla="*/ 1174750 h 1676400"/>
              <a:gd name="connsiteX22" fmla="*/ 2667000 w 3524250"/>
              <a:gd name="connsiteY22" fmla="*/ 1123950 h 1676400"/>
              <a:gd name="connsiteX23" fmla="*/ 2736850 w 3524250"/>
              <a:gd name="connsiteY23" fmla="*/ 1104900 h 1676400"/>
              <a:gd name="connsiteX24" fmla="*/ 2800350 w 3524250"/>
              <a:gd name="connsiteY24" fmla="*/ 1123950 h 1676400"/>
              <a:gd name="connsiteX25" fmla="*/ 2870200 w 3524250"/>
              <a:gd name="connsiteY25" fmla="*/ 1219200 h 1676400"/>
              <a:gd name="connsiteX26" fmla="*/ 2965450 w 3524250"/>
              <a:gd name="connsiteY26" fmla="*/ 1282700 h 1676400"/>
              <a:gd name="connsiteX27" fmla="*/ 3079750 w 3524250"/>
              <a:gd name="connsiteY27" fmla="*/ 1352550 h 1676400"/>
              <a:gd name="connsiteX28" fmla="*/ 3244850 w 3524250"/>
              <a:gd name="connsiteY28" fmla="*/ 1397000 h 1676400"/>
              <a:gd name="connsiteX29" fmla="*/ 3352800 w 3524250"/>
              <a:gd name="connsiteY29" fmla="*/ 1403350 h 1676400"/>
              <a:gd name="connsiteX30" fmla="*/ 3441700 w 3524250"/>
              <a:gd name="connsiteY30" fmla="*/ 1352550 h 1676400"/>
              <a:gd name="connsiteX31" fmla="*/ 3517900 w 3524250"/>
              <a:gd name="connsiteY31" fmla="*/ 1352550 h 1676400"/>
              <a:gd name="connsiteX32" fmla="*/ 3524250 w 3524250"/>
              <a:gd name="connsiteY32" fmla="*/ 1403350 h 1676400"/>
              <a:gd name="connsiteX33" fmla="*/ 3422650 w 3524250"/>
              <a:gd name="connsiteY33" fmla="*/ 1517650 h 1676400"/>
              <a:gd name="connsiteX34" fmla="*/ 3327400 w 3524250"/>
              <a:gd name="connsiteY34" fmla="*/ 1574800 h 1676400"/>
              <a:gd name="connsiteX35" fmla="*/ 3270250 w 3524250"/>
              <a:gd name="connsiteY35" fmla="*/ 1574800 h 1676400"/>
              <a:gd name="connsiteX36" fmla="*/ 3149600 w 3524250"/>
              <a:gd name="connsiteY36" fmla="*/ 1536700 h 1676400"/>
              <a:gd name="connsiteX37" fmla="*/ 3022600 w 3524250"/>
              <a:gd name="connsiteY37" fmla="*/ 1485900 h 1676400"/>
              <a:gd name="connsiteX38" fmla="*/ 2914650 w 3524250"/>
              <a:gd name="connsiteY38" fmla="*/ 1441450 h 1676400"/>
              <a:gd name="connsiteX39" fmla="*/ 2825750 w 3524250"/>
              <a:gd name="connsiteY39" fmla="*/ 1435100 h 1676400"/>
              <a:gd name="connsiteX40" fmla="*/ 2762250 w 3524250"/>
              <a:gd name="connsiteY40" fmla="*/ 1384300 h 1676400"/>
              <a:gd name="connsiteX41" fmla="*/ 2654300 w 3524250"/>
              <a:gd name="connsiteY41" fmla="*/ 1320800 h 1676400"/>
              <a:gd name="connsiteX42" fmla="*/ 2552700 w 3524250"/>
              <a:gd name="connsiteY42" fmla="*/ 1314450 h 1676400"/>
              <a:gd name="connsiteX43" fmla="*/ 2336800 w 3524250"/>
              <a:gd name="connsiteY43" fmla="*/ 1314450 h 1676400"/>
              <a:gd name="connsiteX44" fmla="*/ 2178050 w 3524250"/>
              <a:gd name="connsiteY44" fmla="*/ 1314450 h 1676400"/>
              <a:gd name="connsiteX45" fmla="*/ 1949450 w 3524250"/>
              <a:gd name="connsiteY45" fmla="*/ 1301750 h 1676400"/>
              <a:gd name="connsiteX46" fmla="*/ 1917700 w 3524250"/>
              <a:gd name="connsiteY46" fmla="*/ 1295400 h 1676400"/>
              <a:gd name="connsiteX47" fmla="*/ 1752600 w 3524250"/>
              <a:gd name="connsiteY47" fmla="*/ 1225550 h 1676400"/>
              <a:gd name="connsiteX48" fmla="*/ 1644650 w 3524250"/>
              <a:gd name="connsiteY48" fmla="*/ 1155700 h 1676400"/>
              <a:gd name="connsiteX49" fmla="*/ 1574800 w 3524250"/>
              <a:gd name="connsiteY49" fmla="*/ 1117600 h 1676400"/>
              <a:gd name="connsiteX50" fmla="*/ 1435100 w 3524250"/>
              <a:gd name="connsiteY50" fmla="*/ 1098550 h 1676400"/>
              <a:gd name="connsiteX51" fmla="*/ 1314450 w 3524250"/>
              <a:gd name="connsiteY51" fmla="*/ 1104900 h 1676400"/>
              <a:gd name="connsiteX52" fmla="*/ 1149350 w 3524250"/>
              <a:gd name="connsiteY52" fmla="*/ 1155700 h 1676400"/>
              <a:gd name="connsiteX53" fmla="*/ 1047750 w 3524250"/>
              <a:gd name="connsiteY53" fmla="*/ 1162050 h 1676400"/>
              <a:gd name="connsiteX54" fmla="*/ 958850 w 3524250"/>
              <a:gd name="connsiteY54" fmla="*/ 1162050 h 1676400"/>
              <a:gd name="connsiteX55" fmla="*/ 857250 w 3524250"/>
              <a:gd name="connsiteY55" fmla="*/ 1168400 h 1676400"/>
              <a:gd name="connsiteX56" fmla="*/ 793750 w 3524250"/>
              <a:gd name="connsiteY56" fmla="*/ 1225550 h 1676400"/>
              <a:gd name="connsiteX57" fmla="*/ 793750 w 3524250"/>
              <a:gd name="connsiteY57" fmla="*/ 1320800 h 1676400"/>
              <a:gd name="connsiteX58" fmla="*/ 850900 w 3524250"/>
              <a:gd name="connsiteY58" fmla="*/ 1416050 h 1676400"/>
              <a:gd name="connsiteX59" fmla="*/ 882650 w 3524250"/>
              <a:gd name="connsiteY59" fmla="*/ 1441450 h 1676400"/>
              <a:gd name="connsiteX60" fmla="*/ 996950 w 3524250"/>
              <a:gd name="connsiteY60" fmla="*/ 1416050 h 1676400"/>
              <a:gd name="connsiteX61" fmla="*/ 990600 w 3524250"/>
              <a:gd name="connsiteY61" fmla="*/ 1492250 h 1676400"/>
              <a:gd name="connsiteX62" fmla="*/ 920750 w 3524250"/>
              <a:gd name="connsiteY62" fmla="*/ 1543050 h 1676400"/>
              <a:gd name="connsiteX63" fmla="*/ 838200 w 3524250"/>
              <a:gd name="connsiteY63" fmla="*/ 1549400 h 1676400"/>
              <a:gd name="connsiteX64" fmla="*/ 781050 w 3524250"/>
              <a:gd name="connsiteY64" fmla="*/ 1511300 h 1676400"/>
              <a:gd name="connsiteX65" fmla="*/ 704850 w 3524250"/>
              <a:gd name="connsiteY65" fmla="*/ 1485900 h 1676400"/>
              <a:gd name="connsiteX66" fmla="*/ 666750 w 3524250"/>
              <a:gd name="connsiteY66" fmla="*/ 1485900 h 1676400"/>
              <a:gd name="connsiteX67" fmla="*/ 660400 w 3524250"/>
              <a:gd name="connsiteY67" fmla="*/ 1504950 h 1676400"/>
              <a:gd name="connsiteX68" fmla="*/ 679450 w 3524250"/>
              <a:gd name="connsiteY68" fmla="*/ 1555750 h 1676400"/>
              <a:gd name="connsiteX69" fmla="*/ 692150 w 3524250"/>
              <a:gd name="connsiteY69" fmla="*/ 1631950 h 1676400"/>
              <a:gd name="connsiteX70" fmla="*/ 654050 w 3524250"/>
              <a:gd name="connsiteY70" fmla="*/ 1676400 h 1676400"/>
              <a:gd name="connsiteX71" fmla="*/ 609600 w 3524250"/>
              <a:gd name="connsiteY71" fmla="*/ 1663700 h 1676400"/>
              <a:gd name="connsiteX72" fmla="*/ 565150 w 3524250"/>
              <a:gd name="connsiteY72" fmla="*/ 1581150 h 1676400"/>
              <a:gd name="connsiteX73" fmla="*/ 546100 w 3524250"/>
              <a:gd name="connsiteY73" fmla="*/ 1466850 h 1676400"/>
              <a:gd name="connsiteX74" fmla="*/ 546100 w 3524250"/>
              <a:gd name="connsiteY74" fmla="*/ 1358900 h 1676400"/>
              <a:gd name="connsiteX75" fmla="*/ 514350 w 3524250"/>
              <a:gd name="connsiteY75" fmla="*/ 1301750 h 1676400"/>
              <a:gd name="connsiteX76" fmla="*/ 450850 w 3524250"/>
              <a:gd name="connsiteY76" fmla="*/ 1263650 h 1676400"/>
              <a:gd name="connsiteX77" fmla="*/ 342900 w 3524250"/>
              <a:gd name="connsiteY77" fmla="*/ 1263650 h 1676400"/>
              <a:gd name="connsiteX78" fmla="*/ 260350 w 3524250"/>
              <a:gd name="connsiteY78" fmla="*/ 1295400 h 1676400"/>
              <a:gd name="connsiteX79" fmla="*/ 196850 w 3524250"/>
              <a:gd name="connsiteY79" fmla="*/ 1327150 h 1676400"/>
              <a:gd name="connsiteX80" fmla="*/ 101600 w 3524250"/>
              <a:gd name="connsiteY80" fmla="*/ 1327150 h 1676400"/>
              <a:gd name="connsiteX81" fmla="*/ 25400 w 3524250"/>
              <a:gd name="connsiteY81" fmla="*/ 1282700 h 1676400"/>
              <a:gd name="connsiteX82" fmla="*/ 0 w 3524250"/>
              <a:gd name="connsiteY82" fmla="*/ 1219200 h 1676400"/>
              <a:gd name="connsiteX83" fmla="*/ 31750 w 3524250"/>
              <a:gd name="connsiteY83" fmla="*/ 1143000 h 1676400"/>
              <a:gd name="connsiteX84" fmla="*/ 88900 w 3524250"/>
              <a:gd name="connsiteY84" fmla="*/ 1092200 h 1676400"/>
              <a:gd name="connsiteX85" fmla="*/ 184150 w 3524250"/>
              <a:gd name="connsiteY85" fmla="*/ 1041400 h 1676400"/>
              <a:gd name="connsiteX86" fmla="*/ 298450 w 3524250"/>
              <a:gd name="connsiteY86" fmla="*/ 958850 h 1676400"/>
              <a:gd name="connsiteX87" fmla="*/ 298450 w 3524250"/>
              <a:gd name="connsiteY87" fmla="*/ 736600 h 1676400"/>
              <a:gd name="connsiteX88" fmla="*/ 209550 w 3524250"/>
              <a:gd name="connsiteY88" fmla="*/ 660400 h 1676400"/>
              <a:gd name="connsiteX89" fmla="*/ 120650 w 3524250"/>
              <a:gd name="connsiteY89" fmla="*/ 476250 h 1676400"/>
              <a:gd name="connsiteX90" fmla="*/ 114300 w 3524250"/>
              <a:gd name="connsiteY90" fmla="*/ 304800 h 1676400"/>
              <a:gd name="connsiteX91" fmla="*/ 76200 w 3524250"/>
              <a:gd name="connsiteY91" fmla="*/ 190500 h 1676400"/>
              <a:gd name="connsiteX92" fmla="*/ 57150 w 3524250"/>
              <a:gd name="connsiteY92" fmla="*/ 44450 h 1676400"/>
              <a:gd name="connsiteX93" fmla="*/ 57150 w 3524250"/>
              <a:gd name="connsiteY93" fmla="*/ 0 h 1676400"/>
              <a:gd name="connsiteX94" fmla="*/ 266700 w 3524250"/>
              <a:gd name="connsiteY94" fmla="*/ 31750 h 1676400"/>
              <a:gd name="connsiteX0" fmla="*/ 266700 w 3524250"/>
              <a:gd name="connsiteY0" fmla="*/ 31750 h 1676400"/>
              <a:gd name="connsiteX1" fmla="*/ 279400 w 3524250"/>
              <a:gd name="connsiteY1" fmla="*/ 196850 h 1676400"/>
              <a:gd name="connsiteX2" fmla="*/ 349250 w 3524250"/>
              <a:gd name="connsiteY2" fmla="*/ 342900 h 1676400"/>
              <a:gd name="connsiteX3" fmla="*/ 463550 w 3524250"/>
              <a:gd name="connsiteY3" fmla="*/ 374650 h 1676400"/>
              <a:gd name="connsiteX4" fmla="*/ 558800 w 3524250"/>
              <a:gd name="connsiteY4" fmla="*/ 406400 h 1676400"/>
              <a:gd name="connsiteX5" fmla="*/ 622300 w 3524250"/>
              <a:gd name="connsiteY5" fmla="*/ 508000 h 1676400"/>
              <a:gd name="connsiteX6" fmla="*/ 609600 w 3524250"/>
              <a:gd name="connsiteY6" fmla="*/ 628650 h 1676400"/>
              <a:gd name="connsiteX7" fmla="*/ 654050 w 3524250"/>
              <a:gd name="connsiteY7" fmla="*/ 781050 h 1676400"/>
              <a:gd name="connsiteX8" fmla="*/ 704850 w 3524250"/>
              <a:gd name="connsiteY8" fmla="*/ 831850 h 1676400"/>
              <a:gd name="connsiteX9" fmla="*/ 774700 w 3524250"/>
              <a:gd name="connsiteY9" fmla="*/ 793750 h 1676400"/>
              <a:gd name="connsiteX10" fmla="*/ 844550 w 3524250"/>
              <a:gd name="connsiteY10" fmla="*/ 825500 h 1676400"/>
              <a:gd name="connsiteX11" fmla="*/ 895350 w 3524250"/>
              <a:gd name="connsiteY11" fmla="*/ 977900 h 1676400"/>
              <a:gd name="connsiteX12" fmla="*/ 996950 w 3524250"/>
              <a:gd name="connsiteY12" fmla="*/ 1016000 h 1676400"/>
              <a:gd name="connsiteX13" fmla="*/ 1130300 w 3524250"/>
              <a:gd name="connsiteY13" fmla="*/ 1028700 h 1676400"/>
              <a:gd name="connsiteX14" fmla="*/ 1320800 w 3524250"/>
              <a:gd name="connsiteY14" fmla="*/ 996950 h 1676400"/>
              <a:gd name="connsiteX15" fmla="*/ 1517650 w 3524250"/>
              <a:gd name="connsiteY15" fmla="*/ 946150 h 1676400"/>
              <a:gd name="connsiteX16" fmla="*/ 1631950 w 3524250"/>
              <a:gd name="connsiteY16" fmla="*/ 977900 h 1676400"/>
              <a:gd name="connsiteX17" fmla="*/ 1765300 w 3524250"/>
              <a:gd name="connsiteY17" fmla="*/ 1079500 h 1676400"/>
              <a:gd name="connsiteX18" fmla="*/ 1943100 w 3524250"/>
              <a:gd name="connsiteY18" fmla="*/ 1168400 h 1676400"/>
              <a:gd name="connsiteX19" fmla="*/ 2146300 w 3524250"/>
              <a:gd name="connsiteY19" fmla="*/ 1181100 h 1676400"/>
              <a:gd name="connsiteX20" fmla="*/ 2330450 w 3524250"/>
              <a:gd name="connsiteY20" fmla="*/ 1187450 h 1676400"/>
              <a:gd name="connsiteX21" fmla="*/ 2559050 w 3524250"/>
              <a:gd name="connsiteY21" fmla="*/ 1174750 h 1676400"/>
              <a:gd name="connsiteX22" fmla="*/ 2667000 w 3524250"/>
              <a:gd name="connsiteY22" fmla="*/ 1123950 h 1676400"/>
              <a:gd name="connsiteX23" fmla="*/ 2736850 w 3524250"/>
              <a:gd name="connsiteY23" fmla="*/ 1104900 h 1676400"/>
              <a:gd name="connsiteX24" fmla="*/ 2800350 w 3524250"/>
              <a:gd name="connsiteY24" fmla="*/ 1123950 h 1676400"/>
              <a:gd name="connsiteX25" fmla="*/ 2870200 w 3524250"/>
              <a:gd name="connsiteY25" fmla="*/ 1219200 h 1676400"/>
              <a:gd name="connsiteX26" fmla="*/ 2965450 w 3524250"/>
              <a:gd name="connsiteY26" fmla="*/ 1282700 h 1676400"/>
              <a:gd name="connsiteX27" fmla="*/ 3079750 w 3524250"/>
              <a:gd name="connsiteY27" fmla="*/ 1352550 h 1676400"/>
              <a:gd name="connsiteX28" fmla="*/ 3244850 w 3524250"/>
              <a:gd name="connsiteY28" fmla="*/ 1397000 h 1676400"/>
              <a:gd name="connsiteX29" fmla="*/ 3352800 w 3524250"/>
              <a:gd name="connsiteY29" fmla="*/ 1403350 h 1676400"/>
              <a:gd name="connsiteX30" fmla="*/ 3441700 w 3524250"/>
              <a:gd name="connsiteY30" fmla="*/ 1352550 h 1676400"/>
              <a:gd name="connsiteX31" fmla="*/ 3517900 w 3524250"/>
              <a:gd name="connsiteY31" fmla="*/ 1352550 h 1676400"/>
              <a:gd name="connsiteX32" fmla="*/ 3524250 w 3524250"/>
              <a:gd name="connsiteY32" fmla="*/ 1403350 h 1676400"/>
              <a:gd name="connsiteX33" fmla="*/ 3422650 w 3524250"/>
              <a:gd name="connsiteY33" fmla="*/ 1517650 h 1676400"/>
              <a:gd name="connsiteX34" fmla="*/ 3327400 w 3524250"/>
              <a:gd name="connsiteY34" fmla="*/ 1574800 h 1676400"/>
              <a:gd name="connsiteX35" fmla="*/ 3270250 w 3524250"/>
              <a:gd name="connsiteY35" fmla="*/ 1574800 h 1676400"/>
              <a:gd name="connsiteX36" fmla="*/ 3149600 w 3524250"/>
              <a:gd name="connsiteY36" fmla="*/ 1536700 h 1676400"/>
              <a:gd name="connsiteX37" fmla="*/ 3022600 w 3524250"/>
              <a:gd name="connsiteY37" fmla="*/ 1485900 h 1676400"/>
              <a:gd name="connsiteX38" fmla="*/ 2914650 w 3524250"/>
              <a:gd name="connsiteY38" fmla="*/ 1441450 h 1676400"/>
              <a:gd name="connsiteX39" fmla="*/ 2825750 w 3524250"/>
              <a:gd name="connsiteY39" fmla="*/ 1435100 h 1676400"/>
              <a:gd name="connsiteX40" fmla="*/ 2762250 w 3524250"/>
              <a:gd name="connsiteY40" fmla="*/ 1384300 h 1676400"/>
              <a:gd name="connsiteX41" fmla="*/ 2654300 w 3524250"/>
              <a:gd name="connsiteY41" fmla="*/ 1320800 h 1676400"/>
              <a:gd name="connsiteX42" fmla="*/ 2552700 w 3524250"/>
              <a:gd name="connsiteY42" fmla="*/ 1314450 h 1676400"/>
              <a:gd name="connsiteX43" fmla="*/ 2336800 w 3524250"/>
              <a:gd name="connsiteY43" fmla="*/ 1314450 h 1676400"/>
              <a:gd name="connsiteX44" fmla="*/ 2178050 w 3524250"/>
              <a:gd name="connsiteY44" fmla="*/ 1314450 h 1676400"/>
              <a:gd name="connsiteX45" fmla="*/ 1949450 w 3524250"/>
              <a:gd name="connsiteY45" fmla="*/ 1301750 h 1676400"/>
              <a:gd name="connsiteX46" fmla="*/ 1917700 w 3524250"/>
              <a:gd name="connsiteY46" fmla="*/ 1295400 h 1676400"/>
              <a:gd name="connsiteX47" fmla="*/ 1752600 w 3524250"/>
              <a:gd name="connsiteY47" fmla="*/ 1225550 h 1676400"/>
              <a:gd name="connsiteX48" fmla="*/ 1644650 w 3524250"/>
              <a:gd name="connsiteY48" fmla="*/ 1155700 h 1676400"/>
              <a:gd name="connsiteX49" fmla="*/ 1574800 w 3524250"/>
              <a:gd name="connsiteY49" fmla="*/ 1117600 h 1676400"/>
              <a:gd name="connsiteX50" fmla="*/ 1435100 w 3524250"/>
              <a:gd name="connsiteY50" fmla="*/ 1098550 h 1676400"/>
              <a:gd name="connsiteX51" fmla="*/ 1314450 w 3524250"/>
              <a:gd name="connsiteY51" fmla="*/ 1104900 h 1676400"/>
              <a:gd name="connsiteX52" fmla="*/ 1149350 w 3524250"/>
              <a:gd name="connsiteY52" fmla="*/ 1155700 h 1676400"/>
              <a:gd name="connsiteX53" fmla="*/ 1047750 w 3524250"/>
              <a:gd name="connsiteY53" fmla="*/ 1162050 h 1676400"/>
              <a:gd name="connsiteX54" fmla="*/ 958850 w 3524250"/>
              <a:gd name="connsiteY54" fmla="*/ 1162050 h 1676400"/>
              <a:gd name="connsiteX55" fmla="*/ 857250 w 3524250"/>
              <a:gd name="connsiteY55" fmla="*/ 1168400 h 1676400"/>
              <a:gd name="connsiteX56" fmla="*/ 793750 w 3524250"/>
              <a:gd name="connsiteY56" fmla="*/ 1225550 h 1676400"/>
              <a:gd name="connsiteX57" fmla="*/ 793750 w 3524250"/>
              <a:gd name="connsiteY57" fmla="*/ 1320800 h 1676400"/>
              <a:gd name="connsiteX58" fmla="*/ 850900 w 3524250"/>
              <a:gd name="connsiteY58" fmla="*/ 1416050 h 1676400"/>
              <a:gd name="connsiteX59" fmla="*/ 882650 w 3524250"/>
              <a:gd name="connsiteY59" fmla="*/ 1441450 h 1676400"/>
              <a:gd name="connsiteX60" fmla="*/ 996950 w 3524250"/>
              <a:gd name="connsiteY60" fmla="*/ 1416050 h 1676400"/>
              <a:gd name="connsiteX61" fmla="*/ 990600 w 3524250"/>
              <a:gd name="connsiteY61" fmla="*/ 1492250 h 1676400"/>
              <a:gd name="connsiteX62" fmla="*/ 920750 w 3524250"/>
              <a:gd name="connsiteY62" fmla="*/ 1543050 h 1676400"/>
              <a:gd name="connsiteX63" fmla="*/ 838200 w 3524250"/>
              <a:gd name="connsiteY63" fmla="*/ 1549400 h 1676400"/>
              <a:gd name="connsiteX64" fmla="*/ 781050 w 3524250"/>
              <a:gd name="connsiteY64" fmla="*/ 1511300 h 1676400"/>
              <a:gd name="connsiteX65" fmla="*/ 704850 w 3524250"/>
              <a:gd name="connsiteY65" fmla="*/ 1485900 h 1676400"/>
              <a:gd name="connsiteX66" fmla="*/ 666750 w 3524250"/>
              <a:gd name="connsiteY66" fmla="*/ 1485900 h 1676400"/>
              <a:gd name="connsiteX67" fmla="*/ 660400 w 3524250"/>
              <a:gd name="connsiteY67" fmla="*/ 1504950 h 1676400"/>
              <a:gd name="connsiteX68" fmla="*/ 679450 w 3524250"/>
              <a:gd name="connsiteY68" fmla="*/ 1555750 h 1676400"/>
              <a:gd name="connsiteX69" fmla="*/ 692150 w 3524250"/>
              <a:gd name="connsiteY69" fmla="*/ 1631950 h 1676400"/>
              <a:gd name="connsiteX70" fmla="*/ 654050 w 3524250"/>
              <a:gd name="connsiteY70" fmla="*/ 1676400 h 1676400"/>
              <a:gd name="connsiteX71" fmla="*/ 609600 w 3524250"/>
              <a:gd name="connsiteY71" fmla="*/ 1663700 h 1676400"/>
              <a:gd name="connsiteX72" fmla="*/ 565150 w 3524250"/>
              <a:gd name="connsiteY72" fmla="*/ 1581150 h 1676400"/>
              <a:gd name="connsiteX73" fmla="*/ 546100 w 3524250"/>
              <a:gd name="connsiteY73" fmla="*/ 1466850 h 1676400"/>
              <a:gd name="connsiteX74" fmla="*/ 546100 w 3524250"/>
              <a:gd name="connsiteY74" fmla="*/ 1358900 h 1676400"/>
              <a:gd name="connsiteX75" fmla="*/ 514350 w 3524250"/>
              <a:gd name="connsiteY75" fmla="*/ 1301750 h 1676400"/>
              <a:gd name="connsiteX76" fmla="*/ 450850 w 3524250"/>
              <a:gd name="connsiteY76" fmla="*/ 1263650 h 1676400"/>
              <a:gd name="connsiteX77" fmla="*/ 342900 w 3524250"/>
              <a:gd name="connsiteY77" fmla="*/ 1263650 h 1676400"/>
              <a:gd name="connsiteX78" fmla="*/ 260350 w 3524250"/>
              <a:gd name="connsiteY78" fmla="*/ 1295400 h 1676400"/>
              <a:gd name="connsiteX79" fmla="*/ 196850 w 3524250"/>
              <a:gd name="connsiteY79" fmla="*/ 1327150 h 1676400"/>
              <a:gd name="connsiteX80" fmla="*/ 101600 w 3524250"/>
              <a:gd name="connsiteY80" fmla="*/ 1327150 h 1676400"/>
              <a:gd name="connsiteX81" fmla="*/ 25400 w 3524250"/>
              <a:gd name="connsiteY81" fmla="*/ 1282700 h 1676400"/>
              <a:gd name="connsiteX82" fmla="*/ 0 w 3524250"/>
              <a:gd name="connsiteY82" fmla="*/ 1219200 h 1676400"/>
              <a:gd name="connsiteX83" fmla="*/ 31750 w 3524250"/>
              <a:gd name="connsiteY83" fmla="*/ 1143000 h 1676400"/>
              <a:gd name="connsiteX84" fmla="*/ 88900 w 3524250"/>
              <a:gd name="connsiteY84" fmla="*/ 1092200 h 1676400"/>
              <a:gd name="connsiteX85" fmla="*/ 184150 w 3524250"/>
              <a:gd name="connsiteY85" fmla="*/ 1041400 h 1676400"/>
              <a:gd name="connsiteX86" fmla="*/ 298450 w 3524250"/>
              <a:gd name="connsiteY86" fmla="*/ 958850 h 1676400"/>
              <a:gd name="connsiteX87" fmla="*/ 209550 w 3524250"/>
              <a:gd name="connsiteY87" fmla="*/ 660400 h 1676400"/>
              <a:gd name="connsiteX88" fmla="*/ 120650 w 3524250"/>
              <a:gd name="connsiteY88" fmla="*/ 476250 h 1676400"/>
              <a:gd name="connsiteX89" fmla="*/ 114300 w 3524250"/>
              <a:gd name="connsiteY89" fmla="*/ 304800 h 1676400"/>
              <a:gd name="connsiteX90" fmla="*/ 76200 w 3524250"/>
              <a:gd name="connsiteY90" fmla="*/ 190500 h 1676400"/>
              <a:gd name="connsiteX91" fmla="*/ 57150 w 3524250"/>
              <a:gd name="connsiteY91" fmla="*/ 44450 h 1676400"/>
              <a:gd name="connsiteX92" fmla="*/ 57150 w 3524250"/>
              <a:gd name="connsiteY92" fmla="*/ 0 h 1676400"/>
              <a:gd name="connsiteX93" fmla="*/ 266700 w 352425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501650 w 3937000"/>
              <a:gd name="connsiteY84" fmla="*/ 1092200 h 1676400"/>
              <a:gd name="connsiteX85" fmla="*/ 596900 w 3937000"/>
              <a:gd name="connsiteY85" fmla="*/ 1041400 h 1676400"/>
              <a:gd name="connsiteX86" fmla="*/ 711200 w 3937000"/>
              <a:gd name="connsiteY86" fmla="*/ 95885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501650 w 3937000"/>
              <a:gd name="connsiteY84" fmla="*/ 1092200 h 1676400"/>
              <a:gd name="connsiteX85" fmla="*/ 596900 w 3937000"/>
              <a:gd name="connsiteY85" fmla="*/ 1041400 h 1676400"/>
              <a:gd name="connsiteX86" fmla="*/ 95250 w 3937000"/>
              <a:gd name="connsiteY86" fmla="*/ 101600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501650 w 3937000"/>
              <a:gd name="connsiteY84" fmla="*/ 1092200 h 1676400"/>
              <a:gd name="connsiteX85" fmla="*/ 228600 w 3937000"/>
              <a:gd name="connsiteY85" fmla="*/ 1123950 h 1676400"/>
              <a:gd name="connsiteX86" fmla="*/ 95250 w 3937000"/>
              <a:gd name="connsiteY86" fmla="*/ 101600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444500 w 3937000"/>
              <a:gd name="connsiteY83" fmla="*/ 1143000 h 1676400"/>
              <a:gd name="connsiteX84" fmla="*/ 266700 w 3937000"/>
              <a:gd name="connsiteY84" fmla="*/ 1174750 h 1676400"/>
              <a:gd name="connsiteX85" fmla="*/ 228600 w 3937000"/>
              <a:gd name="connsiteY85" fmla="*/ 1123950 h 1676400"/>
              <a:gd name="connsiteX86" fmla="*/ 95250 w 3937000"/>
              <a:gd name="connsiteY86" fmla="*/ 1016000 h 1676400"/>
              <a:gd name="connsiteX87" fmla="*/ 0 w 3937000"/>
              <a:gd name="connsiteY87" fmla="*/ 908050 h 1676400"/>
              <a:gd name="connsiteX88" fmla="*/ 533400 w 3937000"/>
              <a:gd name="connsiteY88" fmla="*/ 476250 h 1676400"/>
              <a:gd name="connsiteX89" fmla="*/ 527050 w 3937000"/>
              <a:gd name="connsiteY89" fmla="*/ 304800 h 1676400"/>
              <a:gd name="connsiteX90" fmla="*/ 488950 w 3937000"/>
              <a:gd name="connsiteY90" fmla="*/ 190500 h 1676400"/>
              <a:gd name="connsiteX91" fmla="*/ 469900 w 3937000"/>
              <a:gd name="connsiteY91" fmla="*/ 44450 h 1676400"/>
              <a:gd name="connsiteX92" fmla="*/ 469900 w 3937000"/>
              <a:gd name="connsiteY92" fmla="*/ 0 h 1676400"/>
              <a:gd name="connsiteX93" fmla="*/ 679450 w 3937000"/>
              <a:gd name="connsiteY93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412750 w 3937000"/>
              <a:gd name="connsiteY82" fmla="*/ 1219200 h 1676400"/>
              <a:gd name="connsiteX83" fmla="*/ 266700 w 3937000"/>
              <a:gd name="connsiteY83" fmla="*/ 1174750 h 1676400"/>
              <a:gd name="connsiteX84" fmla="*/ 228600 w 3937000"/>
              <a:gd name="connsiteY84" fmla="*/ 1123950 h 1676400"/>
              <a:gd name="connsiteX85" fmla="*/ 95250 w 3937000"/>
              <a:gd name="connsiteY85" fmla="*/ 1016000 h 1676400"/>
              <a:gd name="connsiteX86" fmla="*/ 0 w 3937000"/>
              <a:gd name="connsiteY86" fmla="*/ 908050 h 1676400"/>
              <a:gd name="connsiteX87" fmla="*/ 533400 w 3937000"/>
              <a:gd name="connsiteY87" fmla="*/ 476250 h 1676400"/>
              <a:gd name="connsiteX88" fmla="*/ 527050 w 3937000"/>
              <a:gd name="connsiteY88" fmla="*/ 304800 h 1676400"/>
              <a:gd name="connsiteX89" fmla="*/ 488950 w 3937000"/>
              <a:gd name="connsiteY89" fmla="*/ 190500 h 1676400"/>
              <a:gd name="connsiteX90" fmla="*/ 469900 w 3937000"/>
              <a:gd name="connsiteY90" fmla="*/ 44450 h 1676400"/>
              <a:gd name="connsiteX91" fmla="*/ 469900 w 3937000"/>
              <a:gd name="connsiteY91" fmla="*/ 0 h 1676400"/>
              <a:gd name="connsiteX92" fmla="*/ 679450 w 3937000"/>
              <a:gd name="connsiteY92" fmla="*/ 31750 h 1676400"/>
              <a:gd name="connsiteX0" fmla="*/ 679450 w 3937000"/>
              <a:gd name="connsiteY0" fmla="*/ 31750 h 1676400"/>
              <a:gd name="connsiteX1" fmla="*/ 692150 w 3937000"/>
              <a:gd name="connsiteY1" fmla="*/ 196850 h 1676400"/>
              <a:gd name="connsiteX2" fmla="*/ 762000 w 3937000"/>
              <a:gd name="connsiteY2" fmla="*/ 342900 h 1676400"/>
              <a:gd name="connsiteX3" fmla="*/ 876300 w 3937000"/>
              <a:gd name="connsiteY3" fmla="*/ 374650 h 1676400"/>
              <a:gd name="connsiteX4" fmla="*/ 971550 w 3937000"/>
              <a:gd name="connsiteY4" fmla="*/ 406400 h 1676400"/>
              <a:gd name="connsiteX5" fmla="*/ 1035050 w 3937000"/>
              <a:gd name="connsiteY5" fmla="*/ 508000 h 1676400"/>
              <a:gd name="connsiteX6" fmla="*/ 1022350 w 3937000"/>
              <a:gd name="connsiteY6" fmla="*/ 628650 h 1676400"/>
              <a:gd name="connsiteX7" fmla="*/ 1066800 w 3937000"/>
              <a:gd name="connsiteY7" fmla="*/ 781050 h 1676400"/>
              <a:gd name="connsiteX8" fmla="*/ 1117600 w 3937000"/>
              <a:gd name="connsiteY8" fmla="*/ 831850 h 1676400"/>
              <a:gd name="connsiteX9" fmla="*/ 1187450 w 3937000"/>
              <a:gd name="connsiteY9" fmla="*/ 793750 h 1676400"/>
              <a:gd name="connsiteX10" fmla="*/ 1257300 w 3937000"/>
              <a:gd name="connsiteY10" fmla="*/ 825500 h 1676400"/>
              <a:gd name="connsiteX11" fmla="*/ 1308100 w 3937000"/>
              <a:gd name="connsiteY11" fmla="*/ 977900 h 1676400"/>
              <a:gd name="connsiteX12" fmla="*/ 1409700 w 3937000"/>
              <a:gd name="connsiteY12" fmla="*/ 1016000 h 1676400"/>
              <a:gd name="connsiteX13" fmla="*/ 1543050 w 3937000"/>
              <a:gd name="connsiteY13" fmla="*/ 1028700 h 1676400"/>
              <a:gd name="connsiteX14" fmla="*/ 1733550 w 3937000"/>
              <a:gd name="connsiteY14" fmla="*/ 996950 h 1676400"/>
              <a:gd name="connsiteX15" fmla="*/ 1930400 w 3937000"/>
              <a:gd name="connsiteY15" fmla="*/ 946150 h 1676400"/>
              <a:gd name="connsiteX16" fmla="*/ 2044700 w 3937000"/>
              <a:gd name="connsiteY16" fmla="*/ 977900 h 1676400"/>
              <a:gd name="connsiteX17" fmla="*/ 2178050 w 3937000"/>
              <a:gd name="connsiteY17" fmla="*/ 1079500 h 1676400"/>
              <a:gd name="connsiteX18" fmla="*/ 2355850 w 3937000"/>
              <a:gd name="connsiteY18" fmla="*/ 1168400 h 1676400"/>
              <a:gd name="connsiteX19" fmla="*/ 2559050 w 3937000"/>
              <a:gd name="connsiteY19" fmla="*/ 1181100 h 1676400"/>
              <a:gd name="connsiteX20" fmla="*/ 2743200 w 3937000"/>
              <a:gd name="connsiteY20" fmla="*/ 1187450 h 1676400"/>
              <a:gd name="connsiteX21" fmla="*/ 2971800 w 3937000"/>
              <a:gd name="connsiteY21" fmla="*/ 1174750 h 1676400"/>
              <a:gd name="connsiteX22" fmla="*/ 3079750 w 3937000"/>
              <a:gd name="connsiteY22" fmla="*/ 1123950 h 1676400"/>
              <a:gd name="connsiteX23" fmla="*/ 3149600 w 3937000"/>
              <a:gd name="connsiteY23" fmla="*/ 1104900 h 1676400"/>
              <a:gd name="connsiteX24" fmla="*/ 3213100 w 3937000"/>
              <a:gd name="connsiteY24" fmla="*/ 1123950 h 1676400"/>
              <a:gd name="connsiteX25" fmla="*/ 3282950 w 3937000"/>
              <a:gd name="connsiteY25" fmla="*/ 1219200 h 1676400"/>
              <a:gd name="connsiteX26" fmla="*/ 3378200 w 3937000"/>
              <a:gd name="connsiteY26" fmla="*/ 1282700 h 1676400"/>
              <a:gd name="connsiteX27" fmla="*/ 3492500 w 3937000"/>
              <a:gd name="connsiteY27" fmla="*/ 1352550 h 1676400"/>
              <a:gd name="connsiteX28" fmla="*/ 3657600 w 3937000"/>
              <a:gd name="connsiteY28" fmla="*/ 1397000 h 1676400"/>
              <a:gd name="connsiteX29" fmla="*/ 3765550 w 3937000"/>
              <a:gd name="connsiteY29" fmla="*/ 1403350 h 1676400"/>
              <a:gd name="connsiteX30" fmla="*/ 3854450 w 3937000"/>
              <a:gd name="connsiteY30" fmla="*/ 1352550 h 1676400"/>
              <a:gd name="connsiteX31" fmla="*/ 3930650 w 3937000"/>
              <a:gd name="connsiteY31" fmla="*/ 1352550 h 1676400"/>
              <a:gd name="connsiteX32" fmla="*/ 3937000 w 3937000"/>
              <a:gd name="connsiteY32" fmla="*/ 1403350 h 1676400"/>
              <a:gd name="connsiteX33" fmla="*/ 3835400 w 3937000"/>
              <a:gd name="connsiteY33" fmla="*/ 1517650 h 1676400"/>
              <a:gd name="connsiteX34" fmla="*/ 3740150 w 3937000"/>
              <a:gd name="connsiteY34" fmla="*/ 1574800 h 1676400"/>
              <a:gd name="connsiteX35" fmla="*/ 3683000 w 3937000"/>
              <a:gd name="connsiteY35" fmla="*/ 1574800 h 1676400"/>
              <a:gd name="connsiteX36" fmla="*/ 3562350 w 3937000"/>
              <a:gd name="connsiteY36" fmla="*/ 1536700 h 1676400"/>
              <a:gd name="connsiteX37" fmla="*/ 3435350 w 3937000"/>
              <a:gd name="connsiteY37" fmla="*/ 1485900 h 1676400"/>
              <a:gd name="connsiteX38" fmla="*/ 3327400 w 3937000"/>
              <a:gd name="connsiteY38" fmla="*/ 1441450 h 1676400"/>
              <a:gd name="connsiteX39" fmla="*/ 3238500 w 3937000"/>
              <a:gd name="connsiteY39" fmla="*/ 1435100 h 1676400"/>
              <a:gd name="connsiteX40" fmla="*/ 3175000 w 3937000"/>
              <a:gd name="connsiteY40" fmla="*/ 1384300 h 1676400"/>
              <a:gd name="connsiteX41" fmla="*/ 3067050 w 3937000"/>
              <a:gd name="connsiteY41" fmla="*/ 1320800 h 1676400"/>
              <a:gd name="connsiteX42" fmla="*/ 2965450 w 3937000"/>
              <a:gd name="connsiteY42" fmla="*/ 1314450 h 1676400"/>
              <a:gd name="connsiteX43" fmla="*/ 2749550 w 3937000"/>
              <a:gd name="connsiteY43" fmla="*/ 1314450 h 1676400"/>
              <a:gd name="connsiteX44" fmla="*/ 2590800 w 3937000"/>
              <a:gd name="connsiteY44" fmla="*/ 1314450 h 1676400"/>
              <a:gd name="connsiteX45" fmla="*/ 2362200 w 3937000"/>
              <a:gd name="connsiteY45" fmla="*/ 1301750 h 1676400"/>
              <a:gd name="connsiteX46" fmla="*/ 2330450 w 3937000"/>
              <a:gd name="connsiteY46" fmla="*/ 1295400 h 1676400"/>
              <a:gd name="connsiteX47" fmla="*/ 2165350 w 3937000"/>
              <a:gd name="connsiteY47" fmla="*/ 1225550 h 1676400"/>
              <a:gd name="connsiteX48" fmla="*/ 2057400 w 3937000"/>
              <a:gd name="connsiteY48" fmla="*/ 1155700 h 1676400"/>
              <a:gd name="connsiteX49" fmla="*/ 1987550 w 3937000"/>
              <a:gd name="connsiteY49" fmla="*/ 1117600 h 1676400"/>
              <a:gd name="connsiteX50" fmla="*/ 1847850 w 3937000"/>
              <a:gd name="connsiteY50" fmla="*/ 1098550 h 1676400"/>
              <a:gd name="connsiteX51" fmla="*/ 1727200 w 3937000"/>
              <a:gd name="connsiteY51" fmla="*/ 1104900 h 1676400"/>
              <a:gd name="connsiteX52" fmla="*/ 1562100 w 3937000"/>
              <a:gd name="connsiteY52" fmla="*/ 1155700 h 1676400"/>
              <a:gd name="connsiteX53" fmla="*/ 1460500 w 3937000"/>
              <a:gd name="connsiteY53" fmla="*/ 1162050 h 1676400"/>
              <a:gd name="connsiteX54" fmla="*/ 1371600 w 3937000"/>
              <a:gd name="connsiteY54" fmla="*/ 1162050 h 1676400"/>
              <a:gd name="connsiteX55" fmla="*/ 1270000 w 3937000"/>
              <a:gd name="connsiteY55" fmla="*/ 1168400 h 1676400"/>
              <a:gd name="connsiteX56" fmla="*/ 1206500 w 3937000"/>
              <a:gd name="connsiteY56" fmla="*/ 1225550 h 1676400"/>
              <a:gd name="connsiteX57" fmla="*/ 1206500 w 3937000"/>
              <a:gd name="connsiteY57" fmla="*/ 1320800 h 1676400"/>
              <a:gd name="connsiteX58" fmla="*/ 1263650 w 3937000"/>
              <a:gd name="connsiteY58" fmla="*/ 1416050 h 1676400"/>
              <a:gd name="connsiteX59" fmla="*/ 1295400 w 3937000"/>
              <a:gd name="connsiteY59" fmla="*/ 1441450 h 1676400"/>
              <a:gd name="connsiteX60" fmla="*/ 1409700 w 3937000"/>
              <a:gd name="connsiteY60" fmla="*/ 1416050 h 1676400"/>
              <a:gd name="connsiteX61" fmla="*/ 1403350 w 3937000"/>
              <a:gd name="connsiteY61" fmla="*/ 1492250 h 1676400"/>
              <a:gd name="connsiteX62" fmla="*/ 1333500 w 3937000"/>
              <a:gd name="connsiteY62" fmla="*/ 1543050 h 1676400"/>
              <a:gd name="connsiteX63" fmla="*/ 1250950 w 3937000"/>
              <a:gd name="connsiteY63" fmla="*/ 1549400 h 1676400"/>
              <a:gd name="connsiteX64" fmla="*/ 1193800 w 3937000"/>
              <a:gd name="connsiteY64" fmla="*/ 1511300 h 1676400"/>
              <a:gd name="connsiteX65" fmla="*/ 1117600 w 3937000"/>
              <a:gd name="connsiteY65" fmla="*/ 1485900 h 1676400"/>
              <a:gd name="connsiteX66" fmla="*/ 1079500 w 3937000"/>
              <a:gd name="connsiteY66" fmla="*/ 1485900 h 1676400"/>
              <a:gd name="connsiteX67" fmla="*/ 1073150 w 3937000"/>
              <a:gd name="connsiteY67" fmla="*/ 1504950 h 1676400"/>
              <a:gd name="connsiteX68" fmla="*/ 1092200 w 3937000"/>
              <a:gd name="connsiteY68" fmla="*/ 1555750 h 1676400"/>
              <a:gd name="connsiteX69" fmla="*/ 1104900 w 3937000"/>
              <a:gd name="connsiteY69" fmla="*/ 1631950 h 1676400"/>
              <a:gd name="connsiteX70" fmla="*/ 1066800 w 3937000"/>
              <a:gd name="connsiteY70" fmla="*/ 1676400 h 1676400"/>
              <a:gd name="connsiteX71" fmla="*/ 1022350 w 3937000"/>
              <a:gd name="connsiteY71" fmla="*/ 1663700 h 1676400"/>
              <a:gd name="connsiteX72" fmla="*/ 977900 w 3937000"/>
              <a:gd name="connsiteY72" fmla="*/ 1581150 h 1676400"/>
              <a:gd name="connsiteX73" fmla="*/ 958850 w 3937000"/>
              <a:gd name="connsiteY73" fmla="*/ 1466850 h 1676400"/>
              <a:gd name="connsiteX74" fmla="*/ 958850 w 3937000"/>
              <a:gd name="connsiteY74" fmla="*/ 1358900 h 1676400"/>
              <a:gd name="connsiteX75" fmla="*/ 927100 w 3937000"/>
              <a:gd name="connsiteY75" fmla="*/ 1301750 h 1676400"/>
              <a:gd name="connsiteX76" fmla="*/ 863600 w 3937000"/>
              <a:gd name="connsiteY76" fmla="*/ 1263650 h 1676400"/>
              <a:gd name="connsiteX77" fmla="*/ 755650 w 3937000"/>
              <a:gd name="connsiteY77" fmla="*/ 1263650 h 1676400"/>
              <a:gd name="connsiteX78" fmla="*/ 673100 w 3937000"/>
              <a:gd name="connsiteY78" fmla="*/ 1295400 h 1676400"/>
              <a:gd name="connsiteX79" fmla="*/ 609600 w 3937000"/>
              <a:gd name="connsiteY79" fmla="*/ 1327150 h 1676400"/>
              <a:gd name="connsiteX80" fmla="*/ 514350 w 3937000"/>
              <a:gd name="connsiteY80" fmla="*/ 1327150 h 1676400"/>
              <a:gd name="connsiteX81" fmla="*/ 438150 w 3937000"/>
              <a:gd name="connsiteY81" fmla="*/ 1282700 h 1676400"/>
              <a:gd name="connsiteX82" fmla="*/ 361950 w 3937000"/>
              <a:gd name="connsiteY82" fmla="*/ 1263650 h 1676400"/>
              <a:gd name="connsiteX83" fmla="*/ 266700 w 3937000"/>
              <a:gd name="connsiteY83" fmla="*/ 1174750 h 1676400"/>
              <a:gd name="connsiteX84" fmla="*/ 228600 w 3937000"/>
              <a:gd name="connsiteY84" fmla="*/ 1123950 h 1676400"/>
              <a:gd name="connsiteX85" fmla="*/ 95250 w 3937000"/>
              <a:gd name="connsiteY85" fmla="*/ 1016000 h 1676400"/>
              <a:gd name="connsiteX86" fmla="*/ 0 w 3937000"/>
              <a:gd name="connsiteY86" fmla="*/ 908050 h 1676400"/>
              <a:gd name="connsiteX87" fmla="*/ 533400 w 3937000"/>
              <a:gd name="connsiteY87" fmla="*/ 476250 h 1676400"/>
              <a:gd name="connsiteX88" fmla="*/ 527050 w 3937000"/>
              <a:gd name="connsiteY88" fmla="*/ 304800 h 1676400"/>
              <a:gd name="connsiteX89" fmla="*/ 488950 w 3937000"/>
              <a:gd name="connsiteY89" fmla="*/ 190500 h 1676400"/>
              <a:gd name="connsiteX90" fmla="*/ 469900 w 3937000"/>
              <a:gd name="connsiteY90" fmla="*/ 44450 h 1676400"/>
              <a:gd name="connsiteX91" fmla="*/ 469900 w 3937000"/>
              <a:gd name="connsiteY91" fmla="*/ 0 h 1676400"/>
              <a:gd name="connsiteX92" fmla="*/ 679450 w 3937000"/>
              <a:gd name="connsiteY92" fmla="*/ 31750 h 1676400"/>
              <a:gd name="connsiteX0" fmla="*/ 704850 w 3962400"/>
              <a:gd name="connsiteY0" fmla="*/ 31750 h 1676400"/>
              <a:gd name="connsiteX1" fmla="*/ 717550 w 3962400"/>
              <a:gd name="connsiteY1" fmla="*/ 196850 h 1676400"/>
              <a:gd name="connsiteX2" fmla="*/ 787400 w 3962400"/>
              <a:gd name="connsiteY2" fmla="*/ 342900 h 1676400"/>
              <a:gd name="connsiteX3" fmla="*/ 901700 w 3962400"/>
              <a:gd name="connsiteY3" fmla="*/ 374650 h 1676400"/>
              <a:gd name="connsiteX4" fmla="*/ 996950 w 3962400"/>
              <a:gd name="connsiteY4" fmla="*/ 406400 h 1676400"/>
              <a:gd name="connsiteX5" fmla="*/ 1060450 w 3962400"/>
              <a:gd name="connsiteY5" fmla="*/ 508000 h 1676400"/>
              <a:gd name="connsiteX6" fmla="*/ 1047750 w 3962400"/>
              <a:gd name="connsiteY6" fmla="*/ 628650 h 1676400"/>
              <a:gd name="connsiteX7" fmla="*/ 1092200 w 3962400"/>
              <a:gd name="connsiteY7" fmla="*/ 781050 h 1676400"/>
              <a:gd name="connsiteX8" fmla="*/ 1143000 w 3962400"/>
              <a:gd name="connsiteY8" fmla="*/ 831850 h 1676400"/>
              <a:gd name="connsiteX9" fmla="*/ 1212850 w 3962400"/>
              <a:gd name="connsiteY9" fmla="*/ 793750 h 1676400"/>
              <a:gd name="connsiteX10" fmla="*/ 1282700 w 3962400"/>
              <a:gd name="connsiteY10" fmla="*/ 825500 h 1676400"/>
              <a:gd name="connsiteX11" fmla="*/ 1333500 w 3962400"/>
              <a:gd name="connsiteY11" fmla="*/ 977900 h 1676400"/>
              <a:gd name="connsiteX12" fmla="*/ 1435100 w 3962400"/>
              <a:gd name="connsiteY12" fmla="*/ 1016000 h 1676400"/>
              <a:gd name="connsiteX13" fmla="*/ 1568450 w 3962400"/>
              <a:gd name="connsiteY13" fmla="*/ 1028700 h 1676400"/>
              <a:gd name="connsiteX14" fmla="*/ 1758950 w 3962400"/>
              <a:gd name="connsiteY14" fmla="*/ 996950 h 1676400"/>
              <a:gd name="connsiteX15" fmla="*/ 1955800 w 3962400"/>
              <a:gd name="connsiteY15" fmla="*/ 946150 h 1676400"/>
              <a:gd name="connsiteX16" fmla="*/ 2070100 w 3962400"/>
              <a:gd name="connsiteY16" fmla="*/ 977900 h 1676400"/>
              <a:gd name="connsiteX17" fmla="*/ 2203450 w 3962400"/>
              <a:gd name="connsiteY17" fmla="*/ 1079500 h 1676400"/>
              <a:gd name="connsiteX18" fmla="*/ 2381250 w 3962400"/>
              <a:gd name="connsiteY18" fmla="*/ 1168400 h 1676400"/>
              <a:gd name="connsiteX19" fmla="*/ 2584450 w 3962400"/>
              <a:gd name="connsiteY19" fmla="*/ 1181100 h 1676400"/>
              <a:gd name="connsiteX20" fmla="*/ 2768600 w 3962400"/>
              <a:gd name="connsiteY20" fmla="*/ 1187450 h 1676400"/>
              <a:gd name="connsiteX21" fmla="*/ 2997200 w 3962400"/>
              <a:gd name="connsiteY21" fmla="*/ 1174750 h 1676400"/>
              <a:gd name="connsiteX22" fmla="*/ 3105150 w 3962400"/>
              <a:gd name="connsiteY22" fmla="*/ 1123950 h 1676400"/>
              <a:gd name="connsiteX23" fmla="*/ 3175000 w 3962400"/>
              <a:gd name="connsiteY23" fmla="*/ 1104900 h 1676400"/>
              <a:gd name="connsiteX24" fmla="*/ 3238500 w 3962400"/>
              <a:gd name="connsiteY24" fmla="*/ 1123950 h 1676400"/>
              <a:gd name="connsiteX25" fmla="*/ 3308350 w 3962400"/>
              <a:gd name="connsiteY25" fmla="*/ 1219200 h 1676400"/>
              <a:gd name="connsiteX26" fmla="*/ 3403600 w 3962400"/>
              <a:gd name="connsiteY26" fmla="*/ 1282700 h 1676400"/>
              <a:gd name="connsiteX27" fmla="*/ 3517900 w 3962400"/>
              <a:gd name="connsiteY27" fmla="*/ 1352550 h 1676400"/>
              <a:gd name="connsiteX28" fmla="*/ 3683000 w 3962400"/>
              <a:gd name="connsiteY28" fmla="*/ 1397000 h 1676400"/>
              <a:gd name="connsiteX29" fmla="*/ 3790950 w 3962400"/>
              <a:gd name="connsiteY29" fmla="*/ 1403350 h 1676400"/>
              <a:gd name="connsiteX30" fmla="*/ 3879850 w 3962400"/>
              <a:gd name="connsiteY30" fmla="*/ 1352550 h 1676400"/>
              <a:gd name="connsiteX31" fmla="*/ 3956050 w 3962400"/>
              <a:gd name="connsiteY31" fmla="*/ 1352550 h 1676400"/>
              <a:gd name="connsiteX32" fmla="*/ 3962400 w 3962400"/>
              <a:gd name="connsiteY32" fmla="*/ 1403350 h 1676400"/>
              <a:gd name="connsiteX33" fmla="*/ 3860800 w 3962400"/>
              <a:gd name="connsiteY33" fmla="*/ 1517650 h 1676400"/>
              <a:gd name="connsiteX34" fmla="*/ 3765550 w 3962400"/>
              <a:gd name="connsiteY34" fmla="*/ 1574800 h 1676400"/>
              <a:gd name="connsiteX35" fmla="*/ 3708400 w 3962400"/>
              <a:gd name="connsiteY35" fmla="*/ 1574800 h 1676400"/>
              <a:gd name="connsiteX36" fmla="*/ 3587750 w 3962400"/>
              <a:gd name="connsiteY36" fmla="*/ 1536700 h 1676400"/>
              <a:gd name="connsiteX37" fmla="*/ 3460750 w 3962400"/>
              <a:gd name="connsiteY37" fmla="*/ 1485900 h 1676400"/>
              <a:gd name="connsiteX38" fmla="*/ 3352800 w 3962400"/>
              <a:gd name="connsiteY38" fmla="*/ 1441450 h 1676400"/>
              <a:gd name="connsiteX39" fmla="*/ 3263900 w 3962400"/>
              <a:gd name="connsiteY39" fmla="*/ 1435100 h 1676400"/>
              <a:gd name="connsiteX40" fmla="*/ 3200400 w 3962400"/>
              <a:gd name="connsiteY40" fmla="*/ 1384300 h 1676400"/>
              <a:gd name="connsiteX41" fmla="*/ 3092450 w 3962400"/>
              <a:gd name="connsiteY41" fmla="*/ 1320800 h 1676400"/>
              <a:gd name="connsiteX42" fmla="*/ 2990850 w 3962400"/>
              <a:gd name="connsiteY42" fmla="*/ 1314450 h 1676400"/>
              <a:gd name="connsiteX43" fmla="*/ 2774950 w 3962400"/>
              <a:gd name="connsiteY43" fmla="*/ 1314450 h 1676400"/>
              <a:gd name="connsiteX44" fmla="*/ 2616200 w 3962400"/>
              <a:gd name="connsiteY44" fmla="*/ 1314450 h 1676400"/>
              <a:gd name="connsiteX45" fmla="*/ 2387600 w 3962400"/>
              <a:gd name="connsiteY45" fmla="*/ 1301750 h 1676400"/>
              <a:gd name="connsiteX46" fmla="*/ 2355850 w 3962400"/>
              <a:gd name="connsiteY46" fmla="*/ 1295400 h 1676400"/>
              <a:gd name="connsiteX47" fmla="*/ 2190750 w 3962400"/>
              <a:gd name="connsiteY47" fmla="*/ 1225550 h 1676400"/>
              <a:gd name="connsiteX48" fmla="*/ 2082800 w 3962400"/>
              <a:gd name="connsiteY48" fmla="*/ 1155700 h 1676400"/>
              <a:gd name="connsiteX49" fmla="*/ 2012950 w 3962400"/>
              <a:gd name="connsiteY49" fmla="*/ 1117600 h 1676400"/>
              <a:gd name="connsiteX50" fmla="*/ 1873250 w 3962400"/>
              <a:gd name="connsiteY50" fmla="*/ 1098550 h 1676400"/>
              <a:gd name="connsiteX51" fmla="*/ 1752600 w 3962400"/>
              <a:gd name="connsiteY51" fmla="*/ 1104900 h 1676400"/>
              <a:gd name="connsiteX52" fmla="*/ 1587500 w 3962400"/>
              <a:gd name="connsiteY52" fmla="*/ 1155700 h 1676400"/>
              <a:gd name="connsiteX53" fmla="*/ 1485900 w 3962400"/>
              <a:gd name="connsiteY53" fmla="*/ 1162050 h 1676400"/>
              <a:gd name="connsiteX54" fmla="*/ 1397000 w 3962400"/>
              <a:gd name="connsiteY54" fmla="*/ 1162050 h 1676400"/>
              <a:gd name="connsiteX55" fmla="*/ 1295400 w 3962400"/>
              <a:gd name="connsiteY55" fmla="*/ 1168400 h 1676400"/>
              <a:gd name="connsiteX56" fmla="*/ 1231900 w 3962400"/>
              <a:gd name="connsiteY56" fmla="*/ 1225550 h 1676400"/>
              <a:gd name="connsiteX57" fmla="*/ 1231900 w 3962400"/>
              <a:gd name="connsiteY57" fmla="*/ 1320800 h 1676400"/>
              <a:gd name="connsiteX58" fmla="*/ 1289050 w 3962400"/>
              <a:gd name="connsiteY58" fmla="*/ 1416050 h 1676400"/>
              <a:gd name="connsiteX59" fmla="*/ 1320800 w 3962400"/>
              <a:gd name="connsiteY59" fmla="*/ 1441450 h 1676400"/>
              <a:gd name="connsiteX60" fmla="*/ 1435100 w 3962400"/>
              <a:gd name="connsiteY60" fmla="*/ 1416050 h 1676400"/>
              <a:gd name="connsiteX61" fmla="*/ 1428750 w 3962400"/>
              <a:gd name="connsiteY61" fmla="*/ 1492250 h 1676400"/>
              <a:gd name="connsiteX62" fmla="*/ 1358900 w 3962400"/>
              <a:gd name="connsiteY62" fmla="*/ 1543050 h 1676400"/>
              <a:gd name="connsiteX63" fmla="*/ 1276350 w 3962400"/>
              <a:gd name="connsiteY63" fmla="*/ 1549400 h 1676400"/>
              <a:gd name="connsiteX64" fmla="*/ 1219200 w 3962400"/>
              <a:gd name="connsiteY64" fmla="*/ 1511300 h 1676400"/>
              <a:gd name="connsiteX65" fmla="*/ 1143000 w 3962400"/>
              <a:gd name="connsiteY65" fmla="*/ 1485900 h 1676400"/>
              <a:gd name="connsiteX66" fmla="*/ 1104900 w 3962400"/>
              <a:gd name="connsiteY66" fmla="*/ 1485900 h 1676400"/>
              <a:gd name="connsiteX67" fmla="*/ 1098550 w 3962400"/>
              <a:gd name="connsiteY67" fmla="*/ 1504950 h 1676400"/>
              <a:gd name="connsiteX68" fmla="*/ 1117600 w 3962400"/>
              <a:gd name="connsiteY68" fmla="*/ 1555750 h 1676400"/>
              <a:gd name="connsiteX69" fmla="*/ 1130300 w 3962400"/>
              <a:gd name="connsiteY69" fmla="*/ 1631950 h 1676400"/>
              <a:gd name="connsiteX70" fmla="*/ 1092200 w 3962400"/>
              <a:gd name="connsiteY70" fmla="*/ 1676400 h 1676400"/>
              <a:gd name="connsiteX71" fmla="*/ 1047750 w 3962400"/>
              <a:gd name="connsiteY71" fmla="*/ 1663700 h 1676400"/>
              <a:gd name="connsiteX72" fmla="*/ 1003300 w 3962400"/>
              <a:gd name="connsiteY72" fmla="*/ 1581150 h 1676400"/>
              <a:gd name="connsiteX73" fmla="*/ 984250 w 3962400"/>
              <a:gd name="connsiteY73" fmla="*/ 1466850 h 1676400"/>
              <a:gd name="connsiteX74" fmla="*/ 984250 w 3962400"/>
              <a:gd name="connsiteY74" fmla="*/ 1358900 h 1676400"/>
              <a:gd name="connsiteX75" fmla="*/ 952500 w 3962400"/>
              <a:gd name="connsiteY75" fmla="*/ 1301750 h 1676400"/>
              <a:gd name="connsiteX76" fmla="*/ 889000 w 3962400"/>
              <a:gd name="connsiteY76" fmla="*/ 1263650 h 1676400"/>
              <a:gd name="connsiteX77" fmla="*/ 781050 w 3962400"/>
              <a:gd name="connsiteY77" fmla="*/ 1263650 h 1676400"/>
              <a:gd name="connsiteX78" fmla="*/ 698500 w 3962400"/>
              <a:gd name="connsiteY78" fmla="*/ 1295400 h 1676400"/>
              <a:gd name="connsiteX79" fmla="*/ 635000 w 3962400"/>
              <a:gd name="connsiteY79" fmla="*/ 1327150 h 1676400"/>
              <a:gd name="connsiteX80" fmla="*/ 539750 w 3962400"/>
              <a:gd name="connsiteY80" fmla="*/ 1327150 h 1676400"/>
              <a:gd name="connsiteX81" fmla="*/ 463550 w 3962400"/>
              <a:gd name="connsiteY81" fmla="*/ 1282700 h 1676400"/>
              <a:gd name="connsiteX82" fmla="*/ 387350 w 3962400"/>
              <a:gd name="connsiteY82" fmla="*/ 1263650 h 1676400"/>
              <a:gd name="connsiteX83" fmla="*/ 292100 w 3962400"/>
              <a:gd name="connsiteY83" fmla="*/ 1174750 h 1676400"/>
              <a:gd name="connsiteX84" fmla="*/ 254000 w 3962400"/>
              <a:gd name="connsiteY84" fmla="*/ 1123950 h 1676400"/>
              <a:gd name="connsiteX85" fmla="*/ 120650 w 3962400"/>
              <a:gd name="connsiteY85" fmla="*/ 1016000 h 1676400"/>
              <a:gd name="connsiteX86" fmla="*/ 25400 w 3962400"/>
              <a:gd name="connsiteY86" fmla="*/ 908050 h 1676400"/>
              <a:gd name="connsiteX87" fmla="*/ 0 w 3962400"/>
              <a:gd name="connsiteY87" fmla="*/ 755650 h 1676400"/>
              <a:gd name="connsiteX88" fmla="*/ 552450 w 3962400"/>
              <a:gd name="connsiteY88" fmla="*/ 304800 h 1676400"/>
              <a:gd name="connsiteX89" fmla="*/ 514350 w 3962400"/>
              <a:gd name="connsiteY89" fmla="*/ 190500 h 1676400"/>
              <a:gd name="connsiteX90" fmla="*/ 495300 w 3962400"/>
              <a:gd name="connsiteY90" fmla="*/ 44450 h 1676400"/>
              <a:gd name="connsiteX91" fmla="*/ 495300 w 3962400"/>
              <a:gd name="connsiteY91" fmla="*/ 0 h 1676400"/>
              <a:gd name="connsiteX92" fmla="*/ 704850 w 3962400"/>
              <a:gd name="connsiteY92" fmla="*/ 31750 h 1676400"/>
              <a:gd name="connsiteX0" fmla="*/ 717550 w 3975100"/>
              <a:gd name="connsiteY0" fmla="*/ 31750 h 1676400"/>
              <a:gd name="connsiteX1" fmla="*/ 730250 w 3975100"/>
              <a:gd name="connsiteY1" fmla="*/ 196850 h 1676400"/>
              <a:gd name="connsiteX2" fmla="*/ 800100 w 3975100"/>
              <a:gd name="connsiteY2" fmla="*/ 342900 h 1676400"/>
              <a:gd name="connsiteX3" fmla="*/ 914400 w 3975100"/>
              <a:gd name="connsiteY3" fmla="*/ 374650 h 1676400"/>
              <a:gd name="connsiteX4" fmla="*/ 1009650 w 3975100"/>
              <a:gd name="connsiteY4" fmla="*/ 406400 h 1676400"/>
              <a:gd name="connsiteX5" fmla="*/ 1073150 w 3975100"/>
              <a:gd name="connsiteY5" fmla="*/ 508000 h 1676400"/>
              <a:gd name="connsiteX6" fmla="*/ 1060450 w 3975100"/>
              <a:gd name="connsiteY6" fmla="*/ 628650 h 1676400"/>
              <a:gd name="connsiteX7" fmla="*/ 1104900 w 3975100"/>
              <a:gd name="connsiteY7" fmla="*/ 781050 h 1676400"/>
              <a:gd name="connsiteX8" fmla="*/ 1155700 w 3975100"/>
              <a:gd name="connsiteY8" fmla="*/ 831850 h 1676400"/>
              <a:gd name="connsiteX9" fmla="*/ 1225550 w 3975100"/>
              <a:gd name="connsiteY9" fmla="*/ 793750 h 1676400"/>
              <a:gd name="connsiteX10" fmla="*/ 1295400 w 3975100"/>
              <a:gd name="connsiteY10" fmla="*/ 825500 h 1676400"/>
              <a:gd name="connsiteX11" fmla="*/ 1346200 w 3975100"/>
              <a:gd name="connsiteY11" fmla="*/ 977900 h 1676400"/>
              <a:gd name="connsiteX12" fmla="*/ 1447800 w 3975100"/>
              <a:gd name="connsiteY12" fmla="*/ 1016000 h 1676400"/>
              <a:gd name="connsiteX13" fmla="*/ 1581150 w 3975100"/>
              <a:gd name="connsiteY13" fmla="*/ 1028700 h 1676400"/>
              <a:gd name="connsiteX14" fmla="*/ 1771650 w 3975100"/>
              <a:gd name="connsiteY14" fmla="*/ 996950 h 1676400"/>
              <a:gd name="connsiteX15" fmla="*/ 1968500 w 3975100"/>
              <a:gd name="connsiteY15" fmla="*/ 946150 h 1676400"/>
              <a:gd name="connsiteX16" fmla="*/ 2082800 w 3975100"/>
              <a:gd name="connsiteY16" fmla="*/ 977900 h 1676400"/>
              <a:gd name="connsiteX17" fmla="*/ 2216150 w 3975100"/>
              <a:gd name="connsiteY17" fmla="*/ 1079500 h 1676400"/>
              <a:gd name="connsiteX18" fmla="*/ 2393950 w 3975100"/>
              <a:gd name="connsiteY18" fmla="*/ 1168400 h 1676400"/>
              <a:gd name="connsiteX19" fmla="*/ 2597150 w 3975100"/>
              <a:gd name="connsiteY19" fmla="*/ 1181100 h 1676400"/>
              <a:gd name="connsiteX20" fmla="*/ 2781300 w 3975100"/>
              <a:gd name="connsiteY20" fmla="*/ 1187450 h 1676400"/>
              <a:gd name="connsiteX21" fmla="*/ 3009900 w 3975100"/>
              <a:gd name="connsiteY21" fmla="*/ 1174750 h 1676400"/>
              <a:gd name="connsiteX22" fmla="*/ 3117850 w 3975100"/>
              <a:gd name="connsiteY22" fmla="*/ 1123950 h 1676400"/>
              <a:gd name="connsiteX23" fmla="*/ 3187700 w 3975100"/>
              <a:gd name="connsiteY23" fmla="*/ 1104900 h 1676400"/>
              <a:gd name="connsiteX24" fmla="*/ 3251200 w 3975100"/>
              <a:gd name="connsiteY24" fmla="*/ 1123950 h 1676400"/>
              <a:gd name="connsiteX25" fmla="*/ 3321050 w 3975100"/>
              <a:gd name="connsiteY25" fmla="*/ 1219200 h 1676400"/>
              <a:gd name="connsiteX26" fmla="*/ 3416300 w 3975100"/>
              <a:gd name="connsiteY26" fmla="*/ 1282700 h 1676400"/>
              <a:gd name="connsiteX27" fmla="*/ 3530600 w 3975100"/>
              <a:gd name="connsiteY27" fmla="*/ 1352550 h 1676400"/>
              <a:gd name="connsiteX28" fmla="*/ 3695700 w 3975100"/>
              <a:gd name="connsiteY28" fmla="*/ 1397000 h 1676400"/>
              <a:gd name="connsiteX29" fmla="*/ 3803650 w 3975100"/>
              <a:gd name="connsiteY29" fmla="*/ 1403350 h 1676400"/>
              <a:gd name="connsiteX30" fmla="*/ 3892550 w 3975100"/>
              <a:gd name="connsiteY30" fmla="*/ 1352550 h 1676400"/>
              <a:gd name="connsiteX31" fmla="*/ 3968750 w 3975100"/>
              <a:gd name="connsiteY31" fmla="*/ 1352550 h 1676400"/>
              <a:gd name="connsiteX32" fmla="*/ 3975100 w 3975100"/>
              <a:gd name="connsiteY32" fmla="*/ 1403350 h 1676400"/>
              <a:gd name="connsiteX33" fmla="*/ 3873500 w 3975100"/>
              <a:gd name="connsiteY33" fmla="*/ 1517650 h 1676400"/>
              <a:gd name="connsiteX34" fmla="*/ 3778250 w 3975100"/>
              <a:gd name="connsiteY34" fmla="*/ 1574800 h 1676400"/>
              <a:gd name="connsiteX35" fmla="*/ 3721100 w 3975100"/>
              <a:gd name="connsiteY35" fmla="*/ 1574800 h 1676400"/>
              <a:gd name="connsiteX36" fmla="*/ 3600450 w 3975100"/>
              <a:gd name="connsiteY36" fmla="*/ 1536700 h 1676400"/>
              <a:gd name="connsiteX37" fmla="*/ 3473450 w 3975100"/>
              <a:gd name="connsiteY37" fmla="*/ 1485900 h 1676400"/>
              <a:gd name="connsiteX38" fmla="*/ 3365500 w 3975100"/>
              <a:gd name="connsiteY38" fmla="*/ 1441450 h 1676400"/>
              <a:gd name="connsiteX39" fmla="*/ 3276600 w 3975100"/>
              <a:gd name="connsiteY39" fmla="*/ 1435100 h 1676400"/>
              <a:gd name="connsiteX40" fmla="*/ 3213100 w 3975100"/>
              <a:gd name="connsiteY40" fmla="*/ 1384300 h 1676400"/>
              <a:gd name="connsiteX41" fmla="*/ 3105150 w 3975100"/>
              <a:gd name="connsiteY41" fmla="*/ 1320800 h 1676400"/>
              <a:gd name="connsiteX42" fmla="*/ 3003550 w 3975100"/>
              <a:gd name="connsiteY42" fmla="*/ 1314450 h 1676400"/>
              <a:gd name="connsiteX43" fmla="*/ 2787650 w 3975100"/>
              <a:gd name="connsiteY43" fmla="*/ 1314450 h 1676400"/>
              <a:gd name="connsiteX44" fmla="*/ 2628900 w 3975100"/>
              <a:gd name="connsiteY44" fmla="*/ 1314450 h 1676400"/>
              <a:gd name="connsiteX45" fmla="*/ 2400300 w 3975100"/>
              <a:gd name="connsiteY45" fmla="*/ 1301750 h 1676400"/>
              <a:gd name="connsiteX46" fmla="*/ 2368550 w 3975100"/>
              <a:gd name="connsiteY46" fmla="*/ 1295400 h 1676400"/>
              <a:gd name="connsiteX47" fmla="*/ 2203450 w 3975100"/>
              <a:gd name="connsiteY47" fmla="*/ 1225550 h 1676400"/>
              <a:gd name="connsiteX48" fmla="*/ 2095500 w 3975100"/>
              <a:gd name="connsiteY48" fmla="*/ 1155700 h 1676400"/>
              <a:gd name="connsiteX49" fmla="*/ 2025650 w 3975100"/>
              <a:gd name="connsiteY49" fmla="*/ 1117600 h 1676400"/>
              <a:gd name="connsiteX50" fmla="*/ 1885950 w 3975100"/>
              <a:gd name="connsiteY50" fmla="*/ 1098550 h 1676400"/>
              <a:gd name="connsiteX51" fmla="*/ 1765300 w 3975100"/>
              <a:gd name="connsiteY51" fmla="*/ 1104900 h 1676400"/>
              <a:gd name="connsiteX52" fmla="*/ 1600200 w 3975100"/>
              <a:gd name="connsiteY52" fmla="*/ 1155700 h 1676400"/>
              <a:gd name="connsiteX53" fmla="*/ 1498600 w 3975100"/>
              <a:gd name="connsiteY53" fmla="*/ 1162050 h 1676400"/>
              <a:gd name="connsiteX54" fmla="*/ 1409700 w 3975100"/>
              <a:gd name="connsiteY54" fmla="*/ 1162050 h 1676400"/>
              <a:gd name="connsiteX55" fmla="*/ 1308100 w 3975100"/>
              <a:gd name="connsiteY55" fmla="*/ 1168400 h 1676400"/>
              <a:gd name="connsiteX56" fmla="*/ 1244600 w 3975100"/>
              <a:gd name="connsiteY56" fmla="*/ 1225550 h 1676400"/>
              <a:gd name="connsiteX57" fmla="*/ 1244600 w 3975100"/>
              <a:gd name="connsiteY57" fmla="*/ 1320800 h 1676400"/>
              <a:gd name="connsiteX58" fmla="*/ 1301750 w 3975100"/>
              <a:gd name="connsiteY58" fmla="*/ 1416050 h 1676400"/>
              <a:gd name="connsiteX59" fmla="*/ 1333500 w 3975100"/>
              <a:gd name="connsiteY59" fmla="*/ 1441450 h 1676400"/>
              <a:gd name="connsiteX60" fmla="*/ 1447800 w 3975100"/>
              <a:gd name="connsiteY60" fmla="*/ 1416050 h 1676400"/>
              <a:gd name="connsiteX61" fmla="*/ 1441450 w 3975100"/>
              <a:gd name="connsiteY61" fmla="*/ 1492250 h 1676400"/>
              <a:gd name="connsiteX62" fmla="*/ 1371600 w 3975100"/>
              <a:gd name="connsiteY62" fmla="*/ 1543050 h 1676400"/>
              <a:gd name="connsiteX63" fmla="*/ 1289050 w 3975100"/>
              <a:gd name="connsiteY63" fmla="*/ 1549400 h 1676400"/>
              <a:gd name="connsiteX64" fmla="*/ 1231900 w 3975100"/>
              <a:gd name="connsiteY64" fmla="*/ 1511300 h 1676400"/>
              <a:gd name="connsiteX65" fmla="*/ 1155700 w 3975100"/>
              <a:gd name="connsiteY65" fmla="*/ 1485900 h 1676400"/>
              <a:gd name="connsiteX66" fmla="*/ 1117600 w 3975100"/>
              <a:gd name="connsiteY66" fmla="*/ 1485900 h 1676400"/>
              <a:gd name="connsiteX67" fmla="*/ 1111250 w 3975100"/>
              <a:gd name="connsiteY67" fmla="*/ 1504950 h 1676400"/>
              <a:gd name="connsiteX68" fmla="*/ 1130300 w 3975100"/>
              <a:gd name="connsiteY68" fmla="*/ 1555750 h 1676400"/>
              <a:gd name="connsiteX69" fmla="*/ 1143000 w 3975100"/>
              <a:gd name="connsiteY69" fmla="*/ 1631950 h 1676400"/>
              <a:gd name="connsiteX70" fmla="*/ 1104900 w 3975100"/>
              <a:gd name="connsiteY70" fmla="*/ 1676400 h 1676400"/>
              <a:gd name="connsiteX71" fmla="*/ 1060450 w 3975100"/>
              <a:gd name="connsiteY71" fmla="*/ 1663700 h 1676400"/>
              <a:gd name="connsiteX72" fmla="*/ 1016000 w 3975100"/>
              <a:gd name="connsiteY72" fmla="*/ 1581150 h 1676400"/>
              <a:gd name="connsiteX73" fmla="*/ 996950 w 3975100"/>
              <a:gd name="connsiteY73" fmla="*/ 1466850 h 1676400"/>
              <a:gd name="connsiteX74" fmla="*/ 996950 w 3975100"/>
              <a:gd name="connsiteY74" fmla="*/ 1358900 h 1676400"/>
              <a:gd name="connsiteX75" fmla="*/ 965200 w 3975100"/>
              <a:gd name="connsiteY75" fmla="*/ 1301750 h 1676400"/>
              <a:gd name="connsiteX76" fmla="*/ 901700 w 3975100"/>
              <a:gd name="connsiteY76" fmla="*/ 1263650 h 1676400"/>
              <a:gd name="connsiteX77" fmla="*/ 793750 w 3975100"/>
              <a:gd name="connsiteY77" fmla="*/ 1263650 h 1676400"/>
              <a:gd name="connsiteX78" fmla="*/ 711200 w 3975100"/>
              <a:gd name="connsiteY78" fmla="*/ 1295400 h 1676400"/>
              <a:gd name="connsiteX79" fmla="*/ 647700 w 3975100"/>
              <a:gd name="connsiteY79" fmla="*/ 1327150 h 1676400"/>
              <a:gd name="connsiteX80" fmla="*/ 552450 w 3975100"/>
              <a:gd name="connsiteY80" fmla="*/ 1327150 h 1676400"/>
              <a:gd name="connsiteX81" fmla="*/ 476250 w 3975100"/>
              <a:gd name="connsiteY81" fmla="*/ 1282700 h 1676400"/>
              <a:gd name="connsiteX82" fmla="*/ 400050 w 3975100"/>
              <a:gd name="connsiteY82" fmla="*/ 1263650 h 1676400"/>
              <a:gd name="connsiteX83" fmla="*/ 304800 w 3975100"/>
              <a:gd name="connsiteY83" fmla="*/ 1174750 h 1676400"/>
              <a:gd name="connsiteX84" fmla="*/ 266700 w 3975100"/>
              <a:gd name="connsiteY84" fmla="*/ 1123950 h 1676400"/>
              <a:gd name="connsiteX85" fmla="*/ 133350 w 3975100"/>
              <a:gd name="connsiteY85" fmla="*/ 1016000 h 1676400"/>
              <a:gd name="connsiteX86" fmla="*/ 38100 w 3975100"/>
              <a:gd name="connsiteY86" fmla="*/ 908050 h 1676400"/>
              <a:gd name="connsiteX87" fmla="*/ 12700 w 3975100"/>
              <a:gd name="connsiteY87" fmla="*/ 755650 h 1676400"/>
              <a:gd name="connsiteX88" fmla="*/ 0 w 3975100"/>
              <a:gd name="connsiteY88" fmla="*/ 577850 h 1676400"/>
              <a:gd name="connsiteX89" fmla="*/ 527050 w 3975100"/>
              <a:gd name="connsiteY89" fmla="*/ 190500 h 1676400"/>
              <a:gd name="connsiteX90" fmla="*/ 508000 w 3975100"/>
              <a:gd name="connsiteY90" fmla="*/ 44450 h 1676400"/>
              <a:gd name="connsiteX91" fmla="*/ 508000 w 3975100"/>
              <a:gd name="connsiteY91" fmla="*/ 0 h 1676400"/>
              <a:gd name="connsiteX92" fmla="*/ 717550 w 3975100"/>
              <a:gd name="connsiteY92" fmla="*/ 31750 h 1676400"/>
              <a:gd name="connsiteX0" fmla="*/ 742950 w 4000500"/>
              <a:gd name="connsiteY0" fmla="*/ 31750 h 1676400"/>
              <a:gd name="connsiteX1" fmla="*/ 755650 w 4000500"/>
              <a:gd name="connsiteY1" fmla="*/ 196850 h 1676400"/>
              <a:gd name="connsiteX2" fmla="*/ 825500 w 4000500"/>
              <a:gd name="connsiteY2" fmla="*/ 342900 h 1676400"/>
              <a:gd name="connsiteX3" fmla="*/ 939800 w 4000500"/>
              <a:gd name="connsiteY3" fmla="*/ 374650 h 1676400"/>
              <a:gd name="connsiteX4" fmla="*/ 1035050 w 4000500"/>
              <a:gd name="connsiteY4" fmla="*/ 406400 h 1676400"/>
              <a:gd name="connsiteX5" fmla="*/ 1098550 w 4000500"/>
              <a:gd name="connsiteY5" fmla="*/ 508000 h 1676400"/>
              <a:gd name="connsiteX6" fmla="*/ 1085850 w 4000500"/>
              <a:gd name="connsiteY6" fmla="*/ 628650 h 1676400"/>
              <a:gd name="connsiteX7" fmla="*/ 1130300 w 4000500"/>
              <a:gd name="connsiteY7" fmla="*/ 781050 h 1676400"/>
              <a:gd name="connsiteX8" fmla="*/ 1181100 w 4000500"/>
              <a:gd name="connsiteY8" fmla="*/ 831850 h 1676400"/>
              <a:gd name="connsiteX9" fmla="*/ 1250950 w 4000500"/>
              <a:gd name="connsiteY9" fmla="*/ 793750 h 1676400"/>
              <a:gd name="connsiteX10" fmla="*/ 1320800 w 4000500"/>
              <a:gd name="connsiteY10" fmla="*/ 825500 h 1676400"/>
              <a:gd name="connsiteX11" fmla="*/ 1371600 w 4000500"/>
              <a:gd name="connsiteY11" fmla="*/ 977900 h 1676400"/>
              <a:gd name="connsiteX12" fmla="*/ 1473200 w 4000500"/>
              <a:gd name="connsiteY12" fmla="*/ 1016000 h 1676400"/>
              <a:gd name="connsiteX13" fmla="*/ 1606550 w 4000500"/>
              <a:gd name="connsiteY13" fmla="*/ 1028700 h 1676400"/>
              <a:gd name="connsiteX14" fmla="*/ 1797050 w 4000500"/>
              <a:gd name="connsiteY14" fmla="*/ 996950 h 1676400"/>
              <a:gd name="connsiteX15" fmla="*/ 1993900 w 4000500"/>
              <a:gd name="connsiteY15" fmla="*/ 946150 h 1676400"/>
              <a:gd name="connsiteX16" fmla="*/ 2108200 w 4000500"/>
              <a:gd name="connsiteY16" fmla="*/ 977900 h 1676400"/>
              <a:gd name="connsiteX17" fmla="*/ 2241550 w 4000500"/>
              <a:gd name="connsiteY17" fmla="*/ 1079500 h 1676400"/>
              <a:gd name="connsiteX18" fmla="*/ 2419350 w 4000500"/>
              <a:gd name="connsiteY18" fmla="*/ 1168400 h 1676400"/>
              <a:gd name="connsiteX19" fmla="*/ 2622550 w 4000500"/>
              <a:gd name="connsiteY19" fmla="*/ 1181100 h 1676400"/>
              <a:gd name="connsiteX20" fmla="*/ 2806700 w 4000500"/>
              <a:gd name="connsiteY20" fmla="*/ 1187450 h 1676400"/>
              <a:gd name="connsiteX21" fmla="*/ 3035300 w 4000500"/>
              <a:gd name="connsiteY21" fmla="*/ 1174750 h 1676400"/>
              <a:gd name="connsiteX22" fmla="*/ 3143250 w 4000500"/>
              <a:gd name="connsiteY22" fmla="*/ 1123950 h 1676400"/>
              <a:gd name="connsiteX23" fmla="*/ 3213100 w 4000500"/>
              <a:gd name="connsiteY23" fmla="*/ 1104900 h 1676400"/>
              <a:gd name="connsiteX24" fmla="*/ 3276600 w 4000500"/>
              <a:gd name="connsiteY24" fmla="*/ 1123950 h 1676400"/>
              <a:gd name="connsiteX25" fmla="*/ 3346450 w 4000500"/>
              <a:gd name="connsiteY25" fmla="*/ 1219200 h 1676400"/>
              <a:gd name="connsiteX26" fmla="*/ 3441700 w 4000500"/>
              <a:gd name="connsiteY26" fmla="*/ 1282700 h 1676400"/>
              <a:gd name="connsiteX27" fmla="*/ 3556000 w 4000500"/>
              <a:gd name="connsiteY27" fmla="*/ 1352550 h 1676400"/>
              <a:gd name="connsiteX28" fmla="*/ 3721100 w 4000500"/>
              <a:gd name="connsiteY28" fmla="*/ 1397000 h 1676400"/>
              <a:gd name="connsiteX29" fmla="*/ 3829050 w 4000500"/>
              <a:gd name="connsiteY29" fmla="*/ 1403350 h 1676400"/>
              <a:gd name="connsiteX30" fmla="*/ 3917950 w 4000500"/>
              <a:gd name="connsiteY30" fmla="*/ 1352550 h 1676400"/>
              <a:gd name="connsiteX31" fmla="*/ 3994150 w 4000500"/>
              <a:gd name="connsiteY31" fmla="*/ 1352550 h 1676400"/>
              <a:gd name="connsiteX32" fmla="*/ 4000500 w 4000500"/>
              <a:gd name="connsiteY32" fmla="*/ 1403350 h 1676400"/>
              <a:gd name="connsiteX33" fmla="*/ 3898900 w 4000500"/>
              <a:gd name="connsiteY33" fmla="*/ 1517650 h 1676400"/>
              <a:gd name="connsiteX34" fmla="*/ 3803650 w 4000500"/>
              <a:gd name="connsiteY34" fmla="*/ 1574800 h 1676400"/>
              <a:gd name="connsiteX35" fmla="*/ 3746500 w 4000500"/>
              <a:gd name="connsiteY35" fmla="*/ 1574800 h 1676400"/>
              <a:gd name="connsiteX36" fmla="*/ 3625850 w 4000500"/>
              <a:gd name="connsiteY36" fmla="*/ 1536700 h 1676400"/>
              <a:gd name="connsiteX37" fmla="*/ 3498850 w 4000500"/>
              <a:gd name="connsiteY37" fmla="*/ 1485900 h 1676400"/>
              <a:gd name="connsiteX38" fmla="*/ 3390900 w 4000500"/>
              <a:gd name="connsiteY38" fmla="*/ 1441450 h 1676400"/>
              <a:gd name="connsiteX39" fmla="*/ 3302000 w 4000500"/>
              <a:gd name="connsiteY39" fmla="*/ 1435100 h 1676400"/>
              <a:gd name="connsiteX40" fmla="*/ 3238500 w 4000500"/>
              <a:gd name="connsiteY40" fmla="*/ 1384300 h 1676400"/>
              <a:gd name="connsiteX41" fmla="*/ 3130550 w 4000500"/>
              <a:gd name="connsiteY41" fmla="*/ 1320800 h 1676400"/>
              <a:gd name="connsiteX42" fmla="*/ 3028950 w 4000500"/>
              <a:gd name="connsiteY42" fmla="*/ 1314450 h 1676400"/>
              <a:gd name="connsiteX43" fmla="*/ 2813050 w 4000500"/>
              <a:gd name="connsiteY43" fmla="*/ 1314450 h 1676400"/>
              <a:gd name="connsiteX44" fmla="*/ 2654300 w 4000500"/>
              <a:gd name="connsiteY44" fmla="*/ 1314450 h 1676400"/>
              <a:gd name="connsiteX45" fmla="*/ 2425700 w 4000500"/>
              <a:gd name="connsiteY45" fmla="*/ 1301750 h 1676400"/>
              <a:gd name="connsiteX46" fmla="*/ 2393950 w 4000500"/>
              <a:gd name="connsiteY46" fmla="*/ 1295400 h 1676400"/>
              <a:gd name="connsiteX47" fmla="*/ 2228850 w 4000500"/>
              <a:gd name="connsiteY47" fmla="*/ 1225550 h 1676400"/>
              <a:gd name="connsiteX48" fmla="*/ 2120900 w 4000500"/>
              <a:gd name="connsiteY48" fmla="*/ 1155700 h 1676400"/>
              <a:gd name="connsiteX49" fmla="*/ 2051050 w 4000500"/>
              <a:gd name="connsiteY49" fmla="*/ 1117600 h 1676400"/>
              <a:gd name="connsiteX50" fmla="*/ 1911350 w 4000500"/>
              <a:gd name="connsiteY50" fmla="*/ 1098550 h 1676400"/>
              <a:gd name="connsiteX51" fmla="*/ 1790700 w 4000500"/>
              <a:gd name="connsiteY51" fmla="*/ 1104900 h 1676400"/>
              <a:gd name="connsiteX52" fmla="*/ 1625600 w 4000500"/>
              <a:gd name="connsiteY52" fmla="*/ 1155700 h 1676400"/>
              <a:gd name="connsiteX53" fmla="*/ 1524000 w 4000500"/>
              <a:gd name="connsiteY53" fmla="*/ 1162050 h 1676400"/>
              <a:gd name="connsiteX54" fmla="*/ 1435100 w 4000500"/>
              <a:gd name="connsiteY54" fmla="*/ 1162050 h 1676400"/>
              <a:gd name="connsiteX55" fmla="*/ 1333500 w 4000500"/>
              <a:gd name="connsiteY55" fmla="*/ 1168400 h 1676400"/>
              <a:gd name="connsiteX56" fmla="*/ 1270000 w 4000500"/>
              <a:gd name="connsiteY56" fmla="*/ 1225550 h 1676400"/>
              <a:gd name="connsiteX57" fmla="*/ 1270000 w 4000500"/>
              <a:gd name="connsiteY57" fmla="*/ 1320800 h 1676400"/>
              <a:gd name="connsiteX58" fmla="*/ 1327150 w 4000500"/>
              <a:gd name="connsiteY58" fmla="*/ 1416050 h 1676400"/>
              <a:gd name="connsiteX59" fmla="*/ 1358900 w 4000500"/>
              <a:gd name="connsiteY59" fmla="*/ 1441450 h 1676400"/>
              <a:gd name="connsiteX60" fmla="*/ 1473200 w 4000500"/>
              <a:gd name="connsiteY60" fmla="*/ 1416050 h 1676400"/>
              <a:gd name="connsiteX61" fmla="*/ 1466850 w 4000500"/>
              <a:gd name="connsiteY61" fmla="*/ 1492250 h 1676400"/>
              <a:gd name="connsiteX62" fmla="*/ 1397000 w 4000500"/>
              <a:gd name="connsiteY62" fmla="*/ 1543050 h 1676400"/>
              <a:gd name="connsiteX63" fmla="*/ 1314450 w 4000500"/>
              <a:gd name="connsiteY63" fmla="*/ 1549400 h 1676400"/>
              <a:gd name="connsiteX64" fmla="*/ 1257300 w 4000500"/>
              <a:gd name="connsiteY64" fmla="*/ 1511300 h 1676400"/>
              <a:gd name="connsiteX65" fmla="*/ 1181100 w 4000500"/>
              <a:gd name="connsiteY65" fmla="*/ 1485900 h 1676400"/>
              <a:gd name="connsiteX66" fmla="*/ 1143000 w 4000500"/>
              <a:gd name="connsiteY66" fmla="*/ 1485900 h 1676400"/>
              <a:gd name="connsiteX67" fmla="*/ 1136650 w 4000500"/>
              <a:gd name="connsiteY67" fmla="*/ 1504950 h 1676400"/>
              <a:gd name="connsiteX68" fmla="*/ 1155700 w 4000500"/>
              <a:gd name="connsiteY68" fmla="*/ 1555750 h 1676400"/>
              <a:gd name="connsiteX69" fmla="*/ 1168400 w 4000500"/>
              <a:gd name="connsiteY69" fmla="*/ 1631950 h 1676400"/>
              <a:gd name="connsiteX70" fmla="*/ 1130300 w 4000500"/>
              <a:gd name="connsiteY70" fmla="*/ 1676400 h 1676400"/>
              <a:gd name="connsiteX71" fmla="*/ 1085850 w 4000500"/>
              <a:gd name="connsiteY71" fmla="*/ 1663700 h 1676400"/>
              <a:gd name="connsiteX72" fmla="*/ 1041400 w 4000500"/>
              <a:gd name="connsiteY72" fmla="*/ 1581150 h 1676400"/>
              <a:gd name="connsiteX73" fmla="*/ 1022350 w 4000500"/>
              <a:gd name="connsiteY73" fmla="*/ 1466850 h 1676400"/>
              <a:gd name="connsiteX74" fmla="*/ 1022350 w 4000500"/>
              <a:gd name="connsiteY74" fmla="*/ 1358900 h 1676400"/>
              <a:gd name="connsiteX75" fmla="*/ 990600 w 4000500"/>
              <a:gd name="connsiteY75" fmla="*/ 1301750 h 1676400"/>
              <a:gd name="connsiteX76" fmla="*/ 927100 w 4000500"/>
              <a:gd name="connsiteY76" fmla="*/ 1263650 h 1676400"/>
              <a:gd name="connsiteX77" fmla="*/ 819150 w 4000500"/>
              <a:gd name="connsiteY77" fmla="*/ 1263650 h 1676400"/>
              <a:gd name="connsiteX78" fmla="*/ 736600 w 4000500"/>
              <a:gd name="connsiteY78" fmla="*/ 1295400 h 1676400"/>
              <a:gd name="connsiteX79" fmla="*/ 673100 w 4000500"/>
              <a:gd name="connsiteY79" fmla="*/ 1327150 h 1676400"/>
              <a:gd name="connsiteX80" fmla="*/ 577850 w 4000500"/>
              <a:gd name="connsiteY80" fmla="*/ 1327150 h 1676400"/>
              <a:gd name="connsiteX81" fmla="*/ 501650 w 4000500"/>
              <a:gd name="connsiteY81" fmla="*/ 1282700 h 1676400"/>
              <a:gd name="connsiteX82" fmla="*/ 425450 w 4000500"/>
              <a:gd name="connsiteY82" fmla="*/ 1263650 h 1676400"/>
              <a:gd name="connsiteX83" fmla="*/ 330200 w 4000500"/>
              <a:gd name="connsiteY83" fmla="*/ 1174750 h 1676400"/>
              <a:gd name="connsiteX84" fmla="*/ 292100 w 4000500"/>
              <a:gd name="connsiteY84" fmla="*/ 1123950 h 1676400"/>
              <a:gd name="connsiteX85" fmla="*/ 158750 w 4000500"/>
              <a:gd name="connsiteY85" fmla="*/ 1016000 h 1676400"/>
              <a:gd name="connsiteX86" fmla="*/ 63500 w 4000500"/>
              <a:gd name="connsiteY86" fmla="*/ 908050 h 1676400"/>
              <a:gd name="connsiteX87" fmla="*/ 38100 w 4000500"/>
              <a:gd name="connsiteY87" fmla="*/ 755650 h 1676400"/>
              <a:gd name="connsiteX88" fmla="*/ 25400 w 4000500"/>
              <a:gd name="connsiteY88" fmla="*/ 577850 h 1676400"/>
              <a:gd name="connsiteX89" fmla="*/ 0 w 4000500"/>
              <a:gd name="connsiteY89" fmla="*/ 444500 h 1676400"/>
              <a:gd name="connsiteX90" fmla="*/ 533400 w 4000500"/>
              <a:gd name="connsiteY90" fmla="*/ 44450 h 1676400"/>
              <a:gd name="connsiteX91" fmla="*/ 533400 w 4000500"/>
              <a:gd name="connsiteY91" fmla="*/ 0 h 1676400"/>
              <a:gd name="connsiteX92" fmla="*/ 742950 w 4000500"/>
              <a:gd name="connsiteY92" fmla="*/ 31750 h 1676400"/>
              <a:gd name="connsiteX0" fmla="*/ 825500 w 4083050"/>
              <a:gd name="connsiteY0" fmla="*/ 31750 h 1676400"/>
              <a:gd name="connsiteX1" fmla="*/ 838200 w 4083050"/>
              <a:gd name="connsiteY1" fmla="*/ 196850 h 1676400"/>
              <a:gd name="connsiteX2" fmla="*/ 908050 w 4083050"/>
              <a:gd name="connsiteY2" fmla="*/ 342900 h 1676400"/>
              <a:gd name="connsiteX3" fmla="*/ 1022350 w 4083050"/>
              <a:gd name="connsiteY3" fmla="*/ 374650 h 1676400"/>
              <a:gd name="connsiteX4" fmla="*/ 1117600 w 4083050"/>
              <a:gd name="connsiteY4" fmla="*/ 406400 h 1676400"/>
              <a:gd name="connsiteX5" fmla="*/ 1181100 w 4083050"/>
              <a:gd name="connsiteY5" fmla="*/ 508000 h 1676400"/>
              <a:gd name="connsiteX6" fmla="*/ 1168400 w 4083050"/>
              <a:gd name="connsiteY6" fmla="*/ 628650 h 1676400"/>
              <a:gd name="connsiteX7" fmla="*/ 1212850 w 4083050"/>
              <a:gd name="connsiteY7" fmla="*/ 781050 h 1676400"/>
              <a:gd name="connsiteX8" fmla="*/ 1263650 w 4083050"/>
              <a:gd name="connsiteY8" fmla="*/ 831850 h 1676400"/>
              <a:gd name="connsiteX9" fmla="*/ 1333500 w 4083050"/>
              <a:gd name="connsiteY9" fmla="*/ 793750 h 1676400"/>
              <a:gd name="connsiteX10" fmla="*/ 1403350 w 4083050"/>
              <a:gd name="connsiteY10" fmla="*/ 825500 h 1676400"/>
              <a:gd name="connsiteX11" fmla="*/ 1454150 w 4083050"/>
              <a:gd name="connsiteY11" fmla="*/ 977900 h 1676400"/>
              <a:gd name="connsiteX12" fmla="*/ 1555750 w 4083050"/>
              <a:gd name="connsiteY12" fmla="*/ 1016000 h 1676400"/>
              <a:gd name="connsiteX13" fmla="*/ 1689100 w 4083050"/>
              <a:gd name="connsiteY13" fmla="*/ 1028700 h 1676400"/>
              <a:gd name="connsiteX14" fmla="*/ 1879600 w 4083050"/>
              <a:gd name="connsiteY14" fmla="*/ 996950 h 1676400"/>
              <a:gd name="connsiteX15" fmla="*/ 2076450 w 4083050"/>
              <a:gd name="connsiteY15" fmla="*/ 946150 h 1676400"/>
              <a:gd name="connsiteX16" fmla="*/ 2190750 w 4083050"/>
              <a:gd name="connsiteY16" fmla="*/ 977900 h 1676400"/>
              <a:gd name="connsiteX17" fmla="*/ 2324100 w 4083050"/>
              <a:gd name="connsiteY17" fmla="*/ 1079500 h 1676400"/>
              <a:gd name="connsiteX18" fmla="*/ 2501900 w 4083050"/>
              <a:gd name="connsiteY18" fmla="*/ 1168400 h 1676400"/>
              <a:gd name="connsiteX19" fmla="*/ 2705100 w 4083050"/>
              <a:gd name="connsiteY19" fmla="*/ 1181100 h 1676400"/>
              <a:gd name="connsiteX20" fmla="*/ 2889250 w 4083050"/>
              <a:gd name="connsiteY20" fmla="*/ 1187450 h 1676400"/>
              <a:gd name="connsiteX21" fmla="*/ 3117850 w 4083050"/>
              <a:gd name="connsiteY21" fmla="*/ 1174750 h 1676400"/>
              <a:gd name="connsiteX22" fmla="*/ 3225800 w 4083050"/>
              <a:gd name="connsiteY22" fmla="*/ 1123950 h 1676400"/>
              <a:gd name="connsiteX23" fmla="*/ 3295650 w 4083050"/>
              <a:gd name="connsiteY23" fmla="*/ 1104900 h 1676400"/>
              <a:gd name="connsiteX24" fmla="*/ 3359150 w 4083050"/>
              <a:gd name="connsiteY24" fmla="*/ 1123950 h 1676400"/>
              <a:gd name="connsiteX25" fmla="*/ 3429000 w 4083050"/>
              <a:gd name="connsiteY25" fmla="*/ 1219200 h 1676400"/>
              <a:gd name="connsiteX26" fmla="*/ 3524250 w 4083050"/>
              <a:gd name="connsiteY26" fmla="*/ 1282700 h 1676400"/>
              <a:gd name="connsiteX27" fmla="*/ 3638550 w 4083050"/>
              <a:gd name="connsiteY27" fmla="*/ 1352550 h 1676400"/>
              <a:gd name="connsiteX28" fmla="*/ 3803650 w 4083050"/>
              <a:gd name="connsiteY28" fmla="*/ 1397000 h 1676400"/>
              <a:gd name="connsiteX29" fmla="*/ 3911600 w 4083050"/>
              <a:gd name="connsiteY29" fmla="*/ 1403350 h 1676400"/>
              <a:gd name="connsiteX30" fmla="*/ 4000500 w 4083050"/>
              <a:gd name="connsiteY30" fmla="*/ 1352550 h 1676400"/>
              <a:gd name="connsiteX31" fmla="*/ 4076700 w 4083050"/>
              <a:gd name="connsiteY31" fmla="*/ 1352550 h 1676400"/>
              <a:gd name="connsiteX32" fmla="*/ 4083050 w 4083050"/>
              <a:gd name="connsiteY32" fmla="*/ 1403350 h 1676400"/>
              <a:gd name="connsiteX33" fmla="*/ 3981450 w 4083050"/>
              <a:gd name="connsiteY33" fmla="*/ 1517650 h 1676400"/>
              <a:gd name="connsiteX34" fmla="*/ 3886200 w 4083050"/>
              <a:gd name="connsiteY34" fmla="*/ 1574800 h 1676400"/>
              <a:gd name="connsiteX35" fmla="*/ 3829050 w 4083050"/>
              <a:gd name="connsiteY35" fmla="*/ 1574800 h 1676400"/>
              <a:gd name="connsiteX36" fmla="*/ 3708400 w 4083050"/>
              <a:gd name="connsiteY36" fmla="*/ 1536700 h 1676400"/>
              <a:gd name="connsiteX37" fmla="*/ 3581400 w 4083050"/>
              <a:gd name="connsiteY37" fmla="*/ 1485900 h 1676400"/>
              <a:gd name="connsiteX38" fmla="*/ 3473450 w 4083050"/>
              <a:gd name="connsiteY38" fmla="*/ 1441450 h 1676400"/>
              <a:gd name="connsiteX39" fmla="*/ 3384550 w 4083050"/>
              <a:gd name="connsiteY39" fmla="*/ 1435100 h 1676400"/>
              <a:gd name="connsiteX40" fmla="*/ 3321050 w 4083050"/>
              <a:gd name="connsiteY40" fmla="*/ 1384300 h 1676400"/>
              <a:gd name="connsiteX41" fmla="*/ 3213100 w 4083050"/>
              <a:gd name="connsiteY41" fmla="*/ 1320800 h 1676400"/>
              <a:gd name="connsiteX42" fmla="*/ 3111500 w 4083050"/>
              <a:gd name="connsiteY42" fmla="*/ 1314450 h 1676400"/>
              <a:gd name="connsiteX43" fmla="*/ 2895600 w 4083050"/>
              <a:gd name="connsiteY43" fmla="*/ 1314450 h 1676400"/>
              <a:gd name="connsiteX44" fmla="*/ 2736850 w 4083050"/>
              <a:gd name="connsiteY44" fmla="*/ 1314450 h 1676400"/>
              <a:gd name="connsiteX45" fmla="*/ 2508250 w 4083050"/>
              <a:gd name="connsiteY45" fmla="*/ 1301750 h 1676400"/>
              <a:gd name="connsiteX46" fmla="*/ 2476500 w 4083050"/>
              <a:gd name="connsiteY46" fmla="*/ 1295400 h 1676400"/>
              <a:gd name="connsiteX47" fmla="*/ 2311400 w 4083050"/>
              <a:gd name="connsiteY47" fmla="*/ 1225550 h 1676400"/>
              <a:gd name="connsiteX48" fmla="*/ 2203450 w 4083050"/>
              <a:gd name="connsiteY48" fmla="*/ 1155700 h 1676400"/>
              <a:gd name="connsiteX49" fmla="*/ 2133600 w 4083050"/>
              <a:gd name="connsiteY49" fmla="*/ 1117600 h 1676400"/>
              <a:gd name="connsiteX50" fmla="*/ 1993900 w 4083050"/>
              <a:gd name="connsiteY50" fmla="*/ 1098550 h 1676400"/>
              <a:gd name="connsiteX51" fmla="*/ 1873250 w 4083050"/>
              <a:gd name="connsiteY51" fmla="*/ 1104900 h 1676400"/>
              <a:gd name="connsiteX52" fmla="*/ 1708150 w 4083050"/>
              <a:gd name="connsiteY52" fmla="*/ 1155700 h 1676400"/>
              <a:gd name="connsiteX53" fmla="*/ 1606550 w 4083050"/>
              <a:gd name="connsiteY53" fmla="*/ 1162050 h 1676400"/>
              <a:gd name="connsiteX54" fmla="*/ 1517650 w 4083050"/>
              <a:gd name="connsiteY54" fmla="*/ 1162050 h 1676400"/>
              <a:gd name="connsiteX55" fmla="*/ 1416050 w 4083050"/>
              <a:gd name="connsiteY55" fmla="*/ 1168400 h 1676400"/>
              <a:gd name="connsiteX56" fmla="*/ 1352550 w 4083050"/>
              <a:gd name="connsiteY56" fmla="*/ 1225550 h 1676400"/>
              <a:gd name="connsiteX57" fmla="*/ 1352550 w 4083050"/>
              <a:gd name="connsiteY57" fmla="*/ 1320800 h 1676400"/>
              <a:gd name="connsiteX58" fmla="*/ 1409700 w 4083050"/>
              <a:gd name="connsiteY58" fmla="*/ 1416050 h 1676400"/>
              <a:gd name="connsiteX59" fmla="*/ 1441450 w 4083050"/>
              <a:gd name="connsiteY59" fmla="*/ 1441450 h 1676400"/>
              <a:gd name="connsiteX60" fmla="*/ 1555750 w 4083050"/>
              <a:gd name="connsiteY60" fmla="*/ 1416050 h 1676400"/>
              <a:gd name="connsiteX61" fmla="*/ 1549400 w 4083050"/>
              <a:gd name="connsiteY61" fmla="*/ 1492250 h 1676400"/>
              <a:gd name="connsiteX62" fmla="*/ 1479550 w 4083050"/>
              <a:gd name="connsiteY62" fmla="*/ 1543050 h 1676400"/>
              <a:gd name="connsiteX63" fmla="*/ 1397000 w 4083050"/>
              <a:gd name="connsiteY63" fmla="*/ 1549400 h 1676400"/>
              <a:gd name="connsiteX64" fmla="*/ 1339850 w 4083050"/>
              <a:gd name="connsiteY64" fmla="*/ 1511300 h 1676400"/>
              <a:gd name="connsiteX65" fmla="*/ 1263650 w 4083050"/>
              <a:gd name="connsiteY65" fmla="*/ 1485900 h 1676400"/>
              <a:gd name="connsiteX66" fmla="*/ 1225550 w 4083050"/>
              <a:gd name="connsiteY66" fmla="*/ 1485900 h 1676400"/>
              <a:gd name="connsiteX67" fmla="*/ 1219200 w 4083050"/>
              <a:gd name="connsiteY67" fmla="*/ 1504950 h 1676400"/>
              <a:gd name="connsiteX68" fmla="*/ 1238250 w 4083050"/>
              <a:gd name="connsiteY68" fmla="*/ 1555750 h 1676400"/>
              <a:gd name="connsiteX69" fmla="*/ 1250950 w 4083050"/>
              <a:gd name="connsiteY69" fmla="*/ 1631950 h 1676400"/>
              <a:gd name="connsiteX70" fmla="*/ 1212850 w 4083050"/>
              <a:gd name="connsiteY70" fmla="*/ 1676400 h 1676400"/>
              <a:gd name="connsiteX71" fmla="*/ 1168400 w 4083050"/>
              <a:gd name="connsiteY71" fmla="*/ 1663700 h 1676400"/>
              <a:gd name="connsiteX72" fmla="*/ 1123950 w 4083050"/>
              <a:gd name="connsiteY72" fmla="*/ 1581150 h 1676400"/>
              <a:gd name="connsiteX73" fmla="*/ 1104900 w 4083050"/>
              <a:gd name="connsiteY73" fmla="*/ 1466850 h 1676400"/>
              <a:gd name="connsiteX74" fmla="*/ 1104900 w 4083050"/>
              <a:gd name="connsiteY74" fmla="*/ 1358900 h 1676400"/>
              <a:gd name="connsiteX75" fmla="*/ 1073150 w 4083050"/>
              <a:gd name="connsiteY75" fmla="*/ 1301750 h 1676400"/>
              <a:gd name="connsiteX76" fmla="*/ 1009650 w 4083050"/>
              <a:gd name="connsiteY76" fmla="*/ 1263650 h 1676400"/>
              <a:gd name="connsiteX77" fmla="*/ 901700 w 4083050"/>
              <a:gd name="connsiteY77" fmla="*/ 1263650 h 1676400"/>
              <a:gd name="connsiteX78" fmla="*/ 819150 w 4083050"/>
              <a:gd name="connsiteY78" fmla="*/ 1295400 h 1676400"/>
              <a:gd name="connsiteX79" fmla="*/ 755650 w 4083050"/>
              <a:gd name="connsiteY79" fmla="*/ 1327150 h 1676400"/>
              <a:gd name="connsiteX80" fmla="*/ 660400 w 4083050"/>
              <a:gd name="connsiteY80" fmla="*/ 1327150 h 1676400"/>
              <a:gd name="connsiteX81" fmla="*/ 584200 w 4083050"/>
              <a:gd name="connsiteY81" fmla="*/ 1282700 h 1676400"/>
              <a:gd name="connsiteX82" fmla="*/ 508000 w 4083050"/>
              <a:gd name="connsiteY82" fmla="*/ 1263650 h 1676400"/>
              <a:gd name="connsiteX83" fmla="*/ 412750 w 4083050"/>
              <a:gd name="connsiteY83" fmla="*/ 1174750 h 1676400"/>
              <a:gd name="connsiteX84" fmla="*/ 374650 w 4083050"/>
              <a:gd name="connsiteY84" fmla="*/ 1123950 h 1676400"/>
              <a:gd name="connsiteX85" fmla="*/ 241300 w 4083050"/>
              <a:gd name="connsiteY85" fmla="*/ 1016000 h 1676400"/>
              <a:gd name="connsiteX86" fmla="*/ 146050 w 4083050"/>
              <a:gd name="connsiteY86" fmla="*/ 908050 h 1676400"/>
              <a:gd name="connsiteX87" fmla="*/ 120650 w 4083050"/>
              <a:gd name="connsiteY87" fmla="*/ 755650 h 1676400"/>
              <a:gd name="connsiteX88" fmla="*/ 107950 w 4083050"/>
              <a:gd name="connsiteY88" fmla="*/ 577850 h 1676400"/>
              <a:gd name="connsiteX89" fmla="*/ 82550 w 4083050"/>
              <a:gd name="connsiteY89" fmla="*/ 444500 h 1676400"/>
              <a:gd name="connsiteX90" fmla="*/ 0 w 4083050"/>
              <a:gd name="connsiteY90" fmla="*/ 215900 h 1676400"/>
              <a:gd name="connsiteX91" fmla="*/ 615950 w 4083050"/>
              <a:gd name="connsiteY91" fmla="*/ 0 h 1676400"/>
              <a:gd name="connsiteX92" fmla="*/ 825500 w 4083050"/>
              <a:gd name="connsiteY92" fmla="*/ 31750 h 1676400"/>
              <a:gd name="connsiteX0" fmla="*/ 911933 w 4169483"/>
              <a:gd name="connsiteY0" fmla="*/ 31750 h 1676400"/>
              <a:gd name="connsiteX1" fmla="*/ 924633 w 4169483"/>
              <a:gd name="connsiteY1" fmla="*/ 196850 h 1676400"/>
              <a:gd name="connsiteX2" fmla="*/ 994483 w 4169483"/>
              <a:gd name="connsiteY2" fmla="*/ 342900 h 1676400"/>
              <a:gd name="connsiteX3" fmla="*/ 1108783 w 4169483"/>
              <a:gd name="connsiteY3" fmla="*/ 374650 h 1676400"/>
              <a:gd name="connsiteX4" fmla="*/ 1204033 w 4169483"/>
              <a:gd name="connsiteY4" fmla="*/ 406400 h 1676400"/>
              <a:gd name="connsiteX5" fmla="*/ 1267533 w 4169483"/>
              <a:gd name="connsiteY5" fmla="*/ 508000 h 1676400"/>
              <a:gd name="connsiteX6" fmla="*/ 1254833 w 4169483"/>
              <a:gd name="connsiteY6" fmla="*/ 628650 h 1676400"/>
              <a:gd name="connsiteX7" fmla="*/ 1299283 w 4169483"/>
              <a:gd name="connsiteY7" fmla="*/ 781050 h 1676400"/>
              <a:gd name="connsiteX8" fmla="*/ 1350083 w 4169483"/>
              <a:gd name="connsiteY8" fmla="*/ 831850 h 1676400"/>
              <a:gd name="connsiteX9" fmla="*/ 1419933 w 4169483"/>
              <a:gd name="connsiteY9" fmla="*/ 793750 h 1676400"/>
              <a:gd name="connsiteX10" fmla="*/ 1489783 w 4169483"/>
              <a:gd name="connsiteY10" fmla="*/ 825500 h 1676400"/>
              <a:gd name="connsiteX11" fmla="*/ 1540583 w 4169483"/>
              <a:gd name="connsiteY11" fmla="*/ 977900 h 1676400"/>
              <a:gd name="connsiteX12" fmla="*/ 1642183 w 4169483"/>
              <a:gd name="connsiteY12" fmla="*/ 1016000 h 1676400"/>
              <a:gd name="connsiteX13" fmla="*/ 1775533 w 4169483"/>
              <a:gd name="connsiteY13" fmla="*/ 1028700 h 1676400"/>
              <a:gd name="connsiteX14" fmla="*/ 1966033 w 4169483"/>
              <a:gd name="connsiteY14" fmla="*/ 996950 h 1676400"/>
              <a:gd name="connsiteX15" fmla="*/ 2162883 w 4169483"/>
              <a:gd name="connsiteY15" fmla="*/ 946150 h 1676400"/>
              <a:gd name="connsiteX16" fmla="*/ 2277183 w 4169483"/>
              <a:gd name="connsiteY16" fmla="*/ 977900 h 1676400"/>
              <a:gd name="connsiteX17" fmla="*/ 2410533 w 4169483"/>
              <a:gd name="connsiteY17" fmla="*/ 1079500 h 1676400"/>
              <a:gd name="connsiteX18" fmla="*/ 2588333 w 4169483"/>
              <a:gd name="connsiteY18" fmla="*/ 1168400 h 1676400"/>
              <a:gd name="connsiteX19" fmla="*/ 2791533 w 4169483"/>
              <a:gd name="connsiteY19" fmla="*/ 1181100 h 1676400"/>
              <a:gd name="connsiteX20" fmla="*/ 2975683 w 4169483"/>
              <a:gd name="connsiteY20" fmla="*/ 1187450 h 1676400"/>
              <a:gd name="connsiteX21" fmla="*/ 3204283 w 4169483"/>
              <a:gd name="connsiteY21" fmla="*/ 1174750 h 1676400"/>
              <a:gd name="connsiteX22" fmla="*/ 3312233 w 4169483"/>
              <a:gd name="connsiteY22" fmla="*/ 1123950 h 1676400"/>
              <a:gd name="connsiteX23" fmla="*/ 3382083 w 4169483"/>
              <a:gd name="connsiteY23" fmla="*/ 1104900 h 1676400"/>
              <a:gd name="connsiteX24" fmla="*/ 3445583 w 4169483"/>
              <a:gd name="connsiteY24" fmla="*/ 1123950 h 1676400"/>
              <a:gd name="connsiteX25" fmla="*/ 3515433 w 4169483"/>
              <a:gd name="connsiteY25" fmla="*/ 1219200 h 1676400"/>
              <a:gd name="connsiteX26" fmla="*/ 3610683 w 4169483"/>
              <a:gd name="connsiteY26" fmla="*/ 1282700 h 1676400"/>
              <a:gd name="connsiteX27" fmla="*/ 3724983 w 4169483"/>
              <a:gd name="connsiteY27" fmla="*/ 1352550 h 1676400"/>
              <a:gd name="connsiteX28" fmla="*/ 3890083 w 4169483"/>
              <a:gd name="connsiteY28" fmla="*/ 1397000 h 1676400"/>
              <a:gd name="connsiteX29" fmla="*/ 3998033 w 4169483"/>
              <a:gd name="connsiteY29" fmla="*/ 1403350 h 1676400"/>
              <a:gd name="connsiteX30" fmla="*/ 4086933 w 4169483"/>
              <a:gd name="connsiteY30" fmla="*/ 1352550 h 1676400"/>
              <a:gd name="connsiteX31" fmla="*/ 4163133 w 4169483"/>
              <a:gd name="connsiteY31" fmla="*/ 1352550 h 1676400"/>
              <a:gd name="connsiteX32" fmla="*/ 4169483 w 4169483"/>
              <a:gd name="connsiteY32" fmla="*/ 1403350 h 1676400"/>
              <a:gd name="connsiteX33" fmla="*/ 4067883 w 4169483"/>
              <a:gd name="connsiteY33" fmla="*/ 1517650 h 1676400"/>
              <a:gd name="connsiteX34" fmla="*/ 3972633 w 4169483"/>
              <a:gd name="connsiteY34" fmla="*/ 1574800 h 1676400"/>
              <a:gd name="connsiteX35" fmla="*/ 3915483 w 4169483"/>
              <a:gd name="connsiteY35" fmla="*/ 1574800 h 1676400"/>
              <a:gd name="connsiteX36" fmla="*/ 3794833 w 4169483"/>
              <a:gd name="connsiteY36" fmla="*/ 1536700 h 1676400"/>
              <a:gd name="connsiteX37" fmla="*/ 3667833 w 4169483"/>
              <a:gd name="connsiteY37" fmla="*/ 1485900 h 1676400"/>
              <a:gd name="connsiteX38" fmla="*/ 3559883 w 4169483"/>
              <a:gd name="connsiteY38" fmla="*/ 1441450 h 1676400"/>
              <a:gd name="connsiteX39" fmla="*/ 3470983 w 4169483"/>
              <a:gd name="connsiteY39" fmla="*/ 1435100 h 1676400"/>
              <a:gd name="connsiteX40" fmla="*/ 3407483 w 4169483"/>
              <a:gd name="connsiteY40" fmla="*/ 1384300 h 1676400"/>
              <a:gd name="connsiteX41" fmla="*/ 3299533 w 4169483"/>
              <a:gd name="connsiteY41" fmla="*/ 1320800 h 1676400"/>
              <a:gd name="connsiteX42" fmla="*/ 3197933 w 4169483"/>
              <a:gd name="connsiteY42" fmla="*/ 1314450 h 1676400"/>
              <a:gd name="connsiteX43" fmla="*/ 2982033 w 4169483"/>
              <a:gd name="connsiteY43" fmla="*/ 1314450 h 1676400"/>
              <a:gd name="connsiteX44" fmla="*/ 2823283 w 4169483"/>
              <a:gd name="connsiteY44" fmla="*/ 1314450 h 1676400"/>
              <a:gd name="connsiteX45" fmla="*/ 2594683 w 4169483"/>
              <a:gd name="connsiteY45" fmla="*/ 1301750 h 1676400"/>
              <a:gd name="connsiteX46" fmla="*/ 2562933 w 4169483"/>
              <a:gd name="connsiteY46" fmla="*/ 1295400 h 1676400"/>
              <a:gd name="connsiteX47" fmla="*/ 2397833 w 4169483"/>
              <a:gd name="connsiteY47" fmla="*/ 1225550 h 1676400"/>
              <a:gd name="connsiteX48" fmla="*/ 2289883 w 4169483"/>
              <a:gd name="connsiteY48" fmla="*/ 1155700 h 1676400"/>
              <a:gd name="connsiteX49" fmla="*/ 2220033 w 4169483"/>
              <a:gd name="connsiteY49" fmla="*/ 1117600 h 1676400"/>
              <a:gd name="connsiteX50" fmla="*/ 2080333 w 4169483"/>
              <a:gd name="connsiteY50" fmla="*/ 1098550 h 1676400"/>
              <a:gd name="connsiteX51" fmla="*/ 1959683 w 4169483"/>
              <a:gd name="connsiteY51" fmla="*/ 1104900 h 1676400"/>
              <a:gd name="connsiteX52" fmla="*/ 1794583 w 4169483"/>
              <a:gd name="connsiteY52" fmla="*/ 1155700 h 1676400"/>
              <a:gd name="connsiteX53" fmla="*/ 1692983 w 4169483"/>
              <a:gd name="connsiteY53" fmla="*/ 1162050 h 1676400"/>
              <a:gd name="connsiteX54" fmla="*/ 1604083 w 4169483"/>
              <a:gd name="connsiteY54" fmla="*/ 1162050 h 1676400"/>
              <a:gd name="connsiteX55" fmla="*/ 1502483 w 4169483"/>
              <a:gd name="connsiteY55" fmla="*/ 1168400 h 1676400"/>
              <a:gd name="connsiteX56" fmla="*/ 1438983 w 4169483"/>
              <a:gd name="connsiteY56" fmla="*/ 1225550 h 1676400"/>
              <a:gd name="connsiteX57" fmla="*/ 1438983 w 4169483"/>
              <a:gd name="connsiteY57" fmla="*/ 1320800 h 1676400"/>
              <a:gd name="connsiteX58" fmla="*/ 1496133 w 4169483"/>
              <a:gd name="connsiteY58" fmla="*/ 1416050 h 1676400"/>
              <a:gd name="connsiteX59" fmla="*/ 1527883 w 4169483"/>
              <a:gd name="connsiteY59" fmla="*/ 1441450 h 1676400"/>
              <a:gd name="connsiteX60" fmla="*/ 1642183 w 4169483"/>
              <a:gd name="connsiteY60" fmla="*/ 1416050 h 1676400"/>
              <a:gd name="connsiteX61" fmla="*/ 1635833 w 4169483"/>
              <a:gd name="connsiteY61" fmla="*/ 1492250 h 1676400"/>
              <a:gd name="connsiteX62" fmla="*/ 1565983 w 4169483"/>
              <a:gd name="connsiteY62" fmla="*/ 1543050 h 1676400"/>
              <a:gd name="connsiteX63" fmla="*/ 1483433 w 4169483"/>
              <a:gd name="connsiteY63" fmla="*/ 1549400 h 1676400"/>
              <a:gd name="connsiteX64" fmla="*/ 1426283 w 4169483"/>
              <a:gd name="connsiteY64" fmla="*/ 1511300 h 1676400"/>
              <a:gd name="connsiteX65" fmla="*/ 1350083 w 4169483"/>
              <a:gd name="connsiteY65" fmla="*/ 1485900 h 1676400"/>
              <a:gd name="connsiteX66" fmla="*/ 1311983 w 4169483"/>
              <a:gd name="connsiteY66" fmla="*/ 1485900 h 1676400"/>
              <a:gd name="connsiteX67" fmla="*/ 1305633 w 4169483"/>
              <a:gd name="connsiteY67" fmla="*/ 1504950 h 1676400"/>
              <a:gd name="connsiteX68" fmla="*/ 1324683 w 4169483"/>
              <a:gd name="connsiteY68" fmla="*/ 1555750 h 1676400"/>
              <a:gd name="connsiteX69" fmla="*/ 1337383 w 4169483"/>
              <a:gd name="connsiteY69" fmla="*/ 1631950 h 1676400"/>
              <a:gd name="connsiteX70" fmla="*/ 1299283 w 4169483"/>
              <a:gd name="connsiteY70" fmla="*/ 1676400 h 1676400"/>
              <a:gd name="connsiteX71" fmla="*/ 1254833 w 4169483"/>
              <a:gd name="connsiteY71" fmla="*/ 1663700 h 1676400"/>
              <a:gd name="connsiteX72" fmla="*/ 1210383 w 4169483"/>
              <a:gd name="connsiteY72" fmla="*/ 1581150 h 1676400"/>
              <a:gd name="connsiteX73" fmla="*/ 1191333 w 4169483"/>
              <a:gd name="connsiteY73" fmla="*/ 1466850 h 1676400"/>
              <a:gd name="connsiteX74" fmla="*/ 1191333 w 4169483"/>
              <a:gd name="connsiteY74" fmla="*/ 1358900 h 1676400"/>
              <a:gd name="connsiteX75" fmla="*/ 1159583 w 4169483"/>
              <a:gd name="connsiteY75" fmla="*/ 1301750 h 1676400"/>
              <a:gd name="connsiteX76" fmla="*/ 1096083 w 4169483"/>
              <a:gd name="connsiteY76" fmla="*/ 1263650 h 1676400"/>
              <a:gd name="connsiteX77" fmla="*/ 988133 w 4169483"/>
              <a:gd name="connsiteY77" fmla="*/ 1263650 h 1676400"/>
              <a:gd name="connsiteX78" fmla="*/ 905583 w 4169483"/>
              <a:gd name="connsiteY78" fmla="*/ 1295400 h 1676400"/>
              <a:gd name="connsiteX79" fmla="*/ 842083 w 4169483"/>
              <a:gd name="connsiteY79" fmla="*/ 1327150 h 1676400"/>
              <a:gd name="connsiteX80" fmla="*/ 746833 w 4169483"/>
              <a:gd name="connsiteY80" fmla="*/ 1327150 h 1676400"/>
              <a:gd name="connsiteX81" fmla="*/ 670633 w 4169483"/>
              <a:gd name="connsiteY81" fmla="*/ 1282700 h 1676400"/>
              <a:gd name="connsiteX82" fmla="*/ 594433 w 4169483"/>
              <a:gd name="connsiteY82" fmla="*/ 1263650 h 1676400"/>
              <a:gd name="connsiteX83" fmla="*/ 499183 w 4169483"/>
              <a:gd name="connsiteY83" fmla="*/ 1174750 h 1676400"/>
              <a:gd name="connsiteX84" fmla="*/ 461083 w 4169483"/>
              <a:gd name="connsiteY84" fmla="*/ 1123950 h 1676400"/>
              <a:gd name="connsiteX85" fmla="*/ 327733 w 4169483"/>
              <a:gd name="connsiteY85" fmla="*/ 1016000 h 1676400"/>
              <a:gd name="connsiteX86" fmla="*/ 232483 w 4169483"/>
              <a:gd name="connsiteY86" fmla="*/ 908050 h 1676400"/>
              <a:gd name="connsiteX87" fmla="*/ 207083 w 4169483"/>
              <a:gd name="connsiteY87" fmla="*/ 755650 h 1676400"/>
              <a:gd name="connsiteX88" fmla="*/ 194383 w 4169483"/>
              <a:gd name="connsiteY88" fmla="*/ 577850 h 1676400"/>
              <a:gd name="connsiteX89" fmla="*/ 168983 w 4169483"/>
              <a:gd name="connsiteY89" fmla="*/ 444500 h 1676400"/>
              <a:gd name="connsiteX90" fmla="*/ 86433 w 4169483"/>
              <a:gd name="connsiteY90" fmla="*/ 215900 h 1676400"/>
              <a:gd name="connsiteX91" fmla="*/ 22933 w 4169483"/>
              <a:gd name="connsiteY91" fmla="*/ 0 h 1676400"/>
              <a:gd name="connsiteX92" fmla="*/ 702383 w 4169483"/>
              <a:gd name="connsiteY92" fmla="*/ 0 h 1676400"/>
              <a:gd name="connsiteX93" fmla="*/ 911933 w 4169483"/>
              <a:gd name="connsiteY93" fmla="*/ 31750 h 1676400"/>
              <a:gd name="connsiteX0" fmla="*/ 889000 w 4146550"/>
              <a:gd name="connsiteY0" fmla="*/ 31750 h 1676400"/>
              <a:gd name="connsiteX1" fmla="*/ 901700 w 4146550"/>
              <a:gd name="connsiteY1" fmla="*/ 196850 h 1676400"/>
              <a:gd name="connsiteX2" fmla="*/ 971550 w 4146550"/>
              <a:gd name="connsiteY2" fmla="*/ 342900 h 1676400"/>
              <a:gd name="connsiteX3" fmla="*/ 1085850 w 4146550"/>
              <a:gd name="connsiteY3" fmla="*/ 374650 h 1676400"/>
              <a:gd name="connsiteX4" fmla="*/ 1181100 w 4146550"/>
              <a:gd name="connsiteY4" fmla="*/ 406400 h 1676400"/>
              <a:gd name="connsiteX5" fmla="*/ 1244600 w 4146550"/>
              <a:gd name="connsiteY5" fmla="*/ 508000 h 1676400"/>
              <a:gd name="connsiteX6" fmla="*/ 1231900 w 4146550"/>
              <a:gd name="connsiteY6" fmla="*/ 628650 h 1676400"/>
              <a:gd name="connsiteX7" fmla="*/ 1276350 w 4146550"/>
              <a:gd name="connsiteY7" fmla="*/ 781050 h 1676400"/>
              <a:gd name="connsiteX8" fmla="*/ 1327150 w 4146550"/>
              <a:gd name="connsiteY8" fmla="*/ 831850 h 1676400"/>
              <a:gd name="connsiteX9" fmla="*/ 1397000 w 4146550"/>
              <a:gd name="connsiteY9" fmla="*/ 793750 h 1676400"/>
              <a:gd name="connsiteX10" fmla="*/ 1466850 w 4146550"/>
              <a:gd name="connsiteY10" fmla="*/ 825500 h 1676400"/>
              <a:gd name="connsiteX11" fmla="*/ 1517650 w 4146550"/>
              <a:gd name="connsiteY11" fmla="*/ 977900 h 1676400"/>
              <a:gd name="connsiteX12" fmla="*/ 1619250 w 4146550"/>
              <a:gd name="connsiteY12" fmla="*/ 1016000 h 1676400"/>
              <a:gd name="connsiteX13" fmla="*/ 1752600 w 4146550"/>
              <a:gd name="connsiteY13" fmla="*/ 1028700 h 1676400"/>
              <a:gd name="connsiteX14" fmla="*/ 1943100 w 4146550"/>
              <a:gd name="connsiteY14" fmla="*/ 996950 h 1676400"/>
              <a:gd name="connsiteX15" fmla="*/ 2139950 w 4146550"/>
              <a:gd name="connsiteY15" fmla="*/ 946150 h 1676400"/>
              <a:gd name="connsiteX16" fmla="*/ 2254250 w 4146550"/>
              <a:gd name="connsiteY16" fmla="*/ 977900 h 1676400"/>
              <a:gd name="connsiteX17" fmla="*/ 2387600 w 4146550"/>
              <a:gd name="connsiteY17" fmla="*/ 1079500 h 1676400"/>
              <a:gd name="connsiteX18" fmla="*/ 2565400 w 4146550"/>
              <a:gd name="connsiteY18" fmla="*/ 1168400 h 1676400"/>
              <a:gd name="connsiteX19" fmla="*/ 2768600 w 4146550"/>
              <a:gd name="connsiteY19" fmla="*/ 1181100 h 1676400"/>
              <a:gd name="connsiteX20" fmla="*/ 2952750 w 4146550"/>
              <a:gd name="connsiteY20" fmla="*/ 1187450 h 1676400"/>
              <a:gd name="connsiteX21" fmla="*/ 3181350 w 4146550"/>
              <a:gd name="connsiteY21" fmla="*/ 1174750 h 1676400"/>
              <a:gd name="connsiteX22" fmla="*/ 3289300 w 4146550"/>
              <a:gd name="connsiteY22" fmla="*/ 1123950 h 1676400"/>
              <a:gd name="connsiteX23" fmla="*/ 3359150 w 4146550"/>
              <a:gd name="connsiteY23" fmla="*/ 1104900 h 1676400"/>
              <a:gd name="connsiteX24" fmla="*/ 3422650 w 4146550"/>
              <a:gd name="connsiteY24" fmla="*/ 1123950 h 1676400"/>
              <a:gd name="connsiteX25" fmla="*/ 3492500 w 4146550"/>
              <a:gd name="connsiteY25" fmla="*/ 1219200 h 1676400"/>
              <a:gd name="connsiteX26" fmla="*/ 3587750 w 4146550"/>
              <a:gd name="connsiteY26" fmla="*/ 1282700 h 1676400"/>
              <a:gd name="connsiteX27" fmla="*/ 3702050 w 4146550"/>
              <a:gd name="connsiteY27" fmla="*/ 1352550 h 1676400"/>
              <a:gd name="connsiteX28" fmla="*/ 3867150 w 4146550"/>
              <a:gd name="connsiteY28" fmla="*/ 1397000 h 1676400"/>
              <a:gd name="connsiteX29" fmla="*/ 3975100 w 4146550"/>
              <a:gd name="connsiteY29" fmla="*/ 1403350 h 1676400"/>
              <a:gd name="connsiteX30" fmla="*/ 4064000 w 4146550"/>
              <a:gd name="connsiteY30" fmla="*/ 1352550 h 1676400"/>
              <a:gd name="connsiteX31" fmla="*/ 4140200 w 4146550"/>
              <a:gd name="connsiteY31" fmla="*/ 1352550 h 1676400"/>
              <a:gd name="connsiteX32" fmla="*/ 4146550 w 4146550"/>
              <a:gd name="connsiteY32" fmla="*/ 1403350 h 1676400"/>
              <a:gd name="connsiteX33" fmla="*/ 4044950 w 4146550"/>
              <a:gd name="connsiteY33" fmla="*/ 1517650 h 1676400"/>
              <a:gd name="connsiteX34" fmla="*/ 3949700 w 4146550"/>
              <a:gd name="connsiteY34" fmla="*/ 1574800 h 1676400"/>
              <a:gd name="connsiteX35" fmla="*/ 3892550 w 4146550"/>
              <a:gd name="connsiteY35" fmla="*/ 1574800 h 1676400"/>
              <a:gd name="connsiteX36" fmla="*/ 3771900 w 4146550"/>
              <a:gd name="connsiteY36" fmla="*/ 1536700 h 1676400"/>
              <a:gd name="connsiteX37" fmla="*/ 3644900 w 4146550"/>
              <a:gd name="connsiteY37" fmla="*/ 1485900 h 1676400"/>
              <a:gd name="connsiteX38" fmla="*/ 3536950 w 4146550"/>
              <a:gd name="connsiteY38" fmla="*/ 1441450 h 1676400"/>
              <a:gd name="connsiteX39" fmla="*/ 3448050 w 4146550"/>
              <a:gd name="connsiteY39" fmla="*/ 1435100 h 1676400"/>
              <a:gd name="connsiteX40" fmla="*/ 3384550 w 4146550"/>
              <a:gd name="connsiteY40" fmla="*/ 1384300 h 1676400"/>
              <a:gd name="connsiteX41" fmla="*/ 3276600 w 4146550"/>
              <a:gd name="connsiteY41" fmla="*/ 1320800 h 1676400"/>
              <a:gd name="connsiteX42" fmla="*/ 3175000 w 4146550"/>
              <a:gd name="connsiteY42" fmla="*/ 1314450 h 1676400"/>
              <a:gd name="connsiteX43" fmla="*/ 2959100 w 4146550"/>
              <a:gd name="connsiteY43" fmla="*/ 1314450 h 1676400"/>
              <a:gd name="connsiteX44" fmla="*/ 2800350 w 4146550"/>
              <a:gd name="connsiteY44" fmla="*/ 1314450 h 1676400"/>
              <a:gd name="connsiteX45" fmla="*/ 2571750 w 4146550"/>
              <a:gd name="connsiteY45" fmla="*/ 1301750 h 1676400"/>
              <a:gd name="connsiteX46" fmla="*/ 2540000 w 4146550"/>
              <a:gd name="connsiteY46" fmla="*/ 1295400 h 1676400"/>
              <a:gd name="connsiteX47" fmla="*/ 2374900 w 4146550"/>
              <a:gd name="connsiteY47" fmla="*/ 1225550 h 1676400"/>
              <a:gd name="connsiteX48" fmla="*/ 2266950 w 4146550"/>
              <a:gd name="connsiteY48" fmla="*/ 1155700 h 1676400"/>
              <a:gd name="connsiteX49" fmla="*/ 2197100 w 4146550"/>
              <a:gd name="connsiteY49" fmla="*/ 1117600 h 1676400"/>
              <a:gd name="connsiteX50" fmla="*/ 2057400 w 4146550"/>
              <a:gd name="connsiteY50" fmla="*/ 1098550 h 1676400"/>
              <a:gd name="connsiteX51" fmla="*/ 1936750 w 4146550"/>
              <a:gd name="connsiteY51" fmla="*/ 1104900 h 1676400"/>
              <a:gd name="connsiteX52" fmla="*/ 1771650 w 4146550"/>
              <a:gd name="connsiteY52" fmla="*/ 1155700 h 1676400"/>
              <a:gd name="connsiteX53" fmla="*/ 1670050 w 4146550"/>
              <a:gd name="connsiteY53" fmla="*/ 1162050 h 1676400"/>
              <a:gd name="connsiteX54" fmla="*/ 1581150 w 4146550"/>
              <a:gd name="connsiteY54" fmla="*/ 1162050 h 1676400"/>
              <a:gd name="connsiteX55" fmla="*/ 1479550 w 4146550"/>
              <a:gd name="connsiteY55" fmla="*/ 1168400 h 1676400"/>
              <a:gd name="connsiteX56" fmla="*/ 1416050 w 4146550"/>
              <a:gd name="connsiteY56" fmla="*/ 1225550 h 1676400"/>
              <a:gd name="connsiteX57" fmla="*/ 1416050 w 4146550"/>
              <a:gd name="connsiteY57" fmla="*/ 1320800 h 1676400"/>
              <a:gd name="connsiteX58" fmla="*/ 1473200 w 4146550"/>
              <a:gd name="connsiteY58" fmla="*/ 1416050 h 1676400"/>
              <a:gd name="connsiteX59" fmla="*/ 1504950 w 4146550"/>
              <a:gd name="connsiteY59" fmla="*/ 1441450 h 1676400"/>
              <a:gd name="connsiteX60" fmla="*/ 1619250 w 4146550"/>
              <a:gd name="connsiteY60" fmla="*/ 1416050 h 1676400"/>
              <a:gd name="connsiteX61" fmla="*/ 1612900 w 4146550"/>
              <a:gd name="connsiteY61" fmla="*/ 1492250 h 1676400"/>
              <a:gd name="connsiteX62" fmla="*/ 1543050 w 4146550"/>
              <a:gd name="connsiteY62" fmla="*/ 1543050 h 1676400"/>
              <a:gd name="connsiteX63" fmla="*/ 1460500 w 4146550"/>
              <a:gd name="connsiteY63" fmla="*/ 1549400 h 1676400"/>
              <a:gd name="connsiteX64" fmla="*/ 1403350 w 4146550"/>
              <a:gd name="connsiteY64" fmla="*/ 1511300 h 1676400"/>
              <a:gd name="connsiteX65" fmla="*/ 1327150 w 4146550"/>
              <a:gd name="connsiteY65" fmla="*/ 1485900 h 1676400"/>
              <a:gd name="connsiteX66" fmla="*/ 1289050 w 4146550"/>
              <a:gd name="connsiteY66" fmla="*/ 1485900 h 1676400"/>
              <a:gd name="connsiteX67" fmla="*/ 1282700 w 4146550"/>
              <a:gd name="connsiteY67" fmla="*/ 1504950 h 1676400"/>
              <a:gd name="connsiteX68" fmla="*/ 1301750 w 4146550"/>
              <a:gd name="connsiteY68" fmla="*/ 1555750 h 1676400"/>
              <a:gd name="connsiteX69" fmla="*/ 1314450 w 4146550"/>
              <a:gd name="connsiteY69" fmla="*/ 1631950 h 1676400"/>
              <a:gd name="connsiteX70" fmla="*/ 1276350 w 4146550"/>
              <a:gd name="connsiteY70" fmla="*/ 1676400 h 1676400"/>
              <a:gd name="connsiteX71" fmla="*/ 1231900 w 4146550"/>
              <a:gd name="connsiteY71" fmla="*/ 1663700 h 1676400"/>
              <a:gd name="connsiteX72" fmla="*/ 1187450 w 4146550"/>
              <a:gd name="connsiteY72" fmla="*/ 1581150 h 1676400"/>
              <a:gd name="connsiteX73" fmla="*/ 1168400 w 4146550"/>
              <a:gd name="connsiteY73" fmla="*/ 1466850 h 1676400"/>
              <a:gd name="connsiteX74" fmla="*/ 1168400 w 4146550"/>
              <a:gd name="connsiteY74" fmla="*/ 1358900 h 1676400"/>
              <a:gd name="connsiteX75" fmla="*/ 1136650 w 4146550"/>
              <a:gd name="connsiteY75" fmla="*/ 1301750 h 1676400"/>
              <a:gd name="connsiteX76" fmla="*/ 1073150 w 4146550"/>
              <a:gd name="connsiteY76" fmla="*/ 1263650 h 1676400"/>
              <a:gd name="connsiteX77" fmla="*/ 965200 w 4146550"/>
              <a:gd name="connsiteY77" fmla="*/ 1263650 h 1676400"/>
              <a:gd name="connsiteX78" fmla="*/ 882650 w 4146550"/>
              <a:gd name="connsiteY78" fmla="*/ 1295400 h 1676400"/>
              <a:gd name="connsiteX79" fmla="*/ 819150 w 4146550"/>
              <a:gd name="connsiteY79" fmla="*/ 1327150 h 1676400"/>
              <a:gd name="connsiteX80" fmla="*/ 723900 w 4146550"/>
              <a:gd name="connsiteY80" fmla="*/ 1327150 h 1676400"/>
              <a:gd name="connsiteX81" fmla="*/ 647700 w 4146550"/>
              <a:gd name="connsiteY81" fmla="*/ 1282700 h 1676400"/>
              <a:gd name="connsiteX82" fmla="*/ 571500 w 4146550"/>
              <a:gd name="connsiteY82" fmla="*/ 1263650 h 1676400"/>
              <a:gd name="connsiteX83" fmla="*/ 476250 w 4146550"/>
              <a:gd name="connsiteY83" fmla="*/ 1174750 h 1676400"/>
              <a:gd name="connsiteX84" fmla="*/ 438150 w 4146550"/>
              <a:gd name="connsiteY84" fmla="*/ 1123950 h 1676400"/>
              <a:gd name="connsiteX85" fmla="*/ 304800 w 4146550"/>
              <a:gd name="connsiteY85" fmla="*/ 1016000 h 1676400"/>
              <a:gd name="connsiteX86" fmla="*/ 209550 w 4146550"/>
              <a:gd name="connsiteY86" fmla="*/ 908050 h 1676400"/>
              <a:gd name="connsiteX87" fmla="*/ 184150 w 4146550"/>
              <a:gd name="connsiteY87" fmla="*/ 755650 h 1676400"/>
              <a:gd name="connsiteX88" fmla="*/ 171450 w 4146550"/>
              <a:gd name="connsiteY88" fmla="*/ 577850 h 1676400"/>
              <a:gd name="connsiteX89" fmla="*/ 146050 w 4146550"/>
              <a:gd name="connsiteY89" fmla="*/ 444500 h 1676400"/>
              <a:gd name="connsiteX90" fmla="*/ 63500 w 4146550"/>
              <a:gd name="connsiteY90" fmla="*/ 215900 h 1676400"/>
              <a:gd name="connsiteX91" fmla="*/ 0 w 4146550"/>
              <a:gd name="connsiteY91" fmla="*/ 0 h 1676400"/>
              <a:gd name="connsiteX92" fmla="*/ 679450 w 4146550"/>
              <a:gd name="connsiteY92" fmla="*/ 0 h 1676400"/>
              <a:gd name="connsiteX93" fmla="*/ 889000 w 4146550"/>
              <a:gd name="connsiteY93" fmla="*/ 31750 h 1676400"/>
              <a:gd name="connsiteX0" fmla="*/ 946150 w 4203700"/>
              <a:gd name="connsiteY0" fmla="*/ 31750 h 1676400"/>
              <a:gd name="connsiteX1" fmla="*/ 958850 w 4203700"/>
              <a:gd name="connsiteY1" fmla="*/ 196850 h 1676400"/>
              <a:gd name="connsiteX2" fmla="*/ 1028700 w 4203700"/>
              <a:gd name="connsiteY2" fmla="*/ 342900 h 1676400"/>
              <a:gd name="connsiteX3" fmla="*/ 1143000 w 4203700"/>
              <a:gd name="connsiteY3" fmla="*/ 374650 h 1676400"/>
              <a:gd name="connsiteX4" fmla="*/ 1238250 w 4203700"/>
              <a:gd name="connsiteY4" fmla="*/ 406400 h 1676400"/>
              <a:gd name="connsiteX5" fmla="*/ 1301750 w 4203700"/>
              <a:gd name="connsiteY5" fmla="*/ 508000 h 1676400"/>
              <a:gd name="connsiteX6" fmla="*/ 1289050 w 4203700"/>
              <a:gd name="connsiteY6" fmla="*/ 628650 h 1676400"/>
              <a:gd name="connsiteX7" fmla="*/ 1333500 w 4203700"/>
              <a:gd name="connsiteY7" fmla="*/ 781050 h 1676400"/>
              <a:gd name="connsiteX8" fmla="*/ 1384300 w 4203700"/>
              <a:gd name="connsiteY8" fmla="*/ 831850 h 1676400"/>
              <a:gd name="connsiteX9" fmla="*/ 1454150 w 4203700"/>
              <a:gd name="connsiteY9" fmla="*/ 793750 h 1676400"/>
              <a:gd name="connsiteX10" fmla="*/ 1524000 w 4203700"/>
              <a:gd name="connsiteY10" fmla="*/ 825500 h 1676400"/>
              <a:gd name="connsiteX11" fmla="*/ 1574800 w 4203700"/>
              <a:gd name="connsiteY11" fmla="*/ 977900 h 1676400"/>
              <a:gd name="connsiteX12" fmla="*/ 1676400 w 4203700"/>
              <a:gd name="connsiteY12" fmla="*/ 1016000 h 1676400"/>
              <a:gd name="connsiteX13" fmla="*/ 1809750 w 4203700"/>
              <a:gd name="connsiteY13" fmla="*/ 1028700 h 1676400"/>
              <a:gd name="connsiteX14" fmla="*/ 2000250 w 4203700"/>
              <a:gd name="connsiteY14" fmla="*/ 996950 h 1676400"/>
              <a:gd name="connsiteX15" fmla="*/ 2197100 w 4203700"/>
              <a:gd name="connsiteY15" fmla="*/ 946150 h 1676400"/>
              <a:gd name="connsiteX16" fmla="*/ 2311400 w 4203700"/>
              <a:gd name="connsiteY16" fmla="*/ 977900 h 1676400"/>
              <a:gd name="connsiteX17" fmla="*/ 2444750 w 4203700"/>
              <a:gd name="connsiteY17" fmla="*/ 1079500 h 1676400"/>
              <a:gd name="connsiteX18" fmla="*/ 2622550 w 4203700"/>
              <a:gd name="connsiteY18" fmla="*/ 1168400 h 1676400"/>
              <a:gd name="connsiteX19" fmla="*/ 2825750 w 4203700"/>
              <a:gd name="connsiteY19" fmla="*/ 1181100 h 1676400"/>
              <a:gd name="connsiteX20" fmla="*/ 3009900 w 4203700"/>
              <a:gd name="connsiteY20" fmla="*/ 1187450 h 1676400"/>
              <a:gd name="connsiteX21" fmla="*/ 3238500 w 4203700"/>
              <a:gd name="connsiteY21" fmla="*/ 1174750 h 1676400"/>
              <a:gd name="connsiteX22" fmla="*/ 3346450 w 4203700"/>
              <a:gd name="connsiteY22" fmla="*/ 1123950 h 1676400"/>
              <a:gd name="connsiteX23" fmla="*/ 3416300 w 4203700"/>
              <a:gd name="connsiteY23" fmla="*/ 1104900 h 1676400"/>
              <a:gd name="connsiteX24" fmla="*/ 3479800 w 4203700"/>
              <a:gd name="connsiteY24" fmla="*/ 1123950 h 1676400"/>
              <a:gd name="connsiteX25" fmla="*/ 3549650 w 4203700"/>
              <a:gd name="connsiteY25" fmla="*/ 1219200 h 1676400"/>
              <a:gd name="connsiteX26" fmla="*/ 3644900 w 4203700"/>
              <a:gd name="connsiteY26" fmla="*/ 1282700 h 1676400"/>
              <a:gd name="connsiteX27" fmla="*/ 3759200 w 4203700"/>
              <a:gd name="connsiteY27" fmla="*/ 1352550 h 1676400"/>
              <a:gd name="connsiteX28" fmla="*/ 3924300 w 4203700"/>
              <a:gd name="connsiteY28" fmla="*/ 1397000 h 1676400"/>
              <a:gd name="connsiteX29" fmla="*/ 4032250 w 4203700"/>
              <a:gd name="connsiteY29" fmla="*/ 1403350 h 1676400"/>
              <a:gd name="connsiteX30" fmla="*/ 4121150 w 4203700"/>
              <a:gd name="connsiteY30" fmla="*/ 1352550 h 1676400"/>
              <a:gd name="connsiteX31" fmla="*/ 4197350 w 4203700"/>
              <a:gd name="connsiteY31" fmla="*/ 1352550 h 1676400"/>
              <a:gd name="connsiteX32" fmla="*/ 4203700 w 4203700"/>
              <a:gd name="connsiteY32" fmla="*/ 1403350 h 1676400"/>
              <a:gd name="connsiteX33" fmla="*/ 4102100 w 4203700"/>
              <a:gd name="connsiteY33" fmla="*/ 1517650 h 1676400"/>
              <a:gd name="connsiteX34" fmla="*/ 4006850 w 4203700"/>
              <a:gd name="connsiteY34" fmla="*/ 1574800 h 1676400"/>
              <a:gd name="connsiteX35" fmla="*/ 3949700 w 4203700"/>
              <a:gd name="connsiteY35" fmla="*/ 1574800 h 1676400"/>
              <a:gd name="connsiteX36" fmla="*/ 3829050 w 4203700"/>
              <a:gd name="connsiteY36" fmla="*/ 1536700 h 1676400"/>
              <a:gd name="connsiteX37" fmla="*/ 3702050 w 4203700"/>
              <a:gd name="connsiteY37" fmla="*/ 1485900 h 1676400"/>
              <a:gd name="connsiteX38" fmla="*/ 3594100 w 4203700"/>
              <a:gd name="connsiteY38" fmla="*/ 1441450 h 1676400"/>
              <a:gd name="connsiteX39" fmla="*/ 3505200 w 4203700"/>
              <a:gd name="connsiteY39" fmla="*/ 1435100 h 1676400"/>
              <a:gd name="connsiteX40" fmla="*/ 3441700 w 4203700"/>
              <a:gd name="connsiteY40" fmla="*/ 1384300 h 1676400"/>
              <a:gd name="connsiteX41" fmla="*/ 3333750 w 4203700"/>
              <a:gd name="connsiteY41" fmla="*/ 1320800 h 1676400"/>
              <a:gd name="connsiteX42" fmla="*/ 3232150 w 4203700"/>
              <a:gd name="connsiteY42" fmla="*/ 1314450 h 1676400"/>
              <a:gd name="connsiteX43" fmla="*/ 3016250 w 4203700"/>
              <a:gd name="connsiteY43" fmla="*/ 1314450 h 1676400"/>
              <a:gd name="connsiteX44" fmla="*/ 2857500 w 4203700"/>
              <a:gd name="connsiteY44" fmla="*/ 1314450 h 1676400"/>
              <a:gd name="connsiteX45" fmla="*/ 2628900 w 4203700"/>
              <a:gd name="connsiteY45" fmla="*/ 1301750 h 1676400"/>
              <a:gd name="connsiteX46" fmla="*/ 2597150 w 4203700"/>
              <a:gd name="connsiteY46" fmla="*/ 1295400 h 1676400"/>
              <a:gd name="connsiteX47" fmla="*/ 2432050 w 4203700"/>
              <a:gd name="connsiteY47" fmla="*/ 1225550 h 1676400"/>
              <a:gd name="connsiteX48" fmla="*/ 2324100 w 4203700"/>
              <a:gd name="connsiteY48" fmla="*/ 1155700 h 1676400"/>
              <a:gd name="connsiteX49" fmla="*/ 2254250 w 4203700"/>
              <a:gd name="connsiteY49" fmla="*/ 1117600 h 1676400"/>
              <a:gd name="connsiteX50" fmla="*/ 2114550 w 4203700"/>
              <a:gd name="connsiteY50" fmla="*/ 1098550 h 1676400"/>
              <a:gd name="connsiteX51" fmla="*/ 1993900 w 4203700"/>
              <a:gd name="connsiteY51" fmla="*/ 1104900 h 1676400"/>
              <a:gd name="connsiteX52" fmla="*/ 1828800 w 4203700"/>
              <a:gd name="connsiteY52" fmla="*/ 1155700 h 1676400"/>
              <a:gd name="connsiteX53" fmla="*/ 1727200 w 4203700"/>
              <a:gd name="connsiteY53" fmla="*/ 1162050 h 1676400"/>
              <a:gd name="connsiteX54" fmla="*/ 1638300 w 4203700"/>
              <a:gd name="connsiteY54" fmla="*/ 1162050 h 1676400"/>
              <a:gd name="connsiteX55" fmla="*/ 1536700 w 4203700"/>
              <a:gd name="connsiteY55" fmla="*/ 1168400 h 1676400"/>
              <a:gd name="connsiteX56" fmla="*/ 1473200 w 4203700"/>
              <a:gd name="connsiteY56" fmla="*/ 1225550 h 1676400"/>
              <a:gd name="connsiteX57" fmla="*/ 1473200 w 4203700"/>
              <a:gd name="connsiteY57" fmla="*/ 1320800 h 1676400"/>
              <a:gd name="connsiteX58" fmla="*/ 1530350 w 4203700"/>
              <a:gd name="connsiteY58" fmla="*/ 1416050 h 1676400"/>
              <a:gd name="connsiteX59" fmla="*/ 1562100 w 4203700"/>
              <a:gd name="connsiteY59" fmla="*/ 1441450 h 1676400"/>
              <a:gd name="connsiteX60" fmla="*/ 1676400 w 4203700"/>
              <a:gd name="connsiteY60" fmla="*/ 1416050 h 1676400"/>
              <a:gd name="connsiteX61" fmla="*/ 1670050 w 4203700"/>
              <a:gd name="connsiteY61" fmla="*/ 1492250 h 1676400"/>
              <a:gd name="connsiteX62" fmla="*/ 1600200 w 4203700"/>
              <a:gd name="connsiteY62" fmla="*/ 1543050 h 1676400"/>
              <a:gd name="connsiteX63" fmla="*/ 1517650 w 4203700"/>
              <a:gd name="connsiteY63" fmla="*/ 1549400 h 1676400"/>
              <a:gd name="connsiteX64" fmla="*/ 1460500 w 4203700"/>
              <a:gd name="connsiteY64" fmla="*/ 1511300 h 1676400"/>
              <a:gd name="connsiteX65" fmla="*/ 1384300 w 4203700"/>
              <a:gd name="connsiteY65" fmla="*/ 1485900 h 1676400"/>
              <a:gd name="connsiteX66" fmla="*/ 1346200 w 4203700"/>
              <a:gd name="connsiteY66" fmla="*/ 1485900 h 1676400"/>
              <a:gd name="connsiteX67" fmla="*/ 1339850 w 4203700"/>
              <a:gd name="connsiteY67" fmla="*/ 1504950 h 1676400"/>
              <a:gd name="connsiteX68" fmla="*/ 1358900 w 4203700"/>
              <a:gd name="connsiteY68" fmla="*/ 1555750 h 1676400"/>
              <a:gd name="connsiteX69" fmla="*/ 1371600 w 4203700"/>
              <a:gd name="connsiteY69" fmla="*/ 1631950 h 1676400"/>
              <a:gd name="connsiteX70" fmla="*/ 1333500 w 4203700"/>
              <a:gd name="connsiteY70" fmla="*/ 1676400 h 1676400"/>
              <a:gd name="connsiteX71" fmla="*/ 1289050 w 4203700"/>
              <a:gd name="connsiteY71" fmla="*/ 1663700 h 1676400"/>
              <a:gd name="connsiteX72" fmla="*/ 1244600 w 4203700"/>
              <a:gd name="connsiteY72" fmla="*/ 1581150 h 1676400"/>
              <a:gd name="connsiteX73" fmla="*/ 1225550 w 4203700"/>
              <a:gd name="connsiteY73" fmla="*/ 1466850 h 1676400"/>
              <a:gd name="connsiteX74" fmla="*/ 1225550 w 4203700"/>
              <a:gd name="connsiteY74" fmla="*/ 1358900 h 1676400"/>
              <a:gd name="connsiteX75" fmla="*/ 1193800 w 4203700"/>
              <a:gd name="connsiteY75" fmla="*/ 1301750 h 1676400"/>
              <a:gd name="connsiteX76" fmla="*/ 1130300 w 4203700"/>
              <a:gd name="connsiteY76" fmla="*/ 1263650 h 1676400"/>
              <a:gd name="connsiteX77" fmla="*/ 1022350 w 4203700"/>
              <a:gd name="connsiteY77" fmla="*/ 1263650 h 1676400"/>
              <a:gd name="connsiteX78" fmla="*/ 939800 w 4203700"/>
              <a:gd name="connsiteY78" fmla="*/ 1295400 h 1676400"/>
              <a:gd name="connsiteX79" fmla="*/ 876300 w 4203700"/>
              <a:gd name="connsiteY79" fmla="*/ 1327150 h 1676400"/>
              <a:gd name="connsiteX80" fmla="*/ 781050 w 4203700"/>
              <a:gd name="connsiteY80" fmla="*/ 1327150 h 1676400"/>
              <a:gd name="connsiteX81" fmla="*/ 704850 w 4203700"/>
              <a:gd name="connsiteY81" fmla="*/ 1282700 h 1676400"/>
              <a:gd name="connsiteX82" fmla="*/ 628650 w 4203700"/>
              <a:gd name="connsiteY82" fmla="*/ 1263650 h 1676400"/>
              <a:gd name="connsiteX83" fmla="*/ 533400 w 4203700"/>
              <a:gd name="connsiteY83" fmla="*/ 1174750 h 1676400"/>
              <a:gd name="connsiteX84" fmla="*/ 495300 w 4203700"/>
              <a:gd name="connsiteY84" fmla="*/ 1123950 h 1676400"/>
              <a:gd name="connsiteX85" fmla="*/ 361950 w 4203700"/>
              <a:gd name="connsiteY85" fmla="*/ 1016000 h 1676400"/>
              <a:gd name="connsiteX86" fmla="*/ 266700 w 4203700"/>
              <a:gd name="connsiteY86" fmla="*/ 908050 h 1676400"/>
              <a:gd name="connsiteX87" fmla="*/ 241300 w 4203700"/>
              <a:gd name="connsiteY87" fmla="*/ 755650 h 1676400"/>
              <a:gd name="connsiteX88" fmla="*/ 228600 w 4203700"/>
              <a:gd name="connsiteY88" fmla="*/ 577850 h 1676400"/>
              <a:gd name="connsiteX89" fmla="*/ 203200 w 4203700"/>
              <a:gd name="connsiteY89" fmla="*/ 444500 h 1676400"/>
              <a:gd name="connsiteX90" fmla="*/ 120650 w 4203700"/>
              <a:gd name="connsiteY90" fmla="*/ 215900 h 1676400"/>
              <a:gd name="connsiteX91" fmla="*/ 0 w 4203700"/>
              <a:gd name="connsiteY91" fmla="*/ 0 h 1676400"/>
              <a:gd name="connsiteX92" fmla="*/ 736600 w 4203700"/>
              <a:gd name="connsiteY92" fmla="*/ 0 h 1676400"/>
              <a:gd name="connsiteX93" fmla="*/ 946150 w 4203700"/>
              <a:gd name="connsiteY93" fmla="*/ 31750 h 1676400"/>
              <a:gd name="connsiteX0" fmla="*/ 946150 w 4203700"/>
              <a:gd name="connsiteY0" fmla="*/ 31750 h 1676400"/>
              <a:gd name="connsiteX1" fmla="*/ 958850 w 4203700"/>
              <a:gd name="connsiteY1" fmla="*/ 196850 h 1676400"/>
              <a:gd name="connsiteX2" fmla="*/ 1028700 w 4203700"/>
              <a:gd name="connsiteY2" fmla="*/ 342900 h 1676400"/>
              <a:gd name="connsiteX3" fmla="*/ 1143000 w 4203700"/>
              <a:gd name="connsiteY3" fmla="*/ 374650 h 1676400"/>
              <a:gd name="connsiteX4" fmla="*/ 1238250 w 4203700"/>
              <a:gd name="connsiteY4" fmla="*/ 406400 h 1676400"/>
              <a:gd name="connsiteX5" fmla="*/ 1301750 w 4203700"/>
              <a:gd name="connsiteY5" fmla="*/ 508000 h 1676400"/>
              <a:gd name="connsiteX6" fmla="*/ 1289050 w 4203700"/>
              <a:gd name="connsiteY6" fmla="*/ 628650 h 1676400"/>
              <a:gd name="connsiteX7" fmla="*/ 1333500 w 4203700"/>
              <a:gd name="connsiteY7" fmla="*/ 781050 h 1676400"/>
              <a:gd name="connsiteX8" fmla="*/ 1384300 w 4203700"/>
              <a:gd name="connsiteY8" fmla="*/ 831850 h 1676400"/>
              <a:gd name="connsiteX9" fmla="*/ 1454150 w 4203700"/>
              <a:gd name="connsiteY9" fmla="*/ 793750 h 1676400"/>
              <a:gd name="connsiteX10" fmla="*/ 1524000 w 4203700"/>
              <a:gd name="connsiteY10" fmla="*/ 825500 h 1676400"/>
              <a:gd name="connsiteX11" fmla="*/ 1574800 w 4203700"/>
              <a:gd name="connsiteY11" fmla="*/ 977900 h 1676400"/>
              <a:gd name="connsiteX12" fmla="*/ 1676400 w 4203700"/>
              <a:gd name="connsiteY12" fmla="*/ 1016000 h 1676400"/>
              <a:gd name="connsiteX13" fmla="*/ 1809750 w 4203700"/>
              <a:gd name="connsiteY13" fmla="*/ 1028700 h 1676400"/>
              <a:gd name="connsiteX14" fmla="*/ 2000250 w 4203700"/>
              <a:gd name="connsiteY14" fmla="*/ 996950 h 1676400"/>
              <a:gd name="connsiteX15" fmla="*/ 2197100 w 4203700"/>
              <a:gd name="connsiteY15" fmla="*/ 946150 h 1676400"/>
              <a:gd name="connsiteX16" fmla="*/ 2311400 w 4203700"/>
              <a:gd name="connsiteY16" fmla="*/ 977900 h 1676400"/>
              <a:gd name="connsiteX17" fmla="*/ 2444750 w 4203700"/>
              <a:gd name="connsiteY17" fmla="*/ 1079500 h 1676400"/>
              <a:gd name="connsiteX18" fmla="*/ 2622550 w 4203700"/>
              <a:gd name="connsiteY18" fmla="*/ 1168400 h 1676400"/>
              <a:gd name="connsiteX19" fmla="*/ 2825750 w 4203700"/>
              <a:gd name="connsiteY19" fmla="*/ 1181100 h 1676400"/>
              <a:gd name="connsiteX20" fmla="*/ 3009900 w 4203700"/>
              <a:gd name="connsiteY20" fmla="*/ 1187450 h 1676400"/>
              <a:gd name="connsiteX21" fmla="*/ 3238500 w 4203700"/>
              <a:gd name="connsiteY21" fmla="*/ 1174750 h 1676400"/>
              <a:gd name="connsiteX22" fmla="*/ 3346450 w 4203700"/>
              <a:gd name="connsiteY22" fmla="*/ 1123950 h 1676400"/>
              <a:gd name="connsiteX23" fmla="*/ 3416300 w 4203700"/>
              <a:gd name="connsiteY23" fmla="*/ 1104900 h 1676400"/>
              <a:gd name="connsiteX24" fmla="*/ 3479800 w 4203700"/>
              <a:gd name="connsiteY24" fmla="*/ 1123950 h 1676400"/>
              <a:gd name="connsiteX25" fmla="*/ 3549650 w 4203700"/>
              <a:gd name="connsiteY25" fmla="*/ 1219200 h 1676400"/>
              <a:gd name="connsiteX26" fmla="*/ 3644900 w 4203700"/>
              <a:gd name="connsiteY26" fmla="*/ 1282700 h 1676400"/>
              <a:gd name="connsiteX27" fmla="*/ 3759200 w 4203700"/>
              <a:gd name="connsiteY27" fmla="*/ 1352550 h 1676400"/>
              <a:gd name="connsiteX28" fmla="*/ 3924300 w 4203700"/>
              <a:gd name="connsiteY28" fmla="*/ 1397000 h 1676400"/>
              <a:gd name="connsiteX29" fmla="*/ 4032250 w 4203700"/>
              <a:gd name="connsiteY29" fmla="*/ 1403350 h 1676400"/>
              <a:gd name="connsiteX30" fmla="*/ 4121150 w 4203700"/>
              <a:gd name="connsiteY30" fmla="*/ 1352550 h 1676400"/>
              <a:gd name="connsiteX31" fmla="*/ 4197350 w 4203700"/>
              <a:gd name="connsiteY31" fmla="*/ 1352550 h 1676400"/>
              <a:gd name="connsiteX32" fmla="*/ 4203700 w 4203700"/>
              <a:gd name="connsiteY32" fmla="*/ 1403350 h 1676400"/>
              <a:gd name="connsiteX33" fmla="*/ 4102100 w 4203700"/>
              <a:gd name="connsiteY33" fmla="*/ 1517650 h 1676400"/>
              <a:gd name="connsiteX34" fmla="*/ 4006850 w 4203700"/>
              <a:gd name="connsiteY34" fmla="*/ 1574800 h 1676400"/>
              <a:gd name="connsiteX35" fmla="*/ 3949700 w 4203700"/>
              <a:gd name="connsiteY35" fmla="*/ 1574800 h 1676400"/>
              <a:gd name="connsiteX36" fmla="*/ 3829050 w 4203700"/>
              <a:gd name="connsiteY36" fmla="*/ 1536700 h 1676400"/>
              <a:gd name="connsiteX37" fmla="*/ 3702050 w 4203700"/>
              <a:gd name="connsiteY37" fmla="*/ 1485900 h 1676400"/>
              <a:gd name="connsiteX38" fmla="*/ 3594100 w 4203700"/>
              <a:gd name="connsiteY38" fmla="*/ 1441450 h 1676400"/>
              <a:gd name="connsiteX39" fmla="*/ 3505200 w 4203700"/>
              <a:gd name="connsiteY39" fmla="*/ 1435100 h 1676400"/>
              <a:gd name="connsiteX40" fmla="*/ 3441700 w 4203700"/>
              <a:gd name="connsiteY40" fmla="*/ 1384300 h 1676400"/>
              <a:gd name="connsiteX41" fmla="*/ 3333750 w 4203700"/>
              <a:gd name="connsiteY41" fmla="*/ 1320800 h 1676400"/>
              <a:gd name="connsiteX42" fmla="*/ 3232150 w 4203700"/>
              <a:gd name="connsiteY42" fmla="*/ 1314450 h 1676400"/>
              <a:gd name="connsiteX43" fmla="*/ 3016250 w 4203700"/>
              <a:gd name="connsiteY43" fmla="*/ 1314450 h 1676400"/>
              <a:gd name="connsiteX44" fmla="*/ 2857500 w 4203700"/>
              <a:gd name="connsiteY44" fmla="*/ 1314450 h 1676400"/>
              <a:gd name="connsiteX45" fmla="*/ 2628900 w 4203700"/>
              <a:gd name="connsiteY45" fmla="*/ 1301750 h 1676400"/>
              <a:gd name="connsiteX46" fmla="*/ 2597150 w 4203700"/>
              <a:gd name="connsiteY46" fmla="*/ 1295400 h 1676400"/>
              <a:gd name="connsiteX47" fmla="*/ 2432050 w 4203700"/>
              <a:gd name="connsiteY47" fmla="*/ 1225550 h 1676400"/>
              <a:gd name="connsiteX48" fmla="*/ 2324100 w 4203700"/>
              <a:gd name="connsiteY48" fmla="*/ 1155700 h 1676400"/>
              <a:gd name="connsiteX49" fmla="*/ 2254250 w 4203700"/>
              <a:gd name="connsiteY49" fmla="*/ 1117600 h 1676400"/>
              <a:gd name="connsiteX50" fmla="*/ 2114550 w 4203700"/>
              <a:gd name="connsiteY50" fmla="*/ 1098550 h 1676400"/>
              <a:gd name="connsiteX51" fmla="*/ 1993900 w 4203700"/>
              <a:gd name="connsiteY51" fmla="*/ 1104900 h 1676400"/>
              <a:gd name="connsiteX52" fmla="*/ 1828800 w 4203700"/>
              <a:gd name="connsiteY52" fmla="*/ 1155700 h 1676400"/>
              <a:gd name="connsiteX53" fmla="*/ 1727200 w 4203700"/>
              <a:gd name="connsiteY53" fmla="*/ 1162050 h 1676400"/>
              <a:gd name="connsiteX54" fmla="*/ 1638300 w 4203700"/>
              <a:gd name="connsiteY54" fmla="*/ 1162050 h 1676400"/>
              <a:gd name="connsiteX55" fmla="*/ 1536700 w 4203700"/>
              <a:gd name="connsiteY55" fmla="*/ 1168400 h 1676400"/>
              <a:gd name="connsiteX56" fmla="*/ 1473200 w 4203700"/>
              <a:gd name="connsiteY56" fmla="*/ 1225550 h 1676400"/>
              <a:gd name="connsiteX57" fmla="*/ 1473200 w 4203700"/>
              <a:gd name="connsiteY57" fmla="*/ 1320800 h 1676400"/>
              <a:gd name="connsiteX58" fmla="*/ 1530350 w 4203700"/>
              <a:gd name="connsiteY58" fmla="*/ 1416050 h 1676400"/>
              <a:gd name="connsiteX59" fmla="*/ 1562100 w 4203700"/>
              <a:gd name="connsiteY59" fmla="*/ 1441450 h 1676400"/>
              <a:gd name="connsiteX60" fmla="*/ 1676400 w 4203700"/>
              <a:gd name="connsiteY60" fmla="*/ 1416050 h 1676400"/>
              <a:gd name="connsiteX61" fmla="*/ 1670050 w 4203700"/>
              <a:gd name="connsiteY61" fmla="*/ 1492250 h 1676400"/>
              <a:gd name="connsiteX62" fmla="*/ 1600200 w 4203700"/>
              <a:gd name="connsiteY62" fmla="*/ 1543050 h 1676400"/>
              <a:gd name="connsiteX63" fmla="*/ 1517650 w 4203700"/>
              <a:gd name="connsiteY63" fmla="*/ 1549400 h 1676400"/>
              <a:gd name="connsiteX64" fmla="*/ 1460500 w 4203700"/>
              <a:gd name="connsiteY64" fmla="*/ 1511300 h 1676400"/>
              <a:gd name="connsiteX65" fmla="*/ 1384300 w 4203700"/>
              <a:gd name="connsiteY65" fmla="*/ 1485900 h 1676400"/>
              <a:gd name="connsiteX66" fmla="*/ 1346200 w 4203700"/>
              <a:gd name="connsiteY66" fmla="*/ 1485900 h 1676400"/>
              <a:gd name="connsiteX67" fmla="*/ 1339850 w 4203700"/>
              <a:gd name="connsiteY67" fmla="*/ 1504950 h 1676400"/>
              <a:gd name="connsiteX68" fmla="*/ 1358900 w 4203700"/>
              <a:gd name="connsiteY68" fmla="*/ 1555750 h 1676400"/>
              <a:gd name="connsiteX69" fmla="*/ 1371600 w 4203700"/>
              <a:gd name="connsiteY69" fmla="*/ 1631950 h 1676400"/>
              <a:gd name="connsiteX70" fmla="*/ 1333500 w 4203700"/>
              <a:gd name="connsiteY70" fmla="*/ 1676400 h 1676400"/>
              <a:gd name="connsiteX71" fmla="*/ 1289050 w 4203700"/>
              <a:gd name="connsiteY71" fmla="*/ 1663700 h 1676400"/>
              <a:gd name="connsiteX72" fmla="*/ 1244600 w 4203700"/>
              <a:gd name="connsiteY72" fmla="*/ 1581150 h 1676400"/>
              <a:gd name="connsiteX73" fmla="*/ 1225550 w 4203700"/>
              <a:gd name="connsiteY73" fmla="*/ 1466850 h 1676400"/>
              <a:gd name="connsiteX74" fmla="*/ 1225550 w 4203700"/>
              <a:gd name="connsiteY74" fmla="*/ 1358900 h 1676400"/>
              <a:gd name="connsiteX75" fmla="*/ 1193800 w 4203700"/>
              <a:gd name="connsiteY75" fmla="*/ 1301750 h 1676400"/>
              <a:gd name="connsiteX76" fmla="*/ 1130300 w 4203700"/>
              <a:gd name="connsiteY76" fmla="*/ 1263650 h 1676400"/>
              <a:gd name="connsiteX77" fmla="*/ 1022350 w 4203700"/>
              <a:gd name="connsiteY77" fmla="*/ 1263650 h 1676400"/>
              <a:gd name="connsiteX78" fmla="*/ 939800 w 4203700"/>
              <a:gd name="connsiteY78" fmla="*/ 1295400 h 1676400"/>
              <a:gd name="connsiteX79" fmla="*/ 876300 w 4203700"/>
              <a:gd name="connsiteY79" fmla="*/ 1327150 h 1676400"/>
              <a:gd name="connsiteX80" fmla="*/ 781050 w 4203700"/>
              <a:gd name="connsiteY80" fmla="*/ 1327150 h 1676400"/>
              <a:gd name="connsiteX81" fmla="*/ 704850 w 4203700"/>
              <a:gd name="connsiteY81" fmla="*/ 1282700 h 1676400"/>
              <a:gd name="connsiteX82" fmla="*/ 628650 w 4203700"/>
              <a:gd name="connsiteY82" fmla="*/ 1263650 h 1676400"/>
              <a:gd name="connsiteX83" fmla="*/ 533400 w 4203700"/>
              <a:gd name="connsiteY83" fmla="*/ 1174750 h 1676400"/>
              <a:gd name="connsiteX84" fmla="*/ 495300 w 4203700"/>
              <a:gd name="connsiteY84" fmla="*/ 1123950 h 1676400"/>
              <a:gd name="connsiteX85" fmla="*/ 361950 w 4203700"/>
              <a:gd name="connsiteY85" fmla="*/ 1016000 h 1676400"/>
              <a:gd name="connsiteX86" fmla="*/ 266700 w 4203700"/>
              <a:gd name="connsiteY86" fmla="*/ 908050 h 1676400"/>
              <a:gd name="connsiteX87" fmla="*/ 241300 w 4203700"/>
              <a:gd name="connsiteY87" fmla="*/ 755650 h 1676400"/>
              <a:gd name="connsiteX88" fmla="*/ 228600 w 4203700"/>
              <a:gd name="connsiteY88" fmla="*/ 577850 h 1676400"/>
              <a:gd name="connsiteX89" fmla="*/ 203200 w 4203700"/>
              <a:gd name="connsiteY89" fmla="*/ 444500 h 1676400"/>
              <a:gd name="connsiteX90" fmla="*/ 120650 w 4203700"/>
              <a:gd name="connsiteY90" fmla="*/ 215900 h 1676400"/>
              <a:gd name="connsiteX91" fmla="*/ 0 w 4203700"/>
              <a:gd name="connsiteY91" fmla="*/ 0 h 1676400"/>
              <a:gd name="connsiteX92" fmla="*/ 736600 w 4203700"/>
              <a:gd name="connsiteY92" fmla="*/ 0 h 1676400"/>
              <a:gd name="connsiteX93" fmla="*/ 946150 w 4203700"/>
              <a:gd name="connsiteY93" fmla="*/ 3175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203700" h="1676400">
                <a:moveTo>
                  <a:pt x="946150" y="31750"/>
                </a:moveTo>
                <a:lnTo>
                  <a:pt x="958850" y="196850"/>
                </a:lnTo>
                <a:lnTo>
                  <a:pt x="1028700" y="342900"/>
                </a:lnTo>
                <a:lnTo>
                  <a:pt x="1143000" y="374650"/>
                </a:lnTo>
                <a:lnTo>
                  <a:pt x="1238250" y="406400"/>
                </a:lnTo>
                <a:lnTo>
                  <a:pt x="1301750" y="508000"/>
                </a:lnTo>
                <a:lnTo>
                  <a:pt x="1289050" y="628650"/>
                </a:lnTo>
                <a:lnTo>
                  <a:pt x="1333500" y="781050"/>
                </a:lnTo>
                <a:lnTo>
                  <a:pt x="1384300" y="831850"/>
                </a:lnTo>
                <a:lnTo>
                  <a:pt x="1454150" y="793750"/>
                </a:lnTo>
                <a:lnTo>
                  <a:pt x="1524000" y="825500"/>
                </a:lnTo>
                <a:lnTo>
                  <a:pt x="1574800" y="977900"/>
                </a:lnTo>
                <a:lnTo>
                  <a:pt x="1676400" y="1016000"/>
                </a:lnTo>
                <a:lnTo>
                  <a:pt x="1809750" y="1028700"/>
                </a:lnTo>
                <a:lnTo>
                  <a:pt x="2000250" y="996950"/>
                </a:lnTo>
                <a:lnTo>
                  <a:pt x="2197100" y="946150"/>
                </a:lnTo>
                <a:lnTo>
                  <a:pt x="2311400" y="977900"/>
                </a:lnTo>
                <a:lnTo>
                  <a:pt x="2444750" y="1079500"/>
                </a:lnTo>
                <a:lnTo>
                  <a:pt x="2622550" y="1168400"/>
                </a:lnTo>
                <a:lnTo>
                  <a:pt x="2825750" y="1181100"/>
                </a:lnTo>
                <a:lnTo>
                  <a:pt x="3009900" y="1187450"/>
                </a:lnTo>
                <a:lnTo>
                  <a:pt x="3238500" y="1174750"/>
                </a:lnTo>
                <a:lnTo>
                  <a:pt x="3346450" y="1123950"/>
                </a:lnTo>
                <a:lnTo>
                  <a:pt x="3416300" y="1104900"/>
                </a:lnTo>
                <a:lnTo>
                  <a:pt x="3479800" y="1123950"/>
                </a:lnTo>
                <a:lnTo>
                  <a:pt x="3549650" y="1219200"/>
                </a:lnTo>
                <a:lnTo>
                  <a:pt x="3644900" y="1282700"/>
                </a:lnTo>
                <a:lnTo>
                  <a:pt x="3759200" y="1352550"/>
                </a:lnTo>
                <a:lnTo>
                  <a:pt x="3924300" y="1397000"/>
                </a:lnTo>
                <a:lnTo>
                  <a:pt x="4032250" y="1403350"/>
                </a:lnTo>
                <a:lnTo>
                  <a:pt x="4121150" y="1352550"/>
                </a:lnTo>
                <a:lnTo>
                  <a:pt x="4197350" y="1352550"/>
                </a:lnTo>
                <a:lnTo>
                  <a:pt x="4203700" y="1403350"/>
                </a:lnTo>
                <a:lnTo>
                  <a:pt x="4102100" y="1517650"/>
                </a:lnTo>
                <a:lnTo>
                  <a:pt x="4006850" y="1574800"/>
                </a:lnTo>
                <a:lnTo>
                  <a:pt x="3949700" y="1574800"/>
                </a:lnTo>
                <a:lnTo>
                  <a:pt x="3829050" y="1536700"/>
                </a:lnTo>
                <a:lnTo>
                  <a:pt x="3702050" y="1485900"/>
                </a:lnTo>
                <a:lnTo>
                  <a:pt x="3594100" y="1441450"/>
                </a:lnTo>
                <a:lnTo>
                  <a:pt x="3505200" y="1435100"/>
                </a:lnTo>
                <a:lnTo>
                  <a:pt x="3441700" y="1384300"/>
                </a:lnTo>
                <a:lnTo>
                  <a:pt x="3333750" y="1320800"/>
                </a:lnTo>
                <a:lnTo>
                  <a:pt x="3232150" y="1314450"/>
                </a:lnTo>
                <a:lnTo>
                  <a:pt x="3016250" y="1314450"/>
                </a:lnTo>
                <a:lnTo>
                  <a:pt x="2857500" y="1314450"/>
                </a:lnTo>
                <a:lnTo>
                  <a:pt x="2628900" y="1301750"/>
                </a:lnTo>
                <a:lnTo>
                  <a:pt x="2597150" y="1295400"/>
                </a:lnTo>
                <a:lnTo>
                  <a:pt x="2432050" y="1225550"/>
                </a:lnTo>
                <a:lnTo>
                  <a:pt x="2324100" y="1155700"/>
                </a:lnTo>
                <a:lnTo>
                  <a:pt x="2254250" y="1117600"/>
                </a:lnTo>
                <a:lnTo>
                  <a:pt x="2114550" y="1098550"/>
                </a:lnTo>
                <a:lnTo>
                  <a:pt x="1993900" y="1104900"/>
                </a:lnTo>
                <a:lnTo>
                  <a:pt x="1828800" y="1155700"/>
                </a:lnTo>
                <a:lnTo>
                  <a:pt x="1727200" y="1162050"/>
                </a:lnTo>
                <a:lnTo>
                  <a:pt x="1638300" y="1162050"/>
                </a:lnTo>
                <a:lnTo>
                  <a:pt x="1536700" y="1168400"/>
                </a:lnTo>
                <a:lnTo>
                  <a:pt x="1473200" y="1225550"/>
                </a:lnTo>
                <a:lnTo>
                  <a:pt x="1473200" y="1320800"/>
                </a:lnTo>
                <a:lnTo>
                  <a:pt x="1530350" y="1416050"/>
                </a:lnTo>
                <a:lnTo>
                  <a:pt x="1562100" y="1441450"/>
                </a:lnTo>
                <a:lnTo>
                  <a:pt x="1676400" y="1416050"/>
                </a:lnTo>
                <a:lnTo>
                  <a:pt x="1670050" y="1492250"/>
                </a:lnTo>
                <a:lnTo>
                  <a:pt x="1600200" y="1543050"/>
                </a:lnTo>
                <a:lnTo>
                  <a:pt x="1517650" y="1549400"/>
                </a:lnTo>
                <a:lnTo>
                  <a:pt x="1460500" y="1511300"/>
                </a:lnTo>
                <a:lnTo>
                  <a:pt x="1384300" y="1485900"/>
                </a:lnTo>
                <a:lnTo>
                  <a:pt x="1346200" y="1485900"/>
                </a:lnTo>
                <a:lnTo>
                  <a:pt x="1339850" y="1504950"/>
                </a:lnTo>
                <a:lnTo>
                  <a:pt x="1358900" y="1555750"/>
                </a:lnTo>
                <a:lnTo>
                  <a:pt x="1371600" y="1631950"/>
                </a:lnTo>
                <a:lnTo>
                  <a:pt x="1333500" y="1676400"/>
                </a:lnTo>
                <a:lnTo>
                  <a:pt x="1289050" y="1663700"/>
                </a:lnTo>
                <a:lnTo>
                  <a:pt x="1244600" y="1581150"/>
                </a:lnTo>
                <a:lnTo>
                  <a:pt x="1225550" y="1466850"/>
                </a:lnTo>
                <a:lnTo>
                  <a:pt x="1225550" y="1358900"/>
                </a:lnTo>
                <a:lnTo>
                  <a:pt x="1193800" y="1301750"/>
                </a:lnTo>
                <a:lnTo>
                  <a:pt x="1130300" y="1263650"/>
                </a:lnTo>
                <a:lnTo>
                  <a:pt x="1022350" y="1263650"/>
                </a:lnTo>
                <a:lnTo>
                  <a:pt x="939800" y="1295400"/>
                </a:lnTo>
                <a:lnTo>
                  <a:pt x="876300" y="1327150"/>
                </a:lnTo>
                <a:lnTo>
                  <a:pt x="781050" y="1327150"/>
                </a:lnTo>
                <a:lnTo>
                  <a:pt x="704850" y="1282700"/>
                </a:lnTo>
                <a:lnTo>
                  <a:pt x="628650" y="1263650"/>
                </a:lnTo>
                <a:lnTo>
                  <a:pt x="533400" y="1174750"/>
                </a:lnTo>
                <a:lnTo>
                  <a:pt x="495300" y="1123950"/>
                </a:lnTo>
                <a:lnTo>
                  <a:pt x="361950" y="1016000"/>
                </a:lnTo>
                <a:lnTo>
                  <a:pt x="266700" y="908050"/>
                </a:lnTo>
                <a:lnTo>
                  <a:pt x="241300" y="755650"/>
                </a:lnTo>
                <a:lnTo>
                  <a:pt x="228600" y="577850"/>
                </a:lnTo>
                <a:lnTo>
                  <a:pt x="203200" y="444500"/>
                </a:lnTo>
                <a:lnTo>
                  <a:pt x="120650" y="215900"/>
                </a:lnTo>
                <a:cubicBezTo>
                  <a:pt x="93133" y="137583"/>
                  <a:pt x="27517" y="122767"/>
                  <a:pt x="0" y="0"/>
                </a:cubicBezTo>
                <a:lnTo>
                  <a:pt x="736600" y="0"/>
                </a:lnTo>
                <a:lnTo>
                  <a:pt x="946150" y="31750"/>
                </a:lnTo>
                <a:close/>
              </a:path>
            </a:pathLst>
          </a:custGeom>
          <a:solidFill>
            <a:srgbClr val="00B050">
              <a:alpha val="30000"/>
            </a:srgbClr>
          </a:solidFill>
          <a:ln w="381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707642" y="1354455"/>
            <a:ext cx="1971675" cy="2148840"/>
          </a:xfrm>
          <a:custGeom>
            <a:avLst/>
            <a:gdLst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62000 w 2190750"/>
              <a:gd name="connsiteY34" fmla="*/ 1346200 h 2413000"/>
              <a:gd name="connsiteX35" fmla="*/ 628650 w 2190750"/>
              <a:gd name="connsiteY35" fmla="*/ 1244600 h 2413000"/>
              <a:gd name="connsiteX36" fmla="*/ 450850 w 2190750"/>
              <a:gd name="connsiteY36" fmla="*/ 1092200 h 2413000"/>
              <a:gd name="connsiteX37" fmla="*/ 361950 w 2190750"/>
              <a:gd name="connsiteY37" fmla="*/ 933450 h 2413000"/>
              <a:gd name="connsiteX38" fmla="*/ 330200 w 2190750"/>
              <a:gd name="connsiteY38" fmla="*/ 863600 h 2413000"/>
              <a:gd name="connsiteX39" fmla="*/ 279400 w 2190750"/>
              <a:gd name="connsiteY39" fmla="*/ 806450 h 2413000"/>
              <a:gd name="connsiteX40" fmla="*/ 177800 w 2190750"/>
              <a:gd name="connsiteY40" fmla="*/ 742950 h 2413000"/>
              <a:gd name="connsiteX41" fmla="*/ 165100 w 2190750"/>
              <a:gd name="connsiteY41" fmla="*/ 641350 h 2413000"/>
              <a:gd name="connsiteX42" fmla="*/ 133350 w 2190750"/>
              <a:gd name="connsiteY42" fmla="*/ 495300 h 2413000"/>
              <a:gd name="connsiteX43" fmla="*/ 127000 w 2190750"/>
              <a:gd name="connsiteY43" fmla="*/ 355600 h 2413000"/>
              <a:gd name="connsiteX44" fmla="*/ 69850 w 2190750"/>
              <a:gd name="connsiteY44" fmla="*/ 209550 h 2413000"/>
              <a:gd name="connsiteX45" fmla="*/ 19050 w 2190750"/>
              <a:gd name="connsiteY45" fmla="*/ 133350 h 2413000"/>
              <a:gd name="connsiteX46" fmla="*/ 0 w 2190750"/>
              <a:gd name="connsiteY46" fmla="*/ 107950 h 2413000"/>
              <a:gd name="connsiteX47" fmla="*/ 88900 w 2190750"/>
              <a:gd name="connsiteY47" fmla="*/ 44450 h 2413000"/>
              <a:gd name="connsiteX48" fmla="*/ 647700 w 2190750"/>
              <a:gd name="connsiteY48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62000 w 2190750"/>
              <a:gd name="connsiteY34" fmla="*/ 1346200 h 2413000"/>
              <a:gd name="connsiteX35" fmla="*/ 628650 w 2190750"/>
              <a:gd name="connsiteY35" fmla="*/ 1244600 h 2413000"/>
              <a:gd name="connsiteX36" fmla="*/ 425450 w 2190750"/>
              <a:gd name="connsiteY36" fmla="*/ 1117600 h 2413000"/>
              <a:gd name="connsiteX37" fmla="*/ 361950 w 2190750"/>
              <a:gd name="connsiteY37" fmla="*/ 933450 h 2413000"/>
              <a:gd name="connsiteX38" fmla="*/ 330200 w 2190750"/>
              <a:gd name="connsiteY38" fmla="*/ 863600 h 2413000"/>
              <a:gd name="connsiteX39" fmla="*/ 279400 w 2190750"/>
              <a:gd name="connsiteY39" fmla="*/ 806450 h 2413000"/>
              <a:gd name="connsiteX40" fmla="*/ 177800 w 2190750"/>
              <a:gd name="connsiteY40" fmla="*/ 742950 h 2413000"/>
              <a:gd name="connsiteX41" fmla="*/ 165100 w 2190750"/>
              <a:gd name="connsiteY41" fmla="*/ 641350 h 2413000"/>
              <a:gd name="connsiteX42" fmla="*/ 133350 w 2190750"/>
              <a:gd name="connsiteY42" fmla="*/ 495300 h 2413000"/>
              <a:gd name="connsiteX43" fmla="*/ 127000 w 2190750"/>
              <a:gd name="connsiteY43" fmla="*/ 355600 h 2413000"/>
              <a:gd name="connsiteX44" fmla="*/ 69850 w 2190750"/>
              <a:gd name="connsiteY44" fmla="*/ 209550 h 2413000"/>
              <a:gd name="connsiteX45" fmla="*/ 19050 w 2190750"/>
              <a:gd name="connsiteY45" fmla="*/ 133350 h 2413000"/>
              <a:gd name="connsiteX46" fmla="*/ 0 w 2190750"/>
              <a:gd name="connsiteY46" fmla="*/ 107950 h 2413000"/>
              <a:gd name="connsiteX47" fmla="*/ 88900 w 2190750"/>
              <a:gd name="connsiteY47" fmla="*/ 44450 h 2413000"/>
              <a:gd name="connsiteX48" fmla="*/ 647700 w 2190750"/>
              <a:gd name="connsiteY48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62000 w 2190750"/>
              <a:gd name="connsiteY34" fmla="*/ 1346200 h 2413000"/>
              <a:gd name="connsiteX35" fmla="*/ 609600 w 2190750"/>
              <a:gd name="connsiteY35" fmla="*/ 1250950 h 2413000"/>
              <a:gd name="connsiteX36" fmla="*/ 628650 w 2190750"/>
              <a:gd name="connsiteY36" fmla="*/ 12446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65100 w 2190750"/>
              <a:gd name="connsiteY42" fmla="*/ 64135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628650 w 2190750"/>
              <a:gd name="connsiteY36" fmla="*/ 12446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65100 w 2190750"/>
              <a:gd name="connsiteY42" fmla="*/ 64135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65100 w 2190750"/>
              <a:gd name="connsiteY42" fmla="*/ 64135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77800 w 2190750"/>
              <a:gd name="connsiteY41" fmla="*/ 742950 h 2413000"/>
              <a:gd name="connsiteX42" fmla="*/ 146050 w 2190750"/>
              <a:gd name="connsiteY42" fmla="*/ 64770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33350 w 2190750"/>
              <a:gd name="connsiteY43" fmla="*/ 49530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01600 w 2190750"/>
              <a:gd name="connsiteY43" fmla="*/ 501650 h 2413000"/>
              <a:gd name="connsiteX44" fmla="*/ 127000 w 2190750"/>
              <a:gd name="connsiteY44" fmla="*/ 35560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01600 w 2190750"/>
              <a:gd name="connsiteY43" fmla="*/ 501650 h 2413000"/>
              <a:gd name="connsiteX44" fmla="*/ 95250 w 2190750"/>
              <a:gd name="connsiteY44" fmla="*/ 323850 h 2413000"/>
              <a:gd name="connsiteX45" fmla="*/ 69850 w 2190750"/>
              <a:gd name="connsiteY45" fmla="*/ 209550 h 2413000"/>
              <a:gd name="connsiteX46" fmla="*/ 19050 w 2190750"/>
              <a:gd name="connsiteY46" fmla="*/ 13335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47700 w 2190750"/>
              <a:gd name="connsiteY0" fmla="*/ 0 h 2413000"/>
              <a:gd name="connsiteX1" fmla="*/ 800100 w 2190750"/>
              <a:gd name="connsiteY1" fmla="*/ 228600 h 2413000"/>
              <a:gd name="connsiteX2" fmla="*/ 863600 w 2190750"/>
              <a:gd name="connsiteY2" fmla="*/ 431800 h 2413000"/>
              <a:gd name="connsiteX3" fmla="*/ 895350 w 2190750"/>
              <a:gd name="connsiteY3" fmla="*/ 571500 h 2413000"/>
              <a:gd name="connsiteX4" fmla="*/ 869950 w 2190750"/>
              <a:gd name="connsiteY4" fmla="*/ 723900 h 2413000"/>
              <a:gd name="connsiteX5" fmla="*/ 793750 w 2190750"/>
              <a:gd name="connsiteY5" fmla="*/ 857250 h 2413000"/>
              <a:gd name="connsiteX6" fmla="*/ 774700 w 2190750"/>
              <a:gd name="connsiteY6" fmla="*/ 984250 h 2413000"/>
              <a:gd name="connsiteX7" fmla="*/ 850900 w 2190750"/>
              <a:gd name="connsiteY7" fmla="*/ 1098550 h 2413000"/>
              <a:gd name="connsiteX8" fmla="*/ 1035050 w 2190750"/>
              <a:gd name="connsiteY8" fmla="*/ 1200150 h 2413000"/>
              <a:gd name="connsiteX9" fmla="*/ 1206500 w 2190750"/>
              <a:gd name="connsiteY9" fmla="*/ 1225550 h 2413000"/>
              <a:gd name="connsiteX10" fmla="*/ 1409700 w 2190750"/>
              <a:gd name="connsiteY10" fmla="*/ 1339850 h 2413000"/>
              <a:gd name="connsiteX11" fmla="*/ 1562100 w 2190750"/>
              <a:gd name="connsiteY11" fmla="*/ 1473200 h 2413000"/>
              <a:gd name="connsiteX12" fmla="*/ 1809750 w 2190750"/>
              <a:gd name="connsiteY12" fmla="*/ 1593850 h 2413000"/>
              <a:gd name="connsiteX13" fmla="*/ 1949450 w 2190750"/>
              <a:gd name="connsiteY13" fmla="*/ 1758950 h 2413000"/>
              <a:gd name="connsiteX14" fmla="*/ 2025650 w 2190750"/>
              <a:gd name="connsiteY14" fmla="*/ 1955800 h 2413000"/>
              <a:gd name="connsiteX15" fmla="*/ 2095500 w 2190750"/>
              <a:gd name="connsiteY15" fmla="*/ 2133600 h 2413000"/>
              <a:gd name="connsiteX16" fmla="*/ 2190750 w 2190750"/>
              <a:gd name="connsiteY16" fmla="*/ 2292350 h 2413000"/>
              <a:gd name="connsiteX17" fmla="*/ 2184400 w 2190750"/>
              <a:gd name="connsiteY17" fmla="*/ 2374900 h 2413000"/>
              <a:gd name="connsiteX18" fmla="*/ 2089150 w 2190750"/>
              <a:gd name="connsiteY18" fmla="*/ 2413000 h 2413000"/>
              <a:gd name="connsiteX19" fmla="*/ 1873250 w 2190750"/>
              <a:gd name="connsiteY19" fmla="*/ 2406650 h 2413000"/>
              <a:gd name="connsiteX20" fmla="*/ 1682750 w 2190750"/>
              <a:gd name="connsiteY20" fmla="*/ 2362200 h 2413000"/>
              <a:gd name="connsiteX21" fmla="*/ 1543050 w 2190750"/>
              <a:gd name="connsiteY21" fmla="*/ 2178050 h 2413000"/>
              <a:gd name="connsiteX22" fmla="*/ 1416050 w 2190750"/>
              <a:gd name="connsiteY22" fmla="*/ 2032000 h 2413000"/>
              <a:gd name="connsiteX23" fmla="*/ 1270000 w 2190750"/>
              <a:gd name="connsiteY23" fmla="*/ 1911350 h 2413000"/>
              <a:gd name="connsiteX24" fmla="*/ 1123950 w 2190750"/>
              <a:gd name="connsiteY24" fmla="*/ 1860550 h 2413000"/>
              <a:gd name="connsiteX25" fmla="*/ 1028700 w 2190750"/>
              <a:gd name="connsiteY25" fmla="*/ 1708150 h 2413000"/>
              <a:gd name="connsiteX26" fmla="*/ 965200 w 2190750"/>
              <a:gd name="connsiteY26" fmla="*/ 1676400 h 2413000"/>
              <a:gd name="connsiteX27" fmla="*/ 825500 w 2190750"/>
              <a:gd name="connsiteY27" fmla="*/ 1651000 h 2413000"/>
              <a:gd name="connsiteX28" fmla="*/ 717550 w 2190750"/>
              <a:gd name="connsiteY28" fmla="*/ 1606550 h 2413000"/>
              <a:gd name="connsiteX29" fmla="*/ 679450 w 2190750"/>
              <a:gd name="connsiteY29" fmla="*/ 1530350 h 2413000"/>
              <a:gd name="connsiteX30" fmla="*/ 641350 w 2190750"/>
              <a:gd name="connsiteY30" fmla="*/ 1422400 h 2413000"/>
              <a:gd name="connsiteX31" fmla="*/ 800100 w 2190750"/>
              <a:gd name="connsiteY31" fmla="*/ 1498600 h 2413000"/>
              <a:gd name="connsiteX32" fmla="*/ 863600 w 2190750"/>
              <a:gd name="connsiteY32" fmla="*/ 1498600 h 2413000"/>
              <a:gd name="connsiteX33" fmla="*/ 850900 w 2190750"/>
              <a:gd name="connsiteY33" fmla="*/ 1435100 h 2413000"/>
              <a:gd name="connsiteX34" fmla="*/ 730250 w 2190750"/>
              <a:gd name="connsiteY34" fmla="*/ 1346200 h 2413000"/>
              <a:gd name="connsiteX35" fmla="*/ 609600 w 2190750"/>
              <a:gd name="connsiteY35" fmla="*/ 1250950 h 2413000"/>
              <a:gd name="connsiteX36" fmla="*/ 501650 w 2190750"/>
              <a:gd name="connsiteY36" fmla="*/ 1193800 h 2413000"/>
              <a:gd name="connsiteX37" fmla="*/ 425450 w 2190750"/>
              <a:gd name="connsiteY37" fmla="*/ 1117600 h 2413000"/>
              <a:gd name="connsiteX38" fmla="*/ 361950 w 2190750"/>
              <a:gd name="connsiteY38" fmla="*/ 933450 h 2413000"/>
              <a:gd name="connsiteX39" fmla="*/ 330200 w 2190750"/>
              <a:gd name="connsiteY39" fmla="*/ 863600 h 2413000"/>
              <a:gd name="connsiteX40" fmla="*/ 279400 w 2190750"/>
              <a:gd name="connsiteY40" fmla="*/ 806450 h 2413000"/>
              <a:gd name="connsiteX41" fmla="*/ 146050 w 2190750"/>
              <a:gd name="connsiteY41" fmla="*/ 749300 h 2413000"/>
              <a:gd name="connsiteX42" fmla="*/ 146050 w 2190750"/>
              <a:gd name="connsiteY42" fmla="*/ 647700 h 2413000"/>
              <a:gd name="connsiteX43" fmla="*/ 101600 w 2190750"/>
              <a:gd name="connsiteY43" fmla="*/ 501650 h 2413000"/>
              <a:gd name="connsiteX44" fmla="*/ 95250 w 2190750"/>
              <a:gd name="connsiteY44" fmla="*/ 323850 h 2413000"/>
              <a:gd name="connsiteX45" fmla="*/ 69850 w 2190750"/>
              <a:gd name="connsiteY45" fmla="*/ 209550 h 2413000"/>
              <a:gd name="connsiteX46" fmla="*/ 6350 w 2190750"/>
              <a:gd name="connsiteY46" fmla="*/ 165100 h 2413000"/>
              <a:gd name="connsiteX47" fmla="*/ 0 w 2190750"/>
              <a:gd name="connsiteY47" fmla="*/ 107950 h 2413000"/>
              <a:gd name="connsiteX48" fmla="*/ 88900 w 2190750"/>
              <a:gd name="connsiteY48" fmla="*/ 44450 h 2413000"/>
              <a:gd name="connsiteX49" fmla="*/ 647700 w 2190750"/>
              <a:gd name="connsiteY49" fmla="*/ 0 h 2413000"/>
              <a:gd name="connsiteX0" fmla="*/ 679450 w 2190750"/>
              <a:gd name="connsiteY0" fmla="*/ 0 h 2374900"/>
              <a:gd name="connsiteX1" fmla="*/ 800100 w 2190750"/>
              <a:gd name="connsiteY1" fmla="*/ 190500 h 2374900"/>
              <a:gd name="connsiteX2" fmla="*/ 863600 w 2190750"/>
              <a:gd name="connsiteY2" fmla="*/ 393700 h 2374900"/>
              <a:gd name="connsiteX3" fmla="*/ 895350 w 2190750"/>
              <a:gd name="connsiteY3" fmla="*/ 533400 h 2374900"/>
              <a:gd name="connsiteX4" fmla="*/ 869950 w 2190750"/>
              <a:gd name="connsiteY4" fmla="*/ 685800 h 2374900"/>
              <a:gd name="connsiteX5" fmla="*/ 793750 w 2190750"/>
              <a:gd name="connsiteY5" fmla="*/ 819150 h 2374900"/>
              <a:gd name="connsiteX6" fmla="*/ 774700 w 2190750"/>
              <a:gd name="connsiteY6" fmla="*/ 946150 h 2374900"/>
              <a:gd name="connsiteX7" fmla="*/ 850900 w 2190750"/>
              <a:gd name="connsiteY7" fmla="*/ 1060450 h 2374900"/>
              <a:gd name="connsiteX8" fmla="*/ 1035050 w 2190750"/>
              <a:gd name="connsiteY8" fmla="*/ 1162050 h 2374900"/>
              <a:gd name="connsiteX9" fmla="*/ 1206500 w 2190750"/>
              <a:gd name="connsiteY9" fmla="*/ 1187450 h 2374900"/>
              <a:gd name="connsiteX10" fmla="*/ 1409700 w 2190750"/>
              <a:gd name="connsiteY10" fmla="*/ 1301750 h 2374900"/>
              <a:gd name="connsiteX11" fmla="*/ 1562100 w 2190750"/>
              <a:gd name="connsiteY11" fmla="*/ 1435100 h 2374900"/>
              <a:gd name="connsiteX12" fmla="*/ 1809750 w 2190750"/>
              <a:gd name="connsiteY12" fmla="*/ 1555750 h 2374900"/>
              <a:gd name="connsiteX13" fmla="*/ 1949450 w 2190750"/>
              <a:gd name="connsiteY13" fmla="*/ 1720850 h 2374900"/>
              <a:gd name="connsiteX14" fmla="*/ 2025650 w 2190750"/>
              <a:gd name="connsiteY14" fmla="*/ 1917700 h 2374900"/>
              <a:gd name="connsiteX15" fmla="*/ 2095500 w 2190750"/>
              <a:gd name="connsiteY15" fmla="*/ 2095500 h 2374900"/>
              <a:gd name="connsiteX16" fmla="*/ 2190750 w 2190750"/>
              <a:gd name="connsiteY16" fmla="*/ 2254250 h 2374900"/>
              <a:gd name="connsiteX17" fmla="*/ 2184400 w 2190750"/>
              <a:gd name="connsiteY17" fmla="*/ 2336800 h 2374900"/>
              <a:gd name="connsiteX18" fmla="*/ 2089150 w 2190750"/>
              <a:gd name="connsiteY18" fmla="*/ 2374900 h 2374900"/>
              <a:gd name="connsiteX19" fmla="*/ 1873250 w 2190750"/>
              <a:gd name="connsiteY19" fmla="*/ 2368550 h 2374900"/>
              <a:gd name="connsiteX20" fmla="*/ 1682750 w 2190750"/>
              <a:gd name="connsiteY20" fmla="*/ 2324100 h 2374900"/>
              <a:gd name="connsiteX21" fmla="*/ 1543050 w 2190750"/>
              <a:gd name="connsiteY21" fmla="*/ 2139950 h 2374900"/>
              <a:gd name="connsiteX22" fmla="*/ 1416050 w 2190750"/>
              <a:gd name="connsiteY22" fmla="*/ 1993900 h 2374900"/>
              <a:gd name="connsiteX23" fmla="*/ 1270000 w 2190750"/>
              <a:gd name="connsiteY23" fmla="*/ 1873250 h 2374900"/>
              <a:gd name="connsiteX24" fmla="*/ 1123950 w 2190750"/>
              <a:gd name="connsiteY24" fmla="*/ 1822450 h 2374900"/>
              <a:gd name="connsiteX25" fmla="*/ 1028700 w 2190750"/>
              <a:gd name="connsiteY25" fmla="*/ 1670050 h 2374900"/>
              <a:gd name="connsiteX26" fmla="*/ 965200 w 2190750"/>
              <a:gd name="connsiteY26" fmla="*/ 1638300 h 2374900"/>
              <a:gd name="connsiteX27" fmla="*/ 825500 w 2190750"/>
              <a:gd name="connsiteY27" fmla="*/ 1612900 h 2374900"/>
              <a:gd name="connsiteX28" fmla="*/ 717550 w 2190750"/>
              <a:gd name="connsiteY28" fmla="*/ 1568450 h 2374900"/>
              <a:gd name="connsiteX29" fmla="*/ 679450 w 2190750"/>
              <a:gd name="connsiteY29" fmla="*/ 1492250 h 2374900"/>
              <a:gd name="connsiteX30" fmla="*/ 641350 w 2190750"/>
              <a:gd name="connsiteY30" fmla="*/ 1384300 h 2374900"/>
              <a:gd name="connsiteX31" fmla="*/ 800100 w 2190750"/>
              <a:gd name="connsiteY31" fmla="*/ 1460500 h 2374900"/>
              <a:gd name="connsiteX32" fmla="*/ 863600 w 2190750"/>
              <a:gd name="connsiteY32" fmla="*/ 1460500 h 2374900"/>
              <a:gd name="connsiteX33" fmla="*/ 850900 w 2190750"/>
              <a:gd name="connsiteY33" fmla="*/ 1397000 h 2374900"/>
              <a:gd name="connsiteX34" fmla="*/ 730250 w 2190750"/>
              <a:gd name="connsiteY34" fmla="*/ 1308100 h 2374900"/>
              <a:gd name="connsiteX35" fmla="*/ 609600 w 2190750"/>
              <a:gd name="connsiteY35" fmla="*/ 1212850 h 2374900"/>
              <a:gd name="connsiteX36" fmla="*/ 501650 w 2190750"/>
              <a:gd name="connsiteY36" fmla="*/ 1155700 h 2374900"/>
              <a:gd name="connsiteX37" fmla="*/ 425450 w 2190750"/>
              <a:gd name="connsiteY37" fmla="*/ 1079500 h 2374900"/>
              <a:gd name="connsiteX38" fmla="*/ 361950 w 2190750"/>
              <a:gd name="connsiteY38" fmla="*/ 895350 h 2374900"/>
              <a:gd name="connsiteX39" fmla="*/ 330200 w 2190750"/>
              <a:gd name="connsiteY39" fmla="*/ 825500 h 2374900"/>
              <a:gd name="connsiteX40" fmla="*/ 279400 w 2190750"/>
              <a:gd name="connsiteY40" fmla="*/ 768350 h 2374900"/>
              <a:gd name="connsiteX41" fmla="*/ 146050 w 2190750"/>
              <a:gd name="connsiteY41" fmla="*/ 711200 h 2374900"/>
              <a:gd name="connsiteX42" fmla="*/ 146050 w 2190750"/>
              <a:gd name="connsiteY42" fmla="*/ 609600 h 2374900"/>
              <a:gd name="connsiteX43" fmla="*/ 101600 w 2190750"/>
              <a:gd name="connsiteY43" fmla="*/ 463550 h 2374900"/>
              <a:gd name="connsiteX44" fmla="*/ 95250 w 2190750"/>
              <a:gd name="connsiteY44" fmla="*/ 285750 h 2374900"/>
              <a:gd name="connsiteX45" fmla="*/ 69850 w 2190750"/>
              <a:gd name="connsiteY45" fmla="*/ 171450 h 2374900"/>
              <a:gd name="connsiteX46" fmla="*/ 6350 w 2190750"/>
              <a:gd name="connsiteY46" fmla="*/ 127000 h 2374900"/>
              <a:gd name="connsiteX47" fmla="*/ 0 w 2190750"/>
              <a:gd name="connsiteY47" fmla="*/ 69850 h 2374900"/>
              <a:gd name="connsiteX48" fmla="*/ 88900 w 2190750"/>
              <a:gd name="connsiteY48" fmla="*/ 6350 h 2374900"/>
              <a:gd name="connsiteX49" fmla="*/ 679450 w 2190750"/>
              <a:gd name="connsiteY49" fmla="*/ 0 h 2374900"/>
              <a:gd name="connsiteX0" fmla="*/ 679450 w 2190750"/>
              <a:gd name="connsiteY0" fmla="*/ 0 h 2374900"/>
              <a:gd name="connsiteX1" fmla="*/ 800100 w 2190750"/>
              <a:gd name="connsiteY1" fmla="*/ 190500 h 2374900"/>
              <a:gd name="connsiteX2" fmla="*/ 863600 w 2190750"/>
              <a:gd name="connsiteY2" fmla="*/ 393700 h 2374900"/>
              <a:gd name="connsiteX3" fmla="*/ 895350 w 2190750"/>
              <a:gd name="connsiteY3" fmla="*/ 533400 h 2374900"/>
              <a:gd name="connsiteX4" fmla="*/ 869950 w 2190750"/>
              <a:gd name="connsiteY4" fmla="*/ 685800 h 2374900"/>
              <a:gd name="connsiteX5" fmla="*/ 793750 w 2190750"/>
              <a:gd name="connsiteY5" fmla="*/ 819150 h 2374900"/>
              <a:gd name="connsiteX6" fmla="*/ 774700 w 2190750"/>
              <a:gd name="connsiteY6" fmla="*/ 946150 h 2374900"/>
              <a:gd name="connsiteX7" fmla="*/ 850900 w 2190750"/>
              <a:gd name="connsiteY7" fmla="*/ 1060450 h 2374900"/>
              <a:gd name="connsiteX8" fmla="*/ 1035050 w 2190750"/>
              <a:gd name="connsiteY8" fmla="*/ 1162050 h 2374900"/>
              <a:gd name="connsiteX9" fmla="*/ 1206500 w 2190750"/>
              <a:gd name="connsiteY9" fmla="*/ 1187450 h 2374900"/>
              <a:gd name="connsiteX10" fmla="*/ 1409700 w 2190750"/>
              <a:gd name="connsiteY10" fmla="*/ 1301750 h 2374900"/>
              <a:gd name="connsiteX11" fmla="*/ 1562100 w 2190750"/>
              <a:gd name="connsiteY11" fmla="*/ 1435100 h 2374900"/>
              <a:gd name="connsiteX12" fmla="*/ 1809750 w 2190750"/>
              <a:gd name="connsiteY12" fmla="*/ 1555750 h 2374900"/>
              <a:gd name="connsiteX13" fmla="*/ 1949450 w 2190750"/>
              <a:gd name="connsiteY13" fmla="*/ 1720850 h 2374900"/>
              <a:gd name="connsiteX14" fmla="*/ 2025650 w 2190750"/>
              <a:gd name="connsiteY14" fmla="*/ 1917700 h 2374900"/>
              <a:gd name="connsiteX15" fmla="*/ 2095500 w 2190750"/>
              <a:gd name="connsiteY15" fmla="*/ 2095500 h 2374900"/>
              <a:gd name="connsiteX16" fmla="*/ 2190750 w 2190750"/>
              <a:gd name="connsiteY16" fmla="*/ 2254250 h 2374900"/>
              <a:gd name="connsiteX17" fmla="*/ 2184400 w 2190750"/>
              <a:gd name="connsiteY17" fmla="*/ 2336800 h 2374900"/>
              <a:gd name="connsiteX18" fmla="*/ 2089150 w 2190750"/>
              <a:gd name="connsiteY18" fmla="*/ 2374900 h 2374900"/>
              <a:gd name="connsiteX19" fmla="*/ 1803400 w 2190750"/>
              <a:gd name="connsiteY19" fmla="*/ 2374900 h 2374900"/>
              <a:gd name="connsiteX20" fmla="*/ 1682750 w 2190750"/>
              <a:gd name="connsiteY20" fmla="*/ 2324100 h 2374900"/>
              <a:gd name="connsiteX21" fmla="*/ 1543050 w 2190750"/>
              <a:gd name="connsiteY21" fmla="*/ 2139950 h 2374900"/>
              <a:gd name="connsiteX22" fmla="*/ 1416050 w 2190750"/>
              <a:gd name="connsiteY22" fmla="*/ 1993900 h 2374900"/>
              <a:gd name="connsiteX23" fmla="*/ 1270000 w 2190750"/>
              <a:gd name="connsiteY23" fmla="*/ 1873250 h 2374900"/>
              <a:gd name="connsiteX24" fmla="*/ 1123950 w 2190750"/>
              <a:gd name="connsiteY24" fmla="*/ 1822450 h 2374900"/>
              <a:gd name="connsiteX25" fmla="*/ 1028700 w 2190750"/>
              <a:gd name="connsiteY25" fmla="*/ 1670050 h 2374900"/>
              <a:gd name="connsiteX26" fmla="*/ 965200 w 2190750"/>
              <a:gd name="connsiteY26" fmla="*/ 1638300 h 2374900"/>
              <a:gd name="connsiteX27" fmla="*/ 825500 w 2190750"/>
              <a:gd name="connsiteY27" fmla="*/ 1612900 h 2374900"/>
              <a:gd name="connsiteX28" fmla="*/ 717550 w 2190750"/>
              <a:gd name="connsiteY28" fmla="*/ 1568450 h 2374900"/>
              <a:gd name="connsiteX29" fmla="*/ 679450 w 2190750"/>
              <a:gd name="connsiteY29" fmla="*/ 1492250 h 2374900"/>
              <a:gd name="connsiteX30" fmla="*/ 641350 w 2190750"/>
              <a:gd name="connsiteY30" fmla="*/ 1384300 h 2374900"/>
              <a:gd name="connsiteX31" fmla="*/ 800100 w 2190750"/>
              <a:gd name="connsiteY31" fmla="*/ 1460500 h 2374900"/>
              <a:gd name="connsiteX32" fmla="*/ 863600 w 2190750"/>
              <a:gd name="connsiteY32" fmla="*/ 1460500 h 2374900"/>
              <a:gd name="connsiteX33" fmla="*/ 850900 w 2190750"/>
              <a:gd name="connsiteY33" fmla="*/ 1397000 h 2374900"/>
              <a:gd name="connsiteX34" fmla="*/ 730250 w 2190750"/>
              <a:gd name="connsiteY34" fmla="*/ 1308100 h 2374900"/>
              <a:gd name="connsiteX35" fmla="*/ 609600 w 2190750"/>
              <a:gd name="connsiteY35" fmla="*/ 1212850 h 2374900"/>
              <a:gd name="connsiteX36" fmla="*/ 501650 w 2190750"/>
              <a:gd name="connsiteY36" fmla="*/ 1155700 h 2374900"/>
              <a:gd name="connsiteX37" fmla="*/ 425450 w 2190750"/>
              <a:gd name="connsiteY37" fmla="*/ 1079500 h 2374900"/>
              <a:gd name="connsiteX38" fmla="*/ 361950 w 2190750"/>
              <a:gd name="connsiteY38" fmla="*/ 895350 h 2374900"/>
              <a:gd name="connsiteX39" fmla="*/ 330200 w 2190750"/>
              <a:gd name="connsiteY39" fmla="*/ 825500 h 2374900"/>
              <a:gd name="connsiteX40" fmla="*/ 279400 w 2190750"/>
              <a:gd name="connsiteY40" fmla="*/ 768350 h 2374900"/>
              <a:gd name="connsiteX41" fmla="*/ 146050 w 2190750"/>
              <a:gd name="connsiteY41" fmla="*/ 711200 h 2374900"/>
              <a:gd name="connsiteX42" fmla="*/ 146050 w 2190750"/>
              <a:gd name="connsiteY42" fmla="*/ 609600 h 2374900"/>
              <a:gd name="connsiteX43" fmla="*/ 101600 w 2190750"/>
              <a:gd name="connsiteY43" fmla="*/ 463550 h 2374900"/>
              <a:gd name="connsiteX44" fmla="*/ 95250 w 2190750"/>
              <a:gd name="connsiteY44" fmla="*/ 285750 h 2374900"/>
              <a:gd name="connsiteX45" fmla="*/ 69850 w 2190750"/>
              <a:gd name="connsiteY45" fmla="*/ 171450 h 2374900"/>
              <a:gd name="connsiteX46" fmla="*/ 6350 w 2190750"/>
              <a:gd name="connsiteY46" fmla="*/ 127000 h 2374900"/>
              <a:gd name="connsiteX47" fmla="*/ 0 w 2190750"/>
              <a:gd name="connsiteY47" fmla="*/ 69850 h 2374900"/>
              <a:gd name="connsiteX48" fmla="*/ 88900 w 2190750"/>
              <a:gd name="connsiteY48" fmla="*/ 6350 h 2374900"/>
              <a:gd name="connsiteX49" fmla="*/ 679450 w 2190750"/>
              <a:gd name="connsiteY49" fmla="*/ 0 h 2374900"/>
              <a:gd name="connsiteX0" fmla="*/ 679450 w 2190750"/>
              <a:gd name="connsiteY0" fmla="*/ 0 h 2387600"/>
              <a:gd name="connsiteX1" fmla="*/ 800100 w 2190750"/>
              <a:gd name="connsiteY1" fmla="*/ 190500 h 2387600"/>
              <a:gd name="connsiteX2" fmla="*/ 863600 w 2190750"/>
              <a:gd name="connsiteY2" fmla="*/ 393700 h 2387600"/>
              <a:gd name="connsiteX3" fmla="*/ 895350 w 2190750"/>
              <a:gd name="connsiteY3" fmla="*/ 533400 h 2387600"/>
              <a:gd name="connsiteX4" fmla="*/ 869950 w 2190750"/>
              <a:gd name="connsiteY4" fmla="*/ 685800 h 2387600"/>
              <a:gd name="connsiteX5" fmla="*/ 793750 w 2190750"/>
              <a:gd name="connsiteY5" fmla="*/ 819150 h 2387600"/>
              <a:gd name="connsiteX6" fmla="*/ 774700 w 2190750"/>
              <a:gd name="connsiteY6" fmla="*/ 946150 h 2387600"/>
              <a:gd name="connsiteX7" fmla="*/ 850900 w 2190750"/>
              <a:gd name="connsiteY7" fmla="*/ 1060450 h 2387600"/>
              <a:gd name="connsiteX8" fmla="*/ 1035050 w 2190750"/>
              <a:gd name="connsiteY8" fmla="*/ 1162050 h 2387600"/>
              <a:gd name="connsiteX9" fmla="*/ 1206500 w 2190750"/>
              <a:gd name="connsiteY9" fmla="*/ 1187450 h 2387600"/>
              <a:gd name="connsiteX10" fmla="*/ 1409700 w 2190750"/>
              <a:gd name="connsiteY10" fmla="*/ 1301750 h 2387600"/>
              <a:gd name="connsiteX11" fmla="*/ 1562100 w 2190750"/>
              <a:gd name="connsiteY11" fmla="*/ 1435100 h 2387600"/>
              <a:gd name="connsiteX12" fmla="*/ 1809750 w 2190750"/>
              <a:gd name="connsiteY12" fmla="*/ 1555750 h 2387600"/>
              <a:gd name="connsiteX13" fmla="*/ 1949450 w 2190750"/>
              <a:gd name="connsiteY13" fmla="*/ 1720850 h 2387600"/>
              <a:gd name="connsiteX14" fmla="*/ 2025650 w 2190750"/>
              <a:gd name="connsiteY14" fmla="*/ 1917700 h 2387600"/>
              <a:gd name="connsiteX15" fmla="*/ 2095500 w 2190750"/>
              <a:gd name="connsiteY15" fmla="*/ 2095500 h 2387600"/>
              <a:gd name="connsiteX16" fmla="*/ 2190750 w 2190750"/>
              <a:gd name="connsiteY16" fmla="*/ 2254250 h 2387600"/>
              <a:gd name="connsiteX17" fmla="*/ 2184400 w 2190750"/>
              <a:gd name="connsiteY17" fmla="*/ 2336800 h 2387600"/>
              <a:gd name="connsiteX18" fmla="*/ 2089150 w 2190750"/>
              <a:gd name="connsiteY18" fmla="*/ 2374900 h 2387600"/>
              <a:gd name="connsiteX19" fmla="*/ 1924050 w 2190750"/>
              <a:gd name="connsiteY19" fmla="*/ 2387600 h 2387600"/>
              <a:gd name="connsiteX20" fmla="*/ 1803400 w 2190750"/>
              <a:gd name="connsiteY20" fmla="*/ 2374900 h 2387600"/>
              <a:gd name="connsiteX21" fmla="*/ 1682750 w 2190750"/>
              <a:gd name="connsiteY21" fmla="*/ 2324100 h 2387600"/>
              <a:gd name="connsiteX22" fmla="*/ 1543050 w 2190750"/>
              <a:gd name="connsiteY22" fmla="*/ 2139950 h 2387600"/>
              <a:gd name="connsiteX23" fmla="*/ 1416050 w 2190750"/>
              <a:gd name="connsiteY23" fmla="*/ 1993900 h 2387600"/>
              <a:gd name="connsiteX24" fmla="*/ 1270000 w 2190750"/>
              <a:gd name="connsiteY24" fmla="*/ 1873250 h 2387600"/>
              <a:gd name="connsiteX25" fmla="*/ 1123950 w 2190750"/>
              <a:gd name="connsiteY25" fmla="*/ 1822450 h 2387600"/>
              <a:gd name="connsiteX26" fmla="*/ 1028700 w 2190750"/>
              <a:gd name="connsiteY26" fmla="*/ 1670050 h 2387600"/>
              <a:gd name="connsiteX27" fmla="*/ 965200 w 2190750"/>
              <a:gd name="connsiteY27" fmla="*/ 1638300 h 2387600"/>
              <a:gd name="connsiteX28" fmla="*/ 825500 w 2190750"/>
              <a:gd name="connsiteY28" fmla="*/ 1612900 h 2387600"/>
              <a:gd name="connsiteX29" fmla="*/ 717550 w 2190750"/>
              <a:gd name="connsiteY29" fmla="*/ 1568450 h 2387600"/>
              <a:gd name="connsiteX30" fmla="*/ 679450 w 2190750"/>
              <a:gd name="connsiteY30" fmla="*/ 1492250 h 2387600"/>
              <a:gd name="connsiteX31" fmla="*/ 641350 w 2190750"/>
              <a:gd name="connsiteY31" fmla="*/ 1384300 h 2387600"/>
              <a:gd name="connsiteX32" fmla="*/ 800100 w 2190750"/>
              <a:gd name="connsiteY32" fmla="*/ 1460500 h 2387600"/>
              <a:gd name="connsiteX33" fmla="*/ 863600 w 2190750"/>
              <a:gd name="connsiteY33" fmla="*/ 1460500 h 2387600"/>
              <a:gd name="connsiteX34" fmla="*/ 850900 w 2190750"/>
              <a:gd name="connsiteY34" fmla="*/ 1397000 h 2387600"/>
              <a:gd name="connsiteX35" fmla="*/ 730250 w 2190750"/>
              <a:gd name="connsiteY35" fmla="*/ 1308100 h 2387600"/>
              <a:gd name="connsiteX36" fmla="*/ 609600 w 2190750"/>
              <a:gd name="connsiteY36" fmla="*/ 1212850 h 2387600"/>
              <a:gd name="connsiteX37" fmla="*/ 501650 w 2190750"/>
              <a:gd name="connsiteY37" fmla="*/ 1155700 h 2387600"/>
              <a:gd name="connsiteX38" fmla="*/ 425450 w 2190750"/>
              <a:gd name="connsiteY38" fmla="*/ 1079500 h 2387600"/>
              <a:gd name="connsiteX39" fmla="*/ 361950 w 2190750"/>
              <a:gd name="connsiteY39" fmla="*/ 895350 h 2387600"/>
              <a:gd name="connsiteX40" fmla="*/ 330200 w 2190750"/>
              <a:gd name="connsiteY40" fmla="*/ 825500 h 2387600"/>
              <a:gd name="connsiteX41" fmla="*/ 279400 w 2190750"/>
              <a:gd name="connsiteY41" fmla="*/ 768350 h 2387600"/>
              <a:gd name="connsiteX42" fmla="*/ 146050 w 2190750"/>
              <a:gd name="connsiteY42" fmla="*/ 711200 h 2387600"/>
              <a:gd name="connsiteX43" fmla="*/ 146050 w 2190750"/>
              <a:gd name="connsiteY43" fmla="*/ 609600 h 2387600"/>
              <a:gd name="connsiteX44" fmla="*/ 101600 w 2190750"/>
              <a:gd name="connsiteY44" fmla="*/ 463550 h 2387600"/>
              <a:gd name="connsiteX45" fmla="*/ 95250 w 2190750"/>
              <a:gd name="connsiteY45" fmla="*/ 285750 h 2387600"/>
              <a:gd name="connsiteX46" fmla="*/ 69850 w 2190750"/>
              <a:gd name="connsiteY46" fmla="*/ 171450 h 2387600"/>
              <a:gd name="connsiteX47" fmla="*/ 6350 w 2190750"/>
              <a:gd name="connsiteY47" fmla="*/ 127000 h 2387600"/>
              <a:gd name="connsiteX48" fmla="*/ 0 w 2190750"/>
              <a:gd name="connsiteY48" fmla="*/ 69850 h 2387600"/>
              <a:gd name="connsiteX49" fmla="*/ 88900 w 2190750"/>
              <a:gd name="connsiteY49" fmla="*/ 6350 h 2387600"/>
              <a:gd name="connsiteX50" fmla="*/ 679450 w 2190750"/>
              <a:gd name="connsiteY50" fmla="*/ 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90750" h="2387600">
                <a:moveTo>
                  <a:pt x="679450" y="0"/>
                </a:moveTo>
                <a:lnTo>
                  <a:pt x="800100" y="190500"/>
                </a:lnTo>
                <a:lnTo>
                  <a:pt x="863600" y="393700"/>
                </a:lnTo>
                <a:lnTo>
                  <a:pt x="895350" y="533400"/>
                </a:lnTo>
                <a:lnTo>
                  <a:pt x="869950" y="685800"/>
                </a:lnTo>
                <a:lnTo>
                  <a:pt x="793750" y="819150"/>
                </a:lnTo>
                <a:lnTo>
                  <a:pt x="774700" y="946150"/>
                </a:lnTo>
                <a:lnTo>
                  <a:pt x="850900" y="1060450"/>
                </a:lnTo>
                <a:lnTo>
                  <a:pt x="1035050" y="1162050"/>
                </a:lnTo>
                <a:lnTo>
                  <a:pt x="1206500" y="1187450"/>
                </a:lnTo>
                <a:lnTo>
                  <a:pt x="1409700" y="1301750"/>
                </a:lnTo>
                <a:lnTo>
                  <a:pt x="1562100" y="1435100"/>
                </a:lnTo>
                <a:lnTo>
                  <a:pt x="1809750" y="1555750"/>
                </a:lnTo>
                <a:lnTo>
                  <a:pt x="1949450" y="1720850"/>
                </a:lnTo>
                <a:lnTo>
                  <a:pt x="2025650" y="1917700"/>
                </a:lnTo>
                <a:lnTo>
                  <a:pt x="2095500" y="2095500"/>
                </a:lnTo>
                <a:lnTo>
                  <a:pt x="2190750" y="2254250"/>
                </a:lnTo>
                <a:lnTo>
                  <a:pt x="2184400" y="2336800"/>
                </a:lnTo>
                <a:lnTo>
                  <a:pt x="2089150" y="2374900"/>
                </a:lnTo>
                <a:cubicBezTo>
                  <a:pt x="2048933" y="2374900"/>
                  <a:pt x="1964267" y="2387600"/>
                  <a:pt x="1924050" y="2387600"/>
                </a:cubicBezTo>
                <a:lnTo>
                  <a:pt x="1803400" y="2374900"/>
                </a:lnTo>
                <a:lnTo>
                  <a:pt x="1682750" y="2324100"/>
                </a:lnTo>
                <a:lnTo>
                  <a:pt x="1543050" y="2139950"/>
                </a:lnTo>
                <a:lnTo>
                  <a:pt x="1416050" y="1993900"/>
                </a:lnTo>
                <a:lnTo>
                  <a:pt x="1270000" y="1873250"/>
                </a:lnTo>
                <a:lnTo>
                  <a:pt x="1123950" y="1822450"/>
                </a:lnTo>
                <a:lnTo>
                  <a:pt x="1028700" y="1670050"/>
                </a:lnTo>
                <a:lnTo>
                  <a:pt x="965200" y="1638300"/>
                </a:lnTo>
                <a:lnTo>
                  <a:pt x="825500" y="1612900"/>
                </a:lnTo>
                <a:lnTo>
                  <a:pt x="717550" y="1568450"/>
                </a:lnTo>
                <a:lnTo>
                  <a:pt x="679450" y="1492250"/>
                </a:lnTo>
                <a:lnTo>
                  <a:pt x="641350" y="1384300"/>
                </a:lnTo>
                <a:lnTo>
                  <a:pt x="800100" y="1460500"/>
                </a:lnTo>
                <a:lnTo>
                  <a:pt x="863600" y="1460500"/>
                </a:lnTo>
                <a:lnTo>
                  <a:pt x="850900" y="1397000"/>
                </a:lnTo>
                <a:lnTo>
                  <a:pt x="730250" y="1308100"/>
                </a:lnTo>
                <a:cubicBezTo>
                  <a:pt x="692150" y="1274233"/>
                  <a:pt x="647700" y="1246717"/>
                  <a:pt x="609600" y="1212850"/>
                </a:cubicBezTo>
                <a:lnTo>
                  <a:pt x="501650" y="1155700"/>
                </a:lnTo>
                <a:lnTo>
                  <a:pt x="425450" y="1079500"/>
                </a:lnTo>
                <a:lnTo>
                  <a:pt x="361950" y="895350"/>
                </a:lnTo>
                <a:lnTo>
                  <a:pt x="330200" y="825500"/>
                </a:lnTo>
                <a:lnTo>
                  <a:pt x="279400" y="768350"/>
                </a:lnTo>
                <a:lnTo>
                  <a:pt x="146050" y="711200"/>
                </a:lnTo>
                <a:lnTo>
                  <a:pt x="146050" y="609600"/>
                </a:lnTo>
                <a:lnTo>
                  <a:pt x="101600" y="463550"/>
                </a:lnTo>
                <a:lnTo>
                  <a:pt x="95250" y="285750"/>
                </a:lnTo>
                <a:lnTo>
                  <a:pt x="69850" y="171450"/>
                </a:lnTo>
                <a:lnTo>
                  <a:pt x="6350" y="127000"/>
                </a:lnTo>
                <a:lnTo>
                  <a:pt x="0" y="69850"/>
                </a:lnTo>
                <a:lnTo>
                  <a:pt x="88900" y="6350"/>
                </a:lnTo>
                <a:lnTo>
                  <a:pt x="679450" y="0"/>
                </a:lnTo>
                <a:close/>
              </a:path>
            </a:pathLst>
          </a:custGeom>
          <a:solidFill>
            <a:srgbClr val="0070C0">
              <a:alpha val="30000"/>
            </a:srgbClr>
          </a:solidFill>
          <a:ln w="381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799082" y="2777490"/>
            <a:ext cx="1594485" cy="965835"/>
          </a:xfrm>
          <a:custGeom>
            <a:avLst/>
            <a:gdLst>
              <a:gd name="connsiteX0" fmla="*/ 1333500 w 1746250"/>
              <a:gd name="connsiteY0" fmla="*/ 368300 h 1073150"/>
              <a:gd name="connsiteX1" fmla="*/ 1568450 w 1746250"/>
              <a:gd name="connsiteY1" fmla="*/ 501650 h 1073150"/>
              <a:gd name="connsiteX2" fmla="*/ 1720850 w 1746250"/>
              <a:gd name="connsiteY2" fmla="*/ 628650 h 1073150"/>
              <a:gd name="connsiteX3" fmla="*/ 1746250 w 1746250"/>
              <a:gd name="connsiteY3" fmla="*/ 781050 h 1073150"/>
              <a:gd name="connsiteX4" fmla="*/ 1670050 w 1746250"/>
              <a:gd name="connsiteY4" fmla="*/ 946150 h 1073150"/>
              <a:gd name="connsiteX5" fmla="*/ 1530350 w 1746250"/>
              <a:gd name="connsiteY5" fmla="*/ 1022350 h 1073150"/>
              <a:gd name="connsiteX6" fmla="*/ 1390650 w 1746250"/>
              <a:gd name="connsiteY6" fmla="*/ 1041400 h 1073150"/>
              <a:gd name="connsiteX7" fmla="*/ 1244600 w 1746250"/>
              <a:gd name="connsiteY7" fmla="*/ 1003300 h 1073150"/>
              <a:gd name="connsiteX8" fmla="*/ 1130300 w 1746250"/>
              <a:gd name="connsiteY8" fmla="*/ 946150 h 1073150"/>
              <a:gd name="connsiteX9" fmla="*/ 1066800 w 1746250"/>
              <a:gd name="connsiteY9" fmla="*/ 939800 h 1073150"/>
              <a:gd name="connsiteX10" fmla="*/ 933450 w 1746250"/>
              <a:gd name="connsiteY10" fmla="*/ 965200 h 1073150"/>
              <a:gd name="connsiteX11" fmla="*/ 698500 w 1746250"/>
              <a:gd name="connsiteY11" fmla="*/ 1022350 h 1073150"/>
              <a:gd name="connsiteX12" fmla="*/ 596900 w 1746250"/>
              <a:gd name="connsiteY12" fmla="*/ 1073150 h 1073150"/>
              <a:gd name="connsiteX13" fmla="*/ 495300 w 1746250"/>
              <a:gd name="connsiteY13" fmla="*/ 1066800 h 1073150"/>
              <a:gd name="connsiteX14" fmla="*/ 266700 w 1746250"/>
              <a:gd name="connsiteY14" fmla="*/ 933450 h 1073150"/>
              <a:gd name="connsiteX15" fmla="*/ 88900 w 1746250"/>
              <a:gd name="connsiteY15" fmla="*/ 723900 h 1073150"/>
              <a:gd name="connsiteX16" fmla="*/ 25400 w 1746250"/>
              <a:gd name="connsiteY16" fmla="*/ 654050 h 1073150"/>
              <a:gd name="connsiteX17" fmla="*/ 0 w 1746250"/>
              <a:gd name="connsiteY17" fmla="*/ 571500 h 1073150"/>
              <a:gd name="connsiteX18" fmla="*/ 38100 w 1746250"/>
              <a:gd name="connsiteY18" fmla="*/ 457200 h 1073150"/>
              <a:gd name="connsiteX19" fmla="*/ 120650 w 1746250"/>
              <a:gd name="connsiteY19" fmla="*/ 368300 h 1073150"/>
              <a:gd name="connsiteX20" fmla="*/ 292100 w 1746250"/>
              <a:gd name="connsiteY20" fmla="*/ 317500 h 1073150"/>
              <a:gd name="connsiteX21" fmla="*/ 381000 w 1746250"/>
              <a:gd name="connsiteY21" fmla="*/ 298450 h 1073150"/>
              <a:gd name="connsiteX22" fmla="*/ 584200 w 1746250"/>
              <a:gd name="connsiteY22" fmla="*/ 165100 h 1073150"/>
              <a:gd name="connsiteX23" fmla="*/ 685800 w 1746250"/>
              <a:gd name="connsiteY23" fmla="*/ 0 h 1073150"/>
              <a:gd name="connsiteX24" fmla="*/ 876300 w 1746250"/>
              <a:gd name="connsiteY24" fmla="*/ 76200 h 1073150"/>
              <a:gd name="connsiteX25" fmla="*/ 1028700 w 1746250"/>
              <a:gd name="connsiteY25" fmla="*/ 241300 h 1073150"/>
              <a:gd name="connsiteX26" fmla="*/ 1162050 w 1746250"/>
              <a:gd name="connsiteY26" fmla="*/ 323850 h 1073150"/>
              <a:gd name="connsiteX27" fmla="*/ 1390650 w 1746250"/>
              <a:gd name="connsiteY27" fmla="*/ 406400 h 1073150"/>
              <a:gd name="connsiteX0" fmla="*/ 1333500 w 1746250"/>
              <a:gd name="connsiteY0" fmla="*/ 368300 h 1073150"/>
              <a:gd name="connsiteX1" fmla="*/ 1568450 w 1746250"/>
              <a:gd name="connsiteY1" fmla="*/ 501650 h 1073150"/>
              <a:gd name="connsiteX2" fmla="*/ 1720850 w 1746250"/>
              <a:gd name="connsiteY2" fmla="*/ 628650 h 1073150"/>
              <a:gd name="connsiteX3" fmla="*/ 1746250 w 1746250"/>
              <a:gd name="connsiteY3" fmla="*/ 781050 h 1073150"/>
              <a:gd name="connsiteX4" fmla="*/ 1670050 w 1746250"/>
              <a:gd name="connsiteY4" fmla="*/ 946150 h 1073150"/>
              <a:gd name="connsiteX5" fmla="*/ 1530350 w 1746250"/>
              <a:gd name="connsiteY5" fmla="*/ 1022350 h 1073150"/>
              <a:gd name="connsiteX6" fmla="*/ 1390650 w 1746250"/>
              <a:gd name="connsiteY6" fmla="*/ 1041400 h 1073150"/>
              <a:gd name="connsiteX7" fmla="*/ 1244600 w 1746250"/>
              <a:gd name="connsiteY7" fmla="*/ 1003300 h 1073150"/>
              <a:gd name="connsiteX8" fmla="*/ 1130300 w 1746250"/>
              <a:gd name="connsiteY8" fmla="*/ 946150 h 1073150"/>
              <a:gd name="connsiteX9" fmla="*/ 1066800 w 1746250"/>
              <a:gd name="connsiteY9" fmla="*/ 939800 h 1073150"/>
              <a:gd name="connsiteX10" fmla="*/ 933450 w 1746250"/>
              <a:gd name="connsiteY10" fmla="*/ 965200 h 1073150"/>
              <a:gd name="connsiteX11" fmla="*/ 698500 w 1746250"/>
              <a:gd name="connsiteY11" fmla="*/ 1022350 h 1073150"/>
              <a:gd name="connsiteX12" fmla="*/ 596900 w 1746250"/>
              <a:gd name="connsiteY12" fmla="*/ 1073150 h 1073150"/>
              <a:gd name="connsiteX13" fmla="*/ 495300 w 1746250"/>
              <a:gd name="connsiteY13" fmla="*/ 1066800 h 1073150"/>
              <a:gd name="connsiteX14" fmla="*/ 266700 w 1746250"/>
              <a:gd name="connsiteY14" fmla="*/ 933450 h 1073150"/>
              <a:gd name="connsiteX15" fmla="*/ 101600 w 1746250"/>
              <a:gd name="connsiteY15" fmla="*/ 800100 h 1073150"/>
              <a:gd name="connsiteX16" fmla="*/ 25400 w 1746250"/>
              <a:gd name="connsiteY16" fmla="*/ 654050 h 1073150"/>
              <a:gd name="connsiteX17" fmla="*/ 0 w 1746250"/>
              <a:gd name="connsiteY17" fmla="*/ 571500 h 1073150"/>
              <a:gd name="connsiteX18" fmla="*/ 38100 w 1746250"/>
              <a:gd name="connsiteY18" fmla="*/ 457200 h 1073150"/>
              <a:gd name="connsiteX19" fmla="*/ 120650 w 1746250"/>
              <a:gd name="connsiteY19" fmla="*/ 368300 h 1073150"/>
              <a:gd name="connsiteX20" fmla="*/ 292100 w 1746250"/>
              <a:gd name="connsiteY20" fmla="*/ 317500 h 1073150"/>
              <a:gd name="connsiteX21" fmla="*/ 381000 w 1746250"/>
              <a:gd name="connsiteY21" fmla="*/ 298450 h 1073150"/>
              <a:gd name="connsiteX22" fmla="*/ 584200 w 1746250"/>
              <a:gd name="connsiteY22" fmla="*/ 165100 h 1073150"/>
              <a:gd name="connsiteX23" fmla="*/ 685800 w 1746250"/>
              <a:gd name="connsiteY23" fmla="*/ 0 h 1073150"/>
              <a:gd name="connsiteX24" fmla="*/ 876300 w 1746250"/>
              <a:gd name="connsiteY24" fmla="*/ 76200 h 1073150"/>
              <a:gd name="connsiteX25" fmla="*/ 1028700 w 1746250"/>
              <a:gd name="connsiteY25" fmla="*/ 241300 h 1073150"/>
              <a:gd name="connsiteX26" fmla="*/ 1162050 w 1746250"/>
              <a:gd name="connsiteY26" fmla="*/ 323850 h 1073150"/>
              <a:gd name="connsiteX27" fmla="*/ 1390650 w 17462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70000 w 1771650"/>
              <a:gd name="connsiteY7" fmla="*/ 1003300 h 1073150"/>
              <a:gd name="connsiteX8" fmla="*/ 1155700 w 1771650"/>
              <a:gd name="connsiteY8" fmla="*/ 946150 h 1073150"/>
              <a:gd name="connsiteX9" fmla="*/ 1092200 w 1771650"/>
              <a:gd name="connsiteY9" fmla="*/ 939800 h 1073150"/>
              <a:gd name="connsiteX10" fmla="*/ 958850 w 1771650"/>
              <a:gd name="connsiteY10" fmla="*/ 965200 h 1073150"/>
              <a:gd name="connsiteX11" fmla="*/ 723900 w 1771650"/>
              <a:gd name="connsiteY11" fmla="*/ 102235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70000 w 1771650"/>
              <a:gd name="connsiteY7" fmla="*/ 1003300 h 1073150"/>
              <a:gd name="connsiteX8" fmla="*/ 1155700 w 1771650"/>
              <a:gd name="connsiteY8" fmla="*/ 946150 h 1073150"/>
              <a:gd name="connsiteX9" fmla="*/ 1092200 w 1771650"/>
              <a:gd name="connsiteY9" fmla="*/ 939800 h 1073150"/>
              <a:gd name="connsiteX10" fmla="*/ 958850 w 1771650"/>
              <a:gd name="connsiteY10" fmla="*/ 965200 h 1073150"/>
              <a:gd name="connsiteX11" fmla="*/ 793750 w 1771650"/>
              <a:gd name="connsiteY11" fmla="*/ 105410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70000 w 1771650"/>
              <a:gd name="connsiteY7" fmla="*/ 1003300 h 1073150"/>
              <a:gd name="connsiteX8" fmla="*/ 1155700 w 1771650"/>
              <a:gd name="connsiteY8" fmla="*/ 946150 h 1073150"/>
              <a:gd name="connsiteX9" fmla="*/ 1073150 w 1771650"/>
              <a:gd name="connsiteY9" fmla="*/ 914400 h 1073150"/>
              <a:gd name="connsiteX10" fmla="*/ 958850 w 1771650"/>
              <a:gd name="connsiteY10" fmla="*/ 965200 h 1073150"/>
              <a:gd name="connsiteX11" fmla="*/ 793750 w 1771650"/>
              <a:gd name="connsiteY11" fmla="*/ 105410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  <a:gd name="connsiteX0" fmla="*/ 1358900 w 1771650"/>
              <a:gd name="connsiteY0" fmla="*/ 368300 h 1073150"/>
              <a:gd name="connsiteX1" fmla="*/ 1593850 w 1771650"/>
              <a:gd name="connsiteY1" fmla="*/ 501650 h 1073150"/>
              <a:gd name="connsiteX2" fmla="*/ 1746250 w 1771650"/>
              <a:gd name="connsiteY2" fmla="*/ 628650 h 1073150"/>
              <a:gd name="connsiteX3" fmla="*/ 1771650 w 1771650"/>
              <a:gd name="connsiteY3" fmla="*/ 781050 h 1073150"/>
              <a:gd name="connsiteX4" fmla="*/ 1695450 w 1771650"/>
              <a:gd name="connsiteY4" fmla="*/ 946150 h 1073150"/>
              <a:gd name="connsiteX5" fmla="*/ 1555750 w 1771650"/>
              <a:gd name="connsiteY5" fmla="*/ 1022350 h 1073150"/>
              <a:gd name="connsiteX6" fmla="*/ 1416050 w 1771650"/>
              <a:gd name="connsiteY6" fmla="*/ 1041400 h 1073150"/>
              <a:gd name="connsiteX7" fmla="*/ 1289050 w 1771650"/>
              <a:gd name="connsiteY7" fmla="*/ 1035050 h 1073150"/>
              <a:gd name="connsiteX8" fmla="*/ 1155700 w 1771650"/>
              <a:gd name="connsiteY8" fmla="*/ 946150 h 1073150"/>
              <a:gd name="connsiteX9" fmla="*/ 1073150 w 1771650"/>
              <a:gd name="connsiteY9" fmla="*/ 914400 h 1073150"/>
              <a:gd name="connsiteX10" fmla="*/ 958850 w 1771650"/>
              <a:gd name="connsiteY10" fmla="*/ 965200 h 1073150"/>
              <a:gd name="connsiteX11" fmla="*/ 793750 w 1771650"/>
              <a:gd name="connsiteY11" fmla="*/ 1054100 h 1073150"/>
              <a:gd name="connsiteX12" fmla="*/ 622300 w 1771650"/>
              <a:gd name="connsiteY12" fmla="*/ 1073150 h 1073150"/>
              <a:gd name="connsiteX13" fmla="*/ 520700 w 1771650"/>
              <a:gd name="connsiteY13" fmla="*/ 1066800 h 1073150"/>
              <a:gd name="connsiteX14" fmla="*/ 292100 w 1771650"/>
              <a:gd name="connsiteY14" fmla="*/ 933450 h 1073150"/>
              <a:gd name="connsiteX15" fmla="*/ 127000 w 1771650"/>
              <a:gd name="connsiteY15" fmla="*/ 800100 h 1073150"/>
              <a:gd name="connsiteX16" fmla="*/ 0 w 1771650"/>
              <a:gd name="connsiteY16" fmla="*/ 666750 h 1073150"/>
              <a:gd name="connsiteX17" fmla="*/ 25400 w 1771650"/>
              <a:gd name="connsiteY17" fmla="*/ 571500 h 1073150"/>
              <a:gd name="connsiteX18" fmla="*/ 63500 w 1771650"/>
              <a:gd name="connsiteY18" fmla="*/ 457200 h 1073150"/>
              <a:gd name="connsiteX19" fmla="*/ 146050 w 1771650"/>
              <a:gd name="connsiteY19" fmla="*/ 368300 h 1073150"/>
              <a:gd name="connsiteX20" fmla="*/ 317500 w 1771650"/>
              <a:gd name="connsiteY20" fmla="*/ 317500 h 1073150"/>
              <a:gd name="connsiteX21" fmla="*/ 406400 w 1771650"/>
              <a:gd name="connsiteY21" fmla="*/ 298450 h 1073150"/>
              <a:gd name="connsiteX22" fmla="*/ 609600 w 1771650"/>
              <a:gd name="connsiteY22" fmla="*/ 165100 h 1073150"/>
              <a:gd name="connsiteX23" fmla="*/ 711200 w 1771650"/>
              <a:gd name="connsiteY23" fmla="*/ 0 h 1073150"/>
              <a:gd name="connsiteX24" fmla="*/ 901700 w 1771650"/>
              <a:gd name="connsiteY24" fmla="*/ 76200 h 1073150"/>
              <a:gd name="connsiteX25" fmla="*/ 1054100 w 1771650"/>
              <a:gd name="connsiteY25" fmla="*/ 241300 h 1073150"/>
              <a:gd name="connsiteX26" fmla="*/ 1187450 w 1771650"/>
              <a:gd name="connsiteY26" fmla="*/ 323850 h 1073150"/>
              <a:gd name="connsiteX27" fmla="*/ 1416050 w 1771650"/>
              <a:gd name="connsiteY27" fmla="*/ 40640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1650" h="1073150">
                <a:moveTo>
                  <a:pt x="1358900" y="368300"/>
                </a:moveTo>
                <a:lnTo>
                  <a:pt x="1593850" y="501650"/>
                </a:lnTo>
                <a:lnTo>
                  <a:pt x="1746250" y="628650"/>
                </a:lnTo>
                <a:lnTo>
                  <a:pt x="1771650" y="781050"/>
                </a:lnTo>
                <a:lnTo>
                  <a:pt x="1695450" y="946150"/>
                </a:lnTo>
                <a:lnTo>
                  <a:pt x="1555750" y="1022350"/>
                </a:lnTo>
                <a:lnTo>
                  <a:pt x="1416050" y="1041400"/>
                </a:lnTo>
                <a:lnTo>
                  <a:pt x="1289050" y="1035050"/>
                </a:lnTo>
                <a:lnTo>
                  <a:pt x="1155700" y="946150"/>
                </a:lnTo>
                <a:lnTo>
                  <a:pt x="1073150" y="914400"/>
                </a:lnTo>
                <a:lnTo>
                  <a:pt x="958850" y="965200"/>
                </a:lnTo>
                <a:lnTo>
                  <a:pt x="793750" y="1054100"/>
                </a:lnTo>
                <a:lnTo>
                  <a:pt x="622300" y="1073150"/>
                </a:lnTo>
                <a:lnTo>
                  <a:pt x="520700" y="1066800"/>
                </a:lnTo>
                <a:lnTo>
                  <a:pt x="292100" y="933450"/>
                </a:lnTo>
                <a:lnTo>
                  <a:pt x="127000" y="800100"/>
                </a:lnTo>
                <a:lnTo>
                  <a:pt x="0" y="666750"/>
                </a:lnTo>
                <a:lnTo>
                  <a:pt x="25400" y="571500"/>
                </a:lnTo>
                <a:lnTo>
                  <a:pt x="63500" y="457200"/>
                </a:lnTo>
                <a:lnTo>
                  <a:pt x="146050" y="368300"/>
                </a:lnTo>
                <a:lnTo>
                  <a:pt x="317500" y="317500"/>
                </a:lnTo>
                <a:lnTo>
                  <a:pt x="406400" y="298450"/>
                </a:lnTo>
                <a:lnTo>
                  <a:pt x="609600" y="165100"/>
                </a:lnTo>
                <a:lnTo>
                  <a:pt x="711200" y="0"/>
                </a:lnTo>
                <a:lnTo>
                  <a:pt x="901700" y="76200"/>
                </a:lnTo>
                <a:lnTo>
                  <a:pt x="1054100" y="241300"/>
                </a:lnTo>
                <a:lnTo>
                  <a:pt x="1187450" y="323850"/>
                </a:lnTo>
                <a:lnTo>
                  <a:pt x="1416050" y="406400"/>
                </a:lnTo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 w="381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1319022" y="2520315"/>
            <a:ext cx="1194435" cy="1011555"/>
          </a:xfrm>
          <a:custGeom>
            <a:avLst/>
            <a:gdLst>
              <a:gd name="connsiteX0" fmla="*/ 1111250 w 1327150"/>
              <a:gd name="connsiteY0" fmla="*/ 133350 h 1123950"/>
              <a:gd name="connsiteX1" fmla="*/ 1028700 w 1327150"/>
              <a:gd name="connsiteY1" fmla="*/ 88900 h 1123950"/>
              <a:gd name="connsiteX2" fmla="*/ 946150 w 1327150"/>
              <a:gd name="connsiteY2" fmla="*/ 50800 h 1123950"/>
              <a:gd name="connsiteX3" fmla="*/ 901700 w 1327150"/>
              <a:gd name="connsiteY3" fmla="*/ 69850 h 1123950"/>
              <a:gd name="connsiteX4" fmla="*/ 863600 w 1327150"/>
              <a:gd name="connsiteY4" fmla="*/ 25400 h 1123950"/>
              <a:gd name="connsiteX5" fmla="*/ 819150 w 1327150"/>
              <a:gd name="connsiteY5" fmla="*/ 0 h 1123950"/>
              <a:gd name="connsiteX6" fmla="*/ 742950 w 1327150"/>
              <a:gd name="connsiteY6" fmla="*/ 0 h 1123950"/>
              <a:gd name="connsiteX7" fmla="*/ 660400 w 1327150"/>
              <a:gd name="connsiteY7" fmla="*/ 12700 h 1123950"/>
              <a:gd name="connsiteX8" fmla="*/ 577850 w 1327150"/>
              <a:gd name="connsiteY8" fmla="*/ 50800 h 1123950"/>
              <a:gd name="connsiteX9" fmla="*/ 565150 w 1327150"/>
              <a:gd name="connsiteY9" fmla="*/ 101600 h 1123950"/>
              <a:gd name="connsiteX10" fmla="*/ 520700 w 1327150"/>
              <a:gd name="connsiteY10" fmla="*/ 133350 h 1123950"/>
              <a:gd name="connsiteX11" fmla="*/ 463550 w 1327150"/>
              <a:gd name="connsiteY11" fmla="*/ 101600 h 1123950"/>
              <a:gd name="connsiteX12" fmla="*/ 412750 w 1327150"/>
              <a:gd name="connsiteY12" fmla="*/ 133350 h 1123950"/>
              <a:gd name="connsiteX13" fmla="*/ 400050 w 1327150"/>
              <a:gd name="connsiteY13" fmla="*/ 171450 h 1123950"/>
              <a:gd name="connsiteX14" fmla="*/ 285750 w 1327150"/>
              <a:gd name="connsiteY14" fmla="*/ 304800 h 1123950"/>
              <a:gd name="connsiteX15" fmla="*/ 88900 w 1327150"/>
              <a:gd name="connsiteY15" fmla="*/ 450850 h 1123950"/>
              <a:gd name="connsiteX16" fmla="*/ 0 w 1327150"/>
              <a:gd name="connsiteY16" fmla="*/ 539750 h 1123950"/>
              <a:gd name="connsiteX17" fmla="*/ 82550 w 1327150"/>
              <a:gd name="connsiteY17" fmla="*/ 679450 h 1123950"/>
              <a:gd name="connsiteX18" fmla="*/ 184150 w 1327150"/>
              <a:gd name="connsiteY18" fmla="*/ 857250 h 1123950"/>
              <a:gd name="connsiteX19" fmla="*/ 387350 w 1327150"/>
              <a:gd name="connsiteY19" fmla="*/ 1066800 h 1123950"/>
              <a:gd name="connsiteX20" fmla="*/ 495300 w 1327150"/>
              <a:gd name="connsiteY20" fmla="*/ 1123950 h 1123950"/>
              <a:gd name="connsiteX21" fmla="*/ 565150 w 1327150"/>
              <a:gd name="connsiteY21" fmla="*/ 1092200 h 1123950"/>
              <a:gd name="connsiteX22" fmla="*/ 577850 w 1327150"/>
              <a:gd name="connsiteY22" fmla="*/ 965200 h 1123950"/>
              <a:gd name="connsiteX23" fmla="*/ 698500 w 1327150"/>
              <a:gd name="connsiteY23" fmla="*/ 768350 h 1123950"/>
              <a:gd name="connsiteX24" fmla="*/ 869950 w 1327150"/>
              <a:gd name="connsiteY24" fmla="*/ 711200 h 1123950"/>
              <a:gd name="connsiteX25" fmla="*/ 984250 w 1327150"/>
              <a:gd name="connsiteY25" fmla="*/ 622300 h 1123950"/>
              <a:gd name="connsiteX26" fmla="*/ 1162050 w 1327150"/>
              <a:gd name="connsiteY26" fmla="*/ 469900 h 1123950"/>
              <a:gd name="connsiteX27" fmla="*/ 1301750 w 1327150"/>
              <a:gd name="connsiteY27" fmla="*/ 336550 h 1123950"/>
              <a:gd name="connsiteX28" fmla="*/ 1327150 w 1327150"/>
              <a:gd name="connsiteY28" fmla="*/ 260350 h 1123950"/>
              <a:gd name="connsiteX29" fmla="*/ 1295400 w 1327150"/>
              <a:gd name="connsiteY29" fmla="*/ 13970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7150" h="1123950">
                <a:moveTo>
                  <a:pt x="1111250" y="133350"/>
                </a:moveTo>
                <a:lnTo>
                  <a:pt x="1028700" y="88900"/>
                </a:lnTo>
                <a:lnTo>
                  <a:pt x="946150" y="50800"/>
                </a:lnTo>
                <a:lnTo>
                  <a:pt x="901700" y="69850"/>
                </a:lnTo>
                <a:lnTo>
                  <a:pt x="863600" y="25400"/>
                </a:lnTo>
                <a:lnTo>
                  <a:pt x="819150" y="0"/>
                </a:lnTo>
                <a:lnTo>
                  <a:pt x="742950" y="0"/>
                </a:lnTo>
                <a:lnTo>
                  <a:pt x="660400" y="12700"/>
                </a:lnTo>
                <a:lnTo>
                  <a:pt x="577850" y="50800"/>
                </a:lnTo>
                <a:lnTo>
                  <a:pt x="565150" y="101600"/>
                </a:lnTo>
                <a:lnTo>
                  <a:pt x="520700" y="133350"/>
                </a:lnTo>
                <a:lnTo>
                  <a:pt x="463550" y="101600"/>
                </a:lnTo>
                <a:lnTo>
                  <a:pt x="412750" y="133350"/>
                </a:lnTo>
                <a:lnTo>
                  <a:pt x="400050" y="171450"/>
                </a:lnTo>
                <a:lnTo>
                  <a:pt x="285750" y="304800"/>
                </a:lnTo>
                <a:lnTo>
                  <a:pt x="88900" y="450850"/>
                </a:lnTo>
                <a:lnTo>
                  <a:pt x="0" y="539750"/>
                </a:lnTo>
                <a:lnTo>
                  <a:pt x="82550" y="679450"/>
                </a:lnTo>
                <a:lnTo>
                  <a:pt x="184150" y="857250"/>
                </a:lnTo>
                <a:lnTo>
                  <a:pt x="387350" y="1066800"/>
                </a:lnTo>
                <a:lnTo>
                  <a:pt x="495300" y="1123950"/>
                </a:lnTo>
                <a:lnTo>
                  <a:pt x="565150" y="1092200"/>
                </a:lnTo>
                <a:lnTo>
                  <a:pt x="577850" y="965200"/>
                </a:lnTo>
                <a:lnTo>
                  <a:pt x="698500" y="768350"/>
                </a:lnTo>
                <a:lnTo>
                  <a:pt x="869950" y="711200"/>
                </a:lnTo>
                <a:lnTo>
                  <a:pt x="984250" y="622300"/>
                </a:lnTo>
                <a:lnTo>
                  <a:pt x="1162050" y="469900"/>
                </a:lnTo>
                <a:lnTo>
                  <a:pt x="1301750" y="336550"/>
                </a:lnTo>
                <a:lnTo>
                  <a:pt x="1327150" y="260350"/>
                </a:lnTo>
                <a:lnTo>
                  <a:pt x="1295400" y="139700"/>
                </a:lnTo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 w="381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5119497" y="2428875"/>
            <a:ext cx="1040130" cy="691515"/>
          </a:xfrm>
          <a:custGeom>
            <a:avLst/>
            <a:gdLst>
              <a:gd name="connsiteX0" fmla="*/ 222250 w 1155700"/>
              <a:gd name="connsiteY0" fmla="*/ 0 h 768350"/>
              <a:gd name="connsiteX1" fmla="*/ 438150 w 1155700"/>
              <a:gd name="connsiteY1" fmla="*/ 38100 h 768350"/>
              <a:gd name="connsiteX2" fmla="*/ 558800 w 1155700"/>
              <a:gd name="connsiteY2" fmla="*/ 44450 h 768350"/>
              <a:gd name="connsiteX3" fmla="*/ 704850 w 1155700"/>
              <a:gd name="connsiteY3" fmla="*/ 120650 h 768350"/>
              <a:gd name="connsiteX4" fmla="*/ 762000 w 1155700"/>
              <a:gd name="connsiteY4" fmla="*/ 234950 h 768350"/>
              <a:gd name="connsiteX5" fmla="*/ 749300 w 1155700"/>
              <a:gd name="connsiteY5" fmla="*/ 387350 h 768350"/>
              <a:gd name="connsiteX6" fmla="*/ 781050 w 1155700"/>
              <a:gd name="connsiteY6" fmla="*/ 469900 h 768350"/>
              <a:gd name="connsiteX7" fmla="*/ 927100 w 1155700"/>
              <a:gd name="connsiteY7" fmla="*/ 533400 h 768350"/>
              <a:gd name="connsiteX8" fmla="*/ 1123950 w 1155700"/>
              <a:gd name="connsiteY8" fmla="*/ 660400 h 768350"/>
              <a:gd name="connsiteX9" fmla="*/ 1155700 w 1155700"/>
              <a:gd name="connsiteY9" fmla="*/ 768350 h 768350"/>
              <a:gd name="connsiteX10" fmla="*/ 1003300 w 1155700"/>
              <a:gd name="connsiteY10" fmla="*/ 768350 h 768350"/>
              <a:gd name="connsiteX11" fmla="*/ 806450 w 1155700"/>
              <a:gd name="connsiteY11" fmla="*/ 723900 h 768350"/>
              <a:gd name="connsiteX12" fmla="*/ 615950 w 1155700"/>
              <a:gd name="connsiteY12" fmla="*/ 679450 h 768350"/>
              <a:gd name="connsiteX13" fmla="*/ 539750 w 1155700"/>
              <a:gd name="connsiteY13" fmla="*/ 622300 h 768350"/>
              <a:gd name="connsiteX14" fmla="*/ 431800 w 1155700"/>
              <a:gd name="connsiteY14" fmla="*/ 476250 h 768350"/>
              <a:gd name="connsiteX15" fmla="*/ 323850 w 1155700"/>
              <a:gd name="connsiteY15" fmla="*/ 355600 h 768350"/>
              <a:gd name="connsiteX16" fmla="*/ 254000 w 1155700"/>
              <a:gd name="connsiteY16" fmla="*/ 298450 h 768350"/>
              <a:gd name="connsiteX17" fmla="*/ 120650 w 1155700"/>
              <a:gd name="connsiteY17" fmla="*/ 254000 h 768350"/>
              <a:gd name="connsiteX18" fmla="*/ 57150 w 1155700"/>
              <a:gd name="connsiteY18" fmla="*/ 196850 h 768350"/>
              <a:gd name="connsiteX19" fmla="*/ 0 w 1155700"/>
              <a:gd name="connsiteY19" fmla="*/ 127000 h 768350"/>
              <a:gd name="connsiteX20" fmla="*/ 222250 w 1155700"/>
              <a:gd name="connsiteY20" fmla="*/ 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5700" h="768350">
                <a:moveTo>
                  <a:pt x="222250" y="0"/>
                </a:moveTo>
                <a:lnTo>
                  <a:pt x="438150" y="38100"/>
                </a:lnTo>
                <a:lnTo>
                  <a:pt x="558800" y="44450"/>
                </a:lnTo>
                <a:lnTo>
                  <a:pt x="704850" y="120650"/>
                </a:lnTo>
                <a:lnTo>
                  <a:pt x="762000" y="234950"/>
                </a:lnTo>
                <a:lnTo>
                  <a:pt x="749300" y="387350"/>
                </a:lnTo>
                <a:lnTo>
                  <a:pt x="781050" y="469900"/>
                </a:lnTo>
                <a:lnTo>
                  <a:pt x="927100" y="533400"/>
                </a:lnTo>
                <a:lnTo>
                  <a:pt x="1123950" y="660400"/>
                </a:lnTo>
                <a:lnTo>
                  <a:pt x="1155700" y="768350"/>
                </a:lnTo>
                <a:lnTo>
                  <a:pt x="1003300" y="768350"/>
                </a:lnTo>
                <a:lnTo>
                  <a:pt x="806450" y="723900"/>
                </a:lnTo>
                <a:lnTo>
                  <a:pt x="615950" y="679450"/>
                </a:lnTo>
                <a:lnTo>
                  <a:pt x="539750" y="622300"/>
                </a:lnTo>
                <a:lnTo>
                  <a:pt x="431800" y="476250"/>
                </a:lnTo>
                <a:lnTo>
                  <a:pt x="323850" y="355600"/>
                </a:lnTo>
                <a:lnTo>
                  <a:pt x="254000" y="298450"/>
                </a:lnTo>
                <a:lnTo>
                  <a:pt x="120650" y="254000"/>
                </a:lnTo>
                <a:lnTo>
                  <a:pt x="57150" y="196850"/>
                </a:lnTo>
                <a:lnTo>
                  <a:pt x="0" y="127000"/>
                </a:lnTo>
                <a:lnTo>
                  <a:pt x="222250" y="0"/>
                </a:lnTo>
                <a:close/>
              </a:path>
            </a:pathLst>
          </a:custGeom>
          <a:solidFill>
            <a:srgbClr val="9933FF">
              <a:alpha val="30000"/>
            </a:srgbClr>
          </a:solidFill>
          <a:ln w="381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879217" y="2091690"/>
            <a:ext cx="1405890" cy="1508760"/>
          </a:xfrm>
          <a:custGeom>
            <a:avLst/>
            <a:gdLst>
              <a:gd name="connsiteX0" fmla="*/ 1041400 w 1562100"/>
              <a:gd name="connsiteY0" fmla="*/ 698500 h 1676400"/>
              <a:gd name="connsiteX1" fmla="*/ 1085850 w 1562100"/>
              <a:gd name="connsiteY1" fmla="*/ 933450 h 1676400"/>
              <a:gd name="connsiteX2" fmla="*/ 1200150 w 1562100"/>
              <a:gd name="connsiteY2" fmla="*/ 1066800 h 1676400"/>
              <a:gd name="connsiteX3" fmla="*/ 1333500 w 1562100"/>
              <a:gd name="connsiteY3" fmla="*/ 1174750 h 1676400"/>
              <a:gd name="connsiteX4" fmla="*/ 1460500 w 1562100"/>
              <a:gd name="connsiteY4" fmla="*/ 1301750 h 1676400"/>
              <a:gd name="connsiteX5" fmla="*/ 1530350 w 1562100"/>
              <a:gd name="connsiteY5" fmla="*/ 1466850 h 1676400"/>
              <a:gd name="connsiteX6" fmla="*/ 1562100 w 1562100"/>
              <a:gd name="connsiteY6" fmla="*/ 1631950 h 1676400"/>
              <a:gd name="connsiteX7" fmla="*/ 1460500 w 1562100"/>
              <a:gd name="connsiteY7" fmla="*/ 1676400 h 1676400"/>
              <a:gd name="connsiteX8" fmla="*/ 1339850 w 1562100"/>
              <a:gd name="connsiteY8" fmla="*/ 1581150 h 1676400"/>
              <a:gd name="connsiteX9" fmla="*/ 1231900 w 1562100"/>
              <a:gd name="connsiteY9" fmla="*/ 1416050 h 1676400"/>
              <a:gd name="connsiteX10" fmla="*/ 1104900 w 1562100"/>
              <a:gd name="connsiteY10" fmla="*/ 1308100 h 1676400"/>
              <a:gd name="connsiteX11" fmla="*/ 946150 w 1562100"/>
              <a:gd name="connsiteY11" fmla="*/ 1238250 h 1676400"/>
              <a:gd name="connsiteX12" fmla="*/ 863600 w 1562100"/>
              <a:gd name="connsiteY12" fmla="*/ 1130300 h 1676400"/>
              <a:gd name="connsiteX13" fmla="*/ 838200 w 1562100"/>
              <a:gd name="connsiteY13" fmla="*/ 1041400 h 1676400"/>
              <a:gd name="connsiteX14" fmla="*/ 787400 w 1562100"/>
              <a:gd name="connsiteY14" fmla="*/ 971550 h 1676400"/>
              <a:gd name="connsiteX15" fmla="*/ 685800 w 1562100"/>
              <a:gd name="connsiteY15" fmla="*/ 889000 h 1676400"/>
              <a:gd name="connsiteX16" fmla="*/ 527050 w 1562100"/>
              <a:gd name="connsiteY16" fmla="*/ 850900 h 1676400"/>
              <a:gd name="connsiteX17" fmla="*/ 342900 w 1562100"/>
              <a:gd name="connsiteY17" fmla="*/ 844550 h 1676400"/>
              <a:gd name="connsiteX18" fmla="*/ 152400 w 1562100"/>
              <a:gd name="connsiteY18" fmla="*/ 850900 h 1676400"/>
              <a:gd name="connsiteX19" fmla="*/ 50800 w 1562100"/>
              <a:gd name="connsiteY19" fmla="*/ 831850 h 1676400"/>
              <a:gd name="connsiteX20" fmla="*/ 0 w 1562100"/>
              <a:gd name="connsiteY20" fmla="*/ 717550 h 1676400"/>
              <a:gd name="connsiteX21" fmla="*/ 0 w 1562100"/>
              <a:gd name="connsiteY21" fmla="*/ 533400 h 1676400"/>
              <a:gd name="connsiteX22" fmla="*/ 82550 w 1562100"/>
              <a:gd name="connsiteY22" fmla="*/ 285750 h 1676400"/>
              <a:gd name="connsiteX23" fmla="*/ 171450 w 1562100"/>
              <a:gd name="connsiteY23" fmla="*/ 222250 h 1676400"/>
              <a:gd name="connsiteX24" fmla="*/ 349250 w 1562100"/>
              <a:gd name="connsiteY24" fmla="*/ 158750 h 1676400"/>
              <a:gd name="connsiteX25" fmla="*/ 463550 w 1562100"/>
              <a:gd name="connsiteY25" fmla="*/ 0 h 1676400"/>
              <a:gd name="connsiteX26" fmla="*/ 609600 w 1562100"/>
              <a:gd name="connsiteY26" fmla="*/ 158750 h 1676400"/>
              <a:gd name="connsiteX27" fmla="*/ 736600 w 1562100"/>
              <a:gd name="connsiteY27" fmla="*/ 349250 h 1676400"/>
              <a:gd name="connsiteX28" fmla="*/ 914400 w 1562100"/>
              <a:gd name="connsiteY28" fmla="*/ 552450 h 1676400"/>
              <a:gd name="connsiteX29" fmla="*/ 1066800 w 1562100"/>
              <a:gd name="connsiteY29" fmla="*/ 75565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62100" h="1676400">
                <a:moveTo>
                  <a:pt x="1041400" y="698500"/>
                </a:moveTo>
                <a:lnTo>
                  <a:pt x="1085850" y="933450"/>
                </a:lnTo>
                <a:lnTo>
                  <a:pt x="1200150" y="1066800"/>
                </a:lnTo>
                <a:lnTo>
                  <a:pt x="1333500" y="1174750"/>
                </a:lnTo>
                <a:lnTo>
                  <a:pt x="1460500" y="1301750"/>
                </a:lnTo>
                <a:lnTo>
                  <a:pt x="1530350" y="1466850"/>
                </a:lnTo>
                <a:lnTo>
                  <a:pt x="1562100" y="1631950"/>
                </a:lnTo>
                <a:lnTo>
                  <a:pt x="1460500" y="1676400"/>
                </a:lnTo>
                <a:lnTo>
                  <a:pt x="1339850" y="1581150"/>
                </a:lnTo>
                <a:lnTo>
                  <a:pt x="1231900" y="1416050"/>
                </a:lnTo>
                <a:lnTo>
                  <a:pt x="1104900" y="1308100"/>
                </a:lnTo>
                <a:lnTo>
                  <a:pt x="946150" y="1238250"/>
                </a:lnTo>
                <a:lnTo>
                  <a:pt x="863600" y="1130300"/>
                </a:lnTo>
                <a:lnTo>
                  <a:pt x="838200" y="1041400"/>
                </a:lnTo>
                <a:lnTo>
                  <a:pt x="787400" y="971550"/>
                </a:lnTo>
                <a:lnTo>
                  <a:pt x="685800" y="889000"/>
                </a:lnTo>
                <a:lnTo>
                  <a:pt x="527050" y="850900"/>
                </a:lnTo>
                <a:lnTo>
                  <a:pt x="342900" y="844550"/>
                </a:lnTo>
                <a:lnTo>
                  <a:pt x="152400" y="850900"/>
                </a:lnTo>
                <a:lnTo>
                  <a:pt x="50800" y="831850"/>
                </a:lnTo>
                <a:lnTo>
                  <a:pt x="0" y="717550"/>
                </a:lnTo>
                <a:lnTo>
                  <a:pt x="0" y="533400"/>
                </a:lnTo>
                <a:lnTo>
                  <a:pt x="82550" y="285750"/>
                </a:lnTo>
                <a:lnTo>
                  <a:pt x="171450" y="222250"/>
                </a:lnTo>
                <a:lnTo>
                  <a:pt x="349250" y="158750"/>
                </a:lnTo>
                <a:lnTo>
                  <a:pt x="463550" y="0"/>
                </a:lnTo>
                <a:lnTo>
                  <a:pt x="609600" y="158750"/>
                </a:lnTo>
                <a:lnTo>
                  <a:pt x="736600" y="349250"/>
                </a:lnTo>
                <a:lnTo>
                  <a:pt x="914400" y="552450"/>
                </a:lnTo>
                <a:lnTo>
                  <a:pt x="1066800" y="755650"/>
                </a:lnTo>
              </a:path>
            </a:pathLst>
          </a:custGeom>
          <a:solidFill>
            <a:srgbClr val="99CC00">
              <a:alpha val="30000"/>
            </a:srgbClr>
          </a:solidFill>
          <a:ln w="381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839462" y="2526030"/>
            <a:ext cx="834390" cy="1497330"/>
          </a:xfrm>
          <a:custGeom>
            <a:avLst/>
            <a:gdLst>
              <a:gd name="connsiteX0" fmla="*/ 488950 w 1111250"/>
              <a:gd name="connsiteY0" fmla="*/ 50800 h 2019300"/>
              <a:gd name="connsiteX1" fmla="*/ 400050 w 1111250"/>
              <a:gd name="connsiteY1" fmla="*/ 215900 h 2019300"/>
              <a:gd name="connsiteX2" fmla="*/ 368300 w 1111250"/>
              <a:gd name="connsiteY2" fmla="*/ 368300 h 2019300"/>
              <a:gd name="connsiteX3" fmla="*/ 425450 w 1111250"/>
              <a:gd name="connsiteY3" fmla="*/ 596900 h 2019300"/>
              <a:gd name="connsiteX4" fmla="*/ 546100 w 1111250"/>
              <a:gd name="connsiteY4" fmla="*/ 806450 h 2019300"/>
              <a:gd name="connsiteX5" fmla="*/ 819150 w 1111250"/>
              <a:gd name="connsiteY5" fmla="*/ 990600 h 2019300"/>
              <a:gd name="connsiteX6" fmla="*/ 927100 w 1111250"/>
              <a:gd name="connsiteY6" fmla="*/ 1162050 h 2019300"/>
              <a:gd name="connsiteX7" fmla="*/ 996950 w 1111250"/>
              <a:gd name="connsiteY7" fmla="*/ 1409700 h 2019300"/>
              <a:gd name="connsiteX8" fmla="*/ 1085850 w 1111250"/>
              <a:gd name="connsiteY8" fmla="*/ 1670050 h 2019300"/>
              <a:gd name="connsiteX9" fmla="*/ 1111250 w 1111250"/>
              <a:gd name="connsiteY9" fmla="*/ 1854200 h 2019300"/>
              <a:gd name="connsiteX10" fmla="*/ 1073150 w 1111250"/>
              <a:gd name="connsiteY10" fmla="*/ 1955800 h 2019300"/>
              <a:gd name="connsiteX11" fmla="*/ 990600 w 1111250"/>
              <a:gd name="connsiteY11" fmla="*/ 2019300 h 2019300"/>
              <a:gd name="connsiteX12" fmla="*/ 901700 w 1111250"/>
              <a:gd name="connsiteY12" fmla="*/ 2019300 h 2019300"/>
              <a:gd name="connsiteX13" fmla="*/ 755650 w 1111250"/>
              <a:gd name="connsiteY13" fmla="*/ 1968500 h 2019300"/>
              <a:gd name="connsiteX14" fmla="*/ 641350 w 1111250"/>
              <a:gd name="connsiteY14" fmla="*/ 1873250 h 2019300"/>
              <a:gd name="connsiteX15" fmla="*/ 527050 w 1111250"/>
              <a:gd name="connsiteY15" fmla="*/ 1733550 h 2019300"/>
              <a:gd name="connsiteX16" fmla="*/ 368300 w 1111250"/>
              <a:gd name="connsiteY16" fmla="*/ 1562100 h 2019300"/>
              <a:gd name="connsiteX17" fmla="*/ 273050 w 1111250"/>
              <a:gd name="connsiteY17" fmla="*/ 1428750 h 2019300"/>
              <a:gd name="connsiteX18" fmla="*/ 196850 w 1111250"/>
              <a:gd name="connsiteY18" fmla="*/ 1181100 h 2019300"/>
              <a:gd name="connsiteX19" fmla="*/ 76200 w 1111250"/>
              <a:gd name="connsiteY19" fmla="*/ 914400 h 2019300"/>
              <a:gd name="connsiteX20" fmla="*/ 38100 w 1111250"/>
              <a:gd name="connsiteY20" fmla="*/ 768350 h 2019300"/>
              <a:gd name="connsiteX21" fmla="*/ 25400 w 1111250"/>
              <a:gd name="connsiteY21" fmla="*/ 520700 h 2019300"/>
              <a:gd name="connsiteX22" fmla="*/ 114300 w 1111250"/>
              <a:gd name="connsiteY22" fmla="*/ 342900 h 2019300"/>
              <a:gd name="connsiteX23" fmla="*/ 127000 w 1111250"/>
              <a:gd name="connsiteY23" fmla="*/ 279400 h 2019300"/>
              <a:gd name="connsiteX24" fmla="*/ 127000 w 1111250"/>
              <a:gd name="connsiteY24" fmla="*/ 279400 h 2019300"/>
              <a:gd name="connsiteX25" fmla="*/ 25400 w 1111250"/>
              <a:gd name="connsiteY25" fmla="*/ 285750 h 2019300"/>
              <a:gd name="connsiteX26" fmla="*/ 0 w 1111250"/>
              <a:gd name="connsiteY26" fmla="*/ 254000 h 2019300"/>
              <a:gd name="connsiteX27" fmla="*/ 44450 w 1111250"/>
              <a:gd name="connsiteY27" fmla="*/ 158750 h 2019300"/>
              <a:gd name="connsiteX28" fmla="*/ 44450 w 1111250"/>
              <a:gd name="connsiteY28" fmla="*/ 31750 h 2019300"/>
              <a:gd name="connsiteX29" fmla="*/ 44450 w 1111250"/>
              <a:gd name="connsiteY29" fmla="*/ 0 h 2019300"/>
              <a:gd name="connsiteX30" fmla="*/ 298450 w 1111250"/>
              <a:gd name="connsiteY30" fmla="*/ 6350 h 2019300"/>
              <a:gd name="connsiteX31" fmla="*/ 488950 w 1111250"/>
              <a:gd name="connsiteY31" fmla="*/ 50800 h 2019300"/>
              <a:gd name="connsiteX0" fmla="*/ 488950 w 1111250"/>
              <a:gd name="connsiteY0" fmla="*/ 50800 h 2019300"/>
              <a:gd name="connsiteX1" fmla="*/ 400050 w 1111250"/>
              <a:gd name="connsiteY1" fmla="*/ 215900 h 2019300"/>
              <a:gd name="connsiteX2" fmla="*/ 368300 w 1111250"/>
              <a:gd name="connsiteY2" fmla="*/ 368300 h 2019300"/>
              <a:gd name="connsiteX3" fmla="*/ 425450 w 1111250"/>
              <a:gd name="connsiteY3" fmla="*/ 596900 h 2019300"/>
              <a:gd name="connsiteX4" fmla="*/ 546100 w 1111250"/>
              <a:gd name="connsiteY4" fmla="*/ 806450 h 2019300"/>
              <a:gd name="connsiteX5" fmla="*/ 819150 w 1111250"/>
              <a:gd name="connsiteY5" fmla="*/ 990600 h 2019300"/>
              <a:gd name="connsiteX6" fmla="*/ 927100 w 1111250"/>
              <a:gd name="connsiteY6" fmla="*/ 1162050 h 2019300"/>
              <a:gd name="connsiteX7" fmla="*/ 914400 w 1111250"/>
              <a:gd name="connsiteY7" fmla="*/ 1314450 h 2019300"/>
              <a:gd name="connsiteX8" fmla="*/ 1085850 w 1111250"/>
              <a:gd name="connsiteY8" fmla="*/ 1670050 h 2019300"/>
              <a:gd name="connsiteX9" fmla="*/ 1111250 w 1111250"/>
              <a:gd name="connsiteY9" fmla="*/ 1854200 h 2019300"/>
              <a:gd name="connsiteX10" fmla="*/ 1073150 w 1111250"/>
              <a:gd name="connsiteY10" fmla="*/ 1955800 h 2019300"/>
              <a:gd name="connsiteX11" fmla="*/ 990600 w 1111250"/>
              <a:gd name="connsiteY11" fmla="*/ 2019300 h 2019300"/>
              <a:gd name="connsiteX12" fmla="*/ 901700 w 1111250"/>
              <a:gd name="connsiteY12" fmla="*/ 2019300 h 2019300"/>
              <a:gd name="connsiteX13" fmla="*/ 755650 w 1111250"/>
              <a:gd name="connsiteY13" fmla="*/ 1968500 h 2019300"/>
              <a:gd name="connsiteX14" fmla="*/ 641350 w 1111250"/>
              <a:gd name="connsiteY14" fmla="*/ 1873250 h 2019300"/>
              <a:gd name="connsiteX15" fmla="*/ 527050 w 1111250"/>
              <a:gd name="connsiteY15" fmla="*/ 1733550 h 2019300"/>
              <a:gd name="connsiteX16" fmla="*/ 368300 w 1111250"/>
              <a:gd name="connsiteY16" fmla="*/ 1562100 h 2019300"/>
              <a:gd name="connsiteX17" fmla="*/ 273050 w 1111250"/>
              <a:gd name="connsiteY17" fmla="*/ 1428750 h 2019300"/>
              <a:gd name="connsiteX18" fmla="*/ 196850 w 1111250"/>
              <a:gd name="connsiteY18" fmla="*/ 1181100 h 2019300"/>
              <a:gd name="connsiteX19" fmla="*/ 76200 w 1111250"/>
              <a:gd name="connsiteY19" fmla="*/ 914400 h 2019300"/>
              <a:gd name="connsiteX20" fmla="*/ 38100 w 1111250"/>
              <a:gd name="connsiteY20" fmla="*/ 768350 h 2019300"/>
              <a:gd name="connsiteX21" fmla="*/ 25400 w 1111250"/>
              <a:gd name="connsiteY21" fmla="*/ 520700 h 2019300"/>
              <a:gd name="connsiteX22" fmla="*/ 114300 w 1111250"/>
              <a:gd name="connsiteY22" fmla="*/ 342900 h 2019300"/>
              <a:gd name="connsiteX23" fmla="*/ 127000 w 1111250"/>
              <a:gd name="connsiteY23" fmla="*/ 279400 h 2019300"/>
              <a:gd name="connsiteX24" fmla="*/ 127000 w 1111250"/>
              <a:gd name="connsiteY24" fmla="*/ 279400 h 2019300"/>
              <a:gd name="connsiteX25" fmla="*/ 25400 w 1111250"/>
              <a:gd name="connsiteY25" fmla="*/ 285750 h 2019300"/>
              <a:gd name="connsiteX26" fmla="*/ 0 w 1111250"/>
              <a:gd name="connsiteY26" fmla="*/ 254000 h 2019300"/>
              <a:gd name="connsiteX27" fmla="*/ 44450 w 1111250"/>
              <a:gd name="connsiteY27" fmla="*/ 158750 h 2019300"/>
              <a:gd name="connsiteX28" fmla="*/ 44450 w 1111250"/>
              <a:gd name="connsiteY28" fmla="*/ 31750 h 2019300"/>
              <a:gd name="connsiteX29" fmla="*/ 44450 w 1111250"/>
              <a:gd name="connsiteY29" fmla="*/ 0 h 2019300"/>
              <a:gd name="connsiteX30" fmla="*/ 298450 w 1111250"/>
              <a:gd name="connsiteY30" fmla="*/ 6350 h 2019300"/>
              <a:gd name="connsiteX31" fmla="*/ 488950 w 1111250"/>
              <a:gd name="connsiteY31" fmla="*/ 50800 h 2019300"/>
              <a:gd name="connsiteX0" fmla="*/ 488950 w 1111250"/>
              <a:gd name="connsiteY0" fmla="*/ 50800 h 2019300"/>
              <a:gd name="connsiteX1" fmla="*/ 400050 w 1111250"/>
              <a:gd name="connsiteY1" fmla="*/ 215900 h 2019300"/>
              <a:gd name="connsiteX2" fmla="*/ 368300 w 1111250"/>
              <a:gd name="connsiteY2" fmla="*/ 368300 h 2019300"/>
              <a:gd name="connsiteX3" fmla="*/ 425450 w 1111250"/>
              <a:gd name="connsiteY3" fmla="*/ 596900 h 2019300"/>
              <a:gd name="connsiteX4" fmla="*/ 546100 w 1111250"/>
              <a:gd name="connsiteY4" fmla="*/ 806450 h 2019300"/>
              <a:gd name="connsiteX5" fmla="*/ 819150 w 1111250"/>
              <a:gd name="connsiteY5" fmla="*/ 990600 h 2019300"/>
              <a:gd name="connsiteX6" fmla="*/ 927100 w 1111250"/>
              <a:gd name="connsiteY6" fmla="*/ 1162050 h 2019300"/>
              <a:gd name="connsiteX7" fmla="*/ 914400 w 1111250"/>
              <a:gd name="connsiteY7" fmla="*/ 1314450 h 2019300"/>
              <a:gd name="connsiteX8" fmla="*/ 863600 w 1111250"/>
              <a:gd name="connsiteY8" fmla="*/ 1403350 h 2019300"/>
              <a:gd name="connsiteX9" fmla="*/ 1111250 w 1111250"/>
              <a:gd name="connsiteY9" fmla="*/ 1854200 h 2019300"/>
              <a:gd name="connsiteX10" fmla="*/ 1073150 w 1111250"/>
              <a:gd name="connsiteY10" fmla="*/ 1955800 h 2019300"/>
              <a:gd name="connsiteX11" fmla="*/ 990600 w 1111250"/>
              <a:gd name="connsiteY11" fmla="*/ 2019300 h 2019300"/>
              <a:gd name="connsiteX12" fmla="*/ 901700 w 1111250"/>
              <a:gd name="connsiteY12" fmla="*/ 2019300 h 2019300"/>
              <a:gd name="connsiteX13" fmla="*/ 755650 w 1111250"/>
              <a:gd name="connsiteY13" fmla="*/ 1968500 h 2019300"/>
              <a:gd name="connsiteX14" fmla="*/ 641350 w 1111250"/>
              <a:gd name="connsiteY14" fmla="*/ 1873250 h 2019300"/>
              <a:gd name="connsiteX15" fmla="*/ 527050 w 1111250"/>
              <a:gd name="connsiteY15" fmla="*/ 1733550 h 2019300"/>
              <a:gd name="connsiteX16" fmla="*/ 368300 w 1111250"/>
              <a:gd name="connsiteY16" fmla="*/ 1562100 h 2019300"/>
              <a:gd name="connsiteX17" fmla="*/ 273050 w 1111250"/>
              <a:gd name="connsiteY17" fmla="*/ 1428750 h 2019300"/>
              <a:gd name="connsiteX18" fmla="*/ 196850 w 1111250"/>
              <a:gd name="connsiteY18" fmla="*/ 1181100 h 2019300"/>
              <a:gd name="connsiteX19" fmla="*/ 76200 w 1111250"/>
              <a:gd name="connsiteY19" fmla="*/ 914400 h 2019300"/>
              <a:gd name="connsiteX20" fmla="*/ 38100 w 1111250"/>
              <a:gd name="connsiteY20" fmla="*/ 768350 h 2019300"/>
              <a:gd name="connsiteX21" fmla="*/ 25400 w 1111250"/>
              <a:gd name="connsiteY21" fmla="*/ 520700 h 2019300"/>
              <a:gd name="connsiteX22" fmla="*/ 114300 w 1111250"/>
              <a:gd name="connsiteY22" fmla="*/ 342900 h 2019300"/>
              <a:gd name="connsiteX23" fmla="*/ 127000 w 1111250"/>
              <a:gd name="connsiteY23" fmla="*/ 279400 h 2019300"/>
              <a:gd name="connsiteX24" fmla="*/ 127000 w 1111250"/>
              <a:gd name="connsiteY24" fmla="*/ 279400 h 2019300"/>
              <a:gd name="connsiteX25" fmla="*/ 25400 w 1111250"/>
              <a:gd name="connsiteY25" fmla="*/ 285750 h 2019300"/>
              <a:gd name="connsiteX26" fmla="*/ 0 w 1111250"/>
              <a:gd name="connsiteY26" fmla="*/ 254000 h 2019300"/>
              <a:gd name="connsiteX27" fmla="*/ 44450 w 1111250"/>
              <a:gd name="connsiteY27" fmla="*/ 158750 h 2019300"/>
              <a:gd name="connsiteX28" fmla="*/ 44450 w 1111250"/>
              <a:gd name="connsiteY28" fmla="*/ 31750 h 2019300"/>
              <a:gd name="connsiteX29" fmla="*/ 44450 w 1111250"/>
              <a:gd name="connsiteY29" fmla="*/ 0 h 2019300"/>
              <a:gd name="connsiteX30" fmla="*/ 298450 w 1111250"/>
              <a:gd name="connsiteY30" fmla="*/ 6350 h 2019300"/>
              <a:gd name="connsiteX31" fmla="*/ 488950 w 1111250"/>
              <a:gd name="connsiteY31" fmla="*/ 50800 h 2019300"/>
              <a:gd name="connsiteX0" fmla="*/ 488950 w 1073150"/>
              <a:gd name="connsiteY0" fmla="*/ 50800 h 2019300"/>
              <a:gd name="connsiteX1" fmla="*/ 400050 w 1073150"/>
              <a:gd name="connsiteY1" fmla="*/ 215900 h 2019300"/>
              <a:gd name="connsiteX2" fmla="*/ 368300 w 1073150"/>
              <a:gd name="connsiteY2" fmla="*/ 368300 h 2019300"/>
              <a:gd name="connsiteX3" fmla="*/ 425450 w 1073150"/>
              <a:gd name="connsiteY3" fmla="*/ 596900 h 2019300"/>
              <a:gd name="connsiteX4" fmla="*/ 546100 w 1073150"/>
              <a:gd name="connsiteY4" fmla="*/ 806450 h 2019300"/>
              <a:gd name="connsiteX5" fmla="*/ 819150 w 1073150"/>
              <a:gd name="connsiteY5" fmla="*/ 990600 h 2019300"/>
              <a:gd name="connsiteX6" fmla="*/ 927100 w 1073150"/>
              <a:gd name="connsiteY6" fmla="*/ 1162050 h 2019300"/>
              <a:gd name="connsiteX7" fmla="*/ 914400 w 1073150"/>
              <a:gd name="connsiteY7" fmla="*/ 1314450 h 2019300"/>
              <a:gd name="connsiteX8" fmla="*/ 863600 w 1073150"/>
              <a:gd name="connsiteY8" fmla="*/ 1403350 h 2019300"/>
              <a:gd name="connsiteX9" fmla="*/ 768350 w 1073150"/>
              <a:gd name="connsiteY9" fmla="*/ 1517650 h 2019300"/>
              <a:gd name="connsiteX10" fmla="*/ 1073150 w 1073150"/>
              <a:gd name="connsiteY10" fmla="*/ 1955800 h 2019300"/>
              <a:gd name="connsiteX11" fmla="*/ 990600 w 1073150"/>
              <a:gd name="connsiteY11" fmla="*/ 2019300 h 2019300"/>
              <a:gd name="connsiteX12" fmla="*/ 901700 w 1073150"/>
              <a:gd name="connsiteY12" fmla="*/ 2019300 h 2019300"/>
              <a:gd name="connsiteX13" fmla="*/ 755650 w 1073150"/>
              <a:gd name="connsiteY13" fmla="*/ 1968500 h 2019300"/>
              <a:gd name="connsiteX14" fmla="*/ 641350 w 1073150"/>
              <a:gd name="connsiteY14" fmla="*/ 1873250 h 2019300"/>
              <a:gd name="connsiteX15" fmla="*/ 527050 w 1073150"/>
              <a:gd name="connsiteY15" fmla="*/ 1733550 h 2019300"/>
              <a:gd name="connsiteX16" fmla="*/ 368300 w 1073150"/>
              <a:gd name="connsiteY16" fmla="*/ 1562100 h 2019300"/>
              <a:gd name="connsiteX17" fmla="*/ 273050 w 1073150"/>
              <a:gd name="connsiteY17" fmla="*/ 1428750 h 2019300"/>
              <a:gd name="connsiteX18" fmla="*/ 196850 w 1073150"/>
              <a:gd name="connsiteY18" fmla="*/ 1181100 h 2019300"/>
              <a:gd name="connsiteX19" fmla="*/ 76200 w 1073150"/>
              <a:gd name="connsiteY19" fmla="*/ 914400 h 2019300"/>
              <a:gd name="connsiteX20" fmla="*/ 38100 w 1073150"/>
              <a:gd name="connsiteY20" fmla="*/ 768350 h 2019300"/>
              <a:gd name="connsiteX21" fmla="*/ 25400 w 1073150"/>
              <a:gd name="connsiteY21" fmla="*/ 520700 h 2019300"/>
              <a:gd name="connsiteX22" fmla="*/ 114300 w 1073150"/>
              <a:gd name="connsiteY22" fmla="*/ 342900 h 2019300"/>
              <a:gd name="connsiteX23" fmla="*/ 127000 w 1073150"/>
              <a:gd name="connsiteY23" fmla="*/ 279400 h 2019300"/>
              <a:gd name="connsiteX24" fmla="*/ 127000 w 1073150"/>
              <a:gd name="connsiteY24" fmla="*/ 279400 h 2019300"/>
              <a:gd name="connsiteX25" fmla="*/ 25400 w 1073150"/>
              <a:gd name="connsiteY25" fmla="*/ 285750 h 2019300"/>
              <a:gd name="connsiteX26" fmla="*/ 0 w 1073150"/>
              <a:gd name="connsiteY26" fmla="*/ 254000 h 2019300"/>
              <a:gd name="connsiteX27" fmla="*/ 44450 w 1073150"/>
              <a:gd name="connsiteY27" fmla="*/ 158750 h 2019300"/>
              <a:gd name="connsiteX28" fmla="*/ 44450 w 1073150"/>
              <a:gd name="connsiteY28" fmla="*/ 31750 h 2019300"/>
              <a:gd name="connsiteX29" fmla="*/ 44450 w 1073150"/>
              <a:gd name="connsiteY29" fmla="*/ 0 h 2019300"/>
              <a:gd name="connsiteX30" fmla="*/ 298450 w 1073150"/>
              <a:gd name="connsiteY30" fmla="*/ 6350 h 2019300"/>
              <a:gd name="connsiteX31" fmla="*/ 488950 w 1073150"/>
              <a:gd name="connsiteY31" fmla="*/ 50800 h 2019300"/>
              <a:gd name="connsiteX0" fmla="*/ 488950 w 990600"/>
              <a:gd name="connsiteY0" fmla="*/ 50800 h 2019300"/>
              <a:gd name="connsiteX1" fmla="*/ 400050 w 990600"/>
              <a:gd name="connsiteY1" fmla="*/ 215900 h 2019300"/>
              <a:gd name="connsiteX2" fmla="*/ 368300 w 990600"/>
              <a:gd name="connsiteY2" fmla="*/ 368300 h 2019300"/>
              <a:gd name="connsiteX3" fmla="*/ 425450 w 990600"/>
              <a:gd name="connsiteY3" fmla="*/ 596900 h 2019300"/>
              <a:gd name="connsiteX4" fmla="*/ 546100 w 990600"/>
              <a:gd name="connsiteY4" fmla="*/ 806450 h 2019300"/>
              <a:gd name="connsiteX5" fmla="*/ 819150 w 990600"/>
              <a:gd name="connsiteY5" fmla="*/ 990600 h 2019300"/>
              <a:gd name="connsiteX6" fmla="*/ 927100 w 990600"/>
              <a:gd name="connsiteY6" fmla="*/ 1162050 h 2019300"/>
              <a:gd name="connsiteX7" fmla="*/ 914400 w 990600"/>
              <a:gd name="connsiteY7" fmla="*/ 1314450 h 2019300"/>
              <a:gd name="connsiteX8" fmla="*/ 863600 w 990600"/>
              <a:gd name="connsiteY8" fmla="*/ 1403350 h 2019300"/>
              <a:gd name="connsiteX9" fmla="*/ 768350 w 990600"/>
              <a:gd name="connsiteY9" fmla="*/ 1517650 h 2019300"/>
              <a:gd name="connsiteX10" fmla="*/ 990600 w 990600"/>
              <a:gd name="connsiteY10" fmla="*/ 2019300 h 2019300"/>
              <a:gd name="connsiteX11" fmla="*/ 901700 w 990600"/>
              <a:gd name="connsiteY11" fmla="*/ 2019300 h 2019300"/>
              <a:gd name="connsiteX12" fmla="*/ 755650 w 990600"/>
              <a:gd name="connsiteY12" fmla="*/ 1968500 h 2019300"/>
              <a:gd name="connsiteX13" fmla="*/ 641350 w 990600"/>
              <a:gd name="connsiteY13" fmla="*/ 1873250 h 2019300"/>
              <a:gd name="connsiteX14" fmla="*/ 527050 w 990600"/>
              <a:gd name="connsiteY14" fmla="*/ 1733550 h 2019300"/>
              <a:gd name="connsiteX15" fmla="*/ 368300 w 990600"/>
              <a:gd name="connsiteY15" fmla="*/ 1562100 h 2019300"/>
              <a:gd name="connsiteX16" fmla="*/ 273050 w 990600"/>
              <a:gd name="connsiteY16" fmla="*/ 1428750 h 2019300"/>
              <a:gd name="connsiteX17" fmla="*/ 196850 w 990600"/>
              <a:gd name="connsiteY17" fmla="*/ 1181100 h 2019300"/>
              <a:gd name="connsiteX18" fmla="*/ 76200 w 990600"/>
              <a:gd name="connsiteY18" fmla="*/ 914400 h 2019300"/>
              <a:gd name="connsiteX19" fmla="*/ 38100 w 990600"/>
              <a:gd name="connsiteY19" fmla="*/ 768350 h 2019300"/>
              <a:gd name="connsiteX20" fmla="*/ 25400 w 990600"/>
              <a:gd name="connsiteY20" fmla="*/ 520700 h 2019300"/>
              <a:gd name="connsiteX21" fmla="*/ 114300 w 990600"/>
              <a:gd name="connsiteY21" fmla="*/ 342900 h 2019300"/>
              <a:gd name="connsiteX22" fmla="*/ 127000 w 990600"/>
              <a:gd name="connsiteY22" fmla="*/ 279400 h 2019300"/>
              <a:gd name="connsiteX23" fmla="*/ 127000 w 990600"/>
              <a:gd name="connsiteY23" fmla="*/ 279400 h 2019300"/>
              <a:gd name="connsiteX24" fmla="*/ 25400 w 990600"/>
              <a:gd name="connsiteY24" fmla="*/ 285750 h 2019300"/>
              <a:gd name="connsiteX25" fmla="*/ 0 w 990600"/>
              <a:gd name="connsiteY25" fmla="*/ 254000 h 2019300"/>
              <a:gd name="connsiteX26" fmla="*/ 44450 w 990600"/>
              <a:gd name="connsiteY26" fmla="*/ 158750 h 2019300"/>
              <a:gd name="connsiteX27" fmla="*/ 44450 w 990600"/>
              <a:gd name="connsiteY27" fmla="*/ 31750 h 2019300"/>
              <a:gd name="connsiteX28" fmla="*/ 44450 w 990600"/>
              <a:gd name="connsiteY28" fmla="*/ 0 h 2019300"/>
              <a:gd name="connsiteX29" fmla="*/ 298450 w 990600"/>
              <a:gd name="connsiteY29" fmla="*/ 6350 h 2019300"/>
              <a:gd name="connsiteX30" fmla="*/ 488950 w 990600"/>
              <a:gd name="connsiteY30" fmla="*/ 50800 h 2019300"/>
              <a:gd name="connsiteX0" fmla="*/ 488950 w 927100"/>
              <a:gd name="connsiteY0" fmla="*/ 50800 h 2019300"/>
              <a:gd name="connsiteX1" fmla="*/ 400050 w 927100"/>
              <a:gd name="connsiteY1" fmla="*/ 215900 h 2019300"/>
              <a:gd name="connsiteX2" fmla="*/ 368300 w 927100"/>
              <a:gd name="connsiteY2" fmla="*/ 368300 h 2019300"/>
              <a:gd name="connsiteX3" fmla="*/ 425450 w 927100"/>
              <a:gd name="connsiteY3" fmla="*/ 596900 h 2019300"/>
              <a:gd name="connsiteX4" fmla="*/ 546100 w 927100"/>
              <a:gd name="connsiteY4" fmla="*/ 806450 h 2019300"/>
              <a:gd name="connsiteX5" fmla="*/ 819150 w 927100"/>
              <a:gd name="connsiteY5" fmla="*/ 990600 h 2019300"/>
              <a:gd name="connsiteX6" fmla="*/ 927100 w 927100"/>
              <a:gd name="connsiteY6" fmla="*/ 1162050 h 2019300"/>
              <a:gd name="connsiteX7" fmla="*/ 914400 w 927100"/>
              <a:gd name="connsiteY7" fmla="*/ 1314450 h 2019300"/>
              <a:gd name="connsiteX8" fmla="*/ 863600 w 927100"/>
              <a:gd name="connsiteY8" fmla="*/ 1403350 h 2019300"/>
              <a:gd name="connsiteX9" fmla="*/ 768350 w 927100"/>
              <a:gd name="connsiteY9" fmla="*/ 1517650 h 2019300"/>
              <a:gd name="connsiteX10" fmla="*/ 698500 w 927100"/>
              <a:gd name="connsiteY10" fmla="*/ 1606550 h 2019300"/>
              <a:gd name="connsiteX11" fmla="*/ 901700 w 927100"/>
              <a:gd name="connsiteY11" fmla="*/ 2019300 h 2019300"/>
              <a:gd name="connsiteX12" fmla="*/ 755650 w 927100"/>
              <a:gd name="connsiteY12" fmla="*/ 1968500 h 2019300"/>
              <a:gd name="connsiteX13" fmla="*/ 641350 w 927100"/>
              <a:gd name="connsiteY13" fmla="*/ 1873250 h 2019300"/>
              <a:gd name="connsiteX14" fmla="*/ 527050 w 927100"/>
              <a:gd name="connsiteY14" fmla="*/ 1733550 h 2019300"/>
              <a:gd name="connsiteX15" fmla="*/ 368300 w 927100"/>
              <a:gd name="connsiteY15" fmla="*/ 1562100 h 2019300"/>
              <a:gd name="connsiteX16" fmla="*/ 273050 w 927100"/>
              <a:gd name="connsiteY16" fmla="*/ 1428750 h 2019300"/>
              <a:gd name="connsiteX17" fmla="*/ 196850 w 927100"/>
              <a:gd name="connsiteY17" fmla="*/ 1181100 h 2019300"/>
              <a:gd name="connsiteX18" fmla="*/ 76200 w 927100"/>
              <a:gd name="connsiteY18" fmla="*/ 914400 h 2019300"/>
              <a:gd name="connsiteX19" fmla="*/ 38100 w 927100"/>
              <a:gd name="connsiteY19" fmla="*/ 768350 h 2019300"/>
              <a:gd name="connsiteX20" fmla="*/ 25400 w 927100"/>
              <a:gd name="connsiteY20" fmla="*/ 520700 h 2019300"/>
              <a:gd name="connsiteX21" fmla="*/ 114300 w 927100"/>
              <a:gd name="connsiteY21" fmla="*/ 342900 h 2019300"/>
              <a:gd name="connsiteX22" fmla="*/ 127000 w 927100"/>
              <a:gd name="connsiteY22" fmla="*/ 279400 h 2019300"/>
              <a:gd name="connsiteX23" fmla="*/ 127000 w 927100"/>
              <a:gd name="connsiteY23" fmla="*/ 279400 h 2019300"/>
              <a:gd name="connsiteX24" fmla="*/ 25400 w 927100"/>
              <a:gd name="connsiteY24" fmla="*/ 285750 h 2019300"/>
              <a:gd name="connsiteX25" fmla="*/ 0 w 927100"/>
              <a:gd name="connsiteY25" fmla="*/ 254000 h 2019300"/>
              <a:gd name="connsiteX26" fmla="*/ 44450 w 927100"/>
              <a:gd name="connsiteY26" fmla="*/ 158750 h 2019300"/>
              <a:gd name="connsiteX27" fmla="*/ 44450 w 927100"/>
              <a:gd name="connsiteY27" fmla="*/ 31750 h 2019300"/>
              <a:gd name="connsiteX28" fmla="*/ 44450 w 927100"/>
              <a:gd name="connsiteY28" fmla="*/ 0 h 2019300"/>
              <a:gd name="connsiteX29" fmla="*/ 298450 w 927100"/>
              <a:gd name="connsiteY29" fmla="*/ 6350 h 2019300"/>
              <a:gd name="connsiteX30" fmla="*/ 488950 w 927100"/>
              <a:gd name="connsiteY30" fmla="*/ 50800 h 2019300"/>
              <a:gd name="connsiteX0" fmla="*/ 488950 w 927100"/>
              <a:gd name="connsiteY0" fmla="*/ 50800 h 1968500"/>
              <a:gd name="connsiteX1" fmla="*/ 400050 w 927100"/>
              <a:gd name="connsiteY1" fmla="*/ 215900 h 1968500"/>
              <a:gd name="connsiteX2" fmla="*/ 368300 w 927100"/>
              <a:gd name="connsiteY2" fmla="*/ 368300 h 1968500"/>
              <a:gd name="connsiteX3" fmla="*/ 425450 w 927100"/>
              <a:gd name="connsiteY3" fmla="*/ 596900 h 1968500"/>
              <a:gd name="connsiteX4" fmla="*/ 546100 w 927100"/>
              <a:gd name="connsiteY4" fmla="*/ 806450 h 1968500"/>
              <a:gd name="connsiteX5" fmla="*/ 819150 w 927100"/>
              <a:gd name="connsiteY5" fmla="*/ 990600 h 1968500"/>
              <a:gd name="connsiteX6" fmla="*/ 927100 w 927100"/>
              <a:gd name="connsiteY6" fmla="*/ 1162050 h 1968500"/>
              <a:gd name="connsiteX7" fmla="*/ 914400 w 927100"/>
              <a:gd name="connsiteY7" fmla="*/ 1314450 h 1968500"/>
              <a:gd name="connsiteX8" fmla="*/ 863600 w 927100"/>
              <a:gd name="connsiteY8" fmla="*/ 1403350 h 1968500"/>
              <a:gd name="connsiteX9" fmla="*/ 768350 w 927100"/>
              <a:gd name="connsiteY9" fmla="*/ 1517650 h 1968500"/>
              <a:gd name="connsiteX10" fmla="*/ 698500 w 927100"/>
              <a:gd name="connsiteY10" fmla="*/ 1606550 h 1968500"/>
              <a:gd name="connsiteX11" fmla="*/ 609600 w 927100"/>
              <a:gd name="connsiteY11" fmla="*/ 1651000 h 1968500"/>
              <a:gd name="connsiteX12" fmla="*/ 755650 w 927100"/>
              <a:gd name="connsiteY12" fmla="*/ 1968500 h 1968500"/>
              <a:gd name="connsiteX13" fmla="*/ 641350 w 927100"/>
              <a:gd name="connsiteY13" fmla="*/ 1873250 h 1968500"/>
              <a:gd name="connsiteX14" fmla="*/ 527050 w 927100"/>
              <a:gd name="connsiteY14" fmla="*/ 1733550 h 1968500"/>
              <a:gd name="connsiteX15" fmla="*/ 368300 w 927100"/>
              <a:gd name="connsiteY15" fmla="*/ 1562100 h 1968500"/>
              <a:gd name="connsiteX16" fmla="*/ 273050 w 927100"/>
              <a:gd name="connsiteY16" fmla="*/ 1428750 h 1968500"/>
              <a:gd name="connsiteX17" fmla="*/ 196850 w 927100"/>
              <a:gd name="connsiteY17" fmla="*/ 1181100 h 1968500"/>
              <a:gd name="connsiteX18" fmla="*/ 76200 w 927100"/>
              <a:gd name="connsiteY18" fmla="*/ 914400 h 1968500"/>
              <a:gd name="connsiteX19" fmla="*/ 38100 w 927100"/>
              <a:gd name="connsiteY19" fmla="*/ 768350 h 1968500"/>
              <a:gd name="connsiteX20" fmla="*/ 25400 w 927100"/>
              <a:gd name="connsiteY20" fmla="*/ 520700 h 1968500"/>
              <a:gd name="connsiteX21" fmla="*/ 114300 w 927100"/>
              <a:gd name="connsiteY21" fmla="*/ 342900 h 1968500"/>
              <a:gd name="connsiteX22" fmla="*/ 127000 w 927100"/>
              <a:gd name="connsiteY22" fmla="*/ 279400 h 1968500"/>
              <a:gd name="connsiteX23" fmla="*/ 127000 w 927100"/>
              <a:gd name="connsiteY23" fmla="*/ 279400 h 1968500"/>
              <a:gd name="connsiteX24" fmla="*/ 25400 w 927100"/>
              <a:gd name="connsiteY24" fmla="*/ 285750 h 1968500"/>
              <a:gd name="connsiteX25" fmla="*/ 0 w 927100"/>
              <a:gd name="connsiteY25" fmla="*/ 254000 h 1968500"/>
              <a:gd name="connsiteX26" fmla="*/ 44450 w 927100"/>
              <a:gd name="connsiteY26" fmla="*/ 158750 h 1968500"/>
              <a:gd name="connsiteX27" fmla="*/ 44450 w 927100"/>
              <a:gd name="connsiteY27" fmla="*/ 31750 h 1968500"/>
              <a:gd name="connsiteX28" fmla="*/ 44450 w 927100"/>
              <a:gd name="connsiteY28" fmla="*/ 0 h 1968500"/>
              <a:gd name="connsiteX29" fmla="*/ 298450 w 927100"/>
              <a:gd name="connsiteY29" fmla="*/ 6350 h 1968500"/>
              <a:gd name="connsiteX30" fmla="*/ 488950 w 927100"/>
              <a:gd name="connsiteY30" fmla="*/ 50800 h 1968500"/>
              <a:gd name="connsiteX0" fmla="*/ 488950 w 927100"/>
              <a:gd name="connsiteY0" fmla="*/ 50800 h 1873250"/>
              <a:gd name="connsiteX1" fmla="*/ 400050 w 927100"/>
              <a:gd name="connsiteY1" fmla="*/ 215900 h 1873250"/>
              <a:gd name="connsiteX2" fmla="*/ 368300 w 927100"/>
              <a:gd name="connsiteY2" fmla="*/ 368300 h 1873250"/>
              <a:gd name="connsiteX3" fmla="*/ 425450 w 927100"/>
              <a:gd name="connsiteY3" fmla="*/ 596900 h 1873250"/>
              <a:gd name="connsiteX4" fmla="*/ 546100 w 927100"/>
              <a:gd name="connsiteY4" fmla="*/ 806450 h 1873250"/>
              <a:gd name="connsiteX5" fmla="*/ 819150 w 927100"/>
              <a:gd name="connsiteY5" fmla="*/ 990600 h 1873250"/>
              <a:gd name="connsiteX6" fmla="*/ 927100 w 927100"/>
              <a:gd name="connsiteY6" fmla="*/ 1162050 h 1873250"/>
              <a:gd name="connsiteX7" fmla="*/ 914400 w 927100"/>
              <a:gd name="connsiteY7" fmla="*/ 1314450 h 1873250"/>
              <a:gd name="connsiteX8" fmla="*/ 863600 w 927100"/>
              <a:gd name="connsiteY8" fmla="*/ 1403350 h 1873250"/>
              <a:gd name="connsiteX9" fmla="*/ 768350 w 927100"/>
              <a:gd name="connsiteY9" fmla="*/ 1517650 h 1873250"/>
              <a:gd name="connsiteX10" fmla="*/ 698500 w 927100"/>
              <a:gd name="connsiteY10" fmla="*/ 1606550 h 1873250"/>
              <a:gd name="connsiteX11" fmla="*/ 609600 w 927100"/>
              <a:gd name="connsiteY11" fmla="*/ 1651000 h 1873250"/>
              <a:gd name="connsiteX12" fmla="*/ 641350 w 927100"/>
              <a:gd name="connsiteY12" fmla="*/ 1873250 h 1873250"/>
              <a:gd name="connsiteX13" fmla="*/ 527050 w 927100"/>
              <a:gd name="connsiteY13" fmla="*/ 1733550 h 1873250"/>
              <a:gd name="connsiteX14" fmla="*/ 368300 w 927100"/>
              <a:gd name="connsiteY14" fmla="*/ 1562100 h 1873250"/>
              <a:gd name="connsiteX15" fmla="*/ 273050 w 927100"/>
              <a:gd name="connsiteY15" fmla="*/ 1428750 h 1873250"/>
              <a:gd name="connsiteX16" fmla="*/ 196850 w 927100"/>
              <a:gd name="connsiteY16" fmla="*/ 1181100 h 1873250"/>
              <a:gd name="connsiteX17" fmla="*/ 76200 w 927100"/>
              <a:gd name="connsiteY17" fmla="*/ 914400 h 1873250"/>
              <a:gd name="connsiteX18" fmla="*/ 38100 w 927100"/>
              <a:gd name="connsiteY18" fmla="*/ 768350 h 1873250"/>
              <a:gd name="connsiteX19" fmla="*/ 25400 w 927100"/>
              <a:gd name="connsiteY19" fmla="*/ 520700 h 1873250"/>
              <a:gd name="connsiteX20" fmla="*/ 114300 w 927100"/>
              <a:gd name="connsiteY20" fmla="*/ 342900 h 1873250"/>
              <a:gd name="connsiteX21" fmla="*/ 127000 w 927100"/>
              <a:gd name="connsiteY21" fmla="*/ 279400 h 1873250"/>
              <a:gd name="connsiteX22" fmla="*/ 127000 w 927100"/>
              <a:gd name="connsiteY22" fmla="*/ 279400 h 1873250"/>
              <a:gd name="connsiteX23" fmla="*/ 25400 w 927100"/>
              <a:gd name="connsiteY23" fmla="*/ 285750 h 1873250"/>
              <a:gd name="connsiteX24" fmla="*/ 0 w 927100"/>
              <a:gd name="connsiteY24" fmla="*/ 254000 h 1873250"/>
              <a:gd name="connsiteX25" fmla="*/ 44450 w 927100"/>
              <a:gd name="connsiteY25" fmla="*/ 158750 h 1873250"/>
              <a:gd name="connsiteX26" fmla="*/ 44450 w 927100"/>
              <a:gd name="connsiteY26" fmla="*/ 31750 h 1873250"/>
              <a:gd name="connsiteX27" fmla="*/ 44450 w 927100"/>
              <a:gd name="connsiteY27" fmla="*/ 0 h 1873250"/>
              <a:gd name="connsiteX28" fmla="*/ 298450 w 927100"/>
              <a:gd name="connsiteY28" fmla="*/ 6350 h 1873250"/>
              <a:gd name="connsiteX29" fmla="*/ 488950 w 927100"/>
              <a:gd name="connsiteY29" fmla="*/ 50800 h 1873250"/>
              <a:gd name="connsiteX0" fmla="*/ 488950 w 927100"/>
              <a:gd name="connsiteY0" fmla="*/ 50800 h 1733550"/>
              <a:gd name="connsiteX1" fmla="*/ 400050 w 927100"/>
              <a:gd name="connsiteY1" fmla="*/ 215900 h 1733550"/>
              <a:gd name="connsiteX2" fmla="*/ 368300 w 927100"/>
              <a:gd name="connsiteY2" fmla="*/ 368300 h 1733550"/>
              <a:gd name="connsiteX3" fmla="*/ 425450 w 927100"/>
              <a:gd name="connsiteY3" fmla="*/ 596900 h 1733550"/>
              <a:gd name="connsiteX4" fmla="*/ 546100 w 927100"/>
              <a:gd name="connsiteY4" fmla="*/ 806450 h 1733550"/>
              <a:gd name="connsiteX5" fmla="*/ 819150 w 927100"/>
              <a:gd name="connsiteY5" fmla="*/ 990600 h 1733550"/>
              <a:gd name="connsiteX6" fmla="*/ 927100 w 927100"/>
              <a:gd name="connsiteY6" fmla="*/ 1162050 h 1733550"/>
              <a:gd name="connsiteX7" fmla="*/ 914400 w 927100"/>
              <a:gd name="connsiteY7" fmla="*/ 1314450 h 1733550"/>
              <a:gd name="connsiteX8" fmla="*/ 863600 w 927100"/>
              <a:gd name="connsiteY8" fmla="*/ 1403350 h 1733550"/>
              <a:gd name="connsiteX9" fmla="*/ 768350 w 927100"/>
              <a:gd name="connsiteY9" fmla="*/ 1517650 h 1733550"/>
              <a:gd name="connsiteX10" fmla="*/ 698500 w 927100"/>
              <a:gd name="connsiteY10" fmla="*/ 1606550 h 1733550"/>
              <a:gd name="connsiteX11" fmla="*/ 609600 w 927100"/>
              <a:gd name="connsiteY11" fmla="*/ 1651000 h 1733550"/>
              <a:gd name="connsiteX12" fmla="*/ 558800 w 927100"/>
              <a:gd name="connsiteY12" fmla="*/ 1663700 h 1733550"/>
              <a:gd name="connsiteX13" fmla="*/ 527050 w 927100"/>
              <a:gd name="connsiteY13" fmla="*/ 1733550 h 1733550"/>
              <a:gd name="connsiteX14" fmla="*/ 368300 w 927100"/>
              <a:gd name="connsiteY14" fmla="*/ 1562100 h 1733550"/>
              <a:gd name="connsiteX15" fmla="*/ 273050 w 927100"/>
              <a:gd name="connsiteY15" fmla="*/ 1428750 h 1733550"/>
              <a:gd name="connsiteX16" fmla="*/ 196850 w 927100"/>
              <a:gd name="connsiteY16" fmla="*/ 1181100 h 1733550"/>
              <a:gd name="connsiteX17" fmla="*/ 76200 w 927100"/>
              <a:gd name="connsiteY17" fmla="*/ 914400 h 1733550"/>
              <a:gd name="connsiteX18" fmla="*/ 38100 w 927100"/>
              <a:gd name="connsiteY18" fmla="*/ 768350 h 1733550"/>
              <a:gd name="connsiteX19" fmla="*/ 25400 w 927100"/>
              <a:gd name="connsiteY19" fmla="*/ 520700 h 1733550"/>
              <a:gd name="connsiteX20" fmla="*/ 114300 w 927100"/>
              <a:gd name="connsiteY20" fmla="*/ 342900 h 1733550"/>
              <a:gd name="connsiteX21" fmla="*/ 127000 w 927100"/>
              <a:gd name="connsiteY21" fmla="*/ 279400 h 1733550"/>
              <a:gd name="connsiteX22" fmla="*/ 127000 w 927100"/>
              <a:gd name="connsiteY22" fmla="*/ 279400 h 1733550"/>
              <a:gd name="connsiteX23" fmla="*/ 25400 w 927100"/>
              <a:gd name="connsiteY23" fmla="*/ 285750 h 1733550"/>
              <a:gd name="connsiteX24" fmla="*/ 0 w 927100"/>
              <a:gd name="connsiteY24" fmla="*/ 254000 h 1733550"/>
              <a:gd name="connsiteX25" fmla="*/ 44450 w 927100"/>
              <a:gd name="connsiteY25" fmla="*/ 158750 h 1733550"/>
              <a:gd name="connsiteX26" fmla="*/ 44450 w 927100"/>
              <a:gd name="connsiteY26" fmla="*/ 31750 h 1733550"/>
              <a:gd name="connsiteX27" fmla="*/ 44450 w 927100"/>
              <a:gd name="connsiteY27" fmla="*/ 0 h 1733550"/>
              <a:gd name="connsiteX28" fmla="*/ 298450 w 927100"/>
              <a:gd name="connsiteY28" fmla="*/ 6350 h 1733550"/>
              <a:gd name="connsiteX29" fmla="*/ 488950 w 927100"/>
              <a:gd name="connsiteY29" fmla="*/ 50800 h 1733550"/>
              <a:gd name="connsiteX0" fmla="*/ 488950 w 927100"/>
              <a:gd name="connsiteY0" fmla="*/ 50800 h 1663700"/>
              <a:gd name="connsiteX1" fmla="*/ 400050 w 927100"/>
              <a:gd name="connsiteY1" fmla="*/ 215900 h 1663700"/>
              <a:gd name="connsiteX2" fmla="*/ 368300 w 927100"/>
              <a:gd name="connsiteY2" fmla="*/ 368300 h 1663700"/>
              <a:gd name="connsiteX3" fmla="*/ 425450 w 927100"/>
              <a:gd name="connsiteY3" fmla="*/ 596900 h 1663700"/>
              <a:gd name="connsiteX4" fmla="*/ 546100 w 927100"/>
              <a:gd name="connsiteY4" fmla="*/ 806450 h 1663700"/>
              <a:gd name="connsiteX5" fmla="*/ 819150 w 927100"/>
              <a:gd name="connsiteY5" fmla="*/ 990600 h 1663700"/>
              <a:gd name="connsiteX6" fmla="*/ 927100 w 927100"/>
              <a:gd name="connsiteY6" fmla="*/ 1162050 h 1663700"/>
              <a:gd name="connsiteX7" fmla="*/ 914400 w 927100"/>
              <a:gd name="connsiteY7" fmla="*/ 1314450 h 1663700"/>
              <a:gd name="connsiteX8" fmla="*/ 863600 w 927100"/>
              <a:gd name="connsiteY8" fmla="*/ 1403350 h 1663700"/>
              <a:gd name="connsiteX9" fmla="*/ 768350 w 927100"/>
              <a:gd name="connsiteY9" fmla="*/ 1517650 h 1663700"/>
              <a:gd name="connsiteX10" fmla="*/ 698500 w 927100"/>
              <a:gd name="connsiteY10" fmla="*/ 1606550 h 1663700"/>
              <a:gd name="connsiteX11" fmla="*/ 609600 w 927100"/>
              <a:gd name="connsiteY11" fmla="*/ 1651000 h 1663700"/>
              <a:gd name="connsiteX12" fmla="*/ 558800 w 927100"/>
              <a:gd name="connsiteY12" fmla="*/ 1663700 h 1663700"/>
              <a:gd name="connsiteX13" fmla="*/ 438150 w 927100"/>
              <a:gd name="connsiteY13" fmla="*/ 1619250 h 1663700"/>
              <a:gd name="connsiteX14" fmla="*/ 368300 w 927100"/>
              <a:gd name="connsiteY14" fmla="*/ 1562100 h 1663700"/>
              <a:gd name="connsiteX15" fmla="*/ 273050 w 927100"/>
              <a:gd name="connsiteY15" fmla="*/ 1428750 h 1663700"/>
              <a:gd name="connsiteX16" fmla="*/ 196850 w 927100"/>
              <a:gd name="connsiteY16" fmla="*/ 1181100 h 1663700"/>
              <a:gd name="connsiteX17" fmla="*/ 76200 w 927100"/>
              <a:gd name="connsiteY17" fmla="*/ 914400 h 1663700"/>
              <a:gd name="connsiteX18" fmla="*/ 38100 w 927100"/>
              <a:gd name="connsiteY18" fmla="*/ 768350 h 1663700"/>
              <a:gd name="connsiteX19" fmla="*/ 25400 w 927100"/>
              <a:gd name="connsiteY19" fmla="*/ 520700 h 1663700"/>
              <a:gd name="connsiteX20" fmla="*/ 114300 w 927100"/>
              <a:gd name="connsiteY20" fmla="*/ 342900 h 1663700"/>
              <a:gd name="connsiteX21" fmla="*/ 127000 w 927100"/>
              <a:gd name="connsiteY21" fmla="*/ 279400 h 1663700"/>
              <a:gd name="connsiteX22" fmla="*/ 127000 w 927100"/>
              <a:gd name="connsiteY22" fmla="*/ 279400 h 1663700"/>
              <a:gd name="connsiteX23" fmla="*/ 25400 w 927100"/>
              <a:gd name="connsiteY23" fmla="*/ 285750 h 1663700"/>
              <a:gd name="connsiteX24" fmla="*/ 0 w 927100"/>
              <a:gd name="connsiteY24" fmla="*/ 254000 h 1663700"/>
              <a:gd name="connsiteX25" fmla="*/ 44450 w 927100"/>
              <a:gd name="connsiteY25" fmla="*/ 158750 h 1663700"/>
              <a:gd name="connsiteX26" fmla="*/ 44450 w 927100"/>
              <a:gd name="connsiteY26" fmla="*/ 31750 h 1663700"/>
              <a:gd name="connsiteX27" fmla="*/ 44450 w 927100"/>
              <a:gd name="connsiteY27" fmla="*/ 0 h 1663700"/>
              <a:gd name="connsiteX28" fmla="*/ 298450 w 927100"/>
              <a:gd name="connsiteY28" fmla="*/ 6350 h 1663700"/>
              <a:gd name="connsiteX29" fmla="*/ 488950 w 927100"/>
              <a:gd name="connsiteY29" fmla="*/ 508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27100" h="1663700">
                <a:moveTo>
                  <a:pt x="488950" y="50800"/>
                </a:moveTo>
                <a:lnTo>
                  <a:pt x="400050" y="215900"/>
                </a:lnTo>
                <a:lnTo>
                  <a:pt x="368300" y="368300"/>
                </a:lnTo>
                <a:lnTo>
                  <a:pt x="425450" y="596900"/>
                </a:lnTo>
                <a:lnTo>
                  <a:pt x="546100" y="806450"/>
                </a:lnTo>
                <a:lnTo>
                  <a:pt x="819150" y="990600"/>
                </a:lnTo>
                <a:lnTo>
                  <a:pt x="927100" y="1162050"/>
                </a:lnTo>
                <a:lnTo>
                  <a:pt x="914400" y="1314450"/>
                </a:lnTo>
                <a:lnTo>
                  <a:pt x="863600" y="1403350"/>
                </a:lnTo>
                <a:lnTo>
                  <a:pt x="768350" y="1517650"/>
                </a:lnTo>
                <a:lnTo>
                  <a:pt x="698500" y="1606550"/>
                </a:lnTo>
                <a:lnTo>
                  <a:pt x="609600" y="1651000"/>
                </a:lnTo>
                <a:lnTo>
                  <a:pt x="558800" y="1663700"/>
                </a:lnTo>
                <a:lnTo>
                  <a:pt x="438150" y="1619250"/>
                </a:lnTo>
                <a:lnTo>
                  <a:pt x="368300" y="1562100"/>
                </a:lnTo>
                <a:lnTo>
                  <a:pt x="273050" y="1428750"/>
                </a:lnTo>
                <a:lnTo>
                  <a:pt x="196850" y="1181100"/>
                </a:lnTo>
                <a:lnTo>
                  <a:pt x="76200" y="914400"/>
                </a:lnTo>
                <a:lnTo>
                  <a:pt x="38100" y="768350"/>
                </a:lnTo>
                <a:lnTo>
                  <a:pt x="25400" y="520700"/>
                </a:lnTo>
                <a:lnTo>
                  <a:pt x="114300" y="342900"/>
                </a:lnTo>
                <a:lnTo>
                  <a:pt x="127000" y="279400"/>
                </a:lnTo>
                <a:lnTo>
                  <a:pt x="127000" y="279400"/>
                </a:lnTo>
                <a:lnTo>
                  <a:pt x="25400" y="285750"/>
                </a:lnTo>
                <a:lnTo>
                  <a:pt x="0" y="254000"/>
                </a:lnTo>
                <a:lnTo>
                  <a:pt x="44450" y="158750"/>
                </a:lnTo>
                <a:lnTo>
                  <a:pt x="44450" y="31750"/>
                </a:lnTo>
                <a:lnTo>
                  <a:pt x="44450" y="0"/>
                </a:lnTo>
                <a:lnTo>
                  <a:pt x="298450" y="6350"/>
                </a:lnTo>
                <a:lnTo>
                  <a:pt x="488950" y="50800"/>
                </a:lnTo>
                <a:close/>
              </a:path>
            </a:pathLst>
          </a:custGeom>
          <a:solidFill>
            <a:srgbClr val="FF66CC">
              <a:alpha val="30000"/>
            </a:srgbClr>
          </a:solidFill>
          <a:ln w="381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530977" y="1891665"/>
            <a:ext cx="2171700" cy="1280160"/>
          </a:xfrm>
          <a:custGeom>
            <a:avLst/>
            <a:gdLst>
              <a:gd name="connsiteX0" fmla="*/ 0 w 2413000"/>
              <a:gd name="connsiteY0" fmla="*/ 571500 h 1422400"/>
              <a:gd name="connsiteX1" fmla="*/ 228600 w 2413000"/>
              <a:gd name="connsiteY1" fmla="*/ 584200 h 1422400"/>
              <a:gd name="connsiteX2" fmla="*/ 279400 w 2413000"/>
              <a:gd name="connsiteY2" fmla="*/ 692150 h 1422400"/>
              <a:gd name="connsiteX3" fmla="*/ 342900 w 2413000"/>
              <a:gd name="connsiteY3" fmla="*/ 711200 h 1422400"/>
              <a:gd name="connsiteX4" fmla="*/ 431800 w 2413000"/>
              <a:gd name="connsiteY4" fmla="*/ 615950 h 1422400"/>
              <a:gd name="connsiteX5" fmla="*/ 501650 w 2413000"/>
              <a:gd name="connsiteY5" fmla="*/ 457200 h 1422400"/>
              <a:gd name="connsiteX6" fmla="*/ 565150 w 2413000"/>
              <a:gd name="connsiteY6" fmla="*/ 355600 h 1422400"/>
              <a:gd name="connsiteX7" fmla="*/ 762000 w 2413000"/>
              <a:gd name="connsiteY7" fmla="*/ 292100 h 1422400"/>
              <a:gd name="connsiteX8" fmla="*/ 971550 w 2413000"/>
              <a:gd name="connsiteY8" fmla="*/ 222250 h 1422400"/>
              <a:gd name="connsiteX9" fmla="*/ 1111250 w 2413000"/>
              <a:gd name="connsiteY9" fmla="*/ 120650 h 1422400"/>
              <a:gd name="connsiteX10" fmla="*/ 1238250 w 2413000"/>
              <a:gd name="connsiteY10" fmla="*/ 31750 h 1422400"/>
              <a:gd name="connsiteX11" fmla="*/ 1397000 w 2413000"/>
              <a:gd name="connsiteY11" fmla="*/ 0 h 1422400"/>
              <a:gd name="connsiteX12" fmla="*/ 1593850 w 2413000"/>
              <a:gd name="connsiteY12" fmla="*/ 57150 h 1422400"/>
              <a:gd name="connsiteX13" fmla="*/ 1689100 w 2413000"/>
              <a:gd name="connsiteY13" fmla="*/ 190500 h 1422400"/>
              <a:gd name="connsiteX14" fmla="*/ 1758950 w 2413000"/>
              <a:gd name="connsiteY14" fmla="*/ 254000 h 1422400"/>
              <a:gd name="connsiteX15" fmla="*/ 1974850 w 2413000"/>
              <a:gd name="connsiteY15" fmla="*/ 241300 h 1422400"/>
              <a:gd name="connsiteX16" fmla="*/ 2203450 w 2413000"/>
              <a:gd name="connsiteY16" fmla="*/ 292100 h 1422400"/>
              <a:gd name="connsiteX17" fmla="*/ 2400300 w 2413000"/>
              <a:gd name="connsiteY17" fmla="*/ 387350 h 1422400"/>
              <a:gd name="connsiteX18" fmla="*/ 2413000 w 2413000"/>
              <a:gd name="connsiteY18" fmla="*/ 520700 h 1422400"/>
              <a:gd name="connsiteX19" fmla="*/ 2393950 w 2413000"/>
              <a:gd name="connsiteY19" fmla="*/ 685800 h 1422400"/>
              <a:gd name="connsiteX20" fmla="*/ 2292350 w 2413000"/>
              <a:gd name="connsiteY20" fmla="*/ 819150 h 1422400"/>
              <a:gd name="connsiteX21" fmla="*/ 2114550 w 2413000"/>
              <a:gd name="connsiteY21" fmla="*/ 946150 h 1422400"/>
              <a:gd name="connsiteX22" fmla="*/ 2000250 w 2413000"/>
              <a:gd name="connsiteY22" fmla="*/ 1098550 h 1422400"/>
              <a:gd name="connsiteX23" fmla="*/ 1879600 w 2413000"/>
              <a:gd name="connsiteY23" fmla="*/ 1149350 h 1422400"/>
              <a:gd name="connsiteX24" fmla="*/ 1765300 w 2413000"/>
              <a:gd name="connsiteY24" fmla="*/ 1155700 h 1422400"/>
              <a:gd name="connsiteX25" fmla="*/ 1511300 w 2413000"/>
              <a:gd name="connsiteY25" fmla="*/ 1168400 h 1422400"/>
              <a:gd name="connsiteX26" fmla="*/ 1365250 w 2413000"/>
              <a:gd name="connsiteY26" fmla="*/ 1238250 h 1422400"/>
              <a:gd name="connsiteX27" fmla="*/ 1308100 w 2413000"/>
              <a:gd name="connsiteY27" fmla="*/ 1295400 h 1422400"/>
              <a:gd name="connsiteX28" fmla="*/ 1136650 w 2413000"/>
              <a:gd name="connsiteY28" fmla="*/ 1320800 h 1422400"/>
              <a:gd name="connsiteX29" fmla="*/ 939800 w 2413000"/>
              <a:gd name="connsiteY29" fmla="*/ 1377950 h 1422400"/>
              <a:gd name="connsiteX30" fmla="*/ 781050 w 2413000"/>
              <a:gd name="connsiteY30" fmla="*/ 1416050 h 1422400"/>
              <a:gd name="connsiteX31" fmla="*/ 742950 w 2413000"/>
              <a:gd name="connsiteY31" fmla="*/ 1422400 h 1422400"/>
              <a:gd name="connsiteX32" fmla="*/ 596900 w 2413000"/>
              <a:gd name="connsiteY32" fmla="*/ 1339850 h 1422400"/>
              <a:gd name="connsiteX33" fmla="*/ 501650 w 2413000"/>
              <a:gd name="connsiteY33" fmla="*/ 1174750 h 1422400"/>
              <a:gd name="connsiteX34" fmla="*/ 393700 w 2413000"/>
              <a:gd name="connsiteY34" fmla="*/ 1085850 h 1422400"/>
              <a:gd name="connsiteX35" fmla="*/ 298450 w 2413000"/>
              <a:gd name="connsiteY35" fmla="*/ 1047750 h 1422400"/>
              <a:gd name="connsiteX36" fmla="*/ 127000 w 2413000"/>
              <a:gd name="connsiteY36" fmla="*/ 920750 h 1422400"/>
              <a:gd name="connsiteX37" fmla="*/ 38100 w 2413000"/>
              <a:gd name="connsiteY37" fmla="*/ 857250 h 1422400"/>
              <a:gd name="connsiteX38" fmla="*/ 0 w 2413000"/>
              <a:gd name="connsiteY38" fmla="*/ 704850 h 1422400"/>
              <a:gd name="connsiteX39" fmla="*/ 0 w 2413000"/>
              <a:gd name="connsiteY39" fmla="*/ 5715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3000" h="1422400">
                <a:moveTo>
                  <a:pt x="0" y="571500"/>
                </a:moveTo>
                <a:lnTo>
                  <a:pt x="228600" y="584200"/>
                </a:lnTo>
                <a:lnTo>
                  <a:pt x="279400" y="692150"/>
                </a:lnTo>
                <a:lnTo>
                  <a:pt x="342900" y="711200"/>
                </a:lnTo>
                <a:lnTo>
                  <a:pt x="431800" y="615950"/>
                </a:lnTo>
                <a:lnTo>
                  <a:pt x="501650" y="457200"/>
                </a:lnTo>
                <a:lnTo>
                  <a:pt x="565150" y="355600"/>
                </a:lnTo>
                <a:lnTo>
                  <a:pt x="762000" y="292100"/>
                </a:lnTo>
                <a:lnTo>
                  <a:pt x="971550" y="222250"/>
                </a:lnTo>
                <a:lnTo>
                  <a:pt x="1111250" y="120650"/>
                </a:lnTo>
                <a:lnTo>
                  <a:pt x="1238250" y="31750"/>
                </a:lnTo>
                <a:lnTo>
                  <a:pt x="1397000" y="0"/>
                </a:lnTo>
                <a:lnTo>
                  <a:pt x="1593850" y="57150"/>
                </a:lnTo>
                <a:lnTo>
                  <a:pt x="1689100" y="190500"/>
                </a:lnTo>
                <a:lnTo>
                  <a:pt x="1758950" y="254000"/>
                </a:lnTo>
                <a:lnTo>
                  <a:pt x="1974850" y="241300"/>
                </a:lnTo>
                <a:lnTo>
                  <a:pt x="2203450" y="292100"/>
                </a:lnTo>
                <a:lnTo>
                  <a:pt x="2400300" y="387350"/>
                </a:lnTo>
                <a:lnTo>
                  <a:pt x="2413000" y="520700"/>
                </a:lnTo>
                <a:lnTo>
                  <a:pt x="2393950" y="685800"/>
                </a:lnTo>
                <a:lnTo>
                  <a:pt x="2292350" y="819150"/>
                </a:lnTo>
                <a:lnTo>
                  <a:pt x="2114550" y="946150"/>
                </a:lnTo>
                <a:lnTo>
                  <a:pt x="2000250" y="1098550"/>
                </a:lnTo>
                <a:lnTo>
                  <a:pt x="1879600" y="1149350"/>
                </a:lnTo>
                <a:lnTo>
                  <a:pt x="1765300" y="1155700"/>
                </a:lnTo>
                <a:lnTo>
                  <a:pt x="1511300" y="1168400"/>
                </a:lnTo>
                <a:lnTo>
                  <a:pt x="1365250" y="1238250"/>
                </a:lnTo>
                <a:lnTo>
                  <a:pt x="1308100" y="1295400"/>
                </a:lnTo>
                <a:lnTo>
                  <a:pt x="1136650" y="1320800"/>
                </a:lnTo>
                <a:lnTo>
                  <a:pt x="939800" y="1377950"/>
                </a:lnTo>
                <a:lnTo>
                  <a:pt x="781050" y="1416050"/>
                </a:lnTo>
                <a:lnTo>
                  <a:pt x="742950" y="1422400"/>
                </a:lnTo>
                <a:lnTo>
                  <a:pt x="596900" y="1339850"/>
                </a:lnTo>
                <a:lnTo>
                  <a:pt x="501650" y="1174750"/>
                </a:lnTo>
                <a:lnTo>
                  <a:pt x="393700" y="1085850"/>
                </a:lnTo>
                <a:lnTo>
                  <a:pt x="298450" y="1047750"/>
                </a:lnTo>
                <a:lnTo>
                  <a:pt x="127000" y="920750"/>
                </a:lnTo>
                <a:lnTo>
                  <a:pt x="38100" y="857250"/>
                </a:lnTo>
                <a:lnTo>
                  <a:pt x="0" y="704850"/>
                </a:lnTo>
                <a:lnTo>
                  <a:pt x="0" y="571500"/>
                </a:lnTo>
                <a:close/>
              </a:path>
            </a:pathLst>
          </a:custGeom>
          <a:solidFill>
            <a:srgbClr val="FF6600">
              <a:alpha val="30000"/>
            </a:srgbClr>
          </a:solidFill>
          <a:ln w="381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771007" y="2480310"/>
            <a:ext cx="1931670" cy="1137285"/>
          </a:xfrm>
          <a:custGeom>
            <a:avLst/>
            <a:gdLst>
              <a:gd name="connsiteX0" fmla="*/ 0 w 2336800"/>
              <a:gd name="connsiteY0" fmla="*/ 0 h 1263650"/>
              <a:gd name="connsiteX1" fmla="*/ 285750 w 2336800"/>
              <a:gd name="connsiteY1" fmla="*/ 152400 h 1263650"/>
              <a:gd name="connsiteX2" fmla="*/ 488950 w 2336800"/>
              <a:gd name="connsiteY2" fmla="*/ 146050 h 1263650"/>
              <a:gd name="connsiteX3" fmla="*/ 685800 w 2336800"/>
              <a:gd name="connsiteY3" fmla="*/ 76200 h 1263650"/>
              <a:gd name="connsiteX4" fmla="*/ 908050 w 2336800"/>
              <a:gd name="connsiteY4" fmla="*/ 88900 h 1263650"/>
              <a:gd name="connsiteX5" fmla="*/ 1092200 w 2336800"/>
              <a:gd name="connsiteY5" fmla="*/ 63500 h 1263650"/>
              <a:gd name="connsiteX6" fmla="*/ 1282700 w 2336800"/>
              <a:gd name="connsiteY6" fmla="*/ 0 h 1263650"/>
              <a:gd name="connsiteX7" fmla="*/ 1428750 w 2336800"/>
              <a:gd name="connsiteY7" fmla="*/ 6350 h 1263650"/>
              <a:gd name="connsiteX8" fmla="*/ 1574800 w 2336800"/>
              <a:gd name="connsiteY8" fmla="*/ 95250 h 1263650"/>
              <a:gd name="connsiteX9" fmla="*/ 1752600 w 2336800"/>
              <a:gd name="connsiteY9" fmla="*/ 298450 h 1263650"/>
              <a:gd name="connsiteX10" fmla="*/ 1930400 w 2336800"/>
              <a:gd name="connsiteY10" fmla="*/ 393700 h 1263650"/>
              <a:gd name="connsiteX11" fmla="*/ 2089150 w 2336800"/>
              <a:gd name="connsiteY11" fmla="*/ 387350 h 1263650"/>
              <a:gd name="connsiteX12" fmla="*/ 2317750 w 2336800"/>
              <a:gd name="connsiteY12" fmla="*/ 527050 h 1263650"/>
              <a:gd name="connsiteX13" fmla="*/ 2336800 w 2336800"/>
              <a:gd name="connsiteY13" fmla="*/ 749300 h 1263650"/>
              <a:gd name="connsiteX14" fmla="*/ 2260600 w 2336800"/>
              <a:gd name="connsiteY14" fmla="*/ 1016000 h 1263650"/>
              <a:gd name="connsiteX15" fmla="*/ 2063750 w 2336800"/>
              <a:gd name="connsiteY15" fmla="*/ 1143000 h 1263650"/>
              <a:gd name="connsiteX16" fmla="*/ 1873250 w 2336800"/>
              <a:gd name="connsiteY16" fmla="*/ 1225550 h 1263650"/>
              <a:gd name="connsiteX17" fmla="*/ 1765300 w 2336800"/>
              <a:gd name="connsiteY17" fmla="*/ 1257300 h 1263650"/>
              <a:gd name="connsiteX18" fmla="*/ 1612900 w 2336800"/>
              <a:gd name="connsiteY18" fmla="*/ 1263650 h 1263650"/>
              <a:gd name="connsiteX19" fmla="*/ 1447800 w 2336800"/>
              <a:gd name="connsiteY19" fmla="*/ 1263650 h 1263650"/>
              <a:gd name="connsiteX20" fmla="*/ 1212850 w 2336800"/>
              <a:gd name="connsiteY20" fmla="*/ 1212850 h 1263650"/>
              <a:gd name="connsiteX21" fmla="*/ 1054100 w 2336800"/>
              <a:gd name="connsiteY21" fmla="*/ 1117600 h 1263650"/>
              <a:gd name="connsiteX22" fmla="*/ 920750 w 2336800"/>
              <a:gd name="connsiteY22" fmla="*/ 1009650 h 1263650"/>
              <a:gd name="connsiteX23" fmla="*/ 749300 w 2336800"/>
              <a:gd name="connsiteY23" fmla="*/ 914400 h 1263650"/>
              <a:gd name="connsiteX24" fmla="*/ 673100 w 2336800"/>
              <a:gd name="connsiteY24" fmla="*/ 850900 h 1263650"/>
              <a:gd name="connsiteX25" fmla="*/ 641350 w 2336800"/>
              <a:gd name="connsiteY25" fmla="*/ 787400 h 1263650"/>
              <a:gd name="connsiteX26" fmla="*/ 508000 w 2336800"/>
              <a:gd name="connsiteY26" fmla="*/ 660400 h 1263650"/>
              <a:gd name="connsiteX27" fmla="*/ 488950 w 2336800"/>
              <a:gd name="connsiteY27" fmla="*/ 647700 h 1263650"/>
              <a:gd name="connsiteX28" fmla="*/ 184150 w 2336800"/>
              <a:gd name="connsiteY28" fmla="*/ 438150 h 1263650"/>
              <a:gd name="connsiteX29" fmla="*/ 120650 w 2336800"/>
              <a:gd name="connsiteY29" fmla="*/ 361950 h 1263650"/>
              <a:gd name="connsiteX30" fmla="*/ 0 w 2336800"/>
              <a:gd name="connsiteY30" fmla="*/ 0 h 1263650"/>
              <a:gd name="connsiteX0" fmla="*/ 69850 w 2216150"/>
              <a:gd name="connsiteY0" fmla="*/ 107950 h 1263650"/>
              <a:gd name="connsiteX1" fmla="*/ 165100 w 2216150"/>
              <a:gd name="connsiteY1" fmla="*/ 152400 h 1263650"/>
              <a:gd name="connsiteX2" fmla="*/ 368300 w 2216150"/>
              <a:gd name="connsiteY2" fmla="*/ 146050 h 1263650"/>
              <a:gd name="connsiteX3" fmla="*/ 565150 w 2216150"/>
              <a:gd name="connsiteY3" fmla="*/ 76200 h 1263650"/>
              <a:gd name="connsiteX4" fmla="*/ 787400 w 2216150"/>
              <a:gd name="connsiteY4" fmla="*/ 88900 h 1263650"/>
              <a:gd name="connsiteX5" fmla="*/ 971550 w 2216150"/>
              <a:gd name="connsiteY5" fmla="*/ 63500 h 1263650"/>
              <a:gd name="connsiteX6" fmla="*/ 1162050 w 2216150"/>
              <a:gd name="connsiteY6" fmla="*/ 0 h 1263650"/>
              <a:gd name="connsiteX7" fmla="*/ 1308100 w 2216150"/>
              <a:gd name="connsiteY7" fmla="*/ 6350 h 1263650"/>
              <a:gd name="connsiteX8" fmla="*/ 1454150 w 2216150"/>
              <a:gd name="connsiteY8" fmla="*/ 95250 h 1263650"/>
              <a:gd name="connsiteX9" fmla="*/ 1631950 w 2216150"/>
              <a:gd name="connsiteY9" fmla="*/ 298450 h 1263650"/>
              <a:gd name="connsiteX10" fmla="*/ 1809750 w 2216150"/>
              <a:gd name="connsiteY10" fmla="*/ 393700 h 1263650"/>
              <a:gd name="connsiteX11" fmla="*/ 1968500 w 2216150"/>
              <a:gd name="connsiteY11" fmla="*/ 387350 h 1263650"/>
              <a:gd name="connsiteX12" fmla="*/ 2197100 w 2216150"/>
              <a:gd name="connsiteY12" fmla="*/ 527050 h 1263650"/>
              <a:gd name="connsiteX13" fmla="*/ 2216150 w 2216150"/>
              <a:gd name="connsiteY13" fmla="*/ 749300 h 1263650"/>
              <a:gd name="connsiteX14" fmla="*/ 2139950 w 2216150"/>
              <a:gd name="connsiteY14" fmla="*/ 1016000 h 1263650"/>
              <a:gd name="connsiteX15" fmla="*/ 1943100 w 2216150"/>
              <a:gd name="connsiteY15" fmla="*/ 1143000 h 1263650"/>
              <a:gd name="connsiteX16" fmla="*/ 1752600 w 2216150"/>
              <a:gd name="connsiteY16" fmla="*/ 1225550 h 1263650"/>
              <a:gd name="connsiteX17" fmla="*/ 1644650 w 2216150"/>
              <a:gd name="connsiteY17" fmla="*/ 1257300 h 1263650"/>
              <a:gd name="connsiteX18" fmla="*/ 1492250 w 2216150"/>
              <a:gd name="connsiteY18" fmla="*/ 1263650 h 1263650"/>
              <a:gd name="connsiteX19" fmla="*/ 1327150 w 2216150"/>
              <a:gd name="connsiteY19" fmla="*/ 1263650 h 1263650"/>
              <a:gd name="connsiteX20" fmla="*/ 1092200 w 2216150"/>
              <a:gd name="connsiteY20" fmla="*/ 1212850 h 1263650"/>
              <a:gd name="connsiteX21" fmla="*/ 933450 w 2216150"/>
              <a:gd name="connsiteY21" fmla="*/ 1117600 h 1263650"/>
              <a:gd name="connsiteX22" fmla="*/ 800100 w 2216150"/>
              <a:gd name="connsiteY22" fmla="*/ 1009650 h 1263650"/>
              <a:gd name="connsiteX23" fmla="*/ 628650 w 2216150"/>
              <a:gd name="connsiteY23" fmla="*/ 914400 h 1263650"/>
              <a:gd name="connsiteX24" fmla="*/ 552450 w 2216150"/>
              <a:gd name="connsiteY24" fmla="*/ 850900 h 1263650"/>
              <a:gd name="connsiteX25" fmla="*/ 520700 w 2216150"/>
              <a:gd name="connsiteY25" fmla="*/ 787400 h 1263650"/>
              <a:gd name="connsiteX26" fmla="*/ 387350 w 2216150"/>
              <a:gd name="connsiteY26" fmla="*/ 660400 h 1263650"/>
              <a:gd name="connsiteX27" fmla="*/ 368300 w 2216150"/>
              <a:gd name="connsiteY27" fmla="*/ 647700 h 1263650"/>
              <a:gd name="connsiteX28" fmla="*/ 63500 w 2216150"/>
              <a:gd name="connsiteY28" fmla="*/ 438150 h 1263650"/>
              <a:gd name="connsiteX29" fmla="*/ 0 w 2216150"/>
              <a:gd name="connsiteY29" fmla="*/ 361950 h 1263650"/>
              <a:gd name="connsiteX30" fmla="*/ 69850 w 2216150"/>
              <a:gd name="connsiteY30" fmla="*/ 107950 h 1263650"/>
              <a:gd name="connsiteX0" fmla="*/ 69850 w 2216150"/>
              <a:gd name="connsiteY0" fmla="*/ 107950 h 1263650"/>
              <a:gd name="connsiteX1" fmla="*/ 241300 w 2216150"/>
              <a:gd name="connsiteY1" fmla="*/ 152400 h 1263650"/>
              <a:gd name="connsiteX2" fmla="*/ 368300 w 2216150"/>
              <a:gd name="connsiteY2" fmla="*/ 146050 h 1263650"/>
              <a:gd name="connsiteX3" fmla="*/ 565150 w 2216150"/>
              <a:gd name="connsiteY3" fmla="*/ 76200 h 1263650"/>
              <a:gd name="connsiteX4" fmla="*/ 787400 w 2216150"/>
              <a:gd name="connsiteY4" fmla="*/ 88900 h 1263650"/>
              <a:gd name="connsiteX5" fmla="*/ 971550 w 2216150"/>
              <a:gd name="connsiteY5" fmla="*/ 63500 h 1263650"/>
              <a:gd name="connsiteX6" fmla="*/ 1162050 w 2216150"/>
              <a:gd name="connsiteY6" fmla="*/ 0 h 1263650"/>
              <a:gd name="connsiteX7" fmla="*/ 1308100 w 2216150"/>
              <a:gd name="connsiteY7" fmla="*/ 6350 h 1263650"/>
              <a:gd name="connsiteX8" fmla="*/ 1454150 w 2216150"/>
              <a:gd name="connsiteY8" fmla="*/ 95250 h 1263650"/>
              <a:gd name="connsiteX9" fmla="*/ 1631950 w 2216150"/>
              <a:gd name="connsiteY9" fmla="*/ 298450 h 1263650"/>
              <a:gd name="connsiteX10" fmla="*/ 1809750 w 2216150"/>
              <a:gd name="connsiteY10" fmla="*/ 393700 h 1263650"/>
              <a:gd name="connsiteX11" fmla="*/ 1968500 w 2216150"/>
              <a:gd name="connsiteY11" fmla="*/ 387350 h 1263650"/>
              <a:gd name="connsiteX12" fmla="*/ 2197100 w 2216150"/>
              <a:gd name="connsiteY12" fmla="*/ 527050 h 1263650"/>
              <a:gd name="connsiteX13" fmla="*/ 2216150 w 2216150"/>
              <a:gd name="connsiteY13" fmla="*/ 749300 h 1263650"/>
              <a:gd name="connsiteX14" fmla="*/ 2139950 w 2216150"/>
              <a:gd name="connsiteY14" fmla="*/ 1016000 h 1263650"/>
              <a:gd name="connsiteX15" fmla="*/ 1943100 w 2216150"/>
              <a:gd name="connsiteY15" fmla="*/ 1143000 h 1263650"/>
              <a:gd name="connsiteX16" fmla="*/ 1752600 w 2216150"/>
              <a:gd name="connsiteY16" fmla="*/ 1225550 h 1263650"/>
              <a:gd name="connsiteX17" fmla="*/ 1644650 w 2216150"/>
              <a:gd name="connsiteY17" fmla="*/ 1257300 h 1263650"/>
              <a:gd name="connsiteX18" fmla="*/ 1492250 w 2216150"/>
              <a:gd name="connsiteY18" fmla="*/ 1263650 h 1263650"/>
              <a:gd name="connsiteX19" fmla="*/ 1327150 w 2216150"/>
              <a:gd name="connsiteY19" fmla="*/ 1263650 h 1263650"/>
              <a:gd name="connsiteX20" fmla="*/ 1092200 w 2216150"/>
              <a:gd name="connsiteY20" fmla="*/ 1212850 h 1263650"/>
              <a:gd name="connsiteX21" fmla="*/ 933450 w 2216150"/>
              <a:gd name="connsiteY21" fmla="*/ 1117600 h 1263650"/>
              <a:gd name="connsiteX22" fmla="*/ 800100 w 2216150"/>
              <a:gd name="connsiteY22" fmla="*/ 1009650 h 1263650"/>
              <a:gd name="connsiteX23" fmla="*/ 628650 w 2216150"/>
              <a:gd name="connsiteY23" fmla="*/ 914400 h 1263650"/>
              <a:gd name="connsiteX24" fmla="*/ 552450 w 2216150"/>
              <a:gd name="connsiteY24" fmla="*/ 850900 h 1263650"/>
              <a:gd name="connsiteX25" fmla="*/ 520700 w 2216150"/>
              <a:gd name="connsiteY25" fmla="*/ 787400 h 1263650"/>
              <a:gd name="connsiteX26" fmla="*/ 387350 w 2216150"/>
              <a:gd name="connsiteY26" fmla="*/ 660400 h 1263650"/>
              <a:gd name="connsiteX27" fmla="*/ 368300 w 2216150"/>
              <a:gd name="connsiteY27" fmla="*/ 647700 h 1263650"/>
              <a:gd name="connsiteX28" fmla="*/ 63500 w 2216150"/>
              <a:gd name="connsiteY28" fmla="*/ 438150 h 1263650"/>
              <a:gd name="connsiteX29" fmla="*/ 0 w 2216150"/>
              <a:gd name="connsiteY29" fmla="*/ 361950 h 1263650"/>
              <a:gd name="connsiteX30" fmla="*/ 69850 w 2216150"/>
              <a:gd name="connsiteY30" fmla="*/ 107950 h 1263650"/>
              <a:gd name="connsiteX0" fmla="*/ 69850 w 2216150"/>
              <a:gd name="connsiteY0" fmla="*/ 107950 h 1263650"/>
              <a:gd name="connsiteX1" fmla="*/ 241300 w 2216150"/>
              <a:gd name="connsiteY1" fmla="*/ 152400 h 1263650"/>
              <a:gd name="connsiteX2" fmla="*/ 368300 w 2216150"/>
              <a:gd name="connsiteY2" fmla="*/ 146050 h 1263650"/>
              <a:gd name="connsiteX3" fmla="*/ 565150 w 2216150"/>
              <a:gd name="connsiteY3" fmla="*/ 76200 h 1263650"/>
              <a:gd name="connsiteX4" fmla="*/ 787400 w 2216150"/>
              <a:gd name="connsiteY4" fmla="*/ 88900 h 1263650"/>
              <a:gd name="connsiteX5" fmla="*/ 971550 w 2216150"/>
              <a:gd name="connsiteY5" fmla="*/ 63500 h 1263650"/>
              <a:gd name="connsiteX6" fmla="*/ 1162050 w 2216150"/>
              <a:gd name="connsiteY6" fmla="*/ 0 h 1263650"/>
              <a:gd name="connsiteX7" fmla="*/ 1308100 w 2216150"/>
              <a:gd name="connsiteY7" fmla="*/ 6350 h 1263650"/>
              <a:gd name="connsiteX8" fmla="*/ 1454150 w 2216150"/>
              <a:gd name="connsiteY8" fmla="*/ 95250 h 1263650"/>
              <a:gd name="connsiteX9" fmla="*/ 1631950 w 2216150"/>
              <a:gd name="connsiteY9" fmla="*/ 298450 h 1263650"/>
              <a:gd name="connsiteX10" fmla="*/ 1809750 w 2216150"/>
              <a:gd name="connsiteY10" fmla="*/ 393700 h 1263650"/>
              <a:gd name="connsiteX11" fmla="*/ 1968500 w 2216150"/>
              <a:gd name="connsiteY11" fmla="*/ 387350 h 1263650"/>
              <a:gd name="connsiteX12" fmla="*/ 2197100 w 2216150"/>
              <a:gd name="connsiteY12" fmla="*/ 527050 h 1263650"/>
              <a:gd name="connsiteX13" fmla="*/ 2216150 w 2216150"/>
              <a:gd name="connsiteY13" fmla="*/ 749300 h 1263650"/>
              <a:gd name="connsiteX14" fmla="*/ 2139950 w 2216150"/>
              <a:gd name="connsiteY14" fmla="*/ 1016000 h 1263650"/>
              <a:gd name="connsiteX15" fmla="*/ 1943100 w 2216150"/>
              <a:gd name="connsiteY15" fmla="*/ 1143000 h 1263650"/>
              <a:gd name="connsiteX16" fmla="*/ 1752600 w 2216150"/>
              <a:gd name="connsiteY16" fmla="*/ 1225550 h 1263650"/>
              <a:gd name="connsiteX17" fmla="*/ 1644650 w 2216150"/>
              <a:gd name="connsiteY17" fmla="*/ 1257300 h 1263650"/>
              <a:gd name="connsiteX18" fmla="*/ 1492250 w 2216150"/>
              <a:gd name="connsiteY18" fmla="*/ 1263650 h 1263650"/>
              <a:gd name="connsiteX19" fmla="*/ 1327150 w 2216150"/>
              <a:gd name="connsiteY19" fmla="*/ 1263650 h 1263650"/>
              <a:gd name="connsiteX20" fmla="*/ 1092200 w 2216150"/>
              <a:gd name="connsiteY20" fmla="*/ 1212850 h 1263650"/>
              <a:gd name="connsiteX21" fmla="*/ 933450 w 2216150"/>
              <a:gd name="connsiteY21" fmla="*/ 1117600 h 1263650"/>
              <a:gd name="connsiteX22" fmla="*/ 800100 w 2216150"/>
              <a:gd name="connsiteY22" fmla="*/ 1009650 h 1263650"/>
              <a:gd name="connsiteX23" fmla="*/ 628650 w 2216150"/>
              <a:gd name="connsiteY23" fmla="*/ 914400 h 1263650"/>
              <a:gd name="connsiteX24" fmla="*/ 552450 w 2216150"/>
              <a:gd name="connsiteY24" fmla="*/ 850900 h 1263650"/>
              <a:gd name="connsiteX25" fmla="*/ 520700 w 2216150"/>
              <a:gd name="connsiteY25" fmla="*/ 787400 h 1263650"/>
              <a:gd name="connsiteX26" fmla="*/ 387350 w 2216150"/>
              <a:gd name="connsiteY26" fmla="*/ 660400 h 1263650"/>
              <a:gd name="connsiteX27" fmla="*/ 368300 w 2216150"/>
              <a:gd name="connsiteY27" fmla="*/ 647700 h 1263650"/>
              <a:gd name="connsiteX28" fmla="*/ 209550 w 2216150"/>
              <a:gd name="connsiteY28" fmla="*/ 444500 h 1263650"/>
              <a:gd name="connsiteX29" fmla="*/ 0 w 2216150"/>
              <a:gd name="connsiteY29" fmla="*/ 361950 h 1263650"/>
              <a:gd name="connsiteX30" fmla="*/ 69850 w 221615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558800 w 2146300"/>
              <a:gd name="connsiteY23" fmla="*/ 914400 h 1263650"/>
              <a:gd name="connsiteX24" fmla="*/ 482600 w 2146300"/>
              <a:gd name="connsiteY24" fmla="*/ 850900 h 1263650"/>
              <a:gd name="connsiteX25" fmla="*/ 450850 w 2146300"/>
              <a:gd name="connsiteY25" fmla="*/ 7874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635000 w 2146300"/>
              <a:gd name="connsiteY23" fmla="*/ 920750 h 1263650"/>
              <a:gd name="connsiteX24" fmla="*/ 482600 w 2146300"/>
              <a:gd name="connsiteY24" fmla="*/ 850900 h 1263650"/>
              <a:gd name="connsiteX25" fmla="*/ 450850 w 2146300"/>
              <a:gd name="connsiteY25" fmla="*/ 7874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635000 w 2146300"/>
              <a:gd name="connsiteY23" fmla="*/ 920750 h 1263650"/>
              <a:gd name="connsiteX24" fmla="*/ 520700 w 2146300"/>
              <a:gd name="connsiteY24" fmla="*/ 850900 h 1263650"/>
              <a:gd name="connsiteX25" fmla="*/ 450850 w 2146300"/>
              <a:gd name="connsiteY25" fmla="*/ 7874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  <a:gd name="connsiteX0" fmla="*/ 0 w 2146300"/>
              <a:gd name="connsiteY0" fmla="*/ 107950 h 1263650"/>
              <a:gd name="connsiteX1" fmla="*/ 171450 w 2146300"/>
              <a:gd name="connsiteY1" fmla="*/ 152400 h 1263650"/>
              <a:gd name="connsiteX2" fmla="*/ 298450 w 2146300"/>
              <a:gd name="connsiteY2" fmla="*/ 146050 h 1263650"/>
              <a:gd name="connsiteX3" fmla="*/ 495300 w 2146300"/>
              <a:gd name="connsiteY3" fmla="*/ 76200 h 1263650"/>
              <a:gd name="connsiteX4" fmla="*/ 717550 w 2146300"/>
              <a:gd name="connsiteY4" fmla="*/ 88900 h 1263650"/>
              <a:gd name="connsiteX5" fmla="*/ 901700 w 2146300"/>
              <a:gd name="connsiteY5" fmla="*/ 63500 h 1263650"/>
              <a:gd name="connsiteX6" fmla="*/ 1092200 w 2146300"/>
              <a:gd name="connsiteY6" fmla="*/ 0 h 1263650"/>
              <a:gd name="connsiteX7" fmla="*/ 1238250 w 2146300"/>
              <a:gd name="connsiteY7" fmla="*/ 6350 h 1263650"/>
              <a:gd name="connsiteX8" fmla="*/ 1384300 w 2146300"/>
              <a:gd name="connsiteY8" fmla="*/ 95250 h 1263650"/>
              <a:gd name="connsiteX9" fmla="*/ 1562100 w 2146300"/>
              <a:gd name="connsiteY9" fmla="*/ 298450 h 1263650"/>
              <a:gd name="connsiteX10" fmla="*/ 1739900 w 2146300"/>
              <a:gd name="connsiteY10" fmla="*/ 393700 h 1263650"/>
              <a:gd name="connsiteX11" fmla="*/ 1898650 w 2146300"/>
              <a:gd name="connsiteY11" fmla="*/ 387350 h 1263650"/>
              <a:gd name="connsiteX12" fmla="*/ 2127250 w 2146300"/>
              <a:gd name="connsiteY12" fmla="*/ 527050 h 1263650"/>
              <a:gd name="connsiteX13" fmla="*/ 2146300 w 2146300"/>
              <a:gd name="connsiteY13" fmla="*/ 749300 h 1263650"/>
              <a:gd name="connsiteX14" fmla="*/ 2070100 w 2146300"/>
              <a:gd name="connsiteY14" fmla="*/ 1016000 h 1263650"/>
              <a:gd name="connsiteX15" fmla="*/ 1873250 w 2146300"/>
              <a:gd name="connsiteY15" fmla="*/ 1143000 h 1263650"/>
              <a:gd name="connsiteX16" fmla="*/ 1682750 w 2146300"/>
              <a:gd name="connsiteY16" fmla="*/ 1225550 h 1263650"/>
              <a:gd name="connsiteX17" fmla="*/ 1574800 w 2146300"/>
              <a:gd name="connsiteY17" fmla="*/ 1257300 h 1263650"/>
              <a:gd name="connsiteX18" fmla="*/ 1422400 w 2146300"/>
              <a:gd name="connsiteY18" fmla="*/ 1263650 h 1263650"/>
              <a:gd name="connsiteX19" fmla="*/ 1257300 w 2146300"/>
              <a:gd name="connsiteY19" fmla="*/ 1263650 h 1263650"/>
              <a:gd name="connsiteX20" fmla="*/ 1022350 w 2146300"/>
              <a:gd name="connsiteY20" fmla="*/ 1212850 h 1263650"/>
              <a:gd name="connsiteX21" fmla="*/ 863600 w 2146300"/>
              <a:gd name="connsiteY21" fmla="*/ 1117600 h 1263650"/>
              <a:gd name="connsiteX22" fmla="*/ 730250 w 2146300"/>
              <a:gd name="connsiteY22" fmla="*/ 1009650 h 1263650"/>
              <a:gd name="connsiteX23" fmla="*/ 635000 w 2146300"/>
              <a:gd name="connsiteY23" fmla="*/ 920750 h 1263650"/>
              <a:gd name="connsiteX24" fmla="*/ 520700 w 2146300"/>
              <a:gd name="connsiteY24" fmla="*/ 850900 h 1263650"/>
              <a:gd name="connsiteX25" fmla="*/ 425450 w 2146300"/>
              <a:gd name="connsiteY25" fmla="*/ 774700 h 1263650"/>
              <a:gd name="connsiteX26" fmla="*/ 317500 w 2146300"/>
              <a:gd name="connsiteY26" fmla="*/ 660400 h 1263650"/>
              <a:gd name="connsiteX27" fmla="*/ 298450 w 2146300"/>
              <a:gd name="connsiteY27" fmla="*/ 647700 h 1263650"/>
              <a:gd name="connsiteX28" fmla="*/ 139700 w 2146300"/>
              <a:gd name="connsiteY28" fmla="*/ 444500 h 1263650"/>
              <a:gd name="connsiteX29" fmla="*/ 19050 w 2146300"/>
              <a:gd name="connsiteY29" fmla="*/ 330200 h 1263650"/>
              <a:gd name="connsiteX30" fmla="*/ 0 w 2146300"/>
              <a:gd name="connsiteY30" fmla="*/ 1079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46300" h="1263650">
                <a:moveTo>
                  <a:pt x="0" y="107950"/>
                </a:moveTo>
                <a:lnTo>
                  <a:pt x="171450" y="152400"/>
                </a:lnTo>
                <a:lnTo>
                  <a:pt x="298450" y="146050"/>
                </a:lnTo>
                <a:lnTo>
                  <a:pt x="495300" y="76200"/>
                </a:lnTo>
                <a:lnTo>
                  <a:pt x="717550" y="88900"/>
                </a:lnTo>
                <a:lnTo>
                  <a:pt x="901700" y="63500"/>
                </a:lnTo>
                <a:lnTo>
                  <a:pt x="1092200" y="0"/>
                </a:lnTo>
                <a:lnTo>
                  <a:pt x="1238250" y="6350"/>
                </a:lnTo>
                <a:lnTo>
                  <a:pt x="1384300" y="95250"/>
                </a:lnTo>
                <a:lnTo>
                  <a:pt x="1562100" y="298450"/>
                </a:lnTo>
                <a:lnTo>
                  <a:pt x="1739900" y="393700"/>
                </a:lnTo>
                <a:lnTo>
                  <a:pt x="1898650" y="387350"/>
                </a:lnTo>
                <a:lnTo>
                  <a:pt x="2127250" y="527050"/>
                </a:lnTo>
                <a:lnTo>
                  <a:pt x="2146300" y="749300"/>
                </a:lnTo>
                <a:lnTo>
                  <a:pt x="2070100" y="1016000"/>
                </a:lnTo>
                <a:lnTo>
                  <a:pt x="1873250" y="1143000"/>
                </a:lnTo>
                <a:lnTo>
                  <a:pt x="1682750" y="1225550"/>
                </a:lnTo>
                <a:lnTo>
                  <a:pt x="1574800" y="1257300"/>
                </a:lnTo>
                <a:lnTo>
                  <a:pt x="1422400" y="1263650"/>
                </a:lnTo>
                <a:lnTo>
                  <a:pt x="1257300" y="1263650"/>
                </a:lnTo>
                <a:lnTo>
                  <a:pt x="1022350" y="1212850"/>
                </a:lnTo>
                <a:lnTo>
                  <a:pt x="863600" y="1117600"/>
                </a:lnTo>
                <a:lnTo>
                  <a:pt x="730250" y="1009650"/>
                </a:lnTo>
                <a:lnTo>
                  <a:pt x="635000" y="920750"/>
                </a:lnTo>
                <a:lnTo>
                  <a:pt x="520700" y="850900"/>
                </a:lnTo>
                <a:lnTo>
                  <a:pt x="425450" y="774700"/>
                </a:lnTo>
                <a:lnTo>
                  <a:pt x="317500" y="660400"/>
                </a:lnTo>
                <a:cubicBezTo>
                  <a:pt x="311150" y="656167"/>
                  <a:pt x="328083" y="683683"/>
                  <a:pt x="298450" y="647700"/>
                </a:cubicBezTo>
                <a:cubicBezTo>
                  <a:pt x="268817" y="611717"/>
                  <a:pt x="192617" y="512233"/>
                  <a:pt x="139700" y="444500"/>
                </a:cubicBezTo>
                <a:lnTo>
                  <a:pt x="19050" y="330200"/>
                </a:lnTo>
                <a:lnTo>
                  <a:pt x="0" y="107950"/>
                </a:lnTo>
                <a:close/>
              </a:path>
            </a:pathLst>
          </a:custGeom>
          <a:solidFill>
            <a:srgbClr val="00FFFF">
              <a:alpha val="30000"/>
            </a:srgbClr>
          </a:solidFill>
          <a:ln w="381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724912" y="2594610"/>
            <a:ext cx="1188720" cy="1440180"/>
          </a:xfrm>
          <a:custGeom>
            <a:avLst/>
            <a:gdLst>
              <a:gd name="connsiteX0" fmla="*/ 336550 w 1320800"/>
              <a:gd name="connsiteY0" fmla="*/ 0 h 1600200"/>
              <a:gd name="connsiteX1" fmla="*/ 247650 w 1320800"/>
              <a:gd name="connsiteY1" fmla="*/ 139700 h 1600200"/>
              <a:gd name="connsiteX2" fmla="*/ 247650 w 1320800"/>
              <a:gd name="connsiteY2" fmla="*/ 279400 h 1600200"/>
              <a:gd name="connsiteX3" fmla="*/ 190500 w 1320800"/>
              <a:gd name="connsiteY3" fmla="*/ 406400 h 1600200"/>
              <a:gd name="connsiteX4" fmla="*/ 95250 w 1320800"/>
              <a:gd name="connsiteY4" fmla="*/ 533400 h 1600200"/>
              <a:gd name="connsiteX5" fmla="*/ 50800 w 1320800"/>
              <a:gd name="connsiteY5" fmla="*/ 641350 h 1600200"/>
              <a:gd name="connsiteX6" fmla="*/ 6350 w 1320800"/>
              <a:gd name="connsiteY6" fmla="*/ 781050 h 1600200"/>
              <a:gd name="connsiteX7" fmla="*/ 0 w 1320800"/>
              <a:gd name="connsiteY7" fmla="*/ 952500 h 1600200"/>
              <a:gd name="connsiteX8" fmla="*/ 44450 w 1320800"/>
              <a:gd name="connsiteY8" fmla="*/ 1130300 h 1600200"/>
              <a:gd name="connsiteX9" fmla="*/ 165100 w 1320800"/>
              <a:gd name="connsiteY9" fmla="*/ 1397000 h 1600200"/>
              <a:gd name="connsiteX10" fmla="*/ 323850 w 1320800"/>
              <a:gd name="connsiteY10" fmla="*/ 1536700 h 1600200"/>
              <a:gd name="connsiteX11" fmla="*/ 514350 w 1320800"/>
              <a:gd name="connsiteY11" fmla="*/ 1574800 h 1600200"/>
              <a:gd name="connsiteX12" fmla="*/ 704850 w 1320800"/>
              <a:gd name="connsiteY12" fmla="*/ 1600200 h 1600200"/>
              <a:gd name="connsiteX13" fmla="*/ 768350 w 1320800"/>
              <a:gd name="connsiteY13" fmla="*/ 1562100 h 1600200"/>
              <a:gd name="connsiteX14" fmla="*/ 812800 w 1320800"/>
              <a:gd name="connsiteY14" fmla="*/ 1403350 h 1600200"/>
              <a:gd name="connsiteX15" fmla="*/ 863600 w 1320800"/>
              <a:gd name="connsiteY15" fmla="*/ 1314450 h 1600200"/>
              <a:gd name="connsiteX16" fmla="*/ 1066800 w 1320800"/>
              <a:gd name="connsiteY16" fmla="*/ 1162050 h 1600200"/>
              <a:gd name="connsiteX17" fmla="*/ 1295400 w 1320800"/>
              <a:gd name="connsiteY17" fmla="*/ 863600 h 1600200"/>
              <a:gd name="connsiteX18" fmla="*/ 1320800 w 1320800"/>
              <a:gd name="connsiteY18" fmla="*/ 793750 h 1600200"/>
              <a:gd name="connsiteX19" fmla="*/ 1155700 w 1320800"/>
              <a:gd name="connsiteY19" fmla="*/ 615950 h 1600200"/>
              <a:gd name="connsiteX20" fmla="*/ 927100 w 1320800"/>
              <a:gd name="connsiteY20" fmla="*/ 368300 h 1600200"/>
              <a:gd name="connsiteX21" fmla="*/ 774700 w 1320800"/>
              <a:gd name="connsiteY21" fmla="*/ 234950 h 1600200"/>
              <a:gd name="connsiteX22" fmla="*/ 615950 w 1320800"/>
              <a:gd name="connsiteY22" fmla="*/ 63500 h 1600200"/>
              <a:gd name="connsiteX23" fmla="*/ 336550 w 1320800"/>
              <a:gd name="connsiteY23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0800" h="1600200">
                <a:moveTo>
                  <a:pt x="336550" y="0"/>
                </a:moveTo>
                <a:lnTo>
                  <a:pt x="247650" y="139700"/>
                </a:lnTo>
                <a:lnTo>
                  <a:pt x="247650" y="279400"/>
                </a:lnTo>
                <a:lnTo>
                  <a:pt x="190500" y="406400"/>
                </a:lnTo>
                <a:lnTo>
                  <a:pt x="95250" y="533400"/>
                </a:lnTo>
                <a:lnTo>
                  <a:pt x="50800" y="641350"/>
                </a:lnTo>
                <a:lnTo>
                  <a:pt x="6350" y="781050"/>
                </a:lnTo>
                <a:lnTo>
                  <a:pt x="0" y="952500"/>
                </a:lnTo>
                <a:lnTo>
                  <a:pt x="44450" y="1130300"/>
                </a:lnTo>
                <a:lnTo>
                  <a:pt x="165100" y="1397000"/>
                </a:lnTo>
                <a:lnTo>
                  <a:pt x="323850" y="1536700"/>
                </a:lnTo>
                <a:lnTo>
                  <a:pt x="514350" y="1574800"/>
                </a:lnTo>
                <a:lnTo>
                  <a:pt x="704850" y="1600200"/>
                </a:lnTo>
                <a:lnTo>
                  <a:pt x="768350" y="1562100"/>
                </a:lnTo>
                <a:lnTo>
                  <a:pt x="812800" y="1403350"/>
                </a:lnTo>
                <a:lnTo>
                  <a:pt x="863600" y="1314450"/>
                </a:lnTo>
                <a:lnTo>
                  <a:pt x="1066800" y="1162050"/>
                </a:lnTo>
                <a:lnTo>
                  <a:pt x="1295400" y="863600"/>
                </a:lnTo>
                <a:lnTo>
                  <a:pt x="1320800" y="793750"/>
                </a:lnTo>
                <a:lnTo>
                  <a:pt x="1155700" y="615950"/>
                </a:lnTo>
                <a:lnTo>
                  <a:pt x="927100" y="368300"/>
                </a:lnTo>
                <a:lnTo>
                  <a:pt x="774700" y="234950"/>
                </a:lnTo>
                <a:lnTo>
                  <a:pt x="615950" y="63500"/>
                </a:lnTo>
                <a:lnTo>
                  <a:pt x="33655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3679317" y="2411730"/>
            <a:ext cx="1565910" cy="2017395"/>
          </a:xfrm>
          <a:custGeom>
            <a:avLst/>
            <a:gdLst>
              <a:gd name="connsiteX0" fmla="*/ 38100 w 1739900"/>
              <a:gd name="connsiteY0" fmla="*/ 6350 h 2241550"/>
              <a:gd name="connsiteX1" fmla="*/ 361950 w 1739900"/>
              <a:gd name="connsiteY1" fmla="*/ 139700 h 2241550"/>
              <a:gd name="connsiteX2" fmla="*/ 673100 w 1739900"/>
              <a:gd name="connsiteY2" fmla="*/ 177800 h 2241550"/>
              <a:gd name="connsiteX3" fmla="*/ 876300 w 1739900"/>
              <a:gd name="connsiteY3" fmla="*/ 330200 h 2241550"/>
              <a:gd name="connsiteX4" fmla="*/ 1073150 w 1739900"/>
              <a:gd name="connsiteY4" fmla="*/ 463550 h 2241550"/>
              <a:gd name="connsiteX5" fmla="*/ 1301750 w 1739900"/>
              <a:gd name="connsiteY5" fmla="*/ 419100 h 2241550"/>
              <a:gd name="connsiteX6" fmla="*/ 1397000 w 1739900"/>
              <a:gd name="connsiteY6" fmla="*/ 463550 h 2241550"/>
              <a:gd name="connsiteX7" fmla="*/ 1466850 w 1739900"/>
              <a:gd name="connsiteY7" fmla="*/ 654050 h 2241550"/>
              <a:gd name="connsiteX8" fmla="*/ 1543050 w 1739900"/>
              <a:gd name="connsiteY8" fmla="*/ 984250 h 2241550"/>
              <a:gd name="connsiteX9" fmla="*/ 1657350 w 1739900"/>
              <a:gd name="connsiteY9" fmla="*/ 1447800 h 2241550"/>
              <a:gd name="connsiteX10" fmla="*/ 1701800 w 1739900"/>
              <a:gd name="connsiteY10" fmla="*/ 1778000 h 2241550"/>
              <a:gd name="connsiteX11" fmla="*/ 1739900 w 1739900"/>
              <a:gd name="connsiteY11" fmla="*/ 1968500 h 2241550"/>
              <a:gd name="connsiteX12" fmla="*/ 1720850 w 1739900"/>
              <a:gd name="connsiteY12" fmla="*/ 2108200 h 2241550"/>
              <a:gd name="connsiteX13" fmla="*/ 1606550 w 1739900"/>
              <a:gd name="connsiteY13" fmla="*/ 2209800 h 2241550"/>
              <a:gd name="connsiteX14" fmla="*/ 1473200 w 1739900"/>
              <a:gd name="connsiteY14" fmla="*/ 2228850 h 2241550"/>
              <a:gd name="connsiteX15" fmla="*/ 1212850 w 1739900"/>
              <a:gd name="connsiteY15" fmla="*/ 2241550 h 2241550"/>
              <a:gd name="connsiteX16" fmla="*/ 1016000 w 1739900"/>
              <a:gd name="connsiteY16" fmla="*/ 2241550 h 2241550"/>
              <a:gd name="connsiteX17" fmla="*/ 863600 w 1739900"/>
              <a:gd name="connsiteY17" fmla="*/ 2165350 h 2241550"/>
              <a:gd name="connsiteX18" fmla="*/ 806450 w 1739900"/>
              <a:gd name="connsiteY18" fmla="*/ 2057400 h 2241550"/>
              <a:gd name="connsiteX19" fmla="*/ 844550 w 1739900"/>
              <a:gd name="connsiteY19" fmla="*/ 1943100 h 2241550"/>
              <a:gd name="connsiteX20" fmla="*/ 1130300 w 1739900"/>
              <a:gd name="connsiteY20" fmla="*/ 1841500 h 2241550"/>
              <a:gd name="connsiteX21" fmla="*/ 1270000 w 1739900"/>
              <a:gd name="connsiteY21" fmla="*/ 1651000 h 2241550"/>
              <a:gd name="connsiteX22" fmla="*/ 1263650 w 1739900"/>
              <a:gd name="connsiteY22" fmla="*/ 1352550 h 2241550"/>
              <a:gd name="connsiteX23" fmla="*/ 1168400 w 1739900"/>
              <a:gd name="connsiteY23" fmla="*/ 1174750 h 2241550"/>
              <a:gd name="connsiteX24" fmla="*/ 939800 w 1739900"/>
              <a:gd name="connsiteY24" fmla="*/ 1022350 h 2241550"/>
              <a:gd name="connsiteX25" fmla="*/ 641350 w 1739900"/>
              <a:gd name="connsiteY25" fmla="*/ 914400 h 2241550"/>
              <a:gd name="connsiteX26" fmla="*/ 431800 w 1739900"/>
              <a:gd name="connsiteY26" fmla="*/ 787400 h 2241550"/>
              <a:gd name="connsiteX27" fmla="*/ 266700 w 1739900"/>
              <a:gd name="connsiteY27" fmla="*/ 609600 h 2241550"/>
              <a:gd name="connsiteX28" fmla="*/ 203200 w 1739900"/>
              <a:gd name="connsiteY28" fmla="*/ 463550 h 2241550"/>
              <a:gd name="connsiteX29" fmla="*/ 133350 w 1739900"/>
              <a:gd name="connsiteY29" fmla="*/ 292100 h 2241550"/>
              <a:gd name="connsiteX30" fmla="*/ 12700 w 1739900"/>
              <a:gd name="connsiteY30" fmla="*/ 196850 h 2241550"/>
              <a:gd name="connsiteX31" fmla="*/ 0 w 1739900"/>
              <a:gd name="connsiteY31" fmla="*/ 63500 h 2241550"/>
              <a:gd name="connsiteX32" fmla="*/ 88900 w 1739900"/>
              <a:gd name="connsiteY32" fmla="*/ 0 h 22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9900" h="2241550">
                <a:moveTo>
                  <a:pt x="38100" y="6350"/>
                </a:moveTo>
                <a:lnTo>
                  <a:pt x="361950" y="139700"/>
                </a:lnTo>
                <a:lnTo>
                  <a:pt x="673100" y="177800"/>
                </a:lnTo>
                <a:lnTo>
                  <a:pt x="876300" y="330200"/>
                </a:lnTo>
                <a:lnTo>
                  <a:pt x="1073150" y="463550"/>
                </a:lnTo>
                <a:lnTo>
                  <a:pt x="1301750" y="419100"/>
                </a:lnTo>
                <a:lnTo>
                  <a:pt x="1397000" y="463550"/>
                </a:lnTo>
                <a:lnTo>
                  <a:pt x="1466850" y="654050"/>
                </a:lnTo>
                <a:lnTo>
                  <a:pt x="1543050" y="984250"/>
                </a:lnTo>
                <a:lnTo>
                  <a:pt x="1657350" y="1447800"/>
                </a:lnTo>
                <a:lnTo>
                  <a:pt x="1701800" y="1778000"/>
                </a:lnTo>
                <a:lnTo>
                  <a:pt x="1739900" y="1968500"/>
                </a:lnTo>
                <a:lnTo>
                  <a:pt x="1720850" y="2108200"/>
                </a:lnTo>
                <a:lnTo>
                  <a:pt x="1606550" y="2209800"/>
                </a:lnTo>
                <a:lnTo>
                  <a:pt x="1473200" y="2228850"/>
                </a:lnTo>
                <a:lnTo>
                  <a:pt x="1212850" y="2241550"/>
                </a:lnTo>
                <a:lnTo>
                  <a:pt x="1016000" y="2241550"/>
                </a:lnTo>
                <a:lnTo>
                  <a:pt x="863600" y="2165350"/>
                </a:lnTo>
                <a:lnTo>
                  <a:pt x="806450" y="2057400"/>
                </a:lnTo>
                <a:lnTo>
                  <a:pt x="844550" y="1943100"/>
                </a:lnTo>
                <a:lnTo>
                  <a:pt x="1130300" y="1841500"/>
                </a:lnTo>
                <a:lnTo>
                  <a:pt x="1270000" y="1651000"/>
                </a:lnTo>
                <a:lnTo>
                  <a:pt x="1263650" y="1352550"/>
                </a:lnTo>
                <a:lnTo>
                  <a:pt x="1168400" y="1174750"/>
                </a:lnTo>
                <a:lnTo>
                  <a:pt x="939800" y="1022350"/>
                </a:lnTo>
                <a:lnTo>
                  <a:pt x="641350" y="914400"/>
                </a:lnTo>
                <a:lnTo>
                  <a:pt x="431800" y="787400"/>
                </a:lnTo>
                <a:lnTo>
                  <a:pt x="266700" y="609600"/>
                </a:lnTo>
                <a:lnTo>
                  <a:pt x="203200" y="463550"/>
                </a:lnTo>
                <a:lnTo>
                  <a:pt x="133350" y="292100"/>
                </a:lnTo>
                <a:lnTo>
                  <a:pt x="12700" y="196850"/>
                </a:lnTo>
                <a:lnTo>
                  <a:pt x="0" y="63500"/>
                </a:lnTo>
                <a:lnTo>
                  <a:pt x="88900" y="0"/>
                </a:lnTo>
              </a:path>
            </a:pathLst>
          </a:custGeom>
          <a:solidFill>
            <a:srgbClr val="FFCC00">
              <a:alpha val="29804"/>
            </a:srgbClr>
          </a:solidFill>
          <a:ln w="381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142482" y="3474720"/>
            <a:ext cx="840105" cy="1074420"/>
          </a:xfrm>
          <a:custGeom>
            <a:avLst/>
            <a:gdLst>
              <a:gd name="connsiteX0" fmla="*/ 222250 w 933450"/>
              <a:gd name="connsiteY0" fmla="*/ 6350 h 1193800"/>
              <a:gd name="connsiteX1" fmla="*/ 469900 w 933450"/>
              <a:gd name="connsiteY1" fmla="*/ 152400 h 1193800"/>
              <a:gd name="connsiteX2" fmla="*/ 730250 w 933450"/>
              <a:gd name="connsiteY2" fmla="*/ 311150 h 1193800"/>
              <a:gd name="connsiteX3" fmla="*/ 933450 w 933450"/>
              <a:gd name="connsiteY3" fmla="*/ 501650 h 1193800"/>
              <a:gd name="connsiteX4" fmla="*/ 933450 w 933450"/>
              <a:gd name="connsiteY4" fmla="*/ 692150 h 1193800"/>
              <a:gd name="connsiteX5" fmla="*/ 825500 w 933450"/>
              <a:gd name="connsiteY5" fmla="*/ 876300 h 1193800"/>
              <a:gd name="connsiteX6" fmla="*/ 685800 w 933450"/>
              <a:gd name="connsiteY6" fmla="*/ 990600 h 1193800"/>
              <a:gd name="connsiteX7" fmla="*/ 431800 w 933450"/>
              <a:gd name="connsiteY7" fmla="*/ 1098550 h 1193800"/>
              <a:gd name="connsiteX8" fmla="*/ 158750 w 933450"/>
              <a:gd name="connsiteY8" fmla="*/ 1193800 h 1193800"/>
              <a:gd name="connsiteX9" fmla="*/ 76200 w 933450"/>
              <a:gd name="connsiteY9" fmla="*/ 1111250 h 1193800"/>
              <a:gd name="connsiteX10" fmla="*/ 196850 w 933450"/>
              <a:gd name="connsiteY10" fmla="*/ 869950 h 1193800"/>
              <a:gd name="connsiteX11" fmla="*/ 158750 w 933450"/>
              <a:gd name="connsiteY11" fmla="*/ 717550 h 1193800"/>
              <a:gd name="connsiteX12" fmla="*/ 82550 w 933450"/>
              <a:gd name="connsiteY12" fmla="*/ 539750 h 1193800"/>
              <a:gd name="connsiteX13" fmla="*/ 0 w 933450"/>
              <a:gd name="connsiteY13" fmla="*/ 476250 h 1193800"/>
              <a:gd name="connsiteX14" fmla="*/ 57150 w 933450"/>
              <a:gd name="connsiteY14" fmla="*/ 158750 h 1193800"/>
              <a:gd name="connsiteX15" fmla="*/ 158750 w 933450"/>
              <a:gd name="connsiteY15" fmla="*/ 0 h 1193800"/>
              <a:gd name="connsiteX16" fmla="*/ 260350 w 933450"/>
              <a:gd name="connsiteY16" fmla="*/ 50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3450" h="1193800">
                <a:moveTo>
                  <a:pt x="222250" y="6350"/>
                </a:moveTo>
                <a:lnTo>
                  <a:pt x="469900" y="152400"/>
                </a:lnTo>
                <a:lnTo>
                  <a:pt x="730250" y="311150"/>
                </a:lnTo>
                <a:lnTo>
                  <a:pt x="933450" y="501650"/>
                </a:lnTo>
                <a:lnTo>
                  <a:pt x="933450" y="692150"/>
                </a:lnTo>
                <a:lnTo>
                  <a:pt x="825500" y="876300"/>
                </a:lnTo>
                <a:lnTo>
                  <a:pt x="685800" y="990600"/>
                </a:lnTo>
                <a:lnTo>
                  <a:pt x="431800" y="1098550"/>
                </a:lnTo>
                <a:lnTo>
                  <a:pt x="158750" y="1193800"/>
                </a:lnTo>
                <a:lnTo>
                  <a:pt x="76200" y="1111250"/>
                </a:lnTo>
                <a:lnTo>
                  <a:pt x="196850" y="869950"/>
                </a:lnTo>
                <a:lnTo>
                  <a:pt x="158750" y="717550"/>
                </a:lnTo>
                <a:lnTo>
                  <a:pt x="82550" y="539750"/>
                </a:lnTo>
                <a:lnTo>
                  <a:pt x="0" y="476250"/>
                </a:lnTo>
                <a:lnTo>
                  <a:pt x="57150" y="158750"/>
                </a:lnTo>
                <a:lnTo>
                  <a:pt x="158750" y="0"/>
                </a:lnTo>
                <a:lnTo>
                  <a:pt x="260350" y="50800"/>
                </a:lnTo>
              </a:path>
            </a:pathLst>
          </a:custGeom>
          <a:solidFill>
            <a:srgbClr val="0033CC">
              <a:alpha val="30000"/>
            </a:srgbClr>
          </a:solidFill>
          <a:ln w="381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964692" y="3251835"/>
            <a:ext cx="3554730" cy="1731645"/>
          </a:xfrm>
          <a:custGeom>
            <a:avLst/>
            <a:gdLst>
              <a:gd name="connsiteX0" fmla="*/ 552450 w 3949700"/>
              <a:gd name="connsiteY0" fmla="*/ 0 h 1924050"/>
              <a:gd name="connsiteX1" fmla="*/ 412750 w 3949700"/>
              <a:gd name="connsiteY1" fmla="*/ 196850 h 1924050"/>
              <a:gd name="connsiteX2" fmla="*/ 279400 w 3949700"/>
              <a:gd name="connsiteY2" fmla="*/ 323850 h 1924050"/>
              <a:gd name="connsiteX3" fmla="*/ 139700 w 3949700"/>
              <a:gd name="connsiteY3" fmla="*/ 457200 h 1924050"/>
              <a:gd name="connsiteX4" fmla="*/ 57150 w 3949700"/>
              <a:gd name="connsiteY4" fmla="*/ 552450 h 1924050"/>
              <a:gd name="connsiteX5" fmla="*/ 0 w 3949700"/>
              <a:gd name="connsiteY5" fmla="*/ 736600 h 1924050"/>
              <a:gd name="connsiteX6" fmla="*/ 63500 w 3949700"/>
              <a:gd name="connsiteY6" fmla="*/ 977900 h 1924050"/>
              <a:gd name="connsiteX7" fmla="*/ 285750 w 3949700"/>
              <a:gd name="connsiteY7" fmla="*/ 1136650 h 1924050"/>
              <a:gd name="connsiteX8" fmla="*/ 647700 w 3949700"/>
              <a:gd name="connsiteY8" fmla="*/ 1263650 h 1924050"/>
              <a:gd name="connsiteX9" fmla="*/ 1047750 w 3949700"/>
              <a:gd name="connsiteY9" fmla="*/ 1384300 h 1924050"/>
              <a:gd name="connsiteX10" fmla="*/ 1574800 w 3949700"/>
              <a:gd name="connsiteY10" fmla="*/ 1555750 h 1924050"/>
              <a:gd name="connsiteX11" fmla="*/ 2514600 w 3949700"/>
              <a:gd name="connsiteY11" fmla="*/ 1822450 h 1924050"/>
              <a:gd name="connsiteX12" fmla="*/ 3149600 w 3949700"/>
              <a:gd name="connsiteY12" fmla="*/ 1924050 h 1924050"/>
              <a:gd name="connsiteX13" fmla="*/ 3492500 w 3949700"/>
              <a:gd name="connsiteY13" fmla="*/ 1892300 h 1924050"/>
              <a:gd name="connsiteX14" fmla="*/ 3676650 w 3949700"/>
              <a:gd name="connsiteY14" fmla="*/ 1784350 h 1924050"/>
              <a:gd name="connsiteX15" fmla="*/ 3841750 w 3949700"/>
              <a:gd name="connsiteY15" fmla="*/ 1606550 h 1924050"/>
              <a:gd name="connsiteX16" fmla="*/ 3924300 w 3949700"/>
              <a:gd name="connsiteY16" fmla="*/ 1377950 h 1924050"/>
              <a:gd name="connsiteX17" fmla="*/ 3949700 w 3949700"/>
              <a:gd name="connsiteY17" fmla="*/ 1206500 h 1924050"/>
              <a:gd name="connsiteX18" fmla="*/ 3937000 w 3949700"/>
              <a:gd name="connsiteY18" fmla="*/ 1092200 h 1924050"/>
              <a:gd name="connsiteX19" fmla="*/ 3759200 w 3949700"/>
              <a:gd name="connsiteY19" fmla="*/ 952500 h 1924050"/>
              <a:gd name="connsiteX20" fmla="*/ 3422650 w 3949700"/>
              <a:gd name="connsiteY20" fmla="*/ 933450 h 1924050"/>
              <a:gd name="connsiteX21" fmla="*/ 3130550 w 3949700"/>
              <a:gd name="connsiteY21" fmla="*/ 857250 h 1924050"/>
              <a:gd name="connsiteX22" fmla="*/ 2819400 w 3949700"/>
              <a:gd name="connsiteY22" fmla="*/ 787400 h 1924050"/>
              <a:gd name="connsiteX23" fmla="*/ 2470150 w 3949700"/>
              <a:gd name="connsiteY23" fmla="*/ 723900 h 1924050"/>
              <a:gd name="connsiteX24" fmla="*/ 2089150 w 3949700"/>
              <a:gd name="connsiteY24" fmla="*/ 622300 h 1924050"/>
              <a:gd name="connsiteX25" fmla="*/ 1676400 w 3949700"/>
              <a:gd name="connsiteY25" fmla="*/ 412750 h 1924050"/>
              <a:gd name="connsiteX26" fmla="*/ 1409700 w 3949700"/>
              <a:gd name="connsiteY26" fmla="*/ 241300 h 1924050"/>
              <a:gd name="connsiteX27" fmla="*/ 1104900 w 3949700"/>
              <a:gd name="connsiteY27" fmla="*/ 196850 h 1924050"/>
              <a:gd name="connsiteX28" fmla="*/ 869950 w 3949700"/>
              <a:gd name="connsiteY28" fmla="*/ 82550 h 1924050"/>
              <a:gd name="connsiteX29" fmla="*/ 692150 w 3949700"/>
              <a:gd name="connsiteY29" fmla="*/ 31750 h 1924050"/>
              <a:gd name="connsiteX30" fmla="*/ 552450 w 3949700"/>
              <a:gd name="connsiteY30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49700" h="1924050">
                <a:moveTo>
                  <a:pt x="552450" y="0"/>
                </a:moveTo>
                <a:lnTo>
                  <a:pt x="412750" y="196850"/>
                </a:lnTo>
                <a:lnTo>
                  <a:pt x="279400" y="323850"/>
                </a:lnTo>
                <a:lnTo>
                  <a:pt x="139700" y="457200"/>
                </a:lnTo>
                <a:lnTo>
                  <a:pt x="57150" y="552450"/>
                </a:lnTo>
                <a:lnTo>
                  <a:pt x="0" y="736600"/>
                </a:lnTo>
                <a:lnTo>
                  <a:pt x="63500" y="977900"/>
                </a:lnTo>
                <a:lnTo>
                  <a:pt x="285750" y="1136650"/>
                </a:lnTo>
                <a:lnTo>
                  <a:pt x="647700" y="1263650"/>
                </a:lnTo>
                <a:lnTo>
                  <a:pt x="1047750" y="1384300"/>
                </a:lnTo>
                <a:lnTo>
                  <a:pt x="1574800" y="1555750"/>
                </a:lnTo>
                <a:lnTo>
                  <a:pt x="2514600" y="1822450"/>
                </a:lnTo>
                <a:lnTo>
                  <a:pt x="3149600" y="1924050"/>
                </a:lnTo>
                <a:lnTo>
                  <a:pt x="3492500" y="1892300"/>
                </a:lnTo>
                <a:lnTo>
                  <a:pt x="3676650" y="1784350"/>
                </a:lnTo>
                <a:lnTo>
                  <a:pt x="3841750" y="1606550"/>
                </a:lnTo>
                <a:lnTo>
                  <a:pt x="3924300" y="1377950"/>
                </a:lnTo>
                <a:lnTo>
                  <a:pt x="3949700" y="1206500"/>
                </a:lnTo>
                <a:lnTo>
                  <a:pt x="3937000" y="1092200"/>
                </a:lnTo>
                <a:lnTo>
                  <a:pt x="3759200" y="952500"/>
                </a:lnTo>
                <a:lnTo>
                  <a:pt x="3422650" y="933450"/>
                </a:lnTo>
                <a:lnTo>
                  <a:pt x="3130550" y="857250"/>
                </a:lnTo>
                <a:lnTo>
                  <a:pt x="2819400" y="787400"/>
                </a:lnTo>
                <a:lnTo>
                  <a:pt x="2470150" y="723900"/>
                </a:lnTo>
                <a:lnTo>
                  <a:pt x="2089150" y="622300"/>
                </a:lnTo>
                <a:lnTo>
                  <a:pt x="1676400" y="412750"/>
                </a:lnTo>
                <a:lnTo>
                  <a:pt x="1409700" y="241300"/>
                </a:lnTo>
                <a:lnTo>
                  <a:pt x="1104900" y="196850"/>
                </a:lnTo>
                <a:lnTo>
                  <a:pt x="869950" y="82550"/>
                </a:lnTo>
                <a:lnTo>
                  <a:pt x="692150" y="31750"/>
                </a:lnTo>
                <a:lnTo>
                  <a:pt x="552450" y="0"/>
                </a:lnTo>
                <a:close/>
              </a:path>
            </a:pathLst>
          </a:custGeom>
          <a:solidFill>
            <a:schemeClr val="bg2">
              <a:lumMod val="50000"/>
              <a:alpha val="30000"/>
            </a:schemeClr>
          </a:solidFill>
          <a:ln w="381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100" y="188823"/>
            <a:ext cx="7750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Subsidence is constant. Abandoned lobes sink below the water and new lobes can overlap them. </a:t>
            </a:r>
            <a:endParaRPr lang="en-US" sz="2400" dirty="0"/>
          </a:p>
        </p:txBody>
      </p:sp>
      <p:sp>
        <p:nvSpPr>
          <p:cNvPr id="22" name="Freeform 21"/>
          <p:cNvSpPr/>
          <p:nvPr/>
        </p:nvSpPr>
        <p:spPr>
          <a:xfrm>
            <a:off x="4347975" y="3029799"/>
            <a:ext cx="1765816" cy="1793887"/>
          </a:xfrm>
          <a:custGeom>
            <a:avLst/>
            <a:gdLst>
              <a:gd name="connsiteX0" fmla="*/ 63500 w 1593850"/>
              <a:gd name="connsiteY0" fmla="*/ 0 h 1333500"/>
              <a:gd name="connsiteX1" fmla="*/ 323850 w 1593850"/>
              <a:gd name="connsiteY1" fmla="*/ 38100 h 1333500"/>
              <a:gd name="connsiteX2" fmla="*/ 476250 w 1593850"/>
              <a:gd name="connsiteY2" fmla="*/ 44450 h 1333500"/>
              <a:gd name="connsiteX3" fmla="*/ 647700 w 1593850"/>
              <a:gd name="connsiteY3" fmla="*/ 184150 h 1333500"/>
              <a:gd name="connsiteX4" fmla="*/ 831850 w 1593850"/>
              <a:gd name="connsiteY4" fmla="*/ 260350 h 1333500"/>
              <a:gd name="connsiteX5" fmla="*/ 971550 w 1593850"/>
              <a:gd name="connsiteY5" fmla="*/ 260350 h 1333500"/>
              <a:gd name="connsiteX6" fmla="*/ 1162050 w 1593850"/>
              <a:gd name="connsiteY6" fmla="*/ 381000 h 1333500"/>
              <a:gd name="connsiteX7" fmla="*/ 1257300 w 1593850"/>
              <a:gd name="connsiteY7" fmla="*/ 615950 h 1333500"/>
              <a:gd name="connsiteX8" fmla="*/ 1441450 w 1593850"/>
              <a:gd name="connsiteY8" fmla="*/ 787400 h 1333500"/>
              <a:gd name="connsiteX9" fmla="*/ 1568450 w 1593850"/>
              <a:gd name="connsiteY9" fmla="*/ 990600 h 1333500"/>
              <a:gd name="connsiteX10" fmla="*/ 1593850 w 1593850"/>
              <a:gd name="connsiteY10" fmla="*/ 1136650 h 1333500"/>
              <a:gd name="connsiteX11" fmla="*/ 1549400 w 1593850"/>
              <a:gd name="connsiteY11" fmla="*/ 1282700 h 1333500"/>
              <a:gd name="connsiteX12" fmla="*/ 1460500 w 1593850"/>
              <a:gd name="connsiteY12" fmla="*/ 1333500 h 1333500"/>
              <a:gd name="connsiteX13" fmla="*/ 1346200 w 1593850"/>
              <a:gd name="connsiteY13" fmla="*/ 1327150 h 1333500"/>
              <a:gd name="connsiteX14" fmla="*/ 1187450 w 1593850"/>
              <a:gd name="connsiteY14" fmla="*/ 1238250 h 1333500"/>
              <a:gd name="connsiteX15" fmla="*/ 1003300 w 1593850"/>
              <a:gd name="connsiteY15" fmla="*/ 1085850 h 1333500"/>
              <a:gd name="connsiteX16" fmla="*/ 901700 w 1593850"/>
              <a:gd name="connsiteY16" fmla="*/ 895350 h 1333500"/>
              <a:gd name="connsiteX17" fmla="*/ 787400 w 1593850"/>
              <a:gd name="connsiteY17" fmla="*/ 704850 h 1333500"/>
              <a:gd name="connsiteX18" fmla="*/ 654050 w 1593850"/>
              <a:gd name="connsiteY18" fmla="*/ 463550 h 1333500"/>
              <a:gd name="connsiteX19" fmla="*/ 533400 w 1593850"/>
              <a:gd name="connsiteY19" fmla="*/ 298450 h 1333500"/>
              <a:gd name="connsiteX20" fmla="*/ 482600 w 1593850"/>
              <a:gd name="connsiteY20" fmla="*/ 247650 h 1333500"/>
              <a:gd name="connsiteX21" fmla="*/ 355600 w 1593850"/>
              <a:gd name="connsiteY21" fmla="*/ 203200 h 1333500"/>
              <a:gd name="connsiteX22" fmla="*/ 222250 w 1593850"/>
              <a:gd name="connsiteY22" fmla="*/ 196850 h 1333500"/>
              <a:gd name="connsiteX23" fmla="*/ 95250 w 1593850"/>
              <a:gd name="connsiteY23" fmla="*/ 165100 h 1333500"/>
              <a:gd name="connsiteX24" fmla="*/ 0 w 1593850"/>
              <a:gd name="connsiteY24" fmla="*/ 120650 h 1333500"/>
              <a:gd name="connsiteX25" fmla="*/ 63500 w 1593850"/>
              <a:gd name="connsiteY25" fmla="*/ 0 h 1333500"/>
              <a:gd name="connsiteX0" fmla="*/ 63500 w 1593850"/>
              <a:gd name="connsiteY0" fmla="*/ 0 h 1840179"/>
              <a:gd name="connsiteX1" fmla="*/ 323850 w 1593850"/>
              <a:gd name="connsiteY1" fmla="*/ 38100 h 1840179"/>
              <a:gd name="connsiteX2" fmla="*/ 476250 w 1593850"/>
              <a:gd name="connsiteY2" fmla="*/ 44450 h 1840179"/>
              <a:gd name="connsiteX3" fmla="*/ 647700 w 1593850"/>
              <a:gd name="connsiteY3" fmla="*/ 184150 h 1840179"/>
              <a:gd name="connsiteX4" fmla="*/ 831850 w 1593850"/>
              <a:gd name="connsiteY4" fmla="*/ 260350 h 1840179"/>
              <a:gd name="connsiteX5" fmla="*/ 971550 w 1593850"/>
              <a:gd name="connsiteY5" fmla="*/ 260350 h 1840179"/>
              <a:gd name="connsiteX6" fmla="*/ 1162050 w 1593850"/>
              <a:gd name="connsiteY6" fmla="*/ 381000 h 1840179"/>
              <a:gd name="connsiteX7" fmla="*/ 1257300 w 1593850"/>
              <a:gd name="connsiteY7" fmla="*/ 615950 h 1840179"/>
              <a:gd name="connsiteX8" fmla="*/ 1441450 w 1593850"/>
              <a:gd name="connsiteY8" fmla="*/ 787400 h 1840179"/>
              <a:gd name="connsiteX9" fmla="*/ 1568450 w 1593850"/>
              <a:gd name="connsiteY9" fmla="*/ 990600 h 1840179"/>
              <a:gd name="connsiteX10" fmla="*/ 1593850 w 1593850"/>
              <a:gd name="connsiteY10" fmla="*/ 1136650 h 1840179"/>
              <a:gd name="connsiteX11" fmla="*/ 1549400 w 1593850"/>
              <a:gd name="connsiteY11" fmla="*/ 1282700 h 1840179"/>
              <a:gd name="connsiteX12" fmla="*/ 1460500 w 1593850"/>
              <a:gd name="connsiteY12" fmla="*/ 1333500 h 1840179"/>
              <a:gd name="connsiteX13" fmla="*/ 1265724 w 1593850"/>
              <a:gd name="connsiteY13" fmla="*/ 1840179 h 1840179"/>
              <a:gd name="connsiteX14" fmla="*/ 1187450 w 1593850"/>
              <a:gd name="connsiteY14" fmla="*/ 1238250 h 1840179"/>
              <a:gd name="connsiteX15" fmla="*/ 1003300 w 1593850"/>
              <a:gd name="connsiteY15" fmla="*/ 1085850 h 1840179"/>
              <a:gd name="connsiteX16" fmla="*/ 901700 w 1593850"/>
              <a:gd name="connsiteY16" fmla="*/ 895350 h 1840179"/>
              <a:gd name="connsiteX17" fmla="*/ 787400 w 1593850"/>
              <a:gd name="connsiteY17" fmla="*/ 704850 h 1840179"/>
              <a:gd name="connsiteX18" fmla="*/ 654050 w 1593850"/>
              <a:gd name="connsiteY18" fmla="*/ 463550 h 1840179"/>
              <a:gd name="connsiteX19" fmla="*/ 533400 w 1593850"/>
              <a:gd name="connsiteY19" fmla="*/ 298450 h 1840179"/>
              <a:gd name="connsiteX20" fmla="*/ 482600 w 1593850"/>
              <a:gd name="connsiteY20" fmla="*/ 247650 h 1840179"/>
              <a:gd name="connsiteX21" fmla="*/ 355600 w 1593850"/>
              <a:gd name="connsiteY21" fmla="*/ 203200 h 1840179"/>
              <a:gd name="connsiteX22" fmla="*/ 222250 w 1593850"/>
              <a:gd name="connsiteY22" fmla="*/ 196850 h 1840179"/>
              <a:gd name="connsiteX23" fmla="*/ 95250 w 1593850"/>
              <a:gd name="connsiteY23" fmla="*/ 165100 h 1840179"/>
              <a:gd name="connsiteX24" fmla="*/ 0 w 1593850"/>
              <a:gd name="connsiteY24" fmla="*/ 120650 h 1840179"/>
              <a:gd name="connsiteX25" fmla="*/ 63500 w 1593850"/>
              <a:gd name="connsiteY25" fmla="*/ 0 h 1840179"/>
              <a:gd name="connsiteX0" fmla="*/ 63500 w 1593850"/>
              <a:gd name="connsiteY0" fmla="*/ 0 h 1840179"/>
              <a:gd name="connsiteX1" fmla="*/ 323850 w 1593850"/>
              <a:gd name="connsiteY1" fmla="*/ 38100 h 1840179"/>
              <a:gd name="connsiteX2" fmla="*/ 476250 w 1593850"/>
              <a:gd name="connsiteY2" fmla="*/ 44450 h 1840179"/>
              <a:gd name="connsiteX3" fmla="*/ 647700 w 1593850"/>
              <a:gd name="connsiteY3" fmla="*/ 184150 h 1840179"/>
              <a:gd name="connsiteX4" fmla="*/ 831850 w 1593850"/>
              <a:gd name="connsiteY4" fmla="*/ 260350 h 1840179"/>
              <a:gd name="connsiteX5" fmla="*/ 971550 w 1593850"/>
              <a:gd name="connsiteY5" fmla="*/ 260350 h 1840179"/>
              <a:gd name="connsiteX6" fmla="*/ 1162050 w 1593850"/>
              <a:gd name="connsiteY6" fmla="*/ 381000 h 1840179"/>
              <a:gd name="connsiteX7" fmla="*/ 1257300 w 1593850"/>
              <a:gd name="connsiteY7" fmla="*/ 615950 h 1840179"/>
              <a:gd name="connsiteX8" fmla="*/ 1441450 w 1593850"/>
              <a:gd name="connsiteY8" fmla="*/ 787400 h 1840179"/>
              <a:gd name="connsiteX9" fmla="*/ 1568450 w 1593850"/>
              <a:gd name="connsiteY9" fmla="*/ 990600 h 1840179"/>
              <a:gd name="connsiteX10" fmla="*/ 1593850 w 1593850"/>
              <a:gd name="connsiteY10" fmla="*/ 1136650 h 1840179"/>
              <a:gd name="connsiteX11" fmla="*/ 1549400 w 1593850"/>
              <a:gd name="connsiteY11" fmla="*/ 1282700 h 1840179"/>
              <a:gd name="connsiteX12" fmla="*/ 1369966 w 1593850"/>
              <a:gd name="connsiteY12" fmla="*/ 1695639 h 1840179"/>
              <a:gd name="connsiteX13" fmla="*/ 1265724 w 1593850"/>
              <a:gd name="connsiteY13" fmla="*/ 1840179 h 1840179"/>
              <a:gd name="connsiteX14" fmla="*/ 1187450 w 1593850"/>
              <a:gd name="connsiteY14" fmla="*/ 1238250 h 1840179"/>
              <a:gd name="connsiteX15" fmla="*/ 1003300 w 1593850"/>
              <a:gd name="connsiteY15" fmla="*/ 1085850 h 1840179"/>
              <a:gd name="connsiteX16" fmla="*/ 901700 w 1593850"/>
              <a:gd name="connsiteY16" fmla="*/ 895350 h 1840179"/>
              <a:gd name="connsiteX17" fmla="*/ 787400 w 1593850"/>
              <a:gd name="connsiteY17" fmla="*/ 704850 h 1840179"/>
              <a:gd name="connsiteX18" fmla="*/ 654050 w 1593850"/>
              <a:gd name="connsiteY18" fmla="*/ 463550 h 1840179"/>
              <a:gd name="connsiteX19" fmla="*/ 533400 w 1593850"/>
              <a:gd name="connsiteY19" fmla="*/ 298450 h 1840179"/>
              <a:gd name="connsiteX20" fmla="*/ 482600 w 1593850"/>
              <a:gd name="connsiteY20" fmla="*/ 247650 h 1840179"/>
              <a:gd name="connsiteX21" fmla="*/ 355600 w 1593850"/>
              <a:gd name="connsiteY21" fmla="*/ 203200 h 1840179"/>
              <a:gd name="connsiteX22" fmla="*/ 222250 w 1593850"/>
              <a:gd name="connsiteY22" fmla="*/ 196850 h 1840179"/>
              <a:gd name="connsiteX23" fmla="*/ 95250 w 1593850"/>
              <a:gd name="connsiteY23" fmla="*/ 165100 h 1840179"/>
              <a:gd name="connsiteX24" fmla="*/ 0 w 1593850"/>
              <a:gd name="connsiteY24" fmla="*/ 120650 h 1840179"/>
              <a:gd name="connsiteX25" fmla="*/ 63500 w 1593850"/>
              <a:gd name="connsiteY25" fmla="*/ 0 h 1840179"/>
              <a:gd name="connsiteX0" fmla="*/ 63500 w 1593850"/>
              <a:gd name="connsiteY0" fmla="*/ 0 h 1840179"/>
              <a:gd name="connsiteX1" fmla="*/ 323850 w 1593850"/>
              <a:gd name="connsiteY1" fmla="*/ 38100 h 1840179"/>
              <a:gd name="connsiteX2" fmla="*/ 476250 w 1593850"/>
              <a:gd name="connsiteY2" fmla="*/ 44450 h 1840179"/>
              <a:gd name="connsiteX3" fmla="*/ 647700 w 1593850"/>
              <a:gd name="connsiteY3" fmla="*/ 184150 h 1840179"/>
              <a:gd name="connsiteX4" fmla="*/ 831850 w 1593850"/>
              <a:gd name="connsiteY4" fmla="*/ 260350 h 1840179"/>
              <a:gd name="connsiteX5" fmla="*/ 971550 w 1593850"/>
              <a:gd name="connsiteY5" fmla="*/ 260350 h 1840179"/>
              <a:gd name="connsiteX6" fmla="*/ 1162050 w 1593850"/>
              <a:gd name="connsiteY6" fmla="*/ 381000 h 1840179"/>
              <a:gd name="connsiteX7" fmla="*/ 1257300 w 1593850"/>
              <a:gd name="connsiteY7" fmla="*/ 615950 h 1840179"/>
              <a:gd name="connsiteX8" fmla="*/ 1441450 w 1593850"/>
              <a:gd name="connsiteY8" fmla="*/ 787400 h 1840179"/>
              <a:gd name="connsiteX9" fmla="*/ 1568450 w 1593850"/>
              <a:gd name="connsiteY9" fmla="*/ 990600 h 1840179"/>
              <a:gd name="connsiteX10" fmla="*/ 1593850 w 1593850"/>
              <a:gd name="connsiteY10" fmla="*/ 1136650 h 1840179"/>
              <a:gd name="connsiteX11" fmla="*/ 1519222 w 1593850"/>
              <a:gd name="connsiteY11" fmla="*/ 1554305 h 1840179"/>
              <a:gd name="connsiteX12" fmla="*/ 1369966 w 1593850"/>
              <a:gd name="connsiteY12" fmla="*/ 1695639 h 1840179"/>
              <a:gd name="connsiteX13" fmla="*/ 1265724 w 1593850"/>
              <a:gd name="connsiteY13" fmla="*/ 1840179 h 1840179"/>
              <a:gd name="connsiteX14" fmla="*/ 1187450 w 1593850"/>
              <a:gd name="connsiteY14" fmla="*/ 1238250 h 1840179"/>
              <a:gd name="connsiteX15" fmla="*/ 1003300 w 1593850"/>
              <a:gd name="connsiteY15" fmla="*/ 1085850 h 1840179"/>
              <a:gd name="connsiteX16" fmla="*/ 901700 w 1593850"/>
              <a:gd name="connsiteY16" fmla="*/ 895350 h 1840179"/>
              <a:gd name="connsiteX17" fmla="*/ 787400 w 1593850"/>
              <a:gd name="connsiteY17" fmla="*/ 704850 h 1840179"/>
              <a:gd name="connsiteX18" fmla="*/ 654050 w 1593850"/>
              <a:gd name="connsiteY18" fmla="*/ 463550 h 1840179"/>
              <a:gd name="connsiteX19" fmla="*/ 533400 w 1593850"/>
              <a:gd name="connsiteY19" fmla="*/ 298450 h 1840179"/>
              <a:gd name="connsiteX20" fmla="*/ 482600 w 1593850"/>
              <a:gd name="connsiteY20" fmla="*/ 247650 h 1840179"/>
              <a:gd name="connsiteX21" fmla="*/ 355600 w 1593850"/>
              <a:gd name="connsiteY21" fmla="*/ 203200 h 1840179"/>
              <a:gd name="connsiteX22" fmla="*/ 222250 w 1593850"/>
              <a:gd name="connsiteY22" fmla="*/ 196850 h 1840179"/>
              <a:gd name="connsiteX23" fmla="*/ 95250 w 1593850"/>
              <a:gd name="connsiteY23" fmla="*/ 165100 h 1840179"/>
              <a:gd name="connsiteX24" fmla="*/ 0 w 1593850"/>
              <a:gd name="connsiteY24" fmla="*/ 120650 h 1840179"/>
              <a:gd name="connsiteX25" fmla="*/ 63500 w 1593850"/>
              <a:gd name="connsiteY25" fmla="*/ 0 h 1840179"/>
              <a:gd name="connsiteX0" fmla="*/ 63500 w 1638031"/>
              <a:gd name="connsiteY0" fmla="*/ 0 h 1840179"/>
              <a:gd name="connsiteX1" fmla="*/ 323850 w 1638031"/>
              <a:gd name="connsiteY1" fmla="*/ 38100 h 1840179"/>
              <a:gd name="connsiteX2" fmla="*/ 476250 w 1638031"/>
              <a:gd name="connsiteY2" fmla="*/ 44450 h 1840179"/>
              <a:gd name="connsiteX3" fmla="*/ 647700 w 1638031"/>
              <a:gd name="connsiteY3" fmla="*/ 184150 h 1840179"/>
              <a:gd name="connsiteX4" fmla="*/ 831850 w 1638031"/>
              <a:gd name="connsiteY4" fmla="*/ 260350 h 1840179"/>
              <a:gd name="connsiteX5" fmla="*/ 971550 w 1638031"/>
              <a:gd name="connsiteY5" fmla="*/ 260350 h 1840179"/>
              <a:gd name="connsiteX6" fmla="*/ 1162050 w 1638031"/>
              <a:gd name="connsiteY6" fmla="*/ 381000 h 1840179"/>
              <a:gd name="connsiteX7" fmla="*/ 1257300 w 1638031"/>
              <a:gd name="connsiteY7" fmla="*/ 615950 h 1840179"/>
              <a:gd name="connsiteX8" fmla="*/ 1441450 w 1638031"/>
              <a:gd name="connsiteY8" fmla="*/ 787400 h 1840179"/>
              <a:gd name="connsiteX9" fmla="*/ 1568450 w 1638031"/>
              <a:gd name="connsiteY9" fmla="*/ 990600 h 1840179"/>
              <a:gd name="connsiteX10" fmla="*/ 1593850 w 1638031"/>
              <a:gd name="connsiteY10" fmla="*/ 1136650 h 1840179"/>
              <a:gd name="connsiteX11" fmla="*/ 1637118 w 1638031"/>
              <a:gd name="connsiteY11" fmla="*/ 1701360 h 1840179"/>
              <a:gd name="connsiteX12" fmla="*/ 1519222 w 1638031"/>
              <a:gd name="connsiteY12" fmla="*/ 1554305 h 1840179"/>
              <a:gd name="connsiteX13" fmla="*/ 1369966 w 1638031"/>
              <a:gd name="connsiteY13" fmla="*/ 1695639 h 1840179"/>
              <a:gd name="connsiteX14" fmla="*/ 1265724 w 1638031"/>
              <a:gd name="connsiteY14" fmla="*/ 1840179 h 1840179"/>
              <a:gd name="connsiteX15" fmla="*/ 1187450 w 1638031"/>
              <a:gd name="connsiteY15" fmla="*/ 1238250 h 1840179"/>
              <a:gd name="connsiteX16" fmla="*/ 1003300 w 1638031"/>
              <a:gd name="connsiteY16" fmla="*/ 1085850 h 1840179"/>
              <a:gd name="connsiteX17" fmla="*/ 901700 w 1638031"/>
              <a:gd name="connsiteY17" fmla="*/ 895350 h 1840179"/>
              <a:gd name="connsiteX18" fmla="*/ 787400 w 1638031"/>
              <a:gd name="connsiteY18" fmla="*/ 704850 h 1840179"/>
              <a:gd name="connsiteX19" fmla="*/ 654050 w 1638031"/>
              <a:gd name="connsiteY19" fmla="*/ 463550 h 1840179"/>
              <a:gd name="connsiteX20" fmla="*/ 533400 w 1638031"/>
              <a:gd name="connsiteY20" fmla="*/ 298450 h 1840179"/>
              <a:gd name="connsiteX21" fmla="*/ 482600 w 1638031"/>
              <a:gd name="connsiteY21" fmla="*/ 247650 h 1840179"/>
              <a:gd name="connsiteX22" fmla="*/ 355600 w 1638031"/>
              <a:gd name="connsiteY22" fmla="*/ 203200 h 1840179"/>
              <a:gd name="connsiteX23" fmla="*/ 222250 w 1638031"/>
              <a:gd name="connsiteY23" fmla="*/ 196850 h 1840179"/>
              <a:gd name="connsiteX24" fmla="*/ 95250 w 1638031"/>
              <a:gd name="connsiteY24" fmla="*/ 165100 h 1840179"/>
              <a:gd name="connsiteX25" fmla="*/ 0 w 1638031"/>
              <a:gd name="connsiteY25" fmla="*/ 120650 h 1840179"/>
              <a:gd name="connsiteX26" fmla="*/ 63500 w 1638031"/>
              <a:gd name="connsiteY26" fmla="*/ 0 h 1840179"/>
              <a:gd name="connsiteX0" fmla="*/ 63500 w 1738108"/>
              <a:gd name="connsiteY0" fmla="*/ 0 h 1840179"/>
              <a:gd name="connsiteX1" fmla="*/ 323850 w 1738108"/>
              <a:gd name="connsiteY1" fmla="*/ 38100 h 1840179"/>
              <a:gd name="connsiteX2" fmla="*/ 476250 w 1738108"/>
              <a:gd name="connsiteY2" fmla="*/ 44450 h 1840179"/>
              <a:gd name="connsiteX3" fmla="*/ 647700 w 1738108"/>
              <a:gd name="connsiteY3" fmla="*/ 184150 h 1840179"/>
              <a:gd name="connsiteX4" fmla="*/ 831850 w 1738108"/>
              <a:gd name="connsiteY4" fmla="*/ 260350 h 1840179"/>
              <a:gd name="connsiteX5" fmla="*/ 971550 w 1738108"/>
              <a:gd name="connsiteY5" fmla="*/ 260350 h 1840179"/>
              <a:gd name="connsiteX6" fmla="*/ 1162050 w 1738108"/>
              <a:gd name="connsiteY6" fmla="*/ 381000 h 1840179"/>
              <a:gd name="connsiteX7" fmla="*/ 1257300 w 1738108"/>
              <a:gd name="connsiteY7" fmla="*/ 615950 h 1840179"/>
              <a:gd name="connsiteX8" fmla="*/ 1441450 w 1738108"/>
              <a:gd name="connsiteY8" fmla="*/ 787400 h 1840179"/>
              <a:gd name="connsiteX9" fmla="*/ 1568450 w 1738108"/>
              <a:gd name="connsiteY9" fmla="*/ 990600 h 1840179"/>
              <a:gd name="connsiteX10" fmla="*/ 1593850 w 1738108"/>
              <a:gd name="connsiteY10" fmla="*/ 1136650 h 1840179"/>
              <a:gd name="connsiteX11" fmla="*/ 1737711 w 1738108"/>
              <a:gd name="connsiteY11" fmla="*/ 1691300 h 1840179"/>
              <a:gd name="connsiteX12" fmla="*/ 1637118 w 1738108"/>
              <a:gd name="connsiteY12" fmla="*/ 1701360 h 1840179"/>
              <a:gd name="connsiteX13" fmla="*/ 1519222 w 1738108"/>
              <a:gd name="connsiteY13" fmla="*/ 1554305 h 1840179"/>
              <a:gd name="connsiteX14" fmla="*/ 1369966 w 1738108"/>
              <a:gd name="connsiteY14" fmla="*/ 1695639 h 1840179"/>
              <a:gd name="connsiteX15" fmla="*/ 1265724 w 1738108"/>
              <a:gd name="connsiteY15" fmla="*/ 1840179 h 1840179"/>
              <a:gd name="connsiteX16" fmla="*/ 1187450 w 1738108"/>
              <a:gd name="connsiteY16" fmla="*/ 1238250 h 1840179"/>
              <a:gd name="connsiteX17" fmla="*/ 1003300 w 1738108"/>
              <a:gd name="connsiteY17" fmla="*/ 1085850 h 1840179"/>
              <a:gd name="connsiteX18" fmla="*/ 901700 w 1738108"/>
              <a:gd name="connsiteY18" fmla="*/ 895350 h 1840179"/>
              <a:gd name="connsiteX19" fmla="*/ 787400 w 1738108"/>
              <a:gd name="connsiteY19" fmla="*/ 704850 h 1840179"/>
              <a:gd name="connsiteX20" fmla="*/ 654050 w 1738108"/>
              <a:gd name="connsiteY20" fmla="*/ 463550 h 1840179"/>
              <a:gd name="connsiteX21" fmla="*/ 533400 w 1738108"/>
              <a:gd name="connsiteY21" fmla="*/ 298450 h 1840179"/>
              <a:gd name="connsiteX22" fmla="*/ 482600 w 1738108"/>
              <a:gd name="connsiteY22" fmla="*/ 247650 h 1840179"/>
              <a:gd name="connsiteX23" fmla="*/ 355600 w 1738108"/>
              <a:gd name="connsiteY23" fmla="*/ 203200 h 1840179"/>
              <a:gd name="connsiteX24" fmla="*/ 222250 w 1738108"/>
              <a:gd name="connsiteY24" fmla="*/ 196850 h 1840179"/>
              <a:gd name="connsiteX25" fmla="*/ 95250 w 1738108"/>
              <a:gd name="connsiteY25" fmla="*/ 165100 h 1840179"/>
              <a:gd name="connsiteX26" fmla="*/ 0 w 1738108"/>
              <a:gd name="connsiteY26" fmla="*/ 120650 h 1840179"/>
              <a:gd name="connsiteX27" fmla="*/ 63500 w 1738108"/>
              <a:gd name="connsiteY27" fmla="*/ 0 h 1840179"/>
              <a:gd name="connsiteX0" fmla="*/ 63500 w 1792947"/>
              <a:gd name="connsiteY0" fmla="*/ 0 h 1840179"/>
              <a:gd name="connsiteX1" fmla="*/ 323850 w 1792947"/>
              <a:gd name="connsiteY1" fmla="*/ 38100 h 1840179"/>
              <a:gd name="connsiteX2" fmla="*/ 476250 w 1792947"/>
              <a:gd name="connsiteY2" fmla="*/ 44450 h 1840179"/>
              <a:gd name="connsiteX3" fmla="*/ 647700 w 1792947"/>
              <a:gd name="connsiteY3" fmla="*/ 184150 h 1840179"/>
              <a:gd name="connsiteX4" fmla="*/ 831850 w 1792947"/>
              <a:gd name="connsiteY4" fmla="*/ 260350 h 1840179"/>
              <a:gd name="connsiteX5" fmla="*/ 971550 w 1792947"/>
              <a:gd name="connsiteY5" fmla="*/ 260350 h 1840179"/>
              <a:gd name="connsiteX6" fmla="*/ 1162050 w 1792947"/>
              <a:gd name="connsiteY6" fmla="*/ 381000 h 1840179"/>
              <a:gd name="connsiteX7" fmla="*/ 1257300 w 1792947"/>
              <a:gd name="connsiteY7" fmla="*/ 615950 h 1840179"/>
              <a:gd name="connsiteX8" fmla="*/ 1441450 w 1792947"/>
              <a:gd name="connsiteY8" fmla="*/ 787400 h 1840179"/>
              <a:gd name="connsiteX9" fmla="*/ 1568450 w 1792947"/>
              <a:gd name="connsiteY9" fmla="*/ 990600 h 1840179"/>
              <a:gd name="connsiteX10" fmla="*/ 1593850 w 1792947"/>
              <a:gd name="connsiteY10" fmla="*/ 1136650 h 1840179"/>
              <a:gd name="connsiteX11" fmla="*/ 1788008 w 1792947"/>
              <a:gd name="connsiteY11" fmla="*/ 1560528 h 1840179"/>
              <a:gd name="connsiteX12" fmla="*/ 1737711 w 1792947"/>
              <a:gd name="connsiteY12" fmla="*/ 1691300 h 1840179"/>
              <a:gd name="connsiteX13" fmla="*/ 1637118 w 1792947"/>
              <a:gd name="connsiteY13" fmla="*/ 1701360 h 1840179"/>
              <a:gd name="connsiteX14" fmla="*/ 1519222 w 1792947"/>
              <a:gd name="connsiteY14" fmla="*/ 1554305 h 1840179"/>
              <a:gd name="connsiteX15" fmla="*/ 1369966 w 1792947"/>
              <a:gd name="connsiteY15" fmla="*/ 1695639 h 1840179"/>
              <a:gd name="connsiteX16" fmla="*/ 1265724 w 1792947"/>
              <a:gd name="connsiteY16" fmla="*/ 1840179 h 1840179"/>
              <a:gd name="connsiteX17" fmla="*/ 1187450 w 1792947"/>
              <a:gd name="connsiteY17" fmla="*/ 1238250 h 1840179"/>
              <a:gd name="connsiteX18" fmla="*/ 1003300 w 1792947"/>
              <a:gd name="connsiteY18" fmla="*/ 1085850 h 1840179"/>
              <a:gd name="connsiteX19" fmla="*/ 901700 w 1792947"/>
              <a:gd name="connsiteY19" fmla="*/ 895350 h 1840179"/>
              <a:gd name="connsiteX20" fmla="*/ 787400 w 1792947"/>
              <a:gd name="connsiteY20" fmla="*/ 704850 h 1840179"/>
              <a:gd name="connsiteX21" fmla="*/ 654050 w 1792947"/>
              <a:gd name="connsiteY21" fmla="*/ 463550 h 1840179"/>
              <a:gd name="connsiteX22" fmla="*/ 533400 w 1792947"/>
              <a:gd name="connsiteY22" fmla="*/ 298450 h 1840179"/>
              <a:gd name="connsiteX23" fmla="*/ 482600 w 1792947"/>
              <a:gd name="connsiteY23" fmla="*/ 247650 h 1840179"/>
              <a:gd name="connsiteX24" fmla="*/ 355600 w 1792947"/>
              <a:gd name="connsiteY24" fmla="*/ 203200 h 1840179"/>
              <a:gd name="connsiteX25" fmla="*/ 222250 w 1792947"/>
              <a:gd name="connsiteY25" fmla="*/ 196850 h 1840179"/>
              <a:gd name="connsiteX26" fmla="*/ 95250 w 1792947"/>
              <a:gd name="connsiteY26" fmla="*/ 165100 h 1840179"/>
              <a:gd name="connsiteX27" fmla="*/ 0 w 1792947"/>
              <a:gd name="connsiteY27" fmla="*/ 120650 h 1840179"/>
              <a:gd name="connsiteX28" fmla="*/ 63500 w 1792947"/>
              <a:gd name="connsiteY28" fmla="*/ 0 h 1840179"/>
              <a:gd name="connsiteX0" fmla="*/ 63500 w 1942555"/>
              <a:gd name="connsiteY0" fmla="*/ 0 h 1840179"/>
              <a:gd name="connsiteX1" fmla="*/ 323850 w 1942555"/>
              <a:gd name="connsiteY1" fmla="*/ 38100 h 1840179"/>
              <a:gd name="connsiteX2" fmla="*/ 476250 w 1942555"/>
              <a:gd name="connsiteY2" fmla="*/ 44450 h 1840179"/>
              <a:gd name="connsiteX3" fmla="*/ 647700 w 1942555"/>
              <a:gd name="connsiteY3" fmla="*/ 184150 h 1840179"/>
              <a:gd name="connsiteX4" fmla="*/ 831850 w 1942555"/>
              <a:gd name="connsiteY4" fmla="*/ 260350 h 1840179"/>
              <a:gd name="connsiteX5" fmla="*/ 971550 w 1942555"/>
              <a:gd name="connsiteY5" fmla="*/ 260350 h 1840179"/>
              <a:gd name="connsiteX6" fmla="*/ 1162050 w 1942555"/>
              <a:gd name="connsiteY6" fmla="*/ 381000 h 1840179"/>
              <a:gd name="connsiteX7" fmla="*/ 1257300 w 1942555"/>
              <a:gd name="connsiteY7" fmla="*/ 615950 h 1840179"/>
              <a:gd name="connsiteX8" fmla="*/ 1441450 w 1942555"/>
              <a:gd name="connsiteY8" fmla="*/ 787400 h 1840179"/>
              <a:gd name="connsiteX9" fmla="*/ 1568450 w 1942555"/>
              <a:gd name="connsiteY9" fmla="*/ 990600 h 1840179"/>
              <a:gd name="connsiteX10" fmla="*/ 1593850 w 1942555"/>
              <a:gd name="connsiteY10" fmla="*/ 1136650 h 1840179"/>
              <a:gd name="connsiteX11" fmla="*/ 1938898 w 1942555"/>
              <a:gd name="connsiteY11" fmla="*/ 1480053 h 1840179"/>
              <a:gd name="connsiteX12" fmla="*/ 1788008 w 1942555"/>
              <a:gd name="connsiteY12" fmla="*/ 1560528 h 1840179"/>
              <a:gd name="connsiteX13" fmla="*/ 1737711 w 1942555"/>
              <a:gd name="connsiteY13" fmla="*/ 1691300 h 1840179"/>
              <a:gd name="connsiteX14" fmla="*/ 1637118 w 1942555"/>
              <a:gd name="connsiteY14" fmla="*/ 1701360 h 1840179"/>
              <a:gd name="connsiteX15" fmla="*/ 1519222 w 1942555"/>
              <a:gd name="connsiteY15" fmla="*/ 1554305 h 1840179"/>
              <a:gd name="connsiteX16" fmla="*/ 1369966 w 1942555"/>
              <a:gd name="connsiteY16" fmla="*/ 1695639 h 1840179"/>
              <a:gd name="connsiteX17" fmla="*/ 1265724 w 1942555"/>
              <a:gd name="connsiteY17" fmla="*/ 1840179 h 1840179"/>
              <a:gd name="connsiteX18" fmla="*/ 1187450 w 1942555"/>
              <a:gd name="connsiteY18" fmla="*/ 1238250 h 1840179"/>
              <a:gd name="connsiteX19" fmla="*/ 1003300 w 1942555"/>
              <a:gd name="connsiteY19" fmla="*/ 1085850 h 1840179"/>
              <a:gd name="connsiteX20" fmla="*/ 901700 w 1942555"/>
              <a:gd name="connsiteY20" fmla="*/ 895350 h 1840179"/>
              <a:gd name="connsiteX21" fmla="*/ 787400 w 1942555"/>
              <a:gd name="connsiteY21" fmla="*/ 704850 h 1840179"/>
              <a:gd name="connsiteX22" fmla="*/ 654050 w 1942555"/>
              <a:gd name="connsiteY22" fmla="*/ 463550 h 1840179"/>
              <a:gd name="connsiteX23" fmla="*/ 533400 w 1942555"/>
              <a:gd name="connsiteY23" fmla="*/ 298450 h 1840179"/>
              <a:gd name="connsiteX24" fmla="*/ 482600 w 1942555"/>
              <a:gd name="connsiteY24" fmla="*/ 247650 h 1840179"/>
              <a:gd name="connsiteX25" fmla="*/ 355600 w 1942555"/>
              <a:gd name="connsiteY25" fmla="*/ 203200 h 1840179"/>
              <a:gd name="connsiteX26" fmla="*/ 222250 w 1942555"/>
              <a:gd name="connsiteY26" fmla="*/ 196850 h 1840179"/>
              <a:gd name="connsiteX27" fmla="*/ 95250 w 1942555"/>
              <a:gd name="connsiteY27" fmla="*/ 165100 h 1840179"/>
              <a:gd name="connsiteX28" fmla="*/ 0 w 1942555"/>
              <a:gd name="connsiteY28" fmla="*/ 120650 h 1840179"/>
              <a:gd name="connsiteX29" fmla="*/ 63500 w 1942555"/>
              <a:gd name="connsiteY29" fmla="*/ 0 h 1840179"/>
              <a:gd name="connsiteX0" fmla="*/ 63500 w 1970941"/>
              <a:gd name="connsiteY0" fmla="*/ 0 h 1840179"/>
              <a:gd name="connsiteX1" fmla="*/ 323850 w 1970941"/>
              <a:gd name="connsiteY1" fmla="*/ 38100 h 1840179"/>
              <a:gd name="connsiteX2" fmla="*/ 476250 w 1970941"/>
              <a:gd name="connsiteY2" fmla="*/ 44450 h 1840179"/>
              <a:gd name="connsiteX3" fmla="*/ 647700 w 1970941"/>
              <a:gd name="connsiteY3" fmla="*/ 184150 h 1840179"/>
              <a:gd name="connsiteX4" fmla="*/ 831850 w 1970941"/>
              <a:gd name="connsiteY4" fmla="*/ 260350 h 1840179"/>
              <a:gd name="connsiteX5" fmla="*/ 971550 w 1970941"/>
              <a:gd name="connsiteY5" fmla="*/ 260350 h 1840179"/>
              <a:gd name="connsiteX6" fmla="*/ 1162050 w 1970941"/>
              <a:gd name="connsiteY6" fmla="*/ 381000 h 1840179"/>
              <a:gd name="connsiteX7" fmla="*/ 1257300 w 1970941"/>
              <a:gd name="connsiteY7" fmla="*/ 615950 h 1840179"/>
              <a:gd name="connsiteX8" fmla="*/ 1441450 w 1970941"/>
              <a:gd name="connsiteY8" fmla="*/ 787400 h 1840179"/>
              <a:gd name="connsiteX9" fmla="*/ 1568450 w 1970941"/>
              <a:gd name="connsiteY9" fmla="*/ 990600 h 1840179"/>
              <a:gd name="connsiteX10" fmla="*/ 1593850 w 1970941"/>
              <a:gd name="connsiteY10" fmla="*/ 1136650 h 1840179"/>
              <a:gd name="connsiteX11" fmla="*/ 1948958 w 1970941"/>
              <a:gd name="connsiteY11" fmla="*/ 1349281 h 1840179"/>
              <a:gd name="connsiteX12" fmla="*/ 1938898 w 1970941"/>
              <a:gd name="connsiteY12" fmla="*/ 1480053 h 1840179"/>
              <a:gd name="connsiteX13" fmla="*/ 1788008 w 1970941"/>
              <a:gd name="connsiteY13" fmla="*/ 1560528 h 1840179"/>
              <a:gd name="connsiteX14" fmla="*/ 1737711 w 1970941"/>
              <a:gd name="connsiteY14" fmla="*/ 1691300 h 1840179"/>
              <a:gd name="connsiteX15" fmla="*/ 1637118 w 1970941"/>
              <a:gd name="connsiteY15" fmla="*/ 1701360 h 1840179"/>
              <a:gd name="connsiteX16" fmla="*/ 1519222 w 1970941"/>
              <a:gd name="connsiteY16" fmla="*/ 1554305 h 1840179"/>
              <a:gd name="connsiteX17" fmla="*/ 1369966 w 1970941"/>
              <a:gd name="connsiteY17" fmla="*/ 1695639 h 1840179"/>
              <a:gd name="connsiteX18" fmla="*/ 1265724 w 1970941"/>
              <a:gd name="connsiteY18" fmla="*/ 1840179 h 1840179"/>
              <a:gd name="connsiteX19" fmla="*/ 1187450 w 1970941"/>
              <a:gd name="connsiteY19" fmla="*/ 1238250 h 1840179"/>
              <a:gd name="connsiteX20" fmla="*/ 1003300 w 1970941"/>
              <a:gd name="connsiteY20" fmla="*/ 1085850 h 1840179"/>
              <a:gd name="connsiteX21" fmla="*/ 901700 w 1970941"/>
              <a:gd name="connsiteY21" fmla="*/ 895350 h 1840179"/>
              <a:gd name="connsiteX22" fmla="*/ 787400 w 1970941"/>
              <a:gd name="connsiteY22" fmla="*/ 704850 h 1840179"/>
              <a:gd name="connsiteX23" fmla="*/ 654050 w 1970941"/>
              <a:gd name="connsiteY23" fmla="*/ 463550 h 1840179"/>
              <a:gd name="connsiteX24" fmla="*/ 533400 w 1970941"/>
              <a:gd name="connsiteY24" fmla="*/ 298450 h 1840179"/>
              <a:gd name="connsiteX25" fmla="*/ 482600 w 1970941"/>
              <a:gd name="connsiteY25" fmla="*/ 247650 h 1840179"/>
              <a:gd name="connsiteX26" fmla="*/ 355600 w 1970941"/>
              <a:gd name="connsiteY26" fmla="*/ 203200 h 1840179"/>
              <a:gd name="connsiteX27" fmla="*/ 222250 w 1970941"/>
              <a:gd name="connsiteY27" fmla="*/ 196850 h 1840179"/>
              <a:gd name="connsiteX28" fmla="*/ 95250 w 1970941"/>
              <a:gd name="connsiteY28" fmla="*/ 165100 h 1840179"/>
              <a:gd name="connsiteX29" fmla="*/ 0 w 1970941"/>
              <a:gd name="connsiteY29" fmla="*/ 120650 h 1840179"/>
              <a:gd name="connsiteX30" fmla="*/ 63500 w 1970941"/>
              <a:gd name="connsiteY30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593850 w 1962019"/>
              <a:gd name="connsiteY10" fmla="*/ 1136650 h 1840179"/>
              <a:gd name="connsiteX11" fmla="*/ 1888601 w 1962019"/>
              <a:gd name="connsiteY11" fmla="*/ 1248687 h 1840179"/>
              <a:gd name="connsiteX12" fmla="*/ 1948958 w 1962019"/>
              <a:gd name="connsiteY12" fmla="*/ 1349281 h 1840179"/>
              <a:gd name="connsiteX13" fmla="*/ 1938898 w 1962019"/>
              <a:gd name="connsiteY13" fmla="*/ 1480053 h 1840179"/>
              <a:gd name="connsiteX14" fmla="*/ 1788008 w 1962019"/>
              <a:gd name="connsiteY14" fmla="*/ 1560528 h 1840179"/>
              <a:gd name="connsiteX15" fmla="*/ 1737711 w 1962019"/>
              <a:gd name="connsiteY15" fmla="*/ 1691300 h 1840179"/>
              <a:gd name="connsiteX16" fmla="*/ 1637118 w 1962019"/>
              <a:gd name="connsiteY16" fmla="*/ 1701360 h 1840179"/>
              <a:gd name="connsiteX17" fmla="*/ 1519222 w 1962019"/>
              <a:gd name="connsiteY17" fmla="*/ 1554305 h 1840179"/>
              <a:gd name="connsiteX18" fmla="*/ 1369966 w 1962019"/>
              <a:gd name="connsiteY18" fmla="*/ 1695639 h 1840179"/>
              <a:gd name="connsiteX19" fmla="*/ 1265724 w 1962019"/>
              <a:gd name="connsiteY19" fmla="*/ 1840179 h 1840179"/>
              <a:gd name="connsiteX20" fmla="*/ 1187450 w 1962019"/>
              <a:gd name="connsiteY20" fmla="*/ 1238250 h 1840179"/>
              <a:gd name="connsiteX21" fmla="*/ 1003300 w 1962019"/>
              <a:gd name="connsiteY21" fmla="*/ 1085850 h 1840179"/>
              <a:gd name="connsiteX22" fmla="*/ 901700 w 1962019"/>
              <a:gd name="connsiteY22" fmla="*/ 895350 h 1840179"/>
              <a:gd name="connsiteX23" fmla="*/ 787400 w 1962019"/>
              <a:gd name="connsiteY23" fmla="*/ 704850 h 1840179"/>
              <a:gd name="connsiteX24" fmla="*/ 654050 w 1962019"/>
              <a:gd name="connsiteY24" fmla="*/ 463550 h 1840179"/>
              <a:gd name="connsiteX25" fmla="*/ 533400 w 1962019"/>
              <a:gd name="connsiteY25" fmla="*/ 298450 h 1840179"/>
              <a:gd name="connsiteX26" fmla="*/ 482600 w 1962019"/>
              <a:gd name="connsiteY26" fmla="*/ 247650 h 1840179"/>
              <a:gd name="connsiteX27" fmla="*/ 355600 w 1962019"/>
              <a:gd name="connsiteY27" fmla="*/ 203200 h 1840179"/>
              <a:gd name="connsiteX28" fmla="*/ 222250 w 1962019"/>
              <a:gd name="connsiteY28" fmla="*/ 196850 h 1840179"/>
              <a:gd name="connsiteX29" fmla="*/ 95250 w 1962019"/>
              <a:gd name="connsiteY29" fmla="*/ 165100 h 1840179"/>
              <a:gd name="connsiteX30" fmla="*/ 0 w 1962019"/>
              <a:gd name="connsiteY30" fmla="*/ 120650 h 1840179"/>
              <a:gd name="connsiteX31" fmla="*/ 63500 w 1962019"/>
              <a:gd name="connsiteY31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593850 w 1962019"/>
              <a:gd name="connsiteY10" fmla="*/ 1136650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187450 w 1962019"/>
              <a:gd name="connsiteY21" fmla="*/ 1238250 h 1840179"/>
              <a:gd name="connsiteX22" fmla="*/ 1003300 w 1962019"/>
              <a:gd name="connsiteY22" fmla="*/ 1085850 h 1840179"/>
              <a:gd name="connsiteX23" fmla="*/ 901700 w 1962019"/>
              <a:gd name="connsiteY23" fmla="*/ 895350 h 1840179"/>
              <a:gd name="connsiteX24" fmla="*/ 787400 w 1962019"/>
              <a:gd name="connsiteY24" fmla="*/ 704850 h 1840179"/>
              <a:gd name="connsiteX25" fmla="*/ 654050 w 1962019"/>
              <a:gd name="connsiteY25" fmla="*/ 463550 h 1840179"/>
              <a:gd name="connsiteX26" fmla="*/ 533400 w 1962019"/>
              <a:gd name="connsiteY26" fmla="*/ 298450 h 1840179"/>
              <a:gd name="connsiteX27" fmla="*/ 482600 w 1962019"/>
              <a:gd name="connsiteY27" fmla="*/ 247650 h 1840179"/>
              <a:gd name="connsiteX28" fmla="*/ 355600 w 1962019"/>
              <a:gd name="connsiteY28" fmla="*/ 203200 h 1840179"/>
              <a:gd name="connsiteX29" fmla="*/ 222250 w 1962019"/>
              <a:gd name="connsiteY29" fmla="*/ 196850 h 1840179"/>
              <a:gd name="connsiteX30" fmla="*/ 95250 w 1962019"/>
              <a:gd name="connsiteY30" fmla="*/ 165100 h 1840179"/>
              <a:gd name="connsiteX31" fmla="*/ 0 w 1962019"/>
              <a:gd name="connsiteY31" fmla="*/ 120650 h 1840179"/>
              <a:gd name="connsiteX32" fmla="*/ 63500 w 1962019"/>
              <a:gd name="connsiteY32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187450 w 1962019"/>
              <a:gd name="connsiteY21" fmla="*/ 1238250 h 1840179"/>
              <a:gd name="connsiteX22" fmla="*/ 1003300 w 1962019"/>
              <a:gd name="connsiteY22" fmla="*/ 1085850 h 1840179"/>
              <a:gd name="connsiteX23" fmla="*/ 901700 w 1962019"/>
              <a:gd name="connsiteY23" fmla="*/ 895350 h 1840179"/>
              <a:gd name="connsiteX24" fmla="*/ 787400 w 1962019"/>
              <a:gd name="connsiteY24" fmla="*/ 704850 h 1840179"/>
              <a:gd name="connsiteX25" fmla="*/ 654050 w 1962019"/>
              <a:gd name="connsiteY25" fmla="*/ 463550 h 1840179"/>
              <a:gd name="connsiteX26" fmla="*/ 533400 w 1962019"/>
              <a:gd name="connsiteY26" fmla="*/ 298450 h 1840179"/>
              <a:gd name="connsiteX27" fmla="*/ 482600 w 1962019"/>
              <a:gd name="connsiteY27" fmla="*/ 247650 h 1840179"/>
              <a:gd name="connsiteX28" fmla="*/ 355600 w 1962019"/>
              <a:gd name="connsiteY28" fmla="*/ 203200 h 1840179"/>
              <a:gd name="connsiteX29" fmla="*/ 222250 w 1962019"/>
              <a:gd name="connsiteY29" fmla="*/ 196850 h 1840179"/>
              <a:gd name="connsiteX30" fmla="*/ 95250 w 1962019"/>
              <a:gd name="connsiteY30" fmla="*/ 165100 h 1840179"/>
              <a:gd name="connsiteX31" fmla="*/ 0 w 1962019"/>
              <a:gd name="connsiteY31" fmla="*/ 120650 h 1840179"/>
              <a:gd name="connsiteX32" fmla="*/ 63500 w 1962019"/>
              <a:gd name="connsiteY32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267925 w 1962019"/>
              <a:gd name="connsiteY21" fmla="*/ 1499795 h 1840179"/>
              <a:gd name="connsiteX22" fmla="*/ 1003300 w 1962019"/>
              <a:gd name="connsiteY22" fmla="*/ 1085850 h 1840179"/>
              <a:gd name="connsiteX23" fmla="*/ 901700 w 1962019"/>
              <a:gd name="connsiteY23" fmla="*/ 895350 h 1840179"/>
              <a:gd name="connsiteX24" fmla="*/ 787400 w 1962019"/>
              <a:gd name="connsiteY24" fmla="*/ 704850 h 1840179"/>
              <a:gd name="connsiteX25" fmla="*/ 654050 w 1962019"/>
              <a:gd name="connsiteY25" fmla="*/ 463550 h 1840179"/>
              <a:gd name="connsiteX26" fmla="*/ 533400 w 1962019"/>
              <a:gd name="connsiteY26" fmla="*/ 298450 h 1840179"/>
              <a:gd name="connsiteX27" fmla="*/ 482600 w 1962019"/>
              <a:gd name="connsiteY27" fmla="*/ 247650 h 1840179"/>
              <a:gd name="connsiteX28" fmla="*/ 355600 w 1962019"/>
              <a:gd name="connsiteY28" fmla="*/ 203200 h 1840179"/>
              <a:gd name="connsiteX29" fmla="*/ 222250 w 1962019"/>
              <a:gd name="connsiteY29" fmla="*/ 196850 h 1840179"/>
              <a:gd name="connsiteX30" fmla="*/ 95250 w 1962019"/>
              <a:gd name="connsiteY30" fmla="*/ 165100 h 1840179"/>
              <a:gd name="connsiteX31" fmla="*/ 0 w 1962019"/>
              <a:gd name="connsiteY31" fmla="*/ 120650 h 1840179"/>
              <a:gd name="connsiteX32" fmla="*/ 63500 w 1962019"/>
              <a:gd name="connsiteY32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267925 w 1962019"/>
              <a:gd name="connsiteY21" fmla="*/ 1499795 h 1840179"/>
              <a:gd name="connsiteX22" fmla="*/ 1124085 w 1962019"/>
              <a:gd name="connsiteY22" fmla="*/ 1490112 h 1840179"/>
              <a:gd name="connsiteX23" fmla="*/ 1003300 w 1962019"/>
              <a:gd name="connsiteY23" fmla="*/ 1085850 h 1840179"/>
              <a:gd name="connsiteX24" fmla="*/ 901700 w 1962019"/>
              <a:gd name="connsiteY24" fmla="*/ 895350 h 1840179"/>
              <a:gd name="connsiteX25" fmla="*/ 787400 w 1962019"/>
              <a:gd name="connsiteY25" fmla="*/ 704850 h 1840179"/>
              <a:gd name="connsiteX26" fmla="*/ 654050 w 1962019"/>
              <a:gd name="connsiteY26" fmla="*/ 463550 h 1840179"/>
              <a:gd name="connsiteX27" fmla="*/ 533400 w 1962019"/>
              <a:gd name="connsiteY27" fmla="*/ 298450 h 1840179"/>
              <a:gd name="connsiteX28" fmla="*/ 482600 w 1962019"/>
              <a:gd name="connsiteY28" fmla="*/ 247650 h 1840179"/>
              <a:gd name="connsiteX29" fmla="*/ 355600 w 1962019"/>
              <a:gd name="connsiteY29" fmla="*/ 203200 h 1840179"/>
              <a:gd name="connsiteX30" fmla="*/ 222250 w 1962019"/>
              <a:gd name="connsiteY30" fmla="*/ 196850 h 1840179"/>
              <a:gd name="connsiteX31" fmla="*/ 95250 w 1962019"/>
              <a:gd name="connsiteY31" fmla="*/ 165100 h 1840179"/>
              <a:gd name="connsiteX32" fmla="*/ 0 w 1962019"/>
              <a:gd name="connsiteY32" fmla="*/ 120650 h 1840179"/>
              <a:gd name="connsiteX33" fmla="*/ 63500 w 1962019"/>
              <a:gd name="connsiteY33" fmla="*/ 0 h 1840179"/>
              <a:gd name="connsiteX0" fmla="*/ 63500 w 1962019"/>
              <a:gd name="connsiteY0" fmla="*/ 0 h 1840179"/>
              <a:gd name="connsiteX1" fmla="*/ 323850 w 1962019"/>
              <a:gd name="connsiteY1" fmla="*/ 38100 h 1840179"/>
              <a:gd name="connsiteX2" fmla="*/ 476250 w 1962019"/>
              <a:gd name="connsiteY2" fmla="*/ 44450 h 1840179"/>
              <a:gd name="connsiteX3" fmla="*/ 647700 w 1962019"/>
              <a:gd name="connsiteY3" fmla="*/ 184150 h 1840179"/>
              <a:gd name="connsiteX4" fmla="*/ 831850 w 1962019"/>
              <a:gd name="connsiteY4" fmla="*/ 260350 h 1840179"/>
              <a:gd name="connsiteX5" fmla="*/ 971550 w 1962019"/>
              <a:gd name="connsiteY5" fmla="*/ 260350 h 1840179"/>
              <a:gd name="connsiteX6" fmla="*/ 1162050 w 1962019"/>
              <a:gd name="connsiteY6" fmla="*/ 381000 h 1840179"/>
              <a:gd name="connsiteX7" fmla="*/ 1257300 w 1962019"/>
              <a:gd name="connsiteY7" fmla="*/ 615950 h 1840179"/>
              <a:gd name="connsiteX8" fmla="*/ 1441450 w 1962019"/>
              <a:gd name="connsiteY8" fmla="*/ 787400 h 1840179"/>
              <a:gd name="connsiteX9" fmla="*/ 1568450 w 1962019"/>
              <a:gd name="connsiteY9" fmla="*/ 990600 h 1840179"/>
              <a:gd name="connsiteX10" fmla="*/ 1764860 w 1962019"/>
              <a:gd name="connsiteY10" fmla="*/ 1046116 h 1840179"/>
              <a:gd name="connsiteX11" fmla="*/ 1928839 w 1962019"/>
              <a:gd name="connsiteY11" fmla="*/ 1127973 h 1840179"/>
              <a:gd name="connsiteX12" fmla="*/ 1888601 w 1962019"/>
              <a:gd name="connsiteY12" fmla="*/ 1248687 h 1840179"/>
              <a:gd name="connsiteX13" fmla="*/ 1948958 w 1962019"/>
              <a:gd name="connsiteY13" fmla="*/ 1349281 h 1840179"/>
              <a:gd name="connsiteX14" fmla="*/ 1938898 w 1962019"/>
              <a:gd name="connsiteY14" fmla="*/ 1480053 h 1840179"/>
              <a:gd name="connsiteX15" fmla="*/ 1788008 w 1962019"/>
              <a:gd name="connsiteY15" fmla="*/ 1560528 h 1840179"/>
              <a:gd name="connsiteX16" fmla="*/ 1737711 w 1962019"/>
              <a:gd name="connsiteY16" fmla="*/ 1691300 h 1840179"/>
              <a:gd name="connsiteX17" fmla="*/ 1637118 w 1962019"/>
              <a:gd name="connsiteY17" fmla="*/ 1701360 h 1840179"/>
              <a:gd name="connsiteX18" fmla="*/ 1519222 w 1962019"/>
              <a:gd name="connsiteY18" fmla="*/ 1554305 h 1840179"/>
              <a:gd name="connsiteX19" fmla="*/ 1369966 w 1962019"/>
              <a:gd name="connsiteY19" fmla="*/ 1695639 h 1840179"/>
              <a:gd name="connsiteX20" fmla="*/ 1265724 w 1962019"/>
              <a:gd name="connsiteY20" fmla="*/ 1840179 h 1840179"/>
              <a:gd name="connsiteX21" fmla="*/ 1237747 w 1962019"/>
              <a:gd name="connsiteY21" fmla="*/ 1550091 h 1840179"/>
              <a:gd name="connsiteX22" fmla="*/ 1124085 w 1962019"/>
              <a:gd name="connsiteY22" fmla="*/ 1490112 h 1840179"/>
              <a:gd name="connsiteX23" fmla="*/ 1003300 w 1962019"/>
              <a:gd name="connsiteY23" fmla="*/ 1085850 h 1840179"/>
              <a:gd name="connsiteX24" fmla="*/ 901700 w 1962019"/>
              <a:gd name="connsiteY24" fmla="*/ 895350 h 1840179"/>
              <a:gd name="connsiteX25" fmla="*/ 787400 w 1962019"/>
              <a:gd name="connsiteY25" fmla="*/ 704850 h 1840179"/>
              <a:gd name="connsiteX26" fmla="*/ 654050 w 1962019"/>
              <a:gd name="connsiteY26" fmla="*/ 463550 h 1840179"/>
              <a:gd name="connsiteX27" fmla="*/ 533400 w 1962019"/>
              <a:gd name="connsiteY27" fmla="*/ 298450 h 1840179"/>
              <a:gd name="connsiteX28" fmla="*/ 482600 w 1962019"/>
              <a:gd name="connsiteY28" fmla="*/ 247650 h 1840179"/>
              <a:gd name="connsiteX29" fmla="*/ 355600 w 1962019"/>
              <a:gd name="connsiteY29" fmla="*/ 203200 h 1840179"/>
              <a:gd name="connsiteX30" fmla="*/ 222250 w 1962019"/>
              <a:gd name="connsiteY30" fmla="*/ 196850 h 1840179"/>
              <a:gd name="connsiteX31" fmla="*/ 95250 w 1962019"/>
              <a:gd name="connsiteY31" fmla="*/ 165100 h 1840179"/>
              <a:gd name="connsiteX32" fmla="*/ 0 w 1962019"/>
              <a:gd name="connsiteY32" fmla="*/ 120650 h 1840179"/>
              <a:gd name="connsiteX33" fmla="*/ 63500 w 1962019"/>
              <a:gd name="connsiteY33" fmla="*/ 0 h 1840179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03300 w 1962019"/>
              <a:gd name="connsiteY23" fmla="*/ 1085850 h 1810001"/>
              <a:gd name="connsiteX24" fmla="*/ 901700 w 1962019"/>
              <a:gd name="connsiteY24" fmla="*/ 895350 h 1810001"/>
              <a:gd name="connsiteX25" fmla="*/ 787400 w 1962019"/>
              <a:gd name="connsiteY25" fmla="*/ 704850 h 1810001"/>
              <a:gd name="connsiteX26" fmla="*/ 654050 w 1962019"/>
              <a:gd name="connsiteY26" fmla="*/ 463550 h 1810001"/>
              <a:gd name="connsiteX27" fmla="*/ 533400 w 1962019"/>
              <a:gd name="connsiteY27" fmla="*/ 298450 h 1810001"/>
              <a:gd name="connsiteX28" fmla="*/ 482600 w 1962019"/>
              <a:gd name="connsiteY28" fmla="*/ 247650 h 1810001"/>
              <a:gd name="connsiteX29" fmla="*/ 355600 w 1962019"/>
              <a:gd name="connsiteY29" fmla="*/ 203200 h 1810001"/>
              <a:gd name="connsiteX30" fmla="*/ 222250 w 1962019"/>
              <a:gd name="connsiteY30" fmla="*/ 196850 h 1810001"/>
              <a:gd name="connsiteX31" fmla="*/ 95250 w 1962019"/>
              <a:gd name="connsiteY31" fmla="*/ 165100 h 1810001"/>
              <a:gd name="connsiteX32" fmla="*/ 0 w 1962019"/>
              <a:gd name="connsiteY32" fmla="*/ 120650 h 1810001"/>
              <a:gd name="connsiteX33" fmla="*/ 63500 w 1962019"/>
              <a:gd name="connsiteY33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1003300 w 1962019"/>
              <a:gd name="connsiteY24" fmla="*/ 1085850 h 1810001"/>
              <a:gd name="connsiteX25" fmla="*/ 901700 w 1962019"/>
              <a:gd name="connsiteY25" fmla="*/ 895350 h 1810001"/>
              <a:gd name="connsiteX26" fmla="*/ 787400 w 1962019"/>
              <a:gd name="connsiteY26" fmla="*/ 704850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901700 w 1962019"/>
              <a:gd name="connsiteY25" fmla="*/ 895350 h 1810001"/>
              <a:gd name="connsiteX26" fmla="*/ 787400 w 1962019"/>
              <a:gd name="connsiteY26" fmla="*/ 704850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787400 w 1962019"/>
              <a:gd name="connsiteY26" fmla="*/ 704850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654050 w 1962019"/>
              <a:gd name="connsiteY27" fmla="*/ 463550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533400 w 1962019"/>
              <a:gd name="connsiteY28" fmla="*/ 298450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473044 w 1962019"/>
              <a:gd name="connsiteY28" fmla="*/ 499639 h 1810001"/>
              <a:gd name="connsiteX29" fmla="*/ 482600 w 1962019"/>
              <a:gd name="connsiteY29" fmla="*/ 247650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473044 w 1962019"/>
              <a:gd name="connsiteY28" fmla="*/ 499639 h 1810001"/>
              <a:gd name="connsiteX29" fmla="*/ 422244 w 1962019"/>
              <a:gd name="connsiteY29" fmla="*/ 368363 h 1810001"/>
              <a:gd name="connsiteX30" fmla="*/ 355600 w 1962019"/>
              <a:gd name="connsiteY30" fmla="*/ 203200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0 h 1810001"/>
              <a:gd name="connsiteX1" fmla="*/ 323850 w 1962019"/>
              <a:gd name="connsiteY1" fmla="*/ 38100 h 1810001"/>
              <a:gd name="connsiteX2" fmla="*/ 476250 w 1962019"/>
              <a:gd name="connsiteY2" fmla="*/ 44450 h 1810001"/>
              <a:gd name="connsiteX3" fmla="*/ 647700 w 1962019"/>
              <a:gd name="connsiteY3" fmla="*/ 184150 h 1810001"/>
              <a:gd name="connsiteX4" fmla="*/ 831850 w 1962019"/>
              <a:gd name="connsiteY4" fmla="*/ 260350 h 1810001"/>
              <a:gd name="connsiteX5" fmla="*/ 971550 w 1962019"/>
              <a:gd name="connsiteY5" fmla="*/ 260350 h 1810001"/>
              <a:gd name="connsiteX6" fmla="*/ 1162050 w 1962019"/>
              <a:gd name="connsiteY6" fmla="*/ 381000 h 1810001"/>
              <a:gd name="connsiteX7" fmla="*/ 1257300 w 1962019"/>
              <a:gd name="connsiteY7" fmla="*/ 615950 h 1810001"/>
              <a:gd name="connsiteX8" fmla="*/ 1441450 w 1962019"/>
              <a:gd name="connsiteY8" fmla="*/ 787400 h 1810001"/>
              <a:gd name="connsiteX9" fmla="*/ 1568450 w 1962019"/>
              <a:gd name="connsiteY9" fmla="*/ 990600 h 1810001"/>
              <a:gd name="connsiteX10" fmla="*/ 1764860 w 1962019"/>
              <a:gd name="connsiteY10" fmla="*/ 1046116 h 1810001"/>
              <a:gd name="connsiteX11" fmla="*/ 1928839 w 1962019"/>
              <a:gd name="connsiteY11" fmla="*/ 1127973 h 1810001"/>
              <a:gd name="connsiteX12" fmla="*/ 1888601 w 1962019"/>
              <a:gd name="connsiteY12" fmla="*/ 1248687 h 1810001"/>
              <a:gd name="connsiteX13" fmla="*/ 1948958 w 1962019"/>
              <a:gd name="connsiteY13" fmla="*/ 1349281 h 1810001"/>
              <a:gd name="connsiteX14" fmla="*/ 1938898 w 1962019"/>
              <a:gd name="connsiteY14" fmla="*/ 1480053 h 1810001"/>
              <a:gd name="connsiteX15" fmla="*/ 1788008 w 1962019"/>
              <a:gd name="connsiteY15" fmla="*/ 1560528 h 1810001"/>
              <a:gd name="connsiteX16" fmla="*/ 1737711 w 1962019"/>
              <a:gd name="connsiteY16" fmla="*/ 1691300 h 1810001"/>
              <a:gd name="connsiteX17" fmla="*/ 1637118 w 1962019"/>
              <a:gd name="connsiteY17" fmla="*/ 1701360 h 1810001"/>
              <a:gd name="connsiteX18" fmla="*/ 1519222 w 1962019"/>
              <a:gd name="connsiteY18" fmla="*/ 1554305 h 1810001"/>
              <a:gd name="connsiteX19" fmla="*/ 1369966 w 1962019"/>
              <a:gd name="connsiteY19" fmla="*/ 1695639 h 1810001"/>
              <a:gd name="connsiteX20" fmla="*/ 1305962 w 1962019"/>
              <a:gd name="connsiteY20" fmla="*/ 1810001 h 1810001"/>
              <a:gd name="connsiteX21" fmla="*/ 1237747 w 1962019"/>
              <a:gd name="connsiteY21" fmla="*/ 1550091 h 1810001"/>
              <a:gd name="connsiteX22" fmla="*/ 1124085 w 1962019"/>
              <a:gd name="connsiteY22" fmla="*/ 1490112 h 1810001"/>
              <a:gd name="connsiteX23" fmla="*/ 1013432 w 1962019"/>
              <a:gd name="connsiteY23" fmla="*/ 1469993 h 1810001"/>
              <a:gd name="connsiteX24" fmla="*/ 902705 w 1962019"/>
              <a:gd name="connsiteY24" fmla="*/ 1256859 h 1810001"/>
              <a:gd name="connsiteX25" fmla="*/ 780987 w 1962019"/>
              <a:gd name="connsiteY25" fmla="*/ 1116657 h 1810001"/>
              <a:gd name="connsiteX26" fmla="*/ 606331 w 1962019"/>
              <a:gd name="connsiteY26" fmla="*/ 996573 h 1810001"/>
              <a:gd name="connsiteX27" fmla="*/ 523278 w 1962019"/>
              <a:gd name="connsiteY27" fmla="*/ 815629 h 1810001"/>
              <a:gd name="connsiteX28" fmla="*/ 473044 w 1962019"/>
              <a:gd name="connsiteY28" fmla="*/ 499639 h 1810001"/>
              <a:gd name="connsiteX29" fmla="*/ 422244 w 1962019"/>
              <a:gd name="connsiteY29" fmla="*/ 368363 h 1810001"/>
              <a:gd name="connsiteX30" fmla="*/ 325422 w 1962019"/>
              <a:gd name="connsiteY30" fmla="*/ 313853 h 1810001"/>
              <a:gd name="connsiteX31" fmla="*/ 222250 w 1962019"/>
              <a:gd name="connsiteY31" fmla="*/ 196850 h 1810001"/>
              <a:gd name="connsiteX32" fmla="*/ 95250 w 1962019"/>
              <a:gd name="connsiteY32" fmla="*/ 165100 h 1810001"/>
              <a:gd name="connsiteX33" fmla="*/ 0 w 1962019"/>
              <a:gd name="connsiteY33" fmla="*/ 120650 h 1810001"/>
              <a:gd name="connsiteX34" fmla="*/ 63500 w 1962019"/>
              <a:gd name="connsiteY34" fmla="*/ 0 h 1810001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76250 w 1962019"/>
              <a:gd name="connsiteY2" fmla="*/ 227657 h 1993208"/>
              <a:gd name="connsiteX3" fmla="*/ 647700 w 1962019"/>
              <a:gd name="connsiteY3" fmla="*/ 367357 h 1993208"/>
              <a:gd name="connsiteX4" fmla="*/ 831850 w 1962019"/>
              <a:gd name="connsiteY4" fmla="*/ 443557 h 1993208"/>
              <a:gd name="connsiteX5" fmla="*/ 971550 w 1962019"/>
              <a:gd name="connsiteY5" fmla="*/ 443557 h 1993208"/>
              <a:gd name="connsiteX6" fmla="*/ 1162050 w 1962019"/>
              <a:gd name="connsiteY6" fmla="*/ 564207 h 1993208"/>
              <a:gd name="connsiteX7" fmla="*/ 1257300 w 1962019"/>
              <a:gd name="connsiteY7" fmla="*/ 799157 h 1993208"/>
              <a:gd name="connsiteX8" fmla="*/ 1441450 w 1962019"/>
              <a:gd name="connsiteY8" fmla="*/ 970607 h 1993208"/>
              <a:gd name="connsiteX9" fmla="*/ 1568450 w 1962019"/>
              <a:gd name="connsiteY9" fmla="*/ 1173807 h 1993208"/>
              <a:gd name="connsiteX10" fmla="*/ 1764860 w 1962019"/>
              <a:gd name="connsiteY10" fmla="*/ 1229323 h 1993208"/>
              <a:gd name="connsiteX11" fmla="*/ 1928839 w 1962019"/>
              <a:gd name="connsiteY11" fmla="*/ 1311180 h 1993208"/>
              <a:gd name="connsiteX12" fmla="*/ 1888601 w 1962019"/>
              <a:gd name="connsiteY12" fmla="*/ 1431894 h 1993208"/>
              <a:gd name="connsiteX13" fmla="*/ 1948958 w 1962019"/>
              <a:gd name="connsiteY13" fmla="*/ 1532488 h 1993208"/>
              <a:gd name="connsiteX14" fmla="*/ 1938898 w 1962019"/>
              <a:gd name="connsiteY14" fmla="*/ 1663260 h 1993208"/>
              <a:gd name="connsiteX15" fmla="*/ 1788008 w 1962019"/>
              <a:gd name="connsiteY15" fmla="*/ 1743735 h 1993208"/>
              <a:gd name="connsiteX16" fmla="*/ 1737711 w 1962019"/>
              <a:gd name="connsiteY16" fmla="*/ 1874507 h 1993208"/>
              <a:gd name="connsiteX17" fmla="*/ 1637118 w 1962019"/>
              <a:gd name="connsiteY17" fmla="*/ 1884567 h 1993208"/>
              <a:gd name="connsiteX18" fmla="*/ 1519222 w 1962019"/>
              <a:gd name="connsiteY18" fmla="*/ 1737512 h 1993208"/>
              <a:gd name="connsiteX19" fmla="*/ 1369966 w 1962019"/>
              <a:gd name="connsiteY19" fmla="*/ 1878846 h 1993208"/>
              <a:gd name="connsiteX20" fmla="*/ 1305962 w 1962019"/>
              <a:gd name="connsiteY20" fmla="*/ 1993208 h 1993208"/>
              <a:gd name="connsiteX21" fmla="*/ 1237747 w 1962019"/>
              <a:gd name="connsiteY21" fmla="*/ 1733298 h 1993208"/>
              <a:gd name="connsiteX22" fmla="*/ 1124085 w 1962019"/>
              <a:gd name="connsiteY22" fmla="*/ 1673319 h 1993208"/>
              <a:gd name="connsiteX23" fmla="*/ 1013432 w 1962019"/>
              <a:gd name="connsiteY23" fmla="*/ 1653200 h 1993208"/>
              <a:gd name="connsiteX24" fmla="*/ 902705 w 1962019"/>
              <a:gd name="connsiteY24" fmla="*/ 1440066 h 1993208"/>
              <a:gd name="connsiteX25" fmla="*/ 780987 w 1962019"/>
              <a:gd name="connsiteY25" fmla="*/ 1299864 h 1993208"/>
              <a:gd name="connsiteX26" fmla="*/ 606331 w 1962019"/>
              <a:gd name="connsiteY26" fmla="*/ 1179780 h 1993208"/>
              <a:gd name="connsiteX27" fmla="*/ 523278 w 1962019"/>
              <a:gd name="connsiteY27" fmla="*/ 998836 h 1993208"/>
              <a:gd name="connsiteX28" fmla="*/ 473044 w 1962019"/>
              <a:gd name="connsiteY28" fmla="*/ 682846 h 1993208"/>
              <a:gd name="connsiteX29" fmla="*/ 422244 w 1962019"/>
              <a:gd name="connsiteY29" fmla="*/ 551570 h 1993208"/>
              <a:gd name="connsiteX30" fmla="*/ 325422 w 1962019"/>
              <a:gd name="connsiteY30" fmla="*/ 497060 h 1993208"/>
              <a:gd name="connsiteX31" fmla="*/ 222250 w 1962019"/>
              <a:gd name="connsiteY31" fmla="*/ 380057 h 1993208"/>
              <a:gd name="connsiteX32" fmla="*/ 95250 w 1962019"/>
              <a:gd name="connsiteY32" fmla="*/ 348307 h 1993208"/>
              <a:gd name="connsiteX33" fmla="*/ 0 w 1962019"/>
              <a:gd name="connsiteY33" fmla="*/ 303857 h 1993208"/>
              <a:gd name="connsiteX34" fmla="*/ 63500 w 1962019"/>
              <a:gd name="connsiteY34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476250 w 1962019"/>
              <a:gd name="connsiteY3" fmla="*/ 227657 h 1993208"/>
              <a:gd name="connsiteX4" fmla="*/ 647700 w 1962019"/>
              <a:gd name="connsiteY4" fmla="*/ 367357 h 1993208"/>
              <a:gd name="connsiteX5" fmla="*/ 831850 w 1962019"/>
              <a:gd name="connsiteY5" fmla="*/ 443557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476250 w 1962019"/>
              <a:gd name="connsiteY3" fmla="*/ 227657 h 1993208"/>
              <a:gd name="connsiteX4" fmla="*/ 677879 w 1962019"/>
              <a:gd name="connsiteY4" fmla="*/ 166169 h 1993208"/>
              <a:gd name="connsiteX5" fmla="*/ 831850 w 1962019"/>
              <a:gd name="connsiteY5" fmla="*/ 443557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506428 w 1962019"/>
              <a:gd name="connsiteY3" fmla="*/ 187419 h 1993208"/>
              <a:gd name="connsiteX4" fmla="*/ 677879 w 1962019"/>
              <a:gd name="connsiteY4" fmla="*/ 166169 h 1993208"/>
              <a:gd name="connsiteX5" fmla="*/ 831850 w 1962019"/>
              <a:gd name="connsiteY5" fmla="*/ 443557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  <a:gd name="connsiteX0" fmla="*/ 63500 w 1962019"/>
              <a:gd name="connsiteY0" fmla="*/ 183207 h 1993208"/>
              <a:gd name="connsiteX1" fmla="*/ 203138 w 1962019"/>
              <a:gd name="connsiteY1" fmla="*/ 0 h 1993208"/>
              <a:gd name="connsiteX2" fmla="*/ 460165 w 1962019"/>
              <a:gd name="connsiteY2" fmla="*/ 23577 h 1993208"/>
              <a:gd name="connsiteX3" fmla="*/ 506428 w 1962019"/>
              <a:gd name="connsiteY3" fmla="*/ 187419 h 1993208"/>
              <a:gd name="connsiteX4" fmla="*/ 677879 w 1962019"/>
              <a:gd name="connsiteY4" fmla="*/ 166169 h 1993208"/>
              <a:gd name="connsiteX5" fmla="*/ 821792 w 1962019"/>
              <a:gd name="connsiteY5" fmla="*/ 403319 h 1993208"/>
              <a:gd name="connsiteX6" fmla="*/ 971550 w 1962019"/>
              <a:gd name="connsiteY6" fmla="*/ 443557 h 1993208"/>
              <a:gd name="connsiteX7" fmla="*/ 1162050 w 1962019"/>
              <a:gd name="connsiteY7" fmla="*/ 564207 h 1993208"/>
              <a:gd name="connsiteX8" fmla="*/ 1257300 w 1962019"/>
              <a:gd name="connsiteY8" fmla="*/ 799157 h 1993208"/>
              <a:gd name="connsiteX9" fmla="*/ 1441450 w 1962019"/>
              <a:gd name="connsiteY9" fmla="*/ 970607 h 1993208"/>
              <a:gd name="connsiteX10" fmla="*/ 1568450 w 1962019"/>
              <a:gd name="connsiteY10" fmla="*/ 1173807 h 1993208"/>
              <a:gd name="connsiteX11" fmla="*/ 1764860 w 1962019"/>
              <a:gd name="connsiteY11" fmla="*/ 1229323 h 1993208"/>
              <a:gd name="connsiteX12" fmla="*/ 1928839 w 1962019"/>
              <a:gd name="connsiteY12" fmla="*/ 1311180 h 1993208"/>
              <a:gd name="connsiteX13" fmla="*/ 1888601 w 1962019"/>
              <a:gd name="connsiteY13" fmla="*/ 1431894 h 1993208"/>
              <a:gd name="connsiteX14" fmla="*/ 1948958 w 1962019"/>
              <a:gd name="connsiteY14" fmla="*/ 1532488 h 1993208"/>
              <a:gd name="connsiteX15" fmla="*/ 1938898 w 1962019"/>
              <a:gd name="connsiteY15" fmla="*/ 1663260 h 1993208"/>
              <a:gd name="connsiteX16" fmla="*/ 1788008 w 1962019"/>
              <a:gd name="connsiteY16" fmla="*/ 1743735 h 1993208"/>
              <a:gd name="connsiteX17" fmla="*/ 1737711 w 1962019"/>
              <a:gd name="connsiteY17" fmla="*/ 1874507 h 1993208"/>
              <a:gd name="connsiteX18" fmla="*/ 1637118 w 1962019"/>
              <a:gd name="connsiteY18" fmla="*/ 1884567 h 1993208"/>
              <a:gd name="connsiteX19" fmla="*/ 1519222 w 1962019"/>
              <a:gd name="connsiteY19" fmla="*/ 1737512 h 1993208"/>
              <a:gd name="connsiteX20" fmla="*/ 1369966 w 1962019"/>
              <a:gd name="connsiteY20" fmla="*/ 1878846 h 1993208"/>
              <a:gd name="connsiteX21" fmla="*/ 1305962 w 1962019"/>
              <a:gd name="connsiteY21" fmla="*/ 1993208 h 1993208"/>
              <a:gd name="connsiteX22" fmla="*/ 1237747 w 1962019"/>
              <a:gd name="connsiteY22" fmla="*/ 1733298 h 1993208"/>
              <a:gd name="connsiteX23" fmla="*/ 1124085 w 1962019"/>
              <a:gd name="connsiteY23" fmla="*/ 1673319 h 1993208"/>
              <a:gd name="connsiteX24" fmla="*/ 1013432 w 1962019"/>
              <a:gd name="connsiteY24" fmla="*/ 1653200 h 1993208"/>
              <a:gd name="connsiteX25" fmla="*/ 902705 w 1962019"/>
              <a:gd name="connsiteY25" fmla="*/ 1440066 h 1993208"/>
              <a:gd name="connsiteX26" fmla="*/ 780987 w 1962019"/>
              <a:gd name="connsiteY26" fmla="*/ 1299864 h 1993208"/>
              <a:gd name="connsiteX27" fmla="*/ 606331 w 1962019"/>
              <a:gd name="connsiteY27" fmla="*/ 1179780 h 1993208"/>
              <a:gd name="connsiteX28" fmla="*/ 523278 w 1962019"/>
              <a:gd name="connsiteY28" fmla="*/ 998836 h 1993208"/>
              <a:gd name="connsiteX29" fmla="*/ 473044 w 1962019"/>
              <a:gd name="connsiteY29" fmla="*/ 682846 h 1993208"/>
              <a:gd name="connsiteX30" fmla="*/ 422244 w 1962019"/>
              <a:gd name="connsiteY30" fmla="*/ 551570 h 1993208"/>
              <a:gd name="connsiteX31" fmla="*/ 325422 w 1962019"/>
              <a:gd name="connsiteY31" fmla="*/ 497060 h 1993208"/>
              <a:gd name="connsiteX32" fmla="*/ 222250 w 1962019"/>
              <a:gd name="connsiteY32" fmla="*/ 380057 h 1993208"/>
              <a:gd name="connsiteX33" fmla="*/ 95250 w 1962019"/>
              <a:gd name="connsiteY33" fmla="*/ 348307 h 1993208"/>
              <a:gd name="connsiteX34" fmla="*/ 0 w 1962019"/>
              <a:gd name="connsiteY34" fmla="*/ 303857 h 1993208"/>
              <a:gd name="connsiteX35" fmla="*/ 63500 w 1962019"/>
              <a:gd name="connsiteY35" fmla="*/ 183207 h 199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62019" h="1993208">
                <a:moveTo>
                  <a:pt x="63500" y="183207"/>
                </a:moveTo>
                <a:lnTo>
                  <a:pt x="203138" y="0"/>
                </a:lnTo>
                <a:cubicBezTo>
                  <a:pt x="251929" y="38037"/>
                  <a:pt x="411374" y="-14460"/>
                  <a:pt x="460165" y="23577"/>
                </a:cubicBezTo>
                <a:lnTo>
                  <a:pt x="506428" y="187419"/>
                </a:lnTo>
                <a:lnTo>
                  <a:pt x="677879" y="166169"/>
                </a:lnTo>
                <a:lnTo>
                  <a:pt x="821792" y="403319"/>
                </a:lnTo>
                <a:lnTo>
                  <a:pt x="971550" y="443557"/>
                </a:lnTo>
                <a:lnTo>
                  <a:pt x="1162050" y="564207"/>
                </a:lnTo>
                <a:lnTo>
                  <a:pt x="1257300" y="799157"/>
                </a:lnTo>
                <a:lnTo>
                  <a:pt x="1441450" y="970607"/>
                </a:lnTo>
                <a:lnTo>
                  <a:pt x="1568450" y="1173807"/>
                </a:lnTo>
                <a:lnTo>
                  <a:pt x="1764860" y="1229323"/>
                </a:lnTo>
                <a:cubicBezTo>
                  <a:pt x="1789717" y="1262278"/>
                  <a:pt x="1879714" y="1292507"/>
                  <a:pt x="1928839" y="1311180"/>
                </a:cubicBezTo>
                <a:cubicBezTo>
                  <a:pt x="1977964" y="1329853"/>
                  <a:pt x="1850040" y="1405069"/>
                  <a:pt x="1888601" y="1431894"/>
                </a:cubicBezTo>
                <a:cubicBezTo>
                  <a:pt x="1927162" y="1458719"/>
                  <a:pt x="1912074" y="1488897"/>
                  <a:pt x="1948958" y="1532488"/>
                </a:cubicBezTo>
                <a:cubicBezTo>
                  <a:pt x="1985842" y="1576079"/>
                  <a:pt x="1932192" y="1621346"/>
                  <a:pt x="1938898" y="1663260"/>
                </a:cubicBezTo>
                <a:cubicBezTo>
                  <a:pt x="1945604" y="1705174"/>
                  <a:pt x="1777949" y="1685055"/>
                  <a:pt x="1788008" y="1743735"/>
                </a:cubicBezTo>
                <a:cubicBezTo>
                  <a:pt x="1798067" y="1802415"/>
                  <a:pt x="1741064" y="1827563"/>
                  <a:pt x="1737711" y="1874507"/>
                </a:cubicBezTo>
                <a:cubicBezTo>
                  <a:pt x="1734358" y="1921451"/>
                  <a:pt x="1651738" y="1862132"/>
                  <a:pt x="1637118" y="1884567"/>
                </a:cubicBezTo>
                <a:lnTo>
                  <a:pt x="1519222" y="1737512"/>
                </a:lnTo>
                <a:lnTo>
                  <a:pt x="1369966" y="1878846"/>
                </a:lnTo>
                <a:lnTo>
                  <a:pt x="1305962" y="1993208"/>
                </a:lnTo>
                <a:cubicBezTo>
                  <a:pt x="1306696" y="1879747"/>
                  <a:pt x="1237013" y="1846759"/>
                  <a:pt x="1237747" y="1733298"/>
                </a:cubicBezTo>
                <a:cubicBezTo>
                  <a:pt x="1196507" y="1666361"/>
                  <a:pt x="1165325" y="1740256"/>
                  <a:pt x="1124085" y="1673319"/>
                </a:cubicBezTo>
                <a:cubicBezTo>
                  <a:pt x="1103967" y="1619669"/>
                  <a:pt x="1033550" y="1706850"/>
                  <a:pt x="1013432" y="1653200"/>
                </a:cubicBezTo>
                <a:lnTo>
                  <a:pt x="902705" y="1440066"/>
                </a:lnTo>
                <a:lnTo>
                  <a:pt x="780987" y="1299864"/>
                </a:lnTo>
                <a:cubicBezTo>
                  <a:pt x="783125" y="1162595"/>
                  <a:pt x="604193" y="1317049"/>
                  <a:pt x="606331" y="1179780"/>
                </a:cubicBezTo>
                <a:lnTo>
                  <a:pt x="523278" y="998836"/>
                </a:lnTo>
                <a:lnTo>
                  <a:pt x="473044" y="682846"/>
                </a:lnTo>
                <a:lnTo>
                  <a:pt x="422244" y="551570"/>
                </a:lnTo>
                <a:lnTo>
                  <a:pt x="325422" y="497060"/>
                </a:lnTo>
                <a:lnTo>
                  <a:pt x="222250" y="380057"/>
                </a:lnTo>
                <a:lnTo>
                  <a:pt x="95250" y="348307"/>
                </a:lnTo>
                <a:lnTo>
                  <a:pt x="0" y="303857"/>
                </a:lnTo>
                <a:lnTo>
                  <a:pt x="63500" y="183207"/>
                </a:lnTo>
                <a:close/>
              </a:path>
            </a:pathLst>
          </a:custGeom>
          <a:solidFill>
            <a:srgbClr val="66FF33">
              <a:alpha val="30000"/>
            </a:srgbClr>
          </a:solidFill>
          <a:ln w="381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481138"/>
            <a:ext cx="7864475" cy="5181282"/>
            <a:chOff x="381000" y="1481138"/>
            <a:chExt cx="7864475" cy="5181282"/>
          </a:xfrm>
        </p:grpSpPr>
        <p:sp>
          <p:nvSpPr>
            <p:cNvPr id="28" name="Freeform 27"/>
            <p:cNvSpPr/>
            <p:nvPr/>
          </p:nvSpPr>
          <p:spPr>
            <a:xfrm>
              <a:off x="4010025" y="1481138"/>
              <a:ext cx="576263" cy="3086100"/>
            </a:xfrm>
            <a:custGeom>
              <a:avLst/>
              <a:gdLst>
                <a:gd name="connsiteX0" fmla="*/ 485775 w 576263"/>
                <a:gd name="connsiteY0" fmla="*/ 0 h 3086100"/>
                <a:gd name="connsiteX1" fmla="*/ 566738 w 576263"/>
                <a:gd name="connsiteY1" fmla="*/ 252412 h 3086100"/>
                <a:gd name="connsiteX2" fmla="*/ 576263 w 576263"/>
                <a:gd name="connsiteY2" fmla="*/ 395287 h 3086100"/>
                <a:gd name="connsiteX3" fmla="*/ 485775 w 576263"/>
                <a:gd name="connsiteY3" fmla="*/ 542925 h 3086100"/>
                <a:gd name="connsiteX4" fmla="*/ 504825 w 576263"/>
                <a:gd name="connsiteY4" fmla="*/ 690562 h 3086100"/>
                <a:gd name="connsiteX5" fmla="*/ 476250 w 576263"/>
                <a:gd name="connsiteY5" fmla="*/ 747712 h 3086100"/>
                <a:gd name="connsiteX6" fmla="*/ 314325 w 576263"/>
                <a:gd name="connsiteY6" fmla="*/ 833437 h 3086100"/>
                <a:gd name="connsiteX7" fmla="*/ 295275 w 576263"/>
                <a:gd name="connsiteY7" fmla="*/ 852487 h 3086100"/>
                <a:gd name="connsiteX8" fmla="*/ 290513 w 576263"/>
                <a:gd name="connsiteY8" fmla="*/ 919162 h 3086100"/>
                <a:gd name="connsiteX9" fmla="*/ 261938 w 576263"/>
                <a:gd name="connsiteY9" fmla="*/ 1000125 h 3086100"/>
                <a:gd name="connsiteX10" fmla="*/ 242888 w 576263"/>
                <a:gd name="connsiteY10" fmla="*/ 1123950 h 3086100"/>
                <a:gd name="connsiteX11" fmla="*/ 233363 w 576263"/>
                <a:gd name="connsiteY11" fmla="*/ 1185862 h 3086100"/>
                <a:gd name="connsiteX12" fmla="*/ 214313 w 576263"/>
                <a:gd name="connsiteY12" fmla="*/ 1276350 h 3086100"/>
                <a:gd name="connsiteX13" fmla="*/ 257175 w 576263"/>
                <a:gd name="connsiteY13" fmla="*/ 1371600 h 3086100"/>
                <a:gd name="connsiteX14" fmla="*/ 180975 w 576263"/>
                <a:gd name="connsiteY14" fmla="*/ 1495425 h 3086100"/>
                <a:gd name="connsiteX15" fmla="*/ 80963 w 576263"/>
                <a:gd name="connsiteY15" fmla="*/ 1590675 h 3086100"/>
                <a:gd name="connsiteX16" fmla="*/ 33338 w 576263"/>
                <a:gd name="connsiteY16" fmla="*/ 1671637 h 3086100"/>
                <a:gd name="connsiteX17" fmla="*/ 61913 w 576263"/>
                <a:gd name="connsiteY17" fmla="*/ 1800225 h 3086100"/>
                <a:gd name="connsiteX18" fmla="*/ 23813 w 576263"/>
                <a:gd name="connsiteY18" fmla="*/ 1947862 h 3086100"/>
                <a:gd name="connsiteX19" fmla="*/ 4763 w 576263"/>
                <a:gd name="connsiteY19" fmla="*/ 2152650 h 3086100"/>
                <a:gd name="connsiteX20" fmla="*/ 0 w 576263"/>
                <a:gd name="connsiteY20" fmla="*/ 2243137 h 3086100"/>
                <a:gd name="connsiteX21" fmla="*/ 123825 w 576263"/>
                <a:gd name="connsiteY21" fmla="*/ 2414587 h 3086100"/>
                <a:gd name="connsiteX22" fmla="*/ 204788 w 576263"/>
                <a:gd name="connsiteY22" fmla="*/ 2638425 h 3086100"/>
                <a:gd name="connsiteX23" fmla="*/ 261938 w 576263"/>
                <a:gd name="connsiteY23" fmla="*/ 2871787 h 3086100"/>
                <a:gd name="connsiteX24" fmla="*/ 266700 w 576263"/>
                <a:gd name="connsiteY24" fmla="*/ 308610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263" h="3086100">
                  <a:moveTo>
                    <a:pt x="485775" y="0"/>
                  </a:moveTo>
                  <a:lnTo>
                    <a:pt x="566738" y="252412"/>
                  </a:lnTo>
                  <a:lnTo>
                    <a:pt x="576263" y="395287"/>
                  </a:lnTo>
                  <a:lnTo>
                    <a:pt x="485775" y="542925"/>
                  </a:lnTo>
                  <a:lnTo>
                    <a:pt x="504825" y="690562"/>
                  </a:lnTo>
                  <a:lnTo>
                    <a:pt x="476250" y="747712"/>
                  </a:lnTo>
                  <a:lnTo>
                    <a:pt x="314325" y="833437"/>
                  </a:lnTo>
                  <a:lnTo>
                    <a:pt x="295275" y="852487"/>
                  </a:lnTo>
                  <a:lnTo>
                    <a:pt x="290513" y="919162"/>
                  </a:lnTo>
                  <a:lnTo>
                    <a:pt x="261938" y="1000125"/>
                  </a:lnTo>
                  <a:lnTo>
                    <a:pt x="242888" y="1123950"/>
                  </a:lnTo>
                  <a:lnTo>
                    <a:pt x="233363" y="1185862"/>
                  </a:lnTo>
                  <a:lnTo>
                    <a:pt x="214313" y="1276350"/>
                  </a:lnTo>
                  <a:lnTo>
                    <a:pt x="257175" y="1371600"/>
                  </a:lnTo>
                  <a:lnTo>
                    <a:pt x="180975" y="1495425"/>
                  </a:lnTo>
                  <a:lnTo>
                    <a:pt x="80963" y="1590675"/>
                  </a:lnTo>
                  <a:lnTo>
                    <a:pt x="33338" y="1671637"/>
                  </a:lnTo>
                  <a:lnTo>
                    <a:pt x="61913" y="1800225"/>
                  </a:lnTo>
                  <a:lnTo>
                    <a:pt x="23813" y="1947862"/>
                  </a:lnTo>
                  <a:lnTo>
                    <a:pt x="4763" y="2152650"/>
                  </a:lnTo>
                  <a:lnTo>
                    <a:pt x="0" y="2243137"/>
                  </a:lnTo>
                  <a:lnTo>
                    <a:pt x="123825" y="2414587"/>
                  </a:lnTo>
                  <a:lnTo>
                    <a:pt x="204788" y="2638425"/>
                  </a:lnTo>
                  <a:lnTo>
                    <a:pt x="261938" y="2871787"/>
                  </a:lnTo>
                  <a:lnTo>
                    <a:pt x="266700" y="308610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03520"/>
              <a:ext cx="7864475" cy="135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72999" y="1310871"/>
            <a:ext cx="4329213" cy="3740713"/>
            <a:chOff x="2572999" y="1310871"/>
            <a:chExt cx="4329213" cy="3740713"/>
          </a:xfrm>
        </p:grpSpPr>
        <p:pic>
          <p:nvPicPr>
            <p:cNvPr id="144" name="Picture 9" descr="PB040089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05491" y="1778380"/>
              <a:ext cx="3740711" cy="280569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5378695" y="1310871"/>
              <a:ext cx="1523517" cy="26908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5378695" y="4196953"/>
              <a:ext cx="1487639" cy="8546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710931" y="199925"/>
            <a:ext cx="7463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Land Lost before </a:t>
            </a:r>
            <a:r>
              <a:rPr lang="en-US" sz="2800" dirty="0" smtClean="0"/>
              <a:t>1932 – Little Sea Level Rise</a:t>
            </a:r>
            <a:endParaRPr lang="en-US" sz="2800" dirty="0" smtClean="0"/>
          </a:p>
          <a:p>
            <a:pPr algn="ctr"/>
            <a:endParaRPr lang="en-US" sz="1200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" y="770810"/>
            <a:ext cx="8229600" cy="5052801"/>
          </a:xfrm>
          <a:prstGeom prst="rect">
            <a:avLst/>
          </a:prstGeom>
          <a:solidFill>
            <a:srgbClr val="3399FF">
              <a:alpha val="6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5581933" y="758952"/>
            <a:ext cx="3066625" cy="1189959"/>
          </a:xfrm>
          <a:custGeom>
            <a:avLst/>
            <a:gdLst>
              <a:gd name="connsiteX0" fmla="*/ 1900237 w 1900237"/>
              <a:gd name="connsiteY0" fmla="*/ 309562 h 657225"/>
              <a:gd name="connsiteX1" fmla="*/ 1845469 w 1900237"/>
              <a:gd name="connsiteY1" fmla="*/ 309562 h 657225"/>
              <a:gd name="connsiteX2" fmla="*/ 1807369 w 1900237"/>
              <a:gd name="connsiteY2" fmla="*/ 278606 h 657225"/>
              <a:gd name="connsiteX3" fmla="*/ 1774031 w 1900237"/>
              <a:gd name="connsiteY3" fmla="*/ 250031 h 657225"/>
              <a:gd name="connsiteX4" fmla="*/ 1733550 w 1900237"/>
              <a:gd name="connsiteY4" fmla="*/ 228600 h 657225"/>
              <a:gd name="connsiteX5" fmla="*/ 1716881 w 1900237"/>
              <a:gd name="connsiteY5" fmla="*/ 223837 h 657225"/>
              <a:gd name="connsiteX6" fmla="*/ 1716881 w 1900237"/>
              <a:gd name="connsiteY6" fmla="*/ 223837 h 657225"/>
              <a:gd name="connsiteX7" fmla="*/ 1745456 w 1900237"/>
              <a:gd name="connsiteY7" fmla="*/ 216694 h 657225"/>
              <a:gd name="connsiteX8" fmla="*/ 1764506 w 1900237"/>
              <a:gd name="connsiteY8" fmla="*/ 209550 h 657225"/>
              <a:gd name="connsiteX9" fmla="*/ 1745456 w 1900237"/>
              <a:gd name="connsiteY9" fmla="*/ 200025 h 657225"/>
              <a:gd name="connsiteX10" fmla="*/ 1712119 w 1900237"/>
              <a:gd name="connsiteY10" fmla="*/ 190500 h 657225"/>
              <a:gd name="connsiteX11" fmla="*/ 1683544 w 1900237"/>
              <a:gd name="connsiteY11" fmla="*/ 176212 h 657225"/>
              <a:gd name="connsiteX12" fmla="*/ 1652587 w 1900237"/>
              <a:gd name="connsiteY12" fmla="*/ 159544 h 657225"/>
              <a:gd name="connsiteX13" fmla="*/ 1631156 w 1900237"/>
              <a:gd name="connsiteY13" fmla="*/ 145256 h 657225"/>
              <a:gd name="connsiteX14" fmla="*/ 1626394 w 1900237"/>
              <a:gd name="connsiteY14" fmla="*/ 126206 h 657225"/>
              <a:gd name="connsiteX15" fmla="*/ 1654969 w 1900237"/>
              <a:gd name="connsiteY15" fmla="*/ 135731 h 657225"/>
              <a:gd name="connsiteX16" fmla="*/ 1654969 w 1900237"/>
              <a:gd name="connsiteY16" fmla="*/ 135731 h 657225"/>
              <a:gd name="connsiteX17" fmla="*/ 1683544 w 1900237"/>
              <a:gd name="connsiteY17" fmla="*/ 138112 h 657225"/>
              <a:gd name="connsiteX18" fmla="*/ 1728787 w 1900237"/>
              <a:gd name="connsiteY18" fmla="*/ 147637 h 657225"/>
              <a:gd name="connsiteX19" fmla="*/ 1728787 w 1900237"/>
              <a:gd name="connsiteY19" fmla="*/ 147637 h 657225"/>
              <a:gd name="connsiteX20" fmla="*/ 1709737 w 1900237"/>
              <a:gd name="connsiteY20" fmla="*/ 116681 h 657225"/>
              <a:gd name="connsiteX21" fmla="*/ 1674019 w 1900237"/>
              <a:gd name="connsiteY21" fmla="*/ 123825 h 657225"/>
              <a:gd name="connsiteX22" fmla="*/ 1650206 w 1900237"/>
              <a:gd name="connsiteY22" fmla="*/ 116681 h 657225"/>
              <a:gd name="connsiteX23" fmla="*/ 1624012 w 1900237"/>
              <a:gd name="connsiteY23" fmla="*/ 114300 h 657225"/>
              <a:gd name="connsiteX24" fmla="*/ 1597819 w 1900237"/>
              <a:gd name="connsiteY24" fmla="*/ 123825 h 657225"/>
              <a:gd name="connsiteX25" fmla="*/ 1569244 w 1900237"/>
              <a:gd name="connsiteY25" fmla="*/ 130969 h 657225"/>
              <a:gd name="connsiteX26" fmla="*/ 1540669 w 1900237"/>
              <a:gd name="connsiteY26" fmla="*/ 130969 h 657225"/>
              <a:gd name="connsiteX27" fmla="*/ 1514475 w 1900237"/>
              <a:gd name="connsiteY27" fmla="*/ 116681 h 657225"/>
              <a:gd name="connsiteX28" fmla="*/ 1490662 w 1900237"/>
              <a:gd name="connsiteY28" fmla="*/ 128587 h 657225"/>
              <a:gd name="connsiteX29" fmla="*/ 1476375 w 1900237"/>
              <a:gd name="connsiteY29" fmla="*/ 123825 h 657225"/>
              <a:gd name="connsiteX30" fmla="*/ 1440656 w 1900237"/>
              <a:gd name="connsiteY30" fmla="*/ 130969 h 657225"/>
              <a:gd name="connsiteX31" fmla="*/ 1404937 w 1900237"/>
              <a:gd name="connsiteY31" fmla="*/ 130969 h 657225"/>
              <a:gd name="connsiteX32" fmla="*/ 1381125 w 1900237"/>
              <a:gd name="connsiteY32" fmla="*/ 126206 h 657225"/>
              <a:gd name="connsiteX33" fmla="*/ 1359694 w 1900237"/>
              <a:gd name="connsiteY33" fmla="*/ 111919 h 657225"/>
              <a:gd name="connsiteX34" fmla="*/ 1359694 w 1900237"/>
              <a:gd name="connsiteY34" fmla="*/ 97631 h 657225"/>
              <a:gd name="connsiteX35" fmla="*/ 1335881 w 1900237"/>
              <a:gd name="connsiteY35" fmla="*/ 133350 h 657225"/>
              <a:gd name="connsiteX36" fmla="*/ 1340644 w 1900237"/>
              <a:gd name="connsiteY36" fmla="*/ 154781 h 657225"/>
              <a:gd name="connsiteX37" fmla="*/ 1345406 w 1900237"/>
              <a:gd name="connsiteY37" fmla="*/ 171450 h 657225"/>
              <a:gd name="connsiteX38" fmla="*/ 1390650 w 1900237"/>
              <a:gd name="connsiteY38" fmla="*/ 157162 h 657225"/>
              <a:gd name="connsiteX39" fmla="*/ 1426369 w 1900237"/>
              <a:gd name="connsiteY39" fmla="*/ 154781 h 657225"/>
              <a:gd name="connsiteX40" fmla="*/ 1466850 w 1900237"/>
              <a:gd name="connsiteY40" fmla="*/ 147637 h 657225"/>
              <a:gd name="connsiteX41" fmla="*/ 1488281 w 1900237"/>
              <a:gd name="connsiteY41" fmla="*/ 147637 h 657225"/>
              <a:gd name="connsiteX42" fmla="*/ 1514475 w 1900237"/>
              <a:gd name="connsiteY42" fmla="*/ 145256 h 657225"/>
              <a:gd name="connsiteX43" fmla="*/ 1540669 w 1900237"/>
              <a:gd name="connsiteY43" fmla="*/ 161925 h 657225"/>
              <a:gd name="connsiteX44" fmla="*/ 1562100 w 1900237"/>
              <a:gd name="connsiteY44" fmla="*/ 161925 h 657225"/>
              <a:gd name="connsiteX45" fmla="*/ 1593056 w 1900237"/>
              <a:gd name="connsiteY45" fmla="*/ 171450 h 657225"/>
              <a:gd name="connsiteX46" fmla="*/ 1607344 w 1900237"/>
              <a:gd name="connsiteY46" fmla="*/ 180975 h 657225"/>
              <a:gd name="connsiteX47" fmla="*/ 1607344 w 1900237"/>
              <a:gd name="connsiteY47" fmla="*/ 200025 h 657225"/>
              <a:gd name="connsiteX48" fmla="*/ 1535906 w 1900237"/>
              <a:gd name="connsiteY48" fmla="*/ 197644 h 657225"/>
              <a:gd name="connsiteX49" fmla="*/ 1447800 w 1900237"/>
              <a:gd name="connsiteY49" fmla="*/ 207169 h 657225"/>
              <a:gd name="connsiteX50" fmla="*/ 1362075 w 1900237"/>
              <a:gd name="connsiteY50" fmla="*/ 214312 h 657225"/>
              <a:gd name="connsiteX51" fmla="*/ 1252537 w 1900237"/>
              <a:gd name="connsiteY51" fmla="*/ 238125 h 657225"/>
              <a:gd name="connsiteX52" fmla="*/ 1152525 w 1900237"/>
              <a:gd name="connsiteY52" fmla="*/ 266700 h 657225"/>
              <a:gd name="connsiteX53" fmla="*/ 1064419 w 1900237"/>
              <a:gd name="connsiteY53" fmla="*/ 309562 h 657225"/>
              <a:gd name="connsiteX54" fmla="*/ 1004887 w 1900237"/>
              <a:gd name="connsiteY54" fmla="*/ 342900 h 657225"/>
              <a:gd name="connsiteX55" fmla="*/ 926306 w 1900237"/>
              <a:gd name="connsiteY55" fmla="*/ 369094 h 657225"/>
              <a:gd name="connsiteX56" fmla="*/ 838200 w 1900237"/>
              <a:gd name="connsiteY56" fmla="*/ 400050 h 657225"/>
              <a:gd name="connsiteX57" fmla="*/ 804862 w 1900237"/>
              <a:gd name="connsiteY57" fmla="*/ 411956 h 657225"/>
              <a:gd name="connsiteX58" fmla="*/ 783431 w 1900237"/>
              <a:gd name="connsiteY58" fmla="*/ 404812 h 657225"/>
              <a:gd name="connsiteX59" fmla="*/ 792956 w 1900237"/>
              <a:gd name="connsiteY59" fmla="*/ 381000 h 657225"/>
              <a:gd name="connsiteX60" fmla="*/ 807244 w 1900237"/>
              <a:gd name="connsiteY60" fmla="*/ 364331 h 657225"/>
              <a:gd name="connsiteX61" fmla="*/ 819150 w 1900237"/>
              <a:gd name="connsiteY61" fmla="*/ 345281 h 657225"/>
              <a:gd name="connsiteX62" fmla="*/ 819150 w 1900237"/>
              <a:gd name="connsiteY62" fmla="*/ 345281 h 657225"/>
              <a:gd name="connsiteX63" fmla="*/ 850106 w 1900237"/>
              <a:gd name="connsiteY63" fmla="*/ 323850 h 657225"/>
              <a:gd name="connsiteX64" fmla="*/ 871537 w 1900237"/>
              <a:gd name="connsiteY64" fmla="*/ 330994 h 657225"/>
              <a:gd name="connsiteX65" fmla="*/ 881062 w 1900237"/>
              <a:gd name="connsiteY65" fmla="*/ 359569 h 657225"/>
              <a:gd name="connsiteX66" fmla="*/ 897731 w 1900237"/>
              <a:gd name="connsiteY66" fmla="*/ 357187 h 657225"/>
              <a:gd name="connsiteX67" fmla="*/ 895350 w 1900237"/>
              <a:gd name="connsiteY67" fmla="*/ 338137 h 657225"/>
              <a:gd name="connsiteX68" fmla="*/ 895350 w 1900237"/>
              <a:gd name="connsiteY68" fmla="*/ 338137 h 657225"/>
              <a:gd name="connsiteX69" fmla="*/ 904875 w 1900237"/>
              <a:gd name="connsiteY69" fmla="*/ 309562 h 657225"/>
              <a:gd name="connsiteX70" fmla="*/ 923925 w 1900237"/>
              <a:gd name="connsiteY70" fmla="*/ 300037 h 657225"/>
              <a:gd name="connsiteX71" fmla="*/ 902494 w 1900237"/>
              <a:gd name="connsiteY71" fmla="*/ 302419 h 657225"/>
              <a:gd name="connsiteX72" fmla="*/ 859631 w 1900237"/>
              <a:gd name="connsiteY72" fmla="*/ 311944 h 657225"/>
              <a:gd name="connsiteX73" fmla="*/ 838200 w 1900237"/>
              <a:gd name="connsiteY73" fmla="*/ 304800 h 657225"/>
              <a:gd name="connsiteX74" fmla="*/ 809625 w 1900237"/>
              <a:gd name="connsiteY74" fmla="*/ 304800 h 657225"/>
              <a:gd name="connsiteX75" fmla="*/ 800100 w 1900237"/>
              <a:gd name="connsiteY75" fmla="*/ 295275 h 657225"/>
              <a:gd name="connsiteX76" fmla="*/ 823912 w 1900237"/>
              <a:gd name="connsiteY76" fmla="*/ 283369 h 657225"/>
              <a:gd name="connsiteX77" fmla="*/ 873919 w 1900237"/>
              <a:gd name="connsiteY77" fmla="*/ 271462 h 657225"/>
              <a:gd name="connsiteX78" fmla="*/ 904875 w 1900237"/>
              <a:gd name="connsiteY78" fmla="*/ 264319 h 657225"/>
              <a:gd name="connsiteX79" fmla="*/ 928687 w 1900237"/>
              <a:gd name="connsiteY79" fmla="*/ 247650 h 657225"/>
              <a:gd name="connsiteX80" fmla="*/ 1007269 w 1900237"/>
              <a:gd name="connsiteY80" fmla="*/ 230981 h 657225"/>
              <a:gd name="connsiteX81" fmla="*/ 1026319 w 1900237"/>
              <a:gd name="connsiteY81" fmla="*/ 219075 h 657225"/>
              <a:gd name="connsiteX82" fmla="*/ 995362 w 1900237"/>
              <a:gd name="connsiteY82" fmla="*/ 214312 h 657225"/>
              <a:gd name="connsiteX83" fmla="*/ 926306 w 1900237"/>
              <a:gd name="connsiteY83" fmla="*/ 230981 h 657225"/>
              <a:gd name="connsiteX84" fmla="*/ 883444 w 1900237"/>
              <a:gd name="connsiteY84" fmla="*/ 242887 h 657225"/>
              <a:gd name="connsiteX85" fmla="*/ 859631 w 1900237"/>
              <a:gd name="connsiteY85" fmla="*/ 259556 h 657225"/>
              <a:gd name="connsiteX86" fmla="*/ 816769 w 1900237"/>
              <a:gd name="connsiteY86" fmla="*/ 266700 h 657225"/>
              <a:gd name="connsiteX87" fmla="*/ 795337 w 1900237"/>
              <a:gd name="connsiteY87" fmla="*/ 261937 h 657225"/>
              <a:gd name="connsiteX88" fmla="*/ 771525 w 1900237"/>
              <a:gd name="connsiteY88" fmla="*/ 266700 h 657225"/>
              <a:gd name="connsiteX89" fmla="*/ 752475 w 1900237"/>
              <a:gd name="connsiteY89" fmla="*/ 252412 h 657225"/>
              <a:gd name="connsiteX90" fmla="*/ 731044 w 1900237"/>
              <a:gd name="connsiteY90" fmla="*/ 245269 h 657225"/>
              <a:gd name="connsiteX91" fmla="*/ 700087 w 1900237"/>
              <a:gd name="connsiteY91" fmla="*/ 245269 h 657225"/>
              <a:gd name="connsiteX92" fmla="*/ 681037 w 1900237"/>
              <a:gd name="connsiteY92" fmla="*/ 252412 h 657225"/>
              <a:gd name="connsiteX93" fmla="*/ 681037 w 1900237"/>
              <a:gd name="connsiteY93" fmla="*/ 233362 h 657225"/>
              <a:gd name="connsiteX94" fmla="*/ 673894 w 1900237"/>
              <a:gd name="connsiteY94" fmla="*/ 207169 h 657225"/>
              <a:gd name="connsiteX95" fmla="*/ 666750 w 1900237"/>
              <a:gd name="connsiteY95" fmla="*/ 176212 h 657225"/>
              <a:gd name="connsiteX96" fmla="*/ 671512 w 1900237"/>
              <a:gd name="connsiteY96" fmla="*/ 147637 h 657225"/>
              <a:gd name="connsiteX97" fmla="*/ 685800 w 1900237"/>
              <a:gd name="connsiteY97" fmla="*/ 126206 h 657225"/>
              <a:gd name="connsiteX98" fmla="*/ 654844 w 1900237"/>
              <a:gd name="connsiteY98" fmla="*/ 152400 h 657225"/>
              <a:gd name="connsiteX99" fmla="*/ 628650 w 1900237"/>
              <a:gd name="connsiteY99" fmla="*/ 152400 h 657225"/>
              <a:gd name="connsiteX100" fmla="*/ 595312 w 1900237"/>
              <a:gd name="connsiteY100" fmla="*/ 154781 h 657225"/>
              <a:gd name="connsiteX101" fmla="*/ 566737 w 1900237"/>
              <a:gd name="connsiteY101" fmla="*/ 147637 h 657225"/>
              <a:gd name="connsiteX102" fmla="*/ 542925 w 1900237"/>
              <a:gd name="connsiteY102" fmla="*/ 126206 h 657225"/>
              <a:gd name="connsiteX103" fmla="*/ 519112 w 1900237"/>
              <a:gd name="connsiteY103" fmla="*/ 119062 h 657225"/>
              <a:gd name="connsiteX104" fmla="*/ 473869 w 1900237"/>
              <a:gd name="connsiteY104" fmla="*/ 126206 h 657225"/>
              <a:gd name="connsiteX105" fmla="*/ 431006 w 1900237"/>
              <a:gd name="connsiteY105" fmla="*/ 133350 h 657225"/>
              <a:gd name="connsiteX106" fmla="*/ 385762 w 1900237"/>
              <a:gd name="connsiteY106" fmla="*/ 140494 h 657225"/>
              <a:gd name="connsiteX107" fmla="*/ 366712 w 1900237"/>
              <a:gd name="connsiteY107" fmla="*/ 128587 h 657225"/>
              <a:gd name="connsiteX108" fmla="*/ 361950 w 1900237"/>
              <a:gd name="connsiteY108" fmla="*/ 111919 h 657225"/>
              <a:gd name="connsiteX109" fmla="*/ 352425 w 1900237"/>
              <a:gd name="connsiteY109" fmla="*/ 88106 h 657225"/>
              <a:gd name="connsiteX110" fmla="*/ 352425 w 1900237"/>
              <a:gd name="connsiteY110" fmla="*/ 88106 h 657225"/>
              <a:gd name="connsiteX111" fmla="*/ 357187 w 1900237"/>
              <a:gd name="connsiteY111" fmla="*/ 140494 h 657225"/>
              <a:gd name="connsiteX112" fmla="*/ 371475 w 1900237"/>
              <a:gd name="connsiteY112" fmla="*/ 157162 h 657225"/>
              <a:gd name="connsiteX113" fmla="*/ 421481 w 1900237"/>
              <a:gd name="connsiteY113" fmla="*/ 161925 h 657225"/>
              <a:gd name="connsiteX114" fmla="*/ 471487 w 1900237"/>
              <a:gd name="connsiteY114" fmla="*/ 150019 h 657225"/>
              <a:gd name="connsiteX115" fmla="*/ 504825 w 1900237"/>
              <a:gd name="connsiteY115" fmla="*/ 145256 h 657225"/>
              <a:gd name="connsiteX116" fmla="*/ 535781 w 1900237"/>
              <a:gd name="connsiteY116" fmla="*/ 152400 h 657225"/>
              <a:gd name="connsiteX117" fmla="*/ 552450 w 1900237"/>
              <a:gd name="connsiteY117" fmla="*/ 178594 h 657225"/>
              <a:gd name="connsiteX118" fmla="*/ 578644 w 1900237"/>
              <a:gd name="connsiteY118" fmla="*/ 178594 h 657225"/>
              <a:gd name="connsiteX119" fmla="*/ 614362 w 1900237"/>
              <a:gd name="connsiteY119" fmla="*/ 173831 h 657225"/>
              <a:gd name="connsiteX120" fmla="*/ 642937 w 1900237"/>
              <a:gd name="connsiteY120" fmla="*/ 183356 h 657225"/>
              <a:gd name="connsiteX121" fmla="*/ 650081 w 1900237"/>
              <a:gd name="connsiteY121" fmla="*/ 228600 h 657225"/>
              <a:gd name="connsiteX122" fmla="*/ 661987 w 1900237"/>
              <a:gd name="connsiteY122" fmla="*/ 266700 h 657225"/>
              <a:gd name="connsiteX123" fmla="*/ 661987 w 1900237"/>
              <a:gd name="connsiteY123" fmla="*/ 283369 h 657225"/>
              <a:gd name="connsiteX124" fmla="*/ 652462 w 1900237"/>
              <a:gd name="connsiteY124" fmla="*/ 300037 h 657225"/>
              <a:gd name="connsiteX125" fmla="*/ 635794 w 1900237"/>
              <a:gd name="connsiteY125" fmla="*/ 309562 h 657225"/>
              <a:gd name="connsiteX126" fmla="*/ 614362 w 1900237"/>
              <a:gd name="connsiteY126" fmla="*/ 314325 h 657225"/>
              <a:gd name="connsiteX127" fmla="*/ 592931 w 1900237"/>
              <a:gd name="connsiteY127" fmla="*/ 314325 h 657225"/>
              <a:gd name="connsiteX128" fmla="*/ 581025 w 1900237"/>
              <a:gd name="connsiteY128" fmla="*/ 323850 h 657225"/>
              <a:gd name="connsiteX129" fmla="*/ 581025 w 1900237"/>
              <a:gd name="connsiteY129" fmla="*/ 323850 h 657225"/>
              <a:gd name="connsiteX130" fmla="*/ 611981 w 1900237"/>
              <a:gd name="connsiteY130" fmla="*/ 326231 h 657225"/>
              <a:gd name="connsiteX131" fmla="*/ 628650 w 1900237"/>
              <a:gd name="connsiteY131" fmla="*/ 338137 h 657225"/>
              <a:gd name="connsiteX132" fmla="*/ 650081 w 1900237"/>
              <a:gd name="connsiteY132" fmla="*/ 328612 h 657225"/>
              <a:gd name="connsiteX133" fmla="*/ 650081 w 1900237"/>
              <a:gd name="connsiteY133" fmla="*/ 328612 h 657225"/>
              <a:gd name="connsiteX134" fmla="*/ 676275 w 1900237"/>
              <a:gd name="connsiteY134" fmla="*/ 330994 h 657225"/>
              <a:gd name="connsiteX135" fmla="*/ 692944 w 1900237"/>
              <a:gd name="connsiteY135" fmla="*/ 319087 h 657225"/>
              <a:gd name="connsiteX136" fmla="*/ 721519 w 1900237"/>
              <a:gd name="connsiteY136" fmla="*/ 357187 h 657225"/>
              <a:gd name="connsiteX137" fmla="*/ 721519 w 1900237"/>
              <a:gd name="connsiteY137" fmla="*/ 397669 h 657225"/>
              <a:gd name="connsiteX138" fmla="*/ 714375 w 1900237"/>
              <a:gd name="connsiteY138" fmla="*/ 419100 h 657225"/>
              <a:gd name="connsiteX139" fmla="*/ 692944 w 1900237"/>
              <a:gd name="connsiteY139" fmla="*/ 440531 h 657225"/>
              <a:gd name="connsiteX140" fmla="*/ 654844 w 1900237"/>
              <a:gd name="connsiteY140" fmla="*/ 454819 h 657225"/>
              <a:gd name="connsiteX141" fmla="*/ 640556 w 1900237"/>
              <a:gd name="connsiteY141" fmla="*/ 471487 h 657225"/>
              <a:gd name="connsiteX142" fmla="*/ 623887 w 1900237"/>
              <a:gd name="connsiteY142" fmla="*/ 492919 h 657225"/>
              <a:gd name="connsiteX143" fmla="*/ 595312 w 1900237"/>
              <a:gd name="connsiteY143" fmla="*/ 500062 h 657225"/>
              <a:gd name="connsiteX144" fmla="*/ 578644 w 1900237"/>
              <a:gd name="connsiteY144" fmla="*/ 507206 h 657225"/>
              <a:gd name="connsiteX145" fmla="*/ 564356 w 1900237"/>
              <a:gd name="connsiteY145" fmla="*/ 509587 h 657225"/>
              <a:gd name="connsiteX146" fmla="*/ 557212 w 1900237"/>
              <a:gd name="connsiteY146" fmla="*/ 495300 h 657225"/>
              <a:gd name="connsiteX147" fmla="*/ 557212 w 1900237"/>
              <a:gd name="connsiteY147" fmla="*/ 495300 h 657225"/>
              <a:gd name="connsiteX148" fmla="*/ 547687 w 1900237"/>
              <a:gd name="connsiteY148" fmla="*/ 521494 h 657225"/>
              <a:gd name="connsiteX149" fmla="*/ 528637 w 1900237"/>
              <a:gd name="connsiteY149" fmla="*/ 535781 h 657225"/>
              <a:gd name="connsiteX150" fmla="*/ 511969 w 1900237"/>
              <a:gd name="connsiteY150" fmla="*/ 542925 h 657225"/>
              <a:gd name="connsiteX151" fmla="*/ 511969 w 1900237"/>
              <a:gd name="connsiteY151" fmla="*/ 521494 h 657225"/>
              <a:gd name="connsiteX152" fmla="*/ 500062 w 1900237"/>
              <a:gd name="connsiteY152" fmla="*/ 500062 h 657225"/>
              <a:gd name="connsiteX153" fmla="*/ 502444 w 1900237"/>
              <a:gd name="connsiteY153" fmla="*/ 545306 h 657225"/>
              <a:gd name="connsiteX154" fmla="*/ 490537 w 1900237"/>
              <a:gd name="connsiteY154" fmla="*/ 561975 h 657225"/>
              <a:gd name="connsiteX155" fmla="*/ 481012 w 1900237"/>
              <a:gd name="connsiteY155" fmla="*/ 552450 h 657225"/>
              <a:gd name="connsiteX156" fmla="*/ 459581 w 1900237"/>
              <a:gd name="connsiteY156" fmla="*/ 545306 h 657225"/>
              <a:gd name="connsiteX157" fmla="*/ 442912 w 1900237"/>
              <a:gd name="connsiteY157" fmla="*/ 540544 h 657225"/>
              <a:gd name="connsiteX158" fmla="*/ 426244 w 1900237"/>
              <a:gd name="connsiteY158" fmla="*/ 569119 h 657225"/>
              <a:gd name="connsiteX159" fmla="*/ 428625 w 1900237"/>
              <a:gd name="connsiteY159" fmla="*/ 597694 h 657225"/>
              <a:gd name="connsiteX160" fmla="*/ 416719 w 1900237"/>
              <a:gd name="connsiteY160" fmla="*/ 621506 h 657225"/>
              <a:gd name="connsiteX161" fmla="*/ 388144 w 1900237"/>
              <a:gd name="connsiteY161" fmla="*/ 628650 h 657225"/>
              <a:gd name="connsiteX162" fmla="*/ 369094 w 1900237"/>
              <a:gd name="connsiteY162" fmla="*/ 642937 h 657225"/>
              <a:gd name="connsiteX163" fmla="*/ 326231 w 1900237"/>
              <a:gd name="connsiteY163" fmla="*/ 657225 h 657225"/>
              <a:gd name="connsiteX164" fmla="*/ 300037 w 1900237"/>
              <a:gd name="connsiteY164" fmla="*/ 645319 h 657225"/>
              <a:gd name="connsiteX165" fmla="*/ 283369 w 1900237"/>
              <a:gd name="connsiteY165" fmla="*/ 635794 h 657225"/>
              <a:gd name="connsiteX166" fmla="*/ 264319 w 1900237"/>
              <a:gd name="connsiteY166" fmla="*/ 631031 h 657225"/>
              <a:gd name="connsiteX167" fmla="*/ 242887 w 1900237"/>
              <a:gd name="connsiteY167" fmla="*/ 614362 h 657225"/>
              <a:gd name="connsiteX168" fmla="*/ 242887 w 1900237"/>
              <a:gd name="connsiteY168" fmla="*/ 614362 h 657225"/>
              <a:gd name="connsiteX169" fmla="*/ 242887 w 1900237"/>
              <a:gd name="connsiteY169" fmla="*/ 614362 h 657225"/>
              <a:gd name="connsiteX170" fmla="*/ 209550 w 1900237"/>
              <a:gd name="connsiteY170" fmla="*/ 576262 h 657225"/>
              <a:gd name="connsiteX171" fmla="*/ 200025 w 1900237"/>
              <a:gd name="connsiteY171" fmla="*/ 564356 h 657225"/>
              <a:gd name="connsiteX172" fmla="*/ 190500 w 1900237"/>
              <a:gd name="connsiteY172" fmla="*/ 566737 h 657225"/>
              <a:gd name="connsiteX173" fmla="*/ 190500 w 1900237"/>
              <a:gd name="connsiteY173" fmla="*/ 552450 h 657225"/>
              <a:gd name="connsiteX174" fmla="*/ 185737 w 1900237"/>
              <a:gd name="connsiteY174" fmla="*/ 538162 h 657225"/>
              <a:gd name="connsiteX175" fmla="*/ 169069 w 1900237"/>
              <a:gd name="connsiteY175" fmla="*/ 542925 h 657225"/>
              <a:gd name="connsiteX176" fmla="*/ 161925 w 1900237"/>
              <a:gd name="connsiteY176" fmla="*/ 521494 h 657225"/>
              <a:gd name="connsiteX177" fmla="*/ 147637 w 1900237"/>
              <a:gd name="connsiteY177" fmla="*/ 502444 h 657225"/>
              <a:gd name="connsiteX178" fmla="*/ 161925 w 1900237"/>
              <a:gd name="connsiteY178" fmla="*/ 490537 h 657225"/>
              <a:gd name="connsiteX179" fmla="*/ 154781 w 1900237"/>
              <a:gd name="connsiteY179" fmla="*/ 466725 h 657225"/>
              <a:gd name="connsiteX180" fmla="*/ 138112 w 1900237"/>
              <a:gd name="connsiteY180" fmla="*/ 454819 h 657225"/>
              <a:gd name="connsiteX181" fmla="*/ 145256 w 1900237"/>
              <a:gd name="connsiteY181" fmla="*/ 438150 h 657225"/>
              <a:gd name="connsiteX182" fmla="*/ 140494 w 1900237"/>
              <a:gd name="connsiteY182" fmla="*/ 421481 h 657225"/>
              <a:gd name="connsiteX183" fmla="*/ 126206 w 1900237"/>
              <a:gd name="connsiteY183" fmla="*/ 407194 h 657225"/>
              <a:gd name="connsiteX184" fmla="*/ 138112 w 1900237"/>
              <a:gd name="connsiteY184" fmla="*/ 392906 h 657225"/>
              <a:gd name="connsiteX185" fmla="*/ 135731 w 1900237"/>
              <a:gd name="connsiteY185" fmla="*/ 342900 h 657225"/>
              <a:gd name="connsiteX186" fmla="*/ 130969 w 1900237"/>
              <a:gd name="connsiteY186" fmla="*/ 326231 h 657225"/>
              <a:gd name="connsiteX187" fmla="*/ 119062 w 1900237"/>
              <a:gd name="connsiteY187" fmla="*/ 297656 h 657225"/>
              <a:gd name="connsiteX188" fmla="*/ 107156 w 1900237"/>
              <a:gd name="connsiteY188" fmla="*/ 290512 h 657225"/>
              <a:gd name="connsiteX189" fmla="*/ 119062 w 1900237"/>
              <a:gd name="connsiteY189" fmla="*/ 254794 h 657225"/>
              <a:gd name="connsiteX190" fmla="*/ 133350 w 1900237"/>
              <a:gd name="connsiteY190" fmla="*/ 183356 h 657225"/>
              <a:gd name="connsiteX191" fmla="*/ 133350 w 1900237"/>
              <a:gd name="connsiteY191" fmla="*/ 140494 h 657225"/>
              <a:gd name="connsiteX192" fmla="*/ 133350 w 1900237"/>
              <a:gd name="connsiteY192" fmla="*/ 140494 h 657225"/>
              <a:gd name="connsiteX193" fmla="*/ 116681 w 1900237"/>
              <a:gd name="connsiteY193" fmla="*/ 104775 h 657225"/>
              <a:gd name="connsiteX194" fmla="*/ 95250 w 1900237"/>
              <a:gd name="connsiteY194" fmla="*/ 90487 h 657225"/>
              <a:gd name="connsiteX195" fmla="*/ 88106 w 1900237"/>
              <a:gd name="connsiteY195" fmla="*/ 73819 h 657225"/>
              <a:gd name="connsiteX196" fmla="*/ 71437 w 1900237"/>
              <a:gd name="connsiteY196" fmla="*/ 52387 h 657225"/>
              <a:gd name="connsiteX197" fmla="*/ 52387 w 1900237"/>
              <a:gd name="connsiteY197" fmla="*/ 28575 h 657225"/>
              <a:gd name="connsiteX198" fmla="*/ 26194 w 1900237"/>
              <a:gd name="connsiteY198" fmla="*/ 19050 h 657225"/>
              <a:gd name="connsiteX199" fmla="*/ 0 w 1900237"/>
              <a:gd name="connsiteY199" fmla="*/ 0 h 657225"/>
              <a:gd name="connsiteX200" fmla="*/ 1888331 w 1900237"/>
              <a:gd name="connsiteY200" fmla="*/ 4762 h 657225"/>
              <a:gd name="connsiteX201" fmla="*/ 1900237 w 1900237"/>
              <a:gd name="connsiteY201" fmla="*/ 309562 h 657225"/>
              <a:gd name="connsiteX0" fmla="*/ 2066924 w 2066924"/>
              <a:gd name="connsiteY0" fmla="*/ 962025 h 1309688"/>
              <a:gd name="connsiteX1" fmla="*/ 2012156 w 2066924"/>
              <a:gd name="connsiteY1" fmla="*/ 962025 h 1309688"/>
              <a:gd name="connsiteX2" fmla="*/ 1974056 w 2066924"/>
              <a:gd name="connsiteY2" fmla="*/ 931069 h 1309688"/>
              <a:gd name="connsiteX3" fmla="*/ 1940718 w 2066924"/>
              <a:gd name="connsiteY3" fmla="*/ 902494 h 1309688"/>
              <a:gd name="connsiteX4" fmla="*/ 1900237 w 2066924"/>
              <a:gd name="connsiteY4" fmla="*/ 881063 h 1309688"/>
              <a:gd name="connsiteX5" fmla="*/ 1883568 w 2066924"/>
              <a:gd name="connsiteY5" fmla="*/ 876300 h 1309688"/>
              <a:gd name="connsiteX6" fmla="*/ 1883568 w 2066924"/>
              <a:gd name="connsiteY6" fmla="*/ 876300 h 1309688"/>
              <a:gd name="connsiteX7" fmla="*/ 1912143 w 2066924"/>
              <a:gd name="connsiteY7" fmla="*/ 869157 h 1309688"/>
              <a:gd name="connsiteX8" fmla="*/ 1931193 w 2066924"/>
              <a:gd name="connsiteY8" fmla="*/ 862013 h 1309688"/>
              <a:gd name="connsiteX9" fmla="*/ 1912143 w 2066924"/>
              <a:gd name="connsiteY9" fmla="*/ 852488 h 1309688"/>
              <a:gd name="connsiteX10" fmla="*/ 1878806 w 2066924"/>
              <a:gd name="connsiteY10" fmla="*/ 842963 h 1309688"/>
              <a:gd name="connsiteX11" fmla="*/ 1850231 w 2066924"/>
              <a:gd name="connsiteY11" fmla="*/ 828675 h 1309688"/>
              <a:gd name="connsiteX12" fmla="*/ 1819274 w 2066924"/>
              <a:gd name="connsiteY12" fmla="*/ 812007 h 1309688"/>
              <a:gd name="connsiteX13" fmla="*/ 1797843 w 2066924"/>
              <a:gd name="connsiteY13" fmla="*/ 797719 h 1309688"/>
              <a:gd name="connsiteX14" fmla="*/ 1793081 w 2066924"/>
              <a:gd name="connsiteY14" fmla="*/ 778669 h 1309688"/>
              <a:gd name="connsiteX15" fmla="*/ 1821656 w 2066924"/>
              <a:gd name="connsiteY15" fmla="*/ 788194 h 1309688"/>
              <a:gd name="connsiteX16" fmla="*/ 1821656 w 2066924"/>
              <a:gd name="connsiteY16" fmla="*/ 788194 h 1309688"/>
              <a:gd name="connsiteX17" fmla="*/ 1850231 w 2066924"/>
              <a:gd name="connsiteY17" fmla="*/ 790575 h 1309688"/>
              <a:gd name="connsiteX18" fmla="*/ 1895474 w 2066924"/>
              <a:gd name="connsiteY18" fmla="*/ 800100 h 1309688"/>
              <a:gd name="connsiteX19" fmla="*/ 1895474 w 2066924"/>
              <a:gd name="connsiteY19" fmla="*/ 800100 h 1309688"/>
              <a:gd name="connsiteX20" fmla="*/ 1876424 w 2066924"/>
              <a:gd name="connsiteY20" fmla="*/ 769144 h 1309688"/>
              <a:gd name="connsiteX21" fmla="*/ 1840706 w 2066924"/>
              <a:gd name="connsiteY21" fmla="*/ 776288 h 1309688"/>
              <a:gd name="connsiteX22" fmla="*/ 1816893 w 2066924"/>
              <a:gd name="connsiteY22" fmla="*/ 769144 h 1309688"/>
              <a:gd name="connsiteX23" fmla="*/ 1790699 w 2066924"/>
              <a:gd name="connsiteY23" fmla="*/ 766763 h 1309688"/>
              <a:gd name="connsiteX24" fmla="*/ 1764506 w 2066924"/>
              <a:gd name="connsiteY24" fmla="*/ 776288 h 1309688"/>
              <a:gd name="connsiteX25" fmla="*/ 1735931 w 2066924"/>
              <a:gd name="connsiteY25" fmla="*/ 783432 h 1309688"/>
              <a:gd name="connsiteX26" fmla="*/ 1707356 w 2066924"/>
              <a:gd name="connsiteY26" fmla="*/ 783432 h 1309688"/>
              <a:gd name="connsiteX27" fmla="*/ 1681162 w 2066924"/>
              <a:gd name="connsiteY27" fmla="*/ 769144 h 1309688"/>
              <a:gd name="connsiteX28" fmla="*/ 1657349 w 2066924"/>
              <a:gd name="connsiteY28" fmla="*/ 781050 h 1309688"/>
              <a:gd name="connsiteX29" fmla="*/ 1643062 w 2066924"/>
              <a:gd name="connsiteY29" fmla="*/ 776288 h 1309688"/>
              <a:gd name="connsiteX30" fmla="*/ 1607343 w 2066924"/>
              <a:gd name="connsiteY30" fmla="*/ 783432 h 1309688"/>
              <a:gd name="connsiteX31" fmla="*/ 1571624 w 2066924"/>
              <a:gd name="connsiteY31" fmla="*/ 783432 h 1309688"/>
              <a:gd name="connsiteX32" fmla="*/ 1547812 w 2066924"/>
              <a:gd name="connsiteY32" fmla="*/ 778669 h 1309688"/>
              <a:gd name="connsiteX33" fmla="*/ 1526381 w 2066924"/>
              <a:gd name="connsiteY33" fmla="*/ 764382 h 1309688"/>
              <a:gd name="connsiteX34" fmla="*/ 1526381 w 2066924"/>
              <a:gd name="connsiteY34" fmla="*/ 750094 h 1309688"/>
              <a:gd name="connsiteX35" fmla="*/ 1502568 w 2066924"/>
              <a:gd name="connsiteY35" fmla="*/ 785813 h 1309688"/>
              <a:gd name="connsiteX36" fmla="*/ 1507331 w 2066924"/>
              <a:gd name="connsiteY36" fmla="*/ 807244 h 1309688"/>
              <a:gd name="connsiteX37" fmla="*/ 1512093 w 2066924"/>
              <a:gd name="connsiteY37" fmla="*/ 823913 h 1309688"/>
              <a:gd name="connsiteX38" fmla="*/ 1557337 w 2066924"/>
              <a:gd name="connsiteY38" fmla="*/ 809625 h 1309688"/>
              <a:gd name="connsiteX39" fmla="*/ 1593056 w 2066924"/>
              <a:gd name="connsiteY39" fmla="*/ 807244 h 1309688"/>
              <a:gd name="connsiteX40" fmla="*/ 1633537 w 2066924"/>
              <a:gd name="connsiteY40" fmla="*/ 800100 h 1309688"/>
              <a:gd name="connsiteX41" fmla="*/ 1654968 w 2066924"/>
              <a:gd name="connsiteY41" fmla="*/ 800100 h 1309688"/>
              <a:gd name="connsiteX42" fmla="*/ 1681162 w 2066924"/>
              <a:gd name="connsiteY42" fmla="*/ 797719 h 1309688"/>
              <a:gd name="connsiteX43" fmla="*/ 1707356 w 2066924"/>
              <a:gd name="connsiteY43" fmla="*/ 814388 h 1309688"/>
              <a:gd name="connsiteX44" fmla="*/ 1728787 w 2066924"/>
              <a:gd name="connsiteY44" fmla="*/ 814388 h 1309688"/>
              <a:gd name="connsiteX45" fmla="*/ 1759743 w 2066924"/>
              <a:gd name="connsiteY45" fmla="*/ 823913 h 1309688"/>
              <a:gd name="connsiteX46" fmla="*/ 1774031 w 2066924"/>
              <a:gd name="connsiteY46" fmla="*/ 833438 h 1309688"/>
              <a:gd name="connsiteX47" fmla="*/ 1774031 w 2066924"/>
              <a:gd name="connsiteY47" fmla="*/ 852488 h 1309688"/>
              <a:gd name="connsiteX48" fmla="*/ 1702593 w 2066924"/>
              <a:gd name="connsiteY48" fmla="*/ 850107 h 1309688"/>
              <a:gd name="connsiteX49" fmla="*/ 1614487 w 2066924"/>
              <a:gd name="connsiteY49" fmla="*/ 859632 h 1309688"/>
              <a:gd name="connsiteX50" fmla="*/ 1528762 w 2066924"/>
              <a:gd name="connsiteY50" fmla="*/ 866775 h 1309688"/>
              <a:gd name="connsiteX51" fmla="*/ 1419224 w 2066924"/>
              <a:gd name="connsiteY51" fmla="*/ 890588 h 1309688"/>
              <a:gd name="connsiteX52" fmla="*/ 1319212 w 2066924"/>
              <a:gd name="connsiteY52" fmla="*/ 919163 h 1309688"/>
              <a:gd name="connsiteX53" fmla="*/ 1231106 w 2066924"/>
              <a:gd name="connsiteY53" fmla="*/ 962025 h 1309688"/>
              <a:gd name="connsiteX54" fmla="*/ 1171574 w 2066924"/>
              <a:gd name="connsiteY54" fmla="*/ 995363 h 1309688"/>
              <a:gd name="connsiteX55" fmla="*/ 1092993 w 2066924"/>
              <a:gd name="connsiteY55" fmla="*/ 1021557 h 1309688"/>
              <a:gd name="connsiteX56" fmla="*/ 1004887 w 2066924"/>
              <a:gd name="connsiteY56" fmla="*/ 1052513 h 1309688"/>
              <a:gd name="connsiteX57" fmla="*/ 971549 w 2066924"/>
              <a:gd name="connsiteY57" fmla="*/ 1064419 h 1309688"/>
              <a:gd name="connsiteX58" fmla="*/ 950118 w 2066924"/>
              <a:gd name="connsiteY58" fmla="*/ 1057275 h 1309688"/>
              <a:gd name="connsiteX59" fmla="*/ 959643 w 2066924"/>
              <a:gd name="connsiteY59" fmla="*/ 1033463 h 1309688"/>
              <a:gd name="connsiteX60" fmla="*/ 973931 w 2066924"/>
              <a:gd name="connsiteY60" fmla="*/ 1016794 h 1309688"/>
              <a:gd name="connsiteX61" fmla="*/ 985837 w 2066924"/>
              <a:gd name="connsiteY61" fmla="*/ 997744 h 1309688"/>
              <a:gd name="connsiteX62" fmla="*/ 985837 w 2066924"/>
              <a:gd name="connsiteY62" fmla="*/ 997744 h 1309688"/>
              <a:gd name="connsiteX63" fmla="*/ 1016793 w 2066924"/>
              <a:gd name="connsiteY63" fmla="*/ 976313 h 1309688"/>
              <a:gd name="connsiteX64" fmla="*/ 1038224 w 2066924"/>
              <a:gd name="connsiteY64" fmla="*/ 983457 h 1309688"/>
              <a:gd name="connsiteX65" fmla="*/ 1047749 w 2066924"/>
              <a:gd name="connsiteY65" fmla="*/ 1012032 h 1309688"/>
              <a:gd name="connsiteX66" fmla="*/ 1064418 w 2066924"/>
              <a:gd name="connsiteY66" fmla="*/ 1009650 h 1309688"/>
              <a:gd name="connsiteX67" fmla="*/ 1062037 w 2066924"/>
              <a:gd name="connsiteY67" fmla="*/ 990600 h 1309688"/>
              <a:gd name="connsiteX68" fmla="*/ 1062037 w 2066924"/>
              <a:gd name="connsiteY68" fmla="*/ 990600 h 1309688"/>
              <a:gd name="connsiteX69" fmla="*/ 1071562 w 2066924"/>
              <a:gd name="connsiteY69" fmla="*/ 962025 h 1309688"/>
              <a:gd name="connsiteX70" fmla="*/ 1090612 w 2066924"/>
              <a:gd name="connsiteY70" fmla="*/ 952500 h 1309688"/>
              <a:gd name="connsiteX71" fmla="*/ 1069181 w 2066924"/>
              <a:gd name="connsiteY71" fmla="*/ 954882 h 1309688"/>
              <a:gd name="connsiteX72" fmla="*/ 1026318 w 2066924"/>
              <a:gd name="connsiteY72" fmla="*/ 964407 h 1309688"/>
              <a:gd name="connsiteX73" fmla="*/ 1004887 w 2066924"/>
              <a:gd name="connsiteY73" fmla="*/ 957263 h 1309688"/>
              <a:gd name="connsiteX74" fmla="*/ 976312 w 2066924"/>
              <a:gd name="connsiteY74" fmla="*/ 957263 h 1309688"/>
              <a:gd name="connsiteX75" fmla="*/ 966787 w 2066924"/>
              <a:gd name="connsiteY75" fmla="*/ 947738 h 1309688"/>
              <a:gd name="connsiteX76" fmla="*/ 990599 w 2066924"/>
              <a:gd name="connsiteY76" fmla="*/ 935832 h 1309688"/>
              <a:gd name="connsiteX77" fmla="*/ 1040606 w 2066924"/>
              <a:gd name="connsiteY77" fmla="*/ 923925 h 1309688"/>
              <a:gd name="connsiteX78" fmla="*/ 1071562 w 2066924"/>
              <a:gd name="connsiteY78" fmla="*/ 916782 h 1309688"/>
              <a:gd name="connsiteX79" fmla="*/ 1095374 w 2066924"/>
              <a:gd name="connsiteY79" fmla="*/ 900113 h 1309688"/>
              <a:gd name="connsiteX80" fmla="*/ 1173956 w 2066924"/>
              <a:gd name="connsiteY80" fmla="*/ 883444 h 1309688"/>
              <a:gd name="connsiteX81" fmla="*/ 1193006 w 2066924"/>
              <a:gd name="connsiteY81" fmla="*/ 871538 h 1309688"/>
              <a:gd name="connsiteX82" fmla="*/ 1162049 w 2066924"/>
              <a:gd name="connsiteY82" fmla="*/ 866775 h 1309688"/>
              <a:gd name="connsiteX83" fmla="*/ 1092993 w 2066924"/>
              <a:gd name="connsiteY83" fmla="*/ 883444 h 1309688"/>
              <a:gd name="connsiteX84" fmla="*/ 1050131 w 2066924"/>
              <a:gd name="connsiteY84" fmla="*/ 895350 h 1309688"/>
              <a:gd name="connsiteX85" fmla="*/ 1026318 w 2066924"/>
              <a:gd name="connsiteY85" fmla="*/ 912019 h 1309688"/>
              <a:gd name="connsiteX86" fmla="*/ 983456 w 2066924"/>
              <a:gd name="connsiteY86" fmla="*/ 919163 h 1309688"/>
              <a:gd name="connsiteX87" fmla="*/ 962024 w 2066924"/>
              <a:gd name="connsiteY87" fmla="*/ 914400 h 1309688"/>
              <a:gd name="connsiteX88" fmla="*/ 938212 w 2066924"/>
              <a:gd name="connsiteY88" fmla="*/ 919163 h 1309688"/>
              <a:gd name="connsiteX89" fmla="*/ 919162 w 2066924"/>
              <a:gd name="connsiteY89" fmla="*/ 904875 h 1309688"/>
              <a:gd name="connsiteX90" fmla="*/ 897731 w 2066924"/>
              <a:gd name="connsiteY90" fmla="*/ 897732 h 1309688"/>
              <a:gd name="connsiteX91" fmla="*/ 866774 w 2066924"/>
              <a:gd name="connsiteY91" fmla="*/ 897732 h 1309688"/>
              <a:gd name="connsiteX92" fmla="*/ 847724 w 2066924"/>
              <a:gd name="connsiteY92" fmla="*/ 904875 h 1309688"/>
              <a:gd name="connsiteX93" fmla="*/ 847724 w 2066924"/>
              <a:gd name="connsiteY93" fmla="*/ 885825 h 1309688"/>
              <a:gd name="connsiteX94" fmla="*/ 840581 w 2066924"/>
              <a:gd name="connsiteY94" fmla="*/ 859632 h 1309688"/>
              <a:gd name="connsiteX95" fmla="*/ 833437 w 2066924"/>
              <a:gd name="connsiteY95" fmla="*/ 828675 h 1309688"/>
              <a:gd name="connsiteX96" fmla="*/ 838199 w 2066924"/>
              <a:gd name="connsiteY96" fmla="*/ 800100 h 1309688"/>
              <a:gd name="connsiteX97" fmla="*/ 852487 w 2066924"/>
              <a:gd name="connsiteY97" fmla="*/ 778669 h 1309688"/>
              <a:gd name="connsiteX98" fmla="*/ 821531 w 2066924"/>
              <a:gd name="connsiteY98" fmla="*/ 804863 h 1309688"/>
              <a:gd name="connsiteX99" fmla="*/ 795337 w 2066924"/>
              <a:gd name="connsiteY99" fmla="*/ 804863 h 1309688"/>
              <a:gd name="connsiteX100" fmla="*/ 761999 w 2066924"/>
              <a:gd name="connsiteY100" fmla="*/ 807244 h 1309688"/>
              <a:gd name="connsiteX101" fmla="*/ 733424 w 2066924"/>
              <a:gd name="connsiteY101" fmla="*/ 800100 h 1309688"/>
              <a:gd name="connsiteX102" fmla="*/ 709612 w 2066924"/>
              <a:gd name="connsiteY102" fmla="*/ 778669 h 1309688"/>
              <a:gd name="connsiteX103" fmla="*/ 685799 w 2066924"/>
              <a:gd name="connsiteY103" fmla="*/ 771525 h 1309688"/>
              <a:gd name="connsiteX104" fmla="*/ 640556 w 2066924"/>
              <a:gd name="connsiteY104" fmla="*/ 778669 h 1309688"/>
              <a:gd name="connsiteX105" fmla="*/ 597693 w 2066924"/>
              <a:gd name="connsiteY105" fmla="*/ 785813 h 1309688"/>
              <a:gd name="connsiteX106" fmla="*/ 552449 w 2066924"/>
              <a:gd name="connsiteY106" fmla="*/ 792957 h 1309688"/>
              <a:gd name="connsiteX107" fmla="*/ 533399 w 2066924"/>
              <a:gd name="connsiteY107" fmla="*/ 781050 h 1309688"/>
              <a:gd name="connsiteX108" fmla="*/ 528637 w 2066924"/>
              <a:gd name="connsiteY108" fmla="*/ 764382 h 1309688"/>
              <a:gd name="connsiteX109" fmla="*/ 519112 w 2066924"/>
              <a:gd name="connsiteY109" fmla="*/ 740569 h 1309688"/>
              <a:gd name="connsiteX110" fmla="*/ 519112 w 2066924"/>
              <a:gd name="connsiteY110" fmla="*/ 740569 h 1309688"/>
              <a:gd name="connsiteX111" fmla="*/ 523874 w 2066924"/>
              <a:gd name="connsiteY111" fmla="*/ 792957 h 1309688"/>
              <a:gd name="connsiteX112" fmla="*/ 538162 w 2066924"/>
              <a:gd name="connsiteY112" fmla="*/ 809625 h 1309688"/>
              <a:gd name="connsiteX113" fmla="*/ 588168 w 2066924"/>
              <a:gd name="connsiteY113" fmla="*/ 814388 h 1309688"/>
              <a:gd name="connsiteX114" fmla="*/ 638174 w 2066924"/>
              <a:gd name="connsiteY114" fmla="*/ 802482 h 1309688"/>
              <a:gd name="connsiteX115" fmla="*/ 671512 w 2066924"/>
              <a:gd name="connsiteY115" fmla="*/ 797719 h 1309688"/>
              <a:gd name="connsiteX116" fmla="*/ 702468 w 2066924"/>
              <a:gd name="connsiteY116" fmla="*/ 804863 h 1309688"/>
              <a:gd name="connsiteX117" fmla="*/ 719137 w 2066924"/>
              <a:gd name="connsiteY117" fmla="*/ 831057 h 1309688"/>
              <a:gd name="connsiteX118" fmla="*/ 745331 w 2066924"/>
              <a:gd name="connsiteY118" fmla="*/ 831057 h 1309688"/>
              <a:gd name="connsiteX119" fmla="*/ 781049 w 2066924"/>
              <a:gd name="connsiteY119" fmla="*/ 826294 h 1309688"/>
              <a:gd name="connsiteX120" fmla="*/ 809624 w 2066924"/>
              <a:gd name="connsiteY120" fmla="*/ 835819 h 1309688"/>
              <a:gd name="connsiteX121" fmla="*/ 816768 w 2066924"/>
              <a:gd name="connsiteY121" fmla="*/ 881063 h 1309688"/>
              <a:gd name="connsiteX122" fmla="*/ 828674 w 2066924"/>
              <a:gd name="connsiteY122" fmla="*/ 919163 h 1309688"/>
              <a:gd name="connsiteX123" fmla="*/ 828674 w 2066924"/>
              <a:gd name="connsiteY123" fmla="*/ 935832 h 1309688"/>
              <a:gd name="connsiteX124" fmla="*/ 819149 w 2066924"/>
              <a:gd name="connsiteY124" fmla="*/ 952500 h 1309688"/>
              <a:gd name="connsiteX125" fmla="*/ 802481 w 2066924"/>
              <a:gd name="connsiteY125" fmla="*/ 962025 h 1309688"/>
              <a:gd name="connsiteX126" fmla="*/ 781049 w 2066924"/>
              <a:gd name="connsiteY126" fmla="*/ 966788 h 1309688"/>
              <a:gd name="connsiteX127" fmla="*/ 759618 w 2066924"/>
              <a:gd name="connsiteY127" fmla="*/ 966788 h 1309688"/>
              <a:gd name="connsiteX128" fmla="*/ 747712 w 2066924"/>
              <a:gd name="connsiteY128" fmla="*/ 976313 h 1309688"/>
              <a:gd name="connsiteX129" fmla="*/ 747712 w 2066924"/>
              <a:gd name="connsiteY129" fmla="*/ 976313 h 1309688"/>
              <a:gd name="connsiteX130" fmla="*/ 778668 w 2066924"/>
              <a:gd name="connsiteY130" fmla="*/ 978694 h 1309688"/>
              <a:gd name="connsiteX131" fmla="*/ 795337 w 2066924"/>
              <a:gd name="connsiteY131" fmla="*/ 990600 h 1309688"/>
              <a:gd name="connsiteX132" fmla="*/ 816768 w 2066924"/>
              <a:gd name="connsiteY132" fmla="*/ 981075 h 1309688"/>
              <a:gd name="connsiteX133" fmla="*/ 816768 w 2066924"/>
              <a:gd name="connsiteY133" fmla="*/ 981075 h 1309688"/>
              <a:gd name="connsiteX134" fmla="*/ 842962 w 2066924"/>
              <a:gd name="connsiteY134" fmla="*/ 983457 h 1309688"/>
              <a:gd name="connsiteX135" fmla="*/ 859631 w 2066924"/>
              <a:gd name="connsiteY135" fmla="*/ 971550 h 1309688"/>
              <a:gd name="connsiteX136" fmla="*/ 888206 w 2066924"/>
              <a:gd name="connsiteY136" fmla="*/ 1009650 h 1309688"/>
              <a:gd name="connsiteX137" fmla="*/ 888206 w 2066924"/>
              <a:gd name="connsiteY137" fmla="*/ 1050132 h 1309688"/>
              <a:gd name="connsiteX138" fmla="*/ 881062 w 2066924"/>
              <a:gd name="connsiteY138" fmla="*/ 1071563 h 1309688"/>
              <a:gd name="connsiteX139" fmla="*/ 859631 w 2066924"/>
              <a:gd name="connsiteY139" fmla="*/ 1092994 h 1309688"/>
              <a:gd name="connsiteX140" fmla="*/ 821531 w 2066924"/>
              <a:gd name="connsiteY140" fmla="*/ 1107282 h 1309688"/>
              <a:gd name="connsiteX141" fmla="*/ 807243 w 2066924"/>
              <a:gd name="connsiteY141" fmla="*/ 1123950 h 1309688"/>
              <a:gd name="connsiteX142" fmla="*/ 790574 w 2066924"/>
              <a:gd name="connsiteY142" fmla="*/ 1145382 h 1309688"/>
              <a:gd name="connsiteX143" fmla="*/ 761999 w 2066924"/>
              <a:gd name="connsiteY143" fmla="*/ 1152525 h 1309688"/>
              <a:gd name="connsiteX144" fmla="*/ 745331 w 2066924"/>
              <a:gd name="connsiteY144" fmla="*/ 1159669 h 1309688"/>
              <a:gd name="connsiteX145" fmla="*/ 731043 w 2066924"/>
              <a:gd name="connsiteY145" fmla="*/ 1162050 h 1309688"/>
              <a:gd name="connsiteX146" fmla="*/ 723899 w 2066924"/>
              <a:gd name="connsiteY146" fmla="*/ 1147763 h 1309688"/>
              <a:gd name="connsiteX147" fmla="*/ 723899 w 2066924"/>
              <a:gd name="connsiteY147" fmla="*/ 1147763 h 1309688"/>
              <a:gd name="connsiteX148" fmla="*/ 714374 w 2066924"/>
              <a:gd name="connsiteY148" fmla="*/ 1173957 h 1309688"/>
              <a:gd name="connsiteX149" fmla="*/ 695324 w 2066924"/>
              <a:gd name="connsiteY149" fmla="*/ 1188244 h 1309688"/>
              <a:gd name="connsiteX150" fmla="*/ 678656 w 2066924"/>
              <a:gd name="connsiteY150" fmla="*/ 1195388 h 1309688"/>
              <a:gd name="connsiteX151" fmla="*/ 678656 w 2066924"/>
              <a:gd name="connsiteY151" fmla="*/ 1173957 h 1309688"/>
              <a:gd name="connsiteX152" fmla="*/ 666749 w 2066924"/>
              <a:gd name="connsiteY152" fmla="*/ 1152525 h 1309688"/>
              <a:gd name="connsiteX153" fmla="*/ 669131 w 2066924"/>
              <a:gd name="connsiteY153" fmla="*/ 1197769 h 1309688"/>
              <a:gd name="connsiteX154" fmla="*/ 657224 w 2066924"/>
              <a:gd name="connsiteY154" fmla="*/ 1214438 h 1309688"/>
              <a:gd name="connsiteX155" fmla="*/ 647699 w 2066924"/>
              <a:gd name="connsiteY155" fmla="*/ 1204913 h 1309688"/>
              <a:gd name="connsiteX156" fmla="*/ 626268 w 2066924"/>
              <a:gd name="connsiteY156" fmla="*/ 1197769 h 1309688"/>
              <a:gd name="connsiteX157" fmla="*/ 609599 w 2066924"/>
              <a:gd name="connsiteY157" fmla="*/ 1193007 h 1309688"/>
              <a:gd name="connsiteX158" fmla="*/ 592931 w 2066924"/>
              <a:gd name="connsiteY158" fmla="*/ 1221582 h 1309688"/>
              <a:gd name="connsiteX159" fmla="*/ 595312 w 2066924"/>
              <a:gd name="connsiteY159" fmla="*/ 1250157 h 1309688"/>
              <a:gd name="connsiteX160" fmla="*/ 583406 w 2066924"/>
              <a:gd name="connsiteY160" fmla="*/ 1273969 h 1309688"/>
              <a:gd name="connsiteX161" fmla="*/ 554831 w 2066924"/>
              <a:gd name="connsiteY161" fmla="*/ 1281113 h 1309688"/>
              <a:gd name="connsiteX162" fmla="*/ 535781 w 2066924"/>
              <a:gd name="connsiteY162" fmla="*/ 1295400 h 1309688"/>
              <a:gd name="connsiteX163" fmla="*/ 492918 w 2066924"/>
              <a:gd name="connsiteY163" fmla="*/ 1309688 h 1309688"/>
              <a:gd name="connsiteX164" fmla="*/ 466724 w 2066924"/>
              <a:gd name="connsiteY164" fmla="*/ 1297782 h 1309688"/>
              <a:gd name="connsiteX165" fmla="*/ 450056 w 2066924"/>
              <a:gd name="connsiteY165" fmla="*/ 1288257 h 1309688"/>
              <a:gd name="connsiteX166" fmla="*/ 431006 w 2066924"/>
              <a:gd name="connsiteY166" fmla="*/ 1283494 h 1309688"/>
              <a:gd name="connsiteX167" fmla="*/ 409574 w 2066924"/>
              <a:gd name="connsiteY167" fmla="*/ 1266825 h 1309688"/>
              <a:gd name="connsiteX168" fmla="*/ 409574 w 2066924"/>
              <a:gd name="connsiteY168" fmla="*/ 1266825 h 1309688"/>
              <a:gd name="connsiteX169" fmla="*/ 409574 w 2066924"/>
              <a:gd name="connsiteY169" fmla="*/ 1266825 h 1309688"/>
              <a:gd name="connsiteX170" fmla="*/ 376237 w 2066924"/>
              <a:gd name="connsiteY170" fmla="*/ 1228725 h 1309688"/>
              <a:gd name="connsiteX171" fmla="*/ 366712 w 2066924"/>
              <a:gd name="connsiteY171" fmla="*/ 1216819 h 1309688"/>
              <a:gd name="connsiteX172" fmla="*/ 357187 w 2066924"/>
              <a:gd name="connsiteY172" fmla="*/ 1219200 h 1309688"/>
              <a:gd name="connsiteX173" fmla="*/ 357187 w 2066924"/>
              <a:gd name="connsiteY173" fmla="*/ 1204913 h 1309688"/>
              <a:gd name="connsiteX174" fmla="*/ 352424 w 2066924"/>
              <a:gd name="connsiteY174" fmla="*/ 1190625 h 1309688"/>
              <a:gd name="connsiteX175" fmla="*/ 335756 w 2066924"/>
              <a:gd name="connsiteY175" fmla="*/ 1195388 h 1309688"/>
              <a:gd name="connsiteX176" fmla="*/ 328612 w 2066924"/>
              <a:gd name="connsiteY176" fmla="*/ 1173957 h 1309688"/>
              <a:gd name="connsiteX177" fmla="*/ 314324 w 2066924"/>
              <a:gd name="connsiteY177" fmla="*/ 1154907 h 1309688"/>
              <a:gd name="connsiteX178" fmla="*/ 328612 w 2066924"/>
              <a:gd name="connsiteY178" fmla="*/ 1143000 h 1309688"/>
              <a:gd name="connsiteX179" fmla="*/ 321468 w 2066924"/>
              <a:gd name="connsiteY179" fmla="*/ 1119188 h 1309688"/>
              <a:gd name="connsiteX180" fmla="*/ 304799 w 2066924"/>
              <a:gd name="connsiteY180" fmla="*/ 1107282 h 1309688"/>
              <a:gd name="connsiteX181" fmla="*/ 311943 w 2066924"/>
              <a:gd name="connsiteY181" fmla="*/ 1090613 h 1309688"/>
              <a:gd name="connsiteX182" fmla="*/ 307181 w 2066924"/>
              <a:gd name="connsiteY182" fmla="*/ 1073944 h 1309688"/>
              <a:gd name="connsiteX183" fmla="*/ 292893 w 2066924"/>
              <a:gd name="connsiteY183" fmla="*/ 1059657 h 1309688"/>
              <a:gd name="connsiteX184" fmla="*/ 304799 w 2066924"/>
              <a:gd name="connsiteY184" fmla="*/ 1045369 h 1309688"/>
              <a:gd name="connsiteX185" fmla="*/ 302418 w 2066924"/>
              <a:gd name="connsiteY185" fmla="*/ 995363 h 1309688"/>
              <a:gd name="connsiteX186" fmla="*/ 297656 w 2066924"/>
              <a:gd name="connsiteY186" fmla="*/ 978694 h 1309688"/>
              <a:gd name="connsiteX187" fmla="*/ 285749 w 2066924"/>
              <a:gd name="connsiteY187" fmla="*/ 950119 h 1309688"/>
              <a:gd name="connsiteX188" fmla="*/ 273843 w 2066924"/>
              <a:gd name="connsiteY188" fmla="*/ 942975 h 1309688"/>
              <a:gd name="connsiteX189" fmla="*/ 285749 w 2066924"/>
              <a:gd name="connsiteY189" fmla="*/ 907257 h 1309688"/>
              <a:gd name="connsiteX190" fmla="*/ 300037 w 2066924"/>
              <a:gd name="connsiteY190" fmla="*/ 835819 h 1309688"/>
              <a:gd name="connsiteX191" fmla="*/ 300037 w 2066924"/>
              <a:gd name="connsiteY191" fmla="*/ 792957 h 1309688"/>
              <a:gd name="connsiteX192" fmla="*/ 300037 w 2066924"/>
              <a:gd name="connsiteY192" fmla="*/ 792957 h 1309688"/>
              <a:gd name="connsiteX193" fmla="*/ 283368 w 2066924"/>
              <a:gd name="connsiteY193" fmla="*/ 757238 h 1309688"/>
              <a:gd name="connsiteX194" fmla="*/ 261937 w 2066924"/>
              <a:gd name="connsiteY194" fmla="*/ 742950 h 1309688"/>
              <a:gd name="connsiteX195" fmla="*/ 254793 w 2066924"/>
              <a:gd name="connsiteY195" fmla="*/ 726282 h 1309688"/>
              <a:gd name="connsiteX196" fmla="*/ 238124 w 2066924"/>
              <a:gd name="connsiteY196" fmla="*/ 704850 h 1309688"/>
              <a:gd name="connsiteX197" fmla="*/ 219074 w 2066924"/>
              <a:gd name="connsiteY197" fmla="*/ 681038 h 1309688"/>
              <a:gd name="connsiteX198" fmla="*/ 192881 w 2066924"/>
              <a:gd name="connsiteY198" fmla="*/ 671513 h 1309688"/>
              <a:gd name="connsiteX199" fmla="*/ 0 w 2066924"/>
              <a:gd name="connsiteY199" fmla="*/ 0 h 1309688"/>
              <a:gd name="connsiteX200" fmla="*/ 2055018 w 2066924"/>
              <a:gd name="connsiteY200" fmla="*/ 657225 h 1309688"/>
              <a:gd name="connsiteX201" fmla="*/ 2066924 w 2066924"/>
              <a:gd name="connsiteY201" fmla="*/ 962025 h 1309688"/>
              <a:gd name="connsiteX0" fmla="*/ 2614611 w 2614611"/>
              <a:gd name="connsiteY0" fmla="*/ 881062 h 1309688"/>
              <a:gd name="connsiteX1" fmla="*/ 2012156 w 2614611"/>
              <a:gd name="connsiteY1" fmla="*/ 962025 h 1309688"/>
              <a:gd name="connsiteX2" fmla="*/ 1974056 w 2614611"/>
              <a:gd name="connsiteY2" fmla="*/ 931069 h 1309688"/>
              <a:gd name="connsiteX3" fmla="*/ 1940718 w 2614611"/>
              <a:gd name="connsiteY3" fmla="*/ 902494 h 1309688"/>
              <a:gd name="connsiteX4" fmla="*/ 1900237 w 2614611"/>
              <a:gd name="connsiteY4" fmla="*/ 881063 h 1309688"/>
              <a:gd name="connsiteX5" fmla="*/ 1883568 w 2614611"/>
              <a:gd name="connsiteY5" fmla="*/ 876300 h 1309688"/>
              <a:gd name="connsiteX6" fmla="*/ 1883568 w 2614611"/>
              <a:gd name="connsiteY6" fmla="*/ 876300 h 1309688"/>
              <a:gd name="connsiteX7" fmla="*/ 1912143 w 2614611"/>
              <a:gd name="connsiteY7" fmla="*/ 869157 h 1309688"/>
              <a:gd name="connsiteX8" fmla="*/ 1931193 w 2614611"/>
              <a:gd name="connsiteY8" fmla="*/ 862013 h 1309688"/>
              <a:gd name="connsiteX9" fmla="*/ 1912143 w 2614611"/>
              <a:gd name="connsiteY9" fmla="*/ 852488 h 1309688"/>
              <a:gd name="connsiteX10" fmla="*/ 1878806 w 2614611"/>
              <a:gd name="connsiteY10" fmla="*/ 842963 h 1309688"/>
              <a:gd name="connsiteX11" fmla="*/ 1850231 w 2614611"/>
              <a:gd name="connsiteY11" fmla="*/ 828675 h 1309688"/>
              <a:gd name="connsiteX12" fmla="*/ 1819274 w 2614611"/>
              <a:gd name="connsiteY12" fmla="*/ 812007 h 1309688"/>
              <a:gd name="connsiteX13" fmla="*/ 1797843 w 2614611"/>
              <a:gd name="connsiteY13" fmla="*/ 797719 h 1309688"/>
              <a:gd name="connsiteX14" fmla="*/ 1793081 w 2614611"/>
              <a:gd name="connsiteY14" fmla="*/ 778669 h 1309688"/>
              <a:gd name="connsiteX15" fmla="*/ 1821656 w 2614611"/>
              <a:gd name="connsiteY15" fmla="*/ 788194 h 1309688"/>
              <a:gd name="connsiteX16" fmla="*/ 1821656 w 2614611"/>
              <a:gd name="connsiteY16" fmla="*/ 788194 h 1309688"/>
              <a:gd name="connsiteX17" fmla="*/ 1850231 w 2614611"/>
              <a:gd name="connsiteY17" fmla="*/ 790575 h 1309688"/>
              <a:gd name="connsiteX18" fmla="*/ 1895474 w 2614611"/>
              <a:gd name="connsiteY18" fmla="*/ 800100 h 1309688"/>
              <a:gd name="connsiteX19" fmla="*/ 1895474 w 2614611"/>
              <a:gd name="connsiteY19" fmla="*/ 800100 h 1309688"/>
              <a:gd name="connsiteX20" fmla="*/ 1876424 w 2614611"/>
              <a:gd name="connsiteY20" fmla="*/ 769144 h 1309688"/>
              <a:gd name="connsiteX21" fmla="*/ 1840706 w 2614611"/>
              <a:gd name="connsiteY21" fmla="*/ 776288 h 1309688"/>
              <a:gd name="connsiteX22" fmla="*/ 1816893 w 2614611"/>
              <a:gd name="connsiteY22" fmla="*/ 769144 h 1309688"/>
              <a:gd name="connsiteX23" fmla="*/ 1790699 w 2614611"/>
              <a:gd name="connsiteY23" fmla="*/ 766763 h 1309688"/>
              <a:gd name="connsiteX24" fmla="*/ 1764506 w 2614611"/>
              <a:gd name="connsiteY24" fmla="*/ 776288 h 1309688"/>
              <a:gd name="connsiteX25" fmla="*/ 1735931 w 2614611"/>
              <a:gd name="connsiteY25" fmla="*/ 783432 h 1309688"/>
              <a:gd name="connsiteX26" fmla="*/ 1707356 w 2614611"/>
              <a:gd name="connsiteY26" fmla="*/ 783432 h 1309688"/>
              <a:gd name="connsiteX27" fmla="*/ 1681162 w 2614611"/>
              <a:gd name="connsiteY27" fmla="*/ 769144 h 1309688"/>
              <a:gd name="connsiteX28" fmla="*/ 1657349 w 2614611"/>
              <a:gd name="connsiteY28" fmla="*/ 781050 h 1309688"/>
              <a:gd name="connsiteX29" fmla="*/ 1643062 w 2614611"/>
              <a:gd name="connsiteY29" fmla="*/ 776288 h 1309688"/>
              <a:gd name="connsiteX30" fmla="*/ 1607343 w 2614611"/>
              <a:gd name="connsiteY30" fmla="*/ 783432 h 1309688"/>
              <a:gd name="connsiteX31" fmla="*/ 1571624 w 2614611"/>
              <a:gd name="connsiteY31" fmla="*/ 783432 h 1309688"/>
              <a:gd name="connsiteX32" fmla="*/ 1547812 w 2614611"/>
              <a:gd name="connsiteY32" fmla="*/ 778669 h 1309688"/>
              <a:gd name="connsiteX33" fmla="*/ 1526381 w 2614611"/>
              <a:gd name="connsiteY33" fmla="*/ 764382 h 1309688"/>
              <a:gd name="connsiteX34" fmla="*/ 1526381 w 2614611"/>
              <a:gd name="connsiteY34" fmla="*/ 750094 h 1309688"/>
              <a:gd name="connsiteX35" fmla="*/ 1502568 w 2614611"/>
              <a:gd name="connsiteY35" fmla="*/ 785813 h 1309688"/>
              <a:gd name="connsiteX36" fmla="*/ 1507331 w 2614611"/>
              <a:gd name="connsiteY36" fmla="*/ 807244 h 1309688"/>
              <a:gd name="connsiteX37" fmla="*/ 1512093 w 2614611"/>
              <a:gd name="connsiteY37" fmla="*/ 823913 h 1309688"/>
              <a:gd name="connsiteX38" fmla="*/ 1557337 w 2614611"/>
              <a:gd name="connsiteY38" fmla="*/ 809625 h 1309688"/>
              <a:gd name="connsiteX39" fmla="*/ 1593056 w 2614611"/>
              <a:gd name="connsiteY39" fmla="*/ 807244 h 1309688"/>
              <a:gd name="connsiteX40" fmla="*/ 1633537 w 2614611"/>
              <a:gd name="connsiteY40" fmla="*/ 800100 h 1309688"/>
              <a:gd name="connsiteX41" fmla="*/ 1654968 w 2614611"/>
              <a:gd name="connsiteY41" fmla="*/ 800100 h 1309688"/>
              <a:gd name="connsiteX42" fmla="*/ 1681162 w 2614611"/>
              <a:gd name="connsiteY42" fmla="*/ 797719 h 1309688"/>
              <a:gd name="connsiteX43" fmla="*/ 1707356 w 2614611"/>
              <a:gd name="connsiteY43" fmla="*/ 814388 h 1309688"/>
              <a:gd name="connsiteX44" fmla="*/ 1728787 w 2614611"/>
              <a:gd name="connsiteY44" fmla="*/ 814388 h 1309688"/>
              <a:gd name="connsiteX45" fmla="*/ 1759743 w 2614611"/>
              <a:gd name="connsiteY45" fmla="*/ 823913 h 1309688"/>
              <a:gd name="connsiteX46" fmla="*/ 1774031 w 2614611"/>
              <a:gd name="connsiteY46" fmla="*/ 833438 h 1309688"/>
              <a:gd name="connsiteX47" fmla="*/ 1774031 w 2614611"/>
              <a:gd name="connsiteY47" fmla="*/ 852488 h 1309688"/>
              <a:gd name="connsiteX48" fmla="*/ 1702593 w 2614611"/>
              <a:gd name="connsiteY48" fmla="*/ 850107 h 1309688"/>
              <a:gd name="connsiteX49" fmla="*/ 1614487 w 2614611"/>
              <a:gd name="connsiteY49" fmla="*/ 859632 h 1309688"/>
              <a:gd name="connsiteX50" fmla="*/ 1528762 w 2614611"/>
              <a:gd name="connsiteY50" fmla="*/ 866775 h 1309688"/>
              <a:gd name="connsiteX51" fmla="*/ 1419224 w 2614611"/>
              <a:gd name="connsiteY51" fmla="*/ 890588 h 1309688"/>
              <a:gd name="connsiteX52" fmla="*/ 1319212 w 2614611"/>
              <a:gd name="connsiteY52" fmla="*/ 919163 h 1309688"/>
              <a:gd name="connsiteX53" fmla="*/ 1231106 w 2614611"/>
              <a:gd name="connsiteY53" fmla="*/ 962025 h 1309688"/>
              <a:gd name="connsiteX54" fmla="*/ 1171574 w 2614611"/>
              <a:gd name="connsiteY54" fmla="*/ 995363 h 1309688"/>
              <a:gd name="connsiteX55" fmla="*/ 1092993 w 2614611"/>
              <a:gd name="connsiteY55" fmla="*/ 1021557 h 1309688"/>
              <a:gd name="connsiteX56" fmla="*/ 1004887 w 2614611"/>
              <a:gd name="connsiteY56" fmla="*/ 1052513 h 1309688"/>
              <a:gd name="connsiteX57" fmla="*/ 971549 w 2614611"/>
              <a:gd name="connsiteY57" fmla="*/ 1064419 h 1309688"/>
              <a:gd name="connsiteX58" fmla="*/ 950118 w 2614611"/>
              <a:gd name="connsiteY58" fmla="*/ 1057275 h 1309688"/>
              <a:gd name="connsiteX59" fmla="*/ 959643 w 2614611"/>
              <a:gd name="connsiteY59" fmla="*/ 1033463 h 1309688"/>
              <a:gd name="connsiteX60" fmla="*/ 973931 w 2614611"/>
              <a:gd name="connsiteY60" fmla="*/ 1016794 h 1309688"/>
              <a:gd name="connsiteX61" fmla="*/ 985837 w 2614611"/>
              <a:gd name="connsiteY61" fmla="*/ 997744 h 1309688"/>
              <a:gd name="connsiteX62" fmla="*/ 985837 w 2614611"/>
              <a:gd name="connsiteY62" fmla="*/ 997744 h 1309688"/>
              <a:gd name="connsiteX63" fmla="*/ 1016793 w 2614611"/>
              <a:gd name="connsiteY63" fmla="*/ 976313 h 1309688"/>
              <a:gd name="connsiteX64" fmla="*/ 1038224 w 2614611"/>
              <a:gd name="connsiteY64" fmla="*/ 983457 h 1309688"/>
              <a:gd name="connsiteX65" fmla="*/ 1047749 w 2614611"/>
              <a:gd name="connsiteY65" fmla="*/ 1012032 h 1309688"/>
              <a:gd name="connsiteX66" fmla="*/ 1064418 w 2614611"/>
              <a:gd name="connsiteY66" fmla="*/ 1009650 h 1309688"/>
              <a:gd name="connsiteX67" fmla="*/ 1062037 w 2614611"/>
              <a:gd name="connsiteY67" fmla="*/ 990600 h 1309688"/>
              <a:gd name="connsiteX68" fmla="*/ 1062037 w 2614611"/>
              <a:gd name="connsiteY68" fmla="*/ 990600 h 1309688"/>
              <a:gd name="connsiteX69" fmla="*/ 1071562 w 2614611"/>
              <a:gd name="connsiteY69" fmla="*/ 962025 h 1309688"/>
              <a:gd name="connsiteX70" fmla="*/ 1090612 w 2614611"/>
              <a:gd name="connsiteY70" fmla="*/ 952500 h 1309688"/>
              <a:gd name="connsiteX71" fmla="*/ 1069181 w 2614611"/>
              <a:gd name="connsiteY71" fmla="*/ 954882 h 1309688"/>
              <a:gd name="connsiteX72" fmla="*/ 1026318 w 2614611"/>
              <a:gd name="connsiteY72" fmla="*/ 964407 h 1309688"/>
              <a:gd name="connsiteX73" fmla="*/ 1004887 w 2614611"/>
              <a:gd name="connsiteY73" fmla="*/ 957263 h 1309688"/>
              <a:gd name="connsiteX74" fmla="*/ 976312 w 2614611"/>
              <a:gd name="connsiteY74" fmla="*/ 957263 h 1309688"/>
              <a:gd name="connsiteX75" fmla="*/ 966787 w 2614611"/>
              <a:gd name="connsiteY75" fmla="*/ 947738 h 1309688"/>
              <a:gd name="connsiteX76" fmla="*/ 990599 w 2614611"/>
              <a:gd name="connsiteY76" fmla="*/ 935832 h 1309688"/>
              <a:gd name="connsiteX77" fmla="*/ 1040606 w 2614611"/>
              <a:gd name="connsiteY77" fmla="*/ 923925 h 1309688"/>
              <a:gd name="connsiteX78" fmla="*/ 1071562 w 2614611"/>
              <a:gd name="connsiteY78" fmla="*/ 916782 h 1309688"/>
              <a:gd name="connsiteX79" fmla="*/ 1095374 w 2614611"/>
              <a:gd name="connsiteY79" fmla="*/ 900113 h 1309688"/>
              <a:gd name="connsiteX80" fmla="*/ 1173956 w 2614611"/>
              <a:gd name="connsiteY80" fmla="*/ 883444 h 1309688"/>
              <a:gd name="connsiteX81" fmla="*/ 1193006 w 2614611"/>
              <a:gd name="connsiteY81" fmla="*/ 871538 h 1309688"/>
              <a:gd name="connsiteX82" fmla="*/ 1162049 w 2614611"/>
              <a:gd name="connsiteY82" fmla="*/ 866775 h 1309688"/>
              <a:gd name="connsiteX83" fmla="*/ 1092993 w 2614611"/>
              <a:gd name="connsiteY83" fmla="*/ 883444 h 1309688"/>
              <a:gd name="connsiteX84" fmla="*/ 1050131 w 2614611"/>
              <a:gd name="connsiteY84" fmla="*/ 895350 h 1309688"/>
              <a:gd name="connsiteX85" fmla="*/ 1026318 w 2614611"/>
              <a:gd name="connsiteY85" fmla="*/ 912019 h 1309688"/>
              <a:gd name="connsiteX86" fmla="*/ 983456 w 2614611"/>
              <a:gd name="connsiteY86" fmla="*/ 919163 h 1309688"/>
              <a:gd name="connsiteX87" fmla="*/ 962024 w 2614611"/>
              <a:gd name="connsiteY87" fmla="*/ 914400 h 1309688"/>
              <a:gd name="connsiteX88" fmla="*/ 938212 w 2614611"/>
              <a:gd name="connsiteY88" fmla="*/ 919163 h 1309688"/>
              <a:gd name="connsiteX89" fmla="*/ 919162 w 2614611"/>
              <a:gd name="connsiteY89" fmla="*/ 904875 h 1309688"/>
              <a:gd name="connsiteX90" fmla="*/ 897731 w 2614611"/>
              <a:gd name="connsiteY90" fmla="*/ 897732 h 1309688"/>
              <a:gd name="connsiteX91" fmla="*/ 866774 w 2614611"/>
              <a:gd name="connsiteY91" fmla="*/ 897732 h 1309688"/>
              <a:gd name="connsiteX92" fmla="*/ 847724 w 2614611"/>
              <a:gd name="connsiteY92" fmla="*/ 904875 h 1309688"/>
              <a:gd name="connsiteX93" fmla="*/ 847724 w 2614611"/>
              <a:gd name="connsiteY93" fmla="*/ 885825 h 1309688"/>
              <a:gd name="connsiteX94" fmla="*/ 840581 w 2614611"/>
              <a:gd name="connsiteY94" fmla="*/ 859632 h 1309688"/>
              <a:gd name="connsiteX95" fmla="*/ 833437 w 2614611"/>
              <a:gd name="connsiteY95" fmla="*/ 828675 h 1309688"/>
              <a:gd name="connsiteX96" fmla="*/ 838199 w 2614611"/>
              <a:gd name="connsiteY96" fmla="*/ 800100 h 1309688"/>
              <a:gd name="connsiteX97" fmla="*/ 852487 w 2614611"/>
              <a:gd name="connsiteY97" fmla="*/ 778669 h 1309688"/>
              <a:gd name="connsiteX98" fmla="*/ 821531 w 2614611"/>
              <a:gd name="connsiteY98" fmla="*/ 804863 h 1309688"/>
              <a:gd name="connsiteX99" fmla="*/ 795337 w 2614611"/>
              <a:gd name="connsiteY99" fmla="*/ 804863 h 1309688"/>
              <a:gd name="connsiteX100" fmla="*/ 761999 w 2614611"/>
              <a:gd name="connsiteY100" fmla="*/ 807244 h 1309688"/>
              <a:gd name="connsiteX101" fmla="*/ 733424 w 2614611"/>
              <a:gd name="connsiteY101" fmla="*/ 800100 h 1309688"/>
              <a:gd name="connsiteX102" fmla="*/ 709612 w 2614611"/>
              <a:gd name="connsiteY102" fmla="*/ 778669 h 1309688"/>
              <a:gd name="connsiteX103" fmla="*/ 685799 w 2614611"/>
              <a:gd name="connsiteY103" fmla="*/ 771525 h 1309688"/>
              <a:gd name="connsiteX104" fmla="*/ 640556 w 2614611"/>
              <a:gd name="connsiteY104" fmla="*/ 778669 h 1309688"/>
              <a:gd name="connsiteX105" fmla="*/ 597693 w 2614611"/>
              <a:gd name="connsiteY105" fmla="*/ 785813 h 1309688"/>
              <a:gd name="connsiteX106" fmla="*/ 552449 w 2614611"/>
              <a:gd name="connsiteY106" fmla="*/ 792957 h 1309688"/>
              <a:gd name="connsiteX107" fmla="*/ 533399 w 2614611"/>
              <a:gd name="connsiteY107" fmla="*/ 781050 h 1309688"/>
              <a:gd name="connsiteX108" fmla="*/ 528637 w 2614611"/>
              <a:gd name="connsiteY108" fmla="*/ 764382 h 1309688"/>
              <a:gd name="connsiteX109" fmla="*/ 519112 w 2614611"/>
              <a:gd name="connsiteY109" fmla="*/ 740569 h 1309688"/>
              <a:gd name="connsiteX110" fmla="*/ 519112 w 2614611"/>
              <a:gd name="connsiteY110" fmla="*/ 740569 h 1309688"/>
              <a:gd name="connsiteX111" fmla="*/ 523874 w 2614611"/>
              <a:gd name="connsiteY111" fmla="*/ 792957 h 1309688"/>
              <a:gd name="connsiteX112" fmla="*/ 538162 w 2614611"/>
              <a:gd name="connsiteY112" fmla="*/ 809625 h 1309688"/>
              <a:gd name="connsiteX113" fmla="*/ 588168 w 2614611"/>
              <a:gd name="connsiteY113" fmla="*/ 814388 h 1309688"/>
              <a:gd name="connsiteX114" fmla="*/ 638174 w 2614611"/>
              <a:gd name="connsiteY114" fmla="*/ 802482 h 1309688"/>
              <a:gd name="connsiteX115" fmla="*/ 671512 w 2614611"/>
              <a:gd name="connsiteY115" fmla="*/ 797719 h 1309688"/>
              <a:gd name="connsiteX116" fmla="*/ 702468 w 2614611"/>
              <a:gd name="connsiteY116" fmla="*/ 804863 h 1309688"/>
              <a:gd name="connsiteX117" fmla="*/ 719137 w 2614611"/>
              <a:gd name="connsiteY117" fmla="*/ 831057 h 1309688"/>
              <a:gd name="connsiteX118" fmla="*/ 745331 w 2614611"/>
              <a:gd name="connsiteY118" fmla="*/ 831057 h 1309688"/>
              <a:gd name="connsiteX119" fmla="*/ 781049 w 2614611"/>
              <a:gd name="connsiteY119" fmla="*/ 826294 h 1309688"/>
              <a:gd name="connsiteX120" fmla="*/ 809624 w 2614611"/>
              <a:gd name="connsiteY120" fmla="*/ 835819 h 1309688"/>
              <a:gd name="connsiteX121" fmla="*/ 816768 w 2614611"/>
              <a:gd name="connsiteY121" fmla="*/ 881063 h 1309688"/>
              <a:gd name="connsiteX122" fmla="*/ 828674 w 2614611"/>
              <a:gd name="connsiteY122" fmla="*/ 919163 h 1309688"/>
              <a:gd name="connsiteX123" fmla="*/ 828674 w 2614611"/>
              <a:gd name="connsiteY123" fmla="*/ 935832 h 1309688"/>
              <a:gd name="connsiteX124" fmla="*/ 819149 w 2614611"/>
              <a:gd name="connsiteY124" fmla="*/ 952500 h 1309688"/>
              <a:gd name="connsiteX125" fmla="*/ 802481 w 2614611"/>
              <a:gd name="connsiteY125" fmla="*/ 962025 h 1309688"/>
              <a:gd name="connsiteX126" fmla="*/ 781049 w 2614611"/>
              <a:gd name="connsiteY126" fmla="*/ 966788 h 1309688"/>
              <a:gd name="connsiteX127" fmla="*/ 759618 w 2614611"/>
              <a:gd name="connsiteY127" fmla="*/ 966788 h 1309688"/>
              <a:gd name="connsiteX128" fmla="*/ 747712 w 2614611"/>
              <a:gd name="connsiteY128" fmla="*/ 976313 h 1309688"/>
              <a:gd name="connsiteX129" fmla="*/ 747712 w 2614611"/>
              <a:gd name="connsiteY129" fmla="*/ 976313 h 1309688"/>
              <a:gd name="connsiteX130" fmla="*/ 778668 w 2614611"/>
              <a:gd name="connsiteY130" fmla="*/ 978694 h 1309688"/>
              <a:gd name="connsiteX131" fmla="*/ 795337 w 2614611"/>
              <a:gd name="connsiteY131" fmla="*/ 990600 h 1309688"/>
              <a:gd name="connsiteX132" fmla="*/ 816768 w 2614611"/>
              <a:gd name="connsiteY132" fmla="*/ 981075 h 1309688"/>
              <a:gd name="connsiteX133" fmla="*/ 816768 w 2614611"/>
              <a:gd name="connsiteY133" fmla="*/ 981075 h 1309688"/>
              <a:gd name="connsiteX134" fmla="*/ 842962 w 2614611"/>
              <a:gd name="connsiteY134" fmla="*/ 983457 h 1309688"/>
              <a:gd name="connsiteX135" fmla="*/ 859631 w 2614611"/>
              <a:gd name="connsiteY135" fmla="*/ 971550 h 1309688"/>
              <a:gd name="connsiteX136" fmla="*/ 888206 w 2614611"/>
              <a:gd name="connsiteY136" fmla="*/ 1009650 h 1309688"/>
              <a:gd name="connsiteX137" fmla="*/ 888206 w 2614611"/>
              <a:gd name="connsiteY137" fmla="*/ 1050132 h 1309688"/>
              <a:gd name="connsiteX138" fmla="*/ 881062 w 2614611"/>
              <a:gd name="connsiteY138" fmla="*/ 1071563 h 1309688"/>
              <a:gd name="connsiteX139" fmla="*/ 859631 w 2614611"/>
              <a:gd name="connsiteY139" fmla="*/ 1092994 h 1309688"/>
              <a:gd name="connsiteX140" fmla="*/ 821531 w 2614611"/>
              <a:gd name="connsiteY140" fmla="*/ 1107282 h 1309688"/>
              <a:gd name="connsiteX141" fmla="*/ 807243 w 2614611"/>
              <a:gd name="connsiteY141" fmla="*/ 1123950 h 1309688"/>
              <a:gd name="connsiteX142" fmla="*/ 790574 w 2614611"/>
              <a:gd name="connsiteY142" fmla="*/ 1145382 h 1309688"/>
              <a:gd name="connsiteX143" fmla="*/ 761999 w 2614611"/>
              <a:gd name="connsiteY143" fmla="*/ 1152525 h 1309688"/>
              <a:gd name="connsiteX144" fmla="*/ 745331 w 2614611"/>
              <a:gd name="connsiteY144" fmla="*/ 1159669 h 1309688"/>
              <a:gd name="connsiteX145" fmla="*/ 731043 w 2614611"/>
              <a:gd name="connsiteY145" fmla="*/ 1162050 h 1309688"/>
              <a:gd name="connsiteX146" fmla="*/ 723899 w 2614611"/>
              <a:gd name="connsiteY146" fmla="*/ 1147763 h 1309688"/>
              <a:gd name="connsiteX147" fmla="*/ 723899 w 2614611"/>
              <a:gd name="connsiteY147" fmla="*/ 1147763 h 1309688"/>
              <a:gd name="connsiteX148" fmla="*/ 714374 w 2614611"/>
              <a:gd name="connsiteY148" fmla="*/ 1173957 h 1309688"/>
              <a:gd name="connsiteX149" fmla="*/ 695324 w 2614611"/>
              <a:gd name="connsiteY149" fmla="*/ 1188244 h 1309688"/>
              <a:gd name="connsiteX150" fmla="*/ 678656 w 2614611"/>
              <a:gd name="connsiteY150" fmla="*/ 1195388 h 1309688"/>
              <a:gd name="connsiteX151" fmla="*/ 678656 w 2614611"/>
              <a:gd name="connsiteY151" fmla="*/ 1173957 h 1309688"/>
              <a:gd name="connsiteX152" fmla="*/ 666749 w 2614611"/>
              <a:gd name="connsiteY152" fmla="*/ 1152525 h 1309688"/>
              <a:gd name="connsiteX153" fmla="*/ 669131 w 2614611"/>
              <a:gd name="connsiteY153" fmla="*/ 1197769 h 1309688"/>
              <a:gd name="connsiteX154" fmla="*/ 657224 w 2614611"/>
              <a:gd name="connsiteY154" fmla="*/ 1214438 h 1309688"/>
              <a:gd name="connsiteX155" fmla="*/ 647699 w 2614611"/>
              <a:gd name="connsiteY155" fmla="*/ 1204913 h 1309688"/>
              <a:gd name="connsiteX156" fmla="*/ 626268 w 2614611"/>
              <a:gd name="connsiteY156" fmla="*/ 1197769 h 1309688"/>
              <a:gd name="connsiteX157" fmla="*/ 609599 w 2614611"/>
              <a:gd name="connsiteY157" fmla="*/ 1193007 h 1309688"/>
              <a:gd name="connsiteX158" fmla="*/ 592931 w 2614611"/>
              <a:gd name="connsiteY158" fmla="*/ 1221582 h 1309688"/>
              <a:gd name="connsiteX159" fmla="*/ 595312 w 2614611"/>
              <a:gd name="connsiteY159" fmla="*/ 1250157 h 1309688"/>
              <a:gd name="connsiteX160" fmla="*/ 583406 w 2614611"/>
              <a:gd name="connsiteY160" fmla="*/ 1273969 h 1309688"/>
              <a:gd name="connsiteX161" fmla="*/ 554831 w 2614611"/>
              <a:gd name="connsiteY161" fmla="*/ 1281113 h 1309688"/>
              <a:gd name="connsiteX162" fmla="*/ 535781 w 2614611"/>
              <a:gd name="connsiteY162" fmla="*/ 1295400 h 1309688"/>
              <a:gd name="connsiteX163" fmla="*/ 492918 w 2614611"/>
              <a:gd name="connsiteY163" fmla="*/ 1309688 h 1309688"/>
              <a:gd name="connsiteX164" fmla="*/ 466724 w 2614611"/>
              <a:gd name="connsiteY164" fmla="*/ 1297782 h 1309688"/>
              <a:gd name="connsiteX165" fmla="*/ 450056 w 2614611"/>
              <a:gd name="connsiteY165" fmla="*/ 1288257 h 1309688"/>
              <a:gd name="connsiteX166" fmla="*/ 431006 w 2614611"/>
              <a:gd name="connsiteY166" fmla="*/ 1283494 h 1309688"/>
              <a:gd name="connsiteX167" fmla="*/ 409574 w 2614611"/>
              <a:gd name="connsiteY167" fmla="*/ 1266825 h 1309688"/>
              <a:gd name="connsiteX168" fmla="*/ 409574 w 2614611"/>
              <a:gd name="connsiteY168" fmla="*/ 1266825 h 1309688"/>
              <a:gd name="connsiteX169" fmla="*/ 409574 w 2614611"/>
              <a:gd name="connsiteY169" fmla="*/ 1266825 h 1309688"/>
              <a:gd name="connsiteX170" fmla="*/ 376237 w 2614611"/>
              <a:gd name="connsiteY170" fmla="*/ 1228725 h 1309688"/>
              <a:gd name="connsiteX171" fmla="*/ 366712 w 2614611"/>
              <a:gd name="connsiteY171" fmla="*/ 1216819 h 1309688"/>
              <a:gd name="connsiteX172" fmla="*/ 357187 w 2614611"/>
              <a:gd name="connsiteY172" fmla="*/ 1219200 h 1309688"/>
              <a:gd name="connsiteX173" fmla="*/ 357187 w 2614611"/>
              <a:gd name="connsiteY173" fmla="*/ 1204913 h 1309688"/>
              <a:gd name="connsiteX174" fmla="*/ 352424 w 2614611"/>
              <a:gd name="connsiteY174" fmla="*/ 1190625 h 1309688"/>
              <a:gd name="connsiteX175" fmla="*/ 335756 w 2614611"/>
              <a:gd name="connsiteY175" fmla="*/ 1195388 h 1309688"/>
              <a:gd name="connsiteX176" fmla="*/ 328612 w 2614611"/>
              <a:gd name="connsiteY176" fmla="*/ 1173957 h 1309688"/>
              <a:gd name="connsiteX177" fmla="*/ 314324 w 2614611"/>
              <a:gd name="connsiteY177" fmla="*/ 1154907 h 1309688"/>
              <a:gd name="connsiteX178" fmla="*/ 328612 w 2614611"/>
              <a:gd name="connsiteY178" fmla="*/ 1143000 h 1309688"/>
              <a:gd name="connsiteX179" fmla="*/ 321468 w 2614611"/>
              <a:gd name="connsiteY179" fmla="*/ 1119188 h 1309688"/>
              <a:gd name="connsiteX180" fmla="*/ 304799 w 2614611"/>
              <a:gd name="connsiteY180" fmla="*/ 1107282 h 1309688"/>
              <a:gd name="connsiteX181" fmla="*/ 311943 w 2614611"/>
              <a:gd name="connsiteY181" fmla="*/ 1090613 h 1309688"/>
              <a:gd name="connsiteX182" fmla="*/ 307181 w 2614611"/>
              <a:gd name="connsiteY182" fmla="*/ 1073944 h 1309688"/>
              <a:gd name="connsiteX183" fmla="*/ 292893 w 2614611"/>
              <a:gd name="connsiteY183" fmla="*/ 1059657 h 1309688"/>
              <a:gd name="connsiteX184" fmla="*/ 304799 w 2614611"/>
              <a:gd name="connsiteY184" fmla="*/ 1045369 h 1309688"/>
              <a:gd name="connsiteX185" fmla="*/ 302418 w 2614611"/>
              <a:gd name="connsiteY185" fmla="*/ 995363 h 1309688"/>
              <a:gd name="connsiteX186" fmla="*/ 297656 w 2614611"/>
              <a:gd name="connsiteY186" fmla="*/ 978694 h 1309688"/>
              <a:gd name="connsiteX187" fmla="*/ 285749 w 2614611"/>
              <a:gd name="connsiteY187" fmla="*/ 950119 h 1309688"/>
              <a:gd name="connsiteX188" fmla="*/ 273843 w 2614611"/>
              <a:gd name="connsiteY188" fmla="*/ 942975 h 1309688"/>
              <a:gd name="connsiteX189" fmla="*/ 285749 w 2614611"/>
              <a:gd name="connsiteY189" fmla="*/ 907257 h 1309688"/>
              <a:gd name="connsiteX190" fmla="*/ 300037 w 2614611"/>
              <a:gd name="connsiteY190" fmla="*/ 835819 h 1309688"/>
              <a:gd name="connsiteX191" fmla="*/ 300037 w 2614611"/>
              <a:gd name="connsiteY191" fmla="*/ 792957 h 1309688"/>
              <a:gd name="connsiteX192" fmla="*/ 300037 w 2614611"/>
              <a:gd name="connsiteY192" fmla="*/ 792957 h 1309688"/>
              <a:gd name="connsiteX193" fmla="*/ 283368 w 2614611"/>
              <a:gd name="connsiteY193" fmla="*/ 757238 h 1309688"/>
              <a:gd name="connsiteX194" fmla="*/ 261937 w 2614611"/>
              <a:gd name="connsiteY194" fmla="*/ 742950 h 1309688"/>
              <a:gd name="connsiteX195" fmla="*/ 254793 w 2614611"/>
              <a:gd name="connsiteY195" fmla="*/ 726282 h 1309688"/>
              <a:gd name="connsiteX196" fmla="*/ 238124 w 2614611"/>
              <a:gd name="connsiteY196" fmla="*/ 704850 h 1309688"/>
              <a:gd name="connsiteX197" fmla="*/ 219074 w 2614611"/>
              <a:gd name="connsiteY197" fmla="*/ 681038 h 1309688"/>
              <a:gd name="connsiteX198" fmla="*/ 192881 w 2614611"/>
              <a:gd name="connsiteY198" fmla="*/ 671513 h 1309688"/>
              <a:gd name="connsiteX199" fmla="*/ 0 w 2614611"/>
              <a:gd name="connsiteY199" fmla="*/ 0 h 1309688"/>
              <a:gd name="connsiteX200" fmla="*/ 2055018 w 2614611"/>
              <a:gd name="connsiteY200" fmla="*/ 657225 h 1309688"/>
              <a:gd name="connsiteX201" fmla="*/ 2614611 w 2614611"/>
              <a:gd name="connsiteY201" fmla="*/ 881062 h 1309688"/>
              <a:gd name="connsiteX0" fmla="*/ 2614611 w 2614611"/>
              <a:gd name="connsiteY0" fmla="*/ 881062 h 1309688"/>
              <a:gd name="connsiteX1" fmla="*/ 2012156 w 2614611"/>
              <a:gd name="connsiteY1" fmla="*/ 962025 h 1309688"/>
              <a:gd name="connsiteX2" fmla="*/ 1974056 w 2614611"/>
              <a:gd name="connsiteY2" fmla="*/ 931069 h 1309688"/>
              <a:gd name="connsiteX3" fmla="*/ 1940718 w 2614611"/>
              <a:gd name="connsiteY3" fmla="*/ 902494 h 1309688"/>
              <a:gd name="connsiteX4" fmla="*/ 1900237 w 2614611"/>
              <a:gd name="connsiteY4" fmla="*/ 881063 h 1309688"/>
              <a:gd name="connsiteX5" fmla="*/ 1883568 w 2614611"/>
              <a:gd name="connsiteY5" fmla="*/ 876300 h 1309688"/>
              <a:gd name="connsiteX6" fmla="*/ 1883568 w 2614611"/>
              <a:gd name="connsiteY6" fmla="*/ 876300 h 1309688"/>
              <a:gd name="connsiteX7" fmla="*/ 1912143 w 2614611"/>
              <a:gd name="connsiteY7" fmla="*/ 869157 h 1309688"/>
              <a:gd name="connsiteX8" fmla="*/ 1931193 w 2614611"/>
              <a:gd name="connsiteY8" fmla="*/ 862013 h 1309688"/>
              <a:gd name="connsiteX9" fmla="*/ 1912143 w 2614611"/>
              <a:gd name="connsiteY9" fmla="*/ 852488 h 1309688"/>
              <a:gd name="connsiteX10" fmla="*/ 1878806 w 2614611"/>
              <a:gd name="connsiteY10" fmla="*/ 842963 h 1309688"/>
              <a:gd name="connsiteX11" fmla="*/ 1850231 w 2614611"/>
              <a:gd name="connsiteY11" fmla="*/ 828675 h 1309688"/>
              <a:gd name="connsiteX12" fmla="*/ 1819274 w 2614611"/>
              <a:gd name="connsiteY12" fmla="*/ 812007 h 1309688"/>
              <a:gd name="connsiteX13" fmla="*/ 1797843 w 2614611"/>
              <a:gd name="connsiteY13" fmla="*/ 797719 h 1309688"/>
              <a:gd name="connsiteX14" fmla="*/ 1793081 w 2614611"/>
              <a:gd name="connsiteY14" fmla="*/ 778669 h 1309688"/>
              <a:gd name="connsiteX15" fmla="*/ 1821656 w 2614611"/>
              <a:gd name="connsiteY15" fmla="*/ 788194 h 1309688"/>
              <a:gd name="connsiteX16" fmla="*/ 1821656 w 2614611"/>
              <a:gd name="connsiteY16" fmla="*/ 788194 h 1309688"/>
              <a:gd name="connsiteX17" fmla="*/ 1850231 w 2614611"/>
              <a:gd name="connsiteY17" fmla="*/ 790575 h 1309688"/>
              <a:gd name="connsiteX18" fmla="*/ 1895474 w 2614611"/>
              <a:gd name="connsiteY18" fmla="*/ 800100 h 1309688"/>
              <a:gd name="connsiteX19" fmla="*/ 1895474 w 2614611"/>
              <a:gd name="connsiteY19" fmla="*/ 800100 h 1309688"/>
              <a:gd name="connsiteX20" fmla="*/ 1876424 w 2614611"/>
              <a:gd name="connsiteY20" fmla="*/ 769144 h 1309688"/>
              <a:gd name="connsiteX21" fmla="*/ 1840706 w 2614611"/>
              <a:gd name="connsiteY21" fmla="*/ 776288 h 1309688"/>
              <a:gd name="connsiteX22" fmla="*/ 1816893 w 2614611"/>
              <a:gd name="connsiteY22" fmla="*/ 769144 h 1309688"/>
              <a:gd name="connsiteX23" fmla="*/ 1790699 w 2614611"/>
              <a:gd name="connsiteY23" fmla="*/ 766763 h 1309688"/>
              <a:gd name="connsiteX24" fmla="*/ 1764506 w 2614611"/>
              <a:gd name="connsiteY24" fmla="*/ 776288 h 1309688"/>
              <a:gd name="connsiteX25" fmla="*/ 1735931 w 2614611"/>
              <a:gd name="connsiteY25" fmla="*/ 783432 h 1309688"/>
              <a:gd name="connsiteX26" fmla="*/ 1707356 w 2614611"/>
              <a:gd name="connsiteY26" fmla="*/ 783432 h 1309688"/>
              <a:gd name="connsiteX27" fmla="*/ 1681162 w 2614611"/>
              <a:gd name="connsiteY27" fmla="*/ 769144 h 1309688"/>
              <a:gd name="connsiteX28" fmla="*/ 1657349 w 2614611"/>
              <a:gd name="connsiteY28" fmla="*/ 781050 h 1309688"/>
              <a:gd name="connsiteX29" fmla="*/ 1643062 w 2614611"/>
              <a:gd name="connsiteY29" fmla="*/ 776288 h 1309688"/>
              <a:gd name="connsiteX30" fmla="*/ 1607343 w 2614611"/>
              <a:gd name="connsiteY30" fmla="*/ 783432 h 1309688"/>
              <a:gd name="connsiteX31" fmla="*/ 1571624 w 2614611"/>
              <a:gd name="connsiteY31" fmla="*/ 783432 h 1309688"/>
              <a:gd name="connsiteX32" fmla="*/ 1547812 w 2614611"/>
              <a:gd name="connsiteY32" fmla="*/ 778669 h 1309688"/>
              <a:gd name="connsiteX33" fmla="*/ 1526381 w 2614611"/>
              <a:gd name="connsiteY33" fmla="*/ 764382 h 1309688"/>
              <a:gd name="connsiteX34" fmla="*/ 1526381 w 2614611"/>
              <a:gd name="connsiteY34" fmla="*/ 750094 h 1309688"/>
              <a:gd name="connsiteX35" fmla="*/ 1502568 w 2614611"/>
              <a:gd name="connsiteY35" fmla="*/ 785813 h 1309688"/>
              <a:gd name="connsiteX36" fmla="*/ 1507331 w 2614611"/>
              <a:gd name="connsiteY36" fmla="*/ 807244 h 1309688"/>
              <a:gd name="connsiteX37" fmla="*/ 1512093 w 2614611"/>
              <a:gd name="connsiteY37" fmla="*/ 823913 h 1309688"/>
              <a:gd name="connsiteX38" fmla="*/ 1557337 w 2614611"/>
              <a:gd name="connsiteY38" fmla="*/ 809625 h 1309688"/>
              <a:gd name="connsiteX39" fmla="*/ 1593056 w 2614611"/>
              <a:gd name="connsiteY39" fmla="*/ 807244 h 1309688"/>
              <a:gd name="connsiteX40" fmla="*/ 1633537 w 2614611"/>
              <a:gd name="connsiteY40" fmla="*/ 800100 h 1309688"/>
              <a:gd name="connsiteX41" fmla="*/ 1654968 w 2614611"/>
              <a:gd name="connsiteY41" fmla="*/ 800100 h 1309688"/>
              <a:gd name="connsiteX42" fmla="*/ 1681162 w 2614611"/>
              <a:gd name="connsiteY42" fmla="*/ 797719 h 1309688"/>
              <a:gd name="connsiteX43" fmla="*/ 1707356 w 2614611"/>
              <a:gd name="connsiteY43" fmla="*/ 814388 h 1309688"/>
              <a:gd name="connsiteX44" fmla="*/ 1728787 w 2614611"/>
              <a:gd name="connsiteY44" fmla="*/ 814388 h 1309688"/>
              <a:gd name="connsiteX45" fmla="*/ 1759743 w 2614611"/>
              <a:gd name="connsiteY45" fmla="*/ 823913 h 1309688"/>
              <a:gd name="connsiteX46" fmla="*/ 1774031 w 2614611"/>
              <a:gd name="connsiteY46" fmla="*/ 833438 h 1309688"/>
              <a:gd name="connsiteX47" fmla="*/ 1774031 w 2614611"/>
              <a:gd name="connsiteY47" fmla="*/ 852488 h 1309688"/>
              <a:gd name="connsiteX48" fmla="*/ 1702593 w 2614611"/>
              <a:gd name="connsiteY48" fmla="*/ 850107 h 1309688"/>
              <a:gd name="connsiteX49" fmla="*/ 1614487 w 2614611"/>
              <a:gd name="connsiteY49" fmla="*/ 859632 h 1309688"/>
              <a:gd name="connsiteX50" fmla="*/ 1528762 w 2614611"/>
              <a:gd name="connsiteY50" fmla="*/ 866775 h 1309688"/>
              <a:gd name="connsiteX51" fmla="*/ 1419224 w 2614611"/>
              <a:gd name="connsiteY51" fmla="*/ 890588 h 1309688"/>
              <a:gd name="connsiteX52" fmla="*/ 1319212 w 2614611"/>
              <a:gd name="connsiteY52" fmla="*/ 919163 h 1309688"/>
              <a:gd name="connsiteX53" fmla="*/ 1231106 w 2614611"/>
              <a:gd name="connsiteY53" fmla="*/ 962025 h 1309688"/>
              <a:gd name="connsiteX54" fmla="*/ 1171574 w 2614611"/>
              <a:gd name="connsiteY54" fmla="*/ 995363 h 1309688"/>
              <a:gd name="connsiteX55" fmla="*/ 1092993 w 2614611"/>
              <a:gd name="connsiteY55" fmla="*/ 1021557 h 1309688"/>
              <a:gd name="connsiteX56" fmla="*/ 1004887 w 2614611"/>
              <a:gd name="connsiteY56" fmla="*/ 1052513 h 1309688"/>
              <a:gd name="connsiteX57" fmla="*/ 971549 w 2614611"/>
              <a:gd name="connsiteY57" fmla="*/ 1064419 h 1309688"/>
              <a:gd name="connsiteX58" fmla="*/ 950118 w 2614611"/>
              <a:gd name="connsiteY58" fmla="*/ 1057275 h 1309688"/>
              <a:gd name="connsiteX59" fmla="*/ 959643 w 2614611"/>
              <a:gd name="connsiteY59" fmla="*/ 1033463 h 1309688"/>
              <a:gd name="connsiteX60" fmla="*/ 973931 w 2614611"/>
              <a:gd name="connsiteY60" fmla="*/ 1016794 h 1309688"/>
              <a:gd name="connsiteX61" fmla="*/ 985837 w 2614611"/>
              <a:gd name="connsiteY61" fmla="*/ 997744 h 1309688"/>
              <a:gd name="connsiteX62" fmla="*/ 985837 w 2614611"/>
              <a:gd name="connsiteY62" fmla="*/ 997744 h 1309688"/>
              <a:gd name="connsiteX63" fmla="*/ 1016793 w 2614611"/>
              <a:gd name="connsiteY63" fmla="*/ 976313 h 1309688"/>
              <a:gd name="connsiteX64" fmla="*/ 1038224 w 2614611"/>
              <a:gd name="connsiteY64" fmla="*/ 983457 h 1309688"/>
              <a:gd name="connsiteX65" fmla="*/ 1047749 w 2614611"/>
              <a:gd name="connsiteY65" fmla="*/ 1012032 h 1309688"/>
              <a:gd name="connsiteX66" fmla="*/ 1064418 w 2614611"/>
              <a:gd name="connsiteY66" fmla="*/ 1009650 h 1309688"/>
              <a:gd name="connsiteX67" fmla="*/ 1062037 w 2614611"/>
              <a:gd name="connsiteY67" fmla="*/ 990600 h 1309688"/>
              <a:gd name="connsiteX68" fmla="*/ 1062037 w 2614611"/>
              <a:gd name="connsiteY68" fmla="*/ 990600 h 1309688"/>
              <a:gd name="connsiteX69" fmla="*/ 1071562 w 2614611"/>
              <a:gd name="connsiteY69" fmla="*/ 962025 h 1309688"/>
              <a:gd name="connsiteX70" fmla="*/ 1090612 w 2614611"/>
              <a:gd name="connsiteY70" fmla="*/ 952500 h 1309688"/>
              <a:gd name="connsiteX71" fmla="*/ 1069181 w 2614611"/>
              <a:gd name="connsiteY71" fmla="*/ 954882 h 1309688"/>
              <a:gd name="connsiteX72" fmla="*/ 1026318 w 2614611"/>
              <a:gd name="connsiteY72" fmla="*/ 964407 h 1309688"/>
              <a:gd name="connsiteX73" fmla="*/ 1004887 w 2614611"/>
              <a:gd name="connsiteY73" fmla="*/ 957263 h 1309688"/>
              <a:gd name="connsiteX74" fmla="*/ 976312 w 2614611"/>
              <a:gd name="connsiteY74" fmla="*/ 957263 h 1309688"/>
              <a:gd name="connsiteX75" fmla="*/ 966787 w 2614611"/>
              <a:gd name="connsiteY75" fmla="*/ 947738 h 1309688"/>
              <a:gd name="connsiteX76" fmla="*/ 990599 w 2614611"/>
              <a:gd name="connsiteY76" fmla="*/ 935832 h 1309688"/>
              <a:gd name="connsiteX77" fmla="*/ 1040606 w 2614611"/>
              <a:gd name="connsiteY77" fmla="*/ 923925 h 1309688"/>
              <a:gd name="connsiteX78" fmla="*/ 1071562 w 2614611"/>
              <a:gd name="connsiteY78" fmla="*/ 916782 h 1309688"/>
              <a:gd name="connsiteX79" fmla="*/ 1095374 w 2614611"/>
              <a:gd name="connsiteY79" fmla="*/ 900113 h 1309688"/>
              <a:gd name="connsiteX80" fmla="*/ 1173956 w 2614611"/>
              <a:gd name="connsiteY80" fmla="*/ 883444 h 1309688"/>
              <a:gd name="connsiteX81" fmla="*/ 1193006 w 2614611"/>
              <a:gd name="connsiteY81" fmla="*/ 871538 h 1309688"/>
              <a:gd name="connsiteX82" fmla="*/ 1162049 w 2614611"/>
              <a:gd name="connsiteY82" fmla="*/ 866775 h 1309688"/>
              <a:gd name="connsiteX83" fmla="*/ 1092993 w 2614611"/>
              <a:gd name="connsiteY83" fmla="*/ 883444 h 1309688"/>
              <a:gd name="connsiteX84" fmla="*/ 1050131 w 2614611"/>
              <a:gd name="connsiteY84" fmla="*/ 895350 h 1309688"/>
              <a:gd name="connsiteX85" fmla="*/ 1026318 w 2614611"/>
              <a:gd name="connsiteY85" fmla="*/ 912019 h 1309688"/>
              <a:gd name="connsiteX86" fmla="*/ 983456 w 2614611"/>
              <a:gd name="connsiteY86" fmla="*/ 919163 h 1309688"/>
              <a:gd name="connsiteX87" fmla="*/ 962024 w 2614611"/>
              <a:gd name="connsiteY87" fmla="*/ 914400 h 1309688"/>
              <a:gd name="connsiteX88" fmla="*/ 938212 w 2614611"/>
              <a:gd name="connsiteY88" fmla="*/ 919163 h 1309688"/>
              <a:gd name="connsiteX89" fmla="*/ 919162 w 2614611"/>
              <a:gd name="connsiteY89" fmla="*/ 904875 h 1309688"/>
              <a:gd name="connsiteX90" fmla="*/ 897731 w 2614611"/>
              <a:gd name="connsiteY90" fmla="*/ 897732 h 1309688"/>
              <a:gd name="connsiteX91" fmla="*/ 866774 w 2614611"/>
              <a:gd name="connsiteY91" fmla="*/ 897732 h 1309688"/>
              <a:gd name="connsiteX92" fmla="*/ 847724 w 2614611"/>
              <a:gd name="connsiteY92" fmla="*/ 904875 h 1309688"/>
              <a:gd name="connsiteX93" fmla="*/ 847724 w 2614611"/>
              <a:gd name="connsiteY93" fmla="*/ 885825 h 1309688"/>
              <a:gd name="connsiteX94" fmla="*/ 840581 w 2614611"/>
              <a:gd name="connsiteY94" fmla="*/ 859632 h 1309688"/>
              <a:gd name="connsiteX95" fmla="*/ 833437 w 2614611"/>
              <a:gd name="connsiteY95" fmla="*/ 828675 h 1309688"/>
              <a:gd name="connsiteX96" fmla="*/ 838199 w 2614611"/>
              <a:gd name="connsiteY96" fmla="*/ 800100 h 1309688"/>
              <a:gd name="connsiteX97" fmla="*/ 852487 w 2614611"/>
              <a:gd name="connsiteY97" fmla="*/ 778669 h 1309688"/>
              <a:gd name="connsiteX98" fmla="*/ 821531 w 2614611"/>
              <a:gd name="connsiteY98" fmla="*/ 804863 h 1309688"/>
              <a:gd name="connsiteX99" fmla="*/ 795337 w 2614611"/>
              <a:gd name="connsiteY99" fmla="*/ 804863 h 1309688"/>
              <a:gd name="connsiteX100" fmla="*/ 761999 w 2614611"/>
              <a:gd name="connsiteY100" fmla="*/ 807244 h 1309688"/>
              <a:gd name="connsiteX101" fmla="*/ 733424 w 2614611"/>
              <a:gd name="connsiteY101" fmla="*/ 800100 h 1309688"/>
              <a:gd name="connsiteX102" fmla="*/ 709612 w 2614611"/>
              <a:gd name="connsiteY102" fmla="*/ 778669 h 1309688"/>
              <a:gd name="connsiteX103" fmla="*/ 685799 w 2614611"/>
              <a:gd name="connsiteY103" fmla="*/ 771525 h 1309688"/>
              <a:gd name="connsiteX104" fmla="*/ 640556 w 2614611"/>
              <a:gd name="connsiteY104" fmla="*/ 778669 h 1309688"/>
              <a:gd name="connsiteX105" fmla="*/ 597693 w 2614611"/>
              <a:gd name="connsiteY105" fmla="*/ 785813 h 1309688"/>
              <a:gd name="connsiteX106" fmla="*/ 552449 w 2614611"/>
              <a:gd name="connsiteY106" fmla="*/ 792957 h 1309688"/>
              <a:gd name="connsiteX107" fmla="*/ 533399 w 2614611"/>
              <a:gd name="connsiteY107" fmla="*/ 781050 h 1309688"/>
              <a:gd name="connsiteX108" fmla="*/ 528637 w 2614611"/>
              <a:gd name="connsiteY108" fmla="*/ 764382 h 1309688"/>
              <a:gd name="connsiteX109" fmla="*/ 519112 w 2614611"/>
              <a:gd name="connsiteY109" fmla="*/ 740569 h 1309688"/>
              <a:gd name="connsiteX110" fmla="*/ 519112 w 2614611"/>
              <a:gd name="connsiteY110" fmla="*/ 740569 h 1309688"/>
              <a:gd name="connsiteX111" fmla="*/ 523874 w 2614611"/>
              <a:gd name="connsiteY111" fmla="*/ 792957 h 1309688"/>
              <a:gd name="connsiteX112" fmla="*/ 538162 w 2614611"/>
              <a:gd name="connsiteY112" fmla="*/ 809625 h 1309688"/>
              <a:gd name="connsiteX113" fmla="*/ 588168 w 2614611"/>
              <a:gd name="connsiteY113" fmla="*/ 814388 h 1309688"/>
              <a:gd name="connsiteX114" fmla="*/ 638174 w 2614611"/>
              <a:gd name="connsiteY114" fmla="*/ 802482 h 1309688"/>
              <a:gd name="connsiteX115" fmla="*/ 671512 w 2614611"/>
              <a:gd name="connsiteY115" fmla="*/ 797719 h 1309688"/>
              <a:gd name="connsiteX116" fmla="*/ 702468 w 2614611"/>
              <a:gd name="connsiteY116" fmla="*/ 804863 h 1309688"/>
              <a:gd name="connsiteX117" fmla="*/ 719137 w 2614611"/>
              <a:gd name="connsiteY117" fmla="*/ 831057 h 1309688"/>
              <a:gd name="connsiteX118" fmla="*/ 745331 w 2614611"/>
              <a:gd name="connsiteY118" fmla="*/ 831057 h 1309688"/>
              <a:gd name="connsiteX119" fmla="*/ 781049 w 2614611"/>
              <a:gd name="connsiteY119" fmla="*/ 826294 h 1309688"/>
              <a:gd name="connsiteX120" fmla="*/ 809624 w 2614611"/>
              <a:gd name="connsiteY120" fmla="*/ 835819 h 1309688"/>
              <a:gd name="connsiteX121" fmla="*/ 816768 w 2614611"/>
              <a:gd name="connsiteY121" fmla="*/ 881063 h 1309688"/>
              <a:gd name="connsiteX122" fmla="*/ 828674 w 2614611"/>
              <a:gd name="connsiteY122" fmla="*/ 919163 h 1309688"/>
              <a:gd name="connsiteX123" fmla="*/ 828674 w 2614611"/>
              <a:gd name="connsiteY123" fmla="*/ 935832 h 1309688"/>
              <a:gd name="connsiteX124" fmla="*/ 819149 w 2614611"/>
              <a:gd name="connsiteY124" fmla="*/ 952500 h 1309688"/>
              <a:gd name="connsiteX125" fmla="*/ 802481 w 2614611"/>
              <a:gd name="connsiteY125" fmla="*/ 962025 h 1309688"/>
              <a:gd name="connsiteX126" fmla="*/ 781049 w 2614611"/>
              <a:gd name="connsiteY126" fmla="*/ 966788 h 1309688"/>
              <a:gd name="connsiteX127" fmla="*/ 759618 w 2614611"/>
              <a:gd name="connsiteY127" fmla="*/ 966788 h 1309688"/>
              <a:gd name="connsiteX128" fmla="*/ 747712 w 2614611"/>
              <a:gd name="connsiteY128" fmla="*/ 976313 h 1309688"/>
              <a:gd name="connsiteX129" fmla="*/ 747712 w 2614611"/>
              <a:gd name="connsiteY129" fmla="*/ 976313 h 1309688"/>
              <a:gd name="connsiteX130" fmla="*/ 778668 w 2614611"/>
              <a:gd name="connsiteY130" fmla="*/ 978694 h 1309688"/>
              <a:gd name="connsiteX131" fmla="*/ 795337 w 2614611"/>
              <a:gd name="connsiteY131" fmla="*/ 990600 h 1309688"/>
              <a:gd name="connsiteX132" fmla="*/ 816768 w 2614611"/>
              <a:gd name="connsiteY132" fmla="*/ 981075 h 1309688"/>
              <a:gd name="connsiteX133" fmla="*/ 816768 w 2614611"/>
              <a:gd name="connsiteY133" fmla="*/ 981075 h 1309688"/>
              <a:gd name="connsiteX134" fmla="*/ 842962 w 2614611"/>
              <a:gd name="connsiteY134" fmla="*/ 983457 h 1309688"/>
              <a:gd name="connsiteX135" fmla="*/ 859631 w 2614611"/>
              <a:gd name="connsiteY135" fmla="*/ 971550 h 1309688"/>
              <a:gd name="connsiteX136" fmla="*/ 888206 w 2614611"/>
              <a:gd name="connsiteY136" fmla="*/ 1009650 h 1309688"/>
              <a:gd name="connsiteX137" fmla="*/ 888206 w 2614611"/>
              <a:gd name="connsiteY137" fmla="*/ 1050132 h 1309688"/>
              <a:gd name="connsiteX138" fmla="*/ 881062 w 2614611"/>
              <a:gd name="connsiteY138" fmla="*/ 1071563 h 1309688"/>
              <a:gd name="connsiteX139" fmla="*/ 859631 w 2614611"/>
              <a:gd name="connsiteY139" fmla="*/ 1092994 h 1309688"/>
              <a:gd name="connsiteX140" fmla="*/ 821531 w 2614611"/>
              <a:gd name="connsiteY140" fmla="*/ 1107282 h 1309688"/>
              <a:gd name="connsiteX141" fmla="*/ 807243 w 2614611"/>
              <a:gd name="connsiteY141" fmla="*/ 1123950 h 1309688"/>
              <a:gd name="connsiteX142" fmla="*/ 790574 w 2614611"/>
              <a:gd name="connsiteY142" fmla="*/ 1145382 h 1309688"/>
              <a:gd name="connsiteX143" fmla="*/ 761999 w 2614611"/>
              <a:gd name="connsiteY143" fmla="*/ 1152525 h 1309688"/>
              <a:gd name="connsiteX144" fmla="*/ 745331 w 2614611"/>
              <a:gd name="connsiteY144" fmla="*/ 1159669 h 1309688"/>
              <a:gd name="connsiteX145" fmla="*/ 731043 w 2614611"/>
              <a:gd name="connsiteY145" fmla="*/ 1162050 h 1309688"/>
              <a:gd name="connsiteX146" fmla="*/ 723899 w 2614611"/>
              <a:gd name="connsiteY146" fmla="*/ 1147763 h 1309688"/>
              <a:gd name="connsiteX147" fmla="*/ 723899 w 2614611"/>
              <a:gd name="connsiteY147" fmla="*/ 1147763 h 1309688"/>
              <a:gd name="connsiteX148" fmla="*/ 714374 w 2614611"/>
              <a:gd name="connsiteY148" fmla="*/ 1173957 h 1309688"/>
              <a:gd name="connsiteX149" fmla="*/ 695324 w 2614611"/>
              <a:gd name="connsiteY149" fmla="*/ 1188244 h 1309688"/>
              <a:gd name="connsiteX150" fmla="*/ 678656 w 2614611"/>
              <a:gd name="connsiteY150" fmla="*/ 1195388 h 1309688"/>
              <a:gd name="connsiteX151" fmla="*/ 678656 w 2614611"/>
              <a:gd name="connsiteY151" fmla="*/ 1173957 h 1309688"/>
              <a:gd name="connsiteX152" fmla="*/ 666749 w 2614611"/>
              <a:gd name="connsiteY152" fmla="*/ 1152525 h 1309688"/>
              <a:gd name="connsiteX153" fmla="*/ 669131 w 2614611"/>
              <a:gd name="connsiteY153" fmla="*/ 1197769 h 1309688"/>
              <a:gd name="connsiteX154" fmla="*/ 657224 w 2614611"/>
              <a:gd name="connsiteY154" fmla="*/ 1214438 h 1309688"/>
              <a:gd name="connsiteX155" fmla="*/ 647699 w 2614611"/>
              <a:gd name="connsiteY155" fmla="*/ 1204913 h 1309688"/>
              <a:gd name="connsiteX156" fmla="*/ 626268 w 2614611"/>
              <a:gd name="connsiteY156" fmla="*/ 1197769 h 1309688"/>
              <a:gd name="connsiteX157" fmla="*/ 609599 w 2614611"/>
              <a:gd name="connsiteY157" fmla="*/ 1193007 h 1309688"/>
              <a:gd name="connsiteX158" fmla="*/ 592931 w 2614611"/>
              <a:gd name="connsiteY158" fmla="*/ 1221582 h 1309688"/>
              <a:gd name="connsiteX159" fmla="*/ 595312 w 2614611"/>
              <a:gd name="connsiteY159" fmla="*/ 1250157 h 1309688"/>
              <a:gd name="connsiteX160" fmla="*/ 583406 w 2614611"/>
              <a:gd name="connsiteY160" fmla="*/ 1273969 h 1309688"/>
              <a:gd name="connsiteX161" fmla="*/ 554831 w 2614611"/>
              <a:gd name="connsiteY161" fmla="*/ 1281113 h 1309688"/>
              <a:gd name="connsiteX162" fmla="*/ 535781 w 2614611"/>
              <a:gd name="connsiteY162" fmla="*/ 1295400 h 1309688"/>
              <a:gd name="connsiteX163" fmla="*/ 492918 w 2614611"/>
              <a:gd name="connsiteY163" fmla="*/ 1309688 h 1309688"/>
              <a:gd name="connsiteX164" fmla="*/ 466724 w 2614611"/>
              <a:gd name="connsiteY164" fmla="*/ 1297782 h 1309688"/>
              <a:gd name="connsiteX165" fmla="*/ 450056 w 2614611"/>
              <a:gd name="connsiteY165" fmla="*/ 1288257 h 1309688"/>
              <a:gd name="connsiteX166" fmla="*/ 431006 w 2614611"/>
              <a:gd name="connsiteY166" fmla="*/ 1283494 h 1309688"/>
              <a:gd name="connsiteX167" fmla="*/ 409574 w 2614611"/>
              <a:gd name="connsiteY167" fmla="*/ 1266825 h 1309688"/>
              <a:gd name="connsiteX168" fmla="*/ 409574 w 2614611"/>
              <a:gd name="connsiteY168" fmla="*/ 1266825 h 1309688"/>
              <a:gd name="connsiteX169" fmla="*/ 409574 w 2614611"/>
              <a:gd name="connsiteY169" fmla="*/ 1266825 h 1309688"/>
              <a:gd name="connsiteX170" fmla="*/ 376237 w 2614611"/>
              <a:gd name="connsiteY170" fmla="*/ 1228725 h 1309688"/>
              <a:gd name="connsiteX171" fmla="*/ 366712 w 2614611"/>
              <a:gd name="connsiteY171" fmla="*/ 1216819 h 1309688"/>
              <a:gd name="connsiteX172" fmla="*/ 357187 w 2614611"/>
              <a:gd name="connsiteY172" fmla="*/ 1219200 h 1309688"/>
              <a:gd name="connsiteX173" fmla="*/ 357187 w 2614611"/>
              <a:gd name="connsiteY173" fmla="*/ 1204913 h 1309688"/>
              <a:gd name="connsiteX174" fmla="*/ 352424 w 2614611"/>
              <a:gd name="connsiteY174" fmla="*/ 1190625 h 1309688"/>
              <a:gd name="connsiteX175" fmla="*/ 335756 w 2614611"/>
              <a:gd name="connsiteY175" fmla="*/ 1195388 h 1309688"/>
              <a:gd name="connsiteX176" fmla="*/ 328612 w 2614611"/>
              <a:gd name="connsiteY176" fmla="*/ 1173957 h 1309688"/>
              <a:gd name="connsiteX177" fmla="*/ 314324 w 2614611"/>
              <a:gd name="connsiteY177" fmla="*/ 1154907 h 1309688"/>
              <a:gd name="connsiteX178" fmla="*/ 328612 w 2614611"/>
              <a:gd name="connsiteY178" fmla="*/ 1143000 h 1309688"/>
              <a:gd name="connsiteX179" fmla="*/ 321468 w 2614611"/>
              <a:gd name="connsiteY179" fmla="*/ 1119188 h 1309688"/>
              <a:gd name="connsiteX180" fmla="*/ 304799 w 2614611"/>
              <a:gd name="connsiteY180" fmla="*/ 1107282 h 1309688"/>
              <a:gd name="connsiteX181" fmla="*/ 311943 w 2614611"/>
              <a:gd name="connsiteY181" fmla="*/ 1090613 h 1309688"/>
              <a:gd name="connsiteX182" fmla="*/ 307181 w 2614611"/>
              <a:gd name="connsiteY182" fmla="*/ 1073944 h 1309688"/>
              <a:gd name="connsiteX183" fmla="*/ 292893 w 2614611"/>
              <a:gd name="connsiteY183" fmla="*/ 1059657 h 1309688"/>
              <a:gd name="connsiteX184" fmla="*/ 304799 w 2614611"/>
              <a:gd name="connsiteY184" fmla="*/ 1045369 h 1309688"/>
              <a:gd name="connsiteX185" fmla="*/ 302418 w 2614611"/>
              <a:gd name="connsiteY185" fmla="*/ 995363 h 1309688"/>
              <a:gd name="connsiteX186" fmla="*/ 297656 w 2614611"/>
              <a:gd name="connsiteY186" fmla="*/ 978694 h 1309688"/>
              <a:gd name="connsiteX187" fmla="*/ 285749 w 2614611"/>
              <a:gd name="connsiteY187" fmla="*/ 950119 h 1309688"/>
              <a:gd name="connsiteX188" fmla="*/ 273843 w 2614611"/>
              <a:gd name="connsiteY188" fmla="*/ 942975 h 1309688"/>
              <a:gd name="connsiteX189" fmla="*/ 285749 w 2614611"/>
              <a:gd name="connsiteY189" fmla="*/ 907257 h 1309688"/>
              <a:gd name="connsiteX190" fmla="*/ 300037 w 2614611"/>
              <a:gd name="connsiteY190" fmla="*/ 835819 h 1309688"/>
              <a:gd name="connsiteX191" fmla="*/ 300037 w 2614611"/>
              <a:gd name="connsiteY191" fmla="*/ 792957 h 1309688"/>
              <a:gd name="connsiteX192" fmla="*/ 300037 w 2614611"/>
              <a:gd name="connsiteY192" fmla="*/ 792957 h 1309688"/>
              <a:gd name="connsiteX193" fmla="*/ 283368 w 2614611"/>
              <a:gd name="connsiteY193" fmla="*/ 757238 h 1309688"/>
              <a:gd name="connsiteX194" fmla="*/ 261937 w 2614611"/>
              <a:gd name="connsiteY194" fmla="*/ 742950 h 1309688"/>
              <a:gd name="connsiteX195" fmla="*/ 254793 w 2614611"/>
              <a:gd name="connsiteY195" fmla="*/ 726282 h 1309688"/>
              <a:gd name="connsiteX196" fmla="*/ 238124 w 2614611"/>
              <a:gd name="connsiteY196" fmla="*/ 704850 h 1309688"/>
              <a:gd name="connsiteX197" fmla="*/ 219074 w 2614611"/>
              <a:gd name="connsiteY197" fmla="*/ 681038 h 1309688"/>
              <a:gd name="connsiteX198" fmla="*/ 192881 w 2614611"/>
              <a:gd name="connsiteY198" fmla="*/ 671513 h 1309688"/>
              <a:gd name="connsiteX199" fmla="*/ 0 w 2614611"/>
              <a:gd name="connsiteY199" fmla="*/ 0 h 1309688"/>
              <a:gd name="connsiteX200" fmla="*/ 2583656 w 2614611"/>
              <a:gd name="connsiteY200" fmla="*/ 4763 h 1309688"/>
              <a:gd name="connsiteX201" fmla="*/ 2614611 w 2614611"/>
              <a:gd name="connsiteY201" fmla="*/ 881062 h 1309688"/>
              <a:gd name="connsiteX0" fmla="*/ 2636043 w 2636043"/>
              <a:gd name="connsiteY0" fmla="*/ 881062 h 1309688"/>
              <a:gd name="connsiteX1" fmla="*/ 2033588 w 2636043"/>
              <a:gd name="connsiteY1" fmla="*/ 962025 h 1309688"/>
              <a:gd name="connsiteX2" fmla="*/ 1995488 w 2636043"/>
              <a:gd name="connsiteY2" fmla="*/ 931069 h 1309688"/>
              <a:gd name="connsiteX3" fmla="*/ 1962150 w 2636043"/>
              <a:gd name="connsiteY3" fmla="*/ 902494 h 1309688"/>
              <a:gd name="connsiteX4" fmla="*/ 1921669 w 2636043"/>
              <a:gd name="connsiteY4" fmla="*/ 881063 h 1309688"/>
              <a:gd name="connsiteX5" fmla="*/ 1905000 w 2636043"/>
              <a:gd name="connsiteY5" fmla="*/ 876300 h 1309688"/>
              <a:gd name="connsiteX6" fmla="*/ 1905000 w 2636043"/>
              <a:gd name="connsiteY6" fmla="*/ 876300 h 1309688"/>
              <a:gd name="connsiteX7" fmla="*/ 1933575 w 2636043"/>
              <a:gd name="connsiteY7" fmla="*/ 869157 h 1309688"/>
              <a:gd name="connsiteX8" fmla="*/ 1952625 w 2636043"/>
              <a:gd name="connsiteY8" fmla="*/ 862013 h 1309688"/>
              <a:gd name="connsiteX9" fmla="*/ 1933575 w 2636043"/>
              <a:gd name="connsiteY9" fmla="*/ 852488 h 1309688"/>
              <a:gd name="connsiteX10" fmla="*/ 1900238 w 2636043"/>
              <a:gd name="connsiteY10" fmla="*/ 842963 h 1309688"/>
              <a:gd name="connsiteX11" fmla="*/ 1871663 w 2636043"/>
              <a:gd name="connsiteY11" fmla="*/ 828675 h 1309688"/>
              <a:gd name="connsiteX12" fmla="*/ 1840706 w 2636043"/>
              <a:gd name="connsiteY12" fmla="*/ 812007 h 1309688"/>
              <a:gd name="connsiteX13" fmla="*/ 1819275 w 2636043"/>
              <a:gd name="connsiteY13" fmla="*/ 797719 h 1309688"/>
              <a:gd name="connsiteX14" fmla="*/ 1814513 w 2636043"/>
              <a:gd name="connsiteY14" fmla="*/ 778669 h 1309688"/>
              <a:gd name="connsiteX15" fmla="*/ 1843088 w 2636043"/>
              <a:gd name="connsiteY15" fmla="*/ 788194 h 1309688"/>
              <a:gd name="connsiteX16" fmla="*/ 1843088 w 2636043"/>
              <a:gd name="connsiteY16" fmla="*/ 788194 h 1309688"/>
              <a:gd name="connsiteX17" fmla="*/ 1871663 w 2636043"/>
              <a:gd name="connsiteY17" fmla="*/ 790575 h 1309688"/>
              <a:gd name="connsiteX18" fmla="*/ 1916906 w 2636043"/>
              <a:gd name="connsiteY18" fmla="*/ 800100 h 1309688"/>
              <a:gd name="connsiteX19" fmla="*/ 1916906 w 2636043"/>
              <a:gd name="connsiteY19" fmla="*/ 800100 h 1309688"/>
              <a:gd name="connsiteX20" fmla="*/ 1897856 w 2636043"/>
              <a:gd name="connsiteY20" fmla="*/ 769144 h 1309688"/>
              <a:gd name="connsiteX21" fmla="*/ 1862138 w 2636043"/>
              <a:gd name="connsiteY21" fmla="*/ 776288 h 1309688"/>
              <a:gd name="connsiteX22" fmla="*/ 1838325 w 2636043"/>
              <a:gd name="connsiteY22" fmla="*/ 769144 h 1309688"/>
              <a:gd name="connsiteX23" fmla="*/ 1812131 w 2636043"/>
              <a:gd name="connsiteY23" fmla="*/ 766763 h 1309688"/>
              <a:gd name="connsiteX24" fmla="*/ 1785938 w 2636043"/>
              <a:gd name="connsiteY24" fmla="*/ 776288 h 1309688"/>
              <a:gd name="connsiteX25" fmla="*/ 1757363 w 2636043"/>
              <a:gd name="connsiteY25" fmla="*/ 783432 h 1309688"/>
              <a:gd name="connsiteX26" fmla="*/ 1728788 w 2636043"/>
              <a:gd name="connsiteY26" fmla="*/ 783432 h 1309688"/>
              <a:gd name="connsiteX27" fmla="*/ 1702594 w 2636043"/>
              <a:gd name="connsiteY27" fmla="*/ 769144 h 1309688"/>
              <a:gd name="connsiteX28" fmla="*/ 1678781 w 2636043"/>
              <a:gd name="connsiteY28" fmla="*/ 781050 h 1309688"/>
              <a:gd name="connsiteX29" fmla="*/ 1664494 w 2636043"/>
              <a:gd name="connsiteY29" fmla="*/ 776288 h 1309688"/>
              <a:gd name="connsiteX30" fmla="*/ 1628775 w 2636043"/>
              <a:gd name="connsiteY30" fmla="*/ 783432 h 1309688"/>
              <a:gd name="connsiteX31" fmla="*/ 1593056 w 2636043"/>
              <a:gd name="connsiteY31" fmla="*/ 783432 h 1309688"/>
              <a:gd name="connsiteX32" fmla="*/ 1569244 w 2636043"/>
              <a:gd name="connsiteY32" fmla="*/ 778669 h 1309688"/>
              <a:gd name="connsiteX33" fmla="*/ 1547813 w 2636043"/>
              <a:gd name="connsiteY33" fmla="*/ 764382 h 1309688"/>
              <a:gd name="connsiteX34" fmla="*/ 1547813 w 2636043"/>
              <a:gd name="connsiteY34" fmla="*/ 750094 h 1309688"/>
              <a:gd name="connsiteX35" fmla="*/ 1524000 w 2636043"/>
              <a:gd name="connsiteY35" fmla="*/ 785813 h 1309688"/>
              <a:gd name="connsiteX36" fmla="*/ 1528763 w 2636043"/>
              <a:gd name="connsiteY36" fmla="*/ 807244 h 1309688"/>
              <a:gd name="connsiteX37" fmla="*/ 1533525 w 2636043"/>
              <a:gd name="connsiteY37" fmla="*/ 823913 h 1309688"/>
              <a:gd name="connsiteX38" fmla="*/ 1578769 w 2636043"/>
              <a:gd name="connsiteY38" fmla="*/ 809625 h 1309688"/>
              <a:gd name="connsiteX39" fmla="*/ 1614488 w 2636043"/>
              <a:gd name="connsiteY39" fmla="*/ 807244 h 1309688"/>
              <a:gd name="connsiteX40" fmla="*/ 1654969 w 2636043"/>
              <a:gd name="connsiteY40" fmla="*/ 800100 h 1309688"/>
              <a:gd name="connsiteX41" fmla="*/ 1676400 w 2636043"/>
              <a:gd name="connsiteY41" fmla="*/ 800100 h 1309688"/>
              <a:gd name="connsiteX42" fmla="*/ 1702594 w 2636043"/>
              <a:gd name="connsiteY42" fmla="*/ 797719 h 1309688"/>
              <a:gd name="connsiteX43" fmla="*/ 1728788 w 2636043"/>
              <a:gd name="connsiteY43" fmla="*/ 814388 h 1309688"/>
              <a:gd name="connsiteX44" fmla="*/ 1750219 w 2636043"/>
              <a:gd name="connsiteY44" fmla="*/ 814388 h 1309688"/>
              <a:gd name="connsiteX45" fmla="*/ 1781175 w 2636043"/>
              <a:gd name="connsiteY45" fmla="*/ 823913 h 1309688"/>
              <a:gd name="connsiteX46" fmla="*/ 1795463 w 2636043"/>
              <a:gd name="connsiteY46" fmla="*/ 833438 h 1309688"/>
              <a:gd name="connsiteX47" fmla="*/ 1795463 w 2636043"/>
              <a:gd name="connsiteY47" fmla="*/ 852488 h 1309688"/>
              <a:gd name="connsiteX48" fmla="*/ 1724025 w 2636043"/>
              <a:gd name="connsiteY48" fmla="*/ 850107 h 1309688"/>
              <a:gd name="connsiteX49" fmla="*/ 1635919 w 2636043"/>
              <a:gd name="connsiteY49" fmla="*/ 859632 h 1309688"/>
              <a:gd name="connsiteX50" fmla="*/ 1550194 w 2636043"/>
              <a:gd name="connsiteY50" fmla="*/ 866775 h 1309688"/>
              <a:gd name="connsiteX51" fmla="*/ 1440656 w 2636043"/>
              <a:gd name="connsiteY51" fmla="*/ 890588 h 1309688"/>
              <a:gd name="connsiteX52" fmla="*/ 1340644 w 2636043"/>
              <a:gd name="connsiteY52" fmla="*/ 919163 h 1309688"/>
              <a:gd name="connsiteX53" fmla="*/ 1252538 w 2636043"/>
              <a:gd name="connsiteY53" fmla="*/ 962025 h 1309688"/>
              <a:gd name="connsiteX54" fmla="*/ 1193006 w 2636043"/>
              <a:gd name="connsiteY54" fmla="*/ 995363 h 1309688"/>
              <a:gd name="connsiteX55" fmla="*/ 1114425 w 2636043"/>
              <a:gd name="connsiteY55" fmla="*/ 1021557 h 1309688"/>
              <a:gd name="connsiteX56" fmla="*/ 1026319 w 2636043"/>
              <a:gd name="connsiteY56" fmla="*/ 1052513 h 1309688"/>
              <a:gd name="connsiteX57" fmla="*/ 992981 w 2636043"/>
              <a:gd name="connsiteY57" fmla="*/ 1064419 h 1309688"/>
              <a:gd name="connsiteX58" fmla="*/ 971550 w 2636043"/>
              <a:gd name="connsiteY58" fmla="*/ 1057275 h 1309688"/>
              <a:gd name="connsiteX59" fmla="*/ 981075 w 2636043"/>
              <a:gd name="connsiteY59" fmla="*/ 1033463 h 1309688"/>
              <a:gd name="connsiteX60" fmla="*/ 995363 w 2636043"/>
              <a:gd name="connsiteY60" fmla="*/ 1016794 h 1309688"/>
              <a:gd name="connsiteX61" fmla="*/ 1007269 w 2636043"/>
              <a:gd name="connsiteY61" fmla="*/ 997744 h 1309688"/>
              <a:gd name="connsiteX62" fmla="*/ 1007269 w 2636043"/>
              <a:gd name="connsiteY62" fmla="*/ 997744 h 1309688"/>
              <a:gd name="connsiteX63" fmla="*/ 1038225 w 2636043"/>
              <a:gd name="connsiteY63" fmla="*/ 976313 h 1309688"/>
              <a:gd name="connsiteX64" fmla="*/ 1059656 w 2636043"/>
              <a:gd name="connsiteY64" fmla="*/ 983457 h 1309688"/>
              <a:gd name="connsiteX65" fmla="*/ 1069181 w 2636043"/>
              <a:gd name="connsiteY65" fmla="*/ 1012032 h 1309688"/>
              <a:gd name="connsiteX66" fmla="*/ 1085850 w 2636043"/>
              <a:gd name="connsiteY66" fmla="*/ 1009650 h 1309688"/>
              <a:gd name="connsiteX67" fmla="*/ 1083469 w 2636043"/>
              <a:gd name="connsiteY67" fmla="*/ 990600 h 1309688"/>
              <a:gd name="connsiteX68" fmla="*/ 1083469 w 2636043"/>
              <a:gd name="connsiteY68" fmla="*/ 990600 h 1309688"/>
              <a:gd name="connsiteX69" fmla="*/ 1092994 w 2636043"/>
              <a:gd name="connsiteY69" fmla="*/ 962025 h 1309688"/>
              <a:gd name="connsiteX70" fmla="*/ 1112044 w 2636043"/>
              <a:gd name="connsiteY70" fmla="*/ 952500 h 1309688"/>
              <a:gd name="connsiteX71" fmla="*/ 1090613 w 2636043"/>
              <a:gd name="connsiteY71" fmla="*/ 954882 h 1309688"/>
              <a:gd name="connsiteX72" fmla="*/ 1047750 w 2636043"/>
              <a:gd name="connsiteY72" fmla="*/ 964407 h 1309688"/>
              <a:gd name="connsiteX73" fmla="*/ 1026319 w 2636043"/>
              <a:gd name="connsiteY73" fmla="*/ 957263 h 1309688"/>
              <a:gd name="connsiteX74" fmla="*/ 997744 w 2636043"/>
              <a:gd name="connsiteY74" fmla="*/ 957263 h 1309688"/>
              <a:gd name="connsiteX75" fmla="*/ 988219 w 2636043"/>
              <a:gd name="connsiteY75" fmla="*/ 947738 h 1309688"/>
              <a:gd name="connsiteX76" fmla="*/ 1012031 w 2636043"/>
              <a:gd name="connsiteY76" fmla="*/ 935832 h 1309688"/>
              <a:gd name="connsiteX77" fmla="*/ 1062038 w 2636043"/>
              <a:gd name="connsiteY77" fmla="*/ 923925 h 1309688"/>
              <a:gd name="connsiteX78" fmla="*/ 1092994 w 2636043"/>
              <a:gd name="connsiteY78" fmla="*/ 916782 h 1309688"/>
              <a:gd name="connsiteX79" fmla="*/ 1116806 w 2636043"/>
              <a:gd name="connsiteY79" fmla="*/ 900113 h 1309688"/>
              <a:gd name="connsiteX80" fmla="*/ 1195388 w 2636043"/>
              <a:gd name="connsiteY80" fmla="*/ 883444 h 1309688"/>
              <a:gd name="connsiteX81" fmla="*/ 1214438 w 2636043"/>
              <a:gd name="connsiteY81" fmla="*/ 871538 h 1309688"/>
              <a:gd name="connsiteX82" fmla="*/ 1183481 w 2636043"/>
              <a:gd name="connsiteY82" fmla="*/ 866775 h 1309688"/>
              <a:gd name="connsiteX83" fmla="*/ 1114425 w 2636043"/>
              <a:gd name="connsiteY83" fmla="*/ 883444 h 1309688"/>
              <a:gd name="connsiteX84" fmla="*/ 1071563 w 2636043"/>
              <a:gd name="connsiteY84" fmla="*/ 895350 h 1309688"/>
              <a:gd name="connsiteX85" fmla="*/ 1047750 w 2636043"/>
              <a:gd name="connsiteY85" fmla="*/ 912019 h 1309688"/>
              <a:gd name="connsiteX86" fmla="*/ 1004888 w 2636043"/>
              <a:gd name="connsiteY86" fmla="*/ 919163 h 1309688"/>
              <a:gd name="connsiteX87" fmla="*/ 983456 w 2636043"/>
              <a:gd name="connsiteY87" fmla="*/ 914400 h 1309688"/>
              <a:gd name="connsiteX88" fmla="*/ 959644 w 2636043"/>
              <a:gd name="connsiteY88" fmla="*/ 919163 h 1309688"/>
              <a:gd name="connsiteX89" fmla="*/ 940594 w 2636043"/>
              <a:gd name="connsiteY89" fmla="*/ 904875 h 1309688"/>
              <a:gd name="connsiteX90" fmla="*/ 919163 w 2636043"/>
              <a:gd name="connsiteY90" fmla="*/ 897732 h 1309688"/>
              <a:gd name="connsiteX91" fmla="*/ 888206 w 2636043"/>
              <a:gd name="connsiteY91" fmla="*/ 897732 h 1309688"/>
              <a:gd name="connsiteX92" fmla="*/ 869156 w 2636043"/>
              <a:gd name="connsiteY92" fmla="*/ 904875 h 1309688"/>
              <a:gd name="connsiteX93" fmla="*/ 869156 w 2636043"/>
              <a:gd name="connsiteY93" fmla="*/ 885825 h 1309688"/>
              <a:gd name="connsiteX94" fmla="*/ 862013 w 2636043"/>
              <a:gd name="connsiteY94" fmla="*/ 859632 h 1309688"/>
              <a:gd name="connsiteX95" fmla="*/ 854869 w 2636043"/>
              <a:gd name="connsiteY95" fmla="*/ 828675 h 1309688"/>
              <a:gd name="connsiteX96" fmla="*/ 859631 w 2636043"/>
              <a:gd name="connsiteY96" fmla="*/ 800100 h 1309688"/>
              <a:gd name="connsiteX97" fmla="*/ 873919 w 2636043"/>
              <a:gd name="connsiteY97" fmla="*/ 778669 h 1309688"/>
              <a:gd name="connsiteX98" fmla="*/ 842963 w 2636043"/>
              <a:gd name="connsiteY98" fmla="*/ 804863 h 1309688"/>
              <a:gd name="connsiteX99" fmla="*/ 816769 w 2636043"/>
              <a:gd name="connsiteY99" fmla="*/ 804863 h 1309688"/>
              <a:gd name="connsiteX100" fmla="*/ 783431 w 2636043"/>
              <a:gd name="connsiteY100" fmla="*/ 807244 h 1309688"/>
              <a:gd name="connsiteX101" fmla="*/ 754856 w 2636043"/>
              <a:gd name="connsiteY101" fmla="*/ 800100 h 1309688"/>
              <a:gd name="connsiteX102" fmla="*/ 731044 w 2636043"/>
              <a:gd name="connsiteY102" fmla="*/ 778669 h 1309688"/>
              <a:gd name="connsiteX103" fmla="*/ 707231 w 2636043"/>
              <a:gd name="connsiteY103" fmla="*/ 771525 h 1309688"/>
              <a:gd name="connsiteX104" fmla="*/ 661988 w 2636043"/>
              <a:gd name="connsiteY104" fmla="*/ 778669 h 1309688"/>
              <a:gd name="connsiteX105" fmla="*/ 619125 w 2636043"/>
              <a:gd name="connsiteY105" fmla="*/ 785813 h 1309688"/>
              <a:gd name="connsiteX106" fmla="*/ 573881 w 2636043"/>
              <a:gd name="connsiteY106" fmla="*/ 792957 h 1309688"/>
              <a:gd name="connsiteX107" fmla="*/ 554831 w 2636043"/>
              <a:gd name="connsiteY107" fmla="*/ 781050 h 1309688"/>
              <a:gd name="connsiteX108" fmla="*/ 550069 w 2636043"/>
              <a:gd name="connsiteY108" fmla="*/ 764382 h 1309688"/>
              <a:gd name="connsiteX109" fmla="*/ 540544 w 2636043"/>
              <a:gd name="connsiteY109" fmla="*/ 740569 h 1309688"/>
              <a:gd name="connsiteX110" fmla="*/ 540544 w 2636043"/>
              <a:gd name="connsiteY110" fmla="*/ 740569 h 1309688"/>
              <a:gd name="connsiteX111" fmla="*/ 545306 w 2636043"/>
              <a:gd name="connsiteY111" fmla="*/ 792957 h 1309688"/>
              <a:gd name="connsiteX112" fmla="*/ 559594 w 2636043"/>
              <a:gd name="connsiteY112" fmla="*/ 809625 h 1309688"/>
              <a:gd name="connsiteX113" fmla="*/ 609600 w 2636043"/>
              <a:gd name="connsiteY113" fmla="*/ 814388 h 1309688"/>
              <a:gd name="connsiteX114" fmla="*/ 659606 w 2636043"/>
              <a:gd name="connsiteY114" fmla="*/ 802482 h 1309688"/>
              <a:gd name="connsiteX115" fmla="*/ 692944 w 2636043"/>
              <a:gd name="connsiteY115" fmla="*/ 797719 h 1309688"/>
              <a:gd name="connsiteX116" fmla="*/ 723900 w 2636043"/>
              <a:gd name="connsiteY116" fmla="*/ 804863 h 1309688"/>
              <a:gd name="connsiteX117" fmla="*/ 740569 w 2636043"/>
              <a:gd name="connsiteY117" fmla="*/ 831057 h 1309688"/>
              <a:gd name="connsiteX118" fmla="*/ 766763 w 2636043"/>
              <a:gd name="connsiteY118" fmla="*/ 831057 h 1309688"/>
              <a:gd name="connsiteX119" fmla="*/ 802481 w 2636043"/>
              <a:gd name="connsiteY119" fmla="*/ 826294 h 1309688"/>
              <a:gd name="connsiteX120" fmla="*/ 831056 w 2636043"/>
              <a:gd name="connsiteY120" fmla="*/ 835819 h 1309688"/>
              <a:gd name="connsiteX121" fmla="*/ 838200 w 2636043"/>
              <a:gd name="connsiteY121" fmla="*/ 881063 h 1309688"/>
              <a:gd name="connsiteX122" fmla="*/ 850106 w 2636043"/>
              <a:gd name="connsiteY122" fmla="*/ 919163 h 1309688"/>
              <a:gd name="connsiteX123" fmla="*/ 850106 w 2636043"/>
              <a:gd name="connsiteY123" fmla="*/ 935832 h 1309688"/>
              <a:gd name="connsiteX124" fmla="*/ 840581 w 2636043"/>
              <a:gd name="connsiteY124" fmla="*/ 952500 h 1309688"/>
              <a:gd name="connsiteX125" fmla="*/ 823913 w 2636043"/>
              <a:gd name="connsiteY125" fmla="*/ 962025 h 1309688"/>
              <a:gd name="connsiteX126" fmla="*/ 802481 w 2636043"/>
              <a:gd name="connsiteY126" fmla="*/ 966788 h 1309688"/>
              <a:gd name="connsiteX127" fmla="*/ 781050 w 2636043"/>
              <a:gd name="connsiteY127" fmla="*/ 966788 h 1309688"/>
              <a:gd name="connsiteX128" fmla="*/ 769144 w 2636043"/>
              <a:gd name="connsiteY128" fmla="*/ 976313 h 1309688"/>
              <a:gd name="connsiteX129" fmla="*/ 769144 w 2636043"/>
              <a:gd name="connsiteY129" fmla="*/ 976313 h 1309688"/>
              <a:gd name="connsiteX130" fmla="*/ 800100 w 2636043"/>
              <a:gd name="connsiteY130" fmla="*/ 978694 h 1309688"/>
              <a:gd name="connsiteX131" fmla="*/ 816769 w 2636043"/>
              <a:gd name="connsiteY131" fmla="*/ 990600 h 1309688"/>
              <a:gd name="connsiteX132" fmla="*/ 838200 w 2636043"/>
              <a:gd name="connsiteY132" fmla="*/ 981075 h 1309688"/>
              <a:gd name="connsiteX133" fmla="*/ 838200 w 2636043"/>
              <a:gd name="connsiteY133" fmla="*/ 981075 h 1309688"/>
              <a:gd name="connsiteX134" fmla="*/ 864394 w 2636043"/>
              <a:gd name="connsiteY134" fmla="*/ 983457 h 1309688"/>
              <a:gd name="connsiteX135" fmla="*/ 881063 w 2636043"/>
              <a:gd name="connsiteY135" fmla="*/ 971550 h 1309688"/>
              <a:gd name="connsiteX136" fmla="*/ 909638 w 2636043"/>
              <a:gd name="connsiteY136" fmla="*/ 1009650 h 1309688"/>
              <a:gd name="connsiteX137" fmla="*/ 909638 w 2636043"/>
              <a:gd name="connsiteY137" fmla="*/ 1050132 h 1309688"/>
              <a:gd name="connsiteX138" fmla="*/ 902494 w 2636043"/>
              <a:gd name="connsiteY138" fmla="*/ 1071563 h 1309688"/>
              <a:gd name="connsiteX139" fmla="*/ 881063 w 2636043"/>
              <a:gd name="connsiteY139" fmla="*/ 1092994 h 1309688"/>
              <a:gd name="connsiteX140" fmla="*/ 842963 w 2636043"/>
              <a:gd name="connsiteY140" fmla="*/ 1107282 h 1309688"/>
              <a:gd name="connsiteX141" fmla="*/ 828675 w 2636043"/>
              <a:gd name="connsiteY141" fmla="*/ 1123950 h 1309688"/>
              <a:gd name="connsiteX142" fmla="*/ 812006 w 2636043"/>
              <a:gd name="connsiteY142" fmla="*/ 1145382 h 1309688"/>
              <a:gd name="connsiteX143" fmla="*/ 783431 w 2636043"/>
              <a:gd name="connsiteY143" fmla="*/ 1152525 h 1309688"/>
              <a:gd name="connsiteX144" fmla="*/ 766763 w 2636043"/>
              <a:gd name="connsiteY144" fmla="*/ 1159669 h 1309688"/>
              <a:gd name="connsiteX145" fmla="*/ 752475 w 2636043"/>
              <a:gd name="connsiteY145" fmla="*/ 1162050 h 1309688"/>
              <a:gd name="connsiteX146" fmla="*/ 745331 w 2636043"/>
              <a:gd name="connsiteY146" fmla="*/ 1147763 h 1309688"/>
              <a:gd name="connsiteX147" fmla="*/ 745331 w 2636043"/>
              <a:gd name="connsiteY147" fmla="*/ 1147763 h 1309688"/>
              <a:gd name="connsiteX148" fmla="*/ 735806 w 2636043"/>
              <a:gd name="connsiteY148" fmla="*/ 1173957 h 1309688"/>
              <a:gd name="connsiteX149" fmla="*/ 716756 w 2636043"/>
              <a:gd name="connsiteY149" fmla="*/ 1188244 h 1309688"/>
              <a:gd name="connsiteX150" fmla="*/ 700088 w 2636043"/>
              <a:gd name="connsiteY150" fmla="*/ 1195388 h 1309688"/>
              <a:gd name="connsiteX151" fmla="*/ 700088 w 2636043"/>
              <a:gd name="connsiteY151" fmla="*/ 1173957 h 1309688"/>
              <a:gd name="connsiteX152" fmla="*/ 688181 w 2636043"/>
              <a:gd name="connsiteY152" fmla="*/ 1152525 h 1309688"/>
              <a:gd name="connsiteX153" fmla="*/ 690563 w 2636043"/>
              <a:gd name="connsiteY153" fmla="*/ 1197769 h 1309688"/>
              <a:gd name="connsiteX154" fmla="*/ 678656 w 2636043"/>
              <a:gd name="connsiteY154" fmla="*/ 1214438 h 1309688"/>
              <a:gd name="connsiteX155" fmla="*/ 669131 w 2636043"/>
              <a:gd name="connsiteY155" fmla="*/ 1204913 h 1309688"/>
              <a:gd name="connsiteX156" fmla="*/ 647700 w 2636043"/>
              <a:gd name="connsiteY156" fmla="*/ 1197769 h 1309688"/>
              <a:gd name="connsiteX157" fmla="*/ 631031 w 2636043"/>
              <a:gd name="connsiteY157" fmla="*/ 1193007 h 1309688"/>
              <a:gd name="connsiteX158" fmla="*/ 614363 w 2636043"/>
              <a:gd name="connsiteY158" fmla="*/ 1221582 h 1309688"/>
              <a:gd name="connsiteX159" fmla="*/ 616744 w 2636043"/>
              <a:gd name="connsiteY159" fmla="*/ 1250157 h 1309688"/>
              <a:gd name="connsiteX160" fmla="*/ 604838 w 2636043"/>
              <a:gd name="connsiteY160" fmla="*/ 1273969 h 1309688"/>
              <a:gd name="connsiteX161" fmla="*/ 576263 w 2636043"/>
              <a:gd name="connsiteY161" fmla="*/ 1281113 h 1309688"/>
              <a:gd name="connsiteX162" fmla="*/ 557213 w 2636043"/>
              <a:gd name="connsiteY162" fmla="*/ 1295400 h 1309688"/>
              <a:gd name="connsiteX163" fmla="*/ 514350 w 2636043"/>
              <a:gd name="connsiteY163" fmla="*/ 1309688 h 1309688"/>
              <a:gd name="connsiteX164" fmla="*/ 488156 w 2636043"/>
              <a:gd name="connsiteY164" fmla="*/ 1297782 h 1309688"/>
              <a:gd name="connsiteX165" fmla="*/ 471488 w 2636043"/>
              <a:gd name="connsiteY165" fmla="*/ 1288257 h 1309688"/>
              <a:gd name="connsiteX166" fmla="*/ 452438 w 2636043"/>
              <a:gd name="connsiteY166" fmla="*/ 1283494 h 1309688"/>
              <a:gd name="connsiteX167" fmla="*/ 431006 w 2636043"/>
              <a:gd name="connsiteY167" fmla="*/ 1266825 h 1309688"/>
              <a:gd name="connsiteX168" fmla="*/ 431006 w 2636043"/>
              <a:gd name="connsiteY168" fmla="*/ 1266825 h 1309688"/>
              <a:gd name="connsiteX169" fmla="*/ 431006 w 2636043"/>
              <a:gd name="connsiteY169" fmla="*/ 1266825 h 1309688"/>
              <a:gd name="connsiteX170" fmla="*/ 397669 w 2636043"/>
              <a:gd name="connsiteY170" fmla="*/ 1228725 h 1309688"/>
              <a:gd name="connsiteX171" fmla="*/ 388144 w 2636043"/>
              <a:gd name="connsiteY171" fmla="*/ 1216819 h 1309688"/>
              <a:gd name="connsiteX172" fmla="*/ 378619 w 2636043"/>
              <a:gd name="connsiteY172" fmla="*/ 1219200 h 1309688"/>
              <a:gd name="connsiteX173" fmla="*/ 378619 w 2636043"/>
              <a:gd name="connsiteY173" fmla="*/ 1204913 h 1309688"/>
              <a:gd name="connsiteX174" fmla="*/ 373856 w 2636043"/>
              <a:gd name="connsiteY174" fmla="*/ 1190625 h 1309688"/>
              <a:gd name="connsiteX175" fmla="*/ 357188 w 2636043"/>
              <a:gd name="connsiteY175" fmla="*/ 1195388 h 1309688"/>
              <a:gd name="connsiteX176" fmla="*/ 350044 w 2636043"/>
              <a:gd name="connsiteY176" fmla="*/ 1173957 h 1309688"/>
              <a:gd name="connsiteX177" fmla="*/ 335756 w 2636043"/>
              <a:gd name="connsiteY177" fmla="*/ 1154907 h 1309688"/>
              <a:gd name="connsiteX178" fmla="*/ 350044 w 2636043"/>
              <a:gd name="connsiteY178" fmla="*/ 1143000 h 1309688"/>
              <a:gd name="connsiteX179" fmla="*/ 342900 w 2636043"/>
              <a:gd name="connsiteY179" fmla="*/ 1119188 h 1309688"/>
              <a:gd name="connsiteX180" fmla="*/ 326231 w 2636043"/>
              <a:gd name="connsiteY180" fmla="*/ 1107282 h 1309688"/>
              <a:gd name="connsiteX181" fmla="*/ 333375 w 2636043"/>
              <a:gd name="connsiteY181" fmla="*/ 1090613 h 1309688"/>
              <a:gd name="connsiteX182" fmla="*/ 328613 w 2636043"/>
              <a:gd name="connsiteY182" fmla="*/ 1073944 h 1309688"/>
              <a:gd name="connsiteX183" fmla="*/ 314325 w 2636043"/>
              <a:gd name="connsiteY183" fmla="*/ 1059657 h 1309688"/>
              <a:gd name="connsiteX184" fmla="*/ 326231 w 2636043"/>
              <a:gd name="connsiteY184" fmla="*/ 1045369 h 1309688"/>
              <a:gd name="connsiteX185" fmla="*/ 323850 w 2636043"/>
              <a:gd name="connsiteY185" fmla="*/ 995363 h 1309688"/>
              <a:gd name="connsiteX186" fmla="*/ 319088 w 2636043"/>
              <a:gd name="connsiteY186" fmla="*/ 978694 h 1309688"/>
              <a:gd name="connsiteX187" fmla="*/ 307181 w 2636043"/>
              <a:gd name="connsiteY187" fmla="*/ 950119 h 1309688"/>
              <a:gd name="connsiteX188" fmla="*/ 295275 w 2636043"/>
              <a:gd name="connsiteY188" fmla="*/ 942975 h 1309688"/>
              <a:gd name="connsiteX189" fmla="*/ 307181 w 2636043"/>
              <a:gd name="connsiteY189" fmla="*/ 907257 h 1309688"/>
              <a:gd name="connsiteX190" fmla="*/ 321469 w 2636043"/>
              <a:gd name="connsiteY190" fmla="*/ 835819 h 1309688"/>
              <a:gd name="connsiteX191" fmla="*/ 321469 w 2636043"/>
              <a:gd name="connsiteY191" fmla="*/ 792957 h 1309688"/>
              <a:gd name="connsiteX192" fmla="*/ 321469 w 2636043"/>
              <a:gd name="connsiteY192" fmla="*/ 792957 h 1309688"/>
              <a:gd name="connsiteX193" fmla="*/ 304800 w 2636043"/>
              <a:gd name="connsiteY193" fmla="*/ 757238 h 1309688"/>
              <a:gd name="connsiteX194" fmla="*/ 283369 w 2636043"/>
              <a:gd name="connsiteY194" fmla="*/ 742950 h 1309688"/>
              <a:gd name="connsiteX195" fmla="*/ 276225 w 2636043"/>
              <a:gd name="connsiteY195" fmla="*/ 726282 h 1309688"/>
              <a:gd name="connsiteX196" fmla="*/ 259556 w 2636043"/>
              <a:gd name="connsiteY196" fmla="*/ 704850 h 1309688"/>
              <a:gd name="connsiteX197" fmla="*/ 240506 w 2636043"/>
              <a:gd name="connsiteY197" fmla="*/ 681038 h 1309688"/>
              <a:gd name="connsiteX198" fmla="*/ 214313 w 2636043"/>
              <a:gd name="connsiteY198" fmla="*/ 671513 h 1309688"/>
              <a:gd name="connsiteX199" fmla="*/ 0 w 2636043"/>
              <a:gd name="connsiteY199" fmla="*/ 69057 h 1309688"/>
              <a:gd name="connsiteX200" fmla="*/ 21432 w 2636043"/>
              <a:gd name="connsiteY200" fmla="*/ 0 h 1309688"/>
              <a:gd name="connsiteX201" fmla="*/ 2605088 w 2636043"/>
              <a:gd name="connsiteY201" fmla="*/ 4763 h 1309688"/>
              <a:gd name="connsiteX202" fmla="*/ 2636043 w 2636043"/>
              <a:gd name="connsiteY202" fmla="*/ 881062 h 1309688"/>
              <a:gd name="connsiteX0" fmla="*/ 2649007 w 2649007"/>
              <a:gd name="connsiteY0" fmla="*/ 881062 h 1309688"/>
              <a:gd name="connsiteX1" fmla="*/ 2046552 w 2649007"/>
              <a:gd name="connsiteY1" fmla="*/ 962025 h 1309688"/>
              <a:gd name="connsiteX2" fmla="*/ 2008452 w 2649007"/>
              <a:gd name="connsiteY2" fmla="*/ 931069 h 1309688"/>
              <a:gd name="connsiteX3" fmla="*/ 1975114 w 2649007"/>
              <a:gd name="connsiteY3" fmla="*/ 902494 h 1309688"/>
              <a:gd name="connsiteX4" fmla="*/ 1934633 w 2649007"/>
              <a:gd name="connsiteY4" fmla="*/ 881063 h 1309688"/>
              <a:gd name="connsiteX5" fmla="*/ 1917964 w 2649007"/>
              <a:gd name="connsiteY5" fmla="*/ 876300 h 1309688"/>
              <a:gd name="connsiteX6" fmla="*/ 1917964 w 2649007"/>
              <a:gd name="connsiteY6" fmla="*/ 876300 h 1309688"/>
              <a:gd name="connsiteX7" fmla="*/ 1946539 w 2649007"/>
              <a:gd name="connsiteY7" fmla="*/ 869157 h 1309688"/>
              <a:gd name="connsiteX8" fmla="*/ 1965589 w 2649007"/>
              <a:gd name="connsiteY8" fmla="*/ 862013 h 1309688"/>
              <a:gd name="connsiteX9" fmla="*/ 1946539 w 2649007"/>
              <a:gd name="connsiteY9" fmla="*/ 852488 h 1309688"/>
              <a:gd name="connsiteX10" fmla="*/ 1913202 w 2649007"/>
              <a:gd name="connsiteY10" fmla="*/ 842963 h 1309688"/>
              <a:gd name="connsiteX11" fmla="*/ 1884627 w 2649007"/>
              <a:gd name="connsiteY11" fmla="*/ 828675 h 1309688"/>
              <a:gd name="connsiteX12" fmla="*/ 1853670 w 2649007"/>
              <a:gd name="connsiteY12" fmla="*/ 812007 h 1309688"/>
              <a:gd name="connsiteX13" fmla="*/ 1832239 w 2649007"/>
              <a:gd name="connsiteY13" fmla="*/ 797719 h 1309688"/>
              <a:gd name="connsiteX14" fmla="*/ 1827477 w 2649007"/>
              <a:gd name="connsiteY14" fmla="*/ 778669 h 1309688"/>
              <a:gd name="connsiteX15" fmla="*/ 1856052 w 2649007"/>
              <a:gd name="connsiteY15" fmla="*/ 788194 h 1309688"/>
              <a:gd name="connsiteX16" fmla="*/ 1856052 w 2649007"/>
              <a:gd name="connsiteY16" fmla="*/ 788194 h 1309688"/>
              <a:gd name="connsiteX17" fmla="*/ 1884627 w 2649007"/>
              <a:gd name="connsiteY17" fmla="*/ 790575 h 1309688"/>
              <a:gd name="connsiteX18" fmla="*/ 1929870 w 2649007"/>
              <a:gd name="connsiteY18" fmla="*/ 800100 h 1309688"/>
              <a:gd name="connsiteX19" fmla="*/ 1929870 w 2649007"/>
              <a:gd name="connsiteY19" fmla="*/ 800100 h 1309688"/>
              <a:gd name="connsiteX20" fmla="*/ 1910820 w 2649007"/>
              <a:gd name="connsiteY20" fmla="*/ 769144 h 1309688"/>
              <a:gd name="connsiteX21" fmla="*/ 1875102 w 2649007"/>
              <a:gd name="connsiteY21" fmla="*/ 776288 h 1309688"/>
              <a:gd name="connsiteX22" fmla="*/ 1851289 w 2649007"/>
              <a:gd name="connsiteY22" fmla="*/ 769144 h 1309688"/>
              <a:gd name="connsiteX23" fmla="*/ 1825095 w 2649007"/>
              <a:gd name="connsiteY23" fmla="*/ 766763 h 1309688"/>
              <a:gd name="connsiteX24" fmla="*/ 1798902 w 2649007"/>
              <a:gd name="connsiteY24" fmla="*/ 776288 h 1309688"/>
              <a:gd name="connsiteX25" fmla="*/ 1770327 w 2649007"/>
              <a:gd name="connsiteY25" fmla="*/ 783432 h 1309688"/>
              <a:gd name="connsiteX26" fmla="*/ 1741752 w 2649007"/>
              <a:gd name="connsiteY26" fmla="*/ 783432 h 1309688"/>
              <a:gd name="connsiteX27" fmla="*/ 1715558 w 2649007"/>
              <a:gd name="connsiteY27" fmla="*/ 769144 h 1309688"/>
              <a:gd name="connsiteX28" fmla="*/ 1691745 w 2649007"/>
              <a:gd name="connsiteY28" fmla="*/ 781050 h 1309688"/>
              <a:gd name="connsiteX29" fmla="*/ 1677458 w 2649007"/>
              <a:gd name="connsiteY29" fmla="*/ 776288 h 1309688"/>
              <a:gd name="connsiteX30" fmla="*/ 1641739 w 2649007"/>
              <a:gd name="connsiteY30" fmla="*/ 783432 h 1309688"/>
              <a:gd name="connsiteX31" fmla="*/ 1606020 w 2649007"/>
              <a:gd name="connsiteY31" fmla="*/ 783432 h 1309688"/>
              <a:gd name="connsiteX32" fmla="*/ 1582208 w 2649007"/>
              <a:gd name="connsiteY32" fmla="*/ 778669 h 1309688"/>
              <a:gd name="connsiteX33" fmla="*/ 1560777 w 2649007"/>
              <a:gd name="connsiteY33" fmla="*/ 764382 h 1309688"/>
              <a:gd name="connsiteX34" fmla="*/ 1560777 w 2649007"/>
              <a:gd name="connsiteY34" fmla="*/ 750094 h 1309688"/>
              <a:gd name="connsiteX35" fmla="*/ 1536964 w 2649007"/>
              <a:gd name="connsiteY35" fmla="*/ 785813 h 1309688"/>
              <a:gd name="connsiteX36" fmla="*/ 1541727 w 2649007"/>
              <a:gd name="connsiteY36" fmla="*/ 807244 h 1309688"/>
              <a:gd name="connsiteX37" fmla="*/ 1546489 w 2649007"/>
              <a:gd name="connsiteY37" fmla="*/ 823913 h 1309688"/>
              <a:gd name="connsiteX38" fmla="*/ 1591733 w 2649007"/>
              <a:gd name="connsiteY38" fmla="*/ 809625 h 1309688"/>
              <a:gd name="connsiteX39" fmla="*/ 1627452 w 2649007"/>
              <a:gd name="connsiteY39" fmla="*/ 807244 h 1309688"/>
              <a:gd name="connsiteX40" fmla="*/ 1667933 w 2649007"/>
              <a:gd name="connsiteY40" fmla="*/ 800100 h 1309688"/>
              <a:gd name="connsiteX41" fmla="*/ 1689364 w 2649007"/>
              <a:gd name="connsiteY41" fmla="*/ 800100 h 1309688"/>
              <a:gd name="connsiteX42" fmla="*/ 1715558 w 2649007"/>
              <a:gd name="connsiteY42" fmla="*/ 797719 h 1309688"/>
              <a:gd name="connsiteX43" fmla="*/ 1741752 w 2649007"/>
              <a:gd name="connsiteY43" fmla="*/ 814388 h 1309688"/>
              <a:gd name="connsiteX44" fmla="*/ 1763183 w 2649007"/>
              <a:gd name="connsiteY44" fmla="*/ 814388 h 1309688"/>
              <a:gd name="connsiteX45" fmla="*/ 1794139 w 2649007"/>
              <a:gd name="connsiteY45" fmla="*/ 823913 h 1309688"/>
              <a:gd name="connsiteX46" fmla="*/ 1808427 w 2649007"/>
              <a:gd name="connsiteY46" fmla="*/ 833438 h 1309688"/>
              <a:gd name="connsiteX47" fmla="*/ 1808427 w 2649007"/>
              <a:gd name="connsiteY47" fmla="*/ 852488 h 1309688"/>
              <a:gd name="connsiteX48" fmla="*/ 1736989 w 2649007"/>
              <a:gd name="connsiteY48" fmla="*/ 850107 h 1309688"/>
              <a:gd name="connsiteX49" fmla="*/ 1648883 w 2649007"/>
              <a:gd name="connsiteY49" fmla="*/ 859632 h 1309688"/>
              <a:gd name="connsiteX50" fmla="*/ 1563158 w 2649007"/>
              <a:gd name="connsiteY50" fmla="*/ 866775 h 1309688"/>
              <a:gd name="connsiteX51" fmla="*/ 1453620 w 2649007"/>
              <a:gd name="connsiteY51" fmla="*/ 890588 h 1309688"/>
              <a:gd name="connsiteX52" fmla="*/ 1353608 w 2649007"/>
              <a:gd name="connsiteY52" fmla="*/ 919163 h 1309688"/>
              <a:gd name="connsiteX53" fmla="*/ 1265502 w 2649007"/>
              <a:gd name="connsiteY53" fmla="*/ 962025 h 1309688"/>
              <a:gd name="connsiteX54" fmla="*/ 1205970 w 2649007"/>
              <a:gd name="connsiteY54" fmla="*/ 995363 h 1309688"/>
              <a:gd name="connsiteX55" fmla="*/ 1127389 w 2649007"/>
              <a:gd name="connsiteY55" fmla="*/ 1021557 h 1309688"/>
              <a:gd name="connsiteX56" fmla="*/ 1039283 w 2649007"/>
              <a:gd name="connsiteY56" fmla="*/ 1052513 h 1309688"/>
              <a:gd name="connsiteX57" fmla="*/ 1005945 w 2649007"/>
              <a:gd name="connsiteY57" fmla="*/ 1064419 h 1309688"/>
              <a:gd name="connsiteX58" fmla="*/ 984514 w 2649007"/>
              <a:gd name="connsiteY58" fmla="*/ 1057275 h 1309688"/>
              <a:gd name="connsiteX59" fmla="*/ 994039 w 2649007"/>
              <a:gd name="connsiteY59" fmla="*/ 1033463 h 1309688"/>
              <a:gd name="connsiteX60" fmla="*/ 1008327 w 2649007"/>
              <a:gd name="connsiteY60" fmla="*/ 1016794 h 1309688"/>
              <a:gd name="connsiteX61" fmla="*/ 1020233 w 2649007"/>
              <a:gd name="connsiteY61" fmla="*/ 997744 h 1309688"/>
              <a:gd name="connsiteX62" fmla="*/ 1020233 w 2649007"/>
              <a:gd name="connsiteY62" fmla="*/ 997744 h 1309688"/>
              <a:gd name="connsiteX63" fmla="*/ 1051189 w 2649007"/>
              <a:gd name="connsiteY63" fmla="*/ 976313 h 1309688"/>
              <a:gd name="connsiteX64" fmla="*/ 1072620 w 2649007"/>
              <a:gd name="connsiteY64" fmla="*/ 983457 h 1309688"/>
              <a:gd name="connsiteX65" fmla="*/ 1082145 w 2649007"/>
              <a:gd name="connsiteY65" fmla="*/ 1012032 h 1309688"/>
              <a:gd name="connsiteX66" fmla="*/ 1098814 w 2649007"/>
              <a:gd name="connsiteY66" fmla="*/ 1009650 h 1309688"/>
              <a:gd name="connsiteX67" fmla="*/ 1096433 w 2649007"/>
              <a:gd name="connsiteY67" fmla="*/ 990600 h 1309688"/>
              <a:gd name="connsiteX68" fmla="*/ 1096433 w 2649007"/>
              <a:gd name="connsiteY68" fmla="*/ 990600 h 1309688"/>
              <a:gd name="connsiteX69" fmla="*/ 1105958 w 2649007"/>
              <a:gd name="connsiteY69" fmla="*/ 962025 h 1309688"/>
              <a:gd name="connsiteX70" fmla="*/ 1125008 w 2649007"/>
              <a:gd name="connsiteY70" fmla="*/ 952500 h 1309688"/>
              <a:gd name="connsiteX71" fmla="*/ 1103577 w 2649007"/>
              <a:gd name="connsiteY71" fmla="*/ 954882 h 1309688"/>
              <a:gd name="connsiteX72" fmla="*/ 1060714 w 2649007"/>
              <a:gd name="connsiteY72" fmla="*/ 964407 h 1309688"/>
              <a:gd name="connsiteX73" fmla="*/ 1039283 w 2649007"/>
              <a:gd name="connsiteY73" fmla="*/ 957263 h 1309688"/>
              <a:gd name="connsiteX74" fmla="*/ 1010708 w 2649007"/>
              <a:gd name="connsiteY74" fmla="*/ 957263 h 1309688"/>
              <a:gd name="connsiteX75" fmla="*/ 1001183 w 2649007"/>
              <a:gd name="connsiteY75" fmla="*/ 947738 h 1309688"/>
              <a:gd name="connsiteX76" fmla="*/ 1024995 w 2649007"/>
              <a:gd name="connsiteY76" fmla="*/ 935832 h 1309688"/>
              <a:gd name="connsiteX77" fmla="*/ 1075002 w 2649007"/>
              <a:gd name="connsiteY77" fmla="*/ 923925 h 1309688"/>
              <a:gd name="connsiteX78" fmla="*/ 1105958 w 2649007"/>
              <a:gd name="connsiteY78" fmla="*/ 916782 h 1309688"/>
              <a:gd name="connsiteX79" fmla="*/ 1129770 w 2649007"/>
              <a:gd name="connsiteY79" fmla="*/ 900113 h 1309688"/>
              <a:gd name="connsiteX80" fmla="*/ 1208352 w 2649007"/>
              <a:gd name="connsiteY80" fmla="*/ 883444 h 1309688"/>
              <a:gd name="connsiteX81" fmla="*/ 1227402 w 2649007"/>
              <a:gd name="connsiteY81" fmla="*/ 871538 h 1309688"/>
              <a:gd name="connsiteX82" fmla="*/ 1196445 w 2649007"/>
              <a:gd name="connsiteY82" fmla="*/ 866775 h 1309688"/>
              <a:gd name="connsiteX83" fmla="*/ 1127389 w 2649007"/>
              <a:gd name="connsiteY83" fmla="*/ 883444 h 1309688"/>
              <a:gd name="connsiteX84" fmla="*/ 1084527 w 2649007"/>
              <a:gd name="connsiteY84" fmla="*/ 895350 h 1309688"/>
              <a:gd name="connsiteX85" fmla="*/ 1060714 w 2649007"/>
              <a:gd name="connsiteY85" fmla="*/ 912019 h 1309688"/>
              <a:gd name="connsiteX86" fmla="*/ 1017852 w 2649007"/>
              <a:gd name="connsiteY86" fmla="*/ 919163 h 1309688"/>
              <a:gd name="connsiteX87" fmla="*/ 996420 w 2649007"/>
              <a:gd name="connsiteY87" fmla="*/ 914400 h 1309688"/>
              <a:gd name="connsiteX88" fmla="*/ 972608 w 2649007"/>
              <a:gd name="connsiteY88" fmla="*/ 919163 h 1309688"/>
              <a:gd name="connsiteX89" fmla="*/ 953558 w 2649007"/>
              <a:gd name="connsiteY89" fmla="*/ 904875 h 1309688"/>
              <a:gd name="connsiteX90" fmla="*/ 932127 w 2649007"/>
              <a:gd name="connsiteY90" fmla="*/ 897732 h 1309688"/>
              <a:gd name="connsiteX91" fmla="*/ 901170 w 2649007"/>
              <a:gd name="connsiteY91" fmla="*/ 897732 h 1309688"/>
              <a:gd name="connsiteX92" fmla="*/ 882120 w 2649007"/>
              <a:gd name="connsiteY92" fmla="*/ 904875 h 1309688"/>
              <a:gd name="connsiteX93" fmla="*/ 882120 w 2649007"/>
              <a:gd name="connsiteY93" fmla="*/ 885825 h 1309688"/>
              <a:gd name="connsiteX94" fmla="*/ 874977 w 2649007"/>
              <a:gd name="connsiteY94" fmla="*/ 859632 h 1309688"/>
              <a:gd name="connsiteX95" fmla="*/ 867833 w 2649007"/>
              <a:gd name="connsiteY95" fmla="*/ 828675 h 1309688"/>
              <a:gd name="connsiteX96" fmla="*/ 872595 w 2649007"/>
              <a:gd name="connsiteY96" fmla="*/ 800100 h 1309688"/>
              <a:gd name="connsiteX97" fmla="*/ 886883 w 2649007"/>
              <a:gd name="connsiteY97" fmla="*/ 778669 h 1309688"/>
              <a:gd name="connsiteX98" fmla="*/ 855927 w 2649007"/>
              <a:gd name="connsiteY98" fmla="*/ 804863 h 1309688"/>
              <a:gd name="connsiteX99" fmla="*/ 829733 w 2649007"/>
              <a:gd name="connsiteY99" fmla="*/ 804863 h 1309688"/>
              <a:gd name="connsiteX100" fmla="*/ 796395 w 2649007"/>
              <a:gd name="connsiteY100" fmla="*/ 807244 h 1309688"/>
              <a:gd name="connsiteX101" fmla="*/ 767820 w 2649007"/>
              <a:gd name="connsiteY101" fmla="*/ 800100 h 1309688"/>
              <a:gd name="connsiteX102" fmla="*/ 744008 w 2649007"/>
              <a:gd name="connsiteY102" fmla="*/ 778669 h 1309688"/>
              <a:gd name="connsiteX103" fmla="*/ 720195 w 2649007"/>
              <a:gd name="connsiteY103" fmla="*/ 771525 h 1309688"/>
              <a:gd name="connsiteX104" fmla="*/ 674952 w 2649007"/>
              <a:gd name="connsiteY104" fmla="*/ 778669 h 1309688"/>
              <a:gd name="connsiteX105" fmla="*/ 632089 w 2649007"/>
              <a:gd name="connsiteY105" fmla="*/ 785813 h 1309688"/>
              <a:gd name="connsiteX106" fmla="*/ 586845 w 2649007"/>
              <a:gd name="connsiteY106" fmla="*/ 792957 h 1309688"/>
              <a:gd name="connsiteX107" fmla="*/ 567795 w 2649007"/>
              <a:gd name="connsiteY107" fmla="*/ 781050 h 1309688"/>
              <a:gd name="connsiteX108" fmla="*/ 563033 w 2649007"/>
              <a:gd name="connsiteY108" fmla="*/ 764382 h 1309688"/>
              <a:gd name="connsiteX109" fmla="*/ 553508 w 2649007"/>
              <a:gd name="connsiteY109" fmla="*/ 740569 h 1309688"/>
              <a:gd name="connsiteX110" fmla="*/ 553508 w 2649007"/>
              <a:gd name="connsiteY110" fmla="*/ 740569 h 1309688"/>
              <a:gd name="connsiteX111" fmla="*/ 558270 w 2649007"/>
              <a:gd name="connsiteY111" fmla="*/ 792957 h 1309688"/>
              <a:gd name="connsiteX112" fmla="*/ 572558 w 2649007"/>
              <a:gd name="connsiteY112" fmla="*/ 809625 h 1309688"/>
              <a:gd name="connsiteX113" fmla="*/ 622564 w 2649007"/>
              <a:gd name="connsiteY113" fmla="*/ 814388 h 1309688"/>
              <a:gd name="connsiteX114" fmla="*/ 672570 w 2649007"/>
              <a:gd name="connsiteY114" fmla="*/ 802482 h 1309688"/>
              <a:gd name="connsiteX115" fmla="*/ 705908 w 2649007"/>
              <a:gd name="connsiteY115" fmla="*/ 797719 h 1309688"/>
              <a:gd name="connsiteX116" fmla="*/ 736864 w 2649007"/>
              <a:gd name="connsiteY116" fmla="*/ 804863 h 1309688"/>
              <a:gd name="connsiteX117" fmla="*/ 753533 w 2649007"/>
              <a:gd name="connsiteY117" fmla="*/ 831057 h 1309688"/>
              <a:gd name="connsiteX118" fmla="*/ 779727 w 2649007"/>
              <a:gd name="connsiteY118" fmla="*/ 831057 h 1309688"/>
              <a:gd name="connsiteX119" fmla="*/ 815445 w 2649007"/>
              <a:gd name="connsiteY119" fmla="*/ 826294 h 1309688"/>
              <a:gd name="connsiteX120" fmla="*/ 844020 w 2649007"/>
              <a:gd name="connsiteY120" fmla="*/ 835819 h 1309688"/>
              <a:gd name="connsiteX121" fmla="*/ 851164 w 2649007"/>
              <a:gd name="connsiteY121" fmla="*/ 881063 h 1309688"/>
              <a:gd name="connsiteX122" fmla="*/ 863070 w 2649007"/>
              <a:gd name="connsiteY122" fmla="*/ 919163 h 1309688"/>
              <a:gd name="connsiteX123" fmla="*/ 863070 w 2649007"/>
              <a:gd name="connsiteY123" fmla="*/ 935832 h 1309688"/>
              <a:gd name="connsiteX124" fmla="*/ 853545 w 2649007"/>
              <a:gd name="connsiteY124" fmla="*/ 952500 h 1309688"/>
              <a:gd name="connsiteX125" fmla="*/ 836877 w 2649007"/>
              <a:gd name="connsiteY125" fmla="*/ 962025 h 1309688"/>
              <a:gd name="connsiteX126" fmla="*/ 815445 w 2649007"/>
              <a:gd name="connsiteY126" fmla="*/ 966788 h 1309688"/>
              <a:gd name="connsiteX127" fmla="*/ 794014 w 2649007"/>
              <a:gd name="connsiteY127" fmla="*/ 966788 h 1309688"/>
              <a:gd name="connsiteX128" fmla="*/ 782108 w 2649007"/>
              <a:gd name="connsiteY128" fmla="*/ 976313 h 1309688"/>
              <a:gd name="connsiteX129" fmla="*/ 782108 w 2649007"/>
              <a:gd name="connsiteY129" fmla="*/ 976313 h 1309688"/>
              <a:gd name="connsiteX130" fmla="*/ 813064 w 2649007"/>
              <a:gd name="connsiteY130" fmla="*/ 978694 h 1309688"/>
              <a:gd name="connsiteX131" fmla="*/ 829733 w 2649007"/>
              <a:gd name="connsiteY131" fmla="*/ 990600 h 1309688"/>
              <a:gd name="connsiteX132" fmla="*/ 851164 w 2649007"/>
              <a:gd name="connsiteY132" fmla="*/ 981075 h 1309688"/>
              <a:gd name="connsiteX133" fmla="*/ 851164 w 2649007"/>
              <a:gd name="connsiteY133" fmla="*/ 981075 h 1309688"/>
              <a:gd name="connsiteX134" fmla="*/ 877358 w 2649007"/>
              <a:gd name="connsiteY134" fmla="*/ 983457 h 1309688"/>
              <a:gd name="connsiteX135" fmla="*/ 894027 w 2649007"/>
              <a:gd name="connsiteY135" fmla="*/ 971550 h 1309688"/>
              <a:gd name="connsiteX136" fmla="*/ 922602 w 2649007"/>
              <a:gd name="connsiteY136" fmla="*/ 1009650 h 1309688"/>
              <a:gd name="connsiteX137" fmla="*/ 922602 w 2649007"/>
              <a:gd name="connsiteY137" fmla="*/ 1050132 h 1309688"/>
              <a:gd name="connsiteX138" fmla="*/ 915458 w 2649007"/>
              <a:gd name="connsiteY138" fmla="*/ 1071563 h 1309688"/>
              <a:gd name="connsiteX139" fmla="*/ 894027 w 2649007"/>
              <a:gd name="connsiteY139" fmla="*/ 1092994 h 1309688"/>
              <a:gd name="connsiteX140" fmla="*/ 855927 w 2649007"/>
              <a:gd name="connsiteY140" fmla="*/ 1107282 h 1309688"/>
              <a:gd name="connsiteX141" fmla="*/ 841639 w 2649007"/>
              <a:gd name="connsiteY141" fmla="*/ 1123950 h 1309688"/>
              <a:gd name="connsiteX142" fmla="*/ 824970 w 2649007"/>
              <a:gd name="connsiteY142" fmla="*/ 1145382 h 1309688"/>
              <a:gd name="connsiteX143" fmla="*/ 796395 w 2649007"/>
              <a:gd name="connsiteY143" fmla="*/ 1152525 h 1309688"/>
              <a:gd name="connsiteX144" fmla="*/ 779727 w 2649007"/>
              <a:gd name="connsiteY144" fmla="*/ 1159669 h 1309688"/>
              <a:gd name="connsiteX145" fmla="*/ 765439 w 2649007"/>
              <a:gd name="connsiteY145" fmla="*/ 1162050 h 1309688"/>
              <a:gd name="connsiteX146" fmla="*/ 758295 w 2649007"/>
              <a:gd name="connsiteY146" fmla="*/ 1147763 h 1309688"/>
              <a:gd name="connsiteX147" fmla="*/ 758295 w 2649007"/>
              <a:gd name="connsiteY147" fmla="*/ 1147763 h 1309688"/>
              <a:gd name="connsiteX148" fmla="*/ 748770 w 2649007"/>
              <a:gd name="connsiteY148" fmla="*/ 1173957 h 1309688"/>
              <a:gd name="connsiteX149" fmla="*/ 729720 w 2649007"/>
              <a:gd name="connsiteY149" fmla="*/ 1188244 h 1309688"/>
              <a:gd name="connsiteX150" fmla="*/ 713052 w 2649007"/>
              <a:gd name="connsiteY150" fmla="*/ 1195388 h 1309688"/>
              <a:gd name="connsiteX151" fmla="*/ 713052 w 2649007"/>
              <a:gd name="connsiteY151" fmla="*/ 1173957 h 1309688"/>
              <a:gd name="connsiteX152" fmla="*/ 701145 w 2649007"/>
              <a:gd name="connsiteY152" fmla="*/ 1152525 h 1309688"/>
              <a:gd name="connsiteX153" fmla="*/ 703527 w 2649007"/>
              <a:gd name="connsiteY153" fmla="*/ 1197769 h 1309688"/>
              <a:gd name="connsiteX154" fmla="*/ 691620 w 2649007"/>
              <a:gd name="connsiteY154" fmla="*/ 1214438 h 1309688"/>
              <a:gd name="connsiteX155" fmla="*/ 682095 w 2649007"/>
              <a:gd name="connsiteY155" fmla="*/ 1204913 h 1309688"/>
              <a:gd name="connsiteX156" fmla="*/ 660664 w 2649007"/>
              <a:gd name="connsiteY156" fmla="*/ 1197769 h 1309688"/>
              <a:gd name="connsiteX157" fmla="*/ 643995 w 2649007"/>
              <a:gd name="connsiteY157" fmla="*/ 1193007 h 1309688"/>
              <a:gd name="connsiteX158" fmla="*/ 627327 w 2649007"/>
              <a:gd name="connsiteY158" fmla="*/ 1221582 h 1309688"/>
              <a:gd name="connsiteX159" fmla="*/ 629708 w 2649007"/>
              <a:gd name="connsiteY159" fmla="*/ 1250157 h 1309688"/>
              <a:gd name="connsiteX160" fmla="*/ 617802 w 2649007"/>
              <a:gd name="connsiteY160" fmla="*/ 1273969 h 1309688"/>
              <a:gd name="connsiteX161" fmla="*/ 589227 w 2649007"/>
              <a:gd name="connsiteY161" fmla="*/ 1281113 h 1309688"/>
              <a:gd name="connsiteX162" fmla="*/ 570177 w 2649007"/>
              <a:gd name="connsiteY162" fmla="*/ 1295400 h 1309688"/>
              <a:gd name="connsiteX163" fmla="*/ 527314 w 2649007"/>
              <a:gd name="connsiteY163" fmla="*/ 1309688 h 1309688"/>
              <a:gd name="connsiteX164" fmla="*/ 501120 w 2649007"/>
              <a:gd name="connsiteY164" fmla="*/ 1297782 h 1309688"/>
              <a:gd name="connsiteX165" fmla="*/ 484452 w 2649007"/>
              <a:gd name="connsiteY165" fmla="*/ 1288257 h 1309688"/>
              <a:gd name="connsiteX166" fmla="*/ 465402 w 2649007"/>
              <a:gd name="connsiteY166" fmla="*/ 1283494 h 1309688"/>
              <a:gd name="connsiteX167" fmla="*/ 443970 w 2649007"/>
              <a:gd name="connsiteY167" fmla="*/ 1266825 h 1309688"/>
              <a:gd name="connsiteX168" fmla="*/ 443970 w 2649007"/>
              <a:gd name="connsiteY168" fmla="*/ 1266825 h 1309688"/>
              <a:gd name="connsiteX169" fmla="*/ 443970 w 2649007"/>
              <a:gd name="connsiteY169" fmla="*/ 1266825 h 1309688"/>
              <a:gd name="connsiteX170" fmla="*/ 410633 w 2649007"/>
              <a:gd name="connsiteY170" fmla="*/ 1228725 h 1309688"/>
              <a:gd name="connsiteX171" fmla="*/ 401108 w 2649007"/>
              <a:gd name="connsiteY171" fmla="*/ 1216819 h 1309688"/>
              <a:gd name="connsiteX172" fmla="*/ 391583 w 2649007"/>
              <a:gd name="connsiteY172" fmla="*/ 1219200 h 1309688"/>
              <a:gd name="connsiteX173" fmla="*/ 391583 w 2649007"/>
              <a:gd name="connsiteY173" fmla="*/ 1204913 h 1309688"/>
              <a:gd name="connsiteX174" fmla="*/ 386820 w 2649007"/>
              <a:gd name="connsiteY174" fmla="*/ 1190625 h 1309688"/>
              <a:gd name="connsiteX175" fmla="*/ 370152 w 2649007"/>
              <a:gd name="connsiteY175" fmla="*/ 1195388 h 1309688"/>
              <a:gd name="connsiteX176" fmla="*/ 363008 w 2649007"/>
              <a:gd name="connsiteY176" fmla="*/ 1173957 h 1309688"/>
              <a:gd name="connsiteX177" fmla="*/ 348720 w 2649007"/>
              <a:gd name="connsiteY177" fmla="*/ 1154907 h 1309688"/>
              <a:gd name="connsiteX178" fmla="*/ 363008 w 2649007"/>
              <a:gd name="connsiteY178" fmla="*/ 1143000 h 1309688"/>
              <a:gd name="connsiteX179" fmla="*/ 355864 w 2649007"/>
              <a:gd name="connsiteY179" fmla="*/ 1119188 h 1309688"/>
              <a:gd name="connsiteX180" fmla="*/ 339195 w 2649007"/>
              <a:gd name="connsiteY180" fmla="*/ 1107282 h 1309688"/>
              <a:gd name="connsiteX181" fmla="*/ 346339 w 2649007"/>
              <a:gd name="connsiteY181" fmla="*/ 1090613 h 1309688"/>
              <a:gd name="connsiteX182" fmla="*/ 341577 w 2649007"/>
              <a:gd name="connsiteY182" fmla="*/ 1073944 h 1309688"/>
              <a:gd name="connsiteX183" fmla="*/ 327289 w 2649007"/>
              <a:gd name="connsiteY183" fmla="*/ 1059657 h 1309688"/>
              <a:gd name="connsiteX184" fmla="*/ 339195 w 2649007"/>
              <a:gd name="connsiteY184" fmla="*/ 1045369 h 1309688"/>
              <a:gd name="connsiteX185" fmla="*/ 336814 w 2649007"/>
              <a:gd name="connsiteY185" fmla="*/ 995363 h 1309688"/>
              <a:gd name="connsiteX186" fmla="*/ 332052 w 2649007"/>
              <a:gd name="connsiteY186" fmla="*/ 978694 h 1309688"/>
              <a:gd name="connsiteX187" fmla="*/ 320145 w 2649007"/>
              <a:gd name="connsiteY187" fmla="*/ 950119 h 1309688"/>
              <a:gd name="connsiteX188" fmla="*/ 308239 w 2649007"/>
              <a:gd name="connsiteY188" fmla="*/ 942975 h 1309688"/>
              <a:gd name="connsiteX189" fmla="*/ 320145 w 2649007"/>
              <a:gd name="connsiteY189" fmla="*/ 907257 h 1309688"/>
              <a:gd name="connsiteX190" fmla="*/ 334433 w 2649007"/>
              <a:gd name="connsiteY190" fmla="*/ 835819 h 1309688"/>
              <a:gd name="connsiteX191" fmla="*/ 334433 w 2649007"/>
              <a:gd name="connsiteY191" fmla="*/ 792957 h 1309688"/>
              <a:gd name="connsiteX192" fmla="*/ 334433 w 2649007"/>
              <a:gd name="connsiteY192" fmla="*/ 792957 h 1309688"/>
              <a:gd name="connsiteX193" fmla="*/ 317764 w 2649007"/>
              <a:gd name="connsiteY193" fmla="*/ 757238 h 1309688"/>
              <a:gd name="connsiteX194" fmla="*/ 296333 w 2649007"/>
              <a:gd name="connsiteY194" fmla="*/ 742950 h 1309688"/>
              <a:gd name="connsiteX195" fmla="*/ 289189 w 2649007"/>
              <a:gd name="connsiteY195" fmla="*/ 726282 h 1309688"/>
              <a:gd name="connsiteX196" fmla="*/ 272520 w 2649007"/>
              <a:gd name="connsiteY196" fmla="*/ 704850 h 1309688"/>
              <a:gd name="connsiteX197" fmla="*/ 253470 w 2649007"/>
              <a:gd name="connsiteY197" fmla="*/ 681038 h 1309688"/>
              <a:gd name="connsiteX198" fmla="*/ 227277 w 2649007"/>
              <a:gd name="connsiteY198" fmla="*/ 671513 h 1309688"/>
              <a:gd name="connsiteX199" fmla="*/ 17727 w 2649007"/>
              <a:gd name="connsiteY199" fmla="*/ 216694 h 1309688"/>
              <a:gd name="connsiteX200" fmla="*/ 12964 w 2649007"/>
              <a:gd name="connsiteY200" fmla="*/ 69057 h 1309688"/>
              <a:gd name="connsiteX201" fmla="*/ 34396 w 2649007"/>
              <a:gd name="connsiteY201" fmla="*/ 0 h 1309688"/>
              <a:gd name="connsiteX202" fmla="*/ 2618052 w 2649007"/>
              <a:gd name="connsiteY202" fmla="*/ 4763 h 1309688"/>
              <a:gd name="connsiteX203" fmla="*/ 2649007 w 2649007"/>
              <a:gd name="connsiteY203" fmla="*/ 881062 h 1309688"/>
              <a:gd name="connsiteX0" fmla="*/ 2642223 w 2642223"/>
              <a:gd name="connsiteY0" fmla="*/ 881062 h 1309688"/>
              <a:gd name="connsiteX1" fmla="*/ 2039768 w 2642223"/>
              <a:gd name="connsiteY1" fmla="*/ 962025 h 1309688"/>
              <a:gd name="connsiteX2" fmla="*/ 2001668 w 2642223"/>
              <a:gd name="connsiteY2" fmla="*/ 931069 h 1309688"/>
              <a:gd name="connsiteX3" fmla="*/ 1968330 w 2642223"/>
              <a:gd name="connsiteY3" fmla="*/ 902494 h 1309688"/>
              <a:gd name="connsiteX4" fmla="*/ 1927849 w 2642223"/>
              <a:gd name="connsiteY4" fmla="*/ 881063 h 1309688"/>
              <a:gd name="connsiteX5" fmla="*/ 1911180 w 2642223"/>
              <a:gd name="connsiteY5" fmla="*/ 876300 h 1309688"/>
              <a:gd name="connsiteX6" fmla="*/ 1911180 w 2642223"/>
              <a:gd name="connsiteY6" fmla="*/ 876300 h 1309688"/>
              <a:gd name="connsiteX7" fmla="*/ 1939755 w 2642223"/>
              <a:gd name="connsiteY7" fmla="*/ 869157 h 1309688"/>
              <a:gd name="connsiteX8" fmla="*/ 1958805 w 2642223"/>
              <a:gd name="connsiteY8" fmla="*/ 862013 h 1309688"/>
              <a:gd name="connsiteX9" fmla="*/ 1939755 w 2642223"/>
              <a:gd name="connsiteY9" fmla="*/ 852488 h 1309688"/>
              <a:gd name="connsiteX10" fmla="*/ 1906418 w 2642223"/>
              <a:gd name="connsiteY10" fmla="*/ 842963 h 1309688"/>
              <a:gd name="connsiteX11" fmla="*/ 1877843 w 2642223"/>
              <a:gd name="connsiteY11" fmla="*/ 828675 h 1309688"/>
              <a:gd name="connsiteX12" fmla="*/ 1846886 w 2642223"/>
              <a:gd name="connsiteY12" fmla="*/ 812007 h 1309688"/>
              <a:gd name="connsiteX13" fmla="*/ 1825455 w 2642223"/>
              <a:gd name="connsiteY13" fmla="*/ 797719 h 1309688"/>
              <a:gd name="connsiteX14" fmla="*/ 1820693 w 2642223"/>
              <a:gd name="connsiteY14" fmla="*/ 778669 h 1309688"/>
              <a:gd name="connsiteX15" fmla="*/ 1849268 w 2642223"/>
              <a:gd name="connsiteY15" fmla="*/ 788194 h 1309688"/>
              <a:gd name="connsiteX16" fmla="*/ 1849268 w 2642223"/>
              <a:gd name="connsiteY16" fmla="*/ 788194 h 1309688"/>
              <a:gd name="connsiteX17" fmla="*/ 1877843 w 2642223"/>
              <a:gd name="connsiteY17" fmla="*/ 790575 h 1309688"/>
              <a:gd name="connsiteX18" fmla="*/ 1923086 w 2642223"/>
              <a:gd name="connsiteY18" fmla="*/ 800100 h 1309688"/>
              <a:gd name="connsiteX19" fmla="*/ 1923086 w 2642223"/>
              <a:gd name="connsiteY19" fmla="*/ 800100 h 1309688"/>
              <a:gd name="connsiteX20" fmla="*/ 1904036 w 2642223"/>
              <a:gd name="connsiteY20" fmla="*/ 769144 h 1309688"/>
              <a:gd name="connsiteX21" fmla="*/ 1868318 w 2642223"/>
              <a:gd name="connsiteY21" fmla="*/ 776288 h 1309688"/>
              <a:gd name="connsiteX22" fmla="*/ 1844505 w 2642223"/>
              <a:gd name="connsiteY22" fmla="*/ 769144 h 1309688"/>
              <a:gd name="connsiteX23" fmla="*/ 1818311 w 2642223"/>
              <a:gd name="connsiteY23" fmla="*/ 766763 h 1309688"/>
              <a:gd name="connsiteX24" fmla="*/ 1792118 w 2642223"/>
              <a:gd name="connsiteY24" fmla="*/ 776288 h 1309688"/>
              <a:gd name="connsiteX25" fmla="*/ 1763543 w 2642223"/>
              <a:gd name="connsiteY25" fmla="*/ 783432 h 1309688"/>
              <a:gd name="connsiteX26" fmla="*/ 1734968 w 2642223"/>
              <a:gd name="connsiteY26" fmla="*/ 783432 h 1309688"/>
              <a:gd name="connsiteX27" fmla="*/ 1708774 w 2642223"/>
              <a:gd name="connsiteY27" fmla="*/ 769144 h 1309688"/>
              <a:gd name="connsiteX28" fmla="*/ 1684961 w 2642223"/>
              <a:gd name="connsiteY28" fmla="*/ 781050 h 1309688"/>
              <a:gd name="connsiteX29" fmla="*/ 1670674 w 2642223"/>
              <a:gd name="connsiteY29" fmla="*/ 776288 h 1309688"/>
              <a:gd name="connsiteX30" fmla="*/ 1634955 w 2642223"/>
              <a:gd name="connsiteY30" fmla="*/ 783432 h 1309688"/>
              <a:gd name="connsiteX31" fmla="*/ 1599236 w 2642223"/>
              <a:gd name="connsiteY31" fmla="*/ 783432 h 1309688"/>
              <a:gd name="connsiteX32" fmla="*/ 1575424 w 2642223"/>
              <a:gd name="connsiteY32" fmla="*/ 778669 h 1309688"/>
              <a:gd name="connsiteX33" fmla="*/ 1553993 w 2642223"/>
              <a:gd name="connsiteY33" fmla="*/ 764382 h 1309688"/>
              <a:gd name="connsiteX34" fmla="*/ 1553993 w 2642223"/>
              <a:gd name="connsiteY34" fmla="*/ 750094 h 1309688"/>
              <a:gd name="connsiteX35" fmla="*/ 1530180 w 2642223"/>
              <a:gd name="connsiteY35" fmla="*/ 785813 h 1309688"/>
              <a:gd name="connsiteX36" fmla="*/ 1534943 w 2642223"/>
              <a:gd name="connsiteY36" fmla="*/ 807244 h 1309688"/>
              <a:gd name="connsiteX37" fmla="*/ 1539705 w 2642223"/>
              <a:gd name="connsiteY37" fmla="*/ 823913 h 1309688"/>
              <a:gd name="connsiteX38" fmla="*/ 1584949 w 2642223"/>
              <a:gd name="connsiteY38" fmla="*/ 809625 h 1309688"/>
              <a:gd name="connsiteX39" fmla="*/ 1620668 w 2642223"/>
              <a:gd name="connsiteY39" fmla="*/ 807244 h 1309688"/>
              <a:gd name="connsiteX40" fmla="*/ 1661149 w 2642223"/>
              <a:gd name="connsiteY40" fmla="*/ 800100 h 1309688"/>
              <a:gd name="connsiteX41" fmla="*/ 1682580 w 2642223"/>
              <a:gd name="connsiteY41" fmla="*/ 800100 h 1309688"/>
              <a:gd name="connsiteX42" fmla="*/ 1708774 w 2642223"/>
              <a:gd name="connsiteY42" fmla="*/ 797719 h 1309688"/>
              <a:gd name="connsiteX43" fmla="*/ 1734968 w 2642223"/>
              <a:gd name="connsiteY43" fmla="*/ 814388 h 1309688"/>
              <a:gd name="connsiteX44" fmla="*/ 1756399 w 2642223"/>
              <a:gd name="connsiteY44" fmla="*/ 814388 h 1309688"/>
              <a:gd name="connsiteX45" fmla="*/ 1787355 w 2642223"/>
              <a:gd name="connsiteY45" fmla="*/ 823913 h 1309688"/>
              <a:gd name="connsiteX46" fmla="*/ 1801643 w 2642223"/>
              <a:gd name="connsiteY46" fmla="*/ 833438 h 1309688"/>
              <a:gd name="connsiteX47" fmla="*/ 1801643 w 2642223"/>
              <a:gd name="connsiteY47" fmla="*/ 852488 h 1309688"/>
              <a:gd name="connsiteX48" fmla="*/ 1730205 w 2642223"/>
              <a:gd name="connsiteY48" fmla="*/ 850107 h 1309688"/>
              <a:gd name="connsiteX49" fmla="*/ 1642099 w 2642223"/>
              <a:gd name="connsiteY49" fmla="*/ 859632 h 1309688"/>
              <a:gd name="connsiteX50" fmla="*/ 1556374 w 2642223"/>
              <a:gd name="connsiteY50" fmla="*/ 866775 h 1309688"/>
              <a:gd name="connsiteX51" fmla="*/ 1446836 w 2642223"/>
              <a:gd name="connsiteY51" fmla="*/ 890588 h 1309688"/>
              <a:gd name="connsiteX52" fmla="*/ 1346824 w 2642223"/>
              <a:gd name="connsiteY52" fmla="*/ 919163 h 1309688"/>
              <a:gd name="connsiteX53" fmla="*/ 1258718 w 2642223"/>
              <a:gd name="connsiteY53" fmla="*/ 962025 h 1309688"/>
              <a:gd name="connsiteX54" fmla="*/ 1199186 w 2642223"/>
              <a:gd name="connsiteY54" fmla="*/ 995363 h 1309688"/>
              <a:gd name="connsiteX55" fmla="*/ 1120605 w 2642223"/>
              <a:gd name="connsiteY55" fmla="*/ 1021557 h 1309688"/>
              <a:gd name="connsiteX56" fmla="*/ 1032499 w 2642223"/>
              <a:gd name="connsiteY56" fmla="*/ 1052513 h 1309688"/>
              <a:gd name="connsiteX57" fmla="*/ 999161 w 2642223"/>
              <a:gd name="connsiteY57" fmla="*/ 1064419 h 1309688"/>
              <a:gd name="connsiteX58" fmla="*/ 977730 w 2642223"/>
              <a:gd name="connsiteY58" fmla="*/ 1057275 h 1309688"/>
              <a:gd name="connsiteX59" fmla="*/ 987255 w 2642223"/>
              <a:gd name="connsiteY59" fmla="*/ 1033463 h 1309688"/>
              <a:gd name="connsiteX60" fmla="*/ 1001543 w 2642223"/>
              <a:gd name="connsiteY60" fmla="*/ 1016794 h 1309688"/>
              <a:gd name="connsiteX61" fmla="*/ 1013449 w 2642223"/>
              <a:gd name="connsiteY61" fmla="*/ 997744 h 1309688"/>
              <a:gd name="connsiteX62" fmla="*/ 1013449 w 2642223"/>
              <a:gd name="connsiteY62" fmla="*/ 997744 h 1309688"/>
              <a:gd name="connsiteX63" fmla="*/ 1044405 w 2642223"/>
              <a:gd name="connsiteY63" fmla="*/ 976313 h 1309688"/>
              <a:gd name="connsiteX64" fmla="*/ 1065836 w 2642223"/>
              <a:gd name="connsiteY64" fmla="*/ 983457 h 1309688"/>
              <a:gd name="connsiteX65" fmla="*/ 1075361 w 2642223"/>
              <a:gd name="connsiteY65" fmla="*/ 1012032 h 1309688"/>
              <a:gd name="connsiteX66" fmla="*/ 1092030 w 2642223"/>
              <a:gd name="connsiteY66" fmla="*/ 1009650 h 1309688"/>
              <a:gd name="connsiteX67" fmla="*/ 1089649 w 2642223"/>
              <a:gd name="connsiteY67" fmla="*/ 990600 h 1309688"/>
              <a:gd name="connsiteX68" fmla="*/ 1089649 w 2642223"/>
              <a:gd name="connsiteY68" fmla="*/ 990600 h 1309688"/>
              <a:gd name="connsiteX69" fmla="*/ 1099174 w 2642223"/>
              <a:gd name="connsiteY69" fmla="*/ 962025 h 1309688"/>
              <a:gd name="connsiteX70" fmla="*/ 1118224 w 2642223"/>
              <a:gd name="connsiteY70" fmla="*/ 952500 h 1309688"/>
              <a:gd name="connsiteX71" fmla="*/ 1096793 w 2642223"/>
              <a:gd name="connsiteY71" fmla="*/ 954882 h 1309688"/>
              <a:gd name="connsiteX72" fmla="*/ 1053930 w 2642223"/>
              <a:gd name="connsiteY72" fmla="*/ 964407 h 1309688"/>
              <a:gd name="connsiteX73" fmla="*/ 1032499 w 2642223"/>
              <a:gd name="connsiteY73" fmla="*/ 957263 h 1309688"/>
              <a:gd name="connsiteX74" fmla="*/ 1003924 w 2642223"/>
              <a:gd name="connsiteY74" fmla="*/ 957263 h 1309688"/>
              <a:gd name="connsiteX75" fmla="*/ 994399 w 2642223"/>
              <a:gd name="connsiteY75" fmla="*/ 947738 h 1309688"/>
              <a:gd name="connsiteX76" fmla="*/ 1018211 w 2642223"/>
              <a:gd name="connsiteY76" fmla="*/ 935832 h 1309688"/>
              <a:gd name="connsiteX77" fmla="*/ 1068218 w 2642223"/>
              <a:gd name="connsiteY77" fmla="*/ 923925 h 1309688"/>
              <a:gd name="connsiteX78" fmla="*/ 1099174 w 2642223"/>
              <a:gd name="connsiteY78" fmla="*/ 916782 h 1309688"/>
              <a:gd name="connsiteX79" fmla="*/ 1122986 w 2642223"/>
              <a:gd name="connsiteY79" fmla="*/ 900113 h 1309688"/>
              <a:gd name="connsiteX80" fmla="*/ 1201568 w 2642223"/>
              <a:gd name="connsiteY80" fmla="*/ 883444 h 1309688"/>
              <a:gd name="connsiteX81" fmla="*/ 1220618 w 2642223"/>
              <a:gd name="connsiteY81" fmla="*/ 871538 h 1309688"/>
              <a:gd name="connsiteX82" fmla="*/ 1189661 w 2642223"/>
              <a:gd name="connsiteY82" fmla="*/ 866775 h 1309688"/>
              <a:gd name="connsiteX83" fmla="*/ 1120605 w 2642223"/>
              <a:gd name="connsiteY83" fmla="*/ 883444 h 1309688"/>
              <a:gd name="connsiteX84" fmla="*/ 1077743 w 2642223"/>
              <a:gd name="connsiteY84" fmla="*/ 895350 h 1309688"/>
              <a:gd name="connsiteX85" fmla="*/ 1053930 w 2642223"/>
              <a:gd name="connsiteY85" fmla="*/ 912019 h 1309688"/>
              <a:gd name="connsiteX86" fmla="*/ 1011068 w 2642223"/>
              <a:gd name="connsiteY86" fmla="*/ 919163 h 1309688"/>
              <a:gd name="connsiteX87" fmla="*/ 989636 w 2642223"/>
              <a:gd name="connsiteY87" fmla="*/ 914400 h 1309688"/>
              <a:gd name="connsiteX88" fmla="*/ 965824 w 2642223"/>
              <a:gd name="connsiteY88" fmla="*/ 919163 h 1309688"/>
              <a:gd name="connsiteX89" fmla="*/ 946774 w 2642223"/>
              <a:gd name="connsiteY89" fmla="*/ 904875 h 1309688"/>
              <a:gd name="connsiteX90" fmla="*/ 925343 w 2642223"/>
              <a:gd name="connsiteY90" fmla="*/ 897732 h 1309688"/>
              <a:gd name="connsiteX91" fmla="*/ 894386 w 2642223"/>
              <a:gd name="connsiteY91" fmla="*/ 897732 h 1309688"/>
              <a:gd name="connsiteX92" fmla="*/ 875336 w 2642223"/>
              <a:gd name="connsiteY92" fmla="*/ 904875 h 1309688"/>
              <a:gd name="connsiteX93" fmla="*/ 875336 w 2642223"/>
              <a:gd name="connsiteY93" fmla="*/ 885825 h 1309688"/>
              <a:gd name="connsiteX94" fmla="*/ 868193 w 2642223"/>
              <a:gd name="connsiteY94" fmla="*/ 859632 h 1309688"/>
              <a:gd name="connsiteX95" fmla="*/ 861049 w 2642223"/>
              <a:gd name="connsiteY95" fmla="*/ 828675 h 1309688"/>
              <a:gd name="connsiteX96" fmla="*/ 865811 w 2642223"/>
              <a:gd name="connsiteY96" fmla="*/ 800100 h 1309688"/>
              <a:gd name="connsiteX97" fmla="*/ 880099 w 2642223"/>
              <a:gd name="connsiteY97" fmla="*/ 778669 h 1309688"/>
              <a:gd name="connsiteX98" fmla="*/ 849143 w 2642223"/>
              <a:gd name="connsiteY98" fmla="*/ 804863 h 1309688"/>
              <a:gd name="connsiteX99" fmla="*/ 822949 w 2642223"/>
              <a:gd name="connsiteY99" fmla="*/ 804863 h 1309688"/>
              <a:gd name="connsiteX100" fmla="*/ 789611 w 2642223"/>
              <a:gd name="connsiteY100" fmla="*/ 807244 h 1309688"/>
              <a:gd name="connsiteX101" fmla="*/ 761036 w 2642223"/>
              <a:gd name="connsiteY101" fmla="*/ 800100 h 1309688"/>
              <a:gd name="connsiteX102" fmla="*/ 737224 w 2642223"/>
              <a:gd name="connsiteY102" fmla="*/ 778669 h 1309688"/>
              <a:gd name="connsiteX103" fmla="*/ 713411 w 2642223"/>
              <a:gd name="connsiteY103" fmla="*/ 771525 h 1309688"/>
              <a:gd name="connsiteX104" fmla="*/ 668168 w 2642223"/>
              <a:gd name="connsiteY104" fmla="*/ 778669 h 1309688"/>
              <a:gd name="connsiteX105" fmla="*/ 625305 w 2642223"/>
              <a:gd name="connsiteY105" fmla="*/ 785813 h 1309688"/>
              <a:gd name="connsiteX106" fmla="*/ 580061 w 2642223"/>
              <a:gd name="connsiteY106" fmla="*/ 792957 h 1309688"/>
              <a:gd name="connsiteX107" fmla="*/ 561011 w 2642223"/>
              <a:gd name="connsiteY107" fmla="*/ 781050 h 1309688"/>
              <a:gd name="connsiteX108" fmla="*/ 556249 w 2642223"/>
              <a:gd name="connsiteY108" fmla="*/ 764382 h 1309688"/>
              <a:gd name="connsiteX109" fmla="*/ 546724 w 2642223"/>
              <a:gd name="connsiteY109" fmla="*/ 740569 h 1309688"/>
              <a:gd name="connsiteX110" fmla="*/ 546724 w 2642223"/>
              <a:gd name="connsiteY110" fmla="*/ 740569 h 1309688"/>
              <a:gd name="connsiteX111" fmla="*/ 551486 w 2642223"/>
              <a:gd name="connsiteY111" fmla="*/ 792957 h 1309688"/>
              <a:gd name="connsiteX112" fmla="*/ 565774 w 2642223"/>
              <a:gd name="connsiteY112" fmla="*/ 809625 h 1309688"/>
              <a:gd name="connsiteX113" fmla="*/ 615780 w 2642223"/>
              <a:gd name="connsiteY113" fmla="*/ 814388 h 1309688"/>
              <a:gd name="connsiteX114" fmla="*/ 665786 w 2642223"/>
              <a:gd name="connsiteY114" fmla="*/ 802482 h 1309688"/>
              <a:gd name="connsiteX115" fmla="*/ 699124 w 2642223"/>
              <a:gd name="connsiteY115" fmla="*/ 797719 h 1309688"/>
              <a:gd name="connsiteX116" fmla="*/ 730080 w 2642223"/>
              <a:gd name="connsiteY116" fmla="*/ 804863 h 1309688"/>
              <a:gd name="connsiteX117" fmla="*/ 746749 w 2642223"/>
              <a:gd name="connsiteY117" fmla="*/ 831057 h 1309688"/>
              <a:gd name="connsiteX118" fmla="*/ 772943 w 2642223"/>
              <a:gd name="connsiteY118" fmla="*/ 831057 h 1309688"/>
              <a:gd name="connsiteX119" fmla="*/ 808661 w 2642223"/>
              <a:gd name="connsiteY119" fmla="*/ 826294 h 1309688"/>
              <a:gd name="connsiteX120" fmla="*/ 837236 w 2642223"/>
              <a:gd name="connsiteY120" fmla="*/ 835819 h 1309688"/>
              <a:gd name="connsiteX121" fmla="*/ 844380 w 2642223"/>
              <a:gd name="connsiteY121" fmla="*/ 881063 h 1309688"/>
              <a:gd name="connsiteX122" fmla="*/ 856286 w 2642223"/>
              <a:gd name="connsiteY122" fmla="*/ 919163 h 1309688"/>
              <a:gd name="connsiteX123" fmla="*/ 856286 w 2642223"/>
              <a:gd name="connsiteY123" fmla="*/ 935832 h 1309688"/>
              <a:gd name="connsiteX124" fmla="*/ 846761 w 2642223"/>
              <a:gd name="connsiteY124" fmla="*/ 952500 h 1309688"/>
              <a:gd name="connsiteX125" fmla="*/ 830093 w 2642223"/>
              <a:gd name="connsiteY125" fmla="*/ 962025 h 1309688"/>
              <a:gd name="connsiteX126" fmla="*/ 808661 w 2642223"/>
              <a:gd name="connsiteY126" fmla="*/ 966788 h 1309688"/>
              <a:gd name="connsiteX127" fmla="*/ 787230 w 2642223"/>
              <a:gd name="connsiteY127" fmla="*/ 966788 h 1309688"/>
              <a:gd name="connsiteX128" fmla="*/ 775324 w 2642223"/>
              <a:gd name="connsiteY128" fmla="*/ 976313 h 1309688"/>
              <a:gd name="connsiteX129" fmla="*/ 775324 w 2642223"/>
              <a:gd name="connsiteY129" fmla="*/ 976313 h 1309688"/>
              <a:gd name="connsiteX130" fmla="*/ 806280 w 2642223"/>
              <a:gd name="connsiteY130" fmla="*/ 978694 h 1309688"/>
              <a:gd name="connsiteX131" fmla="*/ 822949 w 2642223"/>
              <a:gd name="connsiteY131" fmla="*/ 990600 h 1309688"/>
              <a:gd name="connsiteX132" fmla="*/ 844380 w 2642223"/>
              <a:gd name="connsiteY132" fmla="*/ 981075 h 1309688"/>
              <a:gd name="connsiteX133" fmla="*/ 844380 w 2642223"/>
              <a:gd name="connsiteY133" fmla="*/ 981075 h 1309688"/>
              <a:gd name="connsiteX134" fmla="*/ 870574 w 2642223"/>
              <a:gd name="connsiteY134" fmla="*/ 983457 h 1309688"/>
              <a:gd name="connsiteX135" fmla="*/ 887243 w 2642223"/>
              <a:gd name="connsiteY135" fmla="*/ 971550 h 1309688"/>
              <a:gd name="connsiteX136" fmla="*/ 915818 w 2642223"/>
              <a:gd name="connsiteY136" fmla="*/ 1009650 h 1309688"/>
              <a:gd name="connsiteX137" fmla="*/ 915818 w 2642223"/>
              <a:gd name="connsiteY137" fmla="*/ 1050132 h 1309688"/>
              <a:gd name="connsiteX138" fmla="*/ 908674 w 2642223"/>
              <a:gd name="connsiteY138" fmla="*/ 1071563 h 1309688"/>
              <a:gd name="connsiteX139" fmla="*/ 887243 w 2642223"/>
              <a:gd name="connsiteY139" fmla="*/ 1092994 h 1309688"/>
              <a:gd name="connsiteX140" fmla="*/ 849143 w 2642223"/>
              <a:gd name="connsiteY140" fmla="*/ 1107282 h 1309688"/>
              <a:gd name="connsiteX141" fmla="*/ 834855 w 2642223"/>
              <a:gd name="connsiteY141" fmla="*/ 1123950 h 1309688"/>
              <a:gd name="connsiteX142" fmla="*/ 818186 w 2642223"/>
              <a:gd name="connsiteY142" fmla="*/ 1145382 h 1309688"/>
              <a:gd name="connsiteX143" fmla="*/ 789611 w 2642223"/>
              <a:gd name="connsiteY143" fmla="*/ 1152525 h 1309688"/>
              <a:gd name="connsiteX144" fmla="*/ 772943 w 2642223"/>
              <a:gd name="connsiteY144" fmla="*/ 1159669 h 1309688"/>
              <a:gd name="connsiteX145" fmla="*/ 758655 w 2642223"/>
              <a:gd name="connsiteY145" fmla="*/ 1162050 h 1309688"/>
              <a:gd name="connsiteX146" fmla="*/ 751511 w 2642223"/>
              <a:gd name="connsiteY146" fmla="*/ 1147763 h 1309688"/>
              <a:gd name="connsiteX147" fmla="*/ 751511 w 2642223"/>
              <a:gd name="connsiteY147" fmla="*/ 1147763 h 1309688"/>
              <a:gd name="connsiteX148" fmla="*/ 741986 w 2642223"/>
              <a:gd name="connsiteY148" fmla="*/ 1173957 h 1309688"/>
              <a:gd name="connsiteX149" fmla="*/ 722936 w 2642223"/>
              <a:gd name="connsiteY149" fmla="*/ 1188244 h 1309688"/>
              <a:gd name="connsiteX150" fmla="*/ 706268 w 2642223"/>
              <a:gd name="connsiteY150" fmla="*/ 1195388 h 1309688"/>
              <a:gd name="connsiteX151" fmla="*/ 706268 w 2642223"/>
              <a:gd name="connsiteY151" fmla="*/ 1173957 h 1309688"/>
              <a:gd name="connsiteX152" fmla="*/ 694361 w 2642223"/>
              <a:gd name="connsiteY152" fmla="*/ 1152525 h 1309688"/>
              <a:gd name="connsiteX153" fmla="*/ 696743 w 2642223"/>
              <a:gd name="connsiteY153" fmla="*/ 1197769 h 1309688"/>
              <a:gd name="connsiteX154" fmla="*/ 684836 w 2642223"/>
              <a:gd name="connsiteY154" fmla="*/ 1214438 h 1309688"/>
              <a:gd name="connsiteX155" fmla="*/ 675311 w 2642223"/>
              <a:gd name="connsiteY155" fmla="*/ 1204913 h 1309688"/>
              <a:gd name="connsiteX156" fmla="*/ 653880 w 2642223"/>
              <a:gd name="connsiteY156" fmla="*/ 1197769 h 1309688"/>
              <a:gd name="connsiteX157" fmla="*/ 637211 w 2642223"/>
              <a:gd name="connsiteY157" fmla="*/ 1193007 h 1309688"/>
              <a:gd name="connsiteX158" fmla="*/ 620543 w 2642223"/>
              <a:gd name="connsiteY158" fmla="*/ 1221582 h 1309688"/>
              <a:gd name="connsiteX159" fmla="*/ 622924 w 2642223"/>
              <a:gd name="connsiteY159" fmla="*/ 1250157 h 1309688"/>
              <a:gd name="connsiteX160" fmla="*/ 611018 w 2642223"/>
              <a:gd name="connsiteY160" fmla="*/ 1273969 h 1309688"/>
              <a:gd name="connsiteX161" fmla="*/ 582443 w 2642223"/>
              <a:gd name="connsiteY161" fmla="*/ 1281113 h 1309688"/>
              <a:gd name="connsiteX162" fmla="*/ 563393 w 2642223"/>
              <a:gd name="connsiteY162" fmla="*/ 1295400 h 1309688"/>
              <a:gd name="connsiteX163" fmla="*/ 520530 w 2642223"/>
              <a:gd name="connsiteY163" fmla="*/ 1309688 h 1309688"/>
              <a:gd name="connsiteX164" fmla="*/ 494336 w 2642223"/>
              <a:gd name="connsiteY164" fmla="*/ 1297782 h 1309688"/>
              <a:gd name="connsiteX165" fmla="*/ 477668 w 2642223"/>
              <a:gd name="connsiteY165" fmla="*/ 1288257 h 1309688"/>
              <a:gd name="connsiteX166" fmla="*/ 458618 w 2642223"/>
              <a:gd name="connsiteY166" fmla="*/ 1283494 h 1309688"/>
              <a:gd name="connsiteX167" fmla="*/ 437186 w 2642223"/>
              <a:gd name="connsiteY167" fmla="*/ 1266825 h 1309688"/>
              <a:gd name="connsiteX168" fmla="*/ 437186 w 2642223"/>
              <a:gd name="connsiteY168" fmla="*/ 1266825 h 1309688"/>
              <a:gd name="connsiteX169" fmla="*/ 437186 w 2642223"/>
              <a:gd name="connsiteY169" fmla="*/ 1266825 h 1309688"/>
              <a:gd name="connsiteX170" fmla="*/ 403849 w 2642223"/>
              <a:gd name="connsiteY170" fmla="*/ 1228725 h 1309688"/>
              <a:gd name="connsiteX171" fmla="*/ 394324 w 2642223"/>
              <a:gd name="connsiteY171" fmla="*/ 1216819 h 1309688"/>
              <a:gd name="connsiteX172" fmla="*/ 384799 w 2642223"/>
              <a:gd name="connsiteY172" fmla="*/ 1219200 h 1309688"/>
              <a:gd name="connsiteX173" fmla="*/ 384799 w 2642223"/>
              <a:gd name="connsiteY173" fmla="*/ 1204913 h 1309688"/>
              <a:gd name="connsiteX174" fmla="*/ 380036 w 2642223"/>
              <a:gd name="connsiteY174" fmla="*/ 1190625 h 1309688"/>
              <a:gd name="connsiteX175" fmla="*/ 363368 w 2642223"/>
              <a:gd name="connsiteY175" fmla="*/ 1195388 h 1309688"/>
              <a:gd name="connsiteX176" fmla="*/ 356224 w 2642223"/>
              <a:gd name="connsiteY176" fmla="*/ 1173957 h 1309688"/>
              <a:gd name="connsiteX177" fmla="*/ 341936 w 2642223"/>
              <a:gd name="connsiteY177" fmla="*/ 1154907 h 1309688"/>
              <a:gd name="connsiteX178" fmla="*/ 356224 w 2642223"/>
              <a:gd name="connsiteY178" fmla="*/ 1143000 h 1309688"/>
              <a:gd name="connsiteX179" fmla="*/ 349080 w 2642223"/>
              <a:gd name="connsiteY179" fmla="*/ 1119188 h 1309688"/>
              <a:gd name="connsiteX180" fmla="*/ 332411 w 2642223"/>
              <a:gd name="connsiteY180" fmla="*/ 1107282 h 1309688"/>
              <a:gd name="connsiteX181" fmla="*/ 339555 w 2642223"/>
              <a:gd name="connsiteY181" fmla="*/ 1090613 h 1309688"/>
              <a:gd name="connsiteX182" fmla="*/ 334793 w 2642223"/>
              <a:gd name="connsiteY182" fmla="*/ 1073944 h 1309688"/>
              <a:gd name="connsiteX183" fmla="*/ 320505 w 2642223"/>
              <a:gd name="connsiteY183" fmla="*/ 1059657 h 1309688"/>
              <a:gd name="connsiteX184" fmla="*/ 332411 w 2642223"/>
              <a:gd name="connsiteY184" fmla="*/ 1045369 h 1309688"/>
              <a:gd name="connsiteX185" fmla="*/ 330030 w 2642223"/>
              <a:gd name="connsiteY185" fmla="*/ 995363 h 1309688"/>
              <a:gd name="connsiteX186" fmla="*/ 325268 w 2642223"/>
              <a:gd name="connsiteY186" fmla="*/ 978694 h 1309688"/>
              <a:gd name="connsiteX187" fmla="*/ 313361 w 2642223"/>
              <a:gd name="connsiteY187" fmla="*/ 950119 h 1309688"/>
              <a:gd name="connsiteX188" fmla="*/ 301455 w 2642223"/>
              <a:gd name="connsiteY188" fmla="*/ 942975 h 1309688"/>
              <a:gd name="connsiteX189" fmla="*/ 313361 w 2642223"/>
              <a:gd name="connsiteY189" fmla="*/ 907257 h 1309688"/>
              <a:gd name="connsiteX190" fmla="*/ 327649 w 2642223"/>
              <a:gd name="connsiteY190" fmla="*/ 835819 h 1309688"/>
              <a:gd name="connsiteX191" fmla="*/ 327649 w 2642223"/>
              <a:gd name="connsiteY191" fmla="*/ 792957 h 1309688"/>
              <a:gd name="connsiteX192" fmla="*/ 327649 w 2642223"/>
              <a:gd name="connsiteY192" fmla="*/ 792957 h 1309688"/>
              <a:gd name="connsiteX193" fmla="*/ 310980 w 2642223"/>
              <a:gd name="connsiteY193" fmla="*/ 757238 h 1309688"/>
              <a:gd name="connsiteX194" fmla="*/ 289549 w 2642223"/>
              <a:gd name="connsiteY194" fmla="*/ 742950 h 1309688"/>
              <a:gd name="connsiteX195" fmla="*/ 282405 w 2642223"/>
              <a:gd name="connsiteY195" fmla="*/ 726282 h 1309688"/>
              <a:gd name="connsiteX196" fmla="*/ 265736 w 2642223"/>
              <a:gd name="connsiteY196" fmla="*/ 704850 h 1309688"/>
              <a:gd name="connsiteX197" fmla="*/ 246686 w 2642223"/>
              <a:gd name="connsiteY197" fmla="*/ 681038 h 1309688"/>
              <a:gd name="connsiteX198" fmla="*/ 220493 w 2642223"/>
              <a:gd name="connsiteY198" fmla="*/ 671513 h 1309688"/>
              <a:gd name="connsiteX199" fmla="*/ 15705 w 2642223"/>
              <a:gd name="connsiteY199" fmla="*/ 292894 h 1309688"/>
              <a:gd name="connsiteX200" fmla="*/ 10943 w 2642223"/>
              <a:gd name="connsiteY200" fmla="*/ 216694 h 1309688"/>
              <a:gd name="connsiteX201" fmla="*/ 6180 w 2642223"/>
              <a:gd name="connsiteY201" fmla="*/ 69057 h 1309688"/>
              <a:gd name="connsiteX202" fmla="*/ 27612 w 2642223"/>
              <a:gd name="connsiteY202" fmla="*/ 0 h 1309688"/>
              <a:gd name="connsiteX203" fmla="*/ 2611268 w 2642223"/>
              <a:gd name="connsiteY203" fmla="*/ 4763 h 1309688"/>
              <a:gd name="connsiteX204" fmla="*/ 2642223 w 2642223"/>
              <a:gd name="connsiteY204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07945 w 2636807"/>
              <a:gd name="connsiteY187" fmla="*/ 950119 h 1309688"/>
              <a:gd name="connsiteX188" fmla="*/ 296039 w 2636807"/>
              <a:gd name="connsiteY188" fmla="*/ 942975 h 1309688"/>
              <a:gd name="connsiteX189" fmla="*/ 307945 w 2636807"/>
              <a:gd name="connsiteY189" fmla="*/ 907257 h 1309688"/>
              <a:gd name="connsiteX190" fmla="*/ 322233 w 2636807"/>
              <a:gd name="connsiteY190" fmla="*/ 835819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29339 w 2636807"/>
              <a:gd name="connsiteY199" fmla="*/ 373857 h 1309688"/>
              <a:gd name="connsiteX200" fmla="*/ 10289 w 2636807"/>
              <a:gd name="connsiteY200" fmla="*/ 292894 h 1309688"/>
              <a:gd name="connsiteX201" fmla="*/ 5527 w 2636807"/>
              <a:gd name="connsiteY201" fmla="*/ 216694 h 1309688"/>
              <a:gd name="connsiteX202" fmla="*/ 764 w 2636807"/>
              <a:gd name="connsiteY202" fmla="*/ 69057 h 1309688"/>
              <a:gd name="connsiteX203" fmla="*/ 22196 w 2636807"/>
              <a:gd name="connsiteY203" fmla="*/ 0 h 1309688"/>
              <a:gd name="connsiteX204" fmla="*/ 2605852 w 2636807"/>
              <a:gd name="connsiteY204" fmla="*/ 4763 h 1309688"/>
              <a:gd name="connsiteX205" fmla="*/ 2636807 w 2636807"/>
              <a:gd name="connsiteY205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07945 w 2636807"/>
              <a:gd name="connsiteY187" fmla="*/ 950119 h 1309688"/>
              <a:gd name="connsiteX188" fmla="*/ 296039 w 2636807"/>
              <a:gd name="connsiteY188" fmla="*/ 942975 h 1309688"/>
              <a:gd name="connsiteX189" fmla="*/ 307945 w 2636807"/>
              <a:gd name="connsiteY189" fmla="*/ 907257 h 1309688"/>
              <a:gd name="connsiteX190" fmla="*/ 322233 w 2636807"/>
              <a:gd name="connsiteY190" fmla="*/ 835819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53152 w 2636807"/>
              <a:gd name="connsiteY199" fmla="*/ 488157 h 1309688"/>
              <a:gd name="connsiteX200" fmla="*/ 29339 w 2636807"/>
              <a:gd name="connsiteY200" fmla="*/ 373857 h 1309688"/>
              <a:gd name="connsiteX201" fmla="*/ 10289 w 2636807"/>
              <a:gd name="connsiteY201" fmla="*/ 292894 h 1309688"/>
              <a:gd name="connsiteX202" fmla="*/ 5527 w 2636807"/>
              <a:gd name="connsiteY202" fmla="*/ 216694 h 1309688"/>
              <a:gd name="connsiteX203" fmla="*/ 764 w 2636807"/>
              <a:gd name="connsiteY203" fmla="*/ 69057 h 1309688"/>
              <a:gd name="connsiteX204" fmla="*/ 22196 w 2636807"/>
              <a:gd name="connsiteY204" fmla="*/ 0 h 1309688"/>
              <a:gd name="connsiteX205" fmla="*/ 2605852 w 2636807"/>
              <a:gd name="connsiteY205" fmla="*/ 4763 h 1309688"/>
              <a:gd name="connsiteX206" fmla="*/ 2636807 w 2636807"/>
              <a:gd name="connsiteY206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07945 w 2636807"/>
              <a:gd name="connsiteY187" fmla="*/ 950119 h 1309688"/>
              <a:gd name="connsiteX188" fmla="*/ 296039 w 2636807"/>
              <a:gd name="connsiteY188" fmla="*/ 942975 h 1309688"/>
              <a:gd name="connsiteX189" fmla="*/ 307945 w 2636807"/>
              <a:gd name="connsiteY189" fmla="*/ 907257 h 1309688"/>
              <a:gd name="connsiteX190" fmla="*/ 322233 w 2636807"/>
              <a:gd name="connsiteY190" fmla="*/ 835819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07945 w 2636807"/>
              <a:gd name="connsiteY187" fmla="*/ 950119 h 1309688"/>
              <a:gd name="connsiteX188" fmla="*/ 296039 w 2636807"/>
              <a:gd name="connsiteY188" fmla="*/ 942975 h 1309688"/>
              <a:gd name="connsiteX189" fmla="*/ 307945 w 2636807"/>
              <a:gd name="connsiteY189" fmla="*/ 888207 h 1309688"/>
              <a:gd name="connsiteX190" fmla="*/ 322233 w 2636807"/>
              <a:gd name="connsiteY190" fmla="*/ 835819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07945 w 2636807"/>
              <a:gd name="connsiteY187" fmla="*/ 950119 h 1309688"/>
              <a:gd name="connsiteX188" fmla="*/ 296039 w 2636807"/>
              <a:gd name="connsiteY188" fmla="*/ 942975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07945 w 2636807"/>
              <a:gd name="connsiteY187" fmla="*/ 950119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19852 w 2636807"/>
              <a:gd name="connsiteY186" fmla="*/ 97869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24614 w 2636807"/>
              <a:gd name="connsiteY185" fmla="*/ 995363 h 1309688"/>
              <a:gd name="connsiteX186" fmla="*/ 398433 w 2636807"/>
              <a:gd name="connsiteY186" fmla="*/ 1054894 h 1309688"/>
              <a:gd name="connsiteX187" fmla="*/ 403196 w 2636807"/>
              <a:gd name="connsiteY187" fmla="*/ 997744 h 1309688"/>
              <a:gd name="connsiteX188" fmla="*/ 365095 w 2636807"/>
              <a:gd name="connsiteY188" fmla="*/ 957263 h 1309688"/>
              <a:gd name="connsiteX189" fmla="*/ 346045 w 2636807"/>
              <a:gd name="connsiteY189" fmla="*/ 921544 h 1309688"/>
              <a:gd name="connsiteX190" fmla="*/ 307945 w 2636807"/>
              <a:gd name="connsiteY190" fmla="*/ 888207 h 1309688"/>
              <a:gd name="connsiteX191" fmla="*/ 303183 w 2636807"/>
              <a:gd name="connsiteY191" fmla="*/ 821532 h 1309688"/>
              <a:gd name="connsiteX192" fmla="*/ 322233 w 2636807"/>
              <a:gd name="connsiteY192" fmla="*/ 792957 h 1309688"/>
              <a:gd name="connsiteX193" fmla="*/ 322233 w 2636807"/>
              <a:gd name="connsiteY193" fmla="*/ 792957 h 1309688"/>
              <a:gd name="connsiteX194" fmla="*/ 305564 w 2636807"/>
              <a:gd name="connsiteY194" fmla="*/ 757238 h 1309688"/>
              <a:gd name="connsiteX195" fmla="*/ 284133 w 2636807"/>
              <a:gd name="connsiteY195" fmla="*/ 742950 h 1309688"/>
              <a:gd name="connsiteX196" fmla="*/ 276989 w 2636807"/>
              <a:gd name="connsiteY196" fmla="*/ 726282 h 1309688"/>
              <a:gd name="connsiteX197" fmla="*/ 260320 w 2636807"/>
              <a:gd name="connsiteY197" fmla="*/ 704850 h 1309688"/>
              <a:gd name="connsiteX198" fmla="*/ 241270 w 2636807"/>
              <a:gd name="connsiteY198" fmla="*/ 681038 h 1309688"/>
              <a:gd name="connsiteX199" fmla="*/ 215077 w 2636807"/>
              <a:gd name="connsiteY199" fmla="*/ 671513 h 1309688"/>
              <a:gd name="connsiteX200" fmla="*/ 138877 w 2636807"/>
              <a:gd name="connsiteY200" fmla="*/ 592932 h 1309688"/>
              <a:gd name="connsiteX201" fmla="*/ 53152 w 2636807"/>
              <a:gd name="connsiteY201" fmla="*/ 488157 h 1309688"/>
              <a:gd name="connsiteX202" fmla="*/ 29339 w 2636807"/>
              <a:gd name="connsiteY202" fmla="*/ 373857 h 1309688"/>
              <a:gd name="connsiteX203" fmla="*/ 10289 w 2636807"/>
              <a:gd name="connsiteY203" fmla="*/ 292894 h 1309688"/>
              <a:gd name="connsiteX204" fmla="*/ 5527 w 2636807"/>
              <a:gd name="connsiteY204" fmla="*/ 216694 h 1309688"/>
              <a:gd name="connsiteX205" fmla="*/ 764 w 2636807"/>
              <a:gd name="connsiteY205" fmla="*/ 69057 h 1309688"/>
              <a:gd name="connsiteX206" fmla="*/ 22196 w 2636807"/>
              <a:gd name="connsiteY206" fmla="*/ 0 h 1309688"/>
              <a:gd name="connsiteX207" fmla="*/ 2605852 w 2636807"/>
              <a:gd name="connsiteY207" fmla="*/ 4763 h 1309688"/>
              <a:gd name="connsiteX208" fmla="*/ 2636807 w 2636807"/>
              <a:gd name="connsiteY208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26995 w 2636807"/>
              <a:gd name="connsiteY184" fmla="*/ 1045369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15089 w 2636807"/>
              <a:gd name="connsiteY183" fmla="*/ 1059657 h 1309688"/>
              <a:gd name="connsiteX184" fmla="*/ 372239 w 2636807"/>
              <a:gd name="connsiteY184" fmla="*/ 1073944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29377 w 2636807"/>
              <a:gd name="connsiteY182" fmla="*/ 1073944 h 1309688"/>
              <a:gd name="connsiteX183" fmla="*/ 374620 w 2636807"/>
              <a:gd name="connsiteY183" fmla="*/ 1097757 h 1309688"/>
              <a:gd name="connsiteX184" fmla="*/ 372239 w 2636807"/>
              <a:gd name="connsiteY184" fmla="*/ 1073944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46045 w 2636807"/>
              <a:gd name="connsiteY182" fmla="*/ 1092994 h 1309688"/>
              <a:gd name="connsiteX183" fmla="*/ 374620 w 2636807"/>
              <a:gd name="connsiteY183" fmla="*/ 1097757 h 1309688"/>
              <a:gd name="connsiteX184" fmla="*/ 372239 w 2636807"/>
              <a:gd name="connsiteY184" fmla="*/ 1073944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53152 w 2636807"/>
              <a:gd name="connsiteY200" fmla="*/ 488157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46045 w 2636807"/>
              <a:gd name="connsiteY182" fmla="*/ 1092994 h 1309688"/>
              <a:gd name="connsiteX183" fmla="*/ 374620 w 2636807"/>
              <a:gd name="connsiteY183" fmla="*/ 1097757 h 1309688"/>
              <a:gd name="connsiteX184" fmla="*/ 372239 w 2636807"/>
              <a:gd name="connsiteY184" fmla="*/ 1073944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72202 w 2636807"/>
              <a:gd name="connsiteY200" fmla="*/ 481013 h 1309688"/>
              <a:gd name="connsiteX201" fmla="*/ 29339 w 2636807"/>
              <a:gd name="connsiteY201" fmla="*/ 373857 h 1309688"/>
              <a:gd name="connsiteX202" fmla="*/ 10289 w 2636807"/>
              <a:gd name="connsiteY202" fmla="*/ 292894 h 1309688"/>
              <a:gd name="connsiteX203" fmla="*/ 5527 w 2636807"/>
              <a:gd name="connsiteY203" fmla="*/ 216694 h 1309688"/>
              <a:gd name="connsiteX204" fmla="*/ 764 w 2636807"/>
              <a:gd name="connsiteY204" fmla="*/ 69057 h 1309688"/>
              <a:gd name="connsiteX205" fmla="*/ 22196 w 2636807"/>
              <a:gd name="connsiteY205" fmla="*/ 0 h 1309688"/>
              <a:gd name="connsiteX206" fmla="*/ 2605852 w 2636807"/>
              <a:gd name="connsiteY206" fmla="*/ 4763 h 1309688"/>
              <a:gd name="connsiteX207" fmla="*/ 2636807 w 2636807"/>
              <a:gd name="connsiteY207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46045 w 2636807"/>
              <a:gd name="connsiteY182" fmla="*/ 1092994 h 1309688"/>
              <a:gd name="connsiteX183" fmla="*/ 374620 w 2636807"/>
              <a:gd name="connsiteY183" fmla="*/ 1097757 h 1309688"/>
              <a:gd name="connsiteX184" fmla="*/ 372239 w 2636807"/>
              <a:gd name="connsiteY184" fmla="*/ 1073944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72202 w 2636807"/>
              <a:gd name="connsiteY200" fmla="*/ 481013 h 1309688"/>
              <a:gd name="connsiteX201" fmla="*/ 60295 w 2636807"/>
              <a:gd name="connsiteY201" fmla="*/ 423863 h 1309688"/>
              <a:gd name="connsiteX202" fmla="*/ 29339 w 2636807"/>
              <a:gd name="connsiteY202" fmla="*/ 373857 h 1309688"/>
              <a:gd name="connsiteX203" fmla="*/ 10289 w 2636807"/>
              <a:gd name="connsiteY203" fmla="*/ 292894 h 1309688"/>
              <a:gd name="connsiteX204" fmla="*/ 5527 w 2636807"/>
              <a:gd name="connsiteY204" fmla="*/ 216694 h 1309688"/>
              <a:gd name="connsiteX205" fmla="*/ 764 w 2636807"/>
              <a:gd name="connsiteY205" fmla="*/ 69057 h 1309688"/>
              <a:gd name="connsiteX206" fmla="*/ 22196 w 2636807"/>
              <a:gd name="connsiteY206" fmla="*/ 0 h 1309688"/>
              <a:gd name="connsiteX207" fmla="*/ 2605852 w 2636807"/>
              <a:gd name="connsiteY207" fmla="*/ 4763 h 1309688"/>
              <a:gd name="connsiteX208" fmla="*/ 2636807 w 2636807"/>
              <a:gd name="connsiteY208" fmla="*/ 881062 h 1309688"/>
              <a:gd name="connsiteX0" fmla="*/ 2636807 w 2636807"/>
              <a:gd name="connsiteY0" fmla="*/ 881062 h 1309688"/>
              <a:gd name="connsiteX1" fmla="*/ 2034352 w 2636807"/>
              <a:gd name="connsiteY1" fmla="*/ 962025 h 1309688"/>
              <a:gd name="connsiteX2" fmla="*/ 1996252 w 2636807"/>
              <a:gd name="connsiteY2" fmla="*/ 931069 h 1309688"/>
              <a:gd name="connsiteX3" fmla="*/ 1962914 w 2636807"/>
              <a:gd name="connsiteY3" fmla="*/ 902494 h 1309688"/>
              <a:gd name="connsiteX4" fmla="*/ 1922433 w 2636807"/>
              <a:gd name="connsiteY4" fmla="*/ 881063 h 1309688"/>
              <a:gd name="connsiteX5" fmla="*/ 1905764 w 2636807"/>
              <a:gd name="connsiteY5" fmla="*/ 876300 h 1309688"/>
              <a:gd name="connsiteX6" fmla="*/ 1905764 w 2636807"/>
              <a:gd name="connsiteY6" fmla="*/ 876300 h 1309688"/>
              <a:gd name="connsiteX7" fmla="*/ 1934339 w 2636807"/>
              <a:gd name="connsiteY7" fmla="*/ 869157 h 1309688"/>
              <a:gd name="connsiteX8" fmla="*/ 1953389 w 2636807"/>
              <a:gd name="connsiteY8" fmla="*/ 862013 h 1309688"/>
              <a:gd name="connsiteX9" fmla="*/ 1934339 w 2636807"/>
              <a:gd name="connsiteY9" fmla="*/ 852488 h 1309688"/>
              <a:gd name="connsiteX10" fmla="*/ 1901002 w 2636807"/>
              <a:gd name="connsiteY10" fmla="*/ 842963 h 1309688"/>
              <a:gd name="connsiteX11" fmla="*/ 1872427 w 2636807"/>
              <a:gd name="connsiteY11" fmla="*/ 828675 h 1309688"/>
              <a:gd name="connsiteX12" fmla="*/ 1841470 w 2636807"/>
              <a:gd name="connsiteY12" fmla="*/ 812007 h 1309688"/>
              <a:gd name="connsiteX13" fmla="*/ 1820039 w 2636807"/>
              <a:gd name="connsiteY13" fmla="*/ 797719 h 1309688"/>
              <a:gd name="connsiteX14" fmla="*/ 1815277 w 2636807"/>
              <a:gd name="connsiteY14" fmla="*/ 778669 h 1309688"/>
              <a:gd name="connsiteX15" fmla="*/ 1843852 w 2636807"/>
              <a:gd name="connsiteY15" fmla="*/ 788194 h 1309688"/>
              <a:gd name="connsiteX16" fmla="*/ 1843852 w 2636807"/>
              <a:gd name="connsiteY16" fmla="*/ 788194 h 1309688"/>
              <a:gd name="connsiteX17" fmla="*/ 1872427 w 2636807"/>
              <a:gd name="connsiteY17" fmla="*/ 790575 h 1309688"/>
              <a:gd name="connsiteX18" fmla="*/ 1917670 w 2636807"/>
              <a:gd name="connsiteY18" fmla="*/ 800100 h 1309688"/>
              <a:gd name="connsiteX19" fmla="*/ 1917670 w 2636807"/>
              <a:gd name="connsiteY19" fmla="*/ 800100 h 1309688"/>
              <a:gd name="connsiteX20" fmla="*/ 1898620 w 2636807"/>
              <a:gd name="connsiteY20" fmla="*/ 769144 h 1309688"/>
              <a:gd name="connsiteX21" fmla="*/ 1862902 w 2636807"/>
              <a:gd name="connsiteY21" fmla="*/ 776288 h 1309688"/>
              <a:gd name="connsiteX22" fmla="*/ 1839089 w 2636807"/>
              <a:gd name="connsiteY22" fmla="*/ 769144 h 1309688"/>
              <a:gd name="connsiteX23" fmla="*/ 1812895 w 2636807"/>
              <a:gd name="connsiteY23" fmla="*/ 766763 h 1309688"/>
              <a:gd name="connsiteX24" fmla="*/ 1786702 w 2636807"/>
              <a:gd name="connsiteY24" fmla="*/ 776288 h 1309688"/>
              <a:gd name="connsiteX25" fmla="*/ 1758127 w 2636807"/>
              <a:gd name="connsiteY25" fmla="*/ 783432 h 1309688"/>
              <a:gd name="connsiteX26" fmla="*/ 1729552 w 2636807"/>
              <a:gd name="connsiteY26" fmla="*/ 783432 h 1309688"/>
              <a:gd name="connsiteX27" fmla="*/ 1703358 w 2636807"/>
              <a:gd name="connsiteY27" fmla="*/ 769144 h 1309688"/>
              <a:gd name="connsiteX28" fmla="*/ 1679545 w 2636807"/>
              <a:gd name="connsiteY28" fmla="*/ 781050 h 1309688"/>
              <a:gd name="connsiteX29" fmla="*/ 1665258 w 2636807"/>
              <a:gd name="connsiteY29" fmla="*/ 776288 h 1309688"/>
              <a:gd name="connsiteX30" fmla="*/ 1629539 w 2636807"/>
              <a:gd name="connsiteY30" fmla="*/ 783432 h 1309688"/>
              <a:gd name="connsiteX31" fmla="*/ 1593820 w 2636807"/>
              <a:gd name="connsiteY31" fmla="*/ 783432 h 1309688"/>
              <a:gd name="connsiteX32" fmla="*/ 1570008 w 2636807"/>
              <a:gd name="connsiteY32" fmla="*/ 778669 h 1309688"/>
              <a:gd name="connsiteX33" fmla="*/ 1548577 w 2636807"/>
              <a:gd name="connsiteY33" fmla="*/ 764382 h 1309688"/>
              <a:gd name="connsiteX34" fmla="*/ 1548577 w 2636807"/>
              <a:gd name="connsiteY34" fmla="*/ 750094 h 1309688"/>
              <a:gd name="connsiteX35" fmla="*/ 1524764 w 2636807"/>
              <a:gd name="connsiteY35" fmla="*/ 785813 h 1309688"/>
              <a:gd name="connsiteX36" fmla="*/ 1529527 w 2636807"/>
              <a:gd name="connsiteY36" fmla="*/ 807244 h 1309688"/>
              <a:gd name="connsiteX37" fmla="*/ 1534289 w 2636807"/>
              <a:gd name="connsiteY37" fmla="*/ 823913 h 1309688"/>
              <a:gd name="connsiteX38" fmla="*/ 1579533 w 2636807"/>
              <a:gd name="connsiteY38" fmla="*/ 809625 h 1309688"/>
              <a:gd name="connsiteX39" fmla="*/ 1615252 w 2636807"/>
              <a:gd name="connsiteY39" fmla="*/ 807244 h 1309688"/>
              <a:gd name="connsiteX40" fmla="*/ 1655733 w 2636807"/>
              <a:gd name="connsiteY40" fmla="*/ 800100 h 1309688"/>
              <a:gd name="connsiteX41" fmla="*/ 1677164 w 2636807"/>
              <a:gd name="connsiteY41" fmla="*/ 800100 h 1309688"/>
              <a:gd name="connsiteX42" fmla="*/ 1703358 w 2636807"/>
              <a:gd name="connsiteY42" fmla="*/ 797719 h 1309688"/>
              <a:gd name="connsiteX43" fmla="*/ 1729552 w 2636807"/>
              <a:gd name="connsiteY43" fmla="*/ 814388 h 1309688"/>
              <a:gd name="connsiteX44" fmla="*/ 1750983 w 2636807"/>
              <a:gd name="connsiteY44" fmla="*/ 814388 h 1309688"/>
              <a:gd name="connsiteX45" fmla="*/ 1781939 w 2636807"/>
              <a:gd name="connsiteY45" fmla="*/ 823913 h 1309688"/>
              <a:gd name="connsiteX46" fmla="*/ 1796227 w 2636807"/>
              <a:gd name="connsiteY46" fmla="*/ 833438 h 1309688"/>
              <a:gd name="connsiteX47" fmla="*/ 1796227 w 2636807"/>
              <a:gd name="connsiteY47" fmla="*/ 852488 h 1309688"/>
              <a:gd name="connsiteX48" fmla="*/ 1724789 w 2636807"/>
              <a:gd name="connsiteY48" fmla="*/ 850107 h 1309688"/>
              <a:gd name="connsiteX49" fmla="*/ 1636683 w 2636807"/>
              <a:gd name="connsiteY49" fmla="*/ 859632 h 1309688"/>
              <a:gd name="connsiteX50" fmla="*/ 1550958 w 2636807"/>
              <a:gd name="connsiteY50" fmla="*/ 866775 h 1309688"/>
              <a:gd name="connsiteX51" fmla="*/ 1441420 w 2636807"/>
              <a:gd name="connsiteY51" fmla="*/ 890588 h 1309688"/>
              <a:gd name="connsiteX52" fmla="*/ 1341408 w 2636807"/>
              <a:gd name="connsiteY52" fmla="*/ 919163 h 1309688"/>
              <a:gd name="connsiteX53" fmla="*/ 1253302 w 2636807"/>
              <a:gd name="connsiteY53" fmla="*/ 962025 h 1309688"/>
              <a:gd name="connsiteX54" fmla="*/ 1193770 w 2636807"/>
              <a:gd name="connsiteY54" fmla="*/ 995363 h 1309688"/>
              <a:gd name="connsiteX55" fmla="*/ 1115189 w 2636807"/>
              <a:gd name="connsiteY55" fmla="*/ 1021557 h 1309688"/>
              <a:gd name="connsiteX56" fmla="*/ 1027083 w 2636807"/>
              <a:gd name="connsiteY56" fmla="*/ 1052513 h 1309688"/>
              <a:gd name="connsiteX57" fmla="*/ 993745 w 2636807"/>
              <a:gd name="connsiteY57" fmla="*/ 1064419 h 1309688"/>
              <a:gd name="connsiteX58" fmla="*/ 972314 w 2636807"/>
              <a:gd name="connsiteY58" fmla="*/ 1057275 h 1309688"/>
              <a:gd name="connsiteX59" fmla="*/ 981839 w 2636807"/>
              <a:gd name="connsiteY59" fmla="*/ 1033463 h 1309688"/>
              <a:gd name="connsiteX60" fmla="*/ 996127 w 2636807"/>
              <a:gd name="connsiteY60" fmla="*/ 1016794 h 1309688"/>
              <a:gd name="connsiteX61" fmla="*/ 1008033 w 2636807"/>
              <a:gd name="connsiteY61" fmla="*/ 997744 h 1309688"/>
              <a:gd name="connsiteX62" fmla="*/ 1008033 w 2636807"/>
              <a:gd name="connsiteY62" fmla="*/ 997744 h 1309688"/>
              <a:gd name="connsiteX63" fmla="*/ 1038989 w 2636807"/>
              <a:gd name="connsiteY63" fmla="*/ 976313 h 1309688"/>
              <a:gd name="connsiteX64" fmla="*/ 1060420 w 2636807"/>
              <a:gd name="connsiteY64" fmla="*/ 983457 h 1309688"/>
              <a:gd name="connsiteX65" fmla="*/ 1069945 w 2636807"/>
              <a:gd name="connsiteY65" fmla="*/ 1012032 h 1309688"/>
              <a:gd name="connsiteX66" fmla="*/ 1086614 w 2636807"/>
              <a:gd name="connsiteY66" fmla="*/ 1009650 h 1309688"/>
              <a:gd name="connsiteX67" fmla="*/ 1084233 w 2636807"/>
              <a:gd name="connsiteY67" fmla="*/ 990600 h 1309688"/>
              <a:gd name="connsiteX68" fmla="*/ 1084233 w 2636807"/>
              <a:gd name="connsiteY68" fmla="*/ 990600 h 1309688"/>
              <a:gd name="connsiteX69" fmla="*/ 1093758 w 2636807"/>
              <a:gd name="connsiteY69" fmla="*/ 962025 h 1309688"/>
              <a:gd name="connsiteX70" fmla="*/ 1112808 w 2636807"/>
              <a:gd name="connsiteY70" fmla="*/ 952500 h 1309688"/>
              <a:gd name="connsiteX71" fmla="*/ 1091377 w 2636807"/>
              <a:gd name="connsiteY71" fmla="*/ 954882 h 1309688"/>
              <a:gd name="connsiteX72" fmla="*/ 1048514 w 2636807"/>
              <a:gd name="connsiteY72" fmla="*/ 964407 h 1309688"/>
              <a:gd name="connsiteX73" fmla="*/ 1027083 w 2636807"/>
              <a:gd name="connsiteY73" fmla="*/ 957263 h 1309688"/>
              <a:gd name="connsiteX74" fmla="*/ 998508 w 2636807"/>
              <a:gd name="connsiteY74" fmla="*/ 957263 h 1309688"/>
              <a:gd name="connsiteX75" fmla="*/ 988983 w 2636807"/>
              <a:gd name="connsiteY75" fmla="*/ 947738 h 1309688"/>
              <a:gd name="connsiteX76" fmla="*/ 1012795 w 2636807"/>
              <a:gd name="connsiteY76" fmla="*/ 935832 h 1309688"/>
              <a:gd name="connsiteX77" fmla="*/ 1062802 w 2636807"/>
              <a:gd name="connsiteY77" fmla="*/ 923925 h 1309688"/>
              <a:gd name="connsiteX78" fmla="*/ 1093758 w 2636807"/>
              <a:gd name="connsiteY78" fmla="*/ 916782 h 1309688"/>
              <a:gd name="connsiteX79" fmla="*/ 1117570 w 2636807"/>
              <a:gd name="connsiteY79" fmla="*/ 900113 h 1309688"/>
              <a:gd name="connsiteX80" fmla="*/ 1196152 w 2636807"/>
              <a:gd name="connsiteY80" fmla="*/ 883444 h 1309688"/>
              <a:gd name="connsiteX81" fmla="*/ 1215202 w 2636807"/>
              <a:gd name="connsiteY81" fmla="*/ 871538 h 1309688"/>
              <a:gd name="connsiteX82" fmla="*/ 1184245 w 2636807"/>
              <a:gd name="connsiteY82" fmla="*/ 866775 h 1309688"/>
              <a:gd name="connsiteX83" fmla="*/ 1115189 w 2636807"/>
              <a:gd name="connsiteY83" fmla="*/ 883444 h 1309688"/>
              <a:gd name="connsiteX84" fmla="*/ 1072327 w 2636807"/>
              <a:gd name="connsiteY84" fmla="*/ 895350 h 1309688"/>
              <a:gd name="connsiteX85" fmla="*/ 1048514 w 2636807"/>
              <a:gd name="connsiteY85" fmla="*/ 912019 h 1309688"/>
              <a:gd name="connsiteX86" fmla="*/ 1005652 w 2636807"/>
              <a:gd name="connsiteY86" fmla="*/ 919163 h 1309688"/>
              <a:gd name="connsiteX87" fmla="*/ 984220 w 2636807"/>
              <a:gd name="connsiteY87" fmla="*/ 914400 h 1309688"/>
              <a:gd name="connsiteX88" fmla="*/ 960408 w 2636807"/>
              <a:gd name="connsiteY88" fmla="*/ 919163 h 1309688"/>
              <a:gd name="connsiteX89" fmla="*/ 941358 w 2636807"/>
              <a:gd name="connsiteY89" fmla="*/ 904875 h 1309688"/>
              <a:gd name="connsiteX90" fmla="*/ 919927 w 2636807"/>
              <a:gd name="connsiteY90" fmla="*/ 897732 h 1309688"/>
              <a:gd name="connsiteX91" fmla="*/ 888970 w 2636807"/>
              <a:gd name="connsiteY91" fmla="*/ 897732 h 1309688"/>
              <a:gd name="connsiteX92" fmla="*/ 869920 w 2636807"/>
              <a:gd name="connsiteY92" fmla="*/ 904875 h 1309688"/>
              <a:gd name="connsiteX93" fmla="*/ 869920 w 2636807"/>
              <a:gd name="connsiteY93" fmla="*/ 885825 h 1309688"/>
              <a:gd name="connsiteX94" fmla="*/ 862777 w 2636807"/>
              <a:gd name="connsiteY94" fmla="*/ 859632 h 1309688"/>
              <a:gd name="connsiteX95" fmla="*/ 855633 w 2636807"/>
              <a:gd name="connsiteY95" fmla="*/ 828675 h 1309688"/>
              <a:gd name="connsiteX96" fmla="*/ 860395 w 2636807"/>
              <a:gd name="connsiteY96" fmla="*/ 800100 h 1309688"/>
              <a:gd name="connsiteX97" fmla="*/ 874683 w 2636807"/>
              <a:gd name="connsiteY97" fmla="*/ 778669 h 1309688"/>
              <a:gd name="connsiteX98" fmla="*/ 843727 w 2636807"/>
              <a:gd name="connsiteY98" fmla="*/ 804863 h 1309688"/>
              <a:gd name="connsiteX99" fmla="*/ 817533 w 2636807"/>
              <a:gd name="connsiteY99" fmla="*/ 804863 h 1309688"/>
              <a:gd name="connsiteX100" fmla="*/ 784195 w 2636807"/>
              <a:gd name="connsiteY100" fmla="*/ 807244 h 1309688"/>
              <a:gd name="connsiteX101" fmla="*/ 755620 w 2636807"/>
              <a:gd name="connsiteY101" fmla="*/ 800100 h 1309688"/>
              <a:gd name="connsiteX102" fmla="*/ 731808 w 2636807"/>
              <a:gd name="connsiteY102" fmla="*/ 778669 h 1309688"/>
              <a:gd name="connsiteX103" fmla="*/ 707995 w 2636807"/>
              <a:gd name="connsiteY103" fmla="*/ 771525 h 1309688"/>
              <a:gd name="connsiteX104" fmla="*/ 662752 w 2636807"/>
              <a:gd name="connsiteY104" fmla="*/ 778669 h 1309688"/>
              <a:gd name="connsiteX105" fmla="*/ 619889 w 2636807"/>
              <a:gd name="connsiteY105" fmla="*/ 785813 h 1309688"/>
              <a:gd name="connsiteX106" fmla="*/ 574645 w 2636807"/>
              <a:gd name="connsiteY106" fmla="*/ 792957 h 1309688"/>
              <a:gd name="connsiteX107" fmla="*/ 555595 w 2636807"/>
              <a:gd name="connsiteY107" fmla="*/ 781050 h 1309688"/>
              <a:gd name="connsiteX108" fmla="*/ 550833 w 2636807"/>
              <a:gd name="connsiteY108" fmla="*/ 764382 h 1309688"/>
              <a:gd name="connsiteX109" fmla="*/ 541308 w 2636807"/>
              <a:gd name="connsiteY109" fmla="*/ 740569 h 1309688"/>
              <a:gd name="connsiteX110" fmla="*/ 541308 w 2636807"/>
              <a:gd name="connsiteY110" fmla="*/ 740569 h 1309688"/>
              <a:gd name="connsiteX111" fmla="*/ 546070 w 2636807"/>
              <a:gd name="connsiteY111" fmla="*/ 792957 h 1309688"/>
              <a:gd name="connsiteX112" fmla="*/ 560358 w 2636807"/>
              <a:gd name="connsiteY112" fmla="*/ 809625 h 1309688"/>
              <a:gd name="connsiteX113" fmla="*/ 610364 w 2636807"/>
              <a:gd name="connsiteY113" fmla="*/ 814388 h 1309688"/>
              <a:gd name="connsiteX114" fmla="*/ 660370 w 2636807"/>
              <a:gd name="connsiteY114" fmla="*/ 802482 h 1309688"/>
              <a:gd name="connsiteX115" fmla="*/ 693708 w 2636807"/>
              <a:gd name="connsiteY115" fmla="*/ 797719 h 1309688"/>
              <a:gd name="connsiteX116" fmla="*/ 724664 w 2636807"/>
              <a:gd name="connsiteY116" fmla="*/ 804863 h 1309688"/>
              <a:gd name="connsiteX117" fmla="*/ 741333 w 2636807"/>
              <a:gd name="connsiteY117" fmla="*/ 831057 h 1309688"/>
              <a:gd name="connsiteX118" fmla="*/ 767527 w 2636807"/>
              <a:gd name="connsiteY118" fmla="*/ 831057 h 1309688"/>
              <a:gd name="connsiteX119" fmla="*/ 803245 w 2636807"/>
              <a:gd name="connsiteY119" fmla="*/ 826294 h 1309688"/>
              <a:gd name="connsiteX120" fmla="*/ 831820 w 2636807"/>
              <a:gd name="connsiteY120" fmla="*/ 835819 h 1309688"/>
              <a:gd name="connsiteX121" fmla="*/ 838964 w 2636807"/>
              <a:gd name="connsiteY121" fmla="*/ 881063 h 1309688"/>
              <a:gd name="connsiteX122" fmla="*/ 850870 w 2636807"/>
              <a:gd name="connsiteY122" fmla="*/ 919163 h 1309688"/>
              <a:gd name="connsiteX123" fmla="*/ 850870 w 2636807"/>
              <a:gd name="connsiteY123" fmla="*/ 935832 h 1309688"/>
              <a:gd name="connsiteX124" fmla="*/ 841345 w 2636807"/>
              <a:gd name="connsiteY124" fmla="*/ 952500 h 1309688"/>
              <a:gd name="connsiteX125" fmla="*/ 824677 w 2636807"/>
              <a:gd name="connsiteY125" fmla="*/ 962025 h 1309688"/>
              <a:gd name="connsiteX126" fmla="*/ 803245 w 2636807"/>
              <a:gd name="connsiteY126" fmla="*/ 966788 h 1309688"/>
              <a:gd name="connsiteX127" fmla="*/ 781814 w 2636807"/>
              <a:gd name="connsiteY127" fmla="*/ 966788 h 1309688"/>
              <a:gd name="connsiteX128" fmla="*/ 769908 w 2636807"/>
              <a:gd name="connsiteY128" fmla="*/ 976313 h 1309688"/>
              <a:gd name="connsiteX129" fmla="*/ 769908 w 2636807"/>
              <a:gd name="connsiteY129" fmla="*/ 976313 h 1309688"/>
              <a:gd name="connsiteX130" fmla="*/ 800864 w 2636807"/>
              <a:gd name="connsiteY130" fmla="*/ 978694 h 1309688"/>
              <a:gd name="connsiteX131" fmla="*/ 817533 w 2636807"/>
              <a:gd name="connsiteY131" fmla="*/ 990600 h 1309688"/>
              <a:gd name="connsiteX132" fmla="*/ 838964 w 2636807"/>
              <a:gd name="connsiteY132" fmla="*/ 981075 h 1309688"/>
              <a:gd name="connsiteX133" fmla="*/ 838964 w 2636807"/>
              <a:gd name="connsiteY133" fmla="*/ 981075 h 1309688"/>
              <a:gd name="connsiteX134" fmla="*/ 865158 w 2636807"/>
              <a:gd name="connsiteY134" fmla="*/ 983457 h 1309688"/>
              <a:gd name="connsiteX135" fmla="*/ 881827 w 2636807"/>
              <a:gd name="connsiteY135" fmla="*/ 971550 h 1309688"/>
              <a:gd name="connsiteX136" fmla="*/ 910402 w 2636807"/>
              <a:gd name="connsiteY136" fmla="*/ 1009650 h 1309688"/>
              <a:gd name="connsiteX137" fmla="*/ 910402 w 2636807"/>
              <a:gd name="connsiteY137" fmla="*/ 1050132 h 1309688"/>
              <a:gd name="connsiteX138" fmla="*/ 903258 w 2636807"/>
              <a:gd name="connsiteY138" fmla="*/ 1071563 h 1309688"/>
              <a:gd name="connsiteX139" fmla="*/ 881827 w 2636807"/>
              <a:gd name="connsiteY139" fmla="*/ 1092994 h 1309688"/>
              <a:gd name="connsiteX140" fmla="*/ 843727 w 2636807"/>
              <a:gd name="connsiteY140" fmla="*/ 1107282 h 1309688"/>
              <a:gd name="connsiteX141" fmla="*/ 829439 w 2636807"/>
              <a:gd name="connsiteY141" fmla="*/ 1123950 h 1309688"/>
              <a:gd name="connsiteX142" fmla="*/ 812770 w 2636807"/>
              <a:gd name="connsiteY142" fmla="*/ 1145382 h 1309688"/>
              <a:gd name="connsiteX143" fmla="*/ 784195 w 2636807"/>
              <a:gd name="connsiteY143" fmla="*/ 1152525 h 1309688"/>
              <a:gd name="connsiteX144" fmla="*/ 767527 w 2636807"/>
              <a:gd name="connsiteY144" fmla="*/ 1159669 h 1309688"/>
              <a:gd name="connsiteX145" fmla="*/ 753239 w 2636807"/>
              <a:gd name="connsiteY145" fmla="*/ 1162050 h 1309688"/>
              <a:gd name="connsiteX146" fmla="*/ 746095 w 2636807"/>
              <a:gd name="connsiteY146" fmla="*/ 1147763 h 1309688"/>
              <a:gd name="connsiteX147" fmla="*/ 746095 w 2636807"/>
              <a:gd name="connsiteY147" fmla="*/ 1147763 h 1309688"/>
              <a:gd name="connsiteX148" fmla="*/ 736570 w 2636807"/>
              <a:gd name="connsiteY148" fmla="*/ 1173957 h 1309688"/>
              <a:gd name="connsiteX149" fmla="*/ 717520 w 2636807"/>
              <a:gd name="connsiteY149" fmla="*/ 1188244 h 1309688"/>
              <a:gd name="connsiteX150" fmla="*/ 700852 w 2636807"/>
              <a:gd name="connsiteY150" fmla="*/ 1195388 h 1309688"/>
              <a:gd name="connsiteX151" fmla="*/ 700852 w 2636807"/>
              <a:gd name="connsiteY151" fmla="*/ 1173957 h 1309688"/>
              <a:gd name="connsiteX152" fmla="*/ 688945 w 2636807"/>
              <a:gd name="connsiteY152" fmla="*/ 1152525 h 1309688"/>
              <a:gd name="connsiteX153" fmla="*/ 691327 w 2636807"/>
              <a:gd name="connsiteY153" fmla="*/ 1197769 h 1309688"/>
              <a:gd name="connsiteX154" fmla="*/ 679420 w 2636807"/>
              <a:gd name="connsiteY154" fmla="*/ 1214438 h 1309688"/>
              <a:gd name="connsiteX155" fmla="*/ 669895 w 2636807"/>
              <a:gd name="connsiteY155" fmla="*/ 1204913 h 1309688"/>
              <a:gd name="connsiteX156" fmla="*/ 648464 w 2636807"/>
              <a:gd name="connsiteY156" fmla="*/ 1197769 h 1309688"/>
              <a:gd name="connsiteX157" fmla="*/ 631795 w 2636807"/>
              <a:gd name="connsiteY157" fmla="*/ 1193007 h 1309688"/>
              <a:gd name="connsiteX158" fmla="*/ 615127 w 2636807"/>
              <a:gd name="connsiteY158" fmla="*/ 1221582 h 1309688"/>
              <a:gd name="connsiteX159" fmla="*/ 617508 w 2636807"/>
              <a:gd name="connsiteY159" fmla="*/ 1250157 h 1309688"/>
              <a:gd name="connsiteX160" fmla="*/ 605602 w 2636807"/>
              <a:gd name="connsiteY160" fmla="*/ 1273969 h 1309688"/>
              <a:gd name="connsiteX161" fmla="*/ 577027 w 2636807"/>
              <a:gd name="connsiteY161" fmla="*/ 1281113 h 1309688"/>
              <a:gd name="connsiteX162" fmla="*/ 557977 w 2636807"/>
              <a:gd name="connsiteY162" fmla="*/ 1295400 h 1309688"/>
              <a:gd name="connsiteX163" fmla="*/ 515114 w 2636807"/>
              <a:gd name="connsiteY163" fmla="*/ 1309688 h 1309688"/>
              <a:gd name="connsiteX164" fmla="*/ 488920 w 2636807"/>
              <a:gd name="connsiteY164" fmla="*/ 1297782 h 1309688"/>
              <a:gd name="connsiteX165" fmla="*/ 472252 w 2636807"/>
              <a:gd name="connsiteY165" fmla="*/ 1288257 h 1309688"/>
              <a:gd name="connsiteX166" fmla="*/ 453202 w 2636807"/>
              <a:gd name="connsiteY166" fmla="*/ 1283494 h 1309688"/>
              <a:gd name="connsiteX167" fmla="*/ 431770 w 2636807"/>
              <a:gd name="connsiteY167" fmla="*/ 1266825 h 1309688"/>
              <a:gd name="connsiteX168" fmla="*/ 431770 w 2636807"/>
              <a:gd name="connsiteY168" fmla="*/ 1266825 h 1309688"/>
              <a:gd name="connsiteX169" fmla="*/ 431770 w 2636807"/>
              <a:gd name="connsiteY169" fmla="*/ 1266825 h 1309688"/>
              <a:gd name="connsiteX170" fmla="*/ 398433 w 2636807"/>
              <a:gd name="connsiteY170" fmla="*/ 1228725 h 1309688"/>
              <a:gd name="connsiteX171" fmla="*/ 388908 w 2636807"/>
              <a:gd name="connsiteY171" fmla="*/ 1216819 h 1309688"/>
              <a:gd name="connsiteX172" fmla="*/ 379383 w 2636807"/>
              <a:gd name="connsiteY172" fmla="*/ 1219200 h 1309688"/>
              <a:gd name="connsiteX173" fmla="*/ 379383 w 2636807"/>
              <a:gd name="connsiteY173" fmla="*/ 1204913 h 1309688"/>
              <a:gd name="connsiteX174" fmla="*/ 374620 w 2636807"/>
              <a:gd name="connsiteY174" fmla="*/ 1190625 h 1309688"/>
              <a:gd name="connsiteX175" fmla="*/ 357952 w 2636807"/>
              <a:gd name="connsiteY175" fmla="*/ 1195388 h 1309688"/>
              <a:gd name="connsiteX176" fmla="*/ 350808 w 2636807"/>
              <a:gd name="connsiteY176" fmla="*/ 1173957 h 1309688"/>
              <a:gd name="connsiteX177" fmla="*/ 336520 w 2636807"/>
              <a:gd name="connsiteY177" fmla="*/ 1154907 h 1309688"/>
              <a:gd name="connsiteX178" fmla="*/ 350808 w 2636807"/>
              <a:gd name="connsiteY178" fmla="*/ 1143000 h 1309688"/>
              <a:gd name="connsiteX179" fmla="*/ 343664 w 2636807"/>
              <a:gd name="connsiteY179" fmla="*/ 1119188 h 1309688"/>
              <a:gd name="connsiteX180" fmla="*/ 326995 w 2636807"/>
              <a:gd name="connsiteY180" fmla="*/ 1107282 h 1309688"/>
              <a:gd name="connsiteX181" fmla="*/ 334139 w 2636807"/>
              <a:gd name="connsiteY181" fmla="*/ 1090613 h 1309688"/>
              <a:gd name="connsiteX182" fmla="*/ 346045 w 2636807"/>
              <a:gd name="connsiteY182" fmla="*/ 1092994 h 1309688"/>
              <a:gd name="connsiteX183" fmla="*/ 374620 w 2636807"/>
              <a:gd name="connsiteY183" fmla="*/ 1097757 h 1309688"/>
              <a:gd name="connsiteX184" fmla="*/ 372239 w 2636807"/>
              <a:gd name="connsiteY184" fmla="*/ 1073944 h 1309688"/>
              <a:gd name="connsiteX185" fmla="*/ 398433 w 2636807"/>
              <a:gd name="connsiteY185" fmla="*/ 1054894 h 1309688"/>
              <a:gd name="connsiteX186" fmla="*/ 403196 w 2636807"/>
              <a:gd name="connsiteY186" fmla="*/ 997744 h 1309688"/>
              <a:gd name="connsiteX187" fmla="*/ 365095 w 2636807"/>
              <a:gd name="connsiteY187" fmla="*/ 957263 h 1309688"/>
              <a:gd name="connsiteX188" fmla="*/ 346045 w 2636807"/>
              <a:gd name="connsiteY188" fmla="*/ 921544 h 1309688"/>
              <a:gd name="connsiteX189" fmla="*/ 307945 w 2636807"/>
              <a:gd name="connsiteY189" fmla="*/ 888207 h 1309688"/>
              <a:gd name="connsiteX190" fmla="*/ 303183 w 2636807"/>
              <a:gd name="connsiteY190" fmla="*/ 821532 h 1309688"/>
              <a:gd name="connsiteX191" fmla="*/ 322233 w 2636807"/>
              <a:gd name="connsiteY191" fmla="*/ 792957 h 1309688"/>
              <a:gd name="connsiteX192" fmla="*/ 322233 w 2636807"/>
              <a:gd name="connsiteY192" fmla="*/ 792957 h 1309688"/>
              <a:gd name="connsiteX193" fmla="*/ 305564 w 2636807"/>
              <a:gd name="connsiteY193" fmla="*/ 757238 h 1309688"/>
              <a:gd name="connsiteX194" fmla="*/ 284133 w 2636807"/>
              <a:gd name="connsiteY194" fmla="*/ 742950 h 1309688"/>
              <a:gd name="connsiteX195" fmla="*/ 276989 w 2636807"/>
              <a:gd name="connsiteY195" fmla="*/ 726282 h 1309688"/>
              <a:gd name="connsiteX196" fmla="*/ 260320 w 2636807"/>
              <a:gd name="connsiteY196" fmla="*/ 704850 h 1309688"/>
              <a:gd name="connsiteX197" fmla="*/ 241270 w 2636807"/>
              <a:gd name="connsiteY197" fmla="*/ 681038 h 1309688"/>
              <a:gd name="connsiteX198" fmla="*/ 215077 w 2636807"/>
              <a:gd name="connsiteY198" fmla="*/ 671513 h 1309688"/>
              <a:gd name="connsiteX199" fmla="*/ 138877 w 2636807"/>
              <a:gd name="connsiteY199" fmla="*/ 592932 h 1309688"/>
              <a:gd name="connsiteX200" fmla="*/ 72202 w 2636807"/>
              <a:gd name="connsiteY200" fmla="*/ 481013 h 1309688"/>
              <a:gd name="connsiteX201" fmla="*/ 60295 w 2636807"/>
              <a:gd name="connsiteY201" fmla="*/ 423863 h 1309688"/>
              <a:gd name="connsiteX202" fmla="*/ 29339 w 2636807"/>
              <a:gd name="connsiteY202" fmla="*/ 373857 h 1309688"/>
              <a:gd name="connsiteX203" fmla="*/ 29339 w 2636807"/>
              <a:gd name="connsiteY203" fmla="*/ 342900 h 1309688"/>
              <a:gd name="connsiteX204" fmla="*/ 10289 w 2636807"/>
              <a:gd name="connsiteY204" fmla="*/ 292894 h 1309688"/>
              <a:gd name="connsiteX205" fmla="*/ 5527 w 2636807"/>
              <a:gd name="connsiteY205" fmla="*/ 216694 h 1309688"/>
              <a:gd name="connsiteX206" fmla="*/ 764 w 2636807"/>
              <a:gd name="connsiteY206" fmla="*/ 69057 h 1309688"/>
              <a:gd name="connsiteX207" fmla="*/ 22196 w 2636807"/>
              <a:gd name="connsiteY207" fmla="*/ 0 h 1309688"/>
              <a:gd name="connsiteX208" fmla="*/ 2605852 w 2636807"/>
              <a:gd name="connsiteY208" fmla="*/ 4763 h 1309688"/>
              <a:gd name="connsiteX209" fmla="*/ 2636807 w 2636807"/>
              <a:gd name="connsiteY209" fmla="*/ 881062 h 1309688"/>
              <a:gd name="connsiteX0" fmla="*/ 2636446 w 2636446"/>
              <a:gd name="connsiteY0" fmla="*/ 881062 h 1309688"/>
              <a:gd name="connsiteX1" fmla="*/ 2033991 w 2636446"/>
              <a:gd name="connsiteY1" fmla="*/ 962025 h 1309688"/>
              <a:gd name="connsiteX2" fmla="*/ 1995891 w 2636446"/>
              <a:gd name="connsiteY2" fmla="*/ 931069 h 1309688"/>
              <a:gd name="connsiteX3" fmla="*/ 1962553 w 2636446"/>
              <a:gd name="connsiteY3" fmla="*/ 902494 h 1309688"/>
              <a:gd name="connsiteX4" fmla="*/ 1922072 w 2636446"/>
              <a:gd name="connsiteY4" fmla="*/ 881063 h 1309688"/>
              <a:gd name="connsiteX5" fmla="*/ 1905403 w 2636446"/>
              <a:gd name="connsiteY5" fmla="*/ 876300 h 1309688"/>
              <a:gd name="connsiteX6" fmla="*/ 1905403 w 2636446"/>
              <a:gd name="connsiteY6" fmla="*/ 876300 h 1309688"/>
              <a:gd name="connsiteX7" fmla="*/ 1933978 w 2636446"/>
              <a:gd name="connsiteY7" fmla="*/ 869157 h 1309688"/>
              <a:gd name="connsiteX8" fmla="*/ 1953028 w 2636446"/>
              <a:gd name="connsiteY8" fmla="*/ 862013 h 1309688"/>
              <a:gd name="connsiteX9" fmla="*/ 1933978 w 2636446"/>
              <a:gd name="connsiteY9" fmla="*/ 852488 h 1309688"/>
              <a:gd name="connsiteX10" fmla="*/ 1900641 w 2636446"/>
              <a:gd name="connsiteY10" fmla="*/ 842963 h 1309688"/>
              <a:gd name="connsiteX11" fmla="*/ 1872066 w 2636446"/>
              <a:gd name="connsiteY11" fmla="*/ 828675 h 1309688"/>
              <a:gd name="connsiteX12" fmla="*/ 1841109 w 2636446"/>
              <a:gd name="connsiteY12" fmla="*/ 812007 h 1309688"/>
              <a:gd name="connsiteX13" fmla="*/ 1819678 w 2636446"/>
              <a:gd name="connsiteY13" fmla="*/ 797719 h 1309688"/>
              <a:gd name="connsiteX14" fmla="*/ 1814916 w 2636446"/>
              <a:gd name="connsiteY14" fmla="*/ 778669 h 1309688"/>
              <a:gd name="connsiteX15" fmla="*/ 1843491 w 2636446"/>
              <a:gd name="connsiteY15" fmla="*/ 788194 h 1309688"/>
              <a:gd name="connsiteX16" fmla="*/ 1843491 w 2636446"/>
              <a:gd name="connsiteY16" fmla="*/ 788194 h 1309688"/>
              <a:gd name="connsiteX17" fmla="*/ 1872066 w 2636446"/>
              <a:gd name="connsiteY17" fmla="*/ 790575 h 1309688"/>
              <a:gd name="connsiteX18" fmla="*/ 1917309 w 2636446"/>
              <a:gd name="connsiteY18" fmla="*/ 800100 h 1309688"/>
              <a:gd name="connsiteX19" fmla="*/ 1917309 w 2636446"/>
              <a:gd name="connsiteY19" fmla="*/ 800100 h 1309688"/>
              <a:gd name="connsiteX20" fmla="*/ 1898259 w 2636446"/>
              <a:gd name="connsiteY20" fmla="*/ 769144 h 1309688"/>
              <a:gd name="connsiteX21" fmla="*/ 1862541 w 2636446"/>
              <a:gd name="connsiteY21" fmla="*/ 776288 h 1309688"/>
              <a:gd name="connsiteX22" fmla="*/ 1838728 w 2636446"/>
              <a:gd name="connsiteY22" fmla="*/ 769144 h 1309688"/>
              <a:gd name="connsiteX23" fmla="*/ 1812534 w 2636446"/>
              <a:gd name="connsiteY23" fmla="*/ 766763 h 1309688"/>
              <a:gd name="connsiteX24" fmla="*/ 1786341 w 2636446"/>
              <a:gd name="connsiteY24" fmla="*/ 776288 h 1309688"/>
              <a:gd name="connsiteX25" fmla="*/ 1757766 w 2636446"/>
              <a:gd name="connsiteY25" fmla="*/ 783432 h 1309688"/>
              <a:gd name="connsiteX26" fmla="*/ 1729191 w 2636446"/>
              <a:gd name="connsiteY26" fmla="*/ 783432 h 1309688"/>
              <a:gd name="connsiteX27" fmla="*/ 1702997 w 2636446"/>
              <a:gd name="connsiteY27" fmla="*/ 769144 h 1309688"/>
              <a:gd name="connsiteX28" fmla="*/ 1679184 w 2636446"/>
              <a:gd name="connsiteY28" fmla="*/ 781050 h 1309688"/>
              <a:gd name="connsiteX29" fmla="*/ 1664897 w 2636446"/>
              <a:gd name="connsiteY29" fmla="*/ 776288 h 1309688"/>
              <a:gd name="connsiteX30" fmla="*/ 1629178 w 2636446"/>
              <a:gd name="connsiteY30" fmla="*/ 783432 h 1309688"/>
              <a:gd name="connsiteX31" fmla="*/ 1593459 w 2636446"/>
              <a:gd name="connsiteY31" fmla="*/ 783432 h 1309688"/>
              <a:gd name="connsiteX32" fmla="*/ 1569647 w 2636446"/>
              <a:gd name="connsiteY32" fmla="*/ 778669 h 1309688"/>
              <a:gd name="connsiteX33" fmla="*/ 1548216 w 2636446"/>
              <a:gd name="connsiteY33" fmla="*/ 764382 h 1309688"/>
              <a:gd name="connsiteX34" fmla="*/ 1548216 w 2636446"/>
              <a:gd name="connsiteY34" fmla="*/ 750094 h 1309688"/>
              <a:gd name="connsiteX35" fmla="*/ 1524403 w 2636446"/>
              <a:gd name="connsiteY35" fmla="*/ 785813 h 1309688"/>
              <a:gd name="connsiteX36" fmla="*/ 1529166 w 2636446"/>
              <a:gd name="connsiteY36" fmla="*/ 807244 h 1309688"/>
              <a:gd name="connsiteX37" fmla="*/ 1533928 w 2636446"/>
              <a:gd name="connsiteY37" fmla="*/ 823913 h 1309688"/>
              <a:gd name="connsiteX38" fmla="*/ 1579172 w 2636446"/>
              <a:gd name="connsiteY38" fmla="*/ 809625 h 1309688"/>
              <a:gd name="connsiteX39" fmla="*/ 1614891 w 2636446"/>
              <a:gd name="connsiteY39" fmla="*/ 807244 h 1309688"/>
              <a:gd name="connsiteX40" fmla="*/ 1655372 w 2636446"/>
              <a:gd name="connsiteY40" fmla="*/ 800100 h 1309688"/>
              <a:gd name="connsiteX41" fmla="*/ 1676803 w 2636446"/>
              <a:gd name="connsiteY41" fmla="*/ 800100 h 1309688"/>
              <a:gd name="connsiteX42" fmla="*/ 1702997 w 2636446"/>
              <a:gd name="connsiteY42" fmla="*/ 797719 h 1309688"/>
              <a:gd name="connsiteX43" fmla="*/ 1729191 w 2636446"/>
              <a:gd name="connsiteY43" fmla="*/ 814388 h 1309688"/>
              <a:gd name="connsiteX44" fmla="*/ 1750622 w 2636446"/>
              <a:gd name="connsiteY44" fmla="*/ 814388 h 1309688"/>
              <a:gd name="connsiteX45" fmla="*/ 1781578 w 2636446"/>
              <a:gd name="connsiteY45" fmla="*/ 823913 h 1309688"/>
              <a:gd name="connsiteX46" fmla="*/ 1795866 w 2636446"/>
              <a:gd name="connsiteY46" fmla="*/ 833438 h 1309688"/>
              <a:gd name="connsiteX47" fmla="*/ 1795866 w 2636446"/>
              <a:gd name="connsiteY47" fmla="*/ 852488 h 1309688"/>
              <a:gd name="connsiteX48" fmla="*/ 1724428 w 2636446"/>
              <a:gd name="connsiteY48" fmla="*/ 850107 h 1309688"/>
              <a:gd name="connsiteX49" fmla="*/ 1636322 w 2636446"/>
              <a:gd name="connsiteY49" fmla="*/ 859632 h 1309688"/>
              <a:gd name="connsiteX50" fmla="*/ 1550597 w 2636446"/>
              <a:gd name="connsiteY50" fmla="*/ 866775 h 1309688"/>
              <a:gd name="connsiteX51" fmla="*/ 1441059 w 2636446"/>
              <a:gd name="connsiteY51" fmla="*/ 890588 h 1309688"/>
              <a:gd name="connsiteX52" fmla="*/ 1341047 w 2636446"/>
              <a:gd name="connsiteY52" fmla="*/ 919163 h 1309688"/>
              <a:gd name="connsiteX53" fmla="*/ 1252941 w 2636446"/>
              <a:gd name="connsiteY53" fmla="*/ 962025 h 1309688"/>
              <a:gd name="connsiteX54" fmla="*/ 1193409 w 2636446"/>
              <a:gd name="connsiteY54" fmla="*/ 995363 h 1309688"/>
              <a:gd name="connsiteX55" fmla="*/ 1114828 w 2636446"/>
              <a:gd name="connsiteY55" fmla="*/ 1021557 h 1309688"/>
              <a:gd name="connsiteX56" fmla="*/ 1026722 w 2636446"/>
              <a:gd name="connsiteY56" fmla="*/ 1052513 h 1309688"/>
              <a:gd name="connsiteX57" fmla="*/ 993384 w 2636446"/>
              <a:gd name="connsiteY57" fmla="*/ 1064419 h 1309688"/>
              <a:gd name="connsiteX58" fmla="*/ 971953 w 2636446"/>
              <a:gd name="connsiteY58" fmla="*/ 1057275 h 1309688"/>
              <a:gd name="connsiteX59" fmla="*/ 981478 w 2636446"/>
              <a:gd name="connsiteY59" fmla="*/ 1033463 h 1309688"/>
              <a:gd name="connsiteX60" fmla="*/ 995766 w 2636446"/>
              <a:gd name="connsiteY60" fmla="*/ 1016794 h 1309688"/>
              <a:gd name="connsiteX61" fmla="*/ 1007672 w 2636446"/>
              <a:gd name="connsiteY61" fmla="*/ 997744 h 1309688"/>
              <a:gd name="connsiteX62" fmla="*/ 1007672 w 2636446"/>
              <a:gd name="connsiteY62" fmla="*/ 997744 h 1309688"/>
              <a:gd name="connsiteX63" fmla="*/ 1038628 w 2636446"/>
              <a:gd name="connsiteY63" fmla="*/ 976313 h 1309688"/>
              <a:gd name="connsiteX64" fmla="*/ 1060059 w 2636446"/>
              <a:gd name="connsiteY64" fmla="*/ 983457 h 1309688"/>
              <a:gd name="connsiteX65" fmla="*/ 1069584 w 2636446"/>
              <a:gd name="connsiteY65" fmla="*/ 1012032 h 1309688"/>
              <a:gd name="connsiteX66" fmla="*/ 1086253 w 2636446"/>
              <a:gd name="connsiteY66" fmla="*/ 1009650 h 1309688"/>
              <a:gd name="connsiteX67" fmla="*/ 1083872 w 2636446"/>
              <a:gd name="connsiteY67" fmla="*/ 990600 h 1309688"/>
              <a:gd name="connsiteX68" fmla="*/ 1083872 w 2636446"/>
              <a:gd name="connsiteY68" fmla="*/ 990600 h 1309688"/>
              <a:gd name="connsiteX69" fmla="*/ 1093397 w 2636446"/>
              <a:gd name="connsiteY69" fmla="*/ 962025 h 1309688"/>
              <a:gd name="connsiteX70" fmla="*/ 1112447 w 2636446"/>
              <a:gd name="connsiteY70" fmla="*/ 952500 h 1309688"/>
              <a:gd name="connsiteX71" fmla="*/ 1091016 w 2636446"/>
              <a:gd name="connsiteY71" fmla="*/ 954882 h 1309688"/>
              <a:gd name="connsiteX72" fmla="*/ 1048153 w 2636446"/>
              <a:gd name="connsiteY72" fmla="*/ 964407 h 1309688"/>
              <a:gd name="connsiteX73" fmla="*/ 1026722 w 2636446"/>
              <a:gd name="connsiteY73" fmla="*/ 957263 h 1309688"/>
              <a:gd name="connsiteX74" fmla="*/ 998147 w 2636446"/>
              <a:gd name="connsiteY74" fmla="*/ 957263 h 1309688"/>
              <a:gd name="connsiteX75" fmla="*/ 988622 w 2636446"/>
              <a:gd name="connsiteY75" fmla="*/ 947738 h 1309688"/>
              <a:gd name="connsiteX76" fmla="*/ 1012434 w 2636446"/>
              <a:gd name="connsiteY76" fmla="*/ 935832 h 1309688"/>
              <a:gd name="connsiteX77" fmla="*/ 1062441 w 2636446"/>
              <a:gd name="connsiteY77" fmla="*/ 923925 h 1309688"/>
              <a:gd name="connsiteX78" fmla="*/ 1093397 w 2636446"/>
              <a:gd name="connsiteY78" fmla="*/ 916782 h 1309688"/>
              <a:gd name="connsiteX79" fmla="*/ 1117209 w 2636446"/>
              <a:gd name="connsiteY79" fmla="*/ 900113 h 1309688"/>
              <a:gd name="connsiteX80" fmla="*/ 1195791 w 2636446"/>
              <a:gd name="connsiteY80" fmla="*/ 883444 h 1309688"/>
              <a:gd name="connsiteX81" fmla="*/ 1214841 w 2636446"/>
              <a:gd name="connsiteY81" fmla="*/ 871538 h 1309688"/>
              <a:gd name="connsiteX82" fmla="*/ 1183884 w 2636446"/>
              <a:gd name="connsiteY82" fmla="*/ 866775 h 1309688"/>
              <a:gd name="connsiteX83" fmla="*/ 1114828 w 2636446"/>
              <a:gd name="connsiteY83" fmla="*/ 883444 h 1309688"/>
              <a:gd name="connsiteX84" fmla="*/ 1071966 w 2636446"/>
              <a:gd name="connsiteY84" fmla="*/ 895350 h 1309688"/>
              <a:gd name="connsiteX85" fmla="*/ 1048153 w 2636446"/>
              <a:gd name="connsiteY85" fmla="*/ 912019 h 1309688"/>
              <a:gd name="connsiteX86" fmla="*/ 1005291 w 2636446"/>
              <a:gd name="connsiteY86" fmla="*/ 919163 h 1309688"/>
              <a:gd name="connsiteX87" fmla="*/ 983859 w 2636446"/>
              <a:gd name="connsiteY87" fmla="*/ 914400 h 1309688"/>
              <a:gd name="connsiteX88" fmla="*/ 960047 w 2636446"/>
              <a:gd name="connsiteY88" fmla="*/ 919163 h 1309688"/>
              <a:gd name="connsiteX89" fmla="*/ 940997 w 2636446"/>
              <a:gd name="connsiteY89" fmla="*/ 904875 h 1309688"/>
              <a:gd name="connsiteX90" fmla="*/ 919566 w 2636446"/>
              <a:gd name="connsiteY90" fmla="*/ 897732 h 1309688"/>
              <a:gd name="connsiteX91" fmla="*/ 888609 w 2636446"/>
              <a:gd name="connsiteY91" fmla="*/ 897732 h 1309688"/>
              <a:gd name="connsiteX92" fmla="*/ 869559 w 2636446"/>
              <a:gd name="connsiteY92" fmla="*/ 904875 h 1309688"/>
              <a:gd name="connsiteX93" fmla="*/ 869559 w 2636446"/>
              <a:gd name="connsiteY93" fmla="*/ 885825 h 1309688"/>
              <a:gd name="connsiteX94" fmla="*/ 862416 w 2636446"/>
              <a:gd name="connsiteY94" fmla="*/ 859632 h 1309688"/>
              <a:gd name="connsiteX95" fmla="*/ 855272 w 2636446"/>
              <a:gd name="connsiteY95" fmla="*/ 828675 h 1309688"/>
              <a:gd name="connsiteX96" fmla="*/ 860034 w 2636446"/>
              <a:gd name="connsiteY96" fmla="*/ 800100 h 1309688"/>
              <a:gd name="connsiteX97" fmla="*/ 874322 w 2636446"/>
              <a:gd name="connsiteY97" fmla="*/ 778669 h 1309688"/>
              <a:gd name="connsiteX98" fmla="*/ 843366 w 2636446"/>
              <a:gd name="connsiteY98" fmla="*/ 804863 h 1309688"/>
              <a:gd name="connsiteX99" fmla="*/ 817172 w 2636446"/>
              <a:gd name="connsiteY99" fmla="*/ 804863 h 1309688"/>
              <a:gd name="connsiteX100" fmla="*/ 783834 w 2636446"/>
              <a:gd name="connsiteY100" fmla="*/ 807244 h 1309688"/>
              <a:gd name="connsiteX101" fmla="*/ 755259 w 2636446"/>
              <a:gd name="connsiteY101" fmla="*/ 800100 h 1309688"/>
              <a:gd name="connsiteX102" fmla="*/ 731447 w 2636446"/>
              <a:gd name="connsiteY102" fmla="*/ 778669 h 1309688"/>
              <a:gd name="connsiteX103" fmla="*/ 707634 w 2636446"/>
              <a:gd name="connsiteY103" fmla="*/ 771525 h 1309688"/>
              <a:gd name="connsiteX104" fmla="*/ 662391 w 2636446"/>
              <a:gd name="connsiteY104" fmla="*/ 778669 h 1309688"/>
              <a:gd name="connsiteX105" fmla="*/ 619528 w 2636446"/>
              <a:gd name="connsiteY105" fmla="*/ 785813 h 1309688"/>
              <a:gd name="connsiteX106" fmla="*/ 574284 w 2636446"/>
              <a:gd name="connsiteY106" fmla="*/ 792957 h 1309688"/>
              <a:gd name="connsiteX107" fmla="*/ 555234 w 2636446"/>
              <a:gd name="connsiteY107" fmla="*/ 781050 h 1309688"/>
              <a:gd name="connsiteX108" fmla="*/ 550472 w 2636446"/>
              <a:gd name="connsiteY108" fmla="*/ 764382 h 1309688"/>
              <a:gd name="connsiteX109" fmla="*/ 540947 w 2636446"/>
              <a:gd name="connsiteY109" fmla="*/ 740569 h 1309688"/>
              <a:gd name="connsiteX110" fmla="*/ 540947 w 2636446"/>
              <a:gd name="connsiteY110" fmla="*/ 740569 h 1309688"/>
              <a:gd name="connsiteX111" fmla="*/ 545709 w 2636446"/>
              <a:gd name="connsiteY111" fmla="*/ 792957 h 1309688"/>
              <a:gd name="connsiteX112" fmla="*/ 559997 w 2636446"/>
              <a:gd name="connsiteY112" fmla="*/ 809625 h 1309688"/>
              <a:gd name="connsiteX113" fmla="*/ 610003 w 2636446"/>
              <a:gd name="connsiteY113" fmla="*/ 814388 h 1309688"/>
              <a:gd name="connsiteX114" fmla="*/ 660009 w 2636446"/>
              <a:gd name="connsiteY114" fmla="*/ 802482 h 1309688"/>
              <a:gd name="connsiteX115" fmla="*/ 693347 w 2636446"/>
              <a:gd name="connsiteY115" fmla="*/ 797719 h 1309688"/>
              <a:gd name="connsiteX116" fmla="*/ 724303 w 2636446"/>
              <a:gd name="connsiteY116" fmla="*/ 804863 h 1309688"/>
              <a:gd name="connsiteX117" fmla="*/ 740972 w 2636446"/>
              <a:gd name="connsiteY117" fmla="*/ 831057 h 1309688"/>
              <a:gd name="connsiteX118" fmla="*/ 767166 w 2636446"/>
              <a:gd name="connsiteY118" fmla="*/ 831057 h 1309688"/>
              <a:gd name="connsiteX119" fmla="*/ 802884 w 2636446"/>
              <a:gd name="connsiteY119" fmla="*/ 826294 h 1309688"/>
              <a:gd name="connsiteX120" fmla="*/ 831459 w 2636446"/>
              <a:gd name="connsiteY120" fmla="*/ 835819 h 1309688"/>
              <a:gd name="connsiteX121" fmla="*/ 838603 w 2636446"/>
              <a:gd name="connsiteY121" fmla="*/ 881063 h 1309688"/>
              <a:gd name="connsiteX122" fmla="*/ 850509 w 2636446"/>
              <a:gd name="connsiteY122" fmla="*/ 919163 h 1309688"/>
              <a:gd name="connsiteX123" fmla="*/ 850509 w 2636446"/>
              <a:gd name="connsiteY123" fmla="*/ 935832 h 1309688"/>
              <a:gd name="connsiteX124" fmla="*/ 840984 w 2636446"/>
              <a:gd name="connsiteY124" fmla="*/ 952500 h 1309688"/>
              <a:gd name="connsiteX125" fmla="*/ 824316 w 2636446"/>
              <a:gd name="connsiteY125" fmla="*/ 962025 h 1309688"/>
              <a:gd name="connsiteX126" fmla="*/ 802884 w 2636446"/>
              <a:gd name="connsiteY126" fmla="*/ 966788 h 1309688"/>
              <a:gd name="connsiteX127" fmla="*/ 781453 w 2636446"/>
              <a:gd name="connsiteY127" fmla="*/ 966788 h 1309688"/>
              <a:gd name="connsiteX128" fmla="*/ 769547 w 2636446"/>
              <a:gd name="connsiteY128" fmla="*/ 976313 h 1309688"/>
              <a:gd name="connsiteX129" fmla="*/ 769547 w 2636446"/>
              <a:gd name="connsiteY129" fmla="*/ 976313 h 1309688"/>
              <a:gd name="connsiteX130" fmla="*/ 800503 w 2636446"/>
              <a:gd name="connsiteY130" fmla="*/ 978694 h 1309688"/>
              <a:gd name="connsiteX131" fmla="*/ 817172 w 2636446"/>
              <a:gd name="connsiteY131" fmla="*/ 990600 h 1309688"/>
              <a:gd name="connsiteX132" fmla="*/ 838603 w 2636446"/>
              <a:gd name="connsiteY132" fmla="*/ 981075 h 1309688"/>
              <a:gd name="connsiteX133" fmla="*/ 838603 w 2636446"/>
              <a:gd name="connsiteY133" fmla="*/ 981075 h 1309688"/>
              <a:gd name="connsiteX134" fmla="*/ 864797 w 2636446"/>
              <a:gd name="connsiteY134" fmla="*/ 983457 h 1309688"/>
              <a:gd name="connsiteX135" fmla="*/ 881466 w 2636446"/>
              <a:gd name="connsiteY135" fmla="*/ 971550 h 1309688"/>
              <a:gd name="connsiteX136" fmla="*/ 910041 w 2636446"/>
              <a:gd name="connsiteY136" fmla="*/ 1009650 h 1309688"/>
              <a:gd name="connsiteX137" fmla="*/ 910041 w 2636446"/>
              <a:gd name="connsiteY137" fmla="*/ 1050132 h 1309688"/>
              <a:gd name="connsiteX138" fmla="*/ 902897 w 2636446"/>
              <a:gd name="connsiteY138" fmla="*/ 1071563 h 1309688"/>
              <a:gd name="connsiteX139" fmla="*/ 881466 w 2636446"/>
              <a:gd name="connsiteY139" fmla="*/ 1092994 h 1309688"/>
              <a:gd name="connsiteX140" fmla="*/ 843366 w 2636446"/>
              <a:gd name="connsiteY140" fmla="*/ 1107282 h 1309688"/>
              <a:gd name="connsiteX141" fmla="*/ 829078 w 2636446"/>
              <a:gd name="connsiteY141" fmla="*/ 1123950 h 1309688"/>
              <a:gd name="connsiteX142" fmla="*/ 812409 w 2636446"/>
              <a:gd name="connsiteY142" fmla="*/ 1145382 h 1309688"/>
              <a:gd name="connsiteX143" fmla="*/ 783834 w 2636446"/>
              <a:gd name="connsiteY143" fmla="*/ 1152525 h 1309688"/>
              <a:gd name="connsiteX144" fmla="*/ 767166 w 2636446"/>
              <a:gd name="connsiteY144" fmla="*/ 1159669 h 1309688"/>
              <a:gd name="connsiteX145" fmla="*/ 752878 w 2636446"/>
              <a:gd name="connsiteY145" fmla="*/ 1162050 h 1309688"/>
              <a:gd name="connsiteX146" fmla="*/ 745734 w 2636446"/>
              <a:gd name="connsiteY146" fmla="*/ 1147763 h 1309688"/>
              <a:gd name="connsiteX147" fmla="*/ 745734 w 2636446"/>
              <a:gd name="connsiteY147" fmla="*/ 1147763 h 1309688"/>
              <a:gd name="connsiteX148" fmla="*/ 736209 w 2636446"/>
              <a:gd name="connsiteY148" fmla="*/ 1173957 h 1309688"/>
              <a:gd name="connsiteX149" fmla="*/ 717159 w 2636446"/>
              <a:gd name="connsiteY149" fmla="*/ 1188244 h 1309688"/>
              <a:gd name="connsiteX150" fmla="*/ 700491 w 2636446"/>
              <a:gd name="connsiteY150" fmla="*/ 1195388 h 1309688"/>
              <a:gd name="connsiteX151" fmla="*/ 700491 w 2636446"/>
              <a:gd name="connsiteY151" fmla="*/ 1173957 h 1309688"/>
              <a:gd name="connsiteX152" fmla="*/ 688584 w 2636446"/>
              <a:gd name="connsiteY152" fmla="*/ 1152525 h 1309688"/>
              <a:gd name="connsiteX153" fmla="*/ 690966 w 2636446"/>
              <a:gd name="connsiteY153" fmla="*/ 1197769 h 1309688"/>
              <a:gd name="connsiteX154" fmla="*/ 679059 w 2636446"/>
              <a:gd name="connsiteY154" fmla="*/ 1214438 h 1309688"/>
              <a:gd name="connsiteX155" fmla="*/ 669534 w 2636446"/>
              <a:gd name="connsiteY155" fmla="*/ 1204913 h 1309688"/>
              <a:gd name="connsiteX156" fmla="*/ 648103 w 2636446"/>
              <a:gd name="connsiteY156" fmla="*/ 1197769 h 1309688"/>
              <a:gd name="connsiteX157" fmla="*/ 631434 w 2636446"/>
              <a:gd name="connsiteY157" fmla="*/ 1193007 h 1309688"/>
              <a:gd name="connsiteX158" fmla="*/ 614766 w 2636446"/>
              <a:gd name="connsiteY158" fmla="*/ 1221582 h 1309688"/>
              <a:gd name="connsiteX159" fmla="*/ 617147 w 2636446"/>
              <a:gd name="connsiteY159" fmla="*/ 1250157 h 1309688"/>
              <a:gd name="connsiteX160" fmla="*/ 605241 w 2636446"/>
              <a:gd name="connsiteY160" fmla="*/ 1273969 h 1309688"/>
              <a:gd name="connsiteX161" fmla="*/ 576666 w 2636446"/>
              <a:gd name="connsiteY161" fmla="*/ 1281113 h 1309688"/>
              <a:gd name="connsiteX162" fmla="*/ 557616 w 2636446"/>
              <a:gd name="connsiteY162" fmla="*/ 1295400 h 1309688"/>
              <a:gd name="connsiteX163" fmla="*/ 514753 w 2636446"/>
              <a:gd name="connsiteY163" fmla="*/ 1309688 h 1309688"/>
              <a:gd name="connsiteX164" fmla="*/ 488559 w 2636446"/>
              <a:gd name="connsiteY164" fmla="*/ 1297782 h 1309688"/>
              <a:gd name="connsiteX165" fmla="*/ 471891 w 2636446"/>
              <a:gd name="connsiteY165" fmla="*/ 1288257 h 1309688"/>
              <a:gd name="connsiteX166" fmla="*/ 452841 w 2636446"/>
              <a:gd name="connsiteY166" fmla="*/ 1283494 h 1309688"/>
              <a:gd name="connsiteX167" fmla="*/ 431409 w 2636446"/>
              <a:gd name="connsiteY167" fmla="*/ 1266825 h 1309688"/>
              <a:gd name="connsiteX168" fmla="*/ 431409 w 2636446"/>
              <a:gd name="connsiteY168" fmla="*/ 1266825 h 1309688"/>
              <a:gd name="connsiteX169" fmla="*/ 431409 w 2636446"/>
              <a:gd name="connsiteY169" fmla="*/ 1266825 h 1309688"/>
              <a:gd name="connsiteX170" fmla="*/ 398072 w 2636446"/>
              <a:gd name="connsiteY170" fmla="*/ 1228725 h 1309688"/>
              <a:gd name="connsiteX171" fmla="*/ 388547 w 2636446"/>
              <a:gd name="connsiteY171" fmla="*/ 1216819 h 1309688"/>
              <a:gd name="connsiteX172" fmla="*/ 379022 w 2636446"/>
              <a:gd name="connsiteY172" fmla="*/ 1219200 h 1309688"/>
              <a:gd name="connsiteX173" fmla="*/ 379022 w 2636446"/>
              <a:gd name="connsiteY173" fmla="*/ 1204913 h 1309688"/>
              <a:gd name="connsiteX174" fmla="*/ 374259 w 2636446"/>
              <a:gd name="connsiteY174" fmla="*/ 1190625 h 1309688"/>
              <a:gd name="connsiteX175" fmla="*/ 357591 w 2636446"/>
              <a:gd name="connsiteY175" fmla="*/ 1195388 h 1309688"/>
              <a:gd name="connsiteX176" fmla="*/ 350447 w 2636446"/>
              <a:gd name="connsiteY176" fmla="*/ 1173957 h 1309688"/>
              <a:gd name="connsiteX177" fmla="*/ 336159 w 2636446"/>
              <a:gd name="connsiteY177" fmla="*/ 1154907 h 1309688"/>
              <a:gd name="connsiteX178" fmla="*/ 350447 w 2636446"/>
              <a:gd name="connsiteY178" fmla="*/ 1143000 h 1309688"/>
              <a:gd name="connsiteX179" fmla="*/ 343303 w 2636446"/>
              <a:gd name="connsiteY179" fmla="*/ 1119188 h 1309688"/>
              <a:gd name="connsiteX180" fmla="*/ 326634 w 2636446"/>
              <a:gd name="connsiteY180" fmla="*/ 1107282 h 1309688"/>
              <a:gd name="connsiteX181" fmla="*/ 333778 w 2636446"/>
              <a:gd name="connsiteY181" fmla="*/ 1090613 h 1309688"/>
              <a:gd name="connsiteX182" fmla="*/ 345684 w 2636446"/>
              <a:gd name="connsiteY182" fmla="*/ 1092994 h 1309688"/>
              <a:gd name="connsiteX183" fmla="*/ 374259 w 2636446"/>
              <a:gd name="connsiteY183" fmla="*/ 1097757 h 1309688"/>
              <a:gd name="connsiteX184" fmla="*/ 371878 w 2636446"/>
              <a:gd name="connsiteY184" fmla="*/ 1073944 h 1309688"/>
              <a:gd name="connsiteX185" fmla="*/ 398072 w 2636446"/>
              <a:gd name="connsiteY185" fmla="*/ 1054894 h 1309688"/>
              <a:gd name="connsiteX186" fmla="*/ 402835 w 2636446"/>
              <a:gd name="connsiteY186" fmla="*/ 997744 h 1309688"/>
              <a:gd name="connsiteX187" fmla="*/ 364734 w 2636446"/>
              <a:gd name="connsiteY187" fmla="*/ 957263 h 1309688"/>
              <a:gd name="connsiteX188" fmla="*/ 345684 w 2636446"/>
              <a:gd name="connsiteY188" fmla="*/ 921544 h 1309688"/>
              <a:gd name="connsiteX189" fmla="*/ 307584 w 2636446"/>
              <a:gd name="connsiteY189" fmla="*/ 888207 h 1309688"/>
              <a:gd name="connsiteX190" fmla="*/ 302822 w 2636446"/>
              <a:gd name="connsiteY190" fmla="*/ 821532 h 1309688"/>
              <a:gd name="connsiteX191" fmla="*/ 321872 w 2636446"/>
              <a:gd name="connsiteY191" fmla="*/ 792957 h 1309688"/>
              <a:gd name="connsiteX192" fmla="*/ 321872 w 2636446"/>
              <a:gd name="connsiteY192" fmla="*/ 792957 h 1309688"/>
              <a:gd name="connsiteX193" fmla="*/ 305203 w 2636446"/>
              <a:gd name="connsiteY193" fmla="*/ 757238 h 1309688"/>
              <a:gd name="connsiteX194" fmla="*/ 283772 w 2636446"/>
              <a:gd name="connsiteY194" fmla="*/ 742950 h 1309688"/>
              <a:gd name="connsiteX195" fmla="*/ 276628 w 2636446"/>
              <a:gd name="connsiteY195" fmla="*/ 726282 h 1309688"/>
              <a:gd name="connsiteX196" fmla="*/ 259959 w 2636446"/>
              <a:gd name="connsiteY196" fmla="*/ 704850 h 1309688"/>
              <a:gd name="connsiteX197" fmla="*/ 240909 w 2636446"/>
              <a:gd name="connsiteY197" fmla="*/ 681038 h 1309688"/>
              <a:gd name="connsiteX198" fmla="*/ 214716 w 2636446"/>
              <a:gd name="connsiteY198" fmla="*/ 671513 h 1309688"/>
              <a:gd name="connsiteX199" fmla="*/ 138516 w 2636446"/>
              <a:gd name="connsiteY199" fmla="*/ 592932 h 1309688"/>
              <a:gd name="connsiteX200" fmla="*/ 71841 w 2636446"/>
              <a:gd name="connsiteY200" fmla="*/ 481013 h 1309688"/>
              <a:gd name="connsiteX201" fmla="*/ 59934 w 2636446"/>
              <a:gd name="connsiteY201" fmla="*/ 423863 h 1309688"/>
              <a:gd name="connsiteX202" fmla="*/ 28978 w 2636446"/>
              <a:gd name="connsiteY202" fmla="*/ 373857 h 1309688"/>
              <a:gd name="connsiteX203" fmla="*/ 28978 w 2636446"/>
              <a:gd name="connsiteY203" fmla="*/ 342900 h 1309688"/>
              <a:gd name="connsiteX204" fmla="*/ 9928 w 2636446"/>
              <a:gd name="connsiteY204" fmla="*/ 292894 h 1309688"/>
              <a:gd name="connsiteX205" fmla="*/ 12309 w 2636446"/>
              <a:gd name="connsiteY205" fmla="*/ 259557 h 1309688"/>
              <a:gd name="connsiteX206" fmla="*/ 5166 w 2636446"/>
              <a:gd name="connsiteY206" fmla="*/ 216694 h 1309688"/>
              <a:gd name="connsiteX207" fmla="*/ 403 w 2636446"/>
              <a:gd name="connsiteY207" fmla="*/ 69057 h 1309688"/>
              <a:gd name="connsiteX208" fmla="*/ 21835 w 2636446"/>
              <a:gd name="connsiteY208" fmla="*/ 0 h 1309688"/>
              <a:gd name="connsiteX209" fmla="*/ 2605491 w 2636446"/>
              <a:gd name="connsiteY209" fmla="*/ 4763 h 1309688"/>
              <a:gd name="connsiteX210" fmla="*/ 2636446 w 2636446"/>
              <a:gd name="connsiteY210" fmla="*/ 881062 h 1309688"/>
              <a:gd name="connsiteX0" fmla="*/ 2636602 w 2636602"/>
              <a:gd name="connsiteY0" fmla="*/ 881062 h 1309688"/>
              <a:gd name="connsiteX1" fmla="*/ 2034147 w 2636602"/>
              <a:gd name="connsiteY1" fmla="*/ 962025 h 1309688"/>
              <a:gd name="connsiteX2" fmla="*/ 1996047 w 2636602"/>
              <a:gd name="connsiteY2" fmla="*/ 931069 h 1309688"/>
              <a:gd name="connsiteX3" fmla="*/ 1962709 w 2636602"/>
              <a:gd name="connsiteY3" fmla="*/ 902494 h 1309688"/>
              <a:gd name="connsiteX4" fmla="*/ 1922228 w 2636602"/>
              <a:gd name="connsiteY4" fmla="*/ 881063 h 1309688"/>
              <a:gd name="connsiteX5" fmla="*/ 1905559 w 2636602"/>
              <a:gd name="connsiteY5" fmla="*/ 876300 h 1309688"/>
              <a:gd name="connsiteX6" fmla="*/ 1905559 w 2636602"/>
              <a:gd name="connsiteY6" fmla="*/ 876300 h 1309688"/>
              <a:gd name="connsiteX7" fmla="*/ 1934134 w 2636602"/>
              <a:gd name="connsiteY7" fmla="*/ 869157 h 1309688"/>
              <a:gd name="connsiteX8" fmla="*/ 1953184 w 2636602"/>
              <a:gd name="connsiteY8" fmla="*/ 862013 h 1309688"/>
              <a:gd name="connsiteX9" fmla="*/ 1934134 w 2636602"/>
              <a:gd name="connsiteY9" fmla="*/ 852488 h 1309688"/>
              <a:gd name="connsiteX10" fmla="*/ 1900797 w 2636602"/>
              <a:gd name="connsiteY10" fmla="*/ 842963 h 1309688"/>
              <a:gd name="connsiteX11" fmla="*/ 1872222 w 2636602"/>
              <a:gd name="connsiteY11" fmla="*/ 828675 h 1309688"/>
              <a:gd name="connsiteX12" fmla="*/ 1841265 w 2636602"/>
              <a:gd name="connsiteY12" fmla="*/ 812007 h 1309688"/>
              <a:gd name="connsiteX13" fmla="*/ 1819834 w 2636602"/>
              <a:gd name="connsiteY13" fmla="*/ 797719 h 1309688"/>
              <a:gd name="connsiteX14" fmla="*/ 1815072 w 2636602"/>
              <a:gd name="connsiteY14" fmla="*/ 778669 h 1309688"/>
              <a:gd name="connsiteX15" fmla="*/ 1843647 w 2636602"/>
              <a:gd name="connsiteY15" fmla="*/ 788194 h 1309688"/>
              <a:gd name="connsiteX16" fmla="*/ 1843647 w 2636602"/>
              <a:gd name="connsiteY16" fmla="*/ 788194 h 1309688"/>
              <a:gd name="connsiteX17" fmla="*/ 1872222 w 2636602"/>
              <a:gd name="connsiteY17" fmla="*/ 790575 h 1309688"/>
              <a:gd name="connsiteX18" fmla="*/ 1917465 w 2636602"/>
              <a:gd name="connsiteY18" fmla="*/ 800100 h 1309688"/>
              <a:gd name="connsiteX19" fmla="*/ 1917465 w 2636602"/>
              <a:gd name="connsiteY19" fmla="*/ 800100 h 1309688"/>
              <a:gd name="connsiteX20" fmla="*/ 1898415 w 2636602"/>
              <a:gd name="connsiteY20" fmla="*/ 769144 h 1309688"/>
              <a:gd name="connsiteX21" fmla="*/ 1862697 w 2636602"/>
              <a:gd name="connsiteY21" fmla="*/ 776288 h 1309688"/>
              <a:gd name="connsiteX22" fmla="*/ 1838884 w 2636602"/>
              <a:gd name="connsiteY22" fmla="*/ 769144 h 1309688"/>
              <a:gd name="connsiteX23" fmla="*/ 1812690 w 2636602"/>
              <a:gd name="connsiteY23" fmla="*/ 766763 h 1309688"/>
              <a:gd name="connsiteX24" fmla="*/ 1786497 w 2636602"/>
              <a:gd name="connsiteY24" fmla="*/ 776288 h 1309688"/>
              <a:gd name="connsiteX25" fmla="*/ 1757922 w 2636602"/>
              <a:gd name="connsiteY25" fmla="*/ 783432 h 1309688"/>
              <a:gd name="connsiteX26" fmla="*/ 1729347 w 2636602"/>
              <a:gd name="connsiteY26" fmla="*/ 783432 h 1309688"/>
              <a:gd name="connsiteX27" fmla="*/ 1703153 w 2636602"/>
              <a:gd name="connsiteY27" fmla="*/ 769144 h 1309688"/>
              <a:gd name="connsiteX28" fmla="*/ 1679340 w 2636602"/>
              <a:gd name="connsiteY28" fmla="*/ 781050 h 1309688"/>
              <a:gd name="connsiteX29" fmla="*/ 1665053 w 2636602"/>
              <a:gd name="connsiteY29" fmla="*/ 776288 h 1309688"/>
              <a:gd name="connsiteX30" fmla="*/ 1629334 w 2636602"/>
              <a:gd name="connsiteY30" fmla="*/ 783432 h 1309688"/>
              <a:gd name="connsiteX31" fmla="*/ 1593615 w 2636602"/>
              <a:gd name="connsiteY31" fmla="*/ 783432 h 1309688"/>
              <a:gd name="connsiteX32" fmla="*/ 1569803 w 2636602"/>
              <a:gd name="connsiteY32" fmla="*/ 778669 h 1309688"/>
              <a:gd name="connsiteX33" fmla="*/ 1548372 w 2636602"/>
              <a:gd name="connsiteY33" fmla="*/ 764382 h 1309688"/>
              <a:gd name="connsiteX34" fmla="*/ 1548372 w 2636602"/>
              <a:gd name="connsiteY34" fmla="*/ 750094 h 1309688"/>
              <a:gd name="connsiteX35" fmla="*/ 1524559 w 2636602"/>
              <a:gd name="connsiteY35" fmla="*/ 785813 h 1309688"/>
              <a:gd name="connsiteX36" fmla="*/ 1529322 w 2636602"/>
              <a:gd name="connsiteY36" fmla="*/ 807244 h 1309688"/>
              <a:gd name="connsiteX37" fmla="*/ 1534084 w 2636602"/>
              <a:gd name="connsiteY37" fmla="*/ 823913 h 1309688"/>
              <a:gd name="connsiteX38" fmla="*/ 1579328 w 2636602"/>
              <a:gd name="connsiteY38" fmla="*/ 809625 h 1309688"/>
              <a:gd name="connsiteX39" fmla="*/ 1615047 w 2636602"/>
              <a:gd name="connsiteY39" fmla="*/ 807244 h 1309688"/>
              <a:gd name="connsiteX40" fmla="*/ 1655528 w 2636602"/>
              <a:gd name="connsiteY40" fmla="*/ 800100 h 1309688"/>
              <a:gd name="connsiteX41" fmla="*/ 1676959 w 2636602"/>
              <a:gd name="connsiteY41" fmla="*/ 800100 h 1309688"/>
              <a:gd name="connsiteX42" fmla="*/ 1703153 w 2636602"/>
              <a:gd name="connsiteY42" fmla="*/ 797719 h 1309688"/>
              <a:gd name="connsiteX43" fmla="*/ 1729347 w 2636602"/>
              <a:gd name="connsiteY43" fmla="*/ 814388 h 1309688"/>
              <a:gd name="connsiteX44" fmla="*/ 1750778 w 2636602"/>
              <a:gd name="connsiteY44" fmla="*/ 814388 h 1309688"/>
              <a:gd name="connsiteX45" fmla="*/ 1781734 w 2636602"/>
              <a:gd name="connsiteY45" fmla="*/ 823913 h 1309688"/>
              <a:gd name="connsiteX46" fmla="*/ 1796022 w 2636602"/>
              <a:gd name="connsiteY46" fmla="*/ 833438 h 1309688"/>
              <a:gd name="connsiteX47" fmla="*/ 1796022 w 2636602"/>
              <a:gd name="connsiteY47" fmla="*/ 852488 h 1309688"/>
              <a:gd name="connsiteX48" fmla="*/ 1724584 w 2636602"/>
              <a:gd name="connsiteY48" fmla="*/ 850107 h 1309688"/>
              <a:gd name="connsiteX49" fmla="*/ 1636478 w 2636602"/>
              <a:gd name="connsiteY49" fmla="*/ 859632 h 1309688"/>
              <a:gd name="connsiteX50" fmla="*/ 1550753 w 2636602"/>
              <a:gd name="connsiteY50" fmla="*/ 866775 h 1309688"/>
              <a:gd name="connsiteX51" fmla="*/ 1441215 w 2636602"/>
              <a:gd name="connsiteY51" fmla="*/ 890588 h 1309688"/>
              <a:gd name="connsiteX52" fmla="*/ 1341203 w 2636602"/>
              <a:gd name="connsiteY52" fmla="*/ 919163 h 1309688"/>
              <a:gd name="connsiteX53" fmla="*/ 1253097 w 2636602"/>
              <a:gd name="connsiteY53" fmla="*/ 962025 h 1309688"/>
              <a:gd name="connsiteX54" fmla="*/ 1193565 w 2636602"/>
              <a:gd name="connsiteY54" fmla="*/ 995363 h 1309688"/>
              <a:gd name="connsiteX55" fmla="*/ 1114984 w 2636602"/>
              <a:gd name="connsiteY55" fmla="*/ 1021557 h 1309688"/>
              <a:gd name="connsiteX56" fmla="*/ 1026878 w 2636602"/>
              <a:gd name="connsiteY56" fmla="*/ 1052513 h 1309688"/>
              <a:gd name="connsiteX57" fmla="*/ 993540 w 2636602"/>
              <a:gd name="connsiteY57" fmla="*/ 1064419 h 1309688"/>
              <a:gd name="connsiteX58" fmla="*/ 972109 w 2636602"/>
              <a:gd name="connsiteY58" fmla="*/ 1057275 h 1309688"/>
              <a:gd name="connsiteX59" fmla="*/ 981634 w 2636602"/>
              <a:gd name="connsiteY59" fmla="*/ 1033463 h 1309688"/>
              <a:gd name="connsiteX60" fmla="*/ 995922 w 2636602"/>
              <a:gd name="connsiteY60" fmla="*/ 1016794 h 1309688"/>
              <a:gd name="connsiteX61" fmla="*/ 1007828 w 2636602"/>
              <a:gd name="connsiteY61" fmla="*/ 997744 h 1309688"/>
              <a:gd name="connsiteX62" fmla="*/ 1007828 w 2636602"/>
              <a:gd name="connsiteY62" fmla="*/ 997744 h 1309688"/>
              <a:gd name="connsiteX63" fmla="*/ 1038784 w 2636602"/>
              <a:gd name="connsiteY63" fmla="*/ 976313 h 1309688"/>
              <a:gd name="connsiteX64" fmla="*/ 1060215 w 2636602"/>
              <a:gd name="connsiteY64" fmla="*/ 983457 h 1309688"/>
              <a:gd name="connsiteX65" fmla="*/ 1069740 w 2636602"/>
              <a:gd name="connsiteY65" fmla="*/ 1012032 h 1309688"/>
              <a:gd name="connsiteX66" fmla="*/ 1086409 w 2636602"/>
              <a:gd name="connsiteY66" fmla="*/ 1009650 h 1309688"/>
              <a:gd name="connsiteX67" fmla="*/ 1084028 w 2636602"/>
              <a:gd name="connsiteY67" fmla="*/ 990600 h 1309688"/>
              <a:gd name="connsiteX68" fmla="*/ 1084028 w 2636602"/>
              <a:gd name="connsiteY68" fmla="*/ 990600 h 1309688"/>
              <a:gd name="connsiteX69" fmla="*/ 1093553 w 2636602"/>
              <a:gd name="connsiteY69" fmla="*/ 962025 h 1309688"/>
              <a:gd name="connsiteX70" fmla="*/ 1112603 w 2636602"/>
              <a:gd name="connsiteY70" fmla="*/ 952500 h 1309688"/>
              <a:gd name="connsiteX71" fmla="*/ 1091172 w 2636602"/>
              <a:gd name="connsiteY71" fmla="*/ 954882 h 1309688"/>
              <a:gd name="connsiteX72" fmla="*/ 1048309 w 2636602"/>
              <a:gd name="connsiteY72" fmla="*/ 964407 h 1309688"/>
              <a:gd name="connsiteX73" fmla="*/ 1026878 w 2636602"/>
              <a:gd name="connsiteY73" fmla="*/ 957263 h 1309688"/>
              <a:gd name="connsiteX74" fmla="*/ 998303 w 2636602"/>
              <a:gd name="connsiteY74" fmla="*/ 957263 h 1309688"/>
              <a:gd name="connsiteX75" fmla="*/ 988778 w 2636602"/>
              <a:gd name="connsiteY75" fmla="*/ 947738 h 1309688"/>
              <a:gd name="connsiteX76" fmla="*/ 1012590 w 2636602"/>
              <a:gd name="connsiteY76" fmla="*/ 935832 h 1309688"/>
              <a:gd name="connsiteX77" fmla="*/ 1062597 w 2636602"/>
              <a:gd name="connsiteY77" fmla="*/ 923925 h 1309688"/>
              <a:gd name="connsiteX78" fmla="*/ 1093553 w 2636602"/>
              <a:gd name="connsiteY78" fmla="*/ 916782 h 1309688"/>
              <a:gd name="connsiteX79" fmla="*/ 1117365 w 2636602"/>
              <a:gd name="connsiteY79" fmla="*/ 900113 h 1309688"/>
              <a:gd name="connsiteX80" fmla="*/ 1195947 w 2636602"/>
              <a:gd name="connsiteY80" fmla="*/ 883444 h 1309688"/>
              <a:gd name="connsiteX81" fmla="*/ 1214997 w 2636602"/>
              <a:gd name="connsiteY81" fmla="*/ 871538 h 1309688"/>
              <a:gd name="connsiteX82" fmla="*/ 1184040 w 2636602"/>
              <a:gd name="connsiteY82" fmla="*/ 866775 h 1309688"/>
              <a:gd name="connsiteX83" fmla="*/ 1114984 w 2636602"/>
              <a:gd name="connsiteY83" fmla="*/ 883444 h 1309688"/>
              <a:gd name="connsiteX84" fmla="*/ 1072122 w 2636602"/>
              <a:gd name="connsiteY84" fmla="*/ 895350 h 1309688"/>
              <a:gd name="connsiteX85" fmla="*/ 1048309 w 2636602"/>
              <a:gd name="connsiteY85" fmla="*/ 912019 h 1309688"/>
              <a:gd name="connsiteX86" fmla="*/ 1005447 w 2636602"/>
              <a:gd name="connsiteY86" fmla="*/ 919163 h 1309688"/>
              <a:gd name="connsiteX87" fmla="*/ 984015 w 2636602"/>
              <a:gd name="connsiteY87" fmla="*/ 914400 h 1309688"/>
              <a:gd name="connsiteX88" fmla="*/ 960203 w 2636602"/>
              <a:gd name="connsiteY88" fmla="*/ 919163 h 1309688"/>
              <a:gd name="connsiteX89" fmla="*/ 941153 w 2636602"/>
              <a:gd name="connsiteY89" fmla="*/ 904875 h 1309688"/>
              <a:gd name="connsiteX90" fmla="*/ 919722 w 2636602"/>
              <a:gd name="connsiteY90" fmla="*/ 897732 h 1309688"/>
              <a:gd name="connsiteX91" fmla="*/ 888765 w 2636602"/>
              <a:gd name="connsiteY91" fmla="*/ 897732 h 1309688"/>
              <a:gd name="connsiteX92" fmla="*/ 869715 w 2636602"/>
              <a:gd name="connsiteY92" fmla="*/ 904875 h 1309688"/>
              <a:gd name="connsiteX93" fmla="*/ 869715 w 2636602"/>
              <a:gd name="connsiteY93" fmla="*/ 885825 h 1309688"/>
              <a:gd name="connsiteX94" fmla="*/ 862572 w 2636602"/>
              <a:gd name="connsiteY94" fmla="*/ 859632 h 1309688"/>
              <a:gd name="connsiteX95" fmla="*/ 855428 w 2636602"/>
              <a:gd name="connsiteY95" fmla="*/ 828675 h 1309688"/>
              <a:gd name="connsiteX96" fmla="*/ 860190 w 2636602"/>
              <a:gd name="connsiteY96" fmla="*/ 800100 h 1309688"/>
              <a:gd name="connsiteX97" fmla="*/ 874478 w 2636602"/>
              <a:gd name="connsiteY97" fmla="*/ 778669 h 1309688"/>
              <a:gd name="connsiteX98" fmla="*/ 843522 w 2636602"/>
              <a:gd name="connsiteY98" fmla="*/ 804863 h 1309688"/>
              <a:gd name="connsiteX99" fmla="*/ 817328 w 2636602"/>
              <a:gd name="connsiteY99" fmla="*/ 804863 h 1309688"/>
              <a:gd name="connsiteX100" fmla="*/ 783990 w 2636602"/>
              <a:gd name="connsiteY100" fmla="*/ 807244 h 1309688"/>
              <a:gd name="connsiteX101" fmla="*/ 755415 w 2636602"/>
              <a:gd name="connsiteY101" fmla="*/ 800100 h 1309688"/>
              <a:gd name="connsiteX102" fmla="*/ 731603 w 2636602"/>
              <a:gd name="connsiteY102" fmla="*/ 778669 h 1309688"/>
              <a:gd name="connsiteX103" fmla="*/ 707790 w 2636602"/>
              <a:gd name="connsiteY103" fmla="*/ 771525 h 1309688"/>
              <a:gd name="connsiteX104" fmla="*/ 662547 w 2636602"/>
              <a:gd name="connsiteY104" fmla="*/ 778669 h 1309688"/>
              <a:gd name="connsiteX105" fmla="*/ 619684 w 2636602"/>
              <a:gd name="connsiteY105" fmla="*/ 785813 h 1309688"/>
              <a:gd name="connsiteX106" fmla="*/ 574440 w 2636602"/>
              <a:gd name="connsiteY106" fmla="*/ 792957 h 1309688"/>
              <a:gd name="connsiteX107" fmla="*/ 555390 w 2636602"/>
              <a:gd name="connsiteY107" fmla="*/ 781050 h 1309688"/>
              <a:gd name="connsiteX108" fmla="*/ 550628 w 2636602"/>
              <a:gd name="connsiteY108" fmla="*/ 764382 h 1309688"/>
              <a:gd name="connsiteX109" fmla="*/ 541103 w 2636602"/>
              <a:gd name="connsiteY109" fmla="*/ 740569 h 1309688"/>
              <a:gd name="connsiteX110" fmla="*/ 541103 w 2636602"/>
              <a:gd name="connsiteY110" fmla="*/ 740569 h 1309688"/>
              <a:gd name="connsiteX111" fmla="*/ 545865 w 2636602"/>
              <a:gd name="connsiteY111" fmla="*/ 792957 h 1309688"/>
              <a:gd name="connsiteX112" fmla="*/ 560153 w 2636602"/>
              <a:gd name="connsiteY112" fmla="*/ 809625 h 1309688"/>
              <a:gd name="connsiteX113" fmla="*/ 610159 w 2636602"/>
              <a:gd name="connsiteY113" fmla="*/ 814388 h 1309688"/>
              <a:gd name="connsiteX114" fmla="*/ 660165 w 2636602"/>
              <a:gd name="connsiteY114" fmla="*/ 802482 h 1309688"/>
              <a:gd name="connsiteX115" fmla="*/ 693503 w 2636602"/>
              <a:gd name="connsiteY115" fmla="*/ 797719 h 1309688"/>
              <a:gd name="connsiteX116" fmla="*/ 724459 w 2636602"/>
              <a:gd name="connsiteY116" fmla="*/ 804863 h 1309688"/>
              <a:gd name="connsiteX117" fmla="*/ 741128 w 2636602"/>
              <a:gd name="connsiteY117" fmla="*/ 831057 h 1309688"/>
              <a:gd name="connsiteX118" fmla="*/ 767322 w 2636602"/>
              <a:gd name="connsiteY118" fmla="*/ 831057 h 1309688"/>
              <a:gd name="connsiteX119" fmla="*/ 803040 w 2636602"/>
              <a:gd name="connsiteY119" fmla="*/ 826294 h 1309688"/>
              <a:gd name="connsiteX120" fmla="*/ 831615 w 2636602"/>
              <a:gd name="connsiteY120" fmla="*/ 835819 h 1309688"/>
              <a:gd name="connsiteX121" fmla="*/ 838759 w 2636602"/>
              <a:gd name="connsiteY121" fmla="*/ 881063 h 1309688"/>
              <a:gd name="connsiteX122" fmla="*/ 850665 w 2636602"/>
              <a:gd name="connsiteY122" fmla="*/ 919163 h 1309688"/>
              <a:gd name="connsiteX123" fmla="*/ 850665 w 2636602"/>
              <a:gd name="connsiteY123" fmla="*/ 935832 h 1309688"/>
              <a:gd name="connsiteX124" fmla="*/ 841140 w 2636602"/>
              <a:gd name="connsiteY124" fmla="*/ 952500 h 1309688"/>
              <a:gd name="connsiteX125" fmla="*/ 824472 w 2636602"/>
              <a:gd name="connsiteY125" fmla="*/ 962025 h 1309688"/>
              <a:gd name="connsiteX126" fmla="*/ 803040 w 2636602"/>
              <a:gd name="connsiteY126" fmla="*/ 966788 h 1309688"/>
              <a:gd name="connsiteX127" fmla="*/ 781609 w 2636602"/>
              <a:gd name="connsiteY127" fmla="*/ 966788 h 1309688"/>
              <a:gd name="connsiteX128" fmla="*/ 769703 w 2636602"/>
              <a:gd name="connsiteY128" fmla="*/ 976313 h 1309688"/>
              <a:gd name="connsiteX129" fmla="*/ 769703 w 2636602"/>
              <a:gd name="connsiteY129" fmla="*/ 976313 h 1309688"/>
              <a:gd name="connsiteX130" fmla="*/ 800659 w 2636602"/>
              <a:gd name="connsiteY130" fmla="*/ 978694 h 1309688"/>
              <a:gd name="connsiteX131" fmla="*/ 817328 w 2636602"/>
              <a:gd name="connsiteY131" fmla="*/ 990600 h 1309688"/>
              <a:gd name="connsiteX132" fmla="*/ 838759 w 2636602"/>
              <a:gd name="connsiteY132" fmla="*/ 981075 h 1309688"/>
              <a:gd name="connsiteX133" fmla="*/ 838759 w 2636602"/>
              <a:gd name="connsiteY133" fmla="*/ 981075 h 1309688"/>
              <a:gd name="connsiteX134" fmla="*/ 864953 w 2636602"/>
              <a:gd name="connsiteY134" fmla="*/ 983457 h 1309688"/>
              <a:gd name="connsiteX135" fmla="*/ 881622 w 2636602"/>
              <a:gd name="connsiteY135" fmla="*/ 971550 h 1309688"/>
              <a:gd name="connsiteX136" fmla="*/ 910197 w 2636602"/>
              <a:gd name="connsiteY136" fmla="*/ 1009650 h 1309688"/>
              <a:gd name="connsiteX137" fmla="*/ 910197 w 2636602"/>
              <a:gd name="connsiteY137" fmla="*/ 1050132 h 1309688"/>
              <a:gd name="connsiteX138" fmla="*/ 903053 w 2636602"/>
              <a:gd name="connsiteY138" fmla="*/ 1071563 h 1309688"/>
              <a:gd name="connsiteX139" fmla="*/ 881622 w 2636602"/>
              <a:gd name="connsiteY139" fmla="*/ 1092994 h 1309688"/>
              <a:gd name="connsiteX140" fmla="*/ 843522 w 2636602"/>
              <a:gd name="connsiteY140" fmla="*/ 1107282 h 1309688"/>
              <a:gd name="connsiteX141" fmla="*/ 829234 w 2636602"/>
              <a:gd name="connsiteY141" fmla="*/ 1123950 h 1309688"/>
              <a:gd name="connsiteX142" fmla="*/ 812565 w 2636602"/>
              <a:gd name="connsiteY142" fmla="*/ 1145382 h 1309688"/>
              <a:gd name="connsiteX143" fmla="*/ 783990 w 2636602"/>
              <a:gd name="connsiteY143" fmla="*/ 1152525 h 1309688"/>
              <a:gd name="connsiteX144" fmla="*/ 767322 w 2636602"/>
              <a:gd name="connsiteY144" fmla="*/ 1159669 h 1309688"/>
              <a:gd name="connsiteX145" fmla="*/ 753034 w 2636602"/>
              <a:gd name="connsiteY145" fmla="*/ 1162050 h 1309688"/>
              <a:gd name="connsiteX146" fmla="*/ 745890 w 2636602"/>
              <a:gd name="connsiteY146" fmla="*/ 1147763 h 1309688"/>
              <a:gd name="connsiteX147" fmla="*/ 745890 w 2636602"/>
              <a:gd name="connsiteY147" fmla="*/ 1147763 h 1309688"/>
              <a:gd name="connsiteX148" fmla="*/ 736365 w 2636602"/>
              <a:gd name="connsiteY148" fmla="*/ 1173957 h 1309688"/>
              <a:gd name="connsiteX149" fmla="*/ 717315 w 2636602"/>
              <a:gd name="connsiteY149" fmla="*/ 1188244 h 1309688"/>
              <a:gd name="connsiteX150" fmla="*/ 700647 w 2636602"/>
              <a:gd name="connsiteY150" fmla="*/ 1195388 h 1309688"/>
              <a:gd name="connsiteX151" fmla="*/ 700647 w 2636602"/>
              <a:gd name="connsiteY151" fmla="*/ 1173957 h 1309688"/>
              <a:gd name="connsiteX152" fmla="*/ 688740 w 2636602"/>
              <a:gd name="connsiteY152" fmla="*/ 1152525 h 1309688"/>
              <a:gd name="connsiteX153" fmla="*/ 691122 w 2636602"/>
              <a:gd name="connsiteY153" fmla="*/ 1197769 h 1309688"/>
              <a:gd name="connsiteX154" fmla="*/ 679215 w 2636602"/>
              <a:gd name="connsiteY154" fmla="*/ 1214438 h 1309688"/>
              <a:gd name="connsiteX155" fmla="*/ 669690 w 2636602"/>
              <a:gd name="connsiteY155" fmla="*/ 1204913 h 1309688"/>
              <a:gd name="connsiteX156" fmla="*/ 648259 w 2636602"/>
              <a:gd name="connsiteY156" fmla="*/ 1197769 h 1309688"/>
              <a:gd name="connsiteX157" fmla="*/ 631590 w 2636602"/>
              <a:gd name="connsiteY157" fmla="*/ 1193007 h 1309688"/>
              <a:gd name="connsiteX158" fmla="*/ 614922 w 2636602"/>
              <a:gd name="connsiteY158" fmla="*/ 1221582 h 1309688"/>
              <a:gd name="connsiteX159" fmla="*/ 617303 w 2636602"/>
              <a:gd name="connsiteY159" fmla="*/ 1250157 h 1309688"/>
              <a:gd name="connsiteX160" fmla="*/ 605397 w 2636602"/>
              <a:gd name="connsiteY160" fmla="*/ 1273969 h 1309688"/>
              <a:gd name="connsiteX161" fmla="*/ 576822 w 2636602"/>
              <a:gd name="connsiteY161" fmla="*/ 1281113 h 1309688"/>
              <a:gd name="connsiteX162" fmla="*/ 557772 w 2636602"/>
              <a:gd name="connsiteY162" fmla="*/ 1295400 h 1309688"/>
              <a:gd name="connsiteX163" fmla="*/ 514909 w 2636602"/>
              <a:gd name="connsiteY163" fmla="*/ 1309688 h 1309688"/>
              <a:gd name="connsiteX164" fmla="*/ 488715 w 2636602"/>
              <a:gd name="connsiteY164" fmla="*/ 1297782 h 1309688"/>
              <a:gd name="connsiteX165" fmla="*/ 472047 w 2636602"/>
              <a:gd name="connsiteY165" fmla="*/ 1288257 h 1309688"/>
              <a:gd name="connsiteX166" fmla="*/ 452997 w 2636602"/>
              <a:gd name="connsiteY166" fmla="*/ 1283494 h 1309688"/>
              <a:gd name="connsiteX167" fmla="*/ 431565 w 2636602"/>
              <a:gd name="connsiteY167" fmla="*/ 1266825 h 1309688"/>
              <a:gd name="connsiteX168" fmla="*/ 431565 w 2636602"/>
              <a:gd name="connsiteY168" fmla="*/ 1266825 h 1309688"/>
              <a:gd name="connsiteX169" fmla="*/ 431565 w 2636602"/>
              <a:gd name="connsiteY169" fmla="*/ 1266825 h 1309688"/>
              <a:gd name="connsiteX170" fmla="*/ 398228 w 2636602"/>
              <a:gd name="connsiteY170" fmla="*/ 1228725 h 1309688"/>
              <a:gd name="connsiteX171" fmla="*/ 388703 w 2636602"/>
              <a:gd name="connsiteY171" fmla="*/ 1216819 h 1309688"/>
              <a:gd name="connsiteX172" fmla="*/ 379178 w 2636602"/>
              <a:gd name="connsiteY172" fmla="*/ 1219200 h 1309688"/>
              <a:gd name="connsiteX173" fmla="*/ 379178 w 2636602"/>
              <a:gd name="connsiteY173" fmla="*/ 1204913 h 1309688"/>
              <a:gd name="connsiteX174" fmla="*/ 374415 w 2636602"/>
              <a:gd name="connsiteY174" fmla="*/ 1190625 h 1309688"/>
              <a:gd name="connsiteX175" fmla="*/ 357747 w 2636602"/>
              <a:gd name="connsiteY175" fmla="*/ 1195388 h 1309688"/>
              <a:gd name="connsiteX176" fmla="*/ 350603 w 2636602"/>
              <a:gd name="connsiteY176" fmla="*/ 1173957 h 1309688"/>
              <a:gd name="connsiteX177" fmla="*/ 336315 w 2636602"/>
              <a:gd name="connsiteY177" fmla="*/ 1154907 h 1309688"/>
              <a:gd name="connsiteX178" fmla="*/ 350603 w 2636602"/>
              <a:gd name="connsiteY178" fmla="*/ 1143000 h 1309688"/>
              <a:gd name="connsiteX179" fmla="*/ 343459 w 2636602"/>
              <a:gd name="connsiteY179" fmla="*/ 1119188 h 1309688"/>
              <a:gd name="connsiteX180" fmla="*/ 326790 w 2636602"/>
              <a:gd name="connsiteY180" fmla="*/ 1107282 h 1309688"/>
              <a:gd name="connsiteX181" fmla="*/ 333934 w 2636602"/>
              <a:gd name="connsiteY181" fmla="*/ 1090613 h 1309688"/>
              <a:gd name="connsiteX182" fmla="*/ 345840 w 2636602"/>
              <a:gd name="connsiteY182" fmla="*/ 1092994 h 1309688"/>
              <a:gd name="connsiteX183" fmla="*/ 374415 w 2636602"/>
              <a:gd name="connsiteY183" fmla="*/ 1097757 h 1309688"/>
              <a:gd name="connsiteX184" fmla="*/ 372034 w 2636602"/>
              <a:gd name="connsiteY184" fmla="*/ 1073944 h 1309688"/>
              <a:gd name="connsiteX185" fmla="*/ 398228 w 2636602"/>
              <a:gd name="connsiteY185" fmla="*/ 1054894 h 1309688"/>
              <a:gd name="connsiteX186" fmla="*/ 402991 w 2636602"/>
              <a:gd name="connsiteY186" fmla="*/ 997744 h 1309688"/>
              <a:gd name="connsiteX187" fmla="*/ 364890 w 2636602"/>
              <a:gd name="connsiteY187" fmla="*/ 957263 h 1309688"/>
              <a:gd name="connsiteX188" fmla="*/ 345840 w 2636602"/>
              <a:gd name="connsiteY188" fmla="*/ 921544 h 1309688"/>
              <a:gd name="connsiteX189" fmla="*/ 307740 w 2636602"/>
              <a:gd name="connsiteY189" fmla="*/ 888207 h 1309688"/>
              <a:gd name="connsiteX190" fmla="*/ 302978 w 2636602"/>
              <a:gd name="connsiteY190" fmla="*/ 821532 h 1309688"/>
              <a:gd name="connsiteX191" fmla="*/ 322028 w 2636602"/>
              <a:gd name="connsiteY191" fmla="*/ 792957 h 1309688"/>
              <a:gd name="connsiteX192" fmla="*/ 322028 w 2636602"/>
              <a:gd name="connsiteY192" fmla="*/ 792957 h 1309688"/>
              <a:gd name="connsiteX193" fmla="*/ 305359 w 2636602"/>
              <a:gd name="connsiteY193" fmla="*/ 757238 h 1309688"/>
              <a:gd name="connsiteX194" fmla="*/ 283928 w 2636602"/>
              <a:gd name="connsiteY194" fmla="*/ 742950 h 1309688"/>
              <a:gd name="connsiteX195" fmla="*/ 276784 w 2636602"/>
              <a:gd name="connsiteY195" fmla="*/ 726282 h 1309688"/>
              <a:gd name="connsiteX196" fmla="*/ 260115 w 2636602"/>
              <a:gd name="connsiteY196" fmla="*/ 704850 h 1309688"/>
              <a:gd name="connsiteX197" fmla="*/ 241065 w 2636602"/>
              <a:gd name="connsiteY197" fmla="*/ 681038 h 1309688"/>
              <a:gd name="connsiteX198" fmla="*/ 214872 w 2636602"/>
              <a:gd name="connsiteY198" fmla="*/ 671513 h 1309688"/>
              <a:gd name="connsiteX199" fmla="*/ 138672 w 2636602"/>
              <a:gd name="connsiteY199" fmla="*/ 592932 h 1309688"/>
              <a:gd name="connsiteX200" fmla="*/ 71997 w 2636602"/>
              <a:gd name="connsiteY200" fmla="*/ 481013 h 1309688"/>
              <a:gd name="connsiteX201" fmla="*/ 60090 w 2636602"/>
              <a:gd name="connsiteY201" fmla="*/ 423863 h 1309688"/>
              <a:gd name="connsiteX202" fmla="*/ 29134 w 2636602"/>
              <a:gd name="connsiteY202" fmla="*/ 373857 h 1309688"/>
              <a:gd name="connsiteX203" fmla="*/ 29134 w 2636602"/>
              <a:gd name="connsiteY203" fmla="*/ 342900 h 1309688"/>
              <a:gd name="connsiteX204" fmla="*/ 10084 w 2636602"/>
              <a:gd name="connsiteY204" fmla="*/ 292894 h 1309688"/>
              <a:gd name="connsiteX205" fmla="*/ 12465 w 2636602"/>
              <a:gd name="connsiteY205" fmla="*/ 259557 h 1309688"/>
              <a:gd name="connsiteX206" fmla="*/ 5322 w 2636602"/>
              <a:gd name="connsiteY206" fmla="*/ 216694 h 1309688"/>
              <a:gd name="connsiteX207" fmla="*/ 12464 w 2636602"/>
              <a:gd name="connsiteY207" fmla="*/ 190500 h 1309688"/>
              <a:gd name="connsiteX208" fmla="*/ 559 w 2636602"/>
              <a:gd name="connsiteY208" fmla="*/ 69057 h 1309688"/>
              <a:gd name="connsiteX209" fmla="*/ 21991 w 2636602"/>
              <a:gd name="connsiteY209" fmla="*/ 0 h 1309688"/>
              <a:gd name="connsiteX210" fmla="*/ 2605647 w 2636602"/>
              <a:gd name="connsiteY210" fmla="*/ 4763 h 1309688"/>
              <a:gd name="connsiteX211" fmla="*/ 2636602 w 2636602"/>
              <a:gd name="connsiteY211" fmla="*/ 881062 h 1309688"/>
              <a:gd name="connsiteX0" fmla="*/ 2636245 w 2636245"/>
              <a:gd name="connsiteY0" fmla="*/ 881062 h 1309688"/>
              <a:gd name="connsiteX1" fmla="*/ 2033790 w 2636245"/>
              <a:gd name="connsiteY1" fmla="*/ 962025 h 1309688"/>
              <a:gd name="connsiteX2" fmla="*/ 1995690 w 2636245"/>
              <a:gd name="connsiteY2" fmla="*/ 931069 h 1309688"/>
              <a:gd name="connsiteX3" fmla="*/ 1962352 w 2636245"/>
              <a:gd name="connsiteY3" fmla="*/ 902494 h 1309688"/>
              <a:gd name="connsiteX4" fmla="*/ 1921871 w 2636245"/>
              <a:gd name="connsiteY4" fmla="*/ 881063 h 1309688"/>
              <a:gd name="connsiteX5" fmla="*/ 1905202 w 2636245"/>
              <a:gd name="connsiteY5" fmla="*/ 876300 h 1309688"/>
              <a:gd name="connsiteX6" fmla="*/ 1905202 w 2636245"/>
              <a:gd name="connsiteY6" fmla="*/ 876300 h 1309688"/>
              <a:gd name="connsiteX7" fmla="*/ 1933777 w 2636245"/>
              <a:gd name="connsiteY7" fmla="*/ 869157 h 1309688"/>
              <a:gd name="connsiteX8" fmla="*/ 1952827 w 2636245"/>
              <a:gd name="connsiteY8" fmla="*/ 862013 h 1309688"/>
              <a:gd name="connsiteX9" fmla="*/ 1933777 w 2636245"/>
              <a:gd name="connsiteY9" fmla="*/ 852488 h 1309688"/>
              <a:gd name="connsiteX10" fmla="*/ 1900440 w 2636245"/>
              <a:gd name="connsiteY10" fmla="*/ 842963 h 1309688"/>
              <a:gd name="connsiteX11" fmla="*/ 1871865 w 2636245"/>
              <a:gd name="connsiteY11" fmla="*/ 828675 h 1309688"/>
              <a:gd name="connsiteX12" fmla="*/ 1840908 w 2636245"/>
              <a:gd name="connsiteY12" fmla="*/ 812007 h 1309688"/>
              <a:gd name="connsiteX13" fmla="*/ 1819477 w 2636245"/>
              <a:gd name="connsiteY13" fmla="*/ 797719 h 1309688"/>
              <a:gd name="connsiteX14" fmla="*/ 1814715 w 2636245"/>
              <a:gd name="connsiteY14" fmla="*/ 778669 h 1309688"/>
              <a:gd name="connsiteX15" fmla="*/ 1843290 w 2636245"/>
              <a:gd name="connsiteY15" fmla="*/ 788194 h 1309688"/>
              <a:gd name="connsiteX16" fmla="*/ 1843290 w 2636245"/>
              <a:gd name="connsiteY16" fmla="*/ 788194 h 1309688"/>
              <a:gd name="connsiteX17" fmla="*/ 1871865 w 2636245"/>
              <a:gd name="connsiteY17" fmla="*/ 790575 h 1309688"/>
              <a:gd name="connsiteX18" fmla="*/ 1917108 w 2636245"/>
              <a:gd name="connsiteY18" fmla="*/ 800100 h 1309688"/>
              <a:gd name="connsiteX19" fmla="*/ 1917108 w 2636245"/>
              <a:gd name="connsiteY19" fmla="*/ 800100 h 1309688"/>
              <a:gd name="connsiteX20" fmla="*/ 1898058 w 2636245"/>
              <a:gd name="connsiteY20" fmla="*/ 769144 h 1309688"/>
              <a:gd name="connsiteX21" fmla="*/ 1862340 w 2636245"/>
              <a:gd name="connsiteY21" fmla="*/ 776288 h 1309688"/>
              <a:gd name="connsiteX22" fmla="*/ 1838527 w 2636245"/>
              <a:gd name="connsiteY22" fmla="*/ 769144 h 1309688"/>
              <a:gd name="connsiteX23" fmla="*/ 1812333 w 2636245"/>
              <a:gd name="connsiteY23" fmla="*/ 766763 h 1309688"/>
              <a:gd name="connsiteX24" fmla="*/ 1786140 w 2636245"/>
              <a:gd name="connsiteY24" fmla="*/ 776288 h 1309688"/>
              <a:gd name="connsiteX25" fmla="*/ 1757565 w 2636245"/>
              <a:gd name="connsiteY25" fmla="*/ 783432 h 1309688"/>
              <a:gd name="connsiteX26" fmla="*/ 1728990 w 2636245"/>
              <a:gd name="connsiteY26" fmla="*/ 783432 h 1309688"/>
              <a:gd name="connsiteX27" fmla="*/ 1702796 w 2636245"/>
              <a:gd name="connsiteY27" fmla="*/ 769144 h 1309688"/>
              <a:gd name="connsiteX28" fmla="*/ 1678983 w 2636245"/>
              <a:gd name="connsiteY28" fmla="*/ 781050 h 1309688"/>
              <a:gd name="connsiteX29" fmla="*/ 1664696 w 2636245"/>
              <a:gd name="connsiteY29" fmla="*/ 776288 h 1309688"/>
              <a:gd name="connsiteX30" fmla="*/ 1628977 w 2636245"/>
              <a:gd name="connsiteY30" fmla="*/ 783432 h 1309688"/>
              <a:gd name="connsiteX31" fmla="*/ 1593258 w 2636245"/>
              <a:gd name="connsiteY31" fmla="*/ 783432 h 1309688"/>
              <a:gd name="connsiteX32" fmla="*/ 1569446 w 2636245"/>
              <a:gd name="connsiteY32" fmla="*/ 778669 h 1309688"/>
              <a:gd name="connsiteX33" fmla="*/ 1548015 w 2636245"/>
              <a:gd name="connsiteY33" fmla="*/ 764382 h 1309688"/>
              <a:gd name="connsiteX34" fmla="*/ 1548015 w 2636245"/>
              <a:gd name="connsiteY34" fmla="*/ 750094 h 1309688"/>
              <a:gd name="connsiteX35" fmla="*/ 1524202 w 2636245"/>
              <a:gd name="connsiteY35" fmla="*/ 785813 h 1309688"/>
              <a:gd name="connsiteX36" fmla="*/ 1528965 w 2636245"/>
              <a:gd name="connsiteY36" fmla="*/ 807244 h 1309688"/>
              <a:gd name="connsiteX37" fmla="*/ 1533727 w 2636245"/>
              <a:gd name="connsiteY37" fmla="*/ 823913 h 1309688"/>
              <a:gd name="connsiteX38" fmla="*/ 1578971 w 2636245"/>
              <a:gd name="connsiteY38" fmla="*/ 809625 h 1309688"/>
              <a:gd name="connsiteX39" fmla="*/ 1614690 w 2636245"/>
              <a:gd name="connsiteY39" fmla="*/ 807244 h 1309688"/>
              <a:gd name="connsiteX40" fmla="*/ 1655171 w 2636245"/>
              <a:gd name="connsiteY40" fmla="*/ 800100 h 1309688"/>
              <a:gd name="connsiteX41" fmla="*/ 1676602 w 2636245"/>
              <a:gd name="connsiteY41" fmla="*/ 800100 h 1309688"/>
              <a:gd name="connsiteX42" fmla="*/ 1702796 w 2636245"/>
              <a:gd name="connsiteY42" fmla="*/ 797719 h 1309688"/>
              <a:gd name="connsiteX43" fmla="*/ 1728990 w 2636245"/>
              <a:gd name="connsiteY43" fmla="*/ 814388 h 1309688"/>
              <a:gd name="connsiteX44" fmla="*/ 1750421 w 2636245"/>
              <a:gd name="connsiteY44" fmla="*/ 814388 h 1309688"/>
              <a:gd name="connsiteX45" fmla="*/ 1781377 w 2636245"/>
              <a:gd name="connsiteY45" fmla="*/ 823913 h 1309688"/>
              <a:gd name="connsiteX46" fmla="*/ 1795665 w 2636245"/>
              <a:gd name="connsiteY46" fmla="*/ 833438 h 1309688"/>
              <a:gd name="connsiteX47" fmla="*/ 1795665 w 2636245"/>
              <a:gd name="connsiteY47" fmla="*/ 852488 h 1309688"/>
              <a:gd name="connsiteX48" fmla="*/ 1724227 w 2636245"/>
              <a:gd name="connsiteY48" fmla="*/ 850107 h 1309688"/>
              <a:gd name="connsiteX49" fmla="*/ 1636121 w 2636245"/>
              <a:gd name="connsiteY49" fmla="*/ 859632 h 1309688"/>
              <a:gd name="connsiteX50" fmla="*/ 1550396 w 2636245"/>
              <a:gd name="connsiteY50" fmla="*/ 866775 h 1309688"/>
              <a:gd name="connsiteX51" fmla="*/ 1440858 w 2636245"/>
              <a:gd name="connsiteY51" fmla="*/ 890588 h 1309688"/>
              <a:gd name="connsiteX52" fmla="*/ 1340846 w 2636245"/>
              <a:gd name="connsiteY52" fmla="*/ 919163 h 1309688"/>
              <a:gd name="connsiteX53" fmla="*/ 1252740 w 2636245"/>
              <a:gd name="connsiteY53" fmla="*/ 962025 h 1309688"/>
              <a:gd name="connsiteX54" fmla="*/ 1193208 w 2636245"/>
              <a:gd name="connsiteY54" fmla="*/ 995363 h 1309688"/>
              <a:gd name="connsiteX55" fmla="*/ 1114627 w 2636245"/>
              <a:gd name="connsiteY55" fmla="*/ 1021557 h 1309688"/>
              <a:gd name="connsiteX56" fmla="*/ 1026521 w 2636245"/>
              <a:gd name="connsiteY56" fmla="*/ 1052513 h 1309688"/>
              <a:gd name="connsiteX57" fmla="*/ 993183 w 2636245"/>
              <a:gd name="connsiteY57" fmla="*/ 1064419 h 1309688"/>
              <a:gd name="connsiteX58" fmla="*/ 971752 w 2636245"/>
              <a:gd name="connsiteY58" fmla="*/ 1057275 h 1309688"/>
              <a:gd name="connsiteX59" fmla="*/ 981277 w 2636245"/>
              <a:gd name="connsiteY59" fmla="*/ 1033463 h 1309688"/>
              <a:gd name="connsiteX60" fmla="*/ 995565 w 2636245"/>
              <a:gd name="connsiteY60" fmla="*/ 1016794 h 1309688"/>
              <a:gd name="connsiteX61" fmla="*/ 1007471 w 2636245"/>
              <a:gd name="connsiteY61" fmla="*/ 997744 h 1309688"/>
              <a:gd name="connsiteX62" fmla="*/ 1007471 w 2636245"/>
              <a:gd name="connsiteY62" fmla="*/ 997744 h 1309688"/>
              <a:gd name="connsiteX63" fmla="*/ 1038427 w 2636245"/>
              <a:gd name="connsiteY63" fmla="*/ 976313 h 1309688"/>
              <a:gd name="connsiteX64" fmla="*/ 1059858 w 2636245"/>
              <a:gd name="connsiteY64" fmla="*/ 983457 h 1309688"/>
              <a:gd name="connsiteX65" fmla="*/ 1069383 w 2636245"/>
              <a:gd name="connsiteY65" fmla="*/ 1012032 h 1309688"/>
              <a:gd name="connsiteX66" fmla="*/ 1086052 w 2636245"/>
              <a:gd name="connsiteY66" fmla="*/ 1009650 h 1309688"/>
              <a:gd name="connsiteX67" fmla="*/ 1083671 w 2636245"/>
              <a:gd name="connsiteY67" fmla="*/ 990600 h 1309688"/>
              <a:gd name="connsiteX68" fmla="*/ 1083671 w 2636245"/>
              <a:gd name="connsiteY68" fmla="*/ 990600 h 1309688"/>
              <a:gd name="connsiteX69" fmla="*/ 1093196 w 2636245"/>
              <a:gd name="connsiteY69" fmla="*/ 962025 h 1309688"/>
              <a:gd name="connsiteX70" fmla="*/ 1112246 w 2636245"/>
              <a:gd name="connsiteY70" fmla="*/ 952500 h 1309688"/>
              <a:gd name="connsiteX71" fmla="*/ 1090815 w 2636245"/>
              <a:gd name="connsiteY71" fmla="*/ 954882 h 1309688"/>
              <a:gd name="connsiteX72" fmla="*/ 1047952 w 2636245"/>
              <a:gd name="connsiteY72" fmla="*/ 964407 h 1309688"/>
              <a:gd name="connsiteX73" fmla="*/ 1026521 w 2636245"/>
              <a:gd name="connsiteY73" fmla="*/ 957263 h 1309688"/>
              <a:gd name="connsiteX74" fmla="*/ 997946 w 2636245"/>
              <a:gd name="connsiteY74" fmla="*/ 957263 h 1309688"/>
              <a:gd name="connsiteX75" fmla="*/ 988421 w 2636245"/>
              <a:gd name="connsiteY75" fmla="*/ 947738 h 1309688"/>
              <a:gd name="connsiteX76" fmla="*/ 1012233 w 2636245"/>
              <a:gd name="connsiteY76" fmla="*/ 935832 h 1309688"/>
              <a:gd name="connsiteX77" fmla="*/ 1062240 w 2636245"/>
              <a:gd name="connsiteY77" fmla="*/ 923925 h 1309688"/>
              <a:gd name="connsiteX78" fmla="*/ 1093196 w 2636245"/>
              <a:gd name="connsiteY78" fmla="*/ 916782 h 1309688"/>
              <a:gd name="connsiteX79" fmla="*/ 1117008 w 2636245"/>
              <a:gd name="connsiteY79" fmla="*/ 900113 h 1309688"/>
              <a:gd name="connsiteX80" fmla="*/ 1195590 w 2636245"/>
              <a:gd name="connsiteY80" fmla="*/ 883444 h 1309688"/>
              <a:gd name="connsiteX81" fmla="*/ 1214640 w 2636245"/>
              <a:gd name="connsiteY81" fmla="*/ 871538 h 1309688"/>
              <a:gd name="connsiteX82" fmla="*/ 1183683 w 2636245"/>
              <a:gd name="connsiteY82" fmla="*/ 866775 h 1309688"/>
              <a:gd name="connsiteX83" fmla="*/ 1114627 w 2636245"/>
              <a:gd name="connsiteY83" fmla="*/ 883444 h 1309688"/>
              <a:gd name="connsiteX84" fmla="*/ 1071765 w 2636245"/>
              <a:gd name="connsiteY84" fmla="*/ 895350 h 1309688"/>
              <a:gd name="connsiteX85" fmla="*/ 1047952 w 2636245"/>
              <a:gd name="connsiteY85" fmla="*/ 912019 h 1309688"/>
              <a:gd name="connsiteX86" fmla="*/ 1005090 w 2636245"/>
              <a:gd name="connsiteY86" fmla="*/ 919163 h 1309688"/>
              <a:gd name="connsiteX87" fmla="*/ 983658 w 2636245"/>
              <a:gd name="connsiteY87" fmla="*/ 914400 h 1309688"/>
              <a:gd name="connsiteX88" fmla="*/ 959846 w 2636245"/>
              <a:gd name="connsiteY88" fmla="*/ 919163 h 1309688"/>
              <a:gd name="connsiteX89" fmla="*/ 940796 w 2636245"/>
              <a:gd name="connsiteY89" fmla="*/ 904875 h 1309688"/>
              <a:gd name="connsiteX90" fmla="*/ 919365 w 2636245"/>
              <a:gd name="connsiteY90" fmla="*/ 897732 h 1309688"/>
              <a:gd name="connsiteX91" fmla="*/ 888408 w 2636245"/>
              <a:gd name="connsiteY91" fmla="*/ 897732 h 1309688"/>
              <a:gd name="connsiteX92" fmla="*/ 869358 w 2636245"/>
              <a:gd name="connsiteY92" fmla="*/ 904875 h 1309688"/>
              <a:gd name="connsiteX93" fmla="*/ 869358 w 2636245"/>
              <a:gd name="connsiteY93" fmla="*/ 885825 h 1309688"/>
              <a:gd name="connsiteX94" fmla="*/ 862215 w 2636245"/>
              <a:gd name="connsiteY94" fmla="*/ 859632 h 1309688"/>
              <a:gd name="connsiteX95" fmla="*/ 855071 w 2636245"/>
              <a:gd name="connsiteY95" fmla="*/ 828675 h 1309688"/>
              <a:gd name="connsiteX96" fmla="*/ 859833 w 2636245"/>
              <a:gd name="connsiteY96" fmla="*/ 800100 h 1309688"/>
              <a:gd name="connsiteX97" fmla="*/ 874121 w 2636245"/>
              <a:gd name="connsiteY97" fmla="*/ 778669 h 1309688"/>
              <a:gd name="connsiteX98" fmla="*/ 843165 w 2636245"/>
              <a:gd name="connsiteY98" fmla="*/ 804863 h 1309688"/>
              <a:gd name="connsiteX99" fmla="*/ 816971 w 2636245"/>
              <a:gd name="connsiteY99" fmla="*/ 804863 h 1309688"/>
              <a:gd name="connsiteX100" fmla="*/ 783633 w 2636245"/>
              <a:gd name="connsiteY100" fmla="*/ 807244 h 1309688"/>
              <a:gd name="connsiteX101" fmla="*/ 755058 w 2636245"/>
              <a:gd name="connsiteY101" fmla="*/ 800100 h 1309688"/>
              <a:gd name="connsiteX102" fmla="*/ 731246 w 2636245"/>
              <a:gd name="connsiteY102" fmla="*/ 778669 h 1309688"/>
              <a:gd name="connsiteX103" fmla="*/ 707433 w 2636245"/>
              <a:gd name="connsiteY103" fmla="*/ 771525 h 1309688"/>
              <a:gd name="connsiteX104" fmla="*/ 662190 w 2636245"/>
              <a:gd name="connsiteY104" fmla="*/ 778669 h 1309688"/>
              <a:gd name="connsiteX105" fmla="*/ 619327 w 2636245"/>
              <a:gd name="connsiteY105" fmla="*/ 785813 h 1309688"/>
              <a:gd name="connsiteX106" fmla="*/ 574083 w 2636245"/>
              <a:gd name="connsiteY106" fmla="*/ 792957 h 1309688"/>
              <a:gd name="connsiteX107" fmla="*/ 555033 w 2636245"/>
              <a:gd name="connsiteY107" fmla="*/ 781050 h 1309688"/>
              <a:gd name="connsiteX108" fmla="*/ 550271 w 2636245"/>
              <a:gd name="connsiteY108" fmla="*/ 764382 h 1309688"/>
              <a:gd name="connsiteX109" fmla="*/ 540746 w 2636245"/>
              <a:gd name="connsiteY109" fmla="*/ 740569 h 1309688"/>
              <a:gd name="connsiteX110" fmla="*/ 540746 w 2636245"/>
              <a:gd name="connsiteY110" fmla="*/ 740569 h 1309688"/>
              <a:gd name="connsiteX111" fmla="*/ 545508 w 2636245"/>
              <a:gd name="connsiteY111" fmla="*/ 792957 h 1309688"/>
              <a:gd name="connsiteX112" fmla="*/ 559796 w 2636245"/>
              <a:gd name="connsiteY112" fmla="*/ 809625 h 1309688"/>
              <a:gd name="connsiteX113" fmla="*/ 609802 w 2636245"/>
              <a:gd name="connsiteY113" fmla="*/ 814388 h 1309688"/>
              <a:gd name="connsiteX114" fmla="*/ 659808 w 2636245"/>
              <a:gd name="connsiteY114" fmla="*/ 802482 h 1309688"/>
              <a:gd name="connsiteX115" fmla="*/ 693146 w 2636245"/>
              <a:gd name="connsiteY115" fmla="*/ 797719 h 1309688"/>
              <a:gd name="connsiteX116" fmla="*/ 724102 w 2636245"/>
              <a:gd name="connsiteY116" fmla="*/ 804863 h 1309688"/>
              <a:gd name="connsiteX117" fmla="*/ 740771 w 2636245"/>
              <a:gd name="connsiteY117" fmla="*/ 831057 h 1309688"/>
              <a:gd name="connsiteX118" fmla="*/ 766965 w 2636245"/>
              <a:gd name="connsiteY118" fmla="*/ 831057 h 1309688"/>
              <a:gd name="connsiteX119" fmla="*/ 802683 w 2636245"/>
              <a:gd name="connsiteY119" fmla="*/ 826294 h 1309688"/>
              <a:gd name="connsiteX120" fmla="*/ 831258 w 2636245"/>
              <a:gd name="connsiteY120" fmla="*/ 835819 h 1309688"/>
              <a:gd name="connsiteX121" fmla="*/ 838402 w 2636245"/>
              <a:gd name="connsiteY121" fmla="*/ 881063 h 1309688"/>
              <a:gd name="connsiteX122" fmla="*/ 850308 w 2636245"/>
              <a:gd name="connsiteY122" fmla="*/ 919163 h 1309688"/>
              <a:gd name="connsiteX123" fmla="*/ 850308 w 2636245"/>
              <a:gd name="connsiteY123" fmla="*/ 935832 h 1309688"/>
              <a:gd name="connsiteX124" fmla="*/ 840783 w 2636245"/>
              <a:gd name="connsiteY124" fmla="*/ 952500 h 1309688"/>
              <a:gd name="connsiteX125" fmla="*/ 824115 w 2636245"/>
              <a:gd name="connsiteY125" fmla="*/ 962025 h 1309688"/>
              <a:gd name="connsiteX126" fmla="*/ 802683 w 2636245"/>
              <a:gd name="connsiteY126" fmla="*/ 966788 h 1309688"/>
              <a:gd name="connsiteX127" fmla="*/ 781252 w 2636245"/>
              <a:gd name="connsiteY127" fmla="*/ 966788 h 1309688"/>
              <a:gd name="connsiteX128" fmla="*/ 769346 w 2636245"/>
              <a:gd name="connsiteY128" fmla="*/ 976313 h 1309688"/>
              <a:gd name="connsiteX129" fmla="*/ 769346 w 2636245"/>
              <a:gd name="connsiteY129" fmla="*/ 976313 h 1309688"/>
              <a:gd name="connsiteX130" fmla="*/ 800302 w 2636245"/>
              <a:gd name="connsiteY130" fmla="*/ 978694 h 1309688"/>
              <a:gd name="connsiteX131" fmla="*/ 816971 w 2636245"/>
              <a:gd name="connsiteY131" fmla="*/ 990600 h 1309688"/>
              <a:gd name="connsiteX132" fmla="*/ 838402 w 2636245"/>
              <a:gd name="connsiteY132" fmla="*/ 981075 h 1309688"/>
              <a:gd name="connsiteX133" fmla="*/ 838402 w 2636245"/>
              <a:gd name="connsiteY133" fmla="*/ 981075 h 1309688"/>
              <a:gd name="connsiteX134" fmla="*/ 864596 w 2636245"/>
              <a:gd name="connsiteY134" fmla="*/ 983457 h 1309688"/>
              <a:gd name="connsiteX135" fmla="*/ 881265 w 2636245"/>
              <a:gd name="connsiteY135" fmla="*/ 971550 h 1309688"/>
              <a:gd name="connsiteX136" fmla="*/ 909840 w 2636245"/>
              <a:gd name="connsiteY136" fmla="*/ 1009650 h 1309688"/>
              <a:gd name="connsiteX137" fmla="*/ 909840 w 2636245"/>
              <a:gd name="connsiteY137" fmla="*/ 1050132 h 1309688"/>
              <a:gd name="connsiteX138" fmla="*/ 902696 w 2636245"/>
              <a:gd name="connsiteY138" fmla="*/ 1071563 h 1309688"/>
              <a:gd name="connsiteX139" fmla="*/ 881265 w 2636245"/>
              <a:gd name="connsiteY139" fmla="*/ 1092994 h 1309688"/>
              <a:gd name="connsiteX140" fmla="*/ 843165 w 2636245"/>
              <a:gd name="connsiteY140" fmla="*/ 1107282 h 1309688"/>
              <a:gd name="connsiteX141" fmla="*/ 828877 w 2636245"/>
              <a:gd name="connsiteY141" fmla="*/ 1123950 h 1309688"/>
              <a:gd name="connsiteX142" fmla="*/ 812208 w 2636245"/>
              <a:gd name="connsiteY142" fmla="*/ 1145382 h 1309688"/>
              <a:gd name="connsiteX143" fmla="*/ 783633 w 2636245"/>
              <a:gd name="connsiteY143" fmla="*/ 1152525 h 1309688"/>
              <a:gd name="connsiteX144" fmla="*/ 766965 w 2636245"/>
              <a:gd name="connsiteY144" fmla="*/ 1159669 h 1309688"/>
              <a:gd name="connsiteX145" fmla="*/ 752677 w 2636245"/>
              <a:gd name="connsiteY145" fmla="*/ 1162050 h 1309688"/>
              <a:gd name="connsiteX146" fmla="*/ 745533 w 2636245"/>
              <a:gd name="connsiteY146" fmla="*/ 1147763 h 1309688"/>
              <a:gd name="connsiteX147" fmla="*/ 745533 w 2636245"/>
              <a:gd name="connsiteY147" fmla="*/ 1147763 h 1309688"/>
              <a:gd name="connsiteX148" fmla="*/ 736008 w 2636245"/>
              <a:gd name="connsiteY148" fmla="*/ 1173957 h 1309688"/>
              <a:gd name="connsiteX149" fmla="*/ 716958 w 2636245"/>
              <a:gd name="connsiteY149" fmla="*/ 1188244 h 1309688"/>
              <a:gd name="connsiteX150" fmla="*/ 700290 w 2636245"/>
              <a:gd name="connsiteY150" fmla="*/ 1195388 h 1309688"/>
              <a:gd name="connsiteX151" fmla="*/ 700290 w 2636245"/>
              <a:gd name="connsiteY151" fmla="*/ 1173957 h 1309688"/>
              <a:gd name="connsiteX152" fmla="*/ 688383 w 2636245"/>
              <a:gd name="connsiteY152" fmla="*/ 1152525 h 1309688"/>
              <a:gd name="connsiteX153" fmla="*/ 690765 w 2636245"/>
              <a:gd name="connsiteY153" fmla="*/ 1197769 h 1309688"/>
              <a:gd name="connsiteX154" fmla="*/ 678858 w 2636245"/>
              <a:gd name="connsiteY154" fmla="*/ 1214438 h 1309688"/>
              <a:gd name="connsiteX155" fmla="*/ 669333 w 2636245"/>
              <a:gd name="connsiteY155" fmla="*/ 1204913 h 1309688"/>
              <a:gd name="connsiteX156" fmla="*/ 647902 w 2636245"/>
              <a:gd name="connsiteY156" fmla="*/ 1197769 h 1309688"/>
              <a:gd name="connsiteX157" fmla="*/ 631233 w 2636245"/>
              <a:gd name="connsiteY157" fmla="*/ 1193007 h 1309688"/>
              <a:gd name="connsiteX158" fmla="*/ 614565 w 2636245"/>
              <a:gd name="connsiteY158" fmla="*/ 1221582 h 1309688"/>
              <a:gd name="connsiteX159" fmla="*/ 616946 w 2636245"/>
              <a:gd name="connsiteY159" fmla="*/ 1250157 h 1309688"/>
              <a:gd name="connsiteX160" fmla="*/ 605040 w 2636245"/>
              <a:gd name="connsiteY160" fmla="*/ 1273969 h 1309688"/>
              <a:gd name="connsiteX161" fmla="*/ 576465 w 2636245"/>
              <a:gd name="connsiteY161" fmla="*/ 1281113 h 1309688"/>
              <a:gd name="connsiteX162" fmla="*/ 557415 w 2636245"/>
              <a:gd name="connsiteY162" fmla="*/ 1295400 h 1309688"/>
              <a:gd name="connsiteX163" fmla="*/ 514552 w 2636245"/>
              <a:gd name="connsiteY163" fmla="*/ 1309688 h 1309688"/>
              <a:gd name="connsiteX164" fmla="*/ 488358 w 2636245"/>
              <a:gd name="connsiteY164" fmla="*/ 1297782 h 1309688"/>
              <a:gd name="connsiteX165" fmla="*/ 471690 w 2636245"/>
              <a:gd name="connsiteY165" fmla="*/ 1288257 h 1309688"/>
              <a:gd name="connsiteX166" fmla="*/ 452640 w 2636245"/>
              <a:gd name="connsiteY166" fmla="*/ 1283494 h 1309688"/>
              <a:gd name="connsiteX167" fmla="*/ 431208 w 2636245"/>
              <a:gd name="connsiteY167" fmla="*/ 1266825 h 1309688"/>
              <a:gd name="connsiteX168" fmla="*/ 431208 w 2636245"/>
              <a:gd name="connsiteY168" fmla="*/ 1266825 h 1309688"/>
              <a:gd name="connsiteX169" fmla="*/ 431208 w 2636245"/>
              <a:gd name="connsiteY169" fmla="*/ 1266825 h 1309688"/>
              <a:gd name="connsiteX170" fmla="*/ 397871 w 2636245"/>
              <a:gd name="connsiteY170" fmla="*/ 1228725 h 1309688"/>
              <a:gd name="connsiteX171" fmla="*/ 388346 w 2636245"/>
              <a:gd name="connsiteY171" fmla="*/ 1216819 h 1309688"/>
              <a:gd name="connsiteX172" fmla="*/ 378821 w 2636245"/>
              <a:gd name="connsiteY172" fmla="*/ 1219200 h 1309688"/>
              <a:gd name="connsiteX173" fmla="*/ 378821 w 2636245"/>
              <a:gd name="connsiteY173" fmla="*/ 1204913 h 1309688"/>
              <a:gd name="connsiteX174" fmla="*/ 374058 w 2636245"/>
              <a:gd name="connsiteY174" fmla="*/ 1190625 h 1309688"/>
              <a:gd name="connsiteX175" fmla="*/ 357390 w 2636245"/>
              <a:gd name="connsiteY175" fmla="*/ 1195388 h 1309688"/>
              <a:gd name="connsiteX176" fmla="*/ 350246 w 2636245"/>
              <a:gd name="connsiteY176" fmla="*/ 1173957 h 1309688"/>
              <a:gd name="connsiteX177" fmla="*/ 335958 w 2636245"/>
              <a:gd name="connsiteY177" fmla="*/ 1154907 h 1309688"/>
              <a:gd name="connsiteX178" fmla="*/ 350246 w 2636245"/>
              <a:gd name="connsiteY178" fmla="*/ 1143000 h 1309688"/>
              <a:gd name="connsiteX179" fmla="*/ 343102 w 2636245"/>
              <a:gd name="connsiteY179" fmla="*/ 1119188 h 1309688"/>
              <a:gd name="connsiteX180" fmla="*/ 326433 w 2636245"/>
              <a:gd name="connsiteY180" fmla="*/ 1107282 h 1309688"/>
              <a:gd name="connsiteX181" fmla="*/ 333577 w 2636245"/>
              <a:gd name="connsiteY181" fmla="*/ 1090613 h 1309688"/>
              <a:gd name="connsiteX182" fmla="*/ 345483 w 2636245"/>
              <a:gd name="connsiteY182" fmla="*/ 1092994 h 1309688"/>
              <a:gd name="connsiteX183" fmla="*/ 374058 w 2636245"/>
              <a:gd name="connsiteY183" fmla="*/ 1097757 h 1309688"/>
              <a:gd name="connsiteX184" fmla="*/ 371677 w 2636245"/>
              <a:gd name="connsiteY184" fmla="*/ 1073944 h 1309688"/>
              <a:gd name="connsiteX185" fmla="*/ 397871 w 2636245"/>
              <a:gd name="connsiteY185" fmla="*/ 1054894 h 1309688"/>
              <a:gd name="connsiteX186" fmla="*/ 402634 w 2636245"/>
              <a:gd name="connsiteY186" fmla="*/ 997744 h 1309688"/>
              <a:gd name="connsiteX187" fmla="*/ 364533 w 2636245"/>
              <a:gd name="connsiteY187" fmla="*/ 957263 h 1309688"/>
              <a:gd name="connsiteX188" fmla="*/ 345483 w 2636245"/>
              <a:gd name="connsiteY188" fmla="*/ 921544 h 1309688"/>
              <a:gd name="connsiteX189" fmla="*/ 307383 w 2636245"/>
              <a:gd name="connsiteY189" fmla="*/ 888207 h 1309688"/>
              <a:gd name="connsiteX190" fmla="*/ 302621 w 2636245"/>
              <a:gd name="connsiteY190" fmla="*/ 821532 h 1309688"/>
              <a:gd name="connsiteX191" fmla="*/ 321671 w 2636245"/>
              <a:gd name="connsiteY191" fmla="*/ 792957 h 1309688"/>
              <a:gd name="connsiteX192" fmla="*/ 321671 w 2636245"/>
              <a:gd name="connsiteY192" fmla="*/ 792957 h 1309688"/>
              <a:gd name="connsiteX193" fmla="*/ 305002 w 2636245"/>
              <a:gd name="connsiteY193" fmla="*/ 757238 h 1309688"/>
              <a:gd name="connsiteX194" fmla="*/ 283571 w 2636245"/>
              <a:gd name="connsiteY194" fmla="*/ 742950 h 1309688"/>
              <a:gd name="connsiteX195" fmla="*/ 276427 w 2636245"/>
              <a:gd name="connsiteY195" fmla="*/ 726282 h 1309688"/>
              <a:gd name="connsiteX196" fmla="*/ 259758 w 2636245"/>
              <a:gd name="connsiteY196" fmla="*/ 704850 h 1309688"/>
              <a:gd name="connsiteX197" fmla="*/ 240708 w 2636245"/>
              <a:gd name="connsiteY197" fmla="*/ 681038 h 1309688"/>
              <a:gd name="connsiteX198" fmla="*/ 214515 w 2636245"/>
              <a:gd name="connsiteY198" fmla="*/ 671513 h 1309688"/>
              <a:gd name="connsiteX199" fmla="*/ 138315 w 2636245"/>
              <a:gd name="connsiteY199" fmla="*/ 592932 h 1309688"/>
              <a:gd name="connsiteX200" fmla="*/ 71640 w 2636245"/>
              <a:gd name="connsiteY200" fmla="*/ 481013 h 1309688"/>
              <a:gd name="connsiteX201" fmla="*/ 59733 w 2636245"/>
              <a:gd name="connsiteY201" fmla="*/ 423863 h 1309688"/>
              <a:gd name="connsiteX202" fmla="*/ 28777 w 2636245"/>
              <a:gd name="connsiteY202" fmla="*/ 373857 h 1309688"/>
              <a:gd name="connsiteX203" fmla="*/ 28777 w 2636245"/>
              <a:gd name="connsiteY203" fmla="*/ 342900 h 1309688"/>
              <a:gd name="connsiteX204" fmla="*/ 9727 w 2636245"/>
              <a:gd name="connsiteY204" fmla="*/ 292894 h 1309688"/>
              <a:gd name="connsiteX205" fmla="*/ 12108 w 2636245"/>
              <a:gd name="connsiteY205" fmla="*/ 259557 h 1309688"/>
              <a:gd name="connsiteX206" fmla="*/ 4965 w 2636245"/>
              <a:gd name="connsiteY206" fmla="*/ 216694 h 1309688"/>
              <a:gd name="connsiteX207" fmla="*/ 12107 w 2636245"/>
              <a:gd name="connsiteY207" fmla="*/ 190500 h 1309688"/>
              <a:gd name="connsiteX208" fmla="*/ 19251 w 2636245"/>
              <a:gd name="connsiteY208" fmla="*/ 154782 h 1309688"/>
              <a:gd name="connsiteX209" fmla="*/ 202 w 2636245"/>
              <a:gd name="connsiteY209" fmla="*/ 69057 h 1309688"/>
              <a:gd name="connsiteX210" fmla="*/ 21634 w 2636245"/>
              <a:gd name="connsiteY210" fmla="*/ 0 h 1309688"/>
              <a:gd name="connsiteX211" fmla="*/ 2605290 w 2636245"/>
              <a:gd name="connsiteY211" fmla="*/ 4763 h 1309688"/>
              <a:gd name="connsiteX212" fmla="*/ 2636245 w 2636245"/>
              <a:gd name="connsiteY212" fmla="*/ 881062 h 1309688"/>
              <a:gd name="connsiteX0" fmla="*/ 2636449 w 2636449"/>
              <a:gd name="connsiteY0" fmla="*/ 881062 h 1309688"/>
              <a:gd name="connsiteX1" fmla="*/ 2033994 w 2636449"/>
              <a:gd name="connsiteY1" fmla="*/ 962025 h 1309688"/>
              <a:gd name="connsiteX2" fmla="*/ 1995894 w 2636449"/>
              <a:gd name="connsiteY2" fmla="*/ 931069 h 1309688"/>
              <a:gd name="connsiteX3" fmla="*/ 1962556 w 2636449"/>
              <a:gd name="connsiteY3" fmla="*/ 902494 h 1309688"/>
              <a:gd name="connsiteX4" fmla="*/ 1922075 w 2636449"/>
              <a:gd name="connsiteY4" fmla="*/ 881063 h 1309688"/>
              <a:gd name="connsiteX5" fmla="*/ 1905406 w 2636449"/>
              <a:gd name="connsiteY5" fmla="*/ 876300 h 1309688"/>
              <a:gd name="connsiteX6" fmla="*/ 1905406 w 2636449"/>
              <a:gd name="connsiteY6" fmla="*/ 876300 h 1309688"/>
              <a:gd name="connsiteX7" fmla="*/ 1933981 w 2636449"/>
              <a:gd name="connsiteY7" fmla="*/ 869157 h 1309688"/>
              <a:gd name="connsiteX8" fmla="*/ 1953031 w 2636449"/>
              <a:gd name="connsiteY8" fmla="*/ 862013 h 1309688"/>
              <a:gd name="connsiteX9" fmla="*/ 1933981 w 2636449"/>
              <a:gd name="connsiteY9" fmla="*/ 852488 h 1309688"/>
              <a:gd name="connsiteX10" fmla="*/ 1900644 w 2636449"/>
              <a:gd name="connsiteY10" fmla="*/ 842963 h 1309688"/>
              <a:gd name="connsiteX11" fmla="*/ 1872069 w 2636449"/>
              <a:gd name="connsiteY11" fmla="*/ 828675 h 1309688"/>
              <a:gd name="connsiteX12" fmla="*/ 1841112 w 2636449"/>
              <a:gd name="connsiteY12" fmla="*/ 812007 h 1309688"/>
              <a:gd name="connsiteX13" fmla="*/ 1819681 w 2636449"/>
              <a:gd name="connsiteY13" fmla="*/ 797719 h 1309688"/>
              <a:gd name="connsiteX14" fmla="*/ 1814919 w 2636449"/>
              <a:gd name="connsiteY14" fmla="*/ 778669 h 1309688"/>
              <a:gd name="connsiteX15" fmla="*/ 1843494 w 2636449"/>
              <a:gd name="connsiteY15" fmla="*/ 788194 h 1309688"/>
              <a:gd name="connsiteX16" fmla="*/ 1843494 w 2636449"/>
              <a:gd name="connsiteY16" fmla="*/ 788194 h 1309688"/>
              <a:gd name="connsiteX17" fmla="*/ 1872069 w 2636449"/>
              <a:gd name="connsiteY17" fmla="*/ 790575 h 1309688"/>
              <a:gd name="connsiteX18" fmla="*/ 1917312 w 2636449"/>
              <a:gd name="connsiteY18" fmla="*/ 800100 h 1309688"/>
              <a:gd name="connsiteX19" fmla="*/ 1917312 w 2636449"/>
              <a:gd name="connsiteY19" fmla="*/ 800100 h 1309688"/>
              <a:gd name="connsiteX20" fmla="*/ 1898262 w 2636449"/>
              <a:gd name="connsiteY20" fmla="*/ 769144 h 1309688"/>
              <a:gd name="connsiteX21" fmla="*/ 1862544 w 2636449"/>
              <a:gd name="connsiteY21" fmla="*/ 776288 h 1309688"/>
              <a:gd name="connsiteX22" fmla="*/ 1838731 w 2636449"/>
              <a:gd name="connsiteY22" fmla="*/ 769144 h 1309688"/>
              <a:gd name="connsiteX23" fmla="*/ 1812537 w 2636449"/>
              <a:gd name="connsiteY23" fmla="*/ 766763 h 1309688"/>
              <a:gd name="connsiteX24" fmla="*/ 1786344 w 2636449"/>
              <a:gd name="connsiteY24" fmla="*/ 776288 h 1309688"/>
              <a:gd name="connsiteX25" fmla="*/ 1757769 w 2636449"/>
              <a:gd name="connsiteY25" fmla="*/ 783432 h 1309688"/>
              <a:gd name="connsiteX26" fmla="*/ 1729194 w 2636449"/>
              <a:gd name="connsiteY26" fmla="*/ 783432 h 1309688"/>
              <a:gd name="connsiteX27" fmla="*/ 1703000 w 2636449"/>
              <a:gd name="connsiteY27" fmla="*/ 769144 h 1309688"/>
              <a:gd name="connsiteX28" fmla="*/ 1679187 w 2636449"/>
              <a:gd name="connsiteY28" fmla="*/ 781050 h 1309688"/>
              <a:gd name="connsiteX29" fmla="*/ 1664900 w 2636449"/>
              <a:gd name="connsiteY29" fmla="*/ 776288 h 1309688"/>
              <a:gd name="connsiteX30" fmla="*/ 1629181 w 2636449"/>
              <a:gd name="connsiteY30" fmla="*/ 783432 h 1309688"/>
              <a:gd name="connsiteX31" fmla="*/ 1593462 w 2636449"/>
              <a:gd name="connsiteY31" fmla="*/ 783432 h 1309688"/>
              <a:gd name="connsiteX32" fmla="*/ 1569650 w 2636449"/>
              <a:gd name="connsiteY32" fmla="*/ 778669 h 1309688"/>
              <a:gd name="connsiteX33" fmla="*/ 1548219 w 2636449"/>
              <a:gd name="connsiteY33" fmla="*/ 764382 h 1309688"/>
              <a:gd name="connsiteX34" fmla="*/ 1548219 w 2636449"/>
              <a:gd name="connsiteY34" fmla="*/ 750094 h 1309688"/>
              <a:gd name="connsiteX35" fmla="*/ 1524406 w 2636449"/>
              <a:gd name="connsiteY35" fmla="*/ 785813 h 1309688"/>
              <a:gd name="connsiteX36" fmla="*/ 1529169 w 2636449"/>
              <a:gd name="connsiteY36" fmla="*/ 807244 h 1309688"/>
              <a:gd name="connsiteX37" fmla="*/ 1533931 w 2636449"/>
              <a:gd name="connsiteY37" fmla="*/ 823913 h 1309688"/>
              <a:gd name="connsiteX38" fmla="*/ 1579175 w 2636449"/>
              <a:gd name="connsiteY38" fmla="*/ 809625 h 1309688"/>
              <a:gd name="connsiteX39" fmla="*/ 1614894 w 2636449"/>
              <a:gd name="connsiteY39" fmla="*/ 807244 h 1309688"/>
              <a:gd name="connsiteX40" fmla="*/ 1655375 w 2636449"/>
              <a:gd name="connsiteY40" fmla="*/ 800100 h 1309688"/>
              <a:gd name="connsiteX41" fmla="*/ 1676806 w 2636449"/>
              <a:gd name="connsiteY41" fmla="*/ 800100 h 1309688"/>
              <a:gd name="connsiteX42" fmla="*/ 1703000 w 2636449"/>
              <a:gd name="connsiteY42" fmla="*/ 797719 h 1309688"/>
              <a:gd name="connsiteX43" fmla="*/ 1729194 w 2636449"/>
              <a:gd name="connsiteY43" fmla="*/ 814388 h 1309688"/>
              <a:gd name="connsiteX44" fmla="*/ 1750625 w 2636449"/>
              <a:gd name="connsiteY44" fmla="*/ 814388 h 1309688"/>
              <a:gd name="connsiteX45" fmla="*/ 1781581 w 2636449"/>
              <a:gd name="connsiteY45" fmla="*/ 823913 h 1309688"/>
              <a:gd name="connsiteX46" fmla="*/ 1795869 w 2636449"/>
              <a:gd name="connsiteY46" fmla="*/ 833438 h 1309688"/>
              <a:gd name="connsiteX47" fmla="*/ 1795869 w 2636449"/>
              <a:gd name="connsiteY47" fmla="*/ 852488 h 1309688"/>
              <a:gd name="connsiteX48" fmla="*/ 1724431 w 2636449"/>
              <a:gd name="connsiteY48" fmla="*/ 850107 h 1309688"/>
              <a:gd name="connsiteX49" fmla="*/ 1636325 w 2636449"/>
              <a:gd name="connsiteY49" fmla="*/ 859632 h 1309688"/>
              <a:gd name="connsiteX50" fmla="*/ 1550600 w 2636449"/>
              <a:gd name="connsiteY50" fmla="*/ 866775 h 1309688"/>
              <a:gd name="connsiteX51" fmla="*/ 1441062 w 2636449"/>
              <a:gd name="connsiteY51" fmla="*/ 890588 h 1309688"/>
              <a:gd name="connsiteX52" fmla="*/ 1341050 w 2636449"/>
              <a:gd name="connsiteY52" fmla="*/ 919163 h 1309688"/>
              <a:gd name="connsiteX53" fmla="*/ 1252944 w 2636449"/>
              <a:gd name="connsiteY53" fmla="*/ 962025 h 1309688"/>
              <a:gd name="connsiteX54" fmla="*/ 1193412 w 2636449"/>
              <a:gd name="connsiteY54" fmla="*/ 995363 h 1309688"/>
              <a:gd name="connsiteX55" fmla="*/ 1114831 w 2636449"/>
              <a:gd name="connsiteY55" fmla="*/ 1021557 h 1309688"/>
              <a:gd name="connsiteX56" fmla="*/ 1026725 w 2636449"/>
              <a:gd name="connsiteY56" fmla="*/ 1052513 h 1309688"/>
              <a:gd name="connsiteX57" fmla="*/ 993387 w 2636449"/>
              <a:gd name="connsiteY57" fmla="*/ 1064419 h 1309688"/>
              <a:gd name="connsiteX58" fmla="*/ 971956 w 2636449"/>
              <a:gd name="connsiteY58" fmla="*/ 1057275 h 1309688"/>
              <a:gd name="connsiteX59" fmla="*/ 981481 w 2636449"/>
              <a:gd name="connsiteY59" fmla="*/ 1033463 h 1309688"/>
              <a:gd name="connsiteX60" fmla="*/ 995769 w 2636449"/>
              <a:gd name="connsiteY60" fmla="*/ 1016794 h 1309688"/>
              <a:gd name="connsiteX61" fmla="*/ 1007675 w 2636449"/>
              <a:gd name="connsiteY61" fmla="*/ 997744 h 1309688"/>
              <a:gd name="connsiteX62" fmla="*/ 1007675 w 2636449"/>
              <a:gd name="connsiteY62" fmla="*/ 997744 h 1309688"/>
              <a:gd name="connsiteX63" fmla="*/ 1038631 w 2636449"/>
              <a:gd name="connsiteY63" fmla="*/ 976313 h 1309688"/>
              <a:gd name="connsiteX64" fmla="*/ 1060062 w 2636449"/>
              <a:gd name="connsiteY64" fmla="*/ 983457 h 1309688"/>
              <a:gd name="connsiteX65" fmla="*/ 1069587 w 2636449"/>
              <a:gd name="connsiteY65" fmla="*/ 1012032 h 1309688"/>
              <a:gd name="connsiteX66" fmla="*/ 1086256 w 2636449"/>
              <a:gd name="connsiteY66" fmla="*/ 1009650 h 1309688"/>
              <a:gd name="connsiteX67" fmla="*/ 1083875 w 2636449"/>
              <a:gd name="connsiteY67" fmla="*/ 990600 h 1309688"/>
              <a:gd name="connsiteX68" fmla="*/ 1083875 w 2636449"/>
              <a:gd name="connsiteY68" fmla="*/ 990600 h 1309688"/>
              <a:gd name="connsiteX69" fmla="*/ 1093400 w 2636449"/>
              <a:gd name="connsiteY69" fmla="*/ 962025 h 1309688"/>
              <a:gd name="connsiteX70" fmla="*/ 1112450 w 2636449"/>
              <a:gd name="connsiteY70" fmla="*/ 952500 h 1309688"/>
              <a:gd name="connsiteX71" fmla="*/ 1091019 w 2636449"/>
              <a:gd name="connsiteY71" fmla="*/ 954882 h 1309688"/>
              <a:gd name="connsiteX72" fmla="*/ 1048156 w 2636449"/>
              <a:gd name="connsiteY72" fmla="*/ 964407 h 1309688"/>
              <a:gd name="connsiteX73" fmla="*/ 1026725 w 2636449"/>
              <a:gd name="connsiteY73" fmla="*/ 957263 h 1309688"/>
              <a:gd name="connsiteX74" fmla="*/ 998150 w 2636449"/>
              <a:gd name="connsiteY74" fmla="*/ 957263 h 1309688"/>
              <a:gd name="connsiteX75" fmla="*/ 988625 w 2636449"/>
              <a:gd name="connsiteY75" fmla="*/ 947738 h 1309688"/>
              <a:gd name="connsiteX76" fmla="*/ 1012437 w 2636449"/>
              <a:gd name="connsiteY76" fmla="*/ 935832 h 1309688"/>
              <a:gd name="connsiteX77" fmla="*/ 1062444 w 2636449"/>
              <a:gd name="connsiteY77" fmla="*/ 923925 h 1309688"/>
              <a:gd name="connsiteX78" fmla="*/ 1093400 w 2636449"/>
              <a:gd name="connsiteY78" fmla="*/ 916782 h 1309688"/>
              <a:gd name="connsiteX79" fmla="*/ 1117212 w 2636449"/>
              <a:gd name="connsiteY79" fmla="*/ 900113 h 1309688"/>
              <a:gd name="connsiteX80" fmla="*/ 1195794 w 2636449"/>
              <a:gd name="connsiteY80" fmla="*/ 883444 h 1309688"/>
              <a:gd name="connsiteX81" fmla="*/ 1214844 w 2636449"/>
              <a:gd name="connsiteY81" fmla="*/ 871538 h 1309688"/>
              <a:gd name="connsiteX82" fmla="*/ 1183887 w 2636449"/>
              <a:gd name="connsiteY82" fmla="*/ 866775 h 1309688"/>
              <a:gd name="connsiteX83" fmla="*/ 1114831 w 2636449"/>
              <a:gd name="connsiteY83" fmla="*/ 883444 h 1309688"/>
              <a:gd name="connsiteX84" fmla="*/ 1071969 w 2636449"/>
              <a:gd name="connsiteY84" fmla="*/ 895350 h 1309688"/>
              <a:gd name="connsiteX85" fmla="*/ 1048156 w 2636449"/>
              <a:gd name="connsiteY85" fmla="*/ 912019 h 1309688"/>
              <a:gd name="connsiteX86" fmla="*/ 1005294 w 2636449"/>
              <a:gd name="connsiteY86" fmla="*/ 919163 h 1309688"/>
              <a:gd name="connsiteX87" fmla="*/ 983862 w 2636449"/>
              <a:gd name="connsiteY87" fmla="*/ 914400 h 1309688"/>
              <a:gd name="connsiteX88" fmla="*/ 960050 w 2636449"/>
              <a:gd name="connsiteY88" fmla="*/ 919163 h 1309688"/>
              <a:gd name="connsiteX89" fmla="*/ 941000 w 2636449"/>
              <a:gd name="connsiteY89" fmla="*/ 904875 h 1309688"/>
              <a:gd name="connsiteX90" fmla="*/ 919569 w 2636449"/>
              <a:gd name="connsiteY90" fmla="*/ 897732 h 1309688"/>
              <a:gd name="connsiteX91" fmla="*/ 888612 w 2636449"/>
              <a:gd name="connsiteY91" fmla="*/ 897732 h 1309688"/>
              <a:gd name="connsiteX92" fmla="*/ 869562 w 2636449"/>
              <a:gd name="connsiteY92" fmla="*/ 904875 h 1309688"/>
              <a:gd name="connsiteX93" fmla="*/ 869562 w 2636449"/>
              <a:gd name="connsiteY93" fmla="*/ 885825 h 1309688"/>
              <a:gd name="connsiteX94" fmla="*/ 862419 w 2636449"/>
              <a:gd name="connsiteY94" fmla="*/ 859632 h 1309688"/>
              <a:gd name="connsiteX95" fmla="*/ 855275 w 2636449"/>
              <a:gd name="connsiteY95" fmla="*/ 828675 h 1309688"/>
              <a:gd name="connsiteX96" fmla="*/ 860037 w 2636449"/>
              <a:gd name="connsiteY96" fmla="*/ 800100 h 1309688"/>
              <a:gd name="connsiteX97" fmla="*/ 874325 w 2636449"/>
              <a:gd name="connsiteY97" fmla="*/ 778669 h 1309688"/>
              <a:gd name="connsiteX98" fmla="*/ 843369 w 2636449"/>
              <a:gd name="connsiteY98" fmla="*/ 804863 h 1309688"/>
              <a:gd name="connsiteX99" fmla="*/ 817175 w 2636449"/>
              <a:gd name="connsiteY99" fmla="*/ 804863 h 1309688"/>
              <a:gd name="connsiteX100" fmla="*/ 783837 w 2636449"/>
              <a:gd name="connsiteY100" fmla="*/ 807244 h 1309688"/>
              <a:gd name="connsiteX101" fmla="*/ 755262 w 2636449"/>
              <a:gd name="connsiteY101" fmla="*/ 800100 h 1309688"/>
              <a:gd name="connsiteX102" fmla="*/ 731450 w 2636449"/>
              <a:gd name="connsiteY102" fmla="*/ 778669 h 1309688"/>
              <a:gd name="connsiteX103" fmla="*/ 707637 w 2636449"/>
              <a:gd name="connsiteY103" fmla="*/ 771525 h 1309688"/>
              <a:gd name="connsiteX104" fmla="*/ 662394 w 2636449"/>
              <a:gd name="connsiteY104" fmla="*/ 778669 h 1309688"/>
              <a:gd name="connsiteX105" fmla="*/ 619531 w 2636449"/>
              <a:gd name="connsiteY105" fmla="*/ 785813 h 1309688"/>
              <a:gd name="connsiteX106" fmla="*/ 574287 w 2636449"/>
              <a:gd name="connsiteY106" fmla="*/ 792957 h 1309688"/>
              <a:gd name="connsiteX107" fmla="*/ 555237 w 2636449"/>
              <a:gd name="connsiteY107" fmla="*/ 781050 h 1309688"/>
              <a:gd name="connsiteX108" fmla="*/ 550475 w 2636449"/>
              <a:gd name="connsiteY108" fmla="*/ 764382 h 1309688"/>
              <a:gd name="connsiteX109" fmla="*/ 540950 w 2636449"/>
              <a:gd name="connsiteY109" fmla="*/ 740569 h 1309688"/>
              <a:gd name="connsiteX110" fmla="*/ 540950 w 2636449"/>
              <a:gd name="connsiteY110" fmla="*/ 740569 h 1309688"/>
              <a:gd name="connsiteX111" fmla="*/ 545712 w 2636449"/>
              <a:gd name="connsiteY111" fmla="*/ 792957 h 1309688"/>
              <a:gd name="connsiteX112" fmla="*/ 560000 w 2636449"/>
              <a:gd name="connsiteY112" fmla="*/ 809625 h 1309688"/>
              <a:gd name="connsiteX113" fmla="*/ 610006 w 2636449"/>
              <a:gd name="connsiteY113" fmla="*/ 814388 h 1309688"/>
              <a:gd name="connsiteX114" fmla="*/ 660012 w 2636449"/>
              <a:gd name="connsiteY114" fmla="*/ 802482 h 1309688"/>
              <a:gd name="connsiteX115" fmla="*/ 693350 w 2636449"/>
              <a:gd name="connsiteY115" fmla="*/ 797719 h 1309688"/>
              <a:gd name="connsiteX116" fmla="*/ 724306 w 2636449"/>
              <a:gd name="connsiteY116" fmla="*/ 804863 h 1309688"/>
              <a:gd name="connsiteX117" fmla="*/ 740975 w 2636449"/>
              <a:gd name="connsiteY117" fmla="*/ 831057 h 1309688"/>
              <a:gd name="connsiteX118" fmla="*/ 767169 w 2636449"/>
              <a:gd name="connsiteY118" fmla="*/ 831057 h 1309688"/>
              <a:gd name="connsiteX119" fmla="*/ 802887 w 2636449"/>
              <a:gd name="connsiteY119" fmla="*/ 826294 h 1309688"/>
              <a:gd name="connsiteX120" fmla="*/ 831462 w 2636449"/>
              <a:gd name="connsiteY120" fmla="*/ 835819 h 1309688"/>
              <a:gd name="connsiteX121" fmla="*/ 838606 w 2636449"/>
              <a:gd name="connsiteY121" fmla="*/ 881063 h 1309688"/>
              <a:gd name="connsiteX122" fmla="*/ 850512 w 2636449"/>
              <a:gd name="connsiteY122" fmla="*/ 919163 h 1309688"/>
              <a:gd name="connsiteX123" fmla="*/ 850512 w 2636449"/>
              <a:gd name="connsiteY123" fmla="*/ 935832 h 1309688"/>
              <a:gd name="connsiteX124" fmla="*/ 840987 w 2636449"/>
              <a:gd name="connsiteY124" fmla="*/ 952500 h 1309688"/>
              <a:gd name="connsiteX125" fmla="*/ 824319 w 2636449"/>
              <a:gd name="connsiteY125" fmla="*/ 962025 h 1309688"/>
              <a:gd name="connsiteX126" fmla="*/ 802887 w 2636449"/>
              <a:gd name="connsiteY126" fmla="*/ 966788 h 1309688"/>
              <a:gd name="connsiteX127" fmla="*/ 781456 w 2636449"/>
              <a:gd name="connsiteY127" fmla="*/ 966788 h 1309688"/>
              <a:gd name="connsiteX128" fmla="*/ 769550 w 2636449"/>
              <a:gd name="connsiteY128" fmla="*/ 976313 h 1309688"/>
              <a:gd name="connsiteX129" fmla="*/ 769550 w 2636449"/>
              <a:gd name="connsiteY129" fmla="*/ 976313 h 1309688"/>
              <a:gd name="connsiteX130" fmla="*/ 800506 w 2636449"/>
              <a:gd name="connsiteY130" fmla="*/ 978694 h 1309688"/>
              <a:gd name="connsiteX131" fmla="*/ 817175 w 2636449"/>
              <a:gd name="connsiteY131" fmla="*/ 990600 h 1309688"/>
              <a:gd name="connsiteX132" fmla="*/ 838606 w 2636449"/>
              <a:gd name="connsiteY132" fmla="*/ 981075 h 1309688"/>
              <a:gd name="connsiteX133" fmla="*/ 838606 w 2636449"/>
              <a:gd name="connsiteY133" fmla="*/ 981075 h 1309688"/>
              <a:gd name="connsiteX134" fmla="*/ 864800 w 2636449"/>
              <a:gd name="connsiteY134" fmla="*/ 983457 h 1309688"/>
              <a:gd name="connsiteX135" fmla="*/ 881469 w 2636449"/>
              <a:gd name="connsiteY135" fmla="*/ 971550 h 1309688"/>
              <a:gd name="connsiteX136" fmla="*/ 910044 w 2636449"/>
              <a:gd name="connsiteY136" fmla="*/ 1009650 h 1309688"/>
              <a:gd name="connsiteX137" fmla="*/ 910044 w 2636449"/>
              <a:gd name="connsiteY137" fmla="*/ 1050132 h 1309688"/>
              <a:gd name="connsiteX138" fmla="*/ 902900 w 2636449"/>
              <a:gd name="connsiteY138" fmla="*/ 1071563 h 1309688"/>
              <a:gd name="connsiteX139" fmla="*/ 881469 w 2636449"/>
              <a:gd name="connsiteY139" fmla="*/ 1092994 h 1309688"/>
              <a:gd name="connsiteX140" fmla="*/ 843369 w 2636449"/>
              <a:gd name="connsiteY140" fmla="*/ 1107282 h 1309688"/>
              <a:gd name="connsiteX141" fmla="*/ 829081 w 2636449"/>
              <a:gd name="connsiteY141" fmla="*/ 1123950 h 1309688"/>
              <a:gd name="connsiteX142" fmla="*/ 812412 w 2636449"/>
              <a:gd name="connsiteY142" fmla="*/ 1145382 h 1309688"/>
              <a:gd name="connsiteX143" fmla="*/ 783837 w 2636449"/>
              <a:gd name="connsiteY143" fmla="*/ 1152525 h 1309688"/>
              <a:gd name="connsiteX144" fmla="*/ 767169 w 2636449"/>
              <a:gd name="connsiteY144" fmla="*/ 1159669 h 1309688"/>
              <a:gd name="connsiteX145" fmla="*/ 752881 w 2636449"/>
              <a:gd name="connsiteY145" fmla="*/ 1162050 h 1309688"/>
              <a:gd name="connsiteX146" fmla="*/ 745737 w 2636449"/>
              <a:gd name="connsiteY146" fmla="*/ 1147763 h 1309688"/>
              <a:gd name="connsiteX147" fmla="*/ 745737 w 2636449"/>
              <a:gd name="connsiteY147" fmla="*/ 1147763 h 1309688"/>
              <a:gd name="connsiteX148" fmla="*/ 736212 w 2636449"/>
              <a:gd name="connsiteY148" fmla="*/ 1173957 h 1309688"/>
              <a:gd name="connsiteX149" fmla="*/ 717162 w 2636449"/>
              <a:gd name="connsiteY149" fmla="*/ 1188244 h 1309688"/>
              <a:gd name="connsiteX150" fmla="*/ 700494 w 2636449"/>
              <a:gd name="connsiteY150" fmla="*/ 1195388 h 1309688"/>
              <a:gd name="connsiteX151" fmla="*/ 700494 w 2636449"/>
              <a:gd name="connsiteY151" fmla="*/ 1173957 h 1309688"/>
              <a:gd name="connsiteX152" fmla="*/ 688587 w 2636449"/>
              <a:gd name="connsiteY152" fmla="*/ 1152525 h 1309688"/>
              <a:gd name="connsiteX153" fmla="*/ 690969 w 2636449"/>
              <a:gd name="connsiteY153" fmla="*/ 1197769 h 1309688"/>
              <a:gd name="connsiteX154" fmla="*/ 679062 w 2636449"/>
              <a:gd name="connsiteY154" fmla="*/ 1214438 h 1309688"/>
              <a:gd name="connsiteX155" fmla="*/ 669537 w 2636449"/>
              <a:gd name="connsiteY155" fmla="*/ 1204913 h 1309688"/>
              <a:gd name="connsiteX156" fmla="*/ 648106 w 2636449"/>
              <a:gd name="connsiteY156" fmla="*/ 1197769 h 1309688"/>
              <a:gd name="connsiteX157" fmla="*/ 631437 w 2636449"/>
              <a:gd name="connsiteY157" fmla="*/ 1193007 h 1309688"/>
              <a:gd name="connsiteX158" fmla="*/ 614769 w 2636449"/>
              <a:gd name="connsiteY158" fmla="*/ 1221582 h 1309688"/>
              <a:gd name="connsiteX159" fmla="*/ 617150 w 2636449"/>
              <a:gd name="connsiteY159" fmla="*/ 1250157 h 1309688"/>
              <a:gd name="connsiteX160" fmla="*/ 605244 w 2636449"/>
              <a:gd name="connsiteY160" fmla="*/ 1273969 h 1309688"/>
              <a:gd name="connsiteX161" fmla="*/ 576669 w 2636449"/>
              <a:gd name="connsiteY161" fmla="*/ 1281113 h 1309688"/>
              <a:gd name="connsiteX162" fmla="*/ 557619 w 2636449"/>
              <a:gd name="connsiteY162" fmla="*/ 1295400 h 1309688"/>
              <a:gd name="connsiteX163" fmla="*/ 514756 w 2636449"/>
              <a:gd name="connsiteY163" fmla="*/ 1309688 h 1309688"/>
              <a:gd name="connsiteX164" fmla="*/ 488562 w 2636449"/>
              <a:gd name="connsiteY164" fmla="*/ 1297782 h 1309688"/>
              <a:gd name="connsiteX165" fmla="*/ 471894 w 2636449"/>
              <a:gd name="connsiteY165" fmla="*/ 1288257 h 1309688"/>
              <a:gd name="connsiteX166" fmla="*/ 452844 w 2636449"/>
              <a:gd name="connsiteY166" fmla="*/ 1283494 h 1309688"/>
              <a:gd name="connsiteX167" fmla="*/ 431412 w 2636449"/>
              <a:gd name="connsiteY167" fmla="*/ 1266825 h 1309688"/>
              <a:gd name="connsiteX168" fmla="*/ 431412 w 2636449"/>
              <a:gd name="connsiteY168" fmla="*/ 1266825 h 1309688"/>
              <a:gd name="connsiteX169" fmla="*/ 431412 w 2636449"/>
              <a:gd name="connsiteY169" fmla="*/ 1266825 h 1309688"/>
              <a:gd name="connsiteX170" fmla="*/ 398075 w 2636449"/>
              <a:gd name="connsiteY170" fmla="*/ 1228725 h 1309688"/>
              <a:gd name="connsiteX171" fmla="*/ 388550 w 2636449"/>
              <a:gd name="connsiteY171" fmla="*/ 1216819 h 1309688"/>
              <a:gd name="connsiteX172" fmla="*/ 379025 w 2636449"/>
              <a:gd name="connsiteY172" fmla="*/ 1219200 h 1309688"/>
              <a:gd name="connsiteX173" fmla="*/ 379025 w 2636449"/>
              <a:gd name="connsiteY173" fmla="*/ 1204913 h 1309688"/>
              <a:gd name="connsiteX174" fmla="*/ 374262 w 2636449"/>
              <a:gd name="connsiteY174" fmla="*/ 1190625 h 1309688"/>
              <a:gd name="connsiteX175" fmla="*/ 357594 w 2636449"/>
              <a:gd name="connsiteY175" fmla="*/ 1195388 h 1309688"/>
              <a:gd name="connsiteX176" fmla="*/ 350450 w 2636449"/>
              <a:gd name="connsiteY176" fmla="*/ 1173957 h 1309688"/>
              <a:gd name="connsiteX177" fmla="*/ 336162 w 2636449"/>
              <a:gd name="connsiteY177" fmla="*/ 1154907 h 1309688"/>
              <a:gd name="connsiteX178" fmla="*/ 350450 w 2636449"/>
              <a:gd name="connsiteY178" fmla="*/ 1143000 h 1309688"/>
              <a:gd name="connsiteX179" fmla="*/ 343306 w 2636449"/>
              <a:gd name="connsiteY179" fmla="*/ 1119188 h 1309688"/>
              <a:gd name="connsiteX180" fmla="*/ 326637 w 2636449"/>
              <a:gd name="connsiteY180" fmla="*/ 1107282 h 1309688"/>
              <a:gd name="connsiteX181" fmla="*/ 333781 w 2636449"/>
              <a:gd name="connsiteY181" fmla="*/ 1090613 h 1309688"/>
              <a:gd name="connsiteX182" fmla="*/ 345687 w 2636449"/>
              <a:gd name="connsiteY182" fmla="*/ 1092994 h 1309688"/>
              <a:gd name="connsiteX183" fmla="*/ 374262 w 2636449"/>
              <a:gd name="connsiteY183" fmla="*/ 1097757 h 1309688"/>
              <a:gd name="connsiteX184" fmla="*/ 371881 w 2636449"/>
              <a:gd name="connsiteY184" fmla="*/ 1073944 h 1309688"/>
              <a:gd name="connsiteX185" fmla="*/ 398075 w 2636449"/>
              <a:gd name="connsiteY185" fmla="*/ 1054894 h 1309688"/>
              <a:gd name="connsiteX186" fmla="*/ 402838 w 2636449"/>
              <a:gd name="connsiteY186" fmla="*/ 997744 h 1309688"/>
              <a:gd name="connsiteX187" fmla="*/ 364737 w 2636449"/>
              <a:gd name="connsiteY187" fmla="*/ 957263 h 1309688"/>
              <a:gd name="connsiteX188" fmla="*/ 345687 w 2636449"/>
              <a:gd name="connsiteY188" fmla="*/ 921544 h 1309688"/>
              <a:gd name="connsiteX189" fmla="*/ 307587 w 2636449"/>
              <a:gd name="connsiteY189" fmla="*/ 888207 h 1309688"/>
              <a:gd name="connsiteX190" fmla="*/ 302825 w 2636449"/>
              <a:gd name="connsiteY190" fmla="*/ 821532 h 1309688"/>
              <a:gd name="connsiteX191" fmla="*/ 321875 w 2636449"/>
              <a:gd name="connsiteY191" fmla="*/ 792957 h 1309688"/>
              <a:gd name="connsiteX192" fmla="*/ 321875 w 2636449"/>
              <a:gd name="connsiteY192" fmla="*/ 792957 h 1309688"/>
              <a:gd name="connsiteX193" fmla="*/ 305206 w 2636449"/>
              <a:gd name="connsiteY193" fmla="*/ 757238 h 1309688"/>
              <a:gd name="connsiteX194" fmla="*/ 283775 w 2636449"/>
              <a:gd name="connsiteY194" fmla="*/ 742950 h 1309688"/>
              <a:gd name="connsiteX195" fmla="*/ 276631 w 2636449"/>
              <a:gd name="connsiteY195" fmla="*/ 726282 h 1309688"/>
              <a:gd name="connsiteX196" fmla="*/ 259962 w 2636449"/>
              <a:gd name="connsiteY196" fmla="*/ 704850 h 1309688"/>
              <a:gd name="connsiteX197" fmla="*/ 240912 w 2636449"/>
              <a:gd name="connsiteY197" fmla="*/ 681038 h 1309688"/>
              <a:gd name="connsiteX198" fmla="*/ 214719 w 2636449"/>
              <a:gd name="connsiteY198" fmla="*/ 671513 h 1309688"/>
              <a:gd name="connsiteX199" fmla="*/ 138519 w 2636449"/>
              <a:gd name="connsiteY199" fmla="*/ 592932 h 1309688"/>
              <a:gd name="connsiteX200" fmla="*/ 71844 w 2636449"/>
              <a:gd name="connsiteY200" fmla="*/ 481013 h 1309688"/>
              <a:gd name="connsiteX201" fmla="*/ 59937 w 2636449"/>
              <a:gd name="connsiteY201" fmla="*/ 423863 h 1309688"/>
              <a:gd name="connsiteX202" fmla="*/ 28981 w 2636449"/>
              <a:gd name="connsiteY202" fmla="*/ 373857 h 1309688"/>
              <a:gd name="connsiteX203" fmla="*/ 28981 w 2636449"/>
              <a:gd name="connsiteY203" fmla="*/ 342900 h 1309688"/>
              <a:gd name="connsiteX204" fmla="*/ 9931 w 2636449"/>
              <a:gd name="connsiteY204" fmla="*/ 292894 h 1309688"/>
              <a:gd name="connsiteX205" fmla="*/ 12312 w 2636449"/>
              <a:gd name="connsiteY205" fmla="*/ 259557 h 1309688"/>
              <a:gd name="connsiteX206" fmla="*/ 5169 w 2636449"/>
              <a:gd name="connsiteY206" fmla="*/ 216694 h 1309688"/>
              <a:gd name="connsiteX207" fmla="*/ 12311 w 2636449"/>
              <a:gd name="connsiteY207" fmla="*/ 190500 h 1309688"/>
              <a:gd name="connsiteX208" fmla="*/ 19455 w 2636449"/>
              <a:gd name="connsiteY208" fmla="*/ 154782 h 1309688"/>
              <a:gd name="connsiteX209" fmla="*/ 9930 w 2636449"/>
              <a:gd name="connsiteY209" fmla="*/ 100013 h 1309688"/>
              <a:gd name="connsiteX210" fmla="*/ 406 w 2636449"/>
              <a:gd name="connsiteY210" fmla="*/ 69057 h 1309688"/>
              <a:gd name="connsiteX211" fmla="*/ 21838 w 2636449"/>
              <a:gd name="connsiteY211" fmla="*/ 0 h 1309688"/>
              <a:gd name="connsiteX212" fmla="*/ 2605494 w 2636449"/>
              <a:gd name="connsiteY212" fmla="*/ 4763 h 1309688"/>
              <a:gd name="connsiteX213" fmla="*/ 2636449 w 2636449"/>
              <a:gd name="connsiteY213" fmla="*/ 881062 h 1309688"/>
              <a:gd name="connsiteX0" fmla="*/ 2636060 w 2636060"/>
              <a:gd name="connsiteY0" fmla="*/ 881062 h 1309688"/>
              <a:gd name="connsiteX1" fmla="*/ 2033605 w 2636060"/>
              <a:gd name="connsiteY1" fmla="*/ 962025 h 1309688"/>
              <a:gd name="connsiteX2" fmla="*/ 1995505 w 2636060"/>
              <a:gd name="connsiteY2" fmla="*/ 931069 h 1309688"/>
              <a:gd name="connsiteX3" fmla="*/ 1962167 w 2636060"/>
              <a:gd name="connsiteY3" fmla="*/ 902494 h 1309688"/>
              <a:gd name="connsiteX4" fmla="*/ 1921686 w 2636060"/>
              <a:gd name="connsiteY4" fmla="*/ 881063 h 1309688"/>
              <a:gd name="connsiteX5" fmla="*/ 1905017 w 2636060"/>
              <a:gd name="connsiteY5" fmla="*/ 876300 h 1309688"/>
              <a:gd name="connsiteX6" fmla="*/ 1905017 w 2636060"/>
              <a:gd name="connsiteY6" fmla="*/ 876300 h 1309688"/>
              <a:gd name="connsiteX7" fmla="*/ 1933592 w 2636060"/>
              <a:gd name="connsiteY7" fmla="*/ 869157 h 1309688"/>
              <a:gd name="connsiteX8" fmla="*/ 1952642 w 2636060"/>
              <a:gd name="connsiteY8" fmla="*/ 862013 h 1309688"/>
              <a:gd name="connsiteX9" fmla="*/ 1933592 w 2636060"/>
              <a:gd name="connsiteY9" fmla="*/ 852488 h 1309688"/>
              <a:gd name="connsiteX10" fmla="*/ 1900255 w 2636060"/>
              <a:gd name="connsiteY10" fmla="*/ 842963 h 1309688"/>
              <a:gd name="connsiteX11" fmla="*/ 1871680 w 2636060"/>
              <a:gd name="connsiteY11" fmla="*/ 828675 h 1309688"/>
              <a:gd name="connsiteX12" fmla="*/ 1840723 w 2636060"/>
              <a:gd name="connsiteY12" fmla="*/ 812007 h 1309688"/>
              <a:gd name="connsiteX13" fmla="*/ 1819292 w 2636060"/>
              <a:gd name="connsiteY13" fmla="*/ 797719 h 1309688"/>
              <a:gd name="connsiteX14" fmla="*/ 1814530 w 2636060"/>
              <a:gd name="connsiteY14" fmla="*/ 778669 h 1309688"/>
              <a:gd name="connsiteX15" fmla="*/ 1843105 w 2636060"/>
              <a:gd name="connsiteY15" fmla="*/ 788194 h 1309688"/>
              <a:gd name="connsiteX16" fmla="*/ 1843105 w 2636060"/>
              <a:gd name="connsiteY16" fmla="*/ 788194 h 1309688"/>
              <a:gd name="connsiteX17" fmla="*/ 1871680 w 2636060"/>
              <a:gd name="connsiteY17" fmla="*/ 790575 h 1309688"/>
              <a:gd name="connsiteX18" fmla="*/ 1916923 w 2636060"/>
              <a:gd name="connsiteY18" fmla="*/ 800100 h 1309688"/>
              <a:gd name="connsiteX19" fmla="*/ 1916923 w 2636060"/>
              <a:gd name="connsiteY19" fmla="*/ 800100 h 1309688"/>
              <a:gd name="connsiteX20" fmla="*/ 1897873 w 2636060"/>
              <a:gd name="connsiteY20" fmla="*/ 769144 h 1309688"/>
              <a:gd name="connsiteX21" fmla="*/ 1862155 w 2636060"/>
              <a:gd name="connsiteY21" fmla="*/ 776288 h 1309688"/>
              <a:gd name="connsiteX22" fmla="*/ 1838342 w 2636060"/>
              <a:gd name="connsiteY22" fmla="*/ 769144 h 1309688"/>
              <a:gd name="connsiteX23" fmla="*/ 1812148 w 2636060"/>
              <a:gd name="connsiteY23" fmla="*/ 766763 h 1309688"/>
              <a:gd name="connsiteX24" fmla="*/ 1785955 w 2636060"/>
              <a:gd name="connsiteY24" fmla="*/ 776288 h 1309688"/>
              <a:gd name="connsiteX25" fmla="*/ 1757380 w 2636060"/>
              <a:gd name="connsiteY25" fmla="*/ 783432 h 1309688"/>
              <a:gd name="connsiteX26" fmla="*/ 1728805 w 2636060"/>
              <a:gd name="connsiteY26" fmla="*/ 783432 h 1309688"/>
              <a:gd name="connsiteX27" fmla="*/ 1702611 w 2636060"/>
              <a:gd name="connsiteY27" fmla="*/ 769144 h 1309688"/>
              <a:gd name="connsiteX28" fmla="*/ 1678798 w 2636060"/>
              <a:gd name="connsiteY28" fmla="*/ 781050 h 1309688"/>
              <a:gd name="connsiteX29" fmla="*/ 1664511 w 2636060"/>
              <a:gd name="connsiteY29" fmla="*/ 776288 h 1309688"/>
              <a:gd name="connsiteX30" fmla="*/ 1628792 w 2636060"/>
              <a:gd name="connsiteY30" fmla="*/ 783432 h 1309688"/>
              <a:gd name="connsiteX31" fmla="*/ 1593073 w 2636060"/>
              <a:gd name="connsiteY31" fmla="*/ 783432 h 1309688"/>
              <a:gd name="connsiteX32" fmla="*/ 1569261 w 2636060"/>
              <a:gd name="connsiteY32" fmla="*/ 778669 h 1309688"/>
              <a:gd name="connsiteX33" fmla="*/ 1547830 w 2636060"/>
              <a:gd name="connsiteY33" fmla="*/ 764382 h 1309688"/>
              <a:gd name="connsiteX34" fmla="*/ 1547830 w 2636060"/>
              <a:gd name="connsiteY34" fmla="*/ 750094 h 1309688"/>
              <a:gd name="connsiteX35" fmla="*/ 1524017 w 2636060"/>
              <a:gd name="connsiteY35" fmla="*/ 785813 h 1309688"/>
              <a:gd name="connsiteX36" fmla="*/ 1528780 w 2636060"/>
              <a:gd name="connsiteY36" fmla="*/ 807244 h 1309688"/>
              <a:gd name="connsiteX37" fmla="*/ 1533542 w 2636060"/>
              <a:gd name="connsiteY37" fmla="*/ 823913 h 1309688"/>
              <a:gd name="connsiteX38" fmla="*/ 1578786 w 2636060"/>
              <a:gd name="connsiteY38" fmla="*/ 809625 h 1309688"/>
              <a:gd name="connsiteX39" fmla="*/ 1614505 w 2636060"/>
              <a:gd name="connsiteY39" fmla="*/ 807244 h 1309688"/>
              <a:gd name="connsiteX40" fmla="*/ 1654986 w 2636060"/>
              <a:gd name="connsiteY40" fmla="*/ 800100 h 1309688"/>
              <a:gd name="connsiteX41" fmla="*/ 1676417 w 2636060"/>
              <a:gd name="connsiteY41" fmla="*/ 800100 h 1309688"/>
              <a:gd name="connsiteX42" fmla="*/ 1702611 w 2636060"/>
              <a:gd name="connsiteY42" fmla="*/ 797719 h 1309688"/>
              <a:gd name="connsiteX43" fmla="*/ 1728805 w 2636060"/>
              <a:gd name="connsiteY43" fmla="*/ 814388 h 1309688"/>
              <a:gd name="connsiteX44" fmla="*/ 1750236 w 2636060"/>
              <a:gd name="connsiteY44" fmla="*/ 814388 h 1309688"/>
              <a:gd name="connsiteX45" fmla="*/ 1781192 w 2636060"/>
              <a:gd name="connsiteY45" fmla="*/ 823913 h 1309688"/>
              <a:gd name="connsiteX46" fmla="*/ 1795480 w 2636060"/>
              <a:gd name="connsiteY46" fmla="*/ 833438 h 1309688"/>
              <a:gd name="connsiteX47" fmla="*/ 1795480 w 2636060"/>
              <a:gd name="connsiteY47" fmla="*/ 852488 h 1309688"/>
              <a:gd name="connsiteX48" fmla="*/ 1724042 w 2636060"/>
              <a:gd name="connsiteY48" fmla="*/ 850107 h 1309688"/>
              <a:gd name="connsiteX49" fmla="*/ 1635936 w 2636060"/>
              <a:gd name="connsiteY49" fmla="*/ 859632 h 1309688"/>
              <a:gd name="connsiteX50" fmla="*/ 1550211 w 2636060"/>
              <a:gd name="connsiteY50" fmla="*/ 866775 h 1309688"/>
              <a:gd name="connsiteX51" fmla="*/ 1440673 w 2636060"/>
              <a:gd name="connsiteY51" fmla="*/ 890588 h 1309688"/>
              <a:gd name="connsiteX52" fmla="*/ 1340661 w 2636060"/>
              <a:gd name="connsiteY52" fmla="*/ 919163 h 1309688"/>
              <a:gd name="connsiteX53" fmla="*/ 1252555 w 2636060"/>
              <a:gd name="connsiteY53" fmla="*/ 962025 h 1309688"/>
              <a:gd name="connsiteX54" fmla="*/ 1193023 w 2636060"/>
              <a:gd name="connsiteY54" fmla="*/ 995363 h 1309688"/>
              <a:gd name="connsiteX55" fmla="*/ 1114442 w 2636060"/>
              <a:gd name="connsiteY55" fmla="*/ 1021557 h 1309688"/>
              <a:gd name="connsiteX56" fmla="*/ 1026336 w 2636060"/>
              <a:gd name="connsiteY56" fmla="*/ 1052513 h 1309688"/>
              <a:gd name="connsiteX57" fmla="*/ 992998 w 2636060"/>
              <a:gd name="connsiteY57" fmla="*/ 1064419 h 1309688"/>
              <a:gd name="connsiteX58" fmla="*/ 971567 w 2636060"/>
              <a:gd name="connsiteY58" fmla="*/ 1057275 h 1309688"/>
              <a:gd name="connsiteX59" fmla="*/ 981092 w 2636060"/>
              <a:gd name="connsiteY59" fmla="*/ 1033463 h 1309688"/>
              <a:gd name="connsiteX60" fmla="*/ 995380 w 2636060"/>
              <a:gd name="connsiteY60" fmla="*/ 1016794 h 1309688"/>
              <a:gd name="connsiteX61" fmla="*/ 1007286 w 2636060"/>
              <a:gd name="connsiteY61" fmla="*/ 997744 h 1309688"/>
              <a:gd name="connsiteX62" fmla="*/ 1007286 w 2636060"/>
              <a:gd name="connsiteY62" fmla="*/ 997744 h 1309688"/>
              <a:gd name="connsiteX63" fmla="*/ 1038242 w 2636060"/>
              <a:gd name="connsiteY63" fmla="*/ 976313 h 1309688"/>
              <a:gd name="connsiteX64" fmla="*/ 1059673 w 2636060"/>
              <a:gd name="connsiteY64" fmla="*/ 983457 h 1309688"/>
              <a:gd name="connsiteX65" fmla="*/ 1069198 w 2636060"/>
              <a:gd name="connsiteY65" fmla="*/ 1012032 h 1309688"/>
              <a:gd name="connsiteX66" fmla="*/ 1085867 w 2636060"/>
              <a:gd name="connsiteY66" fmla="*/ 1009650 h 1309688"/>
              <a:gd name="connsiteX67" fmla="*/ 1083486 w 2636060"/>
              <a:gd name="connsiteY67" fmla="*/ 990600 h 1309688"/>
              <a:gd name="connsiteX68" fmla="*/ 1083486 w 2636060"/>
              <a:gd name="connsiteY68" fmla="*/ 990600 h 1309688"/>
              <a:gd name="connsiteX69" fmla="*/ 1093011 w 2636060"/>
              <a:gd name="connsiteY69" fmla="*/ 962025 h 1309688"/>
              <a:gd name="connsiteX70" fmla="*/ 1112061 w 2636060"/>
              <a:gd name="connsiteY70" fmla="*/ 952500 h 1309688"/>
              <a:gd name="connsiteX71" fmla="*/ 1090630 w 2636060"/>
              <a:gd name="connsiteY71" fmla="*/ 954882 h 1309688"/>
              <a:gd name="connsiteX72" fmla="*/ 1047767 w 2636060"/>
              <a:gd name="connsiteY72" fmla="*/ 964407 h 1309688"/>
              <a:gd name="connsiteX73" fmla="*/ 1026336 w 2636060"/>
              <a:gd name="connsiteY73" fmla="*/ 957263 h 1309688"/>
              <a:gd name="connsiteX74" fmla="*/ 997761 w 2636060"/>
              <a:gd name="connsiteY74" fmla="*/ 957263 h 1309688"/>
              <a:gd name="connsiteX75" fmla="*/ 988236 w 2636060"/>
              <a:gd name="connsiteY75" fmla="*/ 947738 h 1309688"/>
              <a:gd name="connsiteX76" fmla="*/ 1012048 w 2636060"/>
              <a:gd name="connsiteY76" fmla="*/ 935832 h 1309688"/>
              <a:gd name="connsiteX77" fmla="*/ 1062055 w 2636060"/>
              <a:gd name="connsiteY77" fmla="*/ 923925 h 1309688"/>
              <a:gd name="connsiteX78" fmla="*/ 1093011 w 2636060"/>
              <a:gd name="connsiteY78" fmla="*/ 916782 h 1309688"/>
              <a:gd name="connsiteX79" fmla="*/ 1116823 w 2636060"/>
              <a:gd name="connsiteY79" fmla="*/ 900113 h 1309688"/>
              <a:gd name="connsiteX80" fmla="*/ 1195405 w 2636060"/>
              <a:gd name="connsiteY80" fmla="*/ 883444 h 1309688"/>
              <a:gd name="connsiteX81" fmla="*/ 1214455 w 2636060"/>
              <a:gd name="connsiteY81" fmla="*/ 871538 h 1309688"/>
              <a:gd name="connsiteX82" fmla="*/ 1183498 w 2636060"/>
              <a:gd name="connsiteY82" fmla="*/ 866775 h 1309688"/>
              <a:gd name="connsiteX83" fmla="*/ 1114442 w 2636060"/>
              <a:gd name="connsiteY83" fmla="*/ 883444 h 1309688"/>
              <a:gd name="connsiteX84" fmla="*/ 1071580 w 2636060"/>
              <a:gd name="connsiteY84" fmla="*/ 895350 h 1309688"/>
              <a:gd name="connsiteX85" fmla="*/ 1047767 w 2636060"/>
              <a:gd name="connsiteY85" fmla="*/ 912019 h 1309688"/>
              <a:gd name="connsiteX86" fmla="*/ 1004905 w 2636060"/>
              <a:gd name="connsiteY86" fmla="*/ 919163 h 1309688"/>
              <a:gd name="connsiteX87" fmla="*/ 983473 w 2636060"/>
              <a:gd name="connsiteY87" fmla="*/ 914400 h 1309688"/>
              <a:gd name="connsiteX88" fmla="*/ 959661 w 2636060"/>
              <a:gd name="connsiteY88" fmla="*/ 919163 h 1309688"/>
              <a:gd name="connsiteX89" fmla="*/ 940611 w 2636060"/>
              <a:gd name="connsiteY89" fmla="*/ 904875 h 1309688"/>
              <a:gd name="connsiteX90" fmla="*/ 919180 w 2636060"/>
              <a:gd name="connsiteY90" fmla="*/ 897732 h 1309688"/>
              <a:gd name="connsiteX91" fmla="*/ 888223 w 2636060"/>
              <a:gd name="connsiteY91" fmla="*/ 897732 h 1309688"/>
              <a:gd name="connsiteX92" fmla="*/ 869173 w 2636060"/>
              <a:gd name="connsiteY92" fmla="*/ 904875 h 1309688"/>
              <a:gd name="connsiteX93" fmla="*/ 869173 w 2636060"/>
              <a:gd name="connsiteY93" fmla="*/ 885825 h 1309688"/>
              <a:gd name="connsiteX94" fmla="*/ 862030 w 2636060"/>
              <a:gd name="connsiteY94" fmla="*/ 859632 h 1309688"/>
              <a:gd name="connsiteX95" fmla="*/ 854886 w 2636060"/>
              <a:gd name="connsiteY95" fmla="*/ 828675 h 1309688"/>
              <a:gd name="connsiteX96" fmla="*/ 859648 w 2636060"/>
              <a:gd name="connsiteY96" fmla="*/ 800100 h 1309688"/>
              <a:gd name="connsiteX97" fmla="*/ 873936 w 2636060"/>
              <a:gd name="connsiteY97" fmla="*/ 778669 h 1309688"/>
              <a:gd name="connsiteX98" fmla="*/ 842980 w 2636060"/>
              <a:gd name="connsiteY98" fmla="*/ 804863 h 1309688"/>
              <a:gd name="connsiteX99" fmla="*/ 816786 w 2636060"/>
              <a:gd name="connsiteY99" fmla="*/ 804863 h 1309688"/>
              <a:gd name="connsiteX100" fmla="*/ 783448 w 2636060"/>
              <a:gd name="connsiteY100" fmla="*/ 807244 h 1309688"/>
              <a:gd name="connsiteX101" fmla="*/ 754873 w 2636060"/>
              <a:gd name="connsiteY101" fmla="*/ 800100 h 1309688"/>
              <a:gd name="connsiteX102" fmla="*/ 731061 w 2636060"/>
              <a:gd name="connsiteY102" fmla="*/ 778669 h 1309688"/>
              <a:gd name="connsiteX103" fmla="*/ 707248 w 2636060"/>
              <a:gd name="connsiteY103" fmla="*/ 771525 h 1309688"/>
              <a:gd name="connsiteX104" fmla="*/ 662005 w 2636060"/>
              <a:gd name="connsiteY104" fmla="*/ 778669 h 1309688"/>
              <a:gd name="connsiteX105" fmla="*/ 619142 w 2636060"/>
              <a:gd name="connsiteY105" fmla="*/ 785813 h 1309688"/>
              <a:gd name="connsiteX106" fmla="*/ 573898 w 2636060"/>
              <a:gd name="connsiteY106" fmla="*/ 792957 h 1309688"/>
              <a:gd name="connsiteX107" fmla="*/ 554848 w 2636060"/>
              <a:gd name="connsiteY107" fmla="*/ 781050 h 1309688"/>
              <a:gd name="connsiteX108" fmla="*/ 550086 w 2636060"/>
              <a:gd name="connsiteY108" fmla="*/ 764382 h 1309688"/>
              <a:gd name="connsiteX109" fmla="*/ 540561 w 2636060"/>
              <a:gd name="connsiteY109" fmla="*/ 740569 h 1309688"/>
              <a:gd name="connsiteX110" fmla="*/ 540561 w 2636060"/>
              <a:gd name="connsiteY110" fmla="*/ 740569 h 1309688"/>
              <a:gd name="connsiteX111" fmla="*/ 545323 w 2636060"/>
              <a:gd name="connsiteY111" fmla="*/ 792957 h 1309688"/>
              <a:gd name="connsiteX112" fmla="*/ 559611 w 2636060"/>
              <a:gd name="connsiteY112" fmla="*/ 809625 h 1309688"/>
              <a:gd name="connsiteX113" fmla="*/ 609617 w 2636060"/>
              <a:gd name="connsiteY113" fmla="*/ 814388 h 1309688"/>
              <a:gd name="connsiteX114" fmla="*/ 659623 w 2636060"/>
              <a:gd name="connsiteY114" fmla="*/ 802482 h 1309688"/>
              <a:gd name="connsiteX115" fmla="*/ 692961 w 2636060"/>
              <a:gd name="connsiteY115" fmla="*/ 797719 h 1309688"/>
              <a:gd name="connsiteX116" fmla="*/ 723917 w 2636060"/>
              <a:gd name="connsiteY116" fmla="*/ 804863 h 1309688"/>
              <a:gd name="connsiteX117" fmla="*/ 740586 w 2636060"/>
              <a:gd name="connsiteY117" fmla="*/ 831057 h 1309688"/>
              <a:gd name="connsiteX118" fmla="*/ 766780 w 2636060"/>
              <a:gd name="connsiteY118" fmla="*/ 831057 h 1309688"/>
              <a:gd name="connsiteX119" fmla="*/ 802498 w 2636060"/>
              <a:gd name="connsiteY119" fmla="*/ 826294 h 1309688"/>
              <a:gd name="connsiteX120" fmla="*/ 831073 w 2636060"/>
              <a:gd name="connsiteY120" fmla="*/ 835819 h 1309688"/>
              <a:gd name="connsiteX121" fmla="*/ 838217 w 2636060"/>
              <a:gd name="connsiteY121" fmla="*/ 881063 h 1309688"/>
              <a:gd name="connsiteX122" fmla="*/ 850123 w 2636060"/>
              <a:gd name="connsiteY122" fmla="*/ 919163 h 1309688"/>
              <a:gd name="connsiteX123" fmla="*/ 850123 w 2636060"/>
              <a:gd name="connsiteY123" fmla="*/ 935832 h 1309688"/>
              <a:gd name="connsiteX124" fmla="*/ 840598 w 2636060"/>
              <a:gd name="connsiteY124" fmla="*/ 952500 h 1309688"/>
              <a:gd name="connsiteX125" fmla="*/ 823930 w 2636060"/>
              <a:gd name="connsiteY125" fmla="*/ 962025 h 1309688"/>
              <a:gd name="connsiteX126" fmla="*/ 802498 w 2636060"/>
              <a:gd name="connsiteY126" fmla="*/ 966788 h 1309688"/>
              <a:gd name="connsiteX127" fmla="*/ 781067 w 2636060"/>
              <a:gd name="connsiteY127" fmla="*/ 966788 h 1309688"/>
              <a:gd name="connsiteX128" fmla="*/ 769161 w 2636060"/>
              <a:gd name="connsiteY128" fmla="*/ 976313 h 1309688"/>
              <a:gd name="connsiteX129" fmla="*/ 769161 w 2636060"/>
              <a:gd name="connsiteY129" fmla="*/ 976313 h 1309688"/>
              <a:gd name="connsiteX130" fmla="*/ 800117 w 2636060"/>
              <a:gd name="connsiteY130" fmla="*/ 978694 h 1309688"/>
              <a:gd name="connsiteX131" fmla="*/ 816786 w 2636060"/>
              <a:gd name="connsiteY131" fmla="*/ 990600 h 1309688"/>
              <a:gd name="connsiteX132" fmla="*/ 838217 w 2636060"/>
              <a:gd name="connsiteY132" fmla="*/ 981075 h 1309688"/>
              <a:gd name="connsiteX133" fmla="*/ 838217 w 2636060"/>
              <a:gd name="connsiteY133" fmla="*/ 981075 h 1309688"/>
              <a:gd name="connsiteX134" fmla="*/ 864411 w 2636060"/>
              <a:gd name="connsiteY134" fmla="*/ 983457 h 1309688"/>
              <a:gd name="connsiteX135" fmla="*/ 881080 w 2636060"/>
              <a:gd name="connsiteY135" fmla="*/ 971550 h 1309688"/>
              <a:gd name="connsiteX136" fmla="*/ 909655 w 2636060"/>
              <a:gd name="connsiteY136" fmla="*/ 1009650 h 1309688"/>
              <a:gd name="connsiteX137" fmla="*/ 909655 w 2636060"/>
              <a:gd name="connsiteY137" fmla="*/ 1050132 h 1309688"/>
              <a:gd name="connsiteX138" fmla="*/ 902511 w 2636060"/>
              <a:gd name="connsiteY138" fmla="*/ 1071563 h 1309688"/>
              <a:gd name="connsiteX139" fmla="*/ 881080 w 2636060"/>
              <a:gd name="connsiteY139" fmla="*/ 1092994 h 1309688"/>
              <a:gd name="connsiteX140" fmla="*/ 842980 w 2636060"/>
              <a:gd name="connsiteY140" fmla="*/ 1107282 h 1309688"/>
              <a:gd name="connsiteX141" fmla="*/ 828692 w 2636060"/>
              <a:gd name="connsiteY141" fmla="*/ 1123950 h 1309688"/>
              <a:gd name="connsiteX142" fmla="*/ 812023 w 2636060"/>
              <a:gd name="connsiteY142" fmla="*/ 1145382 h 1309688"/>
              <a:gd name="connsiteX143" fmla="*/ 783448 w 2636060"/>
              <a:gd name="connsiteY143" fmla="*/ 1152525 h 1309688"/>
              <a:gd name="connsiteX144" fmla="*/ 766780 w 2636060"/>
              <a:gd name="connsiteY144" fmla="*/ 1159669 h 1309688"/>
              <a:gd name="connsiteX145" fmla="*/ 752492 w 2636060"/>
              <a:gd name="connsiteY145" fmla="*/ 1162050 h 1309688"/>
              <a:gd name="connsiteX146" fmla="*/ 745348 w 2636060"/>
              <a:gd name="connsiteY146" fmla="*/ 1147763 h 1309688"/>
              <a:gd name="connsiteX147" fmla="*/ 745348 w 2636060"/>
              <a:gd name="connsiteY147" fmla="*/ 1147763 h 1309688"/>
              <a:gd name="connsiteX148" fmla="*/ 735823 w 2636060"/>
              <a:gd name="connsiteY148" fmla="*/ 1173957 h 1309688"/>
              <a:gd name="connsiteX149" fmla="*/ 716773 w 2636060"/>
              <a:gd name="connsiteY149" fmla="*/ 1188244 h 1309688"/>
              <a:gd name="connsiteX150" fmla="*/ 700105 w 2636060"/>
              <a:gd name="connsiteY150" fmla="*/ 1195388 h 1309688"/>
              <a:gd name="connsiteX151" fmla="*/ 700105 w 2636060"/>
              <a:gd name="connsiteY151" fmla="*/ 1173957 h 1309688"/>
              <a:gd name="connsiteX152" fmla="*/ 688198 w 2636060"/>
              <a:gd name="connsiteY152" fmla="*/ 1152525 h 1309688"/>
              <a:gd name="connsiteX153" fmla="*/ 690580 w 2636060"/>
              <a:gd name="connsiteY153" fmla="*/ 1197769 h 1309688"/>
              <a:gd name="connsiteX154" fmla="*/ 678673 w 2636060"/>
              <a:gd name="connsiteY154" fmla="*/ 1214438 h 1309688"/>
              <a:gd name="connsiteX155" fmla="*/ 669148 w 2636060"/>
              <a:gd name="connsiteY155" fmla="*/ 1204913 h 1309688"/>
              <a:gd name="connsiteX156" fmla="*/ 647717 w 2636060"/>
              <a:gd name="connsiteY156" fmla="*/ 1197769 h 1309688"/>
              <a:gd name="connsiteX157" fmla="*/ 631048 w 2636060"/>
              <a:gd name="connsiteY157" fmla="*/ 1193007 h 1309688"/>
              <a:gd name="connsiteX158" fmla="*/ 614380 w 2636060"/>
              <a:gd name="connsiteY158" fmla="*/ 1221582 h 1309688"/>
              <a:gd name="connsiteX159" fmla="*/ 616761 w 2636060"/>
              <a:gd name="connsiteY159" fmla="*/ 1250157 h 1309688"/>
              <a:gd name="connsiteX160" fmla="*/ 604855 w 2636060"/>
              <a:gd name="connsiteY160" fmla="*/ 1273969 h 1309688"/>
              <a:gd name="connsiteX161" fmla="*/ 576280 w 2636060"/>
              <a:gd name="connsiteY161" fmla="*/ 1281113 h 1309688"/>
              <a:gd name="connsiteX162" fmla="*/ 557230 w 2636060"/>
              <a:gd name="connsiteY162" fmla="*/ 1295400 h 1309688"/>
              <a:gd name="connsiteX163" fmla="*/ 514367 w 2636060"/>
              <a:gd name="connsiteY163" fmla="*/ 1309688 h 1309688"/>
              <a:gd name="connsiteX164" fmla="*/ 488173 w 2636060"/>
              <a:gd name="connsiteY164" fmla="*/ 1297782 h 1309688"/>
              <a:gd name="connsiteX165" fmla="*/ 471505 w 2636060"/>
              <a:gd name="connsiteY165" fmla="*/ 1288257 h 1309688"/>
              <a:gd name="connsiteX166" fmla="*/ 452455 w 2636060"/>
              <a:gd name="connsiteY166" fmla="*/ 1283494 h 1309688"/>
              <a:gd name="connsiteX167" fmla="*/ 431023 w 2636060"/>
              <a:gd name="connsiteY167" fmla="*/ 1266825 h 1309688"/>
              <a:gd name="connsiteX168" fmla="*/ 431023 w 2636060"/>
              <a:gd name="connsiteY168" fmla="*/ 1266825 h 1309688"/>
              <a:gd name="connsiteX169" fmla="*/ 431023 w 2636060"/>
              <a:gd name="connsiteY169" fmla="*/ 1266825 h 1309688"/>
              <a:gd name="connsiteX170" fmla="*/ 397686 w 2636060"/>
              <a:gd name="connsiteY170" fmla="*/ 1228725 h 1309688"/>
              <a:gd name="connsiteX171" fmla="*/ 388161 w 2636060"/>
              <a:gd name="connsiteY171" fmla="*/ 1216819 h 1309688"/>
              <a:gd name="connsiteX172" fmla="*/ 378636 w 2636060"/>
              <a:gd name="connsiteY172" fmla="*/ 1219200 h 1309688"/>
              <a:gd name="connsiteX173" fmla="*/ 378636 w 2636060"/>
              <a:gd name="connsiteY173" fmla="*/ 1204913 h 1309688"/>
              <a:gd name="connsiteX174" fmla="*/ 373873 w 2636060"/>
              <a:gd name="connsiteY174" fmla="*/ 1190625 h 1309688"/>
              <a:gd name="connsiteX175" fmla="*/ 357205 w 2636060"/>
              <a:gd name="connsiteY175" fmla="*/ 1195388 h 1309688"/>
              <a:gd name="connsiteX176" fmla="*/ 350061 w 2636060"/>
              <a:gd name="connsiteY176" fmla="*/ 1173957 h 1309688"/>
              <a:gd name="connsiteX177" fmla="*/ 335773 w 2636060"/>
              <a:gd name="connsiteY177" fmla="*/ 1154907 h 1309688"/>
              <a:gd name="connsiteX178" fmla="*/ 350061 w 2636060"/>
              <a:gd name="connsiteY178" fmla="*/ 1143000 h 1309688"/>
              <a:gd name="connsiteX179" fmla="*/ 342917 w 2636060"/>
              <a:gd name="connsiteY179" fmla="*/ 1119188 h 1309688"/>
              <a:gd name="connsiteX180" fmla="*/ 326248 w 2636060"/>
              <a:gd name="connsiteY180" fmla="*/ 1107282 h 1309688"/>
              <a:gd name="connsiteX181" fmla="*/ 333392 w 2636060"/>
              <a:gd name="connsiteY181" fmla="*/ 1090613 h 1309688"/>
              <a:gd name="connsiteX182" fmla="*/ 345298 w 2636060"/>
              <a:gd name="connsiteY182" fmla="*/ 1092994 h 1309688"/>
              <a:gd name="connsiteX183" fmla="*/ 373873 w 2636060"/>
              <a:gd name="connsiteY183" fmla="*/ 1097757 h 1309688"/>
              <a:gd name="connsiteX184" fmla="*/ 371492 w 2636060"/>
              <a:gd name="connsiteY184" fmla="*/ 1073944 h 1309688"/>
              <a:gd name="connsiteX185" fmla="*/ 397686 w 2636060"/>
              <a:gd name="connsiteY185" fmla="*/ 1054894 h 1309688"/>
              <a:gd name="connsiteX186" fmla="*/ 402449 w 2636060"/>
              <a:gd name="connsiteY186" fmla="*/ 997744 h 1309688"/>
              <a:gd name="connsiteX187" fmla="*/ 364348 w 2636060"/>
              <a:gd name="connsiteY187" fmla="*/ 957263 h 1309688"/>
              <a:gd name="connsiteX188" fmla="*/ 345298 w 2636060"/>
              <a:gd name="connsiteY188" fmla="*/ 921544 h 1309688"/>
              <a:gd name="connsiteX189" fmla="*/ 307198 w 2636060"/>
              <a:gd name="connsiteY189" fmla="*/ 888207 h 1309688"/>
              <a:gd name="connsiteX190" fmla="*/ 302436 w 2636060"/>
              <a:gd name="connsiteY190" fmla="*/ 821532 h 1309688"/>
              <a:gd name="connsiteX191" fmla="*/ 321486 w 2636060"/>
              <a:gd name="connsiteY191" fmla="*/ 792957 h 1309688"/>
              <a:gd name="connsiteX192" fmla="*/ 321486 w 2636060"/>
              <a:gd name="connsiteY192" fmla="*/ 792957 h 1309688"/>
              <a:gd name="connsiteX193" fmla="*/ 304817 w 2636060"/>
              <a:gd name="connsiteY193" fmla="*/ 757238 h 1309688"/>
              <a:gd name="connsiteX194" fmla="*/ 283386 w 2636060"/>
              <a:gd name="connsiteY194" fmla="*/ 742950 h 1309688"/>
              <a:gd name="connsiteX195" fmla="*/ 276242 w 2636060"/>
              <a:gd name="connsiteY195" fmla="*/ 726282 h 1309688"/>
              <a:gd name="connsiteX196" fmla="*/ 259573 w 2636060"/>
              <a:gd name="connsiteY196" fmla="*/ 704850 h 1309688"/>
              <a:gd name="connsiteX197" fmla="*/ 240523 w 2636060"/>
              <a:gd name="connsiteY197" fmla="*/ 681038 h 1309688"/>
              <a:gd name="connsiteX198" fmla="*/ 214330 w 2636060"/>
              <a:gd name="connsiteY198" fmla="*/ 671513 h 1309688"/>
              <a:gd name="connsiteX199" fmla="*/ 138130 w 2636060"/>
              <a:gd name="connsiteY199" fmla="*/ 592932 h 1309688"/>
              <a:gd name="connsiteX200" fmla="*/ 71455 w 2636060"/>
              <a:gd name="connsiteY200" fmla="*/ 481013 h 1309688"/>
              <a:gd name="connsiteX201" fmla="*/ 59548 w 2636060"/>
              <a:gd name="connsiteY201" fmla="*/ 423863 h 1309688"/>
              <a:gd name="connsiteX202" fmla="*/ 28592 w 2636060"/>
              <a:gd name="connsiteY202" fmla="*/ 373857 h 1309688"/>
              <a:gd name="connsiteX203" fmla="*/ 28592 w 2636060"/>
              <a:gd name="connsiteY203" fmla="*/ 342900 h 1309688"/>
              <a:gd name="connsiteX204" fmla="*/ 9542 w 2636060"/>
              <a:gd name="connsiteY204" fmla="*/ 292894 h 1309688"/>
              <a:gd name="connsiteX205" fmla="*/ 11923 w 2636060"/>
              <a:gd name="connsiteY205" fmla="*/ 259557 h 1309688"/>
              <a:gd name="connsiteX206" fmla="*/ 4780 w 2636060"/>
              <a:gd name="connsiteY206" fmla="*/ 216694 h 1309688"/>
              <a:gd name="connsiteX207" fmla="*/ 11922 w 2636060"/>
              <a:gd name="connsiteY207" fmla="*/ 190500 h 1309688"/>
              <a:gd name="connsiteX208" fmla="*/ 19066 w 2636060"/>
              <a:gd name="connsiteY208" fmla="*/ 154782 h 1309688"/>
              <a:gd name="connsiteX209" fmla="*/ 9541 w 2636060"/>
              <a:gd name="connsiteY209" fmla="*/ 100013 h 1309688"/>
              <a:gd name="connsiteX210" fmla="*/ 17 w 2636060"/>
              <a:gd name="connsiteY210" fmla="*/ 69057 h 1309688"/>
              <a:gd name="connsiteX211" fmla="*/ 26210 w 2636060"/>
              <a:gd name="connsiteY211" fmla="*/ 50007 h 1309688"/>
              <a:gd name="connsiteX212" fmla="*/ 21449 w 2636060"/>
              <a:gd name="connsiteY212" fmla="*/ 0 h 1309688"/>
              <a:gd name="connsiteX213" fmla="*/ 2605105 w 2636060"/>
              <a:gd name="connsiteY213" fmla="*/ 4763 h 1309688"/>
              <a:gd name="connsiteX214" fmla="*/ 2636060 w 2636060"/>
              <a:gd name="connsiteY214" fmla="*/ 881062 h 1309688"/>
              <a:gd name="connsiteX0" fmla="*/ 2636060 w 2636060"/>
              <a:gd name="connsiteY0" fmla="*/ 881062 h 1309688"/>
              <a:gd name="connsiteX1" fmla="*/ 2033605 w 2636060"/>
              <a:gd name="connsiteY1" fmla="*/ 962025 h 1309688"/>
              <a:gd name="connsiteX2" fmla="*/ 1995505 w 2636060"/>
              <a:gd name="connsiteY2" fmla="*/ 931069 h 1309688"/>
              <a:gd name="connsiteX3" fmla="*/ 1962167 w 2636060"/>
              <a:gd name="connsiteY3" fmla="*/ 902494 h 1309688"/>
              <a:gd name="connsiteX4" fmla="*/ 1921686 w 2636060"/>
              <a:gd name="connsiteY4" fmla="*/ 881063 h 1309688"/>
              <a:gd name="connsiteX5" fmla="*/ 1905017 w 2636060"/>
              <a:gd name="connsiteY5" fmla="*/ 876300 h 1309688"/>
              <a:gd name="connsiteX6" fmla="*/ 1905017 w 2636060"/>
              <a:gd name="connsiteY6" fmla="*/ 876300 h 1309688"/>
              <a:gd name="connsiteX7" fmla="*/ 1933592 w 2636060"/>
              <a:gd name="connsiteY7" fmla="*/ 869157 h 1309688"/>
              <a:gd name="connsiteX8" fmla="*/ 1952642 w 2636060"/>
              <a:gd name="connsiteY8" fmla="*/ 862013 h 1309688"/>
              <a:gd name="connsiteX9" fmla="*/ 1933592 w 2636060"/>
              <a:gd name="connsiteY9" fmla="*/ 852488 h 1309688"/>
              <a:gd name="connsiteX10" fmla="*/ 1900255 w 2636060"/>
              <a:gd name="connsiteY10" fmla="*/ 842963 h 1309688"/>
              <a:gd name="connsiteX11" fmla="*/ 1871680 w 2636060"/>
              <a:gd name="connsiteY11" fmla="*/ 828675 h 1309688"/>
              <a:gd name="connsiteX12" fmla="*/ 1840723 w 2636060"/>
              <a:gd name="connsiteY12" fmla="*/ 812007 h 1309688"/>
              <a:gd name="connsiteX13" fmla="*/ 1819292 w 2636060"/>
              <a:gd name="connsiteY13" fmla="*/ 797719 h 1309688"/>
              <a:gd name="connsiteX14" fmla="*/ 1814530 w 2636060"/>
              <a:gd name="connsiteY14" fmla="*/ 778669 h 1309688"/>
              <a:gd name="connsiteX15" fmla="*/ 1843105 w 2636060"/>
              <a:gd name="connsiteY15" fmla="*/ 788194 h 1309688"/>
              <a:gd name="connsiteX16" fmla="*/ 1843105 w 2636060"/>
              <a:gd name="connsiteY16" fmla="*/ 788194 h 1309688"/>
              <a:gd name="connsiteX17" fmla="*/ 1871680 w 2636060"/>
              <a:gd name="connsiteY17" fmla="*/ 790575 h 1309688"/>
              <a:gd name="connsiteX18" fmla="*/ 1916923 w 2636060"/>
              <a:gd name="connsiteY18" fmla="*/ 800100 h 1309688"/>
              <a:gd name="connsiteX19" fmla="*/ 1916923 w 2636060"/>
              <a:gd name="connsiteY19" fmla="*/ 800100 h 1309688"/>
              <a:gd name="connsiteX20" fmla="*/ 1897873 w 2636060"/>
              <a:gd name="connsiteY20" fmla="*/ 769144 h 1309688"/>
              <a:gd name="connsiteX21" fmla="*/ 1862155 w 2636060"/>
              <a:gd name="connsiteY21" fmla="*/ 776288 h 1309688"/>
              <a:gd name="connsiteX22" fmla="*/ 1838342 w 2636060"/>
              <a:gd name="connsiteY22" fmla="*/ 769144 h 1309688"/>
              <a:gd name="connsiteX23" fmla="*/ 1812148 w 2636060"/>
              <a:gd name="connsiteY23" fmla="*/ 766763 h 1309688"/>
              <a:gd name="connsiteX24" fmla="*/ 1785955 w 2636060"/>
              <a:gd name="connsiteY24" fmla="*/ 776288 h 1309688"/>
              <a:gd name="connsiteX25" fmla="*/ 1757380 w 2636060"/>
              <a:gd name="connsiteY25" fmla="*/ 783432 h 1309688"/>
              <a:gd name="connsiteX26" fmla="*/ 1728805 w 2636060"/>
              <a:gd name="connsiteY26" fmla="*/ 783432 h 1309688"/>
              <a:gd name="connsiteX27" fmla="*/ 1702611 w 2636060"/>
              <a:gd name="connsiteY27" fmla="*/ 769144 h 1309688"/>
              <a:gd name="connsiteX28" fmla="*/ 1678798 w 2636060"/>
              <a:gd name="connsiteY28" fmla="*/ 781050 h 1309688"/>
              <a:gd name="connsiteX29" fmla="*/ 1664511 w 2636060"/>
              <a:gd name="connsiteY29" fmla="*/ 776288 h 1309688"/>
              <a:gd name="connsiteX30" fmla="*/ 1628792 w 2636060"/>
              <a:gd name="connsiteY30" fmla="*/ 783432 h 1309688"/>
              <a:gd name="connsiteX31" fmla="*/ 1593073 w 2636060"/>
              <a:gd name="connsiteY31" fmla="*/ 783432 h 1309688"/>
              <a:gd name="connsiteX32" fmla="*/ 1569261 w 2636060"/>
              <a:gd name="connsiteY32" fmla="*/ 778669 h 1309688"/>
              <a:gd name="connsiteX33" fmla="*/ 1547830 w 2636060"/>
              <a:gd name="connsiteY33" fmla="*/ 764382 h 1309688"/>
              <a:gd name="connsiteX34" fmla="*/ 1547830 w 2636060"/>
              <a:gd name="connsiteY34" fmla="*/ 750094 h 1309688"/>
              <a:gd name="connsiteX35" fmla="*/ 1524017 w 2636060"/>
              <a:gd name="connsiteY35" fmla="*/ 785813 h 1309688"/>
              <a:gd name="connsiteX36" fmla="*/ 1528780 w 2636060"/>
              <a:gd name="connsiteY36" fmla="*/ 807244 h 1309688"/>
              <a:gd name="connsiteX37" fmla="*/ 1533542 w 2636060"/>
              <a:gd name="connsiteY37" fmla="*/ 823913 h 1309688"/>
              <a:gd name="connsiteX38" fmla="*/ 1578786 w 2636060"/>
              <a:gd name="connsiteY38" fmla="*/ 809625 h 1309688"/>
              <a:gd name="connsiteX39" fmla="*/ 1614505 w 2636060"/>
              <a:gd name="connsiteY39" fmla="*/ 807244 h 1309688"/>
              <a:gd name="connsiteX40" fmla="*/ 1654986 w 2636060"/>
              <a:gd name="connsiteY40" fmla="*/ 800100 h 1309688"/>
              <a:gd name="connsiteX41" fmla="*/ 1676417 w 2636060"/>
              <a:gd name="connsiteY41" fmla="*/ 800100 h 1309688"/>
              <a:gd name="connsiteX42" fmla="*/ 1702611 w 2636060"/>
              <a:gd name="connsiteY42" fmla="*/ 797719 h 1309688"/>
              <a:gd name="connsiteX43" fmla="*/ 1728805 w 2636060"/>
              <a:gd name="connsiteY43" fmla="*/ 814388 h 1309688"/>
              <a:gd name="connsiteX44" fmla="*/ 1750236 w 2636060"/>
              <a:gd name="connsiteY44" fmla="*/ 814388 h 1309688"/>
              <a:gd name="connsiteX45" fmla="*/ 1781192 w 2636060"/>
              <a:gd name="connsiteY45" fmla="*/ 823913 h 1309688"/>
              <a:gd name="connsiteX46" fmla="*/ 1795480 w 2636060"/>
              <a:gd name="connsiteY46" fmla="*/ 833438 h 1309688"/>
              <a:gd name="connsiteX47" fmla="*/ 1795480 w 2636060"/>
              <a:gd name="connsiteY47" fmla="*/ 852488 h 1309688"/>
              <a:gd name="connsiteX48" fmla="*/ 1724042 w 2636060"/>
              <a:gd name="connsiteY48" fmla="*/ 850107 h 1309688"/>
              <a:gd name="connsiteX49" fmla="*/ 1635936 w 2636060"/>
              <a:gd name="connsiteY49" fmla="*/ 859632 h 1309688"/>
              <a:gd name="connsiteX50" fmla="*/ 1550211 w 2636060"/>
              <a:gd name="connsiteY50" fmla="*/ 866775 h 1309688"/>
              <a:gd name="connsiteX51" fmla="*/ 1440673 w 2636060"/>
              <a:gd name="connsiteY51" fmla="*/ 890588 h 1309688"/>
              <a:gd name="connsiteX52" fmla="*/ 1340661 w 2636060"/>
              <a:gd name="connsiteY52" fmla="*/ 919163 h 1309688"/>
              <a:gd name="connsiteX53" fmla="*/ 1252555 w 2636060"/>
              <a:gd name="connsiteY53" fmla="*/ 962025 h 1309688"/>
              <a:gd name="connsiteX54" fmla="*/ 1193023 w 2636060"/>
              <a:gd name="connsiteY54" fmla="*/ 995363 h 1309688"/>
              <a:gd name="connsiteX55" fmla="*/ 1114442 w 2636060"/>
              <a:gd name="connsiteY55" fmla="*/ 1021557 h 1309688"/>
              <a:gd name="connsiteX56" fmla="*/ 1026336 w 2636060"/>
              <a:gd name="connsiteY56" fmla="*/ 1052513 h 1309688"/>
              <a:gd name="connsiteX57" fmla="*/ 992998 w 2636060"/>
              <a:gd name="connsiteY57" fmla="*/ 1064419 h 1309688"/>
              <a:gd name="connsiteX58" fmla="*/ 971567 w 2636060"/>
              <a:gd name="connsiteY58" fmla="*/ 1057275 h 1309688"/>
              <a:gd name="connsiteX59" fmla="*/ 981092 w 2636060"/>
              <a:gd name="connsiteY59" fmla="*/ 1033463 h 1309688"/>
              <a:gd name="connsiteX60" fmla="*/ 995380 w 2636060"/>
              <a:gd name="connsiteY60" fmla="*/ 1016794 h 1309688"/>
              <a:gd name="connsiteX61" fmla="*/ 1007286 w 2636060"/>
              <a:gd name="connsiteY61" fmla="*/ 997744 h 1309688"/>
              <a:gd name="connsiteX62" fmla="*/ 1007286 w 2636060"/>
              <a:gd name="connsiteY62" fmla="*/ 997744 h 1309688"/>
              <a:gd name="connsiteX63" fmla="*/ 1038242 w 2636060"/>
              <a:gd name="connsiteY63" fmla="*/ 976313 h 1309688"/>
              <a:gd name="connsiteX64" fmla="*/ 1059673 w 2636060"/>
              <a:gd name="connsiteY64" fmla="*/ 983457 h 1309688"/>
              <a:gd name="connsiteX65" fmla="*/ 1069198 w 2636060"/>
              <a:gd name="connsiteY65" fmla="*/ 1012032 h 1309688"/>
              <a:gd name="connsiteX66" fmla="*/ 1085867 w 2636060"/>
              <a:gd name="connsiteY66" fmla="*/ 1009650 h 1309688"/>
              <a:gd name="connsiteX67" fmla="*/ 1083486 w 2636060"/>
              <a:gd name="connsiteY67" fmla="*/ 990600 h 1309688"/>
              <a:gd name="connsiteX68" fmla="*/ 1083486 w 2636060"/>
              <a:gd name="connsiteY68" fmla="*/ 990600 h 1309688"/>
              <a:gd name="connsiteX69" fmla="*/ 1093011 w 2636060"/>
              <a:gd name="connsiteY69" fmla="*/ 962025 h 1309688"/>
              <a:gd name="connsiteX70" fmla="*/ 1112061 w 2636060"/>
              <a:gd name="connsiteY70" fmla="*/ 952500 h 1309688"/>
              <a:gd name="connsiteX71" fmla="*/ 1090630 w 2636060"/>
              <a:gd name="connsiteY71" fmla="*/ 954882 h 1309688"/>
              <a:gd name="connsiteX72" fmla="*/ 1047767 w 2636060"/>
              <a:gd name="connsiteY72" fmla="*/ 964407 h 1309688"/>
              <a:gd name="connsiteX73" fmla="*/ 1026336 w 2636060"/>
              <a:gd name="connsiteY73" fmla="*/ 957263 h 1309688"/>
              <a:gd name="connsiteX74" fmla="*/ 997761 w 2636060"/>
              <a:gd name="connsiteY74" fmla="*/ 957263 h 1309688"/>
              <a:gd name="connsiteX75" fmla="*/ 988236 w 2636060"/>
              <a:gd name="connsiteY75" fmla="*/ 947738 h 1309688"/>
              <a:gd name="connsiteX76" fmla="*/ 1012048 w 2636060"/>
              <a:gd name="connsiteY76" fmla="*/ 935832 h 1309688"/>
              <a:gd name="connsiteX77" fmla="*/ 1062055 w 2636060"/>
              <a:gd name="connsiteY77" fmla="*/ 923925 h 1309688"/>
              <a:gd name="connsiteX78" fmla="*/ 1093011 w 2636060"/>
              <a:gd name="connsiteY78" fmla="*/ 916782 h 1309688"/>
              <a:gd name="connsiteX79" fmla="*/ 1116823 w 2636060"/>
              <a:gd name="connsiteY79" fmla="*/ 900113 h 1309688"/>
              <a:gd name="connsiteX80" fmla="*/ 1195405 w 2636060"/>
              <a:gd name="connsiteY80" fmla="*/ 883444 h 1309688"/>
              <a:gd name="connsiteX81" fmla="*/ 1214455 w 2636060"/>
              <a:gd name="connsiteY81" fmla="*/ 871538 h 1309688"/>
              <a:gd name="connsiteX82" fmla="*/ 1183498 w 2636060"/>
              <a:gd name="connsiteY82" fmla="*/ 866775 h 1309688"/>
              <a:gd name="connsiteX83" fmla="*/ 1114442 w 2636060"/>
              <a:gd name="connsiteY83" fmla="*/ 883444 h 1309688"/>
              <a:gd name="connsiteX84" fmla="*/ 1071580 w 2636060"/>
              <a:gd name="connsiteY84" fmla="*/ 895350 h 1309688"/>
              <a:gd name="connsiteX85" fmla="*/ 1047767 w 2636060"/>
              <a:gd name="connsiteY85" fmla="*/ 912019 h 1309688"/>
              <a:gd name="connsiteX86" fmla="*/ 1004905 w 2636060"/>
              <a:gd name="connsiteY86" fmla="*/ 919163 h 1309688"/>
              <a:gd name="connsiteX87" fmla="*/ 983473 w 2636060"/>
              <a:gd name="connsiteY87" fmla="*/ 914400 h 1309688"/>
              <a:gd name="connsiteX88" fmla="*/ 959661 w 2636060"/>
              <a:gd name="connsiteY88" fmla="*/ 919163 h 1309688"/>
              <a:gd name="connsiteX89" fmla="*/ 940611 w 2636060"/>
              <a:gd name="connsiteY89" fmla="*/ 904875 h 1309688"/>
              <a:gd name="connsiteX90" fmla="*/ 919180 w 2636060"/>
              <a:gd name="connsiteY90" fmla="*/ 897732 h 1309688"/>
              <a:gd name="connsiteX91" fmla="*/ 888223 w 2636060"/>
              <a:gd name="connsiteY91" fmla="*/ 897732 h 1309688"/>
              <a:gd name="connsiteX92" fmla="*/ 869173 w 2636060"/>
              <a:gd name="connsiteY92" fmla="*/ 904875 h 1309688"/>
              <a:gd name="connsiteX93" fmla="*/ 869173 w 2636060"/>
              <a:gd name="connsiteY93" fmla="*/ 885825 h 1309688"/>
              <a:gd name="connsiteX94" fmla="*/ 862030 w 2636060"/>
              <a:gd name="connsiteY94" fmla="*/ 859632 h 1309688"/>
              <a:gd name="connsiteX95" fmla="*/ 854886 w 2636060"/>
              <a:gd name="connsiteY95" fmla="*/ 828675 h 1309688"/>
              <a:gd name="connsiteX96" fmla="*/ 859648 w 2636060"/>
              <a:gd name="connsiteY96" fmla="*/ 800100 h 1309688"/>
              <a:gd name="connsiteX97" fmla="*/ 873936 w 2636060"/>
              <a:gd name="connsiteY97" fmla="*/ 778669 h 1309688"/>
              <a:gd name="connsiteX98" fmla="*/ 842980 w 2636060"/>
              <a:gd name="connsiteY98" fmla="*/ 804863 h 1309688"/>
              <a:gd name="connsiteX99" fmla="*/ 816786 w 2636060"/>
              <a:gd name="connsiteY99" fmla="*/ 804863 h 1309688"/>
              <a:gd name="connsiteX100" fmla="*/ 783448 w 2636060"/>
              <a:gd name="connsiteY100" fmla="*/ 807244 h 1309688"/>
              <a:gd name="connsiteX101" fmla="*/ 754873 w 2636060"/>
              <a:gd name="connsiteY101" fmla="*/ 800100 h 1309688"/>
              <a:gd name="connsiteX102" fmla="*/ 731061 w 2636060"/>
              <a:gd name="connsiteY102" fmla="*/ 778669 h 1309688"/>
              <a:gd name="connsiteX103" fmla="*/ 707248 w 2636060"/>
              <a:gd name="connsiteY103" fmla="*/ 771525 h 1309688"/>
              <a:gd name="connsiteX104" fmla="*/ 662005 w 2636060"/>
              <a:gd name="connsiteY104" fmla="*/ 778669 h 1309688"/>
              <a:gd name="connsiteX105" fmla="*/ 619142 w 2636060"/>
              <a:gd name="connsiteY105" fmla="*/ 785813 h 1309688"/>
              <a:gd name="connsiteX106" fmla="*/ 573898 w 2636060"/>
              <a:gd name="connsiteY106" fmla="*/ 792957 h 1309688"/>
              <a:gd name="connsiteX107" fmla="*/ 554848 w 2636060"/>
              <a:gd name="connsiteY107" fmla="*/ 781050 h 1309688"/>
              <a:gd name="connsiteX108" fmla="*/ 550086 w 2636060"/>
              <a:gd name="connsiteY108" fmla="*/ 764382 h 1309688"/>
              <a:gd name="connsiteX109" fmla="*/ 540561 w 2636060"/>
              <a:gd name="connsiteY109" fmla="*/ 740569 h 1309688"/>
              <a:gd name="connsiteX110" fmla="*/ 540561 w 2636060"/>
              <a:gd name="connsiteY110" fmla="*/ 740569 h 1309688"/>
              <a:gd name="connsiteX111" fmla="*/ 545323 w 2636060"/>
              <a:gd name="connsiteY111" fmla="*/ 792957 h 1309688"/>
              <a:gd name="connsiteX112" fmla="*/ 559611 w 2636060"/>
              <a:gd name="connsiteY112" fmla="*/ 809625 h 1309688"/>
              <a:gd name="connsiteX113" fmla="*/ 609617 w 2636060"/>
              <a:gd name="connsiteY113" fmla="*/ 814388 h 1309688"/>
              <a:gd name="connsiteX114" fmla="*/ 659623 w 2636060"/>
              <a:gd name="connsiteY114" fmla="*/ 802482 h 1309688"/>
              <a:gd name="connsiteX115" fmla="*/ 692961 w 2636060"/>
              <a:gd name="connsiteY115" fmla="*/ 797719 h 1309688"/>
              <a:gd name="connsiteX116" fmla="*/ 723917 w 2636060"/>
              <a:gd name="connsiteY116" fmla="*/ 804863 h 1309688"/>
              <a:gd name="connsiteX117" fmla="*/ 740586 w 2636060"/>
              <a:gd name="connsiteY117" fmla="*/ 831057 h 1309688"/>
              <a:gd name="connsiteX118" fmla="*/ 766780 w 2636060"/>
              <a:gd name="connsiteY118" fmla="*/ 831057 h 1309688"/>
              <a:gd name="connsiteX119" fmla="*/ 802498 w 2636060"/>
              <a:gd name="connsiteY119" fmla="*/ 826294 h 1309688"/>
              <a:gd name="connsiteX120" fmla="*/ 831073 w 2636060"/>
              <a:gd name="connsiteY120" fmla="*/ 835819 h 1309688"/>
              <a:gd name="connsiteX121" fmla="*/ 838217 w 2636060"/>
              <a:gd name="connsiteY121" fmla="*/ 881063 h 1309688"/>
              <a:gd name="connsiteX122" fmla="*/ 850123 w 2636060"/>
              <a:gd name="connsiteY122" fmla="*/ 919163 h 1309688"/>
              <a:gd name="connsiteX123" fmla="*/ 850123 w 2636060"/>
              <a:gd name="connsiteY123" fmla="*/ 935832 h 1309688"/>
              <a:gd name="connsiteX124" fmla="*/ 840598 w 2636060"/>
              <a:gd name="connsiteY124" fmla="*/ 952500 h 1309688"/>
              <a:gd name="connsiteX125" fmla="*/ 823930 w 2636060"/>
              <a:gd name="connsiteY125" fmla="*/ 962025 h 1309688"/>
              <a:gd name="connsiteX126" fmla="*/ 802498 w 2636060"/>
              <a:gd name="connsiteY126" fmla="*/ 966788 h 1309688"/>
              <a:gd name="connsiteX127" fmla="*/ 781067 w 2636060"/>
              <a:gd name="connsiteY127" fmla="*/ 966788 h 1309688"/>
              <a:gd name="connsiteX128" fmla="*/ 769161 w 2636060"/>
              <a:gd name="connsiteY128" fmla="*/ 976313 h 1309688"/>
              <a:gd name="connsiteX129" fmla="*/ 769161 w 2636060"/>
              <a:gd name="connsiteY129" fmla="*/ 976313 h 1309688"/>
              <a:gd name="connsiteX130" fmla="*/ 800117 w 2636060"/>
              <a:gd name="connsiteY130" fmla="*/ 978694 h 1309688"/>
              <a:gd name="connsiteX131" fmla="*/ 816786 w 2636060"/>
              <a:gd name="connsiteY131" fmla="*/ 990600 h 1309688"/>
              <a:gd name="connsiteX132" fmla="*/ 838217 w 2636060"/>
              <a:gd name="connsiteY132" fmla="*/ 981075 h 1309688"/>
              <a:gd name="connsiteX133" fmla="*/ 838217 w 2636060"/>
              <a:gd name="connsiteY133" fmla="*/ 981075 h 1309688"/>
              <a:gd name="connsiteX134" fmla="*/ 864411 w 2636060"/>
              <a:gd name="connsiteY134" fmla="*/ 983457 h 1309688"/>
              <a:gd name="connsiteX135" fmla="*/ 881080 w 2636060"/>
              <a:gd name="connsiteY135" fmla="*/ 971550 h 1309688"/>
              <a:gd name="connsiteX136" fmla="*/ 909655 w 2636060"/>
              <a:gd name="connsiteY136" fmla="*/ 1009650 h 1309688"/>
              <a:gd name="connsiteX137" fmla="*/ 909655 w 2636060"/>
              <a:gd name="connsiteY137" fmla="*/ 1050132 h 1309688"/>
              <a:gd name="connsiteX138" fmla="*/ 902511 w 2636060"/>
              <a:gd name="connsiteY138" fmla="*/ 1071563 h 1309688"/>
              <a:gd name="connsiteX139" fmla="*/ 881080 w 2636060"/>
              <a:gd name="connsiteY139" fmla="*/ 1092994 h 1309688"/>
              <a:gd name="connsiteX140" fmla="*/ 842980 w 2636060"/>
              <a:gd name="connsiteY140" fmla="*/ 1107282 h 1309688"/>
              <a:gd name="connsiteX141" fmla="*/ 828692 w 2636060"/>
              <a:gd name="connsiteY141" fmla="*/ 1123950 h 1309688"/>
              <a:gd name="connsiteX142" fmla="*/ 812023 w 2636060"/>
              <a:gd name="connsiteY142" fmla="*/ 1145382 h 1309688"/>
              <a:gd name="connsiteX143" fmla="*/ 783448 w 2636060"/>
              <a:gd name="connsiteY143" fmla="*/ 1152525 h 1309688"/>
              <a:gd name="connsiteX144" fmla="*/ 766780 w 2636060"/>
              <a:gd name="connsiteY144" fmla="*/ 1159669 h 1309688"/>
              <a:gd name="connsiteX145" fmla="*/ 752492 w 2636060"/>
              <a:gd name="connsiteY145" fmla="*/ 1162050 h 1309688"/>
              <a:gd name="connsiteX146" fmla="*/ 745348 w 2636060"/>
              <a:gd name="connsiteY146" fmla="*/ 1147763 h 1309688"/>
              <a:gd name="connsiteX147" fmla="*/ 745348 w 2636060"/>
              <a:gd name="connsiteY147" fmla="*/ 1147763 h 1309688"/>
              <a:gd name="connsiteX148" fmla="*/ 735823 w 2636060"/>
              <a:gd name="connsiteY148" fmla="*/ 1173957 h 1309688"/>
              <a:gd name="connsiteX149" fmla="*/ 716773 w 2636060"/>
              <a:gd name="connsiteY149" fmla="*/ 1188244 h 1309688"/>
              <a:gd name="connsiteX150" fmla="*/ 700105 w 2636060"/>
              <a:gd name="connsiteY150" fmla="*/ 1195388 h 1309688"/>
              <a:gd name="connsiteX151" fmla="*/ 700105 w 2636060"/>
              <a:gd name="connsiteY151" fmla="*/ 1173957 h 1309688"/>
              <a:gd name="connsiteX152" fmla="*/ 688198 w 2636060"/>
              <a:gd name="connsiteY152" fmla="*/ 1152525 h 1309688"/>
              <a:gd name="connsiteX153" fmla="*/ 690580 w 2636060"/>
              <a:gd name="connsiteY153" fmla="*/ 1197769 h 1309688"/>
              <a:gd name="connsiteX154" fmla="*/ 678673 w 2636060"/>
              <a:gd name="connsiteY154" fmla="*/ 1214438 h 1309688"/>
              <a:gd name="connsiteX155" fmla="*/ 669148 w 2636060"/>
              <a:gd name="connsiteY155" fmla="*/ 1204913 h 1309688"/>
              <a:gd name="connsiteX156" fmla="*/ 647717 w 2636060"/>
              <a:gd name="connsiteY156" fmla="*/ 1197769 h 1309688"/>
              <a:gd name="connsiteX157" fmla="*/ 631048 w 2636060"/>
              <a:gd name="connsiteY157" fmla="*/ 1193007 h 1309688"/>
              <a:gd name="connsiteX158" fmla="*/ 614380 w 2636060"/>
              <a:gd name="connsiteY158" fmla="*/ 1221582 h 1309688"/>
              <a:gd name="connsiteX159" fmla="*/ 588186 w 2636060"/>
              <a:gd name="connsiteY159" fmla="*/ 1235869 h 1309688"/>
              <a:gd name="connsiteX160" fmla="*/ 604855 w 2636060"/>
              <a:gd name="connsiteY160" fmla="*/ 1273969 h 1309688"/>
              <a:gd name="connsiteX161" fmla="*/ 576280 w 2636060"/>
              <a:gd name="connsiteY161" fmla="*/ 1281113 h 1309688"/>
              <a:gd name="connsiteX162" fmla="*/ 557230 w 2636060"/>
              <a:gd name="connsiteY162" fmla="*/ 1295400 h 1309688"/>
              <a:gd name="connsiteX163" fmla="*/ 514367 w 2636060"/>
              <a:gd name="connsiteY163" fmla="*/ 1309688 h 1309688"/>
              <a:gd name="connsiteX164" fmla="*/ 488173 w 2636060"/>
              <a:gd name="connsiteY164" fmla="*/ 1297782 h 1309688"/>
              <a:gd name="connsiteX165" fmla="*/ 471505 w 2636060"/>
              <a:gd name="connsiteY165" fmla="*/ 1288257 h 1309688"/>
              <a:gd name="connsiteX166" fmla="*/ 452455 w 2636060"/>
              <a:gd name="connsiteY166" fmla="*/ 1283494 h 1309688"/>
              <a:gd name="connsiteX167" fmla="*/ 431023 w 2636060"/>
              <a:gd name="connsiteY167" fmla="*/ 1266825 h 1309688"/>
              <a:gd name="connsiteX168" fmla="*/ 431023 w 2636060"/>
              <a:gd name="connsiteY168" fmla="*/ 1266825 h 1309688"/>
              <a:gd name="connsiteX169" fmla="*/ 431023 w 2636060"/>
              <a:gd name="connsiteY169" fmla="*/ 1266825 h 1309688"/>
              <a:gd name="connsiteX170" fmla="*/ 397686 w 2636060"/>
              <a:gd name="connsiteY170" fmla="*/ 1228725 h 1309688"/>
              <a:gd name="connsiteX171" fmla="*/ 388161 w 2636060"/>
              <a:gd name="connsiteY171" fmla="*/ 1216819 h 1309688"/>
              <a:gd name="connsiteX172" fmla="*/ 378636 w 2636060"/>
              <a:gd name="connsiteY172" fmla="*/ 1219200 h 1309688"/>
              <a:gd name="connsiteX173" fmla="*/ 378636 w 2636060"/>
              <a:gd name="connsiteY173" fmla="*/ 1204913 h 1309688"/>
              <a:gd name="connsiteX174" fmla="*/ 373873 w 2636060"/>
              <a:gd name="connsiteY174" fmla="*/ 1190625 h 1309688"/>
              <a:gd name="connsiteX175" fmla="*/ 357205 w 2636060"/>
              <a:gd name="connsiteY175" fmla="*/ 1195388 h 1309688"/>
              <a:gd name="connsiteX176" fmla="*/ 350061 w 2636060"/>
              <a:gd name="connsiteY176" fmla="*/ 1173957 h 1309688"/>
              <a:gd name="connsiteX177" fmla="*/ 335773 w 2636060"/>
              <a:gd name="connsiteY177" fmla="*/ 1154907 h 1309688"/>
              <a:gd name="connsiteX178" fmla="*/ 350061 w 2636060"/>
              <a:gd name="connsiteY178" fmla="*/ 1143000 h 1309688"/>
              <a:gd name="connsiteX179" fmla="*/ 342917 w 2636060"/>
              <a:gd name="connsiteY179" fmla="*/ 1119188 h 1309688"/>
              <a:gd name="connsiteX180" fmla="*/ 326248 w 2636060"/>
              <a:gd name="connsiteY180" fmla="*/ 1107282 h 1309688"/>
              <a:gd name="connsiteX181" fmla="*/ 333392 w 2636060"/>
              <a:gd name="connsiteY181" fmla="*/ 1090613 h 1309688"/>
              <a:gd name="connsiteX182" fmla="*/ 345298 w 2636060"/>
              <a:gd name="connsiteY182" fmla="*/ 1092994 h 1309688"/>
              <a:gd name="connsiteX183" fmla="*/ 373873 w 2636060"/>
              <a:gd name="connsiteY183" fmla="*/ 1097757 h 1309688"/>
              <a:gd name="connsiteX184" fmla="*/ 371492 w 2636060"/>
              <a:gd name="connsiteY184" fmla="*/ 1073944 h 1309688"/>
              <a:gd name="connsiteX185" fmla="*/ 397686 w 2636060"/>
              <a:gd name="connsiteY185" fmla="*/ 1054894 h 1309688"/>
              <a:gd name="connsiteX186" fmla="*/ 402449 w 2636060"/>
              <a:gd name="connsiteY186" fmla="*/ 997744 h 1309688"/>
              <a:gd name="connsiteX187" fmla="*/ 364348 w 2636060"/>
              <a:gd name="connsiteY187" fmla="*/ 957263 h 1309688"/>
              <a:gd name="connsiteX188" fmla="*/ 345298 w 2636060"/>
              <a:gd name="connsiteY188" fmla="*/ 921544 h 1309688"/>
              <a:gd name="connsiteX189" fmla="*/ 307198 w 2636060"/>
              <a:gd name="connsiteY189" fmla="*/ 888207 h 1309688"/>
              <a:gd name="connsiteX190" fmla="*/ 302436 w 2636060"/>
              <a:gd name="connsiteY190" fmla="*/ 821532 h 1309688"/>
              <a:gd name="connsiteX191" fmla="*/ 321486 w 2636060"/>
              <a:gd name="connsiteY191" fmla="*/ 792957 h 1309688"/>
              <a:gd name="connsiteX192" fmla="*/ 321486 w 2636060"/>
              <a:gd name="connsiteY192" fmla="*/ 792957 h 1309688"/>
              <a:gd name="connsiteX193" fmla="*/ 304817 w 2636060"/>
              <a:gd name="connsiteY193" fmla="*/ 757238 h 1309688"/>
              <a:gd name="connsiteX194" fmla="*/ 283386 w 2636060"/>
              <a:gd name="connsiteY194" fmla="*/ 742950 h 1309688"/>
              <a:gd name="connsiteX195" fmla="*/ 276242 w 2636060"/>
              <a:gd name="connsiteY195" fmla="*/ 726282 h 1309688"/>
              <a:gd name="connsiteX196" fmla="*/ 259573 w 2636060"/>
              <a:gd name="connsiteY196" fmla="*/ 704850 h 1309688"/>
              <a:gd name="connsiteX197" fmla="*/ 240523 w 2636060"/>
              <a:gd name="connsiteY197" fmla="*/ 681038 h 1309688"/>
              <a:gd name="connsiteX198" fmla="*/ 214330 w 2636060"/>
              <a:gd name="connsiteY198" fmla="*/ 671513 h 1309688"/>
              <a:gd name="connsiteX199" fmla="*/ 138130 w 2636060"/>
              <a:gd name="connsiteY199" fmla="*/ 592932 h 1309688"/>
              <a:gd name="connsiteX200" fmla="*/ 71455 w 2636060"/>
              <a:gd name="connsiteY200" fmla="*/ 481013 h 1309688"/>
              <a:gd name="connsiteX201" fmla="*/ 59548 w 2636060"/>
              <a:gd name="connsiteY201" fmla="*/ 423863 h 1309688"/>
              <a:gd name="connsiteX202" fmla="*/ 28592 w 2636060"/>
              <a:gd name="connsiteY202" fmla="*/ 373857 h 1309688"/>
              <a:gd name="connsiteX203" fmla="*/ 28592 w 2636060"/>
              <a:gd name="connsiteY203" fmla="*/ 342900 h 1309688"/>
              <a:gd name="connsiteX204" fmla="*/ 9542 w 2636060"/>
              <a:gd name="connsiteY204" fmla="*/ 292894 h 1309688"/>
              <a:gd name="connsiteX205" fmla="*/ 11923 w 2636060"/>
              <a:gd name="connsiteY205" fmla="*/ 259557 h 1309688"/>
              <a:gd name="connsiteX206" fmla="*/ 4780 w 2636060"/>
              <a:gd name="connsiteY206" fmla="*/ 216694 h 1309688"/>
              <a:gd name="connsiteX207" fmla="*/ 11922 w 2636060"/>
              <a:gd name="connsiteY207" fmla="*/ 190500 h 1309688"/>
              <a:gd name="connsiteX208" fmla="*/ 19066 w 2636060"/>
              <a:gd name="connsiteY208" fmla="*/ 154782 h 1309688"/>
              <a:gd name="connsiteX209" fmla="*/ 9541 w 2636060"/>
              <a:gd name="connsiteY209" fmla="*/ 100013 h 1309688"/>
              <a:gd name="connsiteX210" fmla="*/ 17 w 2636060"/>
              <a:gd name="connsiteY210" fmla="*/ 69057 h 1309688"/>
              <a:gd name="connsiteX211" fmla="*/ 26210 w 2636060"/>
              <a:gd name="connsiteY211" fmla="*/ 50007 h 1309688"/>
              <a:gd name="connsiteX212" fmla="*/ 21449 w 2636060"/>
              <a:gd name="connsiteY212" fmla="*/ 0 h 1309688"/>
              <a:gd name="connsiteX213" fmla="*/ 2605105 w 2636060"/>
              <a:gd name="connsiteY213" fmla="*/ 4763 h 1309688"/>
              <a:gd name="connsiteX214" fmla="*/ 2636060 w 2636060"/>
              <a:gd name="connsiteY214" fmla="*/ 881062 h 1309688"/>
              <a:gd name="connsiteX0" fmla="*/ 2636060 w 2636060"/>
              <a:gd name="connsiteY0" fmla="*/ 881062 h 1309688"/>
              <a:gd name="connsiteX1" fmla="*/ 2033605 w 2636060"/>
              <a:gd name="connsiteY1" fmla="*/ 962025 h 1309688"/>
              <a:gd name="connsiteX2" fmla="*/ 1995505 w 2636060"/>
              <a:gd name="connsiteY2" fmla="*/ 931069 h 1309688"/>
              <a:gd name="connsiteX3" fmla="*/ 1962167 w 2636060"/>
              <a:gd name="connsiteY3" fmla="*/ 902494 h 1309688"/>
              <a:gd name="connsiteX4" fmla="*/ 1921686 w 2636060"/>
              <a:gd name="connsiteY4" fmla="*/ 881063 h 1309688"/>
              <a:gd name="connsiteX5" fmla="*/ 1905017 w 2636060"/>
              <a:gd name="connsiteY5" fmla="*/ 876300 h 1309688"/>
              <a:gd name="connsiteX6" fmla="*/ 1905017 w 2636060"/>
              <a:gd name="connsiteY6" fmla="*/ 876300 h 1309688"/>
              <a:gd name="connsiteX7" fmla="*/ 1933592 w 2636060"/>
              <a:gd name="connsiteY7" fmla="*/ 869157 h 1309688"/>
              <a:gd name="connsiteX8" fmla="*/ 1952642 w 2636060"/>
              <a:gd name="connsiteY8" fmla="*/ 862013 h 1309688"/>
              <a:gd name="connsiteX9" fmla="*/ 1933592 w 2636060"/>
              <a:gd name="connsiteY9" fmla="*/ 852488 h 1309688"/>
              <a:gd name="connsiteX10" fmla="*/ 1900255 w 2636060"/>
              <a:gd name="connsiteY10" fmla="*/ 842963 h 1309688"/>
              <a:gd name="connsiteX11" fmla="*/ 1871680 w 2636060"/>
              <a:gd name="connsiteY11" fmla="*/ 828675 h 1309688"/>
              <a:gd name="connsiteX12" fmla="*/ 1840723 w 2636060"/>
              <a:gd name="connsiteY12" fmla="*/ 812007 h 1309688"/>
              <a:gd name="connsiteX13" fmla="*/ 1819292 w 2636060"/>
              <a:gd name="connsiteY13" fmla="*/ 797719 h 1309688"/>
              <a:gd name="connsiteX14" fmla="*/ 1814530 w 2636060"/>
              <a:gd name="connsiteY14" fmla="*/ 778669 h 1309688"/>
              <a:gd name="connsiteX15" fmla="*/ 1843105 w 2636060"/>
              <a:gd name="connsiteY15" fmla="*/ 788194 h 1309688"/>
              <a:gd name="connsiteX16" fmla="*/ 1843105 w 2636060"/>
              <a:gd name="connsiteY16" fmla="*/ 788194 h 1309688"/>
              <a:gd name="connsiteX17" fmla="*/ 1871680 w 2636060"/>
              <a:gd name="connsiteY17" fmla="*/ 790575 h 1309688"/>
              <a:gd name="connsiteX18" fmla="*/ 1916923 w 2636060"/>
              <a:gd name="connsiteY18" fmla="*/ 800100 h 1309688"/>
              <a:gd name="connsiteX19" fmla="*/ 1916923 w 2636060"/>
              <a:gd name="connsiteY19" fmla="*/ 800100 h 1309688"/>
              <a:gd name="connsiteX20" fmla="*/ 1897873 w 2636060"/>
              <a:gd name="connsiteY20" fmla="*/ 769144 h 1309688"/>
              <a:gd name="connsiteX21" fmla="*/ 1862155 w 2636060"/>
              <a:gd name="connsiteY21" fmla="*/ 776288 h 1309688"/>
              <a:gd name="connsiteX22" fmla="*/ 1838342 w 2636060"/>
              <a:gd name="connsiteY22" fmla="*/ 769144 h 1309688"/>
              <a:gd name="connsiteX23" fmla="*/ 1812148 w 2636060"/>
              <a:gd name="connsiteY23" fmla="*/ 766763 h 1309688"/>
              <a:gd name="connsiteX24" fmla="*/ 1785955 w 2636060"/>
              <a:gd name="connsiteY24" fmla="*/ 776288 h 1309688"/>
              <a:gd name="connsiteX25" fmla="*/ 1757380 w 2636060"/>
              <a:gd name="connsiteY25" fmla="*/ 783432 h 1309688"/>
              <a:gd name="connsiteX26" fmla="*/ 1728805 w 2636060"/>
              <a:gd name="connsiteY26" fmla="*/ 783432 h 1309688"/>
              <a:gd name="connsiteX27" fmla="*/ 1702611 w 2636060"/>
              <a:gd name="connsiteY27" fmla="*/ 769144 h 1309688"/>
              <a:gd name="connsiteX28" fmla="*/ 1678798 w 2636060"/>
              <a:gd name="connsiteY28" fmla="*/ 781050 h 1309688"/>
              <a:gd name="connsiteX29" fmla="*/ 1664511 w 2636060"/>
              <a:gd name="connsiteY29" fmla="*/ 776288 h 1309688"/>
              <a:gd name="connsiteX30" fmla="*/ 1628792 w 2636060"/>
              <a:gd name="connsiteY30" fmla="*/ 783432 h 1309688"/>
              <a:gd name="connsiteX31" fmla="*/ 1593073 w 2636060"/>
              <a:gd name="connsiteY31" fmla="*/ 783432 h 1309688"/>
              <a:gd name="connsiteX32" fmla="*/ 1569261 w 2636060"/>
              <a:gd name="connsiteY32" fmla="*/ 778669 h 1309688"/>
              <a:gd name="connsiteX33" fmla="*/ 1547830 w 2636060"/>
              <a:gd name="connsiteY33" fmla="*/ 764382 h 1309688"/>
              <a:gd name="connsiteX34" fmla="*/ 1547830 w 2636060"/>
              <a:gd name="connsiteY34" fmla="*/ 750094 h 1309688"/>
              <a:gd name="connsiteX35" fmla="*/ 1524017 w 2636060"/>
              <a:gd name="connsiteY35" fmla="*/ 785813 h 1309688"/>
              <a:gd name="connsiteX36" fmla="*/ 1528780 w 2636060"/>
              <a:gd name="connsiteY36" fmla="*/ 807244 h 1309688"/>
              <a:gd name="connsiteX37" fmla="*/ 1533542 w 2636060"/>
              <a:gd name="connsiteY37" fmla="*/ 823913 h 1309688"/>
              <a:gd name="connsiteX38" fmla="*/ 1578786 w 2636060"/>
              <a:gd name="connsiteY38" fmla="*/ 809625 h 1309688"/>
              <a:gd name="connsiteX39" fmla="*/ 1614505 w 2636060"/>
              <a:gd name="connsiteY39" fmla="*/ 807244 h 1309688"/>
              <a:gd name="connsiteX40" fmla="*/ 1654986 w 2636060"/>
              <a:gd name="connsiteY40" fmla="*/ 800100 h 1309688"/>
              <a:gd name="connsiteX41" fmla="*/ 1676417 w 2636060"/>
              <a:gd name="connsiteY41" fmla="*/ 800100 h 1309688"/>
              <a:gd name="connsiteX42" fmla="*/ 1702611 w 2636060"/>
              <a:gd name="connsiteY42" fmla="*/ 797719 h 1309688"/>
              <a:gd name="connsiteX43" fmla="*/ 1728805 w 2636060"/>
              <a:gd name="connsiteY43" fmla="*/ 814388 h 1309688"/>
              <a:gd name="connsiteX44" fmla="*/ 1750236 w 2636060"/>
              <a:gd name="connsiteY44" fmla="*/ 814388 h 1309688"/>
              <a:gd name="connsiteX45" fmla="*/ 1781192 w 2636060"/>
              <a:gd name="connsiteY45" fmla="*/ 823913 h 1309688"/>
              <a:gd name="connsiteX46" fmla="*/ 1795480 w 2636060"/>
              <a:gd name="connsiteY46" fmla="*/ 833438 h 1309688"/>
              <a:gd name="connsiteX47" fmla="*/ 1795480 w 2636060"/>
              <a:gd name="connsiteY47" fmla="*/ 852488 h 1309688"/>
              <a:gd name="connsiteX48" fmla="*/ 1724042 w 2636060"/>
              <a:gd name="connsiteY48" fmla="*/ 850107 h 1309688"/>
              <a:gd name="connsiteX49" fmla="*/ 1635936 w 2636060"/>
              <a:gd name="connsiteY49" fmla="*/ 859632 h 1309688"/>
              <a:gd name="connsiteX50" fmla="*/ 1550211 w 2636060"/>
              <a:gd name="connsiteY50" fmla="*/ 866775 h 1309688"/>
              <a:gd name="connsiteX51" fmla="*/ 1440673 w 2636060"/>
              <a:gd name="connsiteY51" fmla="*/ 890588 h 1309688"/>
              <a:gd name="connsiteX52" fmla="*/ 1340661 w 2636060"/>
              <a:gd name="connsiteY52" fmla="*/ 919163 h 1309688"/>
              <a:gd name="connsiteX53" fmla="*/ 1252555 w 2636060"/>
              <a:gd name="connsiteY53" fmla="*/ 962025 h 1309688"/>
              <a:gd name="connsiteX54" fmla="*/ 1193023 w 2636060"/>
              <a:gd name="connsiteY54" fmla="*/ 995363 h 1309688"/>
              <a:gd name="connsiteX55" fmla="*/ 1114442 w 2636060"/>
              <a:gd name="connsiteY55" fmla="*/ 1021557 h 1309688"/>
              <a:gd name="connsiteX56" fmla="*/ 1026336 w 2636060"/>
              <a:gd name="connsiteY56" fmla="*/ 1052513 h 1309688"/>
              <a:gd name="connsiteX57" fmla="*/ 992998 w 2636060"/>
              <a:gd name="connsiteY57" fmla="*/ 1064419 h 1309688"/>
              <a:gd name="connsiteX58" fmla="*/ 971567 w 2636060"/>
              <a:gd name="connsiteY58" fmla="*/ 1057275 h 1309688"/>
              <a:gd name="connsiteX59" fmla="*/ 981092 w 2636060"/>
              <a:gd name="connsiteY59" fmla="*/ 1033463 h 1309688"/>
              <a:gd name="connsiteX60" fmla="*/ 995380 w 2636060"/>
              <a:gd name="connsiteY60" fmla="*/ 1016794 h 1309688"/>
              <a:gd name="connsiteX61" fmla="*/ 1007286 w 2636060"/>
              <a:gd name="connsiteY61" fmla="*/ 997744 h 1309688"/>
              <a:gd name="connsiteX62" fmla="*/ 1007286 w 2636060"/>
              <a:gd name="connsiteY62" fmla="*/ 997744 h 1309688"/>
              <a:gd name="connsiteX63" fmla="*/ 1038242 w 2636060"/>
              <a:gd name="connsiteY63" fmla="*/ 976313 h 1309688"/>
              <a:gd name="connsiteX64" fmla="*/ 1059673 w 2636060"/>
              <a:gd name="connsiteY64" fmla="*/ 983457 h 1309688"/>
              <a:gd name="connsiteX65" fmla="*/ 1069198 w 2636060"/>
              <a:gd name="connsiteY65" fmla="*/ 1012032 h 1309688"/>
              <a:gd name="connsiteX66" fmla="*/ 1085867 w 2636060"/>
              <a:gd name="connsiteY66" fmla="*/ 1009650 h 1309688"/>
              <a:gd name="connsiteX67" fmla="*/ 1083486 w 2636060"/>
              <a:gd name="connsiteY67" fmla="*/ 990600 h 1309688"/>
              <a:gd name="connsiteX68" fmla="*/ 1083486 w 2636060"/>
              <a:gd name="connsiteY68" fmla="*/ 990600 h 1309688"/>
              <a:gd name="connsiteX69" fmla="*/ 1093011 w 2636060"/>
              <a:gd name="connsiteY69" fmla="*/ 962025 h 1309688"/>
              <a:gd name="connsiteX70" fmla="*/ 1112061 w 2636060"/>
              <a:gd name="connsiteY70" fmla="*/ 952500 h 1309688"/>
              <a:gd name="connsiteX71" fmla="*/ 1090630 w 2636060"/>
              <a:gd name="connsiteY71" fmla="*/ 954882 h 1309688"/>
              <a:gd name="connsiteX72" fmla="*/ 1047767 w 2636060"/>
              <a:gd name="connsiteY72" fmla="*/ 964407 h 1309688"/>
              <a:gd name="connsiteX73" fmla="*/ 1026336 w 2636060"/>
              <a:gd name="connsiteY73" fmla="*/ 957263 h 1309688"/>
              <a:gd name="connsiteX74" fmla="*/ 997761 w 2636060"/>
              <a:gd name="connsiteY74" fmla="*/ 957263 h 1309688"/>
              <a:gd name="connsiteX75" fmla="*/ 988236 w 2636060"/>
              <a:gd name="connsiteY75" fmla="*/ 947738 h 1309688"/>
              <a:gd name="connsiteX76" fmla="*/ 1012048 w 2636060"/>
              <a:gd name="connsiteY76" fmla="*/ 935832 h 1309688"/>
              <a:gd name="connsiteX77" fmla="*/ 1062055 w 2636060"/>
              <a:gd name="connsiteY77" fmla="*/ 923925 h 1309688"/>
              <a:gd name="connsiteX78" fmla="*/ 1093011 w 2636060"/>
              <a:gd name="connsiteY78" fmla="*/ 916782 h 1309688"/>
              <a:gd name="connsiteX79" fmla="*/ 1116823 w 2636060"/>
              <a:gd name="connsiteY79" fmla="*/ 900113 h 1309688"/>
              <a:gd name="connsiteX80" fmla="*/ 1195405 w 2636060"/>
              <a:gd name="connsiteY80" fmla="*/ 883444 h 1309688"/>
              <a:gd name="connsiteX81" fmla="*/ 1214455 w 2636060"/>
              <a:gd name="connsiteY81" fmla="*/ 871538 h 1309688"/>
              <a:gd name="connsiteX82" fmla="*/ 1183498 w 2636060"/>
              <a:gd name="connsiteY82" fmla="*/ 866775 h 1309688"/>
              <a:gd name="connsiteX83" fmla="*/ 1114442 w 2636060"/>
              <a:gd name="connsiteY83" fmla="*/ 883444 h 1309688"/>
              <a:gd name="connsiteX84" fmla="*/ 1071580 w 2636060"/>
              <a:gd name="connsiteY84" fmla="*/ 895350 h 1309688"/>
              <a:gd name="connsiteX85" fmla="*/ 1047767 w 2636060"/>
              <a:gd name="connsiteY85" fmla="*/ 912019 h 1309688"/>
              <a:gd name="connsiteX86" fmla="*/ 1004905 w 2636060"/>
              <a:gd name="connsiteY86" fmla="*/ 919163 h 1309688"/>
              <a:gd name="connsiteX87" fmla="*/ 983473 w 2636060"/>
              <a:gd name="connsiteY87" fmla="*/ 914400 h 1309688"/>
              <a:gd name="connsiteX88" fmla="*/ 959661 w 2636060"/>
              <a:gd name="connsiteY88" fmla="*/ 919163 h 1309688"/>
              <a:gd name="connsiteX89" fmla="*/ 940611 w 2636060"/>
              <a:gd name="connsiteY89" fmla="*/ 904875 h 1309688"/>
              <a:gd name="connsiteX90" fmla="*/ 919180 w 2636060"/>
              <a:gd name="connsiteY90" fmla="*/ 897732 h 1309688"/>
              <a:gd name="connsiteX91" fmla="*/ 888223 w 2636060"/>
              <a:gd name="connsiteY91" fmla="*/ 897732 h 1309688"/>
              <a:gd name="connsiteX92" fmla="*/ 869173 w 2636060"/>
              <a:gd name="connsiteY92" fmla="*/ 904875 h 1309688"/>
              <a:gd name="connsiteX93" fmla="*/ 869173 w 2636060"/>
              <a:gd name="connsiteY93" fmla="*/ 885825 h 1309688"/>
              <a:gd name="connsiteX94" fmla="*/ 862030 w 2636060"/>
              <a:gd name="connsiteY94" fmla="*/ 859632 h 1309688"/>
              <a:gd name="connsiteX95" fmla="*/ 854886 w 2636060"/>
              <a:gd name="connsiteY95" fmla="*/ 828675 h 1309688"/>
              <a:gd name="connsiteX96" fmla="*/ 859648 w 2636060"/>
              <a:gd name="connsiteY96" fmla="*/ 800100 h 1309688"/>
              <a:gd name="connsiteX97" fmla="*/ 873936 w 2636060"/>
              <a:gd name="connsiteY97" fmla="*/ 778669 h 1309688"/>
              <a:gd name="connsiteX98" fmla="*/ 842980 w 2636060"/>
              <a:gd name="connsiteY98" fmla="*/ 804863 h 1309688"/>
              <a:gd name="connsiteX99" fmla="*/ 816786 w 2636060"/>
              <a:gd name="connsiteY99" fmla="*/ 804863 h 1309688"/>
              <a:gd name="connsiteX100" fmla="*/ 783448 w 2636060"/>
              <a:gd name="connsiteY100" fmla="*/ 807244 h 1309688"/>
              <a:gd name="connsiteX101" fmla="*/ 754873 w 2636060"/>
              <a:gd name="connsiteY101" fmla="*/ 800100 h 1309688"/>
              <a:gd name="connsiteX102" fmla="*/ 731061 w 2636060"/>
              <a:gd name="connsiteY102" fmla="*/ 778669 h 1309688"/>
              <a:gd name="connsiteX103" fmla="*/ 707248 w 2636060"/>
              <a:gd name="connsiteY103" fmla="*/ 771525 h 1309688"/>
              <a:gd name="connsiteX104" fmla="*/ 662005 w 2636060"/>
              <a:gd name="connsiteY104" fmla="*/ 778669 h 1309688"/>
              <a:gd name="connsiteX105" fmla="*/ 619142 w 2636060"/>
              <a:gd name="connsiteY105" fmla="*/ 785813 h 1309688"/>
              <a:gd name="connsiteX106" fmla="*/ 573898 w 2636060"/>
              <a:gd name="connsiteY106" fmla="*/ 792957 h 1309688"/>
              <a:gd name="connsiteX107" fmla="*/ 554848 w 2636060"/>
              <a:gd name="connsiteY107" fmla="*/ 781050 h 1309688"/>
              <a:gd name="connsiteX108" fmla="*/ 550086 w 2636060"/>
              <a:gd name="connsiteY108" fmla="*/ 764382 h 1309688"/>
              <a:gd name="connsiteX109" fmla="*/ 540561 w 2636060"/>
              <a:gd name="connsiteY109" fmla="*/ 740569 h 1309688"/>
              <a:gd name="connsiteX110" fmla="*/ 540561 w 2636060"/>
              <a:gd name="connsiteY110" fmla="*/ 740569 h 1309688"/>
              <a:gd name="connsiteX111" fmla="*/ 545323 w 2636060"/>
              <a:gd name="connsiteY111" fmla="*/ 792957 h 1309688"/>
              <a:gd name="connsiteX112" fmla="*/ 559611 w 2636060"/>
              <a:gd name="connsiteY112" fmla="*/ 809625 h 1309688"/>
              <a:gd name="connsiteX113" fmla="*/ 609617 w 2636060"/>
              <a:gd name="connsiteY113" fmla="*/ 814388 h 1309688"/>
              <a:gd name="connsiteX114" fmla="*/ 659623 w 2636060"/>
              <a:gd name="connsiteY114" fmla="*/ 802482 h 1309688"/>
              <a:gd name="connsiteX115" fmla="*/ 692961 w 2636060"/>
              <a:gd name="connsiteY115" fmla="*/ 797719 h 1309688"/>
              <a:gd name="connsiteX116" fmla="*/ 723917 w 2636060"/>
              <a:gd name="connsiteY116" fmla="*/ 804863 h 1309688"/>
              <a:gd name="connsiteX117" fmla="*/ 740586 w 2636060"/>
              <a:gd name="connsiteY117" fmla="*/ 831057 h 1309688"/>
              <a:gd name="connsiteX118" fmla="*/ 766780 w 2636060"/>
              <a:gd name="connsiteY118" fmla="*/ 831057 h 1309688"/>
              <a:gd name="connsiteX119" fmla="*/ 802498 w 2636060"/>
              <a:gd name="connsiteY119" fmla="*/ 826294 h 1309688"/>
              <a:gd name="connsiteX120" fmla="*/ 831073 w 2636060"/>
              <a:gd name="connsiteY120" fmla="*/ 835819 h 1309688"/>
              <a:gd name="connsiteX121" fmla="*/ 838217 w 2636060"/>
              <a:gd name="connsiteY121" fmla="*/ 881063 h 1309688"/>
              <a:gd name="connsiteX122" fmla="*/ 850123 w 2636060"/>
              <a:gd name="connsiteY122" fmla="*/ 919163 h 1309688"/>
              <a:gd name="connsiteX123" fmla="*/ 850123 w 2636060"/>
              <a:gd name="connsiteY123" fmla="*/ 935832 h 1309688"/>
              <a:gd name="connsiteX124" fmla="*/ 840598 w 2636060"/>
              <a:gd name="connsiteY124" fmla="*/ 952500 h 1309688"/>
              <a:gd name="connsiteX125" fmla="*/ 823930 w 2636060"/>
              <a:gd name="connsiteY125" fmla="*/ 962025 h 1309688"/>
              <a:gd name="connsiteX126" fmla="*/ 802498 w 2636060"/>
              <a:gd name="connsiteY126" fmla="*/ 966788 h 1309688"/>
              <a:gd name="connsiteX127" fmla="*/ 781067 w 2636060"/>
              <a:gd name="connsiteY127" fmla="*/ 966788 h 1309688"/>
              <a:gd name="connsiteX128" fmla="*/ 769161 w 2636060"/>
              <a:gd name="connsiteY128" fmla="*/ 976313 h 1309688"/>
              <a:gd name="connsiteX129" fmla="*/ 769161 w 2636060"/>
              <a:gd name="connsiteY129" fmla="*/ 976313 h 1309688"/>
              <a:gd name="connsiteX130" fmla="*/ 800117 w 2636060"/>
              <a:gd name="connsiteY130" fmla="*/ 978694 h 1309688"/>
              <a:gd name="connsiteX131" fmla="*/ 816786 w 2636060"/>
              <a:gd name="connsiteY131" fmla="*/ 990600 h 1309688"/>
              <a:gd name="connsiteX132" fmla="*/ 838217 w 2636060"/>
              <a:gd name="connsiteY132" fmla="*/ 981075 h 1309688"/>
              <a:gd name="connsiteX133" fmla="*/ 838217 w 2636060"/>
              <a:gd name="connsiteY133" fmla="*/ 981075 h 1309688"/>
              <a:gd name="connsiteX134" fmla="*/ 864411 w 2636060"/>
              <a:gd name="connsiteY134" fmla="*/ 983457 h 1309688"/>
              <a:gd name="connsiteX135" fmla="*/ 881080 w 2636060"/>
              <a:gd name="connsiteY135" fmla="*/ 971550 h 1309688"/>
              <a:gd name="connsiteX136" fmla="*/ 909655 w 2636060"/>
              <a:gd name="connsiteY136" fmla="*/ 1009650 h 1309688"/>
              <a:gd name="connsiteX137" fmla="*/ 909655 w 2636060"/>
              <a:gd name="connsiteY137" fmla="*/ 1050132 h 1309688"/>
              <a:gd name="connsiteX138" fmla="*/ 902511 w 2636060"/>
              <a:gd name="connsiteY138" fmla="*/ 1071563 h 1309688"/>
              <a:gd name="connsiteX139" fmla="*/ 881080 w 2636060"/>
              <a:gd name="connsiteY139" fmla="*/ 1092994 h 1309688"/>
              <a:gd name="connsiteX140" fmla="*/ 842980 w 2636060"/>
              <a:gd name="connsiteY140" fmla="*/ 1107282 h 1309688"/>
              <a:gd name="connsiteX141" fmla="*/ 828692 w 2636060"/>
              <a:gd name="connsiteY141" fmla="*/ 1123950 h 1309688"/>
              <a:gd name="connsiteX142" fmla="*/ 812023 w 2636060"/>
              <a:gd name="connsiteY142" fmla="*/ 1145382 h 1309688"/>
              <a:gd name="connsiteX143" fmla="*/ 783448 w 2636060"/>
              <a:gd name="connsiteY143" fmla="*/ 1152525 h 1309688"/>
              <a:gd name="connsiteX144" fmla="*/ 766780 w 2636060"/>
              <a:gd name="connsiteY144" fmla="*/ 1159669 h 1309688"/>
              <a:gd name="connsiteX145" fmla="*/ 752492 w 2636060"/>
              <a:gd name="connsiteY145" fmla="*/ 1162050 h 1309688"/>
              <a:gd name="connsiteX146" fmla="*/ 745348 w 2636060"/>
              <a:gd name="connsiteY146" fmla="*/ 1147763 h 1309688"/>
              <a:gd name="connsiteX147" fmla="*/ 745348 w 2636060"/>
              <a:gd name="connsiteY147" fmla="*/ 1147763 h 1309688"/>
              <a:gd name="connsiteX148" fmla="*/ 735823 w 2636060"/>
              <a:gd name="connsiteY148" fmla="*/ 1173957 h 1309688"/>
              <a:gd name="connsiteX149" fmla="*/ 716773 w 2636060"/>
              <a:gd name="connsiteY149" fmla="*/ 1188244 h 1309688"/>
              <a:gd name="connsiteX150" fmla="*/ 700105 w 2636060"/>
              <a:gd name="connsiteY150" fmla="*/ 1195388 h 1309688"/>
              <a:gd name="connsiteX151" fmla="*/ 700105 w 2636060"/>
              <a:gd name="connsiteY151" fmla="*/ 1173957 h 1309688"/>
              <a:gd name="connsiteX152" fmla="*/ 688198 w 2636060"/>
              <a:gd name="connsiteY152" fmla="*/ 1152525 h 1309688"/>
              <a:gd name="connsiteX153" fmla="*/ 690580 w 2636060"/>
              <a:gd name="connsiteY153" fmla="*/ 1197769 h 1309688"/>
              <a:gd name="connsiteX154" fmla="*/ 678673 w 2636060"/>
              <a:gd name="connsiteY154" fmla="*/ 1214438 h 1309688"/>
              <a:gd name="connsiteX155" fmla="*/ 669148 w 2636060"/>
              <a:gd name="connsiteY155" fmla="*/ 1204913 h 1309688"/>
              <a:gd name="connsiteX156" fmla="*/ 647717 w 2636060"/>
              <a:gd name="connsiteY156" fmla="*/ 1197769 h 1309688"/>
              <a:gd name="connsiteX157" fmla="*/ 631048 w 2636060"/>
              <a:gd name="connsiteY157" fmla="*/ 1193007 h 1309688"/>
              <a:gd name="connsiteX158" fmla="*/ 614380 w 2636060"/>
              <a:gd name="connsiteY158" fmla="*/ 1221582 h 1309688"/>
              <a:gd name="connsiteX159" fmla="*/ 588186 w 2636060"/>
              <a:gd name="connsiteY159" fmla="*/ 1235869 h 1309688"/>
              <a:gd name="connsiteX160" fmla="*/ 566755 w 2636060"/>
              <a:gd name="connsiteY160" fmla="*/ 1262063 h 1309688"/>
              <a:gd name="connsiteX161" fmla="*/ 576280 w 2636060"/>
              <a:gd name="connsiteY161" fmla="*/ 1281113 h 1309688"/>
              <a:gd name="connsiteX162" fmla="*/ 557230 w 2636060"/>
              <a:gd name="connsiteY162" fmla="*/ 1295400 h 1309688"/>
              <a:gd name="connsiteX163" fmla="*/ 514367 w 2636060"/>
              <a:gd name="connsiteY163" fmla="*/ 1309688 h 1309688"/>
              <a:gd name="connsiteX164" fmla="*/ 488173 w 2636060"/>
              <a:gd name="connsiteY164" fmla="*/ 1297782 h 1309688"/>
              <a:gd name="connsiteX165" fmla="*/ 471505 w 2636060"/>
              <a:gd name="connsiteY165" fmla="*/ 1288257 h 1309688"/>
              <a:gd name="connsiteX166" fmla="*/ 452455 w 2636060"/>
              <a:gd name="connsiteY166" fmla="*/ 1283494 h 1309688"/>
              <a:gd name="connsiteX167" fmla="*/ 431023 w 2636060"/>
              <a:gd name="connsiteY167" fmla="*/ 1266825 h 1309688"/>
              <a:gd name="connsiteX168" fmla="*/ 431023 w 2636060"/>
              <a:gd name="connsiteY168" fmla="*/ 1266825 h 1309688"/>
              <a:gd name="connsiteX169" fmla="*/ 431023 w 2636060"/>
              <a:gd name="connsiteY169" fmla="*/ 1266825 h 1309688"/>
              <a:gd name="connsiteX170" fmla="*/ 397686 w 2636060"/>
              <a:gd name="connsiteY170" fmla="*/ 1228725 h 1309688"/>
              <a:gd name="connsiteX171" fmla="*/ 388161 w 2636060"/>
              <a:gd name="connsiteY171" fmla="*/ 1216819 h 1309688"/>
              <a:gd name="connsiteX172" fmla="*/ 378636 w 2636060"/>
              <a:gd name="connsiteY172" fmla="*/ 1219200 h 1309688"/>
              <a:gd name="connsiteX173" fmla="*/ 378636 w 2636060"/>
              <a:gd name="connsiteY173" fmla="*/ 1204913 h 1309688"/>
              <a:gd name="connsiteX174" fmla="*/ 373873 w 2636060"/>
              <a:gd name="connsiteY174" fmla="*/ 1190625 h 1309688"/>
              <a:gd name="connsiteX175" fmla="*/ 357205 w 2636060"/>
              <a:gd name="connsiteY175" fmla="*/ 1195388 h 1309688"/>
              <a:gd name="connsiteX176" fmla="*/ 350061 w 2636060"/>
              <a:gd name="connsiteY176" fmla="*/ 1173957 h 1309688"/>
              <a:gd name="connsiteX177" fmla="*/ 335773 w 2636060"/>
              <a:gd name="connsiteY177" fmla="*/ 1154907 h 1309688"/>
              <a:gd name="connsiteX178" fmla="*/ 350061 w 2636060"/>
              <a:gd name="connsiteY178" fmla="*/ 1143000 h 1309688"/>
              <a:gd name="connsiteX179" fmla="*/ 342917 w 2636060"/>
              <a:gd name="connsiteY179" fmla="*/ 1119188 h 1309688"/>
              <a:gd name="connsiteX180" fmla="*/ 326248 w 2636060"/>
              <a:gd name="connsiteY180" fmla="*/ 1107282 h 1309688"/>
              <a:gd name="connsiteX181" fmla="*/ 333392 w 2636060"/>
              <a:gd name="connsiteY181" fmla="*/ 1090613 h 1309688"/>
              <a:gd name="connsiteX182" fmla="*/ 345298 w 2636060"/>
              <a:gd name="connsiteY182" fmla="*/ 1092994 h 1309688"/>
              <a:gd name="connsiteX183" fmla="*/ 373873 w 2636060"/>
              <a:gd name="connsiteY183" fmla="*/ 1097757 h 1309688"/>
              <a:gd name="connsiteX184" fmla="*/ 371492 w 2636060"/>
              <a:gd name="connsiteY184" fmla="*/ 1073944 h 1309688"/>
              <a:gd name="connsiteX185" fmla="*/ 397686 w 2636060"/>
              <a:gd name="connsiteY185" fmla="*/ 1054894 h 1309688"/>
              <a:gd name="connsiteX186" fmla="*/ 402449 w 2636060"/>
              <a:gd name="connsiteY186" fmla="*/ 997744 h 1309688"/>
              <a:gd name="connsiteX187" fmla="*/ 364348 w 2636060"/>
              <a:gd name="connsiteY187" fmla="*/ 957263 h 1309688"/>
              <a:gd name="connsiteX188" fmla="*/ 345298 w 2636060"/>
              <a:gd name="connsiteY188" fmla="*/ 921544 h 1309688"/>
              <a:gd name="connsiteX189" fmla="*/ 307198 w 2636060"/>
              <a:gd name="connsiteY189" fmla="*/ 888207 h 1309688"/>
              <a:gd name="connsiteX190" fmla="*/ 302436 w 2636060"/>
              <a:gd name="connsiteY190" fmla="*/ 821532 h 1309688"/>
              <a:gd name="connsiteX191" fmla="*/ 321486 w 2636060"/>
              <a:gd name="connsiteY191" fmla="*/ 792957 h 1309688"/>
              <a:gd name="connsiteX192" fmla="*/ 321486 w 2636060"/>
              <a:gd name="connsiteY192" fmla="*/ 792957 h 1309688"/>
              <a:gd name="connsiteX193" fmla="*/ 304817 w 2636060"/>
              <a:gd name="connsiteY193" fmla="*/ 757238 h 1309688"/>
              <a:gd name="connsiteX194" fmla="*/ 283386 w 2636060"/>
              <a:gd name="connsiteY194" fmla="*/ 742950 h 1309688"/>
              <a:gd name="connsiteX195" fmla="*/ 276242 w 2636060"/>
              <a:gd name="connsiteY195" fmla="*/ 726282 h 1309688"/>
              <a:gd name="connsiteX196" fmla="*/ 259573 w 2636060"/>
              <a:gd name="connsiteY196" fmla="*/ 704850 h 1309688"/>
              <a:gd name="connsiteX197" fmla="*/ 240523 w 2636060"/>
              <a:gd name="connsiteY197" fmla="*/ 681038 h 1309688"/>
              <a:gd name="connsiteX198" fmla="*/ 214330 w 2636060"/>
              <a:gd name="connsiteY198" fmla="*/ 671513 h 1309688"/>
              <a:gd name="connsiteX199" fmla="*/ 138130 w 2636060"/>
              <a:gd name="connsiteY199" fmla="*/ 592932 h 1309688"/>
              <a:gd name="connsiteX200" fmla="*/ 71455 w 2636060"/>
              <a:gd name="connsiteY200" fmla="*/ 481013 h 1309688"/>
              <a:gd name="connsiteX201" fmla="*/ 59548 w 2636060"/>
              <a:gd name="connsiteY201" fmla="*/ 423863 h 1309688"/>
              <a:gd name="connsiteX202" fmla="*/ 28592 w 2636060"/>
              <a:gd name="connsiteY202" fmla="*/ 373857 h 1309688"/>
              <a:gd name="connsiteX203" fmla="*/ 28592 w 2636060"/>
              <a:gd name="connsiteY203" fmla="*/ 342900 h 1309688"/>
              <a:gd name="connsiteX204" fmla="*/ 9542 w 2636060"/>
              <a:gd name="connsiteY204" fmla="*/ 292894 h 1309688"/>
              <a:gd name="connsiteX205" fmla="*/ 11923 w 2636060"/>
              <a:gd name="connsiteY205" fmla="*/ 259557 h 1309688"/>
              <a:gd name="connsiteX206" fmla="*/ 4780 w 2636060"/>
              <a:gd name="connsiteY206" fmla="*/ 216694 h 1309688"/>
              <a:gd name="connsiteX207" fmla="*/ 11922 w 2636060"/>
              <a:gd name="connsiteY207" fmla="*/ 190500 h 1309688"/>
              <a:gd name="connsiteX208" fmla="*/ 19066 w 2636060"/>
              <a:gd name="connsiteY208" fmla="*/ 154782 h 1309688"/>
              <a:gd name="connsiteX209" fmla="*/ 9541 w 2636060"/>
              <a:gd name="connsiteY209" fmla="*/ 100013 h 1309688"/>
              <a:gd name="connsiteX210" fmla="*/ 17 w 2636060"/>
              <a:gd name="connsiteY210" fmla="*/ 69057 h 1309688"/>
              <a:gd name="connsiteX211" fmla="*/ 26210 w 2636060"/>
              <a:gd name="connsiteY211" fmla="*/ 50007 h 1309688"/>
              <a:gd name="connsiteX212" fmla="*/ 21449 w 2636060"/>
              <a:gd name="connsiteY212" fmla="*/ 0 h 1309688"/>
              <a:gd name="connsiteX213" fmla="*/ 2605105 w 2636060"/>
              <a:gd name="connsiteY213" fmla="*/ 4763 h 1309688"/>
              <a:gd name="connsiteX214" fmla="*/ 2636060 w 2636060"/>
              <a:gd name="connsiteY214" fmla="*/ 881062 h 1309688"/>
              <a:gd name="connsiteX0" fmla="*/ 2636060 w 2636060"/>
              <a:gd name="connsiteY0" fmla="*/ 881062 h 1309688"/>
              <a:gd name="connsiteX1" fmla="*/ 2033605 w 2636060"/>
              <a:gd name="connsiteY1" fmla="*/ 962025 h 1309688"/>
              <a:gd name="connsiteX2" fmla="*/ 1995505 w 2636060"/>
              <a:gd name="connsiteY2" fmla="*/ 931069 h 1309688"/>
              <a:gd name="connsiteX3" fmla="*/ 1962167 w 2636060"/>
              <a:gd name="connsiteY3" fmla="*/ 902494 h 1309688"/>
              <a:gd name="connsiteX4" fmla="*/ 1921686 w 2636060"/>
              <a:gd name="connsiteY4" fmla="*/ 881063 h 1309688"/>
              <a:gd name="connsiteX5" fmla="*/ 1905017 w 2636060"/>
              <a:gd name="connsiteY5" fmla="*/ 876300 h 1309688"/>
              <a:gd name="connsiteX6" fmla="*/ 1905017 w 2636060"/>
              <a:gd name="connsiteY6" fmla="*/ 876300 h 1309688"/>
              <a:gd name="connsiteX7" fmla="*/ 1933592 w 2636060"/>
              <a:gd name="connsiteY7" fmla="*/ 869157 h 1309688"/>
              <a:gd name="connsiteX8" fmla="*/ 1952642 w 2636060"/>
              <a:gd name="connsiteY8" fmla="*/ 862013 h 1309688"/>
              <a:gd name="connsiteX9" fmla="*/ 1933592 w 2636060"/>
              <a:gd name="connsiteY9" fmla="*/ 852488 h 1309688"/>
              <a:gd name="connsiteX10" fmla="*/ 1900255 w 2636060"/>
              <a:gd name="connsiteY10" fmla="*/ 842963 h 1309688"/>
              <a:gd name="connsiteX11" fmla="*/ 1871680 w 2636060"/>
              <a:gd name="connsiteY11" fmla="*/ 828675 h 1309688"/>
              <a:gd name="connsiteX12" fmla="*/ 1840723 w 2636060"/>
              <a:gd name="connsiteY12" fmla="*/ 812007 h 1309688"/>
              <a:gd name="connsiteX13" fmla="*/ 1819292 w 2636060"/>
              <a:gd name="connsiteY13" fmla="*/ 797719 h 1309688"/>
              <a:gd name="connsiteX14" fmla="*/ 1814530 w 2636060"/>
              <a:gd name="connsiteY14" fmla="*/ 778669 h 1309688"/>
              <a:gd name="connsiteX15" fmla="*/ 1843105 w 2636060"/>
              <a:gd name="connsiteY15" fmla="*/ 788194 h 1309688"/>
              <a:gd name="connsiteX16" fmla="*/ 1843105 w 2636060"/>
              <a:gd name="connsiteY16" fmla="*/ 788194 h 1309688"/>
              <a:gd name="connsiteX17" fmla="*/ 1871680 w 2636060"/>
              <a:gd name="connsiteY17" fmla="*/ 790575 h 1309688"/>
              <a:gd name="connsiteX18" fmla="*/ 1916923 w 2636060"/>
              <a:gd name="connsiteY18" fmla="*/ 800100 h 1309688"/>
              <a:gd name="connsiteX19" fmla="*/ 1916923 w 2636060"/>
              <a:gd name="connsiteY19" fmla="*/ 800100 h 1309688"/>
              <a:gd name="connsiteX20" fmla="*/ 1897873 w 2636060"/>
              <a:gd name="connsiteY20" fmla="*/ 769144 h 1309688"/>
              <a:gd name="connsiteX21" fmla="*/ 1862155 w 2636060"/>
              <a:gd name="connsiteY21" fmla="*/ 776288 h 1309688"/>
              <a:gd name="connsiteX22" fmla="*/ 1838342 w 2636060"/>
              <a:gd name="connsiteY22" fmla="*/ 769144 h 1309688"/>
              <a:gd name="connsiteX23" fmla="*/ 1812148 w 2636060"/>
              <a:gd name="connsiteY23" fmla="*/ 766763 h 1309688"/>
              <a:gd name="connsiteX24" fmla="*/ 1785955 w 2636060"/>
              <a:gd name="connsiteY24" fmla="*/ 776288 h 1309688"/>
              <a:gd name="connsiteX25" fmla="*/ 1757380 w 2636060"/>
              <a:gd name="connsiteY25" fmla="*/ 783432 h 1309688"/>
              <a:gd name="connsiteX26" fmla="*/ 1728805 w 2636060"/>
              <a:gd name="connsiteY26" fmla="*/ 783432 h 1309688"/>
              <a:gd name="connsiteX27" fmla="*/ 1702611 w 2636060"/>
              <a:gd name="connsiteY27" fmla="*/ 769144 h 1309688"/>
              <a:gd name="connsiteX28" fmla="*/ 1678798 w 2636060"/>
              <a:gd name="connsiteY28" fmla="*/ 781050 h 1309688"/>
              <a:gd name="connsiteX29" fmla="*/ 1664511 w 2636060"/>
              <a:gd name="connsiteY29" fmla="*/ 776288 h 1309688"/>
              <a:gd name="connsiteX30" fmla="*/ 1628792 w 2636060"/>
              <a:gd name="connsiteY30" fmla="*/ 783432 h 1309688"/>
              <a:gd name="connsiteX31" fmla="*/ 1593073 w 2636060"/>
              <a:gd name="connsiteY31" fmla="*/ 783432 h 1309688"/>
              <a:gd name="connsiteX32" fmla="*/ 1569261 w 2636060"/>
              <a:gd name="connsiteY32" fmla="*/ 778669 h 1309688"/>
              <a:gd name="connsiteX33" fmla="*/ 1547830 w 2636060"/>
              <a:gd name="connsiteY33" fmla="*/ 764382 h 1309688"/>
              <a:gd name="connsiteX34" fmla="*/ 1547830 w 2636060"/>
              <a:gd name="connsiteY34" fmla="*/ 750094 h 1309688"/>
              <a:gd name="connsiteX35" fmla="*/ 1524017 w 2636060"/>
              <a:gd name="connsiteY35" fmla="*/ 785813 h 1309688"/>
              <a:gd name="connsiteX36" fmla="*/ 1528780 w 2636060"/>
              <a:gd name="connsiteY36" fmla="*/ 807244 h 1309688"/>
              <a:gd name="connsiteX37" fmla="*/ 1533542 w 2636060"/>
              <a:gd name="connsiteY37" fmla="*/ 823913 h 1309688"/>
              <a:gd name="connsiteX38" fmla="*/ 1578786 w 2636060"/>
              <a:gd name="connsiteY38" fmla="*/ 809625 h 1309688"/>
              <a:gd name="connsiteX39" fmla="*/ 1614505 w 2636060"/>
              <a:gd name="connsiteY39" fmla="*/ 807244 h 1309688"/>
              <a:gd name="connsiteX40" fmla="*/ 1654986 w 2636060"/>
              <a:gd name="connsiteY40" fmla="*/ 800100 h 1309688"/>
              <a:gd name="connsiteX41" fmla="*/ 1676417 w 2636060"/>
              <a:gd name="connsiteY41" fmla="*/ 800100 h 1309688"/>
              <a:gd name="connsiteX42" fmla="*/ 1702611 w 2636060"/>
              <a:gd name="connsiteY42" fmla="*/ 797719 h 1309688"/>
              <a:gd name="connsiteX43" fmla="*/ 1728805 w 2636060"/>
              <a:gd name="connsiteY43" fmla="*/ 814388 h 1309688"/>
              <a:gd name="connsiteX44" fmla="*/ 1750236 w 2636060"/>
              <a:gd name="connsiteY44" fmla="*/ 814388 h 1309688"/>
              <a:gd name="connsiteX45" fmla="*/ 1781192 w 2636060"/>
              <a:gd name="connsiteY45" fmla="*/ 823913 h 1309688"/>
              <a:gd name="connsiteX46" fmla="*/ 1795480 w 2636060"/>
              <a:gd name="connsiteY46" fmla="*/ 833438 h 1309688"/>
              <a:gd name="connsiteX47" fmla="*/ 1795480 w 2636060"/>
              <a:gd name="connsiteY47" fmla="*/ 852488 h 1309688"/>
              <a:gd name="connsiteX48" fmla="*/ 1724042 w 2636060"/>
              <a:gd name="connsiteY48" fmla="*/ 850107 h 1309688"/>
              <a:gd name="connsiteX49" fmla="*/ 1635936 w 2636060"/>
              <a:gd name="connsiteY49" fmla="*/ 859632 h 1309688"/>
              <a:gd name="connsiteX50" fmla="*/ 1550211 w 2636060"/>
              <a:gd name="connsiteY50" fmla="*/ 866775 h 1309688"/>
              <a:gd name="connsiteX51" fmla="*/ 1440673 w 2636060"/>
              <a:gd name="connsiteY51" fmla="*/ 890588 h 1309688"/>
              <a:gd name="connsiteX52" fmla="*/ 1340661 w 2636060"/>
              <a:gd name="connsiteY52" fmla="*/ 919163 h 1309688"/>
              <a:gd name="connsiteX53" fmla="*/ 1252555 w 2636060"/>
              <a:gd name="connsiteY53" fmla="*/ 962025 h 1309688"/>
              <a:gd name="connsiteX54" fmla="*/ 1193023 w 2636060"/>
              <a:gd name="connsiteY54" fmla="*/ 995363 h 1309688"/>
              <a:gd name="connsiteX55" fmla="*/ 1114442 w 2636060"/>
              <a:gd name="connsiteY55" fmla="*/ 1021557 h 1309688"/>
              <a:gd name="connsiteX56" fmla="*/ 1026336 w 2636060"/>
              <a:gd name="connsiteY56" fmla="*/ 1052513 h 1309688"/>
              <a:gd name="connsiteX57" fmla="*/ 992998 w 2636060"/>
              <a:gd name="connsiteY57" fmla="*/ 1064419 h 1309688"/>
              <a:gd name="connsiteX58" fmla="*/ 971567 w 2636060"/>
              <a:gd name="connsiteY58" fmla="*/ 1057275 h 1309688"/>
              <a:gd name="connsiteX59" fmla="*/ 981092 w 2636060"/>
              <a:gd name="connsiteY59" fmla="*/ 1033463 h 1309688"/>
              <a:gd name="connsiteX60" fmla="*/ 995380 w 2636060"/>
              <a:gd name="connsiteY60" fmla="*/ 1016794 h 1309688"/>
              <a:gd name="connsiteX61" fmla="*/ 1007286 w 2636060"/>
              <a:gd name="connsiteY61" fmla="*/ 997744 h 1309688"/>
              <a:gd name="connsiteX62" fmla="*/ 1007286 w 2636060"/>
              <a:gd name="connsiteY62" fmla="*/ 997744 h 1309688"/>
              <a:gd name="connsiteX63" fmla="*/ 1038242 w 2636060"/>
              <a:gd name="connsiteY63" fmla="*/ 976313 h 1309688"/>
              <a:gd name="connsiteX64" fmla="*/ 1059673 w 2636060"/>
              <a:gd name="connsiteY64" fmla="*/ 983457 h 1309688"/>
              <a:gd name="connsiteX65" fmla="*/ 1069198 w 2636060"/>
              <a:gd name="connsiteY65" fmla="*/ 1012032 h 1309688"/>
              <a:gd name="connsiteX66" fmla="*/ 1085867 w 2636060"/>
              <a:gd name="connsiteY66" fmla="*/ 1009650 h 1309688"/>
              <a:gd name="connsiteX67" fmla="*/ 1083486 w 2636060"/>
              <a:gd name="connsiteY67" fmla="*/ 990600 h 1309688"/>
              <a:gd name="connsiteX68" fmla="*/ 1083486 w 2636060"/>
              <a:gd name="connsiteY68" fmla="*/ 990600 h 1309688"/>
              <a:gd name="connsiteX69" fmla="*/ 1093011 w 2636060"/>
              <a:gd name="connsiteY69" fmla="*/ 962025 h 1309688"/>
              <a:gd name="connsiteX70" fmla="*/ 1112061 w 2636060"/>
              <a:gd name="connsiteY70" fmla="*/ 952500 h 1309688"/>
              <a:gd name="connsiteX71" fmla="*/ 1090630 w 2636060"/>
              <a:gd name="connsiteY71" fmla="*/ 954882 h 1309688"/>
              <a:gd name="connsiteX72" fmla="*/ 1047767 w 2636060"/>
              <a:gd name="connsiteY72" fmla="*/ 964407 h 1309688"/>
              <a:gd name="connsiteX73" fmla="*/ 1026336 w 2636060"/>
              <a:gd name="connsiteY73" fmla="*/ 957263 h 1309688"/>
              <a:gd name="connsiteX74" fmla="*/ 997761 w 2636060"/>
              <a:gd name="connsiteY74" fmla="*/ 957263 h 1309688"/>
              <a:gd name="connsiteX75" fmla="*/ 988236 w 2636060"/>
              <a:gd name="connsiteY75" fmla="*/ 947738 h 1309688"/>
              <a:gd name="connsiteX76" fmla="*/ 1012048 w 2636060"/>
              <a:gd name="connsiteY76" fmla="*/ 935832 h 1309688"/>
              <a:gd name="connsiteX77" fmla="*/ 1062055 w 2636060"/>
              <a:gd name="connsiteY77" fmla="*/ 923925 h 1309688"/>
              <a:gd name="connsiteX78" fmla="*/ 1093011 w 2636060"/>
              <a:gd name="connsiteY78" fmla="*/ 916782 h 1309688"/>
              <a:gd name="connsiteX79" fmla="*/ 1116823 w 2636060"/>
              <a:gd name="connsiteY79" fmla="*/ 900113 h 1309688"/>
              <a:gd name="connsiteX80" fmla="*/ 1195405 w 2636060"/>
              <a:gd name="connsiteY80" fmla="*/ 883444 h 1309688"/>
              <a:gd name="connsiteX81" fmla="*/ 1214455 w 2636060"/>
              <a:gd name="connsiteY81" fmla="*/ 871538 h 1309688"/>
              <a:gd name="connsiteX82" fmla="*/ 1183498 w 2636060"/>
              <a:gd name="connsiteY82" fmla="*/ 866775 h 1309688"/>
              <a:gd name="connsiteX83" fmla="*/ 1114442 w 2636060"/>
              <a:gd name="connsiteY83" fmla="*/ 883444 h 1309688"/>
              <a:gd name="connsiteX84" fmla="*/ 1071580 w 2636060"/>
              <a:gd name="connsiteY84" fmla="*/ 895350 h 1309688"/>
              <a:gd name="connsiteX85" fmla="*/ 1047767 w 2636060"/>
              <a:gd name="connsiteY85" fmla="*/ 912019 h 1309688"/>
              <a:gd name="connsiteX86" fmla="*/ 1004905 w 2636060"/>
              <a:gd name="connsiteY86" fmla="*/ 919163 h 1309688"/>
              <a:gd name="connsiteX87" fmla="*/ 983473 w 2636060"/>
              <a:gd name="connsiteY87" fmla="*/ 914400 h 1309688"/>
              <a:gd name="connsiteX88" fmla="*/ 959661 w 2636060"/>
              <a:gd name="connsiteY88" fmla="*/ 919163 h 1309688"/>
              <a:gd name="connsiteX89" fmla="*/ 940611 w 2636060"/>
              <a:gd name="connsiteY89" fmla="*/ 904875 h 1309688"/>
              <a:gd name="connsiteX90" fmla="*/ 919180 w 2636060"/>
              <a:gd name="connsiteY90" fmla="*/ 897732 h 1309688"/>
              <a:gd name="connsiteX91" fmla="*/ 888223 w 2636060"/>
              <a:gd name="connsiteY91" fmla="*/ 897732 h 1309688"/>
              <a:gd name="connsiteX92" fmla="*/ 869173 w 2636060"/>
              <a:gd name="connsiteY92" fmla="*/ 904875 h 1309688"/>
              <a:gd name="connsiteX93" fmla="*/ 869173 w 2636060"/>
              <a:gd name="connsiteY93" fmla="*/ 885825 h 1309688"/>
              <a:gd name="connsiteX94" fmla="*/ 862030 w 2636060"/>
              <a:gd name="connsiteY94" fmla="*/ 859632 h 1309688"/>
              <a:gd name="connsiteX95" fmla="*/ 854886 w 2636060"/>
              <a:gd name="connsiteY95" fmla="*/ 828675 h 1309688"/>
              <a:gd name="connsiteX96" fmla="*/ 859648 w 2636060"/>
              <a:gd name="connsiteY96" fmla="*/ 800100 h 1309688"/>
              <a:gd name="connsiteX97" fmla="*/ 873936 w 2636060"/>
              <a:gd name="connsiteY97" fmla="*/ 778669 h 1309688"/>
              <a:gd name="connsiteX98" fmla="*/ 842980 w 2636060"/>
              <a:gd name="connsiteY98" fmla="*/ 804863 h 1309688"/>
              <a:gd name="connsiteX99" fmla="*/ 816786 w 2636060"/>
              <a:gd name="connsiteY99" fmla="*/ 804863 h 1309688"/>
              <a:gd name="connsiteX100" fmla="*/ 783448 w 2636060"/>
              <a:gd name="connsiteY100" fmla="*/ 807244 h 1309688"/>
              <a:gd name="connsiteX101" fmla="*/ 754873 w 2636060"/>
              <a:gd name="connsiteY101" fmla="*/ 800100 h 1309688"/>
              <a:gd name="connsiteX102" fmla="*/ 731061 w 2636060"/>
              <a:gd name="connsiteY102" fmla="*/ 778669 h 1309688"/>
              <a:gd name="connsiteX103" fmla="*/ 707248 w 2636060"/>
              <a:gd name="connsiteY103" fmla="*/ 771525 h 1309688"/>
              <a:gd name="connsiteX104" fmla="*/ 662005 w 2636060"/>
              <a:gd name="connsiteY104" fmla="*/ 778669 h 1309688"/>
              <a:gd name="connsiteX105" fmla="*/ 619142 w 2636060"/>
              <a:gd name="connsiteY105" fmla="*/ 785813 h 1309688"/>
              <a:gd name="connsiteX106" fmla="*/ 573898 w 2636060"/>
              <a:gd name="connsiteY106" fmla="*/ 792957 h 1309688"/>
              <a:gd name="connsiteX107" fmla="*/ 554848 w 2636060"/>
              <a:gd name="connsiteY107" fmla="*/ 781050 h 1309688"/>
              <a:gd name="connsiteX108" fmla="*/ 550086 w 2636060"/>
              <a:gd name="connsiteY108" fmla="*/ 764382 h 1309688"/>
              <a:gd name="connsiteX109" fmla="*/ 540561 w 2636060"/>
              <a:gd name="connsiteY109" fmla="*/ 740569 h 1309688"/>
              <a:gd name="connsiteX110" fmla="*/ 540561 w 2636060"/>
              <a:gd name="connsiteY110" fmla="*/ 740569 h 1309688"/>
              <a:gd name="connsiteX111" fmla="*/ 545323 w 2636060"/>
              <a:gd name="connsiteY111" fmla="*/ 792957 h 1309688"/>
              <a:gd name="connsiteX112" fmla="*/ 559611 w 2636060"/>
              <a:gd name="connsiteY112" fmla="*/ 809625 h 1309688"/>
              <a:gd name="connsiteX113" fmla="*/ 609617 w 2636060"/>
              <a:gd name="connsiteY113" fmla="*/ 814388 h 1309688"/>
              <a:gd name="connsiteX114" fmla="*/ 659623 w 2636060"/>
              <a:gd name="connsiteY114" fmla="*/ 802482 h 1309688"/>
              <a:gd name="connsiteX115" fmla="*/ 692961 w 2636060"/>
              <a:gd name="connsiteY115" fmla="*/ 797719 h 1309688"/>
              <a:gd name="connsiteX116" fmla="*/ 723917 w 2636060"/>
              <a:gd name="connsiteY116" fmla="*/ 804863 h 1309688"/>
              <a:gd name="connsiteX117" fmla="*/ 740586 w 2636060"/>
              <a:gd name="connsiteY117" fmla="*/ 831057 h 1309688"/>
              <a:gd name="connsiteX118" fmla="*/ 766780 w 2636060"/>
              <a:gd name="connsiteY118" fmla="*/ 831057 h 1309688"/>
              <a:gd name="connsiteX119" fmla="*/ 802498 w 2636060"/>
              <a:gd name="connsiteY119" fmla="*/ 826294 h 1309688"/>
              <a:gd name="connsiteX120" fmla="*/ 831073 w 2636060"/>
              <a:gd name="connsiteY120" fmla="*/ 835819 h 1309688"/>
              <a:gd name="connsiteX121" fmla="*/ 838217 w 2636060"/>
              <a:gd name="connsiteY121" fmla="*/ 881063 h 1309688"/>
              <a:gd name="connsiteX122" fmla="*/ 850123 w 2636060"/>
              <a:gd name="connsiteY122" fmla="*/ 919163 h 1309688"/>
              <a:gd name="connsiteX123" fmla="*/ 850123 w 2636060"/>
              <a:gd name="connsiteY123" fmla="*/ 935832 h 1309688"/>
              <a:gd name="connsiteX124" fmla="*/ 840598 w 2636060"/>
              <a:gd name="connsiteY124" fmla="*/ 952500 h 1309688"/>
              <a:gd name="connsiteX125" fmla="*/ 823930 w 2636060"/>
              <a:gd name="connsiteY125" fmla="*/ 962025 h 1309688"/>
              <a:gd name="connsiteX126" fmla="*/ 802498 w 2636060"/>
              <a:gd name="connsiteY126" fmla="*/ 966788 h 1309688"/>
              <a:gd name="connsiteX127" fmla="*/ 781067 w 2636060"/>
              <a:gd name="connsiteY127" fmla="*/ 966788 h 1309688"/>
              <a:gd name="connsiteX128" fmla="*/ 769161 w 2636060"/>
              <a:gd name="connsiteY128" fmla="*/ 976313 h 1309688"/>
              <a:gd name="connsiteX129" fmla="*/ 769161 w 2636060"/>
              <a:gd name="connsiteY129" fmla="*/ 976313 h 1309688"/>
              <a:gd name="connsiteX130" fmla="*/ 800117 w 2636060"/>
              <a:gd name="connsiteY130" fmla="*/ 978694 h 1309688"/>
              <a:gd name="connsiteX131" fmla="*/ 816786 w 2636060"/>
              <a:gd name="connsiteY131" fmla="*/ 990600 h 1309688"/>
              <a:gd name="connsiteX132" fmla="*/ 838217 w 2636060"/>
              <a:gd name="connsiteY132" fmla="*/ 981075 h 1309688"/>
              <a:gd name="connsiteX133" fmla="*/ 838217 w 2636060"/>
              <a:gd name="connsiteY133" fmla="*/ 981075 h 1309688"/>
              <a:gd name="connsiteX134" fmla="*/ 864411 w 2636060"/>
              <a:gd name="connsiteY134" fmla="*/ 983457 h 1309688"/>
              <a:gd name="connsiteX135" fmla="*/ 881080 w 2636060"/>
              <a:gd name="connsiteY135" fmla="*/ 971550 h 1309688"/>
              <a:gd name="connsiteX136" fmla="*/ 909655 w 2636060"/>
              <a:gd name="connsiteY136" fmla="*/ 1009650 h 1309688"/>
              <a:gd name="connsiteX137" fmla="*/ 909655 w 2636060"/>
              <a:gd name="connsiteY137" fmla="*/ 1050132 h 1309688"/>
              <a:gd name="connsiteX138" fmla="*/ 902511 w 2636060"/>
              <a:gd name="connsiteY138" fmla="*/ 1071563 h 1309688"/>
              <a:gd name="connsiteX139" fmla="*/ 881080 w 2636060"/>
              <a:gd name="connsiteY139" fmla="*/ 1092994 h 1309688"/>
              <a:gd name="connsiteX140" fmla="*/ 842980 w 2636060"/>
              <a:gd name="connsiteY140" fmla="*/ 1107282 h 1309688"/>
              <a:gd name="connsiteX141" fmla="*/ 828692 w 2636060"/>
              <a:gd name="connsiteY141" fmla="*/ 1123950 h 1309688"/>
              <a:gd name="connsiteX142" fmla="*/ 812023 w 2636060"/>
              <a:gd name="connsiteY142" fmla="*/ 1145382 h 1309688"/>
              <a:gd name="connsiteX143" fmla="*/ 783448 w 2636060"/>
              <a:gd name="connsiteY143" fmla="*/ 1152525 h 1309688"/>
              <a:gd name="connsiteX144" fmla="*/ 766780 w 2636060"/>
              <a:gd name="connsiteY144" fmla="*/ 1159669 h 1309688"/>
              <a:gd name="connsiteX145" fmla="*/ 752492 w 2636060"/>
              <a:gd name="connsiteY145" fmla="*/ 1162050 h 1309688"/>
              <a:gd name="connsiteX146" fmla="*/ 745348 w 2636060"/>
              <a:gd name="connsiteY146" fmla="*/ 1147763 h 1309688"/>
              <a:gd name="connsiteX147" fmla="*/ 745348 w 2636060"/>
              <a:gd name="connsiteY147" fmla="*/ 1147763 h 1309688"/>
              <a:gd name="connsiteX148" fmla="*/ 735823 w 2636060"/>
              <a:gd name="connsiteY148" fmla="*/ 1173957 h 1309688"/>
              <a:gd name="connsiteX149" fmla="*/ 716773 w 2636060"/>
              <a:gd name="connsiteY149" fmla="*/ 1188244 h 1309688"/>
              <a:gd name="connsiteX150" fmla="*/ 700105 w 2636060"/>
              <a:gd name="connsiteY150" fmla="*/ 1195388 h 1309688"/>
              <a:gd name="connsiteX151" fmla="*/ 700105 w 2636060"/>
              <a:gd name="connsiteY151" fmla="*/ 1173957 h 1309688"/>
              <a:gd name="connsiteX152" fmla="*/ 688198 w 2636060"/>
              <a:gd name="connsiteY152" fmla="*/ 1152525 h 1309688"/>
              <a:gd name="connsiteX153" fmla="*/ 690580 w 2636060"/>
              <a:gd name="connsiteY153" fmla="*/ 1197769 h 1309688"/>
              <a:gd name="connsiteX154" fmla="*/ 678673 w 2636060"/>
              <a:gd name="connsiteY154" fmla="*/ 1214438 h 1309688"/>
              <a:gd name="connsiteX155" fmla="*/ 669148 w 2636060"/>
              <a:gd name="connsiteY155" fmla="*/ 1204913 h 1309688"/>
              <a:gd name="connsiteX156" fmla="*/ 647717 w 2636060"/>
              <a:gd name="connsiteY156" fmla="*/ 1197769 h 1309688"/>
              <a:gd name="connsiteX157" fmla="*/ 631048 w 2636060"/>
              <a:gd name="connsiteY157" fmla="*/ 1193007 h 1309688"/>
              <a:gd name="connsiteX158" fmla="*/ 614380 w 2636060"/>
              <a:gd name="connsiteY158" fmla="*/ 1221582 h 1309688"/>
              <a:gd name="connsiteX159" fmla="*/ 588186 w 2636060"/>
              <a:gd name="connsiteY159" fmla="*/ 1235869 h 1309688"/>
              <a:gd name="connsiteX160" fmla="*/ 566755 w 2636060"/>
              <a:gd name="connsiteY160" fmla="*/ 1262063 h 1309688"/>
              <a:gd name="connsiteX161" fmla="*/ 576280 w 2636060"/>
              <a:gd name="connsiteY161" fmla="*/ 1281113 h 1309688"/>
              <a:gd name="connsiteX162" fmla="*/ 545324 w 2636060"/>
              <a:gd name="connsiteY162" fmla="*/ 1295400 h 1309688"/>
              <a:gd name="connsiteX163" fmla="*/ 514367 w 2636060"/>
              <a:gd name="connsiteY163" fmla="*/ 1309688 h 1309688"/>
              <a:gd name="connsiteX164" fmla="*/ 488173 w 2636060"/>
              <a:gd name="connsiteY164" fmla="*/ 1297782 h 1309688"/>
              <a:gd name="connsiteX165" fmla="*/ 471505 w 2636060"/>
              <a:gd name="connsiteY165" fmla="*/ 1288257 h 1309688"/>
              <a:gd name="connsiteX166" fmla="*/ 452455 w 2636060"/>
              <a:gd name="connsiteY166" fmla="*/ 1283494 h 1309688"/>
              <a:gd name="connsiteX167" fmla="*/ 431023 w 2636060"/>
              <a:gd name="connsiteY167" fmla="*/ 1266825 h 1309688"/>
              <a:gd name="connsiteX168" fmla="*/ 431023 w 2636060"/>
              <a:gd name="connsiteY168" fmla="*/ 1266825 h 1309688"/>
              <a:gd name="connsiteX169" fmla="*/ 431023 w 2636060"/>
              <a:gd name="connsiteY169" fmla="*/ 1266825 h 1309688"/>
              <a:gd name="connsiteX170" fmla="*/ 397686 w 2636060"/>
              <a:gd name="connsiteY170" fmla="*/ 1228725 h 1309688"/>
              <a:gd name="connsiteX171" fmla="*/ 388161 w 2636060"/>
              <a:gd name="connsiteY171" fmla="*/ 1216819 h 1309688"/>
              <a:gd name="connsiteX172" fmla="*/ 378636 w 2636060"/>
              <a:gd name="connsiteY172" fmla="*/ 1219200 h 1309688"/>
              <a:gd name="connsiteX173" fmla="*/ 378636 w 2636060"/>
              <a:gd name="connsiteY173" fmla="*/ 1204913 h 1309688"/>
              <a:gd name="connsiteX174" fmla="*/ 373873 w 2636060"/>
              <a:gd name="connsiteY174" fmla="*/ 1190625 h 1309688"/>
              <a:gd name="connsiteX175" fmla="*/ 357205 w 2636060"/>
              <a:gd name="connsiteY175" fmla="*/ 1195388 h 1309688"/>
              <a:gd name="connsiteX176" fmla="*/ 350061 w 2636060"/>
              <a:gd name="connsiteY176" fmla="*/ 1173957 h 1309688"/>
              <a:gd name="connsiteX177" fmla="*/ 335773 w 2636060"/>
              <a:gd name="connsiteY177" fmla="*/ 1154907 h 1309688"/>
              <a:gd name="connsiteX178" fmla="*/ 350061 w 2636060"/>
              <a:gd name="connsiteY178" fmla="*/ 1143000 h 1309688"/>
              <a:gd name="connsiteX179" fmla="*/ 342917 w 2636060"/>
              <a:gd name="connsiteY179" fmla="*/ 1119188 h 1309688"/>
              <a:gd name="connsiteX180" fmla="*/ 326248 w 2636060"/>
              <a:gd name="connsiteY180" fmla="*/ 1107282 h 1309688"/>
              <a:gd name="connsiteX181" fmla="*/ 333392 w 2636060"/>
              <a:gd name="connsiteY181" fmla="*/ 1090613 h 1309688"/>
              <a:gd name="connsiteX182" fmla="*/ 345298 w 2636060"/>
              <a:gd name="connsiteY182" fmla="*/ 1092994 h 1309688"/>
              <a:gd name="connsiteX183" fmla="*/ 373873 w 2636060"/>
              <a:gd name="connsiteY183" fmla="*/ 1097757 h 1309688"/>
              <a:gd name="connsiteX184" fmla="*/ 371492 w 2636060"/>
              <a:gd name="connsiteY184" fmla="*/ 1073944 h 1309688"/>
              <a:gd name="connsiteX185" fmla="*/ 397686 w 2636060"/>
              <a:gd name="connsiteY185" fmla="*/ 1054894 h 1309688"/>
              <a:gd name="connsiteX186" fmla="*/ 402449 w 2636060"/>
              <a:gd name="connsiteY186" fmla="*/ 997744 h 1309688"/>
              <a:gd name="connsiteX187" fmla="*/ 364348 w 2636060"/>
              <a:gd name="connsiteY187" fmla="*/ 957263 h 1309688"/>
              <a:gd name="connsiteX188" fmla="*/ 345298 w 2636060"/>
              <a:gd name="connsiteY188" fmla="*/ 921544 h 1309688"/>
              <a:gd name="connsiteX189" fmla="*/ 307198 w 2636060"/>
              <a:gd name="connsiteY189" fmla="*/ 888207 h 1309688"/>
              <a:gd name="connsiteX190" fmla="*/ 302436 w 2636060"/>
              <a:gd name="connsiteY190" fmla="*/ 821532 h 1309688"/>
              <a:gd name="connsiteX191" fmla="*/ 321486 w 2636060"/>
              <a:gd name="connsiteY191" fmla="*/ 792957 h 1309688"/>
              <a:gd name="connsiteX192" fmla="*/ 321486 w 2636060"/>
              <a:gd name="connsiteY192" fmla="*/ 792957 h 1309688"/>
              <a:gd name="connsiteX193" fmla="*/ 304817 w 2636060"/>
              <a:gd name="connsiteY193" fmla="*/ 757238 h 1309688"/>
              <a:gd name="connsiteX194" fmla="*/ 283386 w 2636060"/>
              <a:gd name="connsiteY194" fmla="*/ 742950 h 1309688"/>
              <a:gd name="connsiteX195" fmla="*/ 276242 w 2636060"/>
              <a:gd name="connsiteY195" fmla="*/ 726282 h 1309688"/>
              <a:gd name="connsiteX196" fmla="*/ 259573 w 2636060"/>
              <a:gd name="connsiteY196" fmla="*/ 704850 h 1309688"/>
              <a:gd name="connsiteX197" fmla="*/ 240523 w 2636060"/>
              <a:gd name="connsiteY197" fmla="*/ 681038 h 1309688"/>
              <a:gd name="connsiteX198" fmla="*/ 214330 w 2636060"/>
              <a:gd name="connsiteY198" fmla="*/ 671513 h 1309688"/>
              <a:gd name="connsiteX199" fmla="*/ 138130 w 2636060"/>
              <a:gd name="connsiteY199" fmla="*/ 592932 h 1309688"/>
              <a:gd name="connsiteX200" fmla="*/ 71455 w 2636060"/>
              <a:gd name="connsiteY200" fmla="*/ 481013 h 1309688"/>
              <a:gd name="connsiteX201" fmla="*/ 59548 w 2636060"/>
              <a:gd name="connsiteY201" fmla="*/ 423863 h 1309688"/>
              <a:gd name="connsiteX202" fmla="*/ 28592 w 2636060"/>
              <a:gd name="connsiteY202" fmla="*/ 373857 h 1309688"/>
              <a:gd name="connsiteX203" fmla="*/ 28592 w 2636060"/>
              <a:gd name="connsiteY203" fmla="*/ 342900 h 1309688"/>
              <a:gd name="connsiteX204" fmla="*/ 9542 w 2636060"/>
              <a:gd name="connsiteY204" fmla="*/ 292894 h 1309688"/>
              <a:gd name="connsiteX205" fmla="*/ 11923 w 2636060"/>
              <a:gd name="connsiteY205" fmla="*/ 259557 h 1309688"/>
              <a:gd name="connsiteX206" fmla="*/ 4780 w 2636060"/>
              <a:gd name="connsiteY206" fmla="*/ 216694 h 1309688"/>
              <a:gd name="connsiteX207" fmla="*/ 11922 w 2636060"/>
              <a:gd name="connsiteY207" fmla="*/ 190500 h 1309688"/>
              <a:gd name="connsiteX208" fmla="*/ 19066 w 2636060"/>
              <a:gd name="connsiteY208" fmla="*/ 154782 h 1309688"/>
              <a:gd name="connsiteX209" fmla="*/ 9541 w 2636060"/>
              <a:gd name="connsiteY209" fmla="*/ 100013 h 1309688"/>
              <a:gd name="connsiteX210" fmla="*/ 17 w 2636060"/>
              <a:gd name="connsiteY210" fmla="*/ 69057 h 1309688"/>
              <a:gd name="connsiteX211" fmla="*/ 26210 w 2636060"/>
              <a:gd name="connsiteY211" fmla="*/ 50007 h 1309688"/>
              <a:gd name="connsiteX212" fmla="*/ 21449 w 2636060"/>
              <a:gd name="connsiteY212" fmla="*/ 0 h 1309688"/>
              <a:gd name="connsiteX213" fmla="*/ 2605105 w 2636060"/>
              <a:gd name="connsiteY213" fmla="*/ 4763 h 1309688"/>
              <a:gd name="connsiteX214" fmla="*/ 2636060 w 2636060"/>
              <a:gd name="connsiteY214" fmla="*/ 881062 h 1309688"/>
              <a:gd name="connsiteX0" fmla="*/ 2636060 w 2636060"/>
              <a:gd name="connsiteY0" fmla="*/ 881062 h 1309688"/>
              <a:gd name="connsiteX1" fmla="*/ 2033605 w 2636060"/>
              <a:gd name="connsiteY1" fmla="*/ 962025 h 1309688"/>
              <a:gd name="connsiteX2" fmla="*/ 1995505 w 2636060"/>
              <a:gd name="connsiteY2" fmla="*/ 931069 h 1309688"/>
              <a:gd name="connsiteX3" fmla="*/ 1962167 w 2636060"/>
              <a:gd name="connsiteY3" fmla="*/ 902494 h 1309688"/>
              <a:gd name="connsiteX4" fmla="*/ 1921686 w 2636060"/>
              <a:gd name="connsiteY4" fmla="*/ 881063 h 1309688"/>
              <a:gd name="connsiteX5" fmla="*/ 1905017 w 2636060"/>
              <a:gd name="connsiteY5" fmla="*/ 876300 h 1309688"/>
              <a:gd name="connsiteX6" fmla="*/ 1905017 w 2636060"/>
              <a:gd name="connsiteY6" fmla="*/ 876300 h 1309688"/>
              <a:gd name="connsiteX7" fmla="*/ 1933592 w 2636060"/>
              <a:gd name="connsiteY7" fmla="*/ 869157 h 1309688"/>
              <a:gd name="connsiteX8" fmla="*/ 1952642 w 2636060"/>
              <a:gd name="connsiteY8" fmla="*/ 862013 h 1309688"/>
              <a:gd name="connsiteX9" fmla="*/ 1933592 w 2636060"/>
              <a:gd name="connsiteY9" fmla="*/ 852488 h 1309688"/>
              <a:gd name="connsiteX10" fmla="*/ 1900255 w 2636060"/>
              <a:gd name="connsiteY10" fmla="*/ 842963 h 1309688"/>
              <a:gd name="connsiteX11" fmla="*/ 1871680 w 2636060"/>
              <a:gd name="connsiteY11" fmla="*/ 828675 h 1309688"/>
              <a:gd name="connsiteX12" fmla="*/ 1840723 w 2636060"/>
              <a:gd name="connsiteY12" fmla="*/ 812007 h 1309688"/>
              <a:gd name="connsiteX13" fmla="*/ 1819292 w 2636060"/>
              <a:gd name="connsiteY13" fmla="*/ 797719 h 1309688"/>
              <a:gd name="connsiteX14" fmla="*/ 1814530 w 2636060"/>
              <a:gd name="connsiteY14" fmla="*/ 778669 h 1309688"/>
              <a:gd name="connsiteX15" fmla="*/ 1843105 w 2636060"/>
              <a:gd name="connsiteY15" fmla="*/ 788194 h 1309688"/>
              <a:gd name="connsiteX16" fmla="*/ 1843105 w 2636060"/>
              <a:gd name="connsiteY16" fmla="*/ 788194 h 1309688"/>
              <a:gd name="connsiteX17" fmla="*/ 1871680 w 2636060"/>
              <a:gd name="connsiteY17" fmla="*/ 790575 h 1309688"/>
              <a:gd name="connsiteX18" fmla="*/ 1916923 w 2636060"/>
              <a:gd name="connsiteY18" fmla="*/ 800100 h 1309688"/>
              <a:gd name="connsiteX19" fmla="*/ 1916923 w 2636060"/>
              <a:gd name="connsiteY19" fmla="*/ 800100 h 1309688"/>
              <a:gd name="connsiteX20" fmla="*/ 1897873 w 2636060"/>
              <a:gd name="connsiteY20" fmla="*/ 769144 h 1309688"/>
              <a:gd name="connsiteX21" fmla="*/ 1862155 w 2636060"/>
              <a:gd name="connsiteY21" fmla="*/ 776288 h 1309688"/>
              <a:gd name="connsiteX22" fmla="*/ 1838342 w 2636060"/>
              <a:gd name="connsiteY22" fmla="*/ 769144 h 1309688"/>
              <a:gd name="connsiteX23" fmla="*/ 1812148 w 2636060"/>
              <a:gd name="connsiteY23" fmla="*/ 766763 h 1309688"/>
              <a:gd name="connsiteX24" fmla="*/ 1785955 w 2636060"/>
              <a:gd name="connsiteY24" fmla="*/ 776288 h 1309688"/>
              <a:gd name="connsiteX25" fmla="*/ 1757380 w 2636060"/>
              <a:gd name="connsiteY25" fmla="*/ 783432 h 1309688"/>
              <a:gd name="connsiteX26" fmla="*/ 1728805 w 2636060"/>
              <a:gd name="connsiteY26" fmla="*/ 783432 h 1309688"/>
              <a:gd name="connsiteX27" fmla="*/ 1702611 w 2636060"/>
              <a:gd name="connsiteY27" fmla="*/ 769144 h 1309688"/>
              <a:gd name="connsiteX28" fmla="*/ 1678798 w 2636060"/>
              <a:gd name="connsiteY28" fmla="*/ 781050 h 1309688"/>
              <a:gd name="connsiteX29" fmla="*/ 1664511 w 2636060"/>
              <a:gd name="connsiteY29" fmla="*/ 776288 h 1309688"/>
              <a:gd name="connsiteX30" fmla="*/ 1628792 w 2636060"/>
              <a:gd name="connsiteY30" fmla="*/ 783432 h 1309688"/>
              <a:gd name="connsiteX31" fmla="*/ 1593073 w 2636060"/>
              <a:gd name="connsiteY31" fmla="*/ 783432 h 1309688"/>
              <a:gd name="connsiteX32" fmla="*/ 1569261 w 2636060"/>
              <a:gd name="connsiteY32" fmla="*/ 778669 h 1309688"/>
              <a:gd name="connsiteX33" fmla="*/ 1547830 w 2636060"/>
              <a:gd name="connsiteY33" fmla="*/ 764382 h 1309688"/>
              <a:gd name="connsiteX34" fmla="*/ 1547830 w 2636060"/>
              <a:gd name="connsiteY34" fmla="*/ 750094 h 1309688"/>
              <a:gd name="connsiteX35" fmla="*/ 1524017 w 2636060"/>
              <a:gd name="connsiteY35" fmla="*/ 785813 h 1309688"/>
              <a:gd name="connsiteX36" fmla="*/ 1528780 w 2636060"/>
              <a:gd name="connsiteY36" fmla="*/ 807244 h 1309688"/>
              <a:gd name="connsiteX37" fmla="*/ 1533542 w 2636060"/>
              <a:gd name="connsiteY37" fmla="*/ 823913 h 1309688"/>
              <a:gd name="connsiteX38" fmla="*/ 1578786 w 2636060"/>
              <a:gd name="connsiteY38" fmla="*/ 809625 h 1309688"/>
              <a:gd name="connsiteX39" fmla="*/ 1614505 w 2636060"/>
              <a:gd name="connsiteY39" fmla="*/ 807244 h 1309688"/>
              <a:gd name="connsiteX40" fmla="*/ 1654986 w 2636060"/>
              <a:gd name="connsiteY40" fmla="*/ 800100 h 1309688"/>
              <a:gd name="connsiteX41" fmla="*/ 1676417 w 2636060"/>
              <a:gd name="connsiteY41" fmla="*/ 800100 h 1309688"/>
              <a:gd name="connsiteX42" fmla="*/ 1702611 w 2636060"/>
              <a:gd name="connsiteY42" fmla="*/ 797719 h 1309688"/>
              <a:gd name="connsiteX43" fmla="*/ 1728805 w 2636060"/>
              <a:gd name="connsiteY43" fmla="*/ 814388 h 1309688"/>
              <a:gd name="connsiteX44" fmla="*/ 1750236 w 2636060"/>
              <a:gd name="connsiteY44" fmla="*/ 814388 h 1309688"/>
              <a:gd name="connsiteX45" fmla="*/ 1781192 w 2636060"/>
              <a:gd name="connsiteY45" fmla="*/ 823913 h 1309688"/>
              <a:gd name="connsiteX46" fmla="*/ 1795480 w 2636060"/>
              <a:gd name="connsiteY46" fmla="*/ 833438 h 1309688"/>
              <a:gd name="connsiteX47" fmla="*/ 1795480 w 2636060"/>
              <a:gd name="connsiteY47" fmla="*/ 852488 h 1309688"/>
              <a:gd name="connsiteX48" fmla="*/ 1724042 w 2636060"/>
              <a:gd name="connsiteY48" fmla="*/ 850107 h 1309688"/>
              <a:gd name="connsiteX49" fmla="*/ 1635936 w 2636060"/>
              <a:gd name="connsiteY49" fmla="*/ 859632 h 1309688"/>
              <a:gd name="connsiteX50" fmla="*/ 1550211 w 2636060"/>
              <a:gd name="connsiteY50" fmla="*/ 866775 h 1309688"/>
              <a:gd name="connsiteX51" fmla="*/ 1440673 w 2636060"/>
              <a:gd name="connsiteY51" fmla="*/ 890588 h 1309688"/>
              <a:gd name="connsiteX52" fmla="*/ 1340661 w 2636060"/>
              <a:gd name="connsiteY52" fmla="*/ 919163 h 1309688"/>
              <a:gd name="connsiteX53" fmla="*/ 1252555 w 2636060"/>
              <a:gd name="connsiteY53" fmla="*/ 962025 h 1309688"/>
              <a:gd name="connsiteX54" fmla="*/ 1193023 w 2636060"/>
              <a:gd name="connsiteY54" fmla="*/ 995363 h 1309688"/>
              <a:gd name="connsiteX55" fmla="*/ 1114442 w 2636060"/>
              <a:gd name="connsiteY55" fmla="*/ 1021557 h 1309688"/>
              <a:gd name="connsiteX56" fmla="*/ 1026336 w 2636060"/>
              <a:gd name="connsiteY56" fmla="*/ 1052513 h 1309688"/>
              <a:gd name="connsiteX57" fmla="*/ 992998 w 2636060"/>
              <a:gd name="connsiteY57" fmla="*/ 1064419 h 1309688"/>
              <a:gd name="connsiteX58" fmla="*/ 971567 w 2636060"/>
              <a:gd name="connsiteY58" fmla="*/ 1057275 h 1309688"/>
              <a:gd name="connsiteX59" fmla="*/ 981092 w 2636060"/>
              <a:gd name="connsiteY59" fmla="*/ 1033463 h 1309688"/>
              <a:gd name="connsiteX60" fmla="*/ 995380 w 2636060"/>
              <a:gd name="connsiteY60" fmla="*/ 1016794 h 1309688"/>
              <a:gd name="connsiteX61" fmla="*/ 1007286 w 2636060"/>
              <a:gd name="connsiteY61" fmla="*/ 997744 h 1309688"/>
              <a:gd name="connsiteX62" fmla="*/ 1007286 w 2636060"/>
              <a:gd name="connsiteY62" fmla="*/ 997744 h 1309688"/>
              <a:gd name="connsiteX63" fmla="*/ 1038242 w 2636060"/>
              <a:gd name="connsiteY63" fmla="*/ 976313 h 1309688"/>
              <a:gd name="connsiteX64" fmla="*/ 1059673 w 2636060"/>
              <a:gd name="connsiteY64" fmla="*/ 983457 h 1309688"/>
              <a:gd name="connsiteX65" fmla="*/ 1069198 w 2636060"/>
              <a:gd name="connsiteY65" fmla="*/ 1012032 h 1309688"/>
              <a:gd name="connsiteX66" fmla="*/ 1085867 w 2636060"/>
              <a:gd name="connsiteY66" fmla="*/ 1009650 h 1309688"/>
              <a:gd name="connsiteX67" fmla="*/ 1083486 w 2636060"/>
              <a:gd name="connsiteY67" fmla="*/ 990600 h 1309688"/>
              <a:gd name="connsiteX68" fmla="*/ 1083486 w 2636060"/>
              <a:gd name="connsiteY68" fmla="*/ 990600 h 1309688"/>
              <a:gd name="connsiteX69" fmla="*/ 1093011 w 2636060"/>
              <a:gd name="connsiteY69" fmla="*/ 962025 h 1309688"/>
              <a:gd name="connsiteX70" fmla="*/ 1112061 w 2636060"/>
              <a:gd name="connsiteY70" fmla="*/ 952500 h 1309688"/>
              <a:gd name="connsiteX71" fmla="*/ 1090630 w 2636060"/>
              <a:gd name="connsiteY71" fmla="*/ 954882 h 1309688"/>
              <a:gd name="connsiteX72" fmla="*/ 1047767 w 2636060"/>
              <a:gd name="connsiteY72" fmla="*/ 964407 h 1309688"/>
              <a:gd name="connsiteX73" fmla="*/ 1026336 w 2636060"/>
              <a:gd name="connsiteY73" fmla="*/ 957263 h 1309688"/>
              <a:gd name="connsiteX74" fmla="*/ 997761 w 2636060"/>
              <a:gd name="connsiteY74" fmla="*/ 957263 h 1309688"/>
              <a:gd name="connsiteX75" fmla="*/ 988236 w 2636060"/>
              <a:gd name="connsiteY75" fmla="*/ 947738 h 1309688"/>
              <a:gd name="connsiteX76" fmla="*/ 1012048 w 2636060"/>
              <a:gd name="connsiteY76" fmla="*/ 935832 h 1309688"/>
              <a:gd name="connsiteX77" fmla="*/ 1062055 w 2636060"/>
              <a:gd name="connsiteY77" fmla="*/ 923925 h 1309688"/>
              <a:gd name="connsiteX78" fmla="*/ 1093011 w 2636060"/>
              <a:gd name="connsiteY78" fmla="*/ 916782 h 1309688"/>
              <a:gd name="connsiteX79" fmla="*/ 1116823 w 2636060"/>
              <a:gd name="connsiteY79" fmla="*/ 900113 h 1309688"/>
              <a:gd name="connsiteX80" fmla="*/ 1195405 w 2636060"/>
              <a:gd name="connsiteY80" fmla="*/ 883444 h 1309688"/>
              <a:gd name="connsiteX81" fmla="*/ 1214455 w 2636060"/>
              <a:gd name="connsiteY81" fmla="*/ 871538 h 1309688"/>
              <a:gd name="connsiteX82" fmla="*/ 1183498 w 2636060"/>
              <a:gd name="connsiteY82" fmla="*/ 866775 h 1309688"/>
              <a:gd name="connsiteX83" fmla="*/ 1114442 w 2636060"/>
              <a:gd name="connsiteY83" fmla="*/ 883444 h 1309688"/>
              <a:gd name="connsiteX84" fmla="*/ 1071580 w 2636060"/>
              <a:gd name="connsiteY84" fmla="*/ 895350 h 1309688"/>
              <a:gd name="connsiteX85" fmla="*/ 1047767 w 2636060"/>
              <a:gd name="connsiteY85" fmla="*/ 912019 h 1309688"/>
              <a:gd name="connsiteX86" fmla="*/ 1004905 w 2636060"/>
              <a:gd name="connsiteY86" fmla="*/ 919163 h 1309688"/>
              <a:gd name="connsiteX87" fmla="*/ 983473 w 2636060"/>
              <a:gd name="connsiteY87" fmla="*/ 914400 h 1309688"/>
              <a:gd name="connsiteX88" fmla="*/ 959661 w 2636060"/>
              <a:gd name="connsiteY88" fmla="*/ 919163 h 1309688"/>
              <a:gd name="connsiteX89" fmla="*/ 940611 w 2636060"/>
              <a:gd name="connsiteY89" fmla="*/ 904875 h 1309688"/>
              <a:gd name="connsiteX90" fmla="*/ 919180 w 2636060"/>
              <a:gd name="connsiteY90" fmla="*/ 897732 h 1309688"/>
              <a:gd name="connsiteX91" fmla="*/ 888223 w 2636060"/>
              <a:gd name="connsiteY91" fmla="*/ 897732 h 1309688"/>
              <a:gd name="connsiteX92" fmla="*/ 869173 w 2636060"/>
              <a:gd name="connsiteY92" fmla="*/ 904875 h 1309688"/>
              <a:gd name="connsiteX93" fmla="*/ 869173 w 2636060"/>
              <a:gd name="connsiteY93" fmla="*/ 885825 h 1309688"/>
              <a:gd name="connsiteX94" fmla="*/ 862030 w 2636060"/>
              <a:gd name="connsiteY94" fmla="*/ 859632 h 1309688"/>
              <a:gd name="connsiteX95" fmla="*/ 854886 w 2636060"/>
              <a:gd name="connsiteY95" fmla="*/ 828675 h 1309688"/>
              <a:gd name="connsiteX96" fmla="*/ 859648 w 2636060"/>
              <a:gd name="connsiteY96" fmla="*/ 800100 h 1309688"/>
              <a:gd name="connsiteX97" fmla="*/ 873936 w 2636060"/>
              <a:gd name="connsiteY97" fmla="*/ 778669 h 1309688"/>
              <a:gd name="connsiteX98" fmla="*/ 842980 w 2636060"/>
              <a:gd name="connsiteY98" fmla="*/ 804863 h 1309688"/>
              <a:gd name="connsiteX99" fmla="*/ 816786 w 2636060"/>
              <a:gd name="connsiteY99" fmla="*/ 804863 h 1309688"/>
              <a:gd name="connsiteX100" fmla="*/ 783448 w 2636060"/>
              <a:gd name="connsiteY100" fmla="*/ 807244 h 1309688"/>
              <a:gd name="connsiteX101" fmla="*/ 754873 w 2636060"/>
              <a:gd name="connsiteY101" fmla="*/ 800100 h 1309688"/>
              <a:gd name="connsiteX102" fmla="*/ 731061 w 2636060"/>
              <a:gd name="connsiteY102" fmla="*/ 778669 h 1309688"/>
              <a:gd name="connsiteX103" fmla="*/ 707248 w 2636060"/>
              <a:gd name="connsiteY103" fmla="*/ 771525 h 1309688"/>
              <a:gd name="connsiteX104" fmla="*/ 662005 w 2636060"/>
              <a:gd name="connsiteY104" fmla="*/ 778669 h 1309688"/>
              <a:gd name="connsiteX105" fmla="*/ 619142 w 2636060"/>
              <a:gd name="connsiteY105" fmla="*/ 785813 h 1309688"/>
              <a:gd name="connsiteX106" fmla="*/ 573898 w 2636060"/>
              <a:gd name="connsiteY106" fmla="*/ 792957 h 1309688"/>
              <a:gd name="connsiteX107" fmla="*/ 554848 w 2636060"/>
              <a:gd name="connsiteY107" fmla="*/ 781050 h 1309688"/>
              <a:gd name="connsiteX108" fmla="*/ 550086 w 2636060"/>
              <a:gd name="connsiteY108" fmla="*/ 764382 h 1309688"/>
              <a:gd name="connsiteX109" fmla="*/ 540561 w 2636060"/>
              <a:gd name="connsiteY109" fmla="*/ 740569 h 1309688"/>
              <a:gd name="connsiteX110" fmla="*/ 540561 w 2636060"/>
              <a:gd name="connsiteY110" fmla="*/ 740569 h 1309688"/>
              <a:gd name="connsiteX111" fmla="*/ 545323 w 2636060"/>
              <a:gd name="connsiteY111" fmla="*/ 792957 h 1309688"/>
              <a:gd name="connsiteX112" fmla="*/ 559611 w 2636060"/>
              <a:gd name="connsiteY112" fmla="*/ 809625 h 1309688"/>
              <a:gd name="connsiteX113" fmla="*/ 609617 w 2636060"/>
              <a:gd name="connsiteY113" fmla="*/ 814388 h 1309688"/>
              <a:gd name="connsiteX114" fmla="*/ 659623 w 2636060"/>
              <a:gd name="connsiteY114" fmla="*/ 802482 h 1309688"/>
              <a:gd name="connsiteX115" fmla="*/ 692961 w 2636060"/>
              <a:gd name="connsiteY115" fmla="*/ 797719 h 1309688"/>
              <a:gd name="connsiteX116" fmla="*/ 723917 w 2636060"/>
              <a:gd name="connsiteY116" fmla="*/ 804863 h 1309688"/>
              <a:gd name="connsiteX117" fmla="*/ 740586 w 2636060"/>
              <a:gd name="connsiteY117" fmla="*/ 831057 h 1309688"/>
              <a:gd name="connsiteX118" fmla="*/ 766780 w 2636060"/>
              <a:gd name="connsiteY118" fmla="*/ 831057 h 1309688"/>
              <a:gd name="connsiteX119" fmla="*/ 802498 w 2636060"/>
              <a:gd name="connsiteY119" fmla="*/ 826294 h 1309688"/>
              <a:gd name="connsiteX120" fmla="*/ 831073 w 2636060"/>
              <a:gd name="connsiteY120" fmla="*/ 835819 h 1309688"/>
              <a:gd name="connsiteX121" fmla="*/ 838217 w 2636060"/>
              <a:gd name="connsiteY121" fmla="*/ 881063 h 1309688"/>
              <a:gd name="connsiteX122" fmla="*/ 850123 w 2636060"/>
              <a:gd name="connsiteY122" fmla="*/ 919163 h 1309688"/>
              <a:gd name="connsiteX123" fmla="*/ 850123 w 2636060"/>
              <a:gd name="connsiteY123" fmla="*/ 935832 h 1309688"/>
              <a:gd name="connsiteX124" fmla="*/ 840598 w 2636060"/>
              <a:gd name="connsiteY124" fmla="*/ 952500 h 1309688"/>
              <a:gd name="connsiteX125" fmla="*/ 823930 w 2636060"/>
              <a:gd name="connsiteY125" fmla="*/ 962025 h 1309688"/>
              <a:gd name="connsiteX126" fmla="*/ 802498 w 2636060"/>
              <a:gd name="connsiteY126" fmla="*/ 966788 h 1309688"/>
              <a:gd name="connsiteX127" fmla="*/ 781067 w 2636060"/>
              <a:gd name="connsiteY127" fmla="*/ 966788 h 1309688"/>
              <a:gd name="connsiteX128" fmla="*/ 769161 w 2636060"/>
              <a:gd name="connsiteY128" fmla="*/ 976313 h 1309688"/>
              <a:gd name="connsiteX129" fmla="*/ 769161 w 2636060"/>
              <a:gd name="connsiteY129" fmla="*/ 976313 h 1309688"/>
              <a:gd name="connsiteX130" fmla="*/ 800117 w 2636060"/>
              <a:gd name="connsiteY130" fmla="*/ 978694 h 1309688"/>
              <a:gd name="connsiteX131" fmla="*/ 816786 w 2636060"/>
              <a:gd name="connsiteY131" fmla="*/ 990600 h 1309688"/>
              <a:gd name="connsiteX132" fmla="*/ 838217 w 2636060"/>
              <a:gd name="connsiteY132" fmla="*/ 981075 h 1309688"/>
              <a:gd name="connsiteX133" fmla="*/ 838217 w 2636060"/>
              <a:gd name="connsiteY133" fmla="*/ 981075 h 1309688"/>
              <a:gd name="connsiteX134" fmla="*/ 864411 w 2636060"/>
              <a:gd name="connsiteY134" fmla="*/ 983457 h 1309688"/>
              <a:gd name="connsiteX135" fmla="*/ 881080 w 2636060"/>
              <a:gd name="connsiteY135" fmla="*/ 971550 h 1309688"/>
              <a:gd name="connsiteX136" fmla="*/ 909655 w 2636060"/>
              <a:gd name="connsiteY136" fmla="*/ 1009650 h 1309688"/>
              <a:gd name="connsiteX137" fmla="*/ 909655 w 2636060"/>
              <a:gd name="connsiteY137" fmla="*/ 1050132 h 1309688"/>
              <a:gd name="connsiteX138" fmla="*/ 902511 w 2636060"/>
              <a:gd name="connsiteY138" fmla="*/ 1071563 h 1309688"/>
              <a:gd name="connsiteX139" fmla="*/ 881080 w 2636060"/>
              <a:gd name="connsiteY139" fmla="*/ 1092994 h 1309688"/>
              <a:gd name="connsiteX140" fmla="*/ 842980 w 2636060"/>
              <a:gd name="connsiteY140" fmla="*/ 1107282 h 1309688"/>
              <a:gd name="connsiteX141" fmla="*/ 828692 w 2636060"/>
              <a:gd name="connsiteY141" fmla="*/ 1123950 h 1309688"/>
              <a:gd name="connsiteX142" fmla="*/ 812023 w 2636060"/>
              <a:gd name="connsiteY142" fmla="*/ 1145382 h 1309688"/>
              <a:gd name="connsiteX143" fmla="*/ 783448 w 2636060"/>
              <a:gd name="connsiteY143" fmla="*/ 1152525 h 1309688"/>
              <a:gd name="connsiteX144" fmla="*/ 766780 w 2636060"/>
              <a:gd name="connsiteY144" fmla="*/ 1159669 h 1309688"/>
              <a:gd name="connsiteX145" fmla="*/ 752492 w 2636060"/>
              <a:gd name="connsiteY145" fmla="*/ 1162050 h 1309688"/>
              <a:gd name="connsiteX146" fmla="*/ 745348 w 2636060"/>
              <a:gd name="connsiteY146" fmla="*/ 1147763 h 1309688"/>
              <a:gd name="connsiteX147" fmla="*/ 745348 w 2636060"/>
              <a:gd name="connsiteY147" fmla="*/ 1147763 h 1309688"/>
              <a:gd name="connsiteX148" fmla="*/ 735823 w 2636060"/>
              <a:gd name="connsiteY148" fmla="*/ 1173957 h 1309688"/>
              <a:gd name="connsiteX149" fmla="*/ 716773 w 2636060"/>
              <a:gd name="connsiteY149" fmla="*/ 1188244 h 1309688"/>
              <a:gd name="connsiteX150" fmla="*/ 700105 w 2636060"/>
              <a:gd name="connsiteY150" fmla="*/ 1195388 h 1309688"/>
              <a:gd name="connsiteX151" fmla="*/ 700105 w 2636060"/>
              <a:gd name="connsiteY151" fmla="*/ 1173957 h 1309688"/>
              <a:gd name="connsiteX152" fmla="*/ 688198 w 2636060"/>
              <a:gd name="connsiteY152" fmla="*/ 1152525 h 1309688"/>
              <a:gd name="connsiteX153" fmla="*/ 690580 w 2636060"/>
              <a:gd name="connsiteY153" fmla="*/ 1197769 h 1309688"/>
              <a:gd name="connsiteX154" fmla="*/ 678673 w 2636060"/>
              <a:gd name="connsiteY154" fmla="*/ 1214438 h 1309688"/>
              <a:gd name="connsiteX155" fmla="*/ 669148 w 2636060"/>
              <a:gd name="connsiteY155" fmla="*/ 1204913 h 1309688"/>
              <a:gd name="connsiteX156" fmla="*/ 647717 w 2636060"/>
              <a:gd name="connsiteY156" fmla="*/ 1197769 h 1309688"/>
              <a:gd name="connsiteX157" fmla="*/ 631048 w 2636060"/>
              <a:gd name="connsiteY157" fmla="*/ 1193007 h 1309688"/>
              <a:gd name="connsiteX158" fmla="*/ 614380 w 2636060"/>
              <a:gd name="connsiteY158" fmla="*/ 1221582 h 1309688"/>
              <a:gd name="connsiteX159" fmla="*/ 588186 w 2636060"/>
              <a:gd name="connsiteY159" fmla="*/ 1235869 h 1309688"/>
              <a:gd name="connsiteX160" fmla="*/ 566755 w 2636060"/>
              <a:gd name="connsiteY160" fmla="*/ 1262063 h 1309688"/>
              <a:gd name="connsiteX161" fmla="*/ 557230 w 2636060"/>
              <a:gd name="connsiteY161" fmla="*/ 1276351 h 1309688"/>
              <a:gd name="connsiteX162" fmla="*/ 545324 w 2636060"/>
              <a:gd name="connsiteY162" fmla="*/ 1295400 h 1309688"/>
              <a:gd name="connsiteX163" fmla="*/ 514367 w 2636060"/>
              <a:gd name="connsiteY163" fmla="*/ 1309688 h 1309688"/>
              <a:gd name="connsiteX164" fmla="*/ 488173 w 2636060"/>
              <a:gd name="connsiteY164" fmla="*/ 1297782 h 1309688"/>
              <a:gd name="connsiteX165" fmla="*/ 471505 w 2636060"/>
              <a:gd name="connsiteY165" fmla="*/ 1288257 h 1309688"/>
              <a:gd name="connsiteX166" fmla="*/ 452455 w 2636060"/>
              <a:gd name="connsiteY166" fmla="*/ 1283494 h 1309688"/>
              <a:gd name="connsiteX167" fmla="*/ 431023 w 2636060"/>
              <a:gd name="connsiteY167" fmla="*/ 1266825 h 1309688"/>
              <a:gd name="connsiteX168" fmla="*/ 431023 w 2636060"/>
              <a:gd name="connsiteY168" fmla="*/ 1266825 h 1309688"/>
              <a:gd name="connsiteX169" fmla="*/ 431023 w 2636060"/>
              <a:gd name="connsiteY169" fmla="*/ 1266825 h 1309688"/>
              <a:gd name="connsiteX170" fmla="*/ 397686 w 2636060"/>
              <a:gd name="connsiteY170" fmla="*/ 1228725 h 1309688"/>
              <a:gd name="connsiteX171" fmla="*/ 388161 w 2636060"/>
              <a:gd name="connsiteY171" fmla="*/ 1216819 h 1309688"/>
              <a:gd name="connsiteX172" fmla="*/ 378636 w 2636060"/>
              <a:gd name="connsiteY172" fmla="*/ 1219200 h 1309688"/>
              <a:gd name="connsiteX173" fmla="*/ 378636 w 2636060"/>
              <a:gd name="connsiteY173" fmla="*/ 1204913 h 1309688"/>
              <a:gd name="connsiteX174" fmla="*/ 373873 w 2636060"/>
              <a:gd name="connsiteY174" fmla="*/ 1190625 h 1309688"/>
              <a:gd name="connsiteX175" fmla="*/ 357205 w 2636060"/>
              <a:gd name="connsiteY175" fmla="*/ 1195388 h 1309688"/>
              <a:gd name="connsiteX176" fmla="*/ 350061 w 2636060"/>
              <a:gd name="connsiteY176" fmla="*/ 1173957 h 1309688"/>
              <a:gd name="connsiteX177" fmla="*/ 335773 w 2636060"/>
              <a:gd name="connsiteY177" fmla="*/ 1154907 h 1309688"/>
              <a:gd name="connsiteX178" fmla="*/ 350061 w 2636060"/>
              <a:gd name="connsiteY178" fmla="*/ 1143000 h 1309688"/>
              <a:gd name="connsiteX179" fmla="*/ 342917 w 2636060"/>
              <a:gd name="connsiteY179" fmla="*/ 1119188 h 1309688"/>
              <a:gd name="connsiteX180" fmla="*/ 326248 w 2636060"/>
              <a:gd name="connsiteY180" fmla="*/ 1107282 h 1309688"/>
              <a:gd name="connsiteX181" fmla="*/ 333392 w 2636060"/>
              <a:gd name="connsiteY181" fmla="*/ 1090613 h 1309688"/>
              <a:gd name="connsiteX182" fmla="*/ 345298 w 2636060"/>
              <a:gd name="connsiteY182" fmla="*/ 1092994 h 1309688"/>
              <a:gd name="connsiteX183" fmla="*/ 373873 w 2636060"/>
              <a:gd name="connsiteY183" fmla="*/ 1097757 h 1309688"/>
              <a:gd name="connsiteX184" fmla="*/ 371492 w 2636060"/>
              <a:gd name="connsiteY184" fmla="*/ 1073944 h 1309688"/>
              <a:gd name="connsiteX185" fmla="*/ 397686 w 2636060"/>
              <a:gd name="connsiteY185" fmla="*/ 1054894 h 1309688"/>
              <a:gd name="connsiteX186" fmla="*/ 402449 w 2636060"/>
              <a:gd name="connsiteY186" fmla="*/ 997744 h 1309688"/>
              <a:gd name="connsiteX187" fmla="*/ 364348 w 2636060"/>
              <a:gd name="connsiteY187" fmla="*/ 957263 h 1309688"/>
              <a:gd name="connsiteX188" fmla="*/ 345298 w 2636060"/>
              <a:gd name="connsiteY188" fmla="*/ 921544 h 1309688"/>
              <a:gd name="connsiteX189" fmla="*/ 307198 w 2636060"/>
              <a:gd name="connsiteY189" fmla="*/ 888207 h 1309688"/>
              <a:gd name="connsiteX190" fmla="*/ 302436 w 2636060"/>
              <a:gd name="connsiteY190" fmla="*/ 821532 h 1309688"/>
              <a:gd name="connsiteX191" fmla="*/ 321486 w 2636060"/>
              <a:gd name="connsiteY191" fmla="*/ 792957 h 1309688"/>
              <a:gd name="connsiteX192" fmla="*/ 321486 w 2636060"/>
              <a:gd name="connsiteY192" fmla="*/ 792957 h 1309688"/>
              <a:gd name="connsiteX193" fmla="*/ 304817 w 2636060"/>
              <a:gd name="connsiteY193" fmla="*/ 757238 h 1309688"/>
              <a:gd name="connsiteX194" fmla="*/ 283386 w 2636060"/>
              <a:gd name="connsiteY194" fmla="*/ 742950 h 1309688"/>
              <a:gd name="connsiteX195" fmla="*/ 276242 w 2636060"/>
              <a:gd name="connsiteY195" fmla="*/ 726282 h 1309688"/>
              <a:gd name="connsiteX196" fmla="*/ 259573 w 2636060"/>
              <a:gd name="connsiteY196" fmla="*/ 704850 h 1309688"/>
              <a:gd name="connsiteX197" fmla="*/ 240523 w 2636060"/>
              <a:gd name="connsiteY197" fmla="*/ 681038 h 1309688"/>
              <a:gd name="connsiteX198" fmla="*/ 214330 w 2636060"/>
              <a:gd name="connsiteY198" fmla="*/ 671513 h 1309688"/>
              <a:gd name="connsiteX199" fmla="*/ 138130 w 2636060"/>
              <a:gd name="connsiteY199" fmla="*/ 592932 h 1309688"/>
              <a:gd name="connsiteX200" fmla="*/ 71455 w 2636060"/>
              <a:gd name="connsiteY200" fmla="*/ 481013 h 1309688"/>
              <a:gd name="connsiteX201" fmla="*/ 59548 w 2636060"/>
              <a:gd name="connsiteY201" fmla="*/ 423863 h 1309688"/>
              <a:gd name="connsiteX202" fmla="*/ 28592 w 2636060"/>
              <a:gd name="connsiteY202" fmla="*/ 373857 h 1309688"/>
              <a:gd name="connsiteX203" fmla="*/ 28592 w 2636060"/>
              <a:gd name="connsiteY203" fmla="*/ 342900 h 1309688"/>
              <a:gd name="connsiteX204" fmla="*/ 9542 w 2636060"/>
              <a:gd name="connsiteY204" fmla="*/ 292894 h 1309688"/>
              <a:gd name="connsiteX205" fmla="*/ 11923 w 2636060"/>
              <a:gd name="connsiteY205" fmla="*/ 259557 h 1309688"/>
              <a:gd name="connsiteX206" fmla="*/ 4780 w 2636060"/>
              <a:gd name="connsiteY206" fmla="*/ 216694 h 1309688"/>
              <a:gd name="connsiteX207" fmla="*/ 11922 w 2636060"/>
              <a:gd name="connsiteY207" fmla="*/ 190500 h 1309688"/>
              <a:gd name="connsiteX208" fmla="*/ 19066 w 2636060"/>
              <a:gd name="connsiteY208" fmla="*/ 154782 h 1309688"/>
              <a:gd name="connsiteX209" fmla="*/ 9541 w 2636060"/>
              <a:gd name="connsiteY209" fmla="*/ 100013 h 1309688"/>
              <a:gd name="connsiteX210" fmla="*/ 17 w 2636060"/>
              <a:gd name="connsiteY210" fmla="*/ 69057 h 1309688"/>
              <a:gd name="connsiteX211" fmla="*/ 26210 w 2636060"/>
              <a:gd name="connsiteY211" fmla="*/ 50007 h 1309688"/>
              <a:gd name="connsiteX212" fmla="*/ 21449 w 2636060"/>
              <a:gd name="connsiteY212" fmla="*/ 0 h 1309688"/>
              <a:gd name="connsiteX213" fmla="*/ 2605105 w 2636060"/>
              <a:gd name="connsiteY213" fmla="*/ 4763 h 1309688"/>
              <a:gd name="connsiteX214" fmla="*/ 2636060 w 2636060"/>
              <a:gd name="connsiteY214" fmla="*/ 881062 h 1309688"/>
              <a:gd name="connsiteX0" fmla="*/ 2636060 w 3407361"/>
              <a:gd name="connsiteY0" fmla="*/ 893551 h 1322177"/>
              <a:gd name="connsiteX1" fmla="*/ 2033605 w 3407361"/>
              <a:gd name="connsiteY1" fmla="*/ 974514 h 1322177"/>
              <a:gd name="connsiteX2" fmla="*/ 1995505 w 3407361"/>
              <a:gd name="connsiteY2" fmla="*/ 943558 h 1322177"/>
              <a:gd name="connsiteX3" fmla="*/ 1962167 w 3407361"/>
              <a:gd name="connsiteY3" fmla="*/ 914983 h 1322177"/>
              <a:gd name="connsiteX4" fmla="*/ 1921686 w 3407361"/>
              <a:gd name="connsiteY4" fmla="*/ 893552 h 1322177"/>
              <a:gd name="connsiteX5" fmla="*/ 1905017 w 3407361"/>
              <a:gd name="connsiteY5" fmla="*/ 888789 h 1322177"/>
              <a:gd name="connsiteX6" fmla="*/ 1905017 w 3407361"/>
              <a:gd name="connsiteY6" fmla="*/ 888789 h 1322177"/>
              <a:gd name="connsiteX7" fmla="*/ 1933592 w 3407361"/>
              <a:gd name="connsiteY7" fmla="*/ 881646 h 1322177"/>
              <a:gd name="connsiteX8" fmla="*/ 1952642 w 3407361"/>
              <a:gd name="connsiteY8" fmla="*/ 874502 h 1322177"/>
              <a:gd name="connsiteX9" fmla="*/ 1933592 w 3407361"/>
              <a:gd name="connsiteY9" fmla="*/ 864977 h 1322177"/>
              <a:gd name="connsiteX10" fmla="*/ 1900255 w 3407361"/>
              <a:gd name="connsiteY10" fmla="*/ 855452 h 1322177"/>
              <a:gd name="connsiteX11" fmla="*/ 1871680 w 3407361"/>
              <a:gd name="connsiteY11" fmla="*/ 841164 h 1322177"/>
              <a:gd name="connsiteX12" fmla="*/ 1840723 w 3407361"/>
              <a:gd name="connsiteY12" fmla="*/ 824496 h 1322177"/>
              <a:gd name="connsiteX13" fmla="*/ 1819292 w 3407361"/>
              <a:gd name="connsiteY13" fmla="*/ 810208 h 1322177"/>
              <a:gd name="connsiteX14" fmla="*/ 1814530 w 3407361"/>
              <a:gd name="connsiteY14" fmla="*/ 791158 h 1322177"/>
              <a:gd name="connsiteX15" fmla="*/ 1843105 w 3407361"/>
              <a:gd name="connsiteY15" fmla="*/ 800683 h 1322177"/>
              <a:gd name="connsiteX16" fmla="*/ 1843105 w 3407361"/>
              <a:gd name="connsiteY16" fmla="*/ 800683 h 1322177"/>
              <a:gd name="connsiteX17" fmla="*/ 1871680 w 3407361"/>
              <a:gd name="connsiteY17" fmla="*/ 803064 h 1322177"/>
              <a:gd name="connsiteX18" fmla="*/ 1916923 w 3407361"/>
              <a:gd name="connsiteY18" fmla="*/ 812589 h 1322177"/>
              <a:gd name="connsiteX19" fmla="*/ 1916923 w 3407361"/>
              <a:gd name="connsiteY19" fmla="*/ 812589 h 1322177"/>
              <a:gd name="connsiteX20" fmla="*/ 1897873 w 3407361"/>
              <a:gd name="connsiteY20" fmla="*/ 781633 h 1322177"/>
              <a:gd name="connsiteX21" fmla="*/ 1862155 w 3407361"/>
              <a:gd name="connsiteY21" fmla="*/ 788777 h 1322177"/>
              <a:gd name="connsiteX22" fmla="*/ 1838342 w 3407361"/>
              <a:gd name="connsiteY22" fmla="*/ 781633 h 1322177"/>
              <a:gd name="connsiteX23" fmla="*/ 1812148 w 3407361"/>
              <a:gd name="connsiteY23" fmla="*/ 779252 h 1322177"/>
              <a:gd name="connsiteX24" fmla="*/ 1785955 w 3407361"/>
              <a:gd name="connsiteY24" fmla="*/ 788777 h 1322177"/>
              <a:gd name="connsiteX25" fmla="*/ 1757380 w 3407361"/>
              <a:gd name="connsiteY25" fmla="*/ 795921 h 1322177"/>
              <a:gd name="connsiteX26" fmla="*/ 1728805 w 3407361"/>
              <a:gd name="connsiteY26" fmla="*/ 795921 h 1322177"/>
              <a:gd name="connsiteX27" fmla="*/ 1702611 w 3407361"/>
              <a:gd name="connsiteY27" fmla="*/ 781633 h 1322177"/>
              <a:gd name="connsiteX28" fmla="*/ 1678798 w 3407361"/>
              <a:gd name="connsiteY28" fmla="*/ 793539 h 1322177"/>
              <a:gd name="connsiteX29" fmla="*/ 1664511 w 3407361"/>
              <a:gd name="connsiteY29" fmla="*/ 788777 h 1322177"/>
              <a:gd name="connsiteX30" fmla="*/ 1628792 w 3407361"/>
              <a:gd name="connsiteY30" fmla="*/ 795921 h 1322177"/>
              <a:gd name="connsiteX31" fmla="*/ 1593073 w 3407361"/>
              <a:gd name="connsiteY31" fmla="*/ 795921 h 1322177"/>
              <a:gd name="connsiteX32" fmla="*/ 1569261 w 3407361"/>
              <a:gd name="connsiteY32" fmla="*/ 791158 h 1322177"/>
              <a:gd name="connsiteX33" fmla="*/ 1547830 w 3407361"/>
              <a:gd name="connsiteY33" fmla="*/ 776871 h 1322177"/>
              <a:gd name="connsiteX34" fmla="*/ 1547830 w 3407361"/>
              <a:gd name="connsiteY34" fmla="*/ 762583 h 1322177"/>
              <a:gd name="connsiteX35" fmla="*/ 1524017 w 3407361"/>
              <a:gd name="connsiteY35" fmla="*/ 798302 h 1322177"/>
              <a:gd name="connsiteX36" fmla="*/ 1528780 w 3407361"/>
              <a:gd name="connsiteY36" fmla="*/ 819733 h 1322177"/>
              <a:gd name="connsiteX37" fmla="*/ 1533542 w 3407361"/>
              <a:gd name="connsiteY37" fmla="*/ 836402 h 1322177"/>
              <a:gd name="connsiteX38" fmla="*/ 1578786 w 3407361"/>
              <a:gd name="connsiteY38" fmla="*/ 822114 h 1322177"/>
              <a:gd name="connsiteX39" fmla="*/ 1614505 w 3407361"/>
              <a:gd name="connsiteY39" fmla="*/ 819733 h 1322177"/>
              <a:gd name="connsiteX40" fmla="*/ 1654986 w 3407361"/>
              <a:gd name="connsiteY40" fmla="*/ 812589 h 1322177"/>
              <a:gd name="connsiteX41" fmla="*/ 1676417 w 3407361"/>
              <a:gd name="connsiteY41" fmla="*/ 812589 h 1322177"/>
              <a:gd name="connsiteX42" fmla="*/ 1702611 w 3407361"/>
              <a:gd name="connsiteY42" fmla="*/ 810208 h 1322177"/>
              <a:gd name="connsiteX43" fmla="*/ 1728805 w 3407361"/>
              <a:gd name="connsiteY43" fmla="*/ 826877 h 1322177"/>
              <a:gd name="connsiteX44" fmla="*/ 1750236 w 3407361"/>
              <a:gd name="connsiteY44" fmla="*/ 826877 h 1322177"/>
              <a:gd name="connsiteX45" fmla="*/ 1781192 w 3407361"/>
              <a:gd name="connsiteY45" fmla="*/ 836402 h 1322177"/>
              <a:gd name="connsiteX46" fmla="*/ 1795480 w 3407361"/>
              <a:gd name="connsiteY46" fmla="*/ 845927 h 1322177"/>
              <a:gd name="connsiteX47" fmla="*/ 1795480 w 3407361"/>
              <a:gd name="connsiteY47" fmla="*/ 864977 h 1322177"/>
              <a:gd name="connsiteX48" fmla="*/ 1724042 w 3407361"/>
              <a:gd name="connsiteY48" fmla="*/ 862596 h 1322177"/>
              <a:gd name="connsiteX49" fmla="*/ 1635936 w 3407361"/>
              <a:gd name="connsiteY49" fmla="*/ 872121 h 1322177"/>
              <a:gd name="connsiteX50" fmla="*/ 1550211 w 3407361"/>
              <a:gd name="connsiteY50" fmla="*/ 879264 h 1322177"/>
              <a:gd name="connsiteX51" fmla="*/ 1440673 w 3407361"/>
              <a:gd name="connsiteY51" fmla="*/ 903077 h 1322177"/>
              <a:gd name="connsiteX52" fmla="*/ 1340661 w 3407361"/>
              <a:gd name="connsiteY52" fmla="*/ 931652 h 1322177"/>
              <a:gd name="connsiteX53" fmla="*/ 1252555 w 3407361"/>
              <a:gd name="connsiteY53" fmla="*/ 974514 h 1322177"/>
              <a:gd name="connsiteX54" fmla="*/ 1193023 w 3407361"/>
              <a:gd name="connsiteY54" fmla="*/ 1007852 h 1322177"/>
              <a:gd name="connsiteX55" fmla="*/ 1114442 w 3407361"/>
              <a:gd name="connsiteY55" fmla="*/ 1034046 h 1322177"/>
              <a:gd name="connsiteX56" fmla="*/ 1026336 w 3407361"/>
              <a:gd name="connsiteY56" fmla="*/ 1065002 h 1322177"/>
              <a:gd name="connsiteX57" fmla="*/ 992998 w 3407361"/>
              <a:gd name="connsiteY57" fmla="*/ 1076908 h 1322177"/>
              <a:gd name="connsiteX58" fmla="*/ 971567 w 3407361"/>
              <a:gd name="connsiteY58" fmla="*/ 1069764 h 1322177"/>
              <a:gd name="connsiteX59" fmla="*/ 981092 w 3407361"/>
              <a:gd name="connsiteY59" fmla="*/ 1045952 h 1322177"/>
              <a:gd name="connsiteX60" fmla="*/ 995380 w 3407361"/>
              <a:gd name="connsiteY60" fmla="*/ 1029283 h 1322177"/>
              <a:gd name="connsiteX61" fmla="*/ 1007286 w 3407361"/>
              <a:gd name="connsiteY61" fmla="*/ 1010233 h 1322177"/>
              <a:gd name="connsiteX62" fmla="*/ 1007286 w 3407361"/>
              <a:gd name="connsiteY62" fmla="*/ 1010233 h 1322177"/>
              <a:gd name="connsiteX63" fmla="*/ 1038242 w 3407361"/>
              <a:gd name="connsiteY63" fmla="*/ 988802 h 1322177"/>
              <a:gd name="connsiteX64" fmla="*/ 1059673 w 3407361"/>
              <a:gd name="connsiteY64" fmla="*/ 995946 h 1322177"/>
              <a:gd name="connsiteX65" fmla="*/ 1069198 w 3407361"/>
              <a:gd name="connsiteY65" fmla="*/ 1024521 h 1322177"/>
              <a:gd name="connsiteX66" fmla="*/ 1085867 w 3407361"/>
              <a:gd name="connsiteY66" fmla="*/ 1022139 h 1322177"/>
              <a:gd name="connsiteX67" fmla="*/ 1083486 w 3407361"/>
              <a:gd name="connsiteY67" fmla="*/ 1003089 h 1322177"/>
              <a:gd name="connsiteX68" fmla="*/ 1083486 w 3407361"/>
              <a:gd name="connsiteY68" fmla="*/ 1003089 h 1322177"/>
              <a:gd name="connsiteX69" fmla="*/ 1093011 w 3407361"/>
              <a:gd name="connsiteY69" fmla="*/ 974514 h 1322177"/>
              <a:gd name="connsiteX70" fmla="*/ 1112061 w 3407361"/>
              <a:gd name="connsiteY70" fmla="*/ 964989 h 1322177"/>
              <a:gd name="connsiteX71" fmla="*/ 1090630 w 3407361"/>
              <a:gd name="connsiteY71" fmla="*/ 967371 h 1322177"/>
              <a:gd name="connsiteX72" fmla="*/ 1047767 w 3407361"/>
              <a:gd name="connsiteY72" fmla="*/ 976896 h 1322177"/>
              <a:gd name="connsiteX73" fmla="*/ 1026336 w 3407361"/>
              <a:gd name="connsiteY73" fmla="*/ 969752 h 1322177"/>
              <a:gd name="connsiteX74" fmla="*/ 997761 w 3407361"/>
              <a:gd name="connsiteY74" fmla="*/ 969752 h 1322177"/>
              <a:gd name="connsiteX75" fmla="*/ 988236 w 3407361"/>
              <a:gd name="connsiteY75" fmla="*/ 960227 h 1322177"/>
              <a:gd name="connsiteX76" fmla="*/ 1012048 w 3407361"/>
              <a:gd name="connsiteY76" fmla="*/ 948321 h 1322177"/>
              <a:gd name="connsiteX77" fmla="*/ 1062055 w 3407361"/>
              <a:gd name="connsiteY77" fmla="*/ 936414 h 1322177"/>
              <a:gd name="connsiteX78" fmla="*/ 1093011 w 3407361"/>
              <a:gd name="connsiteY78" fmla="*/ 929271 h 1322177"/>
              <a:gd name="connsiteX79" fmla="*/ 1116823 w 3407361"/>
              <a:gd name="connsiteY79" fmla="*/ 912602 h 1322177"/>
              <a:gd name="connsiteX80" fmla="*/ 1195405 w 3407361"/>
              <a:gd name="connsiteY80" fmla="*/ 895933 h 1322177"/>
              <a:gd name="connsiteX81" fmla="*/ 1214455 w 3407361"/>
              <a:gd name="connsiteY81" fmla="*/ 884027 h 1322177"/>
              <a:gd name="connsiteX82" fmla="*/ 1183498 w 3407361"/>
              <a:gd name="connsiteY82" fmla="*/ 879264 h 1322177"/>
              <a:gd name="connsiteX83" fmla="*/ 1114442 w 3407361"/>
              <a:gd name="connsiteY83" fmla="*/ 895933 h 1322177"/>
              <a:gd name="connsiteX84" fmla="*/ 1071580 w 3407361"/>
              <a:gd name="connsiteY84" fmla="*/ 907839 h 1322177"/>
              <a:gd name="connsiteX85" fmla="*/ 1047767 w 3407361"/>
              <a:gd name="connsiteY85" fmla="*/ 924508 h 1322177"/>
              <a:gd name="connsiteX86" fmla="*/ 1004905 w 3407361"/>
              <a:gd name="connsiteY86" fmla="*/ 931652 h 1322177"/>
              <a:gd name="connsiteX87" fmla="*/ 983473 w 3407361"/>
              <a:gd name="connsiteY87" fmla="*/ 926889 h 1322177"/>
              <a:gd name="connsiteX88" fmla="*/ 959661 w 3407361"/>
              <a:gd name="connsiteY88" fmla="*/ 931652 h 1322177"/>
              <a:gd name="connsiteX89" fmla="*/ 940611 w 3407361"/>
              <a:gd name="connsiteY89" fmla="*/ 917364 h 1322177"/>
              <a:gd name="connsiteX90" fmla="*/ 919180 w 3407361"/>
              <a:gd name="connsiteY90" fmla="*/ 910221 h 1322177"/>
              <a:gd name="connsiteX91" fmla="*/ 888223 w 3407361"/>
              <a:gd name="connsiteY91" fmla="*/ 910221 h 1322177"/>
              <a:gd name="connsiteX92" fmla="*/ 869173 w 3407361"/>
              <a:gd name="connsiteY92" fmla="*/ 917364 h 1322177"/>
              <a:gd name="connsiteX93" fmla="*/ 869173 w 3407361"/>
              <a:gd name="connsiteY93" fmla="*/ 898314 h 1322177"/>
              <a:gd name="connsiteX94" fmla="*/ 862030 w 3407361"/>
              <a:gd name="connsiteY94" fmla="*/ 872121 h 1322177"/>
              <a:gd name="connsiteX95" fmla="*/ 854886 w 3407361"/>
              <a:gd name="connsiteY95" fmla="*/ 841164 h 1322177"/>
              <a:gd name="connsiteX96" fmla="*/ 859648 w 3407361"/>
              <a:gd name="connsiteY96" fmla="*/ 812589 h 1322177"/>
              <a:gd name="connsiteX97" fmla="*/ 873936 w 3407361"/>
              <a:gd name="connsiteY97" fmla="*/ 791158 h 1322177"/>
              <a:gd name="connsiteX98" fmla="*/ 842980 w 3407361"/>
              <a:gd name="connsiteY98" fmla="*/ 817352 h 1322177"/>
              <a:gd name="connsiteX99" fmla="*/ 816786 w 3407361"/>
              <a:gd name="connsiteY99" fmla="*/ 817352 h 1322177"/>
              <a:gd name="connsiteX100" fmla="*/ 783448 w 3407361"/>
              <a:gd name="connsiteY100" fmla="*/ 819733 h 1322177"/>
              <a:gd name="connsiteX101" fmla="*/ 754873 w 3407361"/>
              <a:gd name="connsiteY101" fmla="*/ 812589 h 1322177"/>
              <a:gd name="connsiteX102" fmla="*/ 731061 w 3407361"/>
              <a:gd name="connsiteY102" fmla="*/ 791158 h 1322177"/>
              <a:gd name="connsiteX103" fmla="*/ 707248 w 3407361"/>
              <a:gd name="connsiteY103" fmla="*/ 784014 h 1322177"/>
              <a:gd name="connsiteX104" fmla="*/ 662005 w 3407361"/>
              <a:gd name="connsiteY104" fmla="*/ 791158 h 1322177"/>
              <a:gd name="connsiteX105" fmla="*/ 619142 w 3407361"/>
              <a:gd name="connsiteY105" fmla="*/ 798302 h 1322177"/>
              <a:gd name="connsiteX106" fmla="*/ 573898 w 3407361"/>
              <a:gd name="connsiteY106" fmla="*/ 805446 h 1322177"/>
              <a:gd name="connsiteX107" fmla="*/ 554848 w 3407361"/>
              <a:gd name="connsiteY107" fmla="*/ 793539 h 1322177"/>
              <a:gd name="connsiteX108" fmla="*/ 550086 w 3407361"/>
              <a:gd name="connsiteY108" fmla="*/ 776871 h 1322177"/>
              <a:gd name="connsiteX109" fmla="*/ 540561 w 3407361"/>
              <a:gd name="connsiteY109" fmla="*/ 753058 h 1322177"/>
              <a:gd name="connsiteX110" fmla="*/ 540561 w 3407361"/>
              <a:gd name="connsiteY110" fmla="*/ 753058 h 1322177"/>
              <a:gd name="connsiteX111" fmla="*/ 545323 w 3407361"/>
              <a:gd name="connsiteY111" fmla="*/ 805446 h 1322177"/>
              <a:gd name="connsiteX112" fmla="*/ 559611 w 3407361"/>
              <a:gd name="connsiteY112" fmla="*/ 822114 h 1322177"/>
              <a:gd name="connsiteX113" fmla="*/ 609617 w 3407361"/>
              <a:gd name="connsiteY113" fmla="*/ 826877 h 1322177"/>
              <a:gd name="connsiteX114" fmla="*/ 659623 w 3407361"/>
              <a:gd name="connsiteY114" fmla="*/ 814971 h 1322177"/>
              <a:gd name="connsiteX115" fmla="*/ 692961 w 3407361"/>
              <a:gd name="connsiteY115" fmla="*/ 810208 h 1322177"/>
              <a:gd name="connsiteX116" fmla="*/ 723917 w 3407361"/>
              <a:gd name="connsiteY116" fmla="*/ 817352 h 1322177"/>
              <a:gd name="connsiteX117" fmla="*/ 740586 w 3407361"/>
              <a:gd name="connsiteY117" fmla="*/ 843546 h 1322177"/>
              <a:gd name="connsiteX118" fmla="*/ 766780 w 3407361"/>
              <a:gd name="connsiteY118" fmla="*/ 843546 h 1322177"/>
              <a:gd name="connsiteX119" fmla="*/ 802498 w 3407361"/>
              <a:gd name="connsiteY119" fmla="*/ 838783 h 1322177"/>
              <a:gd name="connsiteX120" fmla="*/ 831073 w 3407361"/>
              <a:gd name="connsiteY120" fmla="*/ 848308 h 1322177"/>
              <a:gd name="connsiteX121" fmla="*/ 838217 w 3407361"/>
              <a:gd name="connsiteY121" fmla="*/ 893552 h 1322177"/>
              <a:gd name="connsiteX122" fmla="*/ 850123 w 3407361"/>
              <a:gd name="connsiteY122" fmla="*/ 931652 h 1322177"/>
              <a:gd name="connsiteX123" fmla="*/ 850123 w 3407361"/>
              <a:gd name="connsiteY123" fmla="*/ 948321 h 1322177"/>
              <a:gd name="connsiteX124" fmla="*/ 840598 w 3407361"/>
              <a:gd name="connsiteY124" fmla="*/ 964989 h 1322177"/>
              <a:gd name="connsiteX125" fmla="*/ 823930 w 3407361"/>
              <a:gd name="connsiteY125" fmla="*/ 974514 h 1322177"/>
              <a:gd name="connsiteX126" fmla="*/ 802498 w 3407361"/>
              <a:gd name="connsiteY126" fmla="*/ 979277 h 1322177"/>
              <a:gd name="connsiteX127" fmla="*/ 781067 w 3407361"/>
              <a:gd name="connsiteY127" fmla="*/ 979277 h 1322177"/>
              <a:gd name="connsiteX128" fmla="*/ 769161 w 3407361"/>
              <a:gd name="connsiteY128" fmla="*/ 988802 h 1322177"/>
              <a:gd name="connsiteX129" fmla="*/ 769161 w 3407361"/>
              <a:gd name="connsiteY129" fmla="*/ 988802 h 1322177"/>
              <a:gd name="connsiteX130" fmla="*/ 800117 w 3407361"/>
              <a:gd name="connsiteY130" fmla="*/ 991183 h 1322177"/>
              <a:gd name="connsiteX131" fmla="*/ 816786 w 3407361"/>
              <a:gd name="connsiteY131" fmla="*/ 1003089 h 1322177"/>
              <a:gd name="connsiteX132" fmla="*/ 838217 w 3407361"/>
              <a:gd name="connsiteY132" fmla="*/ 993564 h 1322177"/>
              <a:gd name="connsiteX133" fmla="*/ 838217 w 3407361"/>
              <a:gd name="connsiteY133" fmla="*/ 993564 h 1322177"/>
              <a:gd name="connsiteX134" fmla="*/ 864411 w 3407361"/>
              <a:gd name="connsiteY134" fmla="*/ 995946 h 1322177"/>
              <a:gd name="connsiteX135" fmla="*/ 881080 w 3407361"/>
              <a:gd name="connsiteY135" fmla="*/ 984039 h 1322177"/>
              <a:gd name="connsiteX136" fmla="*/ 909655 w 3407361"/>
              <a:gd name="connsiteY136" fmla="*/ 1022139 h 1322177"/>
              <a:gd name="connsiteX137" fmla="*/ 909655 w 3407361"/>
              <a:gd name="connsiteY137" fmla="*/ 1062621 h 1322177"/>
              <a:gd name="connsiteX138" fmla="*/ 902511 w 3407361"/>
              <a:gd name="connsiteY138" fmla="*/ 1084052 h 1322177"/>
              <a:gd name="connsiteX139" fmla="*/ 881080 w 3407361"/>
              <a:gd name="connsiteY139" fmla="*/ 1105483 h 1322177"/>
              <a:gd name="connsiteX140" fmla="*/ 842980 w 3407361"/>
              <a:gd name="connsiteY140" fmla="*/ 1119771 h 1322177"/>
              <a:gd name="connsiteX141" fmla="*/ 828692 w 3407361"/>
              <a:gd name="connsiteY141" fmla="*/ 1136439 h 1322177"/>
              <a:gd name="connsiteX142" fmla="*/ 812023 w 3407361"/>
              <a:gd name="connsiteY142" fmla="*/ 1157871 h 1322177"/>
              <a:gd name="connsiteX143" fmla="*/ 783448 w 3407361"/>
              <a:gd name="connsiteY143" fmla="*/ 1165014 h 1322177"/>
              <a:gd name="connsiteX144" fmla="*/ 766780 w 3407361"/>
              <a:gd name="connsiteY144" fmla="*/ 1172158 h 1322177"/>
              <a:gd name="connsiteX145" fmla="*/ 752492 w 3407361"/>
              <a:gd name="connsiteY145" fmla="*/ 1174539 h 1322177"/>
              <a:gd name="connsiteX146" fmla="*/ 745348 w 3407361"/>
              <a:gd name="connsiteY146" fmla="*/ 1160252 h 1322177"/>
              <a:gd name="connsiteX147" fmla="*/ 745348 w 3407361"/>
              <a:gd name="connsiteY147" fmla="*/ 1160252 h 1322177"/>
              <a:gd name="connsiteX148" fmla="*/ 735823 w 3407361"/>
              <a:gd name="connsiteY148" fmla="*/ 1186446 h 1322177"/>
              <a:gd name="connsiteX149" fmla="*/ 716773 w 3407361"/>
              <a:gd name="connsiteY149" fmla="*/ 1200733 h 1322177"/>
              <a:gd name="connsiteX150" fmla="*/ 700105 w 3407361"/>
              <a:gd name="connsiteY150" fmla="*/ 1207877 h 1322177"/>
              <a:gd name="connsiteX151" fmla="*/ 700105 w 3407361"/>
              <a:gd name="connsiteY151" fmla="*/ 1186446 h 1322177"/>
              <a:gd name="connsiteX152" fmla="*/ 688198 w 3407361"/>
              <a:gd name="connsiteY152" fmla="*/ 1165014 h 1322177"/>
              <a:gd name="connsiteX153" fmla="*/ 690580 w 3407361"/>
              <a:gd name="connsiteY153" fmla="*/ 1210258 h 1322177"/>
              <a:gd name="connsiteX154" fmla="*/ 678673 w 3407361"/>
              <a:gd name="connsiteY154" fmla="*/ 1226927 h 1322177"/>
              <a:gd name="connsiteX155" fmla="*/ 669148 w 3407361"/>
              <a:gd name="connsiteY155" fmla="*/ 1217402 h 1322177"/>
              <a:gd name="connsiteX156" fmla="*/ 647717 w 3407361"/>
              <a:gd name="connsiteY156" fmla="*/ 1210258 h 1322177"/>
              <a:gd name="connsiteX157" fmla="*/ 631048 w 3407361"/>
              <a:gd name="connsiteY157" fmla="*/ 1205496 h 1322177"/>
              <a:gd name="connsiteX158" fmla="*/ 614380 w 3407361"/>
              <a:gd name="connsiteY158" fmla="*/ 1234071 h 1322177"/>
              <a:gd name="connsiteX159" fmla="*/ 588186 w 3407361"/>
              <a:gd name="connsiteY159" fmla="*/ 1248358 h 1322177"/>
              <a:gd name="connsiteX160" fmla="*/ 566755 w 3407361"/>
              <a:gd name="connsiteY160" fmla="*/ 1274552 h 1322177"/>
              <a:gd name="connsiteX161" fmla="*/ 557230 w 3407361"/>
              <a:gd name="connsiteY161" fmla="*/ 1288840 h 1322177"/>
              <a:gd name="connsiteX162" fmla="*/ 545324 w 3407361"/>
              <a:gd name="connsiteY162" fmla="*/ 1307889 h 1322177"/>
              <a:gd name="connsiteX163" fmla="*/ 514367 w 3407361"/>
              <a:gd name="connsiteY163" fmla="*/ 1322177 h 1322177"/>
              <a:gd name="connsiteX164" fmla="*/ 488173 w 3407361"/>
              <a:gd name="connsiteY164" fmla="*/ 1310271 h 1322177"/>
              <a:gd name="connsiteX165" fmla="*/ 471505 w 3407361"/>
              <a:gd name="connsiteY165" fmla="*/ 1300746 h 1322177"/>
              <a:gd name="connsiteX166" fmla="*/ 452455 w 3407361"/>
              <a:gd name="connsiteY166" fmla="*/ 1295983 h 1322177"/>
              <a:gd name="connsiteX167" fmla="*/ 431023 w 3407361"/>
              <a:gd name="connsiteY167" fmla="*/ 1279314 h 1322177"/>
              <a:gd name="connsiteX168" fmla="*/ 431023 w 3407361"/>
              <a:gd name="connsiteY168" fmla="*/ 1279314 h 1322177"/>
              <a:gd name="connsiteX169" fmla="*/ 431023 w 3407361"/>
              <a:gd name="connsiteY169" fmla="*/ 1279314 h 1322177"/>
              <a:gd name="connsiteX170" fmla="*/ 397686 w 3407361"/>
              <a:gd name="connsiteY170" fmla="*/ 1241214 h 1322177"/>
              <a:gd name="connsiteX171" fmla="*/ 388161 w 3407361"/>
              <a:gd name="connsiteY171" fmla="*/ 1229308 h 1322177"/>
              <a:gd name="connsiteX172" fmla="*/ 378636 w 3407361"/>
              <a:gd name="connsiteY172" fmla="*/ 1231689 h 1322177"/>
              <a:gd name="connsiteX173" fmla="*/ 378636 w 3407361"/>
              <a:gd name="connsiteY173" fmla="*/ 1217402 h 1322177"/>
              <a:gd name="connsiteX174" fmla="*/ 373873 w 3407361"/>
              <a:gd name="connsiteY174" fmla="*/ 1203114 h 1322177"/>
              <a:gd name="connsiteX175" fmla="*/ 357205 w 3407361"/>
              <a:gd name="connsiteY175" fmla="*/ 1207877 h 1322177"/>
              <a:gd name="connsiteX176" fmla="*/ 350061 w 3407361"/>
              <a:gd name="connsiteY176" fmla="*/ 1186446 h 1322177"/>
              <a:gd name="connsiteX177" fmla="*/ 335773 w 3407361"/>
              <a:gd name="connsiteY177" fmla="*/ 1167396 h 1322177"/>
              <a:gd name="connsiteX178" fmla="*/ 350061 w 3407361"/>
              <a:gd name="connsiteY178" fmla="*/ 1155489 h 1322177"/>
              <a:gd name="connsiteX179" fmla="*/ 342917 w 3407361"/>
              <a:gd name="connsiteY179" fmla="*/ 1131677 h 1322177"/>
              <a:gd name="connsiteX180" fmla="*/ 326248 w 3407361"/>
              <a:gd name="connsiteY180" fmla="*/ 1119771 h 1322177"/>
              <a:gd name="connsiteX181" fmla="*/ 333392 w 3407361"/>
              <a:gd name="connsiteY181" fmla="*/ 1103102 h 1322177"/>
              <a:gd name="connsiteX182" fmla="*/ 345298 w 3407361"/>
              <a:gd name="connsiteY182" fmla="*/ 1105483 h 1322177"/>
              <a:gd name="connsiteX183" fmla="*/ 373873 w 3407361"/>
              <a:gd name="connsiteY183" fmla="*/ 1110246 h 1322177"/>
              <a:gd name="connsiteX184" fmla="*/ 371492 w 3407361"/>
              <a:gd name="connsiteY184" fmla="*/ 1086433 h 1322177"/>
              <a:gd name="connsiteX185" fmla="*/ 397686 w 3407361"/>
              <a:gd name="connsiteY185" fmla="*/ 1067383 h 1322177"/>
              <a:gd name="connsiteX186" fmla="*/ 402449 w 3407361"/>
              <a:gd name="connsiteY186" fmla="*/ 1010233 h 1322177"/>
              <a:gd name="connsiteX187" fmla="*/ 364348 w 3407361"/>
              <a:gd name="connsiteY187" fmla="*/ 969752 h 1322177"/>
              <a:gd name="connsiteX188" fmla="*/ 345298 w 3407361"/>
              <a:gd name="connsiteY188" fmla="*/ 934033 h 1322177"/>
              <a:gd name="connsiteX189" fmla="*/ 307198 w 3407361"/>
              <a:gd name="connsiteY189" fmla="*/ 900696 h 1322177"/>
              <a:gd name="connsiteX190" fmla="*/ 302436 w 3407361"/>
              <a:gd name="connsiteY190" fmla="*/ 834021 h 1322177"/>
              <a:gd name="connsiteX191" fmla="*/ 321486 w 3407361"/>
              <a:gd name="connsiteY191" fmla="*/ 805446 h 1322177"/>
              <a:gd name="connsiteX192" fmla="*/ 321486 w 3407361"/>
              <a:gd name="connsiteY192" fmla="*/ 805446 h 1322177"/>
              <a:gd name="connsiteX193" fmla="*/ 304817 w 3407361"/>
              <a:gd name="connsiteY193" fmla="*/ 769727 h 1322177"/>
              <a:gd name="connsiteX194" fmla="*/ 283386 w 3407361"/>
              <a:gd name="connsiteY194" fmla="*/ 755439 h 1322177"/>
              <a:gd name="connsiteX195" fmla="*/ 276242 w 3407361"/>
              <a:gd name="connsiteY195" fmla="*/ 738771 h 1322177"/>
              <a:gd name="connsiteX196" fmla="*/ 259573 w 3407361"/>
              <a:gd name="connsiteY196" fmla="*/ 717339 h 1322177"/>
              <a:gd name="connsiteX197" fmla="*/ 240523 w 3407361"/>
              <a:gd name="connsiteY197" fmla="*/ 693527 h 1322177"/>
              <a:gd name="connsiteX198" fmla="*/ 214330 w 3407361"/>
              <a:gd name="connsiteY198" fmla="*/ 684002 h 1322177"/>
              <a:gd name="connsiteX199" fmla="*/ 138130 w 3407361"/>
              <a:gd name="connsiteY199" fmla="*/ 605421 h 1322177"/>
              <a:gd name="connsiteX200" fmla="*/ 71455 w 3407361"/>
              <a:gd name="connsiteY200" fmla="*/ 493502 h 1322177"/>
              <a:gd name="connsiteX201" fmla="*/ 59548 w 3407361"/>
              <a:gd name="connsiteY201" fmla="*/ 436352 h 1322177"/>
              <a:gd name="connsiteX202" fmla="*/ 28592 w 3407361"/>
              <a:gd name="connsiteY202" fmla="*/ 386346 h 1322177"/>
              <a:gd name="connsiteX203" fmla="*/ 28592 w 3407361"/>
              <a:gd name="connsiteY203" fmla="*/ 355389 h 1322177"/>
              <a:gd name="connsiteX204" fmla="*/ 9542 w 3407361"/>
              <a:gd name="connsiteY204" fmla="*/ 305383 h 1322177"/>
              <a:gd name="connsiteX205" fmla="*/ 11923 w 3407361"/>
              <a:gd name="connsiteY205" fmla="*/ 272046 h 1322177"/>
              <a:gd name="connsiteX206" fmla="*/ 4780 w 3407361"/>
              <a:gd name="connsiteY206" fmla="*/ 229183 h 1322177"/>
              <a:gd name="connsiteX207" fmla="*/ 11922 w 3407361"/>
              <a:gd name="connsiteY207" fmla="*/ 202989 h 1322177"/>
              <a:gd name="connsiteX208" fmla="*/ 19066 w 3407361"/>
              <a:gd name="connsiteY208" fmla="*/ 167271 h 1322177"/>
              <a:gd name="connsiteX209" fmla="*/ 9541 w 3407361"/>
              <a:gd name="connsiteY209" fmla="*/ 112502 h 1322177"/>
              <a:gd name="connsiteX210" fmla="*/ 17 w 3407361"/>
              <a:gd name="connsiteY210" fmla="*/ 81546 h 1322177"/>
              <a:gd name="connsiteX211" fmla="*/ 26210 w 3407361"/>
              <a:gd name="connsiteY211" fmla="*/ 62496 h 1322177"/>
              <a:gd name="connsiteX212" fmla="*/ 21449 w 3407361"/>
              <a:gd name="connsiteY212" fmla="*/ 12489 h 1322177"/>
              <a:gd name="connsiteX213" fmla="*/ 3407361 w 3407361"/>
              <a:gd name="connsiteY213" fmla="*/ 0 h 1322177"/>
              <a:gd name="connsiteX214" fmla="*/ 2636060 w 3407361"/>
              <a:gd name="connsiteY214" fmla="*/ 893551 h 1322177"/>
              <a:gd name="connsiteX0" fmla="*/ 3395185 w 3407361"/>
              <a:gd name="connsiteY0" fmla="*/ 850419 h 1322177"/>
              <a:gd name="connsiteX1" fmla="*/ 2033605 w 3407361"/>
              <a:gd name="connsiteY1" fmla="*/ 974514 h 1322177"/>
              <a:gd name="connsiteX2" fmla="*/ 1995505 w 3407361"/>
              <a:gd name="connsiteY2" fmla="*/ 943558 h 1322177"/>
              <a:gd name="connsiteX3" fmla="*/ 1962167 w 3407361"/>
              <a:gd name="connsiteY3" fmla="*/ 914983 h 1322177"/>
              <a:gd name="connsiteX4" fmla="*/ 1921686 w 3407361"/>
              <a:gd name="connsiteY4" fmla="*/ 893552 h 1322177"/>
              <a:gd name="connsiteX5" fmla="*/ 1905017 w 3407361"/>
              <a:gd name="connsiteY5" fmla="*/ 888789 h 1322177"/>
              <a:gd name="connsiteX6" fmla="*/ 1905017 w 3407361"/>
              <a:gd name="connsiteY6" fmla="*/ 888789 h 1322177"/>
              <a:gd name="connsiteX7" fmla="*/ 1933592 w 3407361"/>
              <a:gd name="connsiteY7" fmla="*/ 881646 h 1322177"/>
              <a:gd name="connsiteX8" fmla="*/ 1952642 w 3407361"/>
              <a:gd name="connsiteY8" fmla="*/ 874502 h 1322177"/>
              <a:gd name="connsiteX9" fmla="*/ 1933592 w 3407361"/>
              <a:gd name="connsiteY9" fmla="*/ 864977 h 1322177"/>
              <a:gd name="connsiteX10" fmla="*/ 1900255 w 3407361"/>
              <a:gd name="connsiteY10" fmla="*/ 855452 h 1322177"/>
              <a:gd name="connsiteX11" fmla="*/ 1871680 w 3407361"/>
              <a:gd name="connsiteY11" fmla="*/ 841164 h 1322177"/>
              <a:gd name="connsiteX12" fmla="*/ 1840723 w 3407361"/>
              <a:gd name="connsiteY12" fmla="*/ 824496 h 1322177"/>
              <a:gd name="connsiteX13" fmla="*/ 1819292 w 3407361"/>
              <a:gd name="connsiteY13" fmla="*/ 810208 h 1322177"/>
              <a:gd name="connsiteX14" fmla="*/ 1814530 w 3407361"/>
              <a:gd name="connsiteY14" fmla="*/ 791158 h 1322177"/>
              <a:gd name="connsiteX15" fmla="*/ 1843105 w 3407361"/>
              <a:gd name="connsiteY15" fmla="*/ 800683 h 1322177"/>
              <a:gd name="connsiteX16" fmla="*/ 1843105 w 3407361"/>
              <a:gd name="connsiteY16" fmla="*/ 800683 h 1322177"/>
              <a:gd name="connsiteX17" fmla="*/ 1871680 w 3407361"/>
              <a:gd name="connsiteY17" fmla="*/ 803064 h 1322177"/>
              <a:gd name="connsiteX18" fmla="*/ 1916923 w 3407361"/>
              <a:gd name="connsiteY18" fmla="*/ 812589 h 1322177"/>
              <a:gd name="connsiteX19" fmla="*/ 1916923 w 3407361"/>
              <a:gd name="connsiteY19" fmla="*/ 812589 h 1322177"/>
              <a:gd name="connsiteX20" fmla="*/ 1897873 w 3407361"/>
              <a:gd name="connsiteY20" fmla="*/ 781633 h 1322177"/>
              <a:gd name="connsiteX21" fmla="*/ 1862155 w 3407361"/>
              <a:gd name="connsiteY21" fmla="*/ 788777 h 1322177"/>
              <a:gd name="connsiteX22" fmla="*/ 1838342 w 3407361"/>
              <a:gd name="connsiteY22" fmla="*/ 781633 h 1322177"/>
              <a:gd name="connsiteX23" fmla="*/ 1812148 w 3407361"/>
              <a:gd name="connsiteY23" fmla="*/ 779252 h 1322177"/>
              <a:gd name="connsiteX24" fmla="*/ 1785955 w 3407361"/>
              <a:gd name="connsiteY24" fmla="*/ 788777 h 1322177"/>
              <a:gd name="connsiteX25" fmla="*/ 1757380 w 3407361"/>
              <a:gd name="connsiteY25" fmla="*/ 795921 h 1322177"/>
              <a:gd name="connsiteX26" fmla="*/ 1728805 w 3407361"/>
              <a:gd name="connsiteY26" fmla="*/ 795921 h 1322177"/>
              <a:gd name="connsiteX27" fmla="*/ 1702611 w 3407361"/>
              <a:gd name="connsiteY27" fmla="*/ 781633 h 1322177"/>
              <a:gd name="connsiteX28" fmla="*/ 1678798 w 3407361"/>
              <a:gd name="connsiteY28" fmla="*/ 793539 h 1322177"/>
              <a:gd name="connsiteX29" fmla="*/ 1664511 w 3407361"/>
              <a:gd name="connsiteY29" fmla="*/ 788777 h 1322177"/>
              <a:gd name="connsiteX30" fmla="*/ 1628792 w 3407361"/>
              <a:gd name="connsiteY30" fmla="*/ 795921 h 1322177"/>
              <a:gd name="connsiteX31" fmla="*/ 1593073 w 3407361"/>
              <a:gd name="connsiteY31" fmla="*/ 795921 h 1322177"/>
              <a:gd name="connsiteX32" fmla="*/ 1569261 w 3407361"/>
              <a:gd name="connsiteY32" fmla="*/ 791158 h 1322177"/>
              <a:gd name="connsiteX33" fmla="*/ 1547830 w 3407361"/>
              <a:gd name="connsiteY33" fmla="*/ 776871 h 1322177"/>
              <a:gd name="connsiteX34" fmla="*/ 1547830 w 3407361"/>
              <a:gd name="connsiteY34" fmla="*/ 762583 h 1322177"/>
              <a:gd name="connsiteX35" fmla="*/ 1524017 w 3407361"/>
              <a:gd name="connsiteY35" fmla="*/ 798302 h 1322177"/>
              <a:gd name="connsiteX36" fmla="*/ 1528780 w 3407361"/>
              <a:gd name="connsiteY36" fmla="*/ 819733 h 1322177"/>
              <a:gd name="connsiteX37" fmla="*/ 1533542 w 3407361"/>
              <a:gd name="connsiteY37" fmla="*/ 836402 h 1322177"/>
              <a:gd name="connsiteX38" fmla="*/ 1578786 w 3407361"/>
              <a:gd name="connsiteY38" fmla="*/ 822114 h 1322177"/>
              <a:gd name="connsiteX39" fmla="*/ 1614505 w 3407361"/>
              <a:gd name="connsiteY39" fmla="*/ 819733 h 1322177"/>
              <a:gd name="connsiteX40" fmla="*/ 1654986 w 3407361"/>
              <a:gd name="connsiteY40" fmla="*/ 812589 h 1322177"/>
              <a:gd name="connsiteX41" fmla="*/ 1676417 w 3407361"/>
              <a:gd name="connsiteY41" fmla="*/ 812589 h 1322177"/>
              <a:gd name="connsiteX42" fmla="*/ 1702611 w 3407361"/>
              <a:gd name="connsiteY42" fmla="*/ 810208 h 1322177"/>
              <a:gd name="connsiteX43" fmla="*/ 1728805 w 3407361"/>
              <a:gd name="connsiteY43" fmla="*/ 826877 h 1322177"/>
              <a:gd name="connsiteX44" fmla="*/ 1750236 w 3407361"/>
              <a:gd name="connsiteY44" fmla="*/ 826877 h 1322177"/>
              <a:gd name="connsiteX45" fmla="*/ 1781192 w 3407361"/>
              <a:gd name="connsiteY45" fmla="*/ 836402 h 1322177"/>
              <a:gd name="connsiteX46" fmla="*/ 1795480 w 3407361"/>
              <a:gd name="connsiteY46" fmla="*/ 845927 h 1322177"/>
              <a:gd name="connsiteX47" fmla="*/ 1795480 w 3407361"/>
              <a:gd name="connsiteY47" fmla="*/ 864977 h 1322177"/>
              <a:gd name="connsiteX48" fmla="*/ 1724042 w 3407361"/>
              <a:gd name="connsiteY48" fmla="*/ 862596 h 1322177"/>
              <a:gd name="connsiteX49" fmla="*/ 1635936 w 3407361"/>
              <a:gd name="connsiteY49" fmla="*/ 872121 h 1322177"/>
              <a:gd name="connsiteX50" fmla="*/ 1550211 w 3407361"/>
              <a:gd name="connsiteY50" fmla="*/ 879264 h 1322177"/>
              <a:gd name="connsiteX51" fmla="*/ 1440673 w 3407361"/>
              <a:gd name="connsiteY51" fmla="*/ 903077 h 1322177"/>
              <a:gd name="connsiteX52" fmla="*/ 1340661 w 3407361"/>
              <a:gd name="connsiteY52" fmla="*/ 931652 h 1322177"/>
              <a:gd name="connsiteX53" fmla="*/ 1252555 w 3407361"/>
              <a:gd name="connsiteY53" fmla="*/ 974514 h 1322177"/>
              <a:gd name="connsiteX54" fmla="*/ 1193023 w 3407361"/>
              <a:gd name="connsiteY54" fmla="*/ 1007852 h 1322177"/>
              <a:gd name="connsiteX55" fmla="*/ 1114442 w 3407361"/>
              <a:gd name="connsiteY55" fmla="*/ 1034046 h 1322177"/>
              <a:gd name="connsiteX56" fmla="*/ 1026336 w 3407361"/>
              <a:gd name="connsiteY56" fmla="*/ 1065002 h 1322177"/>
              <a:gd name="connsiteX57" fmla="*/ 992998 w 3407361"/>
              <a:gd name="connsiteY57" fmla="*/ 1076908 h 1322177"/>
              <a:gd name="connsiteX58" fmla="*/ 971567 w 3407361"/>
              <a:gd name="connsiteY58" fmla="*/ 1069764 h 1322177"/>
              <a:gd name="connsiteX59" fmla="*/ 981092 w 3407361"/>
              <a:gd name="connsiteY59" fmla="*/ 1045952 h 1322177"/>
              <a:gd name="connsiteX60" fmla="*/ 995380 w 3407361"/>
              <a:gd name="connsiteY60" fmla="*/ 1029283 h 1322177"/>
              <a:gd name="connsiteX61" fmla="*/ 1007286 w 3407361"/>
              <a:gd name="connsiteY61" fmla="*/ 1010233 h 1322177"/>
              <a:gd name="connsiteX62" fmla="*/ 1007286 w 3407361"/>
              <a:gd name="connsiteY62" fmla="*/ 1010233 h 1322177"/>
              <a:gd name="connsiteX63" fmla="*/ 1038242 w 3407361"/>
              <a:gd name="connsiteY63" fmla="*/ 988802 h 1322177"/>
              <a:gd name="connsiteX64" fmla="*/ 1059673 w 3407361"/>
              <a:gd name="connsiteY64" fmla="*/ 995946 h 1322177"/>
              <a:gd name="connsiteX65" fmla="*/ 1069198 w 3407361"/>
              <a:gd name="connsiteY65" fmla="*/ 1024521 h 1322177"/>
              <a:gd name="connsiteX66" fmla="*/ 1085867 w 3407361"/>
              <a:gd name="connsiteY66" fmla="*/ 1022139 h 1322177"/>
              <a:gd name="connsiteX67" fmla="*/ 1083486 w 3407361"/>
              <a:gd name="connsiteY67" fmla="*/ 1003089 h 1322177"/>
              <a:gd name="connsiteX68" fmla="*/ 1083486 w 3407361"/>
              <a:gd name="connsiteY68" fmla="*/ 1003089 h 1322177"/>
              <a:gd name="connsiteX69" fmla="*/ 1093011 w 3407361"/>
              <a:gd name="connsiteY69" fmla="*/ 974514 h 1322177"/>
              <a:gd name="connsiteX70" fmla="*/ 1112061 w 3407361"/>
              <a:gd name="connsiteY70" fmla="*/ 964989 h 1322177"/>
              <a:gd name="connsiteX71" fmla="*/ 1090630 w 3407361"/>
              <a:gd name="connsiteY71" fmla="*/ 967371 h 1322177"/>
              <a:gd name="connsiteX72" fmla="*/ 1047767 w 3407361"/>
              <a:gd name="connsiteY72" fmla="*/ 976896 h 1322177"/>
              <a:gd name="connsiteX73" fmla="*/ 1026336 w 3407361"/>
              <a:gd name="connsiteY73" fmla="*/ 969752 h 1322177"/>
              <a:gd name="connsiteX74" fmla="*/ 997761 w 3407361"/>
              <a:gd name="connsiteY74" fmla="*/ 969752 h 1322177"/>
              <a:gd name="connsiteX75" fmla="*/ 988236 w 3407361"/>
              <a:gd name="connsiteY75" fmla="*/ 960227 h 1322177"/>
              <a:gd name="connsiteX76" fmla="*/ 1012048 w 3407361"/>
              <a:gd name="connsiteY76" fmla="*/ 948321 h 1322177"/>
              <a:gd name="connsiteX77" fmla="*/ 1062055 w 3407361"/>
              <a:gd name="connsiteY77" fmla="*/ 936414 h 1322177"/>
              <a:gd name="connsiteX78" fmla="*/ 1093011 w 3407361"/>
              <a:gd name="connsiteY78" fmla="*/ 929271 h 1322177"/>
              <a:gd name="connsiteX79" fmla="*/ 1116823 w 3407361"/>
              <a:gd name="connsiteY79" fmla="*/ 912602 h 1322177"/>
              <a:gd name="connsiteX80" fmla="*/ 1195405 w 3407361"/>
              <a:gd name="connsiteY80" fmla="*/ 895933 h 1322177"/>
              <a:gd name="connsiteX81" fmla="*/ 1214455 w 3407361"/>
              <a:gd name="connsiteY81" fmla="*/ 884027 h 1322177"/>
              <a:gd name="connsiteX82" fmla="*/ 1183498 w 3407361"/>
              <a:gd name="connsiteY82" fmla="*/ 879264 h 1322177"/>
              <a:gd name="connsiteX83" fmla="*/ 1114442 w 3407361"/>
              <a:gd name="connsiteY83" fmla="*/ 895933 h 1322177"/>
              <a:gd name="connsiteX84" fmla="*/ 1071580 w 3407361"/>
              <a:gd name="connsiteY84" fmla="*/ 907839 h 1322177"/>
              <a:gd name="connsiteX85" fmla="*/ 1047767 w 3407361"/>
              <a:gd name="connsiteY85" fmla="*/ 924508 h 1322177"/>
              <a:gd name="connsiteX86" fmla="*/ 1004905 w 3407361"/>
              <a:gd name="connsiteY86" fmla="*/ 931652 h 1322177"/>
              <a:gd name="connsiteX87" fmla="*/ 983473 w 3407361"/>
              <a:gd name="connsiteY87" fmla="*/ 926889 h 1322177"/>
              <a:gd name="connsiteX88" fmla="*/ 959661 w 3407361"/>
              <a:gd name="connsiteY88" fmla="*/ 931652 h 1322177"/>
              <a:gd name="connsiteX89" fmla="*/ 940611 w 3407361"/>
              <a:gd name="connsiteY89" fmla="*/ 917364 h 1322177"/>
              <a:gd name="connsiteX90" fmla="*/ 919180 w 3407361"/>
              <a:gd name="connsiteY90" fmla="*/ 910221 h 1322177"/>
              <a:gd name="connsiteX91" fmla="*/ 888223 w 3407361"/>
              <a:gd name="connsiteY91" fmla="*/ 910221 h 1322177"/>
              <a:gd name="connsiteX92" fmla="*/ 869173 w 3407361"/>
              <a:gd name="connsiteY92" fmla="*/ 917364 h 1322177"/>
              <a:gd name="connsiteX93" fmla="*/ 869173 w 3407361"/>
              <a:gd name="connsiteY93" fmla="*/ 898314 h 1322177"/>
              <a:gd name="connsiteX94" fmla="*/ 862030 w 3407361"/>
              <a:gd name="connsiteY94" fmla="*/ 872121 h 1322177"/>
              <a:gd name="connsiteX95" fmla="*/ 854886 w 3407361"/>
              <a:gd name="connsiteY95" fmla="*/ 841164 h 1322177"/>
              <a:gd name="connsiteX96" fmla="*/ 859648 w 3407361"/>
              <a:gd name="connsiteY96" fmla="*/ 812589 h 1322177"/>
              <a:gd name="connsiteX97" fmla="*/ 873936 w 3407361"/>
              <a:gd name="connsiteY97" fmla="*/ 791158 h 1322177"/>
              <a:gd name="connsiteX98" fmla="*/ 842980 w 3407361"/>
              <a:gd name="connsiteY98" fmla="*/ 817352 h 1322177"/>
              <a:gd name="connsiteX99" fmla="*/ 816786 w 3407361"/>
              <a:gd name="connsiteY99" fmla="*/ 817352 h 1322177"/>
              <a:gd name="connsiteX100" fmla="*/ 783448 w 3407361"/>
              <a:gd name="connsiteY100" fmla="*/ 819733 h 1322177"/>
              <a:gd name="connsiteX101" fmla="*/ 754873 w 3407361"/>
              <a:gd name="connsiteY101" fmla="*/ 812589 h 1322177"/>
              <a:gd name="connsiteX102" fmla="*/ 731061 w 3407361"/>
              <a:gd name="connsiteY102" fmla="*/ 791158 h 1322177"/>
              <a:gd name="connsiteX103" fmla="*/ 707248 w 3407361"/>
              <a:gd name="connsiteY103" fmla="*/ 784014 h 1322177"/>
              <a:gd name="connsiteX104" fmla="*/ 662005 w 3407361"/>
              <a:gd name="connsiteY104" fmla="*/ 791158 h 1322177"/>
              <a:gd name="connsiteX105" fmla="*/ 619142 w 3407361"/>
              <a:gd name="connsiteY105" fmla="*/ 798302 h 1322177"/>
              <a:gd name="connsiteX106" fmla="*/ 573898 w 3407361"/>
              <a:gd name="connsiteY106" fmla="*/ 805446 h 1322177"/>
              <a:gd name="connsiteX107" fmla="*/ 554848 w 3407361"/>
              <a:gd name="connsiteY107" fmla="*/ 793539 h 1322177"/>
              <a:gd name="connsiteX108" fmla="*/ 550086 w 3407361"/>
              <a:gd name="connsiteY108" fmla="*/ 776871 h 1322177"/>
              <a:gd name="connsiteX109" fmla="*/ 540561 w 3407361"/>
              <a:gd name="connsiteY109" fmla="*/ 753058 h 1322177"/>
              <a:gd name="connsiteX110" fmla="*/ 540561 w 3407361"/>
              <a:gd name="connsiteY110" fmla="*/ 753058 h 1322177"/>
              <a:gd name="connsiteX111" fmla="*/ 545323 w 3407361"/>
              <a:gd name="connsiteY111" fmla="*/ 805446 h 1322177"/>
              <a:gd name="connsiteX112" fmla="*/ 559611 w 3407361"/>
              <a:gd name="connsiteY112" fmla="*/ 822114 h 1322177"/>
              <a:gd name="connsiteX113" fmla="*/ 609617 w 3407361"/>
              <a:gd name="connsiteY113" fmla="*/ 826877 h 1322177"/>
              <a:gd name="connsiteX114" fmla="*/ 659623 w 3407361"/>
              <a:gd name="connsiteY114" fmla="*/ 814971 h 1322177"/>
              <a:gd name="connsiteX115" fmla="*/ 692961 w 3407361"/>
              <a:gd name="connsiteY115" fmla="*/ 810208 h 1322177"/>
              <a:gd name="connsiteX116" fmla="*/ 723917 w 3407361"/>
              <a:gd name="connsiteY116" fmla="*/ 817352 h 1322177"/>
              <a:gd name="connsiteX117" fmla="*/ 740586 w 3407361"/>
              <a:gd name="connsiteY117" fmla="*/ 843546 h 1322177"/>
              <a:gd name="connsiteX118" fmla="*/ 766780 w 3407361"/>
              <a:gd name="connsiteY118" fmla="*/ 843546 h 1322177"/>
              <a:gd name="connsiteX119" fmla="*/ 802498 w 3407361"/>
              <a:gd name="connsiteY119" fmla="*/ 838783 h 1322177"/>
              <a:gd name="connsiteX120" fmla="*/ 831073 w 3407361"/>
              <a:gd name="connsiteY120" fmla="*/ 848308 h 1322177"/>
              <a:gd name="connsiteX121" fmla="*/ 838217 w 3407361"/>
              <a:gd name="connsiteY121" fmla="*/ 893552 h 1322177"/>
              <a:gd name="connsiteX122" fmla="*/ 850123 w 3407361"/>
              <a:gd name="connsiteY122" fmla="*/ 931652 h 1322177"/>
              <a:gd name="connsiteX123" fmla="*/ 850123 w 3407361"/>
              <a:gd name="connsiteY123" fmla="*/ 948321 h 1322177"/>
              <a:gd name="connsiteX124" fmla="*/ 840598 w 3407361"/>
              <a:gd name="connsiteY124" fmla="*/ 964989 h 1322177"/>
              <a:gd name="connsiteX125" fmla="*/ 823930 w 3407361"/>
              <a:gd name="connsiteY125" fmla="*/ 974514 h 1322177"/>
              <a:gd name="connsiteX126" fmla="*/ 802498 w 3407361"/>
              <a:gd name="connsiteY126" fmla="*/ 979277 h 1322177"/>
              <a:gd name="connsiteX127" fmla="*/ 781067 w 3407361"/>
              <a:gd name="connsiteY127" fmla="*/ 979277 h 1322177"/>
              <a:gd name="connsiteX128" fmla="*/ 769161 w 3407361"/>
              <a:gd name="connsiteY128" fmla="*/ 988802 h 1322177"/>
              <a:gd name="connsiteX129" fmla="*/ 769161 w 3407361"/>
              <a:gd name="connsiteY129" fmla="*/ 988802 h 1322177"/>
              <a:gd name="connsiteX130" fmla="*/ 800117 w 3407361"/>
              <a:gd name="connsiteY130" fmla="*/ 991183 h 1322177"/>
              <a:gd name="connsiteX131" fmla="*/ 816786 w 3407361"/>
              <a:gd name="connsiteY131" fmla="*/ 1003089 h 1322177"/>
              <a:gd name="connsiteX132" fmla="*/ 838217 w 3407361"/>
              <a:gd name="connsiteY132" fmla="*/ 993564 h 1322177"/>
              <a:gd name="connsiteX133" fmla="*/ 838217 w 3407361"/>
              <a:gd name="connsiteY133" fmla="*/ 993564 h 1322177"/>
              <a:gd name="connsiteX134" fmla="*/ 864411 w 3407361"/>
              <a:gd name="connsiteY134" fmla="*/ 995946 h 1322177"/>
              <a:gd name="connsiteX135" fmla="*/ 881080 w 3407361"/>
              <a:gd name="connsiteY135" fmla="*/ 984039 h 1322177"/>
              <a:gd name="connsiteX136" fmla="*/ 909655 w 3407361"/>
              <a:gd name="connsiteY136" fmla="*/ 1022139 h 1322177"/>
              <a:gd name="connsiteX137" fmla="*/ 909655 w 3407361"/>
              <a:gd name="connsiteY137" fmla="*/ 1062621 h 1322177"/>
              <a:gd name="connsiteX138" fmla="*/ 902511 w 3407361"/>
              <a:gd name="connsiteY138" fmla="*/ 1084052 h 1322177"/>
              <a:gd name="connsiteX139" fmla="*/ 881080 w 3407361"/>
              <a:gd name="connsiteY139" fmla="*/ 1105483 h 1322177"/>
              <a:gd name="connsiteX140" fmla="*/ 842980 w 3407361"/>
              <a:gd name="connsiteY140" fmla="*/ 1119771 h 1322177"/>
              <a:gd name="connsiteX141" fmla="*/ 828692 w 3407361"/>
              <a:gd name="connsiteY141" fmla="*/ 1136439 h 1322177"/>
              <a:gd name="connsiteX142" fmla="*/ 812023 w 3407361"/>
              <a:gd name="connsiteY142" fmla="*/ 1157871 h 1322177"/>
              <a:gd name="connsiteX143" fmla="*/ 783448 w 3407361"/>
              <a:gd name="connsiteY143" fmla="*/ 1165014 h 1322177"/>
              <a:gd name="connsiteX144" fmla="*/ 766780 w 3407361"/>
              <a:gd name="connsiteY144" fmla="*/ 1172158 h 1322177"/>
              <a:gd name="connsiteX145" fmla="*/ 752492 w 3407361"/>
              <a:gd name="connsiteY145" fmla="*/ 1174539 h 1322177"/>
              <a:gd name="connsiteX146" fmla="*/ 745348 w 3407361"/>
              <a:gd name="connsiteY146" fmla="*/ 1160252 h 1322177"/>
              <a:gd name="connsiteX147" fmla="*/ 745348 w 3407361"/>
              <a:gd name="connsiteY147" fmla="*/ 1160252 h 1322177"/>
              <a:gd name="connsiteX148" fmla="*/ 735823 w 3407361"/>
              <a:gd name="connsiteY148" fmla="*/ 1186446 h 1322177"/>
              <a:gd name="connsiteX149" fmla="*/ 716773 w 3407361"/>
              <a:gd name="connsiteY149" fmla="*/ 1200733 h 1322177"/>
              <a:gd name="connsiteX150" fmla="*/ 700105 w 3407361"/>
              <a:gd name="connsiteY150" fmla="*/ 1207877 h 1322177"/>
              <a:gd name="connsiteX151" fmla="*/ 700105 w 3407361"/>
              <a:gd name="connsiteY151" fmla="*/ 1186446 h 1322177"/>
              <a:gd name="connsiteX152" fmla="*/ 688198 w 3407361"/>
              <a:gd name="connsiteY152" fmla="*/ 1165014 h 1322177"/>
              <a:gd name="connsiteX153" fmla="*/ 690580 w 3407361"/>
              <a:gd name="connsiteY153" fmla="*/ 1210258 h 1322177"/>
              <a:gd name="connsiteX154" fmla="*/ 678673 w 3407361"/>
              <a:gd name="connsiteY154" fmla="*/ 1226927 h 1322177"/>
              <a:gd name="connsiteX155" fmla="*/ 669148 w 3407361"/>
              <a:gd name="connsiteY155" fmla="*/ 1217402 h 1322177"/>
              <a:gd name="connsiteX156" fmla="*/ 647717 w 3407361"/>
              <a:gd name="connsiteY156" fmla="*/ 1210258 h 1322177"/>
              <a:gd name="connsiteX157" fmla="*/ 631048 w 3407361"/>
              <a:gd name="connsiteY157" fmla="*/ 1205496 h 1322177"/>
              <a:gd name="connsiteX158" fmla="*/ 614380 w 3407361"/>
              <a:gd name="connsiteY158" fmla="*/ 1234071 h 1322177"/>
              <a:gd name="connsiteX159" fmla="*/ 588186 w 3407361"/>
              <a:gd name="connsiteY159" fmla="*/ 1248358 h 1322177"/>
              <a:gd name="connsiteX160" fmla="*/ 566755 w 3407361"/>
              <a:gd name="connsiteY160" fmla="*/ 1274552 h 1322177"/>
              <a:gd name="connsiteX161" fmla="*/ 557230 w 3407361"/>
              <a:gd name="connsiteY161" fmla="*/ 1288840 h 1322177"/>
              <a:gd name="connsiteX162" fmla="*/ 545324 w 3407361"/>
              <a:gd name="connsiteY162" fmla="*/ 1307889 h 1322177"/>
              <a:gd name="connsiteX163" fmla="*/ 514367 w 3407361"/>
              <a:gd name="connsiteY163" fmla="*/ 1322177 h 1322177"/>
              <a:gd name="connsiteX164" fmla="*/ 488173 w 3407361"/>
              <a:gd name="connsiteY164" fmla="*/ 1310271 h 1322177"/>
              <a:gd name="connsiteX165" fmla="*/ 471505 w 3407361"/>
              <a:gd name="connsiteY165" fmla="*/ 1300746 h 1322177"/>
              <a:gd name="connsiteX166" fmla="*/ 452455 w 3407361"/>
              <a:gd name="connsiteY166" fmla="*/ 1295983 h 1322177"/>
              <a:gd name="connsiteX167" fmla="*/ 431023 w 3407361"/>
              <a:gd name="connsiteY167" fmla="*/ 1279314 h 1322177"/>
              <a:gd name="connsiteX168" fmla="*/ 431023 w 3407361"/>
              <a:gd name="connsiteY168" fmla="*/ 1279314 h 1322177"/>
              <a:gd name="connsiteX169" fmla="*/ 431023 w 3407361"/>
              <a:gd name="connsiteY169" fmla="*/ 1279314 h 1322177"/>
              <a:gd name="connsiteX170" fmla="*/ 397686 w 3407361"/>
              <a:gd name="connsiteY170" fmla="*/ 1241214 h 1322177"/>
              <a:gd name="connsiteX171" fmla="*/ 388161 w 3407361"/>
              <a:gd name="connsiteY171" fmla="*/ 1229308 h 1322177"/>
              <a:gd name="connsiteX172" fmla="*/ 378636 w 3407361"/>
              <a:gd name="connsiteY172" fmla="*/ 1231689 h 1322177"/>
              <a:gd name="connsiteX173" fmla="*/ 378636 w 3407361"/>
              <a:gd name="connsiteY173" fmla="*/ 1217402 h 1322177"/>
              <a:gd name="connsiteX174" fmla="*/ 373873 w 3407361"/>
              <a:gd name="connsiteY174" fmla="*/ 1203114 h 1322177"/>
              <a:gd name="connsiteX175" fmla="*/ 357205 w 3407361"/>
              <a:gd name="connsiteY175" fmla="*/ 1207877 h 1322177"/>
              <a:gd name="connsiteX176" fmla="*/ 350061 w 3407361"/>
              <a:gd name="connsiteY176" fmla="*/ 1186446 h 1322177"/>
              <a:gd name="connsiteX177" fmla="*/ 335773 w 3407361"/>
              <a:gd name="connsiteY177" fmla="*/ 1167396 h 1322177"/>
              <a:gd name="connsiteX178" fmla="*/ 350061 w 3407361"/>
              <a:gd name="connsiteY178" fmla="*/ 1155489 h 1322177"/>
              <a:gd name="connsiteX179" fmla="*/ 342917 w 3407361"/>
              <a:gd name="connsiteY179" fmla="*/ 1131677 h 1322177"/>
              <a:gd name="connsiteX180" fmla="*/ 326248 w 3407361"/>
              <a:gd name="connsiteY180" fmla="*/ 1119771 h 1322177"/>
              <a:gd name="connsiteX181" fmla="*/ 333392 w 3407361"/>
              <a:gd name="connsiteY181" fmla="*/ 1103102 h 1322177"/>
              <a:gd name="connsiteX182" fmla="*/ 345298 w 3407361"/>
              <a:gd name="connsiteY182" fmla="*/ 1105483 h 1322177"/>
              <a:gd name="connsiteX183" fmla="*/ 373873 w 3407361"/>
              <a:gd name="connsiteY183" fmla="*/ 1110246 h 1322177"/>
              <a:gd name="connsiteX184" fmla="*/ 371492 w 3407361"/>
              <a:gd name="connsiteY184" fmla="*/ 1086433 h 1322177"/>
              <a:gd name="connsiteX185" fmla="*/ 397686 w 3407361"/>
              <a:gd name="connsiteY185" fmla="*/ 1067383 h 1322177"/>
              <a:gd name="connsiteX186" fmla="*/ 402449 w 3407361"/>
              <a:gd name="connsiteY186" fmla="*/ 1010233 h 1322177"/>
              <a:gd name="connsiteX187" fmla="*/ 364348 w 3407361"/>
              <a:gd name="connsiteY187" fmla="*/ 969752 h 1322177"/>
              <a:gd name="connsiteX188" fmla="*/ 345298 w 3407361"/>
              <a:gd name="connsiteY188" fmla="*/ 934033 h 1322177"/>
              <a:gd name="connsiteX189" fmla="*/ 307198 w 3407361"/>
              <a:gd name="connsiteY189" fmla="*/ 900696 h 1322177"/>
              <a:gd name="connsiteX190" fmla="*/ 302436 w 3407361"/>
              <a:gd name="connsiteY190" fmla="*/ 834021 h 1322177"/>
              <a:gd name="connsiteX191" fmla="*/ 321486 w 3407361"/>
              <a:gd name="connsiteY191" fmla="*/ 805446 h 1322177"/>
              <a:gd name="connsiteX192" fmla="*/ 321486 w 3407361"/>
              <a:gd name="connsiteY192" fmla="*/ 805446 h 1322177"/>
              <a:gd name="connsiteX193" fmla="*/ 304817 w 3407361"/>
              <a:gd name="connsiteY193" fmla="*/ 769727 h 1322177"/>
              <a:gd name="connsiteX194" fmla="*/ 283386 w 3407361"/>
              <a:gd name="connsiteY194" fmla="*/ 755439 h 1322177"/>
              <a:gd name="connsiteX195" fmla="*/ 276242 w 3407361"/>
              <a:gd name="connsiteY195" fmla="*/ 738771 h 1322177"/>
              <a:gd name="connsiteX196" fmla="*/ 259573 w 3407361"/>
              <a:gd name="connsiteY196" fmla="*/ 717339 h 1322177"/>
              <a:gd name="connsiteX197" fmla="*/ 240523 w 3407361"/>
              <a:gd name="connsiteY197" fmla="*/ 693527 h 1322177"/>
              <a:gd name="connsiteX198" fmla="*/ 214330 w 3407361"/>
              <a:gd name="connsiteY198" fmla="*/ 684002 h 1322177"/>
              <a:gd name="connsiteX199" fmla="*/ 138130 w 3407361"/>
              <a:gd name="connsiteY199" fmla="*/ 605421 h 1322177"/>
              <a:gd name="connsiteX200" fmla="*/ 71455 w 3407361"/>
              <a:gd name="connsiteY200" fmla="*/ 493502 h 1322177"/>
              <a:gd name="connsiteX201" fmla="*/ 59548 w 3407361"/>
              <a:gd name="connsiteY201" fmla="*/ 436352 h 1322177"/>
              <a:gd name="connsiteX202" fmla="*/ 28592 w 3407361"/>
              <a:gd name="connsiteY202" fmla="*/ 386346 h 1322177"/>
              <a:gd name="connsiteX203" fmla="*/ 28592 w 3407361"/>
              <a:gd name="connsiteY203" fmla="*/ 355389 h 1322177"/>
              <a:gd name="connsiteX204" fmla="*/ 9542 w 3407361"/>
              <a:gd name="connsiteY204" fmla="*/ 305383 h 1322177"/>
              <a:gd name="connsiteX205" fmla="*/ 11923 w 3407361"/>
              <a:gd name="connsiteY205" fmla="*/ 272046 h 1322177"/>
              <a:gd name="connsiteX206" fmla="*/ 4780 w 3407361"/>
              <a:gd name="connsiteY206" fmla="*/ 229183 h 1322177"/>
              <a:gd name="connsiteX207" fmla="*/ 11922 w 3407361"/>
              <a:gd name="connsiteY207" fmla="*/ 202989 h 1322177"/>
              <a:gd name="connsiteX208" fmla="*/ 19066 w 3407361"/>
              <a:gd name="connsiteY208" fmla="*/ 167271 h 1322177"/>
              <a:gd name="connsiteX209" fmla="*/ 9541 w 3407361"/>
              <a:gd name="connsiteY209" fmla="*/ 112502 h 1322177"/>
              <a:gd name="connsiteX210" fmla="*/ 17 w 3407361"/>
              <a:gd name="connsiteY210" fmla="*/ 81546 h 1322177"/>
              <a:gd name="connsiteX211" fmla="*/ 26210 w 3407361"/>
              <a:gd name="connsiteY211" fmla="*/ 62496 h 1322177"/>
              <a:gd name="connsiteX212" fmla="*/ 21449 w 3407361"/>
              <a:gd name="connsiteY212" fmla="*/ 12489 h 1322177"/>
              <a:gd name="connsiteX213" fmla="*/ 3407361 w 3407361"/>
              <a:gd name="connsiteY213" fmla="*/ 0 h 1322177"/>
              <a:gd name="connsiteX214" fmla="*/ 3395185 w 3407361"/>
              <a:gd name="connsiteY214" fmla="*/ 850419 h 1322177"/>
              <a:gd name="connsiteX0" fmla="*/ 3395185 w 3407361"/>
              <a:gd name="connsiteY0" fmla="*/ 850419 h 1322177"/>
              <a:gd name="connsiteX1" fmla="*/ 2173692 w 3407361"/>
              <a:gd name="connsiteY1" fmla="*/ 976267 h 1322177"/>
              <a:gd name="connsiteX2" fmla="*/ 2033605 w 3407361"/>
              <a:gd name="connsiteY2" fmla="*/ 974514 h 1322177"/>
              <a:gd name="connsiteX3" fmla="*/ 1995505 w 3407361"/>
              <a:gd name="connsiteY3" fmla="*/ 943558 h 1322177"/>
              <a:gd name="connsiteX4" fmla="*/ 1962167 w 3407361"/>
              <a:gd name="connsiteY4" fmla="*/ 914983 h 1322177"/>
              <a:gd name="connsiteX5" fmla="*/ 1921686 w 3407361"/>
              <a:gd name="connsiteY5" fmla="*/ 893552 h 1322177"/>
              <a:gd name="connsiteX6" fmla="*/ 1905017 w 3407361"/>
              <a:gd name="connsiteY6" fmla="*/ 888789 h 1322177"/>
              <a:gd name="connsiteX7" fmla="*/ 1905017 w 3407361"/>
              <a:gd name="connsiteY7" fmla="*/ 888789 h 1322177"/>
              <a:gd name="connsiteX8" fmla="*/ 1933592 w 3407361"/>
              <a:gd name="connsiteY8" fmla="*/ 881646 h 1322177"/>
              <a:gd name="connsiteX9" fmla="*/ 1952642 w 3407361"/>
              <a:gd name="connsiteY9" fmla="*/ 874502 h 1322177"/>
              <a:gd name="connsiteX10" fmla="*/ 1933592 w 3407361"/>
              <a:gd name="connsiteY10" fmla="*/ 864977 h 1322177"/>
              <a:gd name="connsiteX11" fmla="*/ 1900255 w 3407361"/>
              <a:gd name="connsiteY11" fmla="*/ 855452 h 1322177"/>
              <a:gd name="connsiteX12" fmla="*/ 1871680 w 3407361"/>
              <a:gd name="connsiteY12" fmla="*/ 841164 h 1322177"/>
              <a:gd name="connsiteX13" fmla="*/ 1840723 w 3407361"/>
              <a:gd name="connsiteY13" fmla="*/ 824496 h 1322177"/>
              <a:gd name="connsiteX14" fmla="*/ 1819292 w 3407361"/>
              <a:gd name="connsiteY14" fmla="*/ 810208 h 1322177"/>
              <a:gd name="connsiteX15" fmla="*/ 1814530 w 3407361"/>
              <a:gd name="connsiteY15" fmla="*/ 791158 h 1322177"/>
              <a:gd name="connsiteX16" fmla="*/ 1843105 w 3407361"/>
              <a:gd name="connsiteY16" fmla="*/ 800683 h 1322177"/>
              <a:gd name="connsiteX17" fmla="*/ 1843105 w 3407361"/>
              <a:gd name="connsiteY17" fmla="*/ 800683 h 1322177"/>
              <a:gd name="connsiteX18" fmla="*/ 1871680 w 3407361"/>
              <a:gd name="connsiteY18" fmla="*/ 803064 h 1322177"/>
              <a:gd name="connsiteX19" fmla="*/ 1916923 w 3407361"/>
              <a:gd name="connsiteY19" fmla="*/ 812589 h 1322177"/>
              <a:gd name="connsiteX20" fmla="*/ 1916923 w 3407361"/>
              <a:gd name="connsiteY20" fmla="*/ 812589 h 1322177"/>
              <a:gd name="connsiteX21" fmla="*/ 1897873 w 3407361"/>
              <a:gd name="connsiteY21" fmla="*/ 781633 h 1322177"/>
              <a:gd name="connsiteX22" fmla="*/ 1862155 w 3407361"/>
              <a:gd name="connsiteY22" fmla="*/ 788777 h 1322177"/>
              <a:gd name="connsiteX23" fmla="*/ 1838342 w 3407361"/>
              <a:gd name="connsiteY23" fmla="*/ 781633 h 1322177"/>
              <a:gd name="connsiteX24" fmla="*/ 1812148 w 3407361"/>
              <a:gd name="connsiteY24" fmla="*/ 779252 h 1322177"/>
              <a:gd name="connsiteX25" fmla="*/ 1785955 w 3407361"/>
              <a:gd name="connsiteY25" fmla="*/ 788777 h 1322177"/>
              <a:gd name="connsiteX26" fmla="*/ 1757380 w 3407361"/>
              <a:gd name="connsiteY26" fmla="*/ 795921 h 1322177"/>
              <a:gd name="connsiteX27" fmla="*/ 1728805 w 3407361"/>
              <a:gd name="connsiteY27" fmla="*/ 795921 h 1322177"/>
              <a:gd name="connsiteX28" fmla="*/ 1702611 w 3407361"/>
              <a:gd name="connsiteY28" fmla="*/ 781633 h 1322177"/>
              <a:gd name="connsiteX29" fmla="*/ 1678798 w 3407361"/>
              <a:gd name="connsiteY29" fmla="*/ 793539 h 1322177"/>
              <a:gd name="connsiteX30" fmla="*/ 1664511 w 3407361"/>
              <a:gd name="connsiteY30" fmla="*/ 788777 h 1322177"/>
              <a:gd name="connsiteX31" fmla="*/ 1628792 w 3407361"/>
              <a:gd name="connsiteY31" fmla="*/ 795921 h 1322177"/>
              <a:gd name="connsiteX32" fmla="*/ 1593073 w 3407361"/>
              <a:gd name="connsiteY32" fmla="*/ 795921 h 1322177"/>
              <a:gd name="connsiteX33" fmla="*/ 1569261 w 3407361"/>
              <a:gd name="connsiteY33" fmla="*/ 791158 h 1322177"/>
              <a:gd name="connsiteX34" fmla="*/ 1547830 w 3407361"/>
              <a:gd name="connsiteY34" fmla="*/ 776871 h 1322177"/>
              <a:gd name="connsiteX35" fmla="*/ 1547830 w 3407361"/>
              <a:gd name="connsiteY35" fmla="*/ 762583 h 1322177"/>
              <a:gd name="connsiteX36" fmla="*/ 1524017 w 3407361"/>
              <a:gd name="connsiteY36" fmla="*/ 798302 h 1322177"/>
              <a:gd name="connsiteX37" fmla="*/ 1528780 w 3407361"/>
              <a:gd name="connsiteY37" fmla="*/ 819733 h 1322177"/>
              <a:gd name="connsiteX38" fmla="*/ 1533542 w 3407361"/>
              <a:gd name="connsiteY38" fmla="*/ 836402 h 1322177"/>
              <a:gd name="connsiteX39" fmla="*/ 1578786 w 3407361"/>
              <a:gd name="connsiteY39" fmla="*/ 822114 h 1322177"/>
              <a:gd name="connsiteX40" fmla="*/ 1614505 w 3407361"/>
              <a:gd name="connsiteY40" fmla="*/ 819733 h 1322177"/>
              <a:gd name="connsiteX41" fmla="*/ 1654986 w 3407361"/>
              <a:gd name="connsiteY41" fmla="*/ 812589 h 1322177"/>
              <a:gd name="connsiteX42" fmla="*/ 1676417 w 3407361"/>
              <a:gd name="connsiteY42" fmla="*/ 812589 h 1322177"/>
              <a:gd name="connsiteX43" fmla="*/ 1702611 w 3407361"/>
              <a:gd name="connsiteY43" fmla="*/ 810208 h 1322177"/>
              <a:gd name="connsiteX44" fmla="*/ 1728805 w 3407361"/>
              <a:gd name="connsiteY44" fmla="*/ 826877 h 1322177"/>
              <a:gd name="connsiteX45" fmla="*/ 1750236 w 3407361"/>
              <a:gd name="connsiteY45" fmla="*/ 826877 h 1322177"/>
              <a:gd name="connsiteX46" fmla="*/ 1781192 w 3407361"/>
              <a:gd name="connsiteY46" fmla="*/ 836402 h 1322177"/>
              <a:gd name="connsiteX47" fmla="*/ 1795480 w 3407361"/>
              <a:gd name="connsiteY47" fmla="*/ 845927 h 1322177"/>
              <a:gd name="connsiteX48" fmla="*/ 1795480 w 3407361"/>
              <a:gd name="connsiteY48" fmla="*/ 864977 h 1322177"/>
              <a:gd name="connsiteX49" fmla="*/ 1724042 w 3407361"/>
              <a:gd name="connsiteY49" fmla="*/ 862596 h 1322177"/>
              <a:gd name="connsiteX50" fmla="*/ 1635936 w 3407361"/>
              <a:gd name="connsiteY50" fmla="*/ 872121 h 1322177"/>
              <a:gd name="connsiteX51" fmla="*/ 1550211 w 3407361"/>
              <a:gd name="connsiteY51" fmla="*/ 879264 h 1322177"/>
              <a:gd name="connsiteX52" fmla="*/ 1440673 w 3407361"/>
              <a:gd name="connsiteY52" fmla="*/ 903077 h 1322177"/>
              <a:gd name="connsiteX53" fmla="*/ 1340661 w 3407361"/>
              <a:gd name="connsiteY53" fmla="*/ 931652 h 1322177"/>
              <a:gd name="connsiteX54" fmla="*/ 1252555 w 3407361"/>
              <a:gd name="connsiteY54" fmla="*/ 974514 h 1322177"/>
              <a:gd name="connsiteX55" fmla="*/ 1193023 w 3407361"/>
              <a:gd name="connsiteY55" fmla="*/ 1007852 h 1322177"/>
              <a:gd name="connsiteX56" fmla="*/ 1114442 w 3407361"/>
              <a:gd name="connsiteY56" fmla="*/ 1034046 h 1322177"/>
              <a:gd name="connsiteX57" fmla="*/ 1026336 w 3407361"/>
              <a:gd name="connsiteY57" fmla="*/ 1065002 h 1322177"/>
              <a:gd name="connsiteX58" fmla="*/ 992998 w 3407361"/>
              <a:gd name="connsiteY58" fmla="*/ 1076908 h 1322177"/>
              <a:gd name="connsiteX59" fmla="*/ 971567 w 3407361"/>
              <a:gd name="connsiteY59" fmla="*/ 1069764 h 1322177"/>
              <a:gd name="connsiteX60" fmla="*/ 981092 w 3407361"/>
              <a:gd name="connsiteY60" fmla="*/ 1045952 h 1322177"/>
              <a:gd name="connsiteX61" fmla="*/ 995380 w 3407361"/>
              <a:gd name="connsiteY61" fmla="*/ 1029283 h 1322177"/>
              <a:gd name="connsiteX62" fmla="*/ 1007286 w 3407361"/>
              <a:gd name="connsiteY62" fmla="*/ 1010233 h 1322177"/>
              <a:gd name="connsiteX63" fmla="*/ 1007286 w 3407361"/>
              <a:gd name="connsiteY63" fmla="*/ 1010233 h 1322177"/>
              <a:gd name="connsiteX64" fmla="*/ 1038242 w 3407361"/>
              <a:gd name="connsiteY64" fmla="*/ 988802 h 1322177"/>
              <a:gd name="connsiteX65" fmla="*/ 1059673 w 3407361"/>
              <a:gd name="connsiteY65" fmla="*/ 995946 h 1322177"/>
              <a:gd name="connsiteX66" fmla="*/ 1069198 w 3407361"/>
              <a:gd name="connsiteY66" fmla="*/ 1024521 h 1322177"/>
              <a:gd name="connsiteX67" fmla="*/ 1085867 w 3407361"/>
              <a:gd name="connsiteY67" fmla="*/ 1022139 h 1322177"/>
              <a:gd name="connsiteX68" fmla="*/ 1083486 w 3407361"/>
              <a:gd name="connsiteY68" fmla="*/ 1003089 h 1322177"/>
              <a:gd name="connsiteX69" fmla="*/ 1083486 w 3407361"/>
              <a:gd name="connsiteY69" fmla="*/ 1003089 h 1322177"/>
              <a:gd name="connsiteX70" fmla="*/ 1093011 w 3407361"/>
              <a:gd name="connsiteY70" fmla="*/ 974514 h 1322177"/>
              <a:gd name="connsiteX71" fmla="*/ 1112061 w 3407361"/>
              <a:gd name="connsiteY71" fmla="*/ 964989 h 1322177"/>
              <a:gd name="connsiteX72" fmla="*/ 1090630 w 3407361"/>
              <a:gd name="connsiteY72" fmla="*/ 967371 h 1322177"/>
              <a:gd name="connsiteX73" fmla="*/ 1047767 w 3407361"/>
              <a:gd name="connsiteY73" fmla="*/ 976896 h 1322177"/>
              <a:gd name="connsiteX74" fmla="*/ 1026336 w 3407361"/>
              <a:gd name="connsiteY74" fmla="*/ 969752 h 1322177"/>
              <a:gd name="connsiteX75" fmla="*/ 997761 w 3407361"/>
              <a:gd name="connsiteY75" fmla="*/ 969752 h 1322177"/>
              <a:gd name="connsiteX76" fmla="*/ 988236 w 3407361"/>
              <a:gd name="connsiteY76" fmla="*/ 960227 h 1322177"/>
              <a:gd name="connsiteX77" fmla="*/ 1012048 w 3407361"/>
              <a:gd name="connsiteY77" fmla="*/ 948321 h 1322177"/>
              <a:gd name="connsiteX78" fmla="*/ 1062055 w 3407361"/>
              <a:gd name="connsiteY78" fmla="*/ 936414 h 1322177"/>
              <a:gd name="connsiteX79" fmla="*/ 1093011 w 3407361"/>
              <a:gd name="connsiteY79" fmla="*/ 929271 h 1322177"/>
              <a:gd name="connsiteX80" fmla="*/ 1116823 w 3407361"/>
              <a:gd name="connsiteY80" fmla="*/ 912602 h 1322177"/>
              <a:gd name="connsiteX81" fmla="*/ 1195405 w 3407361"/>
              <a:gd name="connsiteY81" fmla="*/ 895933 h 1322177"/>
              <a:gd name="connsiteX82" fmla="*/ 1214455 w 3407361"/>
              <a:gd name="connsiteY82" fmla="*/ 884027 h 1322177"/>
              <a:gd name="connsiteX83" fmla="*/ 1183498 w 3407361"/>
              <a:gd name="connsiteY83" fmla="*/ 879264 h 1322177"/>
              <a:gd name="connsiteX84" fmla="*/ 1114442 w 3407361"/>
              <a:gd name="connsiteY84" fmla="*/ 895933 h 1322177"/>
              <a:gd name="connsiteX85" fmla="*/ 1071580 w 3407361"/>
              <a:gd name="connsiteY85" fmla="*/ 907839 h 1322177"/>
              <a:gd name="connsiteX86" fmla="*/ 1047767 w 3407361"/>
              <a:gd name="connsiteY86" fmla="*/ 924508 h 1322177"/>
              <a:gd name="connsiteX87" fmla="*/ 1004905 w 3407361"/>
              <a:gd name="connsiteY87" fmla="*/ 931652 h 1322177"/>
              <a:gd name="connsiteX88" fmla="*/ 983473 w 3407361"/>
              <a:gd name="connsiteY88" fmla="*/ 926889 h 1322177"/>
              <a:gd name="connsiteX89" fmla="*/ 959661 w 3407361"/>
              <a:gd name="connsiteY89" fmla="*/ 931652 h 1322177"/>
              <a:gd name="connsiteX90" fmla="*/ 940611 w 3407361"/>
              <a:gd name="connsiteY90" fmla="*/ 917364 h 1322177"/>
              <a:gd name="connsiteX91" fmla="*/ 919180 w 3407361"/>
              <a:gd name="connsiteY91" fmla="*/ 910221 h 1322177"/>
              <a:gd name="connsiteX92" fmla="*/ 888223 w 3407361"/>
              <a:gd name="connsiteY92" fmla="*/ 910221 h 1322177"/>
              <a:gd name="connsiteX93" fmla="*/ 869173 w 3407361"/>
              <a:gd name="connsiteY93" fmla="*/ 917364 h 1322177"/>
              <a:gd name="connsiteX94" fmla="*/ 869173 w 3407361"/>
              <a:gd name="connsiteY94" fmla="*/ 898314 h 1322177"/>
              <a:gd name="connsiteX95" fmla="*/ 862030 w 3407361"/>
              <a:gd name="connsiteY95" fmla="*/ 872121 h 1322177"/>
              <a:gd name="connsiteX96" fmla="*/ 854886 w 3407361"/>
              <a:gd name="connsiteY96" fmla="*/ 841164 h 1322177"/>
              <a:gd name="connsiteX97" fmla="*/ 859648 w 3407361"/>
              <a:gd name="connsiteY97" fmla="*/ 812589 h 1322177"/>
              <a:gd name="connsiteX98" fmla="*/ 873936 w 3407361"/>
              <a:gd name="connsiteY98" fmla="*/ 791158 h 1322177"/>
              <a:gd name="connsiteX99" fmla="*/ 842980 w 3407361"/>
              <a:gd name="connsiteY99" fmla="*/ 817352 h 1322177"/>
              <a:gd name="connsiteX100" fmla="*/ 816786 w 3407361"/>
              <a:gd name="connsiteY100" fmla="*/ 817352 h 1322177"/>
              <a:gd name="connsiteX101" fmla="*/ 783448 w 3407361"/>
              <a:gd name="connsiteY101" fmla="*/ 819733 h 1322177"/>
              <a:gd name="connsiteX102" fmla="*/ 754873 w 3407361"/>
              <a:gd name="connsiteY102" fmla="*/ 812589 h 1322177"/>
              <a:gd name="connsiteX103" fmla="*/ 731061 w 3407361"/>
              <a:gd name="connsiteY103" fmla="*/ 791158 h 1322177"/>
              <a:gd name="connsiteX104" fmla="*/ 707248 w 3407361"/>
              <a:gd name="connsiteY104" fmla="*/ 784014 h 1322177"/>
              <a:gd name="connsiteX105" fmla="*/ 662005 w 3407361"/>
              <a:gd name="connsiteY105" fmla="*/ 791158 h 1322177"/>
              <a:gd name="connsiteX106" fmla="*/ 619142 w 3407361"/>
              <a:gd name="connsiteY106" fmla="*/ 798302 h 1322177"/>
              <a:gd name="connsiteX107" fmla="*/ 573898 w 3407361"/>
              <a:gd name="connsiteY107" fmla="*/ 805446 h 1322177"/>
              <a:gd name="connsiteX108" fmla="*/ 554848 w 3407361"/>
              <a:gd name="connsiteY108" fmla="*/ 793539 h 1322177"/>
              <a:gd name="connsiteX109" fmla="*/ 550086 w 3407361"/>
              <a:gd name="connsiteY109" fmla="*/ 776871 h 1322177"/>
              <a:gd name="connsiteX110" fmla="*/ 540561 w 3407361"/>
              <a:gd name="connsiteY110" fmla="*/ 753058 h 1322177"/>
              <a:gd name="connsiteX111" fmla="*/ 540561 w 3407361"/>
              <a:gd name="connsiteY111" fmla="*/ 753058 h 1322177"/>
              <a:gd name="connsiteX112" fmla="*/ 545323 w 3407361"/>
              <a:gd name="connsiteY112" fmla="*/ 805446 h 1322177"/>
              <a:gd name="connsiteX113" fmla="*/ 559611 w 3407361"/>
              <a:gd name="connsiteY113" fmla="*/ 822114 h 1322177"/>
              <a:gd name="connsiteX114" fmla="*/ 609617 w 3407361"/>
              <a:gd name="connsiteY114" fmla="*/ 826877 h 1322177"/>
              <a:gd name="connsiteX115" fmla="*/ 659623 w 3407361"/>
              <a:gd name="connsiteY115" fmla="*/ 814971 h 1322177"/>
              <a:gd name="connsiteX116" fmla="*/ 692961 w 3407361"/>
              <a:gd name="connsiteY116" fmla="*/ 810208 h 1322177"/>
              <a:gd name="connsiteX117" fmla="*/ 723917 w 3407361"/>
              <a:gd name="connsiteY117" fmla="*/ 817352 h 1322177"/>
              <a:gd name="connsiteX118" fmla="*/ 740586 w 3407361"/>
              <a:gd name="connsiteY118" fmla="*/ 843546 h 1322177"/>
              <a:gd name="connsiteX119" fmla="*/ 766780 w 3407361"/>
              <a:gd name="connsiteY119" fmla="*/ 843546 h 1322177"/>
              <a:gd name="connsiteX120" fmla="*/ 802498 w 3407361"/>
              <a:gd name="connsiteY120" fmla="*/ 838783 h 1322177"/>
              <a:gd name="connsiteX121" fmla="*/ 831073 w 3407361"/>
              <a:gd name="connsiteY121" fmla="*/ 848308 h 1322177"/>
              <a:gd name="connsiteX122" fmla="*/ 838217 w 3407361"/>
              <a:gd name="connsiteY122" fmla="*/ 893552 h 1322177"/>
              <a:gd name="connsiteX123" fmla="*/ 850123 w 3407361"/>
              <a:gd name="connsiteY123" fmla="*/ 931652 h 1322177"/>
              <a:gd name="connsiteX124" fmla="*/ 850123 w 3407361"/>
              <a:gd name="connsiteY124" fmla="*/ 948321 h 1322177"/>
              <a:gd name="connsiteX125" fmla="*/ 840598 w 3407361"/>
              <a:gd name="connsiteY125" fmla="*/ 964989 h 1322177"/>
              <a:gd name="connsiteX126" fmla="*/ 823930 w 3407361"/>
              <a:gd name="connsiteY126" fmla="*/ 974514 h 1322177"/>
              <a:gd name="connsiteX127" fmla="*/ 802498 w 3407361"/>
              <a:gd name="connsiteY127" fmla="*/ 979277 h 1322177"/>
              <a:gd name="connsiteX128" fmla="*/ 781067 w 3407361"/>
              <a:gd name="connsiteY128" fmla="*/ 979277 h 1322177"/>
              <a:gd name="connsiteX129" fmla="*/ 769161 w 3407361"/>
              <a:gd name="connsiteY129" fmla="*/ 988802 h 1322177"/>
              <a:gd name="connsiteX130" fmla="*/ 769161 w 3407361"/>
              <a:gd name="connsiteY130" fmla="*/ 988802 h 1322177"/>
              <a:gd name="connsiteX131" fmla="*/ 800117 w 3407361"/>
              <a:gd name="connsiteY131" fmla="*/ 991183 h 1322177"/>
              <a:gd name="connsiteX132" fmla="*/ 816786 w 3407361"/>
              <a:gd name="connsiteY132" fmla="*/ 1003089 h 1322177"/>
              <a:gd name="connsiteX133" fmla="*/ 838217 w 3407361"/>
              <a:gd name="connsiteY133" fmla="*/ 993564 h 1322177"/>
              <a:gd name="connsiteX134" fmla="*/ 838217 w 3407361"/>
              <a:gd name="connsiteY134" fmla="*/ 993564 h 1322177"/>
              <a:gd name="connsiteX135" fmla="*/ 864411 w 3407361"/>
              <a:gd name="connsiteY135" fmla="*/ 995946 h 1322177"/>
              <a:gd name="connsiteX136" fmla="*/ 881080 w 3407361"/>
              <a:gd name="connsiteY136" fmla="*/ 984039 h 1322177"/>
              <a:gd name="connsiteX137" fmla="*/ 909655 w 3407361"/>
              <a:gd name="connsiteY137" fmla="*/ 1022139 h 1322177"/>
              <a:gd name="connsiteX138" fmla="*/ 909655 w 3407361"/>
              <a:gd name="connsiteY138" fmla="*/ 1062621 h 1322177"/>
              <a:gd name="connsiteX139" fmla="*/ 902511 w 3407361"/>
              <a:gd name="connsiteY139" fmla="*/ 1084052 h 1322177"/>
              <a:gd name="connsiteX140" fmla="*/ 881080 w 3407361"/>
              <a:gd name="connsiteY140" fmla="*/ 1105483 h 1322177"/>
              <a:gd name="connsiteX141" fmla="*/ 842980 w 3407361"/>
              <a:gd name="connsiteY141" fmla="*/ 1119771 h 1322177"/>
              <a:gd name="connsiteX142" fmla="*/ 828692 w 3407361"/>
              <a:gd name="connsiteY142" fmla="*/ 1136439 h 1322177"/>
              <a:gd name="connsiteX143" fmla="*/ 812023 w 3407361"/>
              <a:gd name="connsiteY143" fmla="*/ 1157871 h 1322177"/>
              <a:gd name="connsiteX144" fmla="*/ 783448 w 3407361"/>
              <a:gd name="connsiteY144" fmla="*/ 1165014 h 1322177"/>
              <a:gd name="connsiteX145" fmla="*/ 766780 w 3407361"/>
              <a:gd name="connsiteY145" fmla="*/ 1172158 h 1322177"/>
              <a:gd name="connsiteX146" fmla="*/ 752492 w 3407361"/>
              <a:gd name="connsiteY146" fmla="*/ 1174539 h 1322177"/>
              <a:gd name="connsiteX147" fmla="*/ 745348 w 3407361"/>
              <a:gd name="connsiteY147" fmla="*/ 1160252 h 1322177"/>
              <a:gd name="connsiteX148" fmla="*/ 745348 w 3407361"/>
              <a:gd name="connsiteY148" fmla="*/ 1160252 h 1322177"/>
              <a:gd name="connsiteX149" fmla="*/ 735823 w 3407361"/>
              <a:gd name="connsiteY149" fmla="*/ 1186446 h 1322177"/>
              <a:gd name="connsiteX150" fmla="*/ 716773 w 3407361"/>
              <a:gd name="connsiteY150" fmla="*/ 1200733 h 1322177"/>
              <a:gd name="connsiteX151" fmla="*/ 700105 w 3407361"/>
              <a:gd name="connsiteY151" fmla="*/ 1207877 h 1322177"/>
              <a:gd name="connsiteX152" fmla="*/ 700105 w 3407361"/>
              <a:gd name="connsiteY152" fmla="*/ 1186446 h 1322177"/>
              <a:gd name="connsiteX153" fmla="*/ 688198 w 3407361"/>
              <a:gd name="connsiteY153" fmla="*/ 1165014 h 1322177"/>
              <a:gd name="connsiteX154" fmla="*/ 690580 w 3407361"/>
              <a:gd name="connsiteY154" fmla="*/ 1210258 h 1322177"/>
              <a:gd name="connsiteX155" fmla="*/ 678673 w 3407361"/>
              <a:gd name="connsiteY155" fmla="*/ 1226927 h 1322177"/>
              <a:gd name="connsiteX156" fmla="*/ 669148 w 3407361"/>
              <a:gd name="connsiteY156" fmla="*/ 1217402 h 1322177"/>
              <a:gd name="connsiteX157" fmla="*/ 647717 w 3407361"/>
              <a:gd name="connsiteY157" fmla="*/ 1210258 h 1322177"/>
              <a:gd name="connsiteX158" fmla="*/ 631048 w 3407361"/>
              <a:gd name="connsiteY158" fmla="*/ 1205496 h 1322177"/>
              <a:gd name="connsiteX159" fmla="*/ 614380 w 3407361"/>
              <a:gd name="connsiteY159" fmla="*/ 1234071 h 1322177"/>
              <a:gd name="connsiteX160" fmla="*/ 588186 w 3407361"/>
              <a:gd name="connsiteY160" fmla="*/ 1248358 h 1322177"/>
              <a:gd name="connsiteX161" fmla="*/ 566755 w 3407361"/>
              <a:gd name="connsiteY161" fmla="*/ 1274552 h 1322177"/>
              <a:gd name="connsiteX162" fmla="*/ 557230 w 3407361"/>
              <a:gd name="connsiteY162" fmla="*/ 1288840 h 1322177"/>
              <a:gd name="connsiteX163" fmla="*/ 545324 w 3407361"/>
              <a:gd name="connsiteY163" fmla="*/ 1307889 h 1322177"/>
              <a:gd name="connsiteX164" fmla="*/ 514367 w 3407361"/>
              <a:gd name="connsiteY164" fmla="*/ 1322177 h 1322177"/>
              <a:gd name="connsiteX165" fmla="*/ 488173 w 3407361"/>
              <a:gd name="connsiteY165" fmla="*/ 1310271 h 1322177"/>
              <a:gd name="connsiteX166" fmla="*/ 471505 w 3407361"/>
              <a:gd name="connsiteY166" fmla="*/ 1300746 h 1322177"/>
              <a:gd name="connsiteX167" fmla="*/ 452455 w 3407361"/>
              <a:gd name="connsiteY167" fmla="*/ 1295983 h 1322177"/>
              <a:gd name="connsiteX168" fmla="*/ 431023 w 3407361"/>
              <a:gd name="connsiteY168" fmla="*/ 1279314 h 1322177"/>
              <a:gd name="connsiteX169" fmla="*/ 431023 w 3407361"/>
              <a:gd name="connsiteY169" fmla="*/ 1279314 h 1322177"/>
              <a:gd name="connsiteX170" fmla="*/ 431023 w 3407361"/>
              <a:gd name="connsiteY170" fmla="*/ 1279314 h 1322177"/>
              <a:gd name="connsiteX171" fmla="*/ 397686 w 3407361"/>
              <a:gd name="connsiteY171" fmla="*/ 1241214 h 1322177"/>
              <a:gd name="connsiteX172" fmla="*/ 388161 w 3407361"/>
              <a:gd name="connsiteY172" fmla="*/ 1229308 h 1322177"/>
              <a:gd name="connsiteX173" fmla="*/ 378636 w 3407361"/>
              <a:gd name="connsiteY173" fmla="*/ 1231689 h 1322177"/>
              <a:gd name="connsiteX174" fmla="*/ 378636 w 3407361"/>
              <a:gd name="connsiteY174" fmla="*/ 1217402 h 1322177"/>
              <a:gd name="connsiteX175" fmla="*/ 373873 w 3407361"/>
              <a:gd name="connsiteY175" fmla="*/ 1203114 h 1322177"/>
              <a:gd name="connsiteX176" fmla="*/ 357205 w 3407361"/>
              <a:gd name="connsiteY176" fmla="*/ 1207877 h 1322177"/>
              <a:gd name="connsiteX177" fmla="*/ 350061 w 3407361"/>
              <a:gd name="connsiteY177" fmla="*/ 1186446 h 1322177"/>
              <a:gd name="connsiteX178" fmla="*/ 335773 w 3407361"/>
              <a:gd name="connsiteY178" fmla="*/ 1167396 h 1322177"/>
              <a:gd name="connsiteX179" fmla="*/ 350061 w 3407361"/>
              <a:gd name="connsiteY179" fmla="*/ 1155489 h 1322177"/>
              <a:gd name="connsiteX180" fmla="*/ 342917 w 3407361"/>
              <a:gd name="connsiteY180" fmla="*/ 1131677 h 1322177"/>
              <a:gd name="connsiteX181" fmla="*/ 326248 w 3407361"/>
              <a:gd name="connsiteY181" fmla="*/ 1119771 h 1322177"/>
              <a:gd name="connsiteX182" fmla="*/ 333392 w 3407361"/>
              <a:gd name="connsiteY182" fmla="*/ 1103102 h 1322177"/>
              <a:gd name="connsiteX183" fmla="*/ 345298 w 3407361"/>
              <a:gd name="connsiteY183" fmla="*/ 1105483 h 1322177"/>
              <a:gd name="connsiteX184" fmla="*/ 373873 w 3407361"/>
              <a:gd name="connsiteY184" fmla="*/ 1110246 h 1322177"/>
              <a:gd name="connsiteX185" fmla="*/ 371492 w 3407361"/>
              <a:gd name="connsiteY185" fmla="*/ 1086433 h 1322177"/>
              <a:gd name="connsiteX186" fmla="*/ 397686 w 3407361"/>
              <a:gd name="connsiteY186" fmla="*/ 1067383 h 1322177"/>
              <a:gd name="connsiteX187" fmla="*/ 402449 w 3407361"/>
              <a:gd name="connsiteY187" fmla="*/ 1010233 h 1322177"/>
              <a:gd name="connsiteX188" fmla="*/ 364348 w 3407361"/>
              <a:gd name="connsiteY188" fmla="*/ 969752 h 1322177"/>
              <a:gd name="connsiteX189" fmla="*/ 345298 w 3407361"/>
              <a:gd name="connsiteY189" fmla="*/ 934033 h 1322177"/>
              <a:gd name="connsiteX190" fmla="*/ 307198 w 3407361"/>
              <a:gd name="connsiteY190" fmla="*/ 900696 h 1322177"/>
              <a:gd name="connsiteX191" fmla="*/ 302436 w 3407361"/>
              <a:gd name="connsiteY191" fmla="*/ 834021 h 1322177"/>
              <a:gd name="connsiteX192" fmla="*/ 321486 w 3407361"/>
              <a:gd name="connsiteY192" fmla="*/ 805446 h 1322177"/>
              <a:gd name="connsiteX193" fmla="*/ 321486 w 3407361"/>
              <a:gd name="connsiteY193" fmla="*/ 805446 h 1322177"/>
              <a:gd name="connsiteX194" fmla="*/ 304817 w 3407361"/>
              <a:gd name="connsiteY194" fmla="*/ 769727 h 1322177"/>
              <a:gd name="connsiteX195" fmla="*/ 283386 w 3407361"/>
              <a:gd name="connsiteY195" fmla="*/ 755439 h 1322177"/>
              <a:gd name="connsiteX196" fmla="*/ 276242 w 3407361"/>
              <a:gd name="connsiteY196" fmla="*/ 738771 h 1322177"/>
              <a:gd name="connsiteX197" fmla="*/ 259573 w 3407361"/>
              <a:gd name="connsiteY197" fmla="*/ 717339 h 1322177"/>
              <a:gd name="connsiteX198" fmla="*/ 240523 w 3407361"/>
              <a:gd name="connsiteY198" fmla="*/ 693527 h 1322177"/>
              <a:gd name="connsiteX199" fmla="*/ 214330 w 3407361"/>
              <a:gd name="connsiteY199" fmla="*/ 684002 h 1322177"/>
              <a:gd name="connsiteX200" fmla="*/ 138130 w 3407361"/>
              <a:gd name="connsiteY200" fmla="*/ 605421 h 1322177"/>
              <a:gd name="connsiteX201" fmla="*/ 71455 w 3407361"/>
              <a:gd name="connsiteY201" fmla="*/ 493502 h 1322177"/>
              <a:gd name="connsiteX202" fmla="*/ 59548 w 3407361"/>
              <a:gd name="connsiteY202" fmla="*/ 436352 h 1322177"/>
              <a:gd name="connsiteX203" fmla="*/ 28592 w 3407361"/>
              <a:gd name="connsiteY203" fmla="*/ 386346 h 1322177"/>
              <a:gd name="connsiteX204" fmla="*/ 28592 w 3407361"/>
              <a:gd name="connsiteY204" fmla="*/ 355389 h 1322177"/>
              <a:gd name="connsiteX205" fmla="*/ 9542 w 3407361"/>
              <a:gd name="connsiteY205" fmla="*/ 305383 h 1322177"/>
              <a:gd name="connsiteX206" fmla="*/ 11923 w 3407361"/>
              <a:gd name="connsiteY206" fmla="*/ 272046 h 1322177"/>
              <a:gd name="connsiteX207" fmla="*/ 4780 w 3407361"/>
              <a:gd name="connsiteY207" fmla="*/ 229183 h 1322177"/>
              <a:gd name="connsiteX208" fmla="*/ 11922 w 3407361"/>
              <a:gd name="connsiteY208" fmla="*/ 202989 h 1322177"/>
              <a:gd name="connsiteX209" fmla="*/ 19066 w 3407361"/>
              <a:gd name="connsiteY209" fmla="*/ 167271 h 1322177"/>
              <a:gd name="connsiteX210" fmla="*/ 9541 w 3407361"/>
              <a:gd name="connsiteY210" fmla="*/ 112502 h 1322177"/>
              <a:gd name="connsiteX211" fmla="*/ 17 w 3407361"/>
              <a:gd name="connsiteY211" fmla="*/ 81546 h 1322177"/>
              <a:gd name="connsiteX212" fmla="*/ 26210 w 3407361"/>
              <a:gd name="connsiteY212" fmla="*/ 62496 h 1322177"/>
              <a:gd name="connsiteX213" fmla="*/ 21449 w 3407361"/>
              <a:gd name="connsiteY213" fmla="*/ 12489 h 1322177"/>
              <a:gd name="connsiteX214" fmla="*/ 3407361 w 3407361"/>
              <a:gd name="connsiteY214" fmla="*/ 0 h 1322177"/>
              <a:gd name="connsiteX215" fmla="*/ 3395185 w 3407361"/>
              <a:gd name="connsiteY215" fmla="*/ 850419 h 1322177"/>
              <a:gd name="connsiteX0" fmla="*/ 3395185 w 3407361"/>
              <a:gd name="connsiteY0" fmla="*/ 850419 h 1322177"/>
              <a:gd name="connsiteX1" fmla="*/ 2346220 w 3407361"/>
              <a:gd name="connsiteY1" fmla="*/ 933135 h 1322177"/>
              <a:gd name="connsiteX2" fmla="*/ 2173692 w 3407361"/>
              <a:gd name="connsiteY2" fmla="*/ 976267 h 1322177"/>
              <a:gd name="connsiteX3" fmla="*/ 2033605 w 3407361"/>
              <a:gd name="connsiteY3" fmla="*/ 974514 h 1322177"/>
              <a:gd name="connsiteX4" fmla="*/ 1995505 w 3407361"/>
              <a:gd name="connsiteY4" fmla="*/ 943558 h 1322177"/>
              <a:gd name="connsiteX5" fmla="*/ 1962167 w 3407361"/>
              <a:gd name="connsiteY5" fmla="*/ 914983 h 1322177"/>
              <a:gd name="connsiteX6" fmla="*/ 1921686 w 3407361"/>
              <a:gd name="connsiteY6" fmla="*/ 893552 h 1322177"/>
              <a:gd name="connsiteX7" fmla="*/ 1905017 w 3407361"/>
              <a:gd name="connsiteY7" fmla="*/ 888789 h 1322177"/>
              <a:gd name="connsiteX8" fmla="*/ 1905017 w 3407361"/>
              <a:gd name="connsiteY8" fmla="*/ 888789 h 1322177"/>
              <a:gd name="connsiteX9" fmla="*/ 1933592 w 3407361"/>
              <a:gd name="connsiteY9" fmla="*/ 881646 h 1322177"/>
              <a:gd name="connsiteX10" fmla="*/ 1952642 w 3407361"/>
              <a:gd name="connsiteY10" fmla="*/ 874502 h 1322177"/>
              <a:gd name="connsiteX11" fmla="*/ 1933592 w 3407361"/>
              <a:gd name="connsiteY11" fmla="*/ 864977 h 1322177"/>
              <a:gd name="connsiteX12" fmla="*/ 1900255 w 3407361"/>
              <a:gd name="connsiteY12" fmla="*/ 855452 h 1322177"/>
              <a:gd name="connsiteX13" fmla="*/ 1871680 w 3407361"/>
              <a:gd name="connsiteY13" fmla="*/ 841164 h 1322177"/>
              <a:gd name="connsiteX14" fmla="*/ 1840723 w 3407361"/>
              <a:gd name="connsiteY14" fmla="*/ 824496 h 1322177"/>
              <a:gd name="connsiteX15" fmla="*/ 1819292 w 3407361"/>
              <a:gd name="connsiteY15" fmla="*/ 810208 h 1322177"/>
              <a:gd name="connsiteX16" fmla="*/ 1814530 w 3407361"/>
              <a:gd name="connsiteY16" fmla="*/ 791158 h 1322177"/>
              <a:gd name="connsiteX17" fmla="*/ 1843105 w 3407361"/>
              <a:gd name="connsiteY17" fmla="*/ 800683 h 1322177"/>
              <a:gd name="connsiteX18" fmla="*/ 1843105 w 3407361"/>
              <a:gd name="connsiteY18" fmla="*/ 800683 h 1322177"/>
              <a:gd name="connsiteX19" fmla="*/ 1871680 w 3407361"/>
              <a:gd name="connsiteY19" fmla="*/ 803064 h 1322177"/>
              <a:gd name="connsiteX20" fmla="*/ 1916923 w 3407361"/>
              <a:gd name="connsiteY20" fmla="*/ 812589 h 1322177"/>
              <a:gd name="connsiteX21" fmla="*/ 1916923 w 3407361"/>
              <a:gd name="connsiteY21" fmla="*/ 812589 h 1322177"/>
              <a:gd name="connsiteX22" fmla="*/ 1897873 w 3407361"/>
              <a:gd name="connsiteY22" fmla="*/ 781633 h 1322177"/>
              <a:gd name="connsiteX23" fmla="*/ 1862155 w 3407361"/>
              <a:gd name="connsiteY23" fmla="*/ 788777 h 1322177"/>
              <a:gd name="connsiteX24" fmla="*/ 1838342 w 3407361"/>
              <a:gd name="connsiteY24" fmla="*/ 781633 h 1322177"/>
              <a:gd name="connsiteX25" fmla="*/ 1812148 w 3407361"/>
              <a:gd name="connsiteY25" fmla="*/ 779252 h 1322177"/>
              <a:gd name="connsiteX26" fmla="*/ 1785955 w 3407361"/>
              <a:gd name="connsiteY26" fmla="*/ 788777 h 1322177"/>
              <a:gd name="connsiteX27" fmla="*/ 1757380 w 3407361"/>
              <a:gd name="connsiteY27" fmla="*/ 795921 h 1322177"/>
              <a:gd name="connsiteX28" fmla="*/ 1728805 w 3407361"/>
              <a:gd name="connsiteY28" fmla="*/ 795921 h 1322177"/>
              <a:gd name="connsiteX29" fmla="*/ 1702611 w 3407361"/>
              <a:gd name="connsiteY29" fmla="*/ 781633 h 1322177"/>
              <a:gd name="connsiteX30" fmla="*/ 1678798 w 3407361"/>
              <a:gd name="connsiteY30" fmla="*/ 793539 h 1322177"/>
              <a:gd name="connsiteX31" fmla="*/ 1664511 w 3407361"/>
              <a:gd name="connsiteY31" fmla="*/ 788777 h 1322177"/>
              <a:gd name="connsiteX32" fmla="*/ 1628792 w 3407361"/>
              <a:gd name="connsiteY32" fmla="*/ 795921 h 1322177"/>
              <a:gd name="connsiteX33" fmla="*/ 1593073 w 3407361"/>
              <a:gd name="connsiteY33" fmla="*/ 795921 h 1322177"/>
              <a:gd name="connsiteX34" fmla="*/ 1569261 w 3407361"/>
              <a:gd name="connsiteY34" fmla="*/ 791158 h 1322177"/>
              <a:gd name="connsiteX35" fmla="*/ 1547830 w 3407361"/>
              <a:gd name="connsiteY35" fmla="*/ 776871 h 1322177"/>
              <a:gd name="connsiteX36" fmla="*/ 1547830 w 3407361"/>
              <a:gd name="connsiteY36" fmla="*/ 762583 h 1322177"/>
              <a:gd name="connsiteX37" fmla="*/ 1524017 w 3407361"/>
              <a:gd name="connsiteY37" fmla="*/ 798302 h 1322177"/>
              <a:gd name="connsiteX38" fmla="*/ 1528780 w 3407361"/>
              <a:gd name="connsiteY38" fmla="*/ 819733 h 1322177"/>
              <a:gd name="connsiteX39" fmla="*/ 1533542 w 3407361"/>
              <a:gd name="connsiteY39" fmla="*/ 836402 h 1322177"/>
              <a:gd name="connsiteX40" fmla="*/ 1578786 w 3407361"/>
              <a:gd name="connsiteY40" fmla="*/ 822114 h 1322177"/>
              <a:gd name="connsiteX41" fmla="*/ 1614505 w 3407361"/>
              <a:gd name="connsiteY41" fmla="*/ 819733 h 1322177"/>
              <a:gd name="connsiteX42" fmla="*/ 1654986 w 3407361"/>
              <a:gd name="connsiteY42" fmla="*/ 812589 h 1322177"/>
              <a:gd name="connsiteX43" fmla="*/ 1676417 w 3407361"/>
              <a:gd name="connsiteY43" fmla="*/ 812589 h 1322177"/>
              <a:gd name="connsiteX44" fmla="*/ 1702611 w 3407361"/>
              <a:gd name="connsiteY44" fmla="*/ 810208 h 1322177"/>
              <a:gd name="connsiteX45" fmla="*/ 1728805 w 3407361"/>
              <a:gd name="connsiteY45" fmla="*/ 826877 h 1322177"/>
              <a:gd name="connsiteX46" fmla="*/ 1750236 w 3407361"/>
              <a:gd name="connsiteY46" fmla="*/ 826877 h 1322177"/>
              <a:gd name="connsiteX47" fmla="*/ 1781192 w 3407361"/>
              <a:gd name="connsiteY47" fmla="*/ 836402 h 1322177"/>
              <a:gd name="connsiteX48" fmla="*/ 1795480 w 3407361"/>
              <a:gd name="connsiteY48" fmla="*/ 845927 h 1322177"/>
              <a:gd name="connsiteX49" fmla="*/ 1795480 w 3407361"/>
              <a:gd name="connsiteY49" fmla="*/ 864977 h 1322177"/>
              <a:gd name="connsiteX50" fmla="*/ 1724042 w 3407361"/>
              <a:gd name="connsiteY50" fmla="*/ 862596 h 1322177"/>
              <a:gd name="connsiteX51" fmla="*/ 1635936 w 3407361"/>
              <a:gd name="connsiteY51" fmla="*/ 872121 h 1322177"/>
              <a:gd name="connsiteX52" fmla="*/ 1550211 w 3407361"/>
              <a:gd name="connsiteY52" fmla="*/ 879264 h 1322177"/>
              <a:gd name="connsiteX53" fmla="*/ 1440673 w 3407361"/>
              <a:gd name="connsiteY53" fmla="*/ 903077 h 1322177"/>
              <a:gd name="connsiteX54" fmla="*/ 1340661 w 3407361"/>
              <a:gd name="connsiteY54" fmla="*/ 931652 h 1322177"/>
              <a:gd name="connsiteX55" fmla="*/ 1252555 w 3407361"/>
              <a:gd name="connsiteY55" fmla="*/ 974514 h 1322177"/>
              <a:gd name="connsiteX56" fmla="*/ 1193023 w 3407361"/>
              <a:gd name="connsiteY56" fmla="*/ 1007852 h 1322177"/>
              <a:gd name="connsiteX57" fmla="*/ 1114442 w 3407361"/>
              <a:gd name="connsiteY57" fmla="*/ 1034046 h 1322177"/>
              <a:gd name="connsiteX58" fmla="*/ 1026336 w 3407361"/>
              <a:gd name="connsiteY58" fmla="*/ 1065002 h 1322177"/>
              <a:gd name="connsiteX59" fmla="*/ 992998 w 3407361"/>
              <a:gd name="connsiteY59" fmla="*/ 1076908 h 1322177"/>
              <a:gd name="connsiteX60" fmla="*/ 971567 w 3407361"/>
              <a:gd name="connsiteY60" fmla="*/ 1069764 h 1322177"/>
              <a:gd name="connsiteX61" fmla="*/ 981092 w 3407361"/>
              <a:gd name="connsiteY61" fmla="*/ 1045952 h 1322177"/>
              <a:gd name="connsiteX62" fmla="*/ 995380 w 3407361"/>
              <a:gd name="connsiteY62" fmla="*/ 1029283 h 1322177"/>
              <a:gd name="connsiteX63" fmla="*/ 1007286 w 3407361"/>
              <a:gd name="connsiteY63" fmla="*/ 1010233 h 1322177"/>
              <a:gd name="connsiteX64" fmla="*/ 1007286 w 3407361"/>
              <a:gd name="connsiteY64" fmla="*/ 1010233 h 1322177"/>
              <a:gd name="connsiteX65" fmla="*/ 1038242 w 3407361"/>
              <a:gd name="connsiteY65" fmla="*/ 988802 h 1322177"/>
              <a:gd name="connsiteX66" fmla="*/ 1059673 w 3407361"/>
              <a:gd name="connsiteY66" fmla="*/ 995946 h 1322177"/>
              <a:gd name="connsiteX67" fmla="*/ 1069198 w 3407361"/>
              <a:gd name="connsiteY67" fmla="*/ 1024521 h 1322177"/>
              <a:gd name="connsiteX68" fmla="*/ 1085867 w 3407361"/>
              <a:gd name="connsiteY68" fmla="*/ 1022139 h 1322177"/>
              <a:gd name="connsiteX69" fmla="*/ 1083486 w 3407361"/>
              <a:gd name="connsiteY69" fmla="*/ 1003089 h 1322177"/>
              <a:gd name="connsiteX70" fmla="*/ 1083486 w 3407361"/>
              <a:gd name="connsiteY70" fmla="*/ 1003089 h 1322177"/>
              <a:gd name="connsiteX71" fmla="*/ 1093011 w 3407361"/>
              <a:gd name="connsiteY71" fmla="*/ 974514 h 1322177"/>
              <a:gd name="connsiteX72" fmla="*/ 1112061 w 3407361"/>
              <a:gd name="connsiteY72" fmla="*/ 964989 h 1322177"/>
              <a:gd name="connsiteX73" fmla="*/ 1090630 w 3407361"/>
              <a:gd name="connsiteY73" fmla="*/ 967371 h 1322177"/>
              <a:gd name="connsiteX74" fmla="*/ 1047767 w 3407361"/>
              <a:gd name="connsiteY74" fmla="*/ 976896 h 1322177"/>
              <a:gd name="connsiteX75" fmla="*/ 1026336 w 3407361"/>
              <a:gd name="connsiteY75" fmla="*/ 969752 h 1322177"/>
              <a:gd name="connsiteX76" fmla="*/ 997761 w 3407361"/>
              <a:gd name="connsiteY76" fmla="*/ 969752 h 1322177"/>
              <a:gd name="connsiteX77" fmla="*/ 988236 w 3407361"/>
              <a:gd name="connsiteY77" fmla="*/ 960227 h 1322177"/>
              <a:gd name="connsiteX78" fmla="*/ 1012048 w 3407361"/>
              <a:gd name="connsiteY78" fmla="*/ 948321 h 1322177"/>
              <a:gd name="connsiteX79" fmla="*/ 1062055 w 3407361"/>
              <a:gd name="connsiteY79" fmla="*/ 936414 h 1322177"/>
              <a:gd name="connsiteX80" fmla="*/ 1093011 w 3407361"/>
              <a:gd name="connsiteY80" fmla="*/ 929271 h 1322177"/>
              <a:gd name="connsiteX81" fmla="*/ 1116823 w 3407361"/>
              <a:gd name="connsiteY81" fmla="*/ 912602 h 1322177"/>
              <a:gd name="connsiteX82" fmla="*/ 1195405 w 3407361"/>
              <a:gd name="connsiteY82" fmla="*/ 895933 h 1322177"/>
              <a:gd name="connsiteX83" fmla="*/ 1214455 w 3407361"/>
              <a:gd name="connsiteY83" fmla="*/ 884027 h 1322177"/>
              <a:gd name="connsiteX84" fmla="*/ 1183498 w 3407361"/>
              <a:gd name="connsiteY84" fmla="*/ 879264 h 1322177"/>
              <a:gd name="connsiteX85" fmla="*/ 1114442 w 3407361"/>
              <a:gd name="connsiteY85" fmla="*/ 895933 h 1322177"/>
              <a:gd name="connsiteX86" fmla="*/ 1071580 w 3407361"/>
              <a:gd name="connsiteY86" fmla="*/ 907839 h 1322177"/>
              <a:gd name="connsiteX87" fmla="*/ 1047767 w 3407361"/>
              <a:gd name="connsiteY87" fmla="*/ 924508 h 1322177"/>
              <a:gd name="connsiteX88" fmla="*/ 1004905 w 3407361"/>
              <a:gd name="connsiteY88" fmla="*/ 931652 h 1322177"/>
              <a:gd name="connsiteX89" fmla="*/ 983473 w 3407361"/>
              <a:gd name="connsiteY89" fmla="*/ 926889 h 1322177"/>
              <a:gd name="connsiteX90" fmla="*/ 959661 w 3407361"/>
              <a:gd name="connsiteY90" fmla="*/ 931652 h 1322177"/>
              <a:gd name="connsiteX91" fmla="*/ 940611 w 3407361"/>
              <a:gd name="connsiteY91" fmla="*/ 917364 h 1322177"/>
              <a:gd name="connsiteX92" fmla="*/ 919180 w 3407361"/>
              <a:gd name="connsiteY92" fmla="*/ 910221 h 1322177"/>
              <a:gd name="connsiteX93" fmla="*/ 888223 w 3407361"/>
              <a:gd name="connsiteY93" fmla="*/ 910221 h 1322177"/>
              <a:gd name="connsiteX94" fmla="*/ 869173 w 3407361"/>
              <a:gd name="connsiteY94" fmla="*/ 917364 h 1322177"/>
              <a:gd name="connsiteX95" fmla="*/ 869173 w 3407361"/>
              <a:gd name="connsiteY95" fmla="*/ 898314 h 1322177"/>
              <a:gd name="connsiteX96" fmla="*/ 862030 w 3407361"/>
              <a:gd name="connsiteY96" fmla="*/ 872121 h 1322177"/>
              <a:gd name="connsiteX97" fmla="*/ 854886 w 3407361"/>
              <a:gd name="connsiteY97" fmla="*/ 841164 h 1322177"/>
              <a:gd name="connsiteX98" fmla="*/ 859648 w 3407361"/>
              <a:gd name="connsiteY98" fmla="*/ 812589 h 1322177"/>
              <a:gd name="connsiteX99" fmla="*/ 873936 w 3407361"/>
              <a:gd name="connsiteY99" fmla="*/ 791158 h 1322177"/>
              <a:gd name="connsiteX100" fmla="*/ 842980 w 3407361"/>
              <a:gd name="connsiteY100" fmla="*/ 817352 h 1322177"/>
              <a:gd name="connsiteX101" fmla="*/ 816786 w 3407361"/>
              <a:gd name="connsiteY101" fmla="*/ 817352 h 1322177"/>
              <a:gd name="connsiteX102" fmla="*/ 783448 w 3407361"/>
              <a:gd name="connsiteY102" fmla="*/ 819733 h 1322177"/>
              <a:gd name="connsiteX103" fmla="*/ 754873 w 3407361"/>
              <a:gd name="connsiteY103" fmla="*/ 812589 h 1322177"/>
              <a:gd name="connsiteX104" fmla="*/ 731061 w 3407361"/>
              <a:gd name="connsiteY104" fmla="*/ 791158 h 1322177"/>
              <a:gd name="connsiteX105" fmla="*/ 707248 w 3407361"/>
              <a:gd name="connsiteY105" fmla="*/ 784014 h 1322177"/>
              <a:gd name="connsiteX106" fmla="*/ 662005 w 3407361"/>
              <a:gd name="connsiteY106" fmla="*/ 791158 h 1322177"/>
              <a:gd name="connsiteX107" fmla="*/ 619142 w 3407361"/>
              <a:gd name="connsiteY107" fmla="*/ 798302 h 1322177"/>
              <a:gd name="connsiteX108" fmla="*/ 573898 w 3407361"/>
              <a:gd name="connsiteY108" fmla="*/ 805446 h 1322177"/>
              <a:gd name="connsiteX109" fmla="*/ 554848 w 3407361"/>
              <a:gd name="connsiteY109" fmla="*/ 793539 h 1322177"/>
              <a:gd name="connsiteX110" fmla="*/ 550086 w 3407361"/>
              <a:gd name="connsiteY110" fmla="*/ 776871 h 1322177"/>
              <a:gd name="connsiteX111" fmla="*/ 540561 w 3407361"/>
              <a:gd name="connsiteY111" fmla="*/ 753058 h 1322177"/>
              <a:gd name="connsiteX112" fmla="*/ 540561 w 3407361"/>
              <a:gd name="connsiteY112" fmla="*/ 753058 h 1322177"/>
              <a:gd name="connsiteX113" fmla="*/ 545323 w 3407361"/>
              <a:gd name="connsiteY113" fmla="*/ 805446 h 1322177"/>
              <a:gd name="connsiteX114" fmla="*/ 559611 w 3407361"/>
              <a:gd name="connsiteY114" fmla="*/ 822114 h 1322177"/>
              <a:gd name="connsiteX115" fmla="*/ 609617 w 3407361"/>
              <a:gd name="connsiteY115" fmla="*/ 826877 h 1322177"/>
              <a:gd name="connsiteX116" fmla="*/ 659623 w 3407361"/>
              <a:gd name="connsiteY116" fmla="*/ 814971 h 1322177"/>
              <a:gd name="connsiteX117" fmla="*/ 692961 w 3407361"/>
              <a:gd name="connsiteY117" fmla="*/ 810208 h 1322177"/>
              <a:gd name="connsiteX118" fmla="*/ 723917 w 3407361"/>
              <a:gd name="connsiteY118" fmla="*/ 817352 h 1322177"/>
              <a:gd name="connsiteX119" fmla="*/ 740586 w 3407361"/>
              <a:gd name="connsiteY119" fmla="*/ 843546 h 1322177"/>
              <a:gd name="connsiteX120" fmla="*/ 766780 w 3407361"/>
              <a:gd name="connsiteY120" fmla="*/ 843546 h 1322177"/>
              <a:gd name="connsiteX121" fmla="*/ 802498 w 3407361"/>
              <a:gd name="connsiteY121" fmla="*/ 838783 h 1322177"/>
              <a:gd name="connsiteX122" fmla="*/ 831073 w 3407361"/>
              <a:gd name="connsiteY122" fmla="*/ 848308 h 1322177"/>
              <a:gd name="connsiteX123" fmla="*/ 838217 w 3407361"/>
              <a:gd name="connsiteY123" fmla="*/ 893552 h 1322177"/>
              <a:gd name="connsiteX124" fmla="*/ 850123 w 3407361"/>
              <a:gd name="connsiteY124" fmla="*/ 931652 h 1322177"/>
              <a:gd name="connsiteX125" fmla="*/ 850123 w 3407361"/>
              <a:gd name="connsiteY125" fmla="*/ 948321 h 1322177"/>
              <a:gd name="connsiteX126" fmla="*/ 840598 w 3407361"/>
              <a:gd name="connsiteY126" fmla="*/ 964989 h 1322177"/>
              <a:gd name="connsiteX127" fmla="*/ 823930 w 3407361"/>
              <a:gd name="connsiteY127" fmla="*/ 974514 h 1322177"/>
              <a:gd name="connsiteX128" fmla="*/ 802498 w 3407361"/>
              <a:gd name="connsiteY128" fmla="*/ 979277 h 1322177"/>
              <a:gd name="connsiteX129" fmla="*/ 781067 w 3407361"/>
              <a:gd name="connsiteY129" fmla="*/ 979277 h 1322177"/>
              <a:gd name="connsiteX130" fmla="*/ 769161 w 3407361"/>
              <a:gd name="connsiteY130" fmla="*/ 988802 h 1322177"/>
              <a:gd name="connsiteX131" fmla="*/ 769161 w 3407361"/>
              <a:gd name="connsiteY131" fmla="*/ 988802 h 1322177"/>
              <a:gd name="connsiteX132" fmla="*/ 800117 w 3407361"/>
              <a:gd name="connsiteY132" fmla="*/ 991183 h 1322177"/>
              <a:gd name="connsiteX133" fmla="*/ 816786 w 3407361"/>
              <a:gd name="connsiteY133" fmla="*/ 1003089 h 1322177"/>
              <a:gd name="connsiteX134" fmla="*/ 838217 w 3407361"/>
              <a:gd name="connsiteY134" fmla="*/ 993564 h 1322177"/>
              <a:gd name="connsiteX135" fmla="*/ 838217 w 3407361"/>
              <a:gd name="connsiteY135" fmla="*/ 993564 h 1322177"/>
              <a:gd name="connsiteX136" fmla="*/ 864411 w 3407361"/>
              <a:gd name="connsiteY136" fmla="*/ 995946 h 1322177"/>
              <a:gd name="connsiteX137" fmla="*/ 881080 w 3407361"/>
              <a:gd name="connsiteY137" fmla="*/ 984039 h 1322177"/>
              <a:gd name="connsiteX138" fmla="*/ 909655 w 3407361"/>
              <a:gd name="connsiteY138" fmla="*/ 1022139 h 1322177"/>
              <a:gd name="connsiteX139" fmla="*/ 909655 w 3407361"/>
              <a:gd name="connsiteY139" fmla="*/ 1062621 h 1322177"/>
              <a:gd name="connsiteX140" fmla="*/ 902511 w 3407361"/>
              <a:gd name="connsiteY140" fmla="*/ 1084052 h 1322177"/>
              <a:gd name="connsiteX141" fmla="*/ 881080 w 3407361"/>
              <a:gd name="connsiteY141" fmla="*/ 1105483 h 1322177"/>
              <a:gd name="connsiteX142" fmla="*/ 842980 w 3407361"/>
              <a:gd name="connsiteY142" fmla="*/ 1119771 h 1322177"/>
              <a:gd name="connsiteX143" fmla="*/ 828692 w 3407361"/>
              <a:gd name="connsiteY143" fmla="*/ 1136439 h 1322177"/>
              <a:gd name="connsiteX144" fmla="*/ 812023 w 3407361"/>
              <a:gd name="connsiteY144" fmla="*/ 1157871 h 1322177"/>
              <a:gd name="connsiteX145" fmla="*/ 783448 w 3407361"/>
              <a:gd name="connsiteY145" fmla="*/ 1165014 h 1322177"/>
              <a:gd name="connsiteX146" fmla="*/ 766780 w 3407361"/>
              <a:gd name="connsiteY146" fmla="*/ 1172158 h 1322177"/>
              <a:gd name="connsiteX147" fmla="*/ 752492 w 3407361"/>
              <a:gd name="connsiteY147" fmla="*/ 1174539 h 1322177"/>
              <a:gd name="connsiteX148" fmla="*/ 745348 w 3407361"/>
              <a:gd name="connsiteY148" fmla="*/ 1160252 h 1322177"/>
              <a:gd name="connsiteX149" fmla="*/ 745348 w 3407361"/>
              <a:gd name="connsiteY149" fmla="*/ 1160252 h 1322177"/>
              <a:gd name="connsiteX150" fmla="*/ 735823 w 3407361"/>
              <a:gd name="connsiteY150" fmla="*/ 1186446 h 1322177"/>
              <a:gd name="connsiteX151" fmla="*/ 716773 w 3407361"/>
              <a:gd name="connsiteY151" fmla="*/ 1200733 h 1322177"/>
              <a:gd name="connsiteX152" fmla="*/ 700105 w 3407361"/>
              <a:gd name="connsiteY152" fmla="*/ 1207877 h 1322177"/>
              <a:gd name="connsiteX153" fmla="*/ 700105 w 3407361"/>
              <a:gd name="connsiteY153" fmla="*/ 1186446 h 1322177"/>
              <a:gd name="connsiteX154" fmla="*/ 688198 w 3407361"/>
              <a:gd name="connsiteY154" fmla="*/ 1165014 h 1322177"/>
              <a:gd name="connsiteX155" fmla="*/ 690580 w 3407361"/>
              <a:gd name="connsiteY155" fmla="*/ 1210258 h 1322177"/>
              <a:gd name="connsiteX156" fmla="*/ 678673 w 3407361"/>
              <a:gd name="connsiteY156" fmla="*/ 1226927 h 1322177"/>
              <a:gd name="connsiteX157" fmla="*/ 669148 w 3407361"/>
              <a:gd name="connsiteY157" fmla="*/ 1217402 h 1322177"/>
              <a:gd name="connsiteX158" fmla="*/ 647717 w 3407361"/>
              <a:gd name="connsiteY158" fmla="*/ 1210258 h 1322177"/>
              <a:gd name="connsiteX159" fmla="*/ 631048 w 3407361"/>
              <a:gd name="connsiteY159" fmla="*/ 1205496 h 1322177"/>
              <a:gd name="connsiteX160" fmla="*/ 614380 w 3407361"/>
              <a:gd name="connsiteY160" fmla="*/ 1234071 h 1322177"/>
              <a:gd name="connsiteX161" fmla="*/ 588186 w 3407361"/>
              <a:gd name="connsiteY161" fmla="*/ 1248358 h 1322177"/>
              <a:gd name="connsiteX162" fmla="*/ 566755 w 3407361"/>
              <a:gd name="connsiteY162" fmla="*/ 1274552 h 1322177"/>
              <a:gd name="connsiteX163" fmla="*/ 557230 w 3407361"/>
              <a:gd name="connsiteY163" fmla="*/ 1288840 h 1322177"/>
              <a:gd name="connsiteX164" fmla="*/ 545324 w 3407361"/>
              <a:gd name="connsiteY164" fmla="*/ 1307889 h 1322177"/>
              <a:gd name="connsiteX165" fmla="*/ 514367 w 3407361"/>
              <a:gd name="connsiteY165" fmla="*/ 1322177 h 1322177"/>
              <a:gd name="connsiteX166" fmla="*/ 488173 w 3407361"/>
              <a:gd name="connsiteY166" fmla="*/ 1310271 h 1322177"/>
              <a:gd name="connsiteX167" fmla="*/ 471505 w 3407361"/>
              <a:gd name="connsiteY167" fmla="*/ 1300746 h 1322177"/>
              <a:gd name="connsiteX168" fmla="*/ 452455 w 3407361"/>
              <a:gd name="connsiteY168" fmla="*/ 1295983 h 1322177"/>
              <a:gd name="connsiteX169" fmla="*/ 431023 w 3407361"/>
              <a:gd name="connsiteY169" fmla="*/ 1279314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397686 w 3407361"/>
              <a:gd name="connsiteY172" fmla="*/ 1241214 h 1322177"/>
              <a:gd name="connsiteX173" fmla="*/ 388161 w 3407361"/>
              <a:gd name="connsiteY173" fmla="*/ 1229308 h 1322177"/>
              <a:gd name="connsiteX174" fmla="*/ 378636 w 3407361"/>
              <a:gd name="connsiteY174" fmla="*/ 1231689 h 1322177"/>
              <a:gd name="connsiteX175" fmla="*/ 378636 w 3407361"/>
              <a:gd name="connsiteY175" fmla="*/ 1217402 h 1322177"/>
              <a:gd name="connsiteX176" fmla="*/ 373873 w 3407361"/>
              <a:gd name="connsiteY176" fmla="*/ 1203114 h 1322177"/>
              <a:gd name="connsiteX177" fmla="*/ 357205 w 3407361"/>
              <a:gd name="connsiteY177" fmla="*/ 1207877 h 1322177"/>
              <a:gd name="connsiteX178" fmla="*/ 350061 w 3407361"/>
              <a:gd name="connsiteY178" fmla="*/ 1186446 h 1322177"/>
              <a:gd name="connsiteX179" fmla="*/ 335773 w 3407361"/>
              <a:gd name="connsiteY179" fmla="*/ 1167396 h 1322177"/>
              <a:gd name="connsiteX180" fmla="*/ 350061 w 3407361"/>
              <a:gd name="connsiteY180" fmla="*/ 1155489 h 1322177"/>
              <a:gd name="connsiteX181" fmla="*/ 342917 w 3407361"/>
              <a:gd name="connsiteY181" fmla="*/ 1131677 h 1322177"/>
              <a:gd name="connsiteX182" fmla="*/ 326248 w 3407361"/>
              <a:gd name="connsiteY182" fmla="*/ 1119771 h 1322177"/>
              <a:gd name="connsiteX183" fmla="*/ 333392 w 3407361"/>
              <a:gd name="connsiteY183" fmla="*/ 1103102 h 1322177"/>
              <a:gd name="connsiteX184" fmla="*/ 345298 w 3407361"/>
              <a:gd name="connsiteY184" fmla="*/ 1105483 h 1322177"/>
              <a:gd name="connsiteX185" fmla="*/ 373873 w 3407361"/>
              <a:gd name="connsiteY185" fmla="*/ 1110246 h 1322177"/>
              <a:gd name="connsiteX186" fmla="*/ 371492 w 3407361"/>
              <a:gd name="connsiteY186" fmla="*/ 1086433 h 1322177"/>
              <a:gd name="connsiteX187" fmla="*/ 397686 w 3407361"/>
              <a:gd name="connsiteY187" fmla="*/ 1067383 h 1322177"/>
              <a:gd name="connsiteX188" fmla="*/ 402449 w 3407361"/>
              <a:gd name="connsiteY188" fmla="*/ 1010233 h 1322177"/>
              <a:gd name="connsiteX189" fmla="*/ 364348 w 3407361"/>
              <a:gd name="connsiteY189" fmla="*/ 969752 h 1322177"/>
              <a:gd name="connsiteX190" fmla="*/ 345298 w 3407361"/>
              <a:gd name="connsiteY190" fmla="*/ 934033 h 1322177"/>
              <a:gd name="connsiteX191" fmla="*/ 307198 w 3407361"/>
              <a:gd name="connsiteY191" fmla="*/ 900696 h 1322177"/>
              <a:gd name="connsiteX192" fmla="*/ 302436 w 3407361"/>
              <a:gd name="connsiteY192" fmla="*/ 834021 h 1322177"/>
              <a:gd name="connsiteX193" fmla="*/ 321486 w 3407361"/>
              <a:gd name="connsiteY193" fmla="*/ 805446 h 1322177"/>
              <a:gd name="connsiteX194" fmla="*/ 321486 w 3407361"/>
              <a:gd name="connsiteY194" fmla="*/ 805446 h 1322177"/>
              <a:gd name="connsiteX195" fmla="*/ 304817 w 3407361"/>
              <a:gd name="connsiteY195" fmla="*/ 769727 h 1322177"/>
              <a:gd name="connsiteX196" fmla="*/ 283386 w 3407361"/>
              <a:gd name="connsiteY196" fmla="*/ 755439 h 1322177"/>
              <a:gd name="connsiteX197" fmla="*/ 276242 w 3407361"/>
              <a:gd name="connsiteY197" fmla="*/ 738771 h 1322177"/>
              <a:gd name="connsiteX198" fmla="*/ 259573 w 3407361"/>
              <a:gd name="connsiteY198" fmla="*/ 717339 h 1322177"/>
              <a:gd name="connsiteX199" fmla="*/ 240523 w 3407361"/>
              <a:gd name="connsiteY199" fmla="*/ 693527 h 1322177"/>
              <a:gd name="connsiteX200" fmla="*/ 214330 w 3407361"/>
              <a:gd name="connsiteY200" fmla="*/ 684002 h 1322177"/>
              <a:gd name="connsiteX201" fmla="*/ 138130 w 3407361"/>
              <a:gd name="connsiteY201" fmla="*/ 605421 h 1322177"/>
              <a:gd name="connsiteX202" fmla="*/ 71455 w 3407361"/>
              <a:gd name="connsiteY202" fmla="*/ 493502 h 1322177"/>
              <a:gd name="connsiteX203" fmla="*/ 59548 w 3407361"/>
              <a:gd name="connsiteY203" fmla="*/ 436352 h 1322177"/>
              <a:gd name="connsiteX204" fmla="*/ 28592 w 3407361"/>
              <a:gd name="connsiteY204" fmla="*/ 386346 h 1322177"/>
              <a:gd name="connsiteX205" fmla="*/ 28592 w 3407361"/>
              <a:gd name="connsiteY205" fmla="*/ 355389 h 1322177"/>
              <a:gd name="connsiteX206" fmla="*/ 9542 w 3407361"/>
              <a:gd name="connsiteY206" fmla="*/ 305383 h 1322177"/>
              <a:gd name="connsiteX207" fmla="*/ 11923 w 3407361"/>
              <a:gd name="connsiteY207" fmla="*/ 272046 h 1322177"/>
              <a:gd name="connsiteX208" fmla="*/ 4780 w 3407361"/>
              <a:gd name="connsiteY208" fmla="*/ 229183 h 1322177"/>
              <a:gd name="connsiteX209" fmla="*/ 11922 w 3407361"/>
              <a:gd name="connsiteY209" fmla="*/ 202989 h 1322177"/>
              <a:gd name="connsiteX210" fmla="*/ 19066 w 3407361"/>
              <a:gd name="connsiteY210" fmla="*/ 167271 h 1322177"/>
              <a:gd name="connsiteX211" fmla="*/ 9541 w 3407361"/>
              <a:gd name="connsiteY211" fmla="*/ 112502 h 1322177"/>
              <a:gd name="connsiteX212" fmla="*/ 17 w 3407361"/>
              <a:gd name="connsiteY212" fmla="*/ 81546 h 1322177"/>
              <a:gd name="connsiteX213" fmla="*/ 26210 w 3407361"/>
              <a:gd name="connsiteY213" fmla="*/ 62496 h 1322177"/>
              <a:gd name="connsiteX214" fmla="*/ 21449 w 3407361"/>
              <a:gd name="connsiteY214" fmla="*/ 12489 h 1322177"/>
              <a:gd name="connsiteX215" fmla="*/ 3407361 w 3407361"/>
              <a:gd name="connsiteY215" fmla="*/ 0 h 1322177"/>
              <a:gd name="connsiteX216" fmla="*/ 3395185 w 3407361"/>
              <a:gd name="connsiteY216" fmla="*/ 850419 h 1322177"/>
              <a:gd name="connsiteX0" fmla="*/ 3395185 w 3407361"/>
              <a:gd name="connsiteY0" fmla="*/ 850419 h 1322177"/>
              <a:gd name="connsiteX1" fmla="*/ 2544628 w 3407361"/>
              <a:gd name="connsiteY1" fmla="*/ 907256 h 1322177"/>
              <a:gd name="connsiteX2" fmla="*/ 2346220 w 3407361"/>
              <a:gd name="connsiteY2" fmla="*/ 933135 h 1322177"/>
              <a:gd name="connsiteX3" fmla="*/ 2173692 w 3407361"/>
              <a:gd name="connsiteY3" fmla="*/ 976267 h 1322177"/>
              <a:gd name="connsiteX4" fmla="*/ 2033605 w 3407361"/>
              <a:gd name="connsiteY4" fmla="*/ 974514 h 1322177"/>
              <a:gd name="connsiteX5" fmla="*/ 1995505 w 3407361"/>
              <a:gd name="connsiteY5" fmla="*/ 943558 h 1322177"/>
              <a:gd name="connsiteX6" fmla="*/ 1962167 w 3407361"/>
              <a:gd name="connsiteY6" fmla="*/ 914983 h 1322177"/>
              <a:gd name="connsiteX7" fmla="*/ 1921686 w 3407361"/>
              <a:gd name="connsiteY7" fmla="*/ 893552 h 1322177"/>
              <a:gd name="connsiteX8" fmla="*/ 1905017 w 3407361"/>
              <a:gd name="connsiteY8" fmla="*/ 888789 h 1322177"/>
              <a:gd name="connsiteX9" fmla="*/ 1905017 w 3407361"/>
              <a:gd name="connsiteY9" fmla="*/ 888789 h 1322177"/>
              <a:gd name="connsiteX10" fmla="*/ 1933592 w 3407361"/>
              <a:gd name="connsiteY10" fmla="*/ 881646 h 1322177"/>
              <a:gd name="connsiteX11" fmla="*/ 1952642 w 3407361"/>
              <a:gd name="connsiteY11" fmla="*/ 874502 h 1322177"/>
              <a:gd name="connsiteX12" fmla="*/ 1933592 w 3407361"/>
              <a:gd name="connsiteY12" fmla="*/ 864977 h 1322177"/>
              <a:gd name="connsiteX13" fmla="*/ 1900255 w 3407361"/>
              <a:gd name="connsiteY13" fmla="*/ 855452 h 1322177"/>
              <a:gd name="connsiteX14" fmla="*/ 1871680 w 3407361"/>
              <a:gd name="connsiteY14" fmla="*/ 841164 h 1322177"/>
              <a:gd name="connsiteX15" fmla="*/ 1840723 w 3407361"/>
              <a:gd name="connsiteY15" fmla="*/ 824496 h 1322177"/>
              <a:gd name="connsiteX16" fmla="*/ 1819292 w 3407361"/>
              <a:gd name="connsiteY16" fmla="*/ 810208 h 1322177"/>
              <a:gd name="connsiteX17" fmla="*/ 1814530 w 3407361"/>
              <a:gd name="connsiteY17" fmla="*/ 791158 h 1322177"/>
              <a:gd name="connsiteX18" fmla="*/ 1843105 w 3407361"/>
              <a:gd name="connsiteY18" fmla="*/ 800683 h 1322177"/>
              <a:gd name="connsiteX19" fmla="*/ 1843105 w 3407361"/>
              <a:gd name="connsiteY19" fmla="*/ 800683 h 1322177"/>
              <a:gd name="connsiteX20" fmla="*/ 1871680 w 3407361"/>
              <a:gd name="connsiteY20" fmla="*/ 803064 h 1322177"/>
              <a:gd name="connsiteX21" fmla="*/ 1916923 w 3407361"/>
              <a:gd name="connsiteY21" fmla="*/ 812589 h 1322177"/>
              <a:gd name="connsiteX22" fmla="*/ 1916923 w 3407361"/>
              <a:gd name="connsiteY22" fmla="*/ 812589 h 1322177"/>
              <a:gd name="connsiteX23" fmla="*/ 1897873 w 3407361"/>
              <a:gd name="connsiteY23" fmla="*/ 781633 h 1322177"/>
              <a:gd name="connsiteX24" fmla="*/ 1862155 w 3407361"/>
              <a:gd name="connsiteY24" fmla="*/ 788777 h 1322177"/>
              <a:gd name="connsiteX25" fmla="*/ 1838342 w 3407361"/>
              <a:gd name="connsiteY25" fmla="*/ 781633 h 1322177"/>
              <a:gd name="connsiteX26" fmla="*/ 1812148 w 3407361"/>
              <a:gd name="connsiteY26" fmla="*/ 779252 h 1322177"/>
              <a:gd name="connsiteX27" fmla="*/ 1785955 w 3407361"/>
              <a:gd name="connsiteY27" fmla="*/ 788777 h 1322177"/>
              <a:gd name="connsiteX28" fmla="*/ 1757380 w 3407361"/>
              <a:gd name="connsiteY28" fmla="*/ 795921 h 1322177"/>
              <a:gd name="connsiteX29" fmla="*/ 1728805 w 3407361"/>
              <a:gd name="connsiteY29" fmla="*/ 795921 h 1322177"/>
              <a:gd name="connsiteX30" fmla="*/ 1702611 w 3407361"/>
              <a:gd name="connsiteY30" fmla="*/ 781633 h 1322177"/>
              <a:gd name="connsiteX31" fmla="*/ 1678798 w 3407361"/>
              <a:gd name="connsiteY31" fmla="*/ 793539 h 1322177"/>
              <a:gd name="connsiteX32" fmla="*/ 1664511 w 3407361"/>
              <a:gd name="connsiteY32" fmla="*/ 788777 h 1322177"/>
              <a:gd name="connsiteX33" fmla="*/ 1628792 w 3407361"/>
              <a:gd name="connsiteY33" fmla="*/ 795921 h 1322177"/>
              <a:gd name="connsiteX34" fmla="*/ 1593073 w 3407361"/>
              <a:gd name="connsiteY34" fmla="*/ 795921 h 1322177"/>
              <a:gd name="connsiteX35" fmla="*/ 1569261 w 3407361"/>
              <a:gd name="connsiteY35" fmla="*/ 791158 h 1322177"/>
              <a:gd name="connsiteX36" fmla="*/ 1547830 w 3407361"/>
              <a:gd name="connsiteY36" fmla="*/ 776871 h 1322177"/>
              <a:gd name="connsiteX37" fmla="*/ 1547830 w 3407361"/>
              <a:gd name="connsiteY37" fmla="*/ 762583 h 1322177"/>
              <a:gd name="connsiteX38" fmla="*/ 1524017 w 3407361"/>
              <a:gd name="connsiteY38" fmla="*/ 798302 h 1322177"/>
              <a:gd name="connsiteX39" fmla="*/ 1528780 w 3407361"/>
              <a:gd name="connsiteY39" fmla="*/ 819733 h 1322177"/>
              <a:gd name="connsiteX40" fmla="*/ 1533542 w 3407361"/>
              <a:gd name="connsiteY40" fmla="*/ 836402 h 1322177"/>
              <a:gd name="connsiteX41" fmla="*/ 1578786 w 3407361"/>
              <a:gd name="connsiteY41" fmla="*/ 822114 h 1322177"/>
              <a:gd name="connsiteX42" fmla="*/ 1614505 w 3407361"/>
              <a:gd name="connsiteY42" fmla="*/ 819733 h 1322177"/>
              <a:gd name="connsiteX43" fmla="*/ 1654986 w 3407361"/>
              <a:gd name="connsiteY43" fmla="*/ 812589 h 1322177"/>
              <a:gd name="connsiteX44" fmla="*/ 1676417 w 3407361"/>
              <a:gd name="connsiteY44" fmla="*/ 812589 h 1322177"/>
              <a:gd name="connsiteX45" fmla="*/ 1702611 w 3407361"/>
              <a:gd name="connsiteY45" fmla="*/ 810208 h 1322177"/>
              <a:gd name="connsiteX46" fmla="*/ 1728805 w 3407361"/>
              <a:gd name="connsiteY46" fmla="*/ 826877 h 1322177"/>
              <a:gd name="connsiteX47" fmla="*/ 1750236 w 3407361"/>
              <a:gd name="connsiteY47" fmla="*/ 826877 h 1322177"/>
              <a:gd name="connsiteX48" fmla="*/ 1781192 w 3407361"/>
              <a:gd name="connsiteY48" fmla="*/ 836402 h 1322177"/>
              <a:gd name="connsiteX49" fmla="*/ 1795480 w 3407361"/>
              <a:gd name="connsiteY49" fmla="*/ 845927 h 1322177"/>
              <a:gd name="connsiteX50" fmla="*/ 1795480 w 3407361"/>
              <a:gd name="connsiteY50" fmla="*/ 864977 h 1322177"/>
              <a:gd name="connsiteX51" fmla="*/ 1724042 w 3407361"/>
              <a:gd name="connsiteY51" fmla="*/ 862596 h 1322177"/>
              <a:gd name="connsiteX52" fmla="*/ 1635936 w 3407361"/>
              <a:gd name="connsiteY52" fmla="*/ 872121 h 1322177"/>
              <a:gd name="connsiteX53" fmla="*/ 1550211 w 3407361"/>
              <a:gd name="connsiteY53" fmla="*/ 879264 h 1322177"/>
              <a:gd name="connsiteX54" fmla="*/ 1440673 w 3407361"/>
              <a:gd name="connsiteY54" fmla="*/ 903077 h 1322177"/>
              <a:gd name="connsiteX55" fmla="*/ 1340661 w 3407361"/>
              <a:gd name="connsiteY55" fmla="*/ 931652 h 1322177"/>
              <a:gd name="connsiteX56" fmla="*/ 1252555 w 3407361"/>
              <a:gd name="connsiteY56" fmla="*/ 974514 h 1322177"/>
              <a:gd name="connsiteX57" fmla="*/ 1193023 w 3407361"/>
              <a:gd name="connsiteY57" fmla="*/ 1007852 h 1322177"/>
              <a:gd name="connsiteX58" fmla="*/ 1114442 w 3407361"/>
              <a:gd name="connsiteY58" fmla="*/ 1034046 h 1322177"/>
              <a:gd name="connsiteX59" fmla="*/ 1026336 w 3407361"/>
              <a:gd name="connsiteY59" fmla="*/ 1065002 h 1322177"/>
              <a:gd name="connsiteX60" fmla="*/ 992998 w 3407361"/>
              <a:gd name="connsiteY60" fmla="*/ 1076908 h 1322177"/>
              <a:gd name="connsiteX61" fmla="*/ 971567 w 3407361"/>
              <a:gd name="connsiteY61" fmla="*/ 1069764 h 1322177"/>
              <a:gd name="connsiteX62" fmla="*/ 981092 w 3407361"/>
              <a:gd name="connsiteY62" fmla="*/ 1045952 h 1322177"/>
              <a:gd name="connsiteX63" fmla="*/ 995380 w 3407361"/>
              <a:gd name="connsiteY63" fmla="*/ 1029283 h 1322177"/>
              <a:gd name="connsiteX64" fmla="*/ 1007286 w 3407361"/>
              <a:gd name="connsiteY64" fmla="*/ 1010233 h 1322177"/>
              <a:gd name="connsiteX65" fmla="*/ 1007286 w 3407361"/>
              <a:gd name="connsiteY65" fmla="*/ 1010233 h 1322177"/>
              <a:gd name="connsiteX66" fmla="*/ 1038242 w 3407361"/>
              <a:gd name="connsiteY66" fmla="*/ 988802 h 1322177"/>
              <a:gd name="connsiteX67" fmla="*/ 1059673 w 3407361"/>
              <a:gd name="connsiteY67" fmla="*/ 995946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8217 w 3407361"/>
              <a:gd name="connsiteY136" fmla="*/ 993564 h 1322177"/>
              <a:gd name="connsiteX137" fmla="*/ 864411 w 3407361"/>
              <a:gd name="connsiteY137" fmla="*/ 995946 h 1322177"/>
              <a:gd name="connsiteX138" fmla="*/ 881080 w 3407361"/>
              <a:gd name="connsiteY138" fmla="*/ 984039 h 1322177"/>
              <a:gd name="connsiteX139" fmla="*/ 909655 w 3407361"/>
              <a:gd name="connsiteY139" fmla="*/ 102213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21449 w 3407361"/>
              <a:gd name="connsiteY215" fmla="*/ 12489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2846552 w 3407361"/>
              <a:gd name="connsiteY1" fmla="*/ 907256 h 1322177"/>
              <a:gd name="connsiteX2" fmla="*/ 2544628 w 3407361"/>
              <a:gd name="connsiteY2" fmla="*/ 907256 h 1322177"/>
              <a:gd name="connsiteX3" fmla="*/ 2346220 w 3407361"/>
              <a:gd name="connsiteY3" fmla="*/ 933135 h 1322177"/>
              <a:gd name="connsiteX4" fmla="*/ 2173692 w 3407361"/>
              <a:gd name="connsiteY4" fmla="*/ 976267 h 1322177"/>
              <a:gd name="connsiteX5" fmla="*/ 2033605 w 3407361"/>
              <a:gd name="connsiteY5" fmla="*/ 974514 h 1322177"/>
              <a:gd name="connsiteX6" fmla="*/ 1995505 w 3407361"/>
              <a:gd name="connsiteY6" fmla="*/ 943558 h 1322177"/>
              <a:gd name="connsiteX7" fmla="*/ 1962167 w 3407361"/>
              <a:gd name="connsiteY7" fmla="*/ 914983 h 1322177"/>
              <a:gd name="connsiteX8" fmla="*/ 1921686 w 3407361"/>
              <a:gd name="connsiteY8" fmla="*/ 893552 h 1322177"/>
              <a:gd name="connsiteX9" fmla="*/ 1905017 w 3407361"/>
              <a:gd name="connsiteY9" fmla="*/ 888789 h 1322177"/>
              <a:gd name="connsiteX10" fmla="*/ 1905017 w 3407361"/>
              <a:gd name="connsiteY10" fmla="*/ 888789 h 1322177"/>
              <a:gd name="connsiteX11" fmla="*/ 1933592 w 3407361"/>
              <a:gd name="connsiteY11" fmla="*/ 881646 h 1322177"/>
              <a:gd name="connsiteX12" fmla="*/ 1952642 w 3407361"/>
              <a:gd name="connsiteY12" fmla="*/ 874502 h 1322177"/>
              <a:gd name="connsiteX13" fmla="*/ 1933592 w 3407361"/>
              <a:gd name="connsiteY13" fmla="*/ 864977 h 1322177"/>
              <a:gd name="connsiteX14" fmla="*/ 1900255 w 3407361"/>
              <a:gd name="connsiteY14" fmla="*/ 855452 h 1322177"/>
              <a:gd name="connsiteX15" fmla="*/ 1871680 w 3407361"/>
              <a:gd name="connsiteY15" fmla="*/ 841164 h 1322177"/>
              <a:gd name="connsiteX16" fmla="*/ 1840723 w 3407361"/>
              <a:gd name="connsiteY16" fmla="*/ 824496 h 1322177"/>
              <a:gd name="connsiteX17" fmla="*/ 1819292 w 3407361"/>
              <a:gd name="connsiteY17" fmla="*/ 810208 h 1322177"/>
              <a:gd name="connsiteX18" fmla="*/ 1814530 w 3407361"/>
              <a:gd name="connsiteY18" fmla="*/ 791158 h 1322177"/>
              <a:gd name="connsiteX19" fmla="*/ 1843105 w 3407361"/>
              <a:gd name="connsiteY19" fmla="*/ 800683 h 1322177"/>
              <a:gd name="connsiteX20" fmla="*/ 1843105 w 3407361"/>
              <a:gd name="connsiteY20" fmla="*/ 800683 h 1322177"/>
              <a:gd name="connsiteX21" fmla="*/ 1871680 w 3407361"/>
              <a:gd name="connsiteY21" fmla="*/ 803064 h 1322177"/>
              <a:gd name="connsiteX22" fmla="*/ 1916923 w 3407361"/>
              <a:gd name="connsiteY22" fmla="*/ 812589 h 1322177"/>
              <a:gd name="connsiteX23" fmla="*/ 1916923 w 3407361"/>
              <a:gd name="connsiteY23" fmla="*/ 812589 h 1322177"/>
              <a:gd name="connsiteX24" fmla="*/ 1897873 w 3407361"/>
              <a:gd name="connsiteY24" fmla="*/ 781633 h 1322177"/>
              <a:gd name="connsiteX25" fmla="*/ 1862155 w 3407361"/>
              <a:gd name="connsiteY25" fmla="*/ 788777 h 1322177"/>
              <a:gd name="connsiteX26" fmla="*/ 1838342 w 3407361"/>
              <a:gd name="connsiteY26" fmla="*/ 781633 h 1322177"/>
              <a:gd name="connsiteX27" fmla="*/ 1812148 w 3407361"/>
              <a:gd name="connsiteY27" fmla="*/ 779252 h 1322177"/>
              <a:gd name="connsiteX28" fmla="*/ 1785955 w 3407361"/>
              <a:gd name="connsiteY28" fmla="*/ 788777 h 1322177"/>
              <a:gd name="connsiteX29" fmla="*/ 1757380 w 3407361"/>
              <a:gd name="connsiteY29" fmla="*/ 795921 h 1322177"/>
              <a:gd name="connsiteX30" fmla="*/ 1728805 w 3407361"/>
              <a:gd name="connsiteY30" fmla="*/ 795921 h 1322177"/>
              <a:gd name="connsiteX31" fmla="*/ 1702611 w 3407361"/>
              <a:gd name="connsiteY31" fmla="*/ 781633 h 1322177"/>
              <a:gd name="connsiteX32" fmla="*/ 1678798 w 3407361"/>
              <a:gd name="connsiteY32" fmla="*/ 793539 h 1322177"/>
              <a:gd name="connsiteX33" fmla="*/ 1664511 w 3407361"/>
              <a:gd name="connsiteY33" fmla="*/ 788777 h 1322177"/>
              <a:gd name="connsiteX34" fmla="*/ 1628792 w 3407361"/>
              <a:gd name="connsiteY34" fmla="*/ 795921 h 1322177"/>
              <a:gd name="connsiteX35" fmla="*/ 1593073 w 3407361"/>
              <a:gd name="connsiteY35" fmla="*/ 795921 h 1322177"/>
              <a:gd name="connsiteX36" fmla="*/ 1569261 w 3407361"/>
              <a:gd name="connsiteY36" fmla="*/ 791158 h 1322177"/>
              <a:gd name="connsiteX37" fmla="*/ 1547830 w 3407361"/>
              <a:gd name="connsiteY37" fmla="*/ 776871 h 1322177"/>
              <a:gd name="connsiteX38" fmla="*/ 1547830 w 3407361"/>
              <a:gd name="connsiteY38" fmla="*/ 762583 h 1322177"/>
              <a:gd name="connsiteX39" fmla="*/ 1524017 w 3407361"/>
              <a:gd name="connsiteY39" fmla="*/ 798302 h 1322177"/>
              <a:gd name="connsiteX40" fmla="*/ 1528780 w 3407361"/>
              <a:gd name="connsiteY40" fmla="*/ 819733 h 1322177"/>
              <a:gd name="connsiteX41" fmla="*/ 1533542 w 3407361"/>
              <a:gd name="connsiteY41" fmla="*/ 836402 h 1322177"/>
              <a:gd name="connsiteX42" fmla="*/ 1578786 w 3407361"/>
              <a:gd name="connsiteY42" fmla="*/ 822114 h 1322177"/>
              <a:gd name="connsiteX43" fmla="*/ 1614505 w 3407361"/>
              <a:gd name="connsiteY43" fmla="*/ 819733 h 1322177"/>
              <a:gd name="connsiteX44" fmla="*/ 1654986 w 3407361"/>
              <a:gd name="connsiteY44" fmla="*/ 812589 h 1322177"/>
              <a:gd name="connsiteX45" fmla="*/ 1676417 w 3407361"/>
              <a:gd name="connsiteY45" fmla="*/ 812589 h 1322177"/>
              <a:gd name="connsiteX46" fmla="*/ 1702611 w 3407361"/>
              <a:gd name="connsiteY46" fmla="*/ 810208 h 1322177"/>
              <a:gd name="connsiteX47" fmla="*/ 1728805 w 3407361"/>
              <a:gd name="connsiteY47" fmla="*/ 826877 h 1322177"/>
              <a:gd name="connsiteX48" fmla="*/ 1750236 w 3407361"/>
              <a:gd name="connsiteY48" fmla="*/ 826877 h 1322177"/>
              <a:gd name="connsiteX49" fmla="*/ 1781192 w 3407361"/>
              <a:gd name="connsiteY49" fmla="*/ 836402 h 1322177"/>
              <a:gd name="connsiteX50" fmla="*/ 1795480 w 3407361"/>
              <a:gd name="connsiteY50" fmla="*/ 845927 h 1322177"/>
              <a:gd name="connsiteX51" fmla="*/ 1795480 w 3407361"/>
              <a:gd name="connsiteY51" fmla="*/ 864977 h 1322177"/>
              <a:gd name="connsiteX52" fmla="*/ 1724042 w 3407361"/>
              <a:gd name="connsiteY52" fmla="*/ 862596 h 1322177"/>
              <a:gd name="connsiteX53" fmla="*/ 1635936 w 3407361"/>
              <a:gd name="connsiteY53" fmla="*/ 872121 h 1322177"/>
              <a:gd name="connsiteX54" fmla="*/ 1550211 w 3407361"/>
              <a:gd name="connsiteY54" fmla="*/ 879264 h 1322177"/>
              <a:gd name="connsiteX55" fmla="*/ 1440673 w 3407361"/>
              <a:gd name="connsiteY55" fmla="*/ 903077 h 1322177"/>
              <a:gd name="connsiteX56" fmla="*/ 1340661 w 3407361"/>
              <a:gd name="connsiteY56" fmla="*/ 931652 h 1322177"/>
              <a:gd name="connsiteX57" fmla="*/ 1252555 w 3407361"/>
              <a:gd name="connsiteY57" fmla="*/ 974514 h 1322177"/>
              <a:gd name="connsiteX58" fmla="*/ 1193023 w 3407361"/>
              <a:gd name="connsiteY58" fmla="*/ 1007852 h 1322177"/>
              <a:gd name="connsiteX59" fmla="*/ 1114442 w 3407361"/>
              <a:gd name="connsiteY59" fmla="*/ 1034046 h 1322177"/>
              <a:gd name="connsiteX60" fmla="*/ 1026336 w 3407361"/>
              <a:gd name="connsiteY60" fmla="*/ 1065002 h 1322177"/>
              <a:gd name="connsiteX61" fmla="*/ 992998 w 3407361"/>
              <a:gd name="connsiteY61" fmla="*/ 1076908 h 1322177"/>
              <a:gd name="connsiteX62" fmla="*/ 971567 w 3407361"/>
              <a:gd name="connsiteY62" fmla="*/ 1069764 h 1322177"/>
              <a:gd name="connsiteX63" fmla="*/ 981092 w 3407361"/>
              <a:gd name="connsiteY63" fmla="*/ 1045952 h 1322177"/>
              <a:gd name="connsiteX64" fmla="*/ 995380 w 3407361"/>
              <a:gd name="connsiteY64" fmla="*/ 1029283 h 1322177"/>
              <a:gd name="connsiteX65" fmla="*/ 1007286 w 3407361"/>
              <a:gd name="connsiteY65" fmla="*/ 1010233 h 1322177"/>
              <a:gd name="connsiteX66" fmla="*/ 1007286 w 3407361"/>
              <a:gd name="connsiteY66" fmla="*/ 1010233 h 1322177"/>
              <a:gd name="connsiteX67" fmla="*/ 1038242 w 3407361"/>
              <a:gd name="connsiteY67" fmla="*/ 988802 h 1322177"/>
              <a:gd name="connsiteX68" fmla="*/ 1059673 w 3407361"/>
              <a:gd name="connsiteY68" fmla="*/ 995946 h 1322177"/>
              <a:gd name="connsiteX69" fmla="*/ 1069198 w 3407361"/>
              <a:gd name="connsiteY69" fmla="*/ 1024521 h 1322177"/>
              <a:gd name="connsiteX70" fmla="*/ 1085867 w 3407361"/>
              <a:gd name="connsiteY70" fmla="*/ 1022139 h 1322177"/>
              <a:gd name="connsiteX71" fmla="*/ 1083486 w 3407361"/>
              <a:gd name="connsiteY71" fmla="*/ 1003089 h 1322177"/>
              <a:gd name="connsiteX72" fmla="*/ 1083486 w 3407361"/>
              <a:gd name="connsiteY72" fmla="*/ 1003089 h 1322177"/>
              <a:gd name="connsiteX73" fmla="*/ 1093011 w 3407361"/>
              <a:gd name="connsiteY73" fmla="*/ 974514 h 1322177"/>
              <a:gd name="connsiteX74" fmla="*/ 1112061 w 3407361"/>
              <a:gd name="connsiteY74" fmla="*/ 964989 h 1322177"/>
              <a:gd name="connsiteX75" fmla="*/ 1090630 w 3407361"/>
              <a:gd name="connsiteY75" fmla="*/ 967371 h 1322177"/>
              <a:gd name="connsiteX76" fmla="*/ 1047767 w 3407361"/>
              <a:gd name="connsiteY76" fmla="*/ 976896 h 1322177"/>
              <a:gd name="connsiteX77" fmla="*/ 1026336 w 3407361"/>
              <a:gd name="connsiteY77" fmla="*/ 969752 h 1322177"/>
              <a:gd name="connsiteX78" fmla="*/ 997761 w 3407361"/>
              <a:gd name="connsiteY78" fmla="*/ 969752 h 1322177"/>
              <a:gd name="connsiteX79" fmla="*/ 988236 w 3407361"/>
              <a:gd name="connsiteY79" fmla="*/ 960227 h 1322177"/>
              <a:gd name="connsiteX80" fmla="*/ 1012048 w 3407361"/>
              <a:gd name="connsiteY80" fmla="*/ 948321 h 1322177"/>
              <a:gd name="connsiteX81" fmla="*/ 1062055 w 3407361"/>
              <a:gd name="connsiteY81" fmla="*/ 936414 h 1322177"/>
              <a:gd name="connsiteX82" fmla="*/ 1093011 w 3407361"/>
              <a:gd name="connsiteY82" fmla="*/ 929271 h 1322177"/>
              <a:gd name="connsiteX83" fmla="*/ 1116823 w 3407361"/>
              <a:gd name="connsiteY83" fmla="*/ 912602 h 1322177"/>
              <a:gd name="connsiteX84" fmla="*/ 1195405 w 3407361"/>
              <a:gd name="connsiteY84" fmla="*/ 895933 h 1322177"/>
              <a:gd name="connsiteX85" fmla="*/ 1214455 w 3407361"/>
              <a:gd name="connsiteY85" fmla="*/ 884027 h 1322177"/>
              <a:gd name="connsiteX86" fmla="*/ 1183498 w 3407361"/>
              <a:gd name="connsiteY86" fmla="*/ 879264 h 1322177"/>
              <a:gd name="connsiteX87" fmla="*/ 1114442 w 3407361"/>
              <a:gd name="connsiteY87" fmla="*/ 895933 h 1322177"/>
              <a:gd name="connsiteX88" fmla="*/ 1071580 w 3407361"/>
              <a:gd name="connsiteY88" fmla="*/ 907839 h 1322177"/>
              <a:gd name="connsiteX89" fmla="*/ 1047767 w 3407361"/>
              <a:gd name="connsiteY89" fmla="*/ 924508 h 1322177"/>
              <a:gd name="connsiteX90" fmla="*/ 1004905 w 3407361"/>
              <a:gd name="connsiteY90" fmla="*/ 931652 h 1322177"/>
              <a:gd name="connsiteX91" fmla="*/ 983473 w 3407361"/>
              <a:gd name="connsiteY91" fmla="*/ 926889 h 1322177"/>
              <a:gd name="connsiteX92" fmla="*/ 959661 w 3407361"/>
              <a:gd name="connsiteY92" fmla="*/ 931652 h 1322177"/>
              <a:gd name="connsiteX93" fmla="*/ 940611 w 3407361"/>
              <a:gd name="connsiteY93" fmla="*/ 917364 h 1322177"/>
              <a:gd name="connsiteX94" fmla="*/ 919180 w 3407361"/>
              <a:gd name="connsiteY94" fmla="*/ 910221 h 1322177"/>
              <a:gd name="connsiteX95" fmla="*/ 888223 w 3407361"/>
              <a:gd name="connsiteY95" fmla="*/ 910221 h 1322177"/>
              <a:gd name="connsiteX96" fmla="*/ 869173 w 3407361"/>
              <a:gd name="connsiteY96" fmla="*/ 917364 h 1322177"/>
              <a:gd name="connsiteX97" fmla="*/ 869173 w 3407361"/>
              <a:gd name="connsiteY97" fmla="*/ 898314 h 1322177"/>
              <a:gd name="connsiteX98" fmla="*/ 862030 w 3407361"/>
              <a:gd name="connsiteY98" fmla="*/ 872121 h 1322177"/>
              <a:gd name="connsiteX99" fmla="*/ 854886 w 3407361"/>
              <a:gd name="connsiteY99" fmla="*/ 841164 h 1322177"/>
              <a:gd name="connsiteX100" fmla="*/ 859648 w 3407361"/>
              <a:gd name="connsiteY100" fmla="*/ 812589 h 1322177"/>
              <a:gd name="connsiteX101" fmla="*/ 873936 w 3407361"/>
              <a:gd name="connsiteY101" fmla="*/ 791158 h 1322177"/>
              <a:gd name="connsiteX102" fmla="*/ 842980 w 3407361"/>
              <a:gd name="connsiteY102" fmla="*/ 817352 h 1322177"/>
              <a:gd name="connsiteX103" fmla="*/ 816786 w 3407361"/>
              <a:gd name="connsiteY103" fmla="*/ 817352 h 1322177"/>
              <a:gd name="connsiteX104" fmla="*/ 783448 w 3407361"/>
              <a:gd name="connsiteY104" fmla="*/ 819733 h 1322177"/>
              <a:gd name="connsiteX105" fmla="*/ 754873 w 3407361"/>
              <a:gd name="connsiteY105" fmla="*/ 812589 h 1322177"/>
              <a:gd name="connsiteX106" fmla="*/ 731061 w 3407361"/>
              <a:gd name="connsiteY106" fmla="*/ 791158 h 1322177"/>
              <a:gd name="connsiteX107" fmla="*/ 707248 w 3407361"/>
              <a:gd name="connsiteY107" fmla="*/ 784014 h 1322177"/>
              <a:gd name="connsiteX108" fmla="*/ 662005 w 3407361"/>
              <a:gd name="connsiteY108" fmla="*/ 791158 h 1322177"/>
              <a:gd name="connsiteX109" fmla="*/ 619142 w 3407361"/>
              <a:gd name="connsiteY109" fmla="*/ 798302 h 1322177"/>
              <a:gd name="connsiteX110" fmla="*/ 573898 w 3407361"/>
              <a:gd name="connsiteY110" fmla="*/ 805446 h 1322177"/>
              <a:gd name="connsiteX111" fmla="*/ 554848 w 3407361"/>
              <a:gd name="connsiteY111" fmla="*/ 793539 h 1322177"/>
              <a:gd name="connsiteX112" fmla="*/ 550086 w 3407361"/>
              <a:gd name="connsiteY112" fmla="*/ 776871 h 1322177"/>
              <a:gd name="connsiteX113" fmla="*/ 540561 w 3407361"/>
              <a:gd name="connsiteY113" fmla="*/ 753058 h 1322177"/>
              <a:gd name="connsiteX114" fmla="*/ 540561 w 3407361"/>
              <a:gd name="connsiteY114" fmla="*/ 753058 h 1322177"/>
              <a:gd name="connsiteX115" fmla="*/ 545323 w 3407361"/>
              <a:gd name="connsiteY115" fmla="*/ 805446 h 1322177"/>
              <a:gd name="connsiteX116" fmla="*/ 559611 w 3407361"/>
              <a:gd name="connsiteY116" fmla="*/ 822114 h 1322177"/>
              <a:gd name="connsiteX117" fmla="*/ 609617 w 3407361"/>
              <a:gd name="connsiteY117" fmla="*/ 826877 h 1322177"/>
              <a:gd name="connsiteX118" fmla="*/ 659623 w 3407361"/>
              <a:gd name="connsiteY118" fmla="*/ 814971 h 1322177"/>
              <a:gd name="connsiteX119" fmla="*/ 692961 w 3407361"/>
              <a:gd name="connsiteY119" fmla="*/ 810208 h 1322177"/>
              <a:gd name="connsiteX120" fmla="*/ 723917 w 3407361"/>
              <a:gd name="connsiteY120" fmla="*/ 817352 h 1322177"/>
              <a:gd name="connsiteX121" fmla="*/ 740586 w 3407361"/>
              <a:gd name="connsiteY121" fmla="*/ 843546 h 1322177"/>
              <a:gd name="connsiteX122" fmla="*/ 766780 w 3407361"/>
              <a:gd name="connsiteY122" fmla="*/ 843546 h 1322177"/>
              <a:gd name="connsiteX123" fmla="*/ 802498 w 3407361"/>
              <a:gd name="connsiteY123" fmla="*/ 838783 h 1322177"/>
              <a:gd name="connsiteX124" fmla="*/ 831073 w 3407361"/>
              <a:gd name="connsiteY124" fmla="*/ 848308 h 1322177"/>
              <a:gd name="connsiteX125" fmla="*/ 838217 w 3407361"/>
              <a:gd name="connsiteY125" fmla="*/ 893552 h 1322177"/>
              <a:gd name="connsiteX126" fmla="*/ 850123 w 3407361"/>
              <a:gd name="connsiteY126" fmla="*/ 931652 h 1322177"/>
              <a:gd name="connsiteX127" fmla="*/ 850123 w 3407361"/>
              <a:gd name="connsiteY127" fmla="*/ 948321 h 1322177"/>
              <a:gd name="connsiteX128" fmla="*/ 840598 w 3407361"/>
              <a:gd name="connsiteY128" fmla="*/ 964989 h 1322177"/>
              <a:gd name="connsiteX129" fmla="*/ 823930 w 3407361"/>
              <a:gd name="connsiteY129" fmla="*/ 974514 h 1322177"/>
              <a:gd name="connsiteX130" fmla="*/ 802498 w 3407361"/>
              <a:gd name="connsiteY130" fmla="*/ 979277 h 1322177"/>
              <a:gd name="connsiteX131" fmla="*/ 781067 w 3407361"/>
              <a:gd name="connsiteY131" fmla="*/ 979277 h 1322177"/>
              <a:gd name="connsiteX132" fmla="*/ 769161 w 3407361"/>
              <a:gd name="connsiteY132" fmla="*/ 988802 h 1322177"/>
              <a:gd name="connsiteX133" fmla="*/ 769161 w 3407361"/>
              <a:gd name="connsiteY133" fmla="*/ 988802 h 1322177"/>
              <a:gd name="connsiteX134" fmla="*/ 800117 w 3407361"/>
              <a:gd name="connsiteY134" fmla="*/ 991183 h 1322177"/>
              <a:gd name="connsiteX135" fmla="*/ 816786 w 3407361"/>
              <a:gd name="connsiteY135" fmla="*/ 1003089 h 1322177"/>
              <a:gd name="connsiteX136" fmla="*/ 838217 w 3407361"/>
              <a:gd name="connsiteY136" fmla="*/ 993564 h 1322177"/>
              <a:gd name="connsiteX137" fmla="*/ 838217 w 3407361"/>
              <a:gd name="connsiteY137" fmla="*/ 993564 h 1322177"/>
              <a:gd name="connsiteX138" fmla="*/ 864411 w 3407361"/>
              <a:gd name="connsiteY138" fmla="*/ 995946 h 1322177"/>
              <a:gd name="connsiteX139" fmla="*/ 881080 w 3407361"/>
              <a:gd name="connsiteY139" fmla="*/ 984039 h 1322177"/>
              <a:gd name="connsiteX140" fmla="*/ 909655 w 3407361"/>
              <a:gd name="connsiteY140" fmla="*/ 1022139 h 1322177"/>
              <a:gd name="connsiteX141" fmla="*/ 909655 w 3407361"/>
              <a:gd name="connsiteY141" fmla="*/ 1062621 h 1322177"/>
              <a:gd name="connsiteX142" fmla="*/ 902511 w 3407361"/>
              <a:gd name="connsiteY142" fmla="*/ 1084052 h 1322177"/>
              <a:gd name="connsiteX143" fmla="*/ 881080 w 3407361"/>
              <a:gd name="connsiteY143" fmla="*/ 1105483 h 1322177"/>
              <a:gd name="connsiteX144" fmla="*/ 842980 w 3407361"/>
              <a:gd name="connsiteY144" fmla="*/ 1119771 h 1322177"/>
              <a:gd name="connsiteX145" fmla="*/ 828692 w 3407361"/>
              <a:gd name="connsiteY145" fmla="*/ 1136439 h 1322177"/>
              <a:gd name="connsiteX146" fmla="*/ 812023 w 3407361"/>
              <a:gd name="connsiteY146" fmla="*/ 1157871 h 1322177"/>
              <a:gd name="connsiteX147" fmla="*/ 783448 w 3407361"/>
              <a:gd name="connsiteY147" fmla="*/ 1165014 h 1322177"/>
              <a:gd name="connsiteX148" fmla="*/ 766780 w 3407361"/>
              <a:gd name="connsiteY148" fmla="*/ 1172158 h 1322177"/>
              <a:gd name="connsiteX149" fmla="*/ 752492 w 3407361"/>
              <a:gd name="connsiteY149" fmla="*/ 1174539 h 1322177"/>
              <a:gd name="connsiteX150" fmla="*/ 745348 w 3407361"/>
              <a:gd name="connsiteY150" fmla="*/ 1160252 h 1322177"/>
              <a:gd name="connsiteX151" fmla="*/ 745348 w 3407361"/>
              <a:gd name="connsiteY151" fmla="*/ 1160252 h 1322177"/>
              <a:gd name="connsiteX152" fmla="*/ 735823 w 3407361"/>
              <a:gd name="connsiteY152" fmla="*/ 1186446 h 1322177"/>
              <a:gd name="connsiteX153" fmla="*/ 716773 w 3407361"/>
              <a:gd name="connsiteY153" fmla="*/ 1200733 h 1322177"/>
              <a:gd name="connsiteX154" fmla="*/ 700105 w 3407361"/>
              <a:gd name="connsiteY154" fmla="*/ 1207877 h 1322177"/>
              <a:gd name="connsiteX155" fmla="*/ 700105 w 3407361"/>
              <a:gd name="connsiteY155" fmla="*/ 1186446 h 1322177"/>
              <a:gd name="connsiteX156" fmla="*/ 688198 w 3407361"/>
              <a:gd name="connsiteY156" fmla="*/ 1165014 h 1322177"/>
              <a:gd name="connsiteX157" fmla="*/ 690580 w 3407361"/>
              <a:gd name="connsiteY157" fmla="*/ 1210258 h 1322177"/>
              <a:gd name="connsiteX158" fmla="*/ 678673 w 3407361"/>
              <a:gd name="connsiteY158" fmla="*/ 1226927 h 1322177"/>
              <a:gd name="connsiteX159" fmla="*/ 669148 w 3407361"/>
              <a:gd name="connsiteY159" fmla="*/ 1217402 h 1322177"/>
              <a:gd name="connsiteX160" fmla="*/ 647717 w 3407361"/>
              <a:gd name="connsiteY160" fmla="*/ 1210258 h 1322177"/>
              <a:gd name="connsiteX161" fmla="*/ 631048 w 3407361"/>
              <a:gd name="connsiteY161" fmla="*/ 1205496 h 1322177"/>
              <a:gd name="connsiteX162" fmla="*/ 614380 w 3407361"/>
              <a:gd name="connsiteY162" fmla="*/ 1234071 h 1322177"/>
              <a:gd name="connsiteX163" fmla="*/ 588186 w 3407361"/>
              <a:gd name="connsiteY163" fmla="*/ 1248358 h 1322177"/>
              <a:gd name="connsiteX164" fmla="*/ 566755 w 3407361"/>
              <a:gd name="connsiteY164" fmla="*/ 1274552 h 1322177"/>
              <a:gd name="connsiteX165" fmla="*/ 557230 w 3407361"/>
              <a:gd name="connsiteY165" fmla="*/ 1288840 h 1322177"/>
              <a:gd name="connsiteX166" fmla="*/ 545324 w 3407361"/>
              <a:gd name="connsiteY166" fmla="*/ 1307889 h 1322177"/>
              <a:gd name="connsiteX167" fmla="*/ 514367 w 3407361"/>
              <a:gd name="connsiteY167" fmla="*/ 1322177 h 1322177"/>
              <a:gd name="connsiteX168" fmla="*/ 488173 w 3407361"/>
              <a:gd name="connsiteY168" fmla="*/ 1310271 h 1322177"/>
              <a:gd name="connsiteX169" fmla="*/ 471505 w 3407361"/>
              <a:gd name="connsiteY169" fmla="*/ 1300746 h 1322177"/>
              <a:gd name="connsiteX170" fmla="*/ 452455 w 3407361"/>
              <a:gd name="connsiteY170" fmla="*/ 1295983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397686 w 3407361"/>
              <a:gd name="connsiteY174" fmla="*/ 1241214 h 1322177"/>
              <a:gd name="connsiteX175" fmla="*/ 388161 w 3407361"/>
              <a:gd name="connsiteY175" fmla="*/ 1229308 h 1322177"/>
              <a:gd name="connsiteX176" fmla="*/ 378636 w 3407361"/>
              <a:gd name="connsiteY176" fmla="*/ 1231689 h 1322177"/>
              <a:gd name="connsiteX177" fmla="*/ 378636 w 3407361"/>
              <a:gd name="connsiteY177" fmla="*/ 1217402 h 1322177"/>
              <a:gd name="connsiteX178" fmla="*/ 373873 w 3407361"/>
              <a:gd name="connsiteY178" fmla="*/ 1203114 h 1322177"/>
              <a:gd name="connsiteX179" fmla="*/ 357205 w 3407361"/>
              <a:gd name="connsiteY179" fmla="*/ 1207877 h 1322177"/>
              <a:gd name="connsiteX180" fmla="*/ 350061 w 3407361"/>
              <a:gd name="connsiteY180" fmla="*/ 1186446 h 1322177"/>
              <a:gd name="connsiteX181" fmla="*/ 335773 w 3407361"/>
              <a:gd name="connsiteY181" fmla="*/ 1167396 h 1322177"/>
              <a:gd name="connsiteX182" fmla="*/ 350061 w 3407361"/>
              <a:gd name="connsiteY182" fmla="*/ 1155489 h 1322177"/>
              <a:gd name="connsiteX183" fmla="*/ 342917 w 3407361"/>
              <a:gd name="connsiteY183" fmla="*/ 1131677 h 1322177"/>
              <a:gd name="connsiteX184" fmla="*/ 326248 w 3407361"/>
              <a:gd name="connsiteY184" fmla="*/ 1119771 h 1322177"/>
              <a:gd name="connsiteX185" fmla="*/ 333392 w 3407361"/>
              <a:gd name="connsiteY185" fmla="*/ 1103102 h 1322177"/>
              <a:gd name="connsiteX186" fmla="*/ 345298 w 3407361"/>
              <a:gd name="connsiteY186" fmla="*/ 1105483 h 1322177"/>
              <a:gd name="connsiteX187" fmla="*/ 373873 w 3407361"/>
              <a:gd name="connsiteY187" fmla="*/ 1110246 h 1322177"/>
              <a:gd name="connsiteX188" fmla="*/ 371492 w 3407361"/>
              <a:gd name="connsiteY188" fmla="*/ 1086433 h 1322177"/>
              <a:gd name="connsiteX189" fmla="*/ 397686 w 3407361"/>
              <a:gd name="connsiteY189" fmla="*/ 1067383 h 1322177"/>
              <a:gd name="connsiteX190" fmla="*/ 402449 w 3407361"/>
              <a:gd name="connsiteY190" fmla="*/ 1010233 h 1322177"/>
              <a:gd name="connsiteX191" fmla="*/ 364348 w 3407361"/>
              <a:gd name="connsiteY191" fmla="*/ 969752 h 1322177"/>
              <a:gd name="connsiteX192" fmla="*/ 345298 w 3407361"/>
              <a:gd name="connsiteY192" fmla="*/ 934033 h 1322177"/>
              <a:gd name="connsiteX193" fmla="*/ 307198 w 3407361"/>
              <a:gd name="connsiteY193" fmla="*/ 900696 h 1322177"/>
              <a:gd name="connsiteX194" fmla="*/ 302436 w 3407361"/>
              <a:gd name="connsiteY194" fmla="*/ 834021 h 1322177"/>
              <a:gd name="connsiteX195" fmla="*/ 321486 w 3407361"/>
              <a:gd name="connsiteY195" fmla="*/ 805446 h 1322177"/>
              <a:gd name="connsiteX196" fmla="*/ 321486 w 3407361"/>
              <a:gd name="connsiteY196" fmla="*/ 805446 h 1322177"/>
              <a:gd name="connsiteX197" fmla="*/ 304817 w 3407361"/>
              <a:gd name="connsiteY197" fmla="*/ 769727 h 1322177"/>
              <a:gd name="connsiteX198" fmla="*/ 283386 w 3407361"/>
              <a:gd name="connsiteY198" fmla="*/ 755439 h 1322177"/>
              <a:gd name="connsiteX199" fmla="*/ 276242 w 3407361"/>
              <a:gd name="connsiteY199" fmla="*/ 738771 h 1322177"/>
              <a:gd name="connsiteX200" fmla="*/ 259573 w 3407361"/>
              <a:gd name="connsiteY200" fmla="*/ 717339 h 1322177"/>
              <a:gd name="connsiteX201" fmla="*/ 240523 w 3407361"/>
              <a:gd name="connsiteY201" fmla="*/ 693527 h 1322177"/>
              <a:gd name="connsiteX202" fmla="*/ 214330 w 3407361"/>
              <a:gd name="connsiteY202" fmla="*/ 684002 h 1322177"/>
              <a:gd name="connsiteX203" fmla="*/ 138130 w 3407361"/>
              <a:gd name="connsiteY203" fmla="*/ 605421 h 1322177"/>
              <a:gd name="connsiteX204" fmla="*/ 71455 w 3407361"/>
              <a:gd name="connsiteY204" fmla="*/ 493502 h 1322177"/>
              <a:gd name="connsiteX205" fmla="*/ 59548 w 3407361"/>
              <a:gd name="connsiteY205" fmla="*/ 436352 h 1322177"/>
              <a:gd name="connsiteX206" fmla="*/ 28592 w 3407361"/>
              <a:gd name="connsiteY206" fmla="*/ 386346 h 1322177"/>
              <a:gd name="connsiteX207" fmla="*/ 28592 w 3407361"/>
              <a:gd name="connsiteY207" fmla="*/ 355389 h 1322177"/>
              <a:gd name="connsiteX208" fmla="*/ 9542 w 3407361"/>
              <a:gd name="connsiteY208" fmla="*/ 305383 h 1322177"/>
              <a:gd name="connsiteX209" fmla="*/ 11923 w 3407361"/>
              <a:gd name="connsiteY209" fmla="*/ 272046 h 1322177"/>
              <a:gd name="connsiteX210" fmla="*/ 4780 w 3407361"/>
              <a:gd name="connsiteY210" fmla="*/ 229183 h 1322177"/>
              <a:gd name="connsiteX211" fmla="*/ 11922 w 3407361"/>
              <a:gd name="connsiteY211" fmla="*/ 202989 h 1322177"/>
              <a:gd name="connsiteX212" fmla="*/ 19066 w 3407361"/>
              <a:gd name="connsiteY212" fmla="*/ 167271 h 1322177"/>
              <a:gd name="connsiteX213" fmla="*/ 9541 w 3407361"/>
              <a:gd name="connsiteY213" fmla="*/ 112502 h 1322177"/>
              <a:gd name="connsiteX214" fmla="*/ 17 w 3407361"/>
              <a:gd name="connsiteY214" fmla="*/ 81546 h 1322177"/>
              <a:gd name="connsiteX215" fmla="*/ 26210 w 3407361"/>
              <a:gd name="connsiteY215" fmla="*/ 62496 h 1322177"/>
              <a:gd name="connsiteX216" fmla="*/ 21449 w 3407361"/>
              <a:gd name="connsiteY216" fmla="*/ 12489 h 1322177"/>
              <a:gd name="connsiteX217" fmla="*/ 3407361 w 3407361"/>
              <a:gd name="connsiteY217" fmla="*/ 0 h 1322177"/>
              <a:gd name="connsiteX218" fmla="*/ 3395185 w 3407361"/>
              <a:gd name="connsiteY218" fmla="*/ 850419 h 1322177"/>
              <a:gd name="connsiteX0" fmla="*/ 3395185 w 3407361"/>
              <a:gd name="connsiteY0" fmla="*/ 850419 h 1322177"/>
              <a:gd name="connsiteX1" fmla="*/ 3139850 w 3407361"/>
              <a:gd name="connsiteY1" fmla="*/ 898630 h 1322177"/>
              <a:gd name="connsiteX2" fmla="*/ 2846552 w 3407361"/>
              <a:gd name="connsiteY2" fmla="*/ 907256 h 1322177"/>
              <a:gd name="connsiteX3" fmla="*/ 2544628 w 3407361"/>
              <a:gd name="connsiteY3" fmla="*/ 907256 h 1322177"/>
              <a:gd name="connsiteX4" fmla="*/ 2346220 w 3407361"/>
              <a:gd name="connsiteY4" fmla="*/ 933135 h 1322177"/>
              <a:gd name="connsiteX5" fmla="*/ 2173692 w 3407361"/>
              <a:gd name="connsiteY5" fmla="*/ 976267 h 1322177"/>
              <a:gd name="connsiteX6" fmla="*/ 2033605 w 3407361"/>
              <a:gd name="connsiteY6" fmla="*/ 974514 h 1322177"/>
              <a:gd name="connsiteX7" fmla="*/ 1995505 w 3407361"/>
              <a:gd name="connsiteY7" fmla="*/ 943558 h 1322177"/>
              <a:gd name="connsiteX8" fmla="*/ 1962167 w 3407361"/>
              <a:gd name="connsiteY8" fmla="*/ 914983 h 1322177"/>
              <a:gd name="connsiteX9" fmla="*/ 1921686 w 3407361"/>
              <a:gd name="connsiteY9" fmla="*/ 893552 h 1322177"/>
              <a:gd name="connsiteX10" fmla="*/ 1905017 w 3407361"/>
              <a:gd name="connsiteY10" fmla="*/ 888789 h 1322177"/>
              <a:gd name="connsiteX11" fmla="*/ 1905017 w 3407361"/>
              <a:gd name="connsiteY11" fmla="*/ 888789 h 1322177"/>
              <a:gd name="connsiteX12" fmla="*/ 1933592 w 3407361"/>
              <a:gd name="connsiteY12" fmla="*/ 881646 h 1322177"/>
              <a:gd name="connsiteX13" fmla="*/ 1952642 w 3407361"/>
              <a:gd name="connsiteY13" fmla="*/ 874502 h 1322177"/>
              <a:gd name="connsiteX14" fmla="*/ 1933592 w 3407361"/>
              <a:gd name="connsiteY14" fmla="*/ 864977 h 1322177"/>
              <a:gd name="connsiteX15" fmla="*/ 1900255 w 3407361"/>
              <a:gd name="connsiteY15" fmla="*/ 855452 h 1322177"/>
              <a:gd name="connsiteX16" fmla="*/ 1871680 w 3407361"/>
              <a:gd name="connsiteY16" fmla="*/ 841164 h 1322177"/>
              <a:gd name="connsiteX17" fmla="*/ 1840723 w 3407361"/>
              <a:gd name="connsiteY17" fmla="*/ 824496 h 1322177"/>
              <a:gd name="connsiteX18" fmla="*/ 1819292 w 3407361"/>
              <a:gd name="connsiteY18" fmla="*/ 810208 h 1322177"/>
              <a:gd name="connsiteX19" fmla="*/ 1814530 w 3407361"/>
              <a:gd name="connsiteY19" fmla="*/ 791158 h 1322177"/>
              <a:gd name="connsiteX20" fmla="*/ 1843105 w 3407361"/>
              <a:gd name="connsiteY20" fmla="*/ 800683 h 1322177"/>
              <a:gd name="connsiteX21" fmla="*/ 1843105 w 3407361"/>
              <a:gd name="connsiteY21" fmla="*/ 800683 h 1322177"/>
              <a:gd name="connsiteX22" fmla="*/ 1871680 w 3407361"/>
              <a:gd name="connsiteY22" fmla="*/ 803064 h 1322177"/>
              <a:gd name="connsiteX23" fmla="*/ 1916923 w 3407361"/>
              <a:gd name="connsiteY23" fmla="*/ 812589 h 1322177"/>
              <a:gd name="connsiteX24" fmla="*/ 1916923 w 3407361"/>
              <a:gd name="connsiteY24" fmla="*/ 812589 h 1322177"/>
              <a:gd name="connsiteX25" fmla="*/ 1897873 w 3407361"/>
              <a:gd name="connsiteY25" fmla="*/ 781633 h 1322177"/>
              <a:gd name="connsiteX26" fmla="*/ 1862155 w 3407361"/>
              <a:gd name="connsiteY26" fmla="*/ 788777 h 1322177"/>
              <a:gd name="connsiteX27" fmla="*/ 1838342 w 3407361"/>
              <a:gd name="connsiteY27" fmla="*/ 781633 h 1322177"/>
              <a:gd name="connsiteX28" fmla="*/ 1812148 w 3407361"/>
              <a:gd name="connsiteY28" fmla="*/ 779252 h 1322177"/>
              <a:gd name="connsiteX29" fmla="*/ 1785955 w 3407361"/>
              <a:gd name="connsiteY29" fmla="*/ 788777 h 1322177"/>
              <a:gd name="connsiteX30" fmla="*/ 1757380 w 3407361"/>
              <a:gd name="connsiteY30" fmla="*/ 795921 h 1322177"/>
              <a:gd name="connsiteX31" fmla="*/ 1728805 w 3407361"/>
              <a:gd name="connsiteY31" fmla="*/ 795921 h 1322177"/>
              <a:gd name="connsiteX32" fmla="*/ 1702611 w 3407361"/>
              <a:gd name="connsiteY32" fmla="*/ 781633 h 1322177"/>
              <a:gd name="connsiteX33" fmla="*/ 1678798 w 3407361"/>
              <a:gd name="connsiteY33" fmla="*/ 793539 h 1322177"/>
              <a:gd name="connsiteX34" fmla="*/ 1664511 w 3407361"/>
              <a:gd name="connsiteY34" fmla="*/ 788777 h 1322177"/>
              <a:gd name="connsiteX35" fmla="*/ 1628792 w 3407361"/>
              <a:gd name="connsiteY35" fmla="*/ 795921 h 1322177"/>
              <a:gd name="connsiteX36" fmla="*/ 1593073 w 3407361"/>
              <a:gd name="connsiteY36" fmla="*/ 795921 h 1322177"/>
              <a:gd name="connsiteX37" fmla="*/ 1569261 w 3407361"/>
              <a:gd name="connsiteY37" fmla="*/ 791158 h 1322177"/>
              <a:gd name="connsiteX38" fmla="*/ 1547830 w 3407361"/>
              <a:gd name="connsiteY38" fmla="*/ 776871 h 1322177"/>
              <a:gd name="connsiteX39" fmla="*/ 1547830 w 3407361"/>
              <a:gd name="connsiteY39" fmla="*/ 762583 h 1322177"/>
              <a:gd name="connsiteX40" fmla="*/ 1524017 w 3407361"/>
              <a:gd name="connsiteY40" fmla="*/ 798302 h 1322177"/>
              <a:gd name="connsiteX41" fmla="*/ 1528780 w 3407361"/>
              <a:gd name="connsiteY41" fmla="*/ 819733 h 1322177"/>
              <a:gd name="connsiteX42" fmla="*/ 1533542 w 3407361"/>
              <a:gd name="connsiteY42" fmla="*/ 836402 h 1322177"/>
              <a:gd name="connsiteX43" fmla="*/ 1578786 w 3407361"/>
              <a:gd name="connsiteY43" fmla="*/ 822114 h 1322177"/>
              <a:gd name="connsiteX44" fmla="*/ 1614505 w 3407361"/>
              <a:gd name="connsiteY44" fmla="*/ 819733 h 1322177"/>
              <a:gd name="connsiteX45" fmla="*/ 1654986 w 3407361"/>
              <a:gd name="connsiteY45" fmla="*/ 812589 h 1322177"/>
              <a:gd name="connsiteX46" fmla="*/ 1676417 w 3407361"/>
              <a:gd name="connsiteY46" fmla="*/ 812589 h 1322177"/>
              <a:gd name="connsiteX47" fmla="*/ 1702611 w 3407361"/>
              <a:gd name="connsiteY47" fmla="*/ 810208 h 1322177"/>
              <a:gd name="connsiteX48" fmla="*/ 1728805 w 3407361"/>
              <a:gd name="connsiteY48" fmla="*/ 826877 h 1322177"/>
              <a:gd name="connsiteX49" fmla="*/ 1750236 w 3407361"/>
              <a:gd name="connsiteY49" fmla="*/ 826877 h 1322177"/>
              <a:gd name="connsiteX50" fmla="*/ 1781192 w 3407361"/>
              <a:gd name="connsiteY50" fmla="*/ 836402 h 1322177"/>
              <a:gd name="connsiteX51" fmla="*/ 1795480 w 3407361"/>
              <a:gd name="connsiteY51" fmla="*/ 845927 h 1322177"/>
              <a:gd name="connsiteX52" fmla="*/ 1795480 w 3407361"/>
              <a:gd name="connsiteY52" fmla="*/ 864977 h 1322177"/>
              <a:gd name="connsiteX53" fmla="*/ 1724042 w 3407361"/>
              <a:gd name="connsiteY53" fmla="*/ 862596 h 1322177"/>
              <a:gd name="connsiteX54" fmla="*/ 1635936 w 3407361"/>
              <a:gd name="connsiteY54" fmla="*/ 872121 h 1322177"/>
              <a:gd name="connsiteX55" fmla="*/ 1550211 w 3407361"/>
              <a:gd name="connsiteY55" fmla="*/ 879264 h 1322177"/>
              <a:gd name="connsiteX56" fmla="*/ 1440673 w 3407361"/>
              <a:gd name="connsiteY56" fmla="*/ 903077 h 1322177"/>
              <a:gd name="connsiteX57" fmla="*/ 1340661 w 3407361"/>
              <a:gd name="connsiteY57" fmla="*/ 931652 h 1322177"/>
              <a:gd name="connsiteX58" fmla="*/ 1252555 w 3407361"/>
              <a:gd name="connsiteY58" fmla="*/ 974514 h 1322177"/>
              <a:gd name="connsiteX59" fmla="*/ 1193023 w 3407361"/>
              <a:gd name="connsiteY59" fmla="*/ 1007852 h 1322177"/>
              <a:gd name="connsiteX60" fmla="*/ 1114442 w 3407361"/>
              <a:gd name="connsiteY60" fmla="*/ 1034046 h 1322177"/>
              <a:gd name="connsiteX61" fmla="*/ 1026336 w 3407361"/>
              <a:gd name="connsiteY61" fmla="*/ 1065002 h 1322177"/>
              <a:gd name="connsiteX62" fmla="*/ 992998 w 3407361"/>
              <a:gd name="connsiteY62" fmla="*/ 1076908 h 1322177"/>
              <a:gd name="connsiteX63" fmla="*/ 971567 w 3407361"/>
              <a:gd name="connsiteY63" fmla="*/ 1069764 h 1322177"/>
              <a:gd name="connsiteX64" fmla="*/ 981092 w 3407361"/>
              <a:gd name="connsiteY64" fmla="*/ 1045952 h 1322177"/>
              <a:gd name="connsiteX65" fmla="*/ 995380 w 3407361"/>
              <a:gd name="connsiteY65" fmla="*/ 1029283 h 1322177"/>
              <a:gd name="connsiteX66" fmla="*/ 1007286 w 3407361"/>
              <a:gd name="connsiteY66" fmla="*/ 1010233 h 1322177"/>
              <a:gd name="connsiteX67" fmla="*/ 1007286 w 3407361"/>
              <a:gd name="connsiteY67" fmla="*/ 1010233 h 1322177"/>
              <a:gd name="connsiteX68" fmla="*/ 1038242 w 3407361"/>
              <a:gd name="connsiteY68" fmla="*/ 988802 h 1322177"/>
              <a:gd name="connsiteX69" fmla="*/ 1059673 w 3407361"/>
              <a:gd name="connsiteY69" fmla="*/ 995946 h 1322177"/>
              <a:gd name="connsiteX70" fmla="*/ 1069198 w 3407361"/>
              <a:gd name="connsiteY70" fmla="*/ 1024521 h 1322177"/>
              <a:gd name="connsiteX71" fmla="*/ 1085867 w 3407361"/>
              <a:gd name="connsiteY71" fmla="*/ 1022139 h 1322177"/>
              <a:gd name="connsiteX72" fmla="*/ 1083486 w 3407361"/>
              <a:gd name="connsiteY72" fmla="*/ 1003089 h 1322177"/>
              <a:gd name="connsiteX73" fmla="*/ 1083486 w 3407361"/>
              <a:gd name="connsiteY73" fmla="*/ 1003089 h 1322177"/>
              <a:gd name="connsiteX74" fmla="*/ 1093011 w 3407361"/>
              <a:gd name="connsiteY74" fmla="*/ 974514 h 1322177"/>
              <a:gd name="connsiteX75" fmla="*/ 1112061 w 3407361"/>
              <a:gd name="connsiteY75" fmla="*/ 964989 h 1322177"/>
              <a:gd name="connsiteX76" fmla="*/ 1090630 w 3407361"/>
              <a:gd name="connsiteY76" fmla="*/ 967371 h 1322177"/>
              <a:gd name="connsiteX77" fmla="*/ 1047767 w 3407361"/>
              <a:gd name="connsiteY77" fmla="*/ 976896 h 1322177"/>
              <a:gd name="connsiteX78" fmla="*/ 1026336 w 3407361"/>
              <a:gd name="connsiteY78" fmla="*/ 969752 h 1322177"/>
              <a:gd name="connsiteX79" fmla="*/ 997761 w 3407361"/>
              <a:gd name="connsiteY79" fmla="*/ 969752 h 1322177"/>
              <a:gd name="connsiteX80" fmla="*/ 988236 w 3407361"/>
              <a:gd name="connsiteY80" fmla="*/ 960227 h 1322177"/>
              <a:gd name="connsiteX81" fmla="*/ 1012048 w 3407361"/>
              <a:gd name="connsiteY81" fmla="*/ 948321 h 1322177"/>
              <a:gd name="connsiteX82" fmla="*/ 1062055 w 3407361"/>
              <a:gd name="connsiteY82" fmla="*/ 936414 h 1322177"/>
              <a:gd name="connsiteX83" fmla="*/ 1093011 w 3407361"/>
              <a:gd name="connsiteY83" fmla="*/ 929271 h 1322177"/>
              <a:gd name="connsiteX84" fmla="*/ 1116823 w 3407361"/>
              <a:gd name="connsiteY84" fmla="*/ 912602 h 1322177"/>
              <a:gd name="connsiteX85" fmla="*/ 1195405 w 3407361"/>
              <a:gd name="connsiteY85" fmla="*/ 895933 h 1322177"/>
              <a:gd name="connsiteX86" fmla="*/ 1214455 w 3407361"/>
              <a:gd name="connsiteY86" fmla="*/ 884027 h 1322177"/>
              <a:gd name="connsiteX87" fmla="*/ 1183498 w 3407361"/>
              <a:gd name="connsiteY87" fmla="*/ 879264 h 1322177"/>
              <a:gd name="connsiteX88" fmla="*/ 1114442 w 3407361"/>
              <a:gd name="connsiteY88" fmla="*/ 895933 h 1322177"/>
              <a:gd name="connsiteX89" fmla="*/ 1071580 w 3407361"/>
              <a:gd name="connsiteY89" fmla="*/ 907839 h 1322177"/>
              <a:gd name="connsiteX90" fmla="*/ 1047767 w 3407361"/>
              <a:gd name="connsiteY90" fmla="*/ 924508 h 1322177"/>
              <a:gd name="connsiteX91" fmla="*/ 1004905 w 3407361"/>
              <a:gd name="connsiteY91" fmla="*/ 931652 h 1322177"/>
              <a:gd name="connsiteX92" fmla="*/ 983473 w 3407361"/>
              <a:gd name="connsiteY92" fmla="*/ 926889 h 1322177"/>
              <a:gd name="connsiteX93" fmla="*/ 959661 w 3407361"/>
              <a:gd name="connsiteY93" fmla="*/ 931652 h 1322177"/>
              <a:gd name="connsiteX94" fmla="*/ 940611 w 3407361"/>
              <a:gd name="connsiteY94" fmla="*/ 917364 h 1322177"/>
              <a:gd name="connsiteX95" fmla="*/ 919180 w 3407361"/>
              <a:gd name="connsiteY95" fmla="*/ 910221 h 1322177"/>
              <a:gd name="connsiteX96" fmla="*/ 888223 w 3407361"/>
              <a:gd name="connsiteY96" fmla="*/ 910221 h 1322177"/>
              <a:gd name="connsiteX97" fmla="*/ 869173 w 3407361"/>
              <a:gd name="connsiteY97" fmla="*/ 917364 h 1322177"/>
              <a:gd name="connsiteX98" fmla="*/ 869173 w 3407361"/>
              <a:gd name="connsiteY98" fmla="*/ 898314 h 1322177"/>
              <a:gd name="connsiteX99" fmla="*/ 862030 w 3407361"/>
              <a:gd name="connsiteY99" fmla="*/ 872121 h 1322177"/>
              <a:gd name="connsiteX100" fmla="*/ 854886 w 3407361"/>
              <a:gd name="connsiteY100" fmla="*/ 841164 h 1322177"/>
              <a:gd name="connsiteX101" fmla="*/ 859648 w 3407361"/>
              <a:gd name="connsiteY101" fmla="*/ 812589 h 1322177"/>
              <a:gd name="connsiteX102" fmla="*/ 873936 w 3407361"/>
              <a:gd name="connsiteY102" fmla="*/ 791158 h 1322177"/>
              <a:gd name="connsiteX103" fmla="*/ 842980 w 3407361"/>
              <a:gd name="connsiteY103" fmla="*/ 817352 h 1322177"/>
              <a:gd name="connsiteX104" fmla="*/ 816786 w 3407361"/>
              <a:gd name="connsiteY104" fmla="*/ 817352 h 1322177"/>
              <a:gd name="connsiteX105" fmla="*/ 783448 w 3407361"/>
              <a:gd name="connsiteY105" fmla="*/ 819733 h 1322177"/>
              <a:gd name="connsiteX106" fmla="*/ 754873 w 3407361"/>
              <a:gd name="connsiteY106" fmla="*/ 812589 h 1322177"/>
              <a:gd name="connsiteX107" fmla="*/ 731061 w 3407361"/>
              <a:gd name="connsiteY107" fmla="*/ 791158 h 1322177"/>
              <a:gd name="connsiteX108" fmla="*/ 707248 w 3407361"/>
              <a:gd name="connsiteY108" fmla="*/ 784014 h 1322177"/>
              <a:gd name="connsiteX109" fmla="*/ 662005 w 3407361"/>
              <a:gd name="connsiteY109" fmla="*/ 791158 h 1322177"/>
              <a:gd name="connsiteX110" fmla="*/ 619142 w 3407361"/>
              <a:gd name="connsiteY110" fmla="*/ 798302 h 1322177"/>
              <a:gd name="connsiteX111" fmla="*/ 573898 w 3407361"/>
              <a:gd name="connsiteY111" fmla="*/ 805446 h 1322177"/>
              <a:gd name="connsiteX112" fmla="*/ 554848 w 3407361"/>
              <a:gd name="connsiteY112" fmla="*/ 793539 h 1322177"/>
              <a:gd name="connsiteX113" fmla="*/ 550086 w 3407361"/>
              <a:gd name="connsiteY113" fmla="*/ 776871 h 1322177"/>
              <a:gd name="connsiteX114" fmla="*/ 540561 w 3407361"/>
              <a:gd name="connsiteY114" fmla="*/ 753058 h 1322177"/>
              <a:gd name="connsiteX115" fmla="*/ 540561 w 3407361"/>
              <a:gd name="connsiteY115" fmla="*/ 753058 h 1322177"/>
              <a:gd name="connsiteX116" fmla="*/ 545323 w 3407361"/>
              <a:gd name="connsiteY116" fmla="*/ 805446 h 1322177"/>
              <a:gd name="connsiteX117" fmla="*/ 559611 w 3407361"/>
              <a:gd name="connsiteY117" fmla="*/ 822114 h 1322177"/>
              <a:gd name="connsiteX118" fmla="*/ 609617 w 3407361"/>
              <a:gd name="connsiteY118" fmla="*/ 826877 h 1322177"/>
              <a:gd name="connsiteX119" fmla="*/ 659623 w 3407361"/>
              <a:gd name="connsiteY119" fmla="*/ 814971 h 1322177"/>
              <a:gd name="connsiteX120" fmla="*/ 692961 w 3407361"/>
              <a:gd name="connsiteY120" fmla="*/ 810208 h 1322177"/>
              <a:gd name="connsiteX121" fmla="*/ 723917 w 3407361"/>
              <a:gd name="connsiteY121" fmla="*/ 817352 h 1322177"/>
              <a:gd name="connsiteX122" fmla="*/ 740586 w 3407361"/>
              <a:gd name="connsiteY122" fmla="*/ 843546 h 1322177"/>
              <a:gd name="connsiteX123" fmla="*/ 766780 w 3407361"/>
              <a:gd name="connsiteY123" fmla="*/ 843546 h 1322177"/>
              <a:gd name="connsiteX124" fmla="*/ 802498 w 3407361"/>
              <a:gd name="connsiteY124" fmla="*/ 838783 h 1322177"/>
              <a:gd name="connsiteX125" fmla="*/ 831073 w 3407361"/>
              <a:gd name="connsiteY125" fmla="*/ 848308 h 1322177"/>
              <a:gd name="connsiteX126" fmla="*/ 838217 w 3407361"/>
              <a:gd name="connsiteY126" fmla="*/ 893552 h 1322177"/>
              <a:gd name="connsiteX127" fmla="*/ 850123 w 3407361"/>
              <a:gd name="connsiteY127" fmla="*/ 931652 h 1322177"/>
              <a:gd name="connsiteX128" fmla="*/ 850123 w 3407361"/>
              <a:gd name="connsiteY128" fmla="*/ 948321 h 1322177"/>
              <a:gd name="connsiteX129" fmla="*/ 840598 w 3407361"/>
              <a:gd name="connsiteY129" fmla="*/ 964989 h 1322177"/>
              <a:gd name="connsiteX130" fmla="*/ 823930 w 3407361"/>
              <a:gd name="connsiteY130" fmla="*/ 974514 h 1322177"/>
              <a:gd name="connsiteX131" fmla="*/ 802498 w 3407361"/>
              <a:gd name="connsiteY131" fmla="*/ 979277 h 1322177"/>
              <a:gd name="connsiteX132" fmla="*/ 781067 w 3407361"/>
              <a:gd name="connsiteY132" fmla="*/ 979277 h 1322177"/>
              <a:gd name="connsiteX133" fmla="*/ 769161 w 3407361"/>
              <a:gd name="connsiteY133" fmla="*/ 988802 h 1322177"/>
              <a:gd name="connsiteX134" fmla="*/ 769161 w 3407361"/>
              <a:gd name="connsiteY134" fmla="*/ 988802 h 1322177"/>
              <a:gd name="connsiteX135" fmla="*/ 800117 w 3407361"/>
              <a:gd name="connsiteY135" fmla="*/ 991183 h 1322177"/>
              <a:gd name="connsiteX136" fmla="*/ 816786 w 3407361"/>
              <a:gd name="connsiteY136" fmla="*/ 1003089 h 1322177"/>
              <a:gd name="connsiteX137" fmla="*/ 838217 w 3407361"/>
              <a:gd name="connsiteY137" fmla="*/ 993564 h 1322177"/>
              <a:gd name="connsiteX138" fmla="*/ 838217 w 3407361"/>
              <a:gd name="connsiteY138" fmla="*/ 993564 h 1322177"/>
              <a:gd name="connsiteX139" fmla="*/ 864411 w 3407361"/>
              <a:gd name="connsiteY139" fmla="*/ 995946 h 1322177"/>
              <a:gd name="connsiteX140" fmla="*/ 881080 w 3407361"/>
              <a:gd name="connsiteY140" fmla="*/ 984039 h 1322177"/>
              <a:gd name="connsiteX141" fmla="*/ 909655 w 3407361"/>
              <a:gd name="connsiteY141" fmla="*/ 1022139 h 1322177"/>
              <a:gd name="connsiteX142" fmla="*/ 909655 w 3407361"/>
              <a:gd name="connsiteY142" fmla="*/ 1062621 h 1322177"/>
              <a:gd name="connsiteX143" fmla="*/ 902511 w 3407361"/>
              <a:gd name="connsiteY143" fmla="*/ 1084052 h 1322177"/>
              <a:gd name="connsiteX144" fmla="*/ 881080 w 3407361"/>
              <a:gd name="connsiteY144" fmla="*/ 1105483 h 1322177"/>
              <a:gd name="connsiteX145" fmla="*/ 842980 w 3407361"/>
              <a:gd name="connsiteY145" fmla="*/ 1119771 h 1322177"/>
              <a:gd name="connsiteX146" fmla="*/ 828692 w 3407361"/>
              <a:gd name="connsiteY146" fmla="*/ 1136439 h 1322177"/>
              <a:gd name="connsiteX147" fmla="*/ 812023 w 3407361"/>
              <a:gd name="connsiteY147" fmla="*/ 1157871 h 1322177"/>
              <a:gd name="connsiteX148" fmla="*/ 783448 w 3407361"/>
              <a:gd name="connsiteY148" fmla="*/ 1165014 h 1322177"/>
              <a:gd name="connsiteX149" fmla="*/ 766780 w 3407361"/>
              <a:gd name="connsiteY149" fmla="*/ 1172158 h 1322177"/>
              <a:gd name="connsiteX150" fmla="*/ 752492 w 3407361"/>
              <a:gd name="connsiteY150" fmla="*/ 1174539 h 1322177"/>
              <a:gd name="connsiteX151" fmla="*/ 745348 w 3407361"/>
              <a:gd name="connsiteY151" fmla="*/ 1160252 h 1322177"/>
              <a:gd name="connsiteX152" fmla="*/ 745348 w 3407361"/>
              <a:gd name="connsiteY152" fmla="*/ 1160252 h 1322177"/>
              <a:gd name="connsiteX153" fmla="*/ 735823 w 3407361"/>
              <a:gd name="connsiteY153" fmla="*/ 1186446 h 1322177"/>
              <a:gd name="connsiteX154" fmla="*/ 716773 w 3407361"/>
              <a:gd name="connsiteY154" fmla="*/ 1200733 h 1322177"/>
              <a:gd name="connsiteX155" fmla="*/ 700105 w 3407361"/>
              <a:gd name="connsiteY155" fmla="*/ 1207877 h 1322177"/>
              <a:gd name="connsiteX156" fmla="*/ 700105 w 3407361"/>
              <a:gd name="connsiteY156" fmla="*/ 1186446 h 1322177"/>
              <a:gd name="connsiteX157" fmla="*/ 688198 w 3407361"/>
              <a:gd name="connsiteY157" fmla="*/ 1165014 h 1322177"/>
              <a:gd name="connsiteX158" fmla="*/ 690580 w 3407361"/>
              <a:gd name="connsiteY158" fmla="*/ 1210258 h 1322177"/>
              <a:gd name="connsiteX159" fmla="*/ 678673 w 3407361"/>
              <a:gd name="connsiteY159" fmla="*/ 1226927 h 1322177"/>
              <a:gd name="connsiteX160" fmla="*/ 669148 w 3407361"/>
              <a:gd name="connsiteY160" fmla="*/ 1217402 h 1322177"/>
              <a:gd name="connsiteX161" fmla="*/ 647717 w 3407361"/>
              <a:gd name="connsiteY161" fmla="*/ 1210258 h 1322177"/>
              <a:gd name="connsiteX162" fmla="*/ 631048 w 3407361"/>
              <a:gd name="connsiteY162" fmla="*/ 1205496 h 1322177"/>
              <a:gd name="connsiteX163" fmla="*/ 614380 w 3407361"/>
              <a:gd name="connsiteY163" fmla="*/ 1234071 h 1322177"/>
              <a:gd name="connsiteX164" fmla="*/ 588186 w 3407361"/>
              <a:gd name="connsiteY164" fmla="*/ 1248358 h 1322177"/>
              <a:gd name="connsiteX165" fmla="*/ 566755 w 3407361"/>
              <a:gd name="connsiteY165" fmla="*/ 1274552 h 1322177"/>
              <a:gd name="connsiteX166" fmla="*/ 557230 w 3407361"/>
              <a:gd name="connsiteY166" fmla="*/ 1288840 h 1322177"/>
              <a:gd name="connsiteX167" fmla="*/ 545324 w 3407361"/>
              <a:gd name="connsiteY167" fmla="*/ 1307889 h 1322177"/>
              <a:gd name="connsiteX168" fmla="*/ 514367 w 3407361"/>
              <a:gd name="connsiteY168" fmla="*/ 1322177 h 1322177"/>
              <a:gd name="connsiteX169" fmla="*/ 488173 w 3407361"/>
              <a:gd name="connsiteY169" fmla="*/ 1310271 h 1322177"/>
              <a:gd name="connsiteX170" fmla="*/ 471505 w 3407361"/>
              <a:gd name="connsiteY170" fmla="*/ 1300746 h 1322177"/>
              <a:gd name="connsiteX171" fmla="*/ 452455 w 3407361"/>
              <a:gd name="connsiteY171" fmla="*/ 1295983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397686 w 3407361"/>
              <a:gd name="connsiteY175" fmla="*/ 1241214 h 1322177"/>
              <a:gd name="connsiteX176" fmla="*/ 388161 w 3407361"/>
              <a:gd name="connsiteY176" fmla="*/ 1229308 h 1322177"/>
              <a:gd name="connsiteX177" fmla="*/ 378636 w 3407361"/>
              <a:gd name="connsiteY177" fmla="*/ 1231689 h 1322177"/>
              <a:gd name="connsiteX178" fmla="*/ 378636 w 3407361"/>
              <a:gd name="connsiteY178" fmla="*/ 1217402 h 1322177"/>
              <a:gd name="connsiteX179" fmla="*/ 373873 w 3407361"/>
              <a:gd name="connsiteY179" fmla="*/ 1203114 h 1322177"/>
              <a:gd name="connsiteX180" fmla="*/ 357205 w 3407361"/>
              <a:gd name="connsiteY180" fmla="*/ 1207877 h 1322177"/>
              <a:gd name="connsiteX181" fmla="*/ 350061 w 3407361"/>
              <a:gd name="connsiteY181" fmla="*/ 1186446 h 1322177"/>
              <a:gd name="connsiteX182" fmla="*/ 335773 w 3407361"/>
              <a:gd name="connsiteY182" fmla="*/ 1167396 h 1322177"/>
              <a:gd name="connsiteX183" fmla="*/ 350061 w 3407361"/>
              <a:gd name="connsiteY183" fmla="*/ 1155489 h 1322177"/>
              <a:gd name="connsiteX184" fmla="*/ 342917 w 3407361"/>
              <a:gd name="connsiteY184" fmla="*/ 1131677 h 1322177"/>
              <a:gd name="connsiteX185" fmla="*/ 326248 w 3407361"/>
              <a:gd name="connsiteY185" fmla="*/ 1119771 h 1322177"/>
              <a:gd name="connsiteX186" fmla="*/ 333392 w 3407361"/>
              <a:gd name="connsiteY186" fmla="*/ 1103102 h 1322177"/>
              <a:gd name="connsiteX187" fmla="*/ 345298 w 3407361"/>
              <a:gd name="connsiteY187" fmla="*/ 1105483 h 1322177"/>
              <a:gd name="connsiteX188" fmla="*/ 373873 w 3407361"/>
              <a:gd name="connsiteY188" fmla="*/ 1110246 h 1322177"/>
              <a:gd name="connsiteX189" fmla="*/ 371492 w 3407361"/>
              <a:gd name="connsiteY189" fmla="*/ 1086433 h 1322177"/>
              <a:gd name="connsiteX190" fmla="*/ 397686 w 3407361"/>
              <a:gd name="connsiteY190" fmla="*/ 1067383 h 1322177"/>
              <a:gd name="connsiteX191" fmla="*/ 402449 w 3407361"/>
              <a:gd name="connsiteY191" fmla="*/ 1010233 h 1322177"/>
              <a:gd name="connsiteX192" fmla="*/ 364348 w 3407361"/>
              <a:gd name="connsiteY192" fmla="*/ 969752 h 1322177"/>
              <a:gd name="connsiteX193" fmla="*/ 345298 w 3407361"/>
              <a:gd name="connsiteY193" fmla="*/ 934033 h 1322177"/>
              <a:gd name="connsiteX194" fmla="*/ 307198 w 3407361"/>
              <a:gd name="connsiteY194" fmla="*/ 900696 h 1322177"/>
              <a:gd name="connsiteX195" fmla="*/ 302436 w 3407361"/>
              <a:gd name="connsiteY195" fmla="*/ 834021 h 1322177"/>
              <a:gd name="connsiteX196" fmla="*/ 321486 w 3407361"/>
              <a:gd name="connsiteY196" fmla="*/ 805446 h 1322177"/>
              <a:gd name="connsiteX197" fmla="*/ 321486 w 3407361"/>
              <a:gd name="connsiteY197" fmla="*/ 805446 h 1322177"/>
              <a:gd name="connsiteX198" fmla="*/ 304817 w 3407361"/>
              <a:gd name="connsiteY198" fmla="*/ 769727 h 1322177"/>
              <a:gd name="connsiteX199" fmla="*/ 283386 w 3407361"/>
              <a:gd name="connsiteY199" fmla="*/ 755439 h 1322177"/>
              <a:gd name="connsiteX200" fmla="*/ 276242 w 3407361"/>
              <a:gd name="connsiteY200" fmla="*/ 738771 h 1322177"/>
              <a:gd name="connsiteX201" fmla="*/ 259573 w 3407361"/>
              <a:gd name="connsiteY201" fmla="*/ 717339 h 1322177"/>
              <a:gd name="connsiteX202" fmla="*/ 240523 w 3407361"/>
              <a:gd name="connsiteY202" fmla="*/ 693527 h 1322177"/>
              <a:gd name="connsiteX203" fmla="*/ 214330 w 3407361"/>
              <a:gd name="connsiteY203" fmla="*/ 684002 h 1322177"/>
              <a:gd name="connsiteX204" fmla="*/ 138130 w 3407361"/>
              <a:gd name="connsiteY204" fmla="*/ 605421 h 1322177"/>
              <a:gd name="connsiteX205" fmla="*/ 71455 w 3407361"/>
              <a:gd name="connsiteY205" fmla="*/ 493502 h 1322177"/>
              <a:gd name="connsiteX206" fmla="*/ 59548 w 3407361"/>
              <a:gd name="connsiteY206" fmla="*/ 436352 h 1322177"/>
              <a:gd name="connsiteX207" fmla="*/ 28592 w 3407361"/>
              <a:gd name="connsiteY207" fmla="*/ 386346 h 1322177"/>
              <a:gd name="connsiteX208" fmla="*/ 28592 w 3407361"/>
              <a:gd name="connsiteY208" fmla="*/ 355389 h 1322177"/>
              <a:gd name="connsiteX209" fmla="*/ 9542 w 3407361"/>
              <a:gd name="connsiteY209" fmla="*/ 305383 h 1322177"/>
              <a:gd name="connsiteX210" fmla="*/ 11923 w 3407361"/>
              <a:gd name="connsiteY210" fmla="*/ 272046 h 1322177"/>
              <a:gd name="connsiteX211" fmla="*/ 4780 w 3407361"/>
              <a:gd name="connsiteY211" fmla="*/ 229183 h 1322177"/>
              <a:gd name="connsiteX212" fmla="*/ 11922 w 3407361"/>
              <a:gd name="connsiteY212" fmla="*/ 202989 h 1322177"/>
              <a:gd name="connsiteX213" fmla="*/ 19066 w 3407361"/>
              <a:gd name="connsiteY213" fmla="*/ 167271 h 1322177"/>
              <a:gd name="connsiteX214" fmla="*/ 9541 w 3407361"/>
              <a:gd name="connsiteY214" fmla="*/ 112502 h 1322177"/>
              <a:gd name="connsiteX215" fmla="*/ 17 w 3407361"/>
              <a:gd name="connsiteY215" fmla="*/ 81546 h 1322177"/>
              <a:gd name="connsiteX216" fmla="*/ 26210 w 3407361"/>
              <a:gd name="connsiteY216" fmla="*/ 62496 h 1322177"/>
              <a:gd name="connsiteX217" fmla="*/ 21449 w 3407361"/>
              <a:gd name="connsiteY217" fmla="*/ 12489 h 1322177"/>
              <a:gd name="connsiteX218" fmla="*/ 3407361 w 3407361"/>
              <a:gd name="connsiteY218" fmla="*/ 0 h 1322177"/>
              <a:gd name="connsiteX219" fmla="*/ 3395185 w 3407361"/>
              <a:gd name="connsiteY219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14442 w 3407361"/>
              <a:gd name="connsiteY61" fmla="*/ 1034046 h 1322177"/>
              <a:gd name="connsiteX62" fmla="*/ 1026336 w 3407361"/>
              <a:gd name="connsiteY62" fmla="*/ 1065002 h 1322177"/>
              <a:gd name="connsiteX63" fmla="*/ 992998 w 3407361"/>
              <a:gd name="connsiteY63" fmla="*/ 1076908 h 1322177"/>
              <a:gd name="connsiteX64" fmla="*/ 971567 w 3407361"/>
              <a:gd name="connsiteY64" fmla="*/ 1069764 h 1322177"/>
              <a:gd name="connsiteX65" fmla="*/ 981092 w 3407361"/>
              <a:gd name="connsiteY65" fmla="*/ 1045952 h 1322177"/>
              <a:gd name="connsiteX66" fmla="*/ 995380 w 3407361"/>
              <a:gd name="connsiteY66" fmla="*/ 1029283 h 1322177"/>
              <a:gd name="connsiteX67" fmla="*/ 1007286 w 3407361"/>
              <a:gd name="connsiteY67" fmla="*/ 1010233 h 1322177"/>
              <a:gd name="connsiteX68" fmla="*/ 1007286 w 3407361"/>
              <a:gd name="connsiteY68" fmla="*/ 1010233 h 1322177"/>
              <a:gd name="connsiteX69" fmla="*/ 1038242 w 3407361"/>
              <a:gd name="connsiteY69" fmla="*/ 988802 h 1322177"/>
              <a:gd name="connsiteX70" fmla="*/ 1059673 w 3407361"/>
              <a:gd name="connsiteY70" fmla="*/ 995946 h 1322177"/>
              <a:gd name="connsiteX71" fmla="*/ 1069198 w 3407361"/>
              <a:gd name="connsiteY71" fmla="*/ 1024521 h 1322177"/>
              <a:gd name="connsiteX72" fmla="*/ 1085867 w 3407361"/>
              <a:gd name="connsiteY72" fmla="*/ 1022139 h 1322177"/>
              <a:gd name="connsiteX73" fmla="*/ 1083486 w 3407361"/>
              <a:gd name="connsiteY73" fmla="*/ 1003089 h 1322177"/>
              <a:gd name="connsiteX74" fmla="*/ 1083486 w 3407361"/>
              <a:gd name="connsiteY74" fmla="*/ 1003089 h 1322177"/>
              <a:gd name="connsiteX75" fmla="*/ 1093011 w 3407361"/>
              <a:gd name="connsiteY75" fmla="*/ 974514 h 1322177"/>
              <a:gd name="connsiteX76" fmla="*/ 1112061 w 3407361"/>
              <a:gd name="connsiteY76" fmla="*/ 964989 h 1322177"/>
              <a:gd name="connsiteX77" fmla="*/ 1090630 w 3407361"/>
              <a:gd name="connsiteY77" fmla="*/ 967371 h 1322177"/>
              <a:gd name="connsiteX78" fmla="*/ 1047767 w 3407361"/>
              <a:gd name="connsiteY78" fmla="*/ 976896 h 1322177"/>
              <a:gd name="connsiteX79" fmla="*/ 1026336 w 3407361"/>
              <a:gd name="connsiteY79" fmla="*/ 969752 h 1322177"/>
              <a:gd name="connsiteX80" fmla="*/ 997761 w 3407361"/>
              <a:gd name="connsiteY80" fmla="*/ 969752 h 1322177"/>
              <a:gd name="connsiteX81" fmla="*/ 988236 w 3407361"/>
              <a:gd name="connsiteY81" fmla="*/ 960227 h 1322177"/>
              <a:gd name="connsiteX82" fmla="*/ 1012048 w 3407361"/>
              <a:gd name="connsiteY82" fmla="*/ 948321 h 1322177"/>
              <a:gd name="connsiteX83" fmla="*/ 1062055 w 3407361"/>
              <a:gd name="connsiteY83" fmla="*/ 936414 h 1322177"/>
              <a:gd name="connsiteX84" fmla="*/ 1093011 w 3407361"/>
              <a:gd name="connsiteY84" fmla="*/ 929271 h 1322177"/>
              <a:gd name="connsiteX85" fmla="*/ 1116823 w 3407361"/>
              <a:gd name="connsiteY85" fmla="*/ 912602 h 1322177"/>
              <a:gd name="connsiteX86" fmla="*/ 1195405 w 3407361"/>
              <a:gd name="connsiteY86" fmla="*/ 895933 h 1322177"/>
              <a:gd name="connsiteX87" fmla="*/ 1214455 w 3407361"/>
              <a:gd name="connsiteY87" fmla="*/ 884027 h 1322177"/>
              <a:gd name="connsiteX88" fmla="*/ 1183498 w 3407361"/>
              <a:gd name="connsiteY88" fmla="*/ 879264 h 1322177"/>
              <a:gd name="connsiteX89" fmla="*/ 1114442 w 3407361"/>
              <a:gd name="connsiteY89" fmla="*/ 895933 h 1322177"/>
              <a:gd name="connsiteX90" fmla="*/ 1071580 w 3407361"/>
              <a:gd name="connsiteY90" fmla="*/ 907839 h 1322177"/>
              <a:gd name="connsiteX91" fmla="*/ 1047767 w 3407361"/>
              <a:gd name="connsiteY91" fmla="*/ 924508 h 1322177"/>
              <a:gd name="connsiteX92" fmla="*/ 1004905 w 3407361"/>
              <a:gd name="connsiteY92" fmla="*/ 931652 h 1322177"/>
              <a:gd name="connsiteX93" fmla="*/ 983473 w 3407361"/>
              <a:gd name="connsiteY93" fmla="*/ 926889 h 1322177"/>
              <a:gd name="connsiteX94" fmla="*/ 959661 w 3407361"/>
              <a:gd name="connsiteY94" fmla="*/ 931652 h 1322177"/>
              <a:gd name="connsiteX95" fmla="*/ 940611 w 3407361"/>
              <a:gd name="connsiteY95" fmla="*/ 917364 h 1322177"/>
              <a:gd name="connsiteX96" fmla="*/ 919180 w 3407361"/>
              <a:gd name="connsiteY96" fmla="*/ 910221 h 1322177"/>
              <a:gd name="connsiteX97" fmla="*/ 888223 w 3407361"/>
              <a:gd name="connsiteY97" fmla="*/ 910221 h 1322177"/>
              <a:gd name="connsiteX98" fmla="*/ 869173 w 3407361"/>
              <a:gd name="connsiteY98" fmla="*/ 917364 h 1322177"/>
              <a:gd name="connsiteX99" fmla="*/ 869173 w 3407361"/>
              <a:gd name="connsiteY99" fmla="*/ 898314 h 1322177"/>
              <a:gd name="connsiteX100" fmla="*/ 862030 w 3407361"/>
              <a:gd name="connsiteY100" fmla="*/ 872121 h 1322177"/>
              <a:gd name="connsiteX101" fmla="*/ 854886 w 3407361"/>
              <a:gd name="connsiteY101" fmla="*/ 841164 h 1322177"/>
              <a:gd name="connsiteX102" fmla="*/ 859648 w 3407361"/>
              <a:gd name="connsiteY102" fmla="*/ 812589 h 1322177"/>
              <a:gd name="connsiteX103" fmla="*/ 873936 w 3407361"/>
              <a:gd name="connsiteY103" fmla="*/ 791158 h 1322177"/>
              <a:gd name="connsiteX104" fmla="*/ 842980 w 3407361"/>
              <a:gd name="connsiteY104" fmla="*/ 817352 h 1322177"/>
              <a:gd name="connsiteX105" fmla="*/ 816786 w 3407361"/>
              <a:gd name="connsiteY105" fmla="*/ 817352 h 1322177"/>
              <a:gd name="connsiteX106" fmla="*/ 783448 w 3407361"/>
              <a:gd name="connsiteY106" fmla="*/ 819733 h 1322177"/>
              <a:gd name="connsiteX107" fmla="*/ 754873 w 3407361"/>
              <a:gd name="connsiteY107" fmla="*/ 812589 h 1322177"/>
              <a:gd name="connsiteX108" fmla="*/ 731061 w 3407361"/>
              <a:gd name="connsiteY108" fmla="*/ 791158 h 1322177"/>
              <a:gd name="connsiteX109" fmla="*/ 707248 w 3407361"/>
              <a:gd name="connsiteY109" fmla="*/ 784014 h 1322177"/>
              <a:gd name="connsiteX110" fmla="*/ 662005 w 3407361"/>
              <a:gd name="connsiteY110" fmla="*/ 791158 h 1322177"/>
              <a:gd name="connsiteX111" fmla="*/ 619142 w 3407361"/>
              <a:gd name="connsiteY111" fmla="*/ 798302 h 1322177"/>
              <a:gd name="connsiteX112" fmla="*/ 573898 w 3407361"/>
              <a:gd name="connsiteY112" fmla="*/ 805446 h 1322177"/>
              <a:gd name="connsiteX113" fmla="*/ 554848 w 3407361"/>
              <a:gd name="connsiteY113" fmla="*/ 793539 h 1322177"/>
              <a:gd name="connsiteX114" fmla="*/ 550086 w 3407361"/>
              <a:gd name="connsiteY114" fmla="*/ 776871 h 1322177"/>
              <a:gd name="connsiteX115" fmla="*/ 540561 w 3407361"/>
              <a:gd name="connsiteY115" fmla="*/ 753058 h 1322177"/>
              <a:gd name="connsiteX116" fmla="*/ 540561 w 3407361"/>
              <a:gd name="connsiteY116" fmla="*/ 753058 h 1322177"/>
              <a:gd name="connsiteX117" fmla="*/ 545323 w 3407361"/>
              <a:gd name="connsiteY117" fmla="*/ 805446 h 1322177"/>
              <a:gd name="connsiteX118" fmla="*/ 559611 w 3407361"/>
              <a:gd name="connsiteY118" fmla="*/ 822114 h 1322177"/>
              <a:gd name="connsiteX119" fmla="*/ 609617 w 3407361"/>
              <a:gd name="connsiteY119" fmla="*/ 826877 h 1322177"/>
              <a:gd name="connsiteX120" fmla="*/ 659623 w 3407361"/>
              <a:gd name="connsiteY120" fmla="*/ 814971 h 1322177"/>
              <a:gd name="connsiteX121" fmla="*/ 692961 w 3407361"/>
              <a:gd name="connsiteY121" fmla="*/ 810208 h 1322177"/>
              <a:gd name="connsiteX122" fmla="*/ 723917 w 3407361"/>
              <a:gd name="connsiteY122" fmla="*/ 817352 h 1322177"/>
              <a:gd name="connsiteX123" fmla="*/ 740586 w 3407361"/>
              <a:gd name="connsiteY123" fmla="*/ 843546 h 1322177"/>
              <a:gd name="connsiteX124" fmla="*/ 766780 w 3407361"/>
              <a:gd name="connsiteY124" fmla="*/ 843546 h 1322177"/>
              <a:gd name="connsiteX125" fmla="*/ 802498 w 3407361"/>
              <a:gd name="connsiteY125" fmla="*/ 838783 h 1322177"/>
              <a:gd name="connsiteX126" fmla="*/ 831073 w 3407361"/>
              <a:gd name="connsiteY126" fmla="*/ 848308 h 1322177"/>
              <a:gd name="connsiteX127" fmla="*/ 838217 w 3407361"/>
              <a:gd name="connsiteY127" fmla="*/ 893552 h 1322177"/>
              <a:gd name="connsiteX128" fmla="*/ 850123 w 3407361"/>
              <a:gd name="connsiteY128" fmla="*/ 931652 h 1322177"/>
              <a:gd name="connsiteX129" fmla="*/ 850123 w 3407361"/>
              <a:gd name="connsiteY129" fmla="*/ 948321 h 1322177"/>
              <a:gd name="connsiteX130" fmla="*/ 840598 w 3407361"/>
              <a:gd name="connsiteY130" fmla="*/ 964989 h 1322177"/>
              <a:gd name="connsiteX131" fmla="*/ 823930 w 3407361"/>
              <a:gd name="connsiteY131" fmla="*/ 974514 h 1322177"/>
              <a:gd name="connsiteX132" fmla="*/ 802498 w 3407361"/>
              <a:gd name="connsiteY132" fmla="*/ 979277 h 1322177"/>
              <a:gd name="connsiteX133" fmla="*/ 781067 w 3407361"/>
              <a:gd name="connsiteY133" fmla="*/ 979277 h 1322177"/>
              <a:gd name="connsiteX134" fmla="*/ 769161 w 3407361"/>
              <a:gd name="connsiteY134" fmla="*/ 988802 h 1322177"/>
              <a:gd name="connsiteX135" fmla="*/ 769161 w 3407361"/>
              <a:gd name="connsiteY135" fmla="*/ 988802 h 1322177"/>
              <a:gd name="connsiteX136" fmla="*/ 800117 w 3407361"/>
              <a:gd name="connsiteY136" fmla="*/ 991183 h 1322177"/>
              <a:gd name="connsiteX137" fmla="*/ 816786 w 3407361"/>
              <a:gd name="connsiteY137" fmla="*/ 1003089 h 1322177"/>
              <a:gd name="connsiteX138" fmla="*/ 838217 w 3407361"/>
              <a:gd name="connsiteY138" fmla="*/ 993564 h 1322177"/>
              <a:gd name="connsiteX139" fmla="*/ 838217 w 3407361"/>
              <a:gd name="connsiteY139" fmla="*/ 993564 h 1322177"/>
              <a:gd name="connsiteX140" fmla="*/ 864411 w 3407361"/>
              <a:gd name="connsiteY140" fmla="*/ 995946 h 1322177"/>
              <a:gd name="connsiteX141" fmla="*/ 881080 w 3407361"/>
              <a:gd name="connsiteY141" fmla="*/ 984039 h 1322177"/>
              <a:gd name="connsiteX142" fmla="*/ 909655 w 3407361"/>
              <a:gd name="connsiteY142" fmla="*/ 1022139 h 1322177"/>
              <a:gd name="connsiteX143" fmla="*/ 909655 w 3407361"/>
              <a:gd name="connsiteY143" fmla="*/ 1062621 h 1322177"/>
              <a:gd name="connsiteX144" fmla="*/ 902511 w 3407361"/>
              <a:gd name="connsiteY144" fmla="*/ 1084052 h 1322177"/>
              <a:gd name="connsiteX145" fmla="*/ 881080 w 3407361"/>
              <a:gd name="connsiteY145" fmla="*/ 1105483 h 1322177"/>
              <a:gd name="connsiteX146" fmla="*/ 842980 w 3407361"/>
              <a:gd name="connsiteY146" fmla="*/ 1119771 h 1322177"/>
              <a:gd name="connsiteX147" fmla="*/ 828692 w 3407361"/>
              <a:gd name="connsiteY147" fmla="*/ 1136439 h 1322177"/>
              <a:gd name="connsiteX148" fmla="*/ 812023 w 3407361"/>
              <a:gd name="connsiteY148" fmla="*/ 1157871 h 1322177"/>
              <a:gd name="connsiteX149" fmla="*/ 783448 w 3407361"/>
              <a:gd name="connsiteY149" fmla="*/ 1165014 h 1322177"/>
              <a:gd name="connsiteX150" fmla="*/ 766780 w 3407361"/>
              <a:gd name="connsiteY150" fmla="*/ 1172158 h 1322177"/>
              <a:gd name="connsiteX151" fmla="*/ 752492 w 3407361"/>
              <a:gd name="connsiteY151" fmla="*/ 1174539 h 1322177"/>
              <a:gd name="connsiteX152" fmla="*/ 745348 w 3407361"/>
              <a:gd name="connsiteY152" fmla="*/ 1160252 h 1322177"/>
              <a:gd name="connsiteX153" fmla="*/ 745348 w 3407361"/>
              <a:gd name="connsiteY153" fmla="*/ 1160252 h 1322177"/>
              <a:gd name="connsiteX154" fmla="*/ 735823 w 3407361"/>
              <a:gd name="connsiteY154" fmla="*/ 1186446 h 1322177"/>
              <a:gd name="connsiteX155" fmla="*/ 716773 w 3407361"/>
              <a:gd name="connsiteY155" fmla="*/ 1200733 h 1322177"/>
              <a:gd name="connsiteX156" fmla="*/ 700105 w 3407361"/>
              <a:gd name="connsiteY156" fmla="*/ 1207877 h 1322177"/>
              <a:gd name="connsiteX157" fmla="*/ 700105 w 3407361"/>
              <a:gd name="connsiteY157" fmla="*/ 1186446 h 1322177"/>
              <a:gd name="connsiteX158" fmla="*/ 688198 w 3407361"/>
              <a:gd name="connsiteY158" fmla="*/ 1165014 h 1322177"/>
              <a:gd name="connsiteX159" fmla="*/ 690580 w 3407361"/>
              <a:gd name="connsiteY159" fmla="*/ 1210258 h 1322177"/>
              <a:gd name="connsiteX160" fmla="*/ 678673 w 3407361"/>
              <a:gd name="connsiteY160" fmla="*/ 1226927 h 1322177"/>
              <a:gd name="connsiteX161" fmla="*/ 669148 w 3407361"/>
              <a:gd name="connsiteY161" fmla="*/ 1217402 h 1322177"/>
              <a:gd name="connsiteX162" fmla="*/ 647717 w 3407361"/>
              <a:gd name="connsiteY162" fmla="*/ 1210258 h 1322177"/>
              <a:gd name="connsiteX163" fmla="*/ 631048 w 3407361"/>
              <a:gd name="connsiteY163" fmla="*/ 1205496 h 1322177"/>
              <a:gd name="connsiteX164" fmla="*/ 614380 w 3407361"/>
              <a:gd name="connsiteY164" fmla="*/ 1234071 h 1322177"/>
              <a:gd name="connsiteX165" fmla="*/ 588186 w 3407361"/>
              <a:gd name="connsiteY165" fmla="*/ 1248358 h 1322177"/>
              <a:gd name="connsiteX166" fmla="*/ 566755 w 3407361"/>
              <a:gd name="connsiteY166" fmla="*/ 1274552 h 1322177"/>
              <a:gd name="connsiteX167" fmla="*/ 557230 w 3407361"/>
              <a:gd name="connsiteY167" fmla="*/ 1288840 h 1322177"/>
              <a:gd name="connsiteX168" fmla="*/ 545324 w 3407361"/>
              <a:gd name="connsiteY168" fmla="*/ 1307889 h 1322177"/>
              <a:gd name="connsiteX169" fmla="*/ 514367 w 3407361"/>
              <a:gd name="connsiteY169" fmla="*/ 1322177 h 1322177"/>
              <a:gd name="connsiteX170" fmla="*/ 488173 w 3407361"/>
              <a:gd name="connsiteY170" fmla="*/ 1310271 h 1322177"/>
              <a:gd name="connsiteX171" fmla="*/ 471505 w 3407361"/>
              <a:gd name="connsiteY171" fmla="*/ 1300746 h 1322177"/>
              <a:gd name="connsiteX172" fmla="*/ 452455 w 3407361"/>
              <a:gd name="connsiteY172" fmla="*/ 1295983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397686 w 3407361"/>
              <a:gd name="connsiteY176" fmla="*/ 1241214 h 1322177"/>
              <a:gd name="connsiteX177" fmla="*/ 388161 w 3407361"/>
              <a:gd name="connsiteY177" fmla="*/ 1229308 h 1322177"/>
              <a:gd name="connsiteX178" fmla="*/ 378636 w 3407361"/>
              <a:gd name="connsiteY178" fmla="*/ 1231689 h 1322177"/>
              <a:gd name="connsiteX179" fmla="*/ 378636 w 3407361"/>
              <a:gd name="connsiteY179" fmla="*/ 1217402 h 1322177"/>
              <a:gd name="connsiteX180" fmla="*/ 373873 w 3407361"/>
              <a:gd name="connsiteY180" fmla="*/ 1203114 h 1322177"/>
              <a:gd name="connsiteX181" fmla="*/ 357205 w 3407361"/>
              <a:gd name="connsiteY181" fmla="*/ 1207877 h 1322177"/>
              <a:gd name="connsiteX182" fmla="*/ 350061 w 3407361"/>
              <a:gd name="connsiteY182" fmla="*/ 1186446 h 1322177"/>
              <a:gd name="connsiteX183" fmla="*/ 335773 w 3407361"/>
              <a:gd name="connsiteY183" fmla="*/ 1167396 h 1322177"/>
              <a:gd name="connsiteX184" fmla="*/ 350061 w 3407361"/>
              <a:gd name="connsiteY184" fmla="*/ 1155489 h 1322177"/>
              <a:gd name="connsiteX185" fmla="*/ 342917 w 3407361"/>
              <a:gd name="connsiteY185" fmla="*/ 1131677 h 1322177"/>
              <a:gd name="connsiteX186" fmla="*/ 326248 w 3407361"/>
              <a:gd name="connsiteY186" fmla="*/ 1119771 h 1322177"/>
              <a:gd name="connsiteX187" fmla="*/ 333392 w 3407361"/>
              <a:gd name="connsiteY187" fmla="*/ 1103102 h 1322177"/>
              <a:gd name="connsiteX188" fmla="*/ 345298 w 3407361"/>
              <a:gd name="connsiteY188" fmla="*/ 1105483 h 1322177"/>
              <a:gd name="connsiteX189" fmla="*/ 373873 w 3407361"/>
              <a:gd name="connsiteY189" fmla="*/ 1110246 h 1322177"/>
              <a:gd name="connsiteX190" fmla="*/ 371492 w 3407361"/>
              <a:gd name="connsiteY190" fmla="*/ 1086433 h 1322177"/>
              <a:gd name="connsiteX191" fmla="*/ 397686 w 3407361"/>
              <a:gd name="connsiteY191" fmla="*/ 1067383 h 1322177"/>
              <a:gd name="connsiteX192" fmla="*/ 402449 w 3407361"/>
              <a:gd name="connsiteY192" fmla="*/ 1010233 h 1322177"/>
              <a:gd name="connsiteX193" fmla="*/ 364348 w 3407361"/>
              <a:gd name="connsiteY193" fmla="*/ 969752 h 1322177"/>
              <a:gd name="connsiteX194" fmla="*/ 345298 w 3407361"/>
              <a:gd name="connsiteY194" fmla="*/ 934033 h 1322177"/>
              <a:gd name="connsiteX195" fmla="*/ 307198 w 3407361"/>
              <a:gd name="connsiteY195" fmla="*/ 900696 h 1322177"/>
              <a:gd name="connsiteX196" fmla="*/ 302436 w 3407361"/>
              <a:gd name="connsiteY196" fmla="*/ 834021 h 1322177"/>
              <a:gd name="connsiteX197" fmla="*/ 321486 w 3407361"/>
              <a:gd name="connsiteY197" fmla="*/ 805446 h 1322177"/>
              <a:gd name="connsiteX198" fmla="*/ 321486 w 3407361"/>
              <a:gd name="connsiteY198" fmla="*/ 805446 h 1322177"/>
              <a:gd name="connsiteX199" fmla="*/ 304817 w 3407361"/>
              <a:gd name="connsiteY199" fmla="*/ 769727 h 1322177"/>
              <a:gd name="connsiteX200" fmla="*/ 283386 w 3407361"/>
              <a:gd name="connsiteY200" fmla="*/ 755439 h 1322177"/>
              <a:gd name="connsiteX201" fmla="*/ 276242 w 3407361"/>
              <a:gd name="connsiteY201" fmla="*/ 738771 h 1322177"/>
              <a:gd name="connsiteX202" fmla="*/ 259573 w 3407361"/>
              <a:gd name="connsiteY202" fmla="*/ 717339 h 1322177"/>
              <a:gd name="connsiteX203" fmla="*/ 240523 w 3407361"/>
              <a:gd name="connsiteY203" fmla="*/ 693527 h 1322177"/>
              <a:gd name="connsiteX204" fmla="*/ 214330 w 3407361"/>
              <a:gd name="connsiteY204" fmla="*/ 684002 h 1322177"/>
              <a:gd name="connsiteX205" fmla="*/ 138130 w 3407361"/>
              <a:gd name="connsiteY205" fmla="*/ 605421 h 1322177"/>
              <a:gd name="connsiteX206" fmla="*/ 71455 w 3407361"/>
              <a:gd name="connsiteY206" fmla="*/ 493502 h 1322177"/>
              <a:gd name="connsiteX207" fmla="*/ 59548 w 3407361"/>
              <a:gd name="connsiteY207" fmla="*/ 436352 h 1322177"/>
              <a:gd name="connsiteX208" fmla="*/ 28592 w 3407361"/>
              <a:gd name="connsiteY208" fmla="*/ 386346 h 1322177"/>
              <a:gd name="connsiteX209" fmla="*/ 28592 w 3407361"/>
              <a:gd name="connsiteY209" fmla="*/ 355389 h 1322177"/>
              <a:gd name="connsiteX210" fmla="*/ 9542 w 3407361"/>
              <a:gd name="connsiteY210" fmla="*/ 305383 h 1322177"/>
              <a:gd name="connsiteX211" fmla="*/ 11923 w 3407361"/>
              <a:gd name="connsiteY211" fmla="*/ 272046 h 1322177"/>
              <a:gd name="connsiteX212" fmla="*/ 4780 w 3407361"/>
              <a:gd name="connsiteY212" fmla="*/ 229183 h 1322177"/>
              <a:gd name="connsiteX213" fmla="*/ 11922 w 3407361"/>
              <a:gd name="connsiteY213" fmla="*/ 202989 h 1322177"/>
              <a:gd name="connsiteX214" fmla="*/ 19066 w 3407361"/>
              <a:gd name="connsiteY214" fmla="*/ 167271 h 1322177"/>
              <a:gd name="connsiteX215" fmla="*/ 9541 w 3407361"/>
              <a:gd name="connsiteY215" fmla="*/ 112502 h 1322177"/>
              <a:gd name="connsiteX216" fmla="*/ 17 w 3407361"/>
              <a:gd name="connsiteY216" fmla="*/ 81546 h 1322177"/>
              <a:gd name="connsiteX217" fmla="*/ 26210 w 3407361"/>
              <a:gd name="connsiteY217" fmla="*/ 62496 h 1322177"/>
              <a:gd name="connsiteX218" fmla="*/ 21449 w 3407361"/>
              <a:gd name="connsiteY218" fmla="*/ 12489 h 1322177"/>
              <a:gd name="connsiteX219" fmla="*/ 3407361 w 3407361"/>
              <a:gd name="connsiteY219" fmla="*/ 0 h 1322177"/>
              <a:gd name="connsiteX220" fmla="*/ 3395185 w 3407361"/>
              <a:gd name="connsiteY220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14442 w 3407361"/>
              <a:gd name="connsiteY61" fmla="*/ 1034046 h 1322177"/>
              <a:gd name="connsiteX62" fmla="*/ 1026336 w 3407361"/>
              <a:gd name="connsiteY62" fmla="*/ 1065002 h 1322177"/>
              <a:gd name="connsiteX63" fmla="*/ 992998 w 3407361"/>
              <a:gd name="connsiteY63" fmla="*/ 1076908 h 1322177"/>
              <a:gd name="connsiteX64" fmla="*/ 971567 w 3407361"/>
              <a:gd name="connsiteY64" fmla="*/ 1069764 h 1322177"/>
              <a:gd name="connsiteX65" fmla="*/ 981092 w 3407361"/>
              <a:gd name="connsiteY65" fmla="*/ 1045952 h 1322177"/>
              <a:gd name="connsiteX66" fmla="*/ 995380 w 3407361"/>
              <a:gd name="connsiteY66" fmla="*/ 1029283 h 1322177"/>
              <a:gd name="connsiteX67" fmla="*/ 1007286 w 3407361"/>
              <a:gd name="connsiteY67" fmla="*/ 1010233 h 1322177"/>
              <a:gd name="connsiteX68" fmla="*/ 1007286 w 3407361"/>
              <a:gd name="connsiteY68" fmla="*/ 1010233 h 1322177"/>
              <a:gd name="connsiteX69" fmla="*/ 1038242 w 3407361"/>
              <a:gd name="connsiteY69" fmla="*/ 988802 h 1322177"/>
              <a:gd name="connsiteX70" fmla="*/ 1059673 w 3407361"/>
              <a:gd name="connsiteY70" fmla="*/ 995946 h 1322177"/>
              <a:gd name="connsiteX71" fmla="*/ 1069198 w 3407361"/>
              <a:gd name="connsiteY71" fmla="*/ 1024521 h 1322177"/>
              <a:gd name="connsiteX72" fmla="*/ 1085867 w 3407361"/>
              <a:gd name="connsiteY72" fmla="*/ 1022139 h 1322177"/>
              <a:gd name="connsiteX73" fmla="*/ 1083486 w 3407361"/>
              <a:gd name="connsiteY73" fmla="*/ 1003089 h 1322177"/>
              <a:gd name="connsiteX74" fmla="*/ 1083486 w 3407361"/>
              <a:gd name="connsiteY74" fmla="*/ 1003089 h 1322177"/>
              <a:gd name="connsiteX75" fmla="*/ 1093011 w 3407361"/>
              <a:gd name="connsiteY75" fmla="*/ 974514 h 1322177"/>
              <a:gd name="connsiteX76" fmla="*/ 1112061 w 3407361"/>
              <a:gd name="connsiteY76" fmla="*/ 964989 h 1322177"/>
              <a:gd name="connsiteX77" fmla="*/ 1090630 w 3407361"/>
              <a:gd name="connsiteY77" fmla="*/ 967371 h 1322177"/>
              <a:gd name="connsiteX78" fmla="*/ 1047767 w 3407361"/>
              <a:gd name="connsiteY78" fmla="*/ 976896 h 1322177"/>
              <a:gd name="connsiteX79" fmla="*/ 1026336 w 3407361"/>
              <a:gd name="connsiteY79" fmla="*/ 969752 h 1322177"/>
              <a:gd name="connsiteX80" fmla="*/ 997761 w 3407361"/>
              <a:gd name="connsiteY80" fmla="*/ 969752 h 1322177"/>
              <a:gd name="connsiteX81" fmla="*/ 988236 w 3407361"/>
              <a:gd name="connsiteY81" fmla="*/ 960227 h 1322177"/>
              <a:gd name="connsiteX82" fmla="*/ 1012048 w 3407361"/>
              <a:gd name="connsiteY82" fmla="*/ 948321 h 1322177"/>
              <a:gd name="connsiteX83" fmla="*/ 1062055 w 3407361"/>
              <a:gd name="connsiteY83" fmla="*/ 936414 h 1322177"/>
              <a:gd name="connsiteX84" fmla="*/ 1093011 w 3407361"/>
              <a:gd name="connsiteY84" fmla="*/ 929271 h 1322177"/>
              <a:gd name="connsiteX85" fmla="*/ 1116823 w 3407361"/>
              <a:gd name="connsiteY85" fmla="*/ 912602 h 1322177"/>
              <a:gd name="connsiteX86" fmla="*/ 1195405 w 3407361"/>
              <a:gd name="connsiteY86" fmla="*/ 895933 h 1322177"/>
              <a:gd name="connsiteX87" fmla="*/ 1214455 w 3407361"/>
              <a:gd name="connsiteY87" fmla="*/ 884027 h 1322177"/>
              <a:gd name="connsiteX88" fmla="*/ 1183498 w 3407361"/>
              <a:gd name="connsiteY88" fmla="*/ 879264 h 1322177"/>
              <a:gd name="connsiteX89" fmla="*/ 1114442 w 3407361"/>
              <a:gd name="connsiteY89" fmla="*/ 895933 h 1322177"/>
              <a:gd name="connsiteX90" fmla="*/ 1071580 w 3407361"/>
              <a:gd name="connsiteY90" fmla="*/ 907839 h 1322177"/>
              <a:gd name="connsiteX91" fmla="*/ 1047767 w 3407361"/>
              <a:gd name="connsiteY91" fmla="*/ 924508 h 1322177"/>
              <a:gd name="connsiteX92" fmla="*/ 1004905 w 3407361"/>
              <a:gd name="connsiteY92" fmla="*/ 931652 h 1322177"/>
              <a:gd name="connsiteX93" fmla="*/ 983473 w 3407361"/>
              <a:gd name="connsiteY93" fmla="*/ 926889 h 1322177"/>
              <a:gd name="connsiteX94" fmla="*/ 959661 w 3407361"/>
              <a:gd name="connsiteY94" fmla="*/ 931652 h 1322177"/>
              <a:gd name="connsiteX95" fmla="*/ 940611 w 3407361"/>
              <a:gd name="connsiteY95" fmla="*/ 917364 h 1322177"/>
              <a:gd name="connsiteX96" fmla="*/ 919180 w 3407361"/>
              <a:gd name="connsiteY96" fmla="*/ 910221 h 1322177"/>
              <a:gd name="connsiteX97" fmla="*/ 888223 w 3407361"/>
              <a:gd name="connsiteY97" fmla="*/ 910221 h 1322177"/>
              <a:gd name="connsiteX98" fmla="*/ 869173 w 3407361"/>
              <a:gd name="connsiteY98" fmla="*/ 917364 h 1322177"/>
              <a:gd name="connsiteX99" fmla="*/ 869173 w 3407361"/>
              <a:gd name="connsiteY99" fmla="*/ 898314 h 1322177"/>
              <a:gd name="connsiteX100" fmla="*/ 862030 w 3407361"/>
              <a:gd name="connsiteY100" fmla="*/ 872121 h 1322177"/>
              <a:gd name="connsiteX101" fmla="*/ 854886 w 3407361"/>
              <a:gd name="connsiteY101" fmla="*/ 841164 h 1322177"/>
              <a:gd name="connsiteX102" fmla="*/ 859648 w 3407361"/>
              <a:gd name="connsiteY102" fmla="*/ 812589 h 1322177"/>
              <a:gd name="connsiteX103" fmla="*/ 873936 w 3407361"/>
              <a:gd name="connsiteY103" fmla="*/ 791158 h 1322177"/>
              <a:gd name="connsiteX104" fmla="*/ 842980 w 3407361"/>
              <a:gd name="connsiteY104" fmla="*/ 817352 h 1322177"/>
              <a:gd name="connsiteX105" fmla="*/ 816786 w 3407361"/>
              <a:gd name="connsiteY105" fmla="*/ 817352 h 1322177"/>
              <a:gd name="connsiteX106" fmla="*/ 783448 w 3407361"/>
              <a:gd name="connsiteY106" fmla="*/ 819733 h 1322177"/>
              <a:gd name="connsiteX107" fmla="*/ 754873 w 3407361"/>
              <a:gd name="connsiteY107" fmla="*/ 812589 h 1322177"/>
              <a:gd name="connsiteX108" fmla="*/ 731061 w 3407361"/>
              <a:gd name="connsiteY108" fmla="*/ 791158 h 1322177"/>
              <a:gd name="connsiteX109" fmla="*/ 707248 w 3407361"/>
              <a:gd name="connsiteY109" fmla="*/ 784014 h 1322177"/>
              <a:gd name="connsiteX110" fmla="*/ 662005 w 3407361"/>
              <a:gd name="connsiteY110" fmla="*/ 791158 h 1322177"/>
              <a:gd name="connsiteX111" fmla="*/ 619142 w 3407361"/>
              <a:gd name="connsiteY111" fmla="*/ 798302 h 1322177"/>
              <a:gd name="connsiteX112" fmla="*/ 573898 w 3407361"/>
              <a:gd name="connsiteY112" fmla="*/ 805446 h 1322177"/>
              <a:gd name="connsiteX113" fmla="*/ 554848 w 3407361"/>
              <a:gd name="connsiteY113" fmla="*/ 793539 h 1322177"/>
              <a:gd name="connsiteX114" fmla="*/ 550086 w 3407361"/>
              <a:gd name="connsiteY114" fmla="*/ 776871 h 1322177"/>
              <a:gd name="connsiteX115" fmla="*/ 540561 w 3407361"/>
              <a:gd name="connsiteY115" fmla="*/ 753058 h 1322177"/>
              <a:gd name="connsiteX116" fmla="*/ 540561 w 3407361"/>
              <a:gd name="connsiteY116" fmla="*/ 753058 h 1322177"/>
              <a:gd name="connsiteX117" fmla="*/ 545323 w 3407361"/>
              <a:gd name="connsiteY117" fmla="*/ 805446 h 1322177"/>
              <a:gd name="connsiteX118" fmla="*/ 559611 w 3407361"/>
              <a:gd name="connsiteY118" fmla="*/ 822114 h 1322177"/>
              <a:gd name="connsiteX119" fmla="*/ 609617 w 3407361"/>
              <a:gd name="connsiteY119" fmla="*/ 826877 h 1322177"/>
              <a:gd name="connsiteX120" fmla="*/ 659623 w 3407361"/>
              <a:gd name="connsiteY120" fmla="*/ 814971 h 1322177"/>
              <a:gd name="connsiteX121" fmla="*/ 692961 w 3407361"/>
              <a:gd name="connsiteY121" fmla="*/ 810208 h 1322177"/>
              <a:gd name="connsiteX122" fmla="*/ 723917 w 3407361"/>
              <a:gd name="connsiteY122" fmla="*/ 817352 h 1322177"/>
              <a:gd name="connsiteX123" fmla="*/ 740586 w 3407361"/>
              <a:gd name="connsiteY123" fmla="*/ 843546 h 1322177"/>
              <a:gd name="connsiteX124" fmla="*/ 766780 w 3407361"/>
              <a:gd name="connsiteY124" fmla="*/ 843546 h 1322177"/>
              <a:gd name="connsiteX125" fmla="*/ 802498 w 3407361"/>
              <a:gd name="connsiteY125" fmla="*/ 838783 h 1322177"/>
              <a:gd name="connsiteX126" fmla="*/ 831073 w 3407361"/>
              <a:gd name="connsiteY126" fmla="*/ 848308 h 1322177"/>
              <a:gd name="connsiteX127" fmla="*/ 838217 w 3407361"/>
              <a:gd name="connsiteY127" fmla="*/ 893552 h 1322177"/>
              <a:gd name="connsiteX128" fmla="*/ 850123 w 3407361"/>
              <a:gd name="connsiteY128" fmla="*/ 931652 h 1322177"/>
              <a:gd name="connsiteX129" fmla="*/ 850123 w 3407361"/>
              <a:gd name="connsiteY129" fmla="*/ 948321 h 1322177"/>
              <a:gd name="connsiteX130" fmla="*/ 840598 w 3407361"/>
              <a:gd name="connsiteY130" fmla="*/ 964989 h 1322177"/>
              <a:gd name="connsiteX131" fmla="*/ 823930 w 3407361"/>
              <a:gd name="connsiteY131" fmla="*/ 974514 h 1322177"/>
              <a:gd name="connsiteX132" fmla="*/ 802498 w 3407361"/>
              <a:gd name="connsiteY132" fmla="*/ 979277 h 1322177"/>
              <a:gd name="connsiteX133" fmla="*/ 781067 w 3407361"/>
              <a:gd name="connsiteY133" fmla="*/ 979277 h 1322177"/>
              <a:gd name="connsiteX134" fmla="*/ 769161 w 3407361"/>
              <a:gd name="connsiteY134" fmla="*/ 988802 h 1322177"/>
              <a:gd name="connsiteX135" fmla="*/ 769161 w 3407361"/>
              <a:gd name="connsiteY135" fmla="*/ 988802 h 1322177"/>
              <a:gd name="connsiteX136" fmla="*/ 800117 w 3407361"/>
              <a:gd name="connsiteY136" fmla="*/ 991183 h 1322177"/>
              <a:gd name="connsiteX137" fmla="*/ 816786 w 3407361"/>
              <a:gd name="connsiteY137" fmla="*/ 1003089 h 1322177"/>
              <a:gd name="connsiteX138" fmla="*/ 838217 w 3407361"/>
              <a:gd name="connsiteY138" fmla="*/ 993564 h 1322177"/>
              <a:gd name="connsiteX139" fmla="*/ 838217 w 3407361"/>
              <a:gd name="connsiteY139" fmla="*/ 993564 h 1322177"/>
              <a:gd name="connsiteX140" fmla="*/ 864411 w 3407361"/>
              <a:gd name="connsiteY140" fmla="*/ 995946 h 1322177"/>
              <a:gd name="connsiteX141" fmla="*/ 881080 w 3407361"/>
              <a:gd name="connsiteY141" fmla="*/ 984039 h 1322177"/>
              <a:gd name="connsiteX142" fmla="*/ 909655 w 3407361"/>
              <a:gd name="connsiteY142" fmla="*/ 1022139 h 1322177"/>
              <a:gd name="connsiteX143" fmla="*/ 909655 w 3407361"/>
              <a:gd name="connsiteY143" fmla="*/ 1062621 h 1322177"/>
              <a:gd name="connsiteX144" fmla="*/ 902511 w 3407361"/>
              <a:gd name="connsiteY144" fmla="*/ 1084052 h 1322177"/>
              <a:gd name="connsiteX145" fmla="*/ 881080 w 3407361"/>
              <a:gd name="connsiteY145" fmla="*/ 1105483 h 1322177"/>
              <a:gd name="connsiteX146" fmla="*/ 842980 w 3407361"/>
              <a:gd name="connsiteY146" fmla="*/ 1119771 h 1322177"/>
              <a:gd name="connsiteX147" fmla="*/ 828692 w 3407361"/>
              <a:gd name="connsiteY147" fmla="*/ 1136439 h 1322177"/>
              <a:gd name="connsiteX148" fmla="*/ 812023 w 3407361"/>
              <a:gd name="connsiteY148" fmla="*/ 1157871 h 1322177"/>
              <a:gd name="connsiteX149" fmla="*/ 783448 w 3407361"/>
              <a:gd name="connsiteY149" fmla="*/ 1165014 h 1322177"/>
              <a:gd name="connsiteX150" fmla="*/ 766780 w 3407361"/>
              <a:gd name="connsiteY150" fmla="*/ 1172158 h 1322177"/>
              <a:gd name="connsiteX151" fmla="*/ 752492 w 3407361"/>
              <a:gd name="connsiteY151" fmla="*/ 1174539 h 1322177"/>
              <a:gd name="connsiteX152" fmla="*/ 745348 w 3407361"/>
              <a:gd name="connsiteY152" fmla="*/ 1160252 h 1322177"/>
              <a:gd name="connsiteX153" fmla="*/ 745348 w 3407361"/>
              <a:gd name="connsiteY153" fmla="*/ 1160252 h 1322177"/>
              <a:gd name="connsiteX154" fmla="*/ 735823 w 3407361"/>
              <a:gd name="connsiteY154" fmla="*/ 1186446 h 1322177"/>
              <a:gd name="connsiteX155" fmla="*/ 716773 w 3407361"/>
              <a:gd name="connsiteY155" fmla="*/ 1200733 h 1322177"/>
              <a:gd name="connsiteX156" fmla="*/ 700105 w 3407361"/>
              <a:gd name="connsiteY156" fmla="*/ 1207877 h 1322177"/>
              <a:gd name="connsiteX157" fmla="*/ 700105 w 3407361"/>
              <a:gd name="connsiteY157" fmla="*/ 1186446 h 1322177"/>
              <a:gd name="connsiteX158" fmla="*/ 688198 w 3407361"/>
              <a:gd name="connsiteY158" fmla="*/ 1165014 h 1322177"/>
              <a:gd name="connsiteX159" fmla="*/ 690580 w 3407361"/>
              <a:gd name="connsiteY159" fmla="*/ 1210258 h 1322177"/>
              <a:gd name="connsiteX160" fmla="*/ 678673 w 3407361"/>
              <a:gd name="connsiteY160" fmla="*/ 1226927 h 1322177"/>
              <a:gd name="connsiteX161" fmla="*/ 669148 w 3407361"/>
              <a:gd name="connsiteY161" fmla="*/ 1217402 h 1322177"/>
              <a:gd name="connsiteX162" fmla="*/ 647717 w 3407361"/>
              <a:gd name="connsiteY162" fmla="*/ 1210258 h 1322177"/>
              <a:gd name="connsiteX163" fmla="*/ 631048 w 3407361"/>
              <a:gd name="connsiteY163" fmla="*/ 1205496 h 1322177"/>
              <a:gd name="connsiteX164" fmla="*/ 614380 w 3407361"/>
              <a:gd name="connsiteY164" fmla="*/ 1234071 h 1322177"/>
              <a:gd name="connsiteX165" fmla="*/ 588186 w 3407361"/>
              <a:gd name="connsiteY165" fmla="*/ 1248358 h 1322177"/>
              <a:gd name="connsiteX166" fmla="*/ 566755 w 3407361"/>
              <a:gd name="connsiteY166" fmla="*/ 1274552 h 1322177"/>
              <a:gd name="connsiteX167" fmla="*/ 557230 w 3407361"/>
              <a:gd name="connsiteY167" fmla="*/ 1288840 h 1322177"/>
              <a:gd name="connsiteX168" fmla="*/ 545324 w 3407361"/>
              <a:gd name="connsiteY168" fmla="*/ 1307889 h 1322177"/>
              <a:gd name="connsiteX169" fmla="*/ 514367 w 3407361"/>
              <a:gd name="connsiteY169" fmla="*/ 1322177 h 1322177"/>
              <a:gd name="connsiteX170" fmla="*/ 488173 w 3407361"/>
              <a:gd name="connsiteY170" fmla="*/ 1310271 h 1322177"/>
              <a:gd name="connsiteX171" fmla="*/ 471505 w 3407361"/>
              <a:gd name="connsiteY171" fmla="*/ 1300746 h 1322177"/>
              <a:gd name="connsiteX172" fmla="*/ 452455 w 3407361"/>
              <a:gd name="connsiteY172" fmla="*/ 1295983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397686 w 3407361"/>
              <a:gd name="connsiteY176" fmla="*/ 1241214 h 1322177"/>
              <a:gd name="connsiteX177" fmla="*/ 388161 w 3407361"/>
              <a:gd name="connsiteY177" fmla="*/ 1229308 h 1322177"/>
              <a:gd name="connsiteX178" fmla="*/ 378636 w 3407361"/>
              <a:gd name="connsiteY178" fmla="*/ 1231689 h 1322177"/>
              <a:gd name="connsiteX179" fmla="*/ 378636 w 3407361"/>
              <a:gd name="connsiteY179" fmla="*/ 1217402 h 1322177"/>
              <a:gd name="connsiteX180" fmla="*/ 373873 w 3407361"/>
              <a:gd name="connsiteY180" fmla="*/ 1203114 h 1322177"/>
              <a:gd name="connsiteX181" fmla="*/ 357205 w 3407361"/>
              <a:gd name="connsiteY181" fmla="*/ 1207877 h 1322177"/>
              <a:gd name="connsiteX182" fmla="*/ 350061 w 3407361"/>
              <a:gd name="connsiteY182" fmla="*/ 1186446 h 1322177"/>
              <a:gd name="connsiteX183" fmla="*/ 335773 w 3407361"/>
              <a:gd name="connsiteY183" fmla="*/ 1167396 h 1322177"/>
              <a:gd name="connsiteX184" fmla="*/ 350061 w 3407361"/>
              <a:gd name="connsiteY184" fmla="*/ 1155489 h 1322177"/>
              <a:gd name="connsiteX185" fmla="*/ 342917 w 3407361"/>
              <a:gd name="connsiteY185" fmla="*/ 1131677 h 1322177"/>
              <a:gd name="connsiteX186" fmla="*/ 326248 w 3407361"/>
              <a:gd name="connsiteY186" fmla="*/ 1119771 h 1322177"/>
              <a:gd name="connsiteX187" fmla="*/ 333392 w 3407361"/>
              <a:gd name="connsiteY187" fmla="*/ 1103102 h 1322177"/>
              <a:gd name="connsiteX188" fmla="*/ 345298 w 3407361"/>
              <a:gd name="connsiteY188" fmla="*/ 1105483 h 1322177"/>
              <a:gd name="connsiteX189" fmla="*/ 373873 w 3407361"/>
              <a:gd name="connsiteY189" fmla="*/ 1110246 h 1322177"/>
              <a:gd name="connsiteX190" fmla="*/ 371492 w 3407361"/>
              <a:gd name="connsiteY190" fmla="*/ 1086433 h 1322177"/>
              <a:gd name="connsiteX191" fmla="*/ 397686 w 3407361"/>
              <a:gd name="connsiteY191" fmla="*/ 1067383 h 1322177"/>
              <a:gd name="connsiteX192" fmla="*/ 402449 w 3407361"/>
              <a:gd name="connsiteY192" fmla="*/ 1010233 h 1322177"/>
              <a:gd name="connsiteX193" fmla="*/ 364348 w 3407361"/>
              <a:gd name="connsiteY193" fmla="*/ 969752 h 1322177"/>
              <a:gd name="connsiteX194" fmla="*/ 345298 w 3407361"/>
              <a:gd name="connsiteY194" fmla="*/ 934033 h 1322177"/>
              <a:gd name="connsiteX195" fmla="*/ 307198 w 3407361"/>
              <a:gd name="connsiteY195" fmla="*/ 900696 h 1322177"/>
              <a:gd name="connsiteX196" fmla="*/ 302436 w 3407361"/>
              <a:gd name="connsiteY196" fmla="*/ 834021 h 1322177"/>
              <a:gd name="connsiteX197" fmla="*/ 321486 w 3407361"/>
              <a:gd name="connsiteY197" fmla="*/ 805446 h 1322177"/>
              <a:gd name="connsiteX198" fmla="*/ 321486 w 3407361"/>
              <a:gd name="connsiteY198" fmla="*/ 805446 h 1322177"/>
              <a:gd name="connsiteX199" fmla="*/ 304817 w 3407361"/>
              <a:gd name="connsiteY199" fmla="*/ 769727 h 1322177"/>
              <a:gd name="connsiteX200" fmla="*/ 283386 w 3407361"/>
              <a:gd name="connsiteY200" fmla="*/ 755439 h 1322177"/>
              <a:gd name="connsiteX201" fmla="*/ 276242 w 3407361"/>
              <a:gd name="connsiteY201" fmla="*/ 738771 h 1322177"/>
              <a:gd name="connsiteX202" fmla="*/ 259573 w 3407361"/>
              <a:gd name="connsiteY202" fmla="*/ 717339 h 1322177"/>
              <a:gd name="connsiteX203" fmla="*/ 240523 w 3407361"/>
              <a:gd name="connsiteY203" fmla="*/ 693527 h 1322177"/>
              <a:gd name="connsiteX204" fmla="*/ 214330 w 3407361"/>
              <a:gd name="connsiteY204" fmla="*/ 684002 h 1322177"/>
              <a:gd name="connsiteX205" fmla="*/ 138130 w 3407361"/>
              <a:gd name="connsiteY205" fmla="*/ 605421 h 1322177"/>
              <a:gd name="connsiteX206" fmla="*/ 71455 w 3407361"/>
              <a:gd name="connsiteY206" fmla="*/ 493502 h 1322177"/>
              <a:gd name="connsiteX207" fmla="*/ 59548 w 3407361"/>
              <a:gd name="connsiteY207" fmla="*/ 436352 h 1322177"/>
              <a:gd name="connsiteX208" fmla="*/ 28592 w 3407361"/>
              <a:gd name="connsiteY208" fmla="*/ 386346 h 1322177"/>
              <a:gd name="connsiteX209" fmla="*/ 28592 w 3407361"/>
              <a:gd name="connsiteY209" fmla="*/ 355389 h 1322177"/>
              <a:gd name="connsiteX210" fmla="*/ 9542 w 3407361"/>
              <a:gd name="connsiteY210" fmla="*/ 305383 h 1322177"/>
              <a:gd name="connsiteX211" fmla="*/ 11923 w 3407361"/>
              <a:gd name="connsiteY211" fmla="*/ 272046 h 1322177"/>
              <a:gd name="connsiteX212" fmla="*/ 4780 w 3407361"/>
              <a:gd name="connsiteY212" fmla="*/ 229183 h 1322177"/>
              <a:gd name="connsiteX213" fmla="*/ 11922 w 3407361"/>
              <a:gd name="connsiteY213" fmla="*/ 202989 h 1322177"/>
              <a:gd name="connsiteX214" fmla="*/ 19066 w 3407361"/>
              <a:gd name="connsiteY214" fmla="*/ 167271 h 1322177"/>
              <a:gd name="connsiteX215" fmla="*/ 9541 w 3407361"/>
              <a:gd name="connsiteY215" fmla="*/ 112502 h 1322177"/>
              <a:gd name="connsiteX216" fmla="*/ 17 w 3407361"/>
              <a:gd name="connsiteY216" fmla="*/ 81546 h 1322177"/>
              <a:gd name="connsiteX217" fmla="*/ 26210 w 3407361"/>
              <a:gd name="connsiteY217" fmla="*/ 62496 h 1322177"/>
              <a:gd name="connsiteX218" fmla="*/ 35736 w 3407361"/>
              <a:gd name="connsiteY218" fmla="*/ 10108 h 1322177"/>
              <a:gd name="connsiteX219" fmla="*/ 3407361 w 3407361"/>
              <a:gd name="connsiteY219" fmla="*/ 0 h 1322177"/>
              <a:gd name="connsiteX220" fmla="*/ 3395185 w 3407361"/>
              <a:gd name="connsiteY220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14442 w 3407361"/>
              <a:gd name="connsiteY61" fmla="*/ 1034046 h 1322177"/>
              <a:gd name="connsiteX62" fmla="*/ 1069196 w 3407361"/>
              <a:gd name="connsiteY62" fmla="*/ 1057859 h 1322177"/>
              <a:gd name="connsiteX63" fmla="*/ 1026336 w 3407361"/>
              <a:gd name="connsiteY63" fmla="*/ 1065002 h 1322177"/>
              <a:gd name="connsiteX64" fmla="*/ 992998 w 3407361"/>
              <a:gd name="connsiteY64" fmla="*/ 1076908 h 1322177"/>
              <a:gd name="connsiteX65" fmla="*/ 971567 w 3407361"/>
              <a:gd name="connsiteY65" fmla="*/ 1069764 h 1322177"/>
              <a:gd name="connsiteX66" fmla="*/ 981092 w 3407361"/>
              <a:gd name="connsiteY66" fmla="*/ 1045952 h 1322177"/>
              <a:gd name="connsiteX67" fmla="*/ 995380 w 3407361"/>
              <a:gd name="connsiteY67" fmla="*/ 1029283 h 1322177"/>
              <a:gd name="connsiteX68" fmla="*/ 1007286 w 3407361"/>
              <a:gd name="connsiteY68" fmla="*/ 1010233 h 1322177"/>
              <a:gd name="connsiteX69" fmla="*/ 1007286 w 3407361"/>
              <a:gd name="connsiteY69" fmla="*/ 1010233 h 1322177"/>
              <a:gd name="connsiteX70" fmla="*/ 1038242 w 3407361"/>
              <a:gd name="connsiteY70" fmla="*/ 988802 h 1322177"/>
              <a:gd name="connsiteX71" fmla="*/ 1059673 w 3407361"/>
              <a:gd name="connsiteY71" fmla="*/ 995946 h 1322177"/>
              <a:gd name="connsiteX72" fmla="*/ 1069198 w 3407361"/>
              <a:gd name="connsiteY72" fmla="*/ 1024521 h 1322177"/>
              <a:gd name="connsiteX73" fmla="*/ 1085867 w 3407361"/>
              <a:gd name="connsiteY73" fmla="*/ 1022139 h 1322177"/>
              <a:gd name="connsiteX74" fmla="*/ 1083486 w 3407361"/>
              <a:gd name="connsiteY74" fmla="*/ 1003089 h 1322177"/>
              <a:gd name="connsiteX75" fmla="*/ 1083486 w 3407361"/>
              <a:gd name="connsiteY75" fmla="*/ 1003089 h 1322177"/>
              <a:gd name="connsiteX76" fmla="*/ 1093011 w 3407361"/>
              <a:gd name="connsiteY76" fmla="*/ 974514 h 1322177"/>
              <a:gd name="connsiteX77" fmla="*/ 1112061 w 3407361"/>
              <a:gd name="connsiteY77" fmla="*/ 964989 h 1322177"/>
              <a:gd name="connsiteX78" fmla="*/ 1090630 w 3407361"/>
              <a:gd name="connsiteY78" fmla="*/ 967371 h 1322177"/>
              <a:gd name="connsiteX79" fmla="*/ 1047767 w 3407361"/>
              <a:gd name="connsiteY79" fmla="*/ 976896 h 1322177"/>
              <a:gd name="connsiteX80" fmla="*/ 1026336 w 3407361"/>
              <a:gd name="connsiteY80" fmla="*/ 969752 h 1322177"/>
              <a:gd name="connsiteX81" fmla="*/ 997761 w 3407361"/>
              <a:gd name="connsiteY81" fmla="*/ 969752 h 1322177"/>
              <a:gd name="connsiteX82" fmla="*/ 988236 w 3407361"/>
              <a:gd name="connsiteY82" fmla="*/ 960227 h 1322177"/>
              <a:gd name="connsiteX83" fmla="*/ 1012048 w 3407361"/>
              <a:gd name="connsiteY83" fmla="*/ 948321 h 1322177"/>
              <a:gd name="connsiteX84" fmla="*/ 1062055 w 3407361"/>
              <a:gd name="connsiteY84" fmla="*/ 936414 h 1322177"/>
              <a:gd name="connsiteX85" fmla="*/ 1093011 w 3407361"/>
              <a:gd name="connsiteY85" fmla="*/ 929271 h 1322177"/>
              <a:gd name="connsiteX86" fmla="*/ 1116823 w 3407361"/>
              <a:gd name="connsiteY86" fmla="*/ 912602 h 1322177"/>
              <a:gd name="connsiteX87" fmla="*/ 1195405 w 3407361"/>
              <a:gd name="connsiteY87" fmla="*/ 895933 h 1322177"/>
              <a:gd name="connsiteX88" fmla="*/ 1214455 w 3407361"/>
              <a:gd name="connsiteY88" fmla="*/ 884027 h 1322177"/>
              <a:gd name="connsiteX89" fmla="*/ 1183498 w 3407361"/>
              <a:gd name="connsiteY89" fmla="*/ 879264 h 1322177"/>
              <a:gd name="connsiteX90" fmla="*/ 1114442 w 3407361"/>
              <a:gd name="connsiteY90" fmla="*/ 895933 h 1322177"/>
              <a:gd name="connsiteX91" fmla="*/ 1071580 w 3407361"/>
              <a:gd name="connsiteY91" fmla="*/ 907839 h 1322177"/>
              <a:gd name="connsiteX92" fmla="*/ 1047767 w 3407361"/>
              <a:gd name="connsiteY92" fmla="*/ 924508 h 1322177"/>
              <a:gd name="connsiteX93" fmla="*/ 1004905 w 3407361"/>
              <a:gd name="connsiteY93" fmla="*/ 931652 h 1322177"/>
              <a:gd name="connsiteX94" fmla="*/ 983473 w 3407361"/>
              <a:gd name="connsiteY94" fmla="*/ 926889 h 1322177"/>
              <a:gd name="connsiteX95" fmla="*/ 959661 w 3407361"/>
              <a:gd name="connsiteY95" fmla="*/ 931652 h 1322177"/>
              <a:gd name="connsiteX96" fmla="*/ 940611 w 3407361"/>
              <a:gd name="connsiteY96" fmla="*/ 917364 h 1322177"/>
              <a:gd name="connsiteX97" fmla="*/ 919180 w 3407361"/>
              <a:gd name="connsiteY97" fmla="*/ 910221 h 1322177"/>
              <a:gd name="connsiteX98" fmla="*/ 888223 w 3407361"/>
              <a:gd name="connsiteY98" fmla="*/ 910221 h 1322177"/>
              <a:gd name="connsiteX99" fmla="*/ 869173 w 3407361"/>
              <a:gd name="connsiteY99" fmla="*/ 917364 h 1322177"/>
              <a:gd name="connsiteX100" fmla="*/ 869173 w 3407361"/>
              <a:gd name="connsiteY100" fmla="*/ 898314 h 1322177"/>
              <a:gd name="connsiteX101" fmla="*/ 862030 w 3407361"/>
              <a:gd name="connsiteY101" fmla="*/ 872121 h 1322177"/>
              <a:gd name="connsiteX102" fmla="*/ 854886 w 3407361"/>
              <a:gd name="connsiteY102" fmla="*/ 841164 h 1322177"/>
              <a:gd name="connsiteX103" fmla="*/ 859648 w 3407361"/>
              <a:gd name="connsiteY103" fmla="*/ 812589 h 1322177"/>
              <a:gd name="connsiteX104" fmla="*/ 873936 w 3407361"/>
              <a:gd name="connsiteY104" fmla="*/ 791158 h 1322177"/>
              <a:gd name="connsiteX105" fmla="*/ 842980 w 3407361"/>
              <a:gd name="connsiteY105" fmla="*/ 817352 h 1322177"/>
              <a:gd name="connsiteX106" fmla="*/ 816786 w 3407361"/>
              <a:gd name="connsiteY106" fmla="*/ 817352 h 1322177"/>
              <a:gd name="connsiteX107" fmla="*/ 783448 w 3407361"/>
              <a:gd name="connsiteY107" fmla="*/ 819733 h 1322177"/>
              <a:gd name="connsiteX108" fmla="*/ 754873 w 3407361"/>
              <a:gd name="connsiteY108" fmla="*/ 812589 h 1322177"/>
              <a:gd name="connsiteX109" fmla="*/ 731061 w 3407361"/>
              <a:gd name="connsiteY109" fmla="*/ 791158 h 1322177"/>
              <a:gd name="connsiteX110" fmla="*/ 707248 w 3407361"/>
              <a:gd name="connsiteY110" fmla="*/ 784014 h 1322177"/>
              <a:gd name="connsiteX111" fmla="*/ 662005 w 3407361"/>
              <a:gd name="connsiteY111" fmla="*/ 791158 h 1322177"/>
              <a:gd name="connsiteX112" fmla="*/ 619142 w 3407361"/>
              <a:gd name="connsiteY112" fmla="*/ 798302 h 1322177"/>
              <a:gd name="connsiteX113" fmla="*/ 573898 w 3407361"/>
              <a:gd name="connsiteY113" fmla="*/ 805446 h 1322177"/>
              <a:gd name="connsiteX114" fmla="*/ 554848 w 3407361"/>
              <a:gd name="connsiteY114" fmla="*/ 793539 h 1322177"/>
              <a:gd name="connsiteX115" fmla="*/ 550086 w 3407361"/>
              <a:gd name="connsiteY115" fmla="*/ 776871 h 1322177"/>
              <a:gd name="connsiteX116" fmla="*/ 540561 w 3407361"/>
              <a:gd name="connsiteY116" fmla="*/ 753058 h 1322177"/>
              <a:gd name="connsiteX117" fmla="*/ 540561 w 3407361"/>
              <a:gd name="connsiteY117" fmla="*/ 753058 h 1322177"/>
              <a:gd name="connsiteX118" fmla="*/ 545323 w 3407361"/>
              <a:gd name="connsiteY118" fmla="*/ 805446 h 1322177"/>
              <a:gd name="connsiteX119" fmla="*/ 559611 w 3407361"/>
              <a:gd name="connsiteY119" fmla="*/ 822114 h 1322177"/>
              <a:gd name="connsiteX120" fmla="*/ 609617 w 3407361"/>
              <a:gd name="connsiteY120" fmla="*/ 826877 h 1322177"/>
              <a:gd name="connsiteX121" fmla="*/ 659623 w 3407361"/>
              <a:gd name="connsiteY121" fmla="*/ 814971 h 1322177"/>
              <a:gd name="connsiteX122" fmla="*/ 692961 w 3407361"/>
              <a:gd name="connsiteY122" fmla="*/ 810208 h 1322177"/>
              <a:gd name="connsiteX123" fmla="*/ 723917 w 3407361"/>
              <a:gd name="connsiteY123" fmla="*/ 817352 h 1322177"/>
              <a:gd name="connsiteX124" fmla="*/ 740586 w 3407361"/>
              <a:gd name="connsiteY124" fmla="*/ 843546 h 1322177"/>
              <a:gd name="connsiteX125" fmla="*/ 766780 w 3407361"/>
              <a:gd name="connsiteY125" fmla="*/ 843546 h 1322177"/>
              <a:gd name="connsiteX126" fmla="*/ 802498 w 3407361"/>
              <a:gd name="connsiteY126" fmla="*/ 838783 h 1322177"/>
              <a:gd name="connsiteX127" fmla="*/ 831073 w 3407361"/>
              <a:gd name="connsiteY127" fmla="*/ 848308 h 1322177"/>
              <a:gd name="connsiteX128" fmla="*/ 838217 w 3407361"/>
              <a:gd name="connsiteY128" fmla="*/ 893552 h 1322177"/>
              <a:gd name="connsiteX129" fmla="*/ 850123 w 3407361"/>
              <a:gd name="connsiteY129" fmla="*/ 931652 h 1322177"/>
              <a:gd name="connsiteX130" fmla="*/ 850123 w 3407361"/>
              <a:gd name="connsiteY130" fmla="*/ 948321 h 1322177"/>
              <a:gd name="connsiteX131" fmla="*/ 840598 w 3407361"/>
              <a:gd name="connsiteY131" fmla="*/ 964989 h 1322177"/>
              <a:gd name="connsiteX132" fmla="*/ 823930 w 3407361"/>
              <a:gd name="connsiteY132" fmla="*/ 974514 h 1322177"/>
              <a:gd name="connsiteX133" fmla="*/ 802498 w 3407361"/>
              <a:gd name="connsiteY133" fmla="*/ 979277 h 1322177"/>
              <a:gd name="connsiteX134" fmla="*/ 781067 w 3407361"/>
              <a:gd name="connsiteY134" fmla="*/ 979277 h 1322177"/>
              <a:gd name="connsiteX135" fmla="*/ 769161 w 3407361"/>
              <a:gd name="connsiteY135" fmla="*/ 988802 h 1322177"/>
              <a:gd name="connsiteX136" fmla="*/ 769161 w 3407361"/>
              <a:gd name="connsiteY136" fmla="*/ 988802 h 1322177"/>
              <a:gd name="connsiteX137" fmla="*/ 800117 w 3407361"/>
              <a:gd name="connsiteY137" fmla="*/ 991183 h 1322177"/>
              <a:gd name="connsiteX138" fmla="*/ 816786 w 3407361"/>
              <a:gd name="connsiteY138" fmla="*/ 1003089 h 1322177"/>
              <a:gd name="connsiteX139" fmla="*/ 838217 w 3407361"/>
              <a:gd name="connsiteY139" fmla="*/ 993564 h 1322177"/>
              <a:gd name="connsiteX140" fmla="*/ 838217 w 3407361"/>
              <a:gd name="connsiteY140" fmla="*/ 993564 h 1322177"/>
              <a:gd name="connsiteX141" fmla="*/ 864411 w 3407361"/>
              <a:gd name="connsiteY141" fmla="*/ 995946 h 1322177"/>
              <a:gd name="connsiteX142" fmla="*/ 881080 w 3407361"/>
              <a:gd name="connsiteY142" fmla="*/ 984039 h 1322177"/>
              <a:gd name="connsiteX143" fmla="*/ 909655 w 3407361"/>
              <a:gd name="connsiteY143" fmla="*/ 1022139 h 1322177"/>
              <a:gd name="connsiteX144" fmla="*/ 909655 w 3407361"/>
              <a:gd name="connsiteY144" fmla="*/ 1062621 h 1322177"/>
              <a:gd name="connsiteX145" fmla="*/ 902511 w 3407361"/>
              <a:gd name="connsiteY145" fmla="*/ 1084052 h 1322177"/>
              <a:gd name="connsiteX146" fmla="*/ 881080 w 3407361"/>
              <a:gd name="connsiteY146" fmla="*/ 1105483 h 1322177"/>
              <a:gd name="connsiteX147" fmla="*/ 842980 w 3407361"/>
              <a:gd name="connsiteY147" fmla="*/ 1119771 h 1322177"/>
              <a:gd name="connsiteX148" fmla="*/ 828692 w 3407361"/>
              <a:gd name="connsiteY148" fmla="*/ 1136439 h 1322177"/>
              <a:gd name="connsiteX149" fmla="*/ 812023 w 3407361"/>
              <a:gd name="connsiteY149" fmla="*/ 1157871 h 1322177"/>
              <a:gd name="connsiteX150" fmla="*/ 783448 w 3407361"/>
              <a:gd name="connsiteY150" fmla="*/ 1165014 h 1322177"/>
              <a:gd name="connsiteX151" fmla="*/ 766780 w 3407361"/>
              <a:gd name="connsiteY151" fmla="*/ 1172158 h 1322177"/>
              <a:gd name="connsiteX152" fmla="*/ 752492 w 3407361"/>
              <a:gd name="connsiteY152" fmla="*/ 1174539 h 1322177"/>
              <a:gd name="connsiteX153" fmla="*/ 745348 w 3407361"/>
              <a:gd name="connsiteY153" fmla="*/ 1160252 h 1322177"/>
              <a:gd name="connsiteX154" fmla="*/ 745348 w 3407361"/>
              <a:gd name="connsiteY154" fmla="*/ 1160252 h 1322177"/>
              <a:gd name="connsiteX155" fmla="*/ 735823 w 3407361"/>
              <a:gd name="connsiteY155" fmla="*/ 1186446 h 1322177"/>
              <a:gd name="connsiteX156" fmla="*/ 716773 w 3407361"/>
              <a:gd name="connsiteY156" fmla="*/ 1200733 h 1322177"/>
              <a:gd name="connsiteX157" fmla="*/ 700105 w 3407361"/>
              <a:gd name="connsiteY157" fmla="*/ 1207877 h 1322177"/>
              <a:gd name="connsiteX158" fmla="*/ 700105 w 3407361"/>
              <a:gd name="connsiteY158" fmla="*/ 1186446 h 1322177"/>
              <a:gd name="connsiteX159" fmla="*/ 688198 w 3407361"/>
              <a:gd name="connsiteY159" fmla="*/ 1165014 h 1322177"/>
              <a:gd name="connsiteX160" fmla="*/ 690580 w 3407361"/>
              <a:gd name="connsiteY160" fmla="*/ 1210258 h 1322177"/>
              <a:gd name="connsiteX161" fmla="*/ 678673 w 3407361"/>
              <a:gd name="connsiteY161" fmla="*/ 1226927 h 1322177"/>
              <a:gd name="connsiteX162" fmla="*/ 669148 w 3407361"/>
              <a:gd name="connsiteY162" fmla="*/ 1217402 h 1322177"/>
              <a:gd name="connsiteX163" fmla="*/ 647717 w 3407361"/>
              <a:gd name="connsiteY163" fmla="*/ 1210258 h 1322177"/>
              <a:gd name="connsiteX164" fmla="*/ 631048 w 3407361"/>
              <a:gd name="connsiteY164" fmla="*/ 1205496 h 1322177"/>
              <a:gd name="connsiteX165" fmla="*/ 614380 w 3407361"/>
              <a:gd name="connsiteY165" fmla="*/ 1234071 h 1322177"/>
              <a:gd name="connsiteX166" fmla="*/ 588186 w 3407361"/>
              <a:gd name="connsiteY166" fmla="*/ 1248358 h 1322177"/>
              <a:gd name="connsiteX167" fmla="*/ 566755 w 3407361"/>
              <a:gd name="connsiteY167" fmla="*/ 1274552 h 1322177"/>
              <a:gd name="connsiteX168" fmla="*/ 557230 w 3407361"/>
              <a:gd name="connsiteY168" fmla="*/ 1288840 h 1322177"/>
              <a:gd name="connsiteX169" fmla="*/ 545324 w 3407361"/>
              <a:gd name="connsiteY169" fmla="*/ 1307889 h 1322177"/>
              <a:gd name="connsiteX170" fmla="*/ 514367 w 3407361"/>
              <a:gd name="connsiteY170" fmla="*/ 1322177 h 1322177"/>
              <a:gd name="connsiteX171" fmla="*/ 488173 w 3407361"/>
              <a:gd name="connsiteY171" fmla="*/ 1310271 h 1322177"/>
              <a:gd name="connsiteX172" fmla="*/ 471505 w 3407361"/>
              <a:gd name="connsiteY172" fmla="*/ 1300746 h 1322177"/>
              <a:gd name="connsiteX173" fmla="*/ 452455 w 3407361"/>
              <a:gd name="connsiteY173" fmla="*/ 1295983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431023 w 3407361"/>
              <a:gd name="connsiteY176" fmla="*/ 1279314 h 1322177"/>
              <a:gd name="connsiteX177" fmla="*/ 397686 w 3407361"/>
              <a:gd name="connsiteY177" fmla="*/ 1241214 h 1322177"/>
              <a:gd name="connsiteX178" fmla="*/ 388161 w 3407361"/>
              <a:gd name="connsiteY178" fmla="*/ 1229308 h 1322177"/>
              <a:gd name="connsiteX179" fmla="*/ 378636 w 3407361"/>
              <a:gd name="connsiteY179" fmla="*/ 1231689 h 1322177"/>
              <a:gd name="connsiteX180" fmla="*/ 378636 w 3407361"/>
              <a:gd name="connsiteY180" fmla="*/ 1217402 h 1322177"/>
              <a:gd name="connsiteX181" fmla="*/ 373873 w 3407361"/>
              <a:gd name="connsiteY181" fmla="*/ 1203114 h 1322177"/>
              <a:gd name="connsiteX182" fmla="*/ 357205 w 3407361"/>
              <a:gd name="connsiteY182" fmla="*/ 1207877 h 1322177"/>
              <a:gd name="connsiteX183" fmla="*/ 350061 w 3407361"/>
              <a:gd name="connsiteY183" fmla="*/ 1186446 h 1322177"/>
              <a:gd name="connsiteX184" fmla="*/ 335773 w 3407361"/>
              <a:gd name="connsiteY184" fmla="*/ 1167396 h 1322177"/>
              <a:gd name="connsiteX185" fmla="*/ 350061 w 3407361"/>
              <a:gd name="connsiteY185" fmla="*/ 1155489 h 1322177"/>
              <a:gd name="connsiteX186" fmla="*/ 342917 w 3407361"/>
              <a:gd name="connsiteY186" fmla="*/ 1131677 h 1322177"/>
              <a:gd name="connsiteX187" fmla="*/ 326248 w 3407361"/>
              <a:gd name="connsiteY187" fmla="*/ 1119771 h 1322177"/>
              <a:gd name="connsiteX188" fmla="*/ 333392 w 3407361"/>
              <a:gd name="connsiteY188" fmla="*/ 1103102 h 1322177"/>
              <a:gd name="connsiteX189" fmla="*/ 345298 w 3407361"/>
              <a:gd name="connsiteY189" fmla="*/ 1105483 h 1322177"/>
              <a:gd name="connsiteX190" fmla="*/ 373873 w 3407361"/>
              <a:gd name="connsiteY190" fmla="*/ 1110246 h 1322177"/>
              <a:gd name="connsiteX191" fmla="*/ 371492 w 3407361"/>
              <a:gd name="connsiteY191" fmla="*/ 1086433 h 1322177"/>
              <a:gd name="connsiteX192" fmla="*/ 397686 w 3407361"/>
              <a:gd name="connsiteY192" fmla="*/ 1067383 h 1322177"/>
              <a:gd name="connsiteX193" fmla="*/ 402449 w 3407361"/>
              <a:gd name="connsiteY193" fmla="*/ 1010233 h 1322177"/>
              <a:gd name="connsiteX194" fmla="*/ 364348 w 3407361"/>
              <a:gd name="connsiteY194" fmla="*/ 969752 h 1322177"/>
              <a:gd name="connsiteX195" fmla="*/ 345298 w 3407361"/>
              <a:gd name="connsiteY195" fmla="*/ 934033 h 1322177"/>
              <a:gd name="connsiteX196" fmla="*/ 307198 w 3407361"/>
              <a:gd name="connsiteY196" fmla="*/ 900696 h 1322177"/>
              <a:gd name="connsiteX197" fmla="*/ 302436 w 3407361"/>
              <a:gd name="connsiteY197" fmla="*/ 834021 h 1322177"/>
              <a:gd name="connsiteX198" fmla="*/ 321486 w 3407361"/>
              <a:gd name="connsiteY198" fmla="*/ 805446 h 1322177"/>
              <a:gd name="connsiteX199" fmla="*/ 321486 w 3407361"/>
              <a:gd name="connsiteY199" fmla="*/ 805446 h 1322177"/>
              <a:gd name="connsiteX200" fmla="*/ 304817 w 3407361"/>
              <a:gd name="connsiteY200" fmla="*/ 769727 h 1322177"/>
              <a:gd name="connsiteX201" fmla="*/ 283386 w 3407361"/>
              <a:gd name="connsiteY201" fmla="*/ 755439 h 1322177"/>
              <a:gd name="connsiteX202" fmla="*/ 276242 w 3407361"/>
              <a:gd name="connsiteY202" fmla="*/ 738771 h 1322177"/>
              <a:gd name="connsiteX203" fmla="*/ 259573 w 3407361"/>
              <a:gd name="connsiteY203" fmla="*/ 717339 h 1322177"/>
              <a:gd name="connsiteX204" fmla="*/ 240523 w 3407361"/>
              <a:gd name="connsiteY204" fmla="*/ 693527 h 1322177"/>
              <a:gd name="connsiteX205" fmla="*/ 214330 w 3407361"/>
              <a:gd name="connsiteY205" fmla="*/ 684002 h 1322177"/>
              <a:gd name="connsiteX206" fmla="*/ 138130 w 3407361"/>
              <a:gd name="connsiteY206" fmla="*/ 605421 h 1322177"/>
              <a:gd name="connsiteX207" fmla="*/ 71455 w 3407361"/>
              <a:gd name="connsiteY207" fmla="*/ 493502 h 1322177"/>
              <a:gd name="connsiteX208" fmla="*/ 59548 w 3407361"/>
              <a:gd name="connsiteY208" fmla="*/ 436352 h 1322177"/>
              <a:gd name="connsiteX209" fmla="*/ 28592 w 3407361"/>
              <a:gd name="connsiteY209" fmla="*/ 386346 h 1322177"/>
              <a:gd name="connsiteX210" fmla="*/ 28592 w 3407361"/>
              <a:gd name="connsiteY210" fmla="*/ 355389 h 1322177"/>
              <a:gd name="connsiteX211" fmla="*/ 9542 w 3407361"/>
              <a:gd name="connsiteY211" fmla="*/ 305383 h 1322177"/>
              <a:gd name="connsiteX212" fmla="*/ 11923 w 3407361"/>
              <a:gd name="connsiteY212" fmla="*/ 272046 h 1322177"/>
              <a:gd name="connsiteX213" fmla="*/ 4780 w 3407361"/>
              <a:gd name="connsiteY213" fmla="*/ 229183 h 1322177"/>
              <a:gd name="connsiteX214" fmla="*/ 11922 w 3407361"/>
              <a:gd name="connsiteY214" fmla="*/ 202989 h 1322177"/>
              <a:gd name="connsiteX215" fmla="*/ 19066 w 3407361"/>
              <a:gd name="connsiteY215" fmla="*/ 167271 h 1322177"/>
              <a:gd name="connsiteX216" fmla="*/ 9541 w 3407361"/>
              <a:gd name="connsiteY216" fmla="*/ 112502 h 1322177"/>
              <a:gd name="connsiteX217" fmla="*/ 17 w 3407361"/>
              <a:gd name="connsiteY217" fmla="*/ 81546 h 1322177"/>
              <a:gd name="connsiteX218" fmla="*/ 26210 w 3407361"/>
              <a:gd name="connsiteY218" fmla="*/ 62496 h 1322177"/>
              <a:gd name="connsiteX219" fmla="*/ 35736 w 3407361"/>
              <a:gd name="connsiteY219" fmla="*/ 10108 h 1322177"/>
              <a:gd name="connsiteX220" fmla="*/ 3407361 w 3407361"/>
              <a:gd name="connsiteY220" fmla="*/ 0 h 1322177"/>
              <a:gd name="connsiteX221" fmla="*/ 3395185 w 3407361"/>
              <a:gd name="connsiteY221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26336 w 3407361"/>
              <a:gd name="connsiteY63" fmla="*/ 1065002 h 1322177"/>
              <a:gd name="connsiteX64" fmla="*/ 992998 w 3407361"/>
              <a:gd name="connsiteY64" fmla="*/ 1076908 h 1322177"/>
              <a:gd name="connsiteX65" fmla="*/ 971567 w 3407361"/>
              <a:gd name="connsiteY65" fmla="*/ 1069764 h 1322177"/>
              <a:gd name="connsiteX66" fmla="*/ 981092 w 3407361"/>
              <a:gd name="connsiteY66" fmla="*/ 1045952 h 1322177"/>
              <a:gd name="connsiteX67" fmla="*/ 995380 w 3407361"/>
              <a:gd name="connsiteY67" fmla="*/ 1029283 h 1322177"/>
              <a:gd name="connsiteX68" fmla="*/ 1007286 w 3407361"/>
              <a:gd name="connsiteY68" fmla="*/ 1010233 h 1322177"/>
              <a:gd name="connsiteX69" fmla="*/ 1007286 w 3407361"/>
              <a:gd name="connsiteY69" fmla="*/ 1010233 h 1322177"/>
              <a:gd name="connsiteX70" fmla="*/ 1038242 w 3407361"/>
              <a:gd name="connsiteY70" fmla="*/ 988802 h 1322177"/>
              <a:gd name="connsiteX71" fmla="*/ 1059673 w 3407361"/>
              <a:gd name="connsiteY71" fmla="*/ 995946 h 1322177"/>
              <a:gd name="connsiteX72" fmla="*/ 1069198 w 3407361"/>
              <a:gd name="connsiteY72" fmla="*/ 1024521 h 1322177"/>
              <a:gd name="connsiteX73" fmla="*/ 1085867 w 3407361"/>
              <a:gd name="connsiteY73" fmla="*/ 1022139 h 1322177"/>
              <a:gd name="connsiteX74" fmla="*/ 1083486 w 3407361"/>
              <a:gd name="connsiteY74" fmla="*/ 1003089 h 1322177"/>
              <a:gd name="connsiteX75" fmla="*/ 1083486 w 3407361"/>
              <a:gd name="connsiteY75" fmla="*/ 1003089 h 1322177"/>
              <a:gd name="connsiteX76" fmla="*/ 1093011 w 3407361"/>
              <a:gd name="connsiteY76" fmla="*/ 974514 h 1322177"/>
              <a:gd name="connsiteX77" fmla="*/ 1112061 w 3407361"/>
              <a:gd name="connsiteY77" fmla="*/ 964989 h 1322177"/>
              <a:gd name="connsiteX78" fmla="*/ 1090630 w 3407361"/>
              <a:gd name="connsiteY78" fmla="*/ 967371 h 1322177"/>
              <a:gd name="connsiteX79" fmla="*/ 1047767 w 3407361"/>
              <a:gd name="connsiteY79" fmla="*/ 976896 h 1322177"/>
              <a:gd name="connsiteX80" fmla="*/ 1026336 w 3407361"/>
              <a:gd name="connsiteY80" fmla="*/ 969752 h 1322177"/>
              <a:gd name="connsiteX81" fmla="*/ 997761 w 3407361"/>
              <a:gd name="connsiteY81" fmla="*/ 969752 h 1322177"/>
              <a:gd name="connsiteX82" fmla="*/ 988236 w 3407361"/>
              <a:gd name="connsiteY82" fmla="*/ 960227 h 1322177"/>
              <a:gd name="connsiteX83" fmla="*/ 1012048 w 3407361"/>
              <a:gd name="connsiteY83" fmla="*/ 948321 h 1322177"/>
              <a:gd name="connsiteX84" fmla="*/ 1062055 w 3407361"/>
              <a:gd name="connsiteY84" fmla="*/ 936414 h 1322177"/>
              <a:gd name="connsiteX85" fmla="*/ 1093011 w 3407361"/>
              <a:gd name="connsiteY85" fmla="*/ 929271 h 1322177"/>
              <a:gd name="connsiteX86" fmla="*/ 1116823 w 3407361"/>
              <a:gd name="connsiteY86" fmla="*/ 912602 h 1322177"/>
              <a:gd name="connsiteX87" fmla="*/ 1195405 w 3407361"/>
              <a:gd name="connsiteY87" fmla="*/ 895933 h 1322177"/>
              <a:gd name="connsiteX88" fmla="*/ 1214455 w 3407361"/>
              <a:gd name="connsiteY88" fmla="*/ 884027 h 1322177"/>
              <a:gd name="connsiteX89" fmla="*/ 1183498 w 3407361"/>
              <a:gd name="connsiteY89" fmla="*/ 879264 h 1322177"/>
              <a:gd name="connsiteX90" fmla="*/ 1114442 w 3407361"/>
              <a:gd name="connsiteY90" fmla="*/ 895933 h 1322177"/>
              <a:gd name="connsiteX91" fmla="*/ 1071580 w 3407361"/>
              <a:gd name="connsiteY91" fmla="*/ 907839 h 1322177"/>
              <a:gd name="connsiteX92" fmla="*/ 1047767 w 3407361"/>
              <a:gd name="connsiteY92" fmla="*/ 924508 h 1322177"/>
              <a:gd name="connsiteX93" fmla="*/ 1004905 w 3407361"/>
              <a:gd name="connsiteY93" fmla="*/ 931652 h 1322177"/>
              <a:gd name="connsiteX94" fmla="*/ 983473 w 3407361"/>
              <a:gd name="connsiteY94" fmla="*/ 926889 h 1322177"/>
              <a:gd name="connsiteX95" fmla="*/ 959661 w 3407361"/>
              <a:gd name="connsiteY95" fmla="*/ 931652 h 1322177"/>
              <a:gd name="connsiteX96" fmla="*/ 940611 w 3407361"/>
              <a:gd name="connsiteY96" fmla="*/ 917364 h 1322177"/>
              <a:gd name="connsiteX97" fmla="*/ 919180 w 3407361"/>
              <a:gd name="connsiteY97" fmla="*/ 910221 h 1322177"/>
              <a:gd name="connsiteX98" fmla="*/ 888223 w 3407361"/>
              <a:gd name="connsiteY98" fmla="*/ 910221 h 1322177"/>
              <a:gd name="connsiteX99" fmla="*/ 869173 w 3407361"/>
              <a:gd name="connsiteY99" fmla="*/ 917364 h 1322177"/>
              <a:gd name="connsiteX100" fmla="*/ 869173 w 3407361"/>
              <a:gd name="connsiteY100" fmla="*/ 898314 h 1322177"/>
              <a:gd name="connsiteX101" fmla="*/ 862030 w 3407361"/>
              <a:gd name="connsiteY101" fmla="*/ 872121 h 1322177"/>
              <a:gd name="connsiteX102" fmla="*/ 854886 w 3407361"/>
              <a:gd name="connsiteY102" fmla="*/ 841164 h 1322177"/>
              <a:gd name="connsiteX103" fmla="*/ 859648 w 3407361"/>
              <a:gd name="connsiteY103" fmla="*/ 812589 h 1322177"/>
              <a:gd name="connsiteX104" fmla="*/ 873936 w 3407361"/>
              <a:gd name="connsiteY104" fmla="*/ 791158 h 1322177"/>
              <a:gd name="connsiteX105" fmla="*/ 842980 w 3407361"/>
              <a:gd name="connsiteY105" fmla="*/ 817352 h 1322177"/>
              <a:gd name="connsiteX106" fmla="*/ 816786 w 3407361"/>
              <a:gd name="connsiteY106" fmla="*/ 817352 h 1322177"/>
              <a:gd name="connsiteX107" fmla="*/ 783448 w 3407361"/>
              <a:gd name="connsiteY107" fmla="*/ 819733 h 1322177"/>
              <a:gd name="connsiteX108" fmla="*/ 754873 w 3407361"/>
              <a:gd name="connsiteY108" fmla="*/ 812589 h 1322177"/>
              <a:gd name="connsiteX109" fmla="*/ 731061 w 3407361"/>
              <a:gd name="connsiteY109" fmla="*/ 791158 h 1322177"/>
              <a:gd name="connsiteX110" fmla="*/ 707248 w 3407361"/>
              <a:gd name="connsiteY110" fmla="*/ 784014 h 1322177"/>
              <a:gd name="connsiteX111" fmla="*/ 662005 w 3407361"/>
              <a:gd name="connsiteY111" fmla="*/ 791158 h 1322177"/>
              <a:gd name="connsiteX112" fmla="*/ 619142 w 3407361"/>
              <a:gd name="connsiteY112" fmla="*/ 798302 h 1322177"/>
              <a:gd name="connsiteX113" fmla="*/ 573898 w 3407361"/>
              <a:gd name="connsiteY113" fmla="*/ 805446 h 1322177"/>
              <a:gd name="connsiteX114" fmla="*/ 554848 w 3407361"/>
              <a:gd name="connsiteY114" fmla="*/ 793539 h 1322177"/>
              <a:gd name="connsiteX115" fmla="*/ 550086 w 3407361"/>
              <a:gd name="connsiteY115" fmla="*/ 776871 h 1322177"/>
              <a:gd name="connsiteX116" fmla="*/ 540561 w 3407361"/>
              <a:gd name="connsiteY116" fmla="*/ 753058 h 1322177"/>
              <a:gd name="connsiteX117" fmla="*/ 540561 w 3407361"/>
              <a:gd name="connsiteY117" fmla="*/ 753058 h 1322177"/>
              <a:gd name="connsiteX118" fmla="*/ 545323 w 3407361"/>
              <a:gd name="connsiteY118" fmla="*/ 805446 h 1322177"/>
              <a:gd name="connsiteX119" fmla="*/ 559611 w 3407361"/>
              <a:gd name="connsiteY119" fmla="*/ 822114 h 1322177"/>
              <a:gd name="connsiteX120" fmla="*/ 609617 w 3407361"/>
              <a:gd name="connsiteY120" fmla="*/ 826877 h 1322177"/>
              <a:gd name="connsiteX121" fmla="*/ 659623 w 3407361"/>
              <a:gd name="connsiteY121" fmla="*/ 814971 h 1322177"/>
              <a:gd name="connsiteX122" fmla="*/ 692961 w 3407361"/>
              <a:gd name="connsiteY122" fmla="*/ 810208 h 1322177"/>
              <a:gd name="connsiteX123" fmla="*/ 723917 w 3407361"/>
              <a:gd name="connsiteY123" fmla="*/ 817352 h 1322177"/>
              <a:gd name="connsiteX124" fmla="*/ 740586 w 3407361"/>
              <a:gd name="connsiteY124" fmla="*/ 843546 h 1322177"/>
              <a:gd name="connsiteX125" fmla="*/ 766780 w 3407361"/>
              <a:gd name="connsiteY125" fmla="*/ 843546 h 1322177"/>
              <a:gd name="connsiteX126" fmla="*/ 802498 w 3407361"/>
              <a:gd name="connsiteY126" fmla="*/ 838783 h 1322177"/>
              <a:gd name="connsiteX127" fmla="*/ 831073 w 3407361"/>
              <a:gd name="connsiteY127" fmla="*/ 848308 h 1322177"/>
              <a:gd name="connsiteX128" fmla="*/ 838217 w 3407361"/>
              <a:gd name="connsiteY128" fmla="*/ 893552 h 1322177"/>
              <a:gd name="connsiteX129" fmla="*/ 850123 w 3407361"/>
              <a:gd name="connsiteY129" fmla="*/ 931652 h 1322177"/>
              <a:gd name="connsiteX130" fmla="*/ 850123 w 3407361"/>
              <a:gd name="connsiteY130" fmla="*/ 948321 h 1322177"/>
              <a:gd name="connsiteX131" fmla="*/ 840598 w 3407361"/>
              <a:gd name="connsiteY131" fmla="*/ 964989 h 1322177"/>
              <a:gd name="connsiteX132" fmla="*/ 823930 w 3407361"/>
              <a:gd name="connsiteY132" fmla="*/ 974514 h 1322177"/>
              <a:gd name="connsiteX133" fmla="*/ 802498 w 3407361"/>
              <a:gd name="connsiteY133" fmla="*/ 979277 h 1322177"/>
              <a:gd name="connsiteX134" fmla="*/ 781067 w 3407361"/>
              <a:gd name="connsiteY134" fmla="*/ 979277 h 1322177"/>
              <a:gd name="connsiteX135" fmla="*/ 769161 w 3407361"/>
              <a:gd name="connsiteY135" fmla="*/ 988802 h 1322177"/>
              <a:gd name="connsiteX136" fmla="*/ 769161 w 3407361"/>
              <a:gd name="connsiteY136" fmla="*/ 988802 h 1322177"/>
              <a:gd name="connsiteX137" fmla="*/ 800117 w 3407361"/>
              <a:gd name="connsiteY137" fmla="*/ 991183 h 1322177"/>
              <a:gd name="connsiteX138" fmla="*/ 816786 w 3407361"/>
              <a:gd name="connsiteY138" fmla="*/ 1003089 h 1322177"/>
              <a:gd name="connsiteX139" fmla="*/ 838217 w 3407361"/>
              <a:gd name="connsiteY139" fmla="*/ 993564 h 1322177"/>
              <a:gd name="connsiteX140" fmla="*/ 838217 w 3407361"/>
              <a:gd name="connsiteY140" fmla="*/ 993564 h 1322177"/>
              <a:gd name="connsiteX141" fmla="*/ 864411 w 3407361"/>
              <a:gd name="connsiteY141" fmla="*/ 995946 h 1322177"/>
              <a:gd name="connsiteX142" fmla="*/ 881080 w 3407361"/>
              <a:gd name="connsiteY142" fmla="*/ 984039 h 1322177"/>
              <a:gd name="connsiteX143" fmla="*/ 909655 w 3407361"/>
              <a:gd name="connsiteY143" fmla="*/ 1022139 h 1322177"/>
              <a:gd name="connsiteX144" fmla="*/ 909655 w 3407361"/>
              <a:gd name="connsiteY144" fmla="*/ 1062621 h 1322177"/>
              <a:gd name="connsiteX145" fmla="*/ 902511 w 3407361"/>
              <a:gd name="connsiteY145" fmla="*/ 1084052 h 1322177"/>
              <a:gd name="connsiteX146" fmla="*/ 881080 w 3407361"/>
              <a:gd name="connsiteY146" fmla="*/ 1105483 h 1322177"/>
              <a:gd name="connsiteX147" fmla="*/ 842980 w 3407361"/>
              <a:gd name="connsiteY147" fmla="*/ 1119771 h 1322177"/>
              <a:gd name="connsiteX148" fmla="*/ 828692 w 3407361"/>
              <a:gd name="connsiteY148" fmla="*/ 1136439 h 1322177"/>
              <a:gd name="connsiteX149" fmla="*/ 812023 w 3407361"/>
              <a:gd name="connsiteY149" fmla="*/ 1157871 h 1322177"/>
              <a:gd name="connsiteX150" fmla="*/ 783448 w 3407361"/>
              <a:gd name="connsiteY150" fmla="*/ 1165014 h 1322177"/>
              <a:gd name="connsiteX151" fmla="*/ 766780 w 3407361"/>
              <a:gd name="connsiteY151" fmla="*/ 1172158 h 1322177"/>
              <a:gd name="connsiteX152" fmla="*/ 752492 w 3407361"/>
              <a:gd name="connsiteY152" fmla="*/ 1174539 h 1322177"/>
              <a:gd name="connsiteX153" fmla="*/ 745348 w 3407361"/>
              <a:gd name="connsiteY153" fmla="*/ 1160252 h 1322177"/>
              <a:gd name="connsiteX154" fmla="*/ 745348 w 3407361"/>
              <a:gd name="connsiteY154" fmla="*/ 1160252 h 1322177"/>
              <a:gd name="connsiteX155" fmla="*/ 735823 w 3407361"/>
              <a:gd name="connsiteY155" fmla="*/ 1186446 h 1322177"/>
              <a:gd name="connsiteX156" fmla="*/ 716773 w 3407361"/>
              <a:gd name="connsiteY156" fmla="*/ 1200733 h 1322177"/>
              <a:gd name="connsiteX157" fmla="*/ 700105 w 3407361"/>
              <a:gd name="connsiteY157" fmla="*/ 1207877 h 1322177"/>
              <a:gd name="connsiteX158" fmla="*/ 700105 w 3407361"/>
              <a:gd name="connsiteY158" fmla="*/ 1186446 h 1322177"/>
              <a:gd name="connsiteX159" fmla="*/ 688198 w 3407361"/>
              <a:gd name="connsiteY159" fmla="*/ 1165014 h 1322177"/>
              <a:gd name="connsiteX160" fmla="*/ 690580 w 3407361"/>
              <a:gd name="connsiteY160" fmla="*/ 1210258 h 1322177"/>
              <a:gd name="connsiteX161" fmla="*/ 678673 w 3407361"/>
              <a:gd name="connsiteY161" fmla="*/ 1226927 h 1322177"/>
              <a:gd name="connsiteX162" fmla="*/ 669148 w 3407361"/>
              <a:gd name="connsiteY162" fmla="*/ 1217402 h 1322177"/>
              <a:gd name="connsiteX163" fmla="*/ 647717 w 3407361"/>
              <a:gd name="connsiteY163" fmla="*/ 1210258 h 1322177"/>
              <a:gd name="connsiteX164" fmla="*/ 631048 w 3407361"/>
              <a:gd name="connsiteY164" fmla="*/ 1205496 h 1322177"/>
              <a:gd name="connsiteX165" fmla="*/ 614380 w 3407361"/>
              <a:gd name="connsiteY165" fmla="*/ 1234071 h 1322177"/>
              <a:gd name="connsiteX166" fmla="*/ 588186 w 3407361"/>
              <a:gd name="connsiteY166" fmla="*/ 1248358 h 1322177"/>
              <a:gd name="connsiteX167" fmla="*/ 566755 w 3407361"/>
              <a:gd name="connsiteY167" fmla="*/ 1274552 h 1322177"/>
              <a:gd name="connsiteX168" fmla="*/ 557230 w 3407361"/>
              <a:gd name="connsiteY168" fmla="*/ 1288840 h 1322177"/>
              <a:gd name="connsiteX169" fmla="*/ 545324 w 3407361"/>
              <a:gd name="connsiteY169" fmla="*/ 1307889 h 1322177"/>
              <a:gd name="connsiteX170" fmla="*/ 514367 w 3407361"/>
              <a:gd name="connsiteY170" fmla="*/ 1322177 h 1322177"/>
              <a:gd name="connsiteX171" fmla="*/ 488173 w 3407361"/>
              <a:gd name="connsiteY171" fmla="*/ 1310271 h 1322177"/>
              <a:gd name="connsiteX172" fmla="*/ 471505 w 3407361"/>
              <a:gd name="connsiteY172" fmla="*/ 1300746 h 1322177"/>
              <a:gd name="connsiteX173" fmla="*/ 452455 w 3407361"/>
              <a:gd name="connsiteY173" fmla="*/ 1295983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431023 w 3407361"/>
              <a:gd name="connsiteY176" fmla="*/ 1279314 h 1322177"/>
              <a:gd name="connsiteX177" fmla="*/ 397686 w 3407361"/>
              <a:gd name="connsiteY177" fmla="*/ 1241214 h 1322177"/>
              <a:gd name="connsiteX178" fmla="*/ 388161 w 3407361"/>
              <a:gd name="connsiteY178" fmla="*/ 1229308 h 1322177"/>
              <a:gd name="connsiteX179" fmla="*/ 378636 w 3407361"/>
              <a:gd name="connsiteY179" fmla="*/ 1231689 h 1322177"/>
              <a:gd name="connsiteX180" fmla="*/ 378636 w 3407361"/>
              <a:gd name="connsiteY180" fmla="*/ 1217402 h 1322177"/>
              <a:gd name="connsiteX181" fmla="*/ 373873 w 3407361"/>
              <a:gd name="connsiteY181" fmla="*/ 1203114 h 1322177"/>
              <a:gd name="connsiteX182" fmla="*/ 357205 w 3407361"/>
              <a:gd name="connsiteY182" fmla="*/ 1207877 h 1322177"/>
              <a:gd name="connsiteX183" fmla="*/ 350061 w 3407361"/>
              <a:gd name="connsiteY183" fmla="*/ 1186446 h 1322177"/>
              <a:gd name="connsiteX184" fmla="*/ 335773 w 3407361"/>
              <a:gd name="connsiteY184" fmla="*/ 1167396 h 1322177"/>
              <a:gd name="connsiteX185" fmla="*/ 350061 w 3407361"/>
              <a:gd name="connsiteY185" fmla="*/ 1155489 h 1322177"/>
              <a:gd name="connsiteX186" fmla="*/ 342917 w 3407361"/>
              <a:gd name="connsiteY186" fmla="*/ 1131677 h 1322177"/>
              <a:gd name="connsiteX187" fmla="*/ 326248 w 3407361"/>
              <a:gd name="connsiteY187" fmla="*/ 1119771 h 1322177"/>
              <a:gd name="connsiteX188" fmla="*/ 333392 w 3407361"/>
              <a:gd name="connsiteY188" fmla="*/ 1103102 h 1322177"/>
              <a:gd name="connsiteX189" fmla="*/ 345298 w 3407361"/>
              <a:gd name="connsiteY189" fmla="*/ 1105483 h 1322177"/>
              <a:gd name="connsiteX190" fmla="*/ 373873 w 3407361"/>
              <a:gd name="connsiteY190" fmla="*/ 1110246 h 1322177"/>
              <a:gd name="connsiteX191" fmla="*/ 371492 w 3407361"/>
              <a:gd name="connsiteY191" fmla="*/ 1086433 h 1322177"/>
              <a:gd name="connsiteX192" fmla="*/ 397686 w 3407361"/>
              <a:gd name="connsiteY192" fmla="*/ 1067383 h 1322177"/>
              <a:gd name="connsiteX193" fmla="*/ 402449 w 3407361"/>
              <a:gd name="connsiteY193" fmla="*/ 1010233 h 1322177"/>
              <a:gd name="connsiteX194" fmla="*/ 364348 w 3407361"/>
              <a:gd name="connsiteY194" fmla="*/ 969752 h 1322177"/>
              <a:gd name="connsiteX195" fmla="*/ 345298 w 3407361"/>
              <a:gd name="connsiteY195" fmla="*/ 934033 h 1322177"/>
              <a:gd name="connsiteX196" fmla="*/ 307198 w 3407361"/>
              <a:gd name="connsiteY196" fmla="*/ 900696 h 1322177"/>
              <a:gd name="connsiteX197" fmla="*/ 302436 w 3407361"/>
              <a:gd name="connsiteY197" fmla="*/ 834021 h 1322177"/>
              <a:gd name="connsiteX198" fmla="*/ 321486 w 3407361"/>
              <a:gd name="connsiteY198" fmla="*/ 805446 h 1322177"/>
              <a:gd name="connsiteX199" fmla="*/ 321486 w 3407361"/>
              <a:gd name="connsiteY199" fmla="*/ 805446 h 1322177"/>
              <a:gd name="connsiteX200" fmla="*/ 304817 w 3407361"/>
              <a:gd name="connsiteY200" fmla="*/ 769727 h 1322177"/>
              <a:gd name="connsiteX201" fmla="*/ 283386 w 3407361"/>
              <a:gd name="connsiteY201" fmla="*/ 755439 h 1322177"/>
              <a:gd name="connsiteX202" fmla="*/ 276242 w 3407361"/>
              <a:gd name="connsiteY202" fmla="*/ 738771 h 1322177"/>
              <a:gd name="connsiteX203" fmla="*/ 259573 w 3407361"/>
              <a:gd name="connsiteY203" fmla="*/ 717339 h 1322177"/>
              <a:gd name="connsiteX204" fmla="*/ 240523 w 3407361"/>
              <a:gd name="connsiteY204" fmla="*/ 693527 h 1322177"/>
              <a:gd name="connsiteX205" fmla="*/ 214330 w 3407361"/>
              <a:gd name="connsiteY205" fmla="*/ 684002 h 1322177"/>
              <a:gd name="connsiteX206" fmla="*/ 138130 w 3407361"/>
              <a:gd name="connsiteY206" fmla="*/ 605421 h 1322177"/>
              <a:gd name="connsiteX207" fmla="*/ 71455 w 3407361"/>
              <a:gd name="connsiteY207" fmla="*/ 493502 h 1322177"/>
              <a:gd name="connsiteX208" fmla="*/ 59548 w 3407361"/>
              <a:gd name="connsiteY208" fmla="*/ 436352 h 1322177"/>
              <a:gd name="connsiteX209" fmla="*/ 28592 w 3407361"/>
              <a:gd name="connsiteY209" fmla="*/ 386346 h 1322177"/>
              <a:gd name="connsiteX210" fmla="*/ 28592 w 3407361"/>
              <a:gd name="connsiteY210" fmla="*/ 355389 h 1322177"/>
              <a:gd name="connsiteX211" fmla="*/ 9542 w 3407361"/>
              <a:gd name="connsiteY211" fmla="*/ 305383 h 1322177"/>
              <a:gd name="connsiteX212" fmla="*/ 11923 w 3407361"/>
              <a:gd name="connsiteY212" fmla="*/ 272046 h 1322177"/>
              <a:gd name="connsiteX213" fmla="*/ 4780 w 3407361"/>
              <a:gd name="connsiteY213" fmla="*/ 229183 h 1322177"/>
              <a:gd name="connsiteX214" fmla="*/ 11922 w 3407361"/>
              <a:gd name="connsiteY214" fmla="*/ 202989 h 1322177"/>
              <a:gd name="connsiteX215" fmla="*/ 19066 w 3407361"/>
              <a:gd name="connsiteY215" fmla="*/ 167271 h 1322177"/>
              <a:gd name="connsiteX216" fmla="*/ 9541 w 3407361"/>
              <a:gd name="connsiteY216" fmla="*/ 112502 h 1322177"/>
              <a:gd name="connsiteX217" fmla="*/ 17 w 3407361"/>
              <a:gd name="connsiteY217" fmla="*/ 81546 h 1322177"/>
              <a:gd name="connsiteX218" fmla="*/ 26210 w 3407361"/>
              <a:gd name="connsiteY218" fmla="*/ 62496 h 1322177"/>
              <a:gd name="connsiteX219" fmla="*/ 35736 w 3407361"/>
              <a:gd name="connsiteY219" fmla="*/ 10108 h 1322177"/>
              <a:gd name="connsiteX220" fmla="*/ 3407361 w 3407361"/>
              <a:gd name="connsiteY220" fmla="*/ 0 h 1322177"/>
              <a:gd name="connsiteX221" fmla="*/ 3395185 w 3407361"/>
              <a:gd name="connsiteY221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992998 w 3407361"/>
              <a:gd name="connsiteY64" fmla="*/ 1076908 h 1322177"/>
              <a:gd name="connsiteX65" fmla="*/ 971567 w 3407361"/>
              <a:gd name="connsiteY65" fmla="*/ 1069764 h 1322177"/>
              <a:gd name="connsiteX66" fmla="*/ 981092 w 3407361"/>
              <a:gd name="connsiteY66" fmla="*/ 1045952 h 1322177"/>
              <a:gd name="connsiteX67" fmla="*/ 995380 w 3407361"/>
              <a:gd name="connsiteY67" fmla="*/ 1029283 h 1322177"/>
              <a:gd name="connsiteX68" fmla="*/ 1007286 w 3407361"/>
              <a:gd name="connsiteY68" fmla="*/ 1010233 h 1322177"/>
              <a:gd name="connsiteX69" fmla="*/ 1007286 w 3407361"/>
              <a:gd name="connsiteY69" fmla="*/ 1010233 h 1322177"/>
              <a:gd name="connsiteX70" fmla="*/ 1038242 w 3407361"/>
              <a:gd name="connsiteY70" fmla="*/ 988802 h 1322177"/>
              <a:gd name="connsiteX71" fmla="*/ 1059673 w 3407361"/>
              <a:gd name="connsiteY71" fmla="*/ 995946 h 1322177"/>
              <a:gd name="connsiteX72" fmla="*/ 1069198 w 3407361"/>
              <a:gd name="connsiteY72" fmla="*/ 1024521 h 1322177"/>
              <a:gd name="connsiteX73" fmla="*/ 1085867 w 3407361"/>
              <a:gd name="connsiteY73" fmla="*/ 1022139 h 1322177"/>
              <a:gd name="connsiteX74" fmla="*/ 1083486 w 3407361"/>
              <a:gd name="connsiteY74" fmla="*/ 1003089 h 1322177"/>
              <a:gd name="connsiteX75" fmla="*/ 1083486 w 3407361"/>
              <a:gd name="connsiteY75" fmla="*/ 1003089 h 1322177"/>
              <a:gd name="connsiteX76" fmla="*/ 1093011 w 3407361"/>
              <a:gd name="connsiteY76" fmla="*/ 974514 h 1322177"/>
              <a:gd name="connsiteX77" fmla="*/ 1112061 w 3407361"/>
              <a:gd name="connsiteY77" fmla="*/ 964989 h 1322177"/>
              <a:gd name="connsiteX78" fmla="*/ 1090630 w 3407361"/>
              <a:gd name="connsiteY78" fmla="*/ 967371 h 1322177"/>
              <a:gd name="connsiteX79" fmla="*/ 1047767 w 3407361"/>
              <a:gd name="connsiteY79" fmla="*/ 976896 h 1322177"/>
              <a:gd name="connsiteX80" fmla="*/ 1026336 w 3407361"/>
              <a:gd name="connsiteY80" fmla="*/ 969752 h 1322177"/>
              <a:gd name="connsiteX81" fmla="*/ 997761 w 3407361"/>
              <a:gd name="connsiteY81" fmla="*/ 969752 h 1322177"/>
              <a:gd name="connsiteX82" fmla="*/ 988236 w 3407361"/>
              <a:gd name="connsiteY82" fmla="*/ 960227 h 1322177"/>
              <a:gd name="connsiteX83" fmla="*/ 1012048 w 3407361"/>
              <a:gd name="connsiteY83" fmla="*/ 948321 h 1322177"/>
              <a:gd name="connsiteX84" fmla="*/ 1062055 w 3407361"/>
              <a:gd name="connsiteY84" fmla="*/ 936414 h 1322177"/>
              <a:gd name="connsiteX85" fmla="*/ 1093011 w 3407361"/>
              <a:gd name="connsiteY85" fmla="*/ 929271 h 1322177"/>
              <a:gd name="connsiteX86" fmla="*/ 1116823 w 3407361"/>
              <a:gd name="connsiteY86" fmla="*/ 912602 h 1322177"/>
              <a:gd name="connsiteX87" fmla="*/ 1195405 w 3407361"/>
              <a:gd name="connsiteY87" fmla="*/ 895933 h 1322177"/>
              <a:gd name="connsiteX88" fmla="*/ 1214455 w 3407361"/>
              <a:gd name="connsiteY88" fmla="*/ 884027 h 1322177"/>
              <a:gd name="connsiteX89" fmla="*/ 1183498 w 3407361"/>
              <a:gd name="connsiteY89" fmla="*/ 879264 h 1322177"/>
              <a:gd name="connsiteX90" fmla="*/ 1114442 w 3407361"/>
              <a:gd name="connsiteY90" fmla="*/ 895933 h 1322177"/>
              <a:gd name="connsiteX91" fmla="*/ 1071580 w 3407361"/>
              <a:gd name="connsiteY91" fmla="*/ 907839 h 1322177"/>
              <a:gd name="connsiteX92" fmla="*/ 1047767 w 3407361"/>
              <a:gd name="connsiteY92" fmla="*/ 924508 h 1322177"/>
              <a:gd name="connsiteX93" fmla="*/ 1004905 w 3407361"/>
              <a:gd name="connsiteY93" fmla="*/ 931652 h 1322177"/>
              <a:gd name="connsiteX94" fmla="*/ 983473 w 3407361"/>
              <a:gd name="connsiteY94" fmla="*/ 926889 h 1322177"/>
              <a:gd name="connsiteX95" fmla="*/ 959661 w 3407361"/>
              <a:gd name="connsiteY95" fmla="*/ 931652 h 1322177"/>
              <a:gd name="connsiteX96" fmla="*/ 940611 w 3407361"/>
              <a:gd name="connsiteY96" fmla="*/ 917364 h 1322177"/>
              <a:gd name="connsiteX97" fmla="*/ 919180 w 3407361"/>
              <a:gd name="connsiteY97" fmla="*/ 910221 h 1322177"/>
              <a:gd name="connsiteX98" fmla="*/ 888223 w 3407361"/>
              <a:gd name="connsiteY98" fmla="*/ 910221 h 1322177"/>
              <a:gd name="connsiteX99" fmla="*/ 869173 w 3407361"/>
              <a:gd name="connsiteY99" fmla="*/ 917364 h 1322177"/>
              <a:gd name="connsiteX100" fmla="*/ 869173 w 3407361"/>
              <a:gd name="connsiteY100" fmla="*/ 898314 h 1322177"/>
              <a:gd name="connsiteX101" fmla="*/ 862030 w 3407361"/>
              <a:gd name="connsiteY101" fmla="*/ 872121 h 1322177"/>
              <a:gd name="connsiteX102" fmla="*/ 854886 w 3407361"/>
              <a:gd name="connsiteY102" fmla="*/ 841164 h 1322177"/>
              <a:gd name="connsiteX103" fmla="*/ 859648 w 3407361"/>
              <a:gd name="connsiteY103" fmla="*/ 812589 h 1322177"/>
              <a:gd name="connsiteX104" fmla="*/ 873936 w 3407361"/>
              <a:gd name="connsiteY104" fmla="*/ 791158 h 1322177"/>
              <a:gd name="connsiteX105" fmla="*/ 842980 w 3407361"/>
              <a:gd name="connsiteY105" fmla="*/ 817352 h 1322177"/>
              <a:gd name="connsiteX106" fmla="*/ 816786 w 3407361"/>
              <a:gd name="connsiteY106" fmla="*/ 817352 h 1322177"/>
              <a:gd name="connsiteX107" fmla="*/ 783448 w 3407361"/>
              <a:gd name="connsiteY107" fmla="*/ 819733 h 1322177"/>
              <a:gd name="connsiteX108" fmla="*/ 754873 w 3407361"/>
              <a:gd name="connsiteY108" fmla="*/ 812589 h 1322177"/>
              <a:gd name="connsiteX109" fmla="*/ 731061 w 3407361"/>
              <a:gd name="connsiteY109" fmla="*/ 791158 h 1322177"/>
              <a:gd name="connsiteX110" fmla="*/ 707248 w 3407361"/>
              <a:gd name="connsiteY110" fmla="*/ 784014 h 1322177"/>
              <a:gd name="connsiteX111" fmla="*/ 662005 w 3407361"/>
              <a:gd name="connsiteY111" fmla="*/ 791158 h 1322177"/>
              <a:gd name="connsiteX112" fmla="*/ 619142 w 3407361"/>
              <a:gd name="connsiteY112" fmla="*/ 798302 h 1322177"/>
              <a:gd name="connsiteX113" fmla="*/ 573898 w 3407361"/>
              <a:gd name="connsiteY113" fmla="*/ 805446 h 1322177"/>
              <a:gd name="connsiteX114" fmla="*/ 554848 w 3407361"/>
              <a:gd name="connsiteY114" fmla="*/ 793539 h 1322177"/>
              <a:gd name="connsiteX115" fmla="*/ 550086 w 3407361"/>
              <a:gd name="connsiteY115" fmla="*/ 776871 h 1322177"/>
              <a:gd name="connsiteX116" fmla="*/ 540561 w 3407361"/>
              <a:gd name="connsiteY116" fmla="*/ 753058 h 1322177"/>
              <a:gd name="connsiteX117" fmla="*/ 540561 w 3407361"/>
              <a:gd name="connsiteY117" fmla="*/ 753058 h 1322177"/>
              <a:gd name="connsiteX118" fmla="*/ 545323 w 3407361"/>
              <a:gd name="connsiteY118" fmla="*/ 805446 h 1322177"/>
              <a:gd name="connsiteX119" fmla="*/ 559611 w 3407361"/>
              <a:gd name="connsiteY119" fmla="*/ 822114 h 1322177"/>
              <a:gd name="connsiteX120" fmla="*/ 609617 w 3407361"/>
              <a:gd name="connsiteY120" fmla="*/ 826877 h 1322177"/>
              <a:gd name="connsiteX121" fmla="*/ 659623 w 3407361"/>
              <a:gd name="connsiteY121" fmla="*/ 814971 h 1322177"/>
              <a:gd name="connsiteX122" fmla="*/ 692961 w 3407361"/>
              <a:gd name="connsiteY122" fmla="*/ 810208 h 1322177"/>
              <a:gd name="connsiteX123" fmla="*/ 723917 w 3407361"/>
              <a:gd name="connsiteY123" fmla="*/ 817352 h 1322177"/>
              <a:gd name="connsiteX124" fmla="*/ 740586 w 3407361"/>
              <a:gd name="connsiteY124" fmla="*/ 843546 h 1322177"/>
              <a:gd name="connsiteX125" fmla="*/ 766780 w 3407361"/>
              <a:gd name="connsiteY125" fmla="*/ 843546 h 1322177"/>
              <a:gd name="connsiteX126" fmla="*/ 802498 w 3407361"/>
              <a:gd name="connsiteY126" fmla="*/ 838783 h 1322177"/>
              <a:gd name="connsiteX127" fmla="*/ 831073 w 3407361"/>
              <a:gd name="connsiteY127" fmla="*/ 848308 h 1322177"/>
              <a:gd name="connsiteX128" fmla="*/ 838217 w 3407361"/>
              <a:gd name="connsiteY128" fmla="*/ 893552 h 1322177"/>
              <a:gd name="connsiteX129" fmla="*/ 850123 w 3407361"/>
              <a:gd name="connsiteY129" fmla="*/ 931652 h 1322177"/>
              <a:gd name="connsiteX130" fmla="*/ 850123 w 3407361"/>
              <a:gd name="connsiteY130" fmla="*/ 948321 h 1322177"/>
              <a:gd name="connsiteX131" fmla="*/ 840598 w 3407361"/>
              <a:gd name="connsiteY131" fmla="*/ 964989 h 1322177"/>
              <a:gd name="connsiteX132" fmla="*/ 823930 w 3407361"/>
              <a:gd name="connsiteY132" fmla="*/ 974514 h 1322177"/>
              <a:gd name="connsiteX133" fmla="*/ 802498 w 3407361"/>
              <a:gd name="connsiteY133" fmla="*/ 979277 h 1322177"/>
              <a:gd name="connsiteX134" fmla="*/ 781067 w 3407361"/>
              <a:gd name="connsiteY134" fmla="*/ 979277 h 1322177"/>
              <a:gd name="connsiteX135" fmla="*/ 769161 w 3407361"/>
              <a:gd name="connsiteY135" fmla="*/ 988802 h 1322177"/>
              <a:gd name="connsiteX136" fmla="*/ 769161 w 3407361"/>
              <a:gd name="connsiteY136" fmla="*/ 988802 h 1322177"/>
              <a:gd name="connsiteX137" fmla="*/ 800117 w 3407361"/>
              <a:gd name="connsiteY137" fmla="*/ 991183 h 1322177"/>
              <a:gd name="connsiteX138" fmla="*/ 816786 w 3407361"/>
              <a:gd name="connsiteY138" fmla="*/ 1003089 h 1322177"/>
              <a:gd name="connsiteX139" fmla="*/ 838217 w 3407361"/>
              <a:gd name="connsiteY139" fmla="*/ 993564 h 1322177"/>
              <a:gd name="connsiteX140" fmla="*/ 838217 w 3407361"/>
              <a:gd name="connsiteY140" fmla="*/ 993564 h 1322177"/>
              <a:gd name="connsiteX141" fmla="*/ 864411 w 3407361"/>
              <a:gd name="connsiteY141" fmla="*/ 995946 h 1322177"/>
              <a:gd name="connsiteX142" fmla="*/ 881080 w 3407361"/>
              <a:gd name="connsiteY142" fmla="*/ 984039 h 1322177"/>
              <a:gd name="connsiteX143" fmla="*/ 909655 w 3407361"/>
              <a:gd name="connsiteY143" fmla="*/ 1022139 h 1322177"/>
              <a:gd name="connsiteX144" fmla="*/ 909655 w 3407361"/>
              <a:gd name="connsiteY144" fmla="*/ 1062621 h 1322177"/>
              <a:gd name="connsiteX145" fmla="*/ 902511 w 3407361"/>
              <a:gd name="connsiteY145" fmla="*/ 1084052 h 1322177"/>
              <a:gd name="connsiteX146" fmla="*/ 881080 w 3407361"/>
              <a:gd name="connsiteY146" fmla="*/ 1105483 h 1322177"/>
              <a:gd name="connsiteX147" fmla="*/ 842980 w 3407361"/>
              <a:gd name="connsiteY147" fmla="*/ 1119771 h 1322177"/>
              <a:gd name="connsiteX148" fmla="*/ 828692 w 3407361"/>
              <a:gd name="connsiteY148" fmla="*/ 1136439 h 1322177"/>
              <a:gd name="connsiteX149" fmla="*/ 812023 w 3407361"/>
              <a:gd name="connsiteY149" fmla="*/ 1157871 h 1322177"/>
              <a:gd name="connsiteX150" fmla="*/ 783448 w 3407361"/>
              <a:gd name="connsiteY150" fmla="*/ 1165014 h 1322177"/>
              <a:gd name="connsiteX151" fmla="*/ 766780 w 3407361"/>
              <a:gd name="connsiteY151" fmla="*/ 1172158 h 1322177"/>
              <a:gd name="connsiteX152" fmla="*/ 752492 w 3407361"/>
              <a:gd name="connsiteY152" fmla="*/ 1174539 h 1322177"/>
              <a:gd name="connsiteX153" fmla="*/ 745348 w 3407361"/>
              <a:gd name="connsiteY153" fmla="*/ 1160252 h 1322177"/>
              <a:gd name="connsiteX154" fmla="*/ 745348 w 3407361"/>
              <a:gd name="connsiteY154" fmla="*/ 1160252 h 1322177"/>
              <a:gd name="connsiteX155" fmla="*/ 735823 w 3407361"/>
              <a:gd name="connsiteY155" fmla="*/ 1186446 h 1322177"/>
              <a:gd name="connsiteX156" fmla="*/ 716773 w 3407361"/>
              <a:gd name="connsiteY156" fmla="*/ 1200733 h 1322177"/>
              <a:gd name="connsiteX157" fmla="*/ 700105 w 3407361"/>
              <a:gd name="connsiteY157" fmla="*/ 1207877 h 1322177"/>
              <a:gd name="connsiteX158" fmla="*/ 700105 w 3407361"/>
              <a:gd name="connsiteY158" fmla="*/ 1186446 h 1322177"/>
              <a:gd name="connsiteX159" fmla="*/ 688198 w 3407361"/>
              <a:gd name="connsiteY159" fmla="*/ 1165014 h 1322177"/>
              <a:gd name="connsiteX160" fmla="*/ 690580 w 3407361"/>
              <a:gd name="connsiteY160" fmla="*/ 1210258 h 1322177"/>
              <a:gd name="connsiteX161" fmla="*/ 678673 w 3407361"/>
              <a:gd name="connsiteY161" fmla="*/ 1226927 h 1322177"/>
              <a:gd name="connsiteX162" fmla="*/ 669148 w 3407361"/>
              <a:gd name="connsiteY162" fmla="*/ 1217402 h 1322177"/>
              <a:gd name="connsiteX163" fmla="*/ 647717 w 3407361"/>
              <a:gd name="connsiteY163" fmla="*/ 1210258 h 1322177"/>
              <a:gd name="connsiteX164" fmla="*/ 631048 w 3407361"/>
              <a:gd name="connsiteY164" fmla="*/ 1205496 h 1322177"/>
              <a:gd name="connsiteX165" fmla="*/ 614380 w 3407361"/>
              <a:gd name="connsiteY165" fmla="*/ 1234071 h 1322177"/>
              <a:gd name="connsiteX166" fmla="*/ 588186 w 3407361"/>
              <a:gd name="connsiteY166" fmla="*/ 1248358 h 1322177"/>
              <a:gd name="connsiteX167" fmla="*/ 566755 w 3407361"/>
              <a:gd name="connsiteY167" fmla="*/ 1274552 h 1322177"/>
              <a:gd name="connsiteX168" fmla="*/ 557230 w 3407361"/>
              <a:gd name="connsiteY168" fmla="*/ 1288840 h 1322177"/>
              <a:gd name="connsiteX169" fmla="*/ 545324 w 3407361"/>
              <a:gd name="connsiteY169" fmla="*/ 1307889 h 1322177"/>
              <a:gd name="connsiteX170" fmla="*/ 514367 w 3407361"/>
              <a:gd name="connsiteY170" fmla="*/ 1322177 h 1322177"/>
              <a:gd name="connsiteX171" fmla="*/ 488173 w 3407361"/>
              <a:gd name="connsiteY171" fmla="*/ 1310271 h 1322177"/>
              <a:gd name="connsiteX172" fmla="*/ 471505 w 3407361"/>
              <a:gd name="connsiteY172" fmla="*/ 1300746 h 1322177"/>
              <a:gd name="connsiteX173" fmla="*/ 452455 w 3407361"/>
              <a:gd name="connsiteY173" fmla="*/ 1295983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431023 w 3407361"/>
              <a:gd name="connsiteY176" fmla="*/ 1279314 h 1322177"/>
              <a:gd name="connsiteX177" fmla="*/ 397686 w 3407361"/>
              <a:gd name="connsiteY177" fmla="*/ 1241214 h 1322177"/>
              <a:gd name="connsiteX178" fmla="*/ 388161 w 3407361"/>
              <a:gd name="connsiteY178" fmla="*/ 1229308 h 1322177"/>
              <a:gd name="connsiteX179" fmla="*/ 378636 w 3407361"/>
              <a:gd name="connsiteY179" fmla="*/ 1231689 h 1322177"/>
              <a:gd name="connsiteX180" fmla="*/ 378636 w 3407361"/>
              <a:gd name="connsiteY180" fmla="*/ 1217402 h 1322177"/>
              <a:gd name="connsiteX181" fmla="*/ 373873 w 3407361"/>
              <a:gd name="connsiteY181" fmla="*/ 1203114 h 1322177"/>
              <a:gd name="connsiteX182" fmla="*/ 357205 w 3407361"/>
              <a:gd name="connsiteY182" fmla="*/ 1207877 h 1322177"/>
              <a:gd name="connsiteX183" fmla="*/ 350061 w 3407361"/>
              <a:gd name="connsiteY183" fmla="*/ 1186446 h 1322177"/>
              <a:gd name="connsiteX184" fmla="*/ 335773 w 3407361"/>
              <a:gd name="connsiteY184" fmla="*/ 1167396 h 1322177"/>
              <a:gd name="connsiteX185" fmla="*/ 350061 w 3407361"/>
              <a:gd name="connsiteY185" fmla="*/ 1155489 h 1322177"/>
              <a:gd name="connsiteX186" fmla="*/ 342917 w 3407361"/>
              <a:gd name="connsiteY186" fmla="*/ 1131677 h 1322177"/>
              <a:gd name="connsiteX187" fmla="*/ 326248 w 3407361"/>
              <a:gd name="connsiteY187" fmla="*/ 1119771 h 1322177"/>
              <a:gd name="connsiteX188" fmla="*/ 333392 w 3407361"/>
              <a:gd name="connsiteY188" fmla="*/ 1103102 h 1322177"/>
              <a:gd name="connsiteX189" fmla="*/ 345298 w 3407361"/>
              <a:gd name="connsiteY189" fmla="*/ 1105483 h 1322177"/>
              <a:gd name="connsiteX190" fmla="*/ 373873 w 3407361"/>
              <a:gd name="connsiteY190" fmla="*/ 1110246 h 1322177"/>
              <a:gd name="connsiteX191" fmla="*/ 371492 w 3407361"/>
              <a:gd name="connsiteY191" fmla="*/ 1086433 h 1322177"/>
              <a:gd name="connsiteX192" fmla="*/ 397686 w 3407361"/>
              <a:gd name="connsiteY192" fmla="*/ 1067383 h 1322177"/>
              <a:gd name="connsiteX193" fmla="*/ 402449 w 3407361"/>
              <a:gd name="connsiteY193" fmla="*/ 1010233 h 1322177"/>
              <a:gd name="connsiteX194" fmla="*/ 364348 w 3407361"/>
              <a:gd name="connsiteY194" fmla="*/ 969752 h 1322177"/>
              <a:gd name="connsiteX195" fmla="*/ 345298 w 3407361"/>
              <a:gd name="connsiteY195" fmla="*/ 934033 h 1322177"/>
              <a:gd name="connsiteX196" fmla="*/ 307198 w 3407361"/>
              <a:gd name="connsiteY196" fmla="*/ 900696 h 1322177"/>
              <a:gd name="connsiteX197" fmla="*/ 302436 w 3407361"/>
              <a:gd name="connsiteY197" fmla="*/ 834021 h 1322177"/>
              <a:gd name="connsiteX198" fmla="*/ 321486 w 3407361"/>
              <a:gd name="connsiteY198" fmla="*/ 805446 h 1322177"/>
              <a:gd name="connsiteX199" fmla="*/ 321486 w 3407361"/>
              <a:gd name="connsiteY199" fmla="*/ 805446 h 1322177"/>
              <a:gd name="connsiteX200" fmla="*/ 304817 w 3407361"/>
              <a:gd name="connsiteY200" fmla="*/ 769727 h 1322177"/>
              <a:gd name="connsiteX201" fmla="*/ 283386 w 3407361"/>
              <a:gd name="connsiteY201" fmla="*/ 755439 h 1322177"/>
              <a:gd name="connsiteX202" fmla="*/ 276242 w 3407361"/>
              <a:gd name="connsiteY202" fmla="*/ 738771 h 1322177"/>
              <a:gd name="connsiteX203" fmla="*/ 259573 w 3407361"/>
              <a:gd name="connsiteY203" fmla="*/ 717339 h 1322177"/>
              <a:gd name="connsiteX204" fmla="*/ 240523 w 3407361"/>
              <a:gd name="connsiteY204" fmla="*/ 693527 h 1322177"/>
              <a:gd name="connsiteX205" fmla="*/ 214330 w 3407361"/>
              <a:gd name="connsiteY205" fmla="*/ 684002 h 1322177"/>
              <a:gd name="connsiteX206" fmla="*/ 138130 w 3407361"/>
              <a:gd name="connsiteY206" fmla="*/ 605421 h 1322177"/>
              <a:gd name="connsiteX207" fmla="*/ 71455 w 3407361"/>
              <a:gd name="connsiteY207" fmla="*/ 493502 h 1322177"/>
              <a:gd name="connsiteX208" fmla="*/ 59548 w 3407361"/>
              <a:gd name="connsiteY208" fmla="*/ 436352 h 1322177"/>
              <a:gd name="connsiteX209" fmla="*/ 28592 w 3407361"/>
              <a:gd name="connsiteY209" fmla="*/ 386346 h 1322177"/>
              <a:gd name="connsiteX210" fmla="*/ 28592 w 3407361"/>
              <a:gd name="connsiteY210" fmla="*/ 355389 h 1322177"/>
              <a:gd name="connsiteX211" fmla="*/ 9542 w 3407361"/>
              <a:gd name="connsiteY211" fmla="*/ 305383 h 1322177"/>
              <a:gd name="connsiteX212" fmla="*/ 11923 w 3407361"/>
              <a:gd name="connsiteY212" fmla="*/ 272046 h 1322177"/>
              <a:gd name="connsiteX213" fmla="*/ 4780 w 3407361"/>
              <a:gd name="connsiteY213" fmla="*/ 229183 h 1322177"/>
              <a:gd name="connsiteX214" fmla="*/ 11922 w 3407361"/>
              <a:gd name="connsiteY214" fmla="*/ 202989 h 1322177"/>
              <a:gd name="connsiteX215" fmla="*/ 19066 w 3407361"/>
              <a:gd name="connsiteY215" fmla="*/ 167271 h 1322177"/>
              <a:gd name="connsiteX216" fmla="*/ 9541 w 3407361"/>
              <a:gd name="connsiteY216" fmla="*/ 112502 h 1322177"/>
              <a:gd name="connsiteX217" fmla="*/ 17 w 3407361"/>
              <a:gd name="connsiteY217" fmla="*/ 81546 h 1322177"/>
              <a:gd name="connsiteX218" fmla="*/ 26210 w 3407361"/>
              <a:gd name="connsiteY218" fmla="*/ 62496 h 1322177"/>
              <a:gd name="connsiteX219" fmla="*/ 35736 w 3407361"/>
              <a:gd name="connsiteY219" fmla="*/ 10108 h 1322177"/>
              <a:gd name="connsiteX220" fmla="*/ 3407361 w 3407361"/>
              <a:gd name="connsiteY220" fmla="*/ 0 h 1322177"/>
              <a:gd name="connsiteX221" fmla="*/ 3395185 w 3407361"/>
              <a:gd name="connsiteY221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971567 w 3407361"/>
              <a:gd name="connsiteY64" fmla="*/ 1069764 h 1322177"/>
              <a:gd name="connsiteX65" fmla="*/ 981092 w 3407361"/>
              <a:gd name="connsiteY65" fmla="*/ 1045952 h 1322177"/>
              <a:gd name="connsiteX66" fmla="*/ 995380 w 3407361"/>
              <a:gd name="connsiteY66" fmla="*/ 1029283 h 1322177"/>
              <a:gd name="connsiteX67" fmla="*/ 1007286 w 3407361"/>
              <a:gd name="connsiteY67" fmla="*/ 1010233 h 1322177"/>
              <a:gd name="connsiteX68" fmla="*/ 1007286 w 3407361"/>
              <a:gd name="connsiteY68" fmla="*/ 1010233 h 1322177"/>
              <a:gd name="connsiteX69" fmla="*/ 1038242 w 3407361"/>
              <a:gd name="connsiteY69" fmla="*/ 988802 h 1322177"/>
              <a:gd name="connsiteX70" fmla="*/ 1059673 w 3407361"/>
              <a:gd name="connsiteY70" fmla="*/ 995946 h 1322177"/>
              <a:gd name="connsiteX71" fmla="*/ 1069198 w 3407361"/>
              <a:gd name="connsiteY71" fmla="*/ 1024521 h 1322177"/>
              <a:gd name="connsiteX72" fmla="*/ 1085867 w 3407361"/>
              <a:gd name="connsiteY72" fmla="*/ 1022139 h 1322177"/>
              <a:gd name="connsiteX73" fmla="*/ 1083486 w 3407361"/>
              <a:gd name="connsiteY73" fmla="*/ 1003089 h 1322177"/>
              <a:gd name="connsiteX74" fmla="*/ 1083486 w 3407361"/>
              <a:gd name="connsiteY74" fmla="*/ 1003089 h 1322177"/>
              <a:gd name="connsiteX75" fmla="*/ 1093011 w 3407361"/>
              <a:gd name="connsiteY75" fmla="*/ 974514 h 1322177"/>
              <a:gd name="connsiteX76" fmla="*/ 1112061 w 3407361"/>
              <a:gd name="connsiteY76" fmla="*/ 964989 h 1322177"/>
              <a:gd name="connsiteX77" fmla="*/ 1090630 w 3407361"/>
              <a:gd name="connsiteY77" fmla="*/ 967371 h 1322177"/>
              <a:gd name="connsiteX78" fmla="*/ 1047767 w 3407361"/>
              <a:gd name="connsiteY78" fmla="*/ 976896 h 1322177"/>
              <a:gd name="connsiteX79" fmla="*/ 1026336 w 3407361"/>
              <a:gd name="connsiteY79" fmla="*/ 969752 h 1322177"/>
              <a:gd name="connsiteX80" fmla="*/ 997761 w 3407361"/>
              <a:gd name="connsiteY80" fmla="*/ 969752 h 1322177"/>
              <a:gd name="connsiteX81" fmla="*/ 988236 w 3407361"/>
              <a:gd name="connsiteY81" fmla="*/ 960227 h 1322177"/>
              <a:gd name="connsiteX82" fmla="*/ 1012048 w 3407361"/>
              <a:gd name="connsiteY82" fmla="*/ 948321 h 1322177"/>
              <a:gd name="connsiteX83" fmla="*/ 1062055 w 3407361"/>
              <a:gd name="connsiteY83" fmla="*/ 936414 h 1322177"/>
              <a:gd name="connsiteX84" fmla="*/ 1093011 w 3407361"/>
              <a:gd name="connsiteY84" fmla="*/ 929271 h 1322177"/>
              <a:gd name="connsiteX85" fmla="*/ 1116823 w 3407361"/>
              <a:gd name="connsiteY85" fmla="*/ 912602 h 1322177"/>
              <a:gd name="connsiteX86" fmla="*/ 1195405 w 3407361"/>
              <a:gd name="connsiteY86" fmla="*/ 895933 h 1322177"/>
              <a:gd name="connsiteX87" fmla="*/ 1214455 w 3407361"/>
              <a:gd name="connsiteY87" fmla="*/ 884027 h 1322177"/>
              <a:gd name="connsiteX88" fmla="*/ 1183498 w 3407361"/>
              <a:gd name="connsiteY88" fmla="*/ 879264 h 1322177"/>
              <a:gd name="connsiteX89" fmla="*/ 1114442 w 3407361"/>
              <a:gd name="connsiteY89" fmla="*/ 895933 h 1322177"/>
              <a:gd name="connsiteX90" fmla="*/ 1071580 w 3407361"/>
              <a:gd name="connsiteY90" fmla="*/ 907839 h 1322177"/>
              <a:gd name="connsiteX91" fmla="*/ 1047767 w 3407361"/>
              <a:gd name="connsiteY91" fmla="*/ 924508 h 1322177"/>
              <a:gd name="connsiteX92" fmla="*/ 1004905 w 3407361"/>
              <a:gd name="connsiteY92" fmla="*/ 931652 h 1322177"/>
              <a:gd name="connsiteX93" fmla="*/ 983473 w 3407361"/>
              <a:gd name="connsiteY93" fmla="*/ 926889 h 1322177"/>
              <a:gd name="connsiteX94" fmla="*/ 959661 w 3407361"/>
              <a:gd name="connsiteY94" fmla="*/ 931652 h 1322177"/>
              <a:gd name="connsiteX95" fmla="*/ 940611 w 3407361"/>
              <a:gd name="connsiteY95" fmla="*/ 917364 h 1322177"/>
              <a:gd name="connsiteX96" fmla="*/ 919180 w 3407361"/>
              <a:gd name="connsiteY96" fmla="*/ 910221 h 1322177"/>
              <a:gd name="connsiteX97" fmla="*/ 888223 w 3407361"/>
              <a:gd name="connsiteY97" fmla="*/ 910221 h 1322177"/>
              <a:gd name="connsiteX98" fmla="*/ 869173 w 3407361"/>
              <a:gd name="connsiteY98" fmla="*/ 917364 h 1322177"/>
              <a:gd name="connsiteX99" fmla="*/ 869173 w 3407361"/>
              <a:gd name="connsiteY99" fmla="*/ 898314 h 1322177"/>
              <a:gd name="connsiteX100" fmla="*/ 862030 w 3407361"/>
              <a:gd name="connsiteY100" fmla="*/ 872121 h 1322177"/>
              <a:gd name="connsiteX101" fmla="*/ 854886 w 3407361"/>
              <a:gd name="connsiteY101" fmla="*/ 841164 h 1322177"/>
              <a:gd name="connsiteX102" fmla="*/ 859648 w 3407361"/>
              <a:gd name="connsiteY102" fmla="*/ 812589 h 1322177"/>
              <a:gd name="connsiteX103" fmla="*/ 873936 w 3407361"/>
              <a:gd name="connsiteY103" fmla="*/ 791158 h 1322177"/>
              <a:gd name="connsiteX104" fmla="*/ 842980 w 3407361"/>
              <a:gd name="connsiteY104" fmla="*/ 817352 h 1322177"/>
              <a:gd name="connsiteX105" fmla="*/ 816786 w 3407361"/>
              <a:gd name="connsiteY105" fmla="*/ 817352 h 1322177"/>
              <a:gd name="connsiteX106" fmla="*/ 783448 w 3407361"/>
              <a:gd name="connsiteY106" fmla="*/ 819733 h 1322177"/>
              <a:gd name="connsiteX107" fmla="*/ 754873 w 3407361"/>
              <a:gd name="connsiteY107" fmla="*/ 812589 h 1322177"/>
              <a:gd name="connsiteX108" fmla="*/ 731061 w 3407361"/>
              <a:gd name="connsiteY108" fmla="*/ 791158 h 1322177"/>
              <a:gd name="connsiteX109" fmla="*/ 707248 w 3407361"/>
              <a:gd name="connsiteY109" fmla="*/ 784014 h 1322177"/>
              <a:gd name="connsiteX110" fmla="*/ 662005 w 3407361"/>
              <a:gd name="connsiteY110" fmla="*/ 791158 h 1322177"/>
              <a:gd name="connsiteX111" fmla="*/ 619142 w 3407361"/>
              <a:gd name="connsiteY111" fmla="*/ 798302 h 1322177"/>
              <a:gd name="connsiteX112" fmla="*/ 573898 w 3407361"/>
              <a:gd name="connsiteY112" fmla="*/ 805446 h 1322177"/>
              <a:gd name="connsiteX113" fmla="*/ 554848 w 3407361"/>
              <a:gd name="connsiteY113" fmla="*/ 793539 h 1322177"/>
              <a:gd name="connsiteX114" fmla="*/ 550086 w 3407361"/>
              <a:gd name="connsiteY114" fmla="*/ 776871 h 1322177"/>
              <a:gd name="connsiteX115" fmla="*/ 540561 w 3407361"/>
              <a:gd name="connsiteY115" fmla="*/ 753058 h 1322177"/>
              <a:gd name="connsiteX116" fmla="*/ 540561 w 3407361"/>
              <a:gd name="connsiteY116" fmla="*/ 753058 h 1322177"/>
              <a:gd name="connsiteX117" fmla="*/ 545323 w 3407361"/>
              <a:gd name="connsiteY117" fmla="*/ 805446 h 1322177"/>
              <a:gd name="connsiteX118" fmla="*/ 559611 w 3407361"/>
              <a:gd name="connsiteY118" fmla="*/ 822114 h 1322177"/>
              <a:gd name="connsiteX119" fmla="*/ 609617 w 3407361"/>
              <a:gd name="connsiteY119" fmla="*/ 826877 h 1322177"/>
              <a:gd name="connsiteX120" fmla="*/ 659623 w 3407361"/>
              <a:gd name="connsiteY120" fmla="*/ 814971 h 1322177"/>
              <a:gd name="connsiteX121" fmla="*/ 692961 w 3407361"/>
              <a:gd name="connsiteY121" fmla="*/ 810208 h 1322177"/>
              <a:gd name="connsiteX122" fmla="*/ 723917 w 3407361"/>
              <a:gd name="connsiteY122" fmla="*/ 817352 h 1322177"/>
              <a:gd name="connsiteX123" fmla="*/ 740586 w 3407361"/>
              <a:gd name="connsiteY123" fmla="*/ 843546 h 1322177"/>
              <a:gd name="connsiteX124" fmla="*/ 766780 w 3407361"/>
              <a:gd name="connsiteY124" fmla="*/ 843546 h 1322177"/>
              <a:gd name="connsiteX125" fmla="*/ 802498 w 3407361"/>
              <a:gd name="connsiteY125" fmla="*/ 838783 h 1322177"/>
              <a:gd name="connsiteX126" fmla="*/ 831073 w 3407361"/>
              <a:gd name="connsiteY126" fmla="*/ 848308 h 1322177"/>
              <a:gd name="connsiteX127" fmla="*/ 838217 w 3407361"/>
              <a:gd name="connsiteY127" fmla="*/ 893552 h 1322177"/>
              <a:gd name="connsiteX128" fmla="*/ 850123 w 3407361"/>
              <a:gd name="connsiteY128" fmla="*/ 931652 h 1322177"/>
              <a:gd name="connsiteX129" fmla="*/ 850123 w 3407361"/>
              <a:gd name="connsiteY129" fmla="*/ 948321 h 1322177"/>
              <a:gd name="connsiteX130" fmla="*/ 840598 w 3407361"/>
              <a:gd name="connsiteY130" fmla="*/ 964989 h 1322177"/>
              <a:gd name="connsiteX131" fmla="*/ 823930 w 3407361"/>
              <a:gd name="connsiteY131" fmla="*/ 974514 h 1322177"/>
              <a:gd name="connsiteX132" fmla="*/ 802498 w 3407361"/>
              <a:gd name="connsiteY132" fmla="*/ 979277 h 1322177"/>
              <a:gd name="connsiteX133" fmla="*/ 781067 w 3407361"/>
              <a:gd name="connsiteY133" fmla="*/ 979277 h 1322177"/>
              <a:gd name="connsiteX134" fmla="*/ 769161 w 3407361"/>
              <a:gd name="connsiteY134" fmla="*/ 988802 h 1322177"/>
              <a:gd name="connsiteX135" fmla="*/ 769161 w 3407361"/>
              <a:gd name="connsiteY135" fmla="*/ 988802 h 1322177"/>
              <a:gd name="connsiteX136" fmla="*/ 800117 w 3407361"/>
              <a:gd name="connsiteY136" fmla="*/ 991183 h 1322177"/>
              <a:gd name="connsiteX137" fmla="*/ 816786 w 3407361"/>
              <a:gd name="connsiteY137" fmla="*/ 1003089 h 1322177"/>
              <a:gd name="connsiteX138" fmla="*/ 838217 w 3407361"/>
              <a:gd name="connsiteY138" fmla="*/ 993564 h 1322177"/>
              <a:gd name="connsiteX139" fmla="*/ 838217 w 3407361"/>
              <a:gd name="connsiteY139" fmla="*/ 993564 h 1322177"/>
              <a:gd name="connsiteX140" fmla="*/ 864411 w 3407361"/>
              <a:gd name="connsiteY140" fmla="*/ 995946 h 1322177"/>
              <a:gd name="connsiteX141" fmla="*/ 881080 w 3407361"/>
              <a:gd name="connsiteY141" fmla="*/ 984039 h 1322177"/>
              <a:gd name="connsiteX142" fmla="*/ 909655 w 3407361"/>
              <a:gd name="connsiteY142" fmla="*/ 1022139 h 1322177"/>
              <a:gd name="connsiteX143" fmla="*/ 909655 w 3407361"/>
              <a:gd name="connsiteY143" fmla="*/ 1062621 h 1322177"/>
              <a:gd name="connsiteX144" fmla="*/ 902511 w 3407361"/>
              <a:gd name="connsiteY144" fmla="*/ 1084052 h 1322177"/>
              <a:gd name="connsiteX145" fmla="*/ 881080 w 3407361"/>
              <a:gd name="connsiteY145" fmla="*/ 1105483 h 1322177"/>
              <a:gd name="connsiteX146" fmla="*/ 842980 w 3407361"/>
              <a:gd name="connsiteY146" fmla="*/ 1119771 h 1322177"/>
              <a:gd name="connsiteX147" fmla="*/ 828692 w 3407361"/>
              <a:gd name="connsiteY147" fmla="*/ 1136439 h 1322177"/>
              <a:gd name="connsiteX148" fmla="*/ 812023 w 3407361"/>
              <a:gd name="connsiteY148" fmla="*/ 1157871 h 1322177"/>
              <a:gd name="connsiteX149" fmla="*/ 783448 w 3407361"/>
              <a:gd name="connsiteY149" fmla="*/ 1165014 h 1322177"/>
              <a:gd name="connsiteX150" fmla="*/ 766780 w 3407361"/>
              <a:gd name="connsiteY150" fmla="*/ 1172158 h 1322177"/>
              <a:gd name="connsiteX151" fmla="*/ 752492 w 3407361"/>
              <a:gd name="connsiteY151" fmla="*/ 1174539 h 1322177"/>
              <a:gd name="connsiteX152" fmla="*/ 745348 w 3407361"/>
              <a:gd name="connsiteY152" fmla="*/ 1160252 h 1322177"/>
              <a:gd name="connsiteX153" fmla="*/ 745348 w 3407361"/>
              <a:gd name="connsiteY153" fmla="*/ 1160252 h 1322177"/>
              <a:gd name="connsiteX154" fmla="*/ 735823 w 3407361"/>
              <a:gd name="connsiteY154" fmla="*/ 1186446 h 1322177"/>
              <a:gd name="connsiteX155" fmla="*/ 716773 w 3407361"/>
              <a:gd name="connsiteY155" fmla="*/ 1200733 h 1322177"/>
              <a:gd name="connsiteX156" fmla="*/ 700105 w 3407361"/>
              <a:gd name="connsiteY156" fmla="*/ 1207877 h 1322177"/>
              <a:gd name="connsiteX157" fmla="*/ 700105 w 3407361"/>
              <a:gd name="connsiteY157" fmla="*/ 1186446 h 1322177"/>
              <a:gd name="connsiteX158" fmla="*/ 688198 w 3407361"/>
              <a:gd name="connsiteY158" fmla="*/ 1165014 h 1322177"/>
              <a:gd name="connsiteX159" fmla="*/ 690580 w 3407361"/>
              <a:gd name="connsiteY159" fmla="*/ 1210258 h 1322177"/>
              <a:gd name="connsiteX160" fmla="*/ 678673 w 3407361"/>
              <a:gd name="connsiteY160" fmla="*/ 1226927 h 1322177"/>
              <a:gd name="connsiteX161" fmla="*/ 669148 w 3407361"/>
              <a:gd name="connsiteY161" fmla="*/ 1217402 h 1322177"/>
              <a:gd name="connsiteX162" fmla="*/ 647717 w 3407361"/>
              <a:gd name="connsiteY162" fmla="*/ 1210258 h 1322177"/>
              <a:gd name="connsiteX163" fmla="*/ 631048 w 3407361"/>
              <a:gd name="connsiteY163" fmla="*/ 1205496 h 1322177"/>
              <a:gd name="connsiteX164" fmla="*/ 614380 w 3407361"/>
              <a:gd name="connsiteY164" fmla="*/ 1234071 h 1322177"/>
              <a:gd name="connsiteX165" fmla="*/ 588186 w 3407361"/>
              <a:gd name="connsiteY165" fmla="*/ 1248358 h 1322177"/>
              <a:gd name="connsiteX166" fmla="*/ 566755 w 3407361"/>
              <a:gd name="connsiteY166" fmla="*/ 1274552 h 1322177"/>
              <a:gd name="connsiteX167" fmla="*/ 557230 w 3407361"/>
              <a:gd name="connsiteY167" fmla="*/ 1288840 h 1322177"/>
              <a:gd name="connsiteX168" fmla="*/ 545324 w 3407361"/>
              <a:gd name="connsiteY168" fmla="*/ 1307889 h 1322177"/>
              <a:gd name="connsiteX169" fmla="*/ 514367 w 3407361"/>
              <a:gd name="connsiteY169" fmla="*/ 1322177 h 1322177"/>
              <a:gd name="connsiteX170" fmla="*/ 488173 w 3407361"/>
              <a:gd name="connsiteY170" fmla="*/ 1310271 h 1322177"/>
              <a:gd name="connsiteX171" fmla="*/ 471505 w 3407361"/>
              <a:gd name="connsiteY171" fmla="*/ 1300746 h 1322177"/>
              <a:gd name="connsiteX172" fmla="*/ 452455 w 3407361"/>
              <a:gd name="connsiteY172" fmla="*/ 1295983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397686 w 3407361"/>
              <a:gd name="connsiteY176" fmla="*/ 1241214 h 1322177"/>
              <a:gd name="connsiteX177" fmla="*/ 388161 w 3407361"/>
              <a:gd name="connsiteY177" fmla="*/ 1229308 h 1322177"/>
              <a:gd name="connsiteX178" fmla="*/ 378636 w 3407361"/>
              <a:gd name="connsiteY178" fmla="*/ 1231689 h 1322177"/>
              <a:gd name="connsiteX179" fmla="*/ 378636 w 3407361"/>
              <a:gd name="connsiteY179" fmla="*/ 1217402 h 1322177"/>
              <a:gd name="connsiteX180" fmla="*/ 373873 w 3407361"/>
              <a:gd name="connsiteY180" fmla="*/ 1203114 h 1322177"/>
              <a:gd name="connsiteX181" fmla="*/ 357205 w 3407361"/>
              <a:gd name="connsiteY181" fmla="*/ 1207877 h 1322177"/>
              <a:gd name="connsiteX182" fmla="*/ 350061 w 3407361"/>
              <a:gd name="connsiteY182" fmla="*/ 1186446 h 1322177"/>
              <a:gd name="connsiteX183" fmla="*/ 335773 w 3407361"/>
              <a:gd name="connsiteY183" fmla="*/ 1167396 h 1322177"/>
              <a:gd name="connsiteX184" fmla="*/ 350061 w 3407361"/>
              <a:gd name="connsiteY184" fmla="*/ 1155489 h 1322177"/>
              <a:gd name="connsiteX185" fmla="*/ 342917 w 3407361"/>
              <a:gd name="connsiteY185" fmla="*/ 1131677 h 1322177"/>
              <a:gd name="connsiteX186" fmla="*/ 326248 w 3407361"/>
              <a:gd name="connsiteY186" fmla="*/ 1119771 h 1322177"/>
              <a:gd name="connsiteX187" fmla="*/ 333392 w 3407361"/>
              <a:gd name="connsiteY187" fmla="*/ 1103102 h 1322177"/>
              <a:gd name="connsiteX188" fmla="*/ 345298 w 3407361"/>
              <a:gd name="connsiteY188" fmla="*/ 1105483 h 1322177"/>
              <a:gd name="connsiteX189" fmla="*/ 373873 w 3407361"/>
              <a:gd name="connsiteY189" fmla="*/ 1110246 h 1322177"/>
              <a:gd name="connsiteX190" fmla="*/ 371492 w 3407361"/>
              <a:gd name="connsiteY190" fmla="*/ 1086433 h 1322177"/>
              <a:gd name="connsiteX191" fmla="*/ 397686 w 3407361"/>
              <a:gd name="connsiteY191" fmla="*/ 1067383 h 1322177"/>
              <a:gd name="connsiteX192" fmla="*/ 402449 w 3407361"/>
              <a:gd name="connsiteY192" fmla="*/ 1010233 h 1322177"/>
              <a:gd name="connsiteX193" fmla="*/ 364348 w 3407361"/>
              <a:gd name="connsiteY193" fmla="*/ 969752 h 1322177"/>
              <a:gd name="connsiteX194" fmla="*/ 345298 w 3407361"/>
              <a:gd name="connsiteY194" fmla="*/ 934033 h 1322177"/>
              <a:gd name="connsiteX195" fmla="*/ 307198 w 3407361"/>
              <a:gd name="connsiteY195" fmla="*/ 900696 h 1322177"/>
              <a:gd name="connsiteX196" fmla="*/ 302436 w 3407361"/>
              <a:gd name="connsiteY196" fmla="*/ 834021 h 1322177"/>
              <a:gd name="connsiteX197" fmla="*/ 321486 w 3407361"/>
              <a:gd name="connsiteY197" fmla="*/ 805446 h 1322177"/>
              <a:gd name="connsiteX198" fmla="*/ 321486 w 3407361"/>
              <a:gd name="connsiteY198" fmla="*/ 805446 h 1322177"/>
              <a:gd name="connsiteX199" fmla="*/ 304817 w 3407361"/>
              <a:gd name="connsiteY199" fmla="*/ 769727 h 1322177"/>
              <a:gd name="connsiteX200" fmla="*/ 283386 w 3407361"/>
              <a:gd name="connsiteY200" fmla="*/ 755439 h 1322177"/>
              <a:gd name="connsiteX201" fmla="*/ 276242 w 3407361"/>
              <a:gd name="connsiteY201" fmla="*/ 738771 h 1322177"/>
              <a:gd name="connsiteX202" fmla="*/ 259573 w 3407361"/>
              <a:gd name="connsiteY202" fmla="*/ 717339 h 1322177"/>
              <a:gd name="connsiteX203" fmla="*/ 240523 w 3407361"/>
              <a:gd name="connsiteY203" fmla="*/ 693527 h 1322177"/>
              <a:gd name="connsiteX204" fmla="*/ 214330 w 3407361"/>
              <a:gd name="connsiteY204" fmla="*/ 684002 h 1322177"/>
              <a:gd name="connsiteX205" fmla="*/ 138130 w 3407361"/>
              <a:gd name="connsiteY205" fmla="*/ 605421 h 1322177"/>
              <a:gd name="connsiteX206" fmla="*/ 71455 w 3407361"/>
              <a:gd name="connsiteY206" fmla="*/ 493502 h 1322177"/>
              <a:gd name="connsiteX207" fmla="*/ 59548 w 3407361"/>
              <a:gd name="connsiteY207" fmla="*/ 436352 h 1322177"/>
              <a:gd name="connsiteX208" fmla="*/ 28592 w 3407361"/>
              <a:gd name="connsiteY208" fmla="*/ 386346 h 1322177"/>
              <a:gd name="connsiteX209" fmla="*/ 28592 w 3407361"/>
              <a:gd name="connsiteY209" fmla="*/ 355389 h 1322177"/>
              <a:gd name="connsiteX210" fmla="*/ 9542 w 3407361"/>
              <a:gd name="connsiteY210" fmla="*/ 305383 h 1322177"/>
              <a:gd name="connsiteX211" fmla="*/ 11923 w 3407361"/>
              <a:gd name="connsiteY211" fmla="*/ 272046 h 1322177"/>
              <a:gd name="connsiteX212" fmla="*/ 4780 w 3407361"/>
              <a:gd name="connsiteY212" fmla="*/ 229183 h 1322177"/>
              <a:gd name="connsiteX213" fmla="*/ 11922 w 3407361"/>
              <a:gd name="connsiteY213" fmla="*/ 202989 h 1322177"/>
              <a:gd name="connsiteX214" fmla="*/ 19066 w 3407361"/>
              <a:gd name="connsiteY214" fmla="*/ 167271 h 1322177"/>
              <a:gd name="connsiteX215" fmla="*/ 9541 w 3407361"/>
              <a:gd name="connsiteY215" fmla="*/ 112502 h 1322177"/>
              <a:gd name="connsiteX216" fmla="*/ 17 w 3407361"/>
              <a:gd name="connsiteY216" fmla="*/ 81546 h 1322177"/>
              <a:gd name="connsiteX217" fmla="*/ 26210 w 3407361"/>
              <a:gd name="connsiteY217" fmla="*/ 62496 h 1322177"/>
              <a:gd name="connsiteX218" fmla="*/ 35736 w 3407361"/>
              <a:gd name="connsiteY218" fmla="*/ 10108 h 1322177"/>
              <a:gd name="connsiteX219" fmla="*/ 3407361 w 3407361"/>
              <a:gd name="connsiteY219" fmla="*/ 0 h 1322177"/>
              <a:gd name="connsiteX220" fmla="*/ 3395185 w 3407361"/>
              <a:gd name="connsiteY220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981092 w 3407361"/>
              <a:gd name="connsiteY65" fmla="*/ 1045952 h 1322177"/>
              <a:gd name="connsiteX66" fmla="*/ 995380 w 3407361"/>
              <a:gd name="connsiteY66" fmla="*/ 1029283 h 1322177"/>
              <a:gd name="connsiteX67" fmla="*/ 1007286 w 3407361"/>
              <a:gd name="connsiteY67" fmla="*/ 1010233 h 1322177"/>
              <a:gd name="connsiteX68" fmla="*/ 1007286 w 3407361"/>
              <a:gd name="connsiteY68" fmla="*/ 1010233 h 1322177"/>
              <a:gd name="connsiteX69" fmla="*/ 1038242 w 3407361"/>
              <a:gd name="connsiteY69" fmla="*/ 988802 h 1322177"/>
              <a:gd name="connsiteX70" fmla="*/ 1059673 w 3407361"/>
              <a:gd name="connsiteY70" fmla="*/ 995946 h 1322177"/>
              <a:gd name="connsiteX71" fmla="*/ 1069198 w 3407361"/>
              <a:gd name="connsiteY71" fmla="*/ 1024521 h 1322177"/>
              <a:gd name="connsiteX72" fmla="*/ 1085867 w 3407361"/>
              <a:gd name="connsiteY72" fmla="*/ 1022139 h 1322177"/>
              <a:gd name="connsiteX73" fmla="*/ 1083486 w 3407361"/>
              <a:gd name="connsiteY73" fmla="*/ 1003089 h 1322177"/>
              <a:gd name="connsiteX74" fmla="*/ 1083486 w 3407361"/>
              <a:gd name="connsiteY74" fmla="*/ 1003089 h 1322177"/>
              <a:gd name="connsiteX75" fmla="*/ 1093011 w 3407361"/>
              <a:gd name="connsiteY75" fmla="*/ 974514 h 1322177"/>
              <a:gd name="connsiteX76" fmla="*/ 1112061 w 3407361"/>
              <a:gd name="connsiteY76" fmla="*/ 964989 h 1322177"/>
              <a:gd name="connsiteX77" fmla="*/ 1090630 w 3407361"/>
              <a:gd name="connsiteY77" fmla="*/ 967371 h 1322177"/>
              <a:gd name="connsiteX78" fmla="*/ 1047767 w 3407361"/>
              <a:gd name="connsiteY78" fmla="*/ 976896 h 1322177"/>
              <a:gd name="connsiteX79" fmla="*/ 1026336 w 3407361"/>
              <a:gd name="connsiteY79" fmla="*/ 969752 h 1322177"/>
              <a:gd name="connsiteX80" fmla="*/ 997761 w 3407361"/>
              <a:gd name="connsiteY80" fmla="*/ 969752 h 1322177"/>
              <a:gd name="connsiteX81" fmla="*/ 988236 w 3407361"/>
              <a:gd name="connsiteY81" fmla="*/ 960227 h 1322177"/>
              <a:gd name="connsiteX82" fmla="*/ 1012048 w 3407361"/>
              <a:gd name="connsiteY82" fmla="*/ 948321 h 1322177"/>
              <a:gd name="connsiteX83" fmla="*/ 1062055 w 3407361"/>
              <a:gd name="connsiteY83" fmla="*/ 936414 h 1322177"/>
              <a:gd name="connsiteX84" fmla="*/ 1093011 w 3407361"/>
              <a:gd name="connsiteY84" fmla="*/ 929271 h 1322177"/>
              <a:gd name="connsiteX85" fmla="*/ 1116823 w 3407361"/>
              <a:gd name="connsiteY85" fmla="*/ 912602 h 1322177"/>
              <a:gd name="connsiteX86" fmla="*/ 1195405 w 3407361"/>
              <a:gd name="connsiteY86" fmla="*/ 895933 h 1322177"/>
              <a:gd name="connsiteX87" fmla="*/ 1214455 w 3407361"/>
              <a:gd name="connsiteY87" fmla="*/ 884027 h 1322177"/>
              <a:gd name="connsiteX88" fmla="*/ 1183498 w 3407361"/>
              <a:gd name="connsiteY88" fmla="*/ 879264 h 1322177"/>
              <a:gd name="connsiteX89" fmla="*/ 1114442 w 3407361"/>
              <a:gd name="connsiteY89" fmla="*/ 895933 h 1322177"/>
              <a:gd name="connsiteX90" fmla="*/ 1071580 w 3407361"/>
              <a:gd name="connsiteY90" fmla="*/ 907839 h 1322177"/>
              <a:gd name="connsiteX91" fmla="*/ 1047767 w 3407361"/>
              <a:gd name="connsiteY91" fmla="*/ 924508 h 1322177"/>
              <a:gd name="connsiteX92" fmla="*/ 1004905 w 3407361"/>
              <a:gd name="connsiteY92" fmla="*/ 931652 h 1322177"/>
              <a:gd name="connsiteX93" fmla="*/ 983473 w 3407361"/>
              <a:gd name="connsiteY93" fmla="*/ 926889 h 1322177"/>
              <a:gd name="connsiteX94" fmla="*/ 959661 w 3407361"/>
              <a:gd name="connsiteY94" fmla="*/ 931652 h 1322177"/>
              <a:gd name="connsiteX95" fmla="*/ 940611 w 3407361"/>
              <a:gd name="connsiteY95" fmla="*/ 917364 h 1322177"/>
              <a:gd name="connsiteX96" fmla="*/ 919180 w 3407361"/>
              <a:gd name="connsiteY96" fmla="*/ 910221 h 1322177"/>
              <a:gd name="connsiteX97" fmla="*/ 888223 w 3407361"/>
              <a:gd name="connsiteY97" fmla="*/ 910221 h 1322177"/>
              <a:gd name="connsiteX98" fmla="*/ 869173 w 3407361"/>
              <a:gd name="connsiteY98" fmla="*/ 917364 h 1322177"/>
              <a:gd name="connsiteX99" fmla="*/ 869173 w 3407361"/>
              <a:gd name="connsiteY99" fmla="*/ 898314 h 1322177"/>
              <a:gd name="connsiteX100" fmla="*/ 862030 w 3407361"/>
              <a:gd name="connsiteY100" fmla="*/ 872121 h 1322177"/>
              <a:gd name="connsiteX101" fmla="*/ 854886 w 3407361"/>
              <a:gd name="connsiteY101" fmla="*/ 841164 h 1322177"/>
              <a:gd name="connsiteX102" fmla="*/ 859648 w 3407361"/>
              <a:gd name="connsiteY102" fmla="*/ 812589 h 1322177"/>
              <a:gd name="connsiteX103" fmla="*/ 873936 w 3407361"/>
              <a:gd name="connsiteY103" fmla="*/ 791158 h 1322177"/>
              <a:gd name="connsiteX104" fmla="*/ 842980 w 3407361"/>
              <a:gd name="connsiteY104" fmla="*/ 817352 h 1322177"/>
              <a:gd name="connsiteX105" fmla="*/ 816786 w 3407361"/>
              <a:gd name="connsiteY105" fmla="*/ 817352 h 1322177"/>
              <a:gd name="connsiteX106" fmla="*/ 783448 w 3407361"/>
              <a:gd name="connsiteY106" fmla="*/ 819733 h 1322177"/>
              <a:gd name="connsiteX107" fmla="*/ 754873 w 3407361"/>
              <a:gd name="connsiteY107" fmla="*/ 812589 h 1322177"/>
              <a:gd name="connsiteX108" fmla="*/ 731061 w 3407361"/>
              <a:gd name="connsiteY108" fmla="*/ 791158 h 1322177"/>
              <a:gd name="connsiteX109" fmla="*/ 707248 w 3407361"/>
              <a:gd name="connsiteY109" fmla="*/ 784014 h 1322177"/>
              <a:gd name="connsiteX110" fmla="*/ 662005 w 3407361"/>
              <a:gd name="connsiteY110" fmla="*/ 791158 h 1322177"/>
              <a:gd name="connsiteX111" fmla="*/ 619142 w 3407361"/>
              <a:gd name="connsiteY111" fmla="*/ 798302 h 1322177"/>
              <a:gd name="connsiteX112" fmla="*/ 573898 w 3407361"/>
              <a:gd name="connsiteY112" fmla="*/ 805446 h 1322177"/>
              <a:gd name="connsiteX113" fmla="*/ 554848 w 3407361"/>
              <a:gd name="connsiteY113" fmla="*/ 793539 h 1322177"/>
              <a:gd name="connsiteX114" fmla="*/ 550086 w 3407361"/>
              <a:gd name="connsiteY114" fmla="*/ 776871 h 1322177"/>
              <a:gd name="connsiteX115" fmla="*/ 540561 w 3407361"/>
              <a:gd name="connsiteY115" fmla="*/ 753058 h 1322177"/>
              <a:gd name="connsiteX116" fmla="*/ 540561 w 3407361"/>
              <a:gd name="connsiteY116" fmla="*/ 753058 h 1322177"/>
              <a:gd name="connsiteX117" fmla="*/ 545323 w 3407361"/>
              <a:gd name="connsiteY117" fmla="*/ 805446 h 1322177"/>
              <a:gd name="connsiteX118" fmla="*/ 559611 w 3407361"/>
              <a:gd name="connsiteY118" fmla="*/ 822114 h 1322177"/>
              <a:gd name="connsiteX119" fmla="*/ 609617 w 3407361"/>
              <a:gd name="connsiteY119" fmla="*/ 826877 h 1322177"/>
              <a:gd name="connsiteX120" fmla="*/ 659623 w 3407361"/>
              <a:gd name="connsiteY120" fmla="*/ 814971 h 1322177"/>
              <a:gd name="connsiteX121" fmla="*/ 692961 w 3407361"/>
              <a:gd name="connsiteY121" fmla="*/ 810208 h 1322177"/>
              <a:gd name="connsiteX122" fmla="*/ 723917 w 3407361"/>
              <a:gd name="connsiteY122" fmla="*/ 817352 h 1322177"/>
              <a:gd name="connsiteX123" fmla="*/ 740586 w 3407361"/>
              <a:gd name="connsiteY123" fmla="*/ 843546 h 1322177"/>
              <a:gd name="connsiteX124" fmla="*/ 766780 w 3407361"/>
              <a:gd name="connsiteY124" fmla="*/ 843546 h 1322177"/>
              <a:gd name="connsiteX125" fmla="*/ 802498 w 3407361"/>
              <a:gd name="connsiteY125" fmla="*/ 838783 h 1322177"/>
              <a:gd name="connsiteX126" fmla="*/ 831073 w 3407361"/>
              <a:gd name="connsiteY126" fmla="*/ 848308 h 1322177"/>
              <a:gd name="connsiteX127" fmla="*/ 838217 w 3407361"/>
              <a:gd name="connsiteY127" fmla="*/ 893552 h 1322177"/>
              <a:gd name="connsiteX128" fmla="*/ 850123 w 3407361"/>
              <a:gd name="connsiteY128" fmla="*/ 931652 h 1322177"/>
              <a:gd name="connsiteX129" fmla="*/ 850123 w 3407361"/>
              <a:gd name="connsiteY129" fmla="*/ 948321 h 1322177"/>
              <a:gd name="connsiteX130" fmla="*/ 840598 w 3407361"/>
              <a:gd name="connsiteY130" fmla="*/ 964989 h 1322177"/>
              <a:gd name="connsiteX131" fmla="*/ 823930 w 3407361"/>
              <a:gd name="connsiteY131" fmla="*/ 974514 h 1322177"/>
              <a:gd name="connsiteX132" fmla="*/ 802498 w 3407361"/>
              <a:gd name="connsiteY132" fmla="*/ 979277 h 1322177"/>
              <a:gd name="connsiteX133" fmla="*/ 781067 w 3407361"/>
              <a:gd name="connsiteY133" fmla="*/ 979277 h 1322177"/>
              <a:gd name="connsiteX134" fmla="*/ 769161 w 3407361"/>
              <a:gd name="connsiteY134" fmla="*/ 988802 h 1322177"/>
              <a:gd name="connsiteX135" fmla="*/ 769161 w 3407361"/>
              <a:gd name="connsiteY135" fmla="*/ 988802 h 1322177"/>
              <a:gd name="connsiteX136" fmla="*/ 800117 w 3407361"/>
              <a:gd name="connsiteY136" fmla="*/ 991183 h 1322177"/>
              <a:gd name="connsiteX137" fmla="*/ 816786 w 3407361"/>
              <a:gd name="connsiteY137" fmla="*/ 1003089 h 1322177"/>
              <a:gd name="connsiteX138" fmla="*/ 838217 w 3407361"/>
              <a:gd name="connsiteY138" fmla="*/ 993564 h 1322177"/>
              <a:gd name="connsiteX139" fmla="*/ 838217 w 3407361"/>
              <a:gd name="connsiteY139" fmla="*/ 993564 h 1322177"/>
              <a:gd name="connsiteX140" fmla="*/ 864411 w 3407361"/>
              <a:gd name="connsiteY140" fmla="*/ 995946 h 1322177"/>
              <a:gd name="connsiteX141" fmla="*/ 881080 w 3407361"/>
              <a:gd name="connsiteY141" fmla="*/ 984039 h 1322177"/>
              <a:gd name="connsiteX142" fmla="*/ 909655 w 3407361"/>
              <a:gd name="connsiteY142" fmla="*/ 1022139 h 1322177"/>
              <a:gd name="connsiteX143" fmla="*/ 909655 w 3407361"/>
              <a:gd name="connsiteY143" fmla="*/ 1062621 h 1322177"/>
              <a:gd name="connsiteX144" fmla="*/ 902511 w 3407361"/>
              <a:gd name="connsiteY144" fmla="*/ 1084052 h 1322177"/>
              <a:gd name="connsiteX145" fmla="*/ 881080 w 3407361"/>
              <a:gd name="connsiteY145" fmla="*/ 1105483 h 1322177"/>
              <a:gd name="connsiteX146" fmla="*/ 842980 w 3407361"/>
              <a:gd name="connsiteY146" fmla="*/ 1119771 h 1322177"/>
              <a:gd name="connsiteX147" fmla="*/ 828692 w 3407361"/>
              <a:gd name="connsiteY147" fmla="*/ 1136439 h 1322177"/>
              <a:gd name="connsiteX148" fmla="*/ 812023 w 3407361"/>
              <a:gd name="connsiteY148" fmla="*/ 1157871 h 1322177"/>
              <a:gd name="connsiteX149" fmla="*/ 783448 w 3407361"/>
              <a:gd name="connsiteY149" fmla="*/ 1165014 h 1322177"/>
              <a:gd name="connsiteX150" fmla="*/ 766780 w 3407361"/>
              <a:gd name="connsiteY150" fmla="*/ 1172158 h 1322177"/>
              <a:gd name="connsiteX151" fmla="*/ 752492 w 3407361"/>
              <a:gd name="connsiteY151" fmla="*/ 1174539 h 1322177"/>
              <a:gd name="connsiteX152" fmla="*/ 745348 w 3407361"/>
              <a:gd name="connsiteY152" fmla="*/ 1160252 h 1322177"/>
              <a:gd name="connsiteX153" fmla="*/ 745348 w 3407361"/>
              <a:gd name="connsiteY153" fmla="*/ 1160252 h 1322177"/>
              <a:gd name="connsiteX154" fmla="*/ 735823 w 3407361"/>
              <a:gd name="connsiteY154" fmla="*/ 1186446 h 1322177"/>
              <a:gd name="connsiteX155" fmla="*/ 716773 w 3407361"/>
              <a:gd name="connsiteY155" fmla="*/ 1200733 h 1322177"/>
              <a:gd name="connsiteX156" fmla="*/ 700105 w 3407361"/>
              <a:gd name="connsiteY156" fmla="*/ 1207877 h 1322177"/>
              <a:gd name="connsiteX157" fmla="*/ 700105 w 3407361"/>
              <a:gd name="connsiteY157" fmla="*/ 1186446 h 1322177"/>
              <a:gd name="connsiteX158" fmla="*/ 688198 w 3407361"/>
              <a:gd name="connsiteY158" fmla="*/ 1165014 h 1322177"/>
              <a:gd name="connsiteX159" fmla="*/ 690580 w 3407361"/>
              <a:gd name="connsiteY159" fmla="*/ 1210258 h 1322177"/>
              <a:gd name="connsiteX160" fmla="*/ 678673 w 3407361"/>
              <a:gd name="connsiteY160" fmla="*/ 1226927 h 1322177"/>
              <a:gd name="connsiteX161" fmla="*/ 669148 w 3407361"/>
              <a:gd name="connsiteY161" fmla="*/ 1217402 h 1322177"/>
              <a:gd name="connsiteX162" fmla="*/ 647717 w 3407361"/>
              <a:gd name="connsiteY162" fmla="*/ 1210258 h 1322177"/>
              <a:gd name="connsiteX163" fmla="*/ 631048 w 3407361"/>
              <a:gd name="connsiteY163" fmla="*/ 1205496 h 1322177"/>
              <a:gd name="connsiteX164" fmla="*/ 614380 w 3407361"/>
              <a:gd name="connsiteY164" fmla="*/ 1234071 h 1322177"/>
              <a:gd name="connsiteX165" fmla="*/ 588186 w 3407361"/>
              <a:gd name="connsiteY165" fmla="*/ 1248358 h 1322177"/>
              <a:gd name="connsiteX166" fmla="*/ 566755 w 3407361"/>
              <a:gd name="connsiteY166" fmla="*/ 1274552 h 1322177"/>
              <a:gd name="connsiteX167" fmla="*/ 557230 w 3407361"/>
              <a:gd name="connsiteY167" fmla="*/ 1288840 h 1322177"/>
              <a:gd name="connsiteX168" fmla="*/ 545324 w 3407361"/>
              <a:gd name="connsiteY168" fmla="*/ 1307889 h 1322177"/>
              <a:gd name="connsiteX169" fmla="*/ 514367 w 3407361"/>
              <a:gd name="connsiteY169" fmla="*/ 1322177 h 1322177"/>
              <a:gd name="connsiteX170" fmla="*/ 488173 w 3407361"/>
              <a:gd name="connsiteY170" fmla="*/ 1310271 h 1322177"/>
              <a:gd name="connsiteX171" fmla="*/ 471505 w 3407361"/>
              <a:gd name="connsiteY171" fmla="*/ 1300746 h 1322177"/>
              <a:gd name="connsiteX172" fmla="*/ 452455 w 3407361"/>
              <a:gd name="connsiteY172" fmla="*/ 1295983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431023 w 3407361"/>
              <a:gd name="connsiteY175" fmla="*/ 1279314 h 1322177"/>
              <a:gd name="connsiteX176" fmla="*/ 397686 w 3407361"/>
              <a:gd name="connsiteY176" fmla="*/ 1241214 h 1322177"/>
              <a:gd name="connsiteX177" fmla="*/ 388161 w 3407361"/>
              <a:gd name="connsiteY177" fmla="*/ 1229308 h 1322177"/>
              <a:gd name="connsiteX178" fmla="*/ 378636 w 3407361"/>
              <a:gd name="connsiteY178" fmla="*/ 1231689 h 1322177"/>
              <a:gd name="connsiteX179" fmla="*/ 378636 w 3407361"/>
              <a:gd name="connsiteY179" fmla="*/ 1217402 h 1322177"/>
              <a:gd name="connsiteX180" fmla="*/ 373873 w 3407361"/>
              <a:gd name="connsiteY180" fmla="*/ 1203114 h 1322177"/>
              <a:gd name="connsiteX181" fmla="*/ 357205 w 3407361"/>
              <a:gd name="connsiteY181" fmla="*/ 1207877 h 1322177"/>
              <a:gd name="connsiteX182" fmla="*/ 350061 w 3407361"/>
              <a:gd name="connsiteY182" fmla="*/ 1186446 h 1322177"/>
              <a:gd name="connsiteX183" fmla="*/ 335773 w 3407361"/>
              <a:gd name="connsiteY183" fmla="*/ 1167396 h 1322177"/>
              <a:gd name="connsiteX184" fmla="*/ 350061 w 3407361"/>
              <a:gd name="connsiteY184" fmla="*/ 1155489 h 1322177"/>
              <a:gd name="connsiteX185" fmla="*/ 342917 w 3407361"/>
              <a:gd name="connsiteY185" fmla="*/ 1131677 h 1322177"/>
              <a:gd name="connsiteX186" fmla="*/ 326248 w 3407361"/>
              <a:gd name="connsiteY186" fmla="*/ 1119771 h 1322177"/>
              <a:gd name="connsiteX187" fmla="*/ 333392 w 3407361"/>
              <a:gd name="connsiteY187" fmla="*/ 1103102 h 1322177"/>
              <a:gd name="connsiteX188" fmla="*/ 345298 w 3407361"/>
              <a:gd name="connsiteY188" fmla="*/ 1105483 h 1322177"/>
              <a:gd name="connsiteX189" fmla="*/ 373873 w 3407361"/>
              <a:gd name="connsiteY189" fmla="*/ 1110246 h 1322177"/>
              <a:gd name="connsiteX190" fmla="*/ 371492 w 3407361"/>
              <a:gd name="connsiteY190" fmla="*/ 1086433 h 1322177"/>
              <a:gd name="connsiteX191" fmla="*/ 397686 w 3407361"/>
              <a:gd name="connsiteY191" fmla="*/ 1067383 h 1322177"/>
              <a:gd name="connsiteX192" fmla="*/ 402449 w 3407361"/>
              <a:gd name="connsiteY192" fmla="*/ 1010233 h 1322177"/>
              <a:gd name="connsiteX193" fmla="*/ 364348 w 3407361"/>
              <a:gd name="connsiteY193" fmla="*/ 969752 h 1322177"/>
              <a:gd name="connsiteX194" fmla="*/ 345298 w 3407361"/>
              <a:gd name="connsiteY194" fmla="*/ 934033 h 1322177"/>
              <a:gd name="connsiteX195" fmla="*/ 307198 w 3407361"/>
              <a:gd name="connsiteY195" fmla="*/ 900696 h 1322177"/>
              <a:gd name="connsiteX196" fmla="*/ 302436 w 3407361"/>
              <a:gd name="connsiteY196" fmla="*/ 834021 h 1322177"/>
              <a:gd name="connsiteX197" fmla="*/ 321486 w 3407361"/>
              <a:gd name="connsiteY197" fmla="*/ 805446 h 1322177"/>
              <a:gd name="connsiteX198" fmla="*/ 321486 w 3407361"/>
              <a:gd name="connsiteY198" fmla="*/ 805446 h 1322177"/>
              <a:gd name="connsiteX199" fmla="*/ 304817 w 3407361"/>
              <a:gd name="connsiteY199" fmla="*/ 769727 h 1322177"/>
              <a:gd name="connsiteX200" fmla="*/ 283386 w 3407361"/>
              <a:gd name="connsiteY200" fmla="*/ 755439 h 1322177"/>
              <a:gd name="connsiteX201" fmla="*/ 276242 w 3407361"/>
              <a:gd name="connsiteY201" fmla="*/ 738771 h 1322177"/>
              <a:gd name="connsiteX202" fmla="*/ 259573 w 3407361"/>
              <a:gd name="connsiteY202" fmla="*/ 717339 h 1322177"/>
              <a:gd name="connsiteX203" fmla="*/ 240523 w 3407361"/>
              <a:gd name="connsiteY203" fmla="*/ 693527 h 1322177"/>
              <a:gd name="connsiteX204" fmla="*/ 214330 w 3407361"/>
              <a:gd name="connsiteY204" fmla="*/ 684002 h 1322177"/>
              <a:gd name="connsiteX205" fmla="*/ 138130 w 3407361"/>
              <a:gd name="connsiteY205" fmla="*/ 605421 h 1322177"/>
              <a:gd name="connsiteX206" fmla="*/ 71455 w 3407361"/>
              <a:gd name="connsiteY206" fmla="*/ 493502 h 1322177"/>
              <a:gd name="connsiteX207" fmla="*/ 59548 w 3407361"/>
              <a:gd name="connsiteY207" fmla="*/ 436352 h 1322177"/>
              <a:gd name="connsiteX208" fmla="*/ 28592 w 3407361"/>
              <a:gd name="connsiteY208" fmla="*/ 386346 h 1322177"/>
              <a:gd name="connsiteX209" fmla="*/ 28592 w 3407361"/>
              <a:gd name="connsiteY209" fmla="*/ 355389 h 1322177"/>
              <a:gd name="connsiteX210" fmla="*/ 9542 w 3407361"/>
              <a:gd name="connsiteY210" fmla="*/ 305383 h 1322177"/>
              <a:gd name="connsiteX211" fmla="*/ 11923 w 3407361"/>
              <a:gd name="connsiteY211" fmla="*/ 272046 h 1322177"/>
              <a:gd name="connsiteX212" fmla="*/ 4780 w 3407361"/>
              <a:gd name="connsiteY212" fmla="*/ 229183 h 1322177"/>
              <a:gd name="connsiteX213" fmla="*/ 11922 w 3407361"/>
              <a:gd name="connsiteY213" fmla="*/ 202989 h 1322177"/>
              <a:gd name="connsiteX214" fmla="*/ 19066 w 3407361"/>
              <a:gd name="connsiteY214" fmla="*/ 167271 h 1322177"/>
              <a:gd name="connsiteX215" fmla="*/ 9541 w 3407361"/>
              <a:gd name="connsiteY215" fmla="*/ 112502 h 1322177"/>
              <a:gd name="connsiteX216" fmla="*/ 17 w 3407361"/>
              <a:gd name="connsiteY216" fmla="*/ 81546 h 1322177"/>
              <a:gd name="connsiteX217" fmla="*/ 26210 w 3407361"/>
              <a:gd name="connsiteY217" fmla="*/ 62496 h 1322177"/>
              <a:gd name="connsiteX218" fmla="*/ 35736 w 3407361"/>
              <a:gd name="connsiteY218" fmla="*/ 10108 h 1322177"/>
              <a:gd name="connsiteX219" fmla="*/ 3407361 w 3407361"/>
              <a:gd name="connsiteY219" fmla="*/ 0 h 1322177"/>
              <a:gd name="connsiteX220" fmla="*/ 3395185 w 3407361"/>
              <a:gd name="connsiteY220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995380 w 3407361"/>
              <a:gd name="connsiteY65" fmla="*/ 1029283 h 1322177"/>
              <a:gd name="connsiteX66" fmla="*/ 1007286 w 3407361"/>
              <a:gd name="connsiteY66" fmla="*/ 1010233 h 1322177"/>
              <a:gd name="connsiteX67" fmla="*/ 1007286 w 3407361"/>
              <a:gd name="connsiteY67" fmla="*/ 1010233 h 1322177"/>
              <a:gd name="connsiteX68" fmla="*/ 1038242 w 3407361"/>
              <a:gd name="connsiteY68" fmla="*/ 988802 h 1322177"/>
              <a:gd name="connsiteX69" fmla="*/ 1059673 w 3407361"/>
              <a:gd name="connsiteY69" fmla="*/ 995946 h 1322177"/>
              <a:gd name="connsiteX70" fmla="*/ 1069198 w 3407361"/>
              <a:gd name="connsiteY70" fmla="*/ 1024521 h 1322177"/>
              <a:gd name="connsiteX71" fmla="*/ 1085867 w 3407361"/>
              <a:gd name="connsiteY71" fmla="*/ 1022139 h 1322177"/>
              <a:gd name="connsiteX72" fmla="*/ 1083486 w 3407361"/>
              <a:gd name="connsiteY72" fmla="*/ 1003089 h 1322177"/>
              <a:gd name="connsiteX73" fmla="*/ 1083486 w 3407361"/>
              <a:gd name="connsiteY73" fmla="*/ 1003089 h 1322177"/>
              <a:gd name="connsiteX74" fmla="*/ 1093011 w 3407361"/>
              <a:gd name="connsiteY74" fmla="*/ 974514 h 1322177"/>
              <a:gd name="connsiteX75" fmla="*/ 1112061 w 3407361"/>
              <a:gd name="connsiteY75" fmla="*/ 964989 h 1322177"/>
              <a:gd name="connsiteX76" fmla="*/ 1090630 w 3407361"/>
              <a:gd name="connsiteY76" fmla="*/ 967371 h 1322177"/>
              <a:gd name="connsiteX77" fmla="*/ 1047767 w 3407361"/>
              <a:gd name="connsiteY77" fmla="*/ 976896 h 1322177"/>
              <a:gd name="connsiteX78" fmla="*/ 1026336 w 3407361"/>
              <a:gd name="connsiteY78" fmla="*/ 969752 h 1322177"/>
              <a:gd name="connsiteX79" fmla="*/ 997761 w 3407361"/>
              <a:gd name="connsiteY79" fmla="*/ 969752 h 1322177"/>
              <a:gd name="connsiteX80" fmla="*/ 988236 w 3407361"/>
              <a:gd name="connsiteY80" fmla="*/ 960227 h 1322177"/>
              <a:gd name="connsiteX81" fmla="*/ 1012048 w 3407361"/>
              <a:gd name="connsiteY81" fmla="*/ 948321 h 1322177"/>
              <a:gd name="connsiteX82" fmla="*/ 1062055 w 3407361"/>
              <a:gd name="connsiteY82" fmla="*/ 936414 h 1322177"/>
              <a:gd name="connsiteX83" fmla="*/ 1093011 w 3407361"/>
              <a:gd name="connsiteY83" fmla="*/ 929271 h 1322177"/>
              <a:gd name="connsiteX84" fmla="*/ 1116823 w 3407361"/>
              <a:gd name="connsiteY84" fmla="*/ 912602 h 1322177"/>
              <a:gd name="connsiteX85" fmla="*/ 1195405 w 3407361"/>
              <a:gd name="connsiteY85" fmla="*/ 895933 h 1322177"/>
              <a:gd name="connsiteX86" fmla="*/ 1214455 w 3407361"/>
              <a:gd name="connsiteY86" fmla="*/ 884027 h 1322177"/>
              <a:gd name="connsiteX87" fmla="*/ 1183498 w 3407361"/>
              <a:gd name="connsiteY87" fmla="*/ 879264 h 1322177"/>
              <a:gd name="connsiteX88" fmla="*/ 1114442 w 3407361"/>
              <a:gd name="connsiteY88" fmla="*/ 895933 h 1322177"/>
              <a:gd name="connsiteX89" fmla="*/ 1071580 w 3407361"/>
              <a:gd name="connsiteY89" fmla="*/ 907839 h 1322177"/>
              <a:gd name="connsiteX90" fmla="*/ 1047767 w 3407361"/>
              <a:gd name="connsiteY90" fmla="*/ 924508 h 1322177"/>
              <a:gd name="connsiteX91" fmla="*/ 1004905 w 3407361"/>
              <a:gd name="connsiteY91" fmla="*/ 931652 h 1322177"/>
              <a:gd name="connsiteX92" fmla="*/ 983473 w 3407361"/>
              <a:gd name="connsiteY92" fmla="*/ 926889 h 1322177"/>
              <a:gd name="connsiteX93" fmla="*/ 959661 w 3407361"/>
              <a:gd name="connsiteY93" fmla="*/ 931652 h 1322177"/>
              <a:gd name="connsiteX94" fmla="*/ 940611 w 3407361"/>
              <a:gd name="connsiteY94" fmla="*/ 917364 h 1322177"/>
              <a:gd name="connsiteX95" fmla="*/ 919180 w 3407361"/>
              <a:gd name="connsiteY95" fmla="*/ 910221 h 1322177"/>
              <a:gd name="connsiteX96" fmla="*/ 888223 w 3407361"/>
              <a:gd name="connsiteY96" fmla="*/ 910221 h 1322177"/>
              <a:gd name="connsiteX97" fmla="*/ 869173 w 3407361"/>
              <a:gd name="connsiteY97" fmla="*/ 917364 h 1322177"/>
              <a:gd name="connsiteX98" fmla="*/ 869173 w 3407361"/>
              <a:gd name="connsiteY98" fmla="*/ 898314 h 1322177"/>
              <a:gd name="connsiteX99" fmla="*/ 862030 w 3407361"/>
              <a:gd name="connsiteY99" fmla="*/ 872121 h 1322177"/>
              <a:gd name="connsiteX100" fmla="*/ 854886 w 3407361"/>
              <a:gd name="connsiteY100" fmla="*/ 841164 h 1322177"/>
              <a:gd name="connsiteX101" fmla="*/ 859648 w 3407361"/>
              <a:gd name="connsiteY101" fmla="*/ 812589 h 1322177"/>
              <a:gd name="connsiteX102" fmla="*/ 873936 w 3407361"/>
              <a:gd name="connsiteY102" fmla="*/ 791158 h 1322177"/>
              <a:gd name="connsiteX103" fmla="*/ 842980 w 3407361"/>
              <a:gd name="connsiteY103" fmla="*/ 817352 h 1322177"/>
              <a:gd name="connsiteX104" fmla="*/ 816786 w 3407361"/>
              <a:gd name="connsiteY104" fmla="*/ 817352 h 1322177"/>
              <a:gd name="connsiteX105" fmla="*/ 783448 w 3407361"/>
              <a:gd name="connsiteY105" fmla="*/ 819733 h 1322177"/>
              <a:gd name="connsiteX106" fmla="*/ 754873 w 3407361"/>
              <a:gd name="connsiteY106" fmla="*/ 812589 h 1322177"/>
              <a:gd name="connsiteX107" fmla="*/ 731061 w 3407361"/>
              <a:gd name="connsiteY107" fmla="*/ 791158 h 1322177"/>
              <a:gd name="connsiteX108" fmla="*/ 707248 w 3407361"/>
              <a:gd name="connsiteY108" fmla="*/ 784014 h 1322177"/>
              <a:gd name="connsiteX109" fmla="*/ 662005 w 3407361"/>
              <a:gd name="connsiteY109" fmla="*/ 791158 h 1322177"/>
              <a:gd name="connsiteX110" fmla="*/ 619142 w 3407361"/>
              <a:gd name="connsiteY110" fmla="*/ 798302 h 1322177"/>
              <a:gd name="connsiteX111" fmla="*/ 573898 w 3407361"/>
              <a:gd name="connsiteY111" fmla="*/ 805446 h 1322177"/>
              <a:gd name="connsiteX112" fmla="*/ 554848 w 3407361"/>
              <a:gd name="connsiteY112" fmla="*/ 793539 h 1322177"/>
              <a:gd name="connsiteX113" fmla="*/ 550086 w 3407361"/>
              <a:gd name="connsiteY113" fmla="*/ 776871 h 1322177"/>
              <a:gd name="connsiteX114" fmla="*/ 540561 w 3407361"/>
              <a:gd name="connsiteY114" fmla="*/ 753058 h 1322177"/>
              <a:gd name="connsiteX115" fmla="*/ 540561 w 3407361"/>
              <a:gd name="connsiteY115" fmla="*/ 753058 h 1322177"/>
              <a:gd name="connsiteX116" fmla="*/ 545323 w 3407361"/>
              <a:gd name="connsiteY116" fmla="*/ 805446 h 1322177"/>
              <a:gd name="connsiteX117" fmla="*/ 559611 w 3407361"/>
              <a:gd name="connsiteY117" fmla="*/ 822114 h 1322177"/>
              <a:gd name="connsiteX118" fmla="*/ 609617 w 3407361"/>
              <a:gd name="connsiteY118" fmla="*/ 826877 h 1322177"/>
              <a:gd name="connsiteX119" fmla="*/ 659623 w 3407361"/>
              <a:gd name="connsiteY119" fmla="*/ 814971 h 1322177"/>
              <a:gd name="connsiteX120" fmla="*/ 692961 w 3407361"/>
              <a:gd name="connsiteY120" fmla="*/ 810208 h 1322177"/>
              <a:gd name="connsiteX121" fmla="*/ 723917 w 3407361"/>
              <a:gd name="connsiteY121" fmla="*/ 817352 h 1322177"/>
              <a:gd name="connsiteX122" fmla="*/ 740586 w 3407361"/>
              <a:gd name="connsiteY122" fmla="*/ 843546 h 1322177"/>
              <a:gd name="connsiteX123" fmla="*/ 766780 w 3407361"/>
              <a:gd name="connsiteY123" fmla="*/ 843546 h 1322177"/>
              <a:gd name="connsiteX124" fmla="*/ 802498 w 3407361"/>
              <a:gd name="connsiteY124" fmla="*/ 838783 h 1322177"/>
              <a:gd name="connsiteX125" fmla="*/ 831073 w 3407361"/>
              <a:gd name="connsiteY125" fmla="*/ 848308 h 1322177"/>
              <a:gd name="connsiteX126" fmla="*/ 838217 w 3407361"/>
              <a:gd name="connsiteY126" fmla="*/ 893552 h 1322177"/>
              <a:gd name="connsiteX127" fmla="*/ 850123 w 3407361"/>
              <a:gd name="connsiteY127" fmla="*/ 931652 h 1322177"/>
              <a:gd name="connsiteX128" fmla="*/ 850123 w 3407361"/>
              <a:gd name="connsiteY128" fmla="*/ 948321 h 1322177"/>
              <a:gd name="connsiteX129" fmla="*/ 840598 w 3407361"/>
              <a:gd name="connsiteY129" fmla="*/ 964989 h 1322177"/>
              <a:gd name="connsiteX130" fmla="*/ 823930 w 3407361"/>
              <a:gd name="connsiteY130" fmla="*/ 974514 h 1322177"/>
              <a:gd name="connsiteX131" fmla="*/ 802498 w 3407361"/>
              <a:gd name="connsiteY131" fmla="*/ 979277 h 1322177"/>
              <a:gd name="connsiteX132" fmla="*/ 781067 w 3407361"/>
              <a:gd name="connsiteY132" fmla="*/ 979277 h 1322177"/>
              <a:gd name="connsiteX133" fmla="*/ 769161 w 3407361"/>
              <a:gd name="connsiteY133" fmla="*/ 988802 h 1322177"/>
              <a:gd name="connsiteX134" fmla="*/ 769161 w 3407361"/>
              <a:gd name="connsiteY134" fmla="*/ 988802 h 1322177"/>
              <a:gd name="connsiteX135" fmla="*/ 800117 w 3407361"/>
              <a:gd name="connsiteY135" fmla="*/ 991183 h 1322177"/>
              <a:gd name="connsiteX136" fmla="*/ 816786 w 3407361"/>
              <a:gd name="connsiteY136" fmla="*/ 1003089 h 1322177"/>
              <a:gd name="connsiteX137" fmla="*/ 838217 w 3407361"/>
              <a:gd name="connsiteY137" fmla="*/ 993564 h 1322177"/>
              <a:gd name="connsiteX138" fmla="*/ 838217 w 3407361"/>
              <a:gd name="connsiteY138" fmla="*/ 993564 h 1322177"/>
              <a:gd name="connsiteX139" fmla="*/ 864411 w 3407361"/>
              <a:gd name="connsiteY139" fmla="*/ 995946 h 1322177"/>
              <a:gd name="connsiteX140" fmla="*/ 881080 w 3407361"/>
              <a:gd name="connsiteY140" fmla="*/ 984039 h 1322177"/>
              <a:gd name="connsiteX141" fmla="*/ 909655 w 3407361"/>
              <a:gd name="connsiteY141" fmla="*/ 1022139 h 1322177"/>
              <a:gd name="connsiteX142" fmla="*/ 909655 w 3407361"/>
              <a:gd name="connsiteY142" fmla="*/ 1062621 h 1322177"/>
              <a:gd name="connsiteX143" fmla="*/ 902511 w 3407361"/>
              <a:gd name="connsiteY143" fmla="*/ 1084052 h 1322177"/>
              <a:gd name="connsiteX144" fmla="*/ 881080 w 3407361"/>
              <a:gd name="connsiteY144" fmla="*/ 1105483 h 1322177"/>
              <a:gd name="connsiteX145" fmla="*/ 842980 w 3407361"/>
              <a:gd name="connsiteY145" fmla="*/ 1119771 h 1322177"/>
              <a:gd name="connsiteX146" fmla="*/ 828692 w 3407361"/>
              <a:gd name="connsiteY146" fmla="*/ 1136439 h 1322177"/>
              <a:gd name="connsiteX147" fmla="*/ 812023 w 3407361"/>
              <a:gd name="connsiteY147" fmla="*/ 1157871 h 1322177"/>
              <a:gd name="connsiteX148" fmla="*/ 783448 w 3407361"/>
              <a:gd name="connsiteY148" fmla="*/ 1165014 h 1322177"/>
              <a:gd name="connsiteX149" fmla="*/ 766780 w 3407361"/>
              <a:gd name="connsiteY149" fmla="*/ 1172158 h 1322177"/>
              <a:gd name="connsiteX150" fmla="*/ 752492 w 3407361"/>
              <a:gd name="connsiteY150" fmla="*/ 1174539 h 1322177"/>
              <a:gd name="connsiteX151" fmla="*/ 745348 w 3407361"/>
              <a:gd name="connsiteY151" fmla="*/ 1160252 h 1322177"/>
              <a:gd name="connsiteX152" fmla="*/ 745348 w 3407361"/>
              <a:gd name="connsiteY152" fmla="*/ 1160252 h 1322177"/>
              <a:gd name="connsiteX153" fmla="*/ 735823 w 3407361"/>
              <a:gd name="connsiteY153" fmla="*/ 1186446 h 1322177"/>
              <a:gd name="connsiteX154" fmla="*/ 716773 w 3407361"/>
              <a:gd name="connsiteY154" fmla="*/ 1200733 h 1322177"/>
              <a:gd name="connsiteX155" fmla="*/ 700105 w 3407361"/>
              <a:gd name="connsiteY155" fmla="*/ 1207877 h 1322177"/>
              <a:gd name="connsiteX156" fmla="*/ 700105 w 3407361"/>
              <a:gd name="connsiteY156" fmla="*/ 1186446 h 1322177"/>
              <a:gd name="connsiteX157" fmla="*/ 688198 w 3407361"/>
              <a:gd name="connsiteY157" fmla="*/ 1165014 h 1322177"/>
              <a:gd name="connsiteX158" fmla="*/ 690580 w 3407361"/>
              <a:gd name="connsiteY158" fmla="*/ 1210258 h 1322177"/>
              <a:gd name="connsiteX159" fmla="*/ 678673 w 3407361"/>
              <a:gd name="connsiteY159" fmla="*/ 1226927 h 1322177"/>
              <a:gd name="connsiteX160" fmla="*/ 669148 w 3407361"/>
              <a:gd name="connsiteY160" fmla="*/ 1217402 h 1322177"/>
              <a:gd name="connsiteX161" fmla="*/ 647717 w 3407361"/>
              <a:gd name="connsiteY161" fmla="*/ 1210258 h 1322177"/>
              <a:gd name="connsiteX162" fmla="*/ 631048 w 3407361"/>
              <a:gd name="connsiteY162" fmla="*/ 1205496 h 1322177"/>
              <a:gd name="connsiteX163" fmla="*/ 614380 w 3407361"/>
              <a:gd name="connsiteY163" fmla="*/ 1234071 h 1322177"/>
              <a:gd name="connsiteX164" fmla="*/ 588186 w 3407361"/>
              <a:gd name="connsiteY164" fmla="*/ 1248358 h 1322177"/>
              <a:gd name="connsiteX165" fmla="*/ 566755 w 3407361"/>
              <a:gd name="connsiteY165" fmla="*/ 1274552 h 1322177"/>
              <a:gd name="connsiteX166" fmla="*/ 557230 w 3407361"/>
              <a:gd name="connsiteY166" fmla="*/ 1288840 h 1322177"/>
              <a:gd name="connsiteX167" fmla="*/ 545324 w 3407361"/>
              <a:gd name="connsiteY167" fmla="*/ 1307889 h 1322177"/>
              <a:gd name="connsiteX168" fmla="*/ 514367 w 3407361"/>
              <a:gd name="connsiteY168" fmla="*/ 1322177 h 1322177"/>
              <a:gd name="connsiteX169" fmla="*/ 488173 w 3407361"/>
              <a:gd name="connsiteY169" fmla="*/ 1310271 h 1322177"/>
              <a:gd name="connsiteX170" fmla="*/ 471505 w 3407361"/>
              <a:gd name="connsiteY170" fmla="*/ 1300746 h 1322177"/>
              <a:gd name="connsiteX171" fmla="*/ 452455 w 3407361"/>
              <a:gd name="connsiteY171" fmla="*/ 1295983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397686 w 3407361"/>
              <a:gd name="connsiteY175" fmla="*/ 1241214 h 1322177"/>
              <a:gd name="connsiteX176" fmla="*/ 388161 w 3407361"/>
              <a:gd name="connsiteY176" fmla="*/ 1229308 h 1322177"/>
              <a:gd name="connsiteX177" fmla="*/ 378636 w 3407361"/>
              <a:gd name="connsiteY177" fmla="*/ 1231689 h 1322177"/>
              <a:gd name="connsiteX178" fmla="*/ 378636 w 3407361"/>
              <a:gd name="connsiteY178" fmla="*/ 1217402 h 1322177"/>
              <a:gd name="connsiteX179" fmla="*/ 373873 w 3407361"/>
              <a:gd name="connsiteY179" fmla="*/ 1203114 h 1322177"/>
              <a:gd name="connsiteX180" fmla="*/ 357205 w 3407361"/>
              <a:gd name="connsiteY180" fmla="*/ 1207877 h 1322177"/>
              <a:gd name="connsiteX181" fmla="*/ 350061 w 3407361"/>
              <a:gd name="connsiteY181" fmla="*/ 1186446 h 1322177"/>
              <a:gd name="connsiteX182" fmla="*/ 335773 w 3407361"/>
              <a:gd name="connsiteY182" fmla="*/ 1167396 h 1322177"/>
              <a:gd name="connsiteX183" fmla="*/ 350061 w 3407361"/>
              <a:gd name="connsiteY183" fmla="*/ 1155489 h 1322177"/>
              <a:gd name="connsiteX184" fmla="*/ 342917 w 3407361"/>
              <a:gd name="connsiteY184" fmla="*/ 1131677 h 1322177"/>
              <a:gd name="connsiteX185" fmla="*/ 326248 w 3407361"/>
              <a:gd name="connsiteY185" fmla="*/ 1119771 h 1322177"/>
              <a:gd name="connsiteX186" fmla="*/ 333392 w 3407361"/>
              <a:gd name="connsiteY186" fmla="*/ 1103102 h 1322177"/>
              <a:gd name="connsiteX187" fmla="*/ 345298 w 3407361"/>
              <a:gd name="connsiteY187" fmla="*/ 1105483 h 1322177"/>
              <a:gd name="connsiteX188" fmla="*/ 373873 w 3407361"/>
              <a:gd name="connsiteY188" fmla="*/ 1110246 h 1322177"/>
              <a:gd name="connsiteX189" fmla="*/ 371492 w 3407361"/>
              <a:gd name="connsiteY189" fmla="*/ 1086433 h 1322177"/>
              <a:gd name="connsiteX190" fmla="*/ 397686 w 3407361"/>
              <a:gd name="connsiteY190" fmla="*/ 1067383 h 1322177"/>
              <a:gd name="connsiteX191" fmla="*/ 402449 w 3407361"/>
              <a:gd name="connsiteY191" fmla="*/ 1010233 h 1322177"/>
              <a:gd name="connsiteX192" fmla="*/ 364348 w 3407361"/>
              <a:gd name="connsiteY192" fmla="*/ 969752 h 1322177"/>
              <a:gd name="connsiteX193" fmla="*/ 345298 w 3407361"/>
              <a:gd name="connsiteY193" fmla="*/ 934033 h 1322177"/>
              <a:gd name="connsiteX194" fmla="*/ 307198 w 3407361"/>
              <a:gd name="connsiteY194" fmla="*/ 900696 h 1322177"/>
              <a:gd name="connsiteX195" fmla="*/ 302436 w 3407361"/>
              <a:gd name="connsiteY195" fmla="*/ 834021 h 1322177"/>
              <a:gd name="connsiteX196" fmla="*/ 321486 w 3407361"/>
              <a:gd name="connsiteY196" fmla="*/ 805446 h 1322177"/>
              <a:gd name="connsiteX197" fmla="*/ 321486 w 3407361"/>
              <a:gd name="connsiteY197" fmla="*/ 805446 h 1322177"/>
              <a:gd name="connsiteX198" fmla="*/ 304817 w 3407361"/>
              <a:gd name="connsiteY198" fmla="*/ 769727 h 1322177"/>
              <a:gd name="connsiteX199" fmla="*/ 283386 w 3407361"/>
              <a:gd name="connsiteY199" fmla="*/ 755439 h 1322177"/>
              <a:gd name="connsiteX200" fmla="*/ 276242 w 3407361"/>
              <a:gd name="connsiteY200" fmla="*/ 738771 h 1322177"/>
              <a:gd name="connsiteX201" fmla="*/ 259573 w 3407361"/>
              <a:gd name="connsiteY201" fmla="*/ 717339 h 1322177"/>
              <a:gd name="connsiteX202" fmla="*/ 240523 w 3407361"/>
              <a:gd name="connsiteY202" fmla="*/ 693527 h 1322177"/>
              <a:gd name="connsiteX203" fmla="*/ 214330 w 3407361"/>
              <a:gd name="connsiteY203" fmla="*/ 684002 h 1322177"/>
              <a:gd name="connsiteX204" fmla="*/ 138130 w 3407361"/>
              <a:gd name="connsiteY204" fmla="*/ 605421 h 1322177"/>
              <a:gd name="connsiteX205" fmla="*/ 71455 w 3407361"/>
              <a:gd name="connsiteY205" fmla="*/ 493502 h 1322177"/>
              <a:gd name="connsiteX206" fmla="*/ 59548 w 3407361"/>
              <a:gd name="connsiteY206" fmla="*/ 436352 h 1322177"/>
              <a:gd name="connsiteX207" fmla="*/ 28592 w 3407361"/>
              <a:gd name="connsiteY207" fmla="*/ 386346 h 1322177"/>
              <a:gd name="connsiteX208" fmla="*/ 28592 w 3407361"/>
              <a:gd name="connsiteY208" fmla="*/ 355389 h 1322177"/>
              <a:gd name="connsiteX209" fmla="*/ 9542 w 3407361"/>
              <a:gd name="connsiteY209" fmla="*/ 305383 h 1322177"/>
              <a:gd name="connsiteX210" fmla="*/ 11923 w 3407361"/>
              <a:gd name="connsiteY210" fmla="*/ 272046 h 1322177"/>
              <a:gd name="connsiteX211" fmla="*/ 4780 w 3407361"/>
              <a:gd name="connsiteY211" fmla="*/ 229183 h 1322177"/>
              <a:gd name="connsiteX212" fmla="*/ 11922 w 3407361"/>
              <a:gd name="connsiteY212" fmla="*/ 202989 h 1322177"/>
              <a:gd name="connsiteX213" fmla="*/ 19066 w 3407361"/>
              <a:gd name="connsiteY213" fmla="*/ 167271 h 1322177"/>
              <a:gd name="connsiteX214" fmla="*/ 9541 w 3407361"/>
              <a:gd name="connsiteY214" fmla="*/ 112502 h 1322177"/>
              <a:gd name="connsiteX215" fmla="*/ 17 w 3407361"/>
              <a:gd name="connsiteY215" fmla="*/ 81546 h 1322177"/>
              <a:gd name="connsiteX216" fmla="*/ 26210 w 3407361"/>
              <a:gd name="connsiteY216" fmla="*/ 62496 h 1322177"/>
              <a:gd name="connsiteX217" fmla="*/ 35736 w 3407361"/>
              <a:gd name="connsiteY217" fmla="*/ 10108 h 1322177"/>
              <a:gd name="connsiteX218" fmla="*/ 3407361 w 3407361"/>
              <a:gd name="connsiteY218" fmla="*/ 0 h 1322177"/>
              <a:gd name="connsiteX219" fmla="*/ 3395185 w 3407361"/>
              <a:gd name="connsiteY219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07286 w 3407361"/>
              <a:gd name="connsiteY66" fmla="*/ 1010233 h 1322177"/>
              <a:gd name="connsiteX67" fmla="*/ 1007286 w 3407361"/>
              <a:gd name="connsiteY67" fmla="*/ 1010233 h 1322177"/>
              <a:gd name="connsiteX68" fmla="*/ 1038242 w 3407361"/>
              <a:gd name="connsiteY68" fmla="*/ 988802 h 1322177"/>
              <a:gd name="connsiteX69" fmla="*/ 1059673 w 3407361"/>
              <a:gd name="connsiteY69" fmla="*/ 995946 h 1322177"/>
              <a:gd name="connsiteX70" fmla="*/ 1069198 w 3407361"/>
              <a:gd name="connsiteY70" fmla="*/ 1024521 h 1322177"/>
              <a:gd name="connsiteX71" fmla="*/ 1085867 w 3407361"/>
              <a:gd name="connsiteY71" fmla="*/ 1022139 h 1322177"/>
              <a:gd name="connsiteX72" fmla="*/ 1083486 w 3407361"/>
              <a:gd name="connsiteY72" fmla="*/ 1003089 h 1322177"/>
              <a:gd name="connsiteX73" fmla="*/ 1083486 w 3407361"/>
              <a:gd name="connsiteY73" fmla="*/ 1003089 h 1322177"/>
              <a:gd name="connsiteX74" fmla="*/ 1093011 w 3407361"/>
              <a:gd name="connsiteY74" fmla="*/ 974514 h 1322177"/>
              <a:gd name="connsiteX75" fmla="*/ 1112061 w 3407361"/>
              <a:gd name="connsiteY75" fmla="*/ 964989 h 1322177"/>
              <a:gd name="connsiteX76" fmla="*/ 1090630 w 3407361"/>
              <a:gd name="connsiteY76" fmla="*/ 967371 h 1322177"/>
              <a:gd name="connsiteX77" fmla="*/ 1047767 w 3407361"/>
              <a:gd name="connsiteY77" fmla="*/ 976896 h 1322177"/>
              <a:gd name="connsiteX78" fmla="*/ 1026336 w 3407361"/>
              <a:gd name="connsiteY78" fmla="*/ 969752 h 1322177"/>
              <a:gd name="connsiteX79" fmla="*/ 997761 w 3407361"/>
              <a:gd name="connsiteY79" fmla="*/ 969752 h 1322177"/>
              <a:gd name="connsiteX80" fmla="*/ 988236 w 3407361"/>
              <a:gd name="connsiteY80" fmla="*/ 960227 h 1322177"/>
              <a:gd name="connsiteX81" fmla="*/ 1012048 w 3407361"/>
              <a:gd name="connsiteY81" fmla="*/ 948321 h 1322177"/>
              <a:gd name="connsiteX82" fmla="*/ 1062055 w 3407361"/>
              <a:gd name="connsiteY82" fmla="*/ 936414 h 1322177"/>
              <a:gd name="connsiteX83" fmla="*/ 1093011 w 3407361"/>
              <a:gd name="connsiteY83" fmla="*/ 929271 h 1322177"/>
              <a:gd name="connsiteX84" fmla="*/ 1116823 w 3407361"/>
              <a:gd name="connsiteY84" fmla="*/ 912602 h 1322177"/>
              <a:gd name="connsiteX85" fmla="*/ 1195405 w 3407361"/>
              <a:gd name="connsiteY85" fmla="*/ 895933 h 1322177"/>
              <a:gd name="connsiteX86" fmla="*/ 1214455 w 3407361"/>
              <a:gd name="connsiteY86" fmla="*/ 884027 h 1322177"/>
              <a:gd name="connsiteX87" fmla="*/ 1183498 w 3407361"/>
              <a:gd name="connsiteY87" fmla="*/ 879264 h 1322177"/>
              <a:gd name="connsiteX88" fmla="*/ 1114442 w 3407361"/>
              <a:gd name="connsiteY88" fmla="*/ 895933 h 1322177"/>
              <a:gd name="connsiteX89" fmla="*/ 1071580 w 3407361"/>
              <a:gd name="connsiteY89" fmla="*/ 907839 h 1322177"/>
              <a:gd name="connsiteX90" fmla="*/ 1047767 w 3407361"/>
              <a:gd name="connsiteY90" fmla="*/ 924508 h 1322177"/>
              <a:gd name="connsiteX91" fmla="*/ 1004905 w 3407361"/>
              <a:gd name="connsiteY91" fmla="*/ 931652 h 1322177"/>
              <a:gd name="connsiteX92" fmla="*/ 983473 w 3407361"/>
              <a:gd name="connsiteY92" fmla="*/ 926889 h 1322177"/>
              <a:gd name="connsiteX93" fmla="*/ 959661 w 3407361"/>
              <a:gd name="connsiteY93" fmla="*/ 931652 h 1322177"/>
              <a:gd name="connsiteX94" fmla="*/ 940611 w 3407361"/>
              <a:gd name="connsiteY94" fmla="*/ 917364 h 1322177"/>
              <a:gd name="connsiteX95" fmla="*/ 919180 w 3407361"/>
              <a:gd name="connsiteY95" fmla="*/ 910221 h 1322177"/>
              <a:gd name="connsiteX96" fmla="*/ 888223 w 3407361"/>
              <a:gd name="connsiteY96" fmla="*/ 910221 h 1322177"/>
              <a:gd name="connsiteX97" fmla="*/ 869173 w 3407361"/>
              <a:gd name="connsiteY97" fmla="*/ 917364 h 1322177"/>
              <a:gd name="connsiteX98" fmla="*/ 869173 w 3407361"/>
              <a:gd name="connsiteY98" fmla="*/ 898314 h 1322177"/>
              <a:gd name="connsiteX99" fmla="*/ 862030 w 3407361"/>
              <a:gd name="connsiteY99" fmla="*/ 872121 h 1322177"/>
              <a:gd name="connsiteX100" fmla="*/ 854886 w 3407361"/>
              <a:gd name="connsiteY100" fmla="*/ 841164 h 1322177"/>
              <a:gd name="connsiteX101" fmla="*/ 859648 w 3407361"/>
              <a:gd name="connsiteY101" fmla="*/ 812589 h 1322177"/>
              <a:gd name="connsiteX102" fmla="*/ 873936 w 3407361"/>
              <a:gd name="connsiteY102" fmla="*/ 791158 h 1322177"/>
              <a:gd name="connsiteX103" fmla="*/ 842980 w 3407361"/>
              <a:gd name="connsiteY103" fmla="*/ 817352 h 1322177"/>
              <a:gd name="connsiteX104" fmla="*/ 816786 w 3407361"/>
              <a:gd name="connsiteY104" fmla="*/ 817352 h 1322177"/>
              <a:gd name="connsiteX105" fmla="*/ 783448 w 3407361"/>
              <a:gd name="connsiteY105" fmla="*/ 819733 h 1322177"/>
              <a:gd name="connsiteX106" fmla="*/ 754873 w 3407361"/>
              <a:gd name="connsiteY106" fmla="*/ 812589 h 1322177"/>
              <a:gd name="connsiteX107" fmla="*/ 731061 w 3407361"/>
              <a:gd name="connsiteY107" fmla="*/ 791158 h 1322177"/>
              <a:gd name="connsiteX108" fmla="*/ 707248 w 3407361"/>
              <a:gd name="connsiteY108" fmla="*/ 784014 h 1322177"/>
              <a:gd name="connsiteX109" fmla="*/ 662005 w 3407361"/>
              <a:gd name="connsiteY109" fmla="*/ 791158 h 1322177"/>
              <a:gd name="connsiteX110" fmla="*/ 619142 w 3407361"/>
              <a:gd name="connsiteY110" fmla="*/ 798302 h 1322177"/>
              <a:gd name="connsiteX111" fmla="*/ 573898 w 3407361"/>
              <a:gd name="connsiteY111" fmla="*/ 805446 h 1322177"/>
              <a:gd name="connsiteX112" fmla="*/ 554848 w 3407361"/>
              <a:gd name="connsiteY112" fmla="*/ 793539 h 1322177"/>
              <a:gd name="connsiteX113" fmla="*/ 550086 w 3407361"/>
              <a:gd name="connsiteY113" fmla="*/ 776871 h 1322177"/>
              <a:gd name="connsiteX114" fmla="*/ 540561 w 3407361"/>
              <a:gd name="connsiteY114" fmla="*/ 753058 h 1322177"/>
              <a:gd name="connsiteX115" fmla="*/ 540561 w 3407361"/>
              <a:gd name="connsiteY115" fmla="*/ 753058 h 1322177"/>
              <a:gd name="connsiteX116" fmla="*/ 545323 w 3407361"/>
              <a:gd name="connsiteY116" fmla="*/ 805446 h 1322177"/>
              <a:gd name="connsiteX117" fmla="*/ 559611 w 3407361"/>
              <a:gd name="connsiteY117" fmla="*/ 822114 h 1322177"/>
              <a:gd name="connsiteX118" fmla="*/ 609617 w 3407361"/>
              <a:gd name="connsiteY118" fmla="*/ 826877 h 1322177"/>
              <a:gd name="connsiteX119" fmla="*/ 659623 w 3407361"/>
              <a:gd name="connsiteY119" fmla="*/ 814971 h 1322177"/>
              <a:gd name="connsiteX120" fmla="*/ 692961 w 3407361"/>
              <a:gd name="connsiteY120" fmla="*/ 810208 h 1322177"/>
              <a:gd name="connsiteX121" fmla="*/ 723917 w 3407361"/>
              <a:gd name="connsiteY121" fmla="*/ 817352 h 1322177"/>
              <a:gd name="connsiteX122" fmla="*/ 740586 w 3407361"/>
              <a:gd name="connsiteY122" fmla="*/ 843546 h 1322177"/>
              <a:gd name="connsiteX123" fmla="*/ 766780 w 3407361"/>
              <a:gd name="connsiteY123" fmla="*/ 843546 h 1322177"/>
              <a:gd name="connsiteX124" fmla="*/ 802498 w 3407361"/>
              <a:gd name="connsiteY124" fmla="*/ 838783 h 1322177"/>
              <a:gd name="connsiteX125" fmla="*/ 831073 w 3407361"/>
              <a:gd name="connsiteY125" fmla="*/ 848308 h 1322177"/>
              <a:gd name="connsiteX126" fmla="*/ 838217 w 3407361"/>
              <a:gd name="connsiteY126" fmla="*/ 893552 h 1322177"/>
              <a:gd name="connsiteX127" fmla="*/ 850123 w 3407361"/>
              <a:gd name="connsiteY127" fmla="*/ 931652 h 1322177"/>
              <a:gd name="connsiteX128" fmla="*/ 850123 w 3407361"/>
              <a:gd name="connsiteY128" fmla="*/ 948321 h 1322177"/>
              <a:gd name="connsiteX129" fmla="*/ 840598 w 3407361"/>
              <a:gd name="connsiteY129" fmla="*/ 964989 h 1322177"/>
              <a:gd name="connsiteX130" fmla="*/ 823930 w 3407361"/>
              <a:gd name="connsiteY130" fmla="*/ 974514 h 1322177"/>
              <a:gd name="connsiteX131" fmla="*/ 802498 w 3407361"/>
              <a:gd name="connsiteY131" fmla="*/ 979277 h 1322177"/>
              <a:gd name="connsiteX132" fmla="*/ 781067 w 3407361"/>
              <a:gd name="connsiteY132" fmla="*/ 979277 h 1322177"/>
              <a:gd name="connsiteX133" fmla="*/ 769161 w 3407361"/>
              <a:gd name="connsiteY133" fmla="*/ 988802 h 1322177"/>
              <a:gd name="connsiteX134" fmla="*/ 769161 w 3407361"/>
              <a:gd name="connsiteY134" fmla="*/ 988802 h 1322177"/>
              <a:gd name="connsiteX135" fmla="*/ 800117 w 3407361"/>
              <a:gd name="connsiteY135" fmla="*/ 991183 h 1322177"/>
              <a:gd name="connsiteX136" fmla="*/ 816786 w 3407361"/>
              <a:gd name="connsiteY136" fmla="*/ 1003089 h 1322177"/>
              <a:gd name="connsiteX137" fmla="*/ 838217 w 3407361"/>
              <a:gd name="connsiteY137" fmla="*/ 993564 h 1322177"/>
              <a:gd name="connsiteX138" fmla="*/ 838217 w 3407361"/>
              <a:gd name="connsiteY138" fmla="*/ 993564 h 1322177"/>
              <a:gd name="connsiteX139" fmla="*/ 864411 w 3407361"/>
              <a:gd name="connsiteY139" fmla="*/ 995946 h 1322177"/>
              <a:gd name="connsiteX140" fmla="*/ 881080 w 3407361"/>
              <a:gd name="connsiteY140" fmla="*/ 984039 h 1322177"/>
              <a:gd name="connsiteX141" fmla="*/ 909655 w 3407361"/>
              <a:gd name="connsiteY141" fmla="*/ 1022139 h 1322177"/>
              <a:gd name="connsiteX142" fmla="*/ 909655 w 3407361"/>
              <a:gd name="connsiteY142" fmla="*/ 1062621 h 1322177"/>
              <a:gd name="connsiteX143" fmla="*/ 902511 w 3407361"/>
              <a:gd name="connsiteY143" fmla="*/ 1084052 h 1322177"/>
              <a:gd name="connsiteX144" fmla="*/ 881080 w 3407361"/>
              <a:gd name="connsiteY144" fmla="*/ 1105483 h 1322177"/>
              <a:gd name="connsiteX145" fmla="*/ 842980 w 3407361"/>
              <a:gd name="connsiteY145" fmla="*/ 1119771 h 1322177"/>
              <a:gd name="connsiteX146" fmla="*/ 828692 w 3407361"/>
              <a:gd name="connsiteY146" fmla="*/ 1136439 h 1322177"/>
              <a:gd name="connsiteX147" fmla="*/ 812023 w 3407361"/>
              <a:gd name="connsiteY147" fmla="*/ 1157871 h 1322177"/>
              <a:gd name="connsiteX148" fmla="*/ 783448 w 3407361"/>
              <a:gd name="connsiteY148" fmla="*/ 1165014 h 1322177"/>
              <a:gd name="connsiteX149" fmla="*/ 766780 w 3407361"/>
              <a:gd name="connsiteY149" fmla="*/ 1172158 h 1322177"/>
              <a:gd name="connsiteX150" fmla="*/ 752492 w 3407361"/>
              <a:gd name="connsiteY150" fmla="*/ 1174539 h 1322177"/>
              <a:gd name="connsiteX151" fmla="*/ 745348 w 3407361"/>
              <a:gd name="connsiteY151" fmla="*/ 1160252 h 1322177"/>
              <a:gd name="connsiteX152" fmla="*/ 745348 w 3407361"/>
              <a:gd name="connsiteY152" fmla="*/ 1160252 h 1322177"/>
              <a:gd name="connsiteX153" fmla="*/ 735823 w 3407361"/>
              <a:gd name="connsiteY153" fmla="*/ 1186446 h 1322177"/>
              <a:gd name="connsiteX154" fmla="*/ 716773 w 3407361"/>
              <a:gd name="connsiteY154" fmla="*/ 1200733 h 1322177"/>
              <a:gd name="connsiteX155" fmla="*/ 700105 w 3407361"/>
              <a:gd name="connsiteY155" fmla="*/ 1207877 h 1322177"/>
              <a:gd name="connsiteX156" fmla="*/ 700105 w 3407361"/>
              <a:gd name="connsiteY156" fmla="*/ 1186446 h 1322177"/>
              <a:gd name="connsiteX157" fmla="*/ 688198 w 3407361"/>
              <a:gd name="connsiteY157" fmla="*/ 1165014 h 1322177"/>
              <a:gd name="connsiteX158" fmla="*/ 690580 w 3407361"/>
              <a:gd name="connsiteY158" fmla="*/ 1210258 h 1322177"/>
              <a:gd name="connsiteX159" fmla="*/ 678673 w 3407361"/>
              <a:gd name="connsiteY159" fmla="*/ 1226927 h 1322177"/>
              <a:gd name="connsiteX160" fmla="*/ 669148 w 3407361"/>
              <a:gd name="connsiteY160" fmla="*/ 1217402 h 1322177"/>
              <a:gd name="connsiteX161" fmla="*/ 647717 w 3407361"/>
              <a:gd name="connsiteY161" fmla="*/ 1210258 h 1322177"/>
              <a:gd name="connsiteX162" fmla="*/ 631048 w 3407361"/>
              <a:gd name="connsiteY162" fmla="*/ 1205496 h 1322177"/>
              <a:gd name="connsiteX163" fmla="*/ 614380 w 3407361"/>
              <a:gd name="connsiteY163" fmla="*/ 1234071 h 1322177"/>
              <a:gd name="connsiteX164" fmla="*/ 588186 w 3407361"/>
              <a:gd name="connsiteY164" fmla="*/ 1248358 h 1322177"/>
              <a:gd name="connsiteX165" fmla="*/ 566755 w 3407361"/>
              <a:gd name="connsiteY165" fmla="*/ 1274552 h 1322177"/>
              <a:gd name="connsiteX166" fmla="*/ 557230 w 3407361"/>
              <a:gd name="connsiteY166" fmla="*/ 1288840 h 1322177"/>
              <a:gd name="connsiteX167" fmla="*/ 545324 w 3407361"/>
              <a:gd name="connsiteY167" fmla="*/ 1307889 h 1322177"/>
              <a:gd name="connsiteX168" fmla="*/ 514367 w 3407361"/>
              <a:gd name="connsiteY168" fmla="*/ 1322177 h 1322177"/>
              <a:gd name="connsiteX169" fmla="*/ 488173 w 3407361"/>
              <a:gd name="connsiteY169" fmla="*/ 1310271 h 1322177"/>
              <a:gd name="connsiteX170" fmla="*/ 471505 w 3407361"/>
              <a:gd name="connsiteY170" fmla="*/ 1300746 h 1322177"/>
              <a:gd name="connsiteX171" fmla="*/ 452455 w 3407361"/>
              <a:gd name="connsiteY171" fmla="*/ 1295983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397686 w 3407361"/>
              <a:gd name="connsiteY175" fmla="*/ 1241214 h 1322177"/>
              <a:gd name="connsiteX176" fmla="*/ 388161 w 3407361"/>
              <a:gd name="connsiteY176" fmla="*/ 1229308 h 1322177"/>
              <a:gd name="connsiteX177" fmla="*/ 378636 w 3407361"/>
              <a:gd name="connsiteY177" fmla="*/ 1231689 h 1322177"/>
              <a:gd name="connsiteX178" fmla="*/ 378636 w 3407361"/>
              <a:gd name="connsiteY178" fmla="*/ 1217402 h 1322177"/>
              <a:gd name="connsiteX179" fmla="*/ 373873 w 3407361"/>
              <a:gd name="connsiteY179" fmla="*/ 1203114 h 1322177"/>
              <a:gd name="connsiteX180" fmla="*/ 357205 w 3407361"/>
              <a:gd name="connsiteY180" fmla="*/ 1207877 h 1322177"/>
              <a:gd name="connsiteX181" fmla="*/ 350061 w 3407361"/>
              <a:gd name="connsiteY181" fmla="*/ 1186446 h 1322177"/>
              <a:gd name="connsiteX182" fmla="*/ 335773 w 3407361"/>
              <a:gd name="connsiteY182" fmla="*/ 1167396 h 1322177"/>
              <a:gd name="connsiteX183" fmla="*/ 350061 w 3407361"/>
              <a:gd name="connsiteY183" fmla="*/ 1155489 h 1322177"/>
              <a:gd name="connsiteX184" fmla="*/ 342917 w 3407361"/>
              <a:gd name="connsiteY184" fmla="*/ 1131677 h 1322177"/>
              <a:gd name="connsiteX185" fmla="*/ 326248 w 3407361"/>
              <a:gd name="connsiteY185" fmla="*/ 1119771 h 1322177"/>
              <a:gd name="connsiteX186" fmla="*/ 333392 w 3407361"/>
              <a:gd name="connsiteY186" fmla="*/ 1103102 h 1322177"/>
              <a:gd name="connsiteX187" fmla="*/ 345298 w 3407361"/>
              <a:gd name="connsiteY187" fmla="*/ 1105483 h 1322177"/>
              <a:gd name="connsiteX188" fmla="*/ 373873 w 3407361"/>
              <a:gd name="connsiteY188" fmla="*/ 1110246 h 1322177"/>
              <a:gd name="connsiteX189" fmla="*/ 371492 w 3407361"/>
              <a:gd name="connsiteY189" fmla="*/ 1086433 h 1322177"/>
              <a:gd name="connsiteX190" fmla="*/ 397686 w 3407361"/>
              <a:gd name="connsiteY190" fmla="*/ 1067383 h 1322177"/>
              <a:gd name="connsiteX191" fmla="*/ 402449 w 3407361"/>
              <a:gd name="connsiteY191" fmla="*/ 1010233 h 1322177"/>
              <a:gd name="connsiteX192" fmla="*/ 364348 w 3407361"/>
              <a:gd name="connsiteY192" fmla="*/ 969752 h 1322177"/>
              <a:gd name="connsiteX193" fmla="*/ 345298 w 3407361"/>
              <a:gd name="connsiteY193" fmla="*/ 934033 h 1322177"/>
              <a:gd name="connsiteX194" fmla="*/ 307198 w 3407361"/>
              <a:gd name="connsiteY194" fmla="*/ 900696 h 1322177"/>
              <a:gd name="connsiteX195" fmla="*/ 302436 w 3407361"/>
              <a:gd name="connsiteY195" fmla="*/ 834021 h 1322177"/>
              <a:gd name="connsiteX196" fmla="*/ 321486 w 3407361"/>
              <a:gd name="connsiteY196" fmla="*/ 805446 h 1322177"/>
              <a:gd name="connsiteX197" fmla="*/ 321486 w 3407361"/>
              <a:gd name="connsiteY197" fmla="*/ 805446 h 1322177"/>
              <a:gd name="connsiteX198" fmla="*/ 304817 w 3407361"/>
              <a:gd name="connsiteY198" fmla="*/ 769727 h 1322177"/>
              <a:gd name="connsiteX199" fmla="*/ 283386 w 3407361"/>
              <a:gd name="connsiteY199" fmla="*/ 755439 h 1322177"/>
              <a:gd name="connsiteX200" fmla="*/ 276242 w 3407361"/>
              <a:gd name="connsiteY200" fmla="*/ 738771 h 1322177"/>
              <a:gd name="connsiteX201" fmla="*/ 259573 w 3407361"/>
              <a:gd name="connsiteY201" fmla="*/ 717339 h 1322177"/>
              <a:gd name="connsiteX202" fmla="*/ 240523 w 3407361"/>
              <a:gd name="connsiteY202" fmla="*/ 693527 h 1322177"/>
              <a:gd name="connsiteX203" fmla="*/ 214330 w 3407361"/>
              <a:gd name="connsiteY203" fmla="*/ 684002 h 1322177"/>
              <a:gd name="connsiteX204" fmla="*/ 138130 w 3407361"/>
              <a:gd name="connsiteY204" fmla="*/ 605421 h 1322177"/>
              <a:gd name="connsiteX205" fmla="*/ 71455 w 3407361"/>
              <a:gd name="connsiteY205" fmla="*/ 493502 h 1322177"/>
              <a:gd name="connsiteX206" fmla="*/ 59548 w 3407361"/>
              <a:gd name="connsiteY206" fmla="*/ 436352 h 1322177"/>
              <a:gd name="connsiteX207" fmla="*/ 28592 w 3407361"/>
              <a:gd name="connsiteY207" fmla="*/ 386346 h 1322177"/>
              <a:gd name="connsiteX208" fmla="*/ 28592 w 3407361"/>
              <a:gd name="connsiteY208" fmla="*/ 355389 h 1322177"/>
              <a:gd name="connsiteX209" fmla="*/ 9542 w 3407361"/>
              <a:gd name="connsiteY209" fmla="*/ 305383 h 1322177"/>
              <a:gd name="connsiteX210" fmla="*/ 11923 w 3407361"/>
              <a:gd name="connsiteY210" fmla="*/ 272046 h 1322177"/>
              <a:gd name="connsiteX211" fmla="*/ 4780 w 3407361"/>
              <a:gd name="connsiteY211" fmla="*/ 229183 h 1322177"/>
              <a:gd name="connsiteX212" fmla="*/ 11922 w 3407361"/>
              <a:gd name="connsiteY212" fmla="*/ 202989 h 1322177"/>
              <a:gd name="connsiteX213" fmla="*/ 19066 w 3407361"/>
              <a:gd name="connsiteY213" fmla="*/ 167271 h 1322177"/>
              <a:gd name="connsiteX214" fmla="*/ 9541 w 3407361"/>
              <a:gd name="connsiteY214" fmla="*/ 112502 h 1322177"/>
              <a:gd name="connsiteX215" fmla="*/ 17 w 3407361"/>
              <a:gd name="connsiteY215" fmla="*/ 81546 h 1322177"/>
              <a:gd name="connsiteX216" fmla="*/ 26210 w 3407361"/>
              <a:gd name="connsiteY216" fmla="*/ 62496 h 1322177"/>
              <a:gd name="connsiteX217" fmla="*/ 35736 w 3407361"/>
              <a:gd name="connsiteY217" fmla="*/ 10108 h 1322177"/>
              <a:gd name="connsiteX218" fmla="*/ 3407361 w 3407361"/>
              <a:gd name="connsiteY218" fmla="*/ 0 h 1322177"/>
              <a:gd name="connsiteX219" fmla="*/ 3395185 w 3407361"/>
              <a:gd name="connsiteY219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07286 w 3407361"/>
              <a:gd name="connsiteY66" fmla="*/ 1010233 h 1322177"/>
              <a:gd name="connsiteX67" fmla="*/ 1040624 w 3407361"/>
              <a:gd name="connsiteY67" fmla="*/ 1024520 h 1322177"/>
              <a:gd name="connsiteX68" fmla="*/ 1038242 w 3407361"/>
              <a:gd name="connsiteY68" fmla="*/ 988802 h 1322177"/>
              <a:gd name="connsiteX69" fmla="*/ 1059673 w 3407361"/>
              <a:gd name="connsiteY69" fmla="*/ 995946 h 1322177"/>
              <a:gd name="connsiteX70" fmla="*/ 1069198 w 3407361"/>
              <a:gd name="connsiteY70" fmla="*/ 1024521 h 1322177"/>
              <a:gd name="connsiteX71" fmla="*/ 1085867 w 3407361"/>
              <a:gd name="connsiteY71" fmla="*/ 1022139 h 1322177"/>
              <a:gd name="connsiteX72" fmla="*/ 1083486 w 3407361"/>
              <a:gd name="connsiteY72" fmla="*/ 1003089 h 1322177"/>
              <a:gd name="connsiteX73" fmla="*/ 1083486 w 3407361"/>
              <a:gd name="connsiteY73" fmla="*/ 1003089 h 1322177"/>
              <a:gd name="connsiteX74" fmla="*/ 1093011 w 3407361"/>
              <a:gd name="connsiteY74" fmla="*/ 974514 h 1322177"/>
              <a:gd name="connsiteX75" fmla="*/ 1112061 w 3407361"/>
              <a:gd name="connsiteY75" fmla="*/ 964989 h 1322177"/>
              <a:gd name="connsiteX76" fmla="*/ 1090630 w 3407361"/>
              <a:gd name="connsiteY76" fmla="*/ 967371 h 1322177"/>
              <a:gd name="connsiteX77" fmla="*/ 1047767 w 3407361"/>
              <a:gd name="connsiteY77" fmla="*/ 976896 h 1322177"/>
              <a:gd name="connsiteX78" fmla="*/ 1026336 w 3407361"/>
              <a:gd name="connsiteY78" fmla="*/ 969752 h 1322177"/>
              <a:gd name="connsiteX79" fmla="*/ 997761 w 3407361"/>
              <a:gd name="connsiteY79" fmla="*/ 969752 h 1322177"/>
              <a:gd name="connsiteX80" fmla="*/ 988236 w 3407361"/>
              <a:gd name="connsiteY80" fmla="*/ 960227 h 1322177"/>
              <a:gd name="connsiteX81" fmla="*/ 1012048 w 3407361"/>
              <a:gd name="connsiteY81" fmla="*/ 948321 h 1322177"/>
              <a:gd name="connsiteX82" fmla="*/ 1062055 w 3407361"/>
              <a:gd name="connsiteY82" fmla="*/ 936414 h 1322177"/>
              <a:gd name="connsiteX83" fmla="*/ 1093011 w 3407361"/>
              <a:gd name="connsiteY83" fmla="*/ 929271 h 1322177"/>
              <a:gd name="connsiteX84" fmla="*/ 1116823 w 3407361"/>
              <a:gd name="connsiteY84" fmla="*/ 912602 h 1322177"/>
              <a:gd name="connsiteX85" fmla="*/ 1195405 w 3407361"/>
              <a:gd name="connsiteY85" fmla="*/ 895933 h 1322177"/>
              <a:gd name="connsiteX86" fmla="*/ 1214455 w 3407361"/>
              <a:gd name="connsiteY86" fmla="*/ 884027 h 1322177"/>
              <a:gd name="connsiteX87" fmla="*/ 1183498 w 3407361"/>
              <a:gd name="connsiteY87" fmla="*/ 879264 h 1322177"/>
              <a:gd name="connsiteX88" fmla="*/ 1114442 w 3407361"/>
              <a:gd name="connsiteY88" fmla="*/ 895933 h 1322177"/>
              <a:gd name="connsiteX89" fmla="*/ 1071580 w 3407361"/>
              <a:gd name="connsiteY89" fmla="*/ 907839 h 1322177"/>
              <a:gd name="connsiteX90" fmla="*/ 1047767 w 3407361"/>
              <a:gd name="connsiteY90" fmla="*/ 924508 h 1322177"/>
              <a:gd name="connsiteX91" fmla="*/ 1004905 w 3407361"/>
              <a:gd name="connsiteY91" fmla="*/ 931652 h 1322177"/>
              <a:gd name="connsiteX92" fmla="*/ 983473 w 3407361"/>
              <a:gd name="connsiteY92" fmla="*/ 926889 h 1322177"/>
              <a:gd name="connsiteX93" fmla="*/ 959661 w 3407361"/>
              <a:gd name="connsiteY93" fmla="*/ 931652 h 1322177"/>
              <a:gd name="connsiteX94" fmla="*/ 940611 w 3407361"/>
              <a:gd name="connsiteY94" fmla="*/ 917364 h 1322177"/>
              <a:gd name="connsiteX95" fmla="*/ 919180 w 3407361"/>
              <a:gd name="connsiteY95" fmla="*/ 910221 h 1322177"/>
              <a:gd name="connsiteX96" fmla="*/ 888223 w 3407361"/>
              <a:gd name="connsiteY96" fmla="*/ 910221 h 1322177"/>
              <a:gd name="connsiteX97" fmla="*/ 869173 w 3407361"/>
              <a:gd name="connsiteY97" fmla="*/ 917364 h 1322177"/>
              <a:gd name="connsiteX98" fmla="*/ 869173 w 3407361"/>
              <a:gd name="connsiteY98" fmla="*/ 898314 h 1322177"/>
              <a:gd name="connsiteX99" fmla="*/ 862030 w 3407361"/>
              <a:gd name="connsiteY99" fmla="*/ 872121 h 1322177"/>
              <a:gd name="connsiteX100" fmla="*/ 854886 w 3407361"/>
              <a:gd name="connsiteY100" fmla="*/ 841164 h 1322177"/>
              <a:gd name="connsiteX101" fmla="*/ 859648 w 3407361"/>
              <a:gd name="connsiteY101" fmla="*/ 812589 h 1322177"/>
              <a:gd name="connsiteX102" fmla="*/ 873936 w 3407361"/>
              <a:gd name="connsiteY102" fmla="*/ 791158 h 1322177"/>
              <a:gd name="connsiteX103" fmla="*/ 842980 w 3407361"/>
              <a:gd name="connsiteY103" fmla="*/ 817352 h 1322177"/>
              <a:gd name="connsiteX104" fmla="*/ 816786 w 3407361"/>
              <a:gd name="connsiteY104" fmla="*/ 817352 h 1322177"/>
              <a:gd name="connsiteX105" fmla="*/ 783448 w 3407361"/>
              <a:gd name="connsiteY105" fmla="*/ 819733 h 1322177"/>
              <a:gd name="connsiteX106" fmla="*/ 754873 w 3407361"/>
              <a:gd name="connsiteY106" fmla="*/ 812589 h 1322177"/>
              <a:gd name="connsiteX107" fmla="*/ 731061 w 3407361"/>
              <a:gd name="connsiteY107" fmla="*/ 791158 h 1322177"/>
              <a:gd name="connsiteX108" fmla="*/ 707248 w 3407361"/>
              <a:gd name="connsiteY108" fmla="*/ 784014 h 1322177"/>
              <a:gd name="connsiteX109" fmla="*/ 662005 w 3407361"/>
              <a:gd name="connsiteY109" fmla="*/ 791158 h 1322177"/>
              <a:gd name="connsiteX110" fmla="*/ 619142 w 3407361"/>
              <a:gd name="connsiteY110" fmla="*/ 798302 h 1322177"/>
              <a:gd name="connsiteX111" fmla="*/ 573898 w 3407361"/>
              <a:gd name="connsiteY111" fmla="*/ 805446 h 1322177"/>
              <a:gd name="connsiteX112" fmla="*/ 554848 w 3407361"/>
              <a:gd name="connsiteY112" fmla="*/ 793539 h 1322177"/>
              <a:gd name="connsiteX113" fmla="*/ 550086 w 3407361"/>
              <a:gd name="connsiteY113" fmla="*/ 776871 h 1322177"/>
              <a:gd name="connsiteX114" fmla="*/ 540561 w 3407361"/>
              <a:gd name="connsiteY114" fmla="*/ 753058 h 1322177"/>
              <a:gd name="connsiteX115" fmla="*/ 540561 w 3407361"/>
              <a:gd name="connsiteY115" fmla="*/ 753058 h 1322177"/>
              <a:gd name="connsiteX116" fmla="*/ 545323 w 3407361"/>
              <a:gd name="connsiteY116" fmla="*/ 805446 h 1322177"/>
              <a:gd name="connsiteX117" fmla="*/ 559611 w 3407361"/>
              <a:gd name="connsiteY117" fmla="*/ 822114 h 1322177"/>
              <a:gd name="connsiteX118" fmla="*/ 609617 w 3407361"/>
              <a:gd name="connsiteY118" fmla="*/ 826877 h 1322177"/>
              <a:gd name="connsiteX119" fmla="*/ 659623 w 3407361"/>
              <a:gd name="connsiteY119" fmla="*/ 814971 h 1322177"/>
              <a:gd name="connsiteX120" fmla="*/ 692961 w 3407361"/>
              <a:gd name="connsiteY120" fmla="*/ 810208 h 1322177"/>
              <a:gd name="connsiteX121" fmla="*/ 723917 w 3407361"/>
              <a:gd name="connsiteY121" fmla="*/ 817352 h 1322177"/>
              <a:gd name="connsiteX122" fmla="*/ 740586 w 3407361"/>
              <a:gd name="connsiteY122" fmla="*/ 843546 h 1322177"/>
              <a:gd name="connsiteX123" fmla="*/ 766780 w 3407361"/>
              <a:gd name="connsiteY123" fmla="*/ 843546 h 1322177"/>
              <a:gd name="connsiteX124" fmla="*/ 802498 w 3407361"/>
              <a:gd name="connsiteY124" fmla="*/ 838783 h 1322177"/>
              <a:gd name="connsiteX125" fmla="*/ 831073 w 3407361"/>
              <a:gd name="connsiteY125" fmla="*/ 848308 h 1322177"/>
              <a:gd name="connsiteX126" fmla="*/ 838217 w 3407361"/>
              <a:gd name="connsiteY126" fmla="*/ 893552 h 1322177"/>
              <a:gd name="connsiteX127" fmla="*/ 850123 w 3407361"/>
              <a:gd name="connsiteY127" fmla="*/ 931652 h 1322177"/>
              <a:gd name="connsiteX128" fmla="*/ 850123 w 3407361"/>
              <a:gd name="connsiteY128" fmla="*/ 948321 h 1322177"/>
              <a:gd name="connsiteX129" fmla="*/ 840598 w 3407361"/>
              <a:gd name="connsiteY129" fmla="*/ 964989 h 1322177"/>
              <a:gd name="connsiteX130" fmla="*/ 823930 w 3407361"/>
              <a:gd name="connsiteY130" fmla="*/ 974514 h 1322177"/>
              <a:gd name="connsiteX131" fmla="*/ 802498 w 3407361"/>
              <a:gd name="connsiteY131" fmla="*/ 979277 h 1322177"/>
              <a:gd name="connsiteX132" fmla="*/ 781067 w 3407361"/>
              <a:gd name="connsiteY132" fmla="*/ 979277 h 1322177"/>
              <a:gd name="connsiteX133" fmla="*/ 769161 w 3407361"/>
              <a:gd name="connsiteY133" fmla="*/ 988802 h 1322177"/>
              <a:gd name="connsiteX134" fmla="*/ 769161 w 3407361"/>
              <a:gd name="connsiteY134" fmla="*/ 988802 h 1322177"/>
              <a:gd name="connsiteX135" fmla="*/ 800117 w 3407361"/>
              <a:gd name="connsiteY135" fmla="*/ 991183 h 1322177"/>
              <a:gd name="connsiteX136" fmla="*/ 816786 w 3407361"/>
              <a:gd name="connsiteY136" fmla="*/ 1003089 h 1322177"/>
              <a:gd name="connsiteX137" fmla="*/ 838217 w 3407361"/>
              <a:gd name="connsiteY137" fmla="*/ 993564 h 1322177"/>
              <a:gd name="connsiteX138" fmla="*/ 838217 w 3407361"/>
              <a:gd name="connsiteY138" fmla="*/ 993564 h 1322177"/>
              <a:gd name="connsiteX139" fmla="*/ 864411 w 3407361"/>
              <a:gd name="connsiteY139" fmla="*/ 995946 h 1322177"/>
              <a:gd name="connsiteX140" fmla="*/ 881080 w 3407361"/>
              <a:gd name="connsiteY140" fmla="*/ 984039 h 1322177"/>
              <a:gd name="connsiteX141" fmla="*/ 909655 w 3407361"/>
              <a:gd name="connsiteY141" fmla="*/ 1022139 h 1322177"/>
              <a:gd name="connsiteX142" fmla="*/ 909655 w 3407361"/>
              <a:gd name="connsiteY142" fmla="*/ 1062621 h 1322177"/>
              <a:gd name="connsiteX143" fmla="*/ 902511 w 3407361"/>
              <a:gd name="connsiteY143" fmla="*/ 1084052 h 1322177"/>
              <a:gd name="connsiteX144" fmla="*/ 881080 w 3407361"/>
              <a:gd name="connsiteY144" fmla="*/ 1105483 h 1322177"/>
              <a:gd name="connsiteX145" fmla="*/ 842980 w 3407361"/>
              <a:gd name="connsiteY145" fmla="*/ 1119771 h 1322177"/>
              <a:gd name="connsiteX146" fmla="*/ 828692 w 3407361"/>
              <a:gd name="connsiteY146" fmla="*/ 1136439 h 1322177"/>
              <a:gd name="connsiteX147" fmla="*/ 812023 w 3407361"/>
              <a:gd name="connsiteY147" fmla="*/ 1157871 h 1322177"/>
              <a:gd name="connsiteX148" fmla="*/ 783448 w 3407361"/>
              <a:gd name="connsiteY148" fmla="*/ 1165014 h 1322177"/>
              <a:gd name="connsiteX149" fmla="*/ 766780 w 3407361"/>
              <a:gd name="connsiteY149" fmla="*/ 1172158 h 1322177"/>
              <a:gd name="connsiteX150" fmla="*/ 752492 w 3407361"/>
              <a:gd name="connsiteY150" fmla="*/ 1174539 h 1322177"/>
              <a:gd name="connsiteX151" fmla="*/ 745348 w 3407361"/>
              <a:gd name="connsiteY151" fmla="*/ 1160252 h 1322177"/>
              <a:gd name="connsiteX152" fmla="*/ 745348 w 3407361"/>
              <a:gd name="connsiteY152" fmla="*/ 1160252 h 1322177"/>
              <a:gd name="connsiteX153" fmla="*/ 735823 w 3407361"/>
              <a:gd name="connsiteY153" fmla="*/ 1186446 h 1322177"/>
              <a:gd name="connsiteX154" fmla="*/ 716773 w 3407361"/>
              <a:gd name="connsiteY154" fmla="*/ 1200733 h 1322177"/>
              <a:gd name="connsiteX155" fmla="*/ 700105 w 3407361"/>
              <a:gd name="connsiteY155" fmla="*/ 1207877 h 1322177"/>
              <a:gd name="connsiteX156" fmla="*/ 700105 w 3407361"/>
              <a:gd name="connsiteY156" fmla="*/ 1186446 h 1322177"/>
              <a:gd name="connsiteX157" fmla="*/ 688198 w 3407361"/>
              <a:gd name="connsiteY157" fmla="*/ 1165014 h 1322177"/>
              <a:gd name="connsiteX158" fmla="*/ 690580 w 3407361"/>
              <a:gd name="connsiteY158" fmla="*/ 1210258 h 1322177"/>
              <a:gd name="connsiteX159" fmla="*/ 678673 w 3407361"/>
              <a:gd name="connsiteY159" fmla="*/ 1226927 h 1322177"/>
              <a:gd name="connsiteX160" fmla="*/ 669148 w 3407361"/>
              <a:gd name="connsiteY160" fmla="*/ 1217402 h 1322177"/>
              <a:gd name="connsiteX161" fmla="*/ 647717 w 3407361"/>
              <a:gd name="connsiteY161" fmla="*/ 1210258 h 1322177"/>
              <a:gd name="connsiteX162" fmla="*/ 631048 w 3407361"/>
              <a:gd name="connsiteY162" fmla="*/ 1205496 h 1322177"/>
              <a:gd name="connsiteX163" fmla="*/ 614380 w 3407361"/>
              <a:gd name="connsiteY163" fmla="*/ 1234071 h 1322177"/>
              <a:gd name="connsiteX164" fmla="*/ 588186 w 3407361"/>
              <a:gd name="connsiteY164" fmla="*/ 1248358 h 1322177"/>
              <a:gd name="connsiteX165" fmla="*/ 566755 w 3407361"/>
              <a:gd name="connsiteY165" fmla="*/ 1274552 h 1322177"/>
              <a:gd name="connsiteX166" fmla="*/ 557230 w 3407361"/>
              <a:gd name="connsiteY166" fmla="*/ 1288840 h 1322177"/>
              <a:gd name="connsiteX167" fmla="*/ 545324 w 3407361"/>
              <a:gd name="connsiteY167" fmla="*/ 1307889 h 1322177"/>
              <a:gd name="connsiteX168" fmla="*/ 514367 w 3407361"/>
              <a:gd name="connsiteY168" fmla="*/ 1322177 h 1322177"/>
              <a:gd name="connsiteX169" fmla="*/ 488173 w 3407361"/>
              <a:gd name="connsiteY169" fmla="*/ 1310271 h 1322177"/>
              <a:gd name="connsiteX170" fmla="*/ 471505 w 3407361"/>
              <a:gd name="connsiteY170" fmla="*/ 1300746 h 1322177"/>
              <a:gd name="connsiteX171" fmla="*/ 452455 w 3407361"/>
              <a:gd name="connsiteY171" fmla="*/ 1295983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431023 w 3407361"/>
              <a:gd name="connsiteY174" fmla="*/ 1279314 h 1322177"/>
              <a:gd name="connsiteX175" fmla="*/ 397686 w 3407361"/>
              <a:gd name="connsiteY175" fmla="*/ 1241214 h 1322177"/>
              <a:gd name="connsiteX176" fmla="*/ 388161 w 3407361"/>
              <a:gd name="connsiteY176" fmla="*/ 1229308 h 1322177"/>
              <a:gd name="connsiteX177" fmla="*/ 378636 w 3407361"/>
              <a:gd name="connsiteY177" fmla="*/ 1231689 h 1322177"/>
              <a:gd name="connsiteX178" fmla="*/ 378636 w 3407361"/>
              <a:gd name="connsiteY178" fmla="*/ 1217402 h 1322177"/>
              <a:gd name="connsiteX179" fmla="*/ 373873 w 3407361"/>
              <a:gd name="connsiteY179" fmla="*/ 1203114 h 1322177"/>
              <a:gd name="connsiteX180" fmla="*/ 357205 w 3407361"/>
              <a:gd name="connsiteY180" fmla="*/ 1207877 h 1322177"/>
              <a:gd name="connsiteX181" fmla="*/ 350061 w 3407361"/>
              <a:gd name="connsiteY181" fmla="*/ 1186446 h 1322177"/>
              <a:gd name="connsiteX182" fmla="*/ 335773 w 3407361"/>
              <a:gd name="connsiteY182" fmla="*/ 1167396 h 1322177"/>
              <a:gd name="connsiteX183" fmla="*/ 350061 w 3407361"/>
              <a:gd name="connsiteY183" fmla="*/ 1155489 h 1322177"/>
              <a:gd name="connsiteX184" fmla="*/ 342917 w 3407361"/>
              <a:gd name="connsiteY184" fmla="*/ 1131677 h 1322177"/>
              <a:gd name="connsiteX185" fmla="*/ 326248 w 3407361"/>
              <a:gd name="connsiteY185" fmla="*/ 1119771 h 1322177"/>
              <a:gd name="connsiteX186" fmla="*/ 333392 w 3407361"/>
              <a:gd name="connsiteY186" fmla="*/ 1103102 h 1322177"/>
              <a:gd name="connsiteX187" fmla="*/ 345298 w 3407361"/>
              <a:gd name="connsiteY187" fmla="*/ 1105483 h 1322177"/>
              <a:gd name="connsiteX188" fmla="*/ 373873 w 3407361"/>
              <a:gd name="connsiteY188" fmla="*/ 1110246 h 1322177"/>
              <a:gd name="connsiteX189" fmla="*/ 371492 w 3407361"/>
              <a:gd name="connsiteY189" fmla="*/ 1086433 h 1322177"/>
              <a:gd name="connsiteX190" fmla="*/ 397686 w 3407361"/>
              <a:gd name="connsiteY190" fmla="*/ 1067383 h 1322177"/>
              <a:gd name="connsiteX191" fmla="*/ 402449 w 3407361"/>
              <a:gd name="connsiteY191" fmla="*/ 1010233 h 1322177"/>
              <a:gd name="connsiteX192" fmla="*/ 364348 w 3407361"/>
              <a:gd name="connsiteY192" fmla="*/ 969752 h 1322177"/>
              <a:gd name="connsiteX193" fmla="*/ 345298 w 3407361"/>
              <a:gd name="connsiteY193" fmla="*/ 934033 h 1322177"/>
              <a:gd name="connsiteX194" fmla="*/ 307198 w 3407361"/>
              <a:gd name="connsiteY194" fmla="*/ 900696 h 1322177"/>
              <a:gd name="connsiteX195" fmla="*/ 302436 w 3407361"/>
              <a:gd name="connsiteY195" fmla="*/ 834021 h 1322177"/>
              <a:gd name="connsiteX196" fmla="*/ 321486 w 3407361"/>
              <a:gd name="connsiteY196" fmla="*/ 805446 h 1322177"/>
              <a:gd name="connsiteX197" fmla="*/ 321486 w 3407361"/>
              <a:gd name="connsiteY197" fmla="*/ 805446 h 1322177"/>
              <a:gd name="connsiteX198" fmla="*/ 304817 w 3407361"/>
              <a:gd name="connsiteY198" fmla="*/ 769727 h 1322177"/>
              <a:gd name="connsiteX199" fmla="*/ 283386 w 3407361"/>
              <a:gd name="connsiteY199" fmla="*/ 755439 h 1322177"/>
              <a:gd name="connsiteX200" fmla="*/ 276242 w 3407361"/>
              <a:gd name="connsiteY200" fmla="*/ 738771 h 1322177"/>
              <a:gd name="connsiteX201" fmla="*/ 259573 w 3407361"/>
              <a:gd name="connsiteY201" fmla="*/ 717339 h 1322177"/>
              <a:gd name="connsiteX202" fmla="*/ 240523 w 3407361"/>
              <a:gd name="connsiteY202" fmla="*/ 693527 h 1322177"/>
              <a:gd name="connsiteX203" fmla="*/ 214330 w 3407361"/>
              <a:gd name="connsiteY203" fmla="*/ 684002 h 1322177"/>
              <a:gd name="connsiteX204" fmla="*/ 138130 w 3407361"/>
              <a:gd name="connsiteY204" fmla="*/ 605421 h 1322177"/>
              <a:gd name="connsiteX205" fmla="*/ 71455 w 3407361"/>
              <a:gd name="connsiteY205" fmla="*/ 493502 h 1322177"/>
              <a:gd name="connsiteX206" fmla="*/ 59548 w 3407361"/>
              <a:gd name="connsiteY206" fmla="*/ 436352 h 1322177"/>
              <a:gd name="connsiteX207" fmla="*/ 28592 w 3407361"/>
              <a:gd name="connsiteY207" fmla="*/ 386346 h 1322177"/>
              <a:gd name="connsiteX208" fmla="*/ 28592 w 3407361"/>
              <a:gd name="connsiteY208" fmla="*/ 355389 h 1322177"/>
              <a:gd name="connsiteX209" fmla="*/ 9542 w 3407361"/>
              <a:gd name="connsiteY209" fmla="*/ 305383 h 1322177"/>
              <a:gd name="connsiteX210" fmla="*/ 11923 w 3407361"/>
              <a:gd name="connsiteY210" fmla="*/ 272046 h 1322177"/>
              <a:gd name="connsiteX211" fmla="*/ 4780 w 3407361"/>
              <a:gd name="connsiteY211" fmla="*/ 229183 h 1322177"/>
              <a:gd name="connsiteX212" fmla="*/ 11922 w 3407361"/>
              <a:gd name="connsiteY212" fmla="*/ 202989 h 1322177"/>
              <a:gd name="connsiteX213" fmla="*/ 19066 w 3407361"/>
              <a:gd name="connsiteY213" fmla="*/ 167271 h 1322177"/>
              <a:gd name="connsiteX214" fmla="*/ 9541 w 3407361"/>
              <a:gd name="connsiteY214" fmla="*/ 112502 h 1322177"/>
              <a:gd name="connsiteX215" fmla="*/ 17 w 3407361"/>
              <a:gd name="connsiteY215" fmla="*/ 81546 h 1322177"/>
              <a:gd name="connsiteX216" fmla="*/ 26210 w 3407361"/>
              <a:gd name="connsiteY216" fmla="*/ 62496 h 1322177"/>
              <a:gd name="connsiteX217" fmla="*/ 35736 w 3407361"/>
              <a:gd name="connsiteY217" fmla="*/ 10108 h 1322177"/>
              <a:gd name="connsiteX218" fmla="*/ 3407361 w 3407361"/>
              <a:gd name="connsiteY218" fmla="*/ 0 h 1322177"/>
              <a:gd name="connsiteX219" fmla="*/ 3395185 w 3407361"/>
              <a:gd name="connsiteY219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38242 w 3407361"/>
              <a:gd name="connsiteY67" fmla="*/ 988802 h 1322177"/>
              <a:gd name="connsiteX68" fmla="*/ 1059673 w 3407361"/>
              <a:gd name="connsiteY68" fmla="*/ 995946 h 1322177"/>
              <a:gd name="connsiteX69" fmla="*/ 1069198 w 3407361"/>
              <a:gd name="connsiteY69" fmla="*/ 1024521 h 1322177"/>
              <a:gd name="connsiteX70" fmla="*/ 1085867 w 3407361"/>
              <a:gd name="connsiteY70" fmla="*/ 1022139 h 1322177"/>
              <a:gd name="connsiteX71" fmla="*/ 1083486 w 3407361"/>
              <a:gd name="connsiteY71" fmla="*/ 1003089 h 1322177"/>
              <a:gd name="connsiteX72" fmla="*/ 1083486 w 3407361"/>
              <a:gd name="connsiteY72" fmla="*/ 1003089 h 1322177"/>
              <a:gd name="connsiteX73" fmla="*/ 1093011 w 3407361"/>
              <a:gd name="connsiteY73" fmla="*/ 974514 h 1322177"/>
              <a:gd name="connsiteX74" fmla="*/ 1112061 w 3407361"/>
              <a:gd name="connsiteY74" fmla="*/ 964989 h 1322177"/>
              <a:gd name="connsiteX75" fmla="*/ 1090630 w 3407361"/>
              <a:gd name="connsiteY75" fmla="*/ 967371 h 1322177"/>
              <a:gd name="connsiteX76" fmla="*/ 1047767 w 3407361"/>
              <a:gd name="connsiteY76" fmla="*/ 976896 h 1322177"/>
              <a:gd name="connsiteX77" fmla="*/ 1026336 w 3407361"/>
              <a:gd name="connsiteY77" fmla="*/ 969752 h 1322177"/>
              <a:gd name="connsiteX78" fmla="*/ 997761 w 3407361"/>
              <a:gd name="connsiteY78" fmla="*/ 969752 h 1322177"/>
              <a:gd name="connsiteX79" fmla="*/ 988236 w 3407361"/>
              <a:gd name="connsiteY79" fmla="*/ 960227 h 1322177"/>
              <a:gd name="connsiteX80" fmla="*/ 1012048 w 3407361"/>
              <a:gd name="connsiteY80" fmla="*/ 948321 h 1322177"/>
              <a:gd name="connsiteX81" fmla="*/ 1062055 w 3407361"/>
              <a:gd name="connsiteY81" fmla="*/ 936414 h 1322177"/>
              <a:gd name="connsiteX82" fmla="*/ 1093011 w 3407361"/>
              <a:gd name="connsiteY82" fmla="*/ 929271 h 1322177"/>
              <a:gd name="connsiteX83" fmla="*/ 1116823 w 3407361"/>
              <a:gd name="connsiteY83" fmla="*/ 912602 h 1322177"/>
              <a:gd name="connsiteX84" fmla="*/ 1195405 w 3407361"/>
              <a:gd name="connsiteY84" fmla="*/ 895933 h 1322177"/>
              <a:gd name="connsiteX85" fmla="*/ 1214455 w 3407361"/>
              <a:gd name="connsiteY85" fmla="*/ 884027 h 1322177"/>
              <a:gd name="connsiteX86" fmla="*/ 1183498 w 3407361"/>
              <a:gd name="connsiteY86" fmla="*/ 879264 h 1322177"/>
              <a:gd name="connsiteX87" fmla="*/ 1114442 w 3407361"/>
              <a:gd name="connsiteY87" fmla="*/ 895933 h 1322177"/>
              <a:gd name="connsiteX88" fmla="*/ 1071580 w 3407361"/>
              <a:gd name="connsiteY88" fmla="*/ 907839 h 1322177"/>
              <a:gd name="connsiteX89" fmla="*/ 1047767 w 3407361"/>
              <a:gd name="connsiteY89" fmla="*/ 924508 h 1322177"/>
              <a:gd name="connsiteX90" fmla="*/ 1004905 w 3407361"/>
              <a:gd name="connsiteY90" fmla="*/ 931652 h 1322177"/>
              <a:gd name="connsiteX91" fmla="*/ 983473 w 3407361"/>
              <a:gd name="connsiteY91" fmla="*/ 926889 h 1322177"/>
              <a:gd name="connsiteX92" fmla="*/ 959661 w 3407361"/>
              <a:gd name="connsiteY92" fmla="*/ 931652 h 1322177"/>
              <a:gd name="connsiteX93" fmla="*/ 940611 w 3407361"/>
              <a:gd name="connsiteY93" fmla="*/ 917364 h 1322177"/>
              <a:gd name="connsiteX94" fmla="*/ 919180 w 3407361"/>
              <a:gd name="connsiteY94" fmla="*/ 910221 h 1322177"/>
              <a:gd name="connsiteX95" fmla="*/ 888223 w 3407361"/>
              <a:gd name="connsiteY95" fmla="*/ 910221 h 1322177"/>
              <a:gd name="connsiteX96" fmla="*/ 869173 w 3407361"/>
              <a:gd name="connsiteY96" fmla="*/ 917364 h 1322177"/>
              <a:gd name="connsiteX97" fmla="*/ 869173 w 3407361"/>
              <a:gd name="connsiteY97" fmla="*/ 898314 h 1322177"/>
              <a:gd name="connsiteX98" fmla="*/ 862030 w 3407361"/>
              <a:gd name="connsiteY98" fmla="*/ 872121 h 1322177"/>
              <a:gd name="connsiteX99" fmla="*/ 854886 w 3407361"/>
              <a:gd name="connsiteY99" fmla="*/ 841164 h 1322177"/>
              <a:gd name="connsiteX100" fmla="*/ 859648 w 3407361"/>
              <a:gd name="connsiteY100" fmla="*/ 812589 h 1322177"/>
              <a:gd name="connsiteX101" fmla="*/ 873936 w 3407361"/>
              <a:gd name="connsiteY101" fmla="*/ 791158 h 1322177"/>
              <a:gd name="connsiteX102" fmla="*/ 842980 w 3407361"/>
              <a:gd name="connsiteY102" fmla="*/ 817352 h 1322177"/>
              <a:gd name="connsiteX103" fmla="*/ 816786 w 3407361"/>
              <a:gd name="connsiteY103" fmla="*/ 817352 h 1322177"/>
              <a:gd name="connsiteX104" fmla="*/ 783448 w 3407361"/>
              <a:gd name="connsiteY104" fmla="*/ 819733 h 1322177"/>
              <a:gd name="connsiteX105" fmla="*/ 754873 w 3407361"/>
              <a:gd name="connsiteY105" fmla="*/ 812589 h 1322177"/>
              <a:gd name="connsiteX106" fmla="*/ 731061 w 3407361"/>
              <a:gd name="connsiteY106" fmla="*/ 791158 h 1322177"/>
              <a:gd name="connsiteX107" fmla="*/ 707248 w 3407361"/>
              <a:gd name="connsiteY107" fmla="*/ 784014 h 1322177"/>
              <a:gd name="connsiteX108" fmla="*/ 662005 w 3407361"/>
              <a:gd name="connsiteY108" fmla="*/ 791158 h 1322177"/>
              <a:gd name="connsiteX109" fmla="*/ 619142 w 3407361"/>
              <a:gd name="connsiteY109" fmla="*/ 798302 h 1322177"/>
              <a:gd name="connsiteX110" fmla="*/ 573898 w 3407361"/>
              <a:gd name="connsiteY110" fmla="*/ 805446 h 1322177"/>
              <a:gd name="connsiteX111" fmla="*/ 554848 w 3407361"/>
              <a:gd name="connsiteY111" fmla="*/ 793539 h 1322177"/>
              <a:gd name="connsiteX112" fmla="*/ 550086 w 3407361"/>
              <a:gd name="connsiteY112" fmla="*/ 776871 h 1322177"/>
              <a:gd name="connsiteX113" fmla="*/ 540561 w 3407361"/>
              <a:gd name="connsiteY113" fmla="*/ 753058 h 1322177"/>
              <a:gd name="connsiteX114" fmla="*/ 540561 w 3407361"/>
              <a:gd name="connsiteY114" fmla="*/ 753058 h 1322177"/>
              <a:gd name="connsiteX115" fmla="*/ 545323 w 3407361"/>
              <a:gd name="connsiteY115" fmla="*/ 805446 h 1322177"/>
              <a:gd name="connsiteX116" fmla="*/ 559611 w 3407361"/>
              <a:gd name="connsiteY116" fmla="*/ 822114 h 1322177"/>
              <a:gd name="connsiteX117" fmla="*/ 609617 w 3407361"/>
              <a:gd name="connsiteY117" fmla="*/ 826877 h 1322177"/>
              <a:gd name="connsiteX118" fmla="*/ 659623 w 3407361"/>
              <a:gd name="connsiteY118" fmla="*/ 814971 h 1322177"/>
              <a:gd name="connsiteX119" fmla="*/ 692961 w 3407361"/>
              <a:gd name="connsiteY119" fmla="*/ 810208 h 1322177"/>
              <a:gd name="connsiteX120" fmla="*/ 723917 w 3407361"/>
              <a:gd name="connsiteY120" fmla="*/ 817352 h 1322177"/>
              <a:gd name="connsiteX121" fmla="*/ 740586 w 3407361"/>
              <a:gd name="connsiteY121" fmla="*/ 843546 h 1322177"/>
              <a:gd name="connsiteX122" fmla="*/ 766780 w 3407361"/>
              <a:gd name="connsiteY122" fmla="*/ 843546 h 1322177"/>
              <a:gd name="connsiteX123" fmla="*/ 802498 w 3407361"/>
              <a:gd name="connsiteY123" fmla="*/ 838783 h 1322177"/>
              <a:gd name="connsiteX124" fmla="*/ 831073 w 3407361"/>
              <a:gd name="connsiteY124" fmla="*/ 848308 h 1322177"/>
              <a:gd name="connsiteX125" fmla="*/ 838217 w 3407361"/>
              <a:gd name="connsiteY125" fmla="*/ 893552 h 1322177"/>
              <a:gd name="connsiteX126" fmla="*/ 850123 w 3407361"/>
              <a:gd name="connsiteY126" fmla="*/ 931652 h 1322177"/>
              <a:gd name="connsiteX127" fmla="*/ 850123 w 3407361"/>
              <a:gd name="connsiteY127" fmla="*/ 948321 h 1322177"/>
              <a:gd name="connsiteX128" fmla="*/ 840598 w 3407361"/>
              <a:gd name="connsiteY128" fmla="*/ 964989 h 1322177"/>
              <a:gd name="connsiteX129" fmla="*/ 823930 w 3407361"/>
              <a:gd name="connsiteY129" fmla="*/ 974514 h 1322177"/>
              <a:gd name="connsiteX130" fmla="*/ 802498 w 3407361"/>
              <a:gd name="connsiteY130" fmla="*/ 979277 h 1322177"/>
              <a:gd name="connsiteX131" fmla="*/ 781067 w 3407361"/>
              <a:gd name="connsiteY131" fmla="*/ 979277 h 1322177"/>
              <a:gd name="connsiteX132" fmla="*/ 769161 w 3407361"/>
              <a:gd name="connsiteY132" fmla="*/ 988802 h 1322177"/>
              <a:gd name="connsiteX133" fmla="*/ 769161 w 3407361"/>
              <a:gd name="connsiteY133" fmla="*/ 988802 h 1322177"/>
              <a:gd name="connsiteX134" fmla="*/ 800117 w 3407361"/>
              <a:gd name="connsiteY134" fmla="*/ 991183 h 1322177"/>
              <a:gd name="connsiteX135" fmla="*/ 816786 w 3407361"/>
              <a:gd name="connsiteY135" fmla="*/ 1003089 h 1322177"/>
              <a:gd name="connsiteX136" fmla="*/ 838217 w 3407361"/>
              <a:gd name="connsiteY136" fmla="*/ 993564 h 1322177"/>
              <a:gd name="connsiteX137" fmla="*/ 838217 w 3407361"/>
              <a:gd name="connsiteY137" fmla="*/ 993564 h 1322177"/>
              <a:gd name="connsiteX138" fmla="*/ 864411 w 3407361"/>
              <a:gd name="connsiteY138" fmla="*/ 995946 h 1322177"/>
              <a:gd name="connsiteX139" fmla="*/ 881080 w 3407361"/>
              <a:gd name="connsiteY139" fmla="*/ 984039 h 1322177"/>
              <a:gd name="connsiteX140" fmla="*/ 909655 w 3407361"/>
              <a:gd name="connsiteY140" fmla="*/ 1022139 h 1322177"/>
              <a:gd name="connsiteX141" fmla="*/ 909655 w 3407361"/>
              <a:gd name="connsiteY141" fmla="*/ 1062621 h 1322177"/>
              <a:gd name="connsiteX142" fmla="*/ 902511 w 3407361"/>
              <a:gd name="connsiteY142" fmla="*/ 1084052 h 1322177"/>
              <a:gd name="connsiteX143" fmla="*/ 881080 w 3407361"/>
              <a:gd name="connsiteY143" fmla="*/ 1105483 h 1322177"/>
              <a:gd name="connsiteX144" fmla="*/ 842980 w 3407361"/>
              <a:gd name="connsiteY144" fmla="*/ 1119771 h 1322177"/>
              <a:gd name="connsiteX145" fmla="*/ 828692 w 3407361"/>
              <a:gd name="connsiteY145" fmla="*/ 1136439 h 1322177"/>
              <a:gd name="connsiteX146" fmla="*/ 812023 w 3407361"/>
              <a:gd name="connsiteY146" fmla="*/ 1157871 h 1322177"/>
              <a:gd name="connsiteX147" fmla="*/ 783448 w 3407361"/>
              <a:gd name="connsiteY147" fmla="*/ 1165014 h 1322177"/>
              <a:gd name="connsiteX148" fmla="*/ 766780 w 3407361"/>
              <a:gd name="connsiteY148" fmla="*/ 1172158 h 1322177"/>
              <a:gd name="connsiteX149" fmla="*/ 752492 w 3407361"/>
              <a:gd name="connsiteY149" fmla="*/ 1174539 h 1322177"/>
              <a:gd name="connsiteX150" fmla="*/ 745348 w 3407361"/>
              <a:gd name="connsiteY150" fmla="*/ 1160252 h 1322177"/>
              <a:gd name="connsiteX151" fmla="*/ 745348 w 3407361"/>
              <a:gd name="connsiteY151" fmla="*/ 1160252 h 1322177"/>
              <a:gd name="connsiteX152" fmla="*/ 735823 w 3407361"/>
              <a:gd name="connsiteY152" fmla="*/ 1186446 h 1322177"/>
              <a:gd name="connsiteX153" fmla="*/ 716773 w 3407361"/>
              <a:gd name="connsiteY153" fmla="*/ 1200733 h 1322177"/>
              <a:gd name="connsiteX154" fmla="*/ 700105 w 3407361"/>
              <a:gd name="connsiteY154" fmla="*/ 1207877 h 1322177"/>
              <a:gd name="connsiteX155" fmla="*/ 700105 w 3407361"/>
              <a:gd name="connsiteY155" fmla="*/ 1186446 h 1322177"/>
              <a:gd name="connsiteX156" fmla="*/ 688198 w 3407361"/>
              <a:gd name="connsiteY156" fmla="*/ 1165014 h 1322177"/>
              <a:gd name="connsiteX157" fmla="*/ 690580 w 3407361"/>
              <a:gd name="connsiteY157" fmla="*/ 1210258 h 1322177"/>
              <a:gd name="connsiteX158" fmla="*/ 678673 w 3407361"/>
              <a:gd name="connsiteY158" fmla="*/ 1226927 h 1322177"/>
              <a:gd name="connsiteX159" fmla="*/ 669148 w 3407361"/>
              <a:gd name="connsiteY159" fmla="*/ 1217402 h 1322177"/>
              <a:gd name="connsiteX160" fmla="*/ 647717 w 3407361"/>
              <a:gd name="connsiteY160" fmla="*/ 1210258 h 1322177"/>
              <a:gd name="connsiteX161" fmla="*/ 631048 w 3407361"/>
              <a:gd name="connsiteY161" fmla="*/ 1205496 h 1322177"/>
              <a:gd name="connsiteX162" fmla="*/ 614380 w 3407361"/>
              <a:gd name="connsiteY162" fmla="*/ 1234071 h 1322177"/>
              <a:gd name="connsiteX163" fmla="*/ 588186 w 3407361"/>
              <a:gd name="connsiteY163" fmla="*/ 1248358 h 1322177"/>
              <a:gd name="connsiteX164" fmla="*/ 566755 w 3407361"/>
              <a:gd name="connsiteY164" fmla="*/ 1274552 h 1322177"/>
              <a:gd name="connsiteX165" fmla="*/ 557230 w 3407361"/>
              <a:gd name="connsiteY165" fmla="*/ 1288840 h 1322177"/>
              <a:gd name="connsiteX166" fmla="*/ 545324 w 3407361"/>
              <a:gd name="connsiteY166" fmla="*/ 1307889 h 1322177"/>
              <a:gd name="connsiteX167" fmla="*/ 514367 w 3407361"/>
              <a:gd name="connsiteY167" fmla="*/ 1322177 h 1322177"/>
              <a:gd name="connsiteX168" fmla="*/ 488173 w 3407361"/>
              <a:gd name="connsiteY168" fmla="*/ 1310271 h 1322177"/>
              <a:gd name="connsiteX169" fmla="*/ 471505 w 3407361"/>
              <a:gd name="connsiteY169" fmla="*/ 1300746 h 1322177"/>
              <a:gd name="connsiteX170" fmla="*/ 452455 w 3407361"/>
              <a:gd name="connsiteY170" fmla="*/ 1295983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397686 w 3407361"/>
              <a:gd name="connsiteY174" fmla="*/ 1241214 h 1322177"/>
              <a:gd name="connsiteX175" fmla="*/ 388161 w 3407361"/>
              <a:gd name="connsiteY175" fmla="*/ 1229308 h 1322177"/>
              <a:gd name="connsiteX176" fmla="*/ 378636 w 3407361"/>
              <a:gd name="connsiteY176" fmla="*/ 1231689 h 1322177"/>
              <a:gd name="connsiteX177" fmla="*/ 378636 w 3407361"/>
              <a:gd name="connsiteY177" fmla="*/ 1217402 h 1322177"/>
              <a:gd name="connsiteX178" fmla="*/ 373873 w 3407361"/>
              <a:gd name="connsiteY178" fmla="*/ 1203114 h 1322177"/>
              <a:gd name="connsiteX179" fmla="*/ 357205 w 3407361"/>
              <a:gd name="connsiteY179" fmla="*/ 1207877 h 1322177"/>
              <a:gd name="connsiteX180" fmla="*/ 350061 w 3407361"/>
              <a:gd name="connsiteY180" fmla="*/ 1186446 h 1322177"/>
              <a:gd name="connsiteX181" fmla="*/ 335773 w 3407361"/>
              <a:gd name="connsiteY181" fmla="*/ 1167396 h 1322177"/>
              <a:gd name="connsiteX182" fmla="*/ 350061 w 3407361"/>
              <a:gd name="connsiteY182" fmla="*/ 1155489 h 1322177"/>
              <a:gd name="connsiteX183" fmla="*/ 342917 w 3407361"/>
              <a:gd name="connsiteY183" fmla="*/ 1131677 h 1322177"/>
              <a:gd name="connsiteX184" fmla="*/ 326248 w 3407361"/>
              <a:gd name="connsiteY184" fmla="*/ 1119771 h 1322177"/>
              <a:gd name="connsiteX185" fmla="*/ 333392 w 3407361"/>
              <a:gd name="connsiteY185" fmla="*/ 1103102 h 1322177"/>
              <a:gd name="connsiteX186" fmla="*/ 345298 w 3407361"/>
              <a:gd name="connsiteY186" fmla="*/ 1105483 h 1322177"/>
              <a:gd name="connsiteX187" fmla="*/ 373873 w 3407361"/>
              <a:gd name="connsiteY187" fmla="*/ 1110246 h 1322177"/>
              <a:gd name="connsiteX188" fmla="*/ 371492 w 3407361"/>
              <a:gd name="connsiteY188" fmla="*/ 1086433 h 1322177"/>
              <a:gd name="connsiteX189" fmla="*/ 397686 w 3407361"/>
              <a:gd name="connsiteY189" fmla="*/ 1067383 h 1322177"/>
              <a:gd name="connsiteX190" fmla="*/ 402449 w 3407361"/>
              <a:gd name="connsiteY190" fmla="*/ 1010233 h 1322177"/>
              <a:gd name="connsiteX191" fmla="*/ 364348 w 3407361"/>
              <a:gd name="connsiteY191" fmla="*/ 969752 h 1322177"/>
              <a:gd name="connsiteX192" fmla="*/ 345298 w 3407361"/>
              <a:gd name="connsiteY192" fmla="*/ 934033 h 1322177"/>
              <a:gd name="connsiteX193" fmla="*/ 307198 w 3407361"/>
              <a:gd name="connsiteY193" fmla="*/ 900696 h 1322177"/>
              <a:gd name="connsiteX194" fmla="*/ 302436 w 3407361"/>
              <a:gd name="connsiteY194" fmla="*/ 834021 h 1322177"/>
              <a:gd name="connsiteX195" fmla="*/ 321486 w 3407361"/>
              <a:gd name="connsiteY195" fmla="*/ 805446 h 1322177"/>
              <a:gd name="connsiteX196" fmla="*/ 321486 w 3407361"/>
              <a:gd name="connsiteY196" fmla="*/ 805446 h 1322177"/>
              <a:gd name="connsiteX197" fmla="*/ 304817 w 3407361"/>
              <a:gd name="connsiteY197" fmla="*/ 769727 h 1322177"/>
              <a:gd name="connsiteX198" fmla="*/ 283386 w 3407361"/>
              <a:gd name="connsiteY198" fmla="*/ 755439 h 1322177"/>
              <a:gd name="connsiteX199" fmla="*/ 276242 w 3407361"/>
              <a:gd name="connsiteY199" fmla="*/ 738771 h 1322177"/>
              <a:gd name="connsiteX200" fmla="*/ 259573 w 3407361"/>
              <a:gd name="connsiteY200" fmla="*/ 717339 h 1322177"/>
              <a:gd name="connsiteX201" fmla="*/ 240523 w 3407361"/>
              <a:gd name="connsiteY201" fmla="*/ 693527 h 1322177"/>
              <a:gd name="connsiteX202" fmla="*/ 214330 w 3407361"/>
              <a:gd name="connsiteY202" fmla="*/ 684002 h 1322177"/>
              <a:gd name="connsiteX203" fmla="*/ 138130 w 3407361"/>
              <a:gd name="connsiteY203" fmla="*/ 605421 h 1322177"/>
              <a:gd name="connsiteX204" fmla="*/ 71455 w 3407361"/>
              <a:gd name="connsiteY204" fmla="*/ 493502 h 1322177"/>
              <a:gd name="connsiteX205" fmla="*/ 59548 w 3407361"/>
              <a:gd name="connsiteY205" fmla="*/ 436352 h 1322177"/>
              <a:gd name="connsiteX206" fmla="*/ 28592 w 3407361"/>
              <a:gd name="connsiteY206" fmla="*/ 386346 h 1322177"/>
              <a:gd name="connsiteX207" fmla="*/ 28592 w 3407361"/>
              <a:gd name="connsiteY207" fmla="*/ 355389 h 1322177"/>
              <a:gd name="connsiteX208" fmla="*/ 9542 w 3407361"/>
              <a:gd name="connsiteY208" fmla="*/ 305383 h 1322177"/>
              <a:gd name="connsiteX209" fmla="*/ 11923 w 3407361"/>
              <a:gd name="connsiteY209" fmla="*/ 272046 h 1322177"/>
              <a:gd name="connsiteX210" fmla="*/ 4780 w 3407361"/>
              <a:gd name="connsiteY210" fmla="*/ 229183 h 1322177"/>
              <a:gd name="connsiteX211" fmla="*/ 11922 w 3407361"/>
              <a:gd name="connsiteY211" fmla="*/ 202989 h 1322177"/>
              <a:gd name="connsiteX212" fmla="*/ 19066 w 3407361"/>
              <a:gd name="connsiteY212" fmla="*/ 167271 h 1322177"/>
              <a:gd name="connsiteX213" fmla="*/ 9541 w 3407361"/>
              <a:gd name="connsiteY213" fmla="*/ 112502 h 1322177"/>
              <a:gd name="connsiteX214" fmla="*/ 17 w 3407361"/>
              <a:gd name="connsiteY214" fmla="*/ 81546 h 1322177"/>
              <a:gd name="connsiteX215" fmla="*/ 26210 w 3407361"/>
              <a:gd name="connsiteY215" fmla="*/ 62496 h 1322177"/>
              <a:gd name="connsiteX216" fmla="*/ 35736 w 3407361"/>
              <a:gd name="connsiteY216" fmla="*/ 10108 h 1322177"/>
              <a:gd name="connsiteX217" fmla="*/ 3407361 w 3407361"/>
              <a:gd name="connsiteY217" fmla="*/ 0 h 1322177"/>
              <a:gd name="connsiteX218" fmla="*/ 3395185 w 3407361"/>
              <a:gd name="connsiteY218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995946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8217 w 3407361"/>
              <a:gd name="connsiteY136" fmla="*/ 993564 h 1322177"/>
              <a:gd name="connsiteX137" fmla="*/ 864411 w 3407361"/>
              <a:gd name="connsiteY137" fmla="*/ 995946 h 1322177"/>
              <a:gd name="connsiteX138" fmla="*/ 881080 w 3407361"/>
              <a:gd name="connsiteY138" fmla="*/ 984039 h 1322177"/>
              <a:gd name="connsiteX139" fmla="*/ 909655 w 3407361"/>
              <a:gd name="connsiteY139" fmla="*/ 102213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35736 w 3407361"/>
              <a:gd name="connsiteY215" fmla="*/ 10108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8217 w 3407361"/>
              <a:gd name="connsiteY136" fmla="*/ 993564 h 1322177"/>
              <a:gd name="connsiteX137" fmla="*/ 864411 w 3407361"/>
              <a:gd name="connsiteY137" fmla="*/ 995946 h 1322177"/>
              <a:gd name="connsiteX138" fmla="*/ 881080 w 3407361"/>
              <a:gd name="connsiteY138" fmla="*/ 984039 h 1322177"/>
              <a:gd name="connsiteX139" fmla="*/ 909655 w 3407361"/>
              <a:gd name="connsiteY139" fmla="*/ 102213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35736 w 3407361"/>
              <a:gd name="connsiteY215" fmla="*/ 10108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8217 w 3407361"/>
              <a:gd name="connsiteY136" fmla="*/ 993564 h 1322177"/>
              <a:gd name="connsiteX137" fmla="*/ 859648 w 3407361"/>
              <a:gd name="connsiteY137" fmla="*/ 1024521 h 1322177"/>
              <a:gd name="connsiteX138" fmla="*/ 881080 w 3407361"/>
              <a:gd name="connsiteY138" fmla="*/ 984039 h 1322177"/>
              <a:gd name="connsiteX139" fmla="*/ 909655 w 3407361"/>
              <a:gd name="connsiteY139" fmla="*/ 102213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35736 w 3407361"/>
              <a:gd name="connsiteY215" fmla="*/ 10108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3455 w 3407361"/>
              <a:gd name="connsiteY136" fmla="*/ 1014996 h 1322177"/>
              <a:gd name="connsiteX137" fmla="*/ 859648 w 3407361"/>
              <a:gd name="connsiteY137" fmla="*/ 1024521 h 1322177"/>
              <a:gd name="connsiteX138" fmla="*/ 881080 w 3407361"/>
              <a:gd name="connsiteY138" fmla="*/ 984039 h 1322177"/>
              <a:gd name="connsiteX139" fmla="*/ 909655 w 3407361"/>
              <a:gd name="connsiteY139" fmla="*/ 102213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35736 w 3407361"/>
              <a:gd name="connsiteY215" fmla="*/ 10108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3455 w 3407361"/>
              <a:gd name="connsiteY136" fmla="*/ 1014996 h 1322177"/>
              <a:gd name="connsiteX137" fmla="*/ 859648 w 3407361"/>
              <a:gd name="connsiteY137" fmla="*/ 1024521 h 1322177"/>
              <a:gd name="connsiteX138" fmla="*/ 888223 w 3407361"/>
              <a:gd name="connsiteY138" fmla="*/ 1014995 h 1322177"/>
              <a:gd name="connsiteX139" fmla="*/ 909655 w 3407361"/>
              <a:gd name="connsiteY139" fmla="*/ 102213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35736 w 3407361"/>
              <a:gd name="connsiteY215" fmla="*/ 10108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3455 w 3407361"/>
              <a:gd name="connsiteY136" fmla="*/ 1014996 h 1322177"/>
              <a:gd name="connsiteX137" fmla="*/ 859648 w 3407361"/>
              <a:gd name="connsiteY137" fmla="*/ 1024521 h 1322177"/>
              <a:gd name="connsiteX138" fmla="*/ 888223 w 3407361"/>
              <a:gd name="connsiteY138" fmla="*/ 1014995 h 1322177"/>
              <a:gd name="connsiteX139" fmla="*/ 926324 w 3407361"/>
              <a:gd name="connsiteY139" fmla="*/ 1003089 h 1322177"/>
              <a:gd name="connsiteX140" fmla="*/ 909655 w 3407361"/>
              <a:gd name="connsiteY140" fmla="*/ 1062621 h 1322177"/>
              <a:gd name="connsiteX141" fmla="*/ 902511 w 3407361"/>
              <a:gd name="connsiteY141" fmla="*/ 1084052 h 1322177"/>
              <a:gd name="connsiteX142" fmla="*/ 881080 w 3407361"/>
              <a:gd name="connsiteY142" fmla="*/ 1105483 h 1322177"/>
              <a:gd name="connsiteX143" fmla="*/ 842980 w 3407361"/>
              <a:gd name="connsiteY143" fmla="*/ 1119771 h 1322177"/>
              <a:gd name="connsiteX144" fmla="*/ 828692 w 3407361"/>
              <a:gd name="connsiteY144" fmla="*/ 1136439 h 1322177"/>
              <a:gd name="connsiteX145" fmla="*/ 812023 w 3407361"/>
              <a:gd name="connsiteY145" fmla="*/ 1157871 h 1322177"/>
              <a:gd name="connsiteX146" fmla="*/ 783448 w 3407361"/>
              <a:gd name="connsiteY146" fmla="*/ 1165014 h 1322177"/>
              <a:gd name="connsiteX147" fmla="*/ 766780 w 3407361"/>
              <a:gd name="connsiteY147" fmla="*/ 1172158 h 1322177"/>
              <a:gd name="connsiteX148" fmla="*/ 752492 w 3407361"/>
              <a:gd name="connsiteY148" fmla="*/ 1174539 h 1322177"/>
              <a:gd name="connsiteX149" fmla="*/ 745348 w 3407361"/>
              <a:gd name="connsiteY149" fmla="*/ 1160252 h 1322177"/>
              <a:gd name="connsiteX150" fmla="*/ 745348 w 3407361"/>
              <a:gd name="connsiteY150" fmla="*/ 1160252 h 1322177"/>
              <a:gd name="connsiteX151" fmla="*/ 735823 w 3407361"/>
              <a:gd name="connsiteY151" fmla="*/ 1186446 h 1322177"/>
              <a:gd name="connsiteX152" fmla="*/ 716773 w 3407361"/>
              <a:gd name="connsiteY152" fmla="*/ 1200733 h 1322177"/>
              <a:gd name="connsiteX153" fmla="*/ 700105 w 3407361"/>
              <a:gd name="connsiteY153" fmla="*/ 1207877 h 1322177"/>
              <a:gd name="connsiteX154" fmla="*/ 700105 w 3407361"/>
              <a:gd name="connsiteY154" fmla="*/ 1186446 h 1322177"/>
              <a:gd name="connsiteX155" fmla="*/ 688198 w 3407361"/>
              <a:gd name="connsiteY155" fmla="*/ 1165014 h 1322177"/>
              <a:gd name="connsiteX156" fmla="*/ 690580 w 3407361"/>
              <a:gd name="connsiteY156" fmla="*/ 1210258 h 1322177"/>
              <a:gd name="connsiteX157" fmla="*/ 678673 w 3407361"/>
              <a:gd name="connsiteY157" fmla="*/ 1226927 h 1322177"/>
              <a:gd name="connsiteX158" fmla="*/ 669148 w 3407361"/>
              <a:gd name="connsiteY158" fmla="*/ 1217402 h 1322177"/>
              <a:gd name="connsiteX159" fmla="*/ 647717 w 3407361"/>
              <a:gd name="connsiteY159" fmla="*/ 1210258 h 1322177"/>
              <a:gd name="connsiteX160" fmla="*/ 631048 w 3407361"/>
              <a:gd name="connsiteY160" fmla="*/ 1205496 h 1322177"/>
              <a:gd name="connsiteX161" fmla="*/ 614380 w 3407361"/>
              <a:gd name="connsiteY161" fmla="*/ 1234071 h 1322177"/>
              <a:gd name="connsiteX162" fmla="*/ 588186 w 3407361"/>
              <a:gd name="connsiteY162" fmla="*/ 1248358 h 1322177"/>
              <a:gd name="connsiteX163" fmla="*/ 566755 w 3407361"/>
              <a:gd name="connsiteY163" fmla="*/ 1274552 h 1322177"/>
              <a:gd name="connsiteX164" fmla="*/ 557230 w 3407361"/>
              <a:gd name="connsiteY164" fmla="*/ 1288840 h 1322177"/>
              <a:gd name="connsiteX165" fmla="*/ 545324 w 3407361"/>
              <a:gd name="connsiteY165" fmla="*/ 1307889 h 1322177"/>
              <a:gd name="connsiteX166" fmla="*/ 514367 w 3407361"/>
              <a:gd name="connsiteY166" fmla="*/ 1322177 h 1322177"/>
              <a:gd name="connsiteX167" fmla="*/ 488173 w 3407361"/>
              <a:gd name="connsiteY167" fmla="*/ 1310271 h 1322177"/>
              <a:gd name="connsiteX168" fmla="*/ 471505 w 3407361"/>
              <a:gd name="connsiteY168" fmla="*/ 1300746 h 1322177"/>
              <a:gd name="connsiteX169" fmla="*/ 452455 w 3407361"/>
              <a:gd name="connsiteY169" fmla="*/ 1295983 h 1322177"/>
              <a:gd name="connsiteX170" fmla="*/ 431023 w 3407361"/>
              <a:gd name="connsiteY170" fmla="*/ 1279314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397686 w 3407361"/>
              <a:gd name="connsiteY173" fmla="*/ 1241214 h 1322177"/>
              <a:gd name="connsiteX174" fmla="*/ 388161 w 3407361"/>
              <a:gd name="connsiteY174" fmla="*/ 1229308 h 1322177"/>
              <a:gd name="connsiteX175" fmla="*/ 378636 w 3407361"/>
              <a:gd name="connsiteY175" fmla="*/ 1231689 h 1322177"/>
              <a:gd name="connsiteX176" fmla="*/ 378636 w 3407361"/>
              <a:gd name="connsiteY176" fmla="*/ 1217402 h 1322177"/>
              <a:gd name="connsiteX177" fmla="*/ 373873 w 3407361"/>
              <a:gd name="connsiteY177" fmla="*/ 1203114 h 1322177"/>
              <a:gd name="connsiteX178" fmla="*/ 357205 w 3407361"/>
              <a:gd name="connsiteY178" fmla="*/ 1207877 h 1322177"/>
              <a:gd name="connsiteX179" fmla="*/ 350061 w 3407361"/>
              <a:gd name="connsiteY179" fmla="*/ 1186446 h 1322177"/>
              <a:gd name="connsiteX180" fmla="*/ 335773 w 3407361"/>
              <a:gd name="connsiteY180" fmla="*/ 1167396 h 1322177"/>
              <a:gd name="connsiteX181" fmla="*/ 350061 w 3407361"/>
              <a:gd name="connsiteY181" fmla="*/ 1155489 h 1322177"/>
              <a:gd name="connsiteX182" fmla="*/ 342917 w 3407361"/>
              <a:gd name="connsiteY182" fmla="*/ 1131677 h 1322177"/>
              <a:gd name="connsiteX183" fmla="*/ 326248 w 3407361"/>
              <a:gd name="connsiteY183" fmla="*/ 1119771 h 1322177"/>
              <a:gd name="connsiteX184" fmla="*/ 333392 w 3407361"/>
              <a:gd name="connsiteY184" fmla="*/ 1103102 h 1322177"/>
              <a:gd name="connsiteX185" fmla="*/ 345298 w 3407361"/>
              <a:gd name="connsiteY185" fmla="*/ 1105483 h 1322177"/>
              <a:gd name="connsiteX186" fmla="*/ 373873 w 3407361"/>
              <a:gd name="connsiteY186" fmla="*/ 1110246 h 1322177"/>
              <a:gd name="connsiteX187" fmla="*/ 371492 w 3407361"/>
              <a:gd name="connsiteY187" fmla="*/ 1086433 h 1322177"/>
              <a:gd name="connsiteX188" fmla="*/ 397686 w 3407361"/>
              <a:gd name="connsiteY188" fmla="*/ 1067383 h 1322177"/>
              <a:gd name="connsiteX189" fmla="*/ 402449 w 3407361"/>
              <a:gd name="connsiteY189" fmla="*/ 1010233 h 1322177"/>
              <a:gd name="connsiteX190" fmla="*/ 364348 w 3407361"/>
              <a:gd name="connsiteY190" fmla="*/ 969752 h 1322177"/>
              <a:gd name="connsiteX191" fmla="*/ 345298 w 3407361"/>
              <a:gd name="connsiteY191" fmla="*/ 934033 h 1322177"/>
              <a:gd name="connsiteX192" fmla="*/ 307198 w 3407361"/>
              <a:gd name="connsiteY192" fmla="*/ 900696 h 1322177"/>
              <a:gd name="connsiteX193" fmla="*/ 302436 w 3407361"/>
              <a:gd name="connsiteY193" fmla="*/ 834021 h 1322177"/>
              <a:gd name="connsiteX194" fmla="*/ 321486 w 3407361"/>
              <a:gd name="connsiteY194" fmla="*/ 805446 h 1322177"/>
              <a:gd name="connsiteX195" fmla="*/ 321486 w 3407361"/>
              <a:gd name="connsiteY195" fmla="*/ 805446 h 1322177"/>
              <a:gd name="connsiteX196" fmla="*/ 304817 w 3407361"/>
              <a:gd name="connsiteY196" fmla="*/ 769727 h 1322177"/>
              <a:gd name="connsiteX197" fmla="*/ 283386 w 3407361"/>
              <a:gd name="connsiteY197" fmla="*/ 755439 h 1322177"/>
              <a:gd name="connsiteX198" fmla="*/ 276242 w 3407361"/>
              <a:gd name="connsiteY198" fmla="*/ 738771 h 1322177"/>
              <a:gd name="connsiteX199" fmla="*/ 259573 w 3407361"/>
              <a:gd name="connsiteY199" fmla="*/ 717339 h 1322177"/>
              <a:gd name="connsiteX200" fmla="*/ 240523 w 3407361"/>
              <a:gd name="connsiteY200" fmla="*/ 693527 h 1322177"/>
              <a:gd name="connsiteX201" fmla="*/ 214330 w 3407361"/>
              <a:gd name="connsiteY201" fmla="*/ 684002 h 1322177"/>
              <a:gd name="connsiteX202" fmla="*/ 138130 w 3407361"/>
              <a:gd name="connsiteY202" fmla="*/ 605421 h 1322177"/>
              <a:gd name="connsiteX203" fmla="*/ 71455 w 3407361"/>
              <a:gd name="connsiteY203" fmla="*/ 493502 h 1322177"/>
              <a:gd name="connsiteX204" fmla="*/ 59548 w 3407361"/>
              <a:gd name="connsiteY204" fmla="*/ 436352 h 1322177"/>
              <a:gd name="connsiteX205" fmla="*/ 28592 w 3407361"/>
              <a:gd name="connsiteY205" fmla="*/ 386346 h 1322177"/>
              <a:gd name="connsiteX206" fmla="*/ 28592 w 3407361"/>
              <a:gd name="connsiteY206" fmla="*/ 355389 h 1322177"/>
              <a:gd name="connsiteX207" fmla="*/ 9542 w 3407361"/>
              <a:gd name="connsiteY207" fmla="*/ 305383 h 1322177"/>
              <a:gd name="connsiteX208" fmla="*/ 11923 w 3407361"/>
              <a:gd name="connsiteY208" fmla="*/ 272046 h 1322177"/>
              <a:gd name="connsiteX209" fmla="*/ 4780 w 3407361"/>
              <a:gd name="connsiteY209" fmla="*/ 229183 h 1322177"/>
              <a:gd name="connsiteX210" fmla="*/ 11922 w 3407361"/>
              <a:gd name="connsiteY210" fmla="*/ 202989 h 1322177"/>
              <a:gd name="connsiteX211" fmla="*/ 19066 w 3407361"/>
              <a:gd name="connsiteY211" fmla="*/ 167271 h 1322177"/>
              <a:gd name="connsiteX212" fmla="*/ 9541 w 3407361"/>
              <a:gd name="connsiteY212" fmla="*/ 112502 h 1322177"/>
              <a:gd name="connsiteX213" fmla="*/ 17 w 3407361"/>
              <a:gd name="connsiteY213" fmla="*/ 81546 h 1322177"/>
              <a:gd name="connsiteX214" fmla="*/ 26210 w 3407361"/>
              <a:gd name="connsiteY214" fmla="*/ 62496 h 1322177"/>
              <a:gd name="connsiteX215" fmla="*/ 35736 w 3407361"/>
              <a:gd name="connsiteY215" fmla="*/ 10108 h 1322177"/>
              <a:gd name="connsiteX216" fmla="*/ 3407361 w 3407361"/>
              <a:gd name="connsiteY216" fmla="*/ 0 h 1322177"/>
              <a:gd name="connsiteX217" fmla="*/ 3395185 w 3407361"/>
              <a:gd name="connsiteY217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3455 w 3407361"/>
              <a:gd name="connsiteY136" fmla="*/ 1014996 h 1322177"/>
              <a:gd name="connsiteX137" fmla="*/ 859648 w 3407361"/>
              <a:gd name="connsiteY137" fmla="*/ 1024521 h 1322177"/>
              <a:gd name="connsiteX138" fmla="*/ 888223 w 3407361"/>
              <a:gd name="connsiteY138" fmla="*/ 1014995 h 1322177"/>
              <a:gd name="connsiteX139" fmla="*/ 926324 w 3407361"/>
              <a:gd name="connsiteY139" fmla="*/ 1003089 h 1322177"/>
              <a:gd name="connsiteX140" fmla="*/ 942990 w 3407361"/>
              <a:gd name="connsiteY140" fmla="*/ 1034047 h 1322177"/>
              <a:gd name="connsiteX141" fmla="*/ 909655 w 3407361"/>
              <a:gd name="connsiteY141" fmla="*/ 1062621 h 1322177"/>
              <a:gd name="connsiteX142" fmla="*/ 902511 w 3407361"/>
              <a:gd name="connsiteY142" fmla="*/ 1084052 h 1322177"/>
              <a:gd name="connsiteX143" fmla="*/ 881080 w 3407361"/>
              <a:gd name="connsiteY143" fmla="*/ 1105483 h 1322177"/>
              <a:gd name="connsiteX144" fmla="*/ 842980 w 3407361"/>
              <a:gd name="connsiteY144" fmla="*/ 1119771 h 1322177"/>
              <a:gd name="connsiteX145" fmla="*/ 828692 w 3407361"/>
              <a:gd name="connsiteY145" fmla="*/ 1136439 h 1322177"/>
              <a:gd name="connsiteX146" fmla="*/ 812023 w 3407361"/>
              <a:gd name="connsiteY146" fmla="*/ 1157871 h 1322177"/>
              <a:gd name="connsiteX147" fmla="*/ 783448 w 3407361"/>
              <a:gd name="connsiteY147" fmla="*/ 1165014 h 1322177"/>
              <a:gd name="connsiteX148" fmla="*/ 766780 w 3407361"/>
              <a:gd name="connsiteY148" fmla="*/ 1172158 h 1322177"/>
              <a:gd name="connsiteX149" fmla="*/ 752492 w 3407361"/>
              <a:gd name="connsiteY149" fmla="*/ 1174539 h 1322177"/>
              <a:gd name="connsiteX150" fmla="*/ 745348 w 3407361"/>
              <a:gd name="connsiteY150" fmla="*/ 1160252 h 1322177"/>
              <a:gd name="connsiteX151" fmla="*/ 745348 w 3407361"/>
              <a:gd name="connsiteY151" fmla="*/ 1160252 h 1322177"/>
              <a:gd name="connsiteX152" fmla="*/ 735823 w 3407361"/>
              <a:gd name="connsiteY152" fmla="*/ 1186446 h 1322177"/>
              <a:gd name="connsiteX153" fmla="*/ 716773 w 3407361"/>
              <a:gd name="connsiteY153" fmla="*/ 1200733 h 1322177"/>
              <a:gd name="connsiteX154" fmla="*/ 700105 w 3407361"/>
              <a:gd name="connsiteY154" fmla="*/ 1207877 h 1322177"/>
              <a:gd name="connsiteX155" fmla="*/ 700105 w 3407361"/>
              <a:gd name="connsiteY155" fmla="*/ 1186446 h 1322177"/>
              <a:gd name="connsiteX156" fmla="*/ 688198 w 3407361"/>
              <a:gd name="connsiteY156" fmla="*/ 1165014 h 1322177"/>
              <a:gd name="connsiteX157" fmla="*/ 690580 w 3407361"/>
              <a:gd name="connsiteY157" fmla="*/ 1210258 h 1322177"/>
              <a:gd name="connsiteX158" fmla="*/ 678673 w 3407361"/>
              <a:gd name="connsiteY158" fmla="*/ 1226927 h 1322177"/>
              <a:gd name="connsiteX159" fmla="*/ 669148 w 3407361"/>
              <a:gd name="connsiteY159" fmla="*/ 1217402 h 1322177"/>
              <a:gd name="connsiteX160" fmla="*/ 647717 w 3407361"/>
              <a:gd name="connsiteY160" fmla="*/ 1210258 h 1322177"/>
              <a:gd name="connsiteX161" fmla="*/ 631048 w 3407361"/>
              <a:gd name="connsiteY161" fmla="*/ 1205496 h 1322177"/>
              <a:gd name="connsiteX162" fmla="*/ 614380 w 3407361"/>
              <a:gd name="connsiteY162" fmla="*/ 1234071 h 1322177"/>
              <a:gd name="connsiteX163" fmla="*/ 588186 w 3407361"/>
              <a:gd name="connsiteY163" fmla="*/ 1248358 h 1322177"/>
              <a:gd name="connsiteX164" fmla="*/ 566755 w 3407361"/>
              <a:gd name="connsiteY164" fmla="*/ 1274552 h 1322177"/>
              <a:gd name="connsiteX165" fmla="*/ 557230 w 3407361"/>
              <a:gd name="connsiteY165" fmla="*/ 1288840 h 1322177"/>
              <a:gd name="connsiteX166" fmla="*/ 545324 w 3407361"/>
              <a:gd name="connsiteY166" fmla="*/ 1307889 h 1322177"/>
              <a:gd name="connsiteX167" fmla="*/ 514367 w 3407361"/>
              <a:gd name="connsiteY167" fmla="*/ 1322177 h 1322177"/>
              <a:gd name="connsiteX168" fmla="*/ 488173 w 3407361"/>
              <a:gd name="connsiteY168" fmla="*/ 1310271 h 1322177"/>
              <a:gd name="connsiteX169" fmla="*/ 471505 w 3407361"/>
              <a:gd name="connsiteY169" fmla="*/ 1300746 h 1322177"/>
              <a:gd name="connsiteX170" fmla="*/ 452455 w 3407361"/>
              <a:gd name="connsiteY170" fmla="*/ 1295983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397686 w 3407361"/>
              <a:gd name="connsiteY174" fmla="*/ 1241214 h 1322177"/>
              <a:gd name="connsiteX175" fmla="*/ 388161 w 3407361"/>
              <a:gd name="connsiteY175" fmla="*/ 1229308 h 1322177"/>
              <a:gd name="connsiteX176" fmla="*/ 378636 w 3407361"/>
              <a:gd name="connsiteY176" fmla="*/ 1231689 h 1322177"/>
              <a:gd name="connsiteX177" fmla="*/ 378636 w 3407361"/>
              <a:gd name="connsiteY177" fmla="*/ 1217402 h 1322177"/>
              <a:gd name="connsiteX178" fmla="*/ 373873 w 3407361"/>
              <a:gd name="connsiteY178" fmla="*/ 1203114 h 1322177"/>
              <a:gd name="connsiteX179" fmla="*/ 357205 w 3407361"/>
              <a:gd name="connsiteY179" fmla="*/ 1207877 h 1322177"/>
              <a:gd name="connsiteX180" fmla="*/ 350061 w 3407361"/>
              <a:gd name="connsiteY180" fmla="*/ 1186446 h 1322177"/>
              <a:gd name="connsiteX181" fmla="*/ 335773 w 3407361"/>
              <a:gd name="connsiteY181" fmla="*/ 1167396 h 1322177"/>
              <a:gd name="connsiteX182" fmla="*/ 350061 w 3407361"/>
              <a:gd name="connsiteY182" fmla="*/ 1155489 h 1322177"/>
              <a:gd name="connsiteX183" fmla="*/ 342917 w 3407361"/>
              <a:gd name="connsiteY183" fmla="*/ 1131677 h 1322177"/>
              <a:gd name="connsiteX184" fmla="*/ 326248 w 3407361"/>
              <a:gd name="connsiteY184" fmla="*/ 1119771 h 1322177"/>
              <a:gd name="connsiteX185" fmla="*/ 333392 w 3407361"/>
              <a:gd name="connsiteY185" fmla="*/ 1103102 h 1322177"/>
              <a:gd name="connsiteX186" fmla="*/ 345298 w 3407361"/>
              <a:gd name="connsiteY186" fmla="*/ 1105483 h 1322177"/>
              <a:gd name="connsiteX187" fmla="*/ 373873 w 3407361"/>
              <a:gd name="connsiteY187" fmla="*/ 1110246 h 1322177"/>
              <a:gd name="connsiteX188" fmla="*/ 371492 w 3407361"/>
              <a:gd name="connsiteY188" fmla="*/ 1086433 h 1322177"/>
              <a:gd name="connsiteX189" fmla="*/ 397686 w 3407361"/>
              <a:gd name="connsiteY189" fmla="*/ 1067383 h 1322177"/>
              <a:gd name="connsiteX190" fmla="*/ 402449 w 3407361"/>
              <a:gd name="connsiteY190" fmla="*/ 1010233 h 1322177"/>
              <a:gd name="connsiteX191" fmla="*/ 364348 w 3407361"/>
              <a:gd name="connsiteY191" fmla="*/ 969752 h 1322177"/>
              <a:gd name="connsiteX192" fmla="*/ 345298 w 3407361"/>
              <a:gd name="connsiteY192" fmla="*/ 934033 h 1322177"/>
              <a:gd name="connsiteX193" fmla="*/ 307198 w 3407361"/>
              <a:gd name="connsiteY193" fmla="*/ 900696 h 1322177"/>
              <a:gd name="connsiteX194" fmla="*/ 302436 w 3407361"/>
              <a:gd name="connsiteY194" fmla="*/ 834021 h 1322177"/>
              <a:gd name="connsiteX195" fmla="*/ 321486 w 3407361"/>
              <a:gd name="connsiteY195" fmla="*/ 805446 h 1322177"/>
              <a:gd name="connsiteX196" fmla="*/ 321486 w 3407361"/>
              <a:gd name="connsiteY196" fmla="*/ 805446 h 1322177"/>
              <a:gd name="connsiteX197" fmla="*/ 304817 w 3407361"/>
              <a:gd name="connsiteY197" fmla="*/ 769727 h 1322177"/>
              <a:gd name="connsiteX198" fmla="*/ 283386 w 3407361"/>
              <a:gd name="connsiteY198" fmla="*/ 755439 h 1322177"/>
              <a:gd name="connsiteX199" fmla="*/ 276242 w 3407361"/>
              <a:gd name="connsiteY199" fmla="*/ 738771 h 1322177"/>
              <a:gd name="connsiteX200" fmla="*/ 259573 w 3407361"/>
              <a:gd name="connsiteY200" fmla="*/ 717339 h 1322177"/>
              <a:gd name="connsiteX201" fmla="*/ 240523 w 3407361"/>
              <a:gd name="connsiteY201" fmla="*/ 693527 h 1322177"/>
              <a:gd name="connsiteX202" fmla="*/ 214330 w 3407361"/>
              <a:gd name="connsiteY202" fmla="*/ 684002 h 1322177"/>
              <a:gd name="connsiteX203" fmla="*/ 138130 w 3407361"/>
              <a:gd name="connsiteY203" fmla="*/ 605421 h 1322177"/>
              <a:gd name="connsiteX204" fmla="*/ 71455 w 3407361"/>
              <a:gd name="connsiteY204" fmla="*/ 493502 h 1322177"/>
              <a:gd name="connsiteX205" fmla="*/ 59548 w 3407361"/>
              <a:gd name="connsiteY205" fmla="*/ 436352 h 1322177"/>
              <a:gd name="connsiteX206" fmla="*/ 28592 w 3407361"/>
              <a:gd name="connsiteY206" fmla="*/ 386346 h 1322177"/>
              <a:gd name="connsiteX207" fmla="*/ 28592 w 3407361"/>
              <a:gd name="connsiteY207" fmla="*/ 355389 h 1322177"/>
              <a:gd name="connsiteX208" fmla="*/ 9542 w 3407361"/>
              <a:gd name="connsiteY208" fmla="*/ 305383 h 1322177"/>
              <a:gd name="connsiteX209" fmla="*/ 11923 w 3407361"/>
              <a:gd name="connsiteY209" fmla="*/ 272046 h 1322177"/>
              <a:gd name="connsiteX210" fmla="*/ 4780 w 3407361"/>
              <a:gd name="connsiteY210" fmla="*/ 229183 h 1322177"/>
              <a:gd name="connsiteX211" fmla="*/ 11922 w 3407361"/>
              <a:gd name="connsiteY211" fmla="*/ 202989 h 1322177"/>
              <a:gd name="connsiteX212" fmla="*/ 19066 w 3407361"/>
              <a:gd name="connsiteY212" fmla="*/ 167271 h 1322177"/>
              <a:gd name="connsiteX213" fmla="*/ 9541 w 3407361"/>
              <a:gd name="connsiteY213" fmla="*/ 112502 h 1322177"/>
              <a:gd name="connsiteX214" fmla="*/ 17 w 3407361"/>
              <a:gd name="connsiteY214" fmla="*/ 81546 h 1322177"/>
              <a:gd name="connsiteX215" fmla="*/ 26210 w 3407361"/>
              <a:gd name="connsiteY215" fmla="*/ 62496 h 1322177"/>
              <a:gd name="connsiteX216" fmla="*/ 35736 w 3407361"/>
              <a:gd name="connsiteY216" fmla="*/ 10108 h 1322177"/>
              <a:gd name="connsiteX217" fmla="*/ 3407361 w 3407361"/>
              <a:gd name="connsiteY217" fmla="*/ 0 h 1322177"/>
              <a:gd name="connsiteX218" fmla="*/ 3395185 w 3407361"/>
              <a:gd name="connsiteY218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3455 w 3407361"/>
              <a:gd name="connsiteY136" fmla="*/ 1014996 h 1322177"/>
              <a:gd name="connsiteX137" fmla="*/ 859648 w 3407361"/>
              <a:gd name="connsiteY137" fmla="*/ 1024521 h 1322177"/>
              <a:gd name="connsiteX138" fmla="*/ 888223 w 3407361"/>
              <a:gd name="connsiteY138" fmla="*/ 1014995 h 1322177"/>
              <a:gd name="connsiteX139" fmla="*/ 926324 w 3407361"/>
              <a:gd name="connsiteY139" fmla="*/ 1003089 h 1322177"/>
              <a:gd name="connsiteX140" fmla="*/ 942990 w 3407361"/>
              <a:gd name="connsiteY140" fmla="*/ 1034047 h 1322177"/>
              <a:gd name="connsiteX141" fmla="*/ 931086 w 3407361"/>
              <a:gd name="connsiteY141" fmla="*/ 1079290 h 1322177"/>
              <a:gd name="connsiteX142" fmla="*/ 902511 w 3407361"/>
              <a:gd name="connsiteY142" fmla="*/ 1084052 h 1322177"/>
              <a:gd name="connsiteX143" fmla="*/ 881080 w 3407361"/>
              <a:gd name="connsiteY143" fmla="*/ 1105483 h 1322177"/>
              <a:gd name="connsiteX144" fmla="*/ 842980 w 3407361"/>
              <a:gd name="connsiteY144" fmla="*/ 1119771 h 1322177"/>
              <a:gd name="connsiteX145" fmla="*/ 828692 w 3407361"/>
              <a:gd name="connsiteY145" fmla="*/ 1136439 h 1322177"/>
              <a:gd name="connsiteX146" fmla="*/ 812023 w 3407361"/>
              <a:gd name="connsiteY146" fmla="*/ 1157871 h 1322177"/>
              <a:gd name="connsiteX147" fmla="*/ 783448 w 3407361"/>
              <a:gd name="connsiteY147" fmla="*/ 1165014 h 1322177"/>
              <a:gd name="connsiteX148" fmla="*/ 766780 w 3407361"/>
              <a:gd name="connsiteY148" fmla="*/ 1172158 h 1322177"/>
              <a:gd name="connsiteX149" fmla="*/ 752492 w 3407361"/>
              <a:gd name="connsiteY149" fmla="*/ 1174539 h 1322177"/>
              <a:gd name="connsiteX150" fmla="*/ 745348 w 3407361"/>
              <a:gd name="connsiteY150" fmla="*/ 1160252 h 1322177"/>
              <a:gd name="connsiteX151" fmla="*/ 745348 w 3407361"/>
              <a:gd name="connsiteY151" fmla="*/ 1160252 h 1322177"/>
              <a:gd name="connsiteX152" fmla="*/ 735823 w 3407361"/>
              <a:gd name="connsiteY152" fmla="*/ 1186446 h 1322177"/>
              <a:gd name="connsiteX153" fmla="*/ 716773 w 3407361"/>
              <a:gd name="connsiteY153" fmla="*/ 1200733 h 1322177"/>
              <a:gd name="connsiteX154" fmla="*/ 700105 w 3407361"/>
              <a:gd name="connsiteY154" fmla="*/ 1207877 h 1322177"/>
              <a:gd name="connsiteX155" fmla="*/ 700105 w 3407361"/>
              <a:gd name="connsiteY155" fmla="*/ 1186446 h 1322177"/>
              <a:gd name="connsiteX156" fmla="*/ 688198 w 3407361"/>
              <a:gd name="connsiteY156" fmla="*/ 1165014 h 1322177"/>
              <a:gd name="connsiteX157" fmla="*/ 690580 w 3407361"/>
              <a:gd name="connsiteY157" fmla="*/ 1210258 h 1322177"/>
              <a:gd name="connsiteX158" fmla="*/ 678673 w 3407361"/>
              <a:gd name="connsiteY158" fmla="*/ 1226927 h 1322177"/>
              <a:gd name="connsiteX159" fmla="*/ 669148 w 3407361"/>
              <a:gd name="connsiteY159" fmla="*/ 1217402 h 1322177"/>
              <a:gd name="connsiteX160" fmla="*/ 647717 w 3407361"/>
              <a:gd name="connsiteY160" fmla="*/ 1210258 h 1322177"/>
              <a:gd name="connsiteX161" fmla="*/ 631048 w 3407361"/>
              <a:gd name="connsiteY161" fmla="*/ 1205496 h 1322177"/>
              <a:gd name="connsiteX162" fmla="*/ 614380 w 3407361"/>
              <a:gd name="connsiteY162" fmla="*/ 1234071 h 1322177"/>
              <a:gd name="connsiteX163" fmla="*/ 588186 w 3407361"/>
              <a:gd name="connsiteY163" fmla="*/ 1248358 h 1322177"/>
              <a:gd name="connsiteX164" fmla="*/ 566755 w 3407361"/>
              <a:gd name="connsiteY164" fmla="*/ 1274552 h 1322177"/>
              <a:gd name="connsiteX165" fmla="*/ 557230 w 3407361"/>
              <a:gd name="connsiteY165" fmla="*/ 1288840 h 1322177"/>
              <a:gd name="connsiteX166" fmla="*/ 545324 w 3407361"/>
              <a:gd name="connsiteY166" fmla="*/ 1307889 h 1322177"/>
              <a:gd name="connsiteX167" fmla="*/ 514367 w 3407361"/>
              <a:gd name="connsiteY167" fmla="*/ 1322177 h 1322177"/>
              <a:gd name="connsiteX168" fmla="*/ 488173 w 3407361"/>
              <a:gd name="connsiteY168" fmla="*/ 1310271 h 1322177"/>
              <a:gd name="connsiteX169" fmla="*/ 471505 w 3407361"/>
              <a:gd name="connsiteY169" fmla="*/ 1300746 h 1322177"/>
              <a:gd name="connsiteX170" fmla="*/ 452455 w 3407361"/>
              <a:gd name="connsiteY170" fmla="*/ 1295983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397686 w 3407361"/>
              <a:gd name="connsiteY174" fmla="*/ 1241214 h 1322177"/>
              <a:gd name="connsiteX175" fmla="*/ 388161 w 3407361"/>
              <a:gd name="connsiteY175" fmla="*/ 1229308 h 1322177"/>
              <a:gd name="connsiteX176" fmla="*/ 378636 w 3407361"/>
              <a:gd name="connsiteY176" fmla="*/ 1231689 h 1322177"/>
              <a:gd name="connsiteX177" fmla="*/ 378636 w 3407361"/>
              <a:gd name="connsiteY177" fmla="*/ 1217402 h 1322177"/>
              <a:gd name="connsiteX178" fmla="*/ 373873 w 3407361"/>
              <a:gd name="connsiteY178" fmla="*/ 1203114 h 1322177"/>
              <a:gd name="connsiteX179" fmla="*/ 357205 w 3407361"/>
              <a:gd name="connsiteY179" fmla="*/ 1207877 h 1322177"/>
              <a:gd name="connsiteX180" fmla="*/ 350061 w 3407361"/>
              <a:gd name="connsiteY180" fmla="*/ 1186446 h 1322177"/>
              <a:gd name="connsiteX181" fmla="*/ 335773 w 3407361"/>
              <a:gd name="connsiteY181" fmla="*/ 1167396 h 1322177"/>
              <a:gd name="connsiteX182" fmla="*/ 350061 w 3407361"/>
              <a:gd name="connsiteY182" fmla="*/ 1155489 h 1322177"/>
              <a:gd name="connsiteX183" fmla="*/ 342917 w 3407361"/>
              <a:gd name="connsiteY183" fmla="*/ 1131677 h 1322177"/>
              <a:gd name="connsiteX184" fmla="*/ 326248 w 3407361"/>
              <a:gd name="connsiteY184" fmla="*/ 1119771 h 1322177"/>
              <a:gd name="connsiteX185" fmla="*/ 333392 w 3407361"/>
              <a:gd name="connsiteY185" fmla="*/ 1103102 h 1322177"/>
              <a:gd name="connsiteX186" fmla="*/ 345298 w 3407361"/>
              <a:gd name="connsiteY186" fmla="*/ 1105483 h 1322177"/>
              <a:gd name="connsiteX187" fmla="*/ 373873 w 3407361"/>
              <a:gd name="connsiteY187" fmla="*/ 1110246 h 1322177"/>
              <a:gd name="connsiteX188" fmla="*/ 371492 w 3407361"/>
              <a:gd name="connsiteY188" fmla="*/ 1086433 h 1322177"/>
              <a:gd name="connsiteX189" fmla="*/ 397686 w 3407361"/>
              <a:gd name="connsiteY189" fmla="*/ 1067383 h 1322177"/>
              <a:gd name="connsiteX190" fmla="*/ 402449 w 3407361"/>
              <a:gd name="connsiteY190" fmla="*/ 1010233 h 1322177"/>
              <a:gd name="connsiteX191" fmla="*/ 364348 w 3407361"/>
              <a:gd name="connsiteY191" fmla="*/ 969752 h 1322177"/>
              <a:gd name="connsiteX192" fmla="*/ 345298 w 3407361"/>
              <a:gd name="connsiteY192" fmla="*/ 934033 h 1322177"/>
              <a:gd name="connsiteX193" fmla="*/ 307198 w 3407361"/>
              <a:gd name="connsiteY193" fmla="*/ 900696 h 1322177"/>
              <a:gd name="connsiteX194" fmla="*/ 302436 w 3407361"/>
              <a:gd name="connsiteY194" fmla="*/ 834021 h 1322177"/>
              <a:gd name="connsiteX195" fmla="*/ 321486 w 3407361"/>
              <a:gd name="connsiteY195" fmla="*/ 805446 h 1322177"/>
              <a:gd name="connsiteX196" fmla="*/ 321486 w 3407361"/>
              <a:gd name="connsiteY196" fmla="*/ 805446 h 1322177"/>
              <a:gd name="connsiteX197" fmla="*/ 304817 w 3407361"/>
              <a:gd name="connsiteY197" fmla="*/ 769727 h 1322177"/>
              <a:gd name="connsiteX198" fmla="*/ 283386 w 3407361"/>
              <a:gd name="connsiteY198" fmla="*/ 755439 h 1322177"/>
              <a:gd name="connsiteX199" fmla="*/ 276242 w 3407361"/>
              <a:gd name="connsiteY199" fmla="*/ 738771 h 1322177"/>
              <a:gd name="connsiteX200" fmla="*/ 259573 w 3407361"/>
              <a:gd name="connsiteY200" fmla="*/ 717339 h 1322177"/>
              <a:gd name="connsiteX201" fmla="*/ 240523 w 3407361"/>
              <a:gd name="connsiteY201" fmla="*/ 693527 h 1322177"/>
              <a:gd name="connsiteX202" fmla="*/ 214330 w 3407361"/>
              <a:gd name="connsiteY202" fmla="*/ 684002 h 1322177"/>
              <a:gd name="connsiteX203" fmla="*/ 138130 w 3407361"/>
              <a:gd name="connsiteY203" fmla="*/ 605421 h 1322177"/>
              <a:gd name="connsiteX204" fmla="*/ 71455 w 3407361"/>
              <a:gd name="connsiteY204" fmla="*/ 493502 h 1322177"/>
              <a:gd name="connsiteX205" fmla="*/ 59548 w 3407361"/>
              <a:gd name="connsiteY205" fmla="*/ 436352 h 1322177"/>
              <a:gd name="connsiteX206" fmla="*/ 28592 w 3407361"/>
              <a:gd name="connsiteY206" fmla="*/ 386346 h 1322177"/>
              <a:gd name="connsiteX207" fmla="*/ 28592 w 3407361"/>
              <a:gd name="connsiteY207" fmla="*/ 355389 h 1322177"/>
              <a:gd name="connsiteX208" fmla="*/ 9542 w 3407361"/>
              <a:gd name="connsiteY208" fmla="*/ 305383 h 1322177"/>
              <a:gd name="connsiteX209" fmla="*/ 11923 w 3407361"/>
              <a:gd name="connsiteY209" fmla="*/ 272046 h 1322177"/>
              <a:gd name="connsiteX210" fmla="*/ 4780 w 3407361"/>
              <a:gd name="connsiteY210" fmla="*/ 229183 h 1322177"/>
              <a:gd name="connsiteX211" fmla="*/ 11922 w 3407361"/>
              <a:gd name="connsiteY211" fmla="*/ 202989 h 1322177"/>
              <a:gd name="connsiteX212" fmla="*/ 19066 w 3407361"/>
              <a:gd name="connsiteY212" fmla="*/ 167271 h 1322177"/>
              <a:gd name="connsiteX213" fmla="*/ 9541 w 3407361"/>
              <a:gd name="connsiteY213" fmla="*/ 112502 h 1322177"/>
              <a:gd name="connsiteX214" fmla="*/ 17 w 3407361"/>
              <a:gd name="connsiteY214" fmla="*/ 81546 h 1322177"/>
              <a:gd name="connsiteX215" fmla="*/ 26210 w 3407361"/>
              <a:gd name="connsiteY215" fmla="*/ 62496 h 1322177"/>
              <a:gd name="connsiteX216" fmla="*/ 35736 w 3407361"/>
              <a:gd name="connsiteY216" fmla="*/ 10108 h 1322177"/>
              <a:gd name="connsiteX217" fmla="*/ 3407361 w 3407361"/>
              <a:gd name="connsiteY217" fmla="*/ 0 h 1322177"/>
              <a:gd name="connsiteX218" fmla="*/ 3395185 w 3407361"/>
              <a:gd name="connsiteY218" fmla="*/ 850419 h 1322177"/>
              <a:gd name="connsiteX0" fmla="*/ 3395185 w 3407361"/>
              <a:gd name="connsiteY0" fmla="*/ 850419 h 1322177"/>
              <a:gd name="connsiteX1" fmla="*/ 3312379 w 3407361"/>
              <a:gd name="connsiteY1" fmla="*/ 890003 h 1322177"/>
              <a:gd name="connsiteX2" fmla="*/ 3139850 w 3407361"/>
              <a:gd name="connsiteY2" fmla="*/ 898630 h 1322177"/>
              <a:gd name="connsiteX3" fmla="*/ 2846552 w 3407361"/>
              <a:gd name="connsiteY3" fmla="*/ 907256 h 1322177"/>
              <a:gd name="connsiteX4" fmla="*/ 2544628 w 3407361"/>
              <a:gd name="connsiteY4" fmla="*/ 907256 h 1322177"/>
              <a:gd name="connsiteX5" fmla="*/ 2346220 w 3407361"/>
              <a:gd name="connsiteY5" fmla="*/ 933135 h 1322177"/>
              <a:gd name="connsiteX6" fmla="*/ 2173692 w 3407361"/>
              <a:gd name="connsiteY6" fmla="*/ 976267 h 1322177"/>
              <a:gd name="connsiteX7" fmla="*/ 2033605 w 3407361"/>
              <a:gd name="connsiteY7" fmla="*/ 974514 h 1322177"/>
              <a:gd name="connsiteX8" fmla="*/ 1995505 w 3407361"/>
              <a:gd name="connsiteY8" fmla="*/ 943558 h 1322177"/>
              <a:gd name="connsiteX9" fmla="*/ 1962167 w 3407361"/>
              <a:gd name="connsiteY9" fmla="*/ 914983 h 1322177"/>
              <a:gd name="connsiteX10" fmla="*/ 1921686 w 3407361"/>
              <a:gd name="connsiteY10" fmla="*/ 893552 h 1322177"/>
              <a:gd name="connsiteX11" fmla="*/ 1905017 w 3407361"/>
              <a:gd name="connsiteY11" fmla="*/ 888789 h 1322177"/>
              <a:gd name="connsiteX12" fmla="*/ 1905017 w 3407361"/>
              <a:gd name="connsiteY12" fmla="*/ 888789 h 1322177"/>
              <a:gd name="connsiteX13" fmla="*/ 1933592 w 3407361"/>
              <a:gd name="connsiteY13" fmla="*/ 881646 h 1322177"/>
              <a:gd name="connsiteX14" fmla="*/ 1952642 w 3407361"/>
              <a:gd name="connsiteY14" fmla="*/ 874502 h 1322177"/>
              <a:gd name="connsiteX15" fmla="*/ 1933592 w 3407361"/>
              <a:gd name="connsiteY15" fmla="*/ 864977 h 1322177"/>
              <a:gd name="connsiteX16" fmla="*/ 1900255 w 3407361"/>
              <a:gd name="connsiteY16" fmla="*/ 855452 h 1322177"/>
              <a:gd name="connsiteX17" fmla="*/ 1871680 w 3407361"/>
              <a:gd name="connsiteY17" fmla="*/ 841164 h 1322177"/>
              <a:gd name="connsiteX18" fmla="*/ 1840723 w 3407361"/>
              <a:gd name="connsiteY18" fmla="*/ 824496 h 1322177"/>
              <a:gd name="connsiteX19" fmla="*/ 1819292 w 3407361"/>
              <a:gd name="connsiteY19" fmla="*/ 810208 h 1322177"/>
              <a:gd name="connsiteX20" fmla="*/ 1814530 w 3407361"/>
              <a:gd name="connsiteY20" fmla="*/ 791158 h 1322177"/>
              <a:gd name="connsiteX21" fmla="*/ 1843105 w 3407361"/>
              <a:gd name="connsiteY21" fmla="*/ 800683 h 1322177"/>
              <a:gd name="connsiteX22" fmla="*/ 1843105 w 3407361"/>
              <a:gd name="connsiteY22" fmla="*/ 800683 h 1322177"/>
              <a:gd name="connsiteX23" fmla="*/ 1871680 w 3407361"/>
              <a:gd name="connsiteY23" fmla="*/ 803064 h 1322177"/>
              <a:gd name="connsiteX24" fmla="*/ 1916923 w 3407361"/>
              <a:gd name="connsiteY24" fmla="*/ 812589 h 1322177"/>
              <a:gd name="connsiteX25" fmla="*/ 1916923 w 3407361"/>
              <a:gd name="connsiteY25" fmla="*/ 812589 h 1322177"/>
              <a:gd name="connsiteX26" fmla="*/ 1897873 w 3407361"/>
              <a:gd name="connsiteY26" fmla="*/ 781633 h 1322177"/>
              <a:gd name="connsiteX27" fmla="*/ 1862155 w 3407361"/>
              <a:gd name="connsiteY27" fmla="*/ 788777 h 1322177"/>
              <a:gd name="connsiteX28" fmla="*/ 1838342 w 3407361"/>
              <a:gd name="connsiteY28" fmla="*/ 781633 h 1322177"/>
              <a:gd name="connsiteX29" fmla="*/ 1812148 w 3407361"/>
              <a:gd name="connsiteY29" fmla="*/ 779252 h 1322177"/>
              <a:gd name="connsiteX30" fmla="*/ 1785955 w 3407361"/>
              <a:gd name="connsiteY30" fmla="*/ 788777 h 1322177"/>
              <a:gd name="connsiteX31" fmla="*/ 1757380 w 3407361"/>
              <a:gd name="connsiteY31" fmla="*/ 795921 h 1322177"/>
              <a:gd name="connsiteX32" fmla="*/ 1728805 w 3407361"/>
              <a:gd name="connsiteY32" fmla="*/ 795921 h 1322177"/>
              <a:gd name="connsiteX33" fmla="*/ 1702611 w 3407361"/>
              <a:gd name="connsiteY33" fmla="*/ 781633 h 1322177"/>
              <a:gd name="connsiteX34" fmla="*/ 1678798 w 3407361"/>
              <a:gd name="connsiteY34" fmla="*/ 793539 h 1322177"/>
              <a:gd name="connsiteX35" fmla="*/ 1664511 w 3407361"/>
              <a:gd name="connsiteY35" fmla="*/ 788777 h 1322177"/>
              <a:gd name="connsiteX36" fmla="*/ 1628792 w 3407361"/>
              <a:gd name="connsiteY36" fmla="*/ 795921 h 1322177"/>
              <a:gd name="connsiteX37" fmla="*/ 1593073 w 3407361"/>
              <a:gd name="connsiteY37" fmla="*/ 795921 h 1322177"/>
              <a:gd name="connsiteX38" fmla="*/ 1569261 w 3407361"/>
              <a:gd name="connsiteY38" fmla="*/ 791158 h 1322177"/>
              <a:gd name="connsiteX39" fmla="*/ 1547830 w 3407361"/>
              <a:gd name="connsiteY39" fmla="*/ 776871 h 1322177"/>
              <a:gd name="connsiteX40" fmla="*/ 1547830 w 3407361"/>
              <a:gd name="connsiteY40" fmla="*/ 762583 h 1322177"/>
              <a:gd name="connsiteX41" fmla="*/ 1524017 w 3407361"/>
              <a:gd name="connsiteY41" fmla="*/ 798302 h 1322177"/>
              <a:gd name="connsiteX42" fmla="*/ 1528780 w 3407361"/>
              <a:gd name="connsiteY42" fmla="*/ 819733 h 1322177"/>
              <a:gd name="connsiteX43" fmla="*/ 1533542 w 3407361"/>
              <a:gd name="connsiteY43" fmla="*/ 836402 h 1322177"/>
              <a:gd name="connsiteX44" fmla="*/ 1578786 w 3407361"/>
              <a:gd name="connsiteY44" fmla="*/ 822114 h 1322177"/>
              <a:gd name="connsiteX45" fmla="*/ 1614505 w 3407361"/>
              <a:gd name="connsiteY45" fmla="*/ 819733 h 1322177"/>
              <a:gd name="connsiteX46" fmla="*/ 1654986 w 3407361"/>
              <a:gd name="connsiteY46" fmla="*/ 812589 h 1322177"/>
              <a:gd name="connsiteX47" fmla="*/ 1676417 w 3407361"/>
              <a:gd name="connsiteY47" fmla="*/ 812589 h 1322177"/>
              <a:gd name="connsiteX48" fmla="*/ 1702611 w 3407361"/>
              <a:gd name="connsiteY48" fmla="*/ 810208 h 1322177"/>
              <a:gd name="connsiteX49" fmla="*/ 1728805 w 3407361"/>
              <a:gd name="connsiteY49" fmla="*/ 826877 h 1322177"/>
              <a:gd name="connsiteX50" fmla="*/ 1750236 w 3407361"/>
              <a:gd name="connsiteY50" fmla="*/ 826877 h 1322177"/>
              <a:gd name="connsiteX51" fmla="*/ 1781192 w 3407361"/>
              <a:gd name="connsiteY51" fmla="*/ 836402 h 1322177"/>
              <a:gd name="connsiteX52" fmla="*/ 1795480 w 3407361"/>
              <a:gd name="connsiteY52" fmla="*/ 845927 h 1322177"/>
              <a:gd name="connsiteX53" fmla="*/ 1795480 w 3407361"/>
              <a:gd name="connsiteY53" fmla="*/ 864977 h 1322177"/>
              <a:gd name="connsiteX54" fmla="*/ 1724042 w 3407361"/>
              <a:gd name="connsiteY54" fmla="*/ 862596 h 1322177"/>
              <a:gd name="connsiteX55" fmla="*/ 1635936 w 3407361"/>
              <a:gd name="connsiteY55" fmla="*/ 872121 h 1322177"/>
              <a:gd name="connsiteX56" fmla="*/ 1550211 w 3407361"/>
              <a:gd name="connsiteY56" fmla="*/ 879264 h 1322177"/>
              <a:gd name="connsiteX57" fmla="*/ 1440673 w 3407361"/>
              <a:gd name="connsiteY57" fmla="*/ 903077 h 1322177"/>
              <a:gd name="connsiteX58" fmla="*/ 1340661 w 3407361"/>
              <a:gd name="connsiteY58" fmla="*/ 931652 h 1322177"/>
              <a:gd name="connsiteX59" fmla="*/ 1252555 w 3407361"/>
              <a:gd name="connsiteY59" fmla="*/ 974514 h 1322177"/>
              <a:gd name="connsiteX60" fmla="*/ 1193023 w 3407361"/>
              <a:gd name="connsiteY60" fmla="*/ 1007852 h 1322177"/>
              <a:gd name="connsiteX61" fmla="*/ 1157305 w 3407361"/>
              <a:gd name="connsiteY61" fmla="*/ 1029283 h 1322177"/>
              <a:gd name="connsiteX62" fmla="*/ 1069196 w 3407361"/>
              <a:gd name="connsiteY62" fmla="*/ 1057859 h 1322177"/>
              <a:gd name="connsiteX63" fmla="*/ 1043004 w 3407361"/>
              <a:gd name="connsiteY63" fmla="*/ 1065002 h 1322177"/>
              <a:gd name="connsiteX64" fmla="*/ 1035861 w 3407361"/>
              <a:gd name="connsiteY64" fmla="*/ 1045952 h 1322177"/>
              <a:gd name="connsiteX65" fmla="*/ 1031099 w 3407361"/>
              <a:gd name="connsiteY65" fmla="*/ 1029283 h 1322177"/>
              <a:gd name="connsiteX66" fmla="*/ 1040624 w 3407361"/>
              <a:gd name="connsiteY66" fmla="*/ 1024520 h 1322177"/>
              <a:gd name="connsiteX67" fmla="*/ 1059673 w 3407361"/>
              <a:gd name="connsiteY67" fmla="*/ 1017378 h 1322177"/>
              <a:gd name="connsiteX68" fmla="*/ 1069198 w 3407361"/>
              <a:gd name="connsiteY68" fmla="*/ 1024521 h 1322177"/>
              <a:gd name="connsiteX69" fmla="*/ 1085867 w 3407361"/>
              <a:gd name="connsiteY69" fmla="*/ 1022139 h 1322177"/>
              <a:gd name="connsiteX70" fmla="*/ 1083486 w 3407361"/>
              <a:gd name="connsiteY70" fmla="*/ 1003089 h 1322177"/>
              <a:gd name="connsiteX71" fmla="*/ 1083486 w 3407361"/>
              <a:gd name="connsiteY71" fmla="*/ 1003089 h 1322177"/>
              <a:gd name="connsiteX72" fmla="*/ 1093011 w 3407361"/>
              <a:gd name="connsiteY72" fmla="*/ 974514 h 1322177"/>
              <a:gd name="connsiteX73" fmla="*/ 1112061 w 3407361"/>
              <a:gd name="connsiteY73" fmla="*/ 964989 h 1322177"/>
              <a:gd name="connsiteX74" fmla="*/ 1090630 w 3407361"/>
              <a:gd name="connsiteY74" fmla="*/ 967371 h 1322177"/>
              <a:gd name="connsiteX75" fmla="*/ 1047767 w 3407361"/>
              <a:gd name="connsiteY75" fmla="*/ 976896 h 1322177"/>
              <a:gd name="connsiteX76" fmla="*/ 1026336 w 3407361"/>
              <a:gd name="connsiteY76" fmla="*/ 969752 h 1322177"/>
              <a:gd name="connsiteX77" fmla="*/ 997761 w 3407361"/>
              <a:gd name="connsiteY77" fmla="*/ 969752 h 1322177"/>
              <a:gd name="connsiteX78" fmla="*/ 988236 w 3407361"/>
              <a:gd name="connsiteY78" fmla="*/ 960227 h 1322177"/>
              <a:gd name="connsiteX79" fmla="*/ 1012048 w 3407361"/>
              <a:gd name="connsiteY79" fmla="*/ 948321 h 1322177"/>
              <a:gd name="connsiteX80" fmla="*/ 1062055 w 3407361"/>
              <a:gd name="connsiteY80" fmla="*/ 936414 h 1322177"/>
              <a:gd name="connsiteX81" fmla="*/ 1093011 w 3407361"/>
              <a:gd name="connsiteY81" fmla="*/ 929271 h 1322177"/>
              <a:gd name="connsiteX82" fmla="*/ 1116823 w 3407361"/>
              <a:gd name="connsiteY82" fmla="*/ 912602 h 1322177"/>
              <a:gd name="connsiteX83" fmla="*/ 1195405 w 3407361"/>
              <a:gd name="connsiteY83" fmla="*/ 895933 h 1322177"/>
              <a:gd name="connsiteX84" fmla="*/ 1214455 w 3407361"/>
              <a:gd name="connsiteY84" fmla="*/ 884027 h 1322177"/>
              <a:gd name="connsiteX85" fmla="*/ 1183498 w 3407361"/>
              <a:gd name="connsiteY85" fmla="*/ 879264 h 1322177"/>
              <a:gd name="connsiteX86" fmla="*/ 1114442 w 3407361"/>
              <a:gd name="connsiteY86" fmla="*/ 895933 h 1322177"/>
              <a:gd name="connsiteX87" fmla="*/ 1071580 w 3407361"/>
              <a:gd name="connsiteY87" fmla="*/ 907839 h 1322177"/>
              <a:gd name="connsiteX88" fmla="*/ 1047767 w 3407361"/>
              <a:gd name="connsiteY88" fmla="*/ 924508 h 1322177"/>
              <a:gd name="connsiteX89" fmla="*/ 1004905 w 3407361"/>
              <a:gd name="connsiteY89" fmla="*/ 931652 h 1322177"/>
              <a:gd name="connsiteX90" fmla="*/ 983473 w 3407361"/>
              <a:gd name="connsiteY90" fmla="*/ 926889 h 1322177"/>
              <a:gd name="connsiteX91" fmla="*/ 959661 w 3407361"/>
              <a:gd name="connsiteY91" fmla="*/ 931652 h 1322177"/>
              <a:gd name="connsiteX92" fmla="*/ 940611 w 3407361"/>
              <a:gd name="connsiteY92" fmla="*/ 917364 h 1322177"/>
              <a:gd name="connsiteX93" fmla="*/ 919180 w 3407361"/>
              <a:gd name="connsiteY93" fmla="*/ 910221 h 1322177"/>
              <a:gd name="connsiteX94" fmla="*/ 888223 w 3407361"/>
              <a:gd name="connsiteY94" fmla="*/ 910221 h 1322177"/>
              <a:gd name="connsiteX95" fmla="*/ 869173 w 3407361"/>
              <a:gd name="connsiteY95" fmla="*/ 917364 h 1322177"/>
              <a:gd name="connsiteX96" fmla="*/ 869173 w 3407361"/>
              <a:gd name="connsiteY96" fmla="*/ 898314 h 1322177"/>
              <a:gd name="connsiteX97" fmla="*/ 862030 w 3407361"/>
              <a:gd name="connsiteY97" fmla="*/ 872121 h 1322177"/>
              <a:gd name="connsiteX98" fmla="*/ 854886 w 3407361"/>
              <a:gd name="connsiteY98" fmla="*/ 841164 h 1322177"/>
              <a:gd name="connsiteX99" fmla="*/ 859648 w 3407361"/>
              <a:gd name="connsiteY99" fmla="*/ 812589 h 1322177"/>
              <a:gd name="connsiteX100" fmla="*/ 873936 w 3407361"/>
              <a:gd name="connsiteY100" fmla="*/ 791158 h 1322177"/>
              <a:gd name="connsiteX101" fmla="*/ 842980 w 3407361"/>
              <a:gd name="connsiteY101" fmla="*/ 817352 h 1322177"/>
              <a:gd name="connsiteX102" fmla="*/ 816786 w 3407361"/>
              <a:gd name="connsiteY102" fmla="*/ 817352 h 1322177"/>
              <a:gd name="connsiteX103" fmla="*/ 783448 w 3407361"/>
              <a:gd name="connsiteY103" fmla="*/ 819733 h 1322177"/>
              <a:gd name="connsiteX104" fmla="*/ 754873 w 3407361"/>
              <a:gd name="connsiteY104" fmla="*/ 812589 h 1322177"/>
              <a:gd name="connsiteX105" fmla="*/ 731061 w 3407361"/>
              <a:gd name="connsiteY105" fmla="*/ 791158 h 1322177"/>
              <a:gd name="connsiteX106" fmla="*/ 707248 w 3407361"/>
              <a:gd name="connsiteY106" fmla="*/ 784014 h 1322177"/>
              <a:gd name="connsiteX107" fmla="*/ 662005 w 3407361"/>
              <a:gd name="connsiteY107" fmla="*/ 791158 h 1322177"/>
              <a:gd name="connsiteX108" fmla="*/ 619142 w 3407361"/>
              <a:gd name="connsiteY108" fmla="*/ 798302 h 1322177"/>
              <a:gd name="connsiteX109" fmla="*/ 573898 w 3407361"/>
              <a:gd name="connsiteY109" fmla="*/ 805446 h 1322177"/>
              <a:gd name="connsiteX110" fmla="*/ 554848 w 3407361"/>
              <a:gd name="connsiteY110" fmla="*/ 793539 h 1322177"/>
              <a:gd name="connsiteX111" fmla="*/ 550086 w 3407361"/>
              <a:gd name="connsiteY111" fmla="*/ 776871 h 1322177"/>
              <a:gd name="connsiteX112" fmla="*/ 540561 w 3407361"/>
              <a:gd name="connsiteY112" fmla="*/ 753058 h 1322177"/>
              <a:gd name="connsiteX113" fmla="*/ 540561 w 3407361"/>
              <a:gd name="connsiteY113" fmla="*/ 753058 h 1322177"/>
              <a:gd name="connsiteX114" fmla="*/ 545323 w 3407361"/>
              <a:gd name="connsiteY114" fmla="*/ 805446 h 1322177"/>
              <a:gd name="connsiteX115" fmla="*/ 559611 w 3407361"/>
              <a:gd name="connsiteY115" fmla="*/ 822114 h 1322177"/>
              <a:gd name="connsiteX116" fmla="*/ 609617 w 3407361"/>
              <a:gd name="connsiteY116" fmla="*/ 826877 h 1322177"/>
              <a:gd name="connsiteX117" fmla="*/ 659623 w 3407361"/>
              <a:gd name="connsiteY117" fmla="*/ 814971 h 1322177"/>
              <a:gd name="connsiteX118" fmla="*/ 692961 w 3407361"/>
              <a:gd name="connsiteY118" fmla="*/ 810208 h 1322177"/>
              <a:gd name="connsiteX119" fmla="*/ 723917 w 3407361"/>
              <a:gd name="connsiteY119" fmla="*/ 817352 h 1322177"/>
              <a:gd name="connsiteX120" fmla="*/ 740586 w 3407361"/>
              <a:gd name="connsiteY120" fmla="*/ 843546 h 1322177"/>
              <a:gd name="connsiteX121" fmla="*/ 766780 w 3407361"/>
              <a:gd name="connsiteY121" fmla="*/ 843546 h 1322177"/>
              <a:gd name="connsiteX122" fmla="*/ 802498 w 3407361"/>
              <a:gd name="connsiteY122" fmla="*/ 838783 h 1322177"/>
              <a:gd name="connsiteX123" fmla="*/ 831073 w 3407361"/>
              <a:gd name="connsiteY123" fmla="*/ 848308 h 1322177"/>
              <a:gd name="connsiteX124" fmla="*/ 838217 w 3407361"/>
              <a:gd name="connsiteY124" fmla="*/ 893552 h 1322177"/>
              <a:gd name="connsiteX125" fmla="*/ 850123 w 3407361"/>
              <a:gd name="connsiteY125" fmla="*/ 931652 h 1322177"/>
              <a:gd name="connsiteX126" fmla="*/ 850123 w 3407361"/>
              <a:gd name="connsiteY126" fmla="*/ 948321 h 1322177"/>
              <a:gd name="connsiteX127" fmla="*/ 840598 w 3407361"/>
              <a:gd name="connsiteY127" fmla="*/ 964989 h 1322177"/>
              <a:gd name="connsiteX128" fmla="*/ 823930 w 3407361"/>
              <a:gd name="connsiteY128" fmla="*/ 974514 h 1322177"/>
              <a:gd name="connsiteX129" fmla="*/ 802498 w 3407361"/>
              <a:gd name="connsiteY129" fmla="*/ 979277 h 1322177"/>
              <a:gd name="connsiteX130" fmla="*/ 781067 w 3407361"/>
              <a:gd name="connsiteY130" fmla="*/ 979277 h 1322177"/>
              <a:gd name="connsiteX131" fmla="*/ 769161 w 3407361"/>
              <a:gd name="connsiteY131" fmla="*/ 988802 h 1322177"/>
              <a:gd name="connsiteX132" fmla="*/ 769161 w 3407361"/>
              <a:gd name="connsiteY132" fmla="*/ 988802 h 1322177"/>
              <a:gd name="connsiteX133" fmla="*/ 800117 w 3407361"/>
              <a:gd name="connsiteY133" fmla="*/ 991183 h 1322177"/>
              <a:gd name="connsiteX134" fmla="*/ 816786 w 3407361"/>
              <a:gd name="connsiteY134" fmla="*/ 1003089 h 1322177"/>
              <a:gd name="connsiteX135" fmla="*/ 838217 w 3407361"/>
              <a:gd name="connsiteY135" fmla="*/ 993564 h 1322177"/>
              <a:gd name="connsiteX136" fmla="*/ 833455 w 3407361"/>
              <a:gd name="connsiteY136" fmla="*/ 1014996 h 1322177"/>
              <a:gd name="connsiteX137" fmla="*/ 859648 w 3407361"/>
              <a:gd name="connsiteY137" fmla="*/ 1024521 h 1322177"/>
              <a:gd name="connsiteX138" fmla="*/ 888223 w 3407361"/>
              <a:gd name="connsiteY138" fmla="*/ 1014995 h 1322177"/>
              <a:gd name="connsiteX139" fmla="*/ 926324 w 3407361"/>
              <a:gd name="connsiteY139" fmla="*/ 1003089 h 1322177"/>
              <a:gd name="connsiteX140" fmla="*/ 942990 w 3407361"/>
              <a:gd name="connsiteY140" fmla="*/ 1034047 h 1322177"/>
              <a:gd name="connsiteX141" fmla="*/ 931086 w 3407361"/>
              <a:gd name="connsiteY141" fmla="*/ 1079290 h 1322177"/>
              <a:gd name="connsiteX142" fmla="*/ 902511 w 3407361"/>
              <a:gd name="connsiteY142" fmla="*/ 1084052 h 1322177"/>
              <a:gd name="connsiteX143" fmla="*/ 881080 w 3407361"/>
              <a:gd name="connsiteY143" fmla="*/ 1105483 h 1322177"/>
              <a:gd name="connsiteX144" fmla="*/ 842980 w 3407361"/>
              <a:gd name="connsiteY144" fmla="*/ 1119771 h 1322177"/>
              <a:gd name="connsiteX145" fmla="*/ 828692 w 3407361"/>
              <a:gd name="connsiteY145" fmla="*/ 1136439 h 1322177"/>
              <a:gd name="connsiteX146" fmla="*/ 812023 w 3407361"/>
              <a:gd name="connsiteY146" fmla="*/ 1157871 h 1322177"/>
              <a:gd name="connsiteX147" fmla="*/ 783448 w 3407361"/>
              <a:gd name="connsiteY147" fmla="*/ 1165014 h 1322177"/>
              <a:gd name="connsiteX148" fmla="*/ 766780 w 3407361"/>
              <a:gd name="connsiteY148" fmla="*/ 1172158 h 1322177"/>
              <a:gd name="connsiteX149" fmla="*/ 752492 w 3407361"/>
              <a:gd name="connsiteY149" fmla="*/ 1174539 h 1322177"/>
              <a:gd name="connsiteX150" fmla="*/ 745348 w 3407361"/>
              <a:gd name="connsiteY150" fmla="*/ 1160252 h 1322177"/>
              <a:gd name="connsiteX151" fmla="*/ 745348 w 3407361"/>
              <a:gd name="connsiteY151" fmla="*/ 1160252 h 1322177"/>
              <a:gd name="connsiteX152" fmla="*/ 735823 w 3407361"/>
              <a:gd name="connsiteY152" fmla="*/ 1186446 h 1322177"/>
              <a:gd name="connsiteX153" fmla="*/ 716773 w 3407361"/>
              <a:gd name="connsiteY153" fmla="*/ 1200733 h 1322177"/>
              <a:gd name="connsiteX154" fmla="*/ 700105 w 3407361"/>
              <a:gd name="connsiteY154" fmla="*/ 1207877 h 1322177"/>
              <a:gd name="connsiteX155" fmla="*/ 700105 w 3407361"/>
              <a:gd name="connsiteY155" fmla="*/ 1186446 h 1322177"/>
              <a:gd name="connsiteX156" fmla="*/ 692961 w 3407361"/>
              <a:gd name="connsiteY156" fmla="*/ 1181683 h 1322177"/>
              <a:gd name="connsiteX157" fmla="*/ 690580 w 3407361"/>
              <a:gd name="connsiteY157" fmla="*/ 1210258 h 1322177"/>
              <a:gd name="connsiteX158" fmla="*/ 678673 w 3407361"/>
              <a:gd name="connsiteY158" fmla="*/ 1226927 h 1322177"/>
              <a:gd name="connsiteX159" fmla="*/ 669148 w 3407361"/>
              <a:gd name="connsiteY159" fmla="*/ 1217402 h 1322177"/>
              <a:gd name="connsiteX160" fmla="*/ 647717 w 3407361"/>
              <a:gd name="connsiteY160" fmla="*/ 1210258 h 1322177"/>
              <a:gd name="connsiteX161" fmla="*/ 631048 w 3407361"/>
              <a:gd name="connsiteY161" fmla="*/ 1205496 h 1322177"/>
              <a:gd name="connsiteX162" fmla="*/ 614380 w 3407361"/>
              <a:gd name="connsiteY162" fmla="*/ 1234071 h 1322177"/>
              <a:gd name="connsiteX163" fmla="*/ 588186 w 3407361"/>
              <a:gd name="connsiteY163" fmla="*/ 1248358 h 1322177"/>
              <a:gd name="connsiteX164" fmla="*/ 566755 w 3407361"/>
              <a:gd name="connsiteY164" fmla="*/ 1274552 h 1322177"/>
              <a:gd name="connsiteX165" fmla="*/ 557230 w 3407361"/>
              <a:gd name="connsiteY165" fmla="*/ 1288840 h 1322177"/>
              <a:gd name="connsiteX166" fmla="*/ 545324 w 3407361"/>
              <a:gd name="connsiteY166" fmla="*/ 1307889 h 1322177"/>
              <a:gd name="connsiteX167" fmla="*/ 514367 w 3407361"/>
              <a:gd name="connsiteY167" fmla="*/ 1322177 h 1322177"/>
              <a:gd name="connsiteX168" fmla="*/ 488173 w 3407361"/>
              <a:gd name="connsiteY168" fmla="*/ 1310271 h 1322177"/>
              <a:gd name="connsiteX169" fmla="*/ 471505 w 3407361"/>
              <a:gd name="connsiteY169" fmla="*/ 1300746 h 1322177"/>
              <a:gd name="connsiteX170" fmla="*/ 452455 w 3407361"/>
              <a:gd name="connsiteY170" fmla="*/ 1295983 h 1322177"/>
              <a:gd name="connsiteX171" fmla="*/ 431023 w 3407361"/>
              <a:gd name="connsiteY171" fmla="*/ 1279314 h 1322177"/>
              <a:gd name="connsiteX172" fmla="*/ 431023 w 3407361"/>
              <a:gd name="connsiteY172" fmla="*/ 1279314 h 1322177"/>
              <a:gd name="connsiteX173" fmla="*/ 431023 w 3407361"/>
              <a:gd name="connsiteY173" fmla="*/ 1279314 h 1322177"/>
              <a:gd name="connsiteX174" fmla="*/ 397686 w 3407361"/>
              <a:gd name="connsiteY174" fmla="*/ 1241214 h 1322177"/>
              <a:gd name="connsiteX175" fmla="*/ 388161 w 3407361"/>
              <a:gd name="connsiteY175" fmla="*/ 1229308 h 1322177"/>
              <a:gd name="connsiteX176" fmla="*/ 378636 w 3407361"/>
              <a:gd name="connsiteY176" fmla="*/ 1231689 h 1322177"/>
              <a:gd name="connsiteX177" fmla="*/ 378636 w 3407361"/>
              <a:gd name="connsiteY177" fmla="*/ 1217402 h 1322177"/>
              <a:gd name="connsiteX178" fmla="*/ 373873 w 3407361"/>
              <a:gd name="connsiteY178" fmla="*/ 1203114 h 1322177"/>
              <a:gd name="connsiteX179" fmla="*/ 357205 w 3407361"/>
              <a:gd name="connsiteY179" fmla="*/ 1207877 h 1322177"/>
              <a:gd name="connsiteX180" fmla="*/ 350061 w 3407361"/>
              <a:gd name="connsiteY180" fmla="*/ 1186446 h 1322177"/>
              <a:gd name="connsiteX181" fmla="*/ 335773 w 3407361"/>
              <a:gd name="connsiteY181" fmla="*/ 1167396 h 1322177"/>
              <a:gd name="connsiteX182" fmla="*/ 350061 w 3407361"/>
              <a:gd name="connsiteY182" fmla="*/ 1155489 h 1322177"/>
              <a:gd name="connsiteX183" fmla="*/ 342917 w 3407361"/>
              <a:gd name="connsiteY183" fmla="*/ 1131677 h 1322177"/>
              <a:gd name="connsiteX184" fmla="*/ 326248 w 3407361"/>
              <a:gd name="connsiteY184" fmla="*/ 1119771 h 1322177"/>
              <a:gd name="connsiteX185" fmla="*/ 333392 w 3407361"/>
              <a:gd name="connsiteY185" fmla="*/ 1103102 h 1322177"/>
              <a:gd name="connsiteX186" fmla="*/ 345298 w 3407361"/>
              <a:gd name="connsiteY186" fmla="*/ 1105483 h 1322177"/>
              <a:gd name="connsiteX187" fmla="*/ 373873 w 3407361"/>
              <a:gd name="connsiteY187" fmla="*/ 1110246 h 1322177"/>
              <a:gd name="connsiteX188" fmla="*/ 371492 w 3407361"/>
              <a:gd name="connsiteY188" fmla="*/ 1086433 h 1322177"/>
              <a:gd name="connsiteX189" fmla="*/ 397686 w 3407361"/>
              <a:gd name="connsiteY189" fmla="*/ 1067383 h 1322177"/>
              <a:gd name="connsiteX190" fmla="*/ 402449 w 3407361"/>
              <a:gd name="connsiteY190" fmla="*/ 1010233 h 1322177"/>
              <a:gd name="connsiteX191" fmla="*/ 364348 w 3407361"/>
              <a:gd name="connsiteY191" fmla="*/ 969752 h 1322177"/>
              <a:gd name="connsiteX192" fmla="*/ 345298 w 3407361"/>
              <a:gd name="connsiteY192" fmla="*/ 934033 h 1322177"/>
              <a:gd name="connsiteX193" fmla="*/ 307198 w 3407361"/>
              <a:gd name="connsiteY193" fmla="*/ 900696 h 1322177"/>
              <a:gd name="connsiteX194" fmla="*/ 302436 w 3407361"/>
              <a:gd name="connsiteY194" fmla="*/ 834021 h 1322177"/>
              <a:gd name="connsiteX195" fmla="*/ 321486 w 3407361"/>
              <a:gd name="connsiteY195" fmla="*/ 805446 h 1322177"/>
              <a:gd name="connsiteX196" fmla="*/ 321486 w 3407361"/>
              <a:gd name="connsiteY196" fmla="*/ 805446 h 1322177"/>
              <a:gd name="connsiteX197" fmla="*/ 304817 w 3407361"/>
              <a:gd name="connsiteY197" fmla="*/ 769727 h 1322177"/>
              <a:gd name="connsiteX198" fmla="*/ 283386 w 3407361"/>
              <a:gd name="connsiteY198" fmla="*/ 755439 h 1322177"/>
              <a:gd name="connsiteX199" fmla="*/ 276242 w 3407361"/>
              <a:gd name="connsiteY199" fmla="*/ 738771 h 1322177"/>
              <a:gd name="connsiteX200" fmla="*/ 259573 w 3407361"/>
              <a:gd name="connsiteY200" fmla="*/ 717339 h 1322177"/>
              <a:gd name="connsiteX201" fmla="*/ 240523 w 3407361"/>
              <a:gd name="connsiteY201" fmla="*/ 693527 h 1322177"/>
              <a:gd name="connsiteX202" fmla="*/ 214330 w 3407361"/>
              <a:gd name="connsiteY202" fmla="*/ 684002 h 1322177"/>
              <a:gd name="connsiteX203" fmla="*/ 138130 w 3407361"/>
              <a:gd name="connsiteY203" fmla="*/ 605421 h 1322177"/>
              <a:gd name="connsiteX204" fmla="*/ 71455 w 3407361"/>
              <a:gd name="connsiteY204" fmla="*/ 493502 h 1322177"/>
              <a:gd name="connsiteX205" fmla="*/ 59548 w 3407361"/>
              <a:gd name="connsiteY205" fmla="*/ 436352 h 1322177"/>
              <a:gd name="connsiteX206" fmla="*/ 28592 w 3407361"/>
              <a:gd name="connsiteY206" fmla="*/ 386346 h 1322177"/>
              <a:gd name="connsiteX207" fmla="*/ 28592 w 3407361"/>
              <a:gd name="connsiteY207" fmla="*/ 355389 h 1322177"/>
              <a:gd name="connsiteX208" fmla="*/ 9542 w 3407361"/>
              <a:gd name="connsiteY208" fmla="*/ 305383 h 1322177"/>
              <a:gd name="connsiteX209" fmla="*/ 11923 w 3407361"/>
              <a:gd name="connsiteY209" fmla="*/ 272046 h 1322177"/>
              <a:gd name="connsiteX210" fmla="*/ 4780 w 3407361"/>
              <a:gd name="connsiteY210" fmla="*/ 229183 h 1322177"/>
              <a:gd name="connsiteX211" fmla="*/ 11922 w 3407361"/>
              <a:gd name="connsiteY211" fmla="*/ 202989 h 1322177"/>
              <a:gd name="connsiteX212" fmla="*/ 19066 w 3407361"/>
              <a:gd name="connsiteY212" fmla="*/ 167271 h 1322177"/>
              <a:gd name="connsiteX213" fmla="*/ 9541 w 3407361"/>
              <a:gd name="connsiteY213" fmla="*/ 112502 h 1322177"/>
              <a:gd name="connsiteX214" fmla="*/ 17 w 3407361"/>
              <a:gd name="connsiteY214" fmla="*/ 81546 h 1322177"/>
              <a:gd name="connsiteX215" fmla="*/ 26210 w 3407361"/>
              <a:gd name="connsiteY215" fmla="*/ 62496 h 1322177"/>
              <a:gd name="connsiteX216" fmla="*/ 35736 w 3407361"/>
              <a:gd name="connsiteY216" fmla="*/ 10108 h 1322177"/>
              <a:gd name="connsiteX217" fmla="*/ 3407361 w 3407361"/>
              <a:gd name="connsiteY217" fmla="*/ 0 h 1322177"/>
              <a:gd name="connsiteX218" fmla="*/ 3395185 w 3407361"/>
              <a:gd name="connsiteY218" fmla="*/ 850419 h 132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3407361" h="1322177">
                <a:moveTo>
                  <a:pt x="3395185" y="850419"/>
                </a:moveTo>
                <a:cubicBezTo>
                  <a:pt x="3377917" y="1005942"/>
                  <a:pt x="3354935" y="881968"/>
                  <a:pt x="3312379" y="890003"/>
                </a:cubicBezTo>
                <a:cubicBezTo>
                  <a:pt x="3269823" y="898038"/>
                  <a:pt x="3216050" y="902943"/>
                  <a:pt x="3139850" y="898630"/>
                </a:cubicBezTo>
                <a:cubicBezTo>
                  <a:pt x="3063650" y="894317"/>
                  <a:pt x="2937129" y="910132"/>
                  <a:pt x="2846552" y="907256"/>
                </a:cubicBezTo>
                <a:cubicBezTo>
                  <a:pt x="2755975" y="904381"/>
                  <a:pt x="2619390" y="902943"/>
                  <a:pt x="2544628" y="907256"/>
                </a:cubicBezTo>
                <a:cubicBezTo>
                  <a:pt x="2469866" y="911569"/>
                  <a:pt x="2395103" y="923071"/>
                  <a:pt x="2346220" y="933135"/>
                </a:cubicBezTo>
                <a:lnTo>
                  <a:pt x="2173692" y="976267"/>
                </a:lnTo>
                <a:lnTo>
                  <a:pt x="2033605" y="974514"/>
                </a:lnTo>
                <a:lnTo>
                  <a:pt x="1995505" y="943558"/>
                </a:lnTo>
                <a:lnTo>
                  <a:pt x="1962167" y="914983"/>
                </a:lnTo>
                <a:lnTo>
                  <a:pt x="1921686" y="893552"/>
                </a:lnTo>
                <a:lnTo>
                  <a:pt x="1905017" y="888789"/>
                </a:lnTo>
                <a:lnTo>
                  <a:pt x="1905017" y="888789"/>
                </a:lnTo>
                <a:lnTo>
                  <a:pt x="1933592" y="881646"/>
                </a:lnTo>
                <a:lnTo>
                  <a:pt x="1952642" y="874502"/>
                </a:lnTo>
                <a:lnTo>
                  <a:pt x="1933592" y="864977"/>
                </a:lnTo>
                <a:lnTo>
                  <a:pt x="1900255" y="855452"/>
                </a:lnTo>
                <a:lnTo>
                  <a:pt x="1871680" y="841164"/>
                </a:lnTo>
                <a:lnTo>
                  <a:pt x="1840723" y="824496"/>
                </a:lnTo>
                <a:lnTo>
                  <a:pt x="1819292" y="810208"/>
                </a:lnTo>
                <a:lnTo>
                  <a:pt x="1814530" y="791158"/>
                </a:lnTo>
                <a:lnTo>
                  <a:pt x="1843105" y="800683"/>
                </a:lnTo>
                <a:lnTo>
                  <a:pt x="1843105" y="800683"/>
                </a:lnTo>
                <a:lnTo>
                  <a:pt x="1871680" y="803064"/>
                </a:lnTo>
                <a:lnTo>
                  <a:pt x="1916923" y="812589"/>
                </a:lnTo>
                <a:lnTo>
                  <a:pt x="1916923" y="812589"/>
                </a:lnTo>
                <a:lnTo>
                  <a:pt x="1897873" y="781633"/>
                </a:lnTo>
                <a:lnTo>
                  <a:pt x="1862155" y="788777"/>
                </a:lnTo>
                <a:lnTo>
                  <a:pt x="1838342" y="781633"/>
                </a:lnTo>
                <a:lnTo>
                  <a:pt x="1812148" y="779252"/>
                </a:lnTo>
                <a:lnTo>
                  <a:pt x="1785955" y="788777"/>
                </a:lnTo>
                <a:lnTo>
                  <a:pt x="1757380" y="795921"/>
                </a:lnTo>
                <a:lnTo>
                  <a:pt x="1728805" y="795921"/>
                </a:lnTo>
                <a:lnTo>
                  <a:pt x="1702611" y="781633"/>
                </a:lnTo>
                <a:lnTo>
                  <a:pt x="1678798" y="793539"/>
                </a:lnTo>
                <a:lnTo>
                  <a:pt x="1664511" y="788777"/>
                </a:lnTo>
                <a:lnTo>
                  <a:pt x="1628792" y="795921"/>
                </a:lnTo>
                <a:lnTo>
                  <a:pt x="1593073" y="795921"/>
                </a:lnTo>
                <a:lnTo>
                  <a:pt x="1569261" y="791158"/>
                </a:lnTo>
                <a:lnTo>
                  <a:pt x="1547830" y="776871"/>
                </a:lnTo>
                <a:lnTo>
                  <a:pt x="1547830" y="762583"/>
                </a:lnTo>
                <a:lnTo>
                  <a:pt x="1524017" y="798302"/>
                </a:lnTo>
                <a:lnTo>
                  <a:pt x="1528780" y="819733"/>
                </a:lnTo>
                <a:lnTo>
                  <a:pt x="1533542" y="836402"/>
                </a:lnTo>
                <a:lnTo>
                  <a:pt x="1578786" y="822114"/>
                </a:lnTo>
                <a:lnTo>
                  <a:pt x="1614505" y="819733"/>
                </a:lnTo>
                <a:lnTo>
                  <a:pt x="1654986" y="812589"/>
                </a:lnTo>
                <a:lnTo>
                  <a:pt x="1676417" y="812589"/>
                </a:lnTo>
                <a:lnTo>
                  <a:pt x="1702611" y="810208"/>
                </a:lnTo>
                <a:lnTo>
                  <a:pt x="1728805" y="826877"/>
                </a:lnTo>
                <a:lnTo>
                  <a:pt x="1750236" y="826877"/>
                </a:lnTo>
                <a:lnTo>
                  <a:pt x="1781192" y="836402"/>
                </a:lnTo>
                <a:lnTo>
                  <a:pt x="1795480" y="845927"/>
                </a:lnTo>
                <a:lnTo>
                  <a:pt x="1795480" y="864977"/>
                </a:lnTo>
                <a:lnTo>
                  <a:pt x="1724042" y="862596"/>
                </a:lnTo>
                <a:lnTo>
                  <a:pt x="1635936" y="872121"/>
                </a:lnTo>
                <a:lnTo>
                  <a:pt x="1550211" y="879264"/>
                </a:lnTo>
                <a:lnTo>
                  <a:pt x="1440673" y="903077"/>
                </a:lnTo>
                <a:lnTo>
                  <a:pt x="1340661" y="931652"/>
                </a:lnTo>
                <a:lnTo>
                  <a:pt x="1252555" y="974514"/>
                </a:lnTo>
                <a:lnTo>
                  <a:pt x="1193023" y="1007852"/>
                </a:lnTo>
                <a:cubicBezTo>
                  <a:pt x="1166829" y="1016583"/>
                  <a:pt x="1177943" y="1020949"/>
                  <a:pt x="1157305" y="1029283"/>
                </a:cubicBezTo>
                <a:cubicBezTo>
                  <a:pt x="1136667" y="1037617"/>
                  <a:pt x="1096184" y="1048334"/>
                  <a:pt x="1069196" y="1057859"/>
                </a:cubicBezTo>
                <a:cubicBezTo>
                  <a:pt x="1054909" y="1060240"/>
                  <a:pt x="1048560" y="1066986"/>
                  <a:pt x="1043004" y="1065002"/>
                </a:cubicBezTo>
                <a:cubicBezTo>
                  <a:pt x="1037448" y="1063018"/>
                  <a:pt x="1046180" y="1049127"/>
                  <a:pt x="1035861" y="1045952"/>
                </a:cubicBezTo>
                <a:lnTo>
                  <a:pt x="1031099" y="1029283"/>
                </a:lnTo>
                <a:cubicBezTo>
                  <a:pt x="1031893" y="1025711"/>
                  <a:pt x="1035862" y="1026504"/>
                  <a:pt x="1040624" y="1024520"/>
                </a:cubicBezTo>
                <a:cubicBezTo>
                  <a:pt x="1045386" y="1022536"/>
                  <a:pt x="1054911" y="1017378"/>
                  <a:pt x="1059673" y="1017378"/>
                </a:cubicBezTo>
                <a:lnTo>
                  <a:pt x="1069198" y="1024521"/>
                </a:lnTo>
                <a:lnTo>
                  <a:pt x="1085867" y="1022139"/>
                </a:lnTo>
                <a:lnTo>
                  <a:pt x="1083486" y="1003089"/>
                </a:lnTo>
                <a:lnTo>
                  <a:pt x="1083486" y="1003089"/>
                </a:lnTo>
                <a:lnTo>
                  <a:pt x="1093011" y="974514"/>
                </a:lnTo>
                <a:lnTo>
                  <a:pt x="1112061" y="964989"/>
                </a:lnTo>
                <a:lnTo>
                  <a:pt x="1090630" y="967371"/>
                </a:lnTo>
                <a:lnTo>
                  <a:pt x="1047767" y="976896"/>
                </a:lnTo>
                <a:lnTo>
                  <a:pt x="1026336" y="969752"/>
                </a:lnTo>
                <a:lnTo>
                  <a:pt x="997761" y="969752"/>
                </a:lnTo>
                <a:lnTo>
                  <a:pt x="988236" y="960227"/>
                </a:lnTo>
                <a:lnTo>
                  <a:pt x="1012048" y="948321"/>
                </a:lnTo>
                <a:lnTo>
                  <a:pt x="1062055" y="936414"/>
                </a:lnTo>
                <a:lnTo>
                  <a:pt x="1093011" y="929271"/>
                </a:lnTo>
                <a:lnTo>
                  <a:pt x="1116823" y="912602"/>
                </a:lnTo>
                <a:lnTo>
                  <a:pt x="1195405" y="895933"/>
                </a:lnTo>
                <a:lnTo>
                  <a:pt x="1214455" y="884027"/>
                </a:lnTo>
                <a:lnTo>
                  <a:pt x="1183498" y="879264"/>
                </a:lnTo>
                <a:lnTo>
                  <a:pt x="1114442" y="895933"/>
                </a:lnTo>
                <a:lnTo>
                  <a:pt x="1071580" y="907839"/>
                </a:lnTo>
                <a:lnTo>
                  <a:pt x="1047767" y="924508"/>
                </a:lnTo>
                <a:lnTo>
                  <a:pt x="1004905" y="931652"/>
                </a:lnTo>
                <a:lnTo>
                  <a:pt x="983473" y="926889"/>
                </a:lnTo>
                <a:lnTo>
                  <a:pt x="959661" y="931652"/>
                </a:lnTo>
                <a:lnTo>
                  <a:pt x="940611" y="917364"/>
                </a:lnTo>
                <a:lnTo>
                  <a:pt x="919180" y="910221"/>
                </a:lnTo>
                <a:lnTo>
                  <a:pt x="888223" y="910221"/>
                </a:lnTo>
                <a:lnTo>
                  <a:pt x="869173" y="917364"/>
                </a:lnTo>
                <a:lnTo>
                  <a:pt x="869173" y="898314"/>
                </a:lnTo>
                <a:lnTo>
                  <a:pt x="862030" y="872121"/>
                </a:lnTo>
                <a:lnTo>
                  <a:pt x="854886" y="841164"/>
                </a:lnTo>
                <a:lnTo>
                  <a:pt x="859648" y="812589"/>
                </a:lnTo>
                <a:lnTo>
                  <a:pt x="873936" y="791158"/>
                </a:lnTo>
                <a:lnTo>
                  <a:pt x="842980" y="817352"/>
                </a:lnTo>
                <a:lnTo>
                  <a:pt x="816786" y="817352"/>
                </a:lnTo>
                <a:lnTo>
                  <a:pt x="783448" y="819733"/>
                </a:lnTo>
                <a:lnTo>
                  <a:pt x="754873" y="812589"/>
                </a:lnTo>
                <a:lnTo>
                  <a:pt x="731061" y="791158"/>
                </a:lnTo>
                <a:lnTo>
                  <a:pt x="707248" y="784014"/>
                </a:lnTo>
                <a:lnTo>
                  <a:pt x="662005" y="791158"/>
                </a:lnTo>
                <a:lnTo>
                  <a:pt x="619142" y="798302"/>
                </a:lnTo>
                <a:lnTo>
                  <a:pt x="573898" y="805446"/>
                </a:lnTo>
                <a:lnTo>
                  <a:pt x="554848" y="793539"/>
                </a:lnTo>
                <a:lnTo>
                  <a:pt x="550086" y="776871"/>
                </a:lnTo>
                <a:lnTo>
                  <a:pt x="540561" y="753058"/>
                </a:lnTo>
                <a:lnTo>
                  <a:pt x="540561" y="753058"/>
                </a:lnTo>
                <a:lnTo>
                  <a:pt x="545323" y="805446"/>
                </a:lnTo>
                <a:lnTo>
                  <a:pt x="559611" y="822114"/>
                </a:lnTo>
                <a:lnTo>
                  <a:pt x="609617" y="826877"/>
                </a:lnTo>
                <a:lnTo>
                  <a:pt x="659623" y="814971"/>
                </a:lnTo>
                <a:lnTo>
                  <a:pt x="692961" y="810208"/>
                </a:lnTo>
                <a:lnTo>
                  <a:pt x="723917" y="817352"/>
                </a:lnTo>
                <a:lnTo>
                  <a:pt x="740586" y="843546"/>
                </a:lnTo>
                <a:lnTo>
                  <a:pt x="766780" y="843546"/>
                </a:lnTo>
                <a:lnTo>
                  <a:pt x="802498" y="838783"/>
                </a:lnTo>
                <a:lnTo>
                  <a:pt x="831073" y="848308"/>
                </a:lnTo>
                <a:lnTo>
                  <a:pt x="838217" y="893552"/>
                </a:lnTo>
                <a:lnTo>
                  <a:pt x="850123" y="931652"/>
                </a:lnTo>
                <a:lnTo>
                  <a:pt x="850123" y="948321"/>
                </a:lnTo>
                <a:lnTo>
                  <a:pt x="840598" y="964989"/>
                </a:lnTo>
                <a:lnTo>
                  <a:pt x="823930" y="974514"/>
                </a:lnTo>
                <a:lnTo>
                  <a:pt x="802498" y="979277"/>
                </a:lnTo>
                <a:lnTo>
                  <a:pt x="781067" y="979277"/>
                </a:lnTo>
                <a:lnTo>
                  <a:pt x="769161" y="988802"/>
                </a:lnTo>
                <a:lnTo>
                  <a:pt x="769161" y="988802"/>
                </a:lnTo>
                <a:lnTo>
                  <a:pt x="800117" y="991183"/>
                </a:lnTo>
                <a:lnTo>
                  <a:pt x="816786" y="1003089"/>
                </a:lnTo>
                <a:cubicBezTo>
                  <a:pt x="823930" y="999914"/>
                  <a:pt x="835439" y="991580"/>
                  <a:pt x="838217" y="993564"/>
                </a:cubicBezTo>
                <a:cubicBezTo>
                  <a:pt x="840995" y="995549"/>
                  <a:pt x="835042" y="1007852"/>
                  <a:pt x="833455" y="1014996"/>
                </a:cubicBezTo>
                <a:lnTo>
                  <a:pt x="859648" y="1024521"/>
                </a:lnTo>
                <a:lnTo>
                  <a:pt x="888223" y="1014995"/>
                </a:lnTo>
                <a:lnTo>
                  <a:pt x="926324" y="1003089"/>
                </a:lnTo>
                <a:cubicBezTo>
                  <a:pt x="923148" y="1013408"/>
                  <a:pt x="946166" y="1023728"/>
                  <a:pt x="942990" y="1034047"/>
                </a:cubicBezTo>
                <a:lnTo>
                  <a:pt x="931086" y="1079290"/>
                </a:lnTo>
                <a:lnTo>
                  <a:pt x="902511" y="1084052"/>
                </a:lnTo>
                <a:lnTo>
                  <a:pt x="881080" y="1105483"/>
                </a:lnTo>
                <a:lnTo>
                  <a:pt x="842980" y="1119771"/>
                </a:lnTo>
                <a:lnTo>
                  <a:pt x="828692" y="1136439"/>
                </a:lnTo>
                <a:lnTo>
                  <a:pt x="812023" y="1157871"/>
                </a:lnTo>
                <a:lnTo>
                  <a:pt x="783448" y="1165014"/>
                </a:lnTo>
                <a:lnTo>
                  <a:pt x="766780" y="1172158"/>
                </a:lnTo>
                <a:lnTo>
                  <a:pt x="752492" y="1174539"/>
                </a:lnTo>
                <a:lnTo>
                  <a:pt x="745348" y="1160252"/>
                </a:lnTo>
                <a:lnTo>
                  <a:pt x="745348" y="1160252"/>
                </a:lnTo>
                <a:lnTo>
                  <a:pt x="735823" y="1186446"/>
                </a:lnTo>
                <a:lnTo>
                  <a:pt x="716773" y="1200733"/>
                </a:lnTo>
                <a:lnTo>
                  <a:pt x="700105" y="1207877"/>
                </a:lnTo>
                <a:lnTo>
                  <a:pt x="700105" y="1186446"/>
                </a:lnTo>
                <a:lnTo>
                  <a:pt x="692961" y="1181683"/>
                </a:lnTo>
                <a:lnTo>
                  <a:pt x="690580" y="1210258"/>
                </a:lnTo>
                <a:lnTo>
                  <a:pt x="678673" y="1226927"/>
                </a:lnTo>
                <a:lnTo>
                  <a:pt x="669148" y="1217402"/>
                </a:lnTo>
                <a:lnTo>
                  <a:pt x="647717" y="1210258"/>
                </a:lnTo>
                <a:lnTo>
                  <a:pt x="631048" y="1205496"/>
                </a:lnTo>
                <a:lnTo>
                  <a:pt x="614380" y="1234071"/>
                </a:lnTo>
                <a:lnTo>
                  <a:pt x="588186" y="1248358"/>
                </a:lnTo>
                <a:lnTo>
                  <a:pt x="566755" y="1274552"/>
                </a:lnTo>
                <a:lnTo>
                  <a:pt x="557230" y="1288840"/>
                </a:lnTo>
                <a:lnTo>
                  <a:pt x="545324" y="1307889"/>
                </a:lnTo>
                <a:lnTo>
                  <a:pt x="514367" y="1322177"/>
                </a:lnTo>
                <a:lnTo>
                  <a:pt x="488173" y="1310271"/>
                </a:lnTo>
                <a:lnTo>
                  <a:pt x="471505" y="1300746"/>
                </a:lnTo>
                <a:lnTo>
                  <a:pt x="452455" y="1295983"/>
                </a:lnTo>
                <a:lnTo>
                  <a:pt x="431023" y="1279314"/>
                </a:lnTo>
                <a:lnTo>
                  <a:pt x="431023" y="1279314"/>
                </a:lnTo>
                <a:lnTo>
                  <a:pt x="431023" y="1279314"/>
                </a:lnTo>
                <a:lnTo>
                  <a:pt x="397686" y="1241214"/>
                </a:lnTo>
                <a:lnTo>
                  <a:pt x="388161" y="1229308"/>
                </a:lnTo>
                <a:lnTo>
                  <a:pt x="378636" y="1231689"/>
                </a:lnTo>
                <a:lnTo>
                  <a:pt x="378636" y="1217402"/>
                </a:lnTo>
                <a:lnTo>
                  <a:pt x="373873" y="1203114"/>
                </a:lnTo>
                <a:lnTo>
                  <a:pt x="357205" y="1207877"/>
                </a:lnTo>
                <a:lnTo>
                  <a:pt x="350061" y="1186446"/>
                </a:lnTo>
                <a:lnTo>
                  <a:pt x="335773" y="1167396"/>
                </a:lnTo>
                <a:lnTo>
                  <a:pt x="350061" y="1155489"/>
                </a:lnTo>
                <a:lnTo>
                  <a:pt x="342917" y="1131677"/>
                </a:lnTo>
                <a:lnTo>
                  <a:pt x="326248" y="1119771"/>
                </a:lnTo>
                <a:lnTo>
                  <a:pt x="333392" y="1103102"/>
                </a:lnTo>
                <a:lnTo>
                  <a:pt x="345298" y="1105483"/>
                </a:lnTo>
                <a:lnTo>
                  <a:pt x="373873" y="1110246"/>
                </a:lnTo>
                <a:lnTo>
                  <a:pt x="371492" y="1086433"/>
                </a:lnTo>
                <a:lnTo>
                  <a:pt x="397686" y="1067383"/>
                </a:lnTo>
                <a:lnTo>
                  <a:pt x="402449" y="1010233"/>
                </a:lnTo>
                <a:lnTo>
                  <a:pt x="364348" y="969752"/>
                </a:lnTo>
                <a:lnTo>
                  <a:pt x="345298" y="934033"/>
                </a:lnTo>
                <a:lnTo>
                  <a:pt x="307198" y="900696"/>
                </a:lnTo>
                <a:lnTo>
                  <a:pt x="302436" y="834021"/>
                </a:lnTo>
                <a:lnTo>
                  <a:pt x="321486" y="805446"/>
                </a:lnTo>
                <a:lnTo>
                  <a:pt x="321486" y="805446"/>
                </a:lnTo>
                <a:lnTo>
                  <a:pt x="304817" y="769727"/>
                </a:lnTo>
                <a:lnTo>
                  <a:pt x="283386" y="755439"/>
                </a:lnTo>
                <a:lnTo>
                  <a:pt x="276242" y="738771"/>
                </a:lnTo>
                <a:lnTo>
                  <a:pt x="259573" y="717339"/>
                </a:lnTo>
                <a:lnTo>
                  <a:pt x="240523" y="693527"/>
                </a:lnTo>
                <a:lnTo>
                  <a:pt x="214330" y="684002"/>
                </a:lnTo>
                <a:cubicBezTo>
                  <a:pt x="193296" y="663761"/>
                  <a:pt x="165118" y="635980"/>
                  <a:pt x="138130" y="605421"/>
                </a:cubicBezTo>
                <a:cubicBezTo>
                  <a:pt x="111143" y="574862"/>
                  <a:pt x="86139" y="520886"/>
                  <a:pt x="71455" y="493502"/>
                </a:cubicBezTo>
                <a:cubicBezTo>
                  <a:pt x="56771" y="466118"/>
                  <a:pt x="66692" y="454211"/>
                  <a:pt x="59548" y="436352"/>
                </a:cubicBezTo>
                <a:cubicBezTo>
                  <a:pt x="52404" y="418493"/>
                  <a:pt x="35339" y="399443"/>
                  <a:pt x="28592" y="386346"/>
                </a:cubicBezTo>
                <a:cubicBezTo>
                  <a:pt x="21845" y="373249"/>
                  <a:pt x="31767" y="368883"/>
                  <a:pt x="28592" y="355389"/>
                </a:cubicBezTo>
                <a:cubicBezTo>
                  <a:pt x="25417" y="341895"/>
                  <a:pt x="13511" y="318877"/>
                  <a:pt x="9542" y="305383"/>
                </a:cubicBezTo>
                <a:cubicBezTo>
                  <a:pt x="5573" y="291889"/>
                  <a:pt x="12717" y="284746"/>
                  <a:pt x="11923" y="272046"/>
                </a:cubicBezTo>
                <a:cubicBezTo>
                  <a:pt x="11129" y="259346"/>
                  <a:pt x="6765" y="242280"/>
                  <a:pt x="4780" y="229183"/>
                </a:cubicBezTo>
                <a:cubicBezTo>
                  <a:pt x="2795" y="216086"/>
                  <a:pt x="11525" y="213308"/>
                  <a:pt x="11922" y="202989"/>
                </a:cubicBezTo>
                <a:cubicBezTo>
                  <a:pt x="12319" y="192670"/>
                  <a:pt x="19860" y="180368"/>
                  <a:pt x="19066" y="167271"/>
                </a:cubicBezTo>
                <a:cubicBezTo>
                  <a:pt x="18272" y="154174"/>
                  <a:pt x="12716" y="126789"/>
                  <a:pt x="9541" y="112502"/>
                </a:cubicBezTo>
                <a:cubicBezTo>
                  <a:pt x="6366" y="98215"/>
                  <a:pt x="-380" y="90674"/>
                  <a:pt x="17" y="81546"/>
                </a:cubicBezTo>
                <a:cubicBezTo>
                  <a:pt x="3985" y="73608"/>
                  <a:pt x="22242" y="70434"/>
                  <a:pt x="26210" y="62496"/>
                </a:cubicBezTo>
                <a:lnTo>
                  <a:pt x="35736" y="10108"/>
                </a:lnTo>
                <a:lnTo>
                  <a:pt x="3407361" y="0"/>
                </a:lnTo>
                <a:lnTo>
                  <a:pt x="3395185" y="850419"/>
                </a:lnTo>
                <a:close/>
              </a:path>
            </a:pathLst>
          </a:custGeom>
          <a:solidFill>
            <a:schemeClr val="tx2">
              <a:lumMod val="25000"/>
              <a:alpha val="40000"/>
            </a:scheme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563123" y="765905"/>
            <a:ext cx="2245995" cy="1217296"/>
          </a:xfrm>
          <a:custGeom>
            <a:avLst/>
            <a:gdLst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69257 w 2478882"/>
              <a:gd name="connsiteY82" fmla="*/ 171450 h 702469"/>
              <a:gd name="connsiteX83" fmla="*/ 1645444 w 2478882"/>
              <a:gd name="connsiteY83" fmla="*/ 150019 h 702469"/>
              <a:gd name="connsiteX84" fmla="*/ 1638300 w 2478882"/>
              <a:gd name="connsiteY84" fmla="*/ 171450 h 702469"/>
              <a:gd name="connsiteX85" fmla="*/ 1616869 w 2478882"/>
              <a:gd name="connsiteY85" fmla="*/ 178594 h 702469"/>
              <a:gd name="connsiteX86" fmla="*/ 1595438 w 2478882"/>
              <a:gd name="connsiteY86" fmla="*/ 173831 h 702469"/>
              <a:gd name="connsiteX87" fmla="*/ 1559719 w 2478882"/>
              <a:gd name="connsiteY87" fmla="*/ 173831 h 702469"/>
              <a:gd name="connsiteX88" fmla="*/ 1552575 w 2478882"/>
              <a:gd name="connsiteY88" fmla="*/ 190500 h 702469"/>
              <a:gd name="connsiteX89" fmla="*/ 1531144 w 2478882"/>
              <a:gd name="connsiteY89" fmla="*/ 190500 h 702469"/>
              <a:gd name="connsiteX90" fmla="*/ 1516857 w 2478882"/>
              <a:gd name="connsiteY90" fmla="*/ 200025 h 702469"/>
              <a:gd name="connsiteX91" fmla="*/ 1485900 w 2478882"/>
              <a:gd name="connsiteY91" fmla="*/ 195263 h 702469"/>
              <a:gd name="connsiteX92" fmla="*/ 1438275 w 2478882"/>
              <a:gd name="connsiteY92" fmla="*/ 190500 h 702469"/>
              <a:gd name="connsiteX93" fmla="*/ 1416844 w 2478882"/>
              <a:gd name="connsiteY93" fmla="*/ 176213 h 702469"/>
              <a:gd name="connsiteX94" fmla="*/ 1385888 w 2478882"/>
              <a:gd name="connsiteY94" fmla="*/ 178594 h 702469"/>
              <a:gd name="connsiteX95" fmla="*/ 1359694 w 2478882"/>
              <a:gd name="connsiteY95" fmla="*/ 188119 h 702469"/>
              <a:gd name="connsiteX96" fmla="*/ 1343025 w 2478882"/>
              <a:gd name="connsiteY96" fmla="*/ 183356 h 702469"/>
              <a:gd name="connsiteX97" fmla="*/ 1323975 w 2478882"/>
              <a:gd name="connsiteY97" fmla="*/ 154781 h 702469"/>
              <a:gd name="connsiteX98" fmla="*/ 1323975 w 2478882"/>
              <a:gd name="connsiteY98" fmla="*/ 142875 h 702469"/>
              <a:gd name="connsiteX99" fmla="*/ 1314450 w 2478882"/>
              <a:gd name="connsiteY99" fmla="*/ 166688 h 702469"/>
              <a:gd name="connsiteX100" fmla="*/ 1319213 w 2478882"/>
              <a:gd name="connsiteY100" fmla="*/ 200025 h 702469"/>
              <a:gd name="connsiteX101" fmla="*/ 1312069 w 2478882"/>
              <a:gd name="connsiteY101" fmla="*/ 219075 h 702469"/>
              <a:gd name="connsiteX102" fmla="*/ 1283494 w 2478882"/>
              <a:gd name="connsiteY102" fmla="*/ 219075 h 702469"/>
              <a:gd name="connsiteX103" fmla="*/ 1264444 w 2478882"/>
              <a:gd name="connsiteY103" fmla="*/ 204788 h 702469"/>
              <a:gd name="connsiteX104" fmla="*/ 1243013 w 2478882"/>
              <a:gd name="connsiteY104" fmla="*/ 204788 h 702469"/>
              <a:gd name="connsiteX105" fmla="*/ 1219200 w 2478882"/>
              <a:gd name="connsiteY105" fmla="*/ 195263 h 702469"/>
              <a:gd name="connsiteX106" fmla="*/ 1212057 w 2478882"/>
              <a:gd name="connsiteY106" fmla="*/ 188119 h 702469"/>
              <a:gd name="connsiteX107" fmla="*/ 1212057 w 2478882"/>
              <a:gd name="connsiteY107" fmla="*/ 164306 h 702469"/>
              <a:gd name="connsiteX108" fmla="*/ 1214438 w 2478882"/>
              <a:gd name="connsiteY108" fmla="*/ 140494 h 702469"/>
              <a:gd name="connsiteX109" fmla="*/ 1219200 w 2478882"/>
              <a:gd name="connsiteY109" fmla="*/ 116681 h 702469"/>
              <a:gd name="connsiteX110" fmla="*/ 1235869 w 2478882"/>
              <a:gd name="connsiteY110" fmla="*/ 102394 h 702469"/>
              <a:gd name="connsiteX111" fmla="*/ 1243013 w 2478882"/>
              <a:gd name="connsiteY111" fmla="*/ 95250 h 702469"/>
              <a:gd name="connsiteX112" fmla="*/ 1233488 w 2478882"/>
              <a:gd name="connsiteY112" fmla="*/ 71438 h 702469"/>
              <a:gd name="connsiteX113" fmla="*/ 1200150 w 2478882"/>
              <a:gd name="connsiteY113" fmla="*/ 42863 h 702469"/>
              <a:gd name="connsiteX114" fmla="*/ 1176338 w 2478882"/>
              <a:gd name="connsiteY114" fmla="*/ 26194 h 702469"/>
              <a:gd name="connsiteX115" fmla="*/ 1162050 w 2478882"/>
              <a:gd name="connsiteY115" fmla="*/ 7144 h 702469"/>
              <a:gd name="connsiteX116" fmla="*/ 1162050 w 2478882"/>
              <a:gd name="connsiteY116" fmla="*/ 7144 h 702469"/>
              <a:gd name="connsiteX117" fmla="*/ 1166813 w 2478882"/>
              <a:gd name="connsiteY117" fmla="*/ 45244 h 702469"/>
              <a:gd name="connsiteX118" fmla="*/ 1169194 w 2478882"/>
              <a:gd name="connsiteY118" fmla="*/ 73819 h 702469"/>
              <a:gd name="connsiteX119" fmla="*/ 1195388 w 2478882"/>
              <a:gd name="connsiteY119" fmla="*/ 85725 h 702469"/>
              <a:gd name="connsiteX120" fmla="*/ 1204913 w 2478882"/>
              <a:gd name="connsiteY120" fmla="*/ 100013 h 702469"/>
              <a:gd name="connsiteX121" fmla="*/ 1195388 w 2478882"/>
              <a:gd name="connsiteY121" fmla="*/ 126206 h 702469"/>
              <a:gd name="connsiteX122" fmla="*/ 1197769 w 2478882"/>
              <a:gd name="connsiteY122" fmla="*/ 152400 h 702469"/>
              <a:gd name="connsiteX123" fmla="*/ 1190625 w 2478882"/>
              <a:gd name="connsiteY123" fmla="*/ 173831 h 702469"/>
              <a:gd name="connsiteX124" fmla="*/ 1195388 w 2478882"/>
              <a:gd name="connsiteY124" fmla="*/ 192881 h 702469"/>
              <a:gd name="connsiteX125" fmla="*/ 1195388 w 2478882"/>
              <a:gd name="connsiteY125" fmla="*/ 192881 h 702469"/>
              <a:gd name="connsiteX126" fmla="*/ 1166813 w 2478882"/>
              <a:gd name="connsiteY126" fmla="*/ 192881 h 702469"/>
              <a:gd name="connsiteX127" fmla="*/ 1150144 w 2478882"/>
              <a:gd name="connsiteY127" fmla="*/ 192881 h 702469"/>
              <a:gd name="connsiteX128" fmla="*/ 1131094 w 2478882"/>
              <a:gd name="connsiteY128" fmla="*/ 202406 h 702469"/>
              <a:gd name="connsiteX129" fmla="*/ 1114425 w 2478882"/>
              <a:gd name="connsiteY129" fmla="*/ 192881 h 702469"/>
              <a:gd name="connsiteX130" fmla="*/ 1088232 w 2478882"/>
              <a:gd name="connsiteY130" fmla="*/ 202406 h 702469"/>
              <a:gd name="connsiteX131" fmla="*/ 1066800 w 2478882"/>
              <a:gd name="connsiteY131" fmla="*/ 209550 h 702469"/>
              <a:gd name="connsiteX132" fmla="*/ 1059657 w 2478882"/>
              <a:gd name="connsiteY132" fmla="*/ 197644 h 702469"/>
              <a:gd name="connsiteX133" fmla="*/ 1031082 w 2478882"/>
              <a:gd name="connsiteY133" fmla="*/ 207169 h 702469"/>
              <a:gd name="connsiteX134" fmla="*/ 992982 w 2478882"/>
              <a:gd name="connsiteY134" fmla="*/ 178594 h 702469"/>
              <a:gd name="connsiteX135" fmla="*/ 964407 w 2478882"/>
              <a:gd name="connsiteY135" fmla="*/ 180975 h 702469"/>
              <a:gd name="connsiteX136" fmla="*/ 942975 w 2478882"/>
              <a:gd name="connsiteY136" fmla="*/ 190500 h 702469"/>
              <a:gd name="connsiteX137" fmla="*/ 921544 w 2478882"/>
              <a:gd name="connsiteY137" fmla="*/ 207169 h 702469"/>
              <a:gd name="connsiteX138" fmla="*/ 909638 w 2478882"/>
              <a:gd name="connsiteY138" fmla="*/ 188119 h 702469"/>
              <a:gd name="connsiteX139" fmla="*/ 919163 w 2478882"/>
              <a:gd name="connsiteY139" fmla="*/ 161925 h 702469"/>
              <a:gd name="connsiteX140" fmla="*/ 921544 w 2478882"/>
              <a:gd name="connsiteY140" fmla="*/ 152400 h 702469"/>
              <a:gd name="connsiteX141" fmla="*/ 914400 w 2478882"/>
              <a:gd name="connsiteY141" fmla="*/ 133350 h 702469"/>
              <a:gd name="connsiteX142" fmla="*/ 907257 w 2478882"/>
              <a:gd name="connsiteY142" fmla="*/ 126206 h 702469"/>
              <a:gd name="connsiteX143" fmla="*/ 897732 w 2478882"/>
              <a:gd name="connsiteY143" fmla="*/ 154781 h 702469"/>
              <a:gd name="connsiteX144" fmla="*/ 897732 w 2478882"/>
              <a:gd name="connsiteY144" fmla="*/ 178594 h 702469"/>
              <a:gd name="connsiteX145" fmla="*/ 869157 w 2478882"/>
              <a:gd name="connsiteY145" fmla="*/ 183356 h 702469"/>
              <a:gd name="connsiteX146" fmla="*/ 850107 w 2478882"/>
              <a:gd name="connsiteY146" fmla="*/ 188119 h 702469"/>
              <a:gd name="connsiteX147" fmla="*/ 828675 w 2478882"/>
              <a:gd name="connsiteY147" fmla="*/ 159544 h 702469"/>
              <a:gd name="connsiteX148" fmla="*/ 814388 w 2478882"/>
              <a:gd name="connsiteY148" fmla="*/ 138113 h 702469"/>
              <a:gd name="connsiteX149" fmla="*/ 807244 w 2478882"/>
              <a:gd name="connsiteY149" fmla="*/ 114300 h 702469"/>
              <a:gd name="connsiteX150" fmla="*/ 804863 w 2478882"/>
              <a:gd name="connsiteY150" fmla="*/ 88106 h 702469"/>
              <a:gd name="connsiteX151" fmla="*/ 783432 w 2478882"/>
              <a:gd name="connsiteY151" fmla="*/ 47625 h 702469"/>
              <a:gd name="connsiteX152" fmla="*/ 783432 w 2478882"/>
              <a:gd name="connsiteY152" fmla="*/ 73819 h 702469"/>
              <a:gd name="connsiteX153" fmla="*/ 785813 w 2478882"/>
              <a:gd name="connsiteY153" fmla="*/ 111919 h 702469"/>
              <a:gd name="connsiteX154" fmla="*/ 800100 w 2478882"/>
              <a:gd name="connsiteY154" fmla="*/ 147638 h 702469"/>
              <a:gd name="connsiteX155" fmla="*/ 823913 w 2478882"/>
              <a:gd name="connsiteY155" fmla="*/ 188119 h 702469"/>
              <a:gd name="connsiteX156" fmla="*/ 845344 w 2478882"/>
              <a:gd name="connsiteY156" fmla="*/ 209550 h 702469"/>
              <a:gd name="connsiteX157" fmla="*/ 838200 w 2478882"/>
              <a:gd name="connsiteY157" fmla="*/ 228600 h 702469"/>
              <a:gd name="connsiteX158" fmla="*/ 823913 w 2478882"/>
              <a:gd name="connsiteY158" fmla="*/ 257175 h 702469"/>
              <a:gd name="connsiteX159" fmla="*/ 823913 w 2478882"/>
              <a:gd name="connsiteY159" fmla="*/ 257175 h 702469"/>
              <a:gd name="connsiteX160" fmla="*/ 800100 w 2478882"/>
              <a:gd name="connsiteY160" fmla="*/ 257175 h 702469"/>
              <a:gd name="connsiteX161" fmla="*/ 809625 w 2478882"/>
              <a:gd name="connsiteY161" fmla="*/ 223838 h 702469"/>
              <a:gd name="connsiteX162" fmla="*/ 795338 w 2478882"/>
              <a:gd name="connsiteY162" fmla="*/ 240506 h 702469"/>
              <a:gd name="connsiteX163" fmla="*/ 788194 w 2478882"/>
              <a:gd name="connsiteY163" fmla="*/ 216694 h 702469"/>
              <a:gd name="connsiteX164" fmla="*/ 769144 w 2478882"/>
              <a:gd name="connsiteY164" fmla="*/ 219075 h 702469"/>
              <a:gd name="connsiteX165" fmla="*/ 750094 w 2478882"/>
              <a:gd name="connsiteY165" fmla="*/ 216694 h 702469"/>
              <a:gd name="connsiteX166" fmla="*/ 742950 w 2478882"/>
              <a:gd name="connsiteY166" fmla="*/ 207169 h 702469"/>
              <a:gd name="connsiteX167" fmla="*/ 742950 w 2478882"/>
              <a:gd name="connsiteY167" fmla="*/ 207169 h 702469"/>
              <a:gd name="connsiteX168" fmla="*/ 728663 w 2478882"/>
              <a:gd name="connsiteY168" fmla="*/ 204788 h 702469"/>
              <a:gd name="connsiteX169" fmla="*/ 711994 w 2478882"/>
              <a:gd name="connsiteY169" fmla="*/ 204788 h 702469"/>
              <a:gd name="connsiteX170" fmla="*/ 700088 w 2478882"/>
              <a:gd name="connsiteY170" fmla="*/ 221456 h 702469"/>
              <a:gd name="connsiteX171" fmla="*/ 681038 w 2478882"/>
              <a:gd name="connsiteY171" fmla="*/ 221456 h 702469"/>
              <a:gd name="connsiteX172" fmla="*/ 669132 w 2478882"/>
              <a:gd name="connsiteY172" fmla="*/ 207169 h 702469"/>
              <a:gd name="connsiteX173" fmla="*/ 666750 w 2478882"/>
              <a:gd name="connsiteY173" fmla="*/ 207169 h 702469"/>
              <a:gd name="connsiteX174" fmla="*/ 652463 w 2478882"/>
              <a:gd name="connsiteY174" fmla="*/ 221456 h 702469"/>
              <a:gd name="connsiteX175" fmla="*/ 652463 w 2478882"/>
              <a:gd name="connsiteY175" fmla="*/ 235744 h 702469"/>
              <a:gd name="connsiteX176" fmla="*/ 661988 w 2478882"/>
              <a:gd name="connsiteY176" fmla="*/ 245269 h 702469"/>
              <a:gd name="connsiteX177" fmla="*/ 704850 w 2478882"/>
              <a:gd name="connsiteY177" fmla="*/ 245269 h 702469"/>
              <a:gd name="connsiteX178" fmla="*/ 738188 w 2478882"/>
              <a:gd name="connsiteY178" fmla="*/ 245269 h 702469"/>
              <a:gd name="connsiteX179" fmla="*/ 776288 w 2478882"/>
              <a:gd name="connsiteY179" fmla="*/ 242888 h 702469"/>
              <a:gd name="connsiteX180" fmla="*/ 783432 w 2478882"/>
              <a:gd name="connsiteY180" fmla="*/ 254794 h 702469"/>
              <a:gd name="connsiteX181" fmla="*/ 783432 w 2478882"/>
              <a:gd name="connsiteY181" fmla="*/ 254794 h 702469"/>
              <a:gd name="connsiteX182" fmla="*/ 754857 w 2478882"/>
              <a:gd name="connsiteY182" fmla="*/ 269081 h 702469"/>
              <a:gd name="connsiteX183" fmla="*/ 735807 w 2478882"/>
              <a:gd name="connsiteY183" fmla="*/ 285750 h 702469"/>
              <a:gd name="connsiteX184" fmla="*/ 735807 w 2478882"/>
              <a:gd name="connsiteY184" fmla="*/ 285750 h 702469"/>
              <a:gd name="connsiteX185" fmla="*/ 707232 w 2478882"/>
              <a:gd name="connsiteY185" fmla="*/ 273844 h 702469"/>
              <a:gd name="connsiteX186" fmla="*/ 690563 w 2478882"/>
              <a:gd name="connsiteY186" fmla="*/ 264319 h 702469"/>
              <a:gd name="connsiteX187" fmla="*/ 652463 w 2478882"/>
              <a:gd name="connsiteY187" fmla="*/ 264319 h 702469"/>
              <a:gd name="connsiteX188" fmla="*/ 619125 w 2478882"/>
              <a:gd name="connsiteY188" fmla="*/ 269081 h 702469"/>
              <a:gd name="connsiteX189" fmla="*/ 600075 w 2478882"/>
              <a:gd name="connsiteY189" fmla="*/ 252413 h 702469"/>
              <a:gd name="connsiteX190" fmla="*/ 590550 w 2478882"/>
              <a:gd name="connsiteY190" fmla="*/ 214313 h 702469"/>
              <a:gd name="connsiteX191" fmla="*/ 581025 w 2478882"/>
              <a:gd name="connsiteY191" fmla="*/ 200025 h 702469"/>
              <a:gd name="connsiteX192" fmla="*/ 573882 w 2478882"/>
              <a:gd name="connsiteY192" fmla="*/ 183356 h 702469"/>
              <a:gd name="connsiteX193" fmla="*/ 559594 w 2478882"/>
              <a:gd name="connsiteY193" fmla="*/ 190500 h 702469"/>
              <a:gd name="connsiteX194" fmla="*/ 559594 w 2478882"/>
              <a:gd name="connsiteY194" fmla="*/ 214313 h 702469"/>
              <a:gd name="connsiteX195" fmla="*/ 545307 w 2478882"/>
              <a:gd name="connsiteY195" fmla="*/ 200025 h 702469"/>
              <a:gd name="connsiteX196" fmla="*/ 523875 w 2478882"/>
              <a:gd name="connsiteY196" fmla="*/ 192881 h 702469"/>
              <a:gd name="connsiteX197" fmla="*/ 500063 w 2478882"/>
              <a:gd name="connsiteY197" fmla="*/ 195263 h 702469"/>
              <a:gd name="connsiteX198" fmla="*/ 492919 w 2478882"/>
              <a:gd name="connsiteY198" fmla="*/ 216694 h 702469"/>
              <a:gd name="connsiteX199" fmla="*/ 481013 w 2478882"/>
              <a:gd name="connsiteY199" fmla="*/ 221456 h 702469"/>
              <a:gd name="connsiteX200" fmla="*/ 461963 w 2478882"/>
              <a:gd name="connsiteY200" fmla="*/ 221456 h 702469"/>
              <a:gd name="connsiteX201" fmla="*/ 433388 w 2478882"/>
              <a:gd name="connsiteY201" fmla="*/ 230981 h 702469"/>
              <a:gd name="connsiteX202" fmla="*/ 419100 w 2478882"/>
              <a:gd name="connsiteY202" fmla="*/ 254794 h 702469"/>
              <a:gd name="connsiteX203" fmla="*/ 426244 w 2478882"/>
              <a:gd name="connsiteY203" fmla="*/ 261938 h 702469"/>
              <a:gd name="connsiteX204" fmla="*/ 466725 w 2478882"/>
              <a:gd name="connsiteY204" fmla="*/ 240506 h 702469"/>
              <a:gd name="connsiteX205" fmla="*/ 488157 w 2478882"/>
              <a:gd name="connsiteY205" fmla="*/ 245269 h 702469"/>
              <a:gd name="connsiteX206" fmla="*/ 519113 w 2478882"/>
              <a:gd name="connsiteY206" fmla="*/ 233363 h 702469"/>
              <a:gd name="connsiteX207" fmla="*/ 552450 w 2478882"/>
              <a:gd name="connsiteY207" fmla="*/ 259556 h 702469"/>
              <a:gd name="connsiteX208" fmla="*/ 561975 w 2478882"/>
              <a:gd name="connsiteY208" fmla="*/ 285750 h 702469"/>
              <a:gd name="connsiteX209" fmla="*/ 590550 w 2478882"/>
              <a:gd name="connsiteY209" fmla="*/ 278606 h 702469"/>
              <a:gd name="connsiteX210" fmla="*/ 607219 w 2478882"/>
              <a:gd name="connsiteY210" fmla="*/ 300038 h 702469"/>
              <a:gd name="connsiteX211" fmla="*/ 645319 w 2478882"/>
              <a:gd name="connsiteY211" fmla="*/ 304800 h 702469"/>
              <a:gd name="connsiteX212" fmla="*/ 704850 w 2478882"/>
              <a:gd name="connsiteY212" fmla="*/ 314325 h 702469"/>
              <a:gd name="connsiteX213" fmla="*/ 745332 w 2478882"/>
              <a:gd name="connsiteY213" fmla="*/ 321469 h 702469"/>
              <a:gd name="connsiteX214" fmla="*/ 745332 w 2478882"/>
              <a:gd name="connsiteY214" fmla="*/ 321469 h 702469"/>
              <a:gd name="connsiteX215" fmla="*/ 764382 w 2478882"/>
              <a:gd name="connsiteY215" fmla="*/ 290513 h 702469"/>
              <a:gd name="connsiteX216" fmla="*/ 790575 w 2478882"/>
              <a:gd name="connsiteY216" fmla="*/ 290513 h 702469"/>
              <a:gd name="connsiteX217" fmla="*/ 828675 w 2478882"/>
              <a:gd name="connsiteY217" fmla="*/ 290513 h 702469"/>
              <a:gd name="connsiteX218" fmla="*/ 821532 w 2478882"/>
              <a:gd name="connsiteY218" fmla="*/ 304800 h 702469"/>
              <a:gd name="connsiteX219" fmla="*/ 812007 w 2478882"/>
              <a:gd name="connsiteY219" fmla="*/ 319088 h 702469"/>
              <a:gd name="connsiteX220" fmla="*/ 823913 w 2478882"/>
              <a:gd name="connsiteY220" fmla="*/ 328613 h 702469"/>
              <a:gd name="connsiteX221" fmla="*/ 800100 w 2478882"/>
              <a:gd name="connsiteY221" fmla="*/ 347663 h 702469"/>
              <a:gd name="connsiteX222" fmla="*/ 797719 w 2478882"/>
              <a:gd name="connsiteY222" fmla="*/ 369094 h 702469"/>
              <a:gd name="connsiteX223" fmla="*/ 790575 w 2478882"/>
              <a:gd name="connsiteY223" fmla="*/ 381000 h 702469"/>
              <a:gd name="connsiteX224" fmla="*/ 764382 w 2478882"/>
              <a:gd name="connsiteY224" fmla="*/ 385763 h 702469"/>
              <a:gd name="connsiteX225" fmla="*/ 771525 w 2478882"/>
              <a:gd name="connsiteY225" fmla="*/ 409575 h 702469"/>
              <a:gd name="connsiteX226" fmla="*/ 740569 w 2478882"/>
              <a:gd name="connsiteY226" fmla="*/ 414338 h 702469"/>
              <a:gd name="connsiteX227" fmla="*/ 726282 w 2478882"/>
              <a:gd name="connsiteY227" fmla="*/ 397669 h 702469"/>
              <a:gd name="connsiteX228" fmla="*/ 695325 w 2478882"/>
              <a:gd name="connsiteY228" fmla="*/ 400050 h 702469"/>
              <a:gd name="connsiteX229" fmla="*/ 669132 w 2478882"/>
              <a:gd name="connsiteY229" fmla="*/ 407194 h 702469"/>
              <a:gd name="connsiteX230" fmla="*/ 642938 w 2478882"/>
              <a:gd name="connsiteY230" fmla="*/ 404813 h 702469"/>
              <a:gd name="connsiteX231" fmla="*/ 621507 w 2478882"/>
              <a:gd name="connsiteY231" fmla="*/ 402431 h 702469"/>
              <a:gd name="connsiteX232" fmla="*/ 621507 w 2478882"/>
              <a:gd name="connsiteY232" fmla="*/ 388144 h 702469"/>
              <a:gd name="connsiteX233" fmla="*/ 600075 w 2478882"/>
              <a:gd name="connsiteY233" fmla="*/ 390525 h 702469"/>
              <a:gd name="connsiteX234" fmla="*/ 578644 w 2478882"/>
              <a:gd name="connsiteY234" fmla="*/ 395288 h 702469"/>
              <a:gd name="connsiteX235" fmla="*/ 571500 w 2478882"/>
              <a:gd name="connsiteY235" fmla="*/ 385763 h 702469"/>
              <a:gd name="connsiteX236" fmla="*/ 571500 w 2478882"/>
              <a:gd name="connsiteY236" fmla="*/ 373856 h 702469"/>
              <a:gd name="connsiteX237" fmla="*/ 571500 w 2478882"/>
              <a:gd name="connsiteY237" fmla="*/ 373856 h 702469"/>
              <a:gd name="connsiteX238" fmla="*/ 626269 w 2478882"/>
              <a:gd name="connsiteY238" fmla="*/ 359569 h 702469"/>
              <a:gd name="connsiteX239" fmla="*/ 647700 w 2478882"/>
              <a:gd name="connsiteY239" fmla="*/ 342900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597694 w 2478882"/>
              <a:gd name="connsiteY242" fmla="*/ 342900 h 702469"/>
              <a:gd name="connsiteX243" fmla="*/ 581025 w 2478882"/>
              <a:gd name="connsiteY243" fmla="*/ 345281 h 702469"/>
              <a:gd name="connsiteX244" fmla="*/ 578644 w 2478882"/>
              <a:gd name="connsiteY244" fmla="*/ 323850 h 702469"/>
              <a:gd name="connsiteX245" fmla="*/ 550069 w 2478882"/>
              <a:gd name="connsiteY245" fmla="*/ 321469 h 702469"/>
              <a:gd name="connsiteX246" fmla="*/ 559594 w 2478882"/>
              <a:gd name="connsiteY246" fmla="*/ 342900 h 702469"/>
              <a:gd name="connsiteX247" fmla="*/ 545307 w 2478882"/>
              <a:gd name="connsiteY247" fmla="*/ 347663 h 702469"/>
              <a:gd name="connsiteX248" fmla="*/ 511969 w 2478882"/>
              <a:gd name="connsiteY248" fmla="*/ 342900 h 702469"/>
              <a:gd name="connsiteX249" fmla="*/ 492919 w 2478882"/>
              <a:gd name="connsiteY249" fmla="*/ 345281 h 702469"/>
              <a:gd name="connsiteX250" fmla="*/ 507207 w 2478882"/>
              <a:gd name="connsiteY250" fmla="*/ 361950 h 702469"/>
              <a:gd name="connsiteX251" fmla="*/ 516732 w 2478882"/>
              <a:gd name="connsiteY251" fmla="*/ 373856 h 702469"/>
              <a:gd name="connsiteX252" fmla="*/ 507207 w 2478882"/>
              <a:gd name="connsiteY252" fmla="*/ 383381 h 702469"/>
              <a:gd name="connsiteX253" fmla="*/ 507207 w 2478882"/>
              <a:gd name="connsiteY253" fmla="*/ 383381 h 702469"/>
              <a:gd name="connsiteX254" fmla="*/ 497682 w 2478882"/>
              <a:gd name="connsiteY254" fmla="*/ 409575 h 702469"/>
              <a:gd name="connsiteX255" fmla="*/ 469107 w 2478882"/>
              <a:gd name="connsiteY255" fmla="*/ 431006 h 702469"/>
              <a:gd name="connsiteX256" fmla="*/ 454819 w 2478882"/>
              <a:gd name="connsiteY256" fmla="*/ 426244 h 702469"/>
              <a:gd name="connsiteX257" fmla="*/ 438150 w 2478882"/>
              <a:gd name="connsiteY257" fmla="*/ 440531 h 702469"/>
              <a:gd name="connsiteX258" fmla="*/ 431007 w 2478882"/>
              <a:gd name="connsiteY258" fmla="*/ 438150 h 702469"/>
              <a:gd name="connsiteX259" fmla="*/ 433388 w 2478882"/>
              <a:gd name="connsiteY259" fmla="*/ 414338 h 702469"/>
              <a:gd name="connsiteX260" fmla="*/ 435769 w 2478882"/>
              <a:gd name="connsiteY260" fmla="*/ 390525 h 702469"/>
              <a:gd name="connsiteX261" fmla="*/ 426244 w 2478882"/>
              <a:gd name="connsiteY261" fmla="*/ 385763 h 702469"/>
              <a:gd name="connsiteX262" fmla="*/ 423863 w 2478882"/>
              <a:gd name="connsiteY262" fmla="*/ 402431 h 702469"/>
              <a:gd name="connsiteX263" fmla="*/ 416719 w 2478882"/>
              <a:gd name="connsiteY263" fmla="*/ 416719 h 702469"/>
              <a:gd name="connsiteX264" fmla="*/ 392907 w 2478882"/>
              <a:gd name="connsiteY264" fmla="*/ 407194 h 702469"/>
              <a:gd name="connsiteX265" fmla="*/ 383382 w 2478882"/>
              <a:gd name="connsiteY265" fmla="*/ 404813 h 702469"/>
              <a:gd name="connsiteX266" fmla="*/ 383382 w 2478882"/>
              <a:gd name="connsiteY266" fmla="*/ 423863 h 702469"/>
              <a:gd name="connsiteX267" fmla="*/ 404813 w 2478882"/>
              <a:gd name="connsiteY267" fmla="*/ 442913 h 702469"/>
              <a:gd name="connsiteX268" fmla="*/ 376238 w 2478882"/>
              <a:gd name="connsiteY268" fmla="*/ 445294 h 702469"/>
              <a:gd name="connsiteX269" fmla="*/ 371475 w 2478882"/>
              <a:gd name="connsiteY269" fmla="*/ 454819 h 702469"/>
              <a:gd name="connsiteX270" fmla="*/ 342900 w 2478882"/>
              <a:gd name="connsiteY270" fmla="*/ 445294 h 702469"/>
              <a:gd name="connsiteX271" fmla="*/ 342900 w 2478882"/>
              <a:gd name="connsiteY271" fmla="*/ 464344 h 702469"/>
              <a:gd name="connsiteX272" fmla="*/ 333375 w 2478882"/>
              <a:gd name="connsiteY272" fmla="*/ 476250 h 702469"/>
              <a:gd name="connsiteX273" fmla="*/ 323850 w 2478882"/>
              <a:gd name="connsiteY273" fmla="*/ 476250 h 702469"/>
              <a:gd name="connsiteX274" fmla="*/ 316707 w 2478882"/>
              <a:gd name="connsiteY274" fmla="*/ 442913 h 702469"/>
              <a:gd name="connsiteX275" fmla="*/ 290513 w 2478882"/>
              <a:gd name="connsiteY275" fmla="*/ 428625 h 702469"/>
              <a:gd name="connsiteX276" fmla="*/ 271463 w 2478882"/>
              <a:gd name="connsiteY276" fmla="*/ 416719 h 702469"/>
              <a:gd name="connsiteX277" fmla="*/ 278607 w 2478882"/>
              <a:gd name="connsiteY277" fmla="*/ 366713 h 702469"/>
              <a:gd name="connsiteX278" fmla="*/ 285750 w 2478882"/>
              <a:gd name="connsiteY278" fmla="*/ 333375 h 702469"/>
              <a:gd name="connsiteX279" fmla="*/ 328613 w 2478882"/>
              <a:gd name="connsiteY279" fmla="*/ 309563 h 702469"/>
              <a:gd name="connsiteX280" fmla="*/ 338138 w 2478882"/>
              <a:gd name="connsiteY280" fmla="*/ 292894 h 702469"/>
              <a:gd name="connsiteX281" fmla="*/ 350044 w 2478882"/>
              <a:gd name="connsiteY281" fmla="*/ 266700 h 702469"/>
              <a:gd name="connsiteX282" fmla="*/ 350044 w 2478882"/>
              <a:gd name="connsiteY282" fmla="*/ 266700 h 702469"/>
              <a:gd name="connsiteX283" fmla="*/ 321469 w 2478882"/>
              <a:gd name="connsiteY283" fmla="*/ 273844 h 702469"/>
              <a:gd name="connsiteX284" fmla="*/ 314325 w 2478882"/>
              <a:gd name="connsiteY284" fmla="*/ 250031 h 702469"/>
              <a:gd name="connsiteX285" fmla="*/ 311944 w 2478882"/>
              <a:gd name="connsiteY285" fmla="*/ 271463 h 702469"/>
              <a:gd name="connsiteX286" fmla="*/ 300038 w 2478882"/>
              <a:gd name="connsiteY286" fmla="*/ 304800 h 702469"/>
              <a:gd name="connsiteX287" fmla="*/ 288132 w 2478882"/>
              <a:gd name="connsiteY287" fmla="*/ 297656 h 702469"/>
              <a:gd name="connsiteX288" fmla="*/ 288132 w 2478882"/>
              <a:gd name="connsiteY288" fmla="*/ 273844 h 702469"/>
              <a:gd name="connsiteX289" fmla="*/ 288132 w 2478882"/>
              <a:gd name="connsiteY289" fmla="*/ 261938 h 702469"/>
              <a:gd name="connsiteX290" fmla="*/ 278607 w 2478882"/>
              <a:gd name="connsiteY290" fmla="*/ 250031 h 702469"/>
              <a:gd name="connsiteX291" fmla="*/ 269082 w 2478882"/>
              <a:gd name="connsiteY291" fmla="*/ 257175 h 702469"/>
              <a:gd name="connsiteX292" fmla="*/ 264319 w 2478882"/>
              <a:gd name="connsiteY292" fmla="*/ 292894 h 702469"/>
              <a:gd name="connsiteX293" fmla="*/ 280988 w 2478882"/>
              <a:gd name="connsiteY293" fmla="*/ 311944 h 702469"/>
              <a:gd name="connsiteX294" fmla="*/ 276225 w 2478882"/>
              <a:gd name="connsiteY294" fmla="*/ 330994 h 702469"/>
              <a:gd name="connsiteX295" fmla="*/ 264319 w 2478882"/>
              <a:gd name="connsiteY295" fmla="*/ 361950 h 702469"/>
              <a:gd name="connsiteX296" fmla="*/ 250032 w 2478882"/>
              <a:gd name="connsiteY296" fmla="*/ 385763 h 702469"/>
              <a:gd name="connsiteX297" fmla="*/ 207169 w 2478882"/>
              <a:gd name="connsiteY297" fmla="*/ 373856 h 702469"/>
              <a:gd name="connsiteX298" fmla="*/ 200025 w 2478882"/>
              <a:gd name="connsiteY298" fmla="*/ 342900 h 702469"/>
              <a:gd name="connsiteX299" fmla="*/ 157163 w 2478882"/>
              <a:gd name="connsiteY299" fmla="*/ 316706 h 702469"/>
              <a:gd name="connsiteX300" fmla="*/ 104775 w 2478882"/>
              <a:gd name="connsiteY300" fmla="*/ 295275 h 702469"/>
              <a:gd name="connsiteX301" fmla="*/ 61913 w 2478882"/>
              <a:gd name="connsiteY301" fmla="*/ 257175 h 702469"/>
              <a:gd name="connsiteX302" fmla="*/ 35719 w 2478882"/>
              <a:gd name="connsiteY302" fmla="*/ 219075 h 702469"/>
              <a:gd name="connsiteX303" fmla="*/ 11907 w 2478882"/>
              <a:gd name="connsiteY303" fmla="*/ 159544 h 702469"/>
              <a:gd name="connsiteX304" fmla="*/ 0 w 2478882"/>
              <a:gd name="connsiteY304" fmla="*/ 90488 h 702469"/>
              <a:gd name="connsiteX305" fmla="*/ 2382 w 2478882"/>
              <a:gd name="connsiteY305" fmla="*/ 30956 h 702469"/>
              <a:gd name="connsiteX306" fmla="*/ 2382 w 2478882"/>
              <a:gd name="connsiteY306" fmla="*/ 0 h 702469"/>
              <a:gd name="connsiteX307" fmla="*/ 2216944 w 2478882"/>
              <a:gd name="connsiteY307" fmla="*/ 0 h 702469"/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69257 w 2478882"/>
              <a:gd name="connsiteY82" fmla="*/ 171450 h 702469"/>
              <a:gd name="connsiteX83" fmla="*/ 1650207 w 2478882"/>
              <a:gd name="connsiteY83" fmla="*/ 126206 h 702469"/>
              <a:gd name="connsiteX84" fmla="*/ 1638300 w 2478882"/>
              <a:gd name="connsiteY84" fmla="*/ 171450 h 702469"/>
              <a:gd name="connsiteX85" fmla="*/ 1616869 w 2478882"/>
              <a:gd name="connsiteY85" fmla="*/ 178594 h 702469"/>
              <a:gd name="connsiteX86" fmla="*/ 1595438 w 2478882"/>
              <a:gd name="connsiteY86" fmla="*/ 173831 h 702469"/>
              <a:gd name="connsiteX87" fmla="*/ 1559719 w 2478882"/>
              <a:gd name="connsiteY87" fmla="*/ 173831 h 702469"/>
              <a:gd name="connsiteX88" fmla="*/ 1552575 w 2478882"/>
              <a:gd name="connsiteY88" fmla="*/ 190500 h 702469"/>
              <a:gd name="connsiteX89" fmla="*/ 1531144 w 2478882"/>
              <a:gd name="connsiteY89" fmla="*/ 190500 h 702469"/>
              <a:gd name="connsiteX90" fmla="*/ 1516857 w 2478882"/>
              <a:gd name="connsiteY90" fmla="*/ 200025 h 702469"/>
              <a:gd name="connsiteX91" fmla="*/ 1485900 w 2478882"/>
              <a:gd name="connsiteY91" fmla="*/ 195263 h 702469"/>
              <a:gd name="connsiteX92" fmla="*/ 1438275 w 2478882"/>
              <a:gd name="connsiteY92" fmla="*/ 190500 h 702469"/>
              <a:gd name="connsiteX93" fmla="*/ 1416844 w 2478882"/>
              <a:gd name="connsiteY93" fmla="*/ 176213 h 702469"/>
              <a:gd name="connsiteX94" fmla="*/ 1385888 w 2478882"/>
              <a:gd name="connsiteY94" fmla="*/ 178594 h 702469"/>
              <a:gd name="connsiteX95" fmla="*/ 1359694 w 2478882"/>
              <a:gd name="connsiteY95" fmla="*/ 188119 h 702469"/>
              <a:gd name="connsiteX96" fmla="*/ 1343025 w 2478882"/>
              <a:gd name="connsiteY96" fmla="*/ 183356 h 702469"/>
              <a:gd name="connsiteX97" fmla="*/ 1323975 w 2478882"/>
              <a:gd name="connsiteY97" fmla="*/ 154781 h 702469"/>
              <a:gd name="connsiteX98" fmla="*/ 1323975 w 2478882"/>
              <a:gd name="connsiteY98" fmla="*/ 142875 h 702469"/>
              <a:gd name="connsiteX99" fmla="*/ 1314450 w 2478882"/>
              <a:gd name="connsiteY99" fmla="*/ 166688 h 702469"/>
              <a:gd name="connsiteX100" fmla="*/ 1319213 w 2478882"/>
              <a:gd name="connsiteY100" fmla="*/ 200025 h 702469"/>
              <a:gd name="connsiteX101" fmla="*/ 1312069 w 2478882"/>
              <a:gd name="connsiteY101" fmla="*/ 219075 h 702469"/>
              <a:gd name="connsiteX102" fmla="*/ 1283494 w 2478882"/>
              <a:gd name="connsiteY102" fmla="*/ 219075 h 702469"/>
              <a:gd name="connsiteX103" fmla="*/ 1264444 w 2478882"/>
              <a:gd name="connsiteY103" fmla="*/ 204788 h 702469"/>
              <a:gd name="connsiteX104" fmla="*/ 1243013 w 2478882"/>
              <a:gd name="connsiteY104" fmla="*/ 204788 h 702469"/>
              <a:gd name="connsiteX105" fmla="*/ 1219200 w 2478882"/>
              <a:gd name="connsiteY105" fmla="*/ 195263 h 702469"/>
              <a:gd name="connsiteX106" fmla="*/ 1212057 w 2478882"/>
              <a:gd name="connsiteY106" fmla="*/ 188119 h 702469"/>
              <a:gd name="connsiteX107" fmla="*/ 1212057 w 2478882"/>
              <a:gd name="connsiteY107" fmla="*/ 164306 h 702469"/>
              <a:gd name="connsiteX108" fmla="*/ 1214438 w 2478882"/>
              <a:gd name="connsiteY108" fmla="*/ 140494 h 702469"/>
              <a:gd name="connsiteX109" fmla="*/ 1219200 w 2478882"/>
              <a:gd name="connsiteY109" fmla="*/ 116681 h 702469"/>
              <a:gd name="connsiteX110" fmla="*/ 1235869 w 2478882"/>
              <a:gd name="connsiteY110" fmla="*/ 102394 h 702469"/>
              <a:gd name="connsiteX111" fmla="*/ 1243013 w 2478882"/>
              <a:gd name="connsiteY111" fmla="*/ 95250 h 702469"/>
              <a:gd name="connsiteX112" fmla="*/ 1233488 w 2478882"/>
              <a:gd name="connsiteY112" fmla="*/ 71438 h 702469"/>
              <a:gd name="connsiteX113" fmla="*/ 1200150 w 2478882"/>
              <a:gd name="connsiteY113" fmla="*/ 42863 h 702469"/>
              <a:gd name="connsiteX114" fmla="*/ 1176338 w 2478882"/>
              <a:gd name="connsiteY114" fmla="*/ 26194 h 702469"/>
              <a:gd name="connsiteX115" fmla="*/ 1162050 w 2478882"/>
              <a:gd name="connsiteY115" fmla="*/ 7144 h 702469"/>
              <a:gd name="connsiteX116" fmla="*/ 1162050 w 2478882"/>
              <a:gd name="connsiteY116" fmla="*/ 7144 h 702469"/>
              <a:gd name="connsiteX117" fmla="*/ 1166813 w 2478882"/>
              <a:gd name="connsiteY117" fmla="*/ 45244 h 702469"/>
              <a:gd name="connsiteX118" fmla="*/ 1169194 w 2478882"/>
              <a:gd name="connsiteY118" fmla="*/ 73819 h 702469"/>
              <a:gd name="connsiteX119" fmla="*/ 1195388 w 2478882"/>
              <a:gd name="connsiteY119" fmla="*/ 85725 h 702469"/>
              <a:gd name="connsiteX120" fmla="*/ 1204913 w 2478882"/>
              <a:gd name="connsiteY120" fmla="*/ 100013 h 702469"/>
              <a:gd name="connsiteX121" fmla="*/ 1195388 w 2478882"/>
              <a:gd name="connsiteY121" fmla="*/ 126206 h 702469"/>
              <a:gd name="connsiteX122" fmla="*/ 1197769 w 2478882"/>
              <a:gd name="connsiteY122" fmla="*/ 152400 h 702469"/>
              <a:gd name="connsiteX123" fmla="*/ 1190625 w 2478882"/>
              <a:gd name="connsiteY123" fmla="*/ 173831 h 702469"/>
              <a:gd name="connsiteX124" fmla="*/ 1195388 w 2478882"/>
              <a:gd name="connsiteY124" fmla="*/ 192881 h 702469"/>
              <a:gd name="connsiteX125" fmla="*/ 1195388 w 2478882"/>
              <a:gd name="connsiteY125" fmla="*/ 192881 h 702469"/>
              <a:gd name="connsiteX126" fmla="*/ 1166813 w 2478882"/>
              <a:gd name="connsiteY126" fmla="*/ 192881 h 702469"/>
              <a:gd name="connsiteX127" fmla="*/ 1150144 w 2478882"/>
              <a:gd name="connsiteY127" fmla="*/ 192881 h 702469"/>
              <a:gd name="connsiteX128" fmla="*/ 1131094 w 2478882"/>
              <a:gd name="connsiteY128" fmla="*/ 202406 h 702469"/>
              <a:gd name="connsiteX129" fmla="*/ 1114425 w 2478882"/>
              <a:gd name="connsiteY129" fmla="*/ 192881 h 702469"/>
              <a:gd name="connsiteX130" fmla="*/ 1088232 w 2478882"/>
              <a:gd name="connsiteY130" fmla="*/ 202406 h 702469"/>
              <a:gd name="connsiteX131" fmla="*/ 1066800 w 2478882"/>
              <a:gd name="connsiteY131" fmla="*/ 209550 h 702469"/>
              <a:gd name="connsiteX132" fmla="*/ 1059657 w 2478882"/>
              <a:gd name="connsiteY132" fmla="*/ 197644 h 702469"/>
              <a:gd name="connsiteX133" fmla="*/ 1031082 w 2478882"/>
              <a:gd name="connsiteY133" fmla="*/ 207169 h 702469"/>
              <a:gd name="connsiteX134" fmla="*/ 992982 w 2478882"/>
              <a:gd name="connsiteY134" fmla="*/ 178594 h 702469"/>
              <a:gd name="connsiteX135" fmla="*/ 964407 w 2478882"/>
              <a:gd name="connsiteY135" fmla="*/ 180975 h 702469"/>
              <a:gd name="connsiteX136" fmla="*/ 942975 w 2478882"/>
              <a:gd name="connsiteY136" fmla="*/ 190500 h 702469"/>
              <a:gd name="connsiteX137" fmla="*/ 921544 w 2478882"/>
              <a:gd name="connsiteY137" fmla="*/ 207169 h 702469"/>
              <a:gd name="connsiteX138" fmla="*/ 909638 w 2478882"/>
              <a:gd name="connsiteY138" fmla="*/ 188119 h 702469"/>
              <a:gd name="connsiteX139" fmla="*/ 919163 w 2478882"/>
              <a:gd name="connsiteY139" fmla="*/ 161925 h 702469"/>
              <a:gd name="connsiteX140" fmla="*/ 921544 w 2478882"/>
              <a:gd name="connsiteY140" fmla="*/ 152400 h 702469"/>
              <a:gd name="connsiteX141" fmla="*/ 914400 w 2478882"/>
              <a:gd name="connsiteY141" fmla="*/ 133350 h 702469"/>
              <a:gd name="connsiteX142" fmla="*/ 907257 w 2478882"/>
              <a:gd name="connsiteY142" fmla="*/ 126206 h 702469"/>
              <a:gd name="connsiteX143" fmla="*/ 897732 w 2478882"/>
              <a:gd name="connsiteY143" fmla="*/ 154781 h 702469"/>
              <a:gd name="connsiteX144" fmla="*/ 897732 w 2478882"/>
              <a:gd name="connsiteY144" fmla="*/ 178594 h 702469"/>
              <a:gd name="connsiteX145" fmla="*/ 869157 w 2478882"/>
              <a:gd name="connsiteY145" fmla="*/ 183356 h 702469"/>
              <a:gd name="connsiteX146" fmla="*/ 850107 w 2478882"/>
              <a:gd name="connsiteY146" fmla="*/ 188119 h 702469"/>
              <a:gd name="connsiteX147" fmla="*/ 828675 w 2478882"/>
              <a:gd name="connsiteY147" fmla="*/ 159544 h 702469"/>
              <a:gd name="connsiteX148" fmla="*/ 814388 w 2478882"/>
              <a:gd name="connsiteY148" fmla="*/ 138113 h 702469"/>
              <a:gd name="connsiteX149" fmla="*/ 807244 w 2478882"/>
              <a:gd name="connsiteY149" fmla="*/ 114300 h 702469"/>
              <a:gd name="connsiteX150" fmla="*/ 804863 w 2478882"/>
              <a:gd name="connsiteY150" fmla="*/ 88106 h 702469"/>
              <a:gd name="connsiteX151" fmla="*/ 783432 w 2478882"/>
              <a:gd name="connsiteY151" fmla="*/ 47625 h 702469"/>
              <a:gd name="connsiteX152" fmla="*/ 783432 w 2478882"/>
              <a:gd name="connsiteY152" fmla="*/ 73819 h 702469"/>
              <a:gd name="connsiteX153" fmla="*/ 785813 w 2478882"/>
              <a:gd name="connsiteY153" fmla="*/ 111919 h 702469"/>
              <a:gd name="connsiteX154" fmla="*/ 800100 w 2478882"/>
              <a:gd name="connsiteY154" fmla="*/ 147638 h 702469"/>
              <a:gd name="connsiteX155" fmla="*/ 823913 w 2478882"/>
              <a:gd name="connsiteY155" fmla="*/ 188119 h 702469"/>
              <a:gd name="connsiteX156" fmla="*/ 845344 w 2478882"/>
              <a:gd name="connsiteY156" fmla="*/ 209550 h 702469"/>
              <a:gd name="connsiteX157" fmla="*/ 838200 w 2478882"/>
              <a:gd name="connsiteY157" fmla="*/ 228600 h 702469"/>
              <a:gd name="connsiteX158" fmla="*/ 823913 w 2478882"/>
              <a:gd name="connsiteY158" fmla="*/ 257175 h 702469"/>
              <a:gd name="connsiteX159" fmla="*/ 823913 w 2478882"/>
              <a:gd name="connsiteY159" fmla="*/ 257175 h 702469"/>
              <a:gd name="connsiteX160" fmla="*/ 800100 w 2478882"/>
              <a:gd name="connsiteY160" fmla="*/ 257175 h 702469"/>
              <a:gd name="connsiteX161" fmla="*/ 809625 w 2478882"/>
              <a:gd name="connsiteY161" fmla="*/ 223838 h 702469"/>
              <a:gd name="connsiteX162" fmla="*/ 795338 w 2478882"/>
              <a:gd name="connsiteY162" fmla="*/ 240506 h 702469"/>
              <a:gd name="connsiteX163" fmla="*/ 788194 w 2478882"/>
              <a:gd name="connsiteY163" fmla="*/ 216694 h 702469"/>
              <a:gd name="connsiteX164" fmla="*/ 769144 w 2478882"/>
              <a:gd name="connsiteY164" fmla="*/ 219075 h 702469"/>
              <a:gd name="connsiteX165" fmla="*/ 750094 w 2478882"/>
              <a:gd name="connsiteY165" fmla="*/ 216694 h 702469"/>
              <a:gd name="connsiteX166" fmla="*/ 742950 w 2478882"/>
              <a:gd name="connsiteY166" fmla="*/ 207169 h 702469"/>
              <a:gd name="connsiteX167" fmla="*/ 742950 w 2478882"/>
              <a:gd name="connsiteY167" fmla="*/ 207169 h 702469"/>
              <a:gd name="connsiteX168" fmla="*/ 728663 w 2478882"/>
              <a:gd name="connsiteY168" fmla="*/ 204788 h 702469"/>
              <a:gd name="connsiteX169" fmla="*/ 711994 w 2478882"/>
              <a:gd name="connsiteY169" fmla="*/ 204788 h 702469"/>
              <a:gd name="connsiteX170" fmla="*/ 700088 w 2478882"/>
              <a:gd name="connsiteY170" fmla="*/ 221456 h 702469"/>
              <a:gd name="connsiteX171" fmla="*/ 681038 w 2478882"/>
              <a:gd name="connsiteY171" fmla="*/ 221456 h 702469"/>
              <a:gd name="connsiteX172" fmla="*/ 669132 w 2478882"/>
              <a:gd name="connsiteY172" fmla="*/ 207169 h 702469"/>
              <a:gd name="connsiteX173" fmla="*/ 666750 w 2478882"/>
              <a:gd name="connsiteY173" fmla="*/ 207169 h 702469"/>
              <a:gd name="connsiteX174" fmla="*/ 652463 w 2478882"/>
              <a:gd name="connsiteY174" fmla="*/ 221456 h 702469"/>
              <a:gd name="connsiteX175" fmla="*/ 652463 w 2478882"/>
              <a:gd name="connsiteY175" fmla="*/ 235744 h 702469"/>
              <a:gd name="connsiteX176" fmla="*/ 661988 w 2478882"/>
              <a:gd name="connsiteY176" fmla="*/ 245269 h 702469"/>
              <a:gd name="connsiteX177" fmla="*/ 704850 w 2478882"/>
              <a:gd name="connsiteY177" fmla="*/ 245269 h 702469"/>
              <a:gd name="connsiteX178" fmla="*/ 738188 w 2478882"/>
              <a:gd name="connsiteY178" fmla="*/ 245269 h 702469"/>
              <a:gd name="connsiteX179" fmla="*/ 776288 w 2478882"/>
              <a:gd name="connsiteY179" fmla="*/ 242888 h 702469"/>
              <a:gd name="connsiteX180" fmla="*/ 783432 w 2478882"/>
              <a:gd name="connsiteY180" fmla="*/ 254794 h 702469"/>
              <a:gd name="connsiteX181" fmla="*/ 783432 w 2478882"/>
              <a:gd name="connsiteY181" fmla="*/ 254794 h 702469"/>
              <a:gd name="connsiteX182" fmla="*/ 754857 w 2478882"/>
              <a:gd name="connsiteY182" fmla="*/ 269081 h 702469"/>
              <a:gd name="connsiteX183" fmla="*/ 735807 w 2478882"/>
              <a:gd name="connsiteY183" fmla="*/ 285750 h 702469"/>
              <a:gd name="connsiteX184" fmla="*/ 735807 w 2478882"/>
              <a:gd name="connsiteY184" fmla="*/ 285750 h 702469"/>
              <a:gd name="connsiteX185" fmla="*/ 707232 w 2478882"/>
              <a:gd name="connsiteY185" fmla="*/ 273844 h 702469"/>
              <a:gd name="connsiteX186" fmla="*/ 690563 w 2478882"/>
              <a:gd name="connsiteY186" fmla="*/ 264319 h 702469"/>
              <a:gd name="connsiteX187" fmla="*/ 652463 w 2478882"/>
              <a:gd name="connsiteY187" fmla="*/ 264319 h 702469"/>
              <a:gd name="connsiteX188" fmla="*/ 619125 w 2478882"/>
              <a:gd name="connsiteY188" fmla="*/ 269081 h 702469"/>
              <a:gd name="connsiteX189" fmla="*/ 600075 w 2478882"/>
              <a:gd name="connsiteY189" fmla="*/ 252413 h 702469"/>
              <a:gd name="connsiteX190" fmla="*/ 590550 w 2478882"/>
              <a:gd name="connsiteY190" fmla="*/ 214313 h 702469"/>
              <a:gd name="connsiteX191" fmla="*/ 581025 w 2478882"/>
              <a:gd name="connsiteY191" fmla="*/ 200025 h 702469"/>
              <a:gd name="connsiteX192" fmla="*/ 573882 w 2478882"/>
              <a:gd name="connsiteY192" fmla="*/ 183356 h 702469"/>
              <a:gd name="connsiteX193" fmla="*/ 559594 w 2478882"/>
              <a:gd name="connsiteY193" fmla="*/ 190500 h 702469"/>
              <a:gd name="connsiteX194" fmla="*/ 559594 w 2478882"/>
              <a:gd name="connsiteY194" fmla="*/ 214313 h 702469"/>
              <a:gd name="connsiteX195" fmla="*/ 545307 w 2478882"/>
              <a:gd name="connsiteY195" fmla="*/ 200025 h 702469"/>
              <a:gd name="connsiteX196" fmla="*/ 523875 w 2478882"/>
              <a:gd name="connsiteY196" fmla="*/ 192881 h 702469"/>
              <a:gd name="connsiteX197" fmla="*/ 500063 w 2478882"/>
              <a:gd name="connsiteY197" fmla="*/ 195263 h 702469"/>
              <a:gd name="connsiteX198" fmla="*/ 492919 w 2478882"/>
              <a:gd name="connsiteY198" fmla="*/ 216694 h 702469"/>
              <a:gd name="connsiteX199" fmla="*/ 481013 w 2478882"/>
              <a:gd name="connsiteY199" fmla="*/ 221456 h 702469"/>
              <a:gd name="connsiteX200" fmla="*/ 461963 w 2478882"/>
              <a:gd name="connsiteY200" fmla="*/ 221456 h 702469"/>
              <a:gd name="connsiteX201" fmla="*/ 433388 w 2478882"/>
              <a:gd name="connsiteY201" fmla="*/ 230981 h 702469"/>
              <a:gd name="connsiteX202" fmla="*/ 419100 w 2478882"/>
              <a:gd name="connsiteY202" fmla="*/ 254794 h 702469"/>
              <a:gd name="connsiteX203" fmla="*/ 426244 w 2478882"/>
              <a:gd name="connsiteY203" fmla="*/ 261938 h 702469"/>
              <a:gd name="connsiteX204" fmla="*/ 466725 w 2478882"/>
              <a:gd name="connsiteY204" fmla="*/ 240506 h 702469"/>
              <a:gd name="connsiteX205" fmla="*/ 488157 w 2478882"/>
              <a:gd name="connsiteY205" fmla="*/ 245269 h 702469"/>
              <a:gd name="connsiteX206" fmla="*/ 519113 w 2478882"/>
              <a:gd name="connsiteY206" fmla="*/ 233363 h 702469"/>
              <a:gd name="connsiteX207" fmla="*/ 552450 w 2478882"/>
              <a:gd name="connsiteY207" fmla="*/ 259556 h 702469"/>
              <a:gd name="connsiteX208" fmla="*/ 561975 w 2478882"/>
              <a:gd name="connsiteY208" fmla="*/ 285750 h 702469"/>
              <a:gd name="connsiteX209" fmla="*/ 590550 w 2478882"/>
              <a:gd name="connsiteY209" fmla="*/ 278606 h 702469"/>
              <a:gd name="connsiteX210" fmla="*/ 607219 w 2478882"/>
              <a:gd name="connsiteY210" fmla="*/ 300038 h 702469"/>
              <a:gd name="connsiteX211" fmla="*/ 645319 w 2478882"/>
              <a:gd name="connsiteY211" fmla="*/ 304800 h 702469"/>
              <a:gd name="connsiteX212" fmla="*/ 704850 w 2478882"/>
              <a:gd name="connsiteY212" fmla="*/ 314325 h 702469"/>
              <a:gd name="connsiteX213" fmla="*/ 745332 w 2478882"/>
              <a:gd name="connsiteY213" fmla="*/ 321469 h 702469"/>
              <a:gd name="connsiteX214" fmla="*/ 745332 w 2478882"/>
              <a:gd name="connsiteY214" fmla="*/ 321469 h 702469"/>
              <a:gd name="connsiteX215" fmla="*/ 764382 w 2478882"/>
              <a:gd name="connsiteY215" fmla="*/ 290513 h 702469"/>
              <a:gd name="connsiteX216" fmla="*/ 790575 w 2478882"/>
              <a:gd name="connsiteY216" fmla="*/ 290513 h 702469"/>
              <a:gd name="connsiteX217" fmla="*/ 828675 w 2478882"/>
              <a:gd name="connsiteY217" fmla="*/ 290513 h 702469"/>
              <a:gd name="connsiteX218" fmla="*/ 821532 w 2478882"/>
              <a:gd name="connsiteY218" fmla="*/ 304800 h 702469"/>
              <a:gd name="connsiteX219" fmla="*/ 812007 w 2478882"/>
              <a:gd name="connsiteY219" fmla="*/ 319088 h 702469"/>
              <a:gd name="connsiteX220" fmla="*/ 823913 w 2478882"/>
              <a:gd name="connsiteY220" fmla="*/ 328613 h 702469"/>
              <a:gd name="connsiteX221" fmla="*/ 800100 w 2478882"/>
              <a:gd name="connsiteY221" fmla="*/ 347663 h 702469"/>
              <a:gd name="connsiteX222" fmla="*/ 797719 w 2478882"/>
              <a:gd name="connsiteY222" fmla="*/ 369094 h 702469"/>
              <a:gd name="connsiteX223" fmla="*/ 790575 w 2478882"/>
              <a:gd name="connsiteY223" fmla="*/ 381000 h 702469"/>
              <a:gd name="connsiteX224" fmla="*/ 764382 w 2478882"/>
              <a:gd name="connsiteY224" fmla="*/ 385763 h 702469"/>
              <a:gd name="connsiteX225" fmla="*/ 771525 w 2478882"/>
              <a:gd name="connsiteY225" fmla="*/ 409575 h 702469"/>
              <a:gd name="connsiteX226" fmla="*/ 740569 w 2478882"/>
              <a:gd name="connsiteY226" fmla="*/ 414338 h 702469"/>
              <a:gd name="connsiteX227" fmla="*/ 726282 w 2478882"/>
              <a:gd name="connsiteY227" fmla="*/ 397669 h 702469"/>
              <a:gd name="connsiteX228" fmla="*/ 695325 w 2478882"/>
              <a:gd name="connsiteY228" fmla="*/ 400050 h 702469"/>
              <a:gd name="connsiteX229" fmla="*/ 669132 w 2478882"/>
              <a:gd name="connsiteY229" fmla="*/ 407194 h 702469"/>
              <a:gd name="connsiteX230" fmla="*/ 642938 w 2478882"/>
              <a:gd name="connsiteY230" fmla="*/ 404813 h 702469"/>
              <a:gd name="connsiteX231" fmla="*/ 621507 w 2478882"/>
              <a:gd name="connsiteY231" fmla="*/ 402431 h 702469"/>
              <a:gd name="connsiteX232" fmla="*/ 621507 w 2478882"/>
              <a:gd name="connsiteY232" fmla="*/ 388144 h 702469"/>
              <a:gd name="connsiteX233" fmla="*/ 600075 w 2478882"/>
              <a:gd name="connsiteY233" fmla="*/ 390525 h 702469"/>
              <a:gd name="connsiteX234" fmla="*/ 578644 w 2478882"/>
              <a:gd name="connsiteY234" fmla="*/ 395288 h 702469"/>
              <a:gd name="connsiteX235" fmla="*/ 571500 w 2478882"/>
              <a:gd name="connsiteY235" fmla="*/ 385763 h 702469"/>
              <a:gd name="connsiteX236" fmla="*/ 571500 w 2478882"/>
              <a:gd name="connsiteY236" fmla="*/ 373856 h 702469"/>
              <a:gd name="connsiteX237" fmla="*/ 571500 w 2478882"/>
              <a:gd name="connsiteY237" fmla="*/ 373856 h 702469"/>
              <a:gd name="connsiteX238" fmla="*/ 626269 w 2478882"/>
              <a:gd name="connsiteY238" fmla="*/ 359569 h 702469"/>
              <a:gd name="connsiteX239" fmla="*/ 647700 w 2478882"/>
              <a:gd name="connsiteY239" fmla="*/ 342900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597694 w 2478882"/>
              <a:gd name="connsiteY242" fmla="*/ 342900 h 702469"/>
              <a:gd name="connsiteX243" fmla="*/ 581025 w 2478882"/>
              <a:gd name="connsiteY243" fmla="*/ 345281 h 702469"/>
              <a:gd name="connsiteX244" fmla="*/ 578644 w 2478882"/>
              <a:gd name="connsiteY244" fmla="*/ 323850 h 702469"/>
              <a:gd name="connsiteX245" fmla="*/ 550069 w 2478882"/>
              <a:gd name="connsiteY245" fmla="*/ 321469 h 702469"/>
              <a:gd name="connsiteX246" fmla="*/ 559594 w 2478882"/>
              <a:gd name="connsiteY246" fmla="*/ 342900 h 702469"/>
              <a:gd name="connsiteX247" fmla="*/ 545307 w 2478882"/>
              <a:gd name="connsiteY247" fmla="*/ 347663 h 702469"/>
              <a:gd name="connsiteX248" fmla="*/ 511969 w 2478882"/>
              <a:gd name="connsiteY248" fmla="*/ 342900 h 702469"/>
              <a:gd name="connsiteX249" fmla="*/ 492919 w 2478882"/>
              <a:gd name="connsiteY249" fmla="*/ 345281 h 702469"/>
              <a:gd name="connsiteX250" fmla="*/ 507207 w 2478882"/>
              <a:gd name="connsiteY250" fmla="*/ 361950 h 702469"/>
              <a:gd name="connsiteX251" fmla="*/ 516732 w 2478882"/>
              <a:gd name="connsiteY251" fmla="*/ 373856 h 702469"/>
              <a:gd name="connsiteX252" fmla="*/ 507207 w 2478882"/>
              <a:gd name="connsiteY252" fmla="*/ 383381 h 702469"/>
              <a:gd name="connsiteX253" fmla="*/ 507207 w 2478882"/>
              <a:gd name="connsiteY253" fmla="*/ 383381 h 702469"/>
              <a:gd name="connsiteX254" fmla="*/ 497682 w 2478882"/>
              <a:gd name="connsiteY254" fmla="*/ 409575 h 702469"/>
              <a:gd name="connsiteX255" fmla="*/ 469107 w 2478882"/>
              <a:gd name="connsiteY255" fmla="*/ 431006 h 702469"/>
              <a:gd name="connsiteX256" fmla="*/ 454819 w 2478882"/>
              <a:gd name="connsiteY256" fmla="*/ 426244 h 702469"/>
              <a:gd name="connsiteX257" fmla="*/ 438150 w 2478882"/>
              <a:gd name="connsiteY257" fmla="*/ 440531 h 702469"/>
              <a:gd name="connsiteX258" fmla="*/ 431007 w 2478882"/>
              <a:gd name="connsiteY258" fmla="*/ 438150 h 702469"/>
              <a:gd name="connsiteX259" fmla="*/ 433388 w 2478882"/>
              <a:gd name="connsiteY259" fmla="*/ 414338 h 702469"/>
              <a:gd name="connsiteX260" fmla="*/ 435769 w 2478882"/>
              <a:gd name="connsiteY260" fmla="*/ 390525 h 702469"/>
              <a:gd name="connsiteX261" fmla="*/ 426244 w 2478882"/>
              <a:gd name="connsiteY261" fmla="*/ 385763 h 702469"/>
              <a:gd name="connsiteX262" fmla="*/ 423863 w 2478882"/>
              <a:gd name="connsiteY262" fmla="*/ 402431 h 702469"/>
              <a:gd name="connsiteX263" fmla="*/ 416719 w 2478882"/>
              <a:gd name="connsiteY263" fmla="*/ 416719 h 702469"/>
              <a:gd name="connsiteX264" fmla="*/ 392907 w 2478882"/>
              <a:gd name="connsiteY264" fmla="*/ 407194 h 702469"/>
              <a:gd name="connsiteX265" fmla="*/ 383382 w 2478882"/>
              <a:gd name="connsiteY265" fmla="*/ 404813 h 702469"/>
              <a:gd name="connsiteX266" fmla="*/ 383382 w 2478882"/>
              <a:gd name="connsiteY266" fmla="*/ 423863 h 702469"/>
              <a:gd name="connsiteX267" fmla="*/ 404813 w 2478882"/>
              <a:gd name="connsiteY267" fmla="*/ 442913 h 702469"/>
              <a:gd name="connsiteX268" fmla="*/ 376238 w 2478882"/>
              <a:gd name="connsiteY268" fmla="*/ 445294 h 702469"/>
              <a:gd name="connsiteX269" fmla="*/ 371475 w 2478882"/>
              <a:gd name="connsiteY269" fmla="*/ 454819 h 702469"/>
              <a:gd name="connsiteX270" fmla="*/ 342900 w 2478882"/>
              <a:gd name="connsiteY270" fmla="*/ 445294 h 702469"/>
              <a:gd name="connsiteX271" fmla="*/ 342900 w 2478882"/>
              <a:gd name="connsiteY271" fmla="*/ 464344 h 702469"/>
              <a:gd name="connsiteX272" fmla="*/ 333375 w 2478882"/>
              <a:gd name="connsiteY272" fmla="*/ 476250 h 702469"/>
              <a:gd name="connsiteX273" fmla="*/ 323850 w 2478882"/>
              <a:gd name="connsiteY273" fmla="*/ 476250 h 702469"/>
              <a:gd name="connsiteX274" fmla="*/ 316707 w 2478882"/>
              <a:gd name="connsiteY274" fmla="*/ 442913 h 702469"/>
              <a:gd name="connsiteX275" fmla="*/ 290513 w 2478882"/>
              <a:gd name="connsiteY275" fmla="*/ 428625 h 702469"/>
              <a:gd name="connsiteX276" fmla="*/ 271463 w 2478882"/>
              <a:gd name="connsiteY276" fmla="*/ 416719 h 702469"/>
              <a:gd name="connsiteX277" fmla="*/ 278607 w 2478882"/>
              <a:gd name="connsiteY277" fmla="*/ 366713 h 702469"/>
              <a:gd name="connsiteX278" fmla="*/ 285750 w 2478882"/>
              <a:gd name="connsiteY278" fmla="*/ 333375 h 702469"/>
              <a:gd name="connsiteX279" fmla="*/ 328613 w 2478882"/>
              <a:gd name="connsiteY279" fmla="*/ 309563 h 702469"/>
              <a:gd name="connsiteX280" fmla="*/ 338138 w 2478882"/>
              <a:gd name="connsiteY280" fmla="*/ 292894 h 702469"/>
              <a:gd name="connsiteX281" fmla="*/ 350044 w 2478882"/>
              <a:gd name="connsiteY281" fmla="*/ 266700 h 702469"/>
              <a:gd name="connsiteX282" fmla="*/ 350044 w 2478882"/>
              <a:gd name="connsiteY282" fmla="*/ 266700 h 702469"/>
              <a:gd name="connsiteX283" fmla="*/ 321469 w 2478882"/>
              <a:gd name="connsiteY283" fmla="*/ 273844 h 702469"/>
              <a:gd name="connsiteX284" fmla="*/ 314325 w 2478882"/>
              <a:gd name="connsiteY284" fmla="*/ 250031 h 702469"/>
              <a:gd name="connsiteX285" fmla="*/ 311944 w 2478882"/>
              <a:gd name="connsiteY285" fmla="*/ 271463 h 702469"/>
              <a:gd name="connsiteX286" fmla="*/ 300038 w 2478882"/>
              <a:gd name="connsiteY286" fmla="*/ 304800 h 702469"/>
              <a:gd name="connsiteX287" fmla="*/ 288132 w 2478882"/>
              <a:gd name="connsiteY287" fmla="*/ 297656 h 702469"/>
              <a:gd name="connsiteX288" fmla="*/ 288132 w 2478882"/>
              <a:gd name="connsiteY288" fmla="*/ 273844 h 702469"/>
              <a:gd name="connsiteX289" fmla="*/ 288132 w 2478882"/>
              <a:gd name="connsiteY289" fmla="*/ 261938 h 702469"/>
              <a:gd name="connsiteX290" fmla="*/ 278607 w 2478882"/>
              <a:gd name="connsiteY290" fmla="*/ 250031 h 702469"/>
              <a:gd name="connsiteX291" fmla="*/ 269082 w 2478882"/>
              <a:gd name="connsiteY291" fmla="*/ 257175 h 702469"/>
              <a:gd name="connsiteX292" fmla="*/ 264319 w 2478882"/>
              <a:gd name="connsiteY292" fmla="*/ 292894 h 702469"/>
              <a:gd name="connsiteX293" fmla="*/ 280988 w 2478882"/>
              <a:gd name="connsiteY293" fmla="*/ 311944 h 702469"/>
              <a:gd name="connsiteX294" fmla="*/ 276225 w 2478882"/>
              <a:gd name="connsiteY294" fmla="*/ 330994 h 702469"/>
              <a:gd name="connsiteX295" fmla="*/ 264319 w 2478882"/>
              <a:gd name="connsiteY295" fmla="*/ 361950 h 702469"/>
              <a:gd name="connsiteX296" fmla="*/ 250032 w 2478882"/>
              <a:gd name="connsiteY296" fmla="*/ 385763 h 702469"/>
              <a:gd name="connsiteX297" fmla="*/ 207169 w 2478882"/>
              <a:gd name="connsiteY297" fmla="*/ 373856 h 702469"/>
              <a:gd name="connsiteX298" fmla="*/ 200025 w 2478882"/>
              <a:gd name="connsiteY298" fmla="*/ 342900 h 702469"/>
              <a:gd name="connsiteX299" fmla="*/ 157163 w 2478882"/>
              <a:gd name="connsiteY299" fmla="*/ 316706 h 702469"/>
              <a:gd name="connsiteX300" fmla="*/ 104775 w 2478882"/>
              <a:gd name="connsiteY300" fmla="*/ 295275 h 702469"/>
              <a:gd name="connsiteX301" fmla="*/ 61913 w 2478882"/>
              <a:gd name="connsiteY301" fmla="*/ 257175 h 702469"/>
              <a:gd name="connsiteX302" fmla="*/ 35719 w 2478882"/>
              <a:gd name="connsiteY302" fmla="*/ 219075 h 702469"/>
              <a:gd name="connsiteX303" fmla="*/ 11907 w 2478882"/>
              <a:gd name="connsiteY303" fmla="*/ 159544 h 702469"/>
              <a:gd name="connsiteX304" fmla="*/ 0 w 2478882"/>
              <a:gd name="connsiteY304" fmla="*/ 90488 h 702469"/>
              <a:gd name="connsiteX305" fmla="*/ 2382 w 2478882"/>
              <a:gd name="connsiteY305" fmla="*/ 30956 h 702469"/>
              <a:gd name="connsiteX306" fmla="*/ 2382 w 2478882"/>
              <a:gd name="connsiteY306" fmla="*/ 0 h 702469"/>
              <a:gd name="connsiteX307" fmla="*/ 2216944 w 2478882"/>
              <a:gd name="connsiteY307" fmla="*/ 0 h 702469"/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88307 w 2478882"/>
              <a:gd name="connsiteY82" fmla="*/ 159544 h 702469"/>
              <a:gd name="connsiteX83" fmla="*/ 1650207 w 2478882"/>
              <a:gd name="connsiteY83" fmla="*/ 126206 h 702469"/>
              <a:gd name="connsiteX84" fmla="*/ 1638300 w 2478882"/>
              <a:gd name="connsiteY84" fmla="*/ 171450 h 702469"/>
              <a:gd name="connsiteX85" fmla="*/ 1616869 w 2478882"/>
              <a:gd name="connsiteY85" fmla="*/ 178594 h 702469"/>
              <a:gd name="connsiteX86" fmla="*/ 1595438 w 2478882"/>
              <a:gd name="connsiteY86" fmla="*/ 173831 h 702469"/>
              <a:gd name="connsiteX87" fmla="*/ 1559719 w 2478882"/>
              <a:gd name="connsiteY87" fmla="*/ 173831 h 702469"/>
              <a:gd name="connsiteX88" fmla="*/ 1552575 w 2478882"/>
              <a:gd name="connsiteY88" fmla="*/ 190500 h 702469"/>
              <a:gd name="connsiteX89" fmla="*/ 1531144 w 2478882"/>
              <a:gd name="connsiteY89" fmla="*/ 190500 h 702469"/>
              <a:gd name="connsiteX90" fmla="*/ 1516857 w 2478882"/>
              <a:gd name="connsiteY90" fmla="*/ 200025 h 702469"/>
              <a:gd name="connsiteX91" fmla="*/ 1485900 w 2478882"/>
              <a:gd name="connsiteY91" fmla="*/ 195263 h 702469"/>
              <a:gd name="connsiteX92" fmla="*/ 1438275 w 2478882"/>
              <a:gd name="connsiteY92" fmla="*/ 190500 h 702469"/>
              <a:gd name="connsiteX93" fmla="*/ 1416844 w 2478882"/>
              <a:gd name="connsiteY93" fmla="*/ 176213 h 702469"/>
              <a:gd name="connsiteX94" fmla="*/ 1385888 w 2478882"/>
              <a:gd name="connsiteY94" fmla="*/ 178594 h 702469"/>
              <a:gd name="connsiteX95" fmla="*/ 1359694 w 2478882"/>
              <a:gd name="connsiteY95" fmla="*/ 188119 h 702469"/>
              <a:gd name="connsiteX96" fmla="*/ 1343025 w 2478882"/>
              <a:gd name="connsiteY96" fmla="*/ 183356 h 702469"/>
              <a:gd name="connsiteX97" fmla="*/ 1323975 w 2478882"/>
              <a:gd name="connsiteY97" fmla="*/ 154781 h 702469"/>
              <a:gd name="connsiteX98" fmla="*/ 1323975 w 2478882"/>
              <a:gd name="connsiteY98" fmla="*/ 142875 h 702469"/>
              <a:gd name="connsiteX99" fmla="*/ 1314450 w 2478882"/>
              <a:gd name="connsiteY99" fmla="*/ 166688 h 702469"/>
              <a:gd name="connsiteX100" fmla="*/ 1319213 w 2478882"/>
              <a:gd name="connsiteY100" fmla="*/ 200025 h 702469"/>
              <a:gd name="connsiteX101" fmla="*/ 1312069 w 2478882"/>
              <a:gd name="connsiteY101" fmla="*/ 219075 h 702469"/>
              <a:gd name="connsiteX102" fmla="*/ 1283494 w 2478882"/>
              <a:gd name="connsiteY102" fmla="*/ 219075 h 702469"/>
              <a:gd name="connsiteX103" fmla="*/ 1264444 w 2478882"/>
              <a:gd name="connsiteY103" fmla="*/ 204788 h 702469"/>
              <a:gd name="connsiteX104" fmla="*/ 1243013 w 2478882"/>
              <a:gd name="connsiteY104" fmla="*/ 204788 h 702469"/>
              <a:gd name="connsiteX105" fmla="*/ 1219200 w 2478882"/>
              <a:gd name="connsiteY105" fmla="*/ 195263 h 702469"/>
              <a:gd name="connsiteX106" fmla="*/ 1212057 w 2478882"/>
              <a:gd name="connsiteY106" fmla="*/ 188119 h 702469"/>
              <a:gd name="connsiteX107" fmla="*/ 1212057 w 2478882"/>
              <a:gd name="connsiteY107" fmla="*/ 164306 h 702469"/>
              <a:gd name="connsiteX108" fmla="*/ 1214438 w 2478882"/>
              <a:gd name="connsiteY108" fmla="*/ 140494 h 702469"/>
              <a:gd name="connsiteX109" fmla="*/ 1219200 w 2478882"/>
              <a:gd name="connsiteY109" fmla="*/ 116681 h 702469"/>
              <a:gd name="connsiteX110" fmla="*/ 1235869 w 2478882"/>
              <a:gd name="connsiteY110" fmla="*/ 102394 h 702469"/>
              <a:gd name="connsiteX111" fmla="*/ 1243013 w 2478882"/>
              <a:gd name="connsiteY111" fmla="*/ 95250 h 702469"/>
              <a:gd name="connsiteX112" fmla="*/ 1233488 w 2478882"/>
              <a:gd name="connsiteY112" fmla="*/ 71438 h 702469"/>
              <a:gd name="connsiteX113" fmla="*/ 1200150 w 2478882"/>
              <a:gd name="connsiteY113" fmla="*/ 42863 h 702469"/>
              <a:gd name="connsiteX114" fmla="*/ 1176338 w 2478882"/>
              <a:gd name="connsiteY114" fmla="*/ 26194 h 702469"/>
              <a:gd name="connsiteX115" fmla="*/ 1162050 w 2478882"/>
              <a:gd name="connsiteY115" fmla="*/ 7144 h 702469"/>
              <a:gd name="connsiteX116" fmla="*/ 1162050 w 2478882"/>
              <a:gd name="connsiteY116" fmla="*/ 7144 h 702469"/>
              <a:gd name="connsiteX117" fmla="*/ 1166813 w 2478882"/>
              <a:gd name="connsiteY117" fmla="*/ 45244 h 702469"/>
              <a:gd name="connsiteX118" fmla="*/ 1169194 w 2478882"/>
              <a:gd name="connsiteY118" fmla="*/ 73819 h 702469"/>
              <a:gd name="connsiteX119" fmla="*/ 1195388 w 2478882"/>
              <a:gd name="connsiteY119" fmla="*/ 85725 h 702469"/>
              <a:gd name="connsiteX120" fmla="*/ 1204913 w 2478882"/>
              <a:gd name="connsiteY120" fmla="*/ 100013 h 702469"/>
              <a:gd name="connsiteX121" fmla="*/ 1195388 w 2478882"/>
              <a:gd name="connsiteY121" fmla="*/ 126206 h 702469"/>
              <a:gd name="connsiteX122" fmla="*/ 1197769 w 2478882"/>
              <a:gd name="connsiteY122" fmla="*/ 152400 h 702469"/>
              <a:gd name="connsiteX123" fmla="*/ 1190625 w 2478882"/>
              <a:gd name="connsiteY123" fmla="*/ 173831 h 702469"/>
              <a:gd name="connsiteX124" fmla="*/ 1195388 w 2478882"/>
              <a:gd name="connsiteY124" fmla="*/ 192881 h 702469"/>
              <a:gd name="connsiteX125" fmla="*/ 1195388 w 2478882"/>
              <a:gd name="connsiteY125" fmla="*/ 192881 h 702469"/>
              <a:gd name="connsiteX126" fmla="*/ 1166813 w 2478882"/>
              <a:gd name="connsiteY126" fmla="*/ 192881 h 702469"/>
              <a:gd name="connsiteX127" fmla="*/ 1150144 w 2478882"/>
              <a:gd name="connsiteY127" fmla="*/ 192881 h 702469"/>
              <a:gd name="connsiteX128" fmla="*/ 1131094 w 2478882"/>
              <a:gd name="connsiteY128" fmla="*/ 202406 h 702469"/>
              <a:gd name="connsiteX129" fmla="*/ 1114425 w 2478882"/>
              <a:gd name="connsiteY129" fmla="*/ 192881 h 702469"/>
              <a:gd name="connsiteX130" fmla="*/ 1088232 w 2478882"/>
              <a:gd name="connsiteY130" fmla="*/ 202406 h 702469"/>
              <a:gd name="connsiteX131" fmla="*/ 1066800 w 2478882"/>
              <a:gd name="connsiteY131" fmla="*/ 209550 h 702469"/>
              <a:gd name="connsiteX132" fmla="*/ 1059657 w 2478882"/>
              <a:gd name="connsiteY132" fmla="*/ 197644 h 702469"/>
              <a:gd name="connsiteX133" fmla="*/ 1031082 w 2478882"/>
              <a:gd name="connsiteY133" fmla="*/ 207169 h 702469"/>
              <a:gd name="connsiteX134" fmla="*/ 992982 w 2478882"/>
              <a:gd name="connsiteY134" fmla="*/ 178594 h 702469"/>
              <a:gd name="connsiteX135" fmla="*/ 964407 w 2478882"/>
              <a:gd name="connsiteY135" fmla="*/ 180975 h 702469"/>
              <a:gd name="connsiteX136" fmla="*/ 942975 w 2478882"/>
              <a:gd name="connsiteY136" fmla="*/ 190500 h 702469"/>
              <a:gd name="connsiteX137" fmla="*/ 921544 w 2478882"/>
              <a:gd name="connsiteY137" fmla="*/ 207169 h 702469"/>
              <a:gd name="connsiteX138" fmla="*/ 909638 w 2478882"/>
              <a:gd name="connsiteY138" fmla="*/ 188119 h 702469"/>
              <a:gd name="connsiteX139" fmla="*/ 919163 w 2478882"/>
              <a:gd name="connsiteY139" fmla="*/ 161925 h 702469"/>
              <a:gd name="connsiteX140" fmla="*/ 921544 w 2478882"/>
              <a:gd name="connsiteY140" fmla="*/ 152400 h 702469"/>
              <a:gd name="connsiteX141" fmla="*/ 914400 w 2478882"/>
              <a:gd name="connsiteY141" fmla="*/ 133350 h 702469"/>
              <a:gd name="connsiteX142" fmla="*/ 907257 w 2478882"/>
              <a:gd name="connsiteY142" fmla="*/ 126206 h 702469"/>
              <a:gd name="connsiteX143" fmla="*/ 897732 w 2478882"/>
              <a:gd name="connsiteY143" fmla="*/ 154781 h 702469"/>
              <a:gd name="connsiteX144" fmla="*/ 897732 w 2478882"/>
              <a:gd name="connsiteY144" fmla="*/ 178594 h 702469"/>
              <a:gd name="connsiteX145" fmla="*/ 869157 w 2478882"/>
              <a:gd name="connsiteY145" fmla="*/ 183356 h 702469"/>
              <a:gd name="connsiteX146" fmla="*/ 850107 w 2478882"/>
              <a:gd name="connsiteY146" fmla="*/ 188119 h 702469"/>
              <a:gd name="connsiteX147" fmla="*/ 828675 w 2478882"/>
              <a:gd name="connsiteY147" fmla="*/ 159544 h 702469"/>
              <a:gd name="connsiteX148" fmla="*/ 814388 w 2478882"/>
              <a:gd name="connsiteY148" fmla="*/ 138113 h 702469"/>
              <a:gd name="connsiteX149" fmla="*/ 807244 w 2478882"/>
              <a:gd name="connsiteY149" fmla="*/ 114300 h 702469"/>
              <a:gd name="connsiteX150" fmla="*/ 804863 w 2478882"/>
              <a:gd name="connsiteY150" fmla="*/ 88106 h 702469"/>
              <a:gd name="connsiteX151" fmla="*/ 783432 w 2478882"/>
              <a:gd name="connsiteY151" fmla="*/ 47625 h 702469"/>
              <a:gd name="connsiteX152" fmla="*/ 783432 w 2478882"/>
              <a:gd name="connsiteY152" fmla="*/ 73819 h 702469"/>
              <a:gd name="connsiteX153" fmla="*/ 785813 w 2478882"/>
              <a:gd name="connsiteY153" fmla="*/ 111919 h 702469"/>
              <a:gd name="connsiteX154" fmla="*/ 800100 w 2478882"/>
              <a:gd name="connsiteY154" fmla="*/ 147638 h 702469"/>
              <a:gd name="connsiteX155" fmla="*/ 823913 w 2478882"/>
              <a:gd name="connsiteY155" fmla="*/ 188119 h 702469"/>
              <a:gd name="connsiteX156" fmla="*/ 845344 w 2478882"/>
              <a:gd name="connsiteY156" fmla="*/ 209550 h 702469"/>
              <a:gd name="connsiteX157" fmla="*/ 838200 w 2478882"/>
              <a:gd name="connsiteY157" fmla="*/ 228600 h 702469"/>
              <a:gd name="connsiteX158" fmla="*/ 823913 w 2478882"/>
              <a:gd name="connsiteY158" fmla="*/ 257175 h 702469"/>
              <a:gd name="connsiteX159" fmla="*/ 823913 w 2478882"/>
              <a:gd name="connsiteY159" fmla="*/ 257175 h 702469"/>
              <a:gd name="connsiteX160" fmla="*/ 800100 w 2478882"/>
              <a:gd name="connsiteY160" fmla="*/ 257175 h 702469"/>
              <a:gd name="connsiteX161" fmla="*/ 809625 w 2478882"/>
              <a:gd name="connsiteY161" fmla="*/ 223838 h 702469"/>
              <a:gd name="connsiteX162" fmla="*/ 795338 w 2478882"/>
              <a:gd name="connsiteY162" fmla="*/ 240506 h 702469"/>
              <a:gd name="connsiteX163" fmla="*/ 788194 w 2478882"/>
              <a:gd name="connsiteY163" fmla="*/ 216694 h 702469"/>
              <a:gd name="connsiteX164" fmla="*/ 769144 w 2478882"/>
              <a:gd name="connsiteY164" fmla="*/ 219075 h 702469"/>
              <a:gd name="connsiteX165" fmla="*/ 750094 w 2478882"/>
              <a:gd name="connsiteY165" fmla="*/ 216694 h 702469"/>
              <a:gd name="connsiteX166" fmla="*/ 742950 w 2478882"/>
              <a:gd name="connsiteY166" fmla="*/ 207169 h 702469"/>
              <a:gd name="connsiteX167" fmla="*/ 742950 w 2478882"/>
              <a:gd name="connsiteY167" fmla="*/ 207169 h 702469"/>
              <a:gd name="connsiteX168" fmla="*/ 728663 w 2478882"/>
              <a:gd name="connsiteY168" fmla="*/ 204788 h 702469"/>
              <a:gd name="connsiteX169" fmla="*/ 711994 w 2478882"/>
              <a:gd name="connsiteY169" fmla="*/ 204788 h 702469"/>
              <a:gd name="connsiteX170" fmla="*/ 700088 w 2478882"/>
              <a:gd name="connsiteY170" fmla="*/ 221456 h 702469"/>
              <a:gd name="connsiteX171" fmla="*/ 681038 w 2478882"/>
              <a:gd name="connsiteY171" fmla="*/ 221456 h 702469"/>
              <a:gd name="connsiteX172" fmla="*/ 669132 w 2478882"/>
              <a:gd name="connsiteY172" fmla="*/ 207169 h 702469"/>
              <a:gd name="connsiteX173" fmla="*/ 666750 w 2478882"/>
              <a:gd name="connsiteY173" fmla="*/ 207169 h 702469"/>
              <a:gd name="connsiteX174" fmla="*/ 652463 w 2478882"/>
              <a:gd name="connsiteY174" fmla="*/ 221456 h 702469"/>
              <a:gd name="connsiteX175" fmla="*/ 652463 w 2478882"/>
              <a:gd name="connsiteY175" fmla="*/ 235744 h 702469"/>
              <a:gd name="connsiteX176" fmla="*/ 661988 w 2478882"/>
              <a:gd name="connsiteY176" fmla="*/ 245269 h 702469"/>
              <a:gd name="connsiteX177" fmla="*/ 704850 w 2478882"/>
              <a:gd name="connsiteY177" fmla="*/ 245269 h 702469"/>
              <a:gd name="connsiteX178" fmla="*/ 738188 w 2478882"/>
              <a:gd name="connsiteY178" fmla="*/ 245269 h 702469"/>
              <a:gd name="connsiteX179" fmla="*/ 776288 w 2478882"/>
              <a:gd name="connsiteY179" fmla="*/ 242888 h 702469"/>
              <a:gd name="connsiteX180" fmla="*/ 783432 w 2478882"/>
              <a:gd name="connsiteY180" fmla="*/ 254794 h 702469"/>
              <a:gd name="connsiteX181" fmla="*/ 783432 w 2478882"/>
              <a:gd name="connsiteY181" fmla="*/ 254794 h 702469"/>
              <a:gd name="connsiteX182" fmla="*/ 754857 w 2478882"/>
              <a:gd name="connsiteY182" fmla="*/ 269081 h 702469"/>
              <a:gd name="connsiteX183" fmla="*/ 735807 w 2478882"/>
              <a:gd name="connsiteY183" fmla="*/ 285750 h 702469"/>
              <a:gd name="connsiteX184" fmla="*/ 735807 w 2478882"/>
              <a:gd name="connsiteY184" fmla="*/ 285750 h 702469"/>
              <a:gd name="connsiteX185" fmla="*/ 707232 w 2478882"/>
              <a:gd name="connsiteY185" fmla="*/ 273844 h 702469"/>
              <a:gd name="connsiteX186" fmla="*/ 690563 w 2478882"/>
              <a:gd name="connsiteY186" fmla="*/ 264319 h 702469"/>
              <a:gd name="connsiteX187" fmla="*/ 652463 w 2478882"/>
              <a:gd name="connsiteY187" fmla="*/ 264319 h 702469"/>
              <a:gd name="connsiteX188" fmla="*/ 619125 w 2478882"/>
              <a:gd name="connsiteY188" fmla="*/ 269081 h 702469"/>
              <a:gd name="connsiteX189" fmla="*/ 600075 w 2478882"/>
              <a:gd name="connsiteY189" fmla="*/ 252413 h 702469"/>
              <a:gd name="connsiteX190" fmla="*/ 590550 w 2478882"/>
              <a:gd name="connsiteY190" fmla="*/ 214313 h 702469"/>
              <a:gd name="connsiteX191" fmla="*/ 581025 w 2478882"/>
              <a:gd name="connsiteY191" fmla="*/ 200025 h 702469"/>
              <a:gd name="connsiteX192" fmla="*/ 573882 w 2478882"/>
              <a:gd name="connsiteY192" fmla="*/ 183356 h 702469"/>
              <a:gd name="connsiteX193" fmla="*/ 559594 w 2478882"/>
              <a:gd name="connsiteY193" fmla="*/ 190500 h 702469"/>
              <a:gd name="connsiteX194" fmla="*/ 559594 w 2478882"/>
              <a:gd name="connsiteY194" fmla="*/ 214313 h 702469"/>
              <a:gd name="connsiteX195" fmla="*/ 545307 w 2478882"/>
              <a:gd name="connsiteY195" fmla="*/ 200025 h 702469"/>
              <a:gd name="connsiteX196" fmla="*/ 523875 w 2478882"/>
              <a:gd name="connsiteY196" fmla="*/ 192881 h 702469"/>
              <a:gd name="connsiteX197" fmla="*/ 500063 w 2478882"/>
              <a:gd name="connsiteY197" fmla="*/ 195263 h 702469"/>
              <a:gd name="connsiteX198" fmla="*/ 492919 w 2478882"/>
              <a:gd name="connsiteY198" fmla="*/ 216694 h 702469"/>
              <a:gd name="connsiteX199" fmla="*/ 481013 w 2478882"/>
              <a:gd name="connsiteY199" fmla="*/ 221456 h 702469"/>
              <a:gd name="connsiteX200" fmla="*/ 461963 w 2478882"/>
              <a:gd name="connsiteY200" fmla="*/ 221456 h 702469"/>
              <a:gd name="connsiteX201" fmla="*/ 433388 w 2478882"/>
              <a:gd name="connsiteY201" fmla="*/ 230981 h 702469"/>
              <a:gd name="connsiteX202" fmla="*/ 419100 w 2478882"/>
              <a:gd name="connsiteY202" fmla="*/ 254794 h 702469"/>
              <a:gd name="connsiteX203" fmla="*/ 426244 w 2478882"/>
              <a:gd name="connsiteY203" fmla="*/ 261938 h 702469"/>
              <a:gd name="connsiteX204" fmla="*/ 466725 w 2478882"/>
              <a:gd name="connsiteY204" fmla="*/ 240506 h 702469"/>
              <a:gd name="connsiteX205" fmla="*/ 488157 w 2478882"/>
              <a:gd name="connsiteY205" fmla="*/ 245269 h 702469"/>
              <a:gd name="connsiteX206" fmla="*/ 519113 w 2478882"/>
              <a:gd name="connsiteY206" fmla="*/ 233363 h 702469"/>
              <a:gd name="connsiteX207" fmla="*/ 552450 w 2478882"/>
              <a:gd name="connsiteY207" fmla="*/ 259556 h 702469"/>
              <a:gd name="connsiteX208" fmla="*/ 561975 w 2478882"/>
              <a:gd name="connsiteY208" fmla="*/ 285750 h 702469"/>
              <a:gd name="connsiteX209" fmla="*/ 590550 w 2478882"/>
              <a:gd name="connsiteY209" fmla="*/ 278606 h 702469"/>
              <a:gd name="connsiteX210" fmla="*/ 607219 w 2478882"/>
              <a:gd name="connsiteY210" fmla="*/ 300038 h 702469"/>
              <a:gd name="connsiteX211" fmla="*/ 645319 w 2478882"/>
              <a:gd name="connsiteY211" fmla="*/ 304800 h 702469"/>
              <a:gd name="connsiteX212" fmla="*/ 704850 w 2478882"/>
              <a:gd name="connsiteY212" fmla="*/ 314325 h 702469"/>
              <a:gd name="connsiteX213" fmla="*/ 745332 w 2478882"/>
              <a:gd name="connsiteY213" fmla="*/ 321469 h 702469"/>
              <a:gd name="connsiteX214" fmla="*/ 745332 w 2478882"/>
              <a:gd name="connsiteY214" fmla="*/ 321469 h 702469"/>
              <a:gd name="connsiteX215" fmla="*/ 764382 w 2478882"/>
              <a:gd name="connsiteY215" fmla="*/ 290513 h 702469"/>
              <a:gd name="connsiteX216" fmla="*/ 790575 w 2478882"/>
              <a:gd name="connsiteY216" fmla="*/ 290513 h 702469"/>
              <a:gd name="connsiteX217" fmla="*/ 828675 w 2478882"/>
              <a:gd name="connsiteY217" fmla="*/ 290513 h 702469"/>
              <a:gd name="connsiteX218" fmla="*/ 821532 w 2478882"/>
              <a:gd name="connsiteY218" fmla="*/ 304800 h 702469"/>
              <a:gd name="connsiteX219" fmla="*/ 812007 w 2478882"/>
              <a:gd name="connsiteY219" fmla="*/ 319088 h 702469"/>
              <a:gd name="connsiteX220" fmla="*/ 823913 w 2478882"/>
              <a:gd name="connsiteY220" fmla="*/ 328613 h 702469"/>
              <a:gd name="connsiteX221" fmla="*/ 800100 w 2478882"/>
              <a:gd name="connsiteY221" fmla="*/ 347663 h 702469"/>
              <a:gd name="connsiteX222" fmla="*/ 797719 w 2478882"/>
              <a:gd name="connsiteY222" fmla="*/ 369094 h 702469"/>
              <a:gd name="connsiteX223" fmla="*/ 790575 w 2478882"/>
              <a:gd name="connsiteY223" fmla="*/ 381000 h 702469"/>
              <a:gd name="connsiteX224" fmla="*/ 764382 w 2478882"/>
              <a:gd name="connsiteY224" fmla="*/ 385763 h 702469"/>
              <a:gd name="connsiteX225" fmla="*/ 771525 w 2478882"/>
              <a:gd name="connsiteY225" fmla="*/ 409575 h 702469"/>
              <a:gd name="connsiteX226" fmla="*/ 740569 w 2478882"/>
              <a:gd name="connsiteY226" fmla="*/ 414338 h 702469"/>
              <a:gd name="connsiteX227" fmla="*/ 726282 w 2478882"/>
              <a:gd name="connsiteY227" fmla="*/ 397669 h 702469"/>
              <a:gd name="connsiteX228" fmla="*/ 695325 w 2478882"/>
              <a:gd name="connsiteY228" fmla="*/ 400050 h 702469"/>
              <a:gd name="connsiteX229" fmla="*/ 669132 w 2478882"/>
              <a:gd name="connsiteY229" fmla="*/ 407194 h 702469"/>
              <a:gd name="connsiteX230" fmla="*/ 642938 w 2478882"/>
              <a:gd name="connsiteY230" fmla="*/ 404813 h 702469"/>
              <a:gd name="connsiteX231" fmla="*/ 621507 w 2478882"/>
              <a:gd name="connsiteY231" fmla="*/ 402431 h 702469"/>
              <a:gd name="connsiteX232" fmla="*/ 621507 w 2478882"/>
              <a:gd name="connsiteY232" fmla="*/ 388144 h 702469"/>
              <a:gd name="connsiteX233" fmla="*/ 600075 w 2478882"/>
              <a:gd name="connsiteY233" fmla="*/ 390525 h 702469"/>
              <a:gd name="connsiteX234" fmla="*/ 578644 w 2478882"/>
              <a:gd name="connsiteY234" fmla="*/ 395288 h 702469"/>
              <a:gd name="connsiteX235" fmla="*/ 571500 w 2478882"/>
              <a:gd name="connsiteY235" fmla="*/ 385763 h 702469"/>
              <a:gd name="connsiteX236" fmla="*/ 571500 w 2478882"/>
              <a:gd name="connsiteY236" fmla="*/ 373856 h 702469"/>
              <a:gd name="connsiteX237" fmla="*/ 571500 w 2478882"/>
              <a:gd name="connsiteY237" fmla="*/ 373856 h 702469"/>
              <a:gd name="connsiteX238" fmla="*/ 626269 w 2478882"/>
              <a:gd name="connsiteY238" fmla="*/ 359569 h 702469"/>
              <a:gd name="connsiteX239" fmla="*/ 647700 w 2478882"/>
              <a:gd name="connsiteY239" fmla="*/ 342900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597694 w 2478882"/>
              <a:gd name="connsiteY242" fmla="*/ 342900 h 702469"/>
              <a:gd name="connsiteX243" fmla="*/ 581025 w 2478882"/>
              <a:gd name="connsiteY243" fmla="*/ 345281 h 702469"/>
              <a:gd name="connsiteX244" fmla="*/ 578644 w 2478882"/>
              <a:gd name="connsiteY244" fmla="*/ 323850 h 702469"/>
              <a:gd name="connsiteX245" fmla="*/ 550069 w 2478882"/>
              <a:gd name="connsiteY245" fmla="*/ 321469 h 702469"/>
              <a:gd name="connsiteX246" fmla="*/ 559594 w 2478882"/>
              <a:gd name="connsiteY246" fmla="*/ 342900 h 702469"/>
              <a:gd name="connsiteX247" fmla="*/ 545307 w 2478882"/>
              <a:gd name="connsiteY247" fmla="*/ 347663 h 702469"/>
              <a:gd name="connsiteX248" fmla="*/ 511969 w 2478882"/>
              <a:gd name="connsiteY248" fmla="*/ 342900 h 702469"/>
              <a:gd name="connsiteX249" fmla="*/ 492919 w 2478882"/>
              <a:gd name="connsiteY249" fmla="*/ 345281 h 702469"/>
              <a:gd name="connsiteX250" fmla="*/ 507207 w 2478882"/>
              <a:gd name="connsiteY250" fmla="*/ 361950 h 702469"/>
              <a:gd name="connsiteX251" fmla="*/ 516732 w 2478882"/>
              <a:gd name="connsiteY251" fmla="*/ 373856 h 702469"/>
              <a:gd name="connsiteX252" fmla="*/ 507207 w 2478882"/>
              <a:gd name="connsiteY252" fmla="*/ 383381 h 702469"/>
              <a:gd name="connsiteX253" fmla="*/ 507207 w 2478882"/>
              <a:gd name="connsiteY253" fmla="*/ 383381 h 702469"/>
              <a:gd name="connsiteX254" fmla="*/ 497682 w 2478882"/>
              <a:gd name="connsiteY254" fmla="*/ 409575 h 702469"/>
              <a:gd name="connsiteX255" fmla="*/ 469107 w 2478882"/>
              <a:gd name="connsiteY255" fmla="*/ 431006 h 702469"/>
              <a:gd name="connsiteX256" fmla="*/ 454819 w 2478882"/>
              <a:gd name="connsiteY256" fmla="*/ 426244 h 702469"/>
              <a:gd name="connsiteX257" fmla="*/ 438150 w 2478882"/>
              <a:gd name="connsiteY257" fmla="*/ 440531 h 702469"/>
              <a:gd name="connsiteX258" fmla="*/ 431007 w 2478882"/>
              <a:gd name="connsiteY258" fmla="*/ 438150 h 702469"/>
              <a:gd name="connsiteX259" fmla="*/ 433388 w 2478882"/>
              <a:gd name="connsiteY259" fmla="*/ 414338 h 702469"/>
              <a:gd name="connsiteX260" fmla="*/ 435769 w 2478882"/>
              <a:gd name="connsiteY260" fmla="*/ 390525 h 702469"/>
              <a:gd name="connsiteX261" fmla="*/ 426244 w 2478882"/>
              <a:gd name="connsiteY261" fmla="*/ 385763 h 702469"/>
              <a:gd name="connsiteX262" fmla="*/ 423863 w 2478882"/>
              <a:gd name="connsiteY262" fmla="*/ 402431 h 702469"/>
              <a:gd name="connsiteX263" fmla="*/ 416719 w 2478882"/>
              <a:gd name="connsiteY263" fmla="*/ 416719 h 702469"/>
              <a:gd name="connsiteX264" fmla="*/ 392907 w 2478882"/>
              <a:gd name="connsiteY264" fmla="*/ 407194 h 702469"/>
              <a:gd name="connsiteX265" fmla="*/ 383382 w 2478882"/>
              <a:gd name="connsiteY265" fmla="*/ 404813 h 702469"/>
              <a:gd name="connsiteX266" fmla="*/ 383382 w 2478882"/>
              <a:gd name="connsiteY266" fmla="*/ 423863 h 702469"/>
              <a:gd name="connsiteX267" fmla="*/ 404813 w 2478882"/>
              <a:gd name="connsiteY267" fmla="*/ 442913 h 702469"/>
              <a:gd name="connsiteX268" fmla="*/ 376238 w 2478882"/>
              <a:gd name="connsiteY268" fmla="*/ 445294 h 702469"/>
              <a:gd name="connsiteX269" fmla="*/ 371475 w 2478882"/>
              <a:gd name="connsiteY269" fmla="*/ 454819 h 702469"/>
              <a:gd name="connsiteX270" fmla="*/ 342900 w 2478882"/>
              <a:gd name="connsiteY270" fmla="*/ 445294 h 702469"/>
              <a:gd name="connsiteX271" fmla="*/ 342900 w 2478882"/>
              <a:gd name="connsiteY271" fmla="*/ 464344 h 702469"/>
              <a:gd name="connsiteX272" fmla="*/ 333375 w 2478882"/>
              <a:gd name="connsiteY272" fmla="*/ 476250 h 702469"/>
              <a:gd name="connsiteX273" fmla="*/ 323850 w 2478882"/>
              <a:gd name="connsiteY273" fmla="*/ 476250 h 702469"/>
              <a:gd name="connsiteX274" fmla="*/ 316707 w 2478882"/>
              <a:gd name="connsiteY274" fmla="*/ 442913 h 702469"/>
              <a:gd name="connsiteX275" fmla="*/ 290513 w 2478882"/>
              <a:gd name="connsiteY275" fmla="*/ 428625 h 702469"/>
              <a:gd name="connsiteX276" fmla="*/ 271463 w 2478882"/>
              <a:gd name="connsiteY276" fmla="*/ 416719 h 702469"/>
              <a:gd name="connsiteX277" fmla="*/ 278607 w 2478882"/>
              <a:gd name="connsiteY277" fmla="*/ 366713 h 702469"/>
              <a:gd name="connsiteX278" fmla="*/ 285750 w 2478882"/>
              <a:gd name="connsiteY278" fmla="*/ 333375 h 702469"/>
              <a:gd name="connsiteX279" fmla="*/ 328613 w 2478882"/>
              <a:gd name="connsiteY279" fmla="*/ 309563 h 702469"/>
              <a:gd name="connsiteX280" fmla="*/ 338138 w 2478882"/>
              <a:gd name="connsiteY280" fmla="*/ 292894 h 702469"/>
              <a:gd name="connsiteX281" fmla="*/ 350044 w 2478882"/>
              <a:gd name="connsiteY281" fmla="*/ 266700 h 702469"/>
              <a:gd name="connsiteX282" fmla="*/ 350044 w 2478882"/>
              <a:gd name="connsiteY282" fmla="*/ 266700 h 702469"/>
              <a:gd name="connsiteX283" fmla="*/ 321469 w 2478882"/>
              <a:gd name="connsiteY283" fmla="*/ 273844 h 702469"/>
              <a:gd name="connsiteX284" fmla="*/ 314325 w 2478882"/>
              <a:gd name="connsiteY284" fmla="*/ 250031 h 702469"/>
              <a:gd name="connsiteX285" fmla="*/ 311944 w 2478882"/>
              <a:gd name="connsiteY285" fmla="*/ 271463 h 702469"/>
              <a:gd name="connsiteX286" fmla="*/ 300038 w 2478882"/>
              <a:gd name="connsiteY286" fmla="*/ 304800 h 702469"/>
              <a:gd name="connsiteX287" fmla="*/ 288132 w 2478882"/>
              <a:gd name="connsiteY287" fmla="*/ 297656 h 702469"/>
              <a:gd name="connsiteX288" fmla="*/ 288132 w 2478882"/>
              <a:gd name="connsiteY288" fmla="*/ 273844 h 702469"/>
              <a:gd name="connsiteX289" fmla="*/ 288132 w 2478882"/>
              <a:gd name="connsiteY289" fmla="*/ 261938 h 702469"/>
              <a:gd name="connsiteX290" fmla="*/ 278607 w 2478882"/>
              <a:gd name="connsiteY290" fmla="*/ 250031 h 702469"/>
              <a:gd name="connsiteX291" fmla="*/ 269082 w 2478882"/>
              <a:gd name="connsiteY291" fmla="*/ 257175 h 702469"/>
              <a:gd name="connsiteX292" fmla="*/ 264319 w 2478882"/>
              <a:gd name="connsiteY292" fmla="*/ 292894 h 702469"/>
              <a:gd name="connsiteX293" fmla="*/ 280988 w 2478882"/>
              <a:gd name="connsiteY293" fmla="*/ 311944 h 702469"/>
              <a:gd name="connsiteX294" fmla="*/ 276225 w 2478882"/>
              <a:gd name="connsiteY294" fmla="*/ 330994 h 702469"/>
              <a:gd name="connsiteX295" fmla="*/ 264319 w 2478882"/>
              <a:gd name="connsiteY295" fmla="*/ 361950 h 702469"/>
              <a:gd name="connsiteX296" fmla="*/ 250032 w 2478882"/>
              <a:gd name="connsiteY296" fmla="*/ 385763 h 702469"/>
              <a:gd name="connsiteX297" fmla="*/ 207169 w 2478882"/>
              <a:gd name="connsiteY297" fmla="*/ 373856 h 702469"/>
              <a:gd name="connsiteX298" fmla="*/ 200025 w 2478882"/>
              <a:gd name="connsiteY298" fmla="*/ 342900 h 702469"/>
              <a:gd name="connsiteX299" fmla="*/ 157163 w 2478882"/>
              <a:gd name="connsiteY299" fmla="*/ 316706 h 702469"/>
              <a:gd name="connsiteX300" fmla="*/ 104775 w 2478882"/>
              <a:gd name="connsiteY300" fmla="*/ 295275 h 702469"/>
              <a:gd name="connsiteX301" fmla="*/ 61913 w 2478882"/>
              <a:gd name="connsiteY301" fmla="*/ 257175 h 702469"/>
              <a:gd name="connsiteX302" fmla="*/ 35719 w 2478882"/>
              <a:gd name="connsiteY302" fmla="*/ 219075 h 702469"/>
              <a:gd name="connsiteX303" fmla="*/ 11907 w 2478882"/>
              <a:gd name="connsiteY303" fmla="*/ 159544 h 702469"/>
              <a:gd name="connsiteX304" fmla="*/ 0 w 2478882"/>
              <a:gd name="connsiteY304" fmla="*/ 90488 h 702469"/>
              <a:gd name="connsiteX305" fmla="*/ 2382 w 2478882"/>
              <a:gd name="connsiteY305" fmla="*/ 30956 h 702469"/>
              <a:gd name="connsiteX306" fmla="*/ 2382 w 2478882"/>
              <a:gd name="connsiteY306" fmla="*/ 0 h 702469"/>
              <a:gd name="connsiteX307" fmla="*/ 2216944 w 2478882"/>
              <a:gd name="connsiteY307" fmla="*/ 0 h 702469"/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88307 w 2478882"/>
              <a:gd name="connsiteY82" fmla="*/ 159544 h 702469"/>
              <a:gd name="connsiteX83" fmla="*/ 1650207 w 2478882"/>
              <a:gd name="connsiteY83" fmla="*/ 126206 h 702469"/>
              <a:gd name="connsiteX84" fmla="*/ 1626393 w 2478882"/>
              <a:gd name="connsiteY84" fmla="*/ 150019 h 702469"/>
              <a:gd name="connsiteX85" fmla="*/ 1616869 w 2478882"/>
              <a:gd name="connsiteY85" fmla="*/ 178594 h 702469"/>
              <a:gd name="connsiteX86" fmla="*/ 1595438 w 2478882"/>
              <a:gd name="connsiteY86" fmla="*/ 173831 h 702469"/>
              <a:gd name="connsiteX87" fmla="*/ 1559719 w 2478882"/>
              <a:gd name="connsiteY87" fmla="*/ 173831 h 702469"/>
              <a:gd name="connsiteX88" fmla="*/ 1552575 w 2478882"/>
              <a:gd name="connsiteY88" fmla="*/ 190500 h 702469"/>
              <a:gd name="connsiteX89" fmla="*/ 1531144 w 2478882"/>
              <a:gd name="connsiteY89" fmla="*/ 190500 h 702469"/>
              <a:gd name="connsiteX90" fmla="*/ 1516857 w 2478882"/>
              <a:gd name="connsiteY90" fmla="*/ 200025 h 702469"/>
              <a:gd name="connsiteX91" fmla="*/ 1485900 w 2478882"/>
              <a:gd name="connsiteY91" fmla="*/ 195263 h 702469"/>
              <a:gd name="connsiteX92" fmla="*/ 1438275 w 2478882"/>
              <a:gd name="connsiteY92" fmla="*/ 190500 h 702469"/>
              <a:gd name="connsiteX93" fmla="*/ 1416844 w 2478882"/>
              <a:gd name="connsiteY93" fmla="*/ 176213 h 702469"/>
              <a:gd name="connsiteX94" fmla="*/ 1385888 w 2478882"/>
              <a:gd name="connsiteY94" fmla="*/ 178594 h 702469"/>
              <a:gd name="connsiteX95" fmla="*/ 1359694 w 2478882"/>
              <a:gd name="connsiteY95" fmla="*/ 188119 h 702469"/>
              <a:gd name="connsiteX96" fmla="*/ 1343025 w 2478882"/>
              <a:gd name="connsiteY96" fmla="*/ 183356 h 702469"/>
              <a:gd name="connsiteX97" fmla="*/ 1323975 w 2478882"/>
              <a:gd name="connsiteY97" fmla="*/ 154781 h 702469"/>
              <a:gd name="connsiteX98" fmla="*/ 1323975 w 2478882"/>
              <a:gd name="connsiteY98" fmla="*/ 142875 h 702469"/>
              <a:gd name="connsiteX99" fmla="*/ 1314450 w 2478882"/>
              <a:gd name="connsiteY99" fmla="*/ 166688 h 702469"/>
              <a:gd name="connsiteX100" fmla="*/ 1319213 w 2478882"/>
              <a:gd name="connsiteY100" fmla="*/ 200025 h 702469"/>
              <a:gd name="connsiteX101" fmla="*/ 1312069 w 2478882"/>
              <a:gd name="connsiteY101" fmla="*/ 219075 h 702469"/>
              <a:gd name="connsiteX102" fmla="*/ 1283494 w 2478882"/>
              <a:gd name="connsiteY102" fmla="*/ 219075 h 702469"/>
              <a:gd name="connsiteX103" fmla="*/ 1264444 w 2478882"/>
              <a:gd name="connsiteY103" fmla="*/ 204788 h 702469"/>
              <a:gd name="connsiteX104" fmla="*/ 1243013 w 2478882"/>
              <a:gd name="connsiteY104" fmla="*/ 204788 h 702469"/>
              <a:gd name="connsiteX105" fmla="*/ 1219200 w 2478882"/>
              <a:gd name="connsiteY105" fmla="*/ 195263 h 702469"/>
              <a:gd name="connsiteX106" fmla="*/ 1212057 w 2478882"/>
              <a:gd name="connsiteY106" fmla="*/ 188119 h 702469"/>
              <a:gd name="connsiteX107" fmla="*/ 1212057 w 2478882"/>
              <a:gd name="connsiteY107" fmla="*/ 164306 h 702469"/>
              <a:gd name="connsiteX108" fmla="*/ 1214438 w 2478882"/>
              <a:gd name="connsiteY108" fmla="*/ 140494 h 702469"/>
              <a:gd name="connsiteX109" fmla="*/ 1219200 w 2478882"/>
              <a:gd name="connsiteY109" fmla="*/ 116681 h 702469"/>
              <a:gd name="connsiteX110" fmla="*/ 1235869 w 2478882"/>
              <a:gd name="connsiteY110" fmla="*/ 102394 h 702469"/>
              <a:gd name="connsiteX111" fmla="*/ 1243013 w 2478882"/>
              <a:gd name="connsiteY111" fmla="*/ 95250 h 702469"/>
              <a:gd name="connsiteX112" fmla="*/ 1233488 w 2478882"/>
              <a:gd name="connsiteY112" fmla="*/ 71438 h 702469"/>
              <a:gd name="connsiteX113" fmla="*/ 1200150 w 2478882"/>
              <a:gd name="connsiteY113" fmla="*/ 42863 h 702469"/>
              <a:gd name="connsiteX114" fmla="*/ 1176338 w 2478882"/>
              <a:gd name="connsiteY114" fmla="*/ 26194 h 702469"/>
              <a:gd name="connsiteX115" fmla="*/ 1162050 w 2478882"/>
              <a:gd name="connsiteY115" fmla="*/ 7144 h 702469"/>
              <a:gd name="connsiteX116" fmla="*/ 1162050 w 2478882"/>
              <a:gd name="connsiteY116" fmla="*/ 7144 h 702469"/>
              <a:gd name="connsiteX117" fmla="*/ 1166813 w 2478882"/>
              <a:gd name="connsiteY117" fmla="*/ 45244 h 702469"/>
              <a:gd name="connsiteX118" fmla="*/ 1169194 w 2478882"/>
              <a:gd name="connsiteY118" fmla="*/ 73819 h 702469"/>
              <a:gd name="connsiteX119" fmla="*/ 1195388 w 2478882"/>
              <a:gd name="connsiteY119" fmla="*/ 85725 h 702469"/>
              <a:gd name="connsiteX120" fmla="*/ 1204913 w 2478882"/>
              <a:gd name="connsiteY120" fmla="*/ 100013 h 702469"/>
              <a:gd name="connsiteX121" fmla="*/ 1195388 w 2478882"/>
              <a:gd name="connsiteY121" fmla="*/ 126206 h 702469"/>
              <a:gd name="connsiteX122" fmla="*/ 1197769 w 2478882"/>
              <a:gd name="connsiteY122" fmla="*/ 152400 h 702469"/>
              <a:gd name="connsiteX123" fmla="*/ 1190625 w 2478882"/>
              <a:gd name="connsiteY123" fmla="*/ 173831 h 702469"/>
              <a:gd name="connsiteX124" fmla="*/ 1195388 w 2478882"/>
              <a:gd name="connsiteY124" fmla="*/ 192881 h 702469"/>
              <a:gd name="connsiteX125" fmla="*/ 1195388 w 2478882"/>
              <a:gd name="connsiteY125" fmla="*/ 192881 h 702469"/>
              <a:gd name="connsiteX126" fmla="*/ 1166813 w 2478882"/>
              <a:gd name="connsiteY126" fmla="*/ 192881 h 702469"/>
              <a:gd name="connsiteX127" fmla="*/ 1150144 w 2478882"/>
              <a:gd name="connsiteY127" fmla="*/ 192881 h 702469"/>
              <a:gd name="connsiteX128" fmla="*/ 1131094 w 2478882"/>
              <a:gd name="connsiteY128" fmla="*/ 202406 h 702469"/>
              <a:gd name="connsiteX129" fmla="*/ 1114425 w 2478882"/>
              <a:gd name="connsiteY129" fmla="*/ 192881 h 702469"/>
              <a:gd name="connsiteX130" fmla="*/ 1088232 w 2478882"/>
              <a:gd name="connsiteY130" fmla="*/ 202406 h 702469"/>
              <a:gd name="connsiteX131" fmla="*/ 1066800 w 2478882"/>
              <a:gd name="connsiteY131" fmla="*/ 209550 h 702469"/>
              <a:gd name="connsiteX132" fmla="*/ 1059657 w 2478882"/>
              <a:gd name="connsiteY132" fmla="*/ 197644 h 702469"/>
              <a:gd name="connsiteX133" fmla="*/ 1031082 w 2478882"/>
              <a:gd name="connsiteY133" fmla="*/ 207169 h 702469"/>
              <a:gd name="connsiteX134" fmla="*/ 992982 w 2478882"/>
              <a:gd name="connsiteY134" fmla="*/ 178594 h 702469"/>
              <a:gd name="connsiteX135" fmla="*/ 964407 w 2478882"/>
              <a:gd name="connsiteY135" fmla="*/ 180975 h 702469"/>
              <a:gd name="connsiteX136" fmla="*/ 942975 w 2478882"/>
              <a:gd name="connsiteY136" fmla="*/ 190500 h 702469"/>
              <a:gd name="connsiteX137" fmla="*/ 921544 w 2478882"/>
              <a:gd name="connsiteY137" fmla="*/ 207169 h 702469"/>
              <a:gd name="connsiteX138" fmla="*/ 909638 w 2478882"/>
              <a:gd name="connsiteY138" fmla="*/ 188119 h 702469"/>
              <a:gd name="connsiteX139" fmla="*/ 919163 w 2478882"/>
              <a:gd name="connsiteY139" fmla="*/ 161925 h 702469"/>
              <a:gd name="connsiteX140" fmla="*/ 921544 w 2478882"/>
              <a:gd name="connsiteY140" fmla="*/ 152400 h 702469"/>
              <a:gd name="connsiteX141" fmla="*/ 914400 w 2478882"/>
              <a:gd name="connsiteY141" fmla="*/ 133350 h 702469"/>
              <a:gd name="connsiteX142" fmla="*/ 907257 w 2478882"/>
              <a:gd name="connsiteY142" fmla="*/ 126206 h 702469"/>
              <a:gd name="connsiteX143" fmla="*/ 897732 w 2478882"/>
              <a:gd name="connsiteY143" fmla="*/ 154781 h 702469"/>
              <a:gd name="connsiteX144" fmla="*/ 897732 w 2478882"/>
              <a:gd name="connsiteY144" fmla="*/ 178594 h 702469"/>
              <a:gd name="connsiteX145" fmla="*/ 869157 w 2478882"/>
              <a:gd name="connsiteY145" fmla="*/ 183356 h 702469"/>
              <a:gd name="connsiteX146" fmla="*/ 850107 w 2478882"/>
              <a:gd name="connsiteY146" fmla="*/ 188119 h 702469"/>
              <a:gd name="connsiteX147" fmla="*/ 828675 w 2478882"/>
              <a:gd name="connsiteY147" fmla="*/ 159544 h 702469"/>
              <a:gd name="connsiteX148" fmla="*/ 814388 w 2478882"/>
              <a:gd name="connsiteY148" fmla="*/ 138113 h 702469"/>
              <a:gd name="connsiteX149" fmla="*/ 807244 w 2478882"/>
              <a:gd name="connsiteY149" fmla="*/ 114300 h 702469"/>
              <a:gd name="connsiteX150" fmla="*/ 804863 w 2478882"/>
              <a:gd name="connsiteY150" fmla="*/ 88106 h 702469"/>
              <a:gd name="connsiteX151" fmla="*/ 783432 w 2478882"/>
              <a:gd name="connsiteY151" fmla="*/ 47625 h 702469"/>
              <a:gd name="connsiteX152" fmla="*/ 783432 w 2478882"/>
              <a:gd name="connsiteY152" fmla="*/ 73819 h 702469"/>
              <a:gd name="connsiteX153" fmla="*/ 785813 w 2478882"/>
              <a:gd name="connsiteY153" fmla="*/ 111919 h 702469"/>
              <a:gd name="connsiteX154" fmla="*/ 800100 w 2478882"/>
              <a:gd name="connsiteY154" fmla="*/ 147638 h 702469"/>
              <a:gd name="connsiteX155" fmla="*/ 823913 w 2478882"/>
              <a:gd name="connsiteY155" fmla="*/ 188119 h 702469"/>
              <a:gd name="connsiteX156" fmla="*/ 845344 w 2478882"/>
              <a:gd name="connsiteY156" fmla="*/ 209550 h 702469"/>
              <a:gd name="connsiteX157" fmla="*/ 838200 w 2478882"/>
              <a:gd name="connsiteY157" fmla="*/ 228600 h 702469"/>
              <a:gd name="connsiteX158" fmla="*/ 823913 w 2478882"/>
              <a:gd name="connsiteY158" fmla="*/ 257175 h 702469"/>
              <a:gd name="connsiteX159" fmla="*/ 823913 w 2478882"/>
              <a:gd name="connsiteY159" fmla="*/ 257175 h 702469"/>
              <a:gd name="connsiteX160" fmla="*/ 800100 w 2478882"/>
              <a:gd name="connsiteY160" fmla="*/ 257175 h 702469"/>
              <a:gd name="connsiteX161" fmla="*/ 809625 w 2478882"/>
              <a:gd name="connsiteY161" fmla="*/ 223838 h 702469"/>
              <a:gd name="connsiteX162" fmla="*/ 795338 w 2478882"/>
              <a:gd name="connsiteY162" fmla="*/ 240506 h 702469"/>
              <a:gd name="connsiteX163" fmla="*/ 788194 w 2478882"/>
              <a:gd name="connsiteY163" fmla="*/ 216694 h 702469"/>
              <a:gd name="connsiteX164" fmla="*/ 769144 w 2478882"/>
              <a:gd name="connsiteY164" fmla="*/ 219075 h 702469"/>
              <a:gd name="connsiteX165" fmla="*/ 750094 w 2478882"/>
              <a:gd name="connsiteY165" fmla="*/ 216694 h 702469"/>
              <a:gd name="connsiteX166" fmla="*/ 742950 w 2478882"/>
              <a:gd name="connsiteY166" fmla="*/ 207169 h 702469"/>
              <a:gd name="connsiteX167" fmla="*/ 742950 w 2478882"/>
              <a:gd name="connsiteY167" fmla="*/ 207169 h 702469"/>
              <a:gd name="connsiteX168" fmla="*/ 728663 w 2478882"/>
              <a:gd name="connsiteY168" fmla="*/ 204788 h 702469"/>
              <a:gd name="connsiteX169" fmla="*/ 711994 w 2478882"/>
              <a:gd name="connsiteY169" fmla="*/ 204788 h 702469"/>
              <a:gd name="connsiteX170" fmla="*/ 700088 w 2478882"/>
              <a:gd name="connsiteY170" fmla="*/ 221456 h 702469"/>
              <a:gd name="connsiteX171" fmla="*/ 681038 w 2478882"/>
              <a:gd name="connsiteY171" fmla="*/ 221456 h 702469"/>
              <a:gd name="connsiteX172" fmla="*/ 669132 w 2478882"/>
              <a:gd name="connsiteY172" fmla="*/ 207169 h 702469"/>
              <a:gd name="connsiteX173" fmla="*/ 666750 w 2478882"/>
              <a:gd name="connsiteY173" fmla="*/ 207169 h 702469"/>
              <a:gd name="connsiteX174" fmla="*/ 652463 w 2478882"/>
              <a:gd name="connsiteY174" fmla="*/ 221456 h 702469"/>
              <a:gd name="connsiteX175" fmla="*/ 652463 w 2478882"/>
              <a:gd name="connsiteY175" fmla="*/ 235744 h 702469"/>
              <a:gd name="connsiteX176" fmla="*/ 661988 w 2478882"/>
              <a:gd name="connsiteY176" fmla="*/ 245269 h 702469"/>
              <a:gd name="connsiteX177" fmla="*/ 704850 w 2478882"/>
              <a:gd name="connsiteY177" fmla="*/ 245269 h 702469"/>
              <a:gd name="connsiteX178" fmla="*/ 738188 w 2478882"/>
              <a:gd name="connsiteY178" fmla="*/ 245269 h 702469"/>
              <a:gd name="connsiteX179" fmla="*/ 776288 w 2478882"/>
              <a:gd name="connsiteY179" fmla="*/ 242888 h 702469"/>
              <a:gd name="connsiteX180" fmla="*/ 783432 w 2478882"/>
              <a:gd name="connsiteY180" fmla="*/ 254794 h 702469"/>
              <a:gd name="connsiteX181" fmla="*/ 783432 w 2478882"/>
              <a:gd name="connsiteY181" fmla="*/ 254794 h 702469"/>
              <a:gd name="connsiteX182" fmla="*/ 754857 w 2478882"/>
              <a:gd name="connsiteY182" fmla="*/ 269081 h 702469"/>
              <a:gd name="connsiteX183" fmla="*/ 735807 w 2478882"/>
              <a:gd name="connsiteY183" fmla="*/ 285750 h 702469"/>
              <a:gd name="connsiteX184" fmla="*/ 735807 w 2478882"/>
              <a:gd name="connsiteY184" fmla="*/ 285750 h 702469"/>
              <a:gd name="connsiteX185" fmla="*/ 707232 w 2478882"/>
              <a:gd name="connsiteY185" fmla="*/ 273844 h 702469"/>
              <a:gd name="connsiteX186" fmla="*/ 690563 w 2478882"/>
              <a:gd name="connsiteY186" fmla="*/ 264319 h 702469"/>
              <a:gd name="connsiteX187" fmla="*/ 652463 w 2478882"/>
              <a:gd name="connsiteY187" fmla="*/ 264319 h 702469"/>
              <a:gd name="connsiteX188" fmla="*/ 619125 w 2478882"/>
              <a:gd name="connsiteY188" fmla="*/ 269081 h 702469"/>
              <a:gd name="connsiteX189" fmla="*/ 600075 w 2478882"/>
              <a:gd name="connsiteY189" fmla="*/ 252413 h 702469"/>
              <a:gd name="connsiteX190" fmla="*/ 590550 w 2478882"/>
              <a:gd name="connsiteY190" fmla="*/ 214313 h 702469"/>
              <a:gd name="connsiteX191" fmla="*/ 581025 w 2478882"/>
              <a:gd name="connsiteY191" fmla="*/ 200025 h 702469"/>
              <a:gd name="connsiteX192" fmla="*/ 573882 w 2478882"/>
              <a:gd name="connsiteY192" fmla="*/ 183356 h 702469"/>
              <a:gd name="connsiteX193" fmla="*/ 559594 w 2478882"/>
              <a:gd name="connsiteY193" fmla="*/ 190500 h 702469"/>
              <a:gd name="connsiteX194" fmla="*/ 559594 w 2478882"/>
              <a:gd name="connsiteY194" fmla="*/ 214313 h 702469"/>
              <a:gd name="connsiteX195" fmla="*/ 545307 w 2478882"/>
              <a:gd name="connsiteY195" fmla="*/ 200025 h 702469"/>
              <a:gd name="connsiteX196" fmla="*/ 523875 w 2478882"/>
              <a:gd name="connsiteY196" fmla="*/ 192881 h 702469"/>
              <a:gd name="connsiteX197" fmla="*/ 500063 w 2478882"/>
              <a:gd name="connsiteY197" fmla="*/ 195263 h 702469"/>
              <a:gd name="connsiteX198" fmla="*/ 492919 w 2478882"/>
              <a:gd name="connsiteY198" fmla="*/ 216694 h 702469"/>
              <a:gd name="connsiteX199" fmla="*/ 481013 w 2478882"/>
              <a:gd name="connsiteY199" fmla="*/ 221456 h 702469"/>
              <a:gd name="connsiteX200" fmla="*/ 461963 w 2478882"/>
              <a:gd name="connsiteY200" fmla="*/ 221456 h 702469"/>
              <a:gd name="connsiteX201" fmla="*/ 433388 w 2478882"/>
              <a:gd name="connsiteY201" fmla="*/ 230981 h 702469"/>
              <a:gd name="connsiteX202" fmla="*/ 419100 w 2478882"/>
              <a:gd name="connsiteY202" fmla="*/ 254794 h 702469"/>
              <a:gd name="connsiteX203" fmla="*/ 426244 w 2478882"/>
              <a:gd name="connsiteY203" fmla="*/ 261938 h 702469"/>
              <a:gd name="connsiteX204" fmla="*/ 466725 w 2478882"/>
              <a:gd name="connsiteY204" fmla="*/ 240506 h 702469"/>
              <a:gd name="connsiteX205" fmla="*/ 488157 w 2478882"/>
              <a:gd name="connsiteY205" fmla="*/ 245269 h 702469"/>
              <a:gd name="connsiteX206" fmla="*/ 519113 w 2478882"/>
              <a:gd name="connsiteY206" fmla="*/ 233363 h 702469"/>
              <a:gd name="connsiteX207" fmla="*/ 552450 w 2478882"/>
              <a:gd name="connsiteY207" fmla="*/ 259556 h 702469"/>
              <a:gd name="connsiteX208" fmla="*/ 561975 w 2478882"/>
              <a:gd name="connsiteY208" fmla="*/ 285750 h 702469"/>
              <a:gd name="connsiteX209" fmla="*/ 590550 w 2478882"/>
              <a:gd name="connsiteY209" fmla="*/ 278606 h 702469"/>
              <a:gd name="connsiteX210" fmla="*/ 607219 w 2478882"/>
              <a:gd name="connsiteY210" fmla="*/ 300038 h 702469"/>
              <a:gd name="connsiteX211" fmla="*/ 645319 w 2478882"/>
              <a:gd name="connsiteY211" fmla="*/ 304800 h 702469"/>
              <a:gd name="connsiteX212" fmla="*/ 704850 w 2478882"/>
              <a:gd name="connsiteY212" fmla="*/ 314325 h 702469"/>
              <a:gd name="connsiteX213" fmla="*/ 745332 w 2478882"/>
              <a:gd name="connsiteY213" fmla="*/ 321469 h 702469"/>
              <a:gd name="connsiteX214" fmla="*/ 745332 w 2478882"/>
              <a:gd name="connsiteY214" fmla="*/ 321469 h 702469"/>
              <a:gd name="connsiteX215" fmla="*/ 764382 w 2478882"/>
              <a:gd name="connsiteY215" fmla="*/ 290513 h 702469"/>
              <a:gd name="connsiteX216" fmla="*/ 790575 w 2478882"/>
              <a:gd name="connsiteY216" fmla="*/ 290513 h 702469"/>
              <a:gd name="connsiteX217" fmla="*/ 828675 w 2478882"/>
              <a:gd name="connsiteY217" fmla="*/ 290513 h 702469"/>
              <a:gd name="connsiteX218" fmla="*/ 821532 w 2478882"/>
              <a:gd name="connsiteY218" fmla="*/ 304800 h 702469"/>
              <a:gd name="connsiteX219" fmla="*/ 812007 w 2478882"/>
              <a:gd name="connsiteY219" fmla="*/ 319088 h 702469"/>
              <a:gd name="connsiteX220" fmla="*/ 823913 w 2478882"/>
              <a:gd name="connsiteY220" fmla="*/ 328613 h 702469"/>
              <a:gd name="connsiteX221" fmla="*/ 800100 w 2478882"/>
              <a:gd name="connsiteY221" fmla="*/ 347663 h 702469"/>
              <a:gd name="connsiteX222" fmla="*/ 797719 w 2478882"/>
              <a:gd name="connsiteY222" fmla="*/ 369094 h 702469"/>
              <a:gd name="connsiteX223" fmla="*/ 790575 w 2478882"/>
              <a:gd name="connsiteY223" fmla="*/ 381000 h 702469"/>
              <a:gd name="connsiteX224" fmla="*/ 764382 w 2478882"/>
              <a:gd name="connsiteY224" fmla="*/ 385763 h 702469"/>
              <a:gd name="connsiteX225" fmla="*/ 771525 w 2478882"/>
              <a:gd name="connsiteY225" fmla="*/ 409575 h 702469"/>
              <a:gd name="connsiteX226" fmla="*/ 740569 w 2478882"/>
              <a:gd name="connsiteY226" fmla="*/ 414338 h 702469"/>
              <a:gd name="connsiteX227" fmla="*/ 726282 w 2478882"/>
              <a:gd name="connsiteY227" fmla="*/ 397669 h 702469"/>
              <a:gd name="connsiteX228" fmla="*/ 695325 w 2478882"/>
              <a:gd name="connsiteY228" fmla="*/ 400050 h 702469"/>
              <a:gd name="connsiteX229" fmla="*/ 669132 w 2478882"/>
              <a:gd name="connsiteY229" fmla="*/ 407194 h 702469"/>
              <a:gd name="connsiteX230" fmla="*/ 642938 w 2478882"/>
              <a:gd name="connsiteY230" fmla="*/ 404813 h 702469"/>
              <a:gd name="connsiteX231" fmla="*/ 621507 w 2478882"/>
              <a:gd name="connsiteY231" fmla="*/ 402431 h 702469"/>
              <a:gd name="connsiteX232" fmla="*/ 621507 w 2478882"/>
              <a:gd name="connsiteY232" fmla="*/ 388144 h 702469"/>
              <a:gd name="connsiteX233" fmla="*/ 600075 w 2478882"/>
              <a:gd name="connsiteY233" fmla="*/ 390525 h 702469"/>
              <a:gd name="connsiteX234" fmla="*/ 578644 w 2478882"/>
              <a:gd name="connsiteY234" fmla="*/ 395288 h 702469"/>
              <a:gd name="connsiteX235" fmla="*/ 571500 w 2478882"/>
              <a:gd name="connsiteY235" fmla="*/ 385763 h 702469"/>
              <a:gd name="connsiteX236" fmla="*/ 571500 w 2478882"/>
              <a:gd name="connsiteY236" fmla="*/ 373856 h 702469"/>
              <a:gd name="connsiteX237" fmla="*/ 571500 w 2478882"/>
              <a:gd name="connsiteY237" fmla="*/ 373856 h 702469"/>
              <a:gd name="connsiteX238" fmla="*/ 626269 w 2478882"/>
              <a:gd name="connsiteY238" fmla="*/ 359569 h 702469"/>
              <a:gd name="connsiteX239" fmla="*/ 647700 w 2478882"/>
              <a:gd name="connsiteY239" fmla="*/ 342900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597694 w 2478882"/>
              <a:gd name="connsiteY242" fmla="*/ 342900 h 702469"/>
              <a:gd name="connsiteX243" fmla="*/ 581025 w 2478882"/>
              <a:gd name="connsiteY243" fmla="*/ 345281 h 702469"/>
              <a:gd name="connsiteX244" fmla="*/ 578644 w 2478882"/>
              <a:gd name="connsiteY244" fmla="*/ 323850 h 702469"/>
              <a:gd name="connsiteX245" fmla="*/ 550069 w 2478882"/>
              <a:gd name="connsiteY245" fmla="*/ 321469 h 702469"/>
              <a:gd name="connsiteX246" fmla="*/ 559594 w 2478882"/>
              <a:gd name="connsiteY246" fmla="*/ 342900 h 702469"/>
              <a:gd name="connsiteX247" fmla="*/ 545307 w 2478882"/>
              <a:gd name="connsiteY247" fmla="*/ 347663 h 702469"/>
              <a:gd name="connsiteX248" fmla="*/ 511969 w 2478882"/>
              <a:gd name="connsiteY248" fmla="*/ 342900 h 702469"/>
              <a:gd name="connsiteX249" fmla="*/ 492919 w 2478882"/>
              <a:gd name="connsiteY249" fmla="*/ 345281 h 702469"/>
              <a:gd name="connsiteX250" fmla="*/ 507207 w 2478882"/>
              <a:gd name="connsiteY250" fmla="*/ 361950 h 702469"/>
              <a:gd name="connsiteX251" fmla="*/ 516732 w 2478882"/>
              <a:gd name="connsiteY251" fmla="*/ 373856 h 702469"/>
              <a:gd name="connsiteX252" fmla="*/ 507207 w 2478882"/>
              <a:gd name="connsiteY252" fmla="*/ 383381 h 702469"/>
              <a:gd name="connsiteX253" fmla="*/ 507207 w 2478882"/>
              <a:gd name="connsiteY253" fmla="*/ 383381 h 702469"/>
              <a:gd name="connsiteX254" fmla="*/ 497682 w 2478882"/>
              <a:gd name="connsiteY254" fmla="*/ 409575 h 702469"/>
              <a:gd name="connsiteX255" fmla="*/ 469107 w 2478882"/>
              <a:gd name="connsiteY255" fmla="*/ 431006 h 702469"/>
              <a:gd name="connsiteX256" fmla="*/ 454819 w 2478882"/>
              <a:gd name="connsiteY256" fmla="*/ 426244 h 702469"/>
              <a:gd name="connsiteX257" fmla="*/ 438150 w 2478882"/>
              <a:gd name="connsiteY257" fmla="*/ 440531 h 702469"/>
              <a:gd name="connsiteX258" fmla="*/ 431007 w 2478882"/>
              <a:gd name="connsiteY258" fmla="*/ 438150 h 702469"/>
              <a:gd name="connsiteX259" fmla="*/ 433388 w 2478882"/>
              <a:gd name="connsiteY259" fmla="*/ 414338 h 702469"/>
              <a:gd name="connsiteX260" fmla="*/ 435769 w 2478882"/>
              <a:gd name="connsiteY260" fmla="*/ 390525 h 702469"/>
              <a:gd name="connsiteX261" fmla="*/ 426244 w 2478882"/>
              <a:gd name="connsiteY261" fmla="*/ 385763 h 702469"/>
              <a:gd name="connsiteX262" fmla="*/ 423863 w 2478882"/>
              <a:gd name="connsiteY262" fmla="*/ 402431 h 702469"/>
              <a:gd name="connsiteX263" fmla="*/ 416719 w 2478882"/>
              <a:gd name="connsiteY263" fmla="*/ 416719 h 702469"/>
              <a:gd name="connsiteX264" fmla="*/ 392907 w 2478882"/>
              <a:gd name="connsiteY264" fmla="*/ 407194 h 702469"/>
              <a:gd name="connsiteX265" fmla="*/ 383382 w 2478882"/>
              <a:gd name="connsiteY265" fmla="*/ 404813 h 702469"/>
              <a:gd name="connsiteX266" fmla="*/ 383382 w 2478882"/>
              <a:gd name="connsiteY266" fmla="*/ 423863 h 702469"/>
              <a:gd name="connsiteX267" fmla="*/ 404813 w 2478882"/>
              <a:gd name="connsiteY267" fmla="*/ 442913 h 702469"/>
              <a:gd name="connsiteX268" fmla="*/ 376238 w 2478882"/>
              <a:gd name="connsiteY268" fmla="*/ 445294 h 702469"/>
              <a:gd name="connsiteX269" fmla="*/ 371475 w 2478882"/>
              <a:gd name="connsiteY269" fmla="*/ 454819 h 702469"/>
              <a:gd name="connsiteX270" fmla="*/ 342900 w 2478882"/>
              <a:gd name="connsiteY270" fmla="*/ 445294 h 702469"/>
              <a:gd name="connsiteX271" fmla="*/ 342900 w 2478882"/>
              <a:gd name="connsiteY271" fmla="*/ 464344 h 702469"/>
              <a:gd name="connsiteX272" fmla="*/ 333375 w 2478882"/>
              <a:gd name="connsiteY272" fmla="*/ 476250 h 702469"/>
              <a:gd name="connsiteX273" fmla="*/ 323850 w 2478882"/>
              <a:gd name="connsiteY273" fmla="*/ 476250 h 702469"/>
              <a:gd name="connsiteX274" fmla="*/ 316707 w 2478882"/>
              <a:gd name="connsiteY274" fmla="*/ 442913 h 702469"/>
              <a:gd name="connsiteX275" fmla="*/ 290513 w 2478882"/>
              <a:gd name="connsiteY275" fmla="*/ 428625 h 702469"/>
              <a:gd name="connsiteX276" fmla="*/ 271463 w 2478882"/>
              <a:gd name="connsiteY276" fmla="*/ 416719 h 702469"/>
              <a:gd name="connsiteX277" fmla="*/ 278607 w 2478882"/>
              <a:gd name="connsiteY277" fmla="*/ 366713 h 702469"/>
              <a:gd name="connsiteX278" fmla="*/ 285750 w 2478882"/>
              <a:gd name="connsiteY278" fmla="*/ 333375 h 702469"/>
              <a:gd name="connsiteX279" fmla="*/ 328613 w 2478882"/>
              <a:gd name="connsiteY279" fmla="*/ 309563 h 702469"/>
              <a:gd name="connsiteX280" fmla="*/ 338138 w 2478882"/>
              <a:gd name="connsiteY280" fmla="*/ 292894 h 702469"/>
              <a:gd name="connsiteX281" fmla="*/ 350044 w 2478882"/>
              <a:gd name="connsiteY281" fmla="*/ 266700 h 702469"/>
              <a:gd name="connsiteX282" fmla="*/ 350044 w 2478882"/>
              <a:gd name="connsiteY282" fmla="*/ 266700 h 702469"/>
              <a:gd name="connsiteX283" fmla="*/ 321469 w 2478882"/>
              <a:gd name="connsiteY283" fmla="*/ 273844 h 702469"/>
              <a:gd name="connsiteX284" fmla="*/ 314325 w 2478882"/>
              <a:gd name="connsiteY284" fmla="*/ 250031 h 702469"/>
              <a:gd name="connsiteX285" fmla="*/ 311944 w 2478882"/>
              <a:gd name="connsiteY285" fmla="*/ 271463 h 702469"/>
              <a:gd name="connsiteX286" fmla="*/ 300038 w 2478882"/>
              <a:gd name="connsiteY286" fmla="*/ 304800 h 702469"/>
              <a:gd name="connsiteX287" fmla="*/ 288132 w 2478882"/>
              <a:gd name="connsiteY287" fmla="*/ 297656 h 702469"/>
              <a:gd name="connsiteX288" fmla="*/ 288132 w 2478882"/>
              <a:gd name="connsiteY288" fmla="*/ 273844 h 702469"/>
              <a:gd name="connsiteX289" fmla="*/ 288132 w 2478882"/>
              <a:gd name="connsiteY289" fmla="*/ 261938 h 702469"/>
              <a:gd name="connsiteX290" fmla="*/ 278607 w 2478882"/>
              <a:gd name="connsiteY290" fmla="*/ 250031 h 702469"/>
              <a:gd name="connsiteX291" fmla="*/ 269082 w 2478882"/>
              <a:gd name="connsiteY291" fmla="*/ 257175 h 702469"/>
              <a:gd name="connsiteX292" fmla="*/ 264319 w 2478882"/>
              <a:gd name="connsiteY292" fmla="*/ 292894 h 702469"/>
              <a:gd name="connsiteX293" fmla="*/ 280988 w 2478882"/>
              <a:gd name="connsiteY293" fmla="*/ 311944 h 702469"/>
              <a:gd name="connsiteX294" fmla="*/ 276225 w 2478882"/>
              <a:gd name="connsiteY294" fmla="*/ 330994 h 702469"/>
              <a:gd name="connsiteX295" fmla="*/ 264319 w 2478882"/>
              <a:gd name="connsiteY295" fmla="*/ 361950 h 702469"/>
              <a:gd name="connsiteX296" fmla="*/ 250032 w 2478882"/>
              <a:gd name="connsiteY296" fmla="*/ 385763 h 702469"/>
              <a:gd name="connsiteX297" fmla="*/ 207169 w 2478882"/>
              <a:gd name="connsiteY297" fmla="*/ 373856 h 702469"/>
              <a:gd name="connsiteX298" fmla="*/ 200025 w 2478882"/>
              <a:gd name="connsiteY298" fmla="*/ 342900 h 702469"/>
              <a:gd name="connsiteX299" fmla="*/ 157163 w 2478882"/>
              <a:gd name="connsiteY299" fmla="*/ 316706 h 702469"/>
              <a:gd name="connsiteX300" fmla="*/ 104775 w 2478882"/>
              <a:gd name="connsiteY300" fmla="*/ 295275 h 702469"/>
              <a:gd name="connsiteX301" fmla="*/ 61913 w 2478882"/>
              <a:gd name="connsiteY301" fmla="*/ 257175 h 702469"/>
              <a:gd name="connsiteX302" fmla="*/ 35719 w 2478882"/>
              <a:gd name="connsiteY302" fmla="*/ 219075 h 702469"/>
              <a:gd name="connsiteX303" fmla="*/ 11907 w 2478882"/>
              <a:gd name="connsiteY303" fmla="*/ 159544 h 702469"/>
              <a:gd name="connsiteX304" fmla="*/ 0 w 2478882"/>
              <a:gd name="connsiteY304" fmla="*/ 90488 h 702469"/>
              <a:gd name="connsiteX305" fmla="*/ 2382 w 2478882"/>
              <a:gd name="connsiteY305" fmla="*/ 30956 h 702469"/>
              <a:gd name="connsiteX306" fmla="*/ 2382 w 2478882"/>
              <a:gd name="connsiteY306" fmla="*/ 0 h 702469"/>
              <a:gd name="connsiteX307" fmla="*/ 2216944 w 2478882"/>
              <a:gd name="connsiteY307" fmla="*/ 0 h 702469"/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88307 w 2478882"/>
              <a:gd name="connsiteY82" fmla="*/ 159544 h 702469"/>
              <a:gd name="connsiteX83" fmla="*/ 1650207 w 2478882"/>
              <a:gd name="connsiteY83" fmla="*/ 126206 h 702469"/>
              <a:gd name="connsiteX84" fmla="*/ 1626393 w 2478882"/>
              <a:gd name="connsiteY84" fmla="*/ 150019 h 702469"/>
              <a:gd name="connsiteX85" fmla="*/ 1616869 w 2478882"/>
              <a:gd name="connsiteY85" fmla="*/ 178594 h 702469"/>
              <a:gd name="connsiteX86" fmla="*/ 1581151 w 2478882"/>
              <a:gd name="connsiteY86" fmla="*/ 164306 h 702469"/>
              <a:gd name="connsiteX87" fmla="*/ 1559719 w 2478882"/>
              <a:gd name="connsiteY87" fmla="*/ 173831 h 702469"/>
              <a:gd name="connsiteX88" fmla="*/ 1552575 w 2478882"/>
              <a:gd name="connsiteY88" fmla="*/ 190500 h 702469"/>
              <a:gd name="connsiteX89" fmla="*/ 1531144 w 2478882"/>
              <a:gd name="connsiteY89" fmla="*/ 190500 h 702469"/>
              <a:gd name="connsiteX90" fmla="*/ 1516857 w 2478882"/>
              <a:gd name="connsiteY90" fmla="*/ 200025 h 702469"/>
              <a:gd name="connsiteX91" fmla="*/ 1485900 w 2478882"/>
              <a:gd name="connsiteY91" fmla="*/ 195263 h 702469"/>
              <a:gd name="connsiteX92" fmla="*/ 1438275 w 2478882"/>
              <a:gd name="connsiteY92" fmla="*/ 190500 h 702469"/>
              <a:gd name="connsiteX93" fmla="*/ 1416844 w 2478882"/>
              <a:gd name="connsiteY93" fmla="*/ 176213 h 702469"/>
              <a:gd name="connsiteX94" fmla="*/ 1385888 w 2478882"/>
              <a:gd name="connsiteY94" fmla="*/ 178594 h 702469"/>
              <a:gd name="connsiteX95" fmla="*/ 1359694 w 2478882"/>
              <a:gd name="connsiteY95" fmla="*/ 188119 h 702469"/>
              <a:gd name="connsiteX96" fmla="*/ 1343025 w 2478882"/>
              <a:gd name="connsiteY96" fmla="*/ 183356 h 702469"/>
              <a:gd name="connsiteX97" fmla="*/ 1323975 w 2478882"/>
              <a:gd name="connsiteY97" fmla="*/ 154781 h 702469"/>
              <a:gd name="connsiteX98" fmla="*/ 1323975 w 2478882"/>
              <a:gd name="connsiteY98" fmla="*/ 142875 h 702469"/>
              <a:gd name="connsiteX99" fmla="*/ 1314450 w 2478882"/>
              <a:gd name="connsiteY99" fmla="*/ 166688 h 702469"/>
              <a:gd name="connsiteX100" fmla="*/ 1319213 w 2478882"/>
              <a:gd name="connsiteY100" fmla="*/ 200025 h 702469"/>
              <a:gd name="connsiteX101" fmla="*/ 1312069 w 2478882"/>
              <a:gd name="connsiteY101" fmla="*/ 219075 h 702469"/>
              <a:gd name="connsiteX102" fmla="*/ 1283494 w 2478882"/>
              <a:gd name="connsiteY102" fmla="*/ 219075 h 702469"/>
              <a:gd name="connsiteX103" fmla="*/ 1264444 w 2478882"/>
              <a:gd name="connsiteY103" fmla="*/ 204788 h 702469"/>
              <a:gd name="connsiteX104" fmla="*/ 1243013 w 2478882"/>
              <a:gd name="connsiteY104" fmla="*/ 204788 h 702469"/>
              <a:gd name="connsiteX105" fmla="*/ 1219200 w 2478882"/>
              <a:gd name="connsiteY105" fmla="*/ 195263 h 702469"/>
              <a:gd name="connsiteX106" fmla="*/ 1212057 w 2478882"/>
              <a:gd name="connsiteY106" fmla="*/ 188119 h 702469"/>
              <a:gd name="connsiteX107" fmla="*/ 1212057 w 2478882"/>
              <a:gd name="connsiteY107" fmla="*/ 164306 h 702469"/>
              <a:gd name="connsiteX108" fmla="*/ 1214438 w 2478882"/>
              <a:gd name="connsiteY108" fmla="*/ 140494 h 702469"/>
              <a:gd name="connsiteX109" fmla="*/ 1219200 w 2478882"/>
              <a:gd name="connsiteY109" fmla="*/ 116681 h 702469"/>
              <a:gd name="connsiteX110" fmla="*/ 1235869 w 2478882"/>
              <a:gd name="connsiteY110" fmla="*/ 102394 h 702469"/>
              <a:gd name="connsiteX111" fmla="*/ 1243013 w 2478882"/>
              <a:gd name="connsiteY111" fmla="*/ 95250 h 702469"/>
              <a:gd name="connsiteX112" fmla="*/ 1233488 w 2478882"/>
              <a:gd name="connsiteY112" fmla="*/ 71438 h 702469"/>
              <a:gd name="connsiteX113" fmla="*/ 1200150 w 2478882"/>
              <a:gd name="connsiteY113" fmla="*/ 42863 h 702469"/>
              <a:gd name="connsiteX114" fmla="*/ 1176338 w 2478882"/>
              <a:gd name="connsiteY114" fmla="*/ 26194 h 702469"/>
              <a:gd name="connsiteX115" fmla="*/ 1162050 w 2478882"/>
              <a:gd name="connsiteY115" fmla="*/ 7144 h 702469"/>
              <a:gd name="connsiteX116" fmla="*/ 1162050 w 2478882"/>
              <a:gd name="connsiteY116" fmla="*/ 7144 h 702469"/>
              <a:gd name="connsiteX117" fmla="*/ 1166813 w 2478882"/>
              <a:gd name="connsiteY117" fmla="*/ 45244 h 702469"/>
              <a:gd name="connsiteX118" fmla="*/ 1169194 w 2478882"/>
              <a:gd name="connsiteY118" fmla="*/ 73819 h 702469"/>
              <a:gd name="connsiteX119" fmla="*/ 1195388 w 2478882"/>
              <a:gd name="connsiteY119" fmla="*/ 85725 h 702469"/>
              <a:gd name="connsiteX120" fmla="*/ 1204913 w 2478882"/>
              <a:gd name="connsiteY120" fmla="*/ 100013 h 702469"/>
              <a:gd name="connsiteX121" fmla="*/ 1195388 w 2478882"/>
              <a:gd name="connsiteY121" fmla="*/ 126206 h 702469"/>
              <a:gd name="connsiteX122" fmla="*/ 1197769 w 2478882"/>
              <a:gd name="connsiteY122" fmla="*/ 152400 h 702469"/>
              <a:gd name="connsiteX123" fmla="*/ 1190625 w 2478882"/>
              <a:gd name="connsiteY123" fmla="*/ 173831 h 702469"/>
              <a:gd name="connsiteX124" fmla="*/ 1195388 w 2478882"/>
              <a:gd name="connsiteY124" fmla="*/ 192881 h 702469"/>
              <a:gd name="connsiteX125" fmla="*/ 1195388 w 2478882"/>
              <a:gd name="connsiteY125" fmla="*/ 192881 h 702469"/>
              <a:gd name="connsiteX126" fmla="*/ 1166813 w 2478882"/>
              <a:gd name="connsiteY126" fmla="*/ 192881 h 702469"/>
              <a:gd name="connsiteX127" fmla="*/ 1150144 w 2478882"/>
              <a:gd name="connsiteY127" fmla="*/ 192881 h 702469"/>
              <a:gd name="connsiteX128" fmla="*/ 1131094 w 2478882"/>
              <a:gd name="connsiteY128" fmla="*/ 202406 h 702469"/>
              <a:gd name="connsiteX129" fmla="*/ 1114425 w 2478882"/>
              <a:gd name="connsiteY129" fmla="*/ 192881 h 702469"/>
              <a:gd name="connsiteX130" fmla="*/ 1088232 w 2478882"/>
              <a:gd name="connsiteY130" fmla="*/ 202406 h 702469"/>
              <a:gd name="connsiteX131" fmla="*/ 1066800 w 2478882"/>
              <a:gd name="connsiteY131" fmla="*/ 209550 h 702469"/>
              <a:gd name="connsiteX132" fmla="*/ 1059657 w 2478882"/>
              <a:gd name="connsiteY132" fmla="*/ 197644 h 702469"/>
              <a:gd name="connsiteX133" fmla="*/ 1031082 w 2478882"/>
              <a:gd name="connsiteY133" fmla="*/ 207169 h 702469"/>
              <a:gd name="connsiteX134" fmla="*/ 992982 w 2478882"/>
              <a:gd name="connsiteY134" fmla="*/ 178594 h 702469"/>
              <a:gd name="connsiteX135" fmla="*/ 964407 w 2478882"/>
              <a:gd name="connsiteY135" fmla="*/ 180975 h 702469"/>
              <a:gd name="connsiteX136" fmla="*/ 942975 w 2478882"/>
              <a:gd name="connsiteY136" fmla="*/ 190500 h 702469"/>
              <a:gd name="connsiteX137" fmla="*/ 921544 w 2478882"/>
              <a:gd name="connsiteY137" fmla="*/ 207169 h 702469"/>
              <a:gd name="connsiteX138" fmla="*/ 909638 w 2478882"/>
              <a:gd name="connsiteY138" fmla="*/ 188119 h 702469"/>
              <a:gd name="connsiteX139" fmla="*/ 919163 w 2478882"/>
              <a:gd name="connsiteY139" fmla="*/ 161925 h 702469"/>
              <a:gd name="connsiteX140" fmla="*/ 921544 w 2478882"/>
              <a:gd name="connsiteY140" fmla="*/ 152400 h 702469"/>
              <a:gd name="connsiteX141" fmla="*/ 914400 w 2478882"/>
              <a:gd name="connsiteY141" fmla="*/ 133350 h 702469"/>
              <a:gd name="connsiteX142" fmla="*/ 907257 w 2478882"/>
              <a:gd name="connsiteY142" fmla="*/ 126206 h 702469"/>
              <a:gd name="connsiteX143" fmla="*/ 897732 w 2478882"/>
              <a:gd name="connsiteY143" fmla="*/ 154781 h 702469"/>
              <a:gd name="connsiteX144" fmla="*/ 897732 w 2478882"/>
              <a:gd name="connsiteY144" fmla="*/ 178594 h 702469"/>
              <a:gd name="connsiteX145" fmla="*/ 869157 w 2478882"/>
              <a:gd name="connsiteY145" fmla="*/ 183356 h 702469"/>
              <a:gd name="connsiteX146" fmla="*/ 850107 w 2478882"/>
              <a:gd name="connsiteY146" fmla="*/ 188119 h 702469"/>
              <a:gd name="connsiteX147" fmla="*/ 828675 w 2478882"/>
              <a:gd name="connsiteY147" fmla="*/ 159544 h 702469"/>
              <a:gd name="connsiteX148" fmla="*/ 814388 w 2478882"/>
              <a:gd name="connsiteY148" fmla="*/ 138113 h 702469"/>
              <a:gd name="connsiteX149" fmla="*/ 807244 w 2478882"/>
              <a:gd name="connsiteY149" fmla="*/ 114300 h 702469"/>
              <a:gd name="connsiteX150" fmla="*/ 804863 w 2478882"/>
              <a:gd name="connsiteY150" fmla="*/ 88106 h 702469"/>
              <a:gd name="connsiteX151" fmla="*/ 783432 w 2478882"/>
              <a:gd name="connsiteY151" fmla="*/ 47625 h 702469"/>
              <a:gd name="connsiteX152" fmla="*/ 783432 w 2478882"/>
              <a:gd name="connsiteY152" fmla="*/ 73819 h 702469"/>
              <a:gd name="connsiteX153" fmla="*/ 785813 w 2478882"/>
              <a:gd name="connsiteY153" fmla="*/ 111919 h 702469"/>
              <a:gd name="connsiteX154" fmla="*/ 800100 w 2478882"/>
              <a:gd name="connsiteY154" fmla="*/ 147638 h 702469"/>
              <a:gd name="connsiteX155" fmla="*/ 823913 w 2478882"/>
              <a:gd name="connsiteY155" fmla="*/ 188119 h 702469"/>
              <a:gd name="connsiteX156" fmla="*/ 845344 w 2478882"/>
              <a:gd name="connsiteY156" fmla="*/ 209550 h 702469"/>
              <a:gd name="connsiteX157" fmla="*/ 838200 w 2478882"/>
              <a:gd name="connsiteY157" fmla="*/ 228600 h 702469"/>
              <a:gd name="connsiteX158" fmla="*/ 823913 w 2478882"/>
              <a:gd name="connsiteY158" fmla="*/ 257175 h 702469"/>
              <a:gd name="connsiteX159" fmla="*/ 823913 w 2478882"/>
              <a:gd name="connsiteY159" fmla="*/ 257175 h 702469"/>
              <a:gd name="connsiteX160" fmla="*/ 800100 w 2478882"/>
              <a:gd name="connsiteY160" fmla="*/ 257175 h 702469"/>
              <a:gd name="connsiteX161" fmla="*/ 809625 w 2478882"/>
              <a:gd name="connsiteY161" fmla="*/ 223838 h 702469"/>
              <a:gd name="connsiteX162" fmla="*/ 795338 w 2478882"/>
              <a:gd name="connsiteY162" fmla="*/ 240506 h 702469"/>
              <a:gd name="connsiteX163" fmla="*/ 788194 w 2478882"/>
              <a:gd name="connsiteY163" fmla="*/ 216694 h 702469"/>
              <a:gd name="connsiteX164" fmla="*/ 769144 w 2478882"/>
              <a:gd name="connsiteY164" fmla="*/ 219075 h 702469"/>
              <a:gd name="connsiteX165" fmla="*/ 750094 w 2478882"/>
              <a:gd name="connsiteY165" fmla="*/ 216694 h 702469"/>
              <a:gd name="connsiteX166" fmla="*/ 742950 w 2478882"/>
              <a:gd name="connsiteY166" fmla="*/ 207169 h 702469"/>
              <a:gd name="connsiteX167" fmla="*/ 742950 w 2478882"/>
              <a:gd name="connsiteY167" fmla="*/ 207169 h 702469"/>
              <a:gd name="connsiteX168" fmla="*/ 728663 w 2478882"/>
              <a:gd name="connsiteY168" fmla="*/ 204788 h 702469"/>
              <a:gd name="connsiteX169" fmla="*/ 711994 w 2478882"/>
              <a:gd name="connsiteY169" fmla="*/ 204788 h 702469"/>
              <a:gd name="connsiteX170" fmla="*/ 700088 w 2478882"/>
              <a:gd name="connsiteY170" fmla="*/ 221456 h 702469"/>
              <a:gd name="connsiteX171" fmla="*/ 681038 w 2478882"/>
              <a:gd name="connsiteY171" fmla="*/ 221456 h 702469"/>
              <a:gd name="connsiteX172" fmla="*/ 669132 w 2478882"/>
              <a:gd name="connsiteY172" fmla="*/ 207169 h 702469"/>
              <a:gd name="connsiteX173" fmla="*/ 666750 w 2478882"/>
              <a:gd name="connsiteY173" fmla="*/ 207169 h 702469"/>
              <a:gd name="connsiteX174" fmla="*/ 652463 w 2478882"/>
              <a:gd name="connsiteY174" fmla="*/ 221456 h 702469"/>
              <a:gd name="connsiteX175" fmla="*/ 652463 w 2478882"/>
              <a:gd name="connsiteY175" fmla="*/ 235744 h 702469"/>
              <a:gd name="connsiteX176" fmla="*/ 661988 w 2478882"/>
              <a:gd name="connsiteY176" fmla="*/ 245269 h 702469"/>
              <a:gd name="connsiteX177" fmla="*/ 704850 w 2478882"/>
              <a:gd name="connsiteY177" fmla="*/ 245269 h 702469"/>
              <a:gd name="connsiteX178" fmla="*/ 738188 w 2478882"/>
              <a:gd name="connsiteY178" fmla="*/ 245269 h 702469"/>
              <a:gd name="connsiteX179" fmla="*/ 776288 w 2478882"/>
              <a:gd name="connsiteY179" fmla="*/ 242888 h 702469"/>
              <a:gd name="connsiteX180" fmla="*/ 783432 w 2478882"/>
              <a:gd name="connsiteY180" fmla="*/ 254794 h 702469"/>
              <a:gd name="connsiteX181" fmla="*/ 783432 w 2478882"/>
              <a:gd name="connsiteY181" fmla="*/ 254794 h 702469"/>
              <a:gd name="connsiteX182" fmla="*/ 754857 w 2478882"/>
              <a:gd name="connsiteY182" fmla="*/ 269081 h 702469"/>
              <a:gd name="connsiteX183" fmla="*/ 735807 w 2478882"/>
              <a:gd name="connsiteY183" fmla="*/ 285750 h 702469"/>
              <a:gd name="connsiteX184" fmla="*/ 735807 w 2478882"/>
              <a:gd name="connsiteY184" fmla="*/ 285750 h 702469"/>
              <a:gd name="connsiteX185" fmla="*/ 707232 w 2478882"/>
              <a:gd name="connsiteY185" fmla="*/ 273844 h 702469"/>
              <a:gd name="connsiteX186" fmla="*/ 690563 w 2478882"/>
              <a:gd name="connsiteY186" fmla="*/ 264319 h 702469"/>
              <a:gd name="connsiteX187" fmla="*/ 652463 w 2478882"/>
              <a:gd name="connsiteY187" fmla="*/ 264319 h 702469"/>
              <a:gd name="connsiteX188" fmla="*/ 619125 w 2478882"/>
              <a:gd name="connsiteY188" fmla="*/ 269081 h 702469"/>
              <a:gd name="connsiteX189" fmla="*/ 600075 w 2478882"/>
              <a:gd name="connsiteY189" fmla="*/ 252413 h 702469"/>
              <a:gd name="connsiteX190" fmla="*/ 590550 w 2478882"/>
              <a:gd name="connsiteY190" fmla="*/ 214313 h 702469"/>
              <a:gd name="connsiteX191" fmla="*/ 581025 w 2478882"/>
              <a:gd name="connsiteY191" fmla="*/ 200025 h 702469"/>
              <a:gd name="connsiteX192" fmla="*/ 573882 w 2478882"/>
              <a:gd name="connsiteY192" fmla="*/ 183356 h 702469"/>
              <a:gd name="connsiteX193" fmla="*/ 559594 w 2478882"/>
              <a:gd name="connsiteY193" fmla="*/ 190500 h 702469"/>
              <a:gd name="connsiteX194" fmla="*/ 559594 w 2478882"/>
              <a:gd name="connsiteY194" fmla="*/ 214313 h 702469"/>
              <a:gd name="connsiteX195" fmla="*/ 545307 w 2478882"/>
              <a:gd name="connsiteY195" fmla="*/ 200025 h 702469"/>
              <a:gd name="connsiteX196" fmla="*/ 523875 w 2478882"/>
              <a:gd name="connsiteY196" fmla="*/ 192881 h 702469"/>
              <a:gd name="connsiteX197" fmla="*/ 500063 w 2478882"/>
              <a:gd name="connsiteY197" fmla="*/ 195263 h 702469"/>
              <a:gd name="connsiteX198" fmla="*/ 492919 w 2478882"/>
              <a:gd name="connsiteY198" fmla="*/ 216694 h 702469"/>
              <a:gd name="connsiteX199" fmla="*/ 481013 w 2478882"/>
              <a:gd name="connsiteY199" fmla="*/ 221456 h 702469"/>
              <a:gd name="connsiteX200" fmla="*/ 461963 w 2478882"/>
              <a:gd name="connsiteY200" fmla="*/ 221456 h 702469"/>
              <a:gd name="connsiteX201" fmla="*/ 433388 w 2478882"/>
              <a:gd name="connsiteY201" fmla="*/ 230981 h 702469"/>
              <a:gd name="connsiteX202" fmla="*/ 419100 w 2478882"/>
              <a:gd name="connsiteY202" fmla="*/ 254794 h 702469"/>
              <a:gd name="connsiteX203" fmla="*/ 426244 w 2478882"/>
              <a:gd name="connsiteY203" fmla="*/ 261938 h 702469"/>
              <a:gd name="connsiteX204" fmla="*/ 466725 w 2478882"/>
              <a:gd name="connsiteY204" fmla="*/ 240506 h 702469"/>
              <a:gd name="connsiteX205" fmla="*/ 488157 w 2478882"/>
              <a:gd name="connsiteY205" fmla="*/ 245269 h 702469"/>
              <a:gd name="connsiteX206" fmla="*/ 519113 w 2478882"/>
              <a:gd name="connsiteY206" fmla="*/ 233363 h 702469"/>
              <a:gd name="connsiteX207" fmla="*/ 552450 w 2478882"/>
              <a:gd name="connsiteY207" fmla="*/ 259556 h 702469"/>
              <a:gd name="connsiteX208" fmla="*/ 561975 w 2478882"/>
              <a:gd name="connsiteY208" fmla="*/ 285750 h 702469"/>
              <a:gd name="connsiteX209" fmla="*/ 590550 w 2478882"/>
              <a:gd name="connsiteY209" fmla="*/ 278606 h 702469"/>
              <a:gd name="connsiteX210" fmla="*/ 607219 w 2478882"/>
              <a:gd name="connsiteY210" fmla="*/ 300038 h 702469"/>
              <a:gd name="connsiteX211" fmla="*/ 645319 w 2478882"/>
              <a:gd name="connsiteY211" fmla="*/ 304800 h 702469"/>
              <a:gd name="connsiteX212" fmla="*/ 704850 w 2478882"/>
              <a:gd name="connsiteY212" fmla="*/ 314325 h 702469"/>
              <a:gd name="connsiteX213" fmla="*/ 745332 w 2478882"/>
              <a:gd name="connsiteY213" fmla="*/ 321469 h 702469"/>
              <a:gd name="connsiteX214" fmla="*/ 745332 w 2478882"/>
              <a:gd name="connsiteY214" fmla="*/ 321469 h 702469"/>
              <a:gd name="connsiteX215" fmla="*/ 764382 w 2478882"/>
              <a:gd name="connsiteY215" fmla="*/ 290513 h 702469"/>
              <a:gd name="connsiteX216" fmla="*/ 790575 w 2478882"/>
              <a:gd name="connsiteY216" fmla="*/ 290513 h 702469"/>
              <a:gd name="connsiteX217" fmla="*/ 828675 w 2478882"/>
              <a:gd name="connsiteY217" fmla="*/ 290513 h 702469"/>
              <a:gd name="connsiteX218" fmla="*/ 821532 w 2478882"/>
              <a:gd name="connsiteY218" fmla="*/ 304800 h 702469"/>
              <a:gd name="connsiteX219" fmla="*/ 812007 w 2478882"/>
              <a:gd name="connsiteY219" fmla="*/ 319088 h 702469"/>
              <a:gd name="connsiteX220" fmla="*/ 823913 w 2478882"/>
              <a:gd name="connsiteY220" fmla="*/ 328613 h 702469"/>
              <a:gd name="connsiteX221" fmla="*/ 800100 w 2478882"/>
              <a:gd name="connsiteY221" fmla="*/ 347663 h 702469"/>
              <a:gd name="connsiteX222" fmla="*/ 797719 w 2478882"/>
              <a:gd name="connsiteY222" fmla="*/ 369094 h 702469"/>
              <a:gd name="connsiteX223" fmla="*/ 790575 w 2478882"/>
              <a:gd name="connsiteY223" fmla="*/ 381000 h 702469"/>
              <a:gd name="connsiteX224" fmla="*/ 764382 w 2478882"/>
              <a:gd name="connsiteY224" fmla="*/ 385763 h 702469"/>
              <a:gd name="connsiteX225" fmla="*/ 771525 w 2478882"/>
              <a:gd name="connsiteY225" fmla="*/ 409575 h 702469"/>
              <a:gd name="connsiteX226" fmla="*/ 740569 w 2478882"/>
              <a:gd name="connsiteY226" fmla="*/ 414338 h 702469"/>
              <a:gd name="connsiteX227" fmla="*/ 726282 w 2478882"/>
              <a:gd name="connsiteY227" fmla="*/ 397669 h 702469"/>
              <a:gd name="connsiteX228" fmla="*/ 695325 w 2478882"/>
              <a:gd name="connsiteY228" fmla="*/ 400050 h 702469"/>
              <a:gd name="connsiteX229" fmla="*/ 669132 w 2478882"/>
              <a:gd name="connsiteY229" fmla="*/ 407194 h 702469"/>
              <a:gd name="connsiteX230" fmla="*/ 642938 w 2478882"/>
              <a:gd name="connsiteY230" fmla="*/ 404813 h 702469"/>
              <a:gd name="connsiteX231" fmla="*/ 621507 w 2478882"/>
              <a:gd name="connsiteY231" fmla="*/ 402431 h 702469"/>
              <a:gd name="connsiteX232" fmla="*/ 621507 w 2478882"/>
              <a:gd name="connsiteY232" fmla="*/ 388144 h 702469"/>
              <a:gd name="connsiteX233" fmla="*/ 600075 w 2478882"/>
              <a:gd name="connsiteY233" fmla="*/ 390525 h 702469"/>
              <a:gd name="connsiteX234" fmla="*/ 578644 w 2478882"/>
              <a:gd name="connsiteY234" fmla="*/ 395288 h 702469"/>
              <a:gd name="connsiteX235" fmla="*/ 571500 w 2478882"/>
              <a:gd name="connsiteY235" fmla="*/ 385763 h 702469"/>
              <a:gd name="connsiteX236" fmla="*/ 571500 w 2478882"/>
              <a:gd name="connsiteY236" fmla="*/ 373856 h 702469"/>
              <a:gd name="connsiteX237" fmla="*/ 571500 w 2478882"/>
              <a:gd name="connsiteY237" fmla="*/ 373856 h 702469"/>
              <a:gd name="connsiteX238" fmla="*/ 626269 w 2478882"/>
              <a:gd name="connsiteY238" fmla="*/ 359569 h 702469"/>
              <a:gd name="connsiteX239" fmla="*/ 647700 w 2478882"/>
              <a:gd name="connsiteY239" fmla="*/ 342900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597694 w 2478882"/>
              <a:gd name="connsiteY242" fmla="*/ 342900 h 702469"/>
              <a:gd name="connsiteX243" fmla="*/ 581025 w 2478882"/>
              <a:gd name="connsiteY243" fmla="*/ 345281 h 702469"/>
              <a:gd name="connsiteX244" fmla="*/ 578644 w 2478882"/>
              <a:gd name="connsiteY244" fmla="*/ 323850 h 702469"/>
              <a:gd name="connsiteX245" fmla="*/ 550069 w 2478882"/>
              <a:gd name="connsiteY245" fmla="*/ 321469 h 702469"/>
              <a:gd name="connsiteX246" fmla="*/ 559594 w 2478882"/>
              <a:gd name="connsiteY246" fmla="*/ 342900 h 702469"/>
              <a:gd name="connsiteX247" fmla="*/ 545307 w 2478882"/>
              <a:gd name="connsiteY247" fmla="*/ 347663 h 702469"/>
              <a:gd name="connsiteX248" fmla="*/ 511969 w 2478882"/>
              <a:gd name="connsiteY248" fmla="*/ 342900 h 702469"/>
              <a:gd name="connsiteX249" fmla="*/ 492919 w 2478882"/>
              <a:gd name="connsiteY249" fmla="*/ 345281 h 702469"/>
              <a:gd name="connsiteX250" fmla="*/ 507207 w 2478882"/>
              <a:gd name="connsiteY250" fmla="*/ 361950 h 702469"/>
              <a:gd name="connsiteX251" fmla="*/ 516732 w 2478882"/>
              <a:gd name="connsiteY251" fmla="*/ 373856 h 702469"/>
              <a:gd name="connsiteX252" fmla="*/ 507207 w 2478882"/>
              <a:gd name="connsiteY252" fmla="*/ 383381 h 702469"/>
              <a:gd name="connsiteX253" fmla="*/ 507207 w 2478882"/>
              <a:gd name="connsiteY253" fmla="*/ 383381 h 702469"/>
              <a:gd name="connsiteX254" fmla="*/ 497682 w 2478882"/>
              <a:gd name="connsiteY254" fmla="*/ 409575 h 702469"/>
              <a:gd name="connsiteX255" fmla="*/ 469107 w 2478882"/>
              <a:gd name="connsiteY255" fmla="*/ 431006 h 702469"/>
              <a:gd name="connsiteX256" fmla="*/ 454819 w 2478882"/>
              <a:gd name="connsiteY256" fmla="*/ 426244 h 702469"/>
              <a:gd name="connsiteX257" fmla="*/ 438150 w 2478882"/>
              <a:gd name="connsiteY257" fmla="*/ 440531 h 702469"/>
              <a:gd name="connsiteX258" fmla="*/ 431007 w 2478882"/>
              <a:gd name="connsiteY258" fmla="*/ 438150 h 702469"/>
              <a:gd name="connsiteX259" fmla="*/ 433388 w 2478882"/>
              <a:gd name="connsiteY259" fmla="*/ 414338 h 702469"/>
              <a:gd name="connsiteX260" fmla="*/ 435769 w 2478882"/>
              <a:gd name="connsiteY260" fmla="*/ 390525 h 702469"/>
              <a:gd name="connsiteX261" fmla="*/ 426244 w 2478882"/>
              <a:gd name="connsiteY261" fmla="*/ 385763 h 702469"/>
              <a:gd name="connsiteX262" fmla="*/ 423863 w 2478882"/>
              <a:gd name="connsiteY262" fmla="*/ 402431 h 702469"/>
              <a:gd name="connsiteX263" fmla="*/ 416719 w 2478882"/>
              <a:gd name="connsiteY263" fmla="*/ 416719 h 702469"/>
              <a:gd name="connsiteX264" fmla="*/ 392907 w 2478882"/>
              <a:gd name="connsiteY264" fmla="*/ 407194 h 702469"/>
              <a:gd name="connsiteX265" fmla="*/ 383382 w 2478882"/>
              <a:gd name="connsiteY265" fmla="*/ 404813 h 702469"/>
              <a:gd name="connsiteX266" fmla="*/ 383382 w 2478882"/>
              <a:gd name="connsiteY266" fmla="*/ 423863 h 702469"/>
              <a:gd name="connsiteX267" fmla="*/ 404813 w 2478882"/>
              <a:gd name="connsiteY267" fmla="*/ 442913 h 702469"/>
              <a:gd name="connsiteX268" fmla="*/ 376238 w 2478882"/>
              <a:gd name="connsiteY268" fmla="*/ 445294 h 702469"/>
              <a:gd name="connsiteX269" fmla="*/ 371475 w 2478882"/>
              <a:gd name="connsiteY269" fmla="*/ 454819 h 702469"/>
              <a:gd name="connsiteX270" fmla="*/ 342900 w 2478882"/>
              <a:gd name="connsiteY270" fmla="*/ 445294 h 702469"/>
              <a:gd name="connsiteX271" fmla="*/ 342900 w 2478882"/>
              <a:gd name="connsiteY271" fmla="*/ 464344 h 702469"/>
              <a:gd name="connsiteX272" fmla="*/ 333375 w 2478882"/>
              <a:gd name="connsiteY272" fmla="*/ 476250 h 702469"/>
              <a:gd name="connsiteX273" fmla="*/ 323850 w 2478882"/>
              <a:gd name="connsiteY273" fmla="*/ 476250 h 702469"/>
              <a:gd name="connsiteX274" fmla="*/ 316707 w 2478882"/>
              <a:gd name="connsiteY274" fmla="*/ 442913 h 702469"/>
              <a:gd name="connsiteX275" fmla="*/ 290513 w 2478882"/>
              <a:gd name="connsiteY275" fmla="*/ 428625 h 702469"/>
              <a:gd name="connsiteX276" fmla="*/ 271463 w 2478882"/>
              <a:gd name="connsiteY276" fmla="*/ 416719 h 702469"/>
              <a:gd name="connsiteX277" fmla="*/ 278607 w 2478882"/>
              <a:gd name="connsiteY277" fmla="*/ 366713 h 702469"/>
              <a:gd name="connsiteX278" fmla="*/ 285750 w 2478882"/>
              <a:gd name="connsiteY278" fmla="*/ 333375 h 702469"/>
              <a:gd name="connsiteX279" fmla="*/ 328613 w 2478882"/>
              <a:gd name="connsiteY279" fmla="*/ 309563 h 702469"/>
              <a:gd name="connsiteX280" fmla="*/ 338138 w 2478882"/>
              <a:gd name="connsiteY280" fmla="*/ 292894 h 702469"/>
              <a:gd name="connsiteX281" fmla="*/ 350044 w 2478882"/>
              <a:gd name="connsiteY281" fmla="*/ 266700 h 702469"/>
              <a:gd name="connsiteX282" fmla="*/ 350044 w 2478882"/>
              <a:gd name="connsiteY282" fmla="*/ 266700 h 702469"/>
              <a:gd name="connsiteX283" fmla="*/ 321469 w 2478882"/>
              <a:gd name="connsiteY283" fmla="*/ 273844 h 702469"/>
              <a:gd name="connsiteX284" fmla="*/ 314325 w 2478882"/>
              <a:gd name="connsiteY284" fmla="*/ 250031 h 702469"/>
              <a:gd name="connsiteX285" fmla="*/ 311944 w 2478882"/>
              <a:gd name="connsiteY285" fmla="*/ 271463 h 702469"/>
              <a:gd name="connsiteX286" fmla="*/ 300038 w 2478882"/>
              <a:gd name="connsiteY286" fmla="*/ 304800 h 702469"/>
              <a:gd name="connsiteX287" fmla="*/ 288132 w 2478882"/>
              <a:gd name="connsiteY287" fmla="*/ 297656 h 702469"/>
              <a:gd name="connsiteX288" fmla="*/ 288132 w 2478882"/>
              <a:gd name="connsiteY288" fmla="*/ 273844 h 702469"/>
              <a:gd name="connsiteX289" fmla="*/ 288132 w 2478882"/>
              <a:gd name="connsiteY289" fmla="*/ 261938 h 702469"/>
              <a:gd name="connsiteX290" fmla="*/ 278607 w 2478882"/>
              <a:gd name="connsiteY290" fmla="*/ 250031 h 702469"/>
              <a:gd name="connsiteX291" fmla="*/ 269082 w 2478882"/>
              <a:gd name="connsiteY291" fmla="*/ 257175 h 702469"/>
              <a:gd name="connsiteX292" fmla="*/ 264319 w 2478882"/>
              <a:gd name="connsiteY292" fmla="*/ 292894 h 702469"/>
              <a:gd name="connsiteX293" fmla="*/ 280988 w 2478882"/>
              <a:gd name="connsiteY293" fmla="*/ 311944 h 702469"/>
              <a:gd name="connsiteX294" fmla="*/ 276225 w 2478882"/>
              <a:gd name="connsiteY294" fmla="*/ 330994 h 702469"/>
              <a:gd name="connsiteX295" fmla="*/ 264319 w 2478882"/>
              <a:gd name="connsiteY295" fmla="*/ 361950 h 702469"/>
              <a:gd name="connsiteX296" fmla="*/ 250032 w 2478882"/>
              <a:gd name="connsiteY296" fmla="*/ 385763 h 702469"/>
              <a:gd name="connsiteX297" fmla="*/ 207169 w 2478882"/>
              <a:gd name="connsiteY297" fmla="*/ 373856 h 702469"/>
              <a:gd name="connsiteX298" fmla="*/ 200025 w 2478882"/>
              <a:gd name="connsiteY298" fmla="*/ 342900 h 702469"/>
              <a:gd name="connsiteX299" fmla="*/ 157163 w 2478882"/>
              <a:gd name="connsiteY299" fmla="*/ 316706 h 702469"/>
              <a:gd name="connsiteX300" fmla="*/ 104775 w 2478882"/>
              <a:gd name="connsiteY300" fmla="*/ 295275 h 702469"/>
              <a:gd name="connsiteX301" fmla="*/ 61913 w 2478882"/>
              <a:gd name="connsiteY301" fmla="*/ 257175 h 702469"/>
              <a:gd name="connsiteX302" fmla="*/ 35719 w 2478882"/>
              <a:gd name="connsiteY302" fmla="*/ 219075 h 702469"/>
              <a:gd name="connsiteX303" fmla="*/ 11907 w 2478882"/>
              <a:gd name="connsiteY303" fmla="*/ 159544 h 702469"/>
              <a:gd name="connsiteX304" fmla="*/ 0 w 2478882"/>
              <a:gd name="connsiteY304" fmla="*/ 90488 h 702469"/>
              <a:gd name="connsiteX305" fmla="*/ 2382 w 2478882"/>
              <a:gd name="connsiteY305" fmla="*/ 30956 h 702469"/>
              <a:gd name="connsiteX306" fmla="*/ 2382 w 2478882"/>
              <a:gd name="connsiteY306" fmla="*/ 0 h 702469"/>
              <a:gd name="connsiteX307" fmla="*/ 2216944 w 2478882"/>
              <a:gd name="connsiteY307" fmla="*/ 0 h 702469"/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88307 w 2478882"/>
              <a:gd name="connsiteY82" fmla="*/ 159544 h 702469"/>
              <a:gd name="connsiteX83" fmla="*/ 1650207 w 2478882"/>
              <a:gd name="connsiteY83" fmla="*/ 126206 h 702469"/>
              <a:gd name="connsiteX84" fmla="*/ 1626393 w 2478882"/>
              <a:gd name="connsiteY84" fmla="*/ 150019 h 702469"/>
              <a:gd name="connsiteX85" fmla="*/ 1607344 w 2478882"/>
              <a:gd name="connsiteY85" fmla="*/ 157162 h 702469"/>
              <a:gd name="connsiteX86" fmla="*/ 1581151 w 2478882"/>
              <a:gd name="connsiteY86" fmla="*/ 164306 h 702469"/>
              <a:gd name="connsiteX87" fmla="*/ 1559719 w 2478882"/>
              <a:gd name="connsiteY87" fmla="*/ 173831 h 702469"/>
              <a:gd name="connsiteX88" fmla="*/ 1552575 w 2478882"/>
              <a:gd name="connsiteY88" fmla="*/ 190500 h 702469"/>
              <a:gd name="connsiteX89" fmla="*/ 1531144 w 2478882"/>
              <a:gd name="connsiteY89" fmla="*/ 190500 h 702469"/>
              <a:gd name="connsiteX90" fmla="*/ 1516857 w 2478882"/>
              <a:gd name="connsiteY90" fmla="*/ 200025 h 702469"/>
              <a:gd name="connsiteX91" fmla="*/ 1485900 w 2478882"/>
              <a:gd name="connsiteY91" fmla="*/ 195263 h 702469"/>
              <a:gd name="connsiteX92" fmla="*/ 1438275 w 2478882"/>
              <a:gd name="connsiteY92" fmla="*/ 190500 h 702469"/>
              <a:gd name="connsiteX93" fmla="*/ 1416844 w 2478882"/>
              <a:gd name="connsiteY93" fmla="*/ 176213 h 702469"/>
              <a:gd name="connsiteX94" fmla="*/ 1385888 w 2478882"/>
              <a:gd name="connsiteY94" fmla="*/ 178594 h 702469"/>
              <a:gd name="connsiteX95" fmla="*/ 1359694 w 2478882"/>
              <a:gd name="connsiteY95" fmla="*/ 188119 h 702469"/>
              <a:gd name="connsiteX96" fmla="*/ 1343025 w 2478882"/>
              <a:gd name="connsiteY96" fmla="*/ 183356 h 702469"/>
              <a:gd name="connsiteX97" fmla="*/ 1323975 w 2478882"/>
              <a:gd name="connsiteY97" fmla="*/ 154781 h 702469"/>
              <a:gd name="connsiteX98" fmla="*/ 1323975 w 2478882"/>
              <a:gd name="connsiteY98" fmla="*/ 142875 h 702469"/>
              <a:gd name="connsiteX99" fmla="*/ 1314450 w 2478882"/>
              <a:gd name="connsiteY99" fmla="*/ 166688 h 702469"/>
              <a:gd name="connsiteX100" fmla="*/ 1319213 w 2478882"/>
              <a:gd name="connsiteY100" fmla="*/ 200025 h 702469"/>
              <a:gd name="connsiteX101" fmla="*/ 1312069 w 2478882"/>
              <a:gd name="connsiteY101" fmla="*/ 219075 h 702469"/>
              <a:gd name="connsiteX102" fmla="*/ 1283494 w 2478882"/>
              <a:gd name="connsiteY102" fmla="*/ 219075 h 702469"/>
              <a:gd name="connsiteX103" fmla="*/ 1264444 w 2478882"/>
              <a:gd name="connsiteY103" fmla="*/ 204788 h 702469"/>
              <a:gd name="connsiteX104" fmla="*/ 1243013 w 2478882"/>
              <a:gd name="connsiteY104" fmla="*/ 204788 h 702469"/>
              <a:gd name="connsiteX105" fmla="*/ 1219200 w 2478882"/>
              <a:gd name="connsiteY105" fmla="*/ 195263 h 702469"/>
              <a:gd name="connsiteX106" fmla="*/ 1212057 w 2478882"/>
              <a:gd name="connsiteY106" fmla="*/ 188119 h 702469"/>
              <a:gd name="connsiteX107" fmla="*/ 1212057 w 2478882"/>
              <a:gd name="connsiteY107" fmla="*/ 164306 h 702469"/>
              <a:gd name="connsiteX108" fmla="*/ 1214438 w 2478882"/>
              <a:gd name="connsiteY108" fmla="*/ 140494 h 702469"/>
              <a:gd name="connsiteX109" fmla="*/ 1219200 w 2478882"/>
              <a:gd name="connsiteY109" fmla="*/ 116681 h 702469"/>
              <a:gd name="connsiteX110" fmla="*/ 1235869 w 2478882"/>
              <a:gd name="connsiteY110" fmla="*/ 102394 h 702469"/>
              <a:gd name="connsiteX111" fmla="*/ 1243013 w 2478882"/>
              <a:gd name="connsiteY111" fmla="*/ 95250 h 702469"/>
              <a:gd name="connsiteX112" fmla="*/ 1233488 w 2478882"/>
              <a:gd name="connsiteY112" fmla="*/ 71438 h 702469"/>
              <a:gd name="connsiteX113" fmla="*/ 1200150 w 2478882"/>
              <a:gd name="connsiteY113" fmla="*/ 42863 h 702469"/>
              <a:gd name="connsiteX114" fmla="*/ 1176338 w 2478882"/>
              <a:gd name="connsiteY114" fmla="*/ 26194 h 702469"/>
              <a:gd name="connsiteX115" fmla="*/ 1162050 w 2478882"/>
              <a:gd name="connsiteY115" fmla="*/ 7144 h 702469"/>
              <a:gd name="connsiteX116" fmla="*/ 1162050 w 2478882"/>
              <a:gd name="connsiteY116" fmla="*/ 7144 h 702469"/>
              <a:gd name="connsiteX117" fmla="*/ 1166813 w 2478882"/>
              <a:gd name="connsiteY117" fmla="*/ 45244 h 702469"/>
              <a:gd name="connsiteX118" fmla="*/ 1169194 w 2478882"/>
              <a:gd name="connsiteY118" fmla="*/ 73819 h 702469"/>
              <a:gd name="connsiteX119" fmla="*/ 1195388 w 2478882"/>
              <a:gd name="connsiteY119" fmla="*/ 85725 h 702469"/>
              <a:gd name="connsiteX120" fmla="*/ 1204913 w 2478882"/>
              <a:gd name="connsiteY120" fmla="*/ 100013 h 702469"/>
              <a:gd name="connsiteX121" fmla="*/ 1195388 w 2478882"/>
              <a:gd name="connsiteY121" fmla="*/ 126206 h 702469"/>
              <a:gd name="connsiteX122" fmla="*/ 1197769 w 2478882"/>
              <a:gd name="connsiteY122" fmla="*/ 152400 h 702469"/>
              <a:gd name="connsiteX123" fmla="*/ 1190625 w 2478882"/>
              <a:gd name="connsiteY123" fmla="*/ 173831 h 702469"/>
              <a:gd name="connsiteX124" fmla="*/ 1195388 w 2478882"/>
              <a:gd name="connsiteY124" fmla="*/ 192881 h 702469"/>
              <a:gd name="connsiteX125" fmla="*/ 1195388 w 2478882"/>
              <a:gd name="connsiteY125" fmla="*/ 192881 h 702469"/>
              <a:gd name="connsiteX126" fmla="*/ 1166813 w 2478882"/>
              <a:gd name="connsiteY126" fmla="*/ 192881 h 702469"/>
              <a:gd name="connsiteX127" fmla="*/ 1150144 w 2478882"/>
              <a:gd name="connsiteY127" fmla="*/ 192881 h 702469"/>
              <a:gd name="connsiteX128" fmla="*/ 1131094 w 2478882"/>
              <a:gd name="connsiteY128" fmla="*/ 202406 h 702469"/>
              <a:gd name="connsiteX129" fmla="*/ 1114425 w 2478882"/>
              <a:gd name="connsiteY129" fmla="*/ 192881 h 702469"/>
              <a:gd name="connsiteX130" fmla="*/ 1088232 w 2478882"/>
              <a:gd name="connsiteY130" fmla="*/ 202406 h 702469"/>
              <a:gd name="connsiteX131" fmla="*/ 1066800 w 2478882"/>
              <a:gd name="connsiteY131" fmla="*/ 209550 h 702469"/>
              <a:gd name="connsiteX132" fmla="*/ 1059657 w 2478882"/>
              <a:gd name="connsiteY132" fmla="*/ 197644 h 702469"/>
              <a:gd name="connsiteX133" fmla="*/ 1031082 w 2478882"/>
              <a:gd name="connsiteY133" fmla="*/ 207169 h 702469"/>
              <a:gd name="connsiteX134" fmla="*/ 992982 w 2478882"/>
              <a:gd name="connsiteY134" fmla="*/ 178594 h 702469"/>
              <a:gd name="connsiteX135" fmla="*/ 964407 w 2478882"/>
              <a:gd name="connsiteY135" fmla="*/ 180975 h 702469"/>
              <a:gd name="connsiteX136" fmla="*/ 942975 w 2478882"/>
              <a:gd name="connsiteY136" fmla="*/ 190500 h 702469"/>
              <a:gd name="connsiteX137" fmla="*/ 921544 w 2478882"/>
              <a:gd name="connsiteY137" fmla="*/ 207169 h 702469"/>
              <a:gd name="connsiteX138" fmla="*/ 909638 w 2478882"/>
              <a:gd name="connsiteY138" fmla="*/ 188119 h 702469"/>
              <a:gd name="connsiteX139" fmla="*/ 919163 w 2478882"/>
              <a:gd name="connsiteY139" fmla="*/ 161925 h 702469"/>
              <a:gd name="connsiteX140" fmla="*/ 921544 w 2478882"/>
              <a:gd name="connsiteY140" fmla="*/ 152400 h 702469"/>
              <a:gd name="connsiteX141" fmla="*/ 914400 w 2478882"/>
              <a:gd name="connsiteY141" fmla="*/ 133350 h 702469"/>
              <a:gd name="connsiteX142" fmla="*/ 907257 w 2478882"/>
              <a:gd name="connsiteY142" fmla="*/ 126206 h 702469"/>
              <a:gd name="connsiteX143" fmla="*/ 897732 w 2478882"/>
              <a:gd name="connsiteY143" fmla="*/ 154781 h 702469"/>
              <a:gd name="connsiteX144" fmla="*/ 897732 w 2478882"/>
              <a:gd name="connsiteY144" fmla="*/ 178594 h 702469"/>
              <a:gd name="connsiteX145" fmla="*/ 869157 w 2478882"/>
              <a:gd name="connsiteY145" fmla="*/ 183356 h 702469"/>
              <a:gd name="connsiteX146" fmla="*/ 850107 w 2478882"/>
              <a:gd name="connsiteY146" fmla="*/ 188119 h 702469"/>
              <a:gd name="connsiteX147" fmla="*/ 828675 w 2478882"/>
              <a:gd name="connsiteY147" fmla="*/ 159544 h 702469"/>
              <a:gd name="connsiteX148" fmla="*/ 814388 w 2478882"/>
              <a:gd name="connsiteY148" fmla="*/ 138113 h 702469"/>
              <a:gd name="connsiteX149" fmla="*/ 807244 w 2478882"/>
              <a:gd name="connsiteY149" fmla="*/ 114300 h 702469"/>
              <a:gd name="connsiteX150" fmla="*/ 804863 w 2478882"/>
              <a:gd name="connsiteY150" fmla="*/ 88106 h 702469"/>
              <a:gd name="connsiteX151" fmla="*/ 783432 w 2478882"/>
              <a:gd name="connsiteY151" fmla="*/ 47625 h 702469"/>
              <a:gd name="connsiteX152" fmla="*/ 783432 w 2478882"/>
              <a:gd name="connsiteY152" fmla="*/ 73819 h 702469"/>
              <a:gd name="connsiteX153" fmla="*/ 785813 w 2478882"/>
              <a:gd name="connsiteY153" fmla="*/ 111919 h 702469"/>
              <a:gd name="connsiteX154" fmla="*/ 800100 w 2478882"/>
              <a:gd name="connsiteY154" fmla="*/ 147638 h 702469"/>
              <a:gd name="connsiteX155" fmla="*/ 823913 w 2478882"/>
              <a:gd name="connsiteY155" fmla="*/ 188119 h 702469"/>
              <a:gd name="connsiteX156" fmla="*/ 845344 w 2478882"/>
              <a:gd name="connsiteY156" fmla="*/ 209550 h 702469"/>
              <a:gd name="connsiteX157" fmla="*/ 838200 w 2478882"/>
              <a:gd name="connsiteY157" fmla="*/ 228600 h 702469"/>
              <a:gd name="connsiteX158" fmla="*/ 823913 w 2478882"/>
              <a:gd name="connsiteY158" fmla="*/ 257175 h 702469"/>
              <a:gd name="connsiteX159" fmla="*/ 823913 w 2478882"/>
              <a:gd name="connsiteY159" fmla="*/ 257175 h 702469"/>
              <a:gd name="connsiteX160" fmla="*/ 800100 w 2478882"/>
              <a:gd name="connsiteY160" fmla="*/ 257175 h 702469"/>
              <a:gd name="connsiteX161" fmla="*/ 809625 w 2478882"/>
              <a:gd name="connsiteY161" fmla="*/ 223838 h 702469"/>
              <a:gd name="connsiteX162" fmla="*/ 795338 w 2478882"/>
              <a:gd name="connsiteY162" fmla="*/ 240506 h 702469"/>
              <a:gd name="connsiteX163" fmla="*/ 788194 w 2478882"/>
              <a:gd name="connsiteY163" fmla="*/ 216694 h 702469"/>
              <a:gd name="connsiteX164" fmla="*/ 769144 w 2478882"/>
              <a:gd name="connsiteY164" fmla="*/ 219075 h 702469"/>
              <a:gd name="connsiteX165" fmla="*/ 750094 w 2478882"/>
              <a:gd name="connsiteY165" fmla="*/ 216694 h 702469"/>
              <a:gd name="connsiteX166" fmla="*/ 742950 w 2478882"/>
              <a:gd name="connsiteY166" fmla="*/ 207169 h 702469"/>
              <a:gd name="connsiteX167" fmla="*/ 742950 w 2478882"/>
              <a:gd name="connsiteY167" fmla="*/ 207169 h 702469"/>
              <a:gd name="connsiteX168" fmla="*/ 728663 w 2478882"/>
              <a:gd name="connsiteY168" fmla="*/ 204788 h 702469"/>
              <a:gd name="connsiteX169" fmla="*/ 711994 w 2478882"/>
              <a:gd name="connsiteY169" fmla="*/ 204788 h 702469"/>
              <a:gd name="connsiteX170" fmla="*/ 700088 w 2478882"/>
              <a:gd name="connsiteY170" fmla="*/ 221456 h 702469"/>
              <a:gd name="connsiteX171" fmla="*/ 681038 w 2478882"/>
              <a:gd name="connsiteY171" fmla="*/ 221456 h 702469"/>
              <a:gd name="connsiteX172" fmla="*/ 669132 w 2478882"/>
              <a:gd name="connsiteY172" fmla="*/ 207169 h 702469"/>
              <a:gd name="connsiteX173" fmla="*/ 666750 w 2478882"/>
              <a:gd name="connsiteY173" fmla="*/ 207169 h 702469"/>
              <a:gd name="connsiteX174" fmla="*/ 652463 w 2478882"/>
              <a:gd name="connsiteY174" fmla="*/ 221456 h 702469"/>
              <a:gd name="connsiteX175" fmla="*/ 652463 w 2478882"/>
              <a:gd name="connsiteY175" fmla="*/ 235744 h 702469"/>
              <a:gd name="connsiteX176" fmla="*/ 661988 w 2478882"/>
              <a:gd name="connsiteY176" fmla="*/ 245269 h 702469"/>
              <a:gd name="connsiteX177" fmla="*/ 704850 w 2478882"/>
              <a:gd name="connsiteY177" fmla="*/ 245269 h 702469"/>
              <a:gd name="connsiteX178" fmla="*/ 738188 w 2478882"/>
              <a:gd name="connsiteY178" fmla="*/ 245269 h 702469"/>
              <a:gd name="connsiteX179" fmla="*/ 776288 w 2478882"/>
              <a:gd name="connsiteY179" fmla="*/ 242888 h 702469"/>
              <a:gd name="connsiteX180" fmla="*/ 783432 w 2478882"/>
              <a:gd name="connsiteY180" fmla="*/ 254794 h 702469"/>
              <a:gd name="connsiteX181" fmla="*/ 783432 w 2478882"/>
              <a:gd name="connsiteY181" fmla="*/ 254794 h 702469"/>
              <a:gd name="connsiteX182" fmla="*/ 754857 w 2478882"/>
              <a:gd name="connsiteY182" fmla="*/ 269081 h 702469"/>
              <a:gd name="connsiteX183" fmla="*/ 735807 w 2478882"/>
              <a:gd name="connsiteY183" fmla="*/ 285750 h 702469"/>
              <a:gd name="connsiteX184" fmla="*/ 735807 w 2478882"/>
              <a:gd name="connsiteY184" fmla="*/ 285750 h 702469"/>
              <a:gd name="connsiteX185" fmla="*/ 707232 w 2478882"/>
              <a:gd name="connsiteY185" fmla="*/ 273844 h 702469"/>
              <a:gd name="connsiteX186" fmla="*/ 690563 w 2478882"/>
              <a:gd name="connsiteY186" fmla="*/ 264319 h 702469"/>
              <a:gd name="connsiteX187" fmla="*/ 652463 w 2478882"/>
              <a:gd name="connsiteY187" fmla="*/ 264319 h 702469"/>
              <a:gd name="connsiteX188" fmla="*/ 619125 w 2478882"/>
              <a:gd name="connsiteY188" fmla="*/ 269081 h 702469"/>
              <a:gd name="connsiteX189" fmla="*/ 600075 w 2478882"/>
              <a:gd name="connsiteY189" fmla="*/ 252413 h 702469"/>
              <a:gd name="connsiteX190" fmla="*/ 590550 w 2478882"/>
              <a:gd name="connsiteY190" fmla="*/ 214313 h 702469"/>
              <a:gd name="connsiteX191" fmla="*/ 581025 w 2478882"/>
              <a:gd name="connsiteY191" fmla="*/ 200025 h 702469"/>
              <a:gd name="connsiteX192" fmla="*/ 573882 w 2478882"/>
              <a:gd name="connsiteY192" fmla="*/ 183356 h 702469"/>
              <a:gd name="connsiteX193" fmla="*/ 559594 w 2478882"/>
              <a:gd name="connsiteY193" fmla="*/ 190500 h 702469"/>
              <a:gd name="connsiteX194" fmla="*/ 559594 w 2478882"/>
              <a:gd name="connsiteY194" fmla="*/ 214313 h 702469"/>
              <a:gd name="connsiteX195" fmla="*/ 545307 w 2478882"/>
              <a:gd name="connsiteY195" fmla="*/ 200025 h 702469"/>
              <a:gd name="connsiteX196" fmla="*/ 523875 w 2478882"/>
              <a:gd name="connsiteY196" fmla="*/ 192881 h 702469"/>
              <a:gd name="connsiteX197" fmla="*/ 500063 w 2478882"/>
              <a:gd name="connsiteY197" fmla="*/ 195263 h 702469"/>
              <a:gd name="connsiteX198" fmla="*/ 492919 w 2478882"/>
              <a:gd name="connsiteY198" fmla="*/ 216694 h 702469"/>
              <a:gd name="connsiteX199" fmla="*/ 481013 w 2478882"/>
              <a:gd name="connsiteY199" fmla="*/ 221456 h 702469"/>
              <a:gd name="connsiteX200" fmla="*/ 461963 w 2478882"/>
              <a:gd name="connsiteY200" fmla="*/ 221456 h 702469"/>
              <a:gd name="connsiteX201" fmla="*/ 433388 w 2478882"/>
              <a:gd name="connsiteY201" fmla="*/ 230981 h 702469"/>
              <a:gd name="connsiteX202" fmla="*/ 419100 w 2478882"/>
              <a:gd name="connsiteY202" fmla="*/ 254794 h 702469"/>
              <a:gd name="connsiteX203" fmla="*/ 426244 w 2478882"/>
              <a:gd name="connsiteY203" fmla="*/ 261938 h 702469"/>
              <a:gd name="connsiteX204" fmla="*/ 466725 w 2478882"/>
              <a:gd name="connsiteY204" fmla="*/ 240506 h 702469"/>
              <a:gd name="connsiteX205" fmla="*/ 488157 w 2478882"/>
              <a:gd name="connsiteY205" fmla="*/ 245269 h 702469"/>
              <a:gd name="connsiteX206" fmla="*/ 519113 w 2478882"/>
              <a:gd name="connsiteY206" fmla="*/ 233363 h 702469"/>
              <a:gd name="connsiteX207" fmla="*/ 552450 w 2478882"/>
              <a:gd name="connsiteY207" fmla="*/ 259556 h 702469"/>
              <a:gd name="connsiteX208" fmla="*/ 561975 w 2478882"/>
              <a:gd name="connsiteY208" fmla="*/ 285750 h 702469"/>
              <a:gd name="connsiteX209" fmla="*/ 590550 w 2478882"/>
              <a:gd name="connsiteY209" fmla="*/ 278606 h 702469"/>
              <a:gd name="connsiteX210" fmla="*/ 607219 w 2478882"/>
              <a:gd name="connsiteY210" fmla="*/ 300038 h 702469"/>
              <a:gd name="connsiteX211" fmla="*/ 645319 w 2478882"/>
              <a:gd name="connsiteY211" fmla="*/ 304800 h 702469"/>
              <a:gd name="connsiteX212" fmla="*/ 704850 w 2478882"/>
              <a:gd name="connsiteY212" fmla="*/ 314325 h 702469"/>
              <a:gd name="connsiteX213" fmla="*/ 745332 w 2478882"/>
              <a:gd name="connsiteY213" fmla="*/ 321469 h 702469"/>
              <a:gd name="connsiteX214" fmla="*/ 745332 w 2478882"/>
              <a:gd name="connsiteY214" fmla="*/ 321469 h 702469"/>
              <a:gd name="connsiteX215" fmla="*/ 764382 w 2478882"/>
              <a:gd name="connsiteY215" fmla="*/ 290513 h 702469"/>
              <a:gd name="connsiteX216" fmla="*/ 790575 w 2478882"/>
              <a:gd name="connsiteY216" fmla="*/ 290513 h 702469"/>
              <a:gd name="connsiteX217" fmla="*/ 828675 w 2478882"/>
              <a:gd name="connsiteY217" fmla="*/ 290513 h 702469"/>
              <a:gd name="connsiteX218" fmla="*/ 821532 w 2478882"/>
              <a:gd name="connsiteY218" fmla="*/ 304800 h 702469"/>
              <a:gd name="connsiteX219" fmla="*/ 812007 w 2478882"/>
              <a:gd name="connsiteY219" fmla="*/ 319088 h 702469"/>
              <a:gd name="connsiteX220" fmla="*/ 823913 w 2478882"/>
              <a:gd name="connsiteY220" fmla="*/ 328613 h 702469"/>
              <a:gd name="connsiteX221" fmla="*/ 800100 w 2478882"/>
              <a:gd name="connsiteY221" fmla="*/ 347663 h 702469"/>
              <a:gd name="connsiteX222" fmla="*/ 797719 w 2478882"/>
              <a:gd name="connsiteY222" fmla="*/ 369094 h 702469"/>
              <a:gd name="connsiteX223" fmla="*/ 790575 w 2478882"/>
              <a:gd name="connsiteY223" fmla="*/ 381000 h 702469"/>
              <a:gd name="connsiteX224" fmla="*/ 764382 w 2478882"/>
              <a:gd name="connsiteY224" fmla="*/ 385763 h 702469"/>
              <a:gd name="connsiteX225" fmla="*/ 771525 w 2478882"/>
              <a:gd name="connsiteY225" fmla="*/ 409575 h 702469"/>
              <a:gd name="connsiteX226" fmla="*/ 740569 w 2478882"/>
              <a:gd name="connsiteY226" fmla="*/ 414338 h 702469"/>
              <a:gd name="connsiteX227" fmla="*/ 726282 w 2478882"/>
              <a:gd name="connsiteY227" fmla="*/ 397669 h 702469"/>
              <a:gd name="connsiteX228" fmla="*/ 695325 w 2478882"/>
              <a:gd name="connsiteY228" fmla="*/ 400050 h 702469"/>
              <a:gd name="connsiteX229" fmla="*/ 669132 w 2478882"/>
              <a:gd name="connsiteY229" fmla="*/ 407194 h 702469"/>
              <a:gd name="connsiteX230" fmla="*/ 642938 w 2478882"/>
              <a:gd name="connsiteY230" fmla="*/ 404813 h 702469"/>
              <a:gd name="connsiteX231" fmla="*/ 621507 w 2478882"/>
              <a:gd name="connsiteY231" fmla="*/ 402431 h 702469"/>
              <a:gd name="connsiteX232" fmla="*/ 621507 w 2478882"/>
              <a:gd name="connsiteY232" fmla="*/ 388144 h 702469"/>
              <a:gd name="connsiteX233" fmla="*/ 600075 w 2478882"/>
              <a:gd name="connsiteY233" fmla="*/ 390525 h 702469"/>
              <a:gd name="connsiteX234" fmla="*/ 578644 w 2478882"/>
              <a:gd name="connsiteY234" fmla="*/ 395288 h 702469"/>
              <a:gd name="connsiteX235" fmla="*/ 571500 w 2478882"/>
              <a:gd name="connsiteY235" fmla="*/ 385763 h 702469"/>
              <a:gd name="connsiteX236" fmla="*/ 571500 w 2478882"/>
              <a:gd name="connsiteY236" fmla="*/ 373856 h 702469"/>
              <a:gd name="connsiteX237" fmla="*/ 571500 w 2478882"/>
              <a:gd name="connsiteY237" fmla="*/ 373856 h 702469"/>
              <a:gd name="connsiteX238" fmla="*/ 626269 w 2478882"/>
              <a:gd name="connsiteY238" fmla="*/ 359569 h 702469"/>
              <a:gd name="connsiteX239" fmla="*/ 647700 w 2478882"/>
              <a:gd name="connsiteY239" fmla="*/ 342900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597694 w 2478882"/>
              <a:gd name="connsiteY242" fmla="*/ 342900 h 702469"/>
              <a:gd name="connsiteX243" fmla="*/ 581025 w 2478882"/>
              <a:gd name="connsiteY243" fmla="*/ 345281 h 702469"/>
              <a:gd name="connsiteX244" fmla="*/ 578644 w 2478882"/>
              <a:gd name="connsiteY244" fmla="*/ 323850 h 702469"/>
              <a:gd name="connsiteX245" fmla="*/ 550069 w 2478882"/>
              <a:gd name="connsiteY245" fmla="*/ 321469 h 702469"/>
              <a:gd name="connsiteX246" fmla="*/ 559594 w 2478882"/>
              <a:gd name="connsiteY246" fmla="*/ 342900 h 702469"/>
              <a:gd name="connsiteX247" fmla="*/ 545307 w 2478882"/>
              <a:gd name="connsiteY247" fmla="*/ 347663 h 702469"/>
              <a:gd name="connsiteX248" fmla="*/ 511969 w 2478882"/>
              <a:gd name="connsiteY248" fmla="*/ 342900 h 702469"/>
              <a:gd name="connsiteX249" fmla="*/ 492919 w 2478882"/>
              <a:gd name="connsiteY249" fmla="*/ 345281 h 702469"/>
              <a:gd name="connsiteX250" fmla="*/ 507207 w 2478882"/>
              <a:gd name="connsiteY250" fmla="*/ 361950 h 702469"/>
              <a:gd name="connsiteX251" fmla="*/ 516732 w 2478882"/>
              <a:gd name="connsiteY251" fmla="*/ 373856 h 702469"/>
              <a:gd name="connsiteX252" fmla="*/ 507207 w 2478882"/>
              <a:gd name="connsiteY252" fmla="*/ 383381 h 702469"/>
              <a:gd name="connsiteX253" fmla="*/ 507207 w 2478882"/>
              <a:gd name="connsiteY253" fmla="*/ 383381 h 702469"/>
              <a:gd name="connsiteX254" fmla="*/ 497682 w 2478882"/>
              <a:gd name="connsiteY254" fmla="*/ 409575 h 702469"/>
              <a:gd name="connsiteX255" fmla="*/ 469107 w 2478882"/>
              <a:gd name="connsiteY255" fmla="*/ 431006 h 702469"/>
              <a:gd name="connsiteX256" fmla="*/ 454819 w 2478882"/>
              <a:gd name="connsiteY256" fmla="*/ 426244 h 702469"/>
              <a:gd name="connsiteX257" fmla="*/ 438150 w 2478882"/>
              <a:gd name="connsiteY257" fmla="*/ 440531 h 702469"/>
              <a:gd name="connsiteX258" fmla="*/ 431007 w 2478882"/>
              <a:gd name="connsiteY258" fmla="*/ 438150 h 702469"/>
              <a:gd name="connsiteX259" fmla="*/ 433388 w 2478882"/>
              <a:gd name="connsiteY259" fmla="*/ 414338 h 702469"/>
              <a:gd name="connsiteX260" fmla="*/ 435769 w 2478882"/>
              <a:gd name="connsiteY260" fmla="*/ 390525 h 702469"/>
              <a:gd name="connsiteX261" fmla="*/ 426244 w 2478882"/>
              <a:gd name="connsiteY261" fmla="*/ 385763 h 702469"/>
              <a:gd name="connsiteX262" fmla="*/ 423863 w 2478882"/>
              <a:gd name="connsiteY262" fmla="*/ 402431 h 702469"/>
              <a:gd name="connsiteX263" fmla="*/ 416719 w 2478882"/>
              <a:gd name="connsiteY263" fmla="*/ 416719 h 702469"/>
              <a:gd name="connsiteX264" fmla="*/ 392907 w 2478882"/>
              <a:gd name="connsiteY264" fmla="*/ 407194 h 702469"/>
              <a:gd name="connsiteX265" fmla="*/ 383382 w 2478882"/>
              <a:gd name="connsiteY265" fmla="*/ 404813 h 702469"/>
              <a:gd name="connsiteX266" fmla="*/ 383382 w 2478882"/>
              <a:gd name="connsiteY266" fmla="*/ 423863 h 702469"/>
              <a:gd name="connsiteX267" fmla="*/ 404813 w 2478882"/>
              <a:gd name="connsiteY267" fmla="*/ 442913 h 702469"/>
              <a:gd name="connsiteX268" fmla="*/ 376238 w 2478882"/>
              <a:gd name="connsiteY268" fmla="*/ 445294 h 702469"/>
              <a:gd name="connsiteX269" fmla="*/ 371475 w 2478882"/>
              <a:gd name="connsiteY269" fmla="*/ 454819 h 702469"/>
              <a:gd name="connsiteX270" fmla="*/ 342900 w 2478882"/>
              <a:gd name="connsiteY270" fmla="*/ 445294 h 702469"/>
              <a:gd name="connsiteX271" fmla="*/ 342900 w 2478882"/>
              <a:gd name="connsiteY271" fmla="*/ 464344 h 702469"/>
              <a:gd name="connsiteX272" fmla="*/ 333375 w 2478882"/>
              <a:gd name="connsiteY272" fmla="*/ 476250 h 702469"/>
              <a:gd name="connsiteX273" fmla="*/ 323850 w 2478882"/>
              <a:gd name="connsiteY273" fmla="*/ 476250 h 702469"/>
              <a:gd name="connsiteX274" fmla="*/ 316707 w 2478882"/>
              <a:gd name="connsiteY274" fmla="*/ 442913 h 702469"/>
              <a:gd name="connsiteX275" fmla="*/ 290513 w 2478882"/>
              <a:gd name="connsiteY275" fmla="*/ 428625 h 702469"/>
              <a:gd name="connsiteX276" fmla="*/ 271463 w 2478882"/>
              <a:gd name="connsiteY276" fmla="*/ 416719 h 702469"/>
              <a:gd name="connsiteX277" fmla="*/ 278607 w 2478882"/>
              <a:gd name="connsiteY277" fmla="*/ 366713 h 702469"/>
              <a:gd name="connsiteX278" fmla="*/ 285750 w 2478882"/>
              <a:gd name="connsiteY278" fmla="*/ 333375 h 702469"/>
              <a:gd name="connsiteX279" fmla="*/ 328613 w 2478882"/>
              <a:gd name="connsiteY279" fmla="*/ 309563 h 702469"/>
              <a:gd name="connsiteX280" fmla="*/ 338138 w 2478882"/>
              <a:gd name="connsiteY280" fmla="*/ 292894 h 702469"/>
              <a:gd name="connsiteX281" fmla="*/ 350044 w 2478882"/>
              <a:gd name="connsiteY281" fmla="*/ 266700 h 702469"/>
              <a:gd name="connsiteX282" fmla="*/ 350044 w 2478882"/>
              <a:gd name="connsiteY282" fmla="*/ 266700 h 702469"/>
              <a:gd name="connsiteX283" fmla="*/ 321469 w 2478882"/>
              <a:gd name="connsiteY283" fmla="*/ 273844 h 702469"/>
              <a:gd name="connsiteX284" fmla="*/ 314325 w 2478882"/>
              <a:gd name="connsiteY284" fmla="*/ 250031 h 702469"/>
              <a:gd name="connsiteX285" fmla="*/ 311944 w 2478882"/>
              <a:gd name="connsiteY285" fmla="*/ 271463 h 702469"/>
              <a:gd name="connsiteX286" fmla="*/ 300038 w 2478882"/>
              <a:gd name="connsiteY286" fmla="*/ 304800 h 702469"/>
              <a:gd name="connsiteX287" fmla="*/ 288132 w 2478882"/>
              <a:gd name="connsiteY287" fmla="*/ 297656 h 702469"/>
              <a:gd name="connsiteX288" fmla="*/ 288132 w 2478882"/>
              <a:gd name="connsiteY288" fmla="*/ 273844 h 702469"/>
              <a:gd name="connsiteX289" fmla="*/ 288132 w 2478882"/>
              <a:gd name="connsiteY289" fmla="*/ 261938 h 702469"/>
              <a:gd name="connsiteX290" fmla="*/ 278607 w 2478882"/>
              <a:gd name="connsiteY290" fmla="*/ 250031 h 702469"/>
              <a:gd name="connsiteX291" fmla="*/ 269082 w 2478882"/>
              <a:gd name="connsiteY291" fmla="*/ 257175 h 702469"/>
              <a:gd name="connsiteX292" fmla="*/ 264319 w 2478882"/>
              <a:gd name="connsiteY292" fmla="*/ 292894 h 702469"/>
              <a:gd name="connsiteX293" fmla="*/ 280988 w 2478882"/>
              <a:gd name="connsiteY293" fmla="*/ 311944 h 702469"/>
              <a:gd name="connsiteX294" fmla="*/ 276225 w 2478882"/>
              <a:gd name="connsiteY294" fmla="*/ 330994 h 702469"/>
              <a:gd name="connsiteX295" fmla="*/ 264319 w 2478882"/>
              <a:gd name="connsiteY295" fmla="*/ 361950 h 702469"/>
              <a:gd name="connsiteX296" fmla="*/ 250032 w 2478882"/>
              <a:gd name="connsiteY296" fmla="*/ 385763 h 702469"/>
              <a:gd name="connsiteX297" fmla="*/ 207169 w 2478882"/>
              <a:gd name="connsiteY297" fmla="*/ 373856 h 702469"/>
              <a:gd name="connsiteX298" fmla="*/ 200025 w 2478882"/>
              <a:gd name="connsiteY298" fmla="*/ 342900 h 702469"/>
              <a:gd name="connsiteX299" fmla="*/ 157163 w 2478882"/>
              <a:gd name="connsiteY299" fmla="*/ 316706 h 702469"/>
              <a:gd name="connsiteX300" fmla="*/ 104775 w 2478882"/>
              <a:gd name="connsiteY300" fmla="*/ 295275 h 702469"/>
              <a:gd name="connsiteX301" fmla="*/ 61913 w 2478882"/>
              <a:gd name="connsiteY301" fmla="*/ 257175 h 702469"/>
              <a:gd name="connsiteX302" fmla="*/ 35719 w 2478882"/>
              <a:gd name="connsiteY302" fmla="*/ 219075 h 702469"/>
              <a:gd name="connsiteX303" fmla="*/ 11907 w 2478882"/>
              <a:gd name="connsiteY303" fmla="*/ 159544 h 702469"/>
              <a:gd name="connsiteX304" fmla="*/ 0 w 2478882"/>
              <a:gd name="connsiteY304" fmla="*/ 90488 h 702469"/>
              <a:gd name="connsiteX305" fmla="*/ 2382 w 2478882"/>
              <a:gd name="connsiteY305" fmla="*/ 30956 h 702469"/>
              <a:gd name="connsiteX306" fmla="*/ 2382 w 2478882"/>
              <a:gd name="connsiteY306" fmla="*/ 0 h 702469"/>
              <a:gd name="connsiteX307" fmla="*/ 2216944 w 2478882"/>
              <a:gd name="connsiteY307" fmla="*/ 0 h 702469"/>
              <a:gd name="connsiteX0" fmla="*/ 2216944 w 2478882"/>
              <a:gd name="connsiteY0" fmla="*/ 0 h 702469"/>
              <a:gd name="connsiteX1" fmla="*/ 2238375 w 2478882"/>
              <a:gd name="connsiteY1" fmla="*/ 73819 h 702469"/>
              <a:gd name="connsiteX2" fmla="*/ 2266950 w 2478882"/>
              <a:gd name="connsiteY2" fmla="*/ 119063 h 702469"/>
              <a:gd name="connsiteX3" fmla="*/ 2288382 w 2478882"/>
              <a:gd name="connsiteY3" fmla="*/ 176213 h 702469"/>
              <a:gd name="connsiteX4" fmla="*/ 2297907 w 2478882"/>
              <a:gd name="connsiteY4" fmla="*/ 226219 h 702469"/>
              <a:gd name="connsiteX5" fmla="*/ 2340769 w 2478882"/>
              <a:gd name="connsiteY5" fmla="*/ 264319 h 702469"/>
              <a:gd name="connsiteX6" fmla="*/ 2343150 w 2478882"/>
              <a:gd name="connsiteY6" fmla="*/ 304800 h 702469"/>
              <a:gd name="connsiteX7" fmla="*/ 2347913 w 2478882"/>
              <a:gd name="connsiteY7" fmla="*/ 319088 h 702469"/>
              <a:gd name="connsiteX8" fmla="*/ 2364582 w 2478882"/>
              <a:gd name="connsiteY8" fmla="*/ 333375 h 702469"/>
              <a:gd name="connsiteX9" fmla="*/ 2359819 w 2478882"/>
              <a:gd name="connsiteY9" fmla="*/ 350044 h 702469"/>
              <a:gd name="connsiteX10" fmla="*/ 2393157 w 2478882"/>
              <a:gd name="connsiteY10" fmla="*/ 373856 h 702469"/>
              <a:gd name="connsiteX11" fmla="*/ 2409825 w 2478882"/>
              <a:gd name="connsiteY11" fmla="*/ 414338 h 702469"/>
              <a:gd name="connsiteX12" fmla="*/ 2390775 w 2478882"/>
              <a:gd name="connsiteY12" fmla="*/ 423863 h 702469"/>
              <a:gd name="connsiteX13" fmla="*/ 2376488 w 2478882"/>
              <a:gd name="connsiteY13" fmla="*/ 402431 h 702469"/>
              <a:gd name="connsiteX14" fmla="*/ 2364582 w 2478882"/>
              <a:gd name="connsiteY14" fmla="*/ 390525 h 702469"/>
              <a:gd name="connsiteX15" fmla="*/ 2355057 w 2478882"/>
              <a:gd name="connsiteY15" fmla="*/ 390525 h 702469"/>
              <a:gd name="connsiteX16" fmla="*/ 2352675 w 2478882"/>
              <a:gd name="connsiteY16" fmla="*/ 411956 h 702469"/>
              <a:gd name="connsiteX17" fmla="*/ 2371725 w 2478882"/>
              <a:gd name="connsiteY17" fmla="*/ 445294 h 702469"/>
              <a:gd name="connsiteX18" fmla="*/ 2386013 w 2478882"/>
              <a:gd name="connsiteY18" fmla="*/ 459581 h 702469"/>
              <a:gd name="connsiteX19" fmla="*/ 2400300 w 2478882"/>
              <a:gd name="connsiteY19" fmla="*/ 440531 h 702469"/>
              <a:gd name="connsiteX20" fmla="*/ 2414588 w 2478882"/>
              <a:gd name="connsiteY20" fmla="*/ 445294 h 702469"/>
              <a:gd name="connsiteX21" fmla="*/ 2421732 w 2478882"/>
              <a:gd name="connsiteY21" fmla="*/ 471488 h 702469"/>
              <a:gd name="connsiteX22" fmla="*/ 2424113 w 2478882"/>
              <a:gd name="connsiteY22" fmla="*/ 483394 h 702469"/>
              <a:gd name="connsiteX23" fmla="*/ 2400300 w 2478882"/>
              <a:gd name="connsiteY23" fmla="*/ 485775 h 702469"/>
              <a:gd name="connsiteX24" fmla="*/ 2414588 w 2478882"/>
              <a:gd name="connsiteY24" fmla="*/ 507206 h 702469"/>
              <a:gd name="connsiteX25" fmla="*/ 2443163 w 2478882"/>
              <a:gd name="connsiteY25" fmla="*/ 514350 h 702469"/>
              <a:gd name="connsiteX26" fmla="*/ 2462213 w 2478882"/>
              <a:gd name="connsiteY26" fmla="*/ 545306 h 702469"/>
              <a:gd name="connsiteX27" fmla="*/ 2455069 w 2478882"/>
              <a:gd name="connsiteY27" fmla="*/ 590550 h 702469"/>
              <a:gd name="connsiteX28" fmla="*/ 2459832 w 2478882"/>
              <a:gd name="connsiteY28" fmla="*/ 645319 h 702469"/>
              <a:gd name="connsiteX29" fmla="*/ 2478882 w 2478882"/>
              <a:gd name="connsiteY29" fmla="*/ 702469 h 702469"/>
              <a:gd name="connsiteX30" fmla="*/ 2457450 w 2478882"/>
              <a:gd name="connsiteY30" fmla="*/ 702469 h 702469"/>
              <a:gd name="connsiteX31" fmla="*/ 2428875 w 2478882"/>
              <a:gd name="connsiteY31" fmla="*/ 690563 h 702469"/>
              <a:gd name="connsiteX32" fmla="*/ 2412207 w 2478882"/>
              <a:gd name="connsiteY32" fmla="*/ 690563 h 702469"/>
              <a:gd name="connsiteX33" fmla="*/ 2395538 w 2478882"/>
              <a:gd name="connsiteY33" fmla="*/ 681038 h 702469"/>
              <a:gd name="connsiteX34" fmla="*/ 2378869 w 2478882"/>
              <a:gd name="connsiteY34" fmla="*/ 671513 h 702469"/>
              <a:gd name="connsiteX35" fmla="*/ 2383632 w 2478882"/>
              <a:gd name="connsiteY35" fmla="*/ 623888 h 702469"/>
              <a:gd name="connsiteX36" fmla="*/ 2336007 w 2478882"/>
              <a:gd name="connsiteY36" fmla="*/ 600075 h 702469"/>
              <a:gd name="connsiteX37" fmla="*/ 2297907 w 2478882"/>
              <a:gd name="connsiteY37" fmla="*/ 588169 h 702469"/>
              <a:gd name="connsiteX38" fmla="*/ 2238375 w 2478882"/>
              <a:gd name="connsiteY38" fmla="*/ 569119 h 702469"/>
              <a:gd name="connsiteX39" fmla="*/ 2185988 w 2478882"/>
              <a:gd name="connsiteY39" fmla="*/ 566738 h 702469"/>
              <a:gd name="connsiteX40" fmla="*/ 2164557 w 2478882"/>
              <a:gd name="connsiteY40" fmla="*/ 561975 h 702469"/>
              <a:gd name="connsiteX41" fmla="*/ 2193132 w 2478882"/>
              <a:gd name="connsiteY41" fmla="*/ 542925 h 702469"/>
              <a:gd name="connsiteX42" fmla="*/ 2178844 w 2478882"/>
              <a:gd name="connsiteY42" fmla="*/ 540544 h 702469"/>
              <a:gd name="connsiteX43" fmla="*/ 2183607 w 2478882"/>
              <a:gd name="connsiteY43" fmla="*/ 523875 h 702469"/>
              <a:gd name="connsiteX44" fmla="*/ 2205038 w 2478882"/>
              <a:gd name="connsiteY44" fmla="*/ 500063 h 702469"/>
              <a:gd name="connsiteX45" fmla="*/ 2197894 w 2478882"/>
              <a:gd name="connsiteY45" fmla="*/ 495300 h 702469"/>
              <a:gd name="connsiteX46" fmla="*/ 2166938 w 2478882"/>
              <a:gd name="connsiteY46" fmla="*/ 519113 h 702469"/>
              <a:gd name="connsiteX47" fmla="*/ 2155032 w 2478882"/>
              <a:gd name="connsiteY47" fmla="*/ 519113 h 702469"/>
              <a:gd name="connsiteX48" fmla="*/ 2147888 w 2478882"/>
              <a:gd name="connsiteY48" fmla="*/ 507206 h 702469"/>
              <a:gd name="connsiteX49" fmla="*/ 2138363 w 2478882"/>
              <a:gd name="connsiteY49" fmla="*/ 502444 h 702469"/>
              <a:gd name="connsiteX50" fmla="*/ 2119313 w 2478882"/>
              <a:gd name="connsiteY50" fmla="*/ 507206 h 702469"/>
              <a:gd name="connsiteX51" fmla="*/ 2126457 w 2478882"/>
              <a:gd name="connsiteY51" fmla="*/ 528638 h 702469"/>
              <a:gd name="connsiteX52" fmla="*/ 2102644 w 2478882"/>
              <a:gd name="connsiteY52" fmla="*/ 531019 h 702469"/>
              <a:gd name="connsiteX53" fmla="*/ 2088357 w 2478882"/>
              <a:gd name="connsiteY53" fmla="*/ 523875 h 702469"/>
              <a:gd name="connsiteX54" fmla="*/ 2078832 w 2478882"/>
              <a:gd name="connsiteY54" fmla="*/ 509588 h 702469"/>
              <a:gd name="connsiteX55" fmla="*/ 2066925 w 2478882"/>
              <a:gd name="connsiteY55" fmla="*/ 516731 h 702469"/>
              <a:gd name="connsiteX56" fmla="*/ 2040732 w 2478882"/>
              <a:gd name="connsiteY56" fmla="*/ 519113 h 702469"/>
              <a:gd name="connsiteX57" fmla="*/ 1971675 w 2478882"/>
              <a:gd name="connsiteY57" fmla="*/ 509588 h 702469"/>
              <a:gd name="connsiteX58" fmla="*/ 1935957 w 2478882"/>
              <a:gd name="connsiteY58" fmla="*/ 492919 h 702469"/>
              <a:gd name="connsiteX59" fmla="*/ 1921669 w 2478882"/>
              <a:gd name="connsiteY59" fmla="*/ 459581 h 702469"/>
              <a:gd name="connsiteX60" fmla="*/ 1921669 w 2478882"/>
              <a:gd name="connsiteY60" fmla="*/ 438150 h 702469"/>
              <a:gd name="connsiteX61" fmla="*/ 1893094 w 2478882"/>
              <a:gd name="connsiteY61" fmla="*/ 411956 h 702469"/>
              <a:gd name="connsiteX62" fmla="*/ 1869282 w 2478882"/>
              <a:gd name="connsiteY62" fmla="*/ 397669 h 702469"/>
              <a:gd name="connsiteX63" fmla="*/ 1850232 w 2478882"/>
              <a:gd name="connsiteY63" fmla="*/ 383381 h 702469"/>
              <a:gd name="connsiteX64" fmla="*/ 1843088 w 2478882"/>
              <a:gd name="connsiteY64" fmla="*/ 371475 h 702469"/>
              <a:gd name="connsiteX65" fmla="*/ 1804988 w 2478882"/>
              <a:gd name="connsiteY65" fmla="*/ 366713 h 702469"/>
              <a:gd name="connsiteX66" fmla="*/ 1769269 w 2478882"/>
              <a:gd name="connsiteY66" fmla="*/ 361950 h 702469"/>
              <a:gd name="connsiteX67" fmla="*/ 1750219 w 2478882"/>
              <a:gd name="connsiteY67" fmla="*/ 335756 h 702469"/>
              <a:gd name="connsiteX68" fmla="*/ 1709738 w 2478882"/>
              <a:gd name="connsiteY68" fmla="*/ 316706 h 702469"/>
              <a:gd name="connsiteX69" fmla="*/ 1678782 w 2478882"/>
              <a:gd name="connsiteY69" fmla="*/ 302419 h 702469"/>
              <a:gd name="connsiteX70" fmla="*/ 1659732 w 2478882"/>
              <a:gd name="connsiteY70" fmla="*/ 300038 h 702469"/>
              <a:gd name="connsiteX71" fmla="*/ 1659732 w 2478882"/>
              <a:gd name="connsiteY71" fmla="*/ 276225 h 702469"/>
              <a:gd name="connsiteX72" fmla="*/ 1640682 w 2478882"/>
              <a:gd name="connsiteY72" fmla="*/ 283369 h 702469"/>
              <a:gd name="connsiteX73" fmla="*/ 1640682 w 2478882"/>
              <a:gd name="connsiteY73" fmla="*/ 283369 h 702469"/>
              <a:gd name="connsiteX74" fmla="*/ 1619250 w 2478882"/>
              <a:gd name="connsiteY74" fmla="*/ 247650 h 702469"/>
              <a:gd name="connsiteX75" fmla="*/ 1595438 w 2478882"/>
              <a:gd name="connsiteY75" fmla="*/ 226219 h 702469"/>
              <a:gd name="connsiteX76" fmla="*/ 1581150 w 2478882"/>
              <a:gd name="connsiteY76" fmla="*/ 219075 h 702469"/>
              <a:gd name="connsiteX77" fmla="*/ 1581150 w 2478882"/>
              <a:gd name="connsiteY77" fmla="*/ 200025 h 702469"/>
              <a:gd name="connsiteX78" fmla="*/ 1602582 w 2478882"/>
              <a:gd name="connsiteY78" fmla="*/ 190500 h 702469"/>
              <a:gd name="connsiteX79" fmla="*/ 1633538 w 2478882"/>
              <a:gd name="connsiteY79" fmla="*/ 197644 h 702469"/>
              <a:gd name="connsiteX80" fmla="*/ 1657350 w 2478882"/>
              <a:gd name="connsiteY80" fmla="*/ 183356 h 702469"/>
              <a:gd name="connsiteX81" fmla="*/ 1669257 w 2478882"/>
              <a:gd name="connsiteY81" fmla="*/ 171450 h 702469"/>
              <a:gd name="connsiteX82" fmla="*/ 1688307 w 2478882"/>
              <a:gd name="connsiteY82" fmla="*/ 159544 h 702469"/>
              <a:gd name="connsiteX83" fmla="*/ 1650207 w 2478882"/>
              <a:gd name="connsiteY83" fmla="*/ 126206 h 702469"/>
              <a:gd name="connsiteX84" fmla="*/ 1624013 w 2478882"/>
              <a:gd name="connsiteY84" fmla="*/ 133350 h 702469"/>
              <a:gd name="connsiteX85" fmla="*/ 1626393 w 2478882"/>
              <a:gd name="connsiteY85" fmla="*/ 150019 h 702469"/>
              <a:gd name="connsiteX86" fmla="*/ 1607344 w 2478882"/>
              <a:gd name="connsiteY86" fmla="*/ 157162 h 702469"/>
              <a:gd name="connsiteX87" fmla="*/ 1581151 w 2478882"/>
              <a:gd name="connsiteY87" fmla="*/ 164306 h 702469"/>
              <a:gd name="connsiteX88" fmla="*/ 1559719 w 2478882"/>
              <a:gd name="connsiteY88" fmla="*/ 173831 h 702469"/>
              <a:gd name="connsiteX89" fmla="*/ 1552575 w 2478882"/>
              <a:gd name="connsiteY89" fmla="*/ 190500 h 702469"/>
              <a:gd name="connsiteX90" fmla="*/ 1531144 w 2478882"/>
              <a:gd name="connsiteY90" fmla="*/ 190500 h 702469"/>
              <a:gd name="connsiteX91" fmla="*/ 1516857 w 2478882"/>
              <a:gd name="connsiteY91" fmla="*/ 200025 h 702469"/>
              <a:gd name="connsiteX92" fmla="*/ 1485900 w 2478882"/>
              <a:gd name="connsiteY92" fmla="*/ 195263 h 702469"/>
              <a:gd name="connsiteX93" fmla="*/ 1438275 w 2478882"/>
              <a:gd name="connsiteY93" fmla="*/ 190500 h 702469"/>
              <a:gd name="connsiteX94" fmla="*/ 1416844 w 2478882"/>
              <a:gd name="connsiteY94" fmla="*/ 176213 h 702469"/>
              <a:gd name="connsiteX95" fmla="*/ 1385888 w 2478882"/>
              <a:gd name="connsiteY95" fmla="*/ 178594 h 702469"/>
              <a:gd name="connsiteX96" fmla="*/ 1359694 w 2478882"/>
              <a:gd name="connsiteY96" fmla="*/ 188119 h 702469"/>
              <a:gd name="connsiteX97" fmla="*/ 1343025 w 2478882"/>
              <a:gd name="connsiteY97" fmla="*/ 183356 h 702469"/>
              <a:gd name="connsiteX98" fmla="*/ 1323975 w 2478882"/>
              <a:gd name="connsiteY98" fmla="*/ 154781 h 702469"/>
              <a:gd name="connsiteX99" fmla="*/ 1323975 w 2478882"/>
              <a:gd name="connsiteY99" fmla="*/ 142875 h 702469"/>
              <a:gd name="connsiteX100" fmla="*/ 1314450 w 2478882"/>
              <a:gd name="connsiteY100" fmla="*/ 166688 h 702469"/>
              <a:gd name="connsiteX101" fmla="*/ 1319213 w 2478882"/>
              <a:gd name="connsiteY101" fmla="*/ 200025 h 702469"/>
              <a:gd name="connsiteX102" fmla="*/ 1312069 w 2478882"/>
              <a:gd name="connsiteY102" fmla="*/ 219075 h 702469"/>
              <a:gd name="connsiteX103" fmla="*/ 1283494 w 2478882"/>
              <a:gd name="connsiteY103" fmla="*/ 219075 h 702469"/>
              <a:gd name="connsiteX104" fmla="*/ 1264444 w 2478882"/>
              <a:gd name="connsiteY104" fmla="*/ 204788 h 702469"/>
              <a:gd name="connsiteX105" fmla="*/ 1243013 w 2478882"/>
              <a:gd name="connsiteY105" fmla="*/ 204788 h 702469"/>
              <a:gd name="connsiteX106" fmla="*/ 1219200 w 2478882"/>
              <a:gd name="connsiteY106" fmla="*/ 195263 h 702469"/>
              <a:gd name="connsiteX107" fmla="*/ 1212057 w 2478882"/>
              <a:gd name="connsiteY107" fmla="*/ 188119 h 702469"/>
              <a:gd name="connsiteX108" fmla="*/ 1212057 w 2478882"/>
              <a:gd name="connsiteY108" fmla="*/ 164306 h 702469"/>
              <a:gd name="connsiteX109" fmla="*/ 1214438 w 2478882"/>
              <a:gd name="connsiteY109" fmla="*/ 140494 h 702469"/>
              <a:gd name="connsiteX110" fmla="*/ 1219200 w 2478882"/>
              <a:gd name="connsiteY110" fmla="*/ 116681 h 702469"/>
              <a:gd name="connsiteX111" fmla="*/ 1235869 w 2478882"/>
              <a:gd name="connsiteY111" fmla="*/ 102394 h 702469"/>
              <a:gd name="connsiteX112" fmla="*/ 1243013 w 2478882"/>
              <a:gd name="connsiteY112" fmla="*/ 95250 h 702469"/>
              <a:gd name="connsiteX113" fmla="*/ 1233488 w 2478882"/>
              <a:gd name="connsiteY113" fmla="*/ 71438 h 702469"/>
              <a:gd name="connsiteX114" fmla="*/ 1200150 w 2478882"/>
              <a:gd name="connsiteY114" fmla="*/ 42863 h 702469"/>
              <a:gd name="connsiteX115" fmla="*/ 1176338 w 2478882"/>
              <a:gd name="connsiteY115" fmla="*/ 26194 h 702469"/>
              <a:gd name="connsiteX116" fmla="*/ 1162050 w 2478882"/>
              <a:gd name="connsiteY116" fmla="*/ 7144 h 702469"/>
              <a:gd name="connsiteX117" fmla="*/ 1162050 w 2478882"/>
              <a:gd name="connsiteY117" fmla="*/ 7144 h 702469"/>
              <a:gd name="connsiteX118" fmla="*/ 1166813 w 2478882"/>
              <a:gd name="connsiteY118" fmla="*/ 45244 h 702469"/>
              <a:gd name="connsiteX119" fmla="*/ 1169194 w 2478882"/>
              <a:gd name="connsiteY119" fmla="*/ 73819 h 702469"/>
              <a:gd name="connsiteX120" fmla="*/ 1195388 w 2478882"/>
              <a:gd name="connsiteY120" fmla="*/ 85725 h 702469"/>
              <a:gd name="connsiteX121" fmla="*/ 1204913 w 2478882"/>
              <a:gd name="connsiteY121" fmla="*/ 100013 h 702469"/>
              <a:gd name="connsiteX122" fmla="*/ 1195388 w 2478882"/>
              <a:gd name="connsiteY122" fmla="*/ 126206 h 702469"/>
              <a:gd name="connsiteX123" fmla="*/ 1197769 w 2478882"/>
              <a:gd name="connsiteY123" fmla="*/ 152400 h 702469"/>
              <a:gd name="connsiteX124" fmla="*/ 1190625 w 2478882"/>
              <a:gd name="connsiteY124" fmla="*/ 173831 h 702469"/>
              <a:gd name="connsiteX125" fmla="*/ 1195388 w 2478882"/>
              <a:gd name="connsiteY125" fmla="*/ 192881 h 702469"/>
              <a:gd name="connsiteX126" fmla="*/ 1195388 w 2478882"/>
              <a:gd name="connsiteY126" fmla="*/ 192881 h 702469"/>
              <a:gd name="connsiteX127" fmla="*/ 1166813 w 2478882"/>
              <a:gd name="connsiteY127" fmla="*/ 192881 h 702469"/>
              <a:gd name="connsiteX128" fmla="*/ 1150144 w 2478882"/>
              <a:gd name="connsiteY128" fmla="*/ 192881 h 702469"/>
              <a:gd name="connsiteX129" fmla="*/ 1131094 w 2478882"/>
              <a:gd name="connsiteY129" fmla="*/ 202406 h 702469"/>
              <a:gd name="connsiteX130" fmla="*/ 1114425 w 2478882"/>
              <a:gd name="connsiteY130" fmla="*/ 192881 h 702469"/>
              <a:gd name="connsiteX131" fmla="*/ 1088232 w 2478882"/>
              <a:gd name="connsiteY131" fmla="*/ 202406 h 702469"/>
              <a:gd name="connsiteX132" fmla="*/ 1066800 w 2478882"/>
              <a:gd name="connsiteY132" fmla="*/ 209550 h 702469"/>
              <a:gd name="connsiteX133" fmla="*/ 1059657 w 2478882"/>
              <a:gd name="connsiteY133" fmla="*/ 197644 h 702469"/>
              <a:gd name="connsiteX134" fmla="*/ 1031082 w 2478882"/>
              <a:gd name="connsiteY134" fmla="*/ 207169 h 702469"/>
              <a:gd name="connsiteX135" fmla="*/ 992982 w 2478882"/>
              <a:gd name="connsiteY135" fmla="*/ 178594 h 702469"/>
              <a:gd name="connsiteX136" fmla="*/ 964407 w 2478882"/>
              <a:gd name="connsiteY136" fmla="*/ 180975 h 702469"/>
              <a:gd name="connsiteX137" fmla="*/ 942975 w 2478882"/>
              <a:gd name="connsiteY137" fmla="*/ 190500 h 702469"/>
              <a:gd name="connsiteX138" fmla="*/ 921544 w 2478882"/>
              <a:gd name="connsiteY138" fmla="*/ 207169 h 702469"/>
              <a:gd name="connsiteX139" fmla="*/ 909638 w 2478882"/>
              <a:gd name="connsiteY139" fmla="*/ 188119 h 702469"/>
              <a:gd name="connsiteX140" fmla="*/ 919163 w 2478882"/>
              <a:gd name="connsiteY140" fmla="*/ 161925 h 702469"/>
              <a:gd name="connsiteX141" fmla="*/ 921544 w 2478882"/>
              <a:gd name="connsiteY141" fmla="*/ 152400 h 702469"/>
              <a:gd name="connsiteX142" fmla="*/ 914400 w 2478882"/>
              <a:gd name="connsiteY142" fmla="*/ 133350 h 702469"/>
              <a:gd name="connsiteX143" fmla="*/ 907257 w 2478882"/>
              <a:gd name="connsiteY143" fmla="*/ 126206 h 702469"/>
              <a:gd name="connsiteX144" fmla="*/ 897732 w 2478882"/>
              <a:gd name="connsiteY144" fmla="*/ 154781 h 702469"/>
              <a:gd name="connsiteX145" fmla="*/ 897732 w 2478882"/>
              <a:gd name="connsiteY145" fmla="*/ 178594 h 702469"/>
              <a:gd name="connsiteX146" fmla="*/ 869157 w 2478882"/>
              <a:gd name="connsiteY146" fmla="*/ 183356 h 702469"/>
              <a:gd name="connsiteX147" fmla="*/ 850107 w 2478882"/>
              <a:gd name="connsiteY147" fmla="*/ 188119 h 702469"/>
              <a:gd name="connsiteX148" fmla="*/ 828675 w 2478882"/>
              <a:gd name="connsiteY148" fmla="*/ 159544 h 702469"/>
              <a:gd name="connsiteX149" fmla="*/ 814388 w 2478882"/>
              <a:gd name="connsiteY149" fmla="*/ 138113 h 702469"/>
              <a:gd name="connsiteX150" fmla="*/ 807244 w 2478882"/>
              <a:gd name="connsiteY150" fmla="*/ 114300 h 702469"/>
              <a:gd name="connsiteX151" fmla="*/ 804863 w 2478882"/>
              <a:gd name="connsiteY151" fmla="*/ 88106 h 702469"/>
              <a:gd name="connsiteX152" fmla="*/ 783432 w 2478882"/>
              <a:gd name="connsiteY152" fmla="*/ 47625 h 702469"/>
              <a:gd name="connsiteX153" fmla="*/ 783432 w 2478882"/>
              <a:gd name="connsiteY153" fmla="*/ 73819 h 702469"/>
              <a:gd name="connsiteX154" fmla="*/ 785813 w 2478882"/>
              <a:gd name="connsiteY154" fmla="*/ 111919 h 702469"/>
              <a:gd name="connsiteX155" fmla="*/ 800100 w 2478882"/>
              <a:gd name="connsiteY155" fmla="*/ 147638 h 702469"/>
              <a:gd name="connsiteX156" fmla="*/ 823913 w 2478882"/>
              <a:gd name="connsiteY156" fmla="*/ 188119 h 702469"/>
              <a:gd name="connsiteX157" fmla="*/ 845344 w 2478882"/>
              <a:gd name="connsiteY157" fmla="*/ 209550 h 702469"/>
              <a:gd name="connsiteX158" fmla="*/ 838200 w 2478882"/>
              <a:gd name="connsiteY158" fmla="*/ 228600 h 702469"/>
              <a:gd name="connsiteX159" fmla="*/ 823913 w 2478882"/>
              <a:gd name="connsiteY159" fmla="*/ 257175 h 702469"/>
              <a:gd name="connsiteX160" fmla="*/ 823913 w 2478882"/>
              <a:gd name="connsiteY160" fmla="*/ 257175 h 702469"/>
              <a:gd name="connsiteX161" fmla="*/ 800100 w 2478882"/>
              <a:gd name="connsiteY161" fmla="*/ 257175 h 702469"/>
              <a:gd name="connsiteX162" fmla="*/ 809625 w 2478882"/>
              <a:gd name="connsiteY162" fmla="*/ 223838 h 702469"/>
              <a:gd name="connsiteX163" fmla="*/ 795338 w 2478882"/>
              <a:gd name="connsiteY163" fmla="*/ 240506 h 702469"/>
              <a:gd name="connsiteX164" fmla="*/ 788194 w 2478882"/>
              <a:gd name="connsiteY164" fmla="*/ 216694 h 702469"/>
              <a:gd name="connsiteX165" fmla="*/ 769144 w 2478882"/>
              <a:gd name="connsiteY165" fmla="*/ 219075 h 702469"/>
              <a:gd name="connsiteX166" fmla="*/ 750094 w 2478882"/>
              <a:gd name="connsiteY166" fmla="*/ 216694 h 702469"/>
              <a:gd name="connsiteX167" fmla="*/ 742950 w 2478882"/>
              <a:gd name="connsiteY167" fmla="*/ 207169 h 702469"/>
              <a:gd name="connsiteX168" fmla="*/ 742950 w 2478882"/>
              <a:gd name="connsiteY168" fmla="*/ 207169 h 702469"/>
              <a:gd name="connsiteX169" fmla="*/ 728663 w 2478882"/>
              <a:gd name="connsiteY169" fmla="*/ 204788 h 702469"/>
              <a:gd name="connsiteX170" fmla="*/ 711994 w 2478882"/>
              <a:gd name="connsiteY170" fmla="*/ 204788 h 702469"/>
              <a:gd name="connsiteX171" fmla="*/ 700088 w 2478882"/>
              <a:gd name="connsiteY171" fmla="*/ 221456 h 702469"/>
              <a:gd name="connsiteX172" fmla="*/ 681038 w 2478882"/>
              <a:gd name="connsiteY172" fmla="*/ 221456 h 702469"/>
              <a:gd name="connsiteX173" fmla="*/ 669132 w 2478882"/>
              <a:gd name="connsiteY173" fmla="*/ 207169 h 702469"/>
              <a:gd name="connsiteX174" fmla="*/ 666750 w 2478882"/>
              <a:gd name="connsiteY174" fmla="*/ 207169 h 702469"/>
              <a:gd name="connsiteX175" fmla="*/ 652463 w 2478882"/>
              <a:gd name="connsiteY175" fmla="*/ 221456 h 702469"/>
              <a:gd name="connsiteX176" fmla="*/ 652463 w 2478882"/>
              <a:gd name="connsiteY176" fmla="*/ 235744 h 702469"/>
              <a:gd name="connsiteX177" fmla="*/ 661988 w 2478882"/>
              <a:gd name="connsiteY177" fmla="*/ 245269 h 702469"/>
              <a:gd name="connsiteX178" fmla="*/ 704850 w 2478882"/>
              <a:gd name="connsiteY178" fmla="*/ 245269 h 702469"/>
              <a:gd name="connsiteX179" fmla="*/ 738188 w 2478882"/>
              <a:gd name="connsiteY179" fmla="*/ 245269 h 702469"/>
              <a:gd name="connsiteX180" fmla="*/ 776288 w 2478882"/>
              <a:gd name="connsiteY180" fmla="*/ 242888 h 702469"/>
              <a:gd name="connsiteX181" fmla="*/ 783432 w 2478882"/>
              <a:gd name="connsiteY181" fmla="*/ 254794 h 702469"/>
              <a:gd name="connsiteX182" fmla="*/ 783432 w 2478882"/>
              <a:gd name="connsiteY182" fmla="*/ 254794 h 702469"/>
              <a:gd name="connsiteX183" fmla="*/ 754857 w 2478882"/>
              <a:gd name="connsiteY183" fmla="*/ 269081 h 702469"/>
              <a:gd name="connsiteX184" fmla="*/ 735807 w 2478882"/>
              <a:gd name="connsiteY184" fmla="*/ 285750 h 702469"/>
              <a:gd name="connsiteX185" fmla="*/ 735807 w 2478882"/>
              <a:gd name="connsiteY185" fmla="*/ 285750 h 702469"/>
              <a:gd name="connsiteX186" fmla="*/ 707232 w 2478882"/>
              <a:gd name="connsiteY186" fmla="*/ 273844 h 702469"/>
              <a:gd name="connsiteX187" fmla="*/ 690563 w 2478882"/>
              <a:gd name="connsiteY187" fmla="*/ 264319 h 702469"/>
              <a:gd name="connsiteX188" fmla="*/ 652463 w 2478882"/>
              <a:gd name="connsiteY188" fmla="*/ 264319 h 702469"/>
              <a:gd name="connsiteX189" fmla="*/ 619125 w 2478882"/>
              <a:gd name="connsiteY189" fmla="*/ 269081 h 702469"/>
              <a:gd name="connsiteX190" fmla="*/ 600075 w 2478882"/>
              <a:gd name="connsiteY190" fmla="*/ 252413 h 702469"/>
              <a:gd name="connsiteX191" fmla="*/ 590550 w 2478882"/>
              <a:gd name="connsiteY191" fmla="*/ 214313 h 702469"/>
              <a:gd name="connsiteX192" fmla="*/ 581025 w 2478882"/>
              <a:gd name="connsiteY192" fmla="*/ 200025 h 702469"/>
              <a:gd name="connsiteX193" fmla="*/ 573882 w 2478882"/>
              <a:gd name="connsiteY193" fmla="*/ 183356 h 702469"/>
              <a:gd name="connsiteX194" fmla="*/ 559594 w 2478882"/>
              <a:gd name="connsiteY194" fmla="*/ 190500 h 702469"/>
              <a:gd name="connsiteX195" fmla="*/ 559594 w 2478882"/>
              <a:gd name="connsiteY195" fmla="*/ 214313 h 702469"/>
              <a:gd name="connsiteX196" fmla="*/ 545307 w 2478882"/>
              <a:gd name="connsiteY196" fmla="*/ 200025 h 702469"/>
              <a:gd name="connsiteX197" fmla="*/ 523875 w 2478882"/>
              <a:gd name="connsiteY197" fmla="*/ 192881 h 702469"/>
              <a:gd name="connsiteX198" fmla="*/ 500063 w 2478882"/>
              <a:gd name="connsiteY198" fmla="*/ 195263 h 702469"/>
              <a:gd name="connsiteX199" fmla="*/ 492919 w 2478882"/>
              <a:gd name="connsiteY199" fmla="*/ 216694 h 702469"/>
              <a:gd name="connsiteX200" fmla="*/ 481013 w 2478882"/>
              <a:gd name="connsiteY200" fmla="*/ 221456 h 702469"/>
              <a:gd name="connsiteX201" fmla="*/ 461963 w 2478882"/>
              <a:gd name="connsiteY201" fmla="*/ 221456 h 702469"/>
              <a:gd name="connsiteX202" fmla="*/ 433388 w 2478882"/>
              <a:gd name="connsiteY202" fmla="*/ 230981 h 702469"/>
              <a:gd name="connsiteX203" fmla="*/ 419100 w 2478882"/>
              <a:gd name="connsiteY203" fmla="*/ 254794 h 702469"/>
              <a:gd name="connsiteX204" fmla="*/ 426244 w 2478882"/>
              <a:gd name="connsiteY204" fmla="*/ 261938 h 702469"/>
              <a:gd name="connsiteX205" fmla="*/ 466725 w 2478882"/>
              <a:gd name="connsiteY205" fmla="*/ 240506 h 702469"/>
              <a:gd name="connsiteX206" fmla="*/ 488157 w 2478882"/>
              <a:gd name="connsiteY206" fmla="*/ 245269 h 702469"/>
              <a:gd name="connsiteX207" fmla="*/ 519113 w 2478882"/>
              <a:gd name="connsiteY207" fmla="*/ 233363 h 702469"/>
              <a:gd name="connsiteX208" fmla="*/ 552450 w 2478882"/>
              <a:gd name="connsiteY208" fmla="*/ 259556 h 702469"/>
              <a:gd name="connsiteX209" fmla="*/ 561975 w 2478882"/>
              <a:gd name="connsiteY209" fmla="*/ 285750 h 702469"/>
              <a:gd name="connsiteX210" fmla="*/ 590550 w 2478882"/>
              <a:gd name="connsiteY210" fmla="*/ 278606 h 702469"/>
              <a:gd name="connsiteX211" fmla="*/ 607219 w 2478882"/>
              <a:gd name="connsiteY211" fmla="*/ 300038 h 702469"/>
              <a:gd name="connsiteX212" fmla="*/ 645319 w 2478882"/>
              <a:gd name="connsiteY212" fmla="*/ 304800 h 702469"/>
              <a:gd name="connsiteX213" fmla="*/ 704850 w 2478882"/>
              <a:gd name="connsiteY213" fmla="*/ 314325 h 702469"/>
              <a:gd name="connsiteX214" fmla="*/ 745332 w 2478882"/>
              <a:gd name="connsiteY214" fmla="*/ 321469 h 702469"/>
              <a:gd name="connsiteX215" fmla="*/ 745332 w 2478882"/>
              <a:gd name="connsiteY215" fmla="*/ 321469 h 702469"/>
              <a:gd name="connsiteX216" fmla="*/ 764382 w 2478882"/>
              <a:gd name="connsiteY216" fmla="*/ 290513 h 702469"/>
              <a:gd name="connsiteX217" fmla="*/ 790575 w 2478882"/>
              <a:gd name="connsiteY217" fmla="*/ 290513 h 702469"/>
              <a:gd name="connsiteX218" fmla="*/ 828675 w 2478882"/>
              <a:gd name="connsiteY218" fmla="*/ 290513 h 702469"/>
              <a:gd name="connsiteX219" fmla="*/ 821532 w 2478882"/>
              <a:gd name="connsiteY219" fmla="*/ 304800 h 702469"/>
              <a:gd name="connsiteX220" fmla="*/ 812007 w 2478882"/>
              <a:gd name="connsiteY220" fmla="*/ 319088 h 702469"/>
              <a:gd name="connsiteX221" fmla="*/ 823913 w 2478882"/>
              <a:gd name="connsiteY221" fmla="*/ 328613 h 702469"/>
              <a:gd name="connsiteX222" fmla="*/ 800100 w 2478882"/>
              <a:gd name="connsiteY222" fmla="*/ 347663 h 702469"/>
              <a:gd name="connsiteX223" fmla="*/ 797719 w 2478882"/>
              <a:gd name="connsiteY223" fmla="*/ 369094 h 702469"/>
              <a:gd name="connsiteX224" fmla="*/ 790575 w 2478882"/>
              <a:gd name="connsiteY224" fmla="*/ 381000 h 702469"/>
              <a:gd name="connsiteX225" fmla="*/ 764382 w 2478882"/>
              <a:gd name="connsiteY225" fmla="*/ 385763 h 702469"/>
              <a:gd name="connsiteX226" fmla="*/ 771525 w 2478882"/>
              <a:gd name="connsiteY226" fmla="*/ 409575 h 702469"/>
              <a:gd name="connsiteX227" fmla="*/ 740569 w 2478882"/>
              <a:gd name="connsiteY227" fmla="*/ 414338 h 702469"/>
              <a:gd name="connsiteX228" fmla="*/ 726282 w 2478882"/>
              <a:gd name="connsiteY228" fmla="*/ 397669 h 702469"/>
              <a:gd name="connsiteX229" fmla="*/ 695325 w 2478882"/>
              <a:gd name="connsiteY229" fmla="*/ 400050 h 702469"/>
              <a:gd name="connsiteX230" fmla="*/ 669132 w 2478882"/>
              <a:gd name="connsiteY230" fmla="*/ 407194 h 702469"/>
              <a:gd name="connsiteX231" fmla="*/ 642938 w 2478882"/>
              <a:gd name="connsiteY231" fmla="*/ 404813 h 702469"/>
              <a:gd name="connsiteX232" fmla="*/ 621507 w 2478882"/>
              <a:gd name="connsiteY232" fmla="*/ 402431 h 702469"/>
              <a:gd name="connsiteX233" fmla="*/ 621507 w 2478882"/>
              <a:gd name="connsiteY233" fmla="*/ 388144 h 702469"/>
              <a:gd name="connsiteX234" fmla="*/ 600075 w 2478882"/>
              <a:gd name="connsiteY234" fmla="*/ 390525 h 702469"/>
              <a:gd name="connsiteX235" fmla="*/ 578644 w 2478882"/>
              <a:gd name="connsiteY235" fmla="*/ 395288 h 702469"/>
              <a:gd name="connsiteX236" fmla="*/ 571500 w 2478882"/>
              <a:gd name="connsiteY236" fmla="*/ 385763 h 702469"/>
              <a:gd name="connsiteX237" fmla="*/ 571500 w 2478882"/>
              <a:gd name="connsiteY237" fmla="*/ 373856 h 702469"/>
              <a:gd name="connsiteX238" fmla="*/ 571500 w 2478882"/>
              <a:gd name="connsiteY238" fmla="*/ 373856 h 702469"/>
              <a:gd name="connsiteX239" fmla="*/ 626269 w 2478882"/>
              <a:gd name="connsiteY239" fmla="*/ 359569 h 702469"/>
              <a:gd name="connsiteX240" fmla="*/ 647700 w 2478882"/>
              <a:gd name="connsiteY240" fmla="*/ 342900 h 702469"/>
              <a:gd name="connsiteX241" fmla="*/ 647700 w 2478882"/>
              <a:gd name="connsiteY241" fmla="*/ 342900 h 702469"/>
              <a:gd name="connsiteX242" fmla="*/ 647700 w 2478882"/>
              <a:gd name="connsiteY242" fmla="*/ 342900 h 702469"/>
              <a:gd name="connsiteX243" fmla="*/ 597694 w 2478882"/>
              <a:gd name="connsiteY243" fmla="*/ 342900 h 702469"/>
              <a:gd name="connsiteX244" fmla="*/ 581025 w 2478882"/>
              <a:gd name="connsiteY244" fmla="*/ 345281 h 702469"/>
              <a:gd name="connsiteX245" fmla="*/ 578644 w 2478882"/>
              <a:gd name="connsiteY245" fmla="*/ 323850 h 702469"/>
              <a:gd name="connsiteX246" fmla="*/ 550069 w 2478882"/>
              <a:gd name="connsiteY246" fmla="*/ 321469 h 702469"/>
              <a:gd name="connsiteX247" fmla="*/ 559594 w 2478882"/>
              <a:gd name="connsiteY247" fmla="*/ 342900 h 702469"/>
              <a:gd name="connsiteX248" fmla="*/ 545307 w 2478882"/>
              <a:gd name="connsiteY248" fmla="*/ 347663 h 702469"/>
              <a:gd name="connsiteX249" fmla="*/ 511969 w 2478882"/>
              <a:gd name="connsiteY249" fmla="*/ 342900 h 702469"/>
              <a:gd name="connsiteX250" fmla="*/ 492919 w 2478882"/>
              <a:gd name="connsiteY250" fmla="*/ 345281 h 702469"/>
              <a:gd name="connsiteX251" fmla="*/ 507207 w 2478882"/>
              <a:gd name="connsiteY251" fmla="*/ 361950 h 702469"/>
              <a:gd name="connsiteX252" fmla="*/ 516732 w 2478882"/>
              <a:gd name="connsiteY252" fmla="*/ 373856 h 702469"/>
              <a:gd name="connsiteX253" fmla="*/ 507207 w 2478882"/>
              <a:gd name="connsiteY253" fmla="*/ 383381 h 702469"/>
              <a:gd name="connsiteX254" fmla="*/ 507207 w 2478882"/>
              <a:gd name="connsiteY254" fmla="*/ 383381 h 702469"/>
              <a:gd name="connsiteX255" fmla="*/ 497682 w 2478882"/>
              <a:gd name="connsiteY255" fmla="*/ 409575 h 702469"/>
              <a:gd name="connsiteX256" fmla="*/ 469107 w 2478882"/>
              <a:gd name="connsiteY256" fmla="*/ 431006 h 702469"/>
              <a:gd name="connsiteX257" fmla="*/ 454819 w 2478882"/>
              <a:gd name="connsiteY257" fmla="*/ 426244 h 702469"/>
              <a:gd name="connsiteX258" fmla="*/ 438150 w 2478882"/>
              <a:gd name="connsiteY258" fmla="*/ 440531 h 702469"/>
              <a:gd name="connsiteX259" fmla="*/ 431007 w 2478882"/>
              <a:gd name="connsiteY259" fmla="*/ 438150 h 702469"/>
              <a:gd name="connsiteX260" fmla="*/ 433388 w 2478882"/>
              <a:gd name="connsiteY260" fmla="*/ 414338 h 702469"/>
              <a:gd name="connsiteX261" fmla="*/ 435769 w 2478882"/>
              <a:gd name="connsiteY261" fmla="*/ 390525 h 702469"/>
              <a:gd name="connsiteX262" fmla="*/ 426244 w 2478882"/>
              <a:gd name="connsiteY262" fmla="*/ 385763 h 702469"/>
              <a:gd name="connsiteX263" fmla="*/ 423863 w 2478882"/>
              <a:gd name="connsiteY263" fmla="*/ 402431 h 702469"/>
              <a:gd name="connsiteX264" fmla="*/ 416719 w 2478882"/>
              <a:gd name="connsiteY264" fmla="*/ 416719 h 702469"/>
              <a:gd name="connsiteX265" fmla="*/ 392907 w 2478882"/>
              <a:gd name="connsiteY265" fmla="*/ 407194 h 702469"/>
              <a:gd name="connsiteX266" fmla="*/ 383382 w 2478882"/>
              <a:gd name="connsiteY266" fmla="*/ 404813 h 702469"/>
              <a:gd name="connsiteX267" fmla="*/ 383382 w 2478882"/>
              <a:gd name="connsiteY267" fmla="*/ 423863 h 702469"/>
              <a:gd name="connsiteX268" fmla="*/ 404813 w 2478882"/>
              <a:gd name="connsiteY268" fmla="*/ 442913 h 702469"/>
              <a:gd name="connsiteX269" fmla="*/ 376238 w 2478882"/>
              <a:gd name="connsiteY269" fmla="*/ 445294 h 702469"/>
              <a:gd name="connsiteX270" fmla="*/ 371475 w 2478882"/>
              <a:gd name="connsiteY270" fmla="*/ 454819 h 702469"/>
              <a:gd name="connsiteX271" fmla="*/ 342900 w 2478882"/>
              <a:gd name="connsiteY271" fmla="*/ 445294 h 702469"/>
              <a:gd name="connsiteX272" fmla="*/ 342900 w 2478882"/>
              <a:gd name="connsiteY272" fmla="*/ 464344 h 702469"/>
              <a:gd name="connsiteX273" fmla="*/ 333375 w 2478882"/>
              <a:gd name="connsiteY273" fmla="*/ 476250 h 702469"/>
              <a:gd name="connsiteX274" fmla="*/ 323850 w 2478882"/>
              <a:gd name="connsiteY274" fmla="*/ 476250 h 702469"/>
              <a:gd name="connsiteX275" fmla="*/ 316707 w 2478882"/>
              <a:gd name="connsiteY275" fmla="*/ 442913 h 702469"/>
              <a:gd name="connsiteX276" fmla="*/ 290513 w 2478882"/>
              <a:gd name="connsiteY276" fmla="*/ 428625 h 702469"/>
              <a:gd name="connsiteX277" fmla="*/ 271463 w 2478882"/>
              <a:gd name="connsiteY277" fmla="*/ 416719 h 702469"/>
              <a:gd name="connsiteX278" fmla="*/ 278607 w 2478882"/>
              <a:gd name="connsiteY278" fmla="*/ 366713 h 702469"/>
              <a:gd name="connsiteX279" fmla="*/ 285750 w 2478882"/>
              <a:gd name="connsiteY279" fmla="*/ 333375 h 702469"/>
              <a:gd name="connsiteX280" fmla="*/ 328613 w 2478882"/>
              <a:gd name="connsiteY280" fmla="*/ 309563 h 702469"/>
              <a:gd name="connsiteX281" fmla="*/ 338138 w 2478882"/>
              <a:gd name="connsiteY281" fmla="*/ 292894 h 702469"/>
              <a:gd name="connsiteX282" fmla="*/ 350044 w 2478882"/>
              <a:gd name="connsiteY282" fmla="*/ 266700 h 702469"/>
              <a:gd name="connsiteX283" fmla="*/ 350044 w 2478882"/>
              <a:gd name="connsiteY283" fmla="*/ 266700 h 702469"/>
              <a:gd name="connsiteX284" fmla="*/ 321469 w 2478882"/>
              <a:gd name="connsiteY284" fmla="*/ 273844 h 702469"/>
              <a:gd name="connsiteX285" fmla="*/ 314325 w 2478882"/>
              <a:gd name="connsiteY285" fmla="*/ 250031 h 702469"/>
              <a:gd name="connsiteX286" fmla="*/ 311944 w 2478882"/>
              <a:gd name="connsiteY286" fmla="*/ 271463 h 702469"/>
              <a:gd name="connsiteX287" fmla="*/ 300038 w 2478882"/>
              <a:gd name="connsiteY287" fmla="*/ 304800 h 702469"/>
              <a:gd name="connsiteX288" fmla="*/ 288132 w 2478882"/>
              <a:gd name="connsiteY288" fmla="*/ 297656 h 702469"/>
              <a:gd name="connsiteX289" fmla="*/ 288132 w 2478882"/>
              <a:gd name="connsiteY289" fmla="*/ 273844 h 702469"/>
              <a:gd name="connsiteX290" fmla="*/ 288132 w 2478882"/>
              <a:gd name="connsiteY290" fmla="*/ 261938 h 702469"/>
              <a:gd name="connsiteX291" fmla="*/ 278607 w 2478882"/>
              <a:gd name="connsiteY291" fmla="*/ 250031 h 702469"/>
              <a:gd name="connsiteX292" fmla="*/ 269082 w 2478882"/>
              <a:gd name="connsiteY292" fmla="*/ 257175 h 702469"/>
              <a:gd name="connsiteX293" fmla="*/ 264319 w 2478882"/>
              <a:gd name="connsiteY293" fmla="*/ 292894 h 702469"/>
              <a:gd name="connsiteX294" fmla="*/ 280988 w 2478882"/>
              <a:gd name="connsiteY294" fmla="*/ 311944 h 702469"/>
              <a:gd name="connsiteX295" fmla="*/ 276225 w 2478882"/>
              <a:gd name="connsiteY295" fmla="*/ 330994 h 702469"/>
              <a:gd name="connsiteX296" fmla="*/ 264319 w 2478882"/>
              <a:gd name="connsiteY296" fmla="*/ 361950 h 702469"/>
              <a:gd name="connsiteX297" fmla="*/ 250032 w 2478882"/>
              <a:gd name="connsiteY297" fmla="*/ 385763 h 702469"/>
              <a:gd name="connsiteX298" fmla="*/ 207169 w 2478882"/>
              <a:gd name="connsiteY298" fmla="*/ 373856 h 702469"/>
              <a:gd name="connsiteX299" fmla="*/ 200025 w 2478882"/>
              <a:gd name="connsiteY299" fmla="*/ 342900 h 702469"/>
              <a:gd name="connsiteX300" fmla="*/ 157163 w 2478882"/>
              <a:gd name="connsiteY300" fmla="*/ 316706 h 702469"/>
              <a:gd name="connsiteX301" fmla="*/ 104775 w 2478882"/>
              <a:gd name="connsiteY301" fmla="*/ 295275 h 702469"/>
              <a:gd name="connsiteX302" fmla="*/ 61913 w 2478882"/>
              <a:gd name="connsiteY302" fmla="*/ 257175 h 702469"/>
              <a:gd name="connsiteX303" fmla="*/ 35719 w 2478882"/>
              <a:gd name="connsiteY303" fmla="*/ 219075 h 702469"/>
              <a:gd name="connsiteX304" fmla="*/ 11907 w 2478882"/>
              <a:gd name="connsiteY304" fmla="*/ 159544 h 702469"/>
              <a:gd name="connsiteX305" fmla="*/ 0 w 2478882"/>
              <a:gd name="connsiteY305" fmla="*/ 90488 h 702469"/>
              <a:gd name="connsiteX306" fmla="*/ 2382 w 2478882"/>
              <a:gd name="connsiteY306" fmla="*/ 30956 h 702469"/>
              <a:gd name="connsiteX307" fmla="*/ 2382 w 2478882"/>
              <a:gd name="connsiteY307" fmla="*/ 0 h 702469"/>
              <a:gd name="connsiteX308" fmla="*/ 2216944 w 2478882"/>
              <a:gd name="connsiteY308" fmla="*/ 0 h 702469"/>
              <a:gd name="connsiteX0" fmla="*/ 2052638 w 2478882"/>
              <a:gd name="connsiteY0" fmla="*/ 0 h 1347788"/>
              <a:gd name="connsiteX1" fmla="*/ 2238375 w 2478882"/>
              <a:gd name="connsiteY1" fmla="*/ 719138 h 1347788"/>
              <a:gd name="connsiteX2" fmla="*/ 2266950 w 2478882"/>
              <a:gd name="connsiteY2" fmla="*/ 764382 h 1347788"/>
              <a:gd name="connsiteX3" fmla="*/ 2288382 w 2478882"/>
              <a:gd name="connsiteY3" fmla="*/ 821532 h 1347788"/>
              <a:gd name="connsiteX4" fmla="*/ 2297907 w 2478882"/>
              <a:gd name="connsiteY4" fmla="*/ 871538 h 1347788"/>
              <a:gd name="connsiteX5" fmla="*/ 2340769 w 2478882"/>
              <a:gd name="connsiteY5" fmla="*/ 909638 h 1347788"/>
              <a:gd name="connsiteX6" fmla="*/ 2343150 w 2478882"/>
              <a:gd name="connsiteY6" fmla="*/ 950119 h 1347788"/>
              <a:gd name="connsiteX7" fmla="*/ 2347913 w 2478882"/>
              <a:gd name="connsiteY7" fmla="*/ 964407 h 1347788"/>
              <a:gd name="connsiteX8" fmla="*/ 2364582 w 2478882"/>
              <a:gd name="connsiteY8" fmla="*/ 978694 h 1347788"/>
              <a:gd name="connsiteX9" fmla="*/ 2359819 w 2478882"/>
              <a:gd name="connsiteY9" fmla="*/ 995363 h 1347788"/>
              <a:gd name="connsiteX10" fmla="*/ 2393157 w 2478882"/>
              <a:gd name="connsiteY10" fmla="*/ 1019175 h 1347788"/>
              <a:gd name="connsiteX11" fmla="*/ 2409825 w 2478882"/>
              <a:gd name="connsiteY11" fmla="*/ 1059657 h 1347788"/>
              <a:gd name="connsiteX12" fmla="*/ 2390775 w 2478882"/>
              <a:gd name="connsiteY12" fmla="*/ 1069182 h 1347788"/>
              <a:gd name="connsiteX13" fmla="*/ 2376488 w 2478882"/>
              <a:gd name="connsiteY13" fmla="*/ 1047750 h 1347788"/>
              <a:gd name="connsiteX14" fmla="*/ 2364582 w 2478882"/>
              <a:gd name="connsiteY14" fmla="*/ 1035844 h 1347788"/>
              <a:gd name="connsiteX15" fmla="*/ 2355057 w 2478882"/>
              <a:gd name="connsiteY15" fmla="*/ 1035844 h 1347788"/>
              <a:gd name="connsiteX16" fmla="*/ 2352675 w 2478882"/>
              <a:gd name="connsiteY16" fmla="*/ 1057275 h 1347788"/>
              <a:gd name="connsiteX17" fmla="*/ 2371725 w 2478882"/>
              <a:gd name="connsiteY17" fmla="*/ 1090613 h 1347788"/>
              <a:gd name="connsiteX18" fmla="*/ 2386013 w 2478882"/>
              <a:gd name="connsiteY18" fmla="*/ 1104900 h 1347788"/>
              <a:gd name="connsiteX19" fmla="*/ 2400300 w 2478882"/>
              <a:gd name="connsiteY19" fmla="*/ 1085850 h 1347788"/>
              <a:gd name="connsiteX20" fmla="*/ 2414588 w 2478882"/>
              <a:gd name="connsiteY20" fmla="*/ 1090613 h 1347788"/>
              <a:gd name="connsiteX21" fmla="*/ 2421732 w 2478882"/>
              <a:gd name="connsiteY21" fmla="*/ 1116807 h 1347788"/>
              <a:gd name="connsiteX22" fmla="*/ 2424113 w 2478882"/>
              <a:gd name="connsiteY22" fmla="*/ 1128713 h 1347788"/>
              <a:gd name="connsiteX23" fmla="*/ 2400300 w 2478882"/>
              <a:gd name="connsiteY23" fmla="*/ 1131094 h 1347788"/>
              <a:gd name="connsiteX24" fmla="*/ 2414588 w 2478882"/>
              <a:gd name="connsiteY24" fmla="*/ 1152525 h 1347788"/>
              <a:gd name="connsiteX25" fmla="*/ 2443163 w 2478882"/>
              <a:gd name="connsiteY25" fmla="*/ 1159669 h 1347788"/>
              <a:gd name="connsiteX26" fmla="*/ 2462213 w 2478882"/>
              <a:gd name="connsiteY26" fmla="*/ 1190625 h 1347788"/>
              <a:gd name="connsiteX27" fmla="*/ 2455069 w 2478882"/>
              <a:gd name="connsiteY27" fmla="*/ 1235869 h 1347788"/>
              <a:gd name="connsiteX28" fmla="*/ 2459832 w 2478882"/>
              <a:gd name="connsiteY28" fmla="*/ 1290638 h 1347788"/>
              <a:gd name="connsiteX29" fmla="*/ 2478882 w 2478882"/>
              <a:gd name="connsiteY29" fmla="*/ 1347788 h 1347788"/>
              <a:gd name="connsiteX30" fmla="*/ 2457450 w 2478882"/>
              <a:gd name="connsiteY30" fmla="*/ 1347788 h 1347788"/>
              <a:gd name="connsiteX31" fmla="*/ 2428875 w 2478882"/>
              <a:gd name="connsiteY31" fmla="*/ 1335882 h 1347788"/>
              <a:gd name="connsiteX32" fmla="*/ 2412207 w 2478882"/>
              <a:gd name="connsiteY32" fmla="*/ 1335882 h 1347788"/>
              <a:gd name="connsiteX33" fmla="*/ 2395538 w 2478882"/>
              <a:gd name="connsiteY33" fmla="*/ 1326357 h 1347788"/>
              <a:gd name="connsiteX34" fmla="*/ 2378869 w 2478882"/>
              <a:gd name="connsiteY34" fmla="*/ 1316832 h 1347788"/>
              <a:gd name="connsiteX35" fmla="*/ 2383632 w 2478882"/>
              <a:gd name="connsiteY35" fmla="*/ 1269207 h 1347788"/>
              <a:gd name="connsiteX36" fmla="*/ 2336007 w 2478882"/>
              <a:gd name="connsiteY36" fmla="*/ 1245394 h 1347788"/>
              <a:gd name="connsiteX37" fmla="*/ 2297907 w 2478882"/>
              <a:gd name="connsiteY37" fmla="*/ 1233488 h 1347788"/>
              <a:gd name="connsiteX38" fmla="*/ 2238375 w 2478882"/>
              <a:gd name="connsiteY38" fmla="*/ 1214438 h 1347788"/>
              <a:gd name="connsiteX39" fmla="*/ 2185988 w 2478882"/>
              <a:gd name="connsiteY39" fmla="*/ 1212057 h 1347788"/>
              <a:gd name="connsiteX40" fmla="*/ 2164557 w 2478882"/>
              <a:gd name="connsiteY40" fmla="*/ 1207294 h 1347788"/>
              <a:gd name="connsiteX41" fmla="*/ 2193132 w 2478882"/>
              <a:gd name="connsiteY41" fmla="*/ 1188244 h 1347788"/>
              <a:gd name="connsiteX42" fmla="*/ 2178844 w 2478882"/>
              <a:gd name="connsiteY42" fmla="*/ 1185863 h 1347788"/>
              <a:gd name="connsiteX43" fmla="*/ 2183607 w 2478882"/>
              <a:gd name="connsiteY43" fmla="*/ 1169194 h 1347788"/>
              <a:gd name="connsiteX44" fmla="*/ 2205038 w 2478882"/>
              <a:gd name="connsiteY44" fmla="*/ 1145382 h 1347788"/>
              <a:gd name="connsiteX45" fmla="*/ 2197894 w 2478882"/>
              <a:gd name="connsiteY45" fmla="*/ 1140619 h 1347788"/>
              <a:gd name="connsiteX46" fmla="*/ 2166938 w 2478882"/>
              <a:gd name="connsiteY46" fmla="*/ 1164432 h 1347788"/>
              <a:gd name="connsiteX47" fmla="*/ 2155032 w 2478882"/>
              <a:gd name="connsiteY47" fmla="*/ 1164432 h 1347788"/>
              <a:gd name="connsiteX48" fmla="*/ 2147888 w 2478882"/>
              <a:gd name="connsiteY48" fmla="*/ 1152525 h 1347788"/>
              <a:gd name="connsiteX49" fmla="*/ 2138363 w 2478882"/>
              <a:gd name="connsiteY49" fmla="*/ 1147763 h 1347788"/>
              <a:gd name="connsiteX50" fmla="*/ 2119313 w 2478882"/>
              <a:gd name="connsiteY50" fmla="*/ 1152525 h 1347788"/>
              <a:gd name="connsiteX51" fmla="*/ 2126457 w 2478882"/>
              <a:gd name="connsiteY51" fmla="*/ 1173957 h 1347788"/>
              <a:gd name="connsiteX52" fmla="*/ 2102644 w 2478882"/>
              <a:gd name="connsiteY52" fmla="*/ 1176338 h 1347788"/>
              <a:gd name="connsiteX53" fmla="*/ 2088357 w 2478882"/>
              <a:gd name="connsiteY53" fmla="*/ 1169194 h 1347788"/>
              <a:gd name="connsiteX54" fmla="*/ 2078832 w 2478882"/>
              <a:gd name="connsiteY54" fmla="*/ 1154907 h 1347788"/>
              <a:gd name="connsiteX55" fmla="*/ 2066925 w 2478882"/>
              <a:gd name="connsiteY55" fmla="*/ 1162050 h 1347788"/>
              <a:gd name="connsiteX56" fmla="*/ 2040732 w 2478882"/>
              <a:gd name="connsiteY56" fmla="*/ 1164432 h 1347788"/>
              <a:gd name="connsiteX57" fmla="*/ 1971675 w 2478882"/>
              <a:gd name="connsiteY57" fmla="*/ 1154907 h 1347788"/>
              <a:gd name="connsiteX58" fmla="*/ 1935957 w 2478882"/>
              <a:gd name="connsiteY58" fmla="*/ 1138238 h 1347788"/>
              <a:gd name="connsiteX59" fmla="*/ 1921669 w 2478882"/>
              <a:gd name="connsiteY59" fmla="*/ 1104900 h 1347788"/>
              <a:gd name="connsiteX60" fmla="*/ 1921669 w 2478882"/>
              <a:gd name="connsiteY60" fmla="*/ 1083469 h 1347788"/>
              <a:gd name="connsiteX61" fmla="*/ 1893094 w 2478882"/>
              <a:gd name="connsiteY61" fmla="*/ 1057275 h 1347788"/>
              <a:gd name="connsiteX62" fmla="*/ 1869282 w 2478882"/>
              <a:gd name="connsiteY62" fmla="*/ 1042988 h 1347788"/>
              <a:gd name="connsiteX63" fmla="*/ 1850232 w 2478882"/>
              <a:gd name="connsiteY63" fmla="*/ 1028700 h 1347788"/>
              <a:gd name="connsiteX64" fmla="*/ 1843088 w 2478882"/>
              <a:gd name="connsiteY64" fmla="*/ 1016794 h 1347788"/>
              <a:gd name="connsiteX65" fmla="*/ 1804988 w 2478882"/>
              <a:gd name="connsiteY65" fmla="*/ 1012032 h 1347788"/>
              <a:gd name="connsiteX66" fmla="*/ 1769269 w 2478882"/>
              <a:gd name="connsiteY66" fmla="*/ 1007269 h 1347788"/>
              <a:gd name="connsiteX67" fmla="*/ 1750219 w 2478882"/>
              <a:gd name="connsiteY67" fmla="*/ 981075 h 1347788"/>
              <a:gd name="connsiteX68" fmla="*/ 1709738 w 2478882"/>
              <a:gd name="connsiteY68" fmla="*/ 962025 h 1347788"/>
              <a:gd name="connsiteX69" fmla="*/ 1678782 w 2478882"/>
              <a:gd name="connsiteY69" fmla="*/ 947738 h 1347788"/>
              <a:gd name="connsiteX70" fmla="*/ 1659732 w 2478882"/>
              <a:gd name="connsiteY70" fmla="*/ 945357 h 1347788"/>
              <a:gd name="connsiteX71" fmla="*/ 1659732 w 2478882"/>
              <a:gd name="connsiteY71" fmla="*/ 921544 h 1347788"/>
              <a:gd name="connsiteX72" fmla="*/ 1640682 w 2478882"/>
              <a:gd name="connsiteY72" fmla="*/ 928688 h 1347788"/>
              <a:gd name="connsiteX73" fmla="*/ 1640682 w 2478882"/>
              <a:gd name="connsiteY73" fmla="*/ 928688 h 1347788"/>
              <a:gd name="connsiteX74" fmla="*/ 1619250 w 2478882"/>
              <a:gd name="connsiteY74" fmla="*/ 892969 h 1347788"/>
              <a:gd name="connsiteX75" fmla="*/ 1595438 w 2478882"/>
              <a:gd name="connsiteY75" fmla="*/ 871538 h 1347788"/>
              <a:gd name="connsiteX76" fmla="*/ 1581150 w 2478882"/>
              <a:gd name="connsiteY76" fmla="*/ 864394 h 1347788"/>
              <a:gd name="connsiteX77" fmla="*/ 1581150 w 2478882"/>
              <a:gd name="connsiteY77" fmla="*/ 845344 h 1347788"/>
              <a:gd name="connsiteX78" fmla="*/ 1602582 w 2478882"/>
              <a:gd name="connsiteY78" fmla="*/ 835819 h 1347788"/>
              <a:gd name="connsiteX79" fmla="*/ 1633538 w 2478882"/>
              <a:gd name="connsiteY79" fmla="*/ 842963 h 1347788"/>
              <a:gd name="connsiteX80" fmla="*/ 1657350 w 2478882"/>
              <a:gd name="connsiteY80" fmla="*/ 828675 h 1347788"/>
              <a:gd name="connsiteX81" fmla="*/ 1669257 w 2478882"/>
              <a:gd name="connsiteY81" fmla="*/ 816769 h 1347788"/>
              <a:gd name="connsiteX82" fmla="*/ 1688307 w 2478882"/>
              <a:gd name="connsiteY82" fmla="*/ 804863 h 1347788"/>
              <a:gd name="connsiteX83" fmla="*/ 1650207 w 2478882"/>
              <a:gd name="connsiteY83" fmla="*/ 771525 h 1347788"/>
              <a:gd name="connsiteX84" fmla="*/ 1624013 w 2478882"/>
              <a:gd name="connsiteY84" fmla="*/ 778669 h 1347788"/>
              <a:gd name="connsiteX85" fmla="*/ 1626393 w 2478882"/>
              <a:gd name="connsiteY85" fmla="*/ 795338 h 1347788"/>
              <a:gd name="connsiteX86" fmla="*/ 1607344 w 2478882"/>
              <a:gd name="connsiteY86" fmla="*/ 802481 h 1347788"/>
              <a:gd name="connsiteX87" fmla="*/ 1581151 w 2478882"/>
              <a:gd name="connsiteY87" fmla="*/ 809625 h 1347788"/>
              <a:gd name="connsiteX88" fmla="*/ 1559719 w 2478882"/>
              <a:gd name="connsiteY88" fmla="*/ 819150 h 1347788"/>
              <a:gd name="connsiteX89" fmla="*/ 1552575 w 2478882"/>
              <a:gd name="connsiteY89" fmla="*/ 835819 h 1347788"/>
              <a:gd name="connsiteX90" fmla="*/ 1531144 w 2478882"/>
              <a:gd name="connsiteY90" fmla="*/ 835819 h 1347788"/>
              <a:gd name="connsiteX91" fmla="*/ 1516857 w 2478882"/>
              <a:gd name="connsiteY91" fmla="*/ 845344 h 1347788"/>
              <a:gd name="connsiteX92" fmla="*/ 1485900 w 2478882"/>
              <a:gd name="connsiteY92" fmla="*/ 840582 h 1347788"/>
              <a:gd name="connsiteX93" fmla="*/ 1438275 w 2478882"/>
              <a:gd name="connsiteY93" fmla="*/ 835819 h 1347788"/>
              <a:gd name="connsiteX94" fmla="*/ 1416844 w 2478882"/>
              <a:gd name="connsiteY94" fmla="*/ 821532 h 1347788"/>
              <a:gd name="connsiteX95" fmla="*/ 1385888 w 2478882"/>
              <a:gd name="connsiteY95" fmla="*/ 823913 h 1347788"/>
              <a:gd name="connsiteX96" fmla="*/ 1359694 w 2478882"/>
              <a:gd name="connsiteY96" fmla="*/ 833438 h 1347788"/>
              <a:gd name="connsiteX97" fmla="*/ 1343025 w 2478882"/>
              <a:gd name="connsiteY97" fmla="*/ 828675 h 1347788"/>
              <a:gd name="connsiteX98" fmla="*/ 1323975 w 2478882"/>
              <a:gd name="connsiteY98" fmla="*/ 800100 h 1347788"/>
              <a:gd name="connsiteX99" fmla="*/ 1323975 w 2478882"/>
              <a:gd name="connsiteY99" fmla="*/ 788194 h 1347788"/>
              <a:gd name="connsiteX100" fmla="*/ 1314450 w 2478882"/>
              <a:gd name="connsiteY100" fmla="*/ 812007 h 1347788"/>
              <a:gd name="connsiteX101" fmla="*/ 1319213 w 2478882"/>
              <a:gd name="connsiteY101" fmla="*/ 845344 h 1347788"/>
              <a:gd name="connsiteX102" fmla="*/ 1312069 w 2478882"/>
              <a:gd name="connsiteY102" fmla="*/ 864394 h 1347788"/>
              <a:gd name="connsiteX103" fmla="*/ 1283494 w 2478882"/>
              <a:gd name="connsiteY103" fmla="*/ 864394 h 1347788"/>
              <a:gd name="connsiteX104" fmla="*/ 1264444 w 2478882"/>
              <a:gd name="connsiteY104" fmla="*/ 850107 h 1347788"/>
              <a:gd name="connsiteX105" fmla="*/ 1243013 w 2478882"/>
              <a:gd name="connsiteY105" fmla="*/ 850107 h 1347788"/>
              <a:gd name="connsiteX106" fmla="*/ 1219200 w 2478882"/>
              <a:gd name="connsiteY106" fmla="*/ 840582 h 1347788"/>
              <a:gd name="connsiteX107" fmla="*/ 1212057 w 2478882"/>
              <a:gd name="connsiteY107" fmla="*/ 833438 h 1347788"/>
              <a:gd name="connsiteX108" fmla="*/ 1212057 w 2478882"/>
              <a:gd name="connsiteY108" fmla="*/ 809625 h 1347788"/>
              <a:gd name="connsiteX109" fmla="*/ 1214438 w 2478882"/>
              <a:gd name="connsiteY109" fmla="*/ 785813 h 1347788"/>
              <a:gd name="connsiteX110" fmla="*/ 1219200 w 2478882"/>
              <a:gd name="connsiteY110" fmla="*/ 762000 h 1347788"/>
              <a:gd name="connsiteX111" fmla="*/ 1235869 w 2478882"/>
              <a:gd name="connsiteY111" fmla="*/ 747713 h 1347788"/>
              <a:gd name="connsiteX112" fmla="*/ 1243013 w 2478882"/>
              <a:gd name="connsiteY112" fmla="*/ 740569 h 1347788"/>
              <a:gd name="connsiteX113" fmla="*/ 1233488 w 2478882"/>
              <a:gd name="connsiteY113" fmla="*/ 716757 h 1347788"/>
              <a:gd name="connsiteX114" fmla="*/ 1200150 w 2478882"/>
              <a:gd name="connsiteY114" fmla="*/ 688182 h 1347788"/>
              <a:gd name="connsiteX115" fmla="*/ 1176338 w 2478882"/>
              <a:gd name="connsiteY115" fmla="*/ 671513 h 1347788"/>
              <a:gd name="connsiteX116" fmla="*/ 1162050 w 2478882"/>
              <a:gd name="connsiteY116" fmla="*/ 652463 h 1347788"/>
              <a:gd name="connsiteX117" fmla="*/ 1162050 w 2478882"/>
              <a:gd name="connsiteY117" fmla="*/ 652463 h 1347788"/>
              <a:gd name="connsiteX118" fmla="*/ 1166813 w 2478882"/>
              <a:gd name="connsiteY118" fmla="*/ 690563 h 1347788"/>
              <a:gd name="connsiteX119" fmla="*/ 1169194 w 2478882"/>
              <a:gd name="connsiteY119" fmla="*/ 719138 h 1347788"/>
              <a:gd name="connsiteX120" fmla="*/ 1195388 w 2478882"/>
              <a:gd name="connsiteY120" fmla="*/ 731044 h 1347788"/>
              <a:gd name="connsiteX121" fmla="*/ 1204913 w 2478882"/>
              <a:gd name="connsiteY121" fmla="*/ 745332 h 1347788"/>
              <a:gd name="connsiteX122" fmla="*/ 1195388 w 2478882"/>
              <a:gd name="connsiteY122" fmla="*/ 771525 h 1347788"/>
              <a:gd name="connsiteX123" fmla="*/ 1197769 w 2478882"/>
              <a:gd name="connsiteY123" fmla="*/ 797719 h 1347788"/>
              <a:gd name="connsiteX124" fmla="*/ 1190625 w 2478882"/>
              <a:gd name="connsiteY124" fmla="*/ 819150 h 1347788"/>
              <a:gd name="connsiteX125" fmla="*/ 1195388 w 2478882"/>
              <a:gd name="connsiteY125" fmla="*/ 838200 h 1347788"/>
              <a:gd name="connsiteX126" fmla="*/ 1195388 w 2478882"/>
              <a:gd name="connsiteY126" fmla="*/ 838200 h 1347788"/>
              <a:gd name="connsiteX127" fmla="*/ 1166813 w 2478882"/>
              <a:gd name="connsiteY127" fmla="*/ 838200 h 1347788"/>
              <a:gd name="connsiteX128" fmla="*/ 1150144 w 2478882"/>
              <a:gd name="connsiteY128" fmla="*/ 838200 h 1347788"/>
              <a:gd name="connsiteX129" fmla="*/ 1131094 w 2478882"/>
              <a:gd name="connsiteY129" fmla="*/ 847725 h 1347788"/>
              <a:gd name="connsiteX130" fmla="*/ 1114425 w 2478882"/>
              <a:gd name="connsiteY130" fmla="*/ 838200 h 1347788"/>
              <a:gd name="connsiteX131" fmla="*/ 1088232 w 2478882"/>
              <a:gd name="connsiteY131" fmla="*/ 847725 h 1347788"/>
              <a:gd name="connsiteX132" fmla="*/ 1066800 w 2478882"/>
              <a:gd name="connsiteY132" fmla="*/ 854869 h 1347788"/>
              <a:gd name="connsiteX133" fmla="*/ 1059657 w 2478882"/>
              <a:gd name="connsiteY133" fmla="*/ 842963 h 1347788"/>
              <a:gd name="connsiteX134" fmla="*/ 1031082 w 2478882"/>
              <a:gd name="connsiteY134" fmla="*/ 852488 h 1347788"/>
              <a:gd name="connsiteX135" fmla="*/ 992982 w 2478882"/>
              <a:gd name="connsiteY135" fmla="*/ 823913 h 1347788"/>
              <a:gd name="connsiteX136" fmla="*/ 964407 w 2478882"/>
              <a:gd name="connsiteY136" fmla="*/ 826294 h 1347788"/>
              <a:gd name="connsiteX137" fmla="*/ 942975 w 2478882"/>
              <a:gd name="connsiteY137" fmla="*/ 835819 h 1347788"/>
              <a:gd name="connsiteX138" fmla="*/ 921544 w 2478882"/>
              <a:gd name="connsiteY138" fmla="*/ 852488 h 1347788"/>
              <a:gd name="connsiteX139" fmla="*/ 909638 w 2478882"/>
              <a:gd name="connsiteY139" fmla="*/ 833438 h 1347788"/>
              <a:gd name="connsiteX140" fmla="*/ 919163 w 2478882"/>
              <a:gd name="connsiteY140" fmla="*/ 807244 h 1347788"/>
              <a:gd name="connsiteX141" fmla="*/ 921544 w 2478882"/>
              <a:gd name="connsiteY141" fmla="*/ 797719 h 1347788"/>
              <a:gd name="connsiteX142" fmla="*/ 914400 w 2478882"/>
              <a:gd name="connsiteY142" fmla="*/ 778669 h 1347788"/>
              <a:gd name="connsiteX143" fmla="*/ 907257 w 2478882"/>
              <a:gd name="connsiteY143" fmla="*/ 771525 h 1347788"/>
              <a:gd name="connsiteX144" fmla="*/ 897732 w 2478882"/>
              <a:gd name="connsiteY144" fmla="*/ 800100 h 1347788"/>
              <a:gd name="connsiteX145" fmla="*/ 897732 w 2478882"/>
              <a:gd name="connsiteY145" fmla="*/ 823913 h 1347788"/>
              <a:gd name="connsiteX146" fmla="*/ 869157 w 2478882"/>
              <a:gd name="connsiteY146" fmla="*/ 828675 h 1347788"/>
              <a:gd name="connsiteX147" fmla="*/ 850107 w 2478882"/>
              <a:gd name="connsiteY147" fmla="*/ 833438 h 1347788"/>
              <a:gd name="connsiteX148" fmla="*/ 828675 w 2478882"/>
              <a:gd name="connsiteY148" fmla="*/ 804863 h 1347788"/>
              <a:gd name="connsiteX149" fmla="*/ 814388 w 2478882"/>
              <a:gd name="connsiteY149" fmla="*/ 783432 h 1347788"/>
              <a:gd name="connsiteX150" fmla="*/ 807244 w 2478882"/>
              <a:gd name="connsiteY150" fmla="*/ 759619 h 1347788"/>
              <a:gd name="connsiteX151" fmla="*/ 804863 w 2478882"/>
              <a:gd name="connsiteY151" fmla="*/ 733425 h 1347788"/>
              <a:gd name="connsiteX152" fmla="*/ 783432 w 2478882"/>
              <a:gd name="connsiteY152" fmla="*/ 692944 h 1347788"/>
              <a:gd name="connsiteX153" fmla="*/ 783432 w 2478882"/>
              <a:gd name="connsiteY153" fmla="*/ 719138 h 1347788"/>
              <a:gd name="connsiteX154" fmla="*/ 785813 w 2478882"/>
              <a:gd name="connsiteY154" fmla="*/ 757238 h 1347788"/>
              <a:gd name="connsiteX155" fmla="*/ 800100 w 2478882"/>
              <a:gd name="connsiteY155" fmla="*/ 792957 h 1347788"/>
              <a:gd name="connsiteX156" fmla="*/ 823913 w 2478882"/>
              <a:gd name="connsiteY156" fmla="*/ 833438 h 1347788"/>
              <a:gd name="connsiteX157" fmla="*/ 845344 w 2478882"/>
              <a:gd name="connsiteY157" fmla="*/ 854869 h 1347788"/>
              <a:gd name="connsiteX158" fmla="*/ 838200 w 2478882"/>
              <a:gd name="connsiteY158" fmla="*/ 873919 h 1347788"/>
              <a:gd name="connsiteX159" fmla="*/ 823913 w 2478882"/>
              <a:gd name="connsiteY159" fmla="*/ 902494 h 1347788"/>
              <a:gd name="connsiteX160" fmla="*/ 823913 w 2478882"/>
              <a:gd name="connsiteY160" fmla="*/ 902494 h 1347788"/>
              <a:gd name="connsiteX161" fmla="*/ 800100 w 2478882"/>
              <a:gd name="connsiteY161" fmla="*/ 902494 h 1347788"/>
              <a:gd name="connsiteX162" fmla="*/ 809625 w 2478882"/>
              <a:gd name="connsiteY162" fmla="*/ 869157 h 1347788"/>
              <a:gd name="connsiteX163" fmla="*/ 795338 w 2478882"/>
              <a:gd name="connsiteY163" fmla="*/ 885825 h 1347788"/>
              <a:gd name="connsiteX164" fmla="*/ 788194 w 2478882"/>
              <a:gd name="connsiteY164" fmla="*/ 862013 h 1347788"/>
              <a:gd name="connsiteX165" fmla="*/ 769144 w 2478882"/>
              <a:gd name="connsiteY165" fmla="*/ 864394 h 1347788"/>
              <a:gd name="connsiteX166" fmla="*/ 750094 w 2478882"/>
              <a:gd name="connsiteY166" fmla="*/ 862013 h 1347788"/>
              <a:gd name="connsiteX167" fmla="*/ 742950 w 2478882"/>
              <a:gd name="connsiteY167" fmla="*/ 852488 h 1347788"/>
              <a:gd name="connsiteX168" fmla="*/ 742950 w 2478882"/>
              <a:gd name="connsiteY168" fmla="*/ 852488 h 1347788"/>
              <a:gd name="connsiteX169" fmla="*/ 728663 w 2478882"/>
              <a:gd name="connsiteY169" fmla="*/ 850107 h 1347788"/>
              <a:gd name="connsiteX170" fmla="*/ 711994 w 2478882"/>
              <a:gd name="connsiteY170" fmla="*/ 850107 h 1347788"/>
              <a:gd name="connsiteX171" fmla="*/ 700088 w 2478882"/>
              <a:gd name="connsiteY171" fmla="*/ 866775 h 1347788"/>
              <a:gd name="connsiteX172" fmla="*/ 681038 w 2478882"/>
              <a:gd name="connsiteY172" fmla="*/ 866775 h 1347788"/>
              <a:gd name="connsiteX173" fmla="*/ 669132 w 2478882"/>
              <a:gd name="connsiteY173" fmla="*/ 852488 h 1347788"/>
              <a:gd name="connsiteX174" fmla="*/ 666750 w 2478882"/>
              <a:gd name="connsiteY174" fmla="*/ 852488 h 1347788"/>
              <a:gd name="connsiteX175" fmla="*/ 652463 w 2478882"/>
              <a:gd name="connsiteY175" fmla="*/ 866775 h 1347788"/>
              <a:gd name="connsiteX176" fmla="*/ 652463 w 2478882"/>
              <a:gd name="connsiteY176" fmla="*/ 881063 h 1347788"/>
              <a:gd name="connsiteX177" fmla="*/ 661988 w 2478882"/>
              <a:gd name="connsiteY177" fmla="*/ 890588 h 1347788"/>
              <a:gd name="connsiteX178" fmla="*/ 704850 w 2478882"/>
              <a:gd name="connsiteY178" fmla="*/ 890588 h 1347788"/>
              <a:gd name="connsiteX179" fmla="*/ 738188 w 2478882"/>
              <a:gd name="connsiteY179" fmla="*/ 890588 h 1347788"/>
              <a:gd name="connsiteX180" fmla="*/ 776288 w 2478882"/>
              <a:gd name="connsiteY180" fmla="*/ 888207 h 1347788"/>
              <a:gd name="connsiteX181" fmla="*/ 783432 w 2478882"/>
              <a:gd name="connsiteY181" fmla="*/ 900113 h 1347788"/>
              <a:gd name="connsiteX182" fmla="*/ 783432 w 2478882"/>
              <a:gd name="connsiteY182" fmla="*/ 900113 h 1347788"/>
              <a:gd name="connsiteX183" fmla="*/ 754857 w 2478882"/>
              <a:gd name="connsiteY183" fmla="*/ 914400 h 1347788"/>
              <a:gd name="connsiteX184" fmla="*/ 735807 w 2478882"/>
              <a:gd name="connsiteY184" fmla="*/ 931069 h 1347788"/>
              <a:gd name="connsiteX185" fmla="*/ 735807 w 2478882"/>
              <a:gd name="connsiteY185" fmla="*/ 931069 h 1347788"/>
              <a:gd name="connsiteX186" fmla="*/ 707232 w 2478882"/>
              <a:gd name="connsiteY186" fmla="*/ 919163 h 1347788"/>
              <a:gd name="connsiteX187" fmla="*/ 690563 w 2478882"/>
              <a:gd name="connsiteY187" fmla="*/ 909638 h 1347788"/>
              <a:gd name="connsiteX188" fmla="*/ 652463 w 2478882"/>
              <a:gd name="connsiteY188" fmla="*/ 909638 h 1347788"/>
              <a:gd name="connsiteX189" fmla="*/ 619125 w 2478882"/>
              <a:gd name="connsiteY189" fmla="*/ 914400 h 1347788"/>
              <a:gd name="connsiteX190" fmla="*/ 600075 w 2478882"/>
              <a:gd name="connsiteY190" fmla="*/ 897732 h 1347788"/>
              <a:gd name="connsiteX191" fmla="*/ 590550 w 2478882"/>
              <a:gd name="connsiteY191" fmla="*/ 859632 h 1347788"/>
              <a:gd name="connsiteX192" fmla="*/ 581025 w 2478882"/>
              <a:gd name="connsiteY192" fmla="*/ 845344 h 1347788"/>
              <a:gd name="connsiteX193" fmla="*/ 573882 w 2478882"/>
              <a:gd name="connsiteY193" fmla="*/ 828675 h 1347788"/>
              <a:gd name="connsiteX194" fmla="*/ 559594 w 2478882"/>
              <a:gd name="connsiteY194" fmla="*/ 835819 h 1347788"/>
              <a:gd name="connsiteX195" fmla="*/ 559594 w 2478882"/>
              <a:gd name="connsiteY195" fmla="*/ 859632 h 1347788"/>
              <a:gd name="connsiteX196" fmla="*/ 545307 w 2478882"/>
              <a:gd name="connsiteY196" fmla="*/ 845344 h 1347788"/>
              <a:gd name="connsiteX197" fmla="*/ 523875 w 2478882"/>
              <a:gd name="connsiteY197" fmla="*/ 838200 h 1347788"/>
              <a:gd name="connsiteX198" fmla="*/ 500063 w 2478882"/>
              <a:gd name="connsiteY198" fmla="*/ 840582 h 1347788"/>
              <a:gd name="connsiteX199" fmla="*/ 492919 w 2478882"/>
              <a:gd name="connsiteY199" fmla="*/ 862013 h 1347788"/>
              <a:gd name="connsiteX200" fmla="*/ 481013 w 2478882"/>
              <a:gd name="connsiteY200" fmla="*/ 866775 h 1347788"/>
              <a:gd name="connsiteX201" fmla="*/ 461963 w 2478882"/>
              <a:gd name="connsiteY201" fmla="*/ 866775 h 1347788"/>
              <a:gd name="connsiteX202" fmla="*/ 433388 w 2478882"/>
              <a:gd name="connsiteY202" fmla="*/ 876300 h 1347788"/>
              <a:gd name="connsiteX203" fmla="*/ 419100 w 2478882"/>
              <a:gd name="connsiteY203" fmla="*/ 900113 h 1347788"/>
              <a:gd name="connsiteX204" fmla="*/ 426244 w 2478882"/>
              <a:gd name="connsiteY204" fmla="*/ 907257 h 1347788"/>
              <a:gd name="connsiteX205" fmla="*/ 466725 w 2478882"/>
              <a:gd name="connsiteY205" fmla="*/ 885825 h 1347788"/>
              <a:gd name="connsiteX206" fmla="*/ 488157 w 2478882"/>
              <a:gd name="connsiteY206" fmla="*/ 890588 h 1347788"/>
              <a:gd name="connsiteX207" fmla="*/ 519113 w 2478882"/>
              <a:gd name="connsiteY207" fmla="*/ 878682 h 1347788"/>
              <a:gd name="connsiteX208" fmla="*/ 552450 w 2478882"/>
              <a:gd name="connsiteY208" fmla="*/ 904875 h 1347788"/>
              <a:gd name="connsiteX209" fmla="*/ 561975 w 2478882"/>
              <a:gd name="connsiteY209" fmla="*/ 931069 h 1347788"/>
              <a:gd name="connsiteX210" fmla="*/ 590550 w 2478882"/>
              <a:gd name="connsiteY210" fmla="*/ 923925 h 1347788"/>
              <a:gd name="connsiteX211" fmla="*/ 607219 w 2478882"/>
              <a:gd name="connsiteY211" fmla="*/ 945357 h 1347788"/>
              <a:gd name="connsiteX212" fmla="*/ 645319 w 2478882"/>
              <a:gd name="connsiteY212" fmla="*/ 950119 h 1347788"/>
              <a:gd name="connsiteX213" fmla="*/ 704850 w 2478882"/>
              <a:gd name="connsiteY213" fmla="*/ 959644 h 1347788"/>
              <a:gd name="connsiteX214" fmla="*/ 745332 w 2478882"/>
              <a:gd name="connsiteY214" fmla="*/ 966788 h 1347788"/>
              <a:gd name="connsiteX215" fmla="*/ 745332 w 2478882"/>
              <a:gd name="connsiteY215" fmla="*/ 966788 h 1347788"/>
              <a:gd name="connsiteX216" fmla="*/ 764382 w 2478882"/>
              <a:gd name="connsiteY216" fmla="*/ 935832 h 1347788"/>
              <a:gd name="connsiteX217" fmla="*/ 790575 w 2478882"/>
              <a:gd name="connsiteY217" fmla="*/ 935832 h 1347788"/>
              <a:gd name="connsiteX218" fmla="*/ 828675 w 2478882"/>
              <a:gd name="connsiteY218" fmla="*/ 935832 h 1347788"/>
              <a:gd name="connsiteX219" fmla="*/ 821532 w 2478882"/>
              <a:gd name="connsiteY219" fmla="*/ 950119 h 1347788"/>
              <a:gd name="connsiteX220" fmla="*/ 812007 w 2478882"/>
              <a:gd name="connsiteY220" fmla="*/ 964407 h 1347788"/>
              <a:gd name="connsiteX221" fmla="*/ 823913 w 2478882"/>
              <a:gd name="connsiteY221" fmla="*/ 973932 h 1347788"/>
              <a:gd name="connsiteX222" fmla="*/ 800100 w 2478882"/>
              <a:gd name="connsiteY222" fmla="*/ 992982 h 1347788"/>
              <a:gd name="connsiteX223" fmla="*/ 797719 w 2478882"/>
              <a:gd name="connsiteY223" fmla="*/ 1014413 h 1347788"/>
              <a:gd name="connsiteX224" fmla="*/ 790575 w 2478882"/>
              <a:gd name="connsiteY224" fmla="*/ 1026319 h 1347788"/>
              <a:gd name="connsiteX225" fmla="*/ 764382 w 2478882"/>
              <a:gd name="connsiteY225" fmla="*/ 1031082 h 1347788"/>
              <a:gd name="connsiteX226" fmla="*/ 771525 w 2478882"/>
              <a:gd name="connsiteY226" fmla="*/ 1054894 h 1347788"/>
              <a:gd name="connsiteX227" fmla="*/ 740569 w 2478882"/>
              <a:gd name="connsiteY227" fmla="*/ 1059657 h 1347788"/>
              <a:gd name="connsiteX228" fmla="*/ 726282 w 2478882"/>
              <a:gd name="connsiteY228" fmla="*/ 1042988 h 1347788"/>
              <a:gd name="connsiteX229" fmla="*/ 695325 w 2478882"/>
              <a:gd name="connsiteY229" fmla="*/ 1045369 h 1347788"/>
              <a:gd name="connsiteX230" fmla="*/ 669132 w 2478882"/>
              <a:gd name="connsiteY230" fmla="*/ 1052513 h 1347788"/>
              <a:gd name="connsiteX231" fmla="*/ 642938 w 2478882"/>
              <a:gd name="connsiteY231" fmla="*/ 1050132 h 1347788"/>
              <a:gd name="connsiteX232" fmla="*/ 621507 w 2478882"/>
              <a:gd name="connsiteY232" fmla="*/ 1047750 h 1347788"/>
              <a:gd name="connsiteX233" fmla="*/ 621507 w 2478882"/>
              <a:gd name="connsiteY233" fmla="*/ 1033463 h 1347788"/>
              <a:gd name="connsiteX234" fmla="*/ 600075 w 2478882"/>
              <a:gd name="connsiteY234" fmla="*/ 1035844 h 1347788"/>
              <a:gd name="connsiteX235" fmla="*/ 578644 w 2478882"/>
              <a:gd name="connsiteY235" fmla="*/ 1040607 h 1347788"/>
              <a:gd name="connsiteX236" fmla="*/ 571500 w 2478882"/>
              <a:gd name="connsiteY236" fmla="*/ 1031082 h 1347788"/>
              <a:gd name="connsiteX237" fmla="*/ 571500 w 2478882"/>
              <a:gd name="connsiteY237" fmla="*/ 1019175 h 1347788"/>
              <a:gd name="connsiteX238" fmla="*/ 571500 w 2478882"/>
              <a:gd name="connsiteY238" fmla="*/ 1019175 h 1347788"/>
              <a:gd name="connsiteX239" fmla="*/ 626269 w 2478882"/>
              <a:gd name="connsiteY239" fmla="*/ 1004888 h 1347788"/>
              <a:gd name="connsiteX240" fmla="*/ 647700 w 2478882"/>
              <a:gd name="connsiteY240" fmla="*/ 988219 h 1347788"/>
              <a:gd name="connsiteX241" fmla="*/ 647700 w 2478882"/>
              <a:gd name="connsiteY241" fmla="*/ 988219 h 1347788"/>
              <a:gd name="connsiteX242" fmla="*/ 647700 w 2478882"/>
              <a:gd name="connsiteY242" fmla="*/ 988219 h 1347788"/>
              <a:gd name="connsiteX243" fmla="*/ 597694 w 2478882"/>
              <a:gd name="connsiteY243" fmla="*/ 988219 h 1347788"/>
              <a:gd name="connsiteX244" fmla="*/ 581025 w 2478882"/>
              <a:gd name="connsiteY244" fmla="*/ 990600 h 1347788"/>
              <a:gd name="connsiteX245" fmla="*/ 578644 w 2478882"/>
              <a:gd name="connsiteY245" fmla="*/ 969169 h 1347788"/>
              <a:gd name="connsiteX246" fmla="*/ 550069 w 2478882"/>
              <a:gd name="connsiteY246" fmla="*/ 966788 h 1347788"/>
              <a:gd name="connsiteX247" fmla="*/ 559594 w 2478882"/>
              <a:gd name="connsiteY247" fmla="*/ 988219 h 1347788"/>
              <a:gd name="connsiteX248" fmla="*/ 545307 w 2478882"/>
              <a:gd name="connsiteY248" fmla="*/ 992982 h 1347788"/>
              <a:gd name="connsiteX249" fmla="*/ 511969 w 2478882"/>
              <a:gd name="connsiteY249" fmla="*/ 988219 h 1347788"/>
              <a:gd name="connsiteX250" fmla="*/ 492919 w 2478882"/>
              <a:gd name="connsiteY250" fmla="*/ 990600 h 1347788"/>
              <a:gd name="connsiteX251" fmla="*/ 507207 w 2478882"/>
              <a:gd name="connsiteY251" fmla="*/ 1007269 h 1347788"/>
              <a:gd name="connsiteX252" fmla="*/ 516732 w 2478882"/>
              <a:gd name="connsiteY252" fmla="*/ 1019175 h 1347788"/>
              <a:gd name="connsiteX253" fmla="*/ 507207 w 2478882"/>
              <a:gd name="connsiteY253" fmla="*/ 1028700 h 1347788"/>
              <a:gd name="connsiteX254" fmla="*/ 507207 w 2478882"/>
              <a:gd name="connsiteY254" fmla="*/ 1028700 h 1347788"/>
              <a:gd name="connsiteX255" fmla="*/ 497682 w 2478882"/>
              <a:gd name="connsiteY255" fmla="*/ 1054894 h 1347788"/>
              <a:gd name="connsiteX256" fmla="*/ 469107 w 2478882"/>
              <a:gd name="connsiteY256" fmla="*/ 1076325 h 1347788"/>
              <a:gd name="connsiteX257" fmla="*/ 454819 w 2478882"/>
              <a:gd name="connsiteY257" fmla="*/ 1071563 h 1347788"/>
              <a:gd name="connsiteX258" fmla="*/ 438150 w 2478882"/>
              <a:gd name="connsiteY258" fmla="*/ 1085850 h 1347788"/>
              <a:gd name="connsiteX259" fmla="*/ 431007 w 2478882"/>
              <a:gd name="connsiteY259" fmla="*/ 1083469 h 1347788"/>
              <a:gd name="connsiteX260" fmla="*/ 433388 w 2478882"/>
              <a:gd name="connsiteY260" fmla="*/ 1059657 h 1347788"/>
              <a:gd name="connsiteX261" fmla="*/ 435769 w 2478882"/>
              <a:gd name="connsiteY261" fmla="*/ 1035844 h 1347788"/>
              <a:gd name="connsiteX262" fmla="*/ 426244 w 2478882"/>
              <a:gd name="connsiteY262" fmla="*/ 1031082 h 1347788"/>
              <a:gd name="connsiteX263" fmla="*/ 423863 w 2478882"/>
              <a:gd name="connsiteY263" fmla="*/ 1047750 h 1347788"/>
              <a:gd name="connsiteX264" fmla="*/ 416719 w 2478882"/>
              <a:gd name="connsiteY264" fmla="*/ 1062038 h 1347788"/>
              <a:gd name="connsiteX265" fmla="*/ 392907 w 2478882"/>
              <a:gd name="connsiteY265" fmla="*/ 1052513 h 1347788"/>
              <a:gd name="connsiteX266" fmla="*/ 383382 w 2478882"/>
              <a:gd name="connsiteY266" fmla="*/ 1050132 h 1347788"/>
              <a:gd name="connsiteX267" fmla="*/ 383382 w 2478882"/>
              <a:gd name="connsiteY267" fmla="*/ 1069182 h 1347788"/>
              <a:gd name="connsiteX268" fmla="*/ 404813 w 2478882"/>
              <a:gd name="connsiteY268" fmla="*/ 1088232 h 1347788"/>
              <a:gd name="connsiteX269" fmla="*/ 376238 w 2478882"/>
              <a:gd name="connsiteY269" fmla="*/ 1090613 h 1347788"/>
              <a:gd name="connsiteX270" fmla="*/ 371475 w 2478882"/>
              <a:gd name="connsiteY270" fmla="*/ 1100138 h 1347788"/>
              <a:gd name="connsiteX271" fmla="*/ 342900 w 2478882"/>
              <a:gd name="connsiteY271" fmla="*/ 1090613 h 1347788"/>
              <a:gd name="connsiteX272" fmla="*/ 342900 w 2478882"/>
              <a:gd name="connsiteY272" fmla="*/ 1109663 h 1347788"/>
              <a:gd name="connsiteX273" fmla="*/ 333375 w 2478882"/>
              <a:gd name="connsiteY273" fmla="*/ 1121569 h 1347788"/>
              <a:gd name="connsiteX274" fmla="*/ 323850 w 2478882"/>
              <a:gd name="connsiteY274" fmla="*/ 1121569 h 1347788"/>
              <a:gd name="connsiteX275" fmla="*/ 316707 w 2478882"/>
              <a:gd name="connsiteY275" fmla="*/ 1088232 h 1347788"/>
              <a:gd name="connsiteX276" fmla="*/ 290513 w 2478882"/>
              <a:gd name="connsiteY276" fmla="*/ 1073944 h 1347788"/>
              <a:gd name="connsiteX277" fmla="*/ 271463 w 2478882"/>
              <a:gd name="connsiteY277" fmla="*/ 1062038 h 1347788"/>
              <a:gd name="connsiteX278" fmla="*/ 278607 w 2478882"/>
              <a:gd name="connsiteY278" fmla="*/ 1012032 h 1347788"/>
              <a:gd name="connsiteX279" fmla="*/ 285750 w 2478882"/>
              <a:gd name="connsiteY279" fmla="*/ 978694 h 1347788"/>
              <a:gd name="connsiteX280" fmla="*/ 328613 w 2478882"/>
              <a:gd name="connsiteY280" fmla="*/ 954882 h 1347788"/>
              <a:gd name="connsiteX281" fmla="*/ 338138 w 2478882"/>
              <a:gd name="connsiteY281" fmla="*/ 938213 h 1347788"/>
              <a:gd name="connsiteX282" fmla="*/ 350044 w 2478882"/>
              <a:gd name="connsiteY282" fmla="*/ 912019 h 1347788"/>
              <a:gd name="connsiteX283" fmla="*/ 350044 w 2478882"/>
              <a:gd name="connsiteY283" fmla="*/ 912019 h 1347788"/>
              <a:gd name="connsiteX284" fmla="*/ 321469 w 2478882"/>
              <a:gd name="connsiteY284" fmla="*/ 919163 h 1347788"/>
              <a:gd name="connsiteX285" fmla="*/ 314325 w 2478882"/>
              <a:gd name="connsiteY285" fmla="*/ 895350 h 1347788"/>
              <a:gd name="connsiteX286" fmla="*/ 311944 w 2478882"/>
              <a:gd name="connsiteY286" fmla="*/ 916782 h 1347788"/>
              <a:gd name="connsiteX287" fmla="*/ 300038 w 2478882"/>
              <a:gd name="connsiteY287" fmla="*/ 950119 h 1347788"/>
              <a:gd name="connsiteX288" fmla="*/ 288132 w 2478882"/>
              <a:gd name="connsiteY288" fmla="*/ 942975 h 1347788"/>
              <a:gd name="connsiteX289" fmla="*/ 288132 w 2478882"/>
              <a:gd name="connsiteY289" fmla="*/ 919163 h 1347788"/>
              <a:gd name="connsiteX290" fmla="*/ 288132 w 2478882"/>
              <a:gd name="connsiteY290" fmla="*/ 907257 h 1347788"/>
              <a:gd name="connsiteX291" fmla="*/ 278607 w 2478882"/>
              <a:gd name="connsiteY291" fmla="*/ 895350 h 1347788"/>
              <a:gd name="connsiteX292" fmla="*/ 269082 w 2478882"/>
              <a:gd name="connsiteY292" fmla="*/ 902494 h 1347788"/>
              <a:gd name="connsiteX293" fmla="*/ 264319 w 2478882"/>
              <a:gd name="connsiteY293" fmla="*/ 938213 h 1347788"/>
              <a:gd name="connsiteX294" fmla="*/ 280988 w 2478882"/>
              <a:gd name="connsiteY294" fmla="*/ 957263 h 1347788"/>
              <a:gd name="connsiteX295" fmla="*/ 276225 w 2478882"/>
              <a:gd name="connsiteY295" fmla="*/ 976313 h 1347788"/>
              <a:gd name="connsiteX296" fmla="*/ 264319 w 2478882"/>
              <a:gd name="connsiteY296" fmla="*/ 1007269 h 1347788"/>
              <a:gd name="connsiteX297" fmla="*/ 250032 w 2478882"/>
              <a:gd name="connsiteY297" fmla="*/ 1031082 h 1347788"/>
              <a:gd name="connsiteX298" fmla="*/ 207169 w 2478882"/>
              <a:gd name="connsiteY298" fmla="*/ 1019175 h 1347788"/>
              <a:gd name="connsiteX299" fmla="*/ 200025 w 2478882"/>
              <a:gd name="connsiteY299" fmla="*/ 988219 h 1347788"/>
              <a:gd name="connsiteX300" fmla="*/ 157163 w 2478882"/>
              <a:gd name="connsiteY300" fmla="*/ 962025 h 1347788"/>
              <a:gd name="connsiteX301" fmla="*/ 104775 w 2478882"/>
              <a:gd name="connsiteY301" fmla="*/ 940594 h 1347788"/>
              <a:gd name="connsiteX302" fmla="*/ 61913 w 2478882"/>
              <a:gd name="connsiteY302" fmla="*/ 902494 h 1347788"/>
              <a:gd name="connsiteX303" fmla="*/ 35719 w 2478882"/>
              <a:gd name="connsiteY303" fmla="*/ 864394 h 1347788"/>
              <a:gd name="connsiteX304" fmla="*/ 11907 w 2478882"/>
              <a:gd name="connsiteY304" fmla="*/ 804863 h 1347788"/>
              <a:gd name="connsiteX305" fmla="*/ 0 w 2478882"/>
              <a:gd name="connsiteY305" fmla="*/ 735807 h 1347788"/>
              <a:gd name="connsiteX306" fmla="*/ 2382 w 2478882"/>
              <a:gd name="connsiteY306" fmla="*/ 676275 h 1347788"/>
              <a:gd name="connsiteX307" fmla="*/ 2382 w 2478882"/>
              <a:gd name="connsiteY307" fmla="*/ 645319 h 1347788"/>
              <a:gd name="connsiteX308" fmla="*/ 2052638 w 2478882"/>
              <a:gd name="connsiteY308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238375 w 2478882"/>
              <a:gd name="connsiteY2" fmla="*/ 719138 h 1347788"/>
              <a:gd name="connsiteX3" fmla="*/ 2266950 w 2478882"/>
              <a:gd name="connsiteY3" fmla="*/ 764382 h 1347788"/>
              <a:gd name="connsiteX4" fmla="*/ 2288382 w 2478882"/>
              <a:gd name="connsiteY4" fmla="*/ 821532 h 1347788"/>
              <a:gd name="connsiteX5" fmla="*/ 2297907 w 2478882"/>
              <a:gd name="connsiteY5" fmla="*/ 871538 h 1347788"/>
              <a:gd name="connsiteX6" fmla="*/ 2340769 w 2478882"/>
              <a:gd name="connsiteY6" fmla="*/ 909638 h 1347788"/>
              <a:gd name="connsiteX7" fmla="*/ 2343150 w 2478882"/>
              <a:gd name="connsiteY7" fmla="*/ 950119 h 1347788"/>
              <a:gd name="connsiteX8" fmla="*/ 2347913 w 2478882"/>
              <a:gd name="connsiteY8" fmla="*/ 964407 h 1347788"/>
              <a:gd name="connsiteX9" fmla="*/ 2364582 w 2478882"/>
              <a:gd name="connsiteY9" fmla="*/ 978694 h 1347788"/>
              <a:gd name="connsiteX10" fmla="*/ 2359819 w 2478882"/>
              <a:gd name="connsiteY10" fmla="*/ 995363 h 1347788"/>
              <a:gd name="connsiteX11" fmla="*/ 2393157 w 2478882"/>
              <a:gd name="connsiteY11" fmla="*/ 1019175 h 1347788"/>
              <a:gd name="connsiteX12" fmla="*/ 2409825 w 2478882"/>
              <a:gd name="connsiteY12" fmla="*/ 1059657 h 1347788"/>
              <a:gd name="connsiteX13" fmla="*/ 2390775 w 2478882"/>
              <a:gd name="connsiteY13" fmla="*/ 1069182 h 1347788"/>
              <a:gd name="connsiteX14" fmla="*/ 2376488 w 2478882"/>
              <a:gd name="connsiteY14" fmla="*/ 1047750 h 1347788"/>
              <a:gd name="connsiteX15" fmla="*/ 2364582 w 2478882"/>
              <a:gd name="connsiteY15" fmla="*/ 1035844 h 1347788"/>
              <a:gd name="connsiteX16" fmla="*/ 2355057 w 2478882"/>
              <a:gd name="connsiteY16" fmla="*/ 1035844 h 1347788"/>
              <a:gd name="connsiteX17" fmla="*/ 2352675 w 2478882"/>
              <a:gd name="connsiteY17" fmla="*/ 1057275 h 1347788"/>
              <a:gd name="connsiteX18" fmla="*/ 2371725 w 2478882"/>
              <a:gd name="connsiteY18" fmla="*/ 1090613 h 1347788"/>
              <a:gd name="connsiteX19" fmla="*/ 2386013 w 2478882"/>
              <a:gd name="connsiteY19" fmla="*/ 1104900 h 1347788"/>
              <a:gd name="connsiteX20" fmla="*/ 2400300 w 2478882"/>
              <a:gd name="connsiteY20" fmla="*/ 1085850 h 1347788"/>
              <a:gd name="connsiteX21" fmla="*/ 2414588 w 2478882"/>
              <a:gd name="connsiteY21" fmla="*/ 1090613 h 1347788"/>
              <a:gd name="connsiteX22" fmla="*/ 2421732 w 2478882"/>
              <a:gd name="connsiteY22" fmla="*/ 1116807 h 1347788"/>
              <a:gd name="connsiteX23" fmla="*/ 2424113 w 2478882"/>
              <a:gd name="connsiteY23" fmla="*/ 1128713 h 1347788"/>
              <a:gd name="connsiteX24" fmla="*/ 2400300 w 2478882"/>
              <a:gd name="connsiteY24" fmla="*/ 1131094 h 1347788"/>
              <a:gd name="connsiteX25" fmla="*/ 2414588 w 2478882"/>
              <a:gd name="connsiteY25" fmla="*/ 1152525 h 1347788"/>
              <a:gd name="connsiteX26" fmla="*/ 2443163 w 2478882"/>
              <a:gd name="connsiteY26" fmla="*/ 1159669 h 1347788"/>
              <a:gd name="connsiteX27" fmla="*/ 2462213 w 2478882"/>
              <a:gd name="connsiteY27" fmla="*/ 1190625 h 1347788"/>
              <a:gd name="connsiteX28" fmla="*/ 2455069 w 2478882"/>
              <a:gd name="connsiteY28" fmla="*/ 1235869 h 1347788"/>
              <a:gd name="connsiteX29" fmla="*/ 2459832 w 2478882"/>
              <a:gd name="connsiteY29" fmla="*/ 1290638 h 1347788"/>
              <a:gd name="connsiteX30" fmla="*/ 2478882 w 2478882"/>
              <a:gd name="connsiteY30" fmla="*/ 1347788 h 1347788"/>
              <a:gd name="connsiteX31" fmla="*/ 2457450 w 2478882"/>
              <a:gd name="connsiteY31" fmla="*/ 1347788 h 1347788"/>
              <a:gd name="connsiteX32" fmla="*/ 2428875 w 2478882"/>
              <a:gd name="connsiteY32" fmla="*/ 1335882 h 1347788"/>
              <a:gd name="connsiteX33" fmla="*/ 2412207 w 2478882"/>
              <a:gd name="connsiteY33" fmla="*/ 1335882 h 1347788"/>
              <a:gd name="connsiteX34" fmla="*/ 2395538 w 2478882"/>
              <a:gd name="connsiteY34" fmla="*/ 1326357 h 1347788"/>
              <a:gd name="connsiteX35" fmla="*/ 2378869 w 2478882"/>
              <a:gd name="connsiteY35" fmla="*/ 1316832 h 1347788"/>
              <a:gd name="connsiteX36" fmla="*/ 2383632 w 2478882"/>
              <a:gd name="connsiteY36" fmla="*/ 1269207 h 1347788"/>
              <a:gd name="connsiteX37" fmla="*/ 2336007 w 2478882"/>
              <a:gd name="connsiteY37" fmla="*/ 1245394 h 1347788"/>
              <a:gd name="connsiteX38" fmla="*/ 2297907 w 2478882"/>
              <a:gd name="connsiteY38" fmla="*/ 1233488 h 1347788"/>
              <a:gd name="connsiteX39" fmla="*/ 2238375 w 2478882"/>
              <a:gd name="connsiteY39" fmla="*/ 1214438 h 1347788"/>
              <a:gd name="connsiteX40" fmla="*/ 2185988 w 2478882"/>
              <a:gd name="connsiteY40" fmla="*/ 1212057 h 1347788"/>
              <a:gd name="connsiteX41" fmla="*/ 2164557 w 2478882"/>
              <a:gd name="connsiteY41" fmla="*/ 1207294 h 1347788"/>
              <a:gd name="connsiteX42" fmla="*/ 2193132 w 2478882"/>
              <a:gd name="connsiteY42" fmla="*/ 1188244 h 1347788"/>
              <a:gd name="connsiteX43" fmla="*/ 2178844 w 2478882"/>
              <a:gd name="connsiteY43" fmla="*/ 1185863 h 1347788"/>
              <a:gd name="connsiteX44" fmla="*/ 2183607 w 2478882"/>
              <a:gd name="connsiteY44" fmla="*/ 1169194 h 1347788"/>
              <a:gd name="connsiteX45" fmla="*/ 2205038 w 2478882"/>
              <a:gd name="connsiteY45" fmla="*/ 1145382 h 1347788"/>
              <a:gd name="connsiteX46" fmla="*/ 2197894 w 2478882"/>
              <a:gd name="connsiteY46" fmla="*/ 1140619 h 1347788"/>
              <a:gd name="connsiteX47" fmla="*/ 2166938 w 2478882"/>
              <a:gd name="connsiteY47" fmla="*/ 1164432 h 1347788"/>
              <a:gd name="connsiteX48" fmla="*/ 2155032 w 2478882"/>
              <a:gd name="connsiteY48" fmla="*/ 1164432 h 1347788"/>
              <a:gd name="connsiteX49" fmla="*/ 2147888 w 2478882"/>
              <a:gd name="connsiteY49" fmla="*/ 1152525 h 1347788"/>
              <a:gd name="connsiteX50" fmla="*/ 2138363 w 2478882"/>
              <a:gd name="connsiteY50" fmla="*/ 1147763 h 1347788"/>
              <a:gd name="connsiteX51" fmla="*/ 2119313 w 2478882"/>
              <a:gd name="connsiteY51" fmla="*/ 1152525 h 1347788"/>
              <a:gd name="connsiteX52" fmla="*/ 2126457 w 2478882"/>
              <a:gd name="connsiteY52" fmla="*/ 1173957 h 1347788"/>
              <a:gd name="connsiteX53" fmla="*/ 2102644 w 2478882"/>
              <a:gd name="connsiteY53" fmla="*/ 1176338 h 1347788"/>
              <a:gd name="connsiteX54" fmla="*/ 2088357 w 2478882"/>
              <a:gd name="connsiteY54" fmla="*/ 1169194 h 1347788"/>
              <a:gd name="connsiteX55" fmla="*/ 2078832 w 2478882"/>
              <a:gd name="connsiteY55" fmla="*/ 1154907 h 1347788"/>
              <a:gd name="connsiteX56" fmla="*/ 2066925 w 2478882"/>
              <a:gd name="connsiteY56" fmla="*/ 1162050 h 1347788"/>
              <a:gd name="connsiteX57" fmla="*/ 2040732 w 2478882"/>
              <a:gd name="connsiteY57" fmla="*/ 1164432 h 1347788"/>
              <a:gd name="connsiteX58" fmla="*/ 1971675 w 2478882"/>
              <a:gd name="connsiteY58" fmla="*/ 1154907 h 1347788"/>
              <a:gd name="connsiteX59" fmla="*/ 1935957 w 2478882"/>
              <a:gd name="connsiteY59" fmla="*/ 1138238 h 1347788"/>
              <a:gd name="connsiteX60" fmla="*/ 1921669 w 2478882"/>
              <a:gd name="connsiteY60" fmla="*/ 1104900 h 1347788"/>
              <a:gd name="connsiteX61" fmla="*/ 1921669 w 2478882"/>
              <a:gd name="connsiteY61" fmla="*/ 1083469 h 1347788"/>
              <a:gd name="connsiteX62" fmla="*/ 1893094 w 2478882"/>
              <a:gd name="connsiteY62" fmla="*/ 1057275 h 1347788"/>
              <a:gd name="connsiteX63" fmla="*/ 1869282 w 2478882"/>
              <a:gd name="connsiteY63" fmla="*/ 1042988 h 1347788"/>
              <a:gd name="connsiteX64" fmla="*/ 1850232 w 2478882"/>
              <a:gd name="connsiteY64" fmla="*/ 1028700 h 1347788"/>
              <a:gd name="connsiteX65" fmla="*/ 1843088 w 2478882"/>
              <a:gd name="connsiteY65" fmla="*/ 1016794 h 1347788"/>
              <a:gd name="connsiteX66" fmla="*/ 1804988 w 2478882"/>
              <a:gd name="connsiteY66" fmla="*/ 1012032 h 1347788"/>
              <a:gd name="connsiteX67" fmla="*/ 1769269 w 2478882"/>
              <a:gd name="connsiteY67" fmla="*/ 1007269 h 1347788"/>
              <a:gd name="connsiteX68" fmla="*/ 1750219 w 2478882"/>
              <a:gd name="connsiteY68" fmla="*/ 981075 h 1347788"/>
              <a:gd name="connsiteX69" fmla="*/ 1709738 w 2478882"/>
              <a:gd name="connsiteY69" fmla="*/ 962025 h 1347788"/>
              <a:gd name="connsiteX70" fmla="*/ 1678782 w 2478882"/>
              <a:gd name="connsiteY70" fmla="*/ 947738 h 1347788"/>
              <a:gd name="connsiteX71" fmla="*/ 1659732 w 2478882"/>
              <a:gd name="connsiteY71" fmla="*/ 945357 h 1347788"/>
              <a:gd name="connsiteX72" fmla="*/ 1659732 w 2478882"/>
              <a:gd name="connsiteY72" fmla="*/ 921544 h 1347788"/>
              <a:gd name="connsiteX73" fmla="*/ 1640682 w 2478882"/>
              <a:gd name="connsiteY73" fmla="*/ 928688 h 1347788"/>
              <a:gd name="connsiteX74" fmla="*/ 1640682 w 2478882"/>
              <a:gd name="connsiteY74" fmla="*/ 928688 h 1347788"/>
              <a:gd name="connsiteX75" fmla="*/ 1619250 w 2478882"/>
              <a:gd name="connsiteY75" fmla="*/ 892969 h 1347788"/>
              <a:gd name="connsiteX76" fmla="*/ 1595438 w 2478882"/>
              <a:gd name="connsiteY76" fmla="*/ 871538 h 1347788"/>
              <a:gd name="connsiteX77" fmla="*/ 1581150 w 2478882"/>
              <a:gd name="connsiteY77" fmla="*/ 864394 h 1347788"/>
              <a:gd name="connsiteX78" fmla="*/ 1581150 w 2478882"/>
              <a:gd name="connsiteY78" fmla="*/ 845344 h 1347788"/>
              <a:gd name="connsiteX79" fmla="*/ 1602582 w 2478882"/>
              <a:gd name="connsiteY79" fmla="*/ 835819 h 1347788"/>
              <a:gd name="connsiteX80" fmla="*/ 1633538 w 2478882"/>
              <a:gd name="connsiteY80" fmla="*/ 842963 h 1347788"/>
              <a:gd name="connsiteX81" fmla="*/ 1657350 w 2478882"/>
              <a:gd name="connsiteY81" fmla="*/ 828675 h 1347788"/>
              <a:gd name="connsiteX82" fmla="*/ 1669257 w 2478882"/>
              <a:gd name="connsiteY82" fmla="*/ 816769 h 1347788"/>
              <a:gd name="connsiteX83" fmla="*/ 1688307 w 2478882"/>
              <a:gd name="connsiteY83" fmla="*/ 804863 h 1347788"/>
              <a:gd name="connsiteX84" fmla="*/ 1650207 w 2478882"/>
              <a:gd name="connsiteY84" fmla="*/ 771525 h 1347788"/>
              <a:gd name="connsiteX85" fmla="*/ 1624013 w 2478882"/>
              <a:gd name="connsiteY85" fmla="*/ 778669 h 1347788"/>
              <a:gd name="connsiteX86" fmla="*/ 1626393 w 2478882"/>
              <a:gd name="connsiteY86" fmla="*/ 795338 h 1347788"/>
              <a:gd name="connsiteX87" fmla="*/ 1607344 w 2478882"/>
              <a:gd name="connsiteY87" fmla="*/ 802481 h 1347788"/>
              <a:gd name="connsiteX88" fmla="*/ 1581151 w 2478882"/>
              <a:gd name="connsiteY88" fmla="*/ 809625 h 1347788"/>
              <a:gd name="connsiteX89" fmla="*/ 1559719 w 2478882"/>
              <a:gd name="connsiteY89" fmla="*/ 819150 h 1347788"/>
              <a:gd name="connsiteX90" fmla="*/ 1552575 w 2478882"/>
              <a:gd name="connsiteY90" fmla="*/ 835819 h 1347788"/>
              <a:gd name="connsiteX91" fmla="*/ 1531144 w 2478882"/>
              <a:gd name="connsiteY91" fmla="*/ 835819 h 1347788"/>
              <a:gd name="connsiteX92" fmla="*/ 1516857 w 2478882"/>
              <a:gd name="connsiteY92" fmla="*/ 845344 h 1347788"/>
              <a:gd name="connsiteX93" fmla="*/ 1485900 w 2478882"/>
              <a:gd name="connsiteY93" fmla="*/ 840582 h 1347788"/>
              <a:gd name="connsiteX94" fmla="*/ 1438275 w 2478882"/>
              <a:gd name="connsiteY94" fmla="*/ 835819 h 1347788"/>
              <a:gd name="connsiteX95" fmla="*/ 1416844 w 2478882"/>
              <a:gd name="connsiteY95" fmla="*/ 821532 h 1347788"/>
              <a:gd name="connsiteX96" fmla="*/ 1385888 w 2478882"/>
              <a:gd name="connsiteY96" fmla="*/ 823913 h 1347788"/>
              <a:gd name="connsiteX97" fmla="*/ 1359694 w 2478882"/>
              <a:gd name="connsiteY97" fmla="*/ 833438 h 1347788"/>
              <a:gd name="connsiteX98" fmla="*/ 1343025 w 2478882"/>
              <a:gd name="connsiteY98" fmla="*/ 828675 h 1347788"/>
              <a:gd name="connsiteX99" fmla="*/ 1323975 w 2478882"/>
              <a:gd name="connsiteY99" fmla="*/ 800100 h 1347788"/>
              <a:gd name="connsiteX100" fmla="*/ 1323975 w 2478882"/>
              <a:gd name="connsiteY100" fmla="*/ 788194 h 1347788"/>
              <a:gd name="connsiteX101" fmla="*/ 1314450 w 2478882"/>
              <a:gd name="connsiteY101" fmla="*/ 812007 h 1347788"/>
              <a:gd name="connsiteX102" fmla="*/ 1319213 w 2478882"/>
              <a:gd name="connsiteY102" fmla="*/ 845344 h 1347788"/>
              <a:gd name="connsiteX103" fmla="*/ 1312069 w 2478882"/>
              <a:gd name="connsiteY103" fmla="*/ 864394 h 1347788"/>
              <a:gd name="connsiteX104" fmla="*/ 1283494 w 2478882"/>
              <a:gd name="connsiteY104" fmla="*/ 864394 h 1347788"/>
              <a:gd name="connsiteX105" fmla="*/ 1264444 w 2478882"/>
              <a:gd name="connsiteY105" fmla="*/ 850107 h 1347788"/>
              <a:gd name="connsiteX106" fmla="*/ 1243013 w 2478882"/>
              <a:gd name="connsiteY106" fmla="*/ 850107 h 1347788"/>
              <a:gd name="connsiteX107" fmla="*/ 1219200 w 2478882"/>
              <a:gd name="connsiteY107" fmla="*/ 840582 h 1347788"/>
              <a:gd name="connsiteX108" fmla="*/ 1212057 w 2478882"/>
              <a:gd name="connsiteY108" fmla="*/ 833438 h 1347788"/>
              <a:gd name="connsiteX109" fmla="*/ 1212057 w 2478882"/>
              <a:gd name="connsiteY109" fmla="*/ 809625 h 1347788"/>
              <a:gd name="connsiteX110" fmla="*/ 1214438 w 2478882"/>
              <a:gd name="connsiteY110" fmla="*/ 785813 h 1347788"/>
              <a:gd name="connsiteX111" fmla="*/ 1219200 w 2478882"/>
              <a:gd name="connsiteY111" fmla="*/ 762000 h 1347788"/>
              <a:gd name="connsiteX112" fmla="*/ 1235869 w 2478882"/>
              <a:gd name="connsiteY112" fmla="*/ 747713 h 1347788"/>
              <a:gd name="connsiteX113" fmla="*/ 1243013 w 2478882"/>
              <a:gd name="connsiteY113" fmla="*/ 740569 h 1347788"/>
              <a:gd name="connsiteX114" fmla="*/ 1233488 w 2478882"/>
              <a:gd name="connsiteY114" fmla="*/ 716757 h 1347788"/>
              <a:gd name="connsiteX115" fmla="*/ 1200150 w 2478882"/>
              <a:gd name="connsiteY115" fmla="*/ 688182 h 1347788"/>
              <a:gd name="connsiteX116" fmla="*/ 1176338 w 2478882"/>
              <a:gd name="connsiteY116" fmla="*/ 671513 h 1347788"/>
              <a:gd name="connsiteX117" fmla="*/ 1162050 w 2478882"/>
              <a:gd name="connsiteY117" fmla="*/ 652463 h 1347788"/>
              <a:gd name="connsiteX118" fmla="*/ 1162050 w 2478882"/>
              <a:gd name="connsiteY118" fmla="*/ 652463 h 1347788"/>
              <a:gd name="connsiteX119" fmla="*/ 1166813 w 2478882"/>
              <a:gd name="connsiteY119" fmla="*/ 690563 h 1347788"/>
              <a:gd name="connsiteX120" fmla="*/ 1169194 w 2478882"/>
              <a:gd name="connsiteY120" fmla="*/ 719138 h 1347788"/>
              <a:gd name="connsiteX121" fmla="*/ 1195388 w 2478882"/>
              <a:gd name="connsiteY121" fmla="*/ 731044 h 1347788"/>
              <a:gd name="connsiteX122" fmla="*/ 1204913 w 2478882"/>
              <a:gd name="connsiteY122" fmla="*/ 745332 h 1347788"/>
              <a:gd name="connsiteX123" fmla="*/ 1195388 w 2478882"/>
              <a:gd name="connsiteY123" fmla="*/ 771525 h 1347788"/>
              <a:gd name="connsiteX124" fmla="*/ 1197769 w 2478882"/>
              <a:gd name="connsiteY124" fmla="*/ 797719 h 1347788"/>
              <a:gd name="connsiteX125" fmla="*/ 1190625 w 2478882"/>
              <a:gd name="connsiteY125" fmla="*/ 819150 h 1347788"/>
              <a:gd name="connsiteX126" fmla="*/ 1195388 w 2478882"/>
              <a:gd name="connsiteY126" fmla="*/ 838200 h 1347788"/>
              <a:gd name="connsiteX127" fmla="*/ 1195388 w 2478882"/>
              <a:gd name="connsiteY127" fmla="*/ 838200 h 1347788"/>
              <a:gd name="connsiteX128" fmla="*/ 1166813 w 2478882"/>
              <a:gd name="connsiteY128" fmla="*/ 838200 h 1347788"/>
              <a:gd name="connsiteX129" fmla="*/ 1150144 w 2478882"/>
              <a:gd name="connsiteY129" fmla="*/ 838200 h 1347788"/>
              <a:gd name="connsiteX130" fmla="*/ 1131094 w 2478882"/>
              <a:gd name="connsiteY130" fmla="*/ 847725 h 1347788"/>
              <a:gd name="connsiteX131" fmla="*/ 1114425 w 2478882"/>
              <a:gd name="connsiteY131" fmla="*/ 838200 h 1347788"/>
              <a:gd name="connsiteX132" fmla="*/ 1088232 w 2478882"/>
              <a:gd name="connsiteY132" fmla="*/ 847725 h 1347788"/>
              <a:gd name="connsiteX133" fmla="*/ 1066800 w 2478882"/>
              <a:gd name="connsiteY133" fmla="*/ 854869 h 1347788"/>
              <a:gd name="connsiteX134" fmla="*/ 1059657 w 2478882"/>
              <a:gd name="connsiteY134" fmla="*/ 842963 h 1347788"/>
              <a:gd name="connsiteX135" fmla="*/ 1031082 w 2478882"/>
              <a:gd name="connsiteY135" fmla="*/ 852488 h 1347788"/>
              <a:gd name="connsiteX136" fmla="*/ 992982 w 2478882"/>
              <a:gd name="connsiteY136" fmla="*/ 823913 h 1347788"/>
              <a:gd name="connsiteX137" fmla="*/ 964407 w 2478882"/>
              <a:gd name="connsiteY137" fmla="*/ 826294 h 1347788"/>
              <a:gd name="connsiteX138" fmla="*/ 942975 w 2478882"/>
              <a:gd name="connsiteY138" fmla="*/ 835819 h 1347788"/>
              <a:gd name="connsiteX139" fmla="*/ 921544 w 2478882"/>
              <a:gd name="connsiteY139" fmla="*/ 852488 h 1347788"/>
              <a:gd name="connsiteX140" fmla="*/ 909638 w 2478882"/>
              <a:gd name="connsiteY140" fmla="*/ 833438 h 1347788"/>
              <a:gd name="connsiteX141" fmla="*/ 919163 w 2478882"/>
              <a:gd name="connsiteY141" fmla="*/ 807244 h 1347788"/>
              <a:gd name="connsiteX142" fmla="*/ 921544 w 2478882"/>
              <a:gd name="connsiteY142" fmla="*/ 797719 h 1347788"/>
              <a:gd name="connsiteX143" fmla="*/ 914400 w 2478882"/>
              <a:gd name="connsiteY143" fmla="*/ 778669 h 1347788"/>
              <a:gd name="connsiteX144" fmla="*/ 907257 w 2478882"/>
              <a:gd name="connsiteY144" fmla="*/ 771525 h 1347788"/>
              <a:gd name="connsiteX145" fmla="*/ 897732 w 2478882"/>
              <a:gd name="connsiteY145" fmla="*/ 800100 h 1347788"/>
              <a:gd name="connsiteX146" fmla="*/ 897732 w 2478882"/>
              <a:gd name="connsiteY146" fmla="*/ 823913 h 1347788"/>
              <a:gd name="connsiteX147" fmla="*/ 869157 w 2478882"/>
              <a:gd name="connsiteY147" fmla="*/ 828675 h 1347788"/>
              <a:gd name="connsiteX148" fmla="*/ 850107 w 2478882"/>
              <a:gd name="connsiteY148" fmla="*/ 833438 h 1347788"/>
              <a:gd name="connsiteX149" fmla="*/ 828675 w 2478882"/>
              <a:gd name="connsiteY149" fmla="*/ 804863 h 1347788"/>
              <a:gd name="connsiteX150" fmla="*/ 814388 w 2478882"/>
              <a:gd name="connsiteY150" fmla="*/ 783432 h 1347788"/>
              <a:gd name="connsiteX151" fmla="*/ 807244 w 2478882"/>
              <a:gd name="connsiteY151" fmla="*/ 759619 h 1347788"/>
              <a:gd name="connsiteX152" fmla="*/ 804863 w 2478882"/>
              <a:gd name="connsiteY152" fmla="*/ 733425 h 1347788"/>
              <a:gd name="connsiteX153" fmla="*/ 783432 w 2478882"/>
              <a:gd name="connsiteY153" fmla="*/ 692944 h 1347788"/>
              <a:gd name="connsiteX154" fmla="*/ 783432 w 2478882"/>
              <a:gd name="connsiteY154" fmla="*/ 719138 h 1347788"/>
              <a:gd name="connsiteX155" fmla="*/ 785813 w 2478882"/>
              <a:gd name="connsiteY155" fmla="*/ 757238 h 1347788"/>
              <a:gd name="connsiteX156" fmla="*/ 800100 w 2478882"/>
              <a:gd name="connsiteY156" fmla="*/ 792957 h 1347788"/>
              <a:gd name="connsiteX157" fmla="*/ 823913 w 2478882"/>
              <a:gd name="connsiteY157" fmla="*/ 833438 h 1347788"/>
              <a:gd name="connsiteX158" fmla="*/ 845344 w 2478882"/>
              <a:gd name="connsiteY158" fmla="*/ 854869 h 1347788"/>
              <a:gd name="connsiteX159" fmla="*/ 838200 w 2478882"/>
              <a:gd name="connsiteY159" fmla="*/ 873919 h 1347788"/>
              <a:gd name="connsiteX160" fmla="*/ 823913 w 2478882"/>
              <a:gd name="connsiteY160" fmla="*/ 902494 h 1347788"/>
              <a:gd name="connsiteX161" fmla="*/ 823913 w 2478882"/>
              <a:gd name="connsiteY161" fmla="*/ 902494 h 1347788"/>
              <a:gd name="connsiteX162" fmla="*/ 800100 w 2478882"/>
              <a:gd name="connsiteY162" fmla="*/ 902494 h 1347788"/>
              <a:gd name="connsiteX163" fmla="*/ 809625 w 2478882"/>
              <a:gd name="connsiteY163" fmla="*/ 869157 h 1347788"/>
              <a:gd name="connsiteX164" fmla="*/ 795338 w 2478882"/>
              <a:gd name="connsiteY164" fmla="*/ 885825 h 1347788"/>
              <a:gd name="connsiteX165" fmla="*/ 788194 w 2478882"/>
              <a:gd name="connsiteY165" fmla="*/ 862013 h 1347788"/>
              <a:gd name="connsiteX166" fmla="*/ 769144 w 2478882"/>
              <a:gd name="connsiteY166" fmla="*/ 864394 h 1347788"/>
              <a:gd name="connsiteX167" fmla="*/ 750094 w 2478882"/>
              <a:gd name="connsiteY167" fmla="*/ 862013 h 1347788"/>
              <a:gd name="connsiteX168" fmla="*/ 742950 w 2478882"/>
              <a:gd name="connsiteY168" fmla="*/ 852488 h 1347788"/>
              <a:gd name="connsiteX169" fmla="*/ 742950 w 2478882"/>
              <a:gd name="connsiteY169" fmla="*/ 852488 h 1347788"/>
              <a:gd name="connsiteX170" fmla="*/ 728663 w 2478882"/>
              <a:gd name="connsiteY170" fmla="*/ 850107 h 1347788"/>
              <a:gd name="connsiteX171" fmla="*/ 711994 w 2478882"/>
              <a:gd name="connsiteY171" fmla="*/ 850107 h 1347788"/>
              <a:gd name="connsiteX172" fmla="*/ 700088 w 2478882"/>
              <a:gd name="connsiteY172" fmla="*/ 866775 h 1347788"/>
              <a:gd name="connsiteX173" fmla="*/ 681038 w 2478882"/>
              <a:gd name="connsiteY173" fmla="*/ 866775 h 1347788"/>
              <a:gd name="connsiteX174" fmla="*/ 669132 w 2478882"/>
              <a:gd name="connsiteY174" fmla="*/ 852488 h 1347788"/>
              <a:gd name="connsiteX175" fmla="*/ 666750 w 2478882"/>
              <a:gd name="connsiteY175" fmla="*/ 852488 h 1347788"/>
              <a:gd name="connsiteX176" fmla="*/ 652463 w 2478882"/>
              <a:gd name="connsiteY176" fmla="*/ 866775 h 1347788"/>
              <a:gd name="connsiteX177" fmla="*/ 652463 w 2478882"/>
              <a:gd name="connsiteY177" fmla="*/ 881063 h 1347788"/>
              <a:gd name="connsiteX178" fmla="*/ 661988 w 2478882"/>
              <a:gd name="connsiteY178" fmla="*/ 890588 h 1347788"/>
              <a:gd name="connsiteX179" fmla="*/ 704850 w 2478882"/>
              <a:gd name="connsiteY179" fmla="*/ 890588 h 1347788"/>
              <a:gd name="connsiteX180" fmla="*/ 738188 w 2478882"/>
              <a:gd name="connsiteY180" fmla="*/ 890588 h 1347788"/>
              <a:gd name="connsiteX181" fmla="*/ 776288 w 2478882"/>
              <a:gd name="connsiteY181" fmla="*/ 888207 h 1347788"/>
              <a:gd name="connsiteX182" fmla="*/ 783432 w 2478882"/>
              <a:gd name="connsiteY182" fmla="*/ 900113 h 1347788"/>
              <a:gd name="connsiteX183" fmla="*/ 783432 w 2478882"/>
              <a:gd name="connsiteY183" fmla="*/ 900113 h 1347788"/>
              <a:gd name="connsiteX184" fmla="*/ 754857 w 2478882"/>
              <a:gd name="connsiteY184" fmla="*/ 914400 h 1347788"/>
              <a:gd name="connsiteX185" fmla="*/ 735807 w 2478882"/>
              <a:gd name="connsiteY185" fmla="*/ 931069 h 1347788"/>
              <a:gd name="connsiteX186" fmla="*/ 735807 w 2478882"/>
              <a:gd name="connsiteY186" fmla="*/ 931069 h 1347788"/>
              <a:gd name="connsiteX187" fmla="*/ 707232 w 2478882"/>
              <a:gd name="connsiteY187" fmla="*/ 919163 h 1347788"/>
              <a:gd name="connsiteX188" fmla="*/ 690563 w 2478882"/>
              <a:gd name="connsiteY188" fmla="*/ 909638 h 1347788"/>
              <a:gd name="connsiteX189" fmla="*/ 652463 w 2478882"/>
              <a:gd name="connsiteY189" fmla="*/ 909638 h 1347788"/>
              <a:gd name="connsiteX190" fmla="*/ 619125 w 2478882"/>
              <a:gd name="connsiteY190" fmla="*/ 914400 h 1347788"/>
              <a:gd name="connsiteX191" fmla="*/ 600075 w 2478882"/>
              <a:gd name="connsiteY191" fmla="*/ 897732 h 1347788"/>
              <a:gd name="connsiteX192" fmla="*/ 590550 w 2478882"/>
              <a:gd name="connsiteY192" fmla="*/ 859632 h 1347788"/>
              <a:gd name="connsiteX193" fmla="*/ 581025 w 2478882"/>
              <a:gd name="connsiteY193" fmla="*/ 845344 h 1347788"/>
              <a:gd name="connsiteX194" fmla="*/ 573882 w 2478882"/>
              <a:gd name="connsiteY194" fmla="*/ 828675 h 1347788"/>
              <a:gd name="connsiteX195" fmla="*/ 559594 w 2478882"/>
              <a:gd name="connsiteY195" fmla="*/ 835819 h 1347788"/>
              <a:gd name="connsiteX196" fmla="*/ 559594 w 2478882"/>
              <a:gd name="connsiteY196" fmla="*/ 859632 h 1347788"/>
              <a:gd name="connsiteX197" fmla="*/ 545307 w 2478882"/>
              <a:gd name="connsiteY197" fmla="*/ 845344 h 1347788"/>
              <a:gd name="connsiteX198" fmla="*/ 523875 w 2478882"/>
              <a:gd name="connsiteY198" fmla="*/ 838200 h 1347788"/>
              <a:gd name="connsiteX199" fmla="*/ 500063 w 2478882"/>
              <a:gd name="connsiteY199" fmla="*/ 840582 h 1347788"/>
              <a:gd name="connsiteX200" fmla="*/ 492919 w 2478882"/>
              <a:gd name="connsiteY200" fmla="*/ 862013 h 1347788"/>
              <a:gd name="connsiteX201" fmla="*/ 481013 w 2478882"/>
              <a:gd name="connsiteY201" fmla="*/ 866775 h 1347788"/>
              <a:gd name="connsiteX202" fmla="*/ 461963 w 2478882"/>
              <a:gd name="connsiteY202" fmla="*/ 866775 h 1347788"/>
              <a:gd name="connsiteX203" fmla="*/ 433388 w 2478882"/>
              <a:gd name="connsiteY203" fmla="*/ 876300 h 1347788"/>
              <a:gd name="connsiteX204" fmla="*/ 419100 w 2478882"/>
              <a:gd name="connsiteY204" fmla="*/ 900113 h 1347788"/>
              <a:gd name="connsiteX205" fmla="*/ 426244 w 2478882"/>
              <a:gd name="connsiteY205" fmla="*/ 907257 h 1347788"/>
              <a:gd name="connsiteX206" fmla="*/ 466725 w 2478882"/>
              <a:gd name="connsiteY206" fmla="*/ 885825 h 1347788"/>
              <a:gd name="connsiteX207" fmla="*/ 488157 w 2478882"/>
              <a:gd name="connsiteY207" fmla="*/ 890588 h 1347788"/>
              <a:gd name="connsiteX208" fmla="*/ 519113 w 2478882"/>
              <a:gd name="connsiteY208" fmla="*/ 878682 h 1347788"/>
              <a:gd name="connsiteX209" fmla="*/ 552450 w 2478882"/>
              <a:gd name="connsiteY209" fmla="*/ 904875 h 1347788"/>
              <a:gd name="connsiteX210" fmla="*/ 561975 w 2478882"/>
              <a:gd name="connsiteY210" fmla="*/ 931069 h 1347788"/>
              <a:gd name="connsiteX211" fmla="*/ 590550 w 2478882"/>
              <a:gd name="connsiteY211" fmla="*/ 923925 h 1347788"/>
              <a:gd name="connsiteX212" fmla="*/ 607219 w 2478882"/>
              <a:gd name="connsiteY212" fmla="*/ 945357 h 1347788"/>
              <a:gd name="connsiteX213" fmla="*/ 645319 w 2478882"/>
              <a:gd name="connsiteY213" fmla="*/ 950119 h 1347788"/>
              <a:gd name="connsiteX214" fmla="*/ 704850 w 2478882"/>
              <a:gd name="connsiteY214" fmla="*/ 959644 h 1347788"/>
              <a:gd name="connsiteX215" fmla="*/ 745332 w 2478882"/>
              <a:gd name="connsiteY215" fmla="*/ 966788 h 1347788"/>
              <a:gd name="connsiteX216" fmla="*/ 745332 w 2478882"/>
              <a:gd name="connsiteY216" fmla="*/ 966788 h 1347788"/>
              <a:gd name="connsiteX217" fmla="*/ 764382 w 2478882"/>
              <a:gd name="connsiteY217" fmla="*/ 935832 h 1347788"/>
              <a:gd name="connsiteX218" fmla="*/ 790575 w 2478882"/>
              <a:gd name="connsiteY218" fmla="*/ 935832 h 1347788"/>
              <a:gd name="connsiteX219" fmla="*/ 828675 w 2478882"/>
              <a:gd name="connsiteY219" fmla="*/ 935832 h 1347788"/>
              <a:gd name="connsiteX220" fmla="*/ 821532 w 2478882"/>
              <a:gd name="connsiteY220" fmla="*/ 950119 h 1347788"/>
              <a:gd name="connsiteX221" fmla="*/ 812007 w 2478882"/>
              <a:gd name="connsiteY221" fmla="*/ 964407 h 1347788"/>
              <a:gd name="connsiteX222" fmla="*/ 823913 w 2478882"/>
              <a:gd name="connsiteY222" fmla="*/ 973932 h 1347788"/>
              <a:gd name="connsiteX223" fmla="*/ 800100 w 2478882"/>
              <a:gd name="connsiteY223" fmla="*/ 992982 h 1347788"/>
              <a:gd name="connsiteX224" fmla="*/ 797719 w 2478882"/>
              <a:gd name="connsiteY224" fmla="*/ 1014413 h 1347788"/>
              <a:gd name="connsiteX225" fmla="*/ 790575 w 2478882"/>
              <a:gd name="connsiteY225" fmla="*/ 1026319 h 1347788"/>
              <a:gd name="connsiteX226" fmla="*/ 764382 w 2478882"/>
              <a:gd name="connsiteY226" fmla="*/ 1031082 h 1347788"/>
              <a:gd name="connsiteX227" fmla="*/ 771525 w 2478882"/>
              <a:gd name="connsiteY227" fmla="*/ 1054894 h 1347788"/>
              <a:gd name="connsiteX228" fmla="*/ 740569 w 2478882"/>
              <a:gd name="connsiteY228" fmla="*/ 1059657 h 1347788"/>
              <a:gd name="connsiteX229" fmla="*/ 726282 w 2478882"/>
              <a:gd name="connsiteY229" fmla="*/ 1042988 h 1347788"/>
              <a:gd name="connsiteX230" fmla="*/ 695325 w 2478882"/>
              <a:gd name="connsiteY230" fmla="*/ 1045369 h 1347788"/>
              <a:gd name="connsiteX231" fmla="*/ 669132 w 2478882"/>
              <a:gd name="connsiteY231" fmla="*/ 1052513 h 1347788"/>
              <a:gd name="connsiteX232" fmla="*/ 642938 w 2478882"/>
              <a:gd name="connsiteY232" fmla="*/ 1050132 h 1347788"/>
              <a:gd name="connsiteX233" fmla="*/ 621507 w 2478882"/>
              <a:gd name="connsiteY233" fmla="*/ 1047750 h 1347788"/>
              <a:gd name="connsiteX234" fmla="*/ 621507 w 2478882"/>
              <a:gd name="connsiteY234" fmla="*/ 1033463 h 1347788"/>
              <a:gd name="connsiteX235" fmla="*/ 600075 w 2478882"/>
              <a:gd name="connsiteY235" fmla="*/ 1035844 h 1347788"/>
              <a:gd name="connsiteX236" fmla="*/ 578644 w 2478882"/>
              <a:gd name="connsiteY236" fmla="*/ 1040607 h 1347788"/>
              <a:gd name="connsiteX237" fmla="*/ 571500 w 2478882"/>
              <a:gd name="connsiteY237" fmla="*/ 1031082 h 1347788"/>
              <a:gd name="connsiteX238" fmla="*/ 571500 w 2478882"/>
              <a:gd name="connsiteY238" fmla="*/ 1019175 h 1347788"/>
              <a:gd name="connsiteX239" fmla="*/ 571500 w 2478882"/>
              <a:gd name="connsiteY239" fmla="*/ 1019175 h 1347788"/>
              <a:gd name="connsiteX240" fmla="*/ 626269 w 2478882"/>
              <a:gd name="connsiteY240" fmla="*/ 1004888 h 1347788"/>
              <a:gd name="connsiteX241" fmla="*/ 647700 w 2478882"/>
              <a:gd name="connsiteY241" fmla="*/ 988219 h 1347788"/>
              <a:gd name="connsiteX242" fmla="*/ 647700 w 2478882"/>
              <a:gd name="connsiteY242" fmla="*/ 988219 h 1347788"/>
              <a:gd name="connsiteX243" fmla="*/ 647700 w 2478882"/>
              <a:gd name="connsiteY243" fmla="*/ 988219 h 1347788"/>
              <a:gd name="connsiteX244" fmla="*/ 597694 w 2478882"/>
              <a:gd name="connsiteY244" fmla="*/ 988219 h 1347788"/>
              <a:gd name="connsiteX245" fmla="*/ 581025 w 2478882"/>
              <a:gd name="connsiteY245" fmla="*/ 990600 h 1347788"/>
              <a:gd name="connsiteX246" fmla="*/ 578644 w 2478882"/>
              <a:gd name="connsiteY246" fmla="*/ 969169 h 1347788"/>
              <a:gd name="connsiteX247" fmla="*/ 550069 w 2478882"/>
              <a:gd name="connsiteY247" fmla="*/ 966788 h 1347788"/>
              <a:gd name="connsiteX248" fmla="*/ 559594 w 2478882"/>
              <a:gd name="connsiteY248" fmla="*/ 988219 h 1347788"/>
              <a:gd name="connsiteX249" fmla="*/ 545307 w 2478882"/>
              <a:gd name="connsiteY249" fmla="*/ 992982 h 1347788"/>
              <a:gd name="connsiteX250" fmla="*/ 511969 w 2478882"/>
              <a:gd name="connsiteY250" fmla="*/ 988219 h 1347788"/>
              <a:gd name="connsiteX251" fmla="*/ 492919 w 2478882"/>
              <a:gd name="connsiteY251" fmla="*/ 990600 h 1347788"/>
              <a:gd name="connsiteX252" fmla="*/ 507207 w 2478882"/>
              <a:gd name="connsiteY252" fmla="*/ 1007269 h 1347788"/>
              <a:gd name="connsiteX253" fmla="*/ 516732 w 2478882"/>
              <a:gd name="connsiteY253" fmla="*/ 1019175 h 1347788"/>
              <a:gd name="connsiteX254" fmla="*/ 507207 w 2478882"/>
              <a:gd name="connsiteY254" fmla="*/ 1028700 h 1347788"/>
              <a:gd name="connsiteX255" fmla="*/ 507207 w 2478882"/>
              <a:gd name="connsiteY255" fmla="*/ 1028700 h 1347788"/>
              <a:gd name="connsiteX256" fmla="*/ 497682 w 2478882"/>
              <a:gd name="connsiteY256" fmla="*/ 1054894 h 1347788"/>
              <a:gd name="connsiteX257" fmla="*/ 469107 w 2478882"/>
              <a:gd name="connsiteY257" fmla="*/ 1076325 h 1347788"/>
              <a:gd name="connsiteX258" fmla="*/ 454819 w 2478882"/>
              <a:gd name="connsiteY258" fmla="*/ 1071563 h 1347788"/>
              <a:gd name="connsiteX259" fmla="*/ 438150 w 2478882"/>
              <a:gd name="connsiteY259" fmla="*/ 1085850 h 1347788"/>
              <a:gd name="connsiteX260" fmla="*/ 431007 w 2478882"/>
              <a:gd name="connsiteY260" fmla="*/ 1083469 h 1347788"/>
              <a:gd name="connsiteX261" fmla="*/ 433388 w 2478882"/>
              <a:gd name="connsiteY261" fmla="*/ 1059657 h 1347788"/>
              <a:gd name="connsiteX262" fmla="*/ 435769 w 2478882"/>
              <a:gd name="connsiteY262" fmla="*/ 1035844 h 1347788"/>
              <a:gd name="connsiteX263" fmla="*/ 426244 w 2478882"/>
              <a:gd name="connsiteY263" fmla="*/ 1031082 h 1347788"/>
              <a:gd name="connsiteX264" fmla="*/ 423863 w 2478882"/>
              <a:gd name="connsiteY264" fmla="*/ 1047750 h 1347788"/>
              <a:gd name="connsiteX265" fmla="*/ 416719 w 2478882"/>
              <a:gd name="connsiteY265" fmla="*/ 1062038 h 1347788"/>
              <a:gd name="connsiteX266" fmla="*/ 392907 w 2478882"/>
              <a:gd name="connsiteY266" fmla="*/ 1052513 h 1347788"/>
              <a:gd name="connsiteX267" fmla="*/ 383382 w 2478882"/>
              <a:gd name="connsiteY267" fmla="*/ 1050132 h 1347788"/>
              <a:gd name="connsiteX268" fmla="*/ 383382 w 2478882"/>
              <a:gd name="connsiteY268" fmla="*/ 1069182 h 1347788"/>
              <a:gd name="connsiteX269" fmla="*/ 404813 w 2478882"/>
              <a:gd name="connsiteY269" fmla="*/ 1088232 h 1347788"/>
              <a:gd name="connsiteX270" fmla="*/ 376238 w 2478882"/>
              <a:gd name="connsiteY270" fmla="*/ 1090613 h 1347788"/>
              <a:gd name="connsiteX271" fmla="*/ 371475 w 2478882"/>
              <a:gd name="connsiteY271" fmla="*/ 1100138 h 1347788"/>
              <a:gd name="connsiteX272" fmla="*/ 342900 w 2478882"/>
              <a:gd name="connsiteY272" fmla="*/ 1090613 h 1347788"/>
              <a:gd name="connsiteX273" fmla="*/ 342900 w 2478882"/>
              <a:gd name="connsiteY273" fmla="*/ 1109663 h 1347788"/>
              <a:gd name="connsiteX274" fmla="*/ 333375 w 2478882"/>
              <a:gd name="connsiteY274" fmla="*/ 1121569 h 1347788"/>
              <a:gd name="connsiteX275" fmla="*/ 323850 w 2478882"/>
              <a:gd name="connsiteY275" fmla="*/ 1121569 h 1347788"/>
              <a:gd name="connsiteX276" fmla="*/ 316707 w 2478882"/>
              <a:gd name="connsiteY276" fmla="*/ 1088232 h 1347788"/>
              <a:gd name="connsiteX277" fmla="*/ 290513 w 2478882"/>
              <a:gd name="connsiteY277" fmla="*/ 1073944 h 1347788"/>
              <a:gd name="connsiteX278" fmla="*/ 271463 w 2478882"/>
              <a:gd name="connsiteY278" fmla="*/ 1062038 h 1347788"/>
              <a:gd name="connsiteX279" fmla="*/ 278607 w 2478882"/>
              <a:gd name="connsiteY279" fmla="*/ 1012032 h 1347788"/>
              <a:gd name="connsiteX280" fmla="*/ 285750 w 2478882"/>
              <a:gd name="connsiteY280" fmla="*/ 978694 h 1347788"/>
              <a:gd name="connsiteX281" fmla="*/ 328613 w 2478882"/>
              <a:gd name="connsiteY281" fmla="*/ 954882 h 1347788"/>
              <a:gd name="connsiteX282" fmla="*/ 338138 w 2478882"/>
              <a:gd name="connsiteY282" fmla="*/ 938213 h 1347788"/>
              <a:gd name="connsiteX283" fmla="*/ 350044 w 2478882"/>
              <a:gd name="connsiteY283" fmla="*/ 912019 h 1347788"/>
              <a:gd name="connsiteX284" fmla="*/ 350044 w 2478882"/>
              <a:gd name="connsiteY284" fmla="*/ 912019 h 1347788"/>
              <a:gd name="connsiteX285" fmla="*/ 321469 w 2478882"/>
              <a:gd name="connsiteY285" fmla="*/ 919163 h 1347788"/>
              <a:gd name="connsiteX286" fmla="*/ 314325 w 2478882"/>
              <a:gd name="connsiteY286" fmla="*/ 895350 h 1347788"/>
              <a:gd name="connsiteX287" fmla="*/ 311944 w 2478882"/>
              <a:gd name="connsiteY287" fmla="*/ 916782 h 1347788"/>
              <a:gd name="connsiteX288" fmla="*/ 300038 w 2478882"/>
              <a:gd name="connsiteY288" fmla="*/ 950119 h 1347788"/>
              <a:gd name="connsiteX289" fmla="*/ 288132 w 2478882"/>
              <a:gd name="connsiteY289" fmla="*/ 942975 h 1347788"/>
              <a:gd name="connsiteX290" fmla="*/ 288132 w 2478882"/>
              <a:gd name="connsiteY290" fmla="*/ 919163 h 1347788"/>
              <a:gd name="connsiteX291" fmla="*/ 288132 w 2478882"/>
              <a:gd name="connsiteY291" fmla="*/ 907257 h 1347788"/>
              <a:gd name="connsiteX292" fmla="*/ 278607 w 2478882"/>
              <a:gd name="connsiteY292" fmla="*/ 895350 h 1347788"/>
              <a:gd name="connsiteX293" fmla="*/ 269082 w 2478882"/>
              <a:gd name="connsiteY293" fmla="*/ 902494 h 1347788"/>
              <a:gd name="connsiteX294" fmla="*/ 264319 w 2478882"/>
              <a:gd name="connsiteY294" fmla="*/ 938213 h 1347788"/>
              <a:gd name="connsiteX295" fmla="*/ 280988 w 2478882"/>
              <a:gd name="connsiteY295" fmla="*/ 957263 h 1347788"/>
              <a:gd name="connsiteX296" fmla="*/ 276225 w 2478882"/>
              <a:gd name="connsiteY296" fmla="*/ 976313 h 1347788"/>
              <a:gd name="connsiteX297" fmla="*/ 264319 w 2478882"/>
              <a:gd name="connsiteY297" fmla="*/ 1007269 h 1347788"/>
              <a:gd name="connsiteX298" fmla="*/ 250032 w 2478882"/>
              <a:gd name="connsiteY298" fmla="*/ 1031082 h 1347788"/>
              <a:gd name="connsiteX299" fmla="*/ 207169 w 2478882"/>
              <a:gd name="connsiteY299" fmla="*/ 1019175 h 1347788"/>
              <a:gd name="connsiteX300" fmla="*/ 200025 w 2478882"/>
              <a:gd name="connsiteY300" fmla="*/ 988219 h 1347788"/>
              <a:gd name="connsiteX301" fmla="*/ 157163 w 2478882"/>
              <a:gd name="connsiteY301" fmla="*/ 962025 h 1347788"/>
              <a:gd name="connsiteX302" fmla="*/ 104775 w 2478882"/>
              <a:gd name="connsiteY302" fmla="*/ 940594 h 1347788"/>
              <a:gd name="connsiteX303" fmla="*/ 61913 w 2478882"/>
              <a:gd name="connsiteY303" fmla="*/ 902494 h 1347788"/>
              <a:gd name="connsiteX304" fmla="*/ 35719 w 2478882"/>
              <a:gd name="connsiteY304" fmla="*/ 864394 h 1347788"/>
              <a:gd name="connsiteX305" fmla="*/ 11907 w 2478882"/>
              <a:gd name="connsiteY305" fmla="*/ 804863 h 1347788"/>
              <a:gd name="connsiteX306" fmla="*/ 0 w 2478882"/>
              <a:gd name="connsiteY306" fmla="*/ 735807 h 1347788"/>
              <a:gd name="connsiteX307" fmla="*/ 2382 w 2478882"/>
              <a:gd name="connsiteY307" fmla="*/ 676275 h 1347788"/>
              <a:gd name="connsiteX308" fmla="*/ 2382 w 2478882"/>
              <a:gd name="connsiteY308" fmla="*/ 645319 h 1347788"/>
              <a:gd name="connsiteX309" fmla="*/ 2052638 w 2478882"/>
              <a:gd name="connsiteY309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238375 w 2478882"/>
              <a:gd name="connsiteY3" fmla="*/ 719138 h 1347788"/>
              <a:gd name="connsiteX4" fmla="*/ 2266950 w 2478882"/>
              <a:gd name="connsiteY4" fmla="*/ 764382 h 1347788"/>
              <a:gd name="connsiteX5" fmla="*/ 2288382 w 2478882"/>
              <a:gd name="connsiteY5" fmla="*/ 821532 h 1347788"/>
              <a:gd name="connsiteX6" fmla="*/ 2297907 w 2478882"/>
              <a:gd name="connsiteY6" fmla="*/ 871538 h 1347788"/>
              <a:gd name="connsiteX7" fmla="*/ 2340769 w 2478882"/>
              <a:gd name="connsiteY7" fmla="*/ 909638 h 1347788"/>
              <a:gd name="connsiteX8" fmla="*/ 2343150 w 2478882"/>
              <a:gd name="connsiteY8" fmla="*/ 950119 h 1347788"/>
              <a:gd name="connsiteX9" fmla="*/ 2347913 w 2478882"/>
              <a:gd name="connsiteY9" fmla="*/ 964407 h 1347788"/>
              <a:gd name="connsiteX10" fmla="*/ 2364582 w 2478882"/>
              <a:gd name="connsiteY10" fmla="*/ 978694 h 1347788"/>
              <a:gd name="connsiteX11" fmla="*/ 2359819 w 2478882"/>
              <a:gd name="connsiteY11" fmla="*/ 995363 h 1347788"/>
              <a:gd name="connsiteX12" fmla="*/ 2393157 w 2478882"/>
              <a:gd name="connsiteY12" fmla="*/ 1019175 h 1347788"/>
              <a:gd name="connsiteX13" fmla="*/ 2409825 w 2478882"/>
              <a:gd name="connsiteY13" fmla="*/ 1059657 h 1347788"/>
              <a:gd name="connsiteX14" fmla="*/ 2390775 w 2478882"/>
              <a:gd name="connsiteY14" fmla="*/ 1069182 h 1347788"/>
              <a:gd name="connsiteX15" fmla="*/ 2376488 w 2478882"/>
              <a:gd name="connsiteY15" fmla="*/ 1047750 h 1347788"/>
              <a:gd name="connsiteX16" fmla="*/ 2364582 w 2478882"/>
              <a:gd name="connsiteY16" fmla="*/ 1035844 h 1347788"/>
              <a:gd name="connsiteX17" fmla="*/ 2355057 w 2478882"/>
              <a:gd name="connsiteY17" fmla="*/ 1035844 h 1347788"/>
              <a:gd name="connsiteX18" fmla="*/ 2352675 w 2478882"/>
              <a:gd name="connsiteY18" fmla="*/ 1057275 h 1347788"/>
              <a:gd name="connsiteX19" fmla="*/ 2371725 w 2478882"/>
              <a:gd name="connsiteY19" fmla="*/ 1090613 h 1347788"/>
              <a:gd name="connsiteX20" fmla="*/ 2386013 w 2478882"/>
              <a:gd name="connsiteY20" fmla="*/ 1104900 h 1347788"/>
              <a:gd name="connsiteX21" fmla="*/ 2400300 w 2478882"/>
              <a:gd name="connsiteY21" fmla="*/ 1085850 h 1347788"/>
              <a:gd name="connsiteX22" fmla="*/ 2414588 w 2478882"/>
              <a:gd name="connsiteY22" fmla="*/ 1090613 h 1347788"/>
              <a:gd name="connsiteX23" fmla="*/ 2421732 w 2478882"/>
              <a:gd name="connsiteY23" fmla="*/ 1116807 h 1347788"/>
              <a:gd name="connsiteX24" fmla="*/ 2424113 w 2478882"/>
              <a:gd name="connsiteY24" fmla="*/ 1128713 h 1347788"/>
              <a:gd name="connsiteX25" fmla="*/ 2400300 w 2478882"/>
              <a:gd name="connsiteY25" fmla="*/ 1131094 h 1347788"/>
              <a:gd name="connsiteX26" fmla="*/ 2414588 w 2478882"/>
              <a:gd name="connsiteY26" fmla="*/ 1152525 h 1347788"/>
              <a:gd name="connsiteX27" fmla="*/ 2443163 w 2478882"/>
              <a:gd name="connsiteY27" fmla="*/ 1159669 h 1347788"/>
              <a:gd name="connsiteX28" fmla="*/ 2462213 w 2478882"/>
              <a:gd name="connsiteY28" fmla="*/ 1190625 h 1347788"/>
              <a:gd name="connsiteX29" fmla="*/ 2455069 w 2478882"/>
              <a:gd name="connsiteY29" fmla="*/ 1235869 h 1347788"/>
              <a:gd name="connsiteX30" fmla="*/ 2459832 w 2478882"/>
              <a:gd name="connsiteY30" fmla="*/ 1290638 h 1347788"/>
              <a:gd name="connsiteX31" fmla="*/ 2478882 w 2478882"/>
              <a:gd name="connsiteY31" fmla="*/ 1347788 h 1347788"/>
              <a:gd name="connsiteX32" fmla="*/ 2457450 w 2478882"/>
              <a:gd name="connsiteY32" fmla="*/ 1347788 h 1347788"/>
              <a:gd name="connsiteX33" fmla="*/ 2428875 w 2478882"/>
              <a:gd name="connsiteY33" fmla="*/ 1335882 h 1347788"/>
              <a:gd name="connsiteX34" fmla="*/ 2412207 w 2478882"/>
              <a:gd name="connsiteY34" fmla="*/ 1335882 h 1347788"/>
              <a:gd name="connsiteX35" fmla="*/ 2395538 w 2478882"/>
              <a:gd name="connsiteY35" fmla="*/ 1326357 h 1347788"/>
              <a:gd name="connsiteX36" fmla="*/ 2378869 w 2478882"/>
              <a:gd name="connsiteY36" fmla="*/ 1316832 h 1347788"/>
              <a:gd name="connsiteX37" fmla="*/ 2383632 w 2478882"/>
              <a:gd name="connsiteY37" fmla="*/ 1269207 h 1347788"/>
              <a:gd name="connsiteX38" fmla="*/ 2336007 w 2478882"/>
              <a:gd name="connsiteY38" fmla="*/ 1245394 h 1347788"/>
              <a:gd name="connsiteX39" fmla="*/ 2297907 w 2478882"/>
              <a:gd name="connsiteY39" fmla="*/ 1233488 h 1347788"/>
              <a:gd name="connsiteX40" fmla="*/ 2238375 w 2478882"/>
              <a:gd name="connsiteY40" fmla="*/ 1214438 h 1347788"/>
              <a:gd name="connsiteX41" fmla="*/ 2185988 w 2478882"/>
              <a:gd name="connsiteY41" fmla="*/ 1212057 h 1347788"/>
              <a:gd name="connsiteX42" fmla="*/ 2164557 w 2478882"/>
              <a:gd name="connsiteY42" fmla="*/ 1207294 h 1347788"/>
              <a:gd name="connsiteX43" fmla="*/ 2193132 w 2478882"/>
              <a:gd name="connsiteY43" fmla="*/ 1188244 h 1347788"/>
              <a:gd name="connsiteX44" fmla="*/ 2178844 w 2478882"/>
              <a:gd name="connsiteY44" fmla="*/ 1185863 h 1347788"/>
              <a:gd name="connsiteX45" fmla="*/ 2183607 w 2478882"/>
              <a:gd name="connsiteY45" fmla="*/ 1169194 h 1347788"/>
              <a:gd name="connsiteX46" fmla="*/ 2205038 w 2478882"/>
              <a:gd name="connsiteY46" fmla="*/ 1145382 h 1347788"/>
              <a:gd name="connsiteX47" fmla="*/ 2197894 w 2478882"/>
              <a:gd name="connsiteY47" fmla="*/ 1140619 h 1347788"/>
              <a:gd name="connsiteX48" fmla="*/ 2166938 w 2478882"/>
              <a:gd name="connsiteY48" fmla="*/ 1164432 h 1347788"/>
              <a:gd name="connsiteX49" fmla="*/ 2155032 w 2478882"/>
              <a:gd name="connsiteY49" fmla="*/ 1164432 h 1347788"/>
              <a:gd name="connsiteX50" fmla="*/ 2147888 w 2478882"/>
              <a:gd name="connsiteY50" fmla="*/ 1152525 h 1347788"/>
              <a:gd name="connsiteX51" fmla="*/ 2138363 w 2478882"/>
              <a:gd name="connsiteY51" fmla="*/ 1147763 h 1347788"/>
              <a:gd name="connsiteX52" fmla="*/ 2119313 w 2478882"/>
              <a:gd name="connsiteY52" fmla="*/ 1152525 h 1347788"/>
              <a:gd name="connsiteX53" fmla="*/ 2126457 w 2478882"/>
              <a:gd name="connsiteY53" fmla="*/ 1173957 h 1347788"/>
              <a:gd name="connsiteX54" fmla="*/ 2102644 w 2478882"/>
              <a:gd name="connsiteY54" fmla="*/ 1176338 h 1347788"/>
              <a:gd name="connsiteX55" fmla="*/ 2088357 w 2478882"/>
              <a:gd name="connsiteY55" fmla="*/ 1169194 h 1347788"/>
              <a:gd name="connsiteX56" fmla="*/ 2078832 w 2478882"/>
              <a:gd name="connsiteY56" fmla="*/ 1154907 h 1347788"/>
              <a:gd name="connsiteX57" fmla="*/ 2066925 w 2478882"/>
              <a:gd name="connsiteY57" fmla="*/ 1162050 h 1347788"/>
              <a:gd name="connsiteX58" fmla="*/ 2040732 w 2478882"/>
              <a:gd name="connsiteY58" fmla="*/ 1164432 h 1347788"/>
              <a:gd name="connsiteX59" fmla="*/ 1971675 w 2478882"/>
              <a:gd name="connsiteY59" fmla="*/ 1154907 h 1347788"/>
              <a:gd name="connsiteX60" fmla="*/ 1935957 w 2478882"/>
              <a:gd name="connsiteY60" fmla="*/ 1138238 h 1347788"/>
              <a:gd name="connsiteX61" fmla="*/ 1921669 w 2478882"/>
              <a:gd name="connsiteY61" fmla="*/ 1104900 h 1347788"/>
              <a:gd name="connsiteX62" fmla="*/ 1921669 w 2478882"/>
              <a:gd name="connsiteY62" fmla="*/ 1083469 h 1347788"/>
              <a:gd name="connsiteX63" fmla="*/ 1893094 w 2478882"/>
              <a:gd name="connsiteY63" fmla="*/ 1057275 h 1347788"/>
              <a:gd name="connsiteX64" fmla="*/ 1869282 w 2478882"/>
              <a:gd name="connsiteY64" fmla="*/ 1042988 h 1347788"/>
              <a:gd name="connsiteX65" fmla="*/ 1850232 w 2478882"/>
              <a:gd name="connsiteY65" fmla="*/ 1028700 h 1347788"/>
              <a:gd name="connsiteX66" fmla="*/ 1843088 w 2478882"/>
              <a:gd name="connsiteY66" fmla="*/ 1016794 h 1347788"/>
              <a:gd name="connsiteX67" fmla="*/ 1804988 w 2478882"/>
              <a:gd name="connsiteY67" fmla="*/ 1012032 h 1347788"/>
              <a:gd name="connsiteX68" fmla="*/ 1769269 w 2478882"/>
              <a:gd name="connsiteY68" fmla="*/ 1007269 h 1347788"/>
              <a:gd name="connsiteX69" fmla="*/ 1750219 w 2478882"/>
              <a:gd name="connsiteY69" fmla="*/ 981075 h 1347788"/>
              <a:gd name="connsiteX70" fmla="*/ 1709738 w 2478882"/>
              <a:gd name="connsiteY70" fmla="*/ 962025 h 1347788"/>
              <a:gd name="connsiteX71" fmla="*/ 1678782 w 2478882"/>
              <a:gd name="connsiteY71" fmla="*/ 947738 h 1347788"/>
              <a:gd name="connsiteX72" fmla="*/ 1659732 w 2478882"/>
              <a:gd name="connsiteY72" fmla="*/ 945357 h 1347788"/>
              <a:gd name="connsiteX73" fmla="*/ 1659732 w 2478882"/>
              <a:gd name="connsiteY73" fmla="*/ 921544 h 1347788"/>
              <a:gd name="connsiteX74" fmla="*/ 1640682 w 2478882"/>
              <a:gd name="connsiteY74" fmla="*/ 928688 h 1347788"/>
              <a:gd name="connsiteX75" fmla="*/ 1640682 w 2478882"/>
              <a:gd name="connsiteY75" fmla="*/ 928688 h 1347788"/>
              <a:gd name="connsiteX76" fmla="*/ 1619250 w 2478882"/>
              <a:gd name="connsiteY76" fmla="*/ 892969 h 1347788"/>
              <a:gd name="connsiteX77" fmla="*/ 1595438 w 2478882"/>
              <a:gd name="connsiteY77" fmla="*/ 871538 h 1347788"/>
              <a:gd name="connsiteX78" fmla="*/ 1581150 w 2478882"/>
              <a:gd name="connsiteY78" fmla="*/ 864394 h 1347788"/>
              <a:gd name="connsiteX79" fmla="*/ 1581150 w 2478882"/>
              <a:gd name="connsiteY79" fmla="*/ 845344 h 1347788"/>
              <a:gd name="connsiteX80" fmla="*/ 1602582 w 2478882"/>
              <a:gd name="connsiteY80" fmla="*/ 835819 h 1347788"/>
              <a:gd name="connsiteX81" fmla="*/ 1633538 w 2478882"/>
              <a:gd name="connsiteY81" fmla="*/ 842963 h 1347788"/>
              <a:gd name="connsiteX82" fmla="*/ 1657350 w 2478882"/>
              <a:gd name="connsiteY82" fmla="*/ 828675 h 1347788"/>
              <a:gd name="connsiteX83" fmla="*/ 1669257 w 2478882"/>
              <a:gd name="connsiteY83" fmla="*/ 816769 h 1347788"/>
              <a:gd name="connsiteX84" fmla="*/ 1688307 w 2478882"/>
              <a:gd name="connsiteY84" fmla="*/ 804863 h 1347788"/>
              <a:gd name="connsiteX85" fmla="*/ 1650207 w 2478882"/>
              <a:gd name="connsiteY85" fmla="*/ 771525 h 1347788"/>
              <a:gd name="connsiteX86" fmla="*/ 1624013 w 2478882"/>
              <a:gd name="connsiteY86" fmla="*/ 778669 h 1347788"/>
              <a:gd name="connsiteX87" fmla="*/ 1626393 w 2478882"/>
              <a:gd name="connsiteY87" fmla="*/ 795338 h 1347788"/>
              <a:gd name="connsiteX88" fmla="*/ 1607344 w 2478882"/>
              <a:gd name="connsiteY88" fmla="*/ 802481 h 1347788"/>
              <a:gd name="connsiteX89" fmla="*/ 1581151 w 2478882"/>
              <a:gd name="connsiteY89" fmla="*/ 809625 h 1347788"/>
              <a:gd name="connsiteX90" fmla="*/ 1559719 w 2478882"/>
              <a:gd name="connsiteY90" fmla="*/ 819150 h 1347788"/>
              <a:gd name="connsiteX91" fmla="*/ 1552575 w 2478882"/>
              <a:gd name="connsiteY91" fmla="*/ 835819 h 1347788"/>
              <a:gd name="connsiteX92" fmla="*/ 1531144 w 2478882"/>
              <a:gd name="connsiteY92" fmla="*/ 835819 h 1347788"/>
              <a:gd name="connsiteX93" fmla="*/ 1516857 w 2478882"/>
              <a:gd name="connsiteY93" fmla="*/ 845344 h 1347788"/>
              <a:gd name="connsiteX94" fmla="*/ 1485900 w 2478882"/>
              <a:gd name="connsiteY94" fmla="*/ 840582 h 1347788"/>
              <a:gd name="connsiteX95" fmla="*/ 1438275 w 2478882"/>
              <a:gd name="connsiteY95" fmla="*/ 835819 h 1347788"/>
              <a:gd name="connsiteX96" fmla="*/ 1416844 w 2478882"/>
              <a:gd name="connsiteY96" fmla="*/ 821532 h 1347788"/>
              <a:gd name="connsiteX97" fmla="*/ 1385888 w 2478882"/>
              <a:gd name="connsiteY97" fmla="*/ 823913 h 1347788"/>
              <a:gd name="connsiteX98" fmla="*/ 1359694 w 2478882"/>
              <a:gd name="connsiteY98" fmla="*/ 833438 h 1347788"/>
              <a:gd name="connsiteX99" fmla="*/ 1343025 w 2478882"/>
              <a:gd name="connsiteY99" fmla="*/ 828675 h 1347788"/>
              <a:gd name="connsiteX100" fmla="*/ 1323975 w 2478882"/>
              <a:gd name="connsiteY100" fmla="*/ 800100 h 1347788"/>
              <a:gd name="connsiteX101" fmla="*/ 1323975 w 2478882"/>
              <a:gd name="connsiteY101" fmla="*/ 788194 h 1347788"/>
              <a:gd name="connsiteX102" fmla="*/ 1314450 w 2478882"/>
              <a:gd name="connsiteY102" fmla="*/ 812007 h 1347788"/>
              <a:gd name="connsiteX103" fmla="*/ 1319213 w 2478882"/>
              <a:gd name="connsiteY103" fmla="*/ 845344 h 1347788"/>
              <a:gd name="connsiteX104" fmla="*/ 1312069 w 2478882"/>
              <a:gd name="connsiteY104" fmla="*/ 864394 h 1347788"/>
              <a:gd name="connsiteX105" fmla="*/ 1283494 w 2478882"/>
              <a:gd name="connsiteY105" fmla="*/ 864394 h 1347788"/>
              <a:gd name="connsiteX106" fmla="*/ 1264444 w 2478882"/>
              <a:gd name="connsiteY106" fmla="*/ 850107 h 1347788"/>
              <a:gd name="connsiteX107" fmla="*/ 1243013 w 2478882"/>
              <a:gd name="connsiteY107" fmla="*/ 850107 h 1347788"/>
              <a:gd name="connsiteX108" fmla="*/ 1219200 w 2478882"/>
              <a:gd name="connsiteY108" fmla="*/ 840582 h 1347788"/>
              <a:gd name="connsiteX109" fmla="*/ 1212057 w 2478882"/>
              <a:gd name="connsiteY109" fmla="*/ 833438 h 1347788"/>
              <a:gd name="connsiteX110" fmla="*/ 1212057 w 2478882"/>
              <a:gd name="connsiteY110" fmla="*/ 809625 h 1347788"/>
              <a:gd name="connsiteX111" fmla="*/ 1214438 w 2478882"/>
              <a:gd name="connsiteY111" fmla="*/ 785813 h 1347788"/>
              <a:gd name="connsiteX112" fmla="*/ 1219200 w 2478882"/>
              <a:gd name="connsiteY112" fmla="*/ 762000 h 1347788"/>
              <a:gd name="connsiteX113" fmla="*/ 1235869 w 2478882"/>
              <a:gd name="connsiteY113" fmla="*/ 747713 h 1347788"/>
              <a:gd name="connsiteX114" fmla="*/ 1243013 w 2478882"/>
              <a:gd name="connsiteY114" fmla="*/ 740569 h 1347788"/>
              <a:gd name="connsiteX115" fmla="*/ 1233488 w 2478882"/>
              <a:gd name="connsiteY115" fmla="*/ 716757 h 1347788"/>
              <a:gd name="connsiteX116" fmla="*/ 1200150 w 2478882"/>
              <a:gd name="connsiteY116" fmla="*/ 688182 h 1347788"/>
              <a:gd name="connsiteX117" fmla="*/ 1176338 w 2478882"/>
              <a:gd name="connsiteY117" fmla="*/ 671513 h 1347788"/>
              <a:gd name="connsiteX118" fmla="*/ 1162050 w 2478882"/>
              <a:gd name="connsiteY118" fmla="*/ 652463 h 1347788"/>
              <a:gd name="connsiteX119" fmla="*/ 1162050 w 2478882"/>
              <a:gd name="connsiteY119" fmla="*/ 652463 h 1347788"/>
              <a:gd name="connsiteX120" fmla="*/ 1166813 w 2478882"/>
              <a:gd name="connsiteY120" fmla="*/ 690563 h 1347788"/>
              <a:gd name="connsiteX121" fmla="*/ 1169194 w 2478882"/>
              <a:gd name="connsiteY121" fmla="*/ 719138 h 1347788"/>
              <a:gd name="connsiteX122" fmla="*/ 1195388 w 2478882"/>
              <a:gd name="connsiteY122" fmla="*/ 731044 h 1347788"/>
              <a:gd name="connsiteX123" fmla="*/ 1204913 w 2478882"/>
              <a:gd name="connsiteY123" fmla="*/ 745332 h 1347788"/>
              <a:gd name="connsiteX124" fmla="*/ 1195388 w 2478882"/>
              <a:gd name="connsiteY124" fmla="*/ 771525 h 1347788"/>
              <a:gd name="connsiteX125" fmla="*/ 1197769 w 2478882"/>
              <a:gd name="connsiteY125" fmla="*/ 797719 h 1347788"/>
              <a:gd name="connsiteX126" fmla="*/ 1190625 w 2478882"/>
              <a:gd name="connsiteY126" fmla="*/ 819150 h 1347788"/>
              <a:gd name="connsiteX127" fmla="*/ 1195388 w 2478882"/>
              <a:gd name="connsiteY127" fmla="*/ 838200 h 1347788"/>
              <a:gd name="connsiteX128" fmla="*/ 1195388 w 2478882"/>
              <a:gd name="connsiteY128" fmla="*/ 838200 h 1347788"/>
              <a:gd name="connsiteX129" fmla="*/ 1166813 w 2478882"/>
              <a:gd name="connsiteY129" fmla="*/ 838200 h 1347788"/>
              <a:gd name="connsiteX130" fmla="*/ 1150144 w 2478882"/>
              <a:gd name="connsiteY130" fmla="*/ 838200 h 1347788"/>
              <a:gd name="connsiteX131" fmla="*/ 1131094 w 2478882"/>
              <a:gd name="connsiteY131" fmla="*/ 847725 h 1347788"/>
              <a:gd name="connsiteX132" fmla="*/ 1114425 w 2478882"/>
              <a:gd name="connsiteY132" fmla="*/ 838200 h 1347788"/>
              <a:gd name="connsiteX133" fmla="*/ 1088232 w 2478882"/>
              <a:gd name="connsiteY133" fmla="*/ 847725 h 1347788"/>
              <a:gd name="connsiteX134" fmla="*/ 1066800 w 2478882"/>
              <a:gd name="connsiteY134" fmla="*/ 854869 h 1347788"/>
              <a:gd name="connsiteX135" fmla="*/ 1059657 w 2478882"/>
              <a:gd name="connsiteY135" fmla="*/ 842963 h 1347788"/>
              <a:gd name="connsiteX136" fmla="*/ 1031082 w 2478882"/>
              <a:gd name="connsiteY136" fmla="*/ 852488 h 1347788"/>
              <a:gd name="connsiteX137" fmla="*/ 992982 w 2478882"/>
              <a:gd name="connsiteY137" fmla="*/ 823913 h 1347788"/>
              <a:gd name="connsiteX138" fmla="*/ 964407 w 2478882"/>
              <a:gd name="connsiteY138" fmla="*/ 826294 h 1347788"/>
              <a:gd name="connsiteX139" fmla="*/ 942975 w 2478882"/>
              <a:gd name="connsiteY139" fmla="*/ 835819 h 1347788"/>
              <a:gd name="connsiteX140" fmla="*/ 921544 w 2478882"/>
              <a:gd name="connsiteY140" fmla="*/ 852488 h 1347788"/>
              <a:gd name="connsiteX141" fmla="*/ 909638 w 2478882"/>
              <a:gd name="connsiteY141" fmla="*/ 833438 h 1347788"/>
              <a:gd name="connsiteX142" fmla="*/ 919163 w 2478882"/>
              <a:gd name="connsiteY142" fmla="*/ 807244 h 1347788"/>
              <a:gd name="connsiteX143" fmla="*/ 921544 w 2478882"/>
              <a:gd name="connsiteY143" fmla="*/ 797719 h 1347788"/>
              <a:gd name="connsiteX144" fmla="*/ 914400 w 2478882"/>
              <a:gd name="connsiteY144" fmla="*/ 778669 h 1347788"/>
              <a:gd name="connsiteX145" fmla="*/ 907257 w 2478882"/>
              <a:gd name="connsiteY145" fmla="*/ 771525 h 1347788"/>
              <a:gd name="connsiteX146" fmla="*/ 897732 w 2478882"/>
              <a:gd name="connsiteY146" fmla="*/ 800100 h 1347788"/>
              <a:gd name="connsiteX147" fmla="*/ 897732 w 2478882"/>
              <a:gd name="connsiteY147" fmla="*/ 823913 h 1347788"/>
              <a:gd name="connsiteX148" fmla="*/ 869157 w 2478882"/>
              <a:gd name="connsiteY148" fmla="*/ 828675 h 1347788"/>
              <a:gd name="connsiteX149" fmla="*/ 850107 w 2478882"/>
              <a:gd name="connsiteY149" fmla="*/ 833438 h 1347788"/>
              <a:gd name="connsiteX150" fmla="*/ 828675 w 2478882"/>
              <a:gd name="connsiteY150" fmla="*/ 804863 h 1347788"/>
              <a:gd name="connsiteX151" fmla="*/ 814388 w 2478882"/>
              <a:gd name="connsiteY151" fmla="*/ 783432 h 1347788"/>
              <a:gd name="connsiteX152" fmla="*/ 807244 w 2478882"/>
              <a:gd name="connsiteY152" fmla="*/ 759619 h 1347788"/>
              <a:gd name="connsiteX153" fmla="*/ 804863 w 2478882"/>
              <a:gd name="connsiteY153" fmla="*/ 733425 h 1347788"/>
              <a:gd name="connsiteX154" fmla="*/ 783432 w 2478882"/>
              <a:gd name="connsiteY154" fmla="*/ 692944 h 1347788"/>
              <a:gd name="connsiteX155" fmla="*/ 783432 w 2478882"/>
              <a:gd name="connsiteY155" fmla="*/ 719138 h 1347788"/>
              <a:gd name="connsiteX156" fmla="*/ 785813 w 2478882"/>
              <a:gd name="connsiteY156" fmla="*/ 757238 h 1347788"/>
              <a:gd name="connsiteX157" fmla="*/ 800100 w 2478882"/>
              <a:gd name="connsiteY157" fmla="*/ 792957 h 1347788"/>
              <a:gd name="connsiteX158" fmla="*/ 823913 w 2478882"/>
              <a:gd name="connsiteY158" fmla="*/ 833438 h 1347788"/>
              <a:gd name="connsiteX159" fmla="*/ 845344 w 2478882"/>
              <a:gd name="connsiteY159" fmla="*/ 854869 h 1347788"/>
              <a:gd name="connsiteX160" fmla="*/ 838200 w 2478882"/>
              <a:gd name="connsiteY160" fmla="*/ 873919 h 1347788"/>
              <a:gd name="connsiteX161" fmla="*/ 823913 w 2478882"/>
              <a:gd name="connsiteY161" fmla="*/ 902494 h 1347788"/>
              <a:gd name="connsiteX162" fmla="*/ 823913 w 2478882"/>
              <a:gd name="connsiteY162" fmla="*/ 902494 h 1347788"/>
              <a:gd name="connsiteX163" fmla="*/ 800100 w 2478882"/>
              <a:gd name="connsiteY163" fmla="*/ 902494 h 1347788"/>
              <a:gd name="connsiteX164" fmla="*/ 809625 w 2478882"/>
              <a:gd name="connsiteY164" fmla="*/ 869157 h 1347788"/>
              <a:gd name="connsiteX165" fmla="*/ 795338 w 2478882"/>
              <a:gd name="connsiteY165" fmla="*/ 885825 h 1347788"/>
              <a:gd name="connsiteX166" fmla="*/ 788194 w 2478882"/>
              <a:gd name="connsiteY166" fmla="*/ 862013 h 1347788"/>
              <a:gd name="connsiteX167" fmla="*/ 769144 w 2478882"/>
              <a:gd name="connsiteY167" fmla="*/ 864394 h 1347788"/>
              <a:gd name="connsiteX168" fmla="*/ 750094 w 2478882"/>
              <a:gd name="connsiteY168" fmla="*/ 862013 h 1347788"/>
              <a:gd name="connsiteX169" fmla="*/ 742950 w 2478882"/>
              <a:gd name="connsiteY169" fmla="*/ 852488 h 1347788"/>
              <a:gd name="connsiteX170" fmla="*/ 742950 w 2478882"/>
              <a:gd name="connsiteY170" fmla="*/ 852488 h 1347788"/>
              <a:gd name="connsiteX171" fmla="*/ 728663 w 2478882"/>
              <a:gd name="connsiteY171" fmla="*/ 850107 h 1347788"/>
              <a:gd name="connsiteX172" fmla="*/ 711994 w 2478882"/>
              <a:gd name="connsiteY172" fmla="*/ 850107 h 1347788"/>
              <a:gd name="connsiteX173" fmla="*/ 700088 w 2478882"/>
              <a:gd name="connsiteY173" fmla="*/ 866775 h 1347788"/>
              <a:gd name="connsiteX174" fmla="*/ 681038 w 2478882"/>
              <a:gd name="connsiteY174" fmla="*/ 866775 h 1347788"/>
              <a:gd name="connsiteX175" fmla="*/ 669132 w 2478882"/>
              <a:gd name="connsiteY175" fmla="*/ 852488 h 1347788"/>
              <a:gd name="connsiteX176" fmla="*/ 666750 w 2478882"/>
              <a:gd name="connsiteY176" fmla="*/ 852488 h 1347788"/>
              <a:gd name="connsiteX177" fmla="*/ 652463 w 2478882"/>
              <a:gd name="connsiteY177" fmla="*/ 866775 h 1347788"/>
              <a:gd name="connsiteX178" fmla="*/ 652463 w 2478882"/>
              <a:gd name="connsiteY178" fmla="*/ 881063 h 1347788"/>
              <a:gd name="connsiteX179" fmla="*/ 661988 w 2478882"/>
              <a:gd name="connsiteY179" fmla="*/ 890588 h 1347788"/>
              <a:gd name="connsiteX180" fmla="*/ 704850 w 2478882"/>
              <a:gd name="connsiteY180" fmla="*/ 890588 h 1347788"/>
              <a:gd name="connsiteX181" fmla="*/ 738188 w 2478882"/>
              <a:gd name="connsiteY181" fmla="*/ 890588 h 1347788"/>
              <a:gd name="connsiteX182" fmla="*/ 776288 w 2478882"/>
              <a:gd name="connsiteY182" fmla="*/ 888207 h 1347788"/>
              <a:gd name="connsiteX183" fmla="*/ 783432 w 2478882"/>
              <a:gd name="connsiteY183" fmla="*/ 900113 h 1347788"/>
              <a:gd name="connsiteX184" fmla="*/ 783432 w 2478882"/>
              <a:gd name="connsiteY184" fmla="*/ 900113 h 1347788"/>
              <a:gd name="connsiteX185" fmla="*/ 754857 w 2478882"/>
              <a:gd name="connsiteY185" fmla="*/ 914400 h 1347788"/>
              <a:gd name="connsiteX186" fmla="*/ 735807 w 2478882"/>
              <a:gd name="connsiteY186" fmla="*/ 931069 h 1347788"/>
              <a:gd name="connsiteX187" fmla="*/ 735807 w 2478882"/>
              <a:gd name="connsiteY187" fmla="*/ 931069 h 1347788"/>
              <a:gd name="connsiteX188" fmla="*/ 707232 w 2478882"/>
              <a:gd name="connsiteY188" fmla="*/ 919163 h 1347788"/>
              <a:gd name="connsiteX189" fmla="*/ 690563 w 2478882"/>
              <a:gd name="connsiteY189" fmla="*/ 909638 h 1347788"/>
              <a:gd name="connsiteX190" fmla="*/ 652463 w 2478882"/>
              <a:gd name="connsiteY190" fmla="*/ 909638 h 1347788"/>
              <a:gd name="connsiteX191" fmla="*/ 619125 w 2478882"/>
              <a:gd name="connsiteY191" fmla="*/ 914400 h 1347788"/>
              <a:gd name="connsiteX192" fmla="*/ 600075 w 2478882"/>
              <a:gd name="connsiteY192" fmla="*/ 897732 h 1347788"/>
              <a:gd name="connsiteX193" fmla="*/ 590550 w 2478882"/>
              <a:gd name="connsiteY193" fmla="*/ 859632 h 1347788"/>
              <a:gd name="connsiteX194" fmla="*/ 581025 w 2478882"/>
              <a:gd name="connsiteY194" fmla="*/ 845344 h 1347788"/>
              <a:gd name="connsiteX195" fmla="*/ 573882 w 2478882"/>
              <a:gd name="connsiteY195" fmla="*/ 828675 h 1347788"/>
              <a:gd name="connsiteX196" fmla="*/ 559594 w 2478882"/>
              <a:gd name="connsiteY196" fmla="*/ 835819 h 1347788"/>
              <a:gd name="connsiteX197" fmla="*/ 559594 w 2478882"/>
              <a:gd name="connsiteY197" fmla="*/ 859632 h 1347788"/>
              <a:gd name="connsiteX198" fmla="*/ 545307 w 2478882"/>
              <a:gd name="connsiteY198" fmla="*/ 845344 h 1347788"/>
              <a:gd name="connsiteX199" fmla="*/ 523875 w 2478882"/>
              <a:gd name="connsiteY199" fmla="*/ 838200 h 1347788"/>
              <a:gd name="connsiteX200" fmla="*/ 500063 w 2478882"/>
              <a:gd name="connsiteY200" fmla="*/ 840582 h 1347788"/>
              <a:gd name="connsiteX201" fmla="*/ 492919 w 2478882"/>
              <a:gd name="connsiteY201" fmla="*/ 862013 h 1347788"/>
              <a:gd name="connsiteX202" fmla="*/ 481013 w 2478882"/>
              <a:gd name="connsiteY202" fmla="*/ 866775 h 1347788"/>
              <a:gd name="connsiteX203" fmla="*/ 461963 w 2478882"/>
              <a:gd name="connsiteY203" fmla="*/ 866775 h 1347788"/>
              <a:gd name="connsiteX204" fmla="*/ 433388 w 2478882"/>
              <a:gd name="connsiteY204" fmla="*/ 876300 h 1347788"/>
              <a:gd name="connsiteX205" fmla="*/ 419100 w 2478882"/>
              <a:gd name="connsiteY205" fmla="*/ 900113 h 1347788"/>
              <a:gd name="connsiteX206" fmla="*/ 426244 w 2478882"/>
              <a:gd name="connsiteY206" fmla="*/ 907257 h 1347788"/>
              <a:gd name="connsiteX207" fmla="*/ 466725 w 2478882"/>
              <a:gd name="connsiteY207" fmla="*/ 885825 h 1347788"/>
              <a:gd name="connsiteX208" fmla="*/ 488157 w 2478882"/>
              <a:gd name="connsiteY208" fmla="*/ 890588 h 1347788"/>
              <a:gd name="connsiteX209" fmla="*/ 519113 w 2478882"/>
              <a:gd name="connsiteY209" fmla="*/ 878682 h 1347788"/>
              <a:gd name="connsiteX210" fmla="*/ 552450 w 2478882"/>
              <a:gd name="connsiteY210" fmla="*/ 904875 h 1347788"/>
              <a:gd name="connsiteX211" fmla="*/ 561975 w 2478882"/>
              <a:gd name="connsiteY211" fmla="*/ 931069 h 1347788"/>
              <a:gd name="connsiteX212" fmla="*/ 590550 w 2478882"/>
              <a:gd name="connsiteY212" fmla="*/ 923925 h 1347788"/>
              <a:gd name="connsiteX213" fmla="*/ 607219 w 2478882"/>
              <a:gd name="connsiteY213" fmla="*/ 945357 h 1347788"/>
              <a:gd name="connsiteX214" fmla="*/ 645319 w 2478882"/>
              <a:gd name="connsiteY214" fmla="*/ 950119 h 1347788"/>
              <a:gd name="connsiteX215" fmla="*/ 704850 w 2478882"/>
              <a:gd name="connsiteY215" fmla="*/ 959644 h 1347788"/>
              <a:gd name="connsiteX216" fmla="*/ 745332 w 2478882"/>
              <a:gd name="connsiteY216" fmla="*/ 966788 h 1347788"/>
              <a:gd name="connsiteX217" fmla="*/ 745332 w 2478882"/>
              <a:gd name="connsiteY217" fmla="*/ 966788 h 1347788"/>
              <a:gd name="connsiteX218" fmla="*/ 764382 w 2478882"/>
              <a:gd name="connsiteY218" fmla="*/ 935832 h 1347788"/>
              <a:gd name="connsiteX219" fmla="*/ 790575 w 2478882"/>
              <a:gd name="connsiteY219" fmla="*/ 935832 h 1347788"/>
              <a:gd name="connsiteX220" fmla="*/ 828675 w 2478882"/>
              <a:gd name="connsiteY220" fmla="*/ 935832 h 1347788"/>
              <a:gd name="connsiteX221" fmla="*/ 821532 w 2478882"/>
              <a:gd name="connsiteY221" fmla="*/ 950119 h 1347788"/>
              <a:gd name="connsiteX222" fmla="*/ 812007 w 2478882"/>
              <a:gd name="connsiteY222" fmla="*/ 964407 h 1347788"/>
              <a:gd name="connsiteX223" fmla="*/ 823913 w 2478882"/>
              <a:gd name="connsiteY223" fmla="*/ 973932 h 1347788"/>
              <a:gd name="connsiteX224" fmla="*/ 800100 w 2478882"/>
              <a:gd name="connsiteY224" fmla="*/ 992982 h 1347788"/>
              <a:gd name="connsiteX225" fmla="*/ 797719 w 2478882"/>
              <a:gd name="connsiteY225" fmla="*/ 1014413 h 1347788"/>
              <a:gd name="connsiteX226" fmla="*/ 790575 w 2478882"/>
              <a:gd name="connsiteY226" fmla="*/ 1026319 h 1347788"/>
              <a:gd name="connsiteX227" fmla="*/ 764382 w 2478882"/>
              <a:gd name="connsiteY227" fmla="*/ 1031082 h 1347788"/>
              <a:gd name="connsiteX228" fmla="*/ 771525 w 2478882"/>
              <a:gd name="connsiteY228" fmla="*/ 1054894 h 1347788"/>
              <a:gd name="connsiteX229" fmla="*/ 740569 w 2478882"/>
              <a:gd name="connsiteY229" fmla="*/ 1059657 h 1347788"/>
              <a:gd name="connsiteX230" fmla="*/ 726282 w 2478882"/>
              <a:gd name="connsiteY230" fmla="*/ 1042988 h 1347788"/>
              <a:gd name="connsiteX231" fmla="*/ 695325 w 2478882"/>
              <a:gd name="connsiteY231" fmla="*/ 1045369 h 1347788"/>
              <a:gd name="connsiteX232" fmla="*/ 669132 w 2478882"/>
              <a:gd name="connsiteY232" fmla="*/ 1052513 h 1347788"/>
              <a:gd name="connsiteX233" fmla="*/ 642938 w 2478882"/>
              <a:gd name="connsiteY233" fmla="*/ 1050132 h 1347788"/>
              <a:gd name="connsiteX234" fmla="*/ 621507 w 2478882"/>
              <a:gd name="connsiteY234" fmla="*/ 1047750 h 1347788"/>
              <a:gd name="connsiteX235" fmla="*/ 621507 w 2478882"/>
              <a:gd name="connsiteY235" fmla="*/ 1033463 h 1347788"/>
              <a:gd name="connsiteX236" fmla="*/ 600075 w 2478882"/>
              <a:gd name="connsiteY236" fmla="*/ 1035844 h 1347788"/>
              <a:gd name="connsiteX237" fmla="*/ 578644 w 2478882"/>
              <a:gd name="connsiteY237" fmla="*/ 1040607 h 1347788"/>
              <a:gd name="connsiteX238" fmla="*/ 571500 w 2478882"/>
              <a:gd name="connsiteY238" fmla="*/ 1031082 h 1347788"/>
              <a:gd name="connsiteX239" fmla="*/ 571500 w 2478882"/>
              <a:gd name="connsiteY239" fmla="*/ 1019175 h 1347788"/>
              <a:gd name="connsiteX240" fmla="*/ 571500 w 2478882"/>
              <a:gd name="connsiteY240" fmla="*/ 1019175 h 1347788"/>
              <a:gd name="connsiteX241" fmla="*/ 626269 w 2478882"/>
              <a:gd name="connsiteY241" fmla="*/ 1004888 h 1347788"/>
              <a:gd name="connsiteX242" fmla="*/ 647700 w 2478882"/>
              <a:gd name="connsiteY242" fmla="*/ 988219 h 1347788"/>
              <a:gd name="connsiteX243" fmla="*/ 647700 w 2478882"/>
              <a:gd name="connsiteY243" fmla="*/ 988219 h 1347788"/>
              <a:gd name="connsiteX244" fmla="*/ 647700 w 2478882"/>
              <a:gd name="connsiteY244" fmla="*/ 988219 h 1347788"/>
              <a:gd name="connsiteX245" fmla="*/ 597694 w 2478882"/>
              <a:gd name="connsiteY245" fmla="*/ 988219 h 1347788"/>
              <a:gd name="connsiteX246" fmla="*/ 581025 w 2478882"/>
              <a:gd name="connsiteY246" fmla="*/ 990600 h 1347788"/>
              <a:gd name="connsiteX247" fmla="*/ 578644 w 2478882"/>
              <a:gd name="connsiteY247" fmla="*/ 969169 h 1347788"/>
              <a:gd name="connsiteX248" fmla="*/ 550069 w 2478882"/>
              <a:gd name="connsiteY248" fmla="*/ 966788 h 1347788"/>
              <a:gd name="connsiteX249" fmla="*/ 559594 w 2478882"/>
              <a:gd name="connsiteY249" fmla="*/ 988219 h 1347788"/>
              <a:gd name="connsiteX250" fmla="*/ 545307 w 2478882"/>
              <a:gd name="connsiteY250" fmla="*/ 992982 h 1347788"/>
              <a:gd name="connsiteX251" fmla="*/ 511969 w 2478882"/>
              <a:gd name="connsiteY251" fmla="*/ 988219 h 1347788"/>
              <a:gd name="connsiteX252" fmla="*/ 492919 w 2478882"/>
              <a:gd name="connsiteY252" fmla="*/ 990600 h 1347788"/>
              <a:gd name="connsiteX253" fmla="*/ 507207 w 2478882"/>
              <a:gd name="connsiteY253" fmla="*/ 1007269 h 1347788"/>
              <a:gd name="connsiteX254" fmla="*/ 516732 w 2478882"/>
              <a:gd name="connsiteY254" fmla="*/ 1019175 h 1347788"/>
              <a:gd name="connsiteX255" fmla="*/ 507207 w 2478882"/>
              <a:gd name="connsiteY255" fmla="*/ 1028700 h 1347788"/>
              <a:gd name="connsiteX256" fmla="*/ 507207 w 2478882"/>
              <a:gd name="connsiteY256" fmla="*/ 1028700 h 1347788"/>
              <a:gd name="connsiteX257" fmla="*/ 497682 w 2478882"/>
              <a:gd name="connsiteY257" fmla="*/ 1054894 h 1347788"/>
              <a:gd name="connsiteX258" fmla="*/ 469107 w 2478882"/>
              <a:gd name="connsiteY258" fmla="*/ 1076325 h 1347788"/>
              <a:gd name="connsiteX259" fmla="*/ 454819 w 2478882"/>
              <a:gd name="connsiteY259" fmla="*/ 1071563 h 1347788"/>
              <a:gd name="connsiteX260" fmla="*/ 438150 w 2478882"/>
              <a:gd name="connsiteY260" fmla="*/ 1085850 h 1347788"/>
              <a:gd name="connsiteX261" fmla="*/ 431007 w 2478882"/>
              <a:gd name="connsiteY261" fmla="*/ 1083469 h 1347788"/>
              <a:gd name="connsiteX262" fmla="*/ 433388 w 2478882"/>
              <a:gd name="connsiteY262" fmla="*/ 1059657 h 1347788"/>
              <a:gd name="connsiteX263" fmla="*/ 435769 w 2478882"/>
              <a:gd name="connsiteY263" fmla="*/ 1035844 h 1347788"/>
              <a:gd name="connsiteX264" fmla="*/ 426244 w 2478882"/>
              <a:gd name="connsiteY264" fmla="*/ 1031082 h 1347788"/>
              <a:gd name="connsiteX265" fmla="*/ 423863 w 2478882"/>
              <a:gd name="connsiteY265" fmla="*/ 1047750 h 1347788"/>
              <a:gd name="connsiteX266" fmla="*/ 416719 w 2478882"/>
              <a:gd name="connsiteY266" fmla="*/ 1062038 h 1347788"/>
              <a:gd name="connsiteX267" fmla="*/ 392907 w 2478882"/>
              <a:gd name="connsiteY267" fmla="*/ 1052513 h 1347788"/>
              <a:gd name="connsiteX268" fmla="*/ 383382 w 2478882"/>
              <a:gd name="connsiteY268" fmla="*/ 1050132 h 1347788"/>
              <a:gd name="connsiteX269" fmla="*/ 383382 w 2478882"/>
              <a:gd name="connsiteY269" fmla="*/ 1069182 h 1347788"/>
              <a:gd name="connsiteX270" fmla="*/ 404813 w 2478882"/>
              <a:gd name="connsiteY270" fmla="*/ 1088232 h 1347788"/>
              <a:gd name="connsiteX271" fmla="*/ 376238 w 2478882"/>
              <a:gd name="connsiteY271" fmla="*/ 1090613 h 1347788"/>
              <a:gd name="connsiteX272" fmla="*/ 371475 w 2478882"/>
              <a:gd name="connsiteY272" fmla="*/ 1100138 h 1347788"/>
              <a:gd name="connsiteX273" fmla="*/ 342900 w 2478882"/>
              <a:gd name="connsiteY273" fmla="*/ 1090613 h 1347788"/>
              <a:gd name="connsiteX274" fmla="*/ 342900 w 2478882"/>
              <a:gd name="connsiteY274" fmla="*/ 1109663 h 1347788"/>
              <a:gd name="connsiteX275" fmla="*/ 333375 w 2478882"/>
              <a:gd name="connsiteY275" fmla="*/ 1121569 h 1347788"/>
              <a:gd name="connsiteX276" fmla="*/ 323850 w 2478882"/>
              <a:gd name="connsiteY276" fmla="*/ 1121569 h 1347788"/>
              <a:gd name="connsiteX277" fmla="*/ 316707 w 2478882"/>
              <a:gd name="connsiteY277" fmla="*/ 1088232 h 1347788"/>
              <a:gd name="connsiteX278" fmla="*/ 290513 w 2478882"/>
              <a:gd name="connsiteY278" fmla="*/ 1073944 h 1347788"/>
              <a:gd name="connsiteX279" fmla="*/ 271463 w 2478882"/>
              <a:gd name="connsiteY279" fmla="*/ 1062038 h 1347788"/>
              <a:gd name="connsiteX280" fmla="*/ 278607 w 2478882"/>
              <a:gd name="connsiteY280" fmla="*/ 1012032 h 1347788"/>
              <a:gd name="connsiteX281" fmla="*/ 285750 w 2478882"/>
              <a:gd name="connsiteY281" fmla="*/ 978694 h 1347788"/>
              <a:gd name="connsiteX282" fmla="*/ 328613 w 2478882"/>
              <a:gd name="connsiteY282" fmla="*/ 954882 h 1347788"/>
              <a:gd name="connsiteX283" fmla="*/ 338138 w 2478882"/>
              <a:gd name="connsiteY283" fmla="*/ 938213 h 1347788"/>
              <a:gd name="connsiteX284" fmla="*/ 350044 w 2478882"/>
              <a:gd name="connsiteY284" fmla="*/ 912019 h 1347788"/>
              <a:gd name="connsiteX285" fmla="*/ 350044 w 2478882"/>
              <a:gd name="connsiteY285" fmla="*/ 912019 h 1347788"/>
              <a:gd name="connsiteX286" fmla="*/ 321469 w 2478882"/>
              <a:gd name="connsiteY286" fmla="*/ 919163 h 1347788"/>
              <a:gd name="connsiteX287" fmla="*/ 314325 w 2478882"/>
              <a:gd name="connsiteY287" fmla="*/ 895350 h 1347788"/>
              <a:gd name="connsiteX288" fmla="*/ 311944 w 2478882"/>
              <a:gd name="connsiteY288" fmla="*/ 916782 h 1347788"/>
              <a:gd name="connsiteX289" fmla="*/ 300038 w 2478882"/>
              <a:gd name="connsiteY289" fmla="*/ 950119 h 1347788"/>
              <a:gd name="connsiteX290" fmla="*/ 288132 w 2478882"/>
              <a:gd name="connsiteY290" fmla="*/ 942975 h 1347788"/>
              <a:gd name="connsiteX291" fmla="*/ 288132 w 2478882"/>
              <a:gd name="connsiteY291" fmla="*/ 919163 h 1347788"/>
              <a:gd name="connsiteX292" fmla="*/ 288132 w 2478882"/>
              <a:gd name="connsiteY292" fmla="*/ 907257 h 1347788"/>
              <a:gd name="connsiteX293" fmla="*/ 278607 w 2478882"/>
              <a:gd name="connsiteY293" fmla="*/ 895350 h 1347788"/>
              <a:gd name="connsiteX294" fmla="*/ 269082 w 2478882"/>
              <a:gd name="connsiteY294" fmla="*/ 902494 h 1347788"/>
              <a:gd name="connsiteX295" fmla="*/ 264319 w 2478882"/>
              <a:gd name="connsiteY295" fmla="*/ 938213 h 1347788"/>
              <a:gd name="connsiteX296" fmla="*/ 280988 w 2478882"/>
              <a:gd name="connsiteY296" fmla="*/ 957263 h 1347788"/>
              <a:gd name="connsiteX297" fmla="*/ 276225 w 2478882"/>
              <a:gd name="connsiteY297" fmla="*/ 976313 h 1347788"/>
              <a:gd name="connsiteX298" fmla="*/ 264319 w 2478882"/>
              <a:gd name="connsiteY298" fmla="*/ 1007269 h 1347788"/>
              <a:gd name="connsiteX299" fmla="*/ 250032 w 2478882"/>
              <a:gd name="connsiteY299" fmla="*/ 1031082 h 1347788"/>
              <a:gd name="connsiteX300" fmla="*/ 207169 w 2478882"/>
              <a:gd name="connsiteY300" fmla="*/ 1019175 h 1347788"/>
              <a:gd name="connsiteX301" fmla="*/ 200025 w 2478882"/>
              <a:gd name="connsiteY301" fmla="*/ 988219 h 1347788"/>
              <a:gd name="connsiteX302" fmla="*/ 157163 w 2478882"/>
              <a:gd name="connsiteY302" fmla="*/ 962025 h 1347788"/>
              <a:gd name="connsiteX303" fmla="*/ 104775 w 2478882"/>
              <a:gd name="connsiteY303" fmla="*/ 940594 h 1347788"/>
              <a:gd name="connsiteX304" fmla="*/ 61913 w 2478882"/>
              <a:gd name="connsiteY304" fmla="*/ 902494 h 1347788"/>
              <a:gd name="connsiteX305" fmla="*/ 35719 w 2478882"/>
              <a:gd name="connsiteY305" fmla="*/ 864394 h 1347788"/>
              <a:gd name="connsiteX306" fmla="*/ 11907 w 2478882"/>
              <a:gd name="connsiteY306" fmla="*/ 804863 h 1347788"/>
              <a:gd name="connsiteX307" fmla="*/ 0 w 2478882"/>
              <a:gd name="connsiteY307" fmla="*/ 735807 h 1347788"/>
              <a:gd name="connsiteX308" fmla="*/ 2382 w 2478882"/>
              <a:gd name="connsiteY308" fmla="*/ 676275 h 1347788"/>
              <a:gd name="connsiteX309" fmla="*/ 2382 w 2478882"/>
              <a:gd name="connsiteY309" fmla="*/ 645319 h 1347788"/>
              <a:gd name="connsiteX310" fmla="*/ 2052638 w 2478882"/>
              <a:gd name="connsiteY310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238375 w 2478882"/>
              <a:gd name="connsiteY4" fmla="*/ 719138 h 1347788"/>
              <a:gd name="connsiteX5" fmla="*/ 2266950 w 2478882"/>
              <a:gd name="connsiteY5" fmla="*/ 764382 h 1347788"/>
              <a:gd name="connsiteX6" fmla="*/ 2288382 w 2478882"/>
              <a:gd name="connsiteY6" fmla="*/ 821532 h 1347788"/>
              <a:gd name="connsiteX7" fmla="*/ 2297907 w 2478882"/>
              <a:gd name="connsiteY7" fmla="*/ 871538 h 1347788"/>
              <a:gd name="connsiteX8" fmla="*/ 2340769 w 2478882"/>
              <a:gd name="connsiteY8" fmla="*/ 909638 h 1347788"/>
              <a:gd name="connsiteX9" fmla="*/ 2343150 w 2478882"/>
              <a:gd name="connsiteY9" fmla="*/ 950119 h 1347788"/>
              <a:gd name="connsiteX10" fmla="*/ 2347913 w 2478882"/>
              <a:gd name="connsiteY10" fmla="*/ 964407 h 1347788"/>
              <a:gd name="connsiteX11" fmla="*/ 2364582 w 2478882"/>
              <a:gd name="connsiteY11" fmla="*/ 978694 h 1347788"/>
              <a:gd name="connsiteX12" fmla="*/ 2359819 w 2478882"/>
              <a:gd name="connsiteY12" fmla="*/ 995363 h 1347788"/>
              <a:gd name="connsiteX13" fmla="*/ 2393157 w 2478882"/>
              <a:gd name="connsiteY13" fmla="*/ 1019175 h 1347788"/>
              <a:gd name="connsiteX14" fmla="*/ 2409825 w 2478882"/>
              <a:gd name="connsiteY14" fmla="*/ 1059657 h 1347788"/>
              <a:gd name="connsiteX15" fmla="*/ 2390775 w 2478882"/>
              <a:gd name="connsiteY15" fmla="*/ 1069182 h 1347788"/>
              <a:gd name="connsiteX16" fmla="*/ 2376488 w 2478882"/>
              <a:gd name="connsiteY16" fmla="*/ 1047750 h 1347788"/>
              <a:gd name="connsiteX17" fmla="*/ 2364582 w 2478882"/>
              <a:gd name="connsiteY17" fmla="*/ 1035844 h 1347788"/>
              <a:gd name="connsiteX18" fmla="*/ 2355057 w 2478882"/>
              <a:gd name="connsiteY18" fmla="*/ 1035844 h 1347788"/>
              <a:gd name="connsiteX19" fmla="*/ 2352675 w 2478882"/>
              <a:gd name="connsiteY19" fmla="*/ 1057275 h 1347788"/>
              <a:gd name="connsiteX20" fmla="*/ 2371725 w 2478882"/>
              <a:gd name="connsiteY20" fmla="*/ 1090613 h 1347788"/>
              <a:gd name="connsiteX21" fmla="*/ 2386013 w 2478882"/>
              <a:gd name="connsiteY21" fmla="*/ 1104900 h 1347788"/>
              <a:gd name="connsiteX22" fmla="*/ 2400300 w 2478882"/>
              <a:gd name="connsiteY22" fmla="*/ 1085850 h 1347788"/>
              <a:gd name="connsiteX23" fmla="*/ 2414588 w 2478882"/>
              <a:gd name="connsiteY23" fmla="*/ 1090613 h 1347788"/>
              <a:gd name="connsiteX24" fmla="*/ 2421732 w 2478882"/>
              <a:gd name="connsiteY24" fmla="*/ 1116807 h 1347788"/>
              <a:gd name="connsiteX25" fmla="*/ 2424113 w 2478882"/>
              <a:gd name="connsiteY25" fmla="*/ 1128713 h 1347788"/>
              <a:gd name="connsiteX26" fmla="*/ 2400300 w 2478882"/>
              <a:gd name="connsiteY26" fmla="*/ 1131094 h 1347788"/>
              <a:gd name="connsiteX27" fmla="*/ 2414588 w 2478882"/>
              <a:gd name="connsiteY27" fmla="*/ 1152525 h 1347788"/>
              <a:gd name="connsiteX28" fmla="*/ 2443163 w 2478882"/>
              <a:gd name="connsiteY28" fmla="*/ 1159669 h 1347788"/>
              <a:gd name="connsiteX29" fmla="*/ 2462213 w 2478882"/>
              <a:gd name="connsiteY29" fmla="*/ 1190625 h 1347788"/>
              <a:gd name="connsiteX30" fmla="*/ 2455069 w 2478882"/>
              <a:gd name="connsiteY30" fmla="*/ 1235869 h 1347788"/>
              <a:gd name="connsiteX31" fmla="*/ 2459832 w 2478882"/>
              <a:gd name="connsiteY31" fmla="*/ 1290638 h 1347788"/>
              <a:gd name="connsiteX32" fmla="*/ 2478882 w 2478882"/>
              <a:gd name="connsiteY32" fmla="*/ 1347788 h 1347788"/>
              <a:gd name="connsiteX33" fmla="*/ 2457450 w 2478882"/>
              <a:gd name="connsiteY33" fmla="*/ 1347788 h 1347788"/>
              <a:gd name="connsiteX34" fmla="*/ 2428875 w 2478882"/>
              <a:gd name="connsiteY34" fmla="*/ 1335882 h 1347788"/>
              <a:gd name="connsiteX35" fmla="*/ 2412207 w 2478882"/>
              <a:gd name="connsiteY35" fmla="*/ 1335882 h 1347788"/>
              <a:gd name="connsiteX36" fmla="*/ 2395538 w 2478882"/>
              <a:gd name="connsiteY36" fmla="*/ 1326357 h 1347788"/>
              <a:gd name="connsiteX37" fmla="*/ 2378869 w 2478882"/>
              <a:gd name="connsiteY37" fmla="*/ 1316832 h 1347788"/>
              <a:gd name="connsiteX38" fmla="*/ 2383632 w 2478882"/>
              <a:gd name="connsiteY38" fmla="*/ 1269207 h 1347788"/>
              <a:gd name="connsiteX39" fmla="*/ 2336007 w 2478882"/>
              <a:gd name="connsiteY39" fmla="*/ 1245394 h 1347788"/>
              <a:gd name="connsiteX40" fmla="*/ 2297907 w 2478882"/>
              <a:gd name="connsiteY40" fmla="*/ 1233488 h 1347788"/>
              <a:gd name="connsiteX41" fmla="*/ 2238375 w 2478882"/>
              <a:gd name="connsiteY41" fmla="*/ 1214438 h 1347788"/>
              <a:gd name="connsiteX42" fmla="*/ 2185988 w 2478882"/>
              <a:gd name="connsiteY42" fmla="*/ 1212057 h 1347788"/>
              <a:gd name="connsiteX43" fmla="*/ 2164557 w 2478882"/>
              <a:gd name="connsiteY43" fmla="*/ 1207294 h 1347788"/>
              <a:gd name="connsiteX44" fmla="*/ 2193132 w 2478882"/>
              <a:gd name="connsiteY44" fmla="*/ 1188244 h 1347788"/>
              <a:gd name="connsiteX45" fmla="*/ 2178844 w 2478882"/>
              <a:gd name="connsiteY45" fmla="*/ 1185863 h 1347788"/>
              <a:gd name="connsiteX46" fmla="*/ 2183607 w 2478882"/>
              <a:gd name="connsiteY46" fmla="*/ 1169194 h 1347788"/>
              <a:gd name="connsiteX47" fmla="*/ 2205038 w 2478882"/>
              <a:gd name="connsiteY47" fmla="*/ 1145382 h 1347788"/>
              <a:gd name="connsiteX48" fmla="*/ 2197894 w 2478882"/>
              <a:gd name="connsiteY48" fmla="*/ 1140619 h 1347788"/>
              <a:gd name="connsiteX49" fmla="*/ 2166938 w 2478882"/>
              <a:gd name="connsiteY49" fmla="*/ 1164432 h 1347788"/>
              <a:gd name="connsiteX50" fmla="*/ 2155032 w 2478882"/>
              <a:gd name="connsiteY50" fmla="*/ 1164432 h 1347788"/>
              <a:gd name="connsiteX51" fmla="*/ 2147888 w 2478882"/>
              <a:gd name="connsiteY51" fmla="*/ 1152525 h 1347788"/>
              <a:gd name="connsiteX52" fmla="*/ 2138363 w 2478882"/>
              <a:gd name="connsiteY52" fmla="*/ 1147763 h 1347788"/>
              <a:gd name="connsiteX53" fmla="*/ 2119313 w 2478882"/>
              <a:gd name="connsiteY53" fmla="*/ 1152525 h 1347788"/>
              <a:gd name="connsiteX54" fmla="*/ 2126457 w 2478882"/>
              <a:gd name="connsiteY54" fmla="*/ 1173957 h 1347788"/>
              <a:gd name="connsiteX55" fmla="*/ 2102644 w 2478882"/>
              <a:gd name="connsiteY55" fmla="*/ 1176338 h 1347788"/>
              <a:gd name="connsiteX56" fmla="*/ 2088357 w 2478882"/>
              <a:gd name="connsiteY56" fmla="*/ 1169194 h 1347788"/>
              <a:gd name="connsiteX57" fmla="*/ 2078832 w 2478882"/>
              <a:gd name="connsiteY57" fmla="*/ 1154907 h 1347788"/>
              <a:gd name="connsiteX58" fmla="*/ 2066925 w 2478882"/>
              <a:gd name="connsiteY58" fmla="*/ 1162050 h 1347788"/>
              <a:gd name="connsiteX59" fmla="*/ 2040732 w 2478882"/>
              <a:gd name="connsiteY59" fmla="*/ 1164432 h 1347788"/>
              <a:gd name="connsiteX60" fmla="*/ 1971675 w 2478882"/>
              <a:gd name="connsiteY60" fmla="*/ 1154907 h 1347788"/>
              <a:gd name="connsiteX61" fmla="*/ 1935957 w 2478882"/>
              <a:gd name="connsiteY61" fmla="*/ 1138238 h 1347788"/>
              <a:gd name="connsiteX62" fmla="*/ 1921669 w 2478882"/>
              <a:gd name="connsiteY62" fmla="*/ 1104900 h 1347788"/>
              <a:gd name="connsiteX63" fmla="*/ 1921669 w 2478882"/>
              <a:gd name="connsiteY63" fmla="*/ 1083469 h 1347788"/>
              <a:gd name="connsiteX64" fmla="*/ 1893094 w 2478882"/>
              <a:gd name="connsiteY64" fmla="*/ 1057275 h 1347788"/>
              <a:gd name="connsiteX65" fmla="*/ 1869282 w 2478882"/>
              <a:gd name="connsiteY65" fmla="*/ 1042988 h 1347788"/>
              <a:gd name="connsiteX66" fmla="*/ 1850232 w 2478882"/>
              <a:gd name="connsiteY66" fmla="*/ 1028700 h 1347788"/>
              <a:gd name="connsiteX67" fmla="*/ 1843088 w 2478882"/>
              <a:gd name="connsiteY67" fmla="*/ 1016794 h 1347788"/>
              <a:gd name="connsiteX68" fmla="*/ 1804988 w 2478882"/>
              <a:gd name="connsiteY68" fmla="*/ 1012032 h 1347788"/>
              <a:gd name="connsiteX69" fmla="*/ 1769269 w 2478882"/>
              <a:gd name="connsiteY69" fmla="*/ 1007269 h 1347788"/>
              <a:gd name="connsiteX70" fmla="*/ 1750219 w 2478882"/>
              <a:gd name="connsiteY70" fmla="*/ 981075 h 1347788"/>
              <a:gd name="connsiteX71" fmla="*/ 1709738 w 2478882"/>
              <a:gd name="connsiteY71" fmla="*/ 962025 h 1347788"/>
              <a:gd name="connsiteX72" fmla="*/ 1678782 w 2478882"/>
              <a:gd name="connsiteY72" fmla="*/ 947738 h 1347788"/>
              <a:gd name="connsiteX73" fmla="*/ 1659732 w 2478882"/>
              <a:gd name="connsiteY73" fmla="*/ 945357 h 1347788"/>
              <a:gd name="connsiteX74" fmla="*/ 1659732 w 2478882"/>
              <a:gd name="connsiteY74" fmla="*/ 921544 h 1347788"/>
              <a:gd name="connsiteX75" fmla="*/ 1640682 w 2478882"/>
              <a:gd name="connsiteY75" fmla="*/ 928688 h 1347788"/>
              <a:gd name="connsiteX76" fmla="*/ 1640682 w 2478882"/>
              <a:gd name="connsiteY76" fmla="*/ 928688 h 1347788"/>
              <a:gd name="connsiteX77" fmla="*/ 1619250 w 2478882"/>
              <a:gd name="connsiteY77" fmla="*/ 892969 h 1347788"/>
              <a:gd name="connsiteX78" fmla="*/ 1595438 w 2478882"/>
              <a:gd name="connsiteY78" fmla="*/ 871538 h 1347788"/>
              <a:gd name="connsiteX79" fmla="*/ 1581150 w 2478882"/>
              <a:gd name="connsiteY79" fmla="*/ 864394 h 1347788"/>
              <a:gd name="connsiteX80" fmla="*/ 1581150 w 2478882"/>
              <a:gd name="connsiteY80" fmla="*/ 845344 h 1347788"/>
              <a:gd name="connsiteX81" fmla="*/ 1602582 w 2478882"/>
              <a:gd name="connsiteY81" fmla="*/ 835819 h 1347788"/>
              <a:gd name="connsiteX82" fmla="*/ 1633538 w 2478882"/>
              <a:gd name="connsiteY82" fmla="*/ 842963 h 1347788"/>
              <a:gd name="connsiteX83" fmla="*/ 1657350 w 2478882"/>
              <a:gd name="connsiteY83" fmla="*/ 828675 h 1347788"/>
              <a:gd name="connsiteX84" fmla="*/ 1669257 w 2478882"/>
              <a:gd name="connsiteY84" fmla="*/ 816769 h 1347788"/>
              <a:gd name="connsiteX85" fmla="*/ 1688307 w 2478882"/>
              <a:gd name="connsiteY85" fmla="*/ 804863 h 1347788"/>
              <a:gd name="connsiteX86" fmla="*/ 1650207 w 2478882"/>
              <a:gd name="connsiteY86" fmla="*/ 771525 h 1347788"/>
              <a:gd name="connsiteX87" fmla="*/ 1624013 w 2478882"/>
              <a:gd name="connsiteY87" fmla="*/ 778669 h 1347788"/>
              <a:gd name="connsiteX88" fmla="*/ 1626393 w 2478882"/>
              <a:gd name="connsiteY88" fmla="*/ 795338 h 1347788"/>
              <a:gd name="connsiteX89" fmla="*/ 1607344 w 2478882"/>
              <a:gd name="connsiteY89" fmla="*/ 802481 h 1347788"/>
              <a:gd name="connsiteX90" fmla="*/ 1581151 w 2478882"/>
              <a:gd name="connsiteY90" fmla="*/ 809625 h 1347788"/>
              <a:gd name="connsiteX91" fmla="*/ 1559719 w 2478882"/>
              <a:gd name="connsiteY91" fmla="*/ 819150 h 1347788"/>
              <a:gd name="connsiteX92" fmla="*/ 1552575 w 2478882"/>
              <a:gd name="connsiteY92" fmla="*/ 835819 h 1347788"/>
              <a:gd name="connsiteX93" fmla="*/ 1531144 w 2478882"/>
              <a:gd name="connsiteY93" fmla="*/ 835819 h 1347788"/>
              <a:gd name="connsiteX94" fmla="*/ 1516857 w 2478882"/>
              <a:gd name="connsiteY94" fmla="*/ 845344 h 1347788"/>
              <a:gd name="connsiteX95" fmla="*/ 1485900 w 2478882"/>
              <a:gd name="connsiteY95" fmla="*/ 840582 h 1347788"/>
              <a:gd name="connsiteX96" fmla="*/ 1438275 w 2478882"/>
              <a:gd name="connsiteY96" fmla="*/ 835819 h 1347788"/>
              <a:gd name="connsiteX97" fmla="*/ 1416844 w 2478882"/>
              <a:gd name="connsiteY97" fmla="*/ 821532 h 1347788"/>
              <a:gd name="connsiteX98" fmla="*/ 1385888 w 2478882"/>
              <a:gd name="connsiteY98" fmla="*/ 823913 h 1347788"/>
              <a:gd name="connsiteX99" fmla="*/ 1359694 w 2478882"/>
              <a:gd name="connsiteY99" fmla="*/ 833438 h 1347788"/>
              <a:gd name="connsiteX100" fmla="*/ 1343025 w 2478882"/>
              <a:gd name="connsiteY100" fmla="*/ 828675 h 1347788"/>
              <a:gd name="connsiteX101" fmla="*/ 1323975 w 2478882"/>
              <a:gd name="connsiteY101" fmla="*/ 800100 h 1347788"/>
              <a:gd name="connsiteX102" fmla="*/ 1323975 w 2478882"/>
              <a:gd name="connsiteY102" fmla="*/ 788194 h 1347788"/>
              <a:gd name="connsiteX103" fmla="*/ 1314450 w 2478882"/>
              <a:gd name="connsiteY103" fmla="*/ 812007 h 1347788"/>
              <a:gd name="connsiteX104" fmla="*/ 1319213 w 2478882"/>
              <a:gd name="connsiteY104" fmla="*/ 845344 h 1347788"/>
              <a:gd name="connsiteX105" fmla="*/ 1312069 w 2478882"/>
              <a:gd name="connsiteY105" fmla="*/ 864394 h 1347788"/>
              <a:gd name="connsiteX106" fmla="*/ 1283494 w 2478882"/>
              <a:gd name="connsiteY106" fmla="*/ 864394 h 1347788"/>
              <a:gd name="connsiteX107" fmla="*/ 1264444 w 2478882"/>
              <a:gd name="connsiteY107" fmla="*/ 850107 h 1347788"/>
              <a:gd name="connsiteX108" fmla="*/ 1243013 w 2478882"/>
              <a:gd name="connsiteY108" fmla="*/ 850107 h 1347788"/>
              <a:gd name="connsiteX109" fmla="*/ 1219200 w 2478882"/>
              <a:gd name="connsiteY109" fmla="*/ 840582 h 1347788"/>
              <a:gd name="connsiteX110" fmla="*/ 1212057 w 2478882"/>
              <a:gd name="connsiteY110" fmla="*/ 833438 h 1347788"/>
              <a:gd name="connsiteX111" fmla="*/ 1212057 w 2478882"/>
              <a:gd name="connsiteY111" fmla="*/ 809625 h 1347788"/>
              <a:gd name="connsiteX112" fmla="*/ 1214438 w 2478882"/>
              <a:gd name="connsiteY112" fmla="*/ 785813 h 1347788"/>
              <a:gd name="connsiteX113" fmla="*/ 1219200 w 2478882"/>
              <a:gd name="connsiteY113" fmla="*/ 762000 h 1347788"/>
              <a:gd name="connsiteX114" fmla="*/ 1235869 w 2478882"/>
              <a:gd name="connsiteY114" fmla="*/ 747713 h 1347788"/>
              <a:gd name="connsiteX115" fmla="*/ 1243013 w 2478882"/>
              <a:gd name="connsiteY115" fmla="*/ 740569 h 1347788"/>
              <a:gd name="connsiteX116" fmla="*/ 1233488 w 2478882"/>
              <a:gd name="connsiteY116" fmla="*/ 716757 h 1347788"/>
              <a:gd name="connsiteX117" fmla="*/ 1200150 w 2478882"/>
              <a:gd name="connsiteY117" fmla="*/ 688182 h 1347788"/>
              <a:gd name="connsiteX118" fmla="*/ 1176338 w 2478882"/>
              <a:gd name="connsiteY118" fmla="*/ 671513 h 1347788"/>
              <a:gd name="connsiteX119" fmla="*/ 1162050 w 2478882"/>
              <a:gd name="connsiteY119" fmla="*/ 652463 h 1347788"/>
              <a:gd name="connsiteX120" fmla="*/ 1162050 w 2478882"/>
              <a:gd name="connsiteY120" fmla="*/ 652463 h 1347788"/>
              <a:gd name="connsiteX121" fmla="*/ 1166813 w 2478882"/>
              <a:gd name="connsiteY121" fmla="*/ 690563 h 1347788"/>
              <a:gd name="connsiteX122" fmla="*/ 1169194 w 2478882"/>
              <a:gd name="connsiteY122" fmla="*/ 719138 h 1347788"/>
              <a:gd name="connsiteX123" fmla="*/ 1195388 w 2478882"/>
              <a:gd name="connsiteY123" fmla="*/ 731044 h 1347788"/>
              <a:gd name="connsiteX124" fmla="*/ 1204913 w 2478882"/>
              <a:gd name="connsiteY124" fmla="*/ 745332 h 1347788"/>
              <a:gd name="connsiteX125" fmla="*/ 1195388 w 2478882"/>
              <a:gd name="connsiteY125" fmla="*/ 771525 h 1347788"/>
              <a:gd name="connsiteX126" fmla="*/ 1197769 w 2478882"/>
              <a:gd name="connsiteY126" fmla="*/ 797719 h 1347788"/>
              <a:gd name="connsiteX127" fmla="*/ 1190625 w 2478882"/>
              <a:gd name="connsiteY127" fmla="*/ 819150 h 1347788"/>
              <a:gd name="connsiteX128" fmla="*/ 1195388 w 2478882"/>
              <a:gd name="connsiteY128" fmla="*/ 838200 h 1347788"/>
              <a:gd name="connsiteX129" fmla="*/ 1195388 w 2478882"/>
              <a:gd name="connsiteY129" fmla="*/ 838200 h 1347788"/>
              <a:gd name="connsiteX130" fmla="*/ 1166813 w 2478882"/>
              <a:gd name="connsiteY130" fmla="*/ 838200 h 1347788"/>
              <a:gd name="connsiteX131" fmla="*/ 1150144 w 2478882"/>
              <a:gd name="connsiteY131" fmla="*/ 838200 h 1347788"/>
              <a:gd name="connsiteX132" fmla="*/ 1131094 w 2478882"/>
              <a:gd name="connsiteY132" fmla="*/ 847725 h 1347788"/>
              <a:gd name="connsiteX133" fmla="*/ 1114425 w 2478882"/>
              <a:gd name="connsiteY133" fmla="*/ 838200 h 1347788"/>
              <a:gd name="connsiteX134" fmla="*/ 1088232 w 2478882"/>
              <a:gd name="connsiteY134" fmla="*/ 847725 h 1347788"/>
              <a:gd name="connsiteX135" fmla="*/ 1066800 w 2478882"/>
              <a:gd name="connsiteY135" fmla="*/ 854869 h 1347788"/>
              <a:gd name="connsiteX136" fmla="*/ 1059657 w 2478882"/>
              <a:gd name="connsiteY136" fmla="*/ 842963 h 1347788"/>
              <a:gd name="connsiteX137" fmla="*/ 1031082 w 2478882"/>
              <a:gd name="connsiteY137" fmla="*/ 852488 h 1347788"/>
              <a:gd name="connsiteX138" fmla="*/ 992982 w 2478882"/>
              <a:gd name="connsiteY138" fmla="*/ 823913 h 1347788"/>
              <a:gd name="connsiteX139" fmla="*/ 964407 w 2478882"/>
              <a:gd name="connsiteY139" fmla="*/ 826294 h 1347788"/>
              <a:gd name="connsiteX140" fmla="*/ 942975 w 2478882"/>
              <a:gd name="connsiteY140" fmla="*/ 835819 h 1347788"/>
              <a:gd name="connsiteX141" fmla="*/ 921544 w 2478882"/>
              <a:gd name="connsiteY141" fmla="*/ 852488 h 1347788"/>
              <a:gd name="connsiteX142" fmla="*/ 909638 w 2478882"/>
              <a:gd name="connsiteY142" fmla="*/ 833438 h 1347788"/>
              <a:gd name="connsiteX143" fmla="*/ 919163 w 2478882"/>
              <a:gd name="connsiteY143" fmla="*/ 807244 h 1347788"/>
              <a:gd name="connsiteX144" fmla="*/ 921544 w 2478882"/>
              <a:gd name="connsiteY144" fmla="*/ 797719 h 1347788"/>
              <a:gd name="connsiteX145" fmla="*/ 914400 w 2478882"/>
              <a:gd name="connsiteY145" fmla="*/ 778669 h 1347788"/>
              <a:gd name="connsiteX146" fmla="*/ 907257 w 2478882"/>
              <a:gd name="connsiteY146" fmla="*/ 771525 h 1347788"/>
              <a:gd name="connsiteX147" fmla="*/ 897732 w 2478882"/>
              <a:gd name="connsiteY147" fmla="*/ 800100 h 1347788"/>
              <a:gd name="connsiteX148" fmla="*/ 897732 w 2478882"/>
              <a:gd name="connsiteY148" fmla="*/ 823913 h 1347788"/>
              <a:gd name="connsiteX149" fmla="*/ 869157 w 2478882"/>
              <a:gd name="connsiteY149" fmla="*/ 828675 h 1347788"/>
              <a:gd name="connsiteX150" fmla="*/ 850107 w 2478882"/>
              <a:gd name="connsiteY150" fmla="*/ 833438 h 1347788"/>
              <a:gd name="connsiteX151" fmla="*/ 828675 w 2478882"/>
              <a:gd name="connsiteY151" fmla="*/ 804863 h 1347788"/>
              <a:gd name="connsiteX152" fmla="*/ 814388 w 2478882"/>
              <a:gd name="connsiteY152" fmla="*/ 783432 h 1347788"/>
              <a:gd name="connsiteX153" fmla="*/ 807244 w 2478882"/>
              <a:gd name="connsiteY153" fmla="*/ 759619 h 1347788"/>
              <a:gd name="connsiteX154" fmla="*/ 804863 w 2478882"/>
              <a:gd name="connsiteY154" fmla="*/ 733425 h 1347788"/>
              <a:gd name="connsiteX155" fmla="*/ 783432 w 2478882"/>
              <a:gd name="connsiteY155" fmla="*/ 692944 h 1347788"/>
              <a:gd name="connsiteX156" fmla="*/ 783432 w 2478882"/>
              <a:gd name="connsiteY156" fmla="*/ 719138 h 1347788"/>
              <a:gd name="connsiteX157" fmla="*/ 785813 w 2478882"/>
              <a:gd name="connsiteY157" fmla="*/ 757238 h 1347788"/>
              <a:gd name="connsiteX158" fmla="*/ 800100 w 2478882"/>
              <a:gd name="connsiteY158" fmla="*/ 792957 h 1347788"/>
              <a:gd name="connsiteX159" fmla="*/ 823913 w 2478882"/>
              <a:gd name="connsiteY159" fmla="*/ 833438 h 1347788"/>
              <a:gd name="connsiteX160" fmla="*/ 845344 w 2478882"/>
              <a:gd name="connsiteY160" fmla="*/ 854869 h 1347788"/>
              <a:gd name="connsiteX161" fmla="*/ 838200 w 2478882"/>
              <a:gd name="connsiteY161" fmla="*/ 873919 h 1347788"/>
              <a:gd name="connsiteX162" fmla="*/ 823913 w 2478882"/>
              <a:gd name="connsiteY162" fmla="*/ 902494 h 1347788"/>
              <a:gd name="connsiteX163" fmla="*/ 823913 w 2478882"/>
              <a:gd name="connsiteY163" fmla="*/ 902494 h 1347788"/>
              <a:gd name="connsiteX164" fmla="*/ 800100 w 2478882"/>
              <a:gd name="connsiteY164" fmla="*/ 902494 h 1347788"/>
              <a:gd name="connsiteX165" fmla="*/ 809625 w 2478882"/>
              <a:gd name="connsiteY165" fmla="*/ 869157 h 1347788"/>
              <a:gd name="connsiteX166" fmla="*/ 795338 w 2478882"/>
              <a:gd name="connsiteY166" fmla="*/ 885825 h 1347788"/>
              <a:gd name="connsiteX167" fmla="*/ 788194 w 2478882"/>
              <a:gd name="connsiteY167" fmla="*/ 862013 h 1347788"/>
              <a:gd name="connsiteX168" fmla="*/ 769144 w 2478882"/>
              <a:gd name="connsiteY168" fmla="*/ 864394 h 1347788"/>
              <a:gd name="connsiteX169" fmla="*/ 750094 w 2478882"/>
              <a:gd name="connsiteY169" fmla="*/ 862013 h 1347788"/>
              <a:gd name="connsiteX170" fmla="*/ 742950 w 2478882"/>
              <a:gd name="connsiteY170" fmla="*/ 852488 h 1347788"/>
              <a:gd name="connsiteX171" fmla="*/ 742950 w 2478882"/>
              <a:gd name="connsiteY171" fmla="*/ 852488 h 1347788"/>
              <a:gd name="connsiteX172" fmla="*/ 728663 w 2478882"/>
              <a:gd name="connsiteY172" fmla="*/ 850107 h 1347788"/>
              <a:gd name="connsiteX173" fmla="*/ 711994 w 2478882"/>
              <a:gd name="connsiteY173" fmla="*/ 850107 h 1347788"/>
              <a:gd name="connsiteX174" fmla="*/ 700088 w 2478882"/>
              <a:gd name="connsiteY174" fmla="*/ 866775 h 1347788"/>
              <a:gd name="connsiteX175" fmla="*/ 681038 w 2478882"/>
              <a:gd name="connsiteY175" fmla="*/ 866775 h 1347788"/>
              <a:gd name="connsiteX176" fmla="*/ 669132 w 2478882"/>
              <a:gd name="connsiteY176" fmla="*/ 852488 h 1347788"/>
              <a:gd name="connsiteX177" fmla="*/ 666750 w 2478882"/>
              <a:gd name="connsiteY177" fmla="*/ 852488 h 1347788"/>
              <a:gd name="connsiteX178" fmla="*/ 652463 w 2478882"/>
              <a:gd name="connsiteY178" fmla="*/ 866775 h 1347788"/>
              <a:gd name="connsiteX179" fmla="*/ 652463 w 2478882"/>
              <a:gd name="connsiteY179" fmla="*/ 881063 h 1347788"/>
              <a:gd name="connsiteX180" fmla="*/ 661988 w 2478882"/>
              <a:gd name="connsiteY180" fmla="*/ 890588 h 1347788"/>
              <a:gd name="connsiteX181" fmla="*/ 704850 w 2478882"/>
              <a:gd name="connsiteY181" fmla="*/ 890588 h 1347788"/>
              <a:gd name="connsiteX182" fmla="*/ 738188 w 2478882"/>
              <a:gd name="connsiteY182" fmla="*/ 890588 h 1347788"/>
              <a:gd name="connsiteX183" fmla="*/ 776288 w 2478882"/>
              <a:gd name="connsiteY183" fmla="*/ 888207 h 1347788"/>
              <a:gd name="connsiteX184" fmla="*/ 783432 w 2478882"/>
              <a:gd name="connsiteY184" fmla="*/ 900113 h 1347788"/>
              <a:gd name="connsiteX185" fmla="*/ 783432 w 2478882"/>
              <a:gd name="connsiteY185" fmla="*/ 900113 h 1347788"/>
              <a:gd name="connsiteX186" fmla="*/ 754857 w 2478882"/>
              <a:gd name="connsiteY186" fmla="*/ 914400 h 1347788"/>
              <a:gd name="connsiteX187" fmla="*/ 735807 w 2478882"/>
              <a:gd name="connsiteY187" fmla="*/ 931069 h 1347788"/>
              <a:gd name="connsiteX188" fmla="*/ 735807 w 2478882"/>
              <a:gd name="connsiteY188" fmla="*/ 931069 h 1347788"/>
              <a:gd name="connsiteX189" fmla="*/ 707232 w 2478882"/>
              <a:gd name="connsiteY189" fmla="*/ 919163 h 1347788"/>
              <a:gd name="connsiteX190" fmla="*/ 690563 w 2478882"/>
              <a:gd name="connsiteY190" fmla="*/ 909638 h 1347788"/>
              <a:gd name="connsiteX191" fmla="*/ 652463 w 2478882"/>
              <a:gd name="connsiteY191" fmla="*/ 909638 h 1347788"/>
              <a:gd name="connsiteX192" fmla="*/ 619125 w 2478882"/>
              <a:gd name="connsiteY192" fmla="*/ 914400 h 1347788"/>
              <a:gd name="connsiteX193" fmla="*/ 600075 w 2478882"/>
              <a:gd name="connsiteY193" fmla="*/ 897732 h 1347788"/>
              <a:gd name="connsiteX194" fmla="*/ 590550 w 2478882"/>
              <a:gd name="connsiteY194" fmla="*/ 859632 h 1347788"/>
              <a:gd name="connsiteX195" fmla="*/ 581025 w 2478882"/>
              <a:gd name="connsiteY195" fmla="*/ 845344 h 1347788"/>
              <a:gd name="connsiteX196" fmla="*/ 573882 w 2478882"/>
              <a:gd name="connsiteY196" fmla="*/ 828675 h 1347788"/>
              <a:gd name="connsiteX197" fmla="*/ 559594 w 2478882"/>
              <a:gd name="connsiteY197" fmla="*/ 835819 h 1347788"/>
              <a:gd name="connsiteX198" fmla="*/ 559594 w 2478882"/>
              <a:gd name="connsiteY198" fmla="*/ 859632 h 1347788"/>
              <a:gd name="connsiteX199" fmla="*/ 545307 w 2478882"/>
              <a:gd name="connsiteY199" fmla="*/ 845344 h 1347788"/>
              <a:gd name="connsiteX200" fmla="*/ 523875 w 2478882"/>
              <a:gd name="connsiteY200" fmla="*/ 838200 h 1347788"/>
              <a:gd name="connsiteX201" fmla="*/ 500063 w 2478882"/>
              <a:gd name="connsiteY201" fmla="*/ 840582 h 1347788"/>
              <a:gd name="connsiteX202" fmla="*/ 492919 w 2478882"/>
              <a:gd name="connsiteY202" fmla="*/ 862013 h 1347788"/>
              <a:gd name="connsiteX203" fmla="*/ 481013 w 2478882"/>
              <a:gd name="connsiteY203" fmla="*/ 866775 h 1347788"/>
              <a:gd name="connsiteX204" fmla="*/ 461963 w 2478882"/>
              <a:gd name="connsiteY204" fmla="*/ 866775 h 1347788"/>
              <a:gd name="connsiteX205" fmla="*/ 433388 w 2478882"/>
              <a:gd name="connsiteY205" fmla="*/ 876300 h 1347788"/>
              <a:gd name="connsiteX206" fmla="*/ 419100 w 2478882"/>
              <a:gd name="connsiteY206" fmla="*/ 900113 h 1347788"/>
              <a:gd name="connsiteX207" fmla="*/ 426244 w 2478882"/>
              <a:gd name="connsiteY207" fmla="*/ 907257 h 1347788"/>
              <a:gd name="connsiteX208" fmla="*/ 466725 w 2478882"/>
              <a:gd name="connsiteY208" fmla="*/ 885825 h 1347788"/>
              <a:gd name="connsiteX209" fmla="*/ 488157 w 2478882"/>
              <a:gd name="connsiteY209" fmla="*/ 890588 h 1347788"/>
              <a:gd name="connsiteX210" fmla="*/ 519113 w 2478882"/>
              <a:gd name="connsiteY210" fmla="*/ 878682 h 1347788"/>
              <a:gd name="connsiteX211" fmla="*/ 552450 w 2478882"/>
              <a:gd name="connsiteY211" fmla="*/ 904875 h 1347788"/>
              <a:gd name="connsiteX212" fmla="*/ 561975 w 2478882"/>
              <a:gd name="connsiteY212" fmla="*/ 931069 h 1347788"/>
              <a:gd name="connsiteX213" fmla="*/ 590550 w 2478882"/>
              <a:gd name="connsiteY213" fmla="*/ 923925 h 1347788"/>
              <a:gd name="connsiteX214" fmla="*/ 607219 w 2478882"/>
              <a:gd name="connsiteY214" fmla="*/ 945357 h 1347788"/>
              <a:gd name="connsiteX215" fmla="*/ 645319 w 2478882"/>
              <a:gd name="connsiteY215" fmla="*/ 950119 h 1347788"/>
              <a:gd name="connsiteX216" fmla="*/ 704850 w 2478882"/>
              <a:gd name="connsiteY216" fmla="*/ 959644 h 1347788"/>
              <a:gd name="connsiteX217" fmla="*/ 745332 w 2478882"/>
              <a:gd name="connsiteY217" fmla="*/ 966788 h 1347788"/>
              <a:gd name="connsiteX218" fmla="*/ 745332 w 2478882"/>
              <a:gd name="connsiteY218" fmla="*/ 966788 h 1347788"/>
              <a:gd name="connsiteX219" fmla="*/ 764382 w 2478882"/>
              <a:gd name="connsiteY219" fmla="*/ 935832 h 1347788"/>
              <a:gd name="connsiteX220" fmla="*/ 790575 w 2478882"/>
              <a:gd name="connsiteY220" fmla="*/ 935832 h 1347788"/>
              <a:gd name="connsiteX221" fmla="*/ 828675 w 2478882"/>
              <a:gd name="connsiteY221" fmla="*/ 935832 h 1347788"/>
              <a:gd name="connsiteX222" fmla="*/ 821532 w 2478882"/>
              <a:gd name="connsiteY222" fmla="*/ 950119 h 1347788"/>
              <a:gd name="connsiteX223" fmla="*/ 812007 w 2478882"/>
              <a:gd name="connsiteY223" fmla="*/ 964407 h 1347788"/>
              <a:gd name="connsiteX224" fmla="*/ 823913 w 2478882"/>
              <a:gd name="connsiteY224" fmla="*/ 973932 h 1347788"/>
              <a:gd name="connsiteX225" fmla="*/ 800100 w 2478882"/>
              <a:gd name="connsiteY225" fmla="*/ 992982 h 1347788"/>
              <a:gd name="connsiteX226" fmla="*/ 797719 w 2478882"/>
              <a:gd name="connsiteY226" fmla="*/ 1014413 h 1347788"/>
              <a:gd name="connsiteX227" fmla="*/ 790575 w 2478882"/>
              <a:gd name="connsiteY227" fmla="*/ 1026319 h 1347788"/>
              <a:gd name="connsiteX228" fmla="*/ 764382 w 2478882"/>
              <a:gd name="connsiteY228" fmla="*/ 1031082 h 1347788"/>
              <a:gd name="connsiteX229" fmla="*/ 771525 w 2478882"/>
              <a:gd name="connsiteY229" fmla="*/ 1054894 h 1347788"/>
              <a:gd name="connsiteX230" fmla="*/ 740569 w 2478882"/>
              <a:gd name="connsiteY230" fmla="*/ 1059657 h 1347788"/>
              <a:gd name="connsiteX231" fmla="*/ 726282 w 2478882"/>
              <a:gd name="connsiteY231" fmla="*/ 1042988 h 1347788"/>
              <a:gd name="connsiteX232" fmla="*/ 695325 w 2478882"/>
              <a:gd name="connsiteY232" fmla="*/ 1045369 h 1347788"/>
              <a:gd name="connsiteX233" fmla="*/ 669132 w 2478882"/>
              <a:gd name="connsiteY233" fmla="*/ 1052513 h 1347788"/>
              <a:gd name="connsiteX234" fmla="*/ 642938 w 2478882"/>
              <a:gd name="connsiteY234" fmla="*/ 1050132 h 1347788"/>
              <a:gd name="connsiteX235" fmla="*/ 621507 w 2478882"/>
              <a:gd name="connsiteY235" fmla="*/ 1047750 h 1347788"/>
              <a:gd name="connsiteX236" fmla="*/ 621507 w 2478882"/>
              <a:gd name="connsiteY236" fmla="*/ 1033463 h 1347788"/>
              <a:gd name="connsiteX237" fmla="*/ 600075 w 2478882"/>
              <a:gd name="connsiteY237" fmla="*/ 1035844 h 1347788"/>
              <a:gd name="connsiteX238" fmla="*/ 578644 w 2478882"/>
              <a:gd name="connsiteY238" fmla="*/ 1040607 h 1347788"/>
              <a:gd name="connsiteX239" fmla="*/ 571500 w 2478882"/>
              <a:gd name="connsiteY239" fmla="*/ 1031082 h 1347788"/>
              <a:gd name="connsiteX240" fmla="*/ 571500 w 2478882"/>
              <a:gd name="connsiteY240" fmla="*/ 1019175 h 1347788"/>
              <a:gd name="connsiteX241" fmla="*/ 571500 w 2478882"/>
              <a:gd name="connsiteY241" fmla="*/ 1019175 h 1347788"/>
              <a:gd name="connsiteX242" fmla="*/ 626269 w 2478882"/>
              <a:gd name="connsiteY242" fmla="*/ 1004888 h 1347788"/>
              <a:gd name="connsiteX243" fmla="*/ 647700 w 2478882"/>
              <a:gd name="connsiteY243" fmla="*/ 988219 h 1347788"/>
              <a:gd name="connsiteX244" fmla="*/ 647700 w 2478882"/>
              <a:gd name="connsiteY244" fmla="*/ 988219 h 1347788"/>
              <a:gd name="connsiteX245" fmla="*/ 647700 w 2478882"/>
              <a:gd name="connsiteY245" fmla="*/ 988219 h 1347788"/>
              <a:gd name="connsiteX246" fmla="*/ 597694 w 2478882"/>
              <a:gd name="connsiteY246" fmla="*/ 988219 h 1347788"/>
              <a:gd name="connsiteX247" fmla="*/ 581025 w 2478882"/>
              <a:gd name="connsiteY247" fmla="*/ 990600 h 1347788"/>
              <a:gd name="connsiteX248" fmla="*/ 578644 w 2478882"/>
              <a:gd name="connsiteY248" fmla="*/ 969169 h 1347788"/>
              <a:gd name="connsiteX249" fmla="*/ 550069 w 2478882"/>
              <a:gd name="connsiteY249" fmla="*/ 966788 h 1347788"/>
              <a:gd name="connsiteX250" fmla="*/ 559594 w 2478882"/>
              <a:gd name="connsiteY250" fmla="*/ 988219 h 1347788"/>
              <a:gd name="connsiteX251" fmla="*/ 545307 w 2478882"/>
              <a:gd name="connsiteY251" fmla="*/ 992982 h 1347788"/>
              <a:gd name="connsiteX252" fmla="*/ 511969 w 2478882"/>
              <a:gd name="connsiteY252" fmla="*/ 988219 h 1347788"/>
              <a:gd name="connsiteX253" fmla="*/ 492919 w 2478882"/>
              <a:gd name="connsiteY253" fmla="*/ 990600 h 1347788"/>
              <a:gd name="connsiteX254" fmla="*/ 507207 w 2478882"/>
              <a:gd name="connsiteY254" fmla="*/ 1007269 h 1347788"/>
              <a:gd name="connsiteX255" fmla="*/ 516732 w 2478882"/>
              <a:gd name="connsiteY255" fmla="*/ 1019175 h 1347788"/>
              <a:gd name="connsiteX256" fmla="*/ 507207 w 2478882"/>
              <a:gd name="connsiteY256" fmla="*/ 1028700 h 1347788"/>
              <a:gd name="connsiteX257" fmla="*/ 507207 w 2478882"/>
              <a:gd name="connsiteY257" fmla="*/ 1028700 h 1347788"/>
              <a:gd name="connsiteX258" fmla="*/ 497682 w 2478882"/>
              <a:gd name="connsiteY258" fmla="*/ 1054894 h 1347788"/>
              <a:gd name="connsiteX259" fmla="*/ 469107 w 2478882"/>
              <a:gd name="connsiteY259" fmla="*/ 1076325 h 1347788"/>
              <a:gd name="connsiteX260" fmla="*/ 454819 w 2478882"/>
              <a:gd name="connsiteY260" fmla="*/ 1071563 h 1347788"/>
              <a:gd name="connsiteX261" fmla="*/ 438150 w 2478882"/>
              <a:gd name="connsiteY261" fmla="*/ 1085850 h 1347788"/>
              <a:gd name="connsiteX262" fmla="*/ 431007 w 2478882"/>
              <a:gd name="connsiteY262" fmla="*/ 1083469 h 1347788"/>
              <a:gd name="connsiteX263" fmla="*/ 433388 w 2478882"/>
              <a:gd name="connsiteY263" fmla="*/ 1059657 h 1347788"/>
              <a:gd name="connsiteX264" fmla="*/ 435769 w 2478882"/>
              <a:gd name="connsiteY264" fmla="*/ 1035844 h 1347788"/>
              <a:gd name="connsiteX265" fmla="*/ 426244 w 2478882"/>
              <a:gd name="connsiteY265" fmla="*/ 1031082 h 1347788"/>
              <a:gd name="connsiteX266" fmla="*/ 423863 w 2478882"/>
              <a:gd name="connsiteY266" fmla="*/ 1047750 h 1347788"/>
              <a:gd name="connsiteX267" fmla="*/ 416719 w 2478882"/>
              <a:gd name="connsiteY267" fmla="*/ 1062038 h 1347788"/>
              <a:gd name="connsiteX268" fmla="*/ 392907 w 2478882"/>
              <a:gd name="connsiteY268" fmla="*/ 1052513 h 1347788"/>
              <a:gd name="connsiteX269" fmla="*/ 383382 w 2478882"/>
              <a:gd name="connsiteY269" fmla="*/ 1050132 h 1347788"/>
              <a:gd name="connsiteX270" fmla="*/ 383382 w 2478882"/>
              <a:gd name="connsiteY270" fmla="*/ 1069182 h 1347788"/>
              <a:gd name="connsiteX271" fmla="*/ 404813 w 2478882"/>
              <a:gd name="connsiteY271" fmla="*/ 1088232 h 1347788"/>
              <a:gd name="connsiteX272" fmla="*/ 376238 w 2478882"/>
              <a:gd name="connsiteY272" fmla="*/ 1090613 h 1347788"/>
              <a:gd name="connsiteX273" fmla="*/ 371475 w 2478882"/>
              <a:gd name="connsiteY273" fmla="*/ 1100138 h 1347788"/>
              <a:gd name="connsiteX274" fmla="*/ 342900 w 2478882"/>
              <a:gd name="connsiteY274" fmla="*/ 1090613 h 1347788"/>
              <a:gd name="connsiteX275" fmla="*/ 342900 w 2478882"/>
              <a:gd name="connsiteY275" fmla="*/ 1109663 h 1347788"/>
              <a:gd name="connsiteX276" fmla="*/ 333375 w 2478882"/>
              <a:gd name="connsiteY276" fmla="*/ 1121569 h 1347788"/>
              <a:gd name="connsiteX277" fmla="*/ 323850 w 2478882"/>
              <a:gd name="connsiteY277" fmla="*/ 1121569 h 1347788"/>
              <a:gd name="connsiteX278" fmla="*/ 316707 w 2478882"/>
              <a:gd name="connsiteY278" fmla="*/ 1088232 h 1347788"/>
              <a:gd name="connsiteX279" fmla="*/ 290513 w 2478882"/>
              <a:gd name="connsiteY279" fmla="*/ 1073944 h 1347788"/>
              <a:gd name="connsiteX280" fmla="*/ 271463 w 2478882"/>
              <a:gd name="connsiteY280" fmla="*/ 1062038 h 1347788"/>
              <a:gd name="connsiteX281" fmla="*/ 278607 w 2478882"/>
              <a:gd name="connsiteY281" fmla="*/ 1012032 h 1347788"/>
              <a:gd name="connsiteX282" fmla="*/ 285750 w 2478882"/>
              <a:gd name="connsiteY282" fmla="*/ 978694 h 1347788"/>
              <a:gd name="connsiteX283" fmla="*/ 328613 w 2478882"/>
              <a:gd name="connsiteY283" fmla="*/ 954882 h 1347788"/>
              <a:gd name="connsiteX284" fmla="*/ 338138 w 2478882"/>
              <a:gd name="connsiteY284" fmla="*/ 938213 h 1347788"/>
              <a:gd name="connsiteX285" fmla="*/ 350044 w 2478882"/>
              <a:gd name="connsiteY285" fmla="*/ 912019 h 1347788"/>
              <a:gd name="connsiteX286" fmla="*/ 350044 w 2478882"/>
              <a:gd name="connsiteY286" fmla="*/ 912019 h 1347788"/>
              <a:gd name="connsiteX287" fmla="*/ 321469 w 2478882"/>
              <a:gd name="connsiteY287" fmla="*/ 919163 h 1347788"/>
              <a:gd name="connsiteX288" fmla="*/ 314325 w 2478882"/>
              <a:gd name="connsiteY288" fmla="*/ 895350 h 1347788"/>
              <a:gd name="connsiteX289" fmla="*/ 311944 w 2478882"/>
              <a:gd name="connsiteY289" fmla="*/ 916782 h 1347788"/>
              <a:gd name="connsiteX290" fmla="*/ 300038 w 2478882"/>
              <a:gd name="connsiteY290" fmla="*/ 950119 h 1347788"/>
              <a:gd name="connsiteX291" fmla="*/ 288132 w 2478882"/>
              <a:gd name="connsiteY291" fmla="*/ 942975 h 1347788"/>
              <a:gd name="connsiteX292" fmla="*/ 288132 w 2478882"/>
              <a:gd name="connsiteY292" fmla="*/ 919163 h 1347788"/>
              <a:gd name="connsiteX293" fmla="*/ 288132 w 2478882"/>
              <a:gd name="connsiteY293" fmla="*/ 907257 h 1347788"/>
              <a:gd name="connsiteX294" fmla="*/ 278607 w 2478882"/>
              <a:gd name="connsiteY294" fmla="*/ 895350 h 1347788"/>
              <a:gd name="connsiteX295" fmla="*/ 269082 w 2478882"/>
              <a:gd name="connsiteY295" fmla="*/ 902494 h 1347788"/>
              <a:gd name="connsiteX296" fmla="*/ 264319 w 2478882"/>
              <a:gd name="connsiteY296" fmla="*/ 938213 h 1347788"/>
              <a:gd name="connsiteX297" fmla="*/ 280988 w 2478882"/>
              <a:gd name="connsiteY297" fmla="*/ 957263 h 1347788"/>
              <a:gd name="connsiteX298" fmla="*/ 276225 w 2478882"/>
              <a:gd name="connsiteY298" fmla="*/ 976313 h 1347788"/>
              <a:gd name="connsiteX299" fmla="*/ 264319 w 2478882"/>
              <a:gd name="connsiteY299" fmla="*/ 1007269 h 1347788"/>
              <a:gd name="connsiteX300" fmla="*/ 250032 w 2478882"/>
              <a:gd name="connsiteY300" fmla="*/ 1031082 h 1347788"/>
              <a:gd name="connsiteX301" fmla="*/ 207169 w 2478882"/>
              <a:gd name="connsiteY301" fmla="*/ 1019175 h 1347788"/>
              <a:gd name="connsiteX302" fmla="*/ 200025 w 2478882"/>
              <a:gd name="connsiteY302" fmla="*/ 988219 h 1347788"/>
              <a:gd name="connsiteX303" fmla="*/ 157163 w 2478882"/>
              <a:gd name="connsiteY303" fmla="*/ 962025 h 1347788"/>
              <a:gd name="connsiteX304" fmla="*/ 104775 w 2478882"/>
              <a:gd name="connsiteY304" fmla="*/ 940594 h 1347788"/>
              <a:gd name="connsiteX305" fmla="*/ 61913 w 2478882"/>
              <a:gd name="connsiteY305" fmla="*/ 902494 h 1347788"/>
              <a:gd name="connsiteX306" fmla="*/ 35719 w 2478882"/>
              <a:gd name="connsiteY306" fmla="*/ 864394 h 1347788"/>
              <a:gd name="connsiteX307" fmla="*/ 11907 w 2478882"/>
              <a:gd name="connsiteY307" fmla="*/ 804863 h 1347788"/>
              <a:gd name="connsiteX308" fmla="*/ 0 w 2478882"/>
              <a:gd name="connsiteY308" fmla="*/ 735807 h 1347788"/>
              <a:gd name="connsiteX309" fmla="*/ 2382 w 2478882"/>
              <a:gd name="connsiteY309" fmla="*/ 676275 h 1347788"/>
              <a:gd name="connsiteX310" fmla="*/ 2382 w 2478882"/>
              <a:gd name="connsiteY310" fmla="*/ 645319 h 1347788"/>
              <a:gd name="connsiteX311" fmla="*/ 2052638 w 2478882"/>
              <a:gd name="connsiteY311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238375 w 2478882"/>
              <a:gd name="connsiteY5" fmla="*/ 719138 h 1347788"/>
              <a:gd name="connsiteX6" fmla="*/ 2266950 w 2478882"/>
              <a:gd name="connsiteY6" fmla="*/ 764382 h 1347788"/>
              <a:gd name="connsiteX7" fmla="*/ 2288382 w 2478882"/>
              <a:gd name="connsiteY7" fmla="*/ 821532 h 1347788"/>
              <a:gd name="connsiteX8" fmla="*/ 2297907 w 2478882"/>
              <a:gd name="connsiteY8" fmla="*/ 871538 h 1347788"/>
              <a:gd name="connsiteX9" fmla="*/ 2340769 w 2478882"/>
              <a:gd name="connsiteY9" fmla="*/ 909638 h 1347788"/>
              <a:gd name="connsiteX10" fmla="*/ 2343150 w 2478882"/>
              <a:gd name="connsiteY10" fmla="*/ 950119 h 1347788"/>
              <a:gd name="connsiteX11" fmla="*/ 2347913 w 2478882"/>
              <a:gd name="connsiteY11" fmla="*/ 964407 h 1347788"/>
              <a:gd name="connsiteX12" fmla="*/ 2364582 w 2478882"/>
              <a:gd name="connsiteY12" fmla="*/ 978694 h 1347788"/>
              <a:gd name="connsiteX13" fmla="*/ 2359819 w 2478882"/>
              <a:gd name="connsiteY13" fmla="*/ 995363 h 1347788"/>
              <a:gd name="connsiteX14" fmla="*/ 2393157 w 2478882"/>
              <a:gd name="connsiteY14" fmla="*/ 1019175 h 1347788"/>
              <a:gd name="connsiteX15" fmla="*/ 2409825 w 2478882"/>
              <a:gd name="connsiteY15" fmla="*/ 1059657 h 1347788"/>
              <a:gd name="connsiteX16" fmla="*/ 2390775 w 2478882"/>
              <a:gd name="connsiteY16" fmla="*/ 1069182 h 1347788"/>
              <a:gd name="connsiteX17" fmla="*/ 2376488 w 2478882"/>
              <a:gd name="connsiteY17" fmla="*/ 1047750 h 1347788"/>
              <a:gd name="connsiteX18" fmla="*/ 2364582 w 2478882"/>
              <a:gd name="connsiteY18" fmla="*/ 1035844 h 1347788"/>
              <a:gd name="connsiteX19" fmla="*/ 2355057 w 2478882"/>
              <a:gd name="connsiteY19" fmla="*/ 1035844 h 1347788"/>
              <a:gd name="connsiteX20" fmla="*/ 2352675 w 2478882"/>
              <a:gd name="connsiteY20" fmla="*/ 1057275 h 1347788"/>
              <a:gd name="connsiteX21" fmla="*/ 2371725 w 2478882"/>
              <a:gd name="connsiteY21" fmla="*/ 1090613 h 1347788"/>
              <a:gd name="connsiteX22" fmla="*/ 2386013 w 2478882"/>
              <a:gd name="connsiteY22" fmla="*/ 1104900 h 1347788"/>
              <a:gd name="connsiteX23" fmla="*/ 2400300 w 2478882"/>
              <a:gd name="connsiteY23" fmla="*/ 1085850 h 1347788"/>
              <a:gd name="connsiteX24" fmla="*/ 2414588 w 2478882"/>
              <a:gd name="connsiteY24" fmla="*/ 1090613 h 1347788"/>
              <a:gd name="connsiteX25" fmla="*/ 2421732 w 2478882"/>
              <a:gd name="connsiteY25" fmla="*/ 1116807 h 1347788"/>
              <a:gd name="connsiteX26" fmla="*/ 2424113 w 2478882"/>
              <a:gd name="connsiteY26" fmla="*/ 1128713 h 1347788"/>
              <a:gd name="connsiteX27" fmla="*/ 2400300 w 2478882"/>
              <a:gd name="connsiteY27" fmla="*/ 1131094 h 1347788"/>
              <a:gd name="connsiteX28" fmla="*/ 2414588 w 2478882"/>
              <a:gd name="connsiteY28" fmla="*/ 1152525 h 1347788"/>
              <a:gd name="connsiteX29" fmla="*/ 2443163 w 2478882"/>
              <a:gd name="connsiteY29" fmla="*/ 1159669 h 1347788"/>
              <a:gd name="connsiteX30" fmla="*/ 2462213 w 2478882"/>
              <a:gd name="connsiteY30" fmla="*/ 1190625 h 1347788"/>
              <a:gd name="connsiteX31" fmla="*/ 2455069 w 2478882"/>
              <a:gd name="connsiteY31" fmla="*/ 1235869 h 1347788"/>
              <a:gd name="connsiteX32" fmla="*/ 2459832 w 2478882"/>
              <a:gd name="connsiteY32" fmla="*/ 1290638 h 1347788"/>
              <a:gd name="connsiteX33" fmla="*/ 2478882 w 2478882"/>
              <a:gd name="connsiteY33" fmla="*/ 1347788 h 1347788"/>
              <a:gd name="connsiteX34" fmla="*/ 2457450 w 2478882"/>
              <a:gd name="connsiteY34" fmla="*/ 1347788 h 1347788"/>
              <a:gd name="connsiteX35" fmla="*/ 2428875 w 2478882"/>
              <a:gd name="connsiteY35" fmla="*/ 1335882 h 1347788"/>
              <a:gd name="connsiteX36" fmla="*/ 2412207 w 2478882"/>
              <a:gd name="connsiteY36" fmla="*/ 1335882 h 1347788"/>
              <a:gd name="connsiteX37" fmla="*/ 2395538 w 2478882"/>
              <a:gd name="connsiteY37" fmla="*/ 1326357 h 1347788"/>
              <a:gd name="connsiteX38" fmla="*/ 2378869 w 2478882"/>
              <a:gd name="connsiteY38" fmla="*/ 1316832 h 1347788"/>
              <a:gd name="connsiteX39" fmla="*/ 2383632 w 2478882"/>
              <a:gd name="connsiteY39" fmla="*/ 1269207 h 1347788"/>
              <a:gd name="connsiteX40" fmla="*/ 2336007 w 2478882"/>
              <a:gd name="connsiteY40" fmla="*/ 1245394 h 1347788"/>
              <a:gd name="connsiteX41" fmla="*/ 2297907 w 2478882"/>
              <a:gd name="connsiteY41" fmla="*/ 1233488 h 1347788"/>
              <a:gd name="connsiteX42" fmla="*/ 2238375 w 2478882"/>
              <a:gd name="connsiteY42" fmla="*/ 1214438 h 1347788"/>
              <a:gd name="connsiteX43" fmla="*/ 2185988 w 2478882"/>
              <a:gd name="connsiteY43" fmla="*/ 1212057 h 1347788"/>
              <a:gd name="connsiteX44" fmla="*/ 2164557 w 2478882"/>
              <a:gd name="connsiteY44" fmla="*/ 1207294 h 1347788"/>
              <a:gd name="connsiteX45" fmla="*/ 2193132 w 2478882"/>
              <a:gd name="connsiteY45" fmla="*/ 1188244 h 1347788"/>
              <a:gd name="connsiteX46" fmla="*/ 2178844 w 2478882"/>
              <a:gd name="connsiteY46" fmla="*/ 1185863 h 1347788"/>
              <a:gd name="connsiteX47" fmla="*/ 2183607 w 2478882"/>
              <a:gd name="connsiteY47" fmla="*/ 1169194 h 1347788"/>
              <a:gd name="connsiteX48" fmla="*/ 2205038 w 2478882"/>
              <a:gd name="connsiteY48" fmla="*/ 1145382 h 1347788"/>
              <a:gd name="connsiteX49" fmla="*/ 2197894 w 2478882"/>
              <a:gd name="connsiteY49" fmla="*/ 1140619 h 1347788"/>
              <a:gd name="connsiteX50" fmla="*/ 2166938 w 2478882"/>
              <a:gd name="connsiteY50" fmla="*/ 1164432 h 1347788"/>
              <a:gd name="connsiteX51" fmla="*/ 2155032 w 2478882"/>
              <a:gd name="connsiteY51" fmla="*/ 1164432 h 1347788"/>
              <a:gd name="connsiteX52" fmla="*/ 2147888 w 2478882"/>
              <a:gd name="connsiteY52" fmla="*/ 1152525 h 1347788"/>
              <a:gd name="connsiteX53" fmla="*/ 2138363 w 2478882"/>
              <a:gd name="connsiteY53" fmla="*/ 1147763 h 1347788"/>
              <a:gd name="connsiteX54" fmla="*/ 2119313 w 2478882"/>
              <a:gd name="connsiteY54" fmla="*/ 1152525 h 1347788"/>
              <a:gd name="connsiteX55" fmla="*/ 2126457 w 2478882"/>
              <a:gd name="connsiteY55" fmla="*/ 1173957 h 1347788"/>
              <a:gd name="connsiteX56" fmla="*/ 2102644 w 2478882"/>
              <a:gd name="connsiteY56" fmla="*/ 1176338 h 1347788"/>
              <a:gd name="connsiteX57" fmla="*/ 2088357 w 2478882"/>
              <a:gd name="connsiteY57" fmla="*/ 1169194 h 1347788"/>
              <a:gd name="connsiteX58" fmla="*/ 2078832 w 2478882"/>
              <a:gd name="connsiteY58" fmla="*/ 1154907 h 1347788"/>
              <a:gd name="connsiteX59" fmla="*/ 2066925 w 2478882"/>
              <a:gd name="connsiteY59" fmla="*/ 1162050 h 1347788"/>
              <a:gd name="connsiteX60" fmla="*/ 2040732 w 2478882"/>
              <a:gd name="connsiteY60" fmla="*/ 1164432 h 1347788"/>
              <a:gd name="connsiteX61" fmla="*/ 1971675 w 2478882"/>
              <a:gd name="connsiteY61" fmla="*/ 1154907 h 1347788"/>
              <a:gd name="connsiteX62" fmla="*/ 1935957 w 2478882"/>
              <a:gd name="connsiteY62" fmla="*/ 1138238 h 1347788"/>
              <a:gd name="connsiteX63" fmla="*/ 1921669 w 2478882"/>
              <a:gd name="connsiteY63" fmla="*/ 1104900 h 1347788"/>
              <a:gd name="connsiteX64" fmla="*/ 1921669 w 2478882"/>
              <a:gd name="connsiteY64" fmla="*/ 1083469 h 1347788"/>
              <a:gd name="connsiteX65" fmla="*/ 1893094 w 2478882"/>
              <a:gd name="connsiteY65" fmla="*/ 1057275 h 1347788"/>
              <a:gd name="connsiteX66" fmla="*/ 1869282 w 2478882"/>
              <a:gd name="connsiteY66" fmla="*/ 1042988 h 1347788"/>
              <a:gd name="connsiteX67" fmla="*/ 1850232 w 2478882"/>
              <a:gd name="connsiteY67" fmla="*/ 1028700 h 1347788"/>
              <a:gd name="connsiteX68" fmla="*/ 1843088 w 2478882"/>
              <a:gd name="connsiteY68" fmla="*/ 1016794 h 1347788"/>
              <a:gd name="connsiteX69" fmla="*/ 1804988 w 2478882"/>
              <a:gd name="connsiteY69" fmla="*/ 1012032 h 1347788"/>
              <a:gd name="connsiteX70" fmla="*/ 1769269 w 2478882"/>
              <a:gd name="connsiteY70" fmla="*/ 1007269 h 1347788"/>
              <a:gd name="connsiteX71" fmla="*/ 1750219 w 2478882"/>
              <a:gd name="connsiteY71" fmla="*/ 981075 h 1347788"/>
              <a:gd name="connsiteX72" fmla="*/ 1709738 w 2478882"/>
              <a:gd name="connsiteY72" fmla="*/ 962025 h 1347788"/>
              <a:gd name="connsiteX73" fmla="*/ 1678782 w 2478882"/>
              <a:gd name="connsiteY73" fmla="*/ 947738 h 1347788"/>
              <a:gd name="connsiteX74" fmla="*/ 1659732 w 2478882"/>
              <a:gd name="connsiteY74" fmla="*/ 945357 h 1347788"/>
              <a:gd name="connsiteX75" fmla="*/ 1659732 w 2478882"/>
              <a:gd name="connsiteY75" fmla="*/ 921544 h 1347788"/>
              <a:gd name="connsiteX76" fmla="*/ 1640682 w 2478882"/>
              <a:gd name="connsiteY76" fmla="*/ 928688 h 1347788"/>
              <a:gd name="connsiteX77" fmla="*/ 1640682 w 2478882"/>
              <a:gd name="connsiteY77" fmla="*/ 928688 h 1347788"/>
              <a:gd name="connsiteX78" fmla="*/ 1619250 w 2478882"/>
              <a:gd name="connsiteY78" fmla="*/ 892969 h 1347788"/>
              <a:gd name="connsiteX79" fmla="*/ 1595438 w 2478882"/>
              <a:gd name="connsiteY79" fmla="*/ 871538 h 1347788"/>
              <a:gd name="connsiteX80" fmla="*/ 1581150 w 2478882"/>
              <a:gd name="connsiteY80" fmla="*/ 864394 h 1347788"/>
              <a:gd name="connsiteX81" fmla="*/ 1581150 w 2478882"/>
              <a:gd name="connsiteY81" fmla="*/ 845344 h 1347788"/>
              <a:gd name="connsiteX82" fmla="*/ 1602582 w 2478882"/>
              <a:gd name="connsiteY82" fmla="*/ 835819 h 1347788"/>
              <a:gd name="connsiteX83" fmla="*/ 1633538 w 2478882"/>
              <a:gd name="connsiteY83" fmla="*/ 842963 h 1347788"/>
              <a:gd name="connsiteX84" fmla="*/ 1657350 w 2478882"/>
              <a:gd name="connsiteY84" fmla="*/ 828675 h 1347788"/>
              <a:gd name="connsiteX85" fmla="*/ 1669257 w 2478882"/>
              <a:gd name="connsiteY85" fmla="*/ 816769 h 1347788"/>
              <a:gd name="connsiteX86" fmla="*/ 1688307 w 2478882"/>
              <a:gd name="connsiteY86" fmla="*/ 804863 h 1347788"/>
              <a:gd name="connsiteX87" fmla="*/ 1650207 w 2478882"/>
              <a:gd name="connsiteY87" fmla="*/ 771525 h 1347788"/>
              <a:gd name="connsiteX88" fmla="*/ 1624013 w 2478882"/>
              <a:gd name="connsiteY88" fmla="*/ 778669 h 1347788"/>
              <a:gd name="connsiteX89" fmla="*/ 1626393 w 2478882"/>
              <a:gd name="connsiteY89" fmla="*/ 795338 h 1347788"/>
              <a:gd name="connsiteX90" fmla="*/ 1607344 w 2478882"/>
              <a:gd name="connsiteY90" fmla="*/ 802481 h 1347788"/>
              <a:gd name="connsiteX91" fmla="*/ 1581151 w 2478882"/>
              <a:gd name="connsiteY91" fmla="*/ 809625 h 1347788"/>
              <a:gd name="connsiteX92" fmla="*/ 1559719 w 2478882"/>
              <a:gd name="connsiteY92" fmla="*/ 819150 h 1347788"/>
              <a:gd name="connsiteX93" fmla="*/ 1552575 w 2478882"/>
              <a:gd name="connsiteY93" fmla="*/ 835819 h 1347788"/>
              <a:gd name="connsiteX94" fmla="*/ 1531144 w 2478882"/>
              <a:gd name="connsiteY94" fmla="*/ 835819 h 1347788"/>
              <a:gd name="connsiteX95" fmla="*/ 1516857 w 2478882"/>
              <a:gd name="connsiteY95" fmla="*/ 845344 h 1347788"/>
              <a:gd name="connsiteX96" fmla="*/ 1485900 w 2478882"/>
              <a:gd name="connsiteY96" fmla="*/ 840582 h 1347788"/>
              <a:gd name="connsiteX97" fmla="*/ 1438275 w 2478882"/>
              <a:gd name="connsiteY97" fmla="*/ 835819 h 1347788"/>
              <a:gd name="connsiteX98" fmla="*/ 1416844 w 2478882"/>
              <a:gd name="connsiteY98" fmla="*/ 821532 h 1347788"/>
              <a:gd name="connsiteX99" fmla="*/ 1385888 w 2478882"/>
              <a:gd name="connsiteY99" fmla="*/ 823913 h 1347788"/>
              <a:gd name="connsiteX100" fmla="*/ 1359694 w 2478882"/>
              <a:gd name="connsiteY100" fmla="*/ 833438 h 1347788"/>
              <a:gd name="connsiteX101" fmla="*/ 1343025 w 2478882"/>
              <a:gd name="connsiteY101" fmla="*/ 828675 h 1347788"/>
              <a:gd name="connsiteX102" fmla="*/ 1323975 w 2478882"/>
              <a:gd name="connsiteY102" fmla="*/ 800100 h 1347788"/>
              <a:gd name="connsiteX103" fmla="*/ 1323975 w 2478882"/>
              <a:gd name="connsiteY103" fmla="*/ 788194 h 1347788"/>
              <a:gd name="connsiteX104" fmla="*/ 1314450 w 2478882"/>
              <a:gd name="connsiteY104" fmla="*/ 812007 h 1347788"/>
              <a:gd name="connsiteX105" fmla="*/ 1319213 w 2478882"/>
              <a:gd name="connsiteY105" fmla="*/ 845344 h 1347788"/>
              <a:gd name="connsiteX106" fmla="*/ 1312069 w 2478882"/>
              <a:gd name="connsiteY106" fmla="*/ 864394 h 1347788"/>
              <a:gd name="connsiteX107" fmla="*/ 1283494 w 2478882"/>
              <a:gd name="connsiteY107" fmla="*/ 864394 h 1347788"/>
              <a:gd name="connsiteX108" fmla="*/ 1264444 w 2478882"/>
              <a:gd name="connsiteY108" fmla="*/ 850107 h 1347788"/>
              <a:gd name="connsiteX109" fmla="*/ 1243013 w 2478882"/>
              <a:gd name="connsiteY109" fmla="*/ 850107 h 1347788"/>
              <a:gd name="connsiteX110" fmla="*/ 1219200 w 2478882"/>
              <a:gd name="connsiteY110" fmla="*/ 840582 h 1347788"/>
              <a:gd name="connsiteX111" fmla="*/ 1212057 w 2478882"/>
              <a:gd name="connsiteY111" fmla="*/ 833438 h 1347788"/>
              <a:gd name="connsiteX112" fmla="*/ 1212057 w 2478882"/>
              <a:gd name="connsiteY112" fmla="*/ 809625 h 1347788"/>
              <a:gd name="connsiteX113" fmla="*/ 1214438 w 2478882"/>
              <a:gd name="connsiteY113" fmla="*/ 785813 h 1347788"/>
              <a:gd name="connsiteX114" fmla="*/ 1219200 w 2478882"/>
              <a:gd name="connsiteY114" fmla="*/ 762000 h 1347788"/>
              <a:gd name="connsiteX115" fmla="*/ 1235869 w 2478882"/>
              <a:gd name="connsiteY115" fmla="*/ 747713 h 1347788"/>
              <a:gd name="connsiteX116" fmla="*/ 1243013 w 2478882"/>
              <a:gd name="connsiteY116" fmla="*/ 740569 h 1347788"/>
              <a:gd name="connsiteX117" fmla="*/ 1233488 w 2478882"/>
              <a:gd name="connsiteY117" fmla="*/ 716757 h 1347788"/>
              <a:gd name="connsiteX118" fmla="*/ 1200150 w 2478882"/>
              <a:gd name="connsiteY118" fmla="*/ 688182 h 1347788"/>
              <a:gd name="connsiteX119" fmla="*/ 1176338 w 2478882"/>
              <a:gd name="connsiteY119" fmla="*/ 671513 h 1347788"/>
              <a:gd name="connsiteX120" fmla="*/ 1162050 w 2478882"/>
              <a:gd name="connsiteY120" fmla="*/ 652463 h 1347788"/>
              <a:gd name="connsiteX121" fmla="*/ 1162050 w 2478882"/>
              <a:gd name="connsiteY121" fmla="*/ 652463 h 1347788"/>
              <a:gd name="connsiteX122" fmla="*/ 1166813 w 2478882"/>
              <a:gd name="connsiteY122" fmla="*/ 690563 h 1347788"/>
              <a:gd name="connsiteX123" fmla="*/ 1169194 w 2478882"/>
              <a:gd name="connsiteY123" fmla="*/ 719138 h 1347788"/>
              <a:gd name="connsiteX124" fmla="*/ 1195388 w 2478882"/>
              <a:gd name="connsiteY124" fmla="*/ 731044 h 1347788"/>
              <a:gd name="connsiteX125" fmla="*/ 1204913 w 2478882"/>
              <a:gd name="connsiteY125" fmla="*/ 745332 h 1347788"/>
              <a:gd name="connsiteX126" fmla="*/ 1195388 w 2478882"/>
              <a:gd name="connsiteY126" fmla="*/ 771525 h 1347788"/>
              <a:gd name="connsiteX127" fmla="*/ 1197769 w 2478882"/>
              <a:gd name="connsiteY127" fmla="*/ 797719 h 1347788"/>
              <a:gd name="connsiteX128" fmla="*/ 1190625 w 2478882"/>
              <a:gd name="connsiteY128" fmla="*/ 819150 h 1347788"/>
              <a:gd name="connsiteX129" fmla="*/ 1195388 w 2478882"/>
              <a:gd name="connsiteY129" fmla="*/ 838200 h 1347788"/>
              <a:gd name="connsiteX130" fmla="*/ 1195388 w 2478882"/>
              <a:gd name="connsiteY130" fmla="*/ 838200 h 1347788"/>
              <a:gd name="connsiteX131" fmla="*/ 1166813 w 2478882"/>
              <a:gd name="connsiteY131" fmla="*/ 838200 h 1347788"/>
              <a:gd name="connsiteX132" fmla="*/ 1150144 w 2478882"/>
              <a:gd name="connsiteY132" fmla="*/ 838200 h 1347788"/>
              <a:gd name="connsiteX133" fmla="*/ 1131094 w 2478882"/>
              <a:gd name="connsiteY133" fmla="*/ 847725 h 1347788"/>
              <a:gd name="connsiteX134" fmla="*/ 1114425 w 2478882"/>
              <a:gd name="connsiteY134" fmla="*/ 838200 h 1347788"/>
              <a:gd name="connsiteX135" fmla="*/ 1088232 w 2478882"/>
              <a:gd name="connsiteY135" fmla="*/ 847725 h 1347788"/>
              <a:gd name="connsiteX136" fmla="*/ 1066800 w 2478882"/>
              <a:gd name="connsiteY136" fmla="*/ 854869 h 1347788"/>
              <a:gd name="connsiteX137" fmla="*/ 1059657 w 2478882"/>
              <a:gd name="connsiteY137" fmla="*/ 842963 h 1347788"/>
              <a:gd name="connsiteX138" fmla="*/ 1031082 w 2478882"/>
              <a:gd name="connsiteY138" fmla="*/ 852488 h 1347788"/>
              <a:gd name="connsiteX139" fmla="*/ 992982 w 2478882"/>
              <a:gd name="connsiteY139" fmla="*/ 823913 h 1347788"/>
              <a:gd name="connsiteX140" fmla="*/ 964407 w 2478882"/>
              <a:gd name="connsiteY140" fmla="*/ 826294 h 1347788"/>
              <a:gd name="connsiteX141" fmla="*/ 942975 w 2478882"/>
              <a:gd name="connsiteY141" fmla="*/ 835819 h 1347788"/>
              <a:gd name="connsiteX142" fmla="*/ 921544 w 2478882"/>
              <a:gd name="connsiteY142" fmla="*/ 852488 h 1347788"/>
              <a:gd name="connsiteX143" fmla="*/ 909638 w 2478882"/>
              <a:gd name="connsiteY143" fmla="*/ 833438 h 1347788"/>
              <a:gd name="connsiteX144" fmla="*/ 919163 w 2478882"/>
              <a:gd name="connsiteY144" fmla="*/ 807244 h 1347788"/>
              <a:gd name="connsiteX145" fmla="*/ 921544 w 2478882"/>
              <a:gd name="connsiteY145" fmla="*/ 797719 h 1347788"/>
              <a:gd name="connsiteX146" fmla="*/ 914400 w 2478882"/>
              <a:gd name="connsiteY146" fmla="*/ 778669 h 1347788"/>
              <a:gd name="connsiteX147" fmla="*/ 907257 w 2478882"/>
              <a:gd name="connsiteY147" fmla="*/ 771525 h 1347788"/>
              <a:gd name="connsiteX148" fmla="*/ 897732 w 2478882"/>
              <a:gd name="connsiteY148" fmla="*/ 800100 h 1347788"/>
              <a:gd name="connsiteX149" fmla="*/ 897732 w 2478882"/>
              <a:gd name="connsiteY149" fmla="*/ 823913 h 1347788"/>
              <a:gd name="connsiteX150" fmla="*/ 869157 w 2478882"/>
              <a:gd name="connsiteY150" fmla="*/ 828675 h 1347788"/>
              <a:gd name="connsiteX151" fmla="*/ 850107 w 2478882"/>
              <a:gd name="connsiteY151" fmla="*/ 833438 h 1347788"/>
              <a:gd name="connsiteX152" fmla="*/ 828675 w 2478882"/>
              <a:gd name="connsiteY152" fmla="*/ 804863 h 1347788"/>
              <a:gd name="connsiteX153" fmla="*/ 814388 w 2478882"/>
              <a:gd name="connsiteY153" fmla="*/ 783432 h 1347788"/>
              <a:gd name="connsiteX154" fmla="*/ 807244 w 2478882"/>
              <a:gd name="connsiteY154" fmla="*/ 759619 h 1347788"/>
              <a:gd name="connsiteX155" fmla="*/ 804863 w 2478882"/>
              <a:gd name="connsiteY155" fmla="*/ 733425 h 1347788"/>
              <a:gd name="connsiteX156" fmla="*/ 783432 w 2478882"/>
              <a:gd name="connsiteY156" fmla="*/ 692944 h 1347788"/>
              <a:gd name="connsiteX157" fmla="*/ 783432 w 2478882"/>
              <a:gd name="connsiteY157" fmla="*/ 719138 h 1347788"/>
              <a:gd name="connsiteX158" fmla="*/ 785813 w 2478882"/>
              <a:gd name="connsiteY158" fmla="*/ 757238 h 1347788"/>
              <a:gd name="connsiteX159" fmla="*/ 800100 w 2478882"/>
              <a:gd name="connsiteY159" fmla="*/ 792957 h 1347788"/>
              <a:gd name="connsiteX160" fmla="*/ 823913 w 2478882"/>
              <a:gd name="connsiteY160" fmla="*/ 833438 h 1347788"/>
              <a:gd name="connsiteX161" fmla="*/ 845344 w 2478882"/>
              <a:gd name="connsiteY161" fmla="*/ 854869 h 1347788"/>
              <a:gd name="connsiteX162" fmla="*/ 838200 w 2478882"/>
              <a:gd name="connsiteY162" fmla="*/ 873919 h 1347788"/>
              <a:gd name="connsiteX163" fmla="*/ 823913 w 2478882"/>
              <a:gd name="connsiteY163" fmla="*/ 902494 h 1347788"/>
              <a:gd name="connsiteX164" fmla="*/ 823913 w 2478882"/>
              <a:gd name="connsiteY164" fmla="*/ 902494 h 1347788"/>
              <a:gd name="connsiteX165" fmla="*/ 800100 w 2478882"/>
              <a:gd name="connsiteY165" fmla="*/ 902494 h 1347788"/>
              <a:gd name="connsiteX166" fmla="*/ 809625 w 2478882"/>
              <a:gd name="connsiteY166" fmla="*/ 869157 h 1347788"/>
              <a:gd name="connsiteX167" fmla="*/ 795338 w 2478882"/>
              <a:gd name="connsiteY167" fmla="*/ 885825 h 1347788"/>
              <a:gd name="connsiteX168" fmla="*/ 788194 w 2478882"/>
              <a:gd name="connsiteY168" fmla="*/ 862013 h 1347788"/>
              <a:gd name="connsiteX169" fmla="*/ 769144 w 2478882"/>
              <a:gd name="connsiteY169" fmla="*/ 864394 h 1347788"/>
              <a:gd name="connsiteX170" fmla="*/ 750094 w 2478882"/>
              <a:gd name="connsiteY170" fmla="*/ 862013 h 1347788"/>
              <a:gd name="connsiteX171" fmla="*/ 742950 w 2478882"/>
              <a:gd name="connsiteY171" fmla="*/ 852488 h 1347788"/>
              <a:gd name="connsiteX172" fmla="*/ 742950 w 2478882"/>
              <a:gd name="connsiteY172" fmla="*/ 852488 h 1347788"/>
              <a:gd name="connsiteX173" fmla="*/ 728663 w 2478882"/>
              <a:gd name="connsiteY173" fmla="*/ 850107 h 1347788"/>
              <a:gd name="connsiteX174" fmla="*/ 711994 w 2478882"/>
              <a:gd name="connsiteY174" fmla="*/ 850107 h 1347788"/>
              <a:gd name="connsiteX175" fmla="*/ 700088 w 2478882"/>
              <a:gd name="connsiteY175" fmla="*/ 866775 h 1347788"/>
              <a:gd name="connsiteX176" fmla="*/ 681038 w 2478882"/>
              <a:gd name="connsiteY176" fmla="*/ 866775 h 1347788"/>
              <a:gd name="connsiteX177" fmla="*/ 669132 w 2478882"/>
              <a:gd name="connsiteY177" fmla="*/ 852488 h 1347788"/>
              <a:gd name="connsiteX178" fmla="*/ 666750 w 2478882"/>
              <a:gd name="connsiteY178" fmla="*/ 852488 h 1347788"/>
              <a:gd name="connsiteX179" fmla="*/ 652463 w 2478882"/>
              <a:gd name="connsiteY179" fmla="*/ 866775 h 1347788"/>
              <a:gd name="connsiteX180" fmla="*/ 652463 w 2478882"/>
              <a:gd name="connsiteY180" fmla="*/ 881063 h 1347788"/>
              <a:gd name="connsiteX181" fmla="*/ 661988 w 2478882"/>
              <a:gd name="connsiteY181" fmla="*/ 890588 h 1347788"/>
              <a:gd name="connsiteX182" fmla="*/ 704850 w 2478882"/>
              <a:gd name="connsiteY182" fmla="*/ 890588 h 1347788"/>
              <a:gd name="connsiteX183" fmla="*/ 738188 w 2478882"/>
              <a:gd name="connsiteY183" fmla="*/ 890588 h 1347788"/>
              <a:gd name="connsiteX184" fmla="*/ 776288 w 2478882"/>
              <a:gd name="connsiteY184" fmla="*/ 888207 h 1347788"/>
              <a:gd name="connsiteX185" fmla="*/ 783432 w 2478882"/>
              <a:gd name="connsiteY185" fmla="*/ 900113 h 1347788"/>
              <a:gd name="connsiteX186" fmla="*/ 783432 w 2478882"/>
              <a:gd name="connsiteY186" fmla="*/ 900113 h 1347788"/>
              <a:gd name="connsiteX187" fmla="*/ 754857 w 2478882"/>
              <a:gd name="connsiteY187" fmla="*/ 914400 h 1347788"/>
              <a:gd name="connsiteX188" fmla="*/ 735807 w 2478882"/>
              <a:gd name="connsiteY188" fmla="*/ 931069 h 1347788"/>
              <a:gd name="connsiteX189" fmla="*/ 735807 w 2478882"/>
              <a:gd name="connsiteY189" fmla="*/ 931069 h 1347788"/>
              <a:gd name="connsiteX190" fmla="*/ 707232 w 2478882"/>
              <a:gd name="connsiteY190" fmla="*/ 919163 h 1347788"/>
              <a:gd name="connsiteX191" fmla="*/ 690563 w 2478882"/>
              <a:gd name="connsiteY191" fmla="*/ 909638 h 1347788"/>
              <a:gd name="connsiteX192" fmla="*/ 652463 w 2478882"/>
              <a:gd name="connsiteY192" fmla="*/ 909638 h 1347788"/>
              <a:gd name="connsiteX193" fmla="*/ 619125 w 2478882"/>
              <a:gd name="connsiteY193" fmla="*/ 914400 h 1347788"/>
              <a:gd name="connsiteX194" fmla="*/ 600075 w 2478882"/>
              <a:gd name="connsiteY194" fmla="*/ 897732 h 1347788"/>
              <a:gd name="connsiteX195" fmla="*/ 590550 w 2478882"/>
              <a:gd name="connsiteY195" fmla="*/ 859632 h 1347788"/>
              <a:gd name="connsiteX196" fmla="*/ 581025 w 2478882"/>
              <a:gd name="connsiteY196" fmla="*/ 845344 h 1347788"/>
              <a:gd name="connsiteX197" fmla="*/ 573882 w 2478882"/>
              <a:gd name="connsiteY197" fmla="*/ 828675 h 1347788"/>
              <a:gd name="connsiteX198" fmla="*/ 559594 w 2478882"/>
              <a:gd name="connsiteY198" fmla="*/ 835819 h 1347788"/>
              <a:gd name="connsiteX199" fmla="*/ 559594 w 2478882"/>
              <a:gd name="connsiteY199" fmla="*/ 859632 h 1347788"/>
              <a:gd name="connsiteX200" fmla="*/ 545307 w 2478882"/>
              <a:gd name="connsiteY200" fmla="*/ 845344 h 1347788"/>
              <a:gd name="connsiteX201" fmla="*/ 523875 w 2478882"/>
              <a:gd name="connsiteY201" fmla="*/ 838200 h 1347788"/>
              <a:gd name="connsiteX202" fmla="*/ 500063 w 2478882"/>
              <a:gd name="connsiteY202" fmla="*/ 840582 h 1347788"/>
              <a:gd name="connsiteX203" fmla="*/ 492919 w 2478882"/>
              <a:gd name="connsiteY203" fmla="*/ 862013 h 1347788"/>
              <a:gd name="connsiteX204" fmla="*/ 481013 w 2478882"/>
              <a:gd name="connsiteY204" fmla="*/ 866775 h 1347788"/>
              <a:gd name="connsiteX205" fmla="*/ 461963 w 2478882"/>
              <a:gd name="connsiteY205" fmla="*/ 866775 h 1347788"/>
              <a:gd name="connsiteX206" fmla="*/ 433388 w 2478882"/>
              <a:gd name="connsiteY206" fmla="*/ 876300 h 1347788"/>
              <a:gd name="connsiteX207" fmla="*/ 419100 w 2478882"/>
              <a:gd name="connsiteY207" fmla="*/ 900113 h 1347788"/>
              <a:gd name="connsiteX208" fmla="*/ 426244 w 2478882"/>
              <a:gd name="connsiteY208" fmla="*/ 907257 h 1347788"/>
              <a:gd name="connsiteX209" fmla="*/ 466725 w 2478882"/>
              <a:gd name="connsiteY209" fmla="*/ 885825 h 1347788"/>
              <a:gd name="connsiteX210" fmla="*/ 488157 w 2478882"/>
              <a:gd name="connsiteY210" fmla="*/ 890588 h 1347788"/>
              <a:gd name="connsiteX211" fmla="*/ 519113 w 2478882"/>
              <a:gd name="connsiteY211" fmla="*/ 878682 h 1347788"/>
              <a:gd name="connsiteX212" fmla="*/ 552450 w 2478882"/>
              <a:gd name="connsiteY212" fmla="*/ 904875 h 1347788"/>
              <a:gd name="connsiteX213" fmla="*/ 561975 w 2478882"/>
              <a:gd name="connsiteY213" fmla="*/ 931069 h 1347788"/>
              <a:gd name="connsiteX214" fmla="*/ 590550 w 2478882"/>
              <a:gd name="connsiteY214" fmla="*/ 923925 h 1347788"/>
              <a:gd name="connsiteX215" fmla="*/ 607219 w 2478882"/>
              <a:gd name="connsiteY215" fmla="*/ 945357 h 1347788"/>
              <a:gd name="connsiteX216" fmla="*/ 645319 w 2478882"/>
              <a:gd name="connsiteY216" fmla="*/ 950119 h 1347788"/>
              <a:gd name="connsiteX217" fmla="*/ 704850 w 2478882"/>
              <a:gd name="connsiteY217" fmla="*/ 959644 h 1347788"/>
              <a:gd name="connsiteX218" fmla="*/ 745332 w 2478882"/>
              <a:gd name="connsiteY218" fmla="*/ 966788 h 1347788"/>
              <a:gd name="connsiteX219" fmla="*/ 745332 w 2478882"/>
              <a:gd name="connsiteY219" fmla="*/ 966788 h 1347788"/>
              <a:gd name="connsiteX220" fmla="*/ 764382 w 2478882"/>
              <a:gd name="connsiteY220" fmla="*/ 935832 h 1347788"/>
              <a:gd name="connsiteX221" fmla="*/ 790575 w 2478882"/>
              <a:gd name="connsiteY221" fmla="*/ 935832 h 1347788"/>
              <a:gd name="connsiteX222" fmla="*/ 828675 w 2478882"/>
              <a:gd name="connsiteY222" fmla="*/ 935832 h 1347788"/>
              <a:gd name="connsiteX223" fmla="*/ 821532 w 2478882"/>
              <a:gd name="connsiteY223" fmla="*/ 950119 h 1347788"/>
              <a:gd name="connsiteX224" fmla="*/ 812007 w 2478882"/>
              <a:gd name="connsiteY224" fmla="*/ 964407 h 1347788"/>
              <a:gd name="connsiteX225" fmla="*/ 823913 w 2478882"/>
              <a:gd name="connsiteY225" fmla="*/ 973932 h 1347788"/>
              <a:gd name="connsiteX226" fmla="*/ 800100 w 2478882"/>
              <a:gd name="connsiteY226" fmla="*/ 992982 h 1347788"/>
              <a:gd name="connsiteX227" fmla="*/ 797719 w 2478882"/>
              <a:gd name="connsiteY227" fmla="*/ 1014413 h 1347788"/>
              <a:gd name="connsiteX228" fmla="*/ 790575 w 2478882"/>
              <a:gd name="connsiteY228" fmla="*/ 1026319 h 1347788"/>
              <a:gd name="connsiteX229" fmla="*/ 764382 w 2478882"/>
              <a:gd name="connsiteY229" fmla="*/ 1031082 h 1347788"/>
              <a:gd name="connsiteX230" fmla="*/ 771525 w 2478882"/>
              <a:gd name="connsiteY230" fmla="*/ 1054894 h 1347788"/>
              <a:gd name="connsiteX231" fmla="*/ 740569 w 2478882"/>
              <a:gd name="connsiteY231" fmla="*/ 1059657 h 1347788"/>
              <a:gd name="connsiteX232" fmla="*/ 726282 w 2478882"/>
              <a:gd name="connsiteY232" fmla="*/ 1042988 h 1347788"/>
              <a:gd name="connsiteX233" fmla="*/ 695325 w 2478882"/>
              <a:gd name="connsiteY233" fmla="*/ 1045369 h 1347788"/>
              <a:gd name="connsiteX234" fmla="*/ 669132 w 2478882"/>
              <a:gd name="connsiteY234" fmla="*/ 1052513 h 1347788"/>
              <a:gd name="connsiteX235" fmla="*/ 642938 w 2478882"/>
              <a:gd name="connsiteY235" fmla="*/ 1050132 h 1347788"/>
              <a:gd name="connsiteX236" fmla="*/ 621507 w 2478882"/>
              <a:gd name="connsiteY236" fmla="*/ 1047750 h 1347788"/>
              <a:gd name="connsiteX237" fmla="*/ 621507 w 2478882"/>
              <a:gd name="connsiteY237" fmla="*/ 1033463 h 1347788"/>
              <a:gd name="connsiteX238" fmla="*/ 600075 w 2478882"/>
              <a:gd name="connsiteY238" fmla="*/ 1035844 h 1347788"/>
              <a:gd name="connsiteX239" fmla="*/ 578644 w 2478882"/>
              <a:gd name="connsiteY239" fmla="*/ 1040607 h 1347788"/>
              <a:gd name="connsiteX240" fmla="*/ 571500 w 2478882"/>
              <a:gd name="connsiteY240" fmla="*/ 1031082 h 1347788"/>
              <a:gd name="connsiteX241" fmla="*/ 571500 w 2478882"/>
              <a:gd name="connsiteY241" fmla="*/ 1019175 h 1347788"/>
              <a:gd name="connsiteX242" fmla="*/ 571500 w 2478882"/>
              <a:gd name="connsiteY242" fmla="*/ 1019175 h 1347788"/>
              <a:gd name="connsiteX243" fmla="*/ 626269 w 2478882"/>
              <a:gd name="connsiteY243" fmla="*/ 1004888 h 1347788"/>
              <a:gd name="connsiteX244" fmla="*/ 647700 w 2478882"/>
              <a:gd name="connsiteY244" fmla="*/ 988219 h 1347788"/>
              <a:gd name="connsiteX245" fmla="*/ 647700 w 2478882"/>
              <a:gd name="connsiteY245" fmla="*/ 988219 h 1347788"/>
              <a:gd name="connsiteX246" fmla="*/ 647700 w 2478882"/>
              <a:gd name="connsiteY246" fmla="*/ 988219 h 1347788"/>
              <a:gd name="connsiteX247" fmla="*/ 597694 w 2478882"/>
              <a:gd name="connsiteY247" fmla="*/ 988219 h 1347788"/>
              <a:gd name="connsiteX248" fmla="*/ 581025 w 2478882"/>
              <a:gd name="connsiteY248" fmla="*/ 990600 h 1347788"/>
              <a:gd name="connsiteX249" fmla="*/ 578644 w 2478882"/>
              <a:gd name="connsiteY249" fmla="*/ 969169 h 1347788"/>
              <a:gd name="connsiteX250" fmla="*/ 550069 w 2478882"/>
              <a:gd name="connsiteY250" fmla="*/ 966788 h 1347788"/>
              <a:gd name="connsiteX251" fmla="*/ 559594 w 2478882"/>
              <a:gd name="connsiteY251" fmla="*/ 988219 h 1347788"/>
              <a:gd name="connsiteX252" fmla="*/ 545307 w 2478882"/>
              <a:gd name="connsiteY252" fmla="*/ 992982 h 1347788"/>
              <a:gd name="connsiteX253" fmla="*/ 511969 w 2478882"/>
              <a:gd name="connsiteY253" fmla="*/ 988219 h 1347788"/>
              <a:gd name="connsiteX254" fmla="*/ 492919 w 2478882"/>
              <a:gd name="connsiteY254" fmla="*/ 990600 h 1347788"/>
              <a:gd name="connsiteX255" fmla="*/ 507207 w 2478882"/>
              <a:gd name="connsiteY255" fmla="*/ 1007269 h 1347788"/>
              <a:gd name="connsiteX256" fmla="*/ 516732 w 2478882"/>
              <a:gd name="connsiteY256" fmla="*/ 1019175 h 1347788"/>
              <a:gd name="connsiteX257" fmla="*/ 507207 w 2478882"/>
              <a:gd name="connsiteY257" fmla="*/ 1028700 h 1347788"/>
              <a:gd name="connsiteX258" fmla="*/ 507207 w 2478882"/>
              <a:gd name="connsiteY258" fmla="*/ 1028700 h 1347788"/>
              <a:gd name="connsiteX259" fmla="*/ 497682 w 2478882"/>
              <a:gd name="connsiteY259" fmla="*/ 1054894 h 1347788"/>
              <a:gd name="connsiteX260" fmla="*/ 469107 w 2478882"/>
              <a:gd name="connsiteY260" fmla="*/ 1076325 h 1347788"/>
              <a:gd name="connsiteX261" fmla="*/ 454819 w 2478882"/>
              <a:gd name="connsiteY261" fmla="*/ 1071563 h 1347788"/>
              <a:gd name="connsiteX262" fmla="*/ 438150 w 2478882"/>
              <a:gd name="connsiteY262" fmla="*/ 1085850 h 1347788"/>
              <a:gd name="connsiteX263" fmla="*/ 431007 w 2478882"/>
              <a:gd name="connsiteY263" fmla="*/ 1083469 h 1347788"/>
              <a:gd name="connsiteX264" fmla="*/ 433388 w 2478882"/>
              <a:gd name="connsiteY264" fmla="*/ 1059657 h 1347788"/>
              <a:gd name="connsiteX265" fmla="*/ 435769 w 2478882"/>
              <a:gd name="connsiteY265" fmla="*/ 1035844 h 1347788"/>
              <a:gd name="connsiteX266" fmla="*/ 426244 w 2478882"/>
              <a:gd name="connsiteY266" fmla="*/ 1031082 h 1347788"/>
              <a:gd name="connsiteX267" fmla="*/ 423863 w 2478882"/>
              <a:gd name="connsiteY267" fmla="*/ 1047750 h 1347788"/>
              <a:gd name="connsiteX268" fmla="*/ 416719 w 2478882"/>
              <a:gd name="connsiteY268" fmla="*/ 1062038 h 1347788"/>
              <a:gd name="connsiteX269" fmla="*/ 392907 w 2478882"/>
              <a:gd name="connsiteY269" fmla="*/ 1052513 h 1347788"/>
              <a:gd name="connsiteX270" fmla="*/ 383382 w 2478882"/>
              <a:gd name="connsiteY270" fmla="*/ 1050132 h 1347788"/>
              <a:gd name="connsiteX271" fmla="*/ 383382 w 2478882"/>
              <a:gd name="connsiteY271" fmla="*/ 1069182 h 1347788"/>
              <a:gd name="connsiteX272" fmla="*/ 404813 w 2478882"/>
              <a:gd name="connsiteY272" fmla="*/ 1088232 h 1347788"/>
              <a:gd name="connsiteX273" fmla="*/ 376238 w 2478882"/>
              <a:gd name="connsiteY273" fmla="*/ 1090613 h 1347788"/>
              <a:gd name="connsiteX274" fmla="*/ 371475 w 2478882"/>
              <a:gd name="connsiteY274" fmla="*/ 1100138 h 1347788"/>
              <a:gd name="connsiteX275" fmla="*/ 342900 w 2478882"/>
              <a:gd name="connsiteY275" fmla="*/ 1090613 h 1347788"/>
              <a:gd name="connsiteX276" fmla="*/ 342900 w 2478882"/>
              <a:gd name="connsiteY276" fmla="*/ 1109663 h 1347788"/>
              <a:gd name="connsiteX277" fmla="*/ 333375 w 2478882"/>
              <a:gd name="connsiteY277" fmla="*/ 1121569 h 1347788"/>
              <a:gd name="connsiteX278" fmla="*/ 323850 w 2478882"/>
              <a:gd name="connsiteY278" fmla="*/ 1121569 h 1347788"/>
              <a:gd name="connsiteX279" fmla="*/ 316707 w 2478882"/>
              <a:gd name="connsiteY279" fmla="*/ 1088232 h 1347788"/>
              <a:gd name="connsiteX280" fmla="*/ 290513 w 2478882"/>
              <a:gd name="connsiteY280" fmla="*/ 1073944 h 1347788"/>
              <a:gd name="connsiteX281" fmla="*/ 271463 w 2478882"/>
              <a:gd name="connsiteY281" fmla="*/ 1062038 h 1347788"/>
              <a:gd name="connsiteX282" fmla="*/ 278607 w 2478882"/>
              <a:gd name="connsiteY282" fmla="*/ 1012032 h 1347788"/>
              <a:gd name="connsiteX283" fmla="*/ 285750 w 2478882"/>
              <a:gd name="connsiteY283" fmla="*/ 978694 h 1347788"/>
              <a:gd name="connsiteX284" fmla="*/ 328613 w 2478882"/>
              <a:gd name="connsiteY284" fmla="*/ 954882 h 1347788"/>
              <a:gd name="connsiteX285" fmla="*/ 338138 w 2478882"/>
              <a:gd name="connsiteY285" fmla="*/ 938213 h 1347788"/>
              <a:gd name="connsiteX286" fmla="*/ 350044 w 2478882"/>
              <a:gd name="connsiteY286" fmla="*/ 912019 h 1347788"/>
              <a:gd name="connsiteX287" fmla="*/ 350044 w 2478882"/>
              <a:gd name="connsiteY287" fmla="*/ 912019 h 1347788"/>
              <a:gd name="connsiteX288" fmla="*/ 321469 w 2478882"/>
              <a:gd name="connsiteY288" fmla="*/ 919163 h 1347788"/>
              <a:gd name="connsiteX289" fmla="*/ 314325 w 2478882"/>
              <a:gd name="connsiteY289" fmla="*/ 895350 h 1347788"/>
              <a:gd name="connsiteX290" fmla="*/ 311944 w 2478882"/>
              <a:gd name="connsiteY290" fmla="*/ 916782 h 1347788"/>
              <a:gd name="connsiteX291" fmla="*/ 300038 w 2478882"/>
              <a:gd name="connsiteY291" fmla="*/ 950119 h 1347788"/>
              <a:gd name="connsiteX292" fmla="*/ 288132 w 2478882"/>
              <a:gd name="connsiteY292" fmla="*/ 942975 h 1347788"/>
              <a:gd name="connsiteX293" fmla="*/ 288132 w 2478882"/>
              <a:gd name="connsiteY293" fmla="*/ 919163 h 1347788"/>
              <a:gd name="connsiteX294" fmla="*/ 288132 w 2478882"/>
              <a:gd name="connsiteY294" fmla="*/ 907257 h 1347788"/>
              <a:gd name="connsiteX295" fmla="*/ 278607 w 2478882"/>
              <a:gd name="connsiteY295" fmla="*/ 895350 h 1347788"/>
              <a:gd name="connsiteX296" fmla="*/ 269082 w 2478882"/>
              <a:gd name="connsiteY296" fmla="*/ 902494 h 1347788"/>
              <a:gd name="connsiteX297" fmla="*/ 264319 w 2478882"/>
              <a:gd name="connsiteY297" fmla="*/ 938213 h 1347788"/>
              <a:gd name="connsiteX298" fmla="*/ 280988 w 2478882"/>
              <a:gd name="connsiteY298" fmla="*/ 957263 h 1347788"/>
              <a:gd name="connsiteX299" fmla="*/ 276225 w 2478882"/>
              <a:gd name="connsiteY299" fmla="*/ 976313 h 1347788"/>
              <a:gd name="connsiteX300" fmla="*/ 264319 w 2478882"/>
              <a:gd name="connsiteY300" fmla="*/ 1007269 h 1347788"/>
              <a:gd name="connsiteX301" fmla="*/ 250032 w 2478882"/>
              <a:gd name="connsiteY301" fmla="*/ 1031082 h 1347788"/>
              <a:gd name="connsiteX302" fmla="*/ 207169 w 2478882"/>
              <a:gd name="connsiteY302" fmla="*/ 1019175 h 1347788"/>
              <a:gd name="connsiteX303" fmla="*/ 200025 w 2478882"/>
              <a:gd name="connsiteY303" fmla="*/ 988219 h 1347788"/>
              <a:gd name="connsiteX304" fmla="*/ 157163 w 2478882"/>
              <a:gd name="connsiteY304" fmla="*/ 962025 h 1347788"/>
              <a:gd name="connsiteX305" fmla="*/ 104775 w 2478882"/>
              <a:gd name="connsiteY305" fmla="*/ 940594 h 1347788"/>
              <a:gd name="connsiteX306" fmla="*/ 61913 w 2478882"/>
              <a:gd name="connsiteY306" fmla="*/ 902494 h 1347788"/>
              <a:gd name="connsiteX307" fmla="*/ 35719 w 2478882"/>
              <a:gd name="connsiteY307" fmla="*/ 864394 h 1347788"/>
              <a:gd name="connsiteX308" fmla="*/ 11907 w 2478882"/>
              <a:gd name="connsiteY308" fmla="*/ 804863 h 1347788"/>
              <a:gd name="connsiteX309" fmla="*/ 0 w 2478882"/>
              <a:gd name="connsiteY309" fmla="*/ 735807 h 1347788"/>
              <a:gd name="connsiteX310" fmla="*/ 2382 w 2478882"/>
              <a:gd name="connsiteY310" fmla="*/ 676275 h 1347788"/>
              <a:gd name="connsiteX311" fmla="*/ 2382 w 2478882"/>
              <a:gd name="connsiteY311" fmla="*/ 645319 h 1347788"/>
              <a:gd name="connsiteX312" fmla="*/ 2052638 w 2478882"/>
              <a:gd name="connsiteY31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238375 w 2478882"/>
              <a:gd name="connsiteY6" fmla="*/ 719138 h 1347788"/>
              <a:gd name="connsiteX7" fmla="*/ 2266950 w 2478882"/>
              <a:gd name="connsiteY7" fmla="*/ 764382 h 1347788"/>
              <a:gd name="connsiteX8" fmla="*/ 2288382 w 2478882"/>
              <a:gd name="connsiteY8" fmla="*/ 821532 h 1347788"/>
              <a:gd name="connsiteX9" fmla="*/ 2297907 w 2478882"/>
              <a:gd name="connsiteY9" fmla="*/ 871538 h 1347788"/>
              <a:gd name="connsiteX10" fmla="*/ 2340769 w 2478882"/>
              <a:gd name="connsiteY10" fmla="*/ 909638 h 1347788"/>
              <a:gd name="connsiteX11" fmla="*/ 2343150 w 2478882"/>
              <a:gd name="connsiteY11" fmla="*/ 950119 h 1347788"/>
              <a:gd name="connsiteX12" fmla="*/ 2347913 w 2478882"/>
              <a:gd name="connsiteY12" fmla="*/ 964407 h 1347788"/>
              <a:gd name="connsiteX13" fmla="*/ 2364582 w 2478882"/>
              <a:gd name="connsiteY13" fmla="*/ 978694 h 1347788"/>
              <a:gd name="connsiteX14" fmla="*/ 2359819 w 2478882"/>
              <a:gd name="connsiteY14" fmla="*/ 995363 h 1347788"/>
              <a:gd name="connsiteX15" fmla="*/ 2393157 w 2478882"/>
              <a:gd name="connsiteY15" fmla="*/ 1019175 h 1347788"/>
              <a:gd name="connsiteX16" fmla="*/ 2409825 w 2478882"/>
              <a:gd name="connsiteY16" fmla="*/ 1059657 h 1347788"/>
              <a:gd name="connsiteX17" fmla="*/ 2390775 w 2478882"/>
              <a:gd name="connsiteY17" fmla="*/ 1069182 h 1347788"/>
              <a:gd name="connsiteX18" fmla="*/ 2376488 w 2478882"/>
              <a:gd name="connsiteY18" fmla="*/ 1047750 h 1347788"/>
              <a:gd name="connsiteX19" fmla="*/ 2364582 w 2478882"/>
              <a:gd name="connsiteY19" fmla="*/ 1035844 h 1347788"/>
              <a:gd name="connsiteX20" fmla="*/ 2355057 w 2478882"/>
              <a:gd name="connsiteY20" fmla="*/ 1035844 h 1347788"/>
              <a:gd name="connsiteX21" fmla="*/ 2352675 w 2478882"/>
              <a:gd name="connsiteY21" fmla="*/ 1057275 h 1347788"/>
              <a:gd name="connsiteX22" fmla="*/ 2371725 w 2478882"/>
              <a:gd name="connsiteY22" fmla="*/ 1090613 h 1347788"/>
              <a:gd name="connsiteX23" fmla="*/ 2386013 w 2478882"/>
              <a:gd name="connsiteY23" fmla="*/ 1104900 h 1347788"/>
              <a:gd name="connsiteX24" fmla="*/ 2400300 w 2478882"/>
              <a:gd name="connsiteY24" fmla="*/ 1085850 h 1347788"/>
              <a:gd name="connsiteX25" fmla="*/ 2414588 w 2478882"/>
              <a:gd name="connsiteY25" fmla="*/ 1090613 h 1347788"/>
              <a:gd name="connsiteX26" fmla="*/ 2421732 w 2478882"/>
              <a:gd name="connsiteY26" fmla="*/ 1116807 h 1347788"/>
              <a:gd name="connsiteX27" fmla="*/ 2424113 w 2478882"/>
              <a:gd name="connsiteY27" fmla="*/ 1128713 h 1347788"/>
              <a:gd name="connsiteX28" fmla="*/ 2400300 w 2478882"/>
              <a:gd name="connsiteY28" fmla="*/ 1131094 h 1347788"/>
              <a:gd name="connsiteX29" fmla="*/ 2414588 w 2478882"/>
              <a:gd name="connsiteY29" fmla="*/ 1152525 h 1347788"/>
              <a:gd name="connsiteX30" fmla="*/ 2443163 w 2478882"/>
              <a:gd name="connsiteY30" fmla="*/ 1159669 h 1347788"/>
              <a:gd name="connsiteX31" fmla="*/ 2462213 w 2478882"/>
              <a:gd name="connsiteY31" fmla="*/ 1190625 h 1347788"/>
              <a:gd name="connsiteX32" fmla="*/ 2455069 w 2478882"/>
              <a:gd name="connsiteY32" fmla="*/ 1235869 h 1347788"/>
              <a:gd name="connsiteX33" fmla="*/ 2459832 w 2478882"/>
              <a:gd name="connsiteY33" fmla="*/ 1290638 h 1347788"/>
              <a:gd name="connsiteX34" fmla="*/ 2478882 w 2478882"/>
              <a:gd name="connsiteY34" fmla="*/ 1347788 h 1347788"/>
              <a:gd name="connsiteX35" fmla="*/ 2457450 w 2478882"/>
              <a:gd name="connsiteY35" fmla="*/ 1347788 h 1347788"/>
              <a:gd name="connsiteX36" fmla="*/ 2428875 w 2478882"/>
              <a:gd name="connsiteY36" fmla="*/ 1335882 h 1347788"/>
              <a:gd name="connsiteX37" fmla="*/ 2412207 w 2478882"/>
              <a:gd name="connsiteY37" fmla="*/ 1335882 h 1347788"/>
              <a:gd name="connsiteX38" fmla="*/ 2395538 w 2478882"/>
              <a:gd name="connsiteY38" fmla="*/ 1326357 h 1347788"/>
              <a:gd name="connsiteX39" fmla="*/ 2378869 w 2478882"/>
              <a:gd name="connsiteY39" fmla="*/ 1316832 h 1347788"/>
              <a:gd name="connsiteX40" fmla="*/ 2383632 w 2478882"/>
              <a:gd name="connsiteY40" fmla="*/ 1269207 h 1347788"/>
              <a:gd name="connsiteX41" fmla="*/ 2336007 w 2478882"/>
              <a:gd name="connsiteY41" fmla="*/ 1245394 h 1347788"/>
              <a:gd name="connsiteX42" fmla="*/ 2297907 w 2478882"/>
              <a:gd name="connsiteY42" fmla="*/ 1233488 h 1347788"/>
              <a:gd name="connsiteX43" fmla="*/ 2238375 w 2478882"/>
              <a:gd name="connsiteY43" fmla="*/ 1214438 h 1347788"/>
              <a:gd name="connsiteX44" fmla="*/ 2185988 w 2478882"/>
              <a:gd name="connsiteY44" fmla="*/ 1212057 h 1347788"/>
              <a:gd name="connsiteX45" fmla="*/ 2164557 w 2478882"/>
              <a:gd name="connsiteY45" fmla="*/ 1207294 h 1347788"/>
              <a:gd name="connsiteX46" fmla="*/ 2193132 w 2478882"/>
              <a:gd name="connsiteY46" fmla="*/ 1188244 h 1347788"/>
              <a:gd name="connsiteX47" fmla="*/ 2178844 w 2478882"/>
              <a:gd name="connsiteY47" fmla="*/ 1185863 h 1347788"/>
              <a:gd name="connsiteX48" fmla="*/ 2183607 w 2478882"/>
              <a:gd name="connsiteY48" fmla="*/ 1169194 h 1347788"/>
              <a:gd name="connsiteX49" fmla="*/ 2205038 w 2478882"/>
              <a:gd name="connsiteY49" fmla="*/ 1145382 h 1347788"/>
              <a:gd name="connsiteX50" fmla="*/ 2197894 w 2478882"/>
              <a:gd name="connsiteY50" fmla="*/ 1140619 h 1347788"/>
              <a:gd name="connsiteX51" fmla="*/ 2166938 w 2478882"/>
              <a:gd name="connsiteY51" fmla="*/ 1164432 h 1347788"/>
              <a:gd name="connsiteX52" fmla="*/ 2155032 w 2478882"/>
              <a:gd name="connsiteY52" fmla="*/ 1164432 h 1347788"/>
              <a:gd name="connsiteX53" fmla="*/ 2147888 w 2478882"/>
              <a:gd name="connsiteY53" fmla="*/ 1152525 h 1347788"/>
              <a:gd name="connsiteX54" fmla="*/ 2138363 w 2478882"/>
              <a:gd name="connsiteY54" fmla="*/ 1147763 h 1347788"/>
              <a:gd name="connsiteX55" fmla="*/ 2119313 w 2478882"/>
              <a:gd name="connsiteY55" fmla="*/ 1152525 h 1347788"/>
              <a:gd name="connsiteX56" fmla="*/ 2126457 w 2478882"/>
              <a:gd name="connsiteY56" fmla="*/ 1173957 h 1347788"/>
              <a:gd name="connsiteX57" fmla="*/ 2102644 w 2478882"/>
              <a:gd name="connsiteY57" fmla="*/ 1176338 h 1347788"/>
              <a:gd name="connsiteX58" fmla="*/ 2088357 w 2478882"/>
              <a:gd name="connsiteY58" fmla="*/ 1169194 h 1347788"/>
              <a:gd name="connsiteX59" fmla="*/ 2078832 w 2478882"/>
              <a:gd name="connsiteY59" fmla="*/ 1154907 h 1347788"/>
              <a:gd name="connsiteX60" fmla="*/ 2066925 w 2478882"/>
              <a:gd name="connsiteY60" fmla="*/ 1162050 h 1347788"/>
              <a:gd name="connsiteX61" fmla="*/ 2040732 w 2478882"/>
              <a:gd name="connsiteY61" fmla="*/ 1164432 h 1347788"/>
              <a:gd name="connsiteX62" fmla="*/ 1971675 w 2478882"/>
              <a:gd name="connsiteY62" fmla="*/ 1154907 h 1347788"/>
              <a:gd name="connsiteX63" fmla="*/ 1935957 w 2478882"/>
              <a:gd name="connsiteY63" fmla="*/ 1138238 h 1347788"/>
              <a:gd name="connsiteX64" fmla="*/ 1921669 w 2478882"/>
              <a:gd name="connsiteY64" fmla="*/ 1104900 h 1347788"/>
              <a:gd name="connsiteX65" fmla="*/ 1921669 w 2478882"/>
              <a:gd name="connsiteY65" fmla="*/ 1083469 h 1347788"/>
              <a:gd name="connsiteX66" fmla="*/ 1893094 w 2478882"/>
              <a:gd name="connsiteY66" fmla="*/ 1057275 h 1347788"/>
              <a:gd name="connsiteX67" fmla="*/ 1869282 w 2478882"/>
              <a:gd name="connsiteY67" fmla="*/ 1042988 h 1347788"/>
              <a:gd name="connsiteX68" fmla="*/ 1850232 w 2478882"/>
              <a:gd name="connsiteY68" fmla="*/ 1028700 h 1347788"/>
              <a:gd name="connsiteX69" fmla="*/ 1843088 w 2478882"/>
              <a:gd name="connsiteY69" fmla="*/ 1016794 h 1347788"/>
              <a:gd name="connsiteX70" fmla="*/ 1804988 w 2478882"/>
              <a:gd name="connsiteY70" fmla="*/ 1012032 h 1347788"/>
              <a:gd name="connsiteX71" fmla="*/ 1769269 w 2478882"/>
              <a:gd name="connsiteY71" fmla="*/ 1007269 h 1347788"/>
              <a:gd name="connsiteX72" fmla="*/ 1750219 w 2478882"/>
              <a:gd name="connsiteY72" fmla="*/ 981075 h 1347788"/>
              <a:gd name="connsiteX73" fmla="*/ 1709738 w 2478882"/>
              <a:gd name="connsiteY73" fmla="*/ 962025 h 1347788"/>
              <a:gd name="connsiteX74" fmla="*/ 1678782 w 2478882"/>
              <a:gd name="connsiteY74" fmla="*/ 947738 h 1347788"/>
              <a:gd name="connsiteX75" fmla="*/ 1659732 w 2478882"/>
              <a:gd name="connsiteY75" fmla="*/ 945357 h 1347788"/>
              <a:gd name="connsiteX76" fmla="*/ 1659732 w 2478882"/>
              <a:gd name="connsiteY76" fmla="*/ 921544 h 1347788"/>
              <a:gd name="connsiteX77" fmla="*/ 1640682 w 2478882"/>
              <a:gd name="connsiteY77" fmla="*/ 928688 h 1347788"/>
              <a:gd name="connsiteX78" fmla="*/ 1640682 w 2478882"/>
              <a:gd name="connsiteY78" fmla="*/ 928688 h 1347788"/>
              <a:gd name="connsiteX79" fmla="*/ 1619250 w 2478882"/>
              <a:gd name="connsiteY79" fmla="*/ 892969 h 1347788"/>
              <a:gd name="connsiteX80" fmla="*/ 1595438 w 2478882"/>
              <a:gd name="connsiteY80" fmla="*/ 871538 h 1347788"/>
              <a:gd name="connsiteX81" fmla="*/ 1581150 w 2478882"/>
              <a:gd name="connsiteY81" fmla="*/ 864394 h 1347788"/>
              <a:gd name="connsiteX82" fmla="*/ 1581150 w 2478882"/>
              <a:gd name="connsiteY82" fmla="*/ 845344 h 1347788"/>
              <a:gd name="connsiteX83" fmla="*/ 1602582 w 2478882"/>
              <a:gd name="connsiteY83" fmla="*/ 835819 h 1347788"/>
              <a:gd name="connsiteX84" fmla="*/ 1633538 w 2478882"/>
              <a:gd name="connsiteY84" fmla="*/ 842963 h 1347788"/>
              <a:gd name="connsiteX85" fmla="*/ 1657350 w 2478882"/>
              <a:gd name="connsiteY85" fmla="*/ 828675 h 1347788"/>
              <a:gd name="connsiteX86" fmla="*/ 1669257 w 2478882"/>
              <a:gd name="connsiteY86" fmla="*/ 816769 h 1347788"/>
              <a:gd name="connsiteX87" fmla="*/ 1688307 w 2478882"/>
              <a:gd name="connsiteY87" fmla="*/ 804863 h 1347788"/>
              <a:gd name="connsiteX88" fmla="*/ 1650207 w 2478882"/>
              <a:gd name="connsiteY88" fmla="*/ 771525 h 1347788"/>
              <a:gd name="connsiteX89" fmla="*/ 1624013 w 2478882"/>
              <a:gd name="connsiteY89" fmla="*/ 778669 h 1347788"/>
              <a:gd name="connsiteX90" fmla="*/ 1626393 w 2478882"/>
              <a:gd name="connsiteY90" fmla="*/ 795338 h 1347788"/>
              <a:gd name="connsiteX91" fmla="*/ 1607344 w 2478882"/>
              <a:gd name="connsiteY91" fmla="*/ 802481 h 1347788"/>
              <a:gd name="connsiteX92" fmla="*/ 1581151 w 2478882"/>
              <a:gd name="connsiteY92" fmla="*/ 809625 h 1347788"/>
              <a:gd name="connsiteX93" fmla="*/ 1559719 w 2478882"/>
              <a:gd name="connsiteY93" fmla="*/ 819150 h 1347788"/>
              <a:gd name="connsiteX94" fmla="*/ 1552575 w 2478882"/>
              <a:gd name="connsiteY94" fmla="*/ 835819 h 1347788"/>
              <a:gd name="connsiteX95" fmla="*/ 1531144 w 2478882"/>
              <a:gd name="connsiteY95" fmla="*/ 835819 h 1347788"/>
              <a:gd name="connsiteX96" fmla="*/ 1516857 w 2478882"/>
              <a:gd name="connsiteY96" fmla="*/ 845344 h 1347788"/>
              <a:gd name="connsiteX97" fmla="*/ 1485900 w 2478882"/>
              <a:gd name="connsiteY97" fmla="*/ 840582 h 1347788"/>
              <a:gd name="connsiteX98" fmla="*/ 1438275 w 2478882"/>
              <a:gd name="connsiteY98" fmla="*/ 835819 h 1347788"/>
              <a:gd name="connsiteX99" fmla="*/ 1416844 w 2478882"/>
              <a:gd name="connsiteY99" fmla="*/ 821532 h 1347788"/>
              <a:gd name="connsiteX100" fmla="*/ 1385888 w 2478882"/>
              <a:gd name="connsiteY100" fmla="*/ 823913 h 1347788"/>
              <a:gd name="connsiteX101" fmla="*/ 1359694 w 2478882"/>
              <a:gd name="connsiteY101" fmla="*/ 833438 h 1347788"/>
              <a:gd name="connsiteX102" fmla="*/ 1343025 w 2478882"/>
              <a:gd name="connsiteY102" fmla="*/ 828675 h 1347788"/>
              <a:gd name="connsiteX103" fmla="*/ 1323975 w 2478882"/>
              <a:gd name="connsiteY103" fmla="*/ 800100 h 1347788"/>
              <a:gd name="connsiteX104" fmla="*/ 1323975 w 2478882"/>
              <a:gd name="connsiteY104" fmla="*/ 788194 h 1347788"/>
              <a:gd name="connsiteX105" fmla="*/ 1314450 w 2478882"/>
              <a:gd name="connsiteY105" fmla="*/ 812007 h 1347788"/>
              <a:gd name="connsiteX106" fmla="*/ 1319213 w 2478882"/>
              <a:gd name="connsiteY106" fmla="*/ 845344 h 1347788"/>
              <a:gd name="connsiteX107" fmla="*/ 1312069 w 2478882"/>
              <a:gd name="connsiteY107" fmla="*/ 864394 h 1347788"/>
              <a:gd name="connsiteX108" fmla="*/ 1283494 w 2478882"/>
              <a:gd name="connsiteY108" fmla="*/ 864394 h 1347788"/>
              <a:gd name="connsiteX109" fmla="*/ 1264444 w 2478882"/>
              <a:gd name="connsiteY109" fmla="*/ 850107 h 1347788"/>
              <a:gd name="connsiteX110" fmla="*/ 1243013 w 2478882"/>
              <a:gd name="connsiteY110" fmla="*/ 850107 h 1347788"/>
              <a:gd name="connsiteX111" fmla="*/ 1219200 w 2478882"/>
              <a:gd name="connsiteY111" fmla="*/ 840582 h 1347788"/>
              <a:gd name="connsiteX112" fmla="*/ 1212057 w 2478882"/>
              <a:gd name="connsiteY112" fmla="*/ 833438 h 1347788"/>
              <a:gd name="connsiteX113" fmla="*/ 1212057 w 2478882"/>
              <a:gd name="connsiteY113" fmla="*/ 809625 h 1347788"/>
              <a:gd name="connsiteX114" fmla="*/ 1214438 w 2478882"/>
              <a:gd name="connsiteY114" fmla="*/ 785813 h 1347788"/>
              <a:gd name="connsiteX115" fmla="*/ 1219200 w 2478882"/>
              <a:gd name="connsiteY115" fmla="*/ 762000 h 1347788"/>
              <a:gd name="connsiteX116" fmla="*/ 1235869 w 2478882"/>
              <a:gd name="connsiteY116" fmla="*/ 747713 h 1347788"/>
              <a:gd name="connsiteX117" fmla="*/ 1243013 w 2478882"/>
              <a:gd name="connsiteY117" fmla="*/ 740569 h 1347788"/>
              <a:gd name="connsiteX118" fmla="*/ 1233488 w 2478882"/>
              <a:gd name="connsiteY118" fmla="*/ 716757 h 1347788"/>
              <a:gd name="connsiteX119" fmla="*/ 1200150 w 2478882"/>
              <a:gd name="connsiteY119" fmla="*/ 688182 h 1347788"/>
              <a:gd name="connsiteX120" fmla="*/ 1176338 w 2478882"/>
              <a:gd name="connsiteY120" fmla="*/ 671513 h 1347788"/>
              <a:gd name="connsiteX121" fmla="*/ 1162050 w 2478882"/>
              <a:gd name="connsiteY121" fmla="*/ 652463 h 1347788"/>
              <a:gd name="connsiteX122" fmla="*/ 1162050 w 2478882"/>
              <a:gd name="connsiteY122" fmla="*/ 652463 h 1347788"/>
              <a:gd name="connsiteX123" fmla="*/ 1166813 w 2478882"/>
              <a:gd name="connsiteY123" fmla="*/ 690563 h 1347788"/>
              <a:gd name="connsiteX124" fmla="*/ 1169194 w 2478882"/>
              <a:gd name="connsiteY124" fmla="*/ 719138 h 1347788"/>
              <a:gd name="connsiteX125" fmla="*/ 1195388 w 2478882"/>
              <a:gd name="connsiteY125" fmla="*/ 731044 h 1347788"/>
              <a:gd name="connsiteX126" fmla="*/ 1204913 w 2478882"/>
              <a:gd name="connsiteY126" fmla="*/ 745332 h 1347788"/>
              <a:gd name="connsiteX127" fmla="*/ 1195388 w 2478882"/>
              <a:gd name="connsiteY127" fmla="*/ 771525 h 1347788"/>
              <a:gd name="connsiteX128" fmla="*/ 1197769 w 2478882"/>
              <a:gd name="connsiteY128" fmla="*/ 797719 h 1347788"/>
              <a:gd name="connsiteX129" fmla="*/ 1190625 w 2478882"/>
              <a:gd name="connsiteY129" fmla="*/ 819150 h 1347788"/>
              <a:gd name="connsiteX130" fmla="*/ 1195388 w 2478882"/>
              <a:gd name="connsiteY130" fmla="*/ 838200 h 1347788"/>
              <a:gd name="connsiteX131" fmla="*/ 1195388 w 2478882"/>
              <a:gd name="connsiteY131" fmla="*/ 838200 h 1347788"/>
              <a:gd name="connsiteX132" fmla="*/ 1166813 w 2478882"/>
              <a:gd name="connsiteY132" fmla="*/ 838200 h 1347788"/>
              <a:gd name="connsiteX133" fmla="*/ 1150144 w 2478882"/>
              <a:gd name="connsiteY133" fmla="*/ 838200 h 1347788"/>
              <a:gd name="connsiteX134" fmla="*/ 1131094 w 2478882"/>
              <a:gd name="connsiteY134" fmla="*/ 847725 h 1347788"/>
              <a:gd name="connsiteX135" fmla="*/ 1114425 w 2478882"/>
              <a:gd name="connsiteY135" fmla="*/ 838200 h 1347788"/>
              <a:gd name="connsiteX136" fmla="*/ 1088232 w 2478882"/>
              <a:gd name="connsiteY136" fmla="*/ 847725 h 1347788"/>
              <a:gd name="connsiteX137" fmla="*/ 1066800 w 2478882"/>
              <a:gd name="connsiteY137" fmla="*/ 854869 h 1347788"/>
              <a:gd name="connsiteX138" fmla="*/ 1059657 w 2478882"/>
              <a:gd name="connsiteY138" fmla="*/ 842963 h 1347788"/>
              <a:gd name="connsiteX139" fmla="*/ 1031082 w 2478882"/>
              <a:gd name="connsiteY139" fmla="*/ 852488 h 1347788"/>
              <a:gd name="connsiteX140" fmla="*/ 992982 w 2478882"/>
              <a:gd name="connsiteY140" fmla="*/ 823913 h 1347788"/>
              <a:gd name="connsiteX141" fmla="*/ 964407 w 2478882"/>
              <a:gd name="connsiteY141" fmla="*/ 826294 h 1347788"/>
              <a:gd name="connsiteX142" fmla="*/ 942975 w 2478882"/>
              <a:gd name="connsiteY142" fmla="*/ 835819 h 1347788"/>
              <a:gd name="connsiteX143" fmla="*/ 921544 w 2478882"/>
              <a:gd name="connsiteY143" fmla="*/ 852488 h 1347788"/>
              <a:gd name="connsiteX144" fmla="*/ 909638 w 2478882"/>
              <a:gd name="connsiteY144" fmla="*/ 833438 h 1347788"/>
              <a:gd name="connsiteX145" fmla="*/ 919163 w 2478882"/>
              <a:gd name="connsiteY145" fmla="*/ 807244 h 1347788"/>
              <a:gd name="connsiteX146" fmla="*/ 921544 w 2478882"/>
              <a:gd name="connsiteY146" fmla="*/ 797719 h 1347788"/>
              <a:gd name="connsiteX147" fmla="*/ 914400 w 2478882"/>
              <a:gd name="connsiteY147" fmla="*/ 778669 h 1347788"/>
              <a:gd name="connsiteX148" fmla="*/ 907257 w 2478882"/>
              <a:gd name="connsiteY148" fmla="*/ 771525 h 1347788"/>
              <a:gd name="connsiteX149" fmla="*/ 897732 w 2478882"/>
              <a:gd name="connsiteY149" fmla="*/ 800100 h 1347788"/>
              <a:gd name="connsiteX150" fmla="*/ 897732 w 2478882"/>
              <a:gd name="connsiteY150" fmla="*/ 823913 h 1347788"/>
              <a:gd name="connsiteX151" fmla="*/ 869157 w 2478882"/>
              <a:gd name="connsiteY151" fmla="*/ 828675 h 1347788"/>
              <a:gd name="connsiteX152" fmla="*/ 850107 w 2478882"/>
              <a:gd name="connsiteY152" fmla="*/ 833438 h 1347788"/>
              <a:gd name="connsiteX153" fmla="*/ 828675 w 2478882"/>
              <a:gd name="connsiteY153" fmla="*/ 804863 h 1347788"/>
              <a:gd name="connsiteX154" fmla="*/ 814388 w 2478882"/>
              <a:gd name="connsiteY154" fmla="*/ 783432 h 1347788"/>
              <a:gd name="connsiteX155" fmla="*/ 807244 w 2478882"/>
              <a:gd name="connsiteY155" fmla="*/ 759619 h 1347788"/>
              <a:gd name="connsiteX156" fmla="*/ 804863 w 2478882"/>
              <a:gd name="connsiteY156" fmla="*/ 733425 h 1347788"/>
              <a:gd name="connsiteX157" fmla="*/ 783432 w 2478882"/>
              <a:gd name="connsiteY157" fmla="*/ 692944 h 1347788"/>
              <a:gd name="connsiteX158" fmla="*/ 783432 w 2478882"/>
              <a:gd name="connsiteY158" fmla="*/ 719138 h 1347788"/>
              <a:gd name="connsiteX159" fmla="*/ 785813 w 2478882"/>
              <a:gd name="connsiteY159" fmla="*/ 757238 h 1347788"/>
              <a:gd name="connsiteX160" fmla="*/ 800100 w 2478882"/>
              <a:gd name="connsiteY160" fmla="*/ 792957 h 1347788"/>
              <a:gd name="connsiteX161" fmla="*/ 823913 w 2478882"/>
              <a:gd name="connsiteY161" fmla="*/ 833438 h 1347788"/>
              <a:gd name="connsiteX162" fmla="*/ 845344 w 2478882"/>
              <a:gd name="connsiteY162" fmla="*/ 854869 h 1347788"/>
              <a:gd name="connsiteX163" fmla="*/ 838200 w 2478882"/>
              <a:gd name="connsiteY163" fmla="*/ 873919 h 1347788"/>
              <a:gd name="connsiteX164" fmla="*/ 823913 w 2478882"/>
              <a:gd name="connsiteY164" fmla="*/ 902494 h 1347788"/>
              <a:gd name="connsiteX165" fmla="*/ 823913 w 2478882"/>
              <a:gd name="connsiteY165" fmla="*/ 902494 h 1347788"/>
              <a:gd name="connsiteX166" fmla="*/ 800100 w 2478882"/>
              <a:gd name="connsiteY166" fmla="*/ 902494 h 1347788"/>
              <a:gd name="connsiteX167" fmla="*/ 809625 w 2478882"/>
              <a:gd name="connsiteY167" fmla="*/ 869157 h 1347788"/>
              <a:gd name="connsiteX168" fmla="*/ 795338 w 2478882"/>
              <a:gd name="connsiteY168" fmla="*/ 885825 h 1347788"/>
              <a:gd name="connsiteX169" fmla="*/ 788194 w 2478882"/>
              <a:gd name="connsiteY169" fmla="*/ 862013 h 1347788"/>
              <a:gd name="connsiteX170" fmla="*/ 769144 w 2478882"/>
              <a:gd name="connsiteY170" fmla="*/ 864394 h 1347788"/>
              <a:gd name="connsiteX171" fmla="*/ 750094 w 2478882"/>
              <a:gd name="connsiteY171" fmla="*/ 862013 h 1347788"/>
              <a:gd name="connsiteX172" fmla="*/ 742950 w 2478882"/>
              <a:gd name="connsiteY172" fmla="*/ 852488 h 1347788"/>
              <a:gd name="connsiteX173" fmla="*/ 742950 w 2478882"/>
              <a:gd name="connsiteY173" fmla="*/ 852488 h 1347788"/>
              <a:gd name="connsiteX174" fmla="*/ 728663 w 2478882"/>
              <a:gd name="connsiteY174" fmla="*/ 850107 h 1347788"/>
              <a:gd name="connsiteX175" fmla="*/ 711994 w 2478882"/>
              <a:gd name="connsiteY175" fmla="*/ 850107 h 1347788"/>
              <a:gd name="connsiteX176" fmla="*/ 700088 w 2478882"/>
              <a:gd name="connsiteY176" fmla="*/ 866775 h 1347788"/>
              <a:gd name="connsiteX177" fmla="*/ 681038 w 2478882"/>
              <a:gd name="connsiteY177" fmla="*/ 866775 h 1347788"/>
              <a:gd name="connsiteX178" fmla="*/ 669132 w 2478882"/>
              <a:gd name="connsiteY178" fmla="*/ 852488 h 1347788"/>
              <a:gd name="connsiteX179" fmla="*/ 666750 w 2478882"/>
              <a:gd name="connsiteY179" fmla="*/ 852488 h 1347788"/>
              <a:gd name="connsiteX180" fmla="*/ 652463 w 2478882"/>
              <a:gd name="connsiteY180" fmla="*/ 866775 h 1347788"/>
              <a:gd name="connsiteX181" fmla="*/ 652463 w 2478882"/>
              <a:gd name="connsiteY181" fmla="*/ 881063 h 1347788"/>
              <a:gd name="connsiteX182" fmla="*/ 661988 w 2478882"/>
              <a:gd name="connsiteY182" fmla="*/ 890588 h 1347788"/>
              <a:gd name="connsiteX183" fmla="*/ 704850 w 2478882"/>
              <a:gd name="connsiteY183" fmla="*/ 890588 h 1347788"/>
              <a:gd name="connsiteX184" fmla="*/ 738188 w 2478882"/>
              <a:gd name="connsiteY184" fmla="*/ 890588 h 1347788"/>
              <a:gd name="connsiteX185" fmla="*/ 776288 w 2478882"/>
              <a:gd name="connsiteY185" fmla="*/ 888207 h 1347788"/>
              <a:gd name="connsiteX186" fmla="*/ 783432 w 2478882"/>
              <a:gd name="connsiteY186" fmla="*/ 900113 h 1347788"/>
              <a:gd name="connsiteX187" fmla="*/ 783432 w 2478882"/>
              <a:gd name="connsiteY187" fmla="*/ 900113 h 1347788"/>
              <a:gd name="connsiteX188" fmla="*/ 754857 w 2478882"/>
              <a:gd name="connsiteY188" fmla="*/ 914400 h 1347788"/>
              <a:gd name="connsiteX189" fmla="*/ 735807 w 2478882"/>
              <a:gd name="connsiteY189" fmla="*/ 931069 h 1347788"/>
              <a:gd name="connsiteX190" fmla="*/ 735807 w 2478882"/>
              <a:gd name="connsiteY190" fmla="*/ 931069 h 1347788"/>
              <a:gd name="connsiteX191" fmla="*/ 707232 w 2478882"/>
              <a:gd name="connsiteY191" fmla="*/ 919163 h 1347788"/>
              <a:gd name="connsiteX192" fmla="*/ 690563 w 2478882"/>
              <a:gd name="connsiteY192" fmla="*/ 909638 h 1347788"/>
              <a:gd name="connsiteX193" fmla="*/ 652463 w 2478882"/>
              <a:gd name="connsiteY193" fmla="*/ 909638 h 1347788"/>
              <a:gd name="connsiteX194" fmla="*/ 619125 w 2478882"/>
              <a:gd name="connsiteY194" fmla="*/ 914400 h 1347788"/>
              <a:gd name="connsiteX195" fmla="*/ 600075 w 2478882"/>
              <a:gd name="connsiteY195" fmla="*/ 897732 h 1347788"/>
              <a:gd name="connsiteX196" fmla="*/ 590550 w 2478882"/>
              <a:gd name="connsiteY196" fmla="*/ 859632 h 1347788"/>
              <a:gd name="connsiteX197" fmla="*/ 581025 w 2478882"/>
              <a:gd name="connsiteY197" fmla="*/ 845344 h 1347788"/>
              <a:gd name="connsiteX198" fmla="*/ 573882 w 2478882"/>
              <a:gd name="connsiteY198" fmla="*/ 828675 h 1347788"/>
              <a:gd name="connsiteX199" fmla="*/ 559594 w 2478882"/>
              <a:gd name="connsiteY199" fmla="*/ 835819 h 1347788"/>
              <a:gd name="connsiteX200" fmla="*/ 559594 w 2478882"/>
              <a:gd name="connsiteY200" fmla="*/ 859632 h 1347788"/>
              <a:gd name="connsiteX201" fmla="*/ 545307 w 2478882"/>
              <a:gd name="connsiteY201" fmla="*/ 845344 h 1347788"/>
              <a:gd name="connsiteX202" fmla="*/ 523875 w 2478882"/>
              <a:gd name="connsiteY202" fmla="*/ 838200 h 1347788"/>
              <a:gd name="connsiteX203" fmla="*/ 500063 w 2478882"/>
              <a:gd name="connsiteY203" fmla="*/ 840582 h 1347788"/>
              <a:gd name="connsiteX204" fmla="*/ 492919 w 2478882"/>
              <a:gd name="connsiteY204" fmla="*/ 862013 h 1347788"/>
              <a:gd name="connsiteX205" fmla="*/ 481013 w 2478882"/>
              <a:gd name="connsiteY205" fmla="*/ 866775 h 1347788"/>
              <a:gd name="connsiteX206" fmla="*/ 461963 w 2478882"/>
              <a:gd name="connsiteY206" fmla="*/ 866775 h 1347788"/>
              <a:gd name="connsiteX207" fmla="*/ 433388 w 2478882"/>
              <a:gd name="connsiteY207" fmla="*/ 876300 h 1347788"/>
              <a:gd name="connsiteX208" fmla="*/ 419100 w 2478882"/>
              <a:gd name="connsiteY208" fmla="*/ 900113 h 1347788"/>
              <a:gd name="connsiteX209" fmla="*/ 426244 w 2478882"/>
              <a:gd name="connsiteY209" fmla="*/ 907257 h 1347788"/>
              <a:gd name="connsiteX210" fmla="*/ 466725 w 2478882"/>
              <a:gd name="connsiteY210" fmla="*/ 885825 h 1347788"/>
              <a:gd name="connsiteX211" fmla="*/ 488157 w 2478882"/>
              <a:gd name="connsiteY211" fmla="*/ 890588 h 1347788"/>
              <a:gd name="connsiteX212" fmla="*/ 519113 w 2478882"/>
              <a:gd name="connsiteY212" fmla="*/ 878682 h 1347788"/>
              <a:gd name="connsiteX213" fmla="*/ 552450 w 2478882"/>
              <a:gd name="connsiteY213" fmla="*/ 904875 h 1347788"/>
              <a:gd name="connsiteX214" fmla="*/ 561975 w 2478882"/>
              <a:gd name="connsiteY214" fmla="*/ 931069 h 1347788"/>
              <a:gd name="connsiteX215" fmla="*/ 590550 w 2478882"/>
              <a:gd name="connsiteY215" fmla="*/ 923925 h 1347788"/>
              <a:gd name="connsiteX216" fmla="*/ 607219 w 2478882"/>
              <a:gd name="connsiteY216" fmla="*/ 945357 h 1347788"/>
              <a:gd name="connsiteX217" fmla="*/ 645319 w 2478882"/>
              <a:gd name="connsiteY217" fmla="*/ 950119 h 1347788"/>
              <a:gd name="connsiteX218" fmla="*/ 704850 w 2478882"/>
              <a:gd name="connsiteY218" fmla="*/ 959644 h 1347788"/>
              <a:gd name="connsiteX219" fmla="*/ 745332 w 2478882"/>
              <a:gd name="connsiteY219" fmla="*/ 966788 h 1347788"/>
              <a:gd name="connsiteX220" fmla="*/ 745332 w 2478882"/>
              <a:gd name="connsiteY220" fmla="*/ 966788 h 1347788"/>
              <a:gd name="connsiteX221" fmla="*/ 764382 w 2478882"/>
              <a:gd name="connsiteY221" fmla="*/ 935832 h 1347788"/>
              <a:gd name="connsiteX222" fmla="*/ 790575 w 2478882"/>
              <a:gd name="connsiteY222" fmla="*/ 935832 h 1347788"/>
              <a:gd name="connsiteX223" fmla="*/ 828675 w 2478882"/>
              <a:gd name="connsiteY223" fmla="*/ 935832 h 1347788"/>
              <a:gd name="connsiteX224" fmla="*/ 821532 w 2478882"/>
              <a:gd name="connsiteY224" fmla="*/ 950119 h 1347788"/>
              <a:gd name="connsiteX225" fmla="*/ 812007 w 2478882"/>
              <a:gd name="connsiteY225" fmla="*/ 964407 h 1347788"/>
              <a:gd name="connsiteX226" fmla="*/ 823913 w 2478882"/>
              <a:gd name="connsiteY226" fmla="*/ 973932 h 1347788"/>
              <a:gd name="connsiteX227" fmla="*/ 800100 w 2478882"/>
              <a:gd name="connsiteY227" fmla="*/ 992982 h 1347788"/>
              <a:gd name="connsiteX228" fmla="*/ 797719 w 2478882"/>
              <a:gd name="connsiteY228" fmla="*/ 1014413 h 1347788"/>
              <a:gd name="connsiteX229" fmla="*/ 790575 w 2478882"/>
              <a:gd name="connsiteY229" fmla="*/ 1026319 h 1347788"/>
              <a:gd name="connsiteX230" fmla="*/ 764382 w 2478882"/>
              <a:gd name="connsiteY230" fmla="*/ 1031082 h 1347788"/>
              <a:gd name="connsiteX231" fmla="*/ 771525 w 2478882"/>
              <a:gd name="connsiteY231" fmla="*/ 1054894 h 1347788"/>
              <a:gd name="connsiteX232" fmla="*/ 740569 w 2478882"/>
              <a:gd name="connsiteY232" fmla="*/ 1059657 h 1347788"/>
              <a:gd name="connsiteX233" fmla="*/ 726282 w 2478882"/>
              <a:gd name="connsiteY233" fmla="*/ 1042988 h 1347788"/>
              <a:gd name="connsiteX234" fmla="*/ 695325 w 2478882"/>
              <a:gd name="connsiteY234" fmla="*/ 1045369 h 1347788"/>
              <a:gd name="connsiteX235" fmla="*/ 669132 w 2478882"/>
              <a:gd name="connsiteY235" fmla="*/ 1052513 h 1347788"/>
              <a:gd name="connsiteX236" fmla="*/ 642938 w 2478882"/>
              <a:gd name="connsiteY236" fmla="*/ 1050132 h 1347788"/>
              <a:gd name="connsiteX237" fmla="*/ 621507 w 2478882"/>
              <a:gd name="connsiteY237" fmla="*/ 1047750 h 1347788"/>
              <a:gd name="connsiteX238" fmla="*/ 621507 w 2478882"/>
              <a:gd name="connsiteY238" fmla="*/ 1033463 h 1347788"/>
              <a:gd name="connsiteX239" fmla="*/ 600075 w 2478882"/>
              <a:gd name="connsiteY239" fmla="*/ 1035844 h 1347788"/>
              <a:gd name="connsiteX240" fmla="*/ 578644 w 2478882"/>
              <a:gd name="connsiteY240" fmla="*/ 1040607 h 1347788"/>
              <a:gd name="connsiteX241" fmla="*/ 571500 w 2478882"/>
              <a:gd name="connsiteY241" fmla="*/ 1031082 h 1347788"/>
              <a:gd name="connsiteX242" fmla="*/ 571500 w 2478882"/>
              <a:gd name="connsiteY242" fmla="*/ 1019175 h 1347788"/>
              <a:gd name="connsiteX243" fmla="*/ 571500 w 2478882"/>
              <a:gd name="connsiteY243" fmla="*/ 1019175 h 1347788"/>
              <a:gd name="connsiteX244" fmla="*/ 626269 w 2478882"/>
              <a:gd name="connsiteY244" fmla="*/ 1004888 h 1347788"/>
              <a:gd name="connsiteX245" fmla="*/ 647700 w 2478882"/>
              <a:gd name="connsiteY245" fmla="*/ 988219 h 1347788"/>
              <a:gd name="connsiteX246" fmla="*/ 647700 w 2478882"/>
              <a:gd name="connsiteY246" fmla="*/ 988219 h 1347788"/>
              <a:gd name="connsiteX247" fmla="*/ 647700 w 2478882"/>
              <a:gd name="connsiteY247" fmla="*/ 988219 h 1347788"/>
              <a:gd name="connsiteX248" fmla="*/ 597694 w 2478882"/>
              <a:gd name="connsiteY248" fmla="*/ 988219 h 1347788"/>
              <a:gd name="connsiteX249" fmla="*/ 581025 w 2478882"/>
              <a:gd name="connsiteY249" fmla="*/ 990600 h 1347788"/>
              <a:gd name="connsiteX250" fmla="*/ 578644 w 2478882"/>
              <a:gd name="connsiteY250" fmla="*/ 969169 h 1347788"/>
              <a:gd name="connsiteX251" fmla="*/ 550069 w 2478882"/>
              <a:gd name="connsiteY251" fmla="*/ 966788 h 1347788"/>
              <a:gd name="connsiteX252" fmla="*/ 559594 w 2478882"/>
              <a:gd name="connsiteY252" fmla="*/ 988219 h 1347788"/>
              <a:gd name="connsiteX253" fmla="*/ 545307 w 2478882"/>
              <a:gd name="connsiteY253" fmla="*/ 992982 h 1347788"/>
              <a:gd name="connsiteX254" fmla="*/ 511969 w 2478882"/>
              <a:gd name="connsiteY254" fmla="*/ 988219 h 1347788"/>
              <a:gd name="connsiteX255" fmla="*/ 492919 w 2478882"/>
              <a:gd name="connsiteY255" fmla="*/ 990600 h 1347788"/>
              <a:gd name="connsiteX256" fmla="*/ 507207 w 2478882"/>
              <a:gd name="connsiteY256" fmla="*/ 1007269 h 1347788"/>
              <a:gd name="connsiteX257" fmla="*/ 516732 w 2478882"/>
              <a:gd name="connsiteY257" fmla="*/ 1019175 h 1347788"/>
              <a:gd name="connsiteX258" fmla="*/ 507207 w 2478882"/>
              <a:gd name="connsiteY258" fmla="*/ 1028700 h 1347788"/>
              <a:gd name="connsiteX259" fmla="*/ 507207 w 2478882"/>
              <a:gd name="connsiteY259" fmla="*/ 1028700 h 1347788"/>
              <a:gd name="connsiteX260" fmla="*/ 497682 w 2478882"/>
              <a:gd name="connsiteY260" fmla="*/ 1054894 h 1347788"/>
              <a:gd name="connsiteX261" fmla="*/ 469107 w 2478882"/>
              <a:gd name="connsiteY261" fmla="*/ 1076325 h 1347788"/>
              <a:gd name="connsiteX262" fmla="*/ 454819 w 2478882"/>
              <a:gd name="connsiteY262" fmla="*/ 1071563 h 1347788"/>
              <a:gd name="connsiteX263" fmla="*/ 438150 w 2478882"/>
              <a:gd name="connsiteY263" fmla="*/ 1085850 h 1347788"/>
              <a:gd name="connsiteX264" fmla="*/ 431007 w 2478882"/>
              <a:gd name="connsiteY264" fmla="*/ 1083469 h 1347788"/>
              <a:gd name="connsiteX265" fmla="*/ 433388 w 2478882"/>
              <a:gd name="connsiteY265" fmla="*/ 1059657 h 1347788"/>
              <a:gd name="connsiteX266" fmla="*/ 435769 w 2478882"/>
              <a:gd name="connsiteY266" fmla="*/ 1035844 h 1347788"/>
              <a:gd name="connsiteX267" fmla="*/ 426244 w 2478882"/>
              <a:gd name="connsiteY267" fmla="*/ 1031082 h 1347788"/>
              <a:gd name="connsiteX268" fmla="*/ 423863 w 2478882"/>
              <a:gd name="connsiteY268" fmla="*/ 1047750 h 1347788"/>
              <a:gd name="connsiteX269" fmla="*/ 416719 w 2478882"/>
              <a:gd name="connsiteY269" fmla="*/ 1062038 h 1347788"/>
              <a:gd name="connsiteX270" fmla="*/ 392907 w 2478882"/>
              <a:gd name="connsiteY270" fmla="*/ 1052513 h 1347788"/>
              <a:gd name="connsiteX271" fmla="*/ 383382 w 2478882"/>
              <a:gd name="connsiteY271" fmla="*/ 1050132 h 1347788"/>
              <a:gd name="connsiteX272" fmla="*/ 383382 w 2478882"/>
              <a:gd name="connsiteY272" fmla="*/ 1069182 h 1347788"/>
              <a:gd name="connsiteX273" fmla="*/ 404813 w 2478882"/>
              <a:gd name="connsiteY273" fmla="*/ 1088232 h 1347788"/>
              <a:gd name="connsiteX274" fmla="*/ 376238 w 2478882"/>
              <a:gd name="connsiteY274" fmla="*/ 1090613 h 1347788"/>
              <a:gd name="connsiteX275" fmla="*/ 371475 w 2478882"/>
              <a:gd name="connsiteY275" fmla="*/ 1100138 h 1347788"/>
              <a:gd name="connsiteX276" fmla="*/ 342900 w 2478882"/>
              <a:gd name="connsiteY276" fmla="*/ 1090613 h 1347788"/>
              <a:gd name="connsiteX277" fmla="*/ 342900 w 2478882"/>
              <a:gd name="connsiteY277" fmla="*/ 1109663 h 1347788"/>
              <a:gd name="connsiteX278" fmla="*/ 333375 w 2478882"/>
              <a:gd name="connsiteY278" fmla="*/ 1121569 h 1347788"/>
              <a:gd name="connsiteX279" fmla="*/ 323850 w 2478882"/>
              <a:gd name="connsiteY279" fmla="*/ 1121569 h 1347788"/>
              <a:gd name="connsiteX280" fmla="*/ 316707 w 2478882"/>
              <a:gd name="connsiteY280" fmla="*/ 1088232 h 1347788"/>
              <a:gd name="connsiteX281" fmla="*/ 290513 w 2478882"/>
              <a:gd name="connsiteY281" fmla="*/ 1073944 h 1347788"/>
              <a:gd name="connsiteX282" fmla="*/ 271463 w 2478882"/>
              <a:gd name="connsiteY282" fmla="*/ 1062038 h 1347788"/>
              <a:gd name="connsiteX283" fmla="*/ 278607 w 2478882"/>
              <a:gd name="connsiteY283" fmla="*/ 1012032 h 1347788"/>
              <a:gd name="connsiteX284" fmla="*/ 285750 w 2478882"/>
              <a:gd name="connsiteY284" fmla="*/ 978694 h 1347788"/>
              <a:gd name="connsiteX285" fmla="*/ 328613 w 2478882"/>
              <a:gd name="connsiteY285" fmla="*/ 954882 h 1347788"/>
              <a:gd name="connsiteX286" fmla="*/ 338138 w 2478882"/>
              <a:gd name="connsiteY286" fmla="*/ 938213 h 1347788"/>
              <a:gd name="connsiteX287" fmla="*/ 350044 w 2478882"/>
              <a:gd name="connsiteY287" fmla="*/ 912019 h 1347788"/>
              <a:gd name="connsiteX288" fmla="*/ 350044 w 2478882"/>
              <a:gd name="connsiteY288" fmla="*/ 912019 h 1347788"/>
              <a:gd name="connsiteX289" fmla="*/ 321469 w 2478882"/>
              <a:gd name="connsiteY289" fmla="*/ 919163 h 1347788"/>
              <a:gd name="connsiteX290" fmla="*/ 314325 w 2478882"/>
              <a:gd name="connsiteY290" fmla="*/ 895350 h 1347788"/>
              <a:gd name="connsiteX291" fmla="*/ 311944 w 2478882"/>
              <a:gd name="connsiteY291" fmla="*/ 916782 h 1347788"/>
              <a:gd name="connsiteX292" fmla="*/ 300038 w 2478882"/>
              <a:gd name="connsiteY292" fmla="*/ 950119 h 1347788"/>
              <a:gd name="connsiteX293" fmla="*/ 288132 w 2478882"/>
              <a:gd name="connsiteY293" fmla="*/ 942975 h 1347788"/>
              <a:gd name="connsiteX294" fmla="*/ 288132 w 2478882"/>
              <a:gd name="connsiteY294" fmla="*/ 919163 h 1347788"/>
              <a:gd name="connsiteX295" fmla="*/ 288132 w 2478882"/>
              <a:gd name="connsiteY295" fmla="*/ 907257 h 1347788"/>
              <a:gd name="connsiteX296" fmla="*/ 278607 w 2478882"/>
              <a:gd name="connsiteY296" fmla="*/ 895350 h 1347788"/>
              <a:gd name="connsiteX297" fmla="*/ 269082 w 2478882"/>
              <a:gd name="connsiteY297" fmla="*/ 902494 h 1347788"/>
              <a:gd name="connsiteX298" fmla="*/ 264319 w 2478882"/>
              <a:gd name="connsiteY298" fmla="*/ 938213 h 1347788"/>
              <a:gd name="connsiteX299" fmla="*/ 280988 w 2478882"/>
              <a:gd name="connsiteY299" fmla="*/ 957263 h 1347788"/>
              <a:gd name="connsiteX300" fmla="*/ 276225 w 2478882"/>
              <a:gd name="connsiteY300" fmla="*/ 976313 h 1347788"/>
              <a:gd name="connsiteX301" fmla="*/ 264319 w 2478882"/>
              <a:gd name="connsiteY301" fmla="*/ 1007269 h 1347788"/>
              <a:gd name="connsiteX302" fmla="*/ 250032 w 2478882"/>
              <a:gd name="connsiteY302" fmla="*/ 1031082 h 1347788"/>
              <a:gd name="connsiteX303" fmla="*/ 207169 w 2478882"/>
              <a:gd name="connsiteY303" fmla="*/ 1019175 h 1347788"/>
              <a:gd name="connsiteX304" fmla="*/ 200025 w 2478882"/>
              <a:gd name="connsiteY304" fmla="*/ 988219 h 1347788"/>
              <a:gd name="connsiteX305" fmla="*/ 157163 w 2478882"/>
              <a:gd name="connsiteY305" fmla="*/ 962025 h 1347788"/>
              <a:gd name="connsiteX306" fmla="*/ 104775 w 2478882"/>
              <a:gd name="connsiteY306" fmla="*/ 940594 h 1347788"/>
              <a:gd name="connsiteX307" fmla="*/ 61913 w 2478882"/>
              <a:gd name="connsiteY307" fmla="*/ 902494 h 1347788"/>
              <a:gd name="connsiteX308" fmla="*/ 35719 w 2478882"/>
              <a:gd name="connsiteY308" fmla="*/ 864394 h 1347788"/>
              <a:gd name="connsiteX309" fmla="*/ 11907 w 2478882"/>
              <a:gd name="connsiteY309" fmla="*/ 804863 h 1347788"/>
              <a:gd name="connsiteX310" fmla="*/ 0 w 2478882"/>
              <a:gd name="connsiteY310" fmla="*/ 735807 h 1347788"/>
              <a:gd name="connsiteX311" fmla="*/ 2382 w 2478882"/>
              <a:gd name="connsiteY311" fmla="*/ 676275 h 1347788"/>
              <a:gd name="connsiteX312" fmla="*/ 2382 w 2478882"/>
              <a:gd name="connsiteY312" fmla="*/ 645319 h 1347788"/>
              <a:gd name="connsiteX313" fmla="*/ 2052638 w 2478882"/>
              <a:gd name="connsiteY313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238375 w 2478882"/>
              <a:gd name="connsiteY7" fmla="*/ 719138 h 1347788"/>
              <a:gd name="connsiteX8" fmla="*/ 2266950 w 2478882"/>
              <a:gd name="connsiteY8" fmla="*/ 764382 h 1347788"/>
              <a:gd name="connsiteX9" fmla="*/ 2288382 w 2478882"/>
              <a:gd name="connsiteY9" fmla="*/ 821532 h 1347788"/>
              <a:gd name="connsiteX10" fmla="*/ 2297907 w 2478882"/>
              <a:gd name="connsiteY10" fmla="*/ 871538 h 1347788"/>
              <a:gd name="connsiteX11" fmla="*/ 2340769 w 2478882"/>
              <a:gd name="connsiteY11" fmla="*/ 909638 h 1347788"/>
              <a:gd name="connsiteX12" fmla="*/ 2343150 w 2478882"/>
              <a:gd name="connsiteY12" fmla="*/ 950119 h 1347788"/>
              <a:gd name="connsiteX13" fmla="*/ 2347913 w 2478882"/>
              <a:gd name="connsiteY13" fmla="*/ 964407 h 1347788"/>
              <a:gd name="connsiteX14" fmla="*/ 2364582 w 2478882"/>
              <a:gd name="connsiteY14" fmla="*/ 978694 h 1347788"/>
              <a:gd name="connsiteX15" fmla="*/ 2359819 w 2478882"/>
              <a:gd name="connsiteY15" fmla="*/ 995363 h 1347788"/>
              <a:gd name="connsiteX16" fmla="*/ 2393157 w 2478882"/>
              <a:gd name="connsiteY16" fmla="*/ 1019175 h 1347788"/>
              <a:gd name="connsiteX17" fmla="*/ 2409825 w 2478882"/>
              <a:gd name="connsiteY17" fmla="*/ 1059657 h 1347788"/>
              <a:gd name="connsiteX18" fmla="*/ 2390775 w 2478882"/>
              <a:gd name="connsiteY18" fmla="*/ 1069182 h 1347788"/>
              <a:gd name="connsiteX19" fmla="*/ 2376488 w 2478882"/>
              <a:gd name="connsiteY19" fmla="*/ 1047750 h 1347788"/>
              <a:gd name="connsiteX20" fmla="*/ 2364582 w 2478882"/>
              <a:gd name="connsiteY20" fmla="*/ 1035844 h 1347788"/>
              <a:gd name="connsiteX21" fmla="*/ 2355057 w 2478882"/>
              <a:gd name="connsiteY21" fmla="*/ 1035844 h 1347788"/>
              <a:gd name="connsiteX22" fmla="*/ 2352675 w 2478882"/>
              <a:gd name="connsiteY22" fmla="*/ 1057275 h 1347788"/>
              <a:gd name="connsiteX23" fmla="*/ 2371725 w 2478882"/>
              <a:gd name="connsiteY23" fmla="*/ 1090613 h 1347788"/>
              <a:gd name="connsiteX24" fmla="*/ 2386013 w 2478882"/>
              <a:gd name="connsiteY24" fmla="*/ 1104900 h 1347788"/>
              <a:gd name="connsiteX25" fmla="*/ 2400300 w 2478882"/>
              <a:gd name="connsiteY25" fmla="*/ 1085850 h 1347788"/>
              <a:gd name="connsiteX26" fmla="*/ 2414588 w 2478882"/>
              <a:gd name="connsiteY26" fmla="*/ 1090613 h 1347788"/>
              <a:gd name="connsiteX27" fmla="*/ 2421732 w 2478882"/>
              <a:gd name="connsiteY27" fmla="*/ 1116807 h 1347788"/>
              <a:gd name="connsiteX28" fmla="*/ 2424113 w 2478882"/>
              <a:gd name="connsiteY28" fmla="*/ 1128713 h 1347788"/>
              <a:gd name="connsiteX29" fmla="*/ 2400300 w 2478882"/>
              <a:gd name="connsiteY29" fmla="*/ 1131094 h 1347788"/>
              <a:gd name="connsiteX30" fmla="*/ 2414588 w 2478882"/>
              <a:gd name="connsiteY30" fmla="*/ 1152525 h 1347788"/>
              <a:gd name="connsiteX31" fmla="*/ 2443163 w 2478882"/>
              <a:gd name="connsiteY31" fmla="*/ 1159669 h 1347788"/>
              <a:gd name="connsiteX32" fmla="*/ 2462213 w 2478882"/>
              <a:gd name="connsiteY32" fmla="*/ 1190625 h 1347788"/>
              <a:gd name="connsiteX33" fmla="*/ 2455069 w 2478882"/>
              <a:gd name="connsiteY33" fmla="*/ 1235869 h 1347788"/>
              <a:gd name="connsiteX34" fmla="*/ 2459832 w 2478882"/>
              <a:gd name="connsiteY34" fmla="*/ 1290638 h 1347788"/>
              <a:gd name="connsiteX35" fmla="*/ 2478882 w 2478882"/>
              <a:gd name="connsiteY35" fmla="*/ 1347788 h 1347788"/>
              <a:gd name="connsiteX36" fmla="*/ 2457450 w 2478882"/>
              <a:gd name="connsiteY36" fmla="*/ 1347788 h 1347788"/>
              <a:gd name="connsiteX37" fmla="*/ 2428875 w 2478882"/>
              <a:gd name="connsiteY37" fmla="*/ 1335882 h 1347788"/>
              <a:gd name="connsiteX38" fmla="*/ 2412207 w 2478882"/>
              <a:gd name="connsiteY38" fmla="*/ 1335882 h 1347788"/>
              <a:gd name="connsiteX39" fmla="*/ 2395538 w 2478882"/>
              <a:gd name="connsiteY39" fmla="*/ 1326357 h 1347788"/>
              <a:gd name="connsiteX40" fmla="*/ 2378869 w 2478882"/>
              <a:gd name="connsiteY40" fmla="*/ 1316832 h 1347788"/>
              <a:gd name="connsiteX41" fmla="*/ 2383632 w 2478882"/>
              <a:gd name="connsiteY41" fmla="*/ 1269207 h 1347788"/>
              <a:gd name="connsiteX42" fmla="*/ 2336007 w 2478882"/>
              <a:gd name="connsiteY42" fmla="*/ 1245394 h 1347788"/>
              <a:gd name="connsiteX43" fmla="*/ 2297907 w 2478882"/>
              <a:gd name="connsiteY43" fmla="*/ 1233488 h 1347788"/>
              <a:gd name="connsiteX44" fmla="*/ 2238375 w 2478882"/>
              <a:gd name="connsiteY44" fmla="*/ 1214438 h 1347788"/>
              <a:gd name="connsiteX45" fmla="*/ 2185988 w 2478882"/>
              <a:gd name="connsiteY45" fmla="*/ 1212057 h 1347788"/>
              <a:gd name="connsiteX46" fmla="*/ 2164557 w 2478882"/>
              <a:gd name="connsiteY46" fmla="*/ 1207294 h 1347788"/>
              <a:gd name="connsiteX47" fmla="*/ 2193132 w 2478882"/>
              <a:gd name="connsiteY47" fmla="*/ 1188244 h 1347788"/>
              <a:gd name="connsiteX48" fmla="*/ 2178844 w 2478882"/>
              <a:gd name="connsiteY48" fmla="*/ 1185863 h 1347788"/>
              <a:gd name="connsiteX49" fmla="*/ 2183607 w 2478882"/>
              <a:gd name="connsiteY49" fmla="*/ 1169194 h 1347788"/>
              <a:gd name="connsiteX50" fmla="*/ 2205038 w 2478882"/>
              <a:gd name="connsiteY50" fmla="*/ 1145382 h 1347788"/>
              <a:gd name="connsiteX51" fmla="*/ 2197894 w 2478882"/>
              <a:gd name="connsiteY51" fmla="*/ 1140619 h 1347788"/>
              <a:gd name="connsiteX52" fmla="*/ 2166938 w 2478882"/>
              <a:gd name="connsiteY52" fmla="*/ 1164432 h 1347788"/>
              <a:gd name="connsiteX53" fmla="*/ 2155032 w 2478882"/>
              <a:gd name="connsiteY53" fmla="*/ 1164432 h 1347788"/>
              <a:gd name="connsiteX54" fmla="*/ 2147888 w 2478882"/>
              <a:gd name="connsiteY54" fmla="*/ 1152525 h 1347788"/>
              <a:gd name="connsiteX55" fmla="*/ 2138363 w 2478882"/>
              <a:gd name="connsiteY55" fmla="*/ 1147763 h 1347788"/>
              <a:gd name="connsiteX56" fmla="*/ 2119313 w 2478882"/>
              <a:gd name="connsiteY56" fmla="*/ 1152525 h 1347788"/>
              <a:gd name="connsiteX57" fmla="*/ 2126457 w 2478882"/>
              <a:gd name="connsiteY57" fmla="*/ 1173957 h 1347788"/>
              <a:gd name="connsiteX58" fmla="*/ 2102644 w 2478882"/>
              <a:gd name="connsiteY58" fmla="*/ 1176338 h 1347788"/>
              <a:gd name="connsiteX59" fmla="*/ 2088357 w 2478882"/>
              <a:gd name="connsiteY59" fmla="*/ 1169194 h 1347788"/>
              <a:gd name="connsiteX60" fmla="*/ 2078832 w 2478882"/>
              <a:gd name="connsiteY60" fmla="*/ 1154907 h 1347788"/>
              <a:gd name="connsiteX61" fmla="*/ 2066925 w 2478882"/>
              <a:gd name="connsiteY61" fmla="*/ 1162050 h 1347788"/>
              <a:gd name="connsiteX62" fmla="*/ 2040732 w 2478882"/>
              <a:gd name="connsiteY62" fmla="*/ 1164432 h 1347788"/>
              <a:gd name="connsiteX63" fmla="*/ 1971675 w 2478882"/>
              <a:gd name="connsiteY63" fmla="*/ 1154907 h 1347788"/>
              <a:gd name="connsiteX64" fmla="*/ 1935957 w 2478882"/>
              <a:gd name="connsiteY64" fmla="*/ 1138238 h 1347788"/>
              <a:gd name="connsiteX65" fmla="*/ 1921669 w 2478882"/>
              <a:gd name="connsiteY65" fmla="*/ 1104900 h 1347788"/>
              <a:gd name="connsiteX66" fmla="*/ 1921669 w 2478882"/>
              <a:gd name="connsiteY66" fmla="*/ 1083469 h 1347788"/>
              <a:gd name="connsiteX67" fmla="*/ 1893094 w 2478882"/>
              <a:gd name="connsiteY67" fmla="*/ 1057275 h 1347788"/>
              <a:gd name="connsiteX68" fmla="*/ 1869282 w 2478882"/>
              <a:gd name="connsiteY68" fmla="*/ 1042988 h 1347788"/>
              <a:gd name="connsiteX69" fmla="*/ 1850232 w 2478882"/>
              <a:gd name="connsiteY69" fmla="*/ 1028700 h 1347788"/>
              <a:gd name="connsiteX70" fmla="*/ 1843088 w 2478882"/>
              <a:gd name="connsiteY70" fmla="*/ 1016794 h 1347788"/>
              <a:gd name="connsiteX71" fmla="*/ 1804988 w 2478882"/>
              <a:gd name="connsiteY71" fmla="*/ 1012032 h 1347788"/>
              <a:gd name="connsiteX72" fmla="*/ 1769269 w 2478882"/>
              <a:gd name="connsiteY72" fmla="*/ 1007269 h 1347788"/>
              <a:gd name="connsiteX73" fmla="*/ 1750219 w 2478882"/>
              <a:gd name="connsiteY73" fmla="*/ 981075 h 1347788"/>
              <a:gd name="connsiteX74" fmla="*/ 1709738 w 2478882"/>
              <a:gd name="connsiteY74" fmla="*/ 962025 h 1347788"/>
              <a:gd name="connsiteX75" fmla="*/ 1678782 w 2478882"/>
              <a:gd name="connsiteY75" fmla="*/ 947738 h 1347788"/>
              <a:gd name="connsiteX76" fmla="*/ 1659732 w 2478882"/>
              <a:gd name="connsiteY76" fmla="*/ 945357 h 1347788"/>
              <a:gd name="connsiteX77" fmla="*/ 1659732 w 2478882"/>
              <a:gd name="connsiteY77" fmla="*/ 921544 h 1347788"/>
              <a:gd name="connsiteX78" fmla="*/ 1640682 w 2478882"/>
              <a:gd name="connsiteY78" fmla="*/ 928688 h 1347788"/>
              <a:gd name="connsiteX79" fmla="*/ 1640682 w 2478882"/>
              <a:gd name="connsiteY79" fmla="*/ 928688 h 1347788"/>
              <a:gd name="connsiteX80" fmla="*/ 1619250 w 2478882"/>
              <a:gd name="connsiteY80" fmla="*/ 892969 h 1347788"/>
              <a:gd name="connsiteX81" fmla="*/ 1595438 w 2478882"/>
              <a:gd name="connsiteY81" fmla="*/ 871538 h 1347788"/>
              <a:gd name="connsiteX82" fmla="*/ 1581150 w 2478882"/>
              <a:gd name="connsiteY82" fmla="*/ 864394 h 1347788"/>
              <a:gd name="connsiteX83" fmla="*/ 1581150 w 2478882"/>
              <a:gd name="connsiteY83" fmla="*/ 845344 h 1347788"/>
              <a:gd name="connsiteX84" fmla="*/ 1602582 w 2478882"/>
              <a:gd name="connsiteY84" fmla="*/ 835819 h 1347788"/>
              <a:gd name="connsiteX85" fmla="*/ 1633538 w 2478882"/>
              <a:gd name="connsiteY85" fmla="*/ 842963 h 1347788"/>
              <a:gd name="connsiteX86" fmla="*/ 1657350 w 2478882"/>
              <a:gd name="connsiteY86" fmla="*/ 828675 h 1347788"/>
              <a:gd name="connsiteX87" fmla="*/ 1669257 w 2478882"/>
              <a:gd name="connsiteY87" fmla="*/ 816769 h 1347788"/>
              <a:gd name="connsiteX88" fmla="*/ 1688307 w 2478882"/>
              <a:gd name="connsiteY88" fmla="*/ 804863 h 1347788"/>
              <a:gd name="connsiteX89" fmla="*/ 1650207 w 2478882"/>
              <a:gd name="connsiteY89" fmla="*/ 771525 h 1347788"/>
              <a:gd name="connsiteX90" fmla="*/ 1624013 w 2478882"/>
              <a:gd name="connsiteY90" fmla="*/ 778669 h 1347788"/>
              <a:gd name="connsiteX91" fmla="*/ 1626393 w 2478882"/>
              <a:gd name="connsiteY91" fmla="*/ 795338 h 1347788"/>
              <a:gd name="connsiteX92" fmla="*/ 1607344 w 2478882"/>
              <a:gd name="connsiteY92" fmla="*/ 802481 h 1347788"/>
              <a:gd name="connsiteX93" fmla="*/ 1581151 w 2478882"/>
              <a:gd name="connsiteY93" fmla="*/ 809625 h 1347788"/>
              <a:gd name="connsiteX94" fmla="*/ 1559719 w 2478882"/>
              <a:gd name="connsiteY94" fmla="*/ 819150 h 1347788"/>
              <a:gd name="connsiteX95" fmla="*/ 1552575 w 2478882"/>
              <a:gd name="connsiteY95" fmla="*/ 835819 h 1347788"/>
              <a:gd name="connsiteX96" fmla="*/ 1531144 w 2478882"/>
              <a:gd name="connsiteY96" fmla="*/ 835819 h 1347788"/>
              <a:gd name="connsiteX97" fmla="*/ 1516857 w 2478882"/>
              <a:gd name="connsiteY97" fmla="*/ 845344 h 1347788"/>
              <a:gd name="connsiteX98" fmla="*/ 1485900 w 2478882"/>
              <a:gd name="connsiteY98" fmla="*/ 840582 h 1347788"/>
              <a:gd name="connsiteX99" fmla="*/ 1438275 w 2478882"/>
              <a:gd name="connsiteY99" fmla="*/ 835819 h 1347788"/>
              <a:gd name="connsiteX100" fmla="*/ 1416844 w 2478882"/>
              <a:gd name="connsiteY100" fmla="*/ 821532 h 1347788"/>
              <a:gd name="connsiteX101" fmla="*/ 1385888 w 2478882"/>
              <a:gd name="connsiteY101" fmla="*/ 823913 h 1347788"/>
              <a:gd name="connsiteX102" fmla="*/ 1359694 w 2478882"/>
              <a:gd name="connsiteY102" fmla="*/ 833438 h 1347788"/>
              <a:gd name="connsiteX103" fmla="*/ 1343025 w 2478882"/>
              <a:gd name="connsiteY103" fmla="*/ 828675 h 1347788"/>
              <a:gd name="connsiteX104" fmla="*/ 1323975 w 2478882"/>
              <a:gd name="connsiteY104" fmla="*/ 800100 h 1347788"/>
              <a:gd name="connsiteX105" fmla="*/ 1323975 w 2478882"/>
              <a:gd name="connsiteY105" fmla="*/ 788194 h 1347788"/>
              <a:gd name="connsiteX106" fmla="*/ 1314450 w 2478882"/>
              <a:gd name="connsiteY106" fmla="*/ 812007 h 1347788"/>
              <a:gd name="connsiteX107" fmla="*/ 1319213 w 2478882"/>
              <a:gd name="connsiteY107" fmla="*/ 845344 h 1347788"/>
              <a:gd name="connsiteX108" fmla="*/ 1312069 w 2478882"/>
              <a:gd name="connsiteY108" fmla="*/ 864394 h 1347788"/>
              <a:gd name="connsiteX109" fmla="*/ 1283494 w 2478882"/>
              <a:gd name="connsiteY109" fmla="*/ 864394 h 1347788"/>
              <a:gd name="connsiteX110" fmla="*/ 1264444 w 2478882"/>
              <a:gd name="connsiteY110" fmla="*/ 850107 h 1347788"/>
              <a:gd name="connsiteX111" fmla="*/ 1243013 w 2478882"/>
              <a:gd name="connsiteY111" fmla="*/ 850107 h 1347788"/>
              <a:gd name="connsiteX112" fmla="*/ 1219200 w 2478882"/>
              <a:gd name="connsiteY112" fmla="*/ 840582 h 1347788"/>
              <a:gd name="connsiteX113" fmla="*/ 1212057 w 2478882"/>
              <a:gd name="connsiteY113" fmla="*/ 833438 h 1347788"/>
              <a:gd name="connsiteX114" fmla="*/ 1212057 w 2478882"/>
              <a:gd name="connsiteY114" fmla="*/ 809625 h 1347788"/>
              <a:gd name="connsiteX115" fmla="*/ 1214438 w 2478882"/>
              <a:gd name="connsiteY115" fmla="*/ 785813 h 1347788"/>
              <a:gd name="connsiteX116" fmla="*/ 1219200 w 2478882"/>
              <a:gd name="connsiteY116" fmla="*/ 762000 h 1347788"/>
              <a:gd name="connsiteX117" fmla="*/ 1235869 w 2478882"/>
              <a:gd name="connsiteY117" fmla="*/ 747713 h 1347788"/>
              <a:gd name="connsiteX118" fmla="*/ 1243013 w 2478882"/>
              <a:gd name="connsiteY118" fmla="*/ 740569 h 1347788"/>
              <a:gd name="connsiteX119" fmla="*/ 1233488 w 2478882"/>
              <a:gd name="connsiteY119" fmla="*/ 716757 h 1347788"/>
              <a:gd name="connsiteX120" fmla="*/ 1200150 w 2478882"/>
              <a:gd name="connsiteY120" fmla="*/ 688182 h 1347788"/>
              <a:gd name="connsiteX121" fmla="*/ 1176338 w 2478882"/>
              <a:gd name="connsiteY121" fmla="*/ 671513 h 1347788"/>
              <a:gd name="connsiteX122" fmla="*/ 1162050 w 2478882"/>
              <a:gd name="connsiteY122" fmla="*/ 652463 h 1347788"/>
              <a:gd name="connsiteX123" fmla="*/ 1162050 w 2478882"/>
              <a:gd name="connsiteY123" fmla="*/ 652463 h 1347788"/>
              <a:gd name="connsiteX124" fmla="*/ 1166813 w 2478882"/>
              <a:gd name="connsiteY124" fmla="*/ 690563 h 1347788"/>
              <a:gd name="connsiteX125" fmla="*/ 1169194 w 2478882"/>
              <a:gd name="connsiteY125" fmla="*/ 719138 h 1347788"/>
              <a:gd name="connsiteX126" fmla="*/ 1195388 w 2478882"/>
              <a:gd name="connsiteY126" fmla="*/ 731044 h 1347788"/>
              <a:gd name="connsiteX127" fmla="*/ 1204913 w 2478882"/>
              <a:gd name="connsiteY127" fmla="*/ 745332 h 1347788"/>
              <a:gd name="connsiteX128" fmla="*/ 1195388 w 2478882"/>
              <a:gd name="connsiteY128" fmla="*/ 771525 h 1347788"/>
              <a:gd name="connsiteX129" fmla="*/ 1197769 w 2478882"/>
              <a:gd name="connsiteY129" fmla="*/ 797719 h 1347788"/>
              <a:gd name="connsiteX130" fmla="*/ 1190625 w 2478882"/>
              <a:gd name="connsiteY130" fmla="*/ 819150 h 1347788"/>
              <a:gd name="connsiteX131" fmla="*/ 1195388 w 2478882"/>
              <a:gd name="connsiteY131" fmla="*/ 838200 h 1347788"/>
              <a:gd name="connsiteX132" fmla="*/ 1195388 w 2478882"/>
              <a:gd name="connsiteY132" fmla="*/ 838200 h 1347788"/>
              <a:gd name="connsiteX133" fmla="*/ 1166813 w 2478882"/>
              <a:gd name="connsiteY133" fmla="*/ 838200 h 1347788"/>
              <a:gd name="connsiteX134" fmla="*/ 1150144 w 2478882"/>
              <a:gd name="connsiteY134" fmla="*/ 838200 h 1347788"/>
              <a:gd name="connsiteX135" fmla="*/ 1131094 w 2478882"/>
              <a:gd name="connsiteY135" fmla="*/ 847725 h 1347788"/>
              <a:gd name="connsiteX136" fmla="*/ 1114425 w 2478882"/>
              <a:gd name="connsiteY136" fmla="*/ 838200 h 1347788"/>
              <a:gd name="connsiteX137" fmla="*/ 1088232 w 2478882"/>
              <a:gd name="connsiteY137" fmla="*/ 847725 h 1347788"/>
              <a:gd name="connsiteX138" fmla="*/ 1066800 w 2478882"/>
              <a:gd name="connsiteY138" fmla="*/ 854869 h 1347788"/>
              <a:gd name="connsiteX139" fmla="*/ 1059657 w 2478882"/>
              <a:gd name="connsiteY139" fmla="*/ 842963 h 1347788"/>
              <a:gd name="connsiteX140" fmla="*/ 1031082 w 2478882"/>
              <a:gd name="connsiteY140" fmla="*/ 852488 h 1347788"/>
              <a:gd name="connsiteX141" fmla="*/ 992982 w 2478882"/>
              <a:gd name="connsiteY141" fmla="*/ 823913 h 1347788"/>
              <a:gd name="connsiteX142" fmla="*/ 964407 w 2478882"/>
              <a:gd name="connsiteY142" fmla="*/ 826294 h 1347788"/>
              <a:gd name="connsiteX143" fmla="*/ 942975 w 2478882"/>
              <a:gd name="connsiteY143" fmla="*/ 835819 h 1347788"/>
              <a:gd name="connsiteX144" fmla="*/ 921544 w 2478882"/>
              <a:gd name="connsiteY144" fmla="*/ 852488 h 1347788"/>
              <a:gd name="connsiteX145" fmla="*/ 909638 w 2478882"/>
              <a:gd name="connsiteY145" fmla="*/ 833438 h 1347788"/>
              <a:gd name="connsiteX146" fmla="*/ 919163 w 2478882"/>
              <a:gd name="connsiteY146" fmla="*/ 807244 h 1347788"/>
              <a:gd name="connsiteX147" fmla="*/ 921544 w 2478882"/>
              <a:gd name="connsiteY147" fmla="*/ 797719 h 1347788"/>
              <a:gd name="connsiteX148" fmla="*/ 914400 w 2478882"/>
              <a:gd name="connsiteY148" fmla="*/ 778669 h 1347788"/>
              <a:gd name="connsiteX149" fmla="*/ 907257 w 2478882"/>
              <a:gd name="connsiteY149" fmla="*/ 771525 h 1347788"/>
              <a:gd name="connsiteX150" fmla="*/ 897732 w 2478882"/>
              <a:gd name="connsiteY150" fmla="*/ 800100 h 1347788"/>
              <a:gd name="connsiteX151" fmla="*/ 897732 w 2478882"/>
              <a:gd name="connsiteY151" fmla="*/ 823913 h 1347788"/>
              <a:gd name="connsiteX152" fmla="*/ 869157 w 2478882"/>
              <a:gd name="connsiteY152" fmla="*/ 828675 h 1347788"/>
              <a:gd name="connsiteX153" fmla="*/ 850107 w 2478882"/>
              <a:gd name="connsiteY153" fmla="*/ 833438 h 1347788"/>
              <a:gd name="connsiteX154" fmla="*/ 828675 w 2478882"/>
              <a:gd name="connsiteY154" fmla="*/ 804863 h 1347788"/>
              <a:gd name="connsiteX155" fmla="*/ 814388 w 2478882"/>
              <a:gd name="connsiteY155" fmla="*/ 783432 h 1347788"/>
              <a:gd name="connsiteX156" fmla="*/ 807244 w 2478882"/>
              <a:gd name="connsiteY156" fmla="*/ 759619 h 1347788"/>
              <a:gd name="connsiteX157" fmla="*/ 804863 w 2478882"/>
              <a:gd name="connsiteY157" fmla="*/ 733425 h 1347788"/>
              <a:gd name="connsiteX158" fmla="*/ 783432 w 2478882"/>
              <a:gd name="connsiteY158" fmla="*/ 692944 h 1347788"/>
              <a:gd name="connsiteX159" fmla="*/ 783432 w 2478882"/>
              <a:gd name="connsiteY159" fmla="*/ 719138 h 1347788"/>
              <a:gd name="connsiteX160" fmla="*/ 785813 w 2478882"/>
              <a:gd name="connsiteY160" fmla="*/ 757238 h 1347788"/>
              <a:gd name="connsiteX161" fmla="*/ 800100 w 2478882"/>
              <a:gd name="connsiteY161" fmla="*/ 792957 h 1347788"/>
              <a:gd name="connsiteX162" fmla="*/ 823913 w 2478882"/>
              <a:gd name="connsiteY162" fmla="*/ 833438 h 1347788"/>
              <a:gd name="connsiteX163" fmla="*/ 845344 w 2478882"/>
              <a:gd name="connsiteY163" fmla="*/ 854869 h 1347788"/>
              <a:gd name="connsiteX164" fmla="*/ 838200 w 2478882"/>
              <a:gd name="connsiteY164" fmla="*/ 873919 h 1347788"/>
              <a:gd name="connsiteX165" fmla="*/ 823913 w 2478882"/>
              <a:gd name="connsiteY165" fmla="*/ 902494 h 1347788"/>
              <a:gd name="connsiteX166" fmla="*/ 823913 w 2478882"/>
              <a:gd name="connsiteY166" fmla="*/ 902494 h 1347788"/>
              <a:gd name="connsiteX167" fmla="*/ 800100 w 2478882"/>
              <a:gd name="connsiteY167" fmla="*/ 902494 h 1347788"/>
              <a:gd name="connsiteX168" fmla="*/ 809625 w 2478882"/>
              <a:gd name="connsiteY168" fmla="*/ 869157 h 1347788"/>
              <a:gd name="connsiteX169" fmla="*/ 795338 w 2478882"/>
              <a:gd name="connsiteY169" fmla="*/ 885825 h 1347788"/>
              <a:gd name="connsiteX170" fmla="*/ 788194 w 2478882"/>
              <a:gd name="connsiteY170" fmla="*/ 862013 h 1347788"/>
              <a:gd name="connsiteX171" fmla="*/ 769144 w 2478882"/>
              <a:gd name="connsiteY171" fmla="*/ 864394 h 1347788"/>
              <a:gd name="connsiteX172" fmla="*/ 750094 w 2478882"/>
              <a:gd name="connsiteY172" fmla="*/ 862013 h 1347788"/>
              <a:gd name="connsiteX173" fmla="*/ 742950 w 2478882"/>
              <a:gd name="connsiteY173" fmla="*/ 852488 h 1347788"/>
              <a:gd name="connsiteX174" fmla="*/ 742950 w 2478882"/>
              <a:gd name="connsiteY174" fmla="*/ 852488 h 1347788"/>
              <a:gd name="connsiteX175" fmla="*/ 728663 w 2478882"/>
              <a:gd name="connsiteY175" fmla="*/ 850107 h 1347788"/>
              <a:gd name="connsiteX176" fmla="*/ 711994 w 2478882"/>
              <a:gd name="connsiteY176" fmla="*/ 850107 h 1347788"/>
              <a:gd name="connsiteX177" fmla="*/ 700088 w 2478882"/>
              <a:gd name="connsiteY177" fmla="*/ 866775 h 1347788"/>
              <a:gd name="connsiteX178" fmla="*/ 681038 w 2478882"/>
              <a:gd name="connsiteY178" fmla="*/ 866775 h 1347788"/>
              <a:gd name="connsiteX179" fmla="*/ 669132 w 2478882"/>
              <a:gd name="connsiteY179" fmla="*/ 852488 h 1347788"/>
              <a:gd name="connsiteX180" fmla="*/ 666750 w 2478882"/>
              <a:gd name="connsiteY180" fmla="*/ 852488 h 1347788"/>
              <a:gd name="connsiteX181" fmla="*/ 652463 w 2478882"/>
              <a:gd name="connsiteY181" fmla="*/ 866775 h 1347788"/>
              <a:gd name="connsiteX182" fmla="*/ 652463 w 2478882"/>
              <a:gd name="connsiteY182" fmla="*/ 881063 h 1347788"/>
              <a:gd name="connsiteX183" fmla="*/ 661988 w 2478882"/>
              <a:gd name="connsiteY183" fmla="*/ 890588 h 1347788"/>
              <a:gd name="connsiteX184" fmla="*/ 704850 w 2478882"/>
              <a:gd name="connsiteY184" fmla="*/ 890588 h 1347788"/>
              <a:gd name="connsiteX185" fmla="*/ 738188 w 2478882"/>
              <a:gd name="connsiteY185" fmla="*/ 890588 h 1347788"/>
              <a:gd name="connsiteX186" fmla="*/ 776288 w 2478882"/>
              <a:gd name="connsiteY186" fmla="*/ 888207 h 1347788"/>
              <a:gd name="connsiteX187" fmla="*/ 783432 w 2478882"/>
              <a:gd name="connsiteY187" fmla="*/ 900113 h 1347788"/>
              <a:gd name="connsiteX188" fmla="*/ 783432 w 2478882"/>
              <a:gd name="connsiteY188" fmla="*/ 900113 h 1347788"/>
              <a:gd name="connsiteX189" fmla="*/ 754857 w 2478882"/>
              <a:gd name="connsiteY189" fmla="*/ 914400 h 1347788"/>
              <a:gd name="connsiteX190" fmla="*/ 735807 w 2478882"/>
              <a:gd name="connsiteY190" fmla="*/ 931069 h 1347788"/>
              <a:gd name="connsiteX191" fmla="*/ 735807 w 2478882"/>
              <a:gd name="connsiteY191" fmla="*/ 931069 h 1347788"/>
              <a:gd name="connsiteX192" fmla="*/ 707232 w 2478882"/>
              <a:gd name="connsiteY192" fmla="*/ 919163 h 1347788"/>
              <a:gd name="connsiteX193" fmla="*/ 690563 w 2478882"/>
              <a:gd name="connsiteY193" fmla="*/ 909638 h 1347788"/>
              <a:gd name="connsiteX194" fmla="*/ 652463 w 2478882"/>
              <a:gd name="connsiteY194" fmla="*/ 909638 h 1347788"/>
              <a:gd name="connsiteX195" fmla="*/ 619125 w 2478882"/>
              <a:gd name="connsiteY195" fmla="*/ 914400 h 1347788"/>
              <a:gd name="connsiteX196" fmla="*/ 600075 w 2478882"/>
              <a:gd name="connsiteY196" fmla="*/ 897732 h 1347788"/>
              <a:gd name="connsiteX197" fmla="*/ 590550 w 2478882"/>
              <a:gd name="connsiteY197" fmla="*/ 859632 h 1347788"/>
              <a:gd name="connsiteX198" fmla="*/ 581025 w 2478882"/>
              <a:gd name="connsiteY198" fmla="*/ 845344 h 1347788"/>
              <a:gd name="connsiteX199" fmla="*/ 573882 w 2478882"/>
              <a:gd name="connsiteY199" fmla="*/ 828675 h 1347788"/>
              <a:gd name="connsiteX200" fmla="*/ 559594 w 2478882"/>
              <a:gd name="connsiteY200" fmla="*/ 835819 h 1347788"/>
              <a:gd name="connsiteX201" fmla="*/ 559594 w 2478882"/>
              <a:gd name="connsiteY201" fmla="*/ 859632 h 1347788"/>
              <a:gd name="connsiteX202" fmla="*/ 545307 w 2478882"/>
              <a:gd name="connsiteY202" fmla="*/ 845344 h 1347788"/>
              <a:gd name="connsiteX203" fmla="*/ 523875 w 2478882"/>
              <a:gd name="connsiteY203" fmla="*/ 838200 h 1347788"/>
              <a:gd name="connsiteX204" fmla="*/ 500063 w 2478882"/>
              <a:gd name="connsiteY204" fmla="*/ 840582 h 1347788"/>
              <a:gd name="connsiteX205" fmla="*/ 492919 w 2478882"/>
              <a:gd name="connsiteY205" fmla="*/ 862013 h 1347788"/>
              <a:gd name="connsiteX206" fmla="*/ 481013 w 2478882"/>
              <a:gd name="connsiteY206" fmla="*/ 866775 h 1347788"/>
              <a:gd name="connsiteX207" fmla="*/ 461963 w 2478882"/>
              <a:gd name="connsiteY207" fmla="*/ 866775 h 1347788"/>
              <a:gd name="connsiteX208" fmla="*/ 433388 w 2478882"/>
              <a:gd name="connsiteY208" fmla="*/ 876300 h 1347788"/>
              <a:gd name="connsiteX209" fmla="*/ 419100 w 2478882"/>
              <a:gd name="connsiteY209" fmla="*/ 900113 h 1347788"/>
              <a:gd name="connsiteX210" fmla="*/ 426244 w 2478882"/>
              <a:gd name="connsiteY210" fmla="*/ 907257 h 1347788"/>
              <a:gd name="connsiteX211" fmla="*/ 466725 w 2478882"/>
              <a:gd name="connsiteY211" fmla="*/ 885825 h 1347788"/>
              <a:gd name="connsiteX212" fmla="*/ 488157 w 2478882"/>
              <a:gd name="connsiteY212" fmla="*/ 890588 h 1347788"/>
              <a:gd name="connsiteX213" fmla="*/ 519113 w 2478882"/>
              <a:gd name="connsiteY213" fmla="*/ 878682 h 1347788"/>
              <a:gd name="connsiteX214" fmla="*/ 552450 w 2478882"/>
              <a:gd name="connsiteY214" fmla="*/ 904875 h 1347788"/>
              <a:gd name="connsiteX215" fmla="*/ 561975 w 2478882"/>
              <a:gd name="connsiteY215" fmla="*/ 931069 h 1347788"/>
              <a:gd name="connsiteX216" fmla="*/ 590550 w 2478882"/>
              <a:gd name="connsiteY216" fmla="*/ 923925 h 1347788"/>
              <a:gd name="connsiteX217" fmla="*/ 607219 w 2478882"/>
              <a:gd name="connsiteY217" fmla="*/ 945357 h 1347788"/>
              <a:gd name="connsiteX218" fmla="*/ 645319 w 2478882"/>
              <a:gd name="connsiteY218" fmla="*/ 950119 h 1347788"/>
              <a:gd name="connsiteX219" fmla="*/ 704850 w 2478882"/>
              <a:gd name="connsiteY219" fmla="*/ 959644 h 1347788"/>
              <a:gd name="connsiteX220" fmla="*/ 745332 w 2478882"/>
              <a:gd name="connsiteY220" fmla="*/ 966788 h 1347788"/>
              <a:gd name="connsiteX221" fmla="*/ 745332 w 2478882"/>
              <a:gd name="connsiteY221" fmla="*/ 966788 h 1347788"/>
              <a:gd name="connsiteX222" fmla="*/ 764382 w 2478882"/>
              <a:gd name="connsiteY222" fmla="*/ 935832 h 1347788"/>
              <a:gd name="connsiteX223" fmla="*/ 790575 w 2478882"/>
              <a:gd name="connsiteY223" fmla="*/ 935832 h 1347788"/>
              <a:gd name="connsiteX224" fmla="*/ 828675 w 2478882"/>
              <a:gd name="connsiteY224" fmla="*/ 935832 h 1347788"/>
              <a:gd name="connsiteX225" fmla="*/ 821532 w 2478882"/>
              <a:gd name="connsiteY225" fmla="*/ 950119 h 1347788"/>
              <a:gd name="connsiteX226" fmla="*/ 812007 w 2478882"/>
              <a:gd name="connsiteY226" fmla="*/ 964407 h 1347788"/>
              <a:gd name="connsiteX227" fmla="*/ 823913 w 2478882"/>
              <a:gd name="connsiteY227" fmla="*/ 973932 h 1347788"/>
              <a:gd name="connsiteX228" fmla="*/ 800100 w 2478882"/>
              <a:gd name="connsiteY228" fmla="*/ 992982 h 1347788"/>
              <a:gd name="connsiteX229" fmla="*/ 797719 w 2478882"/>
              <a:gd name="connsiteY229" fmla="*/ 1014413 h 1347788"/>
              <a:gd name="connsiteX230" fmla="*/ 790575 w 2478882"/>
              <a:gd name="connsiteY230" fmla="*/ 1026319 h 1347788"/>
              <a:gd name="connsiteX231" fmla="*/ 764382 w 2478882"/>
              <a:gd name="connsiteY231" fmla="*/ 1031082 h 1347788"/>
              <a:gd name="connsiteX232" fmla="*/ 771525 w 2478882"/>
              <a:gd name="connsiteY232" fmla="*/ 1054894 h 1347788"/>
              <a:gd name="connsiteX233" fmla="*/ 740569 w 2478882"/>
              <a:gd name="connsiteY233" fmla="*/ 1059657 h 1347788"/>
              <a:gd name="connsiteX234" fmla="*/ 726282 w 2478882"/>
              <a:gd name="connsiteY234" fmla="*/ 1042988 h 1347788"/>
              <a:gd name="connsiteX235" fmla="*/ 695325 w 2478882"/>
              <a:gd name="connsiteY235" fmla="*/ 1045369 h 1347788"/>
              <a:gd name="connsiteX236" fmla="*/ 669132 w 2478882"/>
              <a:gd name="connsiteY236" fmla="*/ 1052513 h 1347788"/>
              <a:gd name="connsiteX237" fmla="*/ 642938 w 2478882"/>
              <a:gd name="connsiteY237" fmla="*/ 1050132 h 1347788"/>
              <a:gd name="connsiteX238" fmla="*/ 621507 w 2478882"/>
              <a:gd name="connsiteY238" fmla="*/ 1047750 h 1347788"/>
              <a:gd name="connsiteX239" fmla="*/ 621507 w 2478882"/>
              <a:gd name="connsiteY239" fmla="*/ 1033463 h 1347788"/>
              <a:gd name="connsiteX240" fmla="*/ 600075 w 2478882"/>
              <a:gd name="connsiteY240" fmla="*/ 1035844 h 1347788"/>
              <a:gd name="connsiteX241" fmla="*/ 578644 w 2478882"/>
              <a:gd name="connsiteY241" fmla="*/ 1040607 h 1347788"/>
              <a:gd name="connsiteX242" fmla="*/ 571500 w 2478882"/>
              <a:gd name="connsiteY242" fmla="*/ 1031082 h 1347788"/>
              <a:gd name="connsiteX243" fmla="*/ 571500 w 2478882"/>
              <a:gd name="connsiteY243" fmla="*/ 1019175 h 1347788"/>
              <a:gd name="connsiteX244" fmla="*/ 571500 w 2478882"/>
              <a:gd name="connsiteY244" fmla="*/ 1019175 h 1347788"/>
              <a:gd name="connsiteX245" fmla="*/ 626269 w 2478882"/>
              <a:gd name="connsiteY245" fmla="*/ 1004888 h 1347788"/>
              <a:gd name="connsiteX246" fmla="*/ 647700 w 2478882"/>
              <a:gd name="connsiteY246" fmla="*/ 988219 h 1347788"/>
              <a:gd name="connsiteX247" fmla="*/ 647700 w 2478882"/>
              <a:gd name="connsiteY247" fmla="*/ 988219 h 1347788"/>
              <a:gd name="connsiteX248" fmla="*/ 647700 w 2478882"/>
              <a:gd name="connsiteY248" fmla="*/ 988219 h 1347788"/>
              <a:gd name="connsiteX249" fmla="*/ 597694 w 2478882"/>
              <a:gd name="connsiteY249" fmla="*/ 988219 h 1347788"/>
              <a:gd name="connsiteX250" fmla="*/ 581025 w 2478882"/>
              <a:gd name="connsiteY250" fmla="*/ 990600 h 1347788"/>
              <a:gd name="connsiteX251" fmla="*/ 578644 w 2478882"/>
              <a:gd name="connsiteY251" fmla="*/ 969169 h 1347788"/>
              <a:gd name="connsiteX252" fmla="*/ 550069 w 2478882"/>
              <a:gd name="connsiteY252" fmla="*/ 966788 h 1347788"/>
              <a:gd name="connsiteX253" fmla="*/ 559594 w 2478882"/>
              <a:gd name="connsiteY253" fmla="*/ 988219 h 1347788"/>
              <a:gd name="connsiteX254" fmla="*/ 545307 w 2478882"/>
              <a:gd name="connsiteY254" fmla="*/ 992982 h 1347788"/>
              <a:gd name="connsiteX255" fmla="*/ 511969 w 2478882"/>
              <a:gd name="connsiteY255" fmla="*/ 988219 h 1347788"/>
              <a:gd name="connsiteX256" fmla="*/ 492919 w 2478882"/>
              <a:gd name="connsiteY256" fmla="*/ 990600 h 1347788"/>
              <a:gd name="connsiteX257" fmla="*/ 507207 w 2478882"/>
              <a:gd name="connsiteY257" fmla="*/ 1007269 h 1347788"/>
              <a:gd name="connsiteX258" fmla="*/ 516732 w 2478882"/>
              <a:gd name="connsiteY258" fmla="*/ 1019175 h 1347788"/>
              <a:gd name="connsiteX259" fmla="*/ 507207 w 2478882"/>
              <a:gd name="connsiteY259" fmla="*/ 1028700 h 1347788"/>
              <a:gd name="connsiteX260" fmla="*/ 507207 w 2478882"/>
              <a:gd name="connsiteY260" fmla="*/ 1028700 h 1347788"/>
              <a:gd name="connsiteX261" fmla="*/ 497682 w 2478882"/>
              <a:gd name="connsiteY261" fmla="*/ 1054894 h 1347788"/>
              <a:gd name="connsiteX262" fmla="*/ 469107 w 2478882"/>
              <a:gd name="connsiteY262" fmla="*/ 1076325 h 1347788"/>
              <a:gd name="connsiteX263" fmla="*/ 454819 w 2478882"/>
              <a:gd name="connsiteY263" fmla="*/ 1071563 h 1347788"/>
              <a:gd name="connsiteX264" fmla="*/ 438150 w 2478882"/>
              <a:gd name="connsiteY264" fmla="*/ 1085850 h 1347788"/>
              <a:gd name="connsiteX265" fmla="*/ 431007 w 2478882"/>
              <a:gd name="connsiteY265" fmla="*/ 1083469 h 1347788"/>
              <a:gd name="connsiteX266" fmla="*/ 433388 w 2478882"/>
              <a:gd name="connsiteY266" fmla="*/ 1059657 h 1347788"/>
              <a:gd name="connsiteX267" fmla="*/ 435769 w 2478882"/>
              <a:gd name="connsiteY267" fmla="*/ 1035844 h 1347788"/>
              <a:gd name="connsiteX268" fmla="*/ 426244 w 2478882"/>
              <a:gd name="connsiteY268" fmla="*/ 1031082 h 1347788"/>
              <a:gd name="connsiteX269" fmla="*/ 423863 w 2478882"/>
              <a:gd name="connsiteY269" fmla="*/ 1047750 h 1347788"/>
              <a:gd name="connsiteX270" fmla="*/ 416719 w 2478882"/>
              <a:gd name="connsiteY270" fmla="*/ 1062038 h 1347788"/>
              <a:gd name="connsiteX271" fmla="*/ 392907 w 2478882"/>
              <a:gd name="connsiteY271" fmla="*/ 1052513 h 1347788"/>
              <a:gd name="connsiteX272" fmla="*/ 383382 w 2478882"/>
              <a:gd name="connsiteY272" fmla="*/ 1050132 h 1347788"/>
              <a:gd name="connsiteX273" fmla="*/ 383382 w 2478882"/>
              <a:gd name="connsiteY273" fmla="*/ 1069182 h 1347788"/>
              <a:gd name="connsiteX274" fmla="*/ 404813 w 2478882"/>
              <a:gd name="connsiteY274" fmla="*/ 1088232 h 1347788"/>
              <a:gd name="connsiteX275" fmla="*/ 376238 w 2478882"/>
              <a:gd name="connsiteY275" fmla="*/ 1090613 h 1347788"/>
              <a:gd name="connsiteX276" fmla="*/ 371475 w 2478882"/>
              <a:gd name="connsiteY276" fmla="*/ 1100138 h 1347788"/>
              <a:gd name="connsiteX277" fmla="*/ 342900 w 2478882"/>
              <a:gd name="connsiteY277" fmla="*/ 1090613 h 1347788"/>
              <a:gd name="connsiteX278" fmla="*/ 342900 w 2478882"/>
              <a:gd name="connsiteY278" fmla="*/ 1109663 h 1347788"/>
              <a:gd name="connsiteX279" fmla="*/ 333375 w 2478882"/>
              <a:gd name="connsiteY279" fmla="*/ 1121569 h 1347788"/>
              <a:gd name="connsiteX280" fmla="*/ 323850 w 2478882"/>
              <a:gd name="connsiteY280" fmla="*/ 1121569 h 1347788"/>
              <a:gd name="connsiteX281" fmla="*/ 316707 w 2478882"/>
              <a:gd name="connsiteY281" fmla="*/ 1088232 h 1347788"/>
              <a:gd name="connsiteX282" fmla="*/ 290513 w 2478882"/>
              <a:gd name="connsiteY282" fmla="*/ 1073944 h 1347788"/>
              <a:gd name="connsiteX283" fmla="*/ 271463 w 2478882"/>
              <a:gd name="connsiteY283" fmla="*/ 1062038 h 1347788"/>
              <a:gd name="connsiteX284" fmla="*/ 278607 w 2478882"/>
              <a:gd name="connsiteY284" fmla="*/ 1012032 h 1347788"/>
              <a:gd name="connsiteX285" fmla="*/ 285750 w 2478882"/>
              <a:gd name="connsiteY285" fmla="*/ 978694 h 1347788"/>
              <a:gd name="connsiteX286" fmla="*/ 328613 w 2478882"/>
              <a:gd name="connsiteY286" fmla="*/ 954882 h 1347788"/>
              <a:gd name="connsiteX287" fmla="*/ 338138 w 2478882"/>
              <a:gd name="connsiteY287" fmla="*/ 938213 h 1347788"/>
              <a:gd name="connsiteX288" fmla="*/ 350044 w 2478882"/>
              <a:gd name="connsiteY288" fmla="*/ 912019 h 1347788"/>
              <a:gd name="connsiteX289" fmla="*/ 350044 w 2478882"/>
              <a:gd name="connsiteY289" fmla="*/ 912019 h 1347788"/>
              <a:gd name="connsiteX290" fmla="*/ 321469 w 2478882"/>
              <a:gd name="connsiteY290" fmla="*/ 919163 h 1347788"/>
              <a:gd name="connsiteX291" fmla="*/ 314325 w 2478882"/>
              <a:gd name="connsiteY291" fmla="*/ 895350 h 1347788"/>
              <a:gd name="connsiteX292" fmla="*/ 311944 w 2478882"/>
              <a:gd name="connsiteY292" fmla="*/ 916782 h 1347788"/>
              <a:gd name="connsiteX293" fmla="*/ 300038 w 2478882"/>
              <a:gd name="connsiteY293" fmla="*/ 950119 h 1347788"/>
              <a:gd name="connsiteX294" fmla="*/ 288132 w 2478882"/>
              <a:gd name="connsiteY294" fmla="*/ 942975 h 1347788"/>
              <a:gd name="connsiteX295" fmla="*/ 288132 w 2478882"/>
              <a:gd name="connsiteY295" fmla="*/ 919163 h 1347788"/>
              <a:gd name="connsiteX296" fmla="*/ 288132 w 2478882"/>
              <a:gd name="connsiteY296" fmla="*/ 907257 h 1347788"/>
              <a:gd name="connsiteX297" fmla="*/ 278607 w 2478882"/>
              <a:gd name="connsiteY297" fmla="*/ 895350 h 1347788"/>
              <a:gd name="connsiteX298" fmla="*/ 269082 w 2478882"/>
              <a:gd name="connsiteY298" fmla="*/ 902494 h 1347788"/>
              <a:gd name="connsiteX299" fmla="*/ 264319 w 2478882"/>
              <a:gd name="connsiteY299" fmla="*/ 938213 h 1347788"/>
              <a:gd name="connsiteX300" fmla="*/ 280988 w 2478882"/>
              <a:gd name="connsiteY300" fmla="*/ 957263 h 1347788"/>
              <a:gd name="connsiteX301" fmla="*/ 276225 w 2478882"/>
              <a:gd name="connsiteY301" fmla="*/ 976313 h 1347788"/>
              <a:gd name="connsiteX302" fmla="*/ 264319 w 2478882"/>
              <a:gd name="connsiteY302" fmla="*/ 1007269 h 1347788"/>
              <a:gd name="connsiteX303" fmla="*/ 250032 w 2478882"/>
              <a:gd name="connsiteY303" fmla="*/ 1031082 h 1347788"/>
              <a:gd name="connsiteX304" fmla="*/ 207169 w 2478882"/>
              <a:gd name="connsiteY304" fmla="*/ 1019175 h 1347788"/>
              <a:gd name="connsiteX305" fmla="*/ 200025 w 2478882"/>
              <a:gd name="connsiteY305" fmla="*/ 988219 h 1347788"/>
              <a:gd name="connsiteX306" fmla="*/ 157163 w 2478882"/>
              <a:gd name="connsiteY306" fmla="*/ 962025 h 1347788"/>
              <a:gd name="connsiteX307" fmla="*/ 104775 w 2478882"/>
              <a:gd name="connsiteY307" fmla="*/ 940594 h 1347788"/>
              <a:gd name="connsiteX308" fmla="*/ 61913 w 2478882"/>
              <a:gd name="connsiteY308" fmla="*/ 902494 h 1347788"/>
              <a:gd name="connsiteX309" fmla="*/ 35719 w 2478882"/>
              <a:gd name="connsiteY309" fmla="*/ 864394 h 1347788"/>
              <a:gd name="connsiteX310" fmla="*/ 11907 w 2478882"/>
              <a:gd name="connsiteY310" fmla="*/ 804863 h 1347788"/>
              <a:gd name="connsiteX311" fmla="*/ 0 w 2478882"/>
              <a:gd name="connsiteY311" fmla="*/ 735807 h 1347788"/>
              <a:gd name="connsiteX312" fmla="*/ 2382 w 2478882"/>
              <a:gd name="connsiteY312" fmla="*/ 676275 h 1347788"/>
              <a:gd name="connsiteX313" fmla="*/ 2382 w 2478882"/>
              <a:gd name="connsiteY313" fmla="*/ 645319 h 1347788"/>
              <a:gd name="connsiteX314" fmla="*/ 2052638 w 2478882"/>
              <a:gd name="connsiteY31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238375 w 2478882"/>
              <a:gd name="connsiteY8" fmla="*/ 719138 h 1347788"/>
              <a:gd name="connsiteX9" fmla="*/ 2266950 w 2478882"/>
              <a:gd name="connsiteY9" fmla="*/ 764382 h 1347788"/>
              <a:gd name="connsiteX10" fmla="*/ 2288382 w 2478882"/>
              <a:gd name="connsiteY10" fmla="*/ 821532 h 1347788"/>
              <a:gd name="connsiteX11" fmla="*/ 2297907 w 2478882"/>
              <a:gd name="connsiteY11" fmla="*/ 871538 h 1347788"/>
              <a:gd name="connsiteX12" fmla="*/ 2340769 w 2478882"/>
              <a:gd name="connsiteY12" fmla="*/ 909638 h 1347788"/>
              <a:gd name="connsiteX13" fmla="*/ 2343150 w 2478882"/>
              <a:gd name="connsiteY13" fmla="*/ 950119 h 1347788"/>
              <a:gd name="connsiteX14" fmla="*/ 2347913 w 2478882"/>
              <a:gd name="connsiteY14" fmla="*/ 964407 h 1347788"/>
              <a:gd name="connsiteX15" fmla="*/ 2364582 w 2478882"/>
              <a:gd name="connsiteY15" fmla="*/ 978694 h 1347788"/>
              <a:gd name="connsiteX16" fmla="*/ 2359819 w 2478882"/>
              <a:gd name="connsiteY16" fmla="*/ 995363 h 1347788"/>
              <a:gd name="connsiteX17" fmla="*/ 2393157 w 2478882"/>
              <a:gd name="connsiteY17" fmla="*/ 1019175 h 1347788"/>
              <a:gd name="connsiteX18" fmla="*/ 2409825 w 2478882"/>
              <a:gd name="connsiteY18" fmla="*/ 1059657 h 1347788"/>
              <a:gd name="connsiteX19" fmla="*/ 2390775 w 2478882"/>
              <a:gd name="connsiteY19" fmla="*/ 1069182 h 1347788"/>
              <a:gd name="connsiteX20" fmla="*/ 2376488 w 2478882"/>
              <a:gd name="connsiteY20" fmla="*/ 1047750 h 1347788"/>
              <a:gd name="connsiteX21" fmla="*/ 2364582 w 2478882"/>
              <a:gd name="connsiteY21" fmla="*/ 1035844 h 1347788"/>
              <a:gd name="connsiteX22" fmla="*/ 2355057 w 2478882"/>
              <a:gd name="connsiteY22" fmla="*/ 1035844 h 1347788"/>
              <a:gd name="connsiteX23" fmla="*/ 2352675 w 2478882"/>
              <a:gd name="connsiteY23" fmla="*/ 1057275 h 1347788"/>
              <a:gd name="connsiteX24" fmla="*/ 2371725 w 2478882"/>
              <a:gd name="connsiteY24" fmla="*/ 1090613 h 1347788"/>
              <a:gd name="connsiteX25" fmla="*/ 2386013 w 2478882"/>
              <a:gd name="connsiteY25" fmla="*/ 1104900 h 1347788"/>
              <a:gd name="connsiteX26" fmla="*/ 2400300 w 2478882"/>
              <a:gd name="connsiteY26" fmla="*/ 1085850 h 1347788"/>
              <a:gd name="connsiteX27" fmla="*/ 2414588 w 2478882"/>
              <a:gd name="connsiteY27" fmla="*/ 1090613 h 1347788"/>
              <a:gd name="connsiteX28" fmla="*/ 2421732 w 2478882"/>
              <a:gd name="connsiteY28" fmla="*/ 1116807 h 1347788"/>
              <a:gd name="connsiteX29" fmla="*/ 2424113 w 2478882"/>
              <a:gd name="connsiteY29" fmla="*/ 1128713 h 1347788"/>
              <a:gd name="connsiteX30" fmla="*/ 2400300 w 2478882"/>
              <a:gd name="connsiteY30" fmla="*/ 1131094 h 1347788"/>
              <a:gd name="connsiteX31" fmla="*/ 2414588 w 2478882"/>
              <a:gd name="connsiteY31" fmla="*/ 1152525 h 1347788"/>
              <a:gd name="connsiteX32" fmla="*/ 2443163 w 2478882"/>
              <a:gd name="connsiteY32" fmla="*/ 1159669 h 1347788"/>
              <a:gd name="connsiteX33" fmla="*/ 2462213 w 2478882"/>
              <a:gd name="connsiteY33" fmla="*/ 1190625 h 1347788"/>
              <a:gd name="connsiteX34" fmla="*/ 2455069 w 2478882"/>
              <a:gd name="connsiteY34" fmla="*/ 1235869 h 1347788"/>
              <a:gd name="connsiteX35" fmla="*/ 2459832 w 2478882"/>
              <a:gd name="connsiteY35" fmla="*/ 1290638 h 1347788"/>
              <a:gd name="connsiteX36" fmla="*/ 2478882 w 2478882"/>
              <a:gd name="connsiteY36" fmla="*/ 1347788 h 1347788"/>
              <a:gd name="connsiteX37" fmla="*/ 2457450 w 2478882"/>
              <a:gd name="connsiteY37" fmla="*/ 1347788 h 1347788"/>
              <a:gd name="connsiteX38" fmla="*/ 2428875 w 2478882"/>
              <a:gd name="connsiteY38" fmla="*/ 1335882 h 1347788"/>
              <a:gd name="connsiteX39" fmla="*/ 2412207 w 2478882"/>
              <a:gd name="connsiteY39" fmla="*/ 1335882 h 1347788"/>
              <a:gd name="connsiteX40" fmla="*/ 2395538 w 2478882"/>
              <a:gd name="connsiteY40" fmla="*/ 1326357 h 1347788"/>
              <a:gd name="connsiteX41" fmla="*/ 2378869 w 2478882"/>
              <a:gd name="connsiteY41" fmla="*/ 1316832 h 1347788"/>
              <a:gd name="connsiteX42" fmla="*/ 2383632 w 2478882"/>
              <a:gd name="connsiteY42" fmla="*/ 1269207 h 1347788"/>
              <a:gd name="connsiteX43" fmla="*/ 2336007 w 2478882"/>
              <a:gd name="connsiteY43" fmla="*/ 1245394 h 1347788"/>
              <a:gd name="connsiteX44" fmla="*/ 2297907 w 2478882"/>
              <a:gd name="connsiteY44" fmla="*/ 1233488 h 1347788"/>
              <a:gd name="connsiteX45" fmla="*/ 2238375 w 2478882"/>
              <a:gd name="connsiteY45" fmla="*/ 1214438 h 1347788"/>
              <a:gd name="connsiteX46" fmla="*/ 2185988 w 2478882"/>
              <a:gd name="connsiteY46" fmla="*/ 1212057 h 1347788"/>
              <a:gd name="connsiteX47" fmla="*/ 2164557 w 2478882"/>
              <a:gd name="connsiteY47" fmla="*/ 1207294 h 1347788"/>
              <a:gd name="connsiteX48" fmla="*/ 2193132 w 2478882"/>
              <a:gd name="connsiteY48" fmla="*/ 1188244 h 1347788"/>
              <a:gd name="connsiteX49" fmla="*/ 2178844 w 2478882"/>
              <a:gd name="connsiteY49" fmla="*/ 1185863 h 1347788"/>
              <a:gd name="connsiteX50" fmla="*/ 2183607 w 2478882"/>
              <a:gd name="connsiteY50" fmla="*/ 1169194 h 1347788"/>
              <a:gd name="connsiteX51" fmla="*/ 2205038 w 2478882"/>
              <a:gd name="connsiteY51" fmla="*/ 1145382 h 1347788"/>
              <a:gd name="connsiteX52" fmla="*/ 2197894 w 2478882"/>
              <a:gd name="connsiteY52" fmla="*/ 1140619 h 1347788"/>
              <a:gd name="connsiteX53" fmla="*/ 2166938 w 2478882"/>
              <a:gd name="connsiteY53" fmla="*/ 1164432 h 1347788"/>
              <a:gd name="connsiteX54" fmla="*/ 2155032 w 2478882"/>
              <a:gd name="connsiteY54" fmla="*/ 1164432 h 1347788"/>
              <a:gd name="connsiteX55" fmla="*/ 2147888 w 2478882"/>
              <a:gd name="connsiteY55" fmla="*/ 1152525 h 1347788"/>
              <a:gd name="connsiteX56" fmla="*/ 2138363 w 2478882"/>
              <a:gd name="connsiteY56" fmla="*/ 1147763 h 1347788"/>
              <a:gd name="connsiteX57" fmla="*/ 2119313 w 2478882"/>
              <a:gd name="connsiteY57" fmla="*/ 1152525 h 1347788"/>
              <a:gd name="connsiteX58" fmla="*/ 2126457 w 2478882"/>
              <a:gd name="connsiteY58" fmla="*/ 1173957 h 1347788"/>
              <a:gd name="connsiteX59" fmla="*/ 2102644 w 2478882"/>
              <a:gd name="connsiteY59" fmla="*/ 1176338 h 1347788"/>
              <a:gd name="connsiteX60" fmla="*/ 2088357 w 2478882"/>
              <a:gd name="connsiteY60" fmla="*/ 1169194 h 1347788"/>
              <a:gd name="connsiteX61" fmla="*/ 2078832 w 2478882"/>
              <a:gd name="connsiteY61" fmla="*/ 1154907 h 1347788"/>
              <a:gd name="connsiteX62" fmla="*/ 2066925 w 2478882"/>
              <a:gd name="connsiteY62" fmla="*/ 1162050 h 1347788"/>
              <a:gd name="connsiteX63" fmla="*/ 2040732 w 2478882"/>
              <a:gd name="connsiteY63" fmla="*/ 1164432 h 1347788"/>
              <a:gd name="connsiteX64" fmla="*/ 1971675 w 2478882"/>
              <a:gd name="connsiteY64" fmla="*/ 1154907 h 1347788"/>
              <a:gd name="connsiteX65" fmla="*/ 1935957 w 2478882"/>
              <a:gd name="connsiteY65" fmla="*/ 1138238 h 1347788"/>
              <a:gd name="connsiteX66" fmla="*/ 1921669 w 2478882"/>
              <a:gd name="connsiteY66" fmla="*/ 1104900 h 1347788"/>
              <a:gd name="connsiteX67" fmla="*/ 1921669 w 2478882"/>
              <a:gd name="connsiteY67" fmla="*/ 1083469 h 1347788"/>
              <a:gd name="connsiteX68" fmla="*/ 1893094 w 2478882"/>
              <a:gd name="connsiteY68" fmla="*/ 1057275 h 1347788"/>
              <a:gd name="connsiteX69" fmla="*/ 1869282 w 2478882"/>
              <a:gd name="connsiteY69" fmla="*/ 1042988 h 1347788"/>
              <a:gd name="connsiteX70" fmla="*/ 1850232 w 2478882"/>
              <a:gd name="connsiteY70" fmla="*/ 1028700 h 1347788"/>
              <a:gd name="connsiteX71" fmla="*/ 1843088 w 2478882"/>
              <a:gd name="connsiteY71" fmla="*/ 1016794 h 1347788"/>
              <a:gd name="connsiteX72" fmla="*/ 1804988 w 2478882"/>
              <a:gd name="connsiteY72" fmla="*/ 1012032 h 1347788"/>
              <a:gd name="connsiteX73" fmla="*/ 1769269 w 2478882"/>
              <a:gd name="connsiteY73" fmla="*/ 1007269 h 1347788"/>
              <a:gd name="connsiteX74" fmla="*/ 1750219 w 2478882"/>
              <a:gd name="connsiteY74" fmla="*/ 981075 h 1347788"/>
              <a:gd name="connsiteX75" fmla="*/ 1709738 w 2478882"/>
              <a:gd name="connsiteY75" fmla="*/ 962025 h 1347788"/>
              <a:gd name="connsiteX76" fmla="*/ 1678782 w 2478882"/>
              <a:gd name="connsiteY76" fmla="*/ 947738 h 1347788"/>
              <a:gd name="connsiteX77" fmla="*/ 1659732 w 2478882"/>
              <a:gd name="connsiteY77" fmla="*/ 945357 h 1347788"/>
              <a:gd name="connsiteX78" fmla="*/ 1659732 w 2478882"/>
              <a:gd name="connsiteY78" fmla="*/ 921544 h 1347788"/>
              <a:gd name="connsiteX79" fmla="*/ 1640682 w 2478882"/>
              <a:gd name="connsiteY79" fmla="*/ 928688 h 1347788"/>
              <a:gd name="connsiteX80" fmla="*/ 1640682 w 2478882"/>
              <a:gd name="connsiteY80" fmla="*/ 928688 h 1347788"/>
              <a:gd name="connsiteX81" fmla="*/ 1619250 w 2478882"/>
              <a:gd name="connsiteY81" fmla="*/ 892969 h 1347788"/>
              <a:gd name="connsiteX82" fmla="*/ 1595438 w 2478882"/>
              <a:gd name="connsiteY82" fmla="*/ 871538 h 1347788"/>
              <a:gd name="connsiteX83" fmla="*/ 1581150 w 2478882"/>
              <a:gd name="connsiteY83" fmla="*/ 864394 h 1347788"/>
              <a:gd name="connsiteX84" fmla="*/ 1581150 w 2478882"/>
              <a:gd name="connsiteY84" fmla="*/ 845344 h 1347788"/>
              <a:gd name="connsiteX85" fmla="*/ 1602582 w 2478882"/>
              <a:gd name="connsiteY85" fmla="*/ 835819 h 1347788"/>
              <a:gd name="connsiteX86" fmla="*/ 1633538 w 2478882"/>
              <a:gd name="connsiteY86" fmla="*/ 842963 h 1347788"/>
              <a:gd name="connsiteX87" fmla="*/ 1657350 w 2478882"/>
              <a:gd name="connsiteY87" fmla="*/ 828675 h 1347788"/>
              <a:gd name="connsiteX88" fmla="*/ 1669257 w 2478882"/>
              <a:gd name="connsiteY88" fmla="*/ 816769 h 1347788"/>
              <a:gd name="connsiteX89" fmla="*/ 1688307 w 2478882"/>
              <a:gd name="connsiteY89" fmla="*/ 804863 h 1347788"/>
              <a:gd name="connsiteX90" fmla="*/ 1650207 w 2478882"/>
              <a:gd name="connsiteY90" fmla="*/ 771525 h 1347788"/>
              <a:gd name="connsiteX91" fmla="*/ 1624013 w 2478882"/>
              <a:gd name="connsiteY91" fmla="*/ 778669 h 1347788"/>
              <a:gd name="connsiteX92" fmla="*/ 1626393 w 2478882"/>
              <a:gd name="connsiteY92" fmla="*/ 795338 h 1347788"/>
              <a:gd name="connsiteX93" fmla="*/ 1607344 w 2478882"/>
              <a:gd name="connsiteY93" fmla="*/ 802481 h 1347788"/>
              <a:gd name="connsiteX94" fmla="*/ 1581151 w 2478882"/>
              <a:gd name="connsiteY94" fmla="*/ 809625 h 1347788"/>
              <a:gd name="connsiteX95" fmla="*/ 1559719 w 2478882"/>
              <a:gd name="connsiteY95" fmla="*/ 819150 h 1347788"/>
              <a:gd name="connsiteX96" fmla="*/ 1552575 w 2478882"/>
              <a:gd name="connsiteY96" fmla="*/ 835819 h 1347788"/>
              <a:gd name="connsiteX97" fmla="*/ 1531144 w 2478882"/>
              <a:gd name="connsiteY97" fmla="*/ 835819 h 1347788"/>
              <a:gd name="connsiteX98" fmla="*/ 1516857 w 2478882"/>
              <a:gd name="connsiteY98" fmla="*/ 845344 h 1347788"/>
              <a:gd name="connsiteX99" fmla="*/ 1485900 w 2478882"/>
              <a:gd name="connsiteY99" fmla="*/ 840582 h 1347788"/>
              <a:gd name="connsiteX100" fmla="*/ 1438275 w 2478882"/>
              <a:gd name="connsiteY100" fmla="*/ 835819 h 1347788"/>
              <a:gd name="connsiteX101" fmla="*/ 1416844 w 2478882"/>
              <a:gd name="connsiteY101" fmla="*/ 821532 h 1347788"/>
              <a:gd name="connsiteX102" fmla="*/ 1385888 w 2478882"/>
              <a:gd name="connsiteY102" fmla="*/ 823913 h 1347788"/>
              <a:gd name="connsiteX103" fmla="*/ 1359694 w 2478882"/>
              <a:gd name="connsiteY103" fmla="*/ 833438 h 1347788"/>
              <a:gd name="connsiteX104" fmla="*/ 1343025 w 2478882"/>
              <a:gd name="connsiteY104" fmla="*/ 828675 h 1347788"/>
              <a:gd name="connsiteX105" fmla="*/ 1323975 w 2478882"/>
              <a:gd name="connsiteY105" fmla="*/ 800100 h 1347788"/>
              <a:gd name="connsiteX106" fmla="*/ 1323975 w 2478882"/>
              <a:gd name="connsiteY106" fmla="*/ 788194 h 1347788"/>
              <a:gd name="connsiteX107" fmla="*/ 1314450 w 2478882"/>
              <a:gd name="connsiteY107" fmla="*/ 812007 h 1347788"/>
              <a:gd name="connsiteX108" fmla="*/ 1319213 w 2478882"/>
              <a:gd name="connsiteY108" fmla="*/ 845344 h 1347788"/>
              <a:gd name="connsiteX109" fmla="*/ 1312069 w 2478882"/>
              <a:gd name="connsiteY109" fmla="*/ 864394 h 1347788"/>
              <a:gd name="connsiteX110" fmla="*/ 1283494 w 2478882"/>
              <a:gd name="connsiteY110" fmla="*/ 864394 h 1347788"/>
              <a:gd name="connsiteX111" fmla="*/ 1264444 w 2478882"/>
              <a:gd name="connsiteY111" fmla="*/ 850107 h 1347788"/>
              <a:gd name="connsiteX112" fmla="*/ 1243013 w 2478882"/>
              <a:gd name="connsiteY112" fmla="*/ 850107 h 1347788"/>
              <a:gd name="connsiteX113" fmla="*/ 1219200 w 2478882"/>
              <a:gd name="connsiteY113" fmla="*/ 840582 h 1347788"/>
              <a:gd name="connsiteX114" fmla="*/ 1212057 w 2478882"/>
              <a:gd name="connsiteY114" fmla="*/ 833438 h 1347788"/>
              <a:gd name="connsiteX115" fmla="*/ 1212057 w 2478882"/>
              <a:gd name="connsiteY115" fmla="*/ 809625 h 1347788"/>
              <a:gd name="connsiteX116" fmla="*/ 1214438 w 2478882"/>
              <a:gd name="connsiteY116" fmla="*/ 785813 h 1347788"/>
              <a:gd name="connsiteX117" fmla="*/ 1219200 w 2478882"/>
              <a:gd name="connsiteY117" fmla="*/ 762000 h 1347788"/>
              <a:gd name="connsiteX118" fmla="*/ 1235869 w 2478882"/>
              <a:gd name="connsiteY118" fmla="*/ 747713 h 1347788"/>
              <a:gd name="connsiteX119" fmla="*/ 1243013 w 2478882"/>
              <a:gd name="connsiteY119" fmla="*/ 740569 h 1347788"/>
              <a:gd name="connsiteX120" fmla="*/ 1233488 w 2478882"/>
              <a:gd name="connsiteY120" fmla="*/ 716757 h 1347788"/>
              <a:gd name="connsiteX121" fmla="*/ 1200150 w 2478882"/>
              <a:gd name="connsiteY121" fmla="*/ 688182 h 1347788"/>
              <a:gd name="connsiteX122" fmla="*/ 1176338 w 2478882"/>
              <a:gd name="connsiteY122" fmla="*/ 671513 h 1347788"/>
              <a:gd name="connsiteX123" fmla="*/ 1162050 w 2478882"/>
              <a:gd name="connsiteY123" fmla="*/ 652463 h 1347788"/>
              <a:gd name="connsiteX124" fmla="*/ 1162050 w 2478882"/>
              <a:gd name="connsiteY124" fmla="*/ 652463 h 1347788"/>
              <a:gd name="connsiteX125" fmla="*/ 1166813 w 2478882"/>
              <a:gd name="connsiteY125" fmla="*/ 690563 h 1347788"/>
              <a:gd name="connsiteX126" fmla="*/ 1169194 w 2478882"/>
              <a:gd name="connsiteY126" fmla="*/ 719138 h 1347788"/>
              <a:gd name="connsiteX127" fmla="*/ 1195388 w 2478882"/>
              <a:gd name="connsiteY127" fmla="*/ 731044 h 1347788"/>
              <a:gd name="connsiteX128" fmla="*/ 1204913 w 2478882"/>
              <a:gd name="connsiteY128" fmla="*/ 745332 h 1347788"/>
              <a:gd name="connsiteX129" fmla="*/ 1195388 w 2478882"/>
              <a:gd name="connsiteY129" fmla="*/ 771525 h 1347788"/>
              <a:gd name="connsiteX130" fmla="*/ 1197769 w 2478882"/>
              <a:gd name="connsiteY130" fmla="*/ 797719 h 1347788"/>
              <a:gd name="connsiteX131" fmla="*/ 1190625 w 2478882"/>
              <a:gd name="connsiteY131" fmla="*/ 819150 h 1347788"/>
              <a:gd name="connsiteX132" fmla="*/ 1195388 w 2478882"/>
              <a:gd name="connsiteY132" fmla="*/ 838200 h 1347788"/>
              <a:gd name="connsiteX133" fmla="*/ 1195388 w 2478882"/>
              <a:gd name="connsiteY133" fmla="*/ 838200 h 1347788"/>
              <a:gd name="connsiteX134" fmla="*/ 1166813 w 2478882"/>
              <a:gd name="connsiteY134" fmla="*/ 838200 h 1347788"/>
              <a:gd name="connsiteX135" fmla="*/ 1150144 w 2478882"/>
              <a:gd name="connsiteY135" fmla="*/ 838200 h 1347788"/>
              <a:gd name="connsiteX136" fmla="*/ 1131094 w 2478882"/>
              <a:gd name="connsiteY136" fmla="*/ 847725 h 1347788"/>
              <a:gd name="connsiteX137" fmla="*/ 1114425 w 2478882"/>
              <a:gd name="connsiteY137" fmla="*/ 838200 h 1347788"/>
              <a:gd name="connsiteX138" fmla="*/ 1088232 w 2478882"/>
              <a:gd name="connsiteY138" fmla="*/ 847725 h 1347788"/>
              <a:gd name="connsiteX139" fmla="*/ 1066800 w 2478882"/>
              <a:gd name="connsiteY139" fmla="*/ 854869 h 1347788"/>
              <a:gd name="connsiteX140" fmla="*/ 1059657 w 2478882"/>
              <a:gd name="connsiteY140" fmla="*/ 842963 h 1347788"/>
              <a:gd name="connsiteX141" fmla="*/ 1031082 w 2478882"/>
              <a:gd name="connsiteY141" fmla="*/ 852488 h 1347788"/>
              <a:gd name="connsiteX142" fmla="*/ 992982 w 2478882"/>
              <a:gd name="connsiteY142" fmla="*/ 823913 h 1347788"/>
              <a:gd name="connsiteX143" fmla="*/ 964407 w 2478882"/>
              <a:gd name="connsiteY143" fmla="*/ 826294 h 1347788"/>
              <a:gd name="connsiteX144" fmla="*/ 942975 w 2478882"/>
              <a:gd name="connsiteY144" fmla="*/ 835819 h 1347788"/>
              <a:gd name="connsiteX145" fmla="*/ 921544 w 2478882"/>
              <a:gd name="connsiteY145" fmla="*/ 852488 h 1347788"/>
              <a:gd name="connsiteX146" fmla="*/ 909638 w 2478882"/>
              <a:gd name="connsiteY146" fmla="*/ 833438 h 1347788"/>
              <a:gd name="connsiteX147" fmla="*/ 919163 w 2478882"/>
              <a:gd name="connsiteY147" fmla="*/ 807244 h 1347788"/>
              <a:gd name="connsiteX148" fmla="*/ 921544 w 2478882"/>
              <a:gd name="connsiteY148" fmla="*/ 797719 h 1347788"/>
              <a:gd name="connsiteX149" fmla="*/ 914400 w 2478882"/>
              <a:gd name="connsiteY149" fmla="*/ 778669 h 1347788"/>
              <a:gd name="connsiteX150" fmla="*/ 907257 w 2478882"/>
              <a:gd name="connsiteY150" fmla="*/ 771525 h 1347788"/>
              <a:gd name="connsiteX151" fmla="*/ 897732 w 2478882"/>
              <a:gd name="connsiteY151" fmla="*/ 800100 h 1347788"/>
              <a:gd name="connsiteX152" fmla="*/ 897732 w 2478882"/>
              <a:gd name="connsiteY152" fmla="*/ 823913 h 1347788"/>
              <a:gd name="connsiteX153" fmla="*/ 869157 w 2478882"/>
              <a:gd name="connsiteY153" fmla="*/ 828675 h 1347788"/>
              <a:gd name="connsiteX154" fmla="*/ 850107 w 2478882"/>
              <a:gd name="connsiteY154" fmla="*/ 833438 h 1347788"/>
              <a:gd name="connsiteX155" fmla="*/ 828675 w 2478882"/>
              <a:gd name="connsiteY155" fmla="*/ 804863 h 1347788"/>
              <a:gd name="connsiteX156" fmla="*/ 814388 w 2478882"/>
              <a:gd name="connsiteY156" fmla="*/ 783432 h 1347788"/>
              <a:gd name="connsiteX157" fmla="*/ 807244 w 2478882"/>
              <a:gd name="connsiteY157" fmla="*/ 759619 h 1347788"/>
              <a:gd name="connsiteX158" fmla="*/ 804863 w 2478882"/>
              <a:gd name="connsiteY158" fmla="*/ 733425 h 1347788"/>
              <a:gd name="connsiteX159" fmla="*/ 783432 w 2478882"/>
              <a:gd name="connsiteY159" fmla="*/ 692944 h 1347788"/>
              <a:gd name="connsiteX160" fmla="*/ 783432 w 2478882"/>
              <a:gd name="connsiteY160" fmla="*/ 719138 h 1347788"/>
              <a:gd name="connsiteX161" fmla="*/ 785813 w 2478882"/>
              <a:gd name="connsiteY161" fmla="*/ 757238 h 1347788"/>
              <a:gd name="connsiteX162" fmla="*/ 800100 w 2478882"/>
              <a:gd name="connsiteY162" fmla="*/ 792957 h 1347788"/>
              <a:gd name="connsiteX163" fmla="*/ 823913 w 2478882"/>
              <a:gd name="connsiteY163" fmla="*/ 833438 h 1347788"/>
              <a:gd name="connsiteX164" fmla="*/ 845344 w 2478882"/>
              <a:gd name="connsiteY164" fmla="*/ 854869 h 1347788"/>
              <a:gd name="connsiteX165" fmla="*/ 838200 w 2478882"/>
              <a:gd name="connsiteY165" fmla="*/ 873919 h 1347788"/>
              <a:gd name="connsiteX166" fmla="*/ 823913 w 2478882"/>
              <a:gd name="connsiteY166" fmla="*/ 902494 h 1347788"/>
              <a:gd name="connsiteX167" fmla="*/ 823913 w 2478882"/>
              <a:gd name="connsiteY167" fmla="*/ 902494 h 1347788"/>
              <a:gd name="connsiteX168" fmla="*/ 800100 w 2478882"/>
              <a:gd name="connsiteY168" fmla="*/ 902494 h 1347788"/>
              <a:gd name="connsiteX169" fmla="*/ 809625 w 2478882"/>
              <a:gd name="connsiteY169" fmla="*/ 869157 h 1347788"/>
              <a:gd name="connsiteX170" fmla="*/ 795338 w 2478882"/>
              <a:gd name="connsiteY170" fmla="*/ 885825 h 1347788"/>
              <a:gd name="connsiteX171" fmla="*/ 788194 w 2478882"/>
              <a:gd name="connsiteY171" fmla="*/ 862013 h 1347788"/>
              <a:gd name="connsiteX172" fmla="*/ 769144 w 2478882"/>
              <a:gd name="connsiteY172" fmla="*/ 864394 h 1347788"/>
              <a:gd name="connsiteX173" fmla="*/ 750094 w 2478882"/>
              <a:gd name="connsiteY173" fmla="*/ 862013 h 1347788"/>
              <a:gd name="connsiteX174" fmla="*/ 742950 w 2478882"/>
              <a:gd name="connsiteY174" fmla="*/ 852488 h 1347788"/>
              <a:gd name="connsiteX175" fmla="*/ 742950 w 2478882"/>
              <a:gd name="connsiteY175" fmla="*/ 852488 h 1347788"/>
              <a:gd name="connsiteX176" fmla="*/ 728663 w 2478882"/>
              <a:gd name="connsiteY176" fmla="*/ 850107 h 1347788"/>
              <a:gd name="connsiteX177" fmla="*/ 711994 w 2478882"/>
              <a:gd name="connsiteY177" fmla="*/ 850107 h 1347788"/>
              <a:gd name="connsiteX178" fmla="*/ 700088 w 2478882"/>
              <a:gd name="connsiteY178" fmla="*/ 866775 h 1347788"/>
              <a:gd name="connsiteX179" fmla="*/ 681038 w 2478882"/>
              <a:gd name="connsiteY179" fmla="*/ 866775 h 1347788"/>
              <a:gd name="connsiteX180" fmla="*/ 669132 w 2478882"/>
              <a:gd name="connsiteY180" fmla="*/ 852488 h 1347788"/>
              <a:gd name="connsiteX181" fmla="*/ 666750 w 2478882"/>
              <a:gd name="connsiteY181" fmla="*/ 852488 h 1347788"/>
              <a:gd name="connsiteX182" fmla="*/ 652463 w 2478882"/>
              <a:gd name="connsiteY182" fmla="*/ 866775 h 1347788"/>
              <a:gd name="connsiteX183" fmla="*/ 652463 w 2478882"/>
              <a:gd name="connsiteY183" fmla="*/ 881063 h 1347788"/>
              <a:gd name="connsiteX184" fmla="*/ 661988 w 2478882"/>
              <a:gd name="connsiteY184" fmla="*/ 890588 h 1347788"/>
              <a:gd name="connsiteX185" fmla="*/ 704850 w 2478882"/>
              <a:gd name="connsiteY185" fmla="*/ 890588 h 1347788"/>
              <a:gd name="connsiteX186" fmla="*/ 738188 w 2478882"/>
              <a:gd name="connsiteY186" fmla="*/ 890588 h 1347788"/>
              <a:gd name="connsiteX187" fmla="*/ 776288 w 2478882"/>
              <a:gd name="connsiteY187" fmla="*/ 888207 h 1347788"/>
              <a:gd name="connsiteX188" fmla="*/ 783432 w 2478882"/>
              <a:gd name="connsiteY188" fmla="*/ 900113 h 1347788"/>
              <a:gd name="connsiteX189" fmla="*/ 783432 w 2478882"/>
              <a:gd name="connsiteY189" fmla="*/ 900113 h 1347788"/>
              <a:gd name="connsiteX190" fmla="*/ 754857 w 2478882"/>
              <a:gd name="connsiteY190" fmla="*/ 914400 h 1347788"/>
              <a:gd name="connsiteX191" fmla="*/ 735807 w 2478882"/>
              <a:gd name="connsiteY191" fmla="*/ 931069 h 1347788"/>
              <a:gd name="connsiteX192" fmla="*/ 735807 w 2478882"/>
              <a:gd name="connsiteY192" fmla="*/ 931069 h 1347788"/>
              <a:gd name="connsiteX193" fmla="*/ 707232 w 2478882"/>
              <a:gd name="connsiteY193" fmla="*/ 919163 h 1347788"/>
              <a:gd name="connsiteX194" fmla="*/ 690563 w 2478882"/>
              <a:gd name="connsiteY194" fmla="*/ 909638 h 1347788"/>
              <a:gd name="connsiteX195" fmla="*/ 652463 w 2478882"/>
              <a:gd name="connsiteY195" fmla="*/ 909638 h 1347788"/>
              <a:gd name="connsiteX196" fmla="*/ 619125 w 2478882"/>
              <a:gd name="connsiteY196" fmla="*/ 914400 h 1347788"/>
              <a:gd name="connsiteX197" fmla="*/ 600075 w 2478882"/>
              <a:gd name="connsiteY197" fmla="*/ 897732 h 1347788"/>
              <a:gd name="connsiteX198" fmla="*/ 590550 w 2478882"/>
              <a:gd name="connsiteY198" fmla="*/ 859632 h 1347788"/>
              <a:gd name="connsiteX199" fmla="*/ 581025 w 2478882"/>
              <a:gd name="connsiteY199" fmla="*/ 845344 h 1347788"/>
              <a:gd name="connsiteX200" fmla="*/ 573882 w 2478882"/>
              <a:gd name="connsiteY200" fmla="*/ 828675 h 1347788"/>
              <a:gd name="connsiteX201" fmla="*/ 559594 w 2478882"/>
              <a:gd name="connsiteY201" fmla="*/ 835819 h 1347788"/>
              <a:gd name="connsiteX202" fmla="*/ 559594 w 2478882"/>
              <a:gd name="connsiteY202" fmla="*/ 859632 h 1347788"/>
              <a:gd name="connsiteX203" fmla="*/ 545307 w 2478882"/>
              <a:gd name="connsiteY203" fmla="*/ 845344 h 1347788"/>
              <a:gd name="connsiteX204" fmla="*/ 523875 w 2478882"/>
              <a:gd name="connsiteY204" fmla="*/ 838200 h 1347788"/>
              <a:gd name="connsiteX205" fmla="*/ 500063 w 2478882"/>
              <a:gd name="connsiteY205" fmla="*/ 840582 h 1347788"/>
              <a:gd name="connsiteX206" fmla="*/ 492919 w 2478882"/>
              <a:gd name="connsiteY206" fmla="*/ 862013 h 1347788"/>
              <a:gd name="connsiteX207" fmla="*/ 481013 w 2478882"/>
              <a:gd name="connsiteY207" fmla="*/ 866775 h 1347788"/>
              <a:gd name="connsiteX208" fmla="*/ 461963 w 2478882"/>
              <a:gd name="connsiteY208" fmla="*/ 866775 h 1347788"/>
              <a:gd name="connsiteX209" fmla="*/ 433388 w 2478882"/>
              <a:gd name="connsiteY209" fmla="*/ 876300 h 1347788"/>
              <a:gd name="connsiteX210" fmla="*/ 419100 w 2478882"/>
              <a:gd name="connsiteY210" fmla="*/ 900113 h 1347788"/>
              <a:gd name="connsiteX211" fmla="*/ 426244 w 2478882"/>
              <a:gd name="connsiteY211" fmla="*/ 907257 h 1347788"/>
              <a:gd name="connsiteX212" fmla="*/ 466725 w 2478882"/>
              <a:gd name="connsiteY212" fmla="*/ 885825 h 1347788"/>
              <a:gd name="connsiteX213" fmla="*/ 488157 w 2478882"/>
              <a:gd name="connsiteY213" fmla="*/ 890588 h 1347788"/>
              <a:gd name="connsiteX214" fmla="*/ 519113 w 2478882"/>
              <a:gd name="connsiteY214" fmla="*/ 878682 h 1347788"/>
              <a:gd name="connsiteX215" fmla="*/ 552450 w 2478882"/>
              <a:gd name="connsiteY215" fmla="*/ 904875 h 1347788"/>
              <a:gd name="connsiteX216" fmla="*/ 561975 w 2478882"/>
              <a:gd name="connsiteY216" fmla="*/ 931069 h 1347788"/>
              <a:gd name="connsiteX217" fmla="*/ 590550 w 2478882"/>
              <a:gd name="connsiteY217" fmla="*/ 923925 h 1347788"/>
              <a:gd name="connsiteX218" fmla="*/ 607219 w 2478882"/>
              <a:gd name="connsiteY218" fmla="*/ 945357 h 1347788"/>
              <a:gd name="connsiteX219" fmla="*/ 645319 w 2478882"/>
              <a:gd name="connsiteY219" fmla="*/ 950119 h 1347788"/>
              <a:gd name="connsiteX220" fmla="*/ 704850 w 2478882"/>
              <a:gd name="connsiteY220" fmla="*/ 959644 h 1347788"/>
              <a:gd name="connsiteX221" fmla="*/ 745332 w 2478882"/>
              <a:gd name="connsiteY221" fmla="*/ 966788 h 1347788"/>
              <a:gd name="connsiteX222" fmla="*/ 745332 w 2478882"/>
              <a:gd name="connsiteY222" fmla="*/ 966788 h 1347788"/>
              <a:gd name="connsiteX223" fmla="*/ 764382 w 2478882"/>
              <a:gd name="connsiteY223" fmla="*/ 935832 h 1347788"/>
              <a:gd name="connsiteX224" fmla="*/ 790575 w 2478882"/>
              <a:gd name="connsiteY224" fmla="*/ 935832 h 1347788"/>
              <a:gd name="connsiteX225" fmla="*/ 828675 w 2478882"/>
              <a:gd name="connsiteY225" fmla="*/ 935832 h 1347788"/>
              <a:gd name="connsiteX226" fmla="*/ 821532 w 2478882"/>
              <a:gd name="connsiteY226" fmla="*/ 950119 h 1347788"/>
              <a:gd name="connsiteX227" fmla="*/ 812007 w 2478882"/>
              <a:gd name="connsiteY227" fmla="*/ 964407 h 1347788"/>
              <a:gd name="connsiteX228" fmla="*/ 823913 w 2478882"/>
              <a:gd name="connsiteY228" fmla="*/ 973932 h 1347788"/>
              <a:gd name="connsiteX229" fmla="*/ 800100 w 2478882"/>
              <a:gd name="connsiteY229" fmla="*/ 992982 h 1347788"/>
              <a:gd name="connsiteX230" fmla="*/ 797719 w 2478882"/>
              <a:gd name="connsiteY230" fmla="*/ 1014413 h 1347788"/>
              <a:gd name="connsiteX231" fmla="*/ 790575 w 2478882"/>
              <a:gd name="connsiteY231" fmla="*/ 1026319 h 1347788"/>
              <a:gd name="connsiteX232" fmla="*/ 764382 w 2478882"/>
              <a:gd name="connsiteY232" fmla="*/ 1031082 h 1347788"/>
              <a:gd name="connsiteX233" fmla="*/ 771525 w 2478882"/>
              <a:gd name="connsiteY233" fmla="*/ 1054894 h 1347788"/>
              <a:gd name="connsiteX234" fmla="*/ 740569 w 2478882"/>
              <a:gd name="connsiteY234" fmla="*/ 1059657 h 1347788"/>
              <a:gd name="connsiteX235" fmla="*/ 726282 w 2478882"/>
              <a:gd name="connsiteY235" fmla="*/ 1042988 h 1347788"/>
              <a:gd name="connsiteX236" fmla="*/ 695325 w 2478882"/>
              <a:gd name="connsiteY236" fmla="*/ 1045369 h 1347788"/>
              <a:gd name="connsiteX237" fmla="*/ 669132 w 2478882"/>
              <a:gd name="connsiteY237" fmla="*/ 1052513 h 1347788"/>
              <a:gd name="connsiteX238" fmla="*/ 642938 w 2478882"/>
              <a:gd name="connsiteY238" fmla="*/ 1050132 h 1347788"/>
              <a:gd name="connsiteX239" fmla="*/ 621507 w 2478882"/>
              <a:gd name="connsiteY239" fmla="*/ 1047750 h 1347788"/>
              <a:gd name="connsiteX240" fmla="*/ 621507 w 2478882"/>
              <a:gd name="connsiteY240" fmla="*/ 1033463 h 1347788"/>
              <a:gd name="connsiteX241" fmla="*/ 600075 w 2478882"/>
              <a:gd name="connsiteY241" fmla="*/ 1035844 h 1347788"/>
              <a:gd name="connsiteX242" fmla="*/ 578644 w 2478882"/>
              <a:gd name="connsiteY242" fmla="*/ 1040607 h 1347788"/>
              <a:gd name="connsiteX243" fmla="*/ 571500 w 2478882"/>
              <a:gd name="connsiteY243" fmla="*/ 1031082 h 1347788"/>
              <a:gd name="connsiteX244" fmla="*/ 571500 w 2478882"/>
              <a:gd name="connsiteY244" fmla="*/ 1019175 h 1347788"/>
              <a:gd name="connsiteX245" fmla="*/ 571500 w 2478882"/>
              <a:gd name="connsiteY245" fmla="*/ 1019175 h 1347788"/>
              <a:gd name="connsiteX246" fmla="*/ 626269 w 2478882"/>
              <a:gd name="connsiteY246" fmla="*/ 1004888 h 1347788"/>
              <a:gd name="connsiteX247" fmla="*/ 647700 w 2478882"/>
              <a:gd name="connsiteY247" fmla="*/ 988219 h 1347788"/>
              <a:gd name="connsiteX248" fmla="*/ 647700 w 2478882"/>
              <a:gd name="connsiteY248" fmla="*/ 988219 h 1347788"/>
              <a:gd name="connsiteX249" fmla="*/ 647700 w 2478882"/>
              <a:gd name="connsiteY249" fmla="*/ 988219 h 1347788"/>
              <a:gd name="connsiteX250" fmla="*/ 597694 w 2478882"/>
              <a:gd name="connsiteY250" fmla="*/ 988219 h 1347788"/>
              <a:gd name="connsiteX251" fmla="*/ 581025 w 2478882"/>
              <a:gd name="connsiteY251" fmla="*/ 990600 h 1347788"/>
              <a:gd name="connsiteX252" fmla="*/ 578644 w 2478882"/>
              <a:gd name="connsiteY252" fmla="*/ 969169 h 1347788"/>
              <a:gd name="connsiteX253" fmla="*/ 550069 w 2478882"/>
              <a:gd name="connsiteY253" fmla="*/ 966788 h 1347788"/>
              <a:gd name="connsiteX254" fmla="*/ 559594 w 2478882"/>
              <a:gd name="connsiteY254" fmla="*/ 988219 h 1347788"/>
              <a:gd name="connsiteX255" fmla="*/ 545307 w 2478882"/>
              <a:gd name="connsiteY255" fmla="*/ 992982 h 1347788"/>
              <a:gd name="connsiteX256" fmla="*/ 511969 w 2478882"/>
              <a:gd name="connsiteY256" fmla="*/ 988219 h 1347788"/>
              <a:gd name="connsiteX257" fmla="*/ 492919 w 2478882"/>
              <a:gd name="connsiteY257" fmla="*/ 990600 h 1347788"/>
              <a:gd name="connsiteX258" fmla="*/ 507207 w 2478882"/>
              <a:gd name="connsiteY258" fmla="*/ 1007269 h 1347788"/>
              <a:gd name="connsiteX259" fmla="*/ 516732 w 2478882"/>
              <a:gd name="connsiteY259" fmla="*/ 1019175 h 1347788"/>
              <a:gd name="connsiteX260" fmla="*/ 507207 w 2478882"/>
              <a:gd name="connsiteY260" fmla="*/ 1028700 h 1347788"/>
              <a:gd name="connsiteX261" fmla="*/ 507207 w 2478882"/>
              <a:gd name="connsiteY261" fmla="*/ 1028700 h 1347788"/>
              <a:gd name="connsiteX262" fmla="*/ 497682 w 2478882"/>
              <a:gd name="connsiteY262" fmla="*/ 1054894 h 1347788"/>
              <a:gd name="connsiteX263" fmla="*/ 469107 w 2478882"/>
              <a:gd name="connsiteY263" fmla="*/ 1076325 h 1347788"/>
              <a:gd name="connsiteX264" fmla="*/ 454819 w 2478882"/>
              <a:gd name="connsiteY264" fmla="*/ 1071563 h 1347788"/>
              <a:gd name="connsiteX265" fmla="*/ 438150 w 2478882"/>
              <a:gd name="connsiteY265" fmla="*/ 1085850 h 1347788"/>
              <a:gd name="connsiteX266" fmla="*/ 431007 w 2478882"/>
              <a:gd name="connsiteY266" fmla="*/ 1083469 h 1347788"/>
              <a:gd name="connsiteX267" fmla="*/ 433388 w 2478882"/>
              <a:gd name="connsiteY267" fmla="*/ 1059657 h 1347788"/>
              <a:gd name="connsiteX268" fmla="*/ 435769 w 2478882"/>
              <a:gd name="connsiteY268" fmla="*/ 1035844 h 1347788"/>
              <a:gd name="connsiteX269" fmla="*/ 426244 w 2478882"/>
              <a:gd name="connsiteY269" fmla="*/ 1031082 h 1347788"/>
              <a:gd name="connsiteX270" fmla="*/ 423863 w 2478882"/>
              <a:gd name="connsiteY270" fmla="*/ 1047750 h 1347788"/>
              <a:gd name="connsiteX271" fmla="*/ 416719 w 2478882"/>
              <a:gd name="connsiteY271" fmla="*/ 1062038 h 1347788"/>
              <a:gd name="connsiteX272" fmla="*/ 392907 w 2478882"/>
              <a:gd name="connsiteY272" fmla="*/ 1052513 h 1347788"/>
              <a:gd name="connsiteX273" fmla="*/ 383382 w 2478882"/>
              <a:gd name="connsiteY273" fmla="*/ 1050132 h 1347788"/>
              <a:gd name="connsiteX274" fmla="*/ 383382 w 2478882"/>
              <a:gd name="connsiteY274" fmla="*/ 1069182 h 1347788"/>
              <a:gd name="connsiteX275" fmla="*/ 404813 w 2478882"/>
              <a:gd name="connsiteY275" fmla="*/ 1088232 h 1347788"/>
              <a:gd name="connsiteX276" fmla="*/ 376238 w 2478882"/>
              <a:gd name="connsiteY276" fmla="*/ 1090613 h 1347788"/>
              <a:gd name="connsiteX277" fmla="*/ 371475 w 2478882"/>
              <a:gd name="connsiteY277" fmla="*/ 1100138 h 1347788"/>
              <a:gd name="connsiteX278" fmla="*/ 342900 w 2478882"/>
              <a:gd name="connsiteY278" fmla="*/ 1090613 h 1347788"/>
              <a:gd name="connsiteX279" fmla="*/ 342900 w 2478882"/>
              <a:gd name="connsiteY279" fmla="*/ 1109663 h 1347788"/>
              <a:gd name="connsiteX280" fmla="*/ 333375 w 2478882"/>
              <a:gd name="connsiteY280" fmla="*/ 1121569 h 1347788"/>
              <a:gd name="connsiteX281" fmla="*/ 323850 w 2478882"/>
              <a:gd name="connsiteY281" fmla="*/ 1121569 h 1347788"/>
              <a:gd name="connsiteX282" fmla="*/ 316707 w 2478882"/>
              <a:gd name="connsiteY282" fmla="*/ 1088232 h 1347788"/>
              <a:gd name="connsiteX283" fmla="*/ 290513 w 2478882"/>
              <a:gd name="connsiteY283" fmla="*/ 1073944 h 1347788"/>
              <a:gd name="connsiteX284" fmla="*/ 271463 w 2478882"/>
              <a:gd name="connsiteY284" fmla="*/ 1062038 h 1347788"/>
              <a:gd name="connsiteX285" fmla="*/ 278607 w 2478882"/>
              <a:gd name="connsiteY285" fmla="*/ 1012032 h 1347788"/>
              <a:gd name="connsiteX286" fmla="*/ 285750 w 2478882"/>
              <a:gd name="connsiteY286" fmla="*/ 978694 h 1347788"/>
              <a:gd name="connsiteX287" fmla="*/ 328613 w 2478882"/>
              <a:gd name="connsiteY287" fmla="*/ 954882 h 1347788"/>
              <a:gd name="connsiteX288" fmla="*/ 338138 w 2478882"/>
              <a:gd name="connsiteY288" fmla="*/ 938213 h 1347788"/>
              <a:gd name="connsiteX289" fmla="*/ 350044 w 2478882"/>
              <a:gd name="connsiteY289" fmla="*/ 912019 h 1347788"/>
              <a:gd name="connsiteX290" fmla="*/ 350044 w 2478882"/>
              <a:gd name="connsiteY290" fmla="*/ 912019 h 1347788"/>
              <a:gd name="connsiteX291" fmla="*/ 321469 w 2478882"/>
              <a:gd name="connsiteY291" fmla="*/ 919163 h 1347788"/>
              <a:gd name="connsiteX292" fmla="*/ 314325 w 2478882"/>
              <a:gd name="connsiteY292" fmla="*/ 895350 h 1347788"/>
              <a:gd name="connsiteX293" fmla="*/ 311944 w 2478882"/>
              <a:gd name="connsiteY293" fmla="*/ 916782 h 1347788"/>
              <a:gd name="connsiteX294" fmla="*/ 300038 w 2478882"/>
              <a:gd name="connsiteY294" fmla="*/ 950119 h 1347788"/>
              <a:gd name="connsiteX295" fmla="*/ 288132 w 2478882"/>
              <a:gd name="connsiteY295" fmla="*/ 942975 h 1347788"/>
              <a:gd name="connsiteX296" fmla="*/ 288132 w 2478882"/>
              <a:gd name="connsiteY296" fmla="*/ 919163 h 1347788"/>
              <a:gd name="connsiteX297" fmla="*/ 288132 w 2478882"/>
              <a:gd name="connsiteY297" fmla="*/ 907257 h 1347788"/>
              <a:gd name="connsiteX298" fmla="*/ 278607 w 2478882"/>
              <a:gd name="connsiteY298" fmla="*/ 895350 h 1347788"/>
              <a:gd name="connsiteX299" fmla="*/ 269082 w 2478882"/>
              <a:gd name="connsiteY299" fmla="*/ 902494 h 1347788"/>
              <a:gd name="connsiteX300" fmla="*/ 264319 w 2478882"/>
              <a:gd name="connsiteY300" fmla="*/ 938213 h 1347788"/>
              <a:gd name="connsiteX301" fmla="*/ 280988 w 2478882"/>
              <a:gd name="connsiteY301" fmla="*/ 957263 h 1347788"/>
              <a:gd name="connsiteX302" fmla="*/ 276225 w 2478882"/>
              <a:gd name="connsiteY302" fmla="*/ 976313 h 1347788"/>
              <a:gd name="connsiteX303" fmla="*/ 264319 w 2478882"/>
              <a:gd name="connsiteY303" fmla="*/ 1007269 h 1347788"/>
              <a:gd name="connsiteX304" fmla="*/ 250032 w 2478882"/>
              <a:gd name="connsiteY304" fmla="*/ 1031082 h 1347788"/>
              <a:gd name="connsiteX305" fmla="*/ 207169 w 2478882"/>
              <a:gd name="connsiteY305" fmla="*/ 1019175 h 1347788"/>
              <a:gd name="connsiteX306" fmla="*/ 200025 w 2478882"/>
              <a:gd name="connsiteY306" fmla="*/ 988219 h 1347788"/>
              <a:gd name="connsiteX307" fmla="*/ 157163 w 2478882"/>
              <a:gd name="connsiteY307" fmla="*/ 962025 h 1347788"/>
              <a:gd name="connsiteX308" fmla="*/ 104775 w 2478882"/>
              <a:gd name="connsiteY308" fmla="*/ 940594 h 1347788"/>
              <a:gd name="connsiteX309" fmla="*/ 61913 w 2478882"/>
              <a:gd name="connsiteY309" fmla="*/ 902494 h 1347788"/>
              <a:gd name="connsiteX310" fmla="*/ 35719 w 2478882"/>
              <a:gd name="connsiteY310" fmla="*/ 864394 h 1347788"/>
              <a:gd name="connsiteX311" fmla="*/ 11907 w 2478882"/>
              <a:gd name="connsiteY311" fmla="*/ 804863 h 1347788"/>
              <a:gd name="connsiteX312" fmla="*/ 0 w 2478882"/>
              <a:gd name="connsiteY312" fmla="*/ 735807 h 1347788"/>
              <a:gd name="connsiteX313" fmla="*/ 2382 w 2478882"/>
              <a:gd name="connsiteY313" fmla="*/ 676275 h 1347788"/>
              <a:gd name="connsiteX314" fmla="*/ 2382 w 2478882"/>
              <a:gd name="connsiteY314" fmla="*/ 645319 h 1347788"/>
              <a:gd name="connsiteX315" fmla="*/ 2052638 w 2478882"/>
              <a:gd name="connsiteY315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238375 w 2478882"/>
              <a:gd name="connsiteY9" fmla="*/ 719138 h 1347788"/>
              <a:gd name="connsiteX10" fmla="*/ 2266950 w 2478882"/>
              <a:gd name="connsiteY10" fmla="*/ 764382 h 1347788"/>
              <a:gd name="connsiteX11" fmla="*/ 2288382 w 2478882"/>
              <a:gd name="connsiteY11" fmla="*/ 821532 h 1347788"/>
              <a:gd name="connsiteX12" fmla="*/ 2297907 w 2478882"/>
              <a:gd name="connsiteY12" fmla="*/ 871538 h 1347788"/>
              <a:gd name="connsiteX13" fmla="*/ 2340769 w 2478882"/>
              <a:gd name="connsiteY13" fmla="*/ 909638 h 1347788"/>
              <a:gd name="connsiteX14" fmla="*/ 2343150 w 2478882"/>
              <a:gd name="connsiteY14" fmla="*/ 950119 h 1347788"/>
              <a:gd name="connsiteX15" fmla="*/ 2347913 w 2478882"/>
              <a:gd name="connsiteY15" fmla="*/ 964407 h 1347788"/>
              <a:gd name="connsiteX16" fmla="*/ 2364582 w 2478882"/>
              <a:gd name="connsiteY16" fmla="*/ 978694 h 1347788"/>
              <a:gd name="connsiteX17" fmla="*/ 2359819 w 2478882"/>
              <a:gd name="connsiteY17" fmla="*/ 995363 h 1347788"/>
              <a:gd name="connsiteX18" fmla="*/ 2393157 w 2478882"/>
              <a:gd name="connsiteY18" fmla="*/ 1019175 h 1347788"/>
              <a:gd name="connsiteX19" fmla="*/ 2409825 w 2478882"/>
              <a:gd name="connsiteY19" fmla="*/ 1059657 h 1347788"/>
              <a:gd name="connsiteX20" fmla="*/ 2390775 w 2478882"/>
              <a:gd name="connsiteY20" fmla="*/ 1069182 h 1347788"/>
              <a:gd name="connsiteX21" fmla="*/ 2376488 w 2478882"/>
              <a:gd name="connsiteY21" fmla="*/ 1047750 h 1347788"/>
              <a:gd name="connsiteX22" fmla="*/ 2364582 w 2478882"/>
              <a:gd name="connsiteY22" fmla="*/ 1035844 h 1347788"/>
              <a:gd name="connsiteX23" fmla="*/ 2355057 w 2478882"/>
              <a:gd name="connsiteY23" fmla="*/ 1035844 h 1347788"/>
              <a:gd name="connsiteX24" fmla="*/ 2352675 w 2478882"/>
              <a:gd name="connsiteY24" fmla="*/ 1057275 h 1347788"/>
              <a:gd name="connsiteX25" fmla="*/ 2371725 w 2478882"/>
              <a:gd name="connsiteY25" fmla="*/ 1090613 h 1347788"/>
              <a:gd name="connsiteX26" fmla="*/ 2386013 w 2478882"/>
              <a:gd name="connsiteY26" fmla="*/ 1104900 h 1347788"/>
              <a:gd name="connsiteX27" fmla="*/ 2400300 w 2478882"/>
              <a:gd name="connsiteY27" fmla="*/ 1085850 h 1347788"/>
              <a:gd name="connsiteX28" fmla="*/ 2414588 w 2478882"/>
              <a:gd name="connsiteY28" fmla="*/ 1090613 h 1347788"/>
              <a:gd name="connsiteX29" fmla="*/ 2421732 w 2478882"/>
              <a:gd name="connsiteY29" fmla="*/ 1116807 h 1347788"/>
              <a:gd name="connsiteX30" fmla="*/ 2424113 w 2478882"/>
              <a:gd name="connsiteY30" fmla="*/ 1128713 h 1347788"/>
              <a:gd name="connsiteX31" fmla="*/ 2400300 w 2478882"/>
              <a:gd name="connsiteY31" fmla="*/ 1131094 h 1347788"/>
              <a:gd name="connsiteX32" fmla="*/ 2414588 w 2478882"/>
              <a:gd name="connsiteY32" fmla="*/ 1152525 h 1347788"/>
              <a:gd name="connsiteX33" fmla="*/ 2443163 w 2478882"/>
              <a:gd name="connsiteY33" fmla="*/ 1159669 h 1347788"/>
              <a:gd name="connsiteX34" fmla="*/ 2462213 w 2478882"/>
              <a:gd name="connsiteY34" fmla="*/ 1190625 h 1347788"/>
              <a:gd name="connsiteX35" fmla="*/ 2455069 w 2478882"/>
              <a:gd name="connsiteY35" fmla="*/ 1235869 h 1347788"/>
              <a:gd name="connsiteX36" fmla="*/ 2459832 w 2478882"/>
              <a:gd name="connsiteY36" fmla="*/ 1290638 h 1347788"/>
              <a:gd name="connsiteX37" fmla="*/ 2478882 w 2478882"/>
              <a:gd name="connsiteY37" fmla="*/ 1347788 h 1347788"/>
              <a:gd name="connsiteX38" fmla="*/ 2457450 w 2478882"/>
              <a:gd name="connsiteY38" fmla="*/ 1347788 h 1347788"/>
              <a:gd name="connsiteX39" fmla="*/ 2428875 w 2478882"/>
              <a:gd name="connsiteY39" fmla="*/ 1335882 h 1347788"/>
              <a:gd name="connsiteX40" fmla="*/ 2412207 w 2478882"/>
              <a:gd name="connsiteY40" fmla="*/ 1335882 h 1347788"/>
              <a:gd name="connsiteX41" fmla="*/ 2395538 w 2478882"/>
              <a:gd name="connsiteY41" fmla="*/ 1326357 h 1347788"/>
              <a:gd name="connsiteX42" fmla="*/ 2378869 w 2478882"/>
              <a:gd name="connsiteY42" fmla="*/ 1316832 h 1347788"/>
              <a:gd name="connsiteX43" fmla="*/ 2383632 w 2478882"/>
              <a:gd name="connsiteY43" fmla="*/ 1269207 h 1347788"/>
              <a:gd name="connsiteX44" fmla="*/ 2336007 w 2478882"/>
              <a:gd name="connsiteY44" fmla="*/ 1245394 h 1347788"/>
              <a:gd name="connsiteX45" fmla="*/ 2297907 w 2478882"/>
              <a:gd name="connsiteY45" fmla="*/ 1233488 h 1347788"/>
              <a:gd name="connsiteX46" fmla="*/ 2238375 w 2478882"/>
              <a:gd name="connsiteY46" fmla="*/ 1214438 h 1347788"/>
              <a:gd name="connsiteX47" fmla="*/ 2185988 w 2478882"/>
              <a:gd name="connsiteY47" fmla="*/ 1212057 h 1347788"/>
              <a:gd name="connsiteX48" fmla="*/ 2164557 w 2478882"/>
              <a:gd name="connsiteY48" fmla="*/ 1207294 h 1347788"/>
              <a:gd name="connsiteX49" fmla="*/ 2193132 w 2478882"/>
              <a:gd name="connsiteY49" fmla="*/ 1188244 h 1347788"/>
              <a:gd name="connsiteX50" fmla="*/ 2178844 w 2478882"/>
              <a:gd name="connsiteY50" fmla="*/ 1185863 h 1347788"/>
              <a:gd name="connsiteX51" fmla="*/ 2183607 w 2478882"/>
              <a:gd name="connsiteY51" fmla="*/ 1169194 h 1347788"/>
              <a:gd name="connsiteX52" fmla="*/ 2205038 w 2478882"/>
              <a:gd name="connsiteY52" fmla="*/ 1145382 h 1347788"/>
              <a:gd name="connsiteX53" fmla="*/ 2197894 w 2478882"/>
              <a:gd name="connsiteY53" fmla="*/ 1140619 h 1347788"/>
              <a:gd name="connsiteX54" fmla="*/ 2166938 w 2478882"/>
              <a:gd name="connsiteY54" fmla="*/ 1164432 h 1347788"/>
              <a:gd name="connsiteX55" fmla="*/ 2155032 w 2478882"/>
              <a:gd name="connsiteY55" fmla="*/ 1164432 h 1347788"/>
              <a:gd name="connsiteX56" fmla="*/ 2147888 w 2478882"/>
              <a:gd name="connsiteY56" fmla="*/ 1152525 h 1347788"/>
              <a:gd name="connsiteX57" fmla="*/ 2138363 w 2478882"/>
              <a:gd name="connsiteY57" fmla="*/ 1147763 h 1347788"/>
              <a:gd name="connsiteX58" fmla="*/ 2119313 w 2478882"/>
              <a:gd name="connsiteY58" fmla="*/ 1152525 h 1347788"/>
              <a:gd name="connsiteX59" fmla="*/ 2126457 w 2478882"/>
              <a:gd name="connsiteY59" fmla="*/ 1173957 h 1347788"/>
              <a:gd name="connsiteX60" fmla="*/ 2102644 w 2478882"/>
              <a:gd name="connsiteY60" fmla="*/ 1176338 h 1347788"/>
              <a:gd name="connsiteX61" fmla="*/ 2088357 w 2478882"/>
              <a:gd name="connsiteY61" fmla="*/ 1169194 h 1347788"/>
              <a:gd name="connsiteX62" fmla="*/ 2078832 w 2478882"/>
              <a:gd name="connsiteY62" fmla="*/ 1154907 h 1347788"/>
              <a:gd name="connsiteX63" fmla="*/ 2066925 w 2478882"/>
              <a:gd name="connsiteY63" fmla="*/ 1162050 h 1347788"/>
              <a:gd name="connsiteX64" fmla="*/ 2040732 w 2478882"/>
              <a:gd name="connsiteY64" fmla="*/ 1164432 h 1347788"/>
              <a:gd name="connsiteX65" fmla="*/ 1971675 w 2478882"/>
              <a:gd name="connsiteY65" fmla="*/ 1154907 h 1347788"/>
              <a:gd name="connsiteX66" fmla="*/ 1935957 w 2478882"/>
              <a:gd name="connsiteY66" fmla="*/ 1138238 h 1347788"/>
              <a:gd name="connsiteX67" fmla="*/ 1921669 w 2478882"/>
              <a:gd name="connsiteY67" fmla="*/ 1104900 h 1347788"/>
              <a:gd name="connsiteX68" fmla="*/ 1921669 w 2478882"/>
              <a:gd name="connsiteY68" fmla="*/ 1083469 h 1347788"/>
              <a:gd name="connsiteX69" fmla="*/ 1893094 w 2478882"/>
              <a:gd name="connsiteY69" fmla="*/ 1057275 h 1347788"/>
              <a:gd name="connsiteX70" fmla="*/ 1869282 w 2478882"/>
              <a:gd name="connsiteY70" fmla="*/ 1042988 h 1347788"/>
              <a:gd name="connsiteX71" fmla="*/ 1850232 w 2478882"/>
              <a:gd name="connsiteY71" fmla="*/ 1028700 h 1347788"/>
              <a:gd name="connsiteX72" fmla="*/ 1843088 w 2478882"/>
              <a:gd name="connsiteY72" fmla="*/ 1016794 h 1347788"/>
              <a:gd name="connsiteX73" fmla="*/ 1804988 w 2478882"/>
              <a:gd name="connsiteY73" fmla="*/ 1012032 h 1347788"/>
              <a:gd name="connsiteX74" fmla="*/ 1769269 w 2478882"/>
              <a:gd name="connsiteY74" fmla="*/ 1007269 h 1347788"/>
              <a:gd name="connsiteX75" fmla="*/ 1750219 w 2478882"/>
              <a:gd name="connsiteY75" fmla="*/ 981075 h 1347788"/>
              <a:gd name="connsiteX76" fmla="*/ 1709738 w 2478882"/>
              <a:gd name="connsiteY76" fmla="*/ 962025 h 1347788"/>
              <a:gd name="connsiteX77" fmla="*/ 1678782 w 2478882"/>
              <a:gd name="connsiteY77" fmla="*/ 947738 h 1347788"/>
              <a:gd name="connsiteX78" fmla="*/ 1659732 w 2478882"/>
              <a:gd name="connsiteY78" fmla="*/ 945357 h 1347788"/>
              <a:gd name="connsiteX79" fmla="*/ 1659732 w 2478882"/>
              <a:gd name="connsiteY79" fmla="*/ 921544 h 1347788"/>
              <a:gd name="connsiteX80" fmla="*/ 1640682 w 2478882"/>
              <a:gd name="connsiteY80" fmla="*/ 928688 h 1347788"/>
              <a:gd name="connsiteX81" fmla="*/ 1640682 w 2478882"/>
              <a:gd name="connsiteY81" fmla="*/ 928688 h 1347788"/>
              <a:gd name="connsiteX82" fmla="*/ 1619250 w 2478882"/>
              <a:gd name="connsiteY82" fmla="*/ 892969 h 1347788"/>
              <a:gd name="connsiteX83" fmla="*/ 1595438 w 2478882"/>
              <a:gd name="connsiteY83" fmla="*/ 871538 h 1347788"/>
              <a:gd name="connsiteX84" fmla="*/ 1581150 w 2478882"/>
              <a:gd name="connsiteY84" fmla="*/ 864394 h 1347788"/>
              <a:gd name="connsiteX85" fmla="*/ 1581150 w 2478882"/>
              <a:gd name="connsiteY85" fmla="*/ 845344 h 1347788"/>
              <a:gd name="connsiteX86" fmla="*/ 1602582 w 2478882"/>
              <a:gd name="connsiteY86" fmla="*/ 835819 h 1347788"/>
              <a:gd name="connsiteX87" fmla="*/ 1633538 w 2478882"/>
              <a:gd name="connsiteY87" fmla="*/ 842963 h 1347788"/>
              <a:gd name="connsiteX88" fmla="*/ 1657350 w 2478882"/>
              <a:gd name="connsiteY88" fmla="*/ 828675 h 1347788"/>
              <a:gd name="connsiteX89" fmla="*/ 1669257 w 2478882"/>
              <a:gd name="connsiteY89" fmla="*/ 816769 h 1347788"/>
              <a:gd name="connsiteX90" fmla="*/ 1688307 w 2478882"/>
              <a:gd name="connsiteY90" fmla="*/ 804863 h 1347788"/>
              <a:gd name="connsiteX91" fmla="*/ 1650207 w 2478882"/>
              <a:gd name="connsiteY91" fmla="*/ 771525 h 1347788"/>
              <a:gd name="connsiteX92" fmla="*/ 1624013 w 2478882"/>
              <a:gd name="connsiteY92" fmla="*/ 778669 h 1347788"/>
              <a:gd name="connsiteX93" fmla="*/ 1626393 w 2478882"/>
              <a:gd name="connsiteY93" fmla="*/ 795338 h 1347788"/>
              <a:gd name="connsiteX94" fmla="*/ 1607344 w 2478882"/>
              <a:gd name="connsiteY94" fmla="*/ 802481 h 1347788"/>
              <a:gd name="connsiteX95" fmla="*/ 1581151 w 2478882"/>
              <a:gd name="connsiteY95" fmla="*/ 809625 h 1347788"/>
              <a:gd name="connsiteX96" fmla="*/ 1559719 w 2478882"/>
              <a:gd name="connsiteY96" fmla="*/ 819150 h 1347788"/>
              <a:gd name="connsiteX97" fmla="*/ 1552575 w 2478882"/>
              <a:gd name="connsiteY97" fmla="*/ 835819 h 1347788"/>
              <a:gd name="connsiteX98" fmla="*/ 1531144 w 2478882"/>
              <a:gd name="connsiteY98" fmla="*/ 835819 h 1347788"/>
              <a:gd name="connsiteX99" fmla="*/ 1516857 w 2478882"/>
              <a:gd name="connsiteY99" fmla="*/ 845344 h 1347788"/>
              <a:gd name="connsiteX100" fmla="*/ 1485900 w 2478882"/>
              <a:gd name="connsiteY100" fmla="*/ 840582 h 1347788"/>
              <a:gd name="connsiteX101" fmla="*/ 1438275 w 2478882"/>
              <a:gd name="connsiteY101" fmla="*/ 835819 h 1347788"/>
              <a:gd name="connsiteX102" fmla="*/ 1416844 w 2478882"/>
              <a:gd name="connsiteY102" fmla="*/ 821532 h 1347788"/>
              <a:gd name="connsiteX103" fmla="*/ 1385888 w 2478882"/>
              <a:gd name="connsiteY103" fmla="*/ 823913 h 1347788"/>
              <a:gd name="connsiteX104" fmla="*/ 1359694 w 2478882"/>
              <a:gd name="connsiteY104" fmla="*/ 833438 h 1347788"/>
              <a:gd name="connsiteX105" fmla="*/ 1343025 w 2478882"/>
              <a:gd name="connsiteY105" fmla="*/ 828675 h 1347788"/>
              <a:gd name="connsiteX106" fmla="*/ 1323975 w 2478882"/>
              <a:gd name="connsiteY106" fmla="*/ 800100 h 1347788"/>
              <a:gd name="connsiteX107" fmla="*/ 1323975 w 2478882"/>
              <a:gd name="connsiteY107" fmla="*/ 788194 h 1347788"/>
              <a:gd name="connsiteX108" fmla="*/ 1314450 w 2478882"/>
              <a:gd name="connsiteY108" fmla="*/ 812007 h 1347788"/>
              <a:gd name="connsiteX109" fmla="*/ 1319213 w 2478882"/>
              <a:gd name="connsiteY109" fmla="*/ 845344 h 1347788"/>
              <a:gd name="connsiteX110" fmla="*/ 1312069 w 2478882"/>
              <a:gd name="connsiteY110" fmla="*/ 864394 h 1347788"/>
              <a:gd name="connsiteX111" fmla="*/ 1283494 w 2478882"/>
              <a:gd name="connsiteY111" fmla="*/ 864394 h 1347788"/>
              <a:gd name="connsiteX112" fmla="*/ 1264444 w 2478882"/>
              <a:gd name="connsiteY112" fmla="*/ 850107 h 1347788"/>
              <a:gd name="connsiteX113" fmla="*/ 1243013 w 2478882"/>
              <a:gd name="connsiteY113" fmla="*/ 850107 h 1347788"/>
              <a:gd name="connsiteX114" fmla="*/ 1219200 w 2478882"/>
              <a:gd name="connsiteY114" fmla="*/ 840582 h 1347788"/>
              <a:gd name="connsiteX115" fmla="*/ 1212057 w 2478882"/>
              <a:gd name="connsiteY115" fmla="*/ 833438 h 1347788"/>
              <a:gd name="connsiteX116" fmla="*/ 1212057 w 2478882"/>
              <a:gd name="connsiteY116" fmla="*/ 809625 h 1347788"/>
              <a:gd name="connsiteX117" fmla="*/ 1214438 w 2478882"/>
              <a:gd name="connsiteY117" fmla="*/ 785813 h 1347788"/>
              <a:gd name="connsiteX118" fmla="*/ 1219200 w 2478882"/>
              <a:gd name="connsiteY118" fmla="*/ 762000 h 1347788"/>
              <a:gd name="connsiteX119" fmla="*/ 1235869 w 2478882"/>
              <a:gd name="connsiteY119" fmla="*/ 747713 h 1347788"/>
              <a:gd name="connsiteX120" fmla="*/ 1243013 w 2478882"/>
              <a:gd name="connsiteY120" fmla="*/ 740569 h 1347788"/>
              <a:gd name="connsiteX121" fmla="*/ 1233488 w 2478882"/>
              <a:gd name="connsiteY121" fmla="*/ 716757 h 1347788"/>
              <a:gd name="connsiteX122" fmla="*/ 1200150 w 2478882"/>
              <a:gd name="connsiteY122" fmla="*/ 688182 h 1347788"/>
              <a:gd name="connsiteX123" fmla="*/ 1176338 w 2478882"/>
              <a:gd name="connsiteY123" fmla="*/ 671513 h 1347788"/>
              <a:gd name="connsiteX124" fmla="*/ 1162050 w 2478882"/>
              <a:gd name="connsiteY124" fmla="*/ 652463 h 1347788"/>
              <a:gd name="connsiteX125" fmla="*/ 1162050 w 2478882"/>
              <a:gd name="connsiteY125" fmla="*/ 652463 h 1347788"/>
              <a:gd name="connsiteX126" fmla="*/ 1166813 w 2478882"/>
              <a:gd name="connsiteY126" fmla="*/ 690563 h 1347788"/>
              <a:gd name="connsiteX127" fmla="*/ 1169194 w 2478882"/>
              <a:gd name="connsiteY127" fmla="*/ 719138 h 1347788"/>
              <a:gd name="connsiteX128" fmla="*/ 1195388 w 2478882"/>
              <a:gd name="connsiteY128" fmla="*/ 731044 h 1347788"/>
              <a:gd name="connsiteX129" fmla="*/ 1204913 w 2478882"/>
              <a:gd name="connsiteY129" fmla="*/ 745332 h 1347788"/>
              <a:gd name="connsiteX130" fmla="*/ 1195388 w 2478882"/>
              <a:gd name="connsiteY130" fmla="*/ 771525 h 1347788"/>
              <a:gd name="connsiteX131" fmla="*/ 1197769 w 2478882"/>
              <a:gd name="connsiteY131" fmla="*/ 797719 h 1347788"/>
              <a:gd name="connsiteX132" fmla="*/ 1190625 w 2478882"/>
              <a:gd name="connsiteY132" fmla="*/ 819150 h 1347788"/>
              <a:gd name="connsiteX133" fmla="*/ 1195388 w 2478882"/>
              <a:gd name="connsiteY133" fmla="*/ 838200 h 1347788"/>
              <a:gd name="connsiteX134" fmla="*/ 1195388 w 2478882"/>
              <a:gd name="connsiteY134" fmla="*/ 838200 h 1347788"/>
              <a:gd name="connsiteX135" fmla="*/ 1166813 w 2478882"/>
              <a:gd name="connsiteY135" fmla="*/ 838200 h 1347788"/>
              <a:gd name="connsiteX136" fmla="*/ 1150144 w 2478882"/>
              <a:gd name="connsiteY136" fmla="*/ 838200 h 1347788"/>
              <a:gd name="connsiteX137" fmla="*/ 1131094 w 2478882"/>
              <a:gd name="connsiteY137" fmla="*/ 847725 h 1347788"/>
              <a:gd name="connsiteX138" fmla="*/ 1114425 w 2478882"/>
              <a:gd name="connsiteY138" fmla="*/ 838200 h 1347788"/>
              <a:gd name="connsiteX139" fmla="*/ 1088232 w 2478882"/>
              <a:gd name="connsiteY139" fmla="*/ 847725 h 1347788"/>
              <a:gd name="connsiteX140" fmla="*/ 1066800 w 2478882"/>
              <a:gd name="connsiteY140" fmla="*/ 854869 h 1347788"/>
              <a:gd name="connsiteX141" fmla="*/ 1059657 w 2478882"/>
              <a:gd name="connsiteY141" fmla="*/ 842963 h 1347788"/>
              <a:gd name="connsiteX142" fmla="*/ 1031082 w 2478882"/>
              <a:gd name="connsiteY142" fmla="*/ 852488 h 1347788"/>
              <a:gd name="connsiteX143" fmla="*/ 992982 w 2478882"/>
              <a:gd name="connsiteY143" fmla="*/ 823913 h 1347788"/>
              <a:gd name="connsiteX144" fmla="*/ 964407 w 2478882"/>
              <a:gd name="connsiteY144" fmla="*/ 826294 h 1347788"/>
              <a:gd name="connsiteX145" fmla="*/ 942975 w 2478882"/>
              <a:gd name="connsiteY145" fmla="*/ 835819 h 1347788"/>
              <a:gd name="connsiteX146" fmla="*/ 921544 w 2478882"/>
              <a:gd name="connsiteY146" fmla="*/ 852488 h 1347788"/>
              <a:gd name="connsiteX147" fmla="*/ 909638 w 2478882"/>
              <a:gd name="connsiteY147" fmla="*/ 833438 h 1347788"/>
              <a:gd name="connsiteX148" fmla="*/ 919163 w 2478882"/>
              <a:gd name="connsiteY148" fmla="*/ 807244 h 1347788"/>
              <a:gd name="connsiteX149" fmla="*/ 921544 w 2478882"/>
              <a:gd name="connsiteY149" fmla="*/ 797719 h 1347788"/>
              <a:gd name="connsiteX150" fmla="*/ 914400 w 2478882"/>
              <a:gd name="connsiteY150" fmla="*/ 778669 h 1347788"/>
              <a:gd name="connsiteX151" fmla="*/ 907257 w 2478882"/>
              <a:gd name="connsiteY151" fmla="*/ 771525 h 1347788"/>
              <a:gd name="connsiteX152" fmla="*/ 897732 w 2478882"/>
              <a:gd name="connsiteY152" fmla="*/ 800100 h 1347788"/>
              <a:gd name="connsiteX153" fmla="*/ 897732 w 2478882"/>
              <a:gd name="connsiteY153" fmla="*/ 823913 h 1347788"/>
              <a:gd name="connsiteX154" fmla="*/ 869157 w 2478882"/>
              <a:gd name="connsiteY154" fmla="*/ 828675 h 1347788"/>
              <a:gd name="connsiteX155" fmla="*/ 850107 w 2478882"/>
              <a:gd name="connsiteY155" fmla="*/ 833438 h 1347788"/>
              <a:gd name="connsiteX156" fmla="*/ 828675 w 2478882"/>
              <a:gd name="connsiteY156" fmla="*/ 804863 h 1347788"/>
              <a:gd name="connsiteX157" fmla="*/ 814388 w 2478882"/>
              <a:gd name="connsiteY157" fmla="*/ 783432 h 1347788"/>
              <a:gd name="connsiteX158" fmla="*/ 807244 w 2478882"/>
              <a:gd name="connsiteY158" fmla="*/ 759619 h 1347788"/>
              <a:gd name="connsiteX159" fmla="*/ 804863 w 2478882"/>
              <a:gd name="connsiteY159" fmla="*/ 733425 h 1347788"/>
              <a:gd name="connsiteX160" fmla="*/ 783432 w 2478882"/>
              <a:gd name="connsiteY160" fmla="*/ 692944 h 1347788"/>
              <a:gd name="connsiteX161" fmla="*/ 783432 w 2478882"/>
              <a:gd name="connsiteY161" fmla="*/ 719138 h 1347788"/>
              <a:gd name="connsiteX162" fmla="*/ 785813 w 2478882"/>
              <a:gd name="connsiteY162" fmla="*/ 757238 h 1347788"/>
              <a:gd name="connsiteX163" fmla="*/ 800100 w 2478882"/>
              <a:gd name="connsiteY163" fmla="*/ 792957 h 1347788"/>
              <a:gd name="connsiteX164" fmla="*/ 823913 w 2478882"/>
              <a:gd name="connsiteY164" fmla="*/ 833438 h 1347788"/>
              <a:gd name="connsiteX165" fmla="*/ 845344 w 2478882"/>
              <a:gd name="connsiteY165" fmla="*/ 854869 h 1347788"/>
              <a:gd name="connsiteX166" fmla="*/ 838200 w 2478882"/>
              <a:gd name="connsiteY166" fmla="*/ 873919 h 1347788"/>
              <a:gd name="connsiteX167" fmla="*/ 823913 w 2478882"/>
              <a:gd name="connsiteY167" fmla="*/ 902494 h 1347788"/>
              <a:gd name="connsiteX168" fmla="*/ 823913 w 2478882"/>
              <a:gd name="connsiteY168" fmla="*/ 902494 h 1347788"/>
              <a:gd name="connsiteX169" fmla="*/ 800100 w 2478882"/>
              <a:gd name="connsiteY169" fmla="*/ 902494 h 1347788"/>
              <a:gd name="connsiteX170" fmla="*/ 809625 w 2478882"/>
              <a:gd name="connsiteY170" fmla="*/ 869157 h 1347788"/>
              <a:gd name="connsiteX171" fmla="*/ 795338 w 2478882"/>
              <a:gd name="connsiteY171" fmla="*/ 885825 h 1347788"/>
              <a:gd name="connsiteX172" fmla="*/ 788194 w 2478882"/>
              <a:gd name="connsiteY172" fmla="*/ 862013 h 1347788"/>
              <a:gd name="connsiteX173" fmla="*/ 769144 w 2478882"/>
              <a:gd name="connsiteY173" fmla="*/ 864394 h 1347788"/>
              <a:gd name="connsiteX174" fmla="*/ 750094 w 2478882"/>
              <a:gd name="connsiteY174" fmla="*/ 862013 h 1347788"/>
              <a:gd name="connsiteX175" fmla="*/ 742950 w 2478882"/>
              <a:gd name="connsiteY175" fmla="*/ 852488 h 1347788"/>
              <a:gd name="connsiteX176" fmla="*/ 742950 w 2478882"/>
              <a:gd name="connsiteY176" fmla="*/ 852488 h 1347788"/>
              <a:gd name="connsiteX177" fmla="*/ 728663 w 2478882"/>
              <a:gd name="connsiteY177" fmla="*/ 850107 h 1347788"/>
              <a:gd name="connsiteX178" fmla="*/ 711994 w 2478882"/>
              <a:gd name="connsiteY178" fmla="*/ 850107 h 1347788"/>
              <a:gd name="connsiteX179" fmla="*/ 700088 w 2478882"/>
              <a:gd name="connsiteY179" fmla="*/ 866775 h 1347788"/>
              <a:gd name="connsiteX180" fmla="*/ 681038 w 2478882"/>
              <a:gd name="connsiteY180" fmla="*/ 866775 h 1347788"/>
              <a:gd name="connsiteX181" fmla="*/ 669132 w 2478882"/>
              <a:gd name="connsiteY181" fmla="*/ 852488 h 1347788"/>
              <a:gd name="connsiteX182" fmla="*/ 666750 w 2478882"/>
              <a:gd name="connsiteY182" fmla="*/ 852488 h 1347788"/>
              <a:gd name="connsiteX183" fmla="*/ 652463 w 2478882"/>
              <a:gd name="connsiteY183" fmla="*/ 866775 h 1347788"/>
              <a:gd name="connsiteX184" fmla="*/ 652463 w 2478882"/>
              <a:gd name="connsiteY184" fmla="*/ 881063 h 1347788"/>
              <a:gd name="connsiteX185" fmla="*/ 661988 w 2478882"/>
              <a:gd name="connsiteY185" fmla="*/ 890588 h 1347788"/>
              <a:gd name="connsiteX186" fmla="*/ 704850 w 2478882"/>
              <a:gd name="connsiteY186" fmla="*/ 890588 h 1347788"/>
              <a:gd name="connsiteX187" fmla="*/ 738188 w 2478882"/>
              <a:gd name="connsiteY187" fmla="*/ 890588 h 1347788"/>
              <a:gd name="connsiteX188" fmla="*/ 776288 w 2478882"/>
              <a:gd name="connsiteY188" fmla="*/ 888207 h 1347788"/>
              <a:gd name="connsiteX189" fmla="*/ 783432 w 2478882"/>
              <a:gd name="connsiteY189" fmla="*/ 900113 h 1347788"/>
              <a:gd name="connsiteX190" fmla="*/ 783432 w 2478882"/>
              <a:gd name="connsiteY190" fmla="*/ 900113 h 1347788"/>
              <a:gd name="connsiteX191" fmla="*/ 754857 w 2478882"/>
              <a:gd name="connsiteY191" fmla="*/ 914400 h 1347788"/>
              <a:gd name="connsiteX192" fmla="*/ 735807 w 2478882"/>
              <a:gd name="connsiteY192" fmla="*/ 931069 h 1347788"/>
              <a:gd name="connsiteX193" fmla="*/ 735807 w 2478882"/>
              <a:gd name="connsiteY193" fmla="*/ 931069 h 1347788"/>
              <a:gd name="connsiteX194" fmla="*/ 707232 w 2478882"/>
              <a:gd name="connsiteY194" fmla="*/ 919163 h 1347788"/>
              <a:gd name="connsiteX195" fmla="*/ 690563 w 2478882"/>
              <a:gd name="connsiteY195" fmla="*/ 909638 h 1347788"/>
              <a:gd name="connsiteX196" fmla="*/ 652463 w 2478882"/>
              <a:gd name="connsiteY196" fmla="*/ 909638 h 1347788"/>
              <a:gd name="connsiteX197" fmla="*/ 619125 w 2478882"/>
              <a:gd name="connsiteY197" fmla="*/ 914400 h 1347788"/>
              <a:gd name="connsiteX198" fmla="*/ 600075 w 2478882"/>
              <a:gd name="connsiteY198" fmla="*/ 897732 h 1347788"/>
              <a:gd name="connsiteX199" fmla="*/ 590550 w 2478882"/>
              <a:gd name="connsiteY199" fmla="*/ 859632 h 1347788"/>
              <a:gd name="connsiteX200" fmla="*/ 581025 w 2478882"/>
              <a:gd name="connsiteY200" fmla="*/ 845344 h 1347788"/>
              <a:gd name="connsiteX201" fmla="*/ 573882 w 2478882"/>
              <a:gd name="connsiteY201" fmla="*/ 828675 h 1347788"/>
              <a:gd name="connsiteX202" fmla="*/ 559594 w 2478882"/>
              <a:gd name="connsiteY202" fmla="*/ 835819 h 1347788"/>
              <a:gd name="connsiteX203" fmla="*/ 559594 w 2478882"/>
              <a:gd name="connsiteY203" fmla="*/ 859632 h 1347788"/>
              <a:gd name="connsiteX204" fmla="*/ 545307 w 2478882"/>
              <a:gd name="connsiteY204" fmla="*/ 845344 h 1347788"/>
              <a:gd name="connsiteX205" fmla="*/ 523875 w 2478882"/>
              <a:gd name="connsiteY205" fmla="*/ 838200 h 1347788"/>
              <a:gd name="connsiteX206" fmla="*/ 500063 w 2478882"/>
              <a:gd name="connsiteY206" fmla="*/ 840582 h 1347788"/>
              <a:gd name="connsiteX207" fmla="*/ 492919 w 2478882"/>
              <a:gd name="connsiteY207" fmla="*/ 862013 h 1347788"/>
              <a:gd name="connsiteX208" fmla="*/ 481013 w 2478882"/>
              <a:gd name="connsiteY208" fmla="*/ 866775 h 1347788"/>
              <a:gd name="connsiteX209" fmla="*/ 461963 w 2478882"/>
              <a:gd name="connsiteY209" fmla="*/ 866775 h 1347788"/>
              <a:gd name="connsiteX210" fmla="*/ 433388 w 2478882"/>
              <a:gd name="connsiteY210" fmla="*/ 876300 h 1347788"/>
              <a:gd name="connsiteX211" fmla="*/ 419100 w 2478882"/>
              <a:gd name="connsiteY211" fmla="*/ 900113 h 1347788"/>
              <a:gd name="connsiteX212" fmla="*/ 426244 w 2478882"/>
              <a:gd name="connsiteY212" fmla="*/ 907257 h 1347788"/>
              <a:gd name="connsiteX213" fmla="*/ 466725 w 2478882"/>
              <a:gd name="connsiteY213" fmla="*/ 885825 h 1347788"/>
              <a:gd name="connsiteX214" fmla="*/ 488157 w 2478882"/>
              <a:gd name="connsiteY214" fmla="*/ 890588 h 1347788"/>
              <a:gd name="connsiteX215" fmla="*/ 519113 w 2478882"/>
              <a:gd name="connsiteY215" fmla="*/ 878682 h 1347788"/>
              <a:gd name="connsiteX216" fmla="*/ 552450 w 2478882"/>
              <a:gd name="connsiteY216" fmla="*/ 904875 h 1347788"/>
              <a:gd name="connsiteX217" fmla="*/ 561975 w 2478882"/>
              <a:gd name="connsiteY217" fmla="*/ 931069 h 1347788"/>
              <a:gd name="connsiteX218" fmla="*/ 590550 w 2478882"/>
              <a:gd name="connsiteY218" fmla="*/ 923925 h 1347788"/>
              <a:gd name="connsiteX219" fmla="*/ 607219 w 2478882"/>
              <a:gd name="connsiteY219" fmla="*/ 945357 h 1347788"/>
              <a:gd name="connsiteX220" fmla="*/ 645319 w 2478882"/>
              <a:gd name="connsiteY220" fmla="*/ 950119 h 1347788"/>
              <a:gd name="connsiteX221" fmla="*/ 704850 w 2478882"/>
              <a:gd name="connsiteY221" fmla="*/ 959644 h 1347788"/>
              <a:gd name="connsiteX222" fmla="*/ 745332 w 2478882"/>
              <a:gd name="connsiteY222" fmla="*/ 966788 h 1347788"/>
              <a:gd name="connsiteX223" fmla="*/ 745332 w 2478882"/>
              <a:gd name="connsiteY223" fmla="*/ 966788 h 1347788"/>
              <a:gd name="connsiteX224" fmla="*/ 764382 w 2478882"/>
              <a:gd name="connsiteY224" fmla="*/ 935832 h 1347788"/>
              <a:gd name="connsiteX225" fmla="*/ 790575 w 2478882"/>
              <a:gd name="connsiteY225" fmla="*/ 935832 h 1347788"/>
              <a:gd name="connsiteX226" fmla="*/ 828675 w 2478882"/>
              <a:gd name="connsiteY226" fmla="*/ 935832 h 1347788"/>
              <a:gd name="connsiteX227" fmla="*/ 821532 w 2478882"/>
              <a:gd name="connsiteY227" fmla="*/ 950119 h 1347788"/>
              <a:gd name="connsiteX228" fmla="*/ 812007 w 2478882"/>
              <a:gd name="connsiteY228" fmla="*/ 964407 h 1347788"/>
              <a:gd name="connsiteX229" fmla="*/ 823913 w 2478882"/>
              <a:gd name="connsiteY229" fmla="*/ 973932 h 1347788"/>
              <a:gd name="connsiteX230" fmla="*/ 800100 w 2478882"/>
              <a:gd name="connsiteY230" fmla="*/ 992982 h 1347788"/>
              <a:gd name="connsiteX231" fmla="*/ 797719 w 2478882"/>
              <a:gd name="connsiteY231" fmla="*/ 1014413 h 1347788"/>
              <a:gd name="connsiteX232" fmla="*/ 790575 w 2478882"/>
              <a:gd name="connsiteY232" fmla="*/ 1026319 h 1347788"/>
              <a:gd name="connsiteX233" fmla="*/ 764382 w 2478882"/>
              <a:gd name="connsiteY233" fmla="*/ 1031082 h 1347788"/>
              <a:gd name="connsiteX234" fmla="*/ 771525 w 2478882"/>
              <a:gd name="connsiteY234" fmla="*/ 1054894 h 1347788"/>
              <a:gd name="connsiteX235" fmla="*/ 740569 w 2478882"/>
              <a:gd name="connsiteY235" fmla="*/ 1059657 h 1347788"/>
              <a:gd name="connsiteX236" fmla="*/ 726282 w 2478882"/>
              <a:gd name="connsiteY236" fmla="*/ 1042988 h 1347788"/>
              <a:gd name="connsiteX237" fmla="*/ 695325 w 2478882"/>
              <a:gd name="connsiteY237" fmla="*/ 1045369 h 1347788"/>
              <a:gd name="connsiteX238" fmla="*/ 669132 w 2478882"/>
              <a:gd name="connsiteY238" fmla="*/ 1052513 h 1347788"/>
              <a:gd name="connsiteX239" fmla="*/ 642938 w 2478882"/>
              <a:gd name="connsiteY239" fmla="*/ 1050132 h 1347788"/>
              <a:gd name="connsiteX240" fmla="*/ 621507 w 2478882"/>
              <a:gd name="connsiteY240" fmla="*/ 1047750 h 1347788"/>
              <a:gd name="connsiteX241" fmla="*/ 621507 w 2478882"/>
              <a:gd name="connsiteY241" fmla="*/ 1033463 h 1347788"/>
              <a:gd name="connsiteX242" fmla="*/ 600075 w 2478882"/>
              <a:gd name="connsiteY242" fmla="*/ 1035844 h 1347788"/>
              <a:gd name="connsiteX243" fmla="*/ 578644 w 2478882"/>
              <a:gd name="connsiteY243" fmla="*/ 1040607 h 1347788"/>
              <a:gd name="connsiteX244" fmla="*/ 571500 w 2478882"/>
              <a:gd name="connsiteY244" fmla="*/ 1031082 h 1347788"/>
              <a:gd name="connsiteX245" fmla="*/ 571500 w 2478882"/>
              <a:gd name="connsiteY245" fmla="*/ 1019175 h 1347788"/>
              <a:gd name="connsiteX246" fmla="*/ 571500 w 2478882"/>
              <a:gd name="connsiteY246" fmla="*/ 1019175 h 1347788"/>
              <a:gd name="connsiteX247" fmla="*/ 626269 w 2478882"/>
              <a:gd name="connsiteY247" fmla="*/ 1004888 h 1347788"/>
              <a:gd name="connsiteX248" fmla="*/ 647700 w 2478882"/>
              <a:gd name="connsiteY248" fmla="*/ 988219 h 1347788"/>
              <a:gd name="connsiteX249" fmla="*/ 647700 w 2478882"/>
              <a:gd name="connsiteY249" fmla="*/ 988219 h 1347788"/>
              <a:gd name="connsiteX250" fmla="*/ 647700 w 2478882"/>
              <a:gd name="connsiteY250" fmla="*/ 988219 h 1347788"/>
              <a:gd name="connsiteX251" fmla="*/ 597694 w 2478882"/>
              <a:gd name="connsiteY251" fmla="*/ 988219 h 1347788"/>
              <a:gd name="connsiteX252" fmla="*/ 581025 w 2478882"/>
              <a:gd name="connsiteY252" fmla="*/ 990600 h 1347788"/>
              <a:gd name="connsiteX253" fmla="*/ 578644 w 2478882"/>
              <a:gd name="connsiteY253" fmla="*/ 969169 h 1347788"/>
              <a:gd name="connsiteX254" fmla="*/ 550069 w 2478882"/>
              <a:gd name="connsiteY254" fmla="*/ 966788 h 1347788"/>
              <a:gd name="connsiteX255" fmla="*/ 559594 w 2478882"/>
              <a:gd name="connsiteY255" fmla="*/ 988219 h 1347788"/>
              <a:gd name="connsiteX256" fmla="*/ 545307 w 2478882"/>
              <a:gd name="connsiteY256" fmla="*/ 992982 h 1347788"/>
              <a:gd name="connsiteX257" fmla="*/ 511969 w 2478882"/>
              <a:gd name="connsiteY257" fmla="*/ 988219 h 1347788"/>
              <a:gd name="connsiteX258" fmla="*/ 492919 w 2478882"/>
              <a:gd name="connsiteY258" fmla="*/ 990600 h 1347788"/>
              <a:gd name="connsiteX259" fmla="*/ 507207 w 2478882"/>
              <a:gd name="connsiteY259" fmla="*/ 1007269 h 1347788"/>
              <a:gd name="connsiteX260" fmla="*/ 516732 w 2478882"/>
              <a:gd name="connsiteY260" fmla="*/ 1019175 h 1347788"/>
              <a:gd name="connsiteX261" fmla="*/ 507207 w 2478882"/>
              <a:gd name="connsiteY261" fmla="*/ 1028700 h 1347788"/>
              <a:gd name="connsiteX262" fmla="*/ 507207 w 2478882"/>
              <a:gd name="connsiteY262" fmla="*/ 1028700 h 1347788"/>
              <a:gd name="connsiteX263" fmla="*/ 497682 w 2478882"/>
              <a:gd name="connsiteY263" fmla="*/ 1054894 h 1347788"/>
              <a:gd name="connsiteX264" fmla="*/ 469107 w 2478882"/>
              <a:gd name="connsiteY264" fmla="*/ 1076325 h 1347788"/>
              <a:gd name="connsiteX265" fmla="*/ 454819 w 2478882"/>
              <a:gd name="connsiteY265" fmla="*/ 1071563 h 1347788"/>
              <a:gd name="connsiteX266" fmla="*/ 438150 w 2478882"/>
              <a:gd name="connsiteY266" fmla="*/ 1085850 h 1347788"/>
              <a:gd name="connsiteX267" fmla="*/ 431007 w 2478882"/>
              <a:gd name="connsiteY267" fmla="*/ 1083469 h 1347788"/>
              <a:gd name="connsiteX268" fmla="*/ 433388 w 2478882"/>
              <a:gd name="connsiteY268" fmla="*/ 1059657 h 1347788"/>
              <a:gd name="connsiteX269" fmla="*/ 435769 w 2478882"/>
              <a:gd name="connsiteY269" fmla="*/ 1035844 h 1347788"/>
              <a:gd name="connsiteX270" fmla="*/ 426244 w 2478882"/>
              <a:gd name="connsiteY270" fmla="*/ 1031082 h 1347788"/>
              <a:gd name="connsiteX271" fmla="*/ 423863 w 2478882"/>
              <a:gd name="connsiteY271" fmla="*/ 1047750 h 1347788"/>
              <a:gd name="connsiteX272" fmla="*/ 416719 w 2478882"/>
              <a:gd name="connsiteY272" fmla="*/ 1062038 h 1347788"/>
              <a:gd name="connsiteX273" fmla="*/ 392907 w 2478882"/>
              <a:gd name="connsiteY273" fmla="*/ 1052513 h 1347788"/>
              <a:gd name="connsiteX274" fmla="*/ 383382 w 2478882"/>
              <a:gd name="connsiteY274" fmla="*/ 1050132 h 1347788"/>
              <a:gd name="connsiteX275" fmla="*/ 383382 w 2478882"/>
              <a:gd name="connsiteY275" fmla="*/ 1069182 h 1347788"/>
              <a:gd name="connsiteX276" fmla="*/ 404813 w 2478882"/>
              <a:gd name="connsiteY276" fmla="*/ 1088232 h 1347788"/>
              <a:gd name="connsiteX277" fmla="*/ 376238 w 2478882"/>
              <a:gd name="connsiteY277" fmla="*/ 1090613 h 1347788"/>
              <a:gd name="connsiteX278" fmla="*/ 371475 w 2478882"/>
              <a:gd name="connsiteY278" fmla="*/ 1100138 h 1347788"/>
              <a:gd name="connsiteX279" fmla="*/ 342900 w 2478882"/>
              <a:gd name="connsiteY279" fmla="*/ 1090613 h 1347788"/>
              <a:gd name="connsiteX280" fmla="*/ 342900 w 2478882"/>
              <a:gd name="connsiteY280" fmla="*/ 1109663 h 1347788"/>
              <a:gd name="connsiteX281" fmla="*/ 333375 w 2478882"/>
              <a:gd name="connsiteY281" fmla="*/ 1121569 h 1347788"/>
              <a:gd name="connsiteX282" fmla="*/ 323850 w 2478882"/>
              <a:gd name="connsiteY282" fmla="*/ 1121569 h 1347788"/>
              <a:gd name="connsiteX283" fmla="*/ 316707 w 2478882"/>
              <a:gd name="connsiteY283" fmla="*/ 1088232 h 1347788"/>
              <a:gd name="connsiteX284" fmla="*/ 290513 w 2478882"/>
              <a:gd name="connsiteY284" fmla="*/ 1073944 h 1347788"/>
              <a:gd name="connsiteX285" fmla="*/ 271463 w 2478882"/>
              <a:gd name="connsiteY285" fmla="*/ 1062038 h 1347788"/>
              <a:gd name="connsiteX286" fmla="*/ 278607 w 2478882"/>
              <a:gd name="connsiteY286" fmla="*/ 1012032 h 1347788"/>
              <a:gd name="connsiteX287" fmla="*/ 285750 w 2478882"/>
              <a:gd name="connsiteY287" fmla="*/ 978694 h 1347788"/>
              <a:gd name="connsiteX288" fmla="*/ 328613 w 2478882"/>
              <a:gd name="connsiteY288" fmla="*/ 954882 h 1347788"/>
              <a:gd name="connsiteX289" fmla="*/ 338138 w 2478882"/>
              <a:gd name="connsiteY289" fmla="*/ 938213 h 1347788"/>
              <a:gd name="connsiteX290" fmla="*/ 350044 w 2478882"/>
              <a:gd name="connsiteY290" fmla="*/ 912019 h 1347788"/>
              <a:gd name="connsiteX291" fmla="*/ 350044 w 2478882"/>
              <a:gd name="connsiteY291" fmla="*/ 912019 h 1347788"/>
              <a:gd name="connsiteX292" fmla="*/ 321469 w 2478882"/>
              <a:gd name="connsiteY292" fmla="*/ 919163 h 1347788"/>
              <a:gd name="connsiteX293" fmla="*/ 314325 w 2478882"/>
              <a:gd name="connsiteY293" fmla="*/ 895350 h 1347788"/>
              <a:gd name="connsiteX294" fmla="*/ 311944 w 2478882"/>
              <a:gd name="connsiteY294" fmla="*/ 916782 h 1347788"/>
              <a:gd name="connsiteX295" fmla="*/ 300038 w 2478882"/>
              <a:gd name="connsiteY295" fmla="*/ 950119 h 1347788"/>
              <a:gd name="connsiteX296" fmla="*/ 288132 w 2478882"/>
              <a:gd name="connsiteY296" fmla="*/ 942975 h 1347788"/>
              <a:gd name="connsiteX297" fmla="*/ 288132 w 2478882"/>
              <a:gd name="connsiteY297" fmla="*/ 919163 h 1347788"/>
              <a:gd name="connsiteX298" fmla="*/ 288132 w 2478882"/>
              <a:gd name="connsiteY298" fmla="*/ 907257 h 1347788"/>
              <a:gd name="connsiteX299" fmla="*/ 278607 w 2478882"/>
              <a:gd name="connsiteY299" fmla="*/ 895350 h 1347788"/>
              <a:gd name="connsiteX300" fmla="*/ 269082 w 2478882"/>
              <a:gd name="connsiteY300" fmla="*/ 902494 h 1347788"/>
              <a:gd name="connsiteX301" fmla="*/ 264319 w 2478882"/>
              <a:gd name="connsiteY301" fmla="*/ 938213 h 1347788"/>
              <a:gd name="connsiteX302" fmla="*/ 280988 w 2478882"/>
              <a:gd name="connsiteY302" fmla="*/ 957263 h 1347788"/>
              <a:gd name="connsiteX303" fmla="*/ 276225 w 2478882"/>
              <a:gd name="connsiteY303" fmla="*/ 976313 h 1347788"/>
              <a:gd name="connsiteX304" fmla="*/ 264319 w 2478882"/>
              <a:gd name="connsiteY304" fmla="*/ 1007269 h 1347788"/>
              <a:gd name="connsiteX305" fmla="*/ 250032 w 2478882"/>
              <a:gd name="connsiteY305" fmla="*/ 1031082 h 1347788"/>
              <a:gd name="connsiteX306" fmla="*/ 207169 w 2478882"/>
              <a:gd name="connsiteY306" fmla="*/ 1019175 h 1347788"/>
              <a:gd name="connsiteX307" fmla="*/ 200025 w 2478882"/>
              <a:gd name="connsiteY307" fmla="*/ 988219 h 1347788"/>
              <a:gd name="connsiteX308" fmla="*/ 157163 w 2478882"/>
              <a:gd name="connsiteY308" fmla="*/ 962025 h 1347788"/>
              <a:gd name="connsiteX309" fmla="*/ 104775 w 2478882"/>
              <a:gd name="connsiteY309" fmla="*/ 940594 h 1347788"/>
              <a:gd name="connsiteX310" fmla="*/ 61913 w 2478882"/>
              <a:gd name="connsiteY310" fmla="*/ 902494 h 1347788"/>
              <a:gd name="connsiteX311" fmla="*/ 35719 w 2478882"/>
              <a:gd name="connsiteY311" fmla="*/ 864394 h 1347788"/>
              <a:gd name="connsiteX312" fmla="*/ 11907 w 2478882"/>
              <a:gd name="connsiteY312" fmla="*/ 804863 h 1347788"/>
              <a:gd name="connsiteX313" fmla="*/ 0 w 2478882"/>
              <a:gd name="connsiteY313" fmla="*/ 735807 h 1347788"/>
              <a:gd name="connsiteX314" fmla="*/ 2382 w 2478882"/>
              <a:gd name="connsiteY314" fmla="*/ 676275 h 1347788"/>
              <a:gd name="connsiteX315" fmla="*/ 2382 w 2478882"/>
              <a:gd name="connsiteY315" fmla="*/ 645319 h 1347788"/>
              <a:gd name="connsiteX316" fmla="*/ 2052638 w 2478882"/>
              <a:gd name="connsiteY316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238375 w 2478882"/>
              <a:gd name="connsiteY10" fmla="*/ 719138 h 1347788"/>
              <a:gd name="connsiteX11" fmla="*/ 2266950 w 2478882"/>
              <a:gd name="connsiteY11" fmla="*/ 764382 h 1347788"/>
              <a:gd name="connsiteX12" fmla="*/ 2288382 w 2478882"/>
              <a:gd name="connsiteY12" fmla="*/ 821532 h 1347788"/>
              <a:gd name="connsiteX13" fmla="*/ 2297907 w 2478882"/>
              <a:gd name="connsiteY13" fmla="*/ 871538 h 1347788"/>
              <a:gd name="connsiteX14" fmla="*/ 2340769 w 2478882"/>
              <a:gd name="connsiteY14" fmla="*/ 909638 h 1347788"/>
              <a:gd name="connsiteX15" fmla="*/ 2343150 w 2478882"/>
              <a:gd name="connsiteY15" fmla="*/ 950119 h 1347788"/>
              <a:gd name="connsiteX16" fmla="*/ 2347913 w 2478882"/>
              <a:gd name="connsiteY16" fmla="*/ 964407 h 1347788"/>
              <a:gd name="connsiteX17" fmla="*/ 2364582 w 2478882"/>
              <a:gd name="connsiteY17" fmla="*/ 978694 h 1347788"/>
              <a:gd name="connsiteX18" fmla="*/ 2359819 w 2478882"/>
              <a:gd name="connsiteY18" fmla="*/ 995363 h 1347788"/>
              <a:gd name="connsiteX19" fmla="*/ 2393157 w 2478882"/>
              <a:gd name="connsiteY19" fmla="*/ 1019175 h 1347788"/>
              <a:gd name="connsiteX20" fmla="*/ 2409825 w 2478882"/>
              <a:gd name="connsiteY20" fmla="*/ 1059657 h 1347788"/>
              <a:gd name="connsiteX21" fmla="*/ 2390775 w 2478882"/>
              <a:gd name="connsiteY21" fmla="*/ 1069182 h 1347788"/>
              <a:gd name="connsiteX22" fmla="*/ 2376488 w 2478882"/>
              <a:gd name="connsiteY22" fmla="*/ 1047750 h 1347788"/>
              <a:gd name="connsiteX23" fmla="*/ 2364582 w 2478882"/>
              <a:gd name="connsiteY23" fmla="*/ 1035844 h 1347788"/>
              <a:gd name="connsiteX24" fmla="*/ 2355057 w 2478882"/>
              <a:gd name="connsiteY24" fmla="*/ 1035844 h 1347788"/>
              <a:gd name="connsiteX25" fmla="*/ 2352675 w 2478882"/>
              <a:gd name="connsiteY25" fmla="*/ 1057275 h 1347788"/>
              <a:gd name="connsiteX26" fmla="*/ 2371725 w 2478882"/>
              <a:gd name="connsiteY26" fmla="*/ 1090613 h 1347788"/>
              <a:gd name="connsiteX27" fmla="*/ 2386013 w 2478882"/>
              <a:gd name="connsiteY27" fmla="*/ 1104900 h 1347788"/>
              <a:gd name="connsiteX28" fmla="*/ 2400300 w 2478882"/>
              <a:gd name="connsiteY28" fmla="*/ 1085850 h 1347788"/>
              <a:gd name="connsiteX29" fmla="*/ 2414588 w 2478882"/>
              <a:gd name="connsiteY29" fmla="*/ 1090613 h 1347788"/>
              <a:gd name="connsiteX30" fmla="*/ 2421732 w 2478882"/>
              <a:gd name="connsiteY30" fmla="*/ 1116807 h 1347788"/>
              <a:gd name="connsiteX31" fmla="*/ 2424113 w 2478882"/>
              <a:gd name="connsiteY31" fmla="*/ 1128713 h 1347788"/>
              <a:gd name="connsiteX32" fmla="*/ 2400300 w 2478882"/>
              <a:gd name="connsiteY32" fmla="*/ 1131094 h 1347788"/>
              <a:gd name="connsiteX33" fmla="*/ 2414588 w 2478882"/>
              <a:gd name="connsiteY33" fmla="*/ 1152525 h 1347788"/>
              <a:gd name="connsiteX34" fmla="*/ 2443163 w 2478882"/>
              <a:gd name="connsiteY34" fmla="*/ 1159669 h 1347788"/>
              <a:gd name="connsiteX35" fmla="*/ 2462213 w 2478882"/>
              <a:gd name="connsiteY35" fmla="*/ 1190625 h 1347788"/>
              <a:gd name="connsiteX36" fmla="*/ 2455069 w 2478882"/>
              <a:gd name="connsiteY36" fmla="*/ 1235869 h 1347788"/>
              <a:gd name="connsiteX37" fmla="*/ 2459832 w 2478882"/>
              <a:gd name="connsiteY37" fmla="*/ 1290638 h 1347788"/>
              <a:gd name="connsiteX38" fmla="*/ 2478882 w 2478882"/>
              <a:gd name="connsiteY38" fmla="*/ 1347788 h 1347788"/>
              <a:gd name="connsiteX39" fmla="*/ 2457450 w 2478882"/>
              <a:gd name="connsiteY39" fmla="*/ 1347788 h 1347788"/>
              <a:gd name="connsiteX40" fmla="*/ 2428875 w 2478882"/>
              <a:gd name="connsiteY40" fmla="*/ 1335882 h 1347788"/>
              <a:gd name="connsiteX41" fmla="*/ 2412207 w 2478882"/>
              <a:gd name="connsiteY41" fmla="*/ 1335882 h 1347788"/>
              <a:gd name="connsiteX42" fmla="*/ 2395538 w 2478882"/>
              <a:gd name="connsiteY42" fmla="*/ 1326357 h 1347788"/>
              <a:gd name="connsiteX43" fmla="*/ 2378869 w 2478882"/>
              <a:gd name="connsiteY43" fmla="*/ 1316832 h 1347788"/>
              <a:gd name="connsiteX44" fmla="*/ 2383632 w 2478882"/>
              <a:gd name="connsiteY44" fmla="*/ 1269207 h 1347788"/>
              <a:gd name="connsiteX45" fmla="*/ 2336007 w 2478882"/>
              <a:gd name="connsiteY45" fmla="*/ 1245394 h 1347788"/>
              <a:gd name="connsiteX46" fmla="*/ 2297907 w 2478882"/>
              <a:gd name="connsiteY46" fmla="*/ 1233488 h 1347788"/>
              <a:gd name="connsiteX47" fmla="*/ 2238375 w 2478882"/>
              <a:gd name="connsiteY47" fmla="*/ 1214438 h 1347788"/>
              <a:gd name="connsiteX48" fmla="*/ 2185988 w 2478882"/>
              <a:gd name="connsiteY48" fmla="*/ 1212057 h 1347788"/>
              <a:gd name="connsiteX49" fmla="*/ 2164557 w 2478882"/>
              <a:gd name="connsiteY49" fmla="*/ 1207294 h 1347788"/>
              <a:gd name="connsiteX50" fmla="*/ 2193132 w 2478882"/>
              <a:gd name="connsiteY50" fmla="*/ 1188244 h 1347788"/>
              <a:gd name="connsiteX51" fmla="*/ 2178844 w 2478882"/>
              <a:gd name="connsiteY51" fmla="*/ 1185863 h 1347788"/>
              <a:gd name="connsiteX52" fmla="*/ 2183607 w 2478882"/>
              <a:gd name="connsiteY52" fmla="*/ 1169194 h 1347788"/>
              <a:gd name="connsiteX53" fmla="*/ 2205038 w 2478882"/>
              <a:gd name="connsiteY53" fmla="*/ 1145382 h 1347788"/>
              <a:gd name="connsiteX54" fmla="*/ 2197894 w 2478882"/>
              <a:gd name="connsiteY54" fmla="*/ 1140619 h 1347788"/>
              <a:gd name="connsiteX55" fmla="*/ 2166938 w 2478882"/>
              <a:gd name="connsiteY55" fmla="*/ 1164432 h 1347788"/>
              <a:gd name="connsiteX56" fmla="*/ 2155032 w 2478882"/>
              <a:gd name="connsiteY56" fmla="*/ 1164432 h 1347788"/>
              <a:gd name="connsiteX57" fmla="*/ 2147888 w 2478882"/>
              <a:gd name="connsiteY57" fmla="*/ 1152525 h 1347788"/>
              <a:gd name="connsiteX58" fmla="*/ 2138363 w 2478882"/>
              <a:gd name="connsiteY58" fmla="*/ 1147763 h 1347788"/>
              <a:gd name="connsiteX59" fmla="*/ 2119313 w 2478882"/>
              <a:gd name="connsiteY59" fmla="*/ 1152525 h 1347788"/>
              <a:gd name="connsiteX60" fmla="*/ 2126457 w 2478882"/>
              <a:gd name="connsiteY60" fmla="*/ 1173957 h 1347788"/>
              <a:gd name="connsiteX61" fmla="*/ 2102644 w 2478882"/>
              <a:gd name="connsiteY61" fmla="*/ 1176338 h 1347788"/>
              <a:gd name="connsiteX62" fmla="*/ 2088357 w 2478882"/>
              <a:gd name="connsiteY62" fmla="*/ 1169194 h 1347788"/>
              <a:gd name="connsiteX63" fmla="*/ 2078832 w 2478882"/>
              <a:gd name="connsiteY63" fmla="*/ 1154907 h 1347788"/>
              <a:gd name="connsiteX64" fmla="*/ 2066925 w 2478882"/>
              <a:gd name="connsiteY64" fmla="*/ 1162050 h 1347788"/>
              <a:gd name="connsiteX65" fmla="*/ 2040732 w 2478882"/>
              <a:gd name="connsiteY65" fmla="*/ 1164432 h 1347788"/>
              <a:gd name="connsiteX66" fmla="*/ 1971675 w 2478882"/>
              <a:gd name="connsiteY66" fmla="*/ 1154907 h 1347788"/>
              <a:gd name="connsiteX67" fmla="*/ 1935957 w 2478882"/>
              <a:gd name="connsiteY67" fmla="*/ 1138238 h 1347788"/>
              <a:gd name="connsiteX68" fmla="*/ 1921669 w 2478882"/>
              <a:gd name="connsiteY68" fmla="*/ 1104900 h 1347788"/>
              <a:gd name="connsiteX69" fmla="*/ 1921669 w 2478882"/>
              <a:gd name="connsiteY69" fmla="*/ 1083469 h 1347788"/>
              <a:gd name="connsiteX70" fmla="*/ 1893094 w 2478882"/>
              <a:gd name="connsiteY70" fmla="*/ 1057275 h 1347788"/>
              <a:gd name="connsiteX71" fmla="*/ 1869282 w 2478882"/>
              <a:gd name="connsiteY71" fmla="*/ 1042988 h 1347788"/>
              <a:gd name="connsiteX72" fmla="*/ 1850232 w 2478882"/>
              <a:gd name="connsiteY72" fmla="*/ 1028700 h 1347788"/>
              <a:gd name="connsiteX73" fmla="*/ 1843088 w 2478882"/>
              <a:gd name="connsiteY73" fmla="*/ 1016794 h 1347788"/>
              <a:gd name="connsiteX74" fmla="*/ 1804988 w 2478882"/>
              <a:gd name="connsiteY74" fmla="*/ 1012032 h 1347788"/>
              <a:gd name="connsiteX75" fmla="*/ 1769269 w 2478882"/>
              <a:gd name="connsiteY75" fmla="*/ 1007269 h 1347788"/>
              <a:gd name="connsiteX76" fmla="*/ 1750219 w 2478882"/>
              <a:gd name="connsiteY76" fmla="*/ 981075 h 1347788"/>
              <a:gd name="connsiteX77" fmla="*/ 1709738 w 2478882"/>
              <a:gd name="connsiteY77" fmla="*/ 962025 h 1347788"/>
              <a:gd name="connsiteX78" fmla="*/ 1678782 w 2478882"/>
              <a:gd name="connsiteY78" fmla="*/ 947738 h 1347788"/>
              <a:gd name="connsiteX79" fmla="*/ 1659732 w 2478882"/>
              <a:gd name="connsiteY79" fmla="*/ 945357 h 1347788"/>
              <a:gd name="connsiteX80" fmla="*/ 1659732 w 2478882"/>
              <a:gd name="connsiteY80" fmla="*/ 921544 h 1347788"/>
              <a:gd name="connsiteX81" fmla="*/ 1640682 w 2478882"/>
              <a:gd name="connsiteY81" fmla="*/ 928688 h 1347788"/>
              <a:gd name="connsiteX82" fmla="*/ 1640682 w 2478882"/>
              <a:gd name="connsiteY82" fmla="*/ 928688 h 1347788"/>
              <a:gd name="connsiteX83" fmla="*/ 1619250 w 2478882"/>
              <a:gd name="connsiteY83" fmla="*/ 892969 h 1347788"/>
              <a:gd name="connsiteX84" fmla="*/ 1595438 w 2478882"/>
              <a:gd name="connsiteY84" fmla="*/ 871538 h 1347788"/>
              <a:gd name="connsiteX85" fmla="*/ 1581150 w 2478882"/>
              <a:gd name="connsiteY85" fmla="*/ 864394 h 1347788"/>
              <a:gd name="connsiteX86" fmla="*/ 1581150 w 2478882"/>
              <a:gd name="connsiteY86" fmla="*/ 845344 h 1347788"/>
              <a:gd name="connsiteX87" fmla="*/ 1602582 w 2478882"/>
              <a:gd name="connsiteY87" fmla="*/ 835819 h 1347788"/>
              <a:gd name="connsiteX88" fmla="*/ 1633538 w 2478882"/>
              <a:gd name="connsiteY88" fmla="*/ 842963 h 1347788"/>
              <a:gd name="connsiteX89" fmla="*/ 1657350 w 2478882"/>
              <a:gd name="connsiteY89" fmla="*/ 828675 h 1347788"/>
              <a:gd name="connsiteX90" fmla="*/ 1669257 w 2478882"/>
              <a:gd name="connsiteY90" fmla="*/ 816769 h 1347788"/>
              <a:gd name="connsiteX91" fmla="*/ 1688307 w 2478882"/>
              <a:gd name="connsiteY91" fmla="*/ 804863 h 1347788"/>
              <a:gd name="connsiteX92" fmla="*/ 1650207 w 2478882"/>
              <a:gd name="connsiteY92" fmla="*/ 771525 h 1347788"/>
              <a:gd name="connsiteX93" fmla="*/ 1624013 w 2478882"/>
              <a:gd name="connsiteY93" fmla="*/ 778669 h 1347788"/>
              <a:gd name="connsiteX94" fmla="*/ 1626393 w 2478882"/>
              <a:gd name="connsiteY94" fmla="*/ 795338 h 1347788"/>
              <a:gd name="connsiteX95" fmla="*/ 1607344 w 2478882"/>
              <a:gd name="connsiteY95" fmla="*/ 802481 h 1347788"/>
              <a:gd name="connsiteX96" fmla="*/ 1581151 w 2478882"/>
              <a:gd name="connsiteY96" fmla="*/ 809625 h 1347788"/>
              <a:gd name="connsiteX97" fmla="*/ 1559719 w 2478882"/>
              <a:gd name="connsiteY97" fmla="*/ 819150 h 1347788"/>
              <a:gd name="connsiteX98" fmla="*/ 1552575 w 2478882"/>
              <a:gd name="connsiteY98" fmla="*/ 835819 h 1347788"/>
              <a:gd name="connsiteX99" fmla="*/ 1531144 w 2478882"/>
              <a:gd name="connsiteY99" fmla="*/ 835819 h 1347788"/>
              <a:gd name="connsiteX100" fmla="*/ 1516857 w 2478882"/>
              <a:gd name="connsiteY100" fmla="*/ 845344 h 1347788"/>
              <a:gd name="connsiteX101" fmla="*/ 1485900 w 2478882"/>
              <a:gd name="connsiteY101" fmla="*/ 840582 h 1347788"/>
              <a:gd name="connsiteX102" fmla="*/ 1438275 w 2478882"/>
              <a:gd name="connsiteY102" fmla="*/ 835819 h 1347788"/>
              <a:gd name="connsiteX103" fmla="*/ 1416844 w 2478882"/>
              <a:gd name="connsiteY103" fmla="*/ 821532 h 1347788"/>
              <a:gd name="connsiteX104" fmla="*/ 1385888 w 2478882"/>
              <a:gd name="connsiteY104" fmla="*/ 823913 h 1347788"/>
              <a:gd name="connsiteX105" fmla="*/ 1359694 w 2478882"/>
              <a:gd name="connsiteY105" fmla="*/ 833438 h 1347788"/>
              <a:gd name="connsiteX106" fmla="*/ 1343025 w 2478882"/>
              <a:gd name="connsiteY106" fmla="*/ 828675 h 1347788"/>
              <a:gd name="connsiteX107" fmla="*/ 1323975 w 2478882"/>
              <a:gd name="connsiteY107" fmla="*/ 800100 h 1347788"/>
              <a:gd name="connsiteX108" fmla="*/ 1323975 w 2478882"/>
              <a:gd name="connsiteY108" fmla="*/ 788194 h 1347788"/>
              <a:gd name="connsiteX109" fmla="*/ 1314450 w 2478882"/>
              <a:gd name="connsiteY109" fmla="*/ 812007 h 1347788"/>
              <a:gd name="connsiteX110" fmla="*/ 1319213 w 2478882"/>
              <a:gd name="connsiteY110" fmla="*/ 845344 h 1347788"/>
              <a:gd name="connsiteX111" fmla="*/ 1312069 w 2478882"/>
              <a:gd name="connsiteY111" fmla="*/ 864394 h 1347788"/>
              <a:gd name="connsiteX112" fmla="*/ 1283494 w 2478882"/>
              <a:gd name="connsiteY112" fmla="*/ 864394 h 1347788"/>
              <a:gd name="connsiteX113" fmla="*/ 1264444 w 2478882"/>
              <a:gd name="connsiteY113" fmla="*/ 850107 h 1347788"/>
              <a:gd name="connsiteX114" fmla="*/ 1243013 w 2478882"/>
              <a:gd name="connsiteY114" fmla="*/ 850107 h 1347788"/>
              <a:gd name="connsiteX115" fmla="*/ 1219200 w 2478882"/>
              <a:gd name="connsiteY115" fmla="*/ 840582 h 1347788"/>
              <a:gd name="connsiteX116" fmla="*/ 1212057 w 2478882"/>
              <a:gd name="connsiteY116" fmla="*/ 833438 h 1347788"/>
              <a:gd name="connsiteX117" fmla="*/ 1212057 w 2478882"/>
              <a:gd name="connsiteY117" fmla="*/ 809625 h 1347788"/>
              <a:gd name="connsiteX118" fmla="*/ 1214438 w 2478882"/>
              <a:gd name="connsiteY118" fmla="*/ 785813 h 1347788"/>
              <a:gd name="connsiteX119" fmla="*/ 1219200 w 2478882"/>
              <a:gd name="connsiteY119" fmla="*/ 762000 h 1347788"/>
              <a:gd name="connsiteX120" fmla="*/ 1235869 w 2478882"/>
              <a:gd name="connsiteY120" fmla="*/ 747713 h 1347788"/>
              <a:gd name="connsiteX121" fmla="*/ 1243013 w 2478882"/>
              <a:gd name="connsiteY121" fmla="*/ 740569 h 1347788"/>
              <a:gd name="connsiteX122" fmla="*/ 1233488 w 2478882"/>
              <a:gd name="connsiteY122" fmla="*/ 716757 h 1347788"/>
              <a:gd name="connsiteX123" fmla="*/ 1200150 w 2478882"/>
              <a:gd name="connsiteY123" fmla="*/ 688182 h 1347788"/>
              <a:gd name="connsiteX124" fmla="*/ 1176338 w 2478882"/>
              <a:gd name="connsiteY124" fmla="*/ 671513 h 1347788"/>
              <a:gd name="connsiteX125" fmla="*/ 1162050 w 2478882"/>
              <a:gd name="connsiteY125" fmla="*/ 652463 h 1347788"/>
              <a:gd name="connsiteX126" fmla="*/ 1162050 w 2478882"/>
              <a:gd name="connsiteY126" fmla="*/ 652463 h 1347788"/>
              <a:gd name="connsiteX127" fmla="*/ 1166813 w 2478882"/>
              <a:gd name="connsiteY127" fmla="*/ 690563 h 1347788"/>
              <a:gd name="connsiteX128" fmla="*/ 1169194 w 2478882"/>
              <a:gd name="connsiteY128" fmla="*/ 719138 h 1347788"/>
              <a:gd name="connsiteX129" fmla="*/ 1195388 w 2478882"/>
              <a:gd name="connsiteY129" fmla="*/ 731044 h 1347788"/>
              <a:gd name="connsiteX130" fmla="*/ 1204913 w 2478882"/>
              <a:gd name="connsiteY130" fmla="*/ 745332 h 1347788"/>
              <a:gd name="connsiteX131" fmla="*/ 1195388 w 2478882"/>
              <a:gd name="connsiteY131" fmla="*/ 771525 h 1347788"/>
              <a:gd name="connsiteX132" fmla="*/ 1197769 w 2478882"/>
              <a:gd name="connsiteY132" fmla="*/ 797719 h 1347788"/>
              <a:gd name="connsiteX133" fmla="*/ 1190625 w 2478882"/>
              <a:gd name="connsiteY133" fmla="*/ 819150 h 1347788"/>
              <a:gd name="connsiteX134" fmla="*/ 1195388 w 2478882"/>
              <a:gd name="connsiteY134" fmla="*/ 838200 h 1347788"/>
              <a:gd name="connsiteX135" fmla="*/ 1195388 w 2478882"/>
              <a:gd name="connsiteY135" fmla="*/ 838200 h 1347788"/>
              <a:gd name="connsiteX136" fmla="*/ 1166813 w 2478882"/>
              <a:gd name="connsiteY136" fmla="*/ 838200 h 1347788"/>
              <a:gd name="connsiteX137" fmla="*/ 1150144 w 2478882"/>
              <a:gd name="connsiteY137" fmla="*/ 838200 h 1347788"/>
              <a:gd name="connsiteX138" fmla="*/ 1131094 w 2478882"/>
              <a:gd name="connsiteY138" fmla="*/ 847725 h 1347788"/>
              <a:gd name="connsiteX139" fmla="*/ 1114425 w 2478882"/>
              <a:gd name="connsiteY139" fmla="*/ 838200 h 1347788"/>
              <a:gd name="connsiteX140" fmla="*/ 1088232 w 2478882"/>
              <a:gd name="connsiteY140" fmla="*/ 847725 h 1347788"/>
              <a:gd name="connsiteX141" fmla="*/ 1066800 w 2478882"/>
              <a:gd name="connsiteY141" fmla="*/ 854869 h 1347788"/>
              <a:gd name="connsiteX142" fmla="*/ 1059657 w 2478882"/>
              <a:gd name="connsiteY142" fmla="*/ 842963 h 1347788"/>
              <a:gd name="connsiteX143" fmla="*/ 1031082 w 2478882"/>
              <a:gd name="connsiteY143" fmla="*/ 852488 h 1347788"/>
              <a:gd name="connsiteX144" fmla="*/ 992982 w 2478882"/>
              <a:gd name="connsiteY144" fmla="*/ 823913 h 1347788"/>
              <a:gd name="connsiteX145" fmla="*/ 964407 w 2478882"/>
              <a:gd name="connsiteY145" fmla="*/ 826294 h 1347788"/>
              <a:gd name="connsiteX146" fmla="*/ 942975 w 2478882"/>
              <a:gd name="connsiteY146" fmla="*/ 835819 h 1347788"/>
              <a:gd name="connsiteX147" fmla="*/ 921544 w 2478882"/>
              <a:gd name="connsiteY147" fmla="*/ 852488 h 1347788"/>
              <a:gd name="connsiteX148" fmla="*/ 909638 w 2478882"/>
              <a:gd name="connsiteY148" fmla="*/ 833438 h 1347788"/>
              <a:gd name="connsiteX149" fmla="*/ 919163 w 2478882"/>
              <a:gd name="connsiteY149" fmla="*/ 807244 h 1347788"/>
              <a:gd name="connsiteX150" fmla="*/ 921544 w 2478882"/>
              <a:gd name="connsiteY150" fmla="*/ 797719 h 1347788"/>
              <a:gd name="connsiteX151" fmla="*/ 914400 w 2478882"/>
              <a:gd name="connsiteY151" fmla="*/ 778669 h 1347788"/>
              <a:gd name="connsiteX152" fmla="*/ 907257 w 2478882"/>
              <a:gd name="connsiteY152" fmla="*/ 771525 h 1347788"/>
              <a:gd name="connsiteX153" fmla="*/ 897732 w 2478882"/>
              <a:gd name="connsiteY153" fmla="*/ 800100 h 1347788"/>
              <a:gd name="connsiteX154" fmla="*/ 897732 w 2478882"/>
              <a:gd name="connsiteY154" fmla="*/ 823913 h 1347788"/>
              <a:gd name="connsiteX155" fmla="*/ 869157 w 2478882"/>
              <a:gd name="connsiteY155" fmla="*/ 828675 h 1347788"/>
              <a:gd name="connsiteX156" fmla="*/ 850107 w 2478882"/>
              <a:gd name="connsiteY156" fmla="*/ 833438 h 1347788"/>
              <a:gd name="connsiteX157" fmla="*/ 828675 w 2478882"/>
              <a:gd name="connsiteY157" fmla="*/ 804863 h 1347788"/>
              <a:gd name="connsiteX158" fmla="*/ 814388 w 2478882"/>
              <a:gd name="connsiteY158" fmla="*/ 783432 h 1347788"/>
              <a:gd name="connsiteX159" fmla="*/ 807244 w 2478882"/>
              <a:gd name="connsiteY159" fmla="*/ 759619 h 1347788"/>
              <a:gd name="connsiteX160" fmla="*/ 804863 w 2478882"/>
              <a:gd name="connsiteY160" fmla="*/ 733425 h 1347788"/>
              <a:gd name="connsiteX161" fmla="*/ 783432 w 2478882"/>
              <a:gd name="connsiteY161" fmla="*/ 692944 h 1347788"/>
              <a:gd name="connsiteX162" fmla="*/ 783432 w 2478882"/>
              <a:gd name="connsiteY162" fmla="*/ 719138 h 1347788"/>
              <a:gd name="connsiteX163" fmla="*/ 785813 w 2478882"/>
              <a:gd name="connsiteY163" fmla="*/ 757238 h 1347788"/>
              <a:gd name="connsiteX164" fmla="*/ 800100 w 2478882"/>
              <a:gd name="connsiteY164" fmla="*/ 792957 h 1347788"/>
              <a:gd name="connsiteX165" fmla="*/ 823913 w 2478882"/>
              <a:gd name="connsiteY165" fmla="*/ 833438 h 1347788"/>
              <a:gd name="connsiteX166" fmla="*/ 845344 w 2478882"/>
              <a:gd name="connsiteY166" fmla="*/ 854869 h 1347788"/>
              <a:gd name="connsiteX167" fmla="*/ 838200 w 2478882"/>
              <a:gd name="connsiteY167" fmla="*/ 873919 h 1347788"/>
              <a:gd name="connsiteX168" fmla="*/ 823913 w 2478882"/>
              <a:gd name="connsiteY168" fmla="*/ 902494 h 1347788"/>
              <a:gd name="connsiteX169" fmla="*/ 823913 w 2478882"/>
              <a:gd name="connsiteY169" fmla="*/ 902494 h 1347788"/>
              <a:gd name="connsiteX170" fmla="*/ 800100 w 2478882"/>
              <a:gd name="connsiteY170" fmla="*/ 902494 h 1347788"/>
              <a:gd name="connsiteX171" fmla="*/ 809625 w 2478882"/>
              <a:gd name="connsiteY171" fmla="*/ 869157 h 1347788"/>
              <a:gd name="connsiteX172" fmla="*/ 795338 w 2478882"/>
              <a:gd name="connsiteY172" fmla="*/ 885825 h 1347788"/>
              <a:gd name="connsiteX173" fmla="*/ 788194 w 2478882"/>
              <a:gd name="connsiteY173" fmla="*/ 862013 h 1347788"/>
              <a:gd name="connsiteX174" fmla="*/ 769144 w 2478882"/>
              <a:gd name="connsiteY174" fmla="*/ 864394 h 1347788"/>
              <a:gd name="connsiteX175" fmla="*/ 750094 w 2478882"/>
              <a:gd name="connsiteY175" fmla="*/ 862013 h 1347788"/>
              <a:gd name="connsiteX176" fmla="*/ 742950 w 2478882"/>
              <a:gd name="connsiteY176" fmla="*/ 852488 h 1347788"/>
              <a:gd name="connsiteX177" fmla="*/ 742950 w 2478882"/>
              <a:gd name="connsiteY177" fmla="*/ 852488 h 1347788"/>
              <a:gd name="connsiteX178" fmla="*/ 728663 w 2478882"/>
              <a:gd name="connsiteY178" fmla="*/ 850107 h 1347788"/>
              <a:gd name="connsiteX179" fmla="*/ 711994 w 2478882"/>
              <a:gd name="connsiteY179" fmla="*/ 850107 h 1347788"/>
              <a:gd name="connsiteX180" fmla="*/ 700088 w 2478882"/>
              <a:gd name="connsiteY180" fmla="*/ 866775 h 1347788"/>
              <a:gd name="connsiteX181" fmla="*/ 681038 w 2478882"/>
              <a:gd name="connsiteY181" fmla="*/ 866775 h 1347788"/>
              <a:gd name="connsiteX182" fmla="*/ 669132 w 2478882"/>
              <a:gd name="connsiteY182" fmla="*/ 852488 h 1347788"/>
              <a:gd name="connsiteX183" fmla="*/ 666750 w 2478882"/>
              <a:gd name="connsiteY183" fmla="*/ 852488 h 1347788"/>
              <a:gd name="connsiteX184" fmla="*/ 652463 w 2478882"/>
              <a:gd name="connsiteY184" fmla="*/ 866775 h 1347788"/>
              <a:gd name="connsiteX185" fmla="*/ 652463 w 2478882"/>
              <a:gd name="connsiteY185" fmla="*/ 881063 h 1347788"/>
              <a:gd name="connsiteX186" fmla="*/ 661988 w 2478882"/>
              <a:gd name="connsiteY186" fmla="*/ 890588 h 1347788"/>
              <a:gd name="connsiteX187" fmla="*/ 704850 w 2478882"/>
              <a:gd name="connsiteY187" fmla="*/ 890588 h 1347788"/>
              <a:gd name="connsiteX188" fmla="*/ 738188 w 2478882"/>
              <a:gd name="connsiteY188" fmla="*/ 890588 h 1347788"/>
              <a:gd name="connsiteX189" fmla="*/ 776288 w 2478882"/>
              <a:gd name="connsiteY189" fmla="*/ 888207 h 1347788"/>
              <a:gd name="connsiteX190" fmla="*/ 783432 w 2478882"/>
              <a:gd name="connsiteY190" fmla="*/ 900113 h 1347788"/>
              <a:gd name="connsiteX191" fmla="*/ 783432 w 2478882"/>
              <a:gd name="connsiteY191" fmla="*/ 900113 h 1347788"/>
              <a:gd name="connsiteX192" fmla="*/ 754857 w 2478882"/>
              <a:gd name="connsiteY192" fmla="*/ 914400 h 1347788"/>
              <a:gd name="connsiteX193" fmla="*/ 735807 w 2478882"/>
              <a:gd name="connsiteY193" fmla="*/ 931069 h 1347788"/>
              <a:gd name="connsiteX194" fmla="*/ 735807 w 2478882"/>
              <a:gd name="connsiteY194" fmla="*/ 931069 h 1347788"/>
              <a:gd name="connsiteX195" fmla="*/ 707232 w 2478882"/>
              <a:gd name="connsiteY195" fmla="*/ 919163 h 1347788"/>
              <a:gd name="connsiteX196" fmla="*/ 690563 w 2478882"/>
              <a:gd name="connsiteY196" fmla="*/ 909638 h 1347788"/>
              <a:gd name="connsiteX197" fmla="*/ 652463 w 2478882"/>
              <a:gd name="connsiteY197" fmla="*/ 909638 h 1347788"/>
              <a:gd name="connsiteX198" fmla="*/ 619125 w 2478882"/>
              <a:gd name="connsiteY198" fmla="*/ 914400 h 1347788"/>
              <a:gd name="connsiteX199" fmla="*/ 600075 w 2478882"/>
              <a:gd name="connsiteY199" fmla="*/ 897732 h 1347788"/>
              <a:gd name="connsiteX200" fmla="*/ 590550 w 2478882"/>
              <a:gd name="connsiteY200" fmla="*/ 859632 h 1347788"/>
              <a:gd name="connsiteX201" fmla="*/ 581025 w 2478882"/>
              <a:gd name="connsiteY201" fmla="*/ 845344 h 1347788"/>
              <a:gd name="connsiteX202" fmla="*/ 573882 w 2478882"/>
              <a:gd name="connsiteY202" fmla="*/ 828675 h 1347788"/>
              <a:gd name="connsiteX203" fmla="*/ 559594 w 2478882"/>
              <a:gd name="connsiteY203" fmla="*/ 835819 h 1347788"/>
              <a:gd name="connsiteX204" fmla="*/ 559594 w 2478882"/>
              <a:gd name="connsiteY204" fmla="*/ 859632 h 1347788"/>
              <a:gd name="connsiteX205" fmla="*/ 545307 w 2478882"/>
              <a:gd name="connsiteY205" fmla="*/ 845344 h 1347788"/>
              <a:gd name="connsiteX206" fmla="*/ 523875 w 2478882"/>
              <a:gd name="connsiteY206" fmla="*/ 838200 h 1347788"/>
              <a:gd name="connsiteX207" fmla="*/ 500063 w 2478882"/>
              <a:gd name="connsiteY207" fmla="*/ 840582 h 1347788"/>
              <a:gd name="connsiteX208" fmla="*/ 492919 w 2478882"/>
              <a:gd name="connsiteY208" fmla="*/ 862013 h 1347788"/>
              <a:gd name="connsiteX209" fmla="*/ 481013 w 2478882"/>
              <a:gd name="connsiteY209" fmla="*/ 866775 h 1347788"/>
              <a:gd name="connsiteX210" fmla="*/ 461963 w 2478882"/>
              <a:gd name="connsiteY210" fmla="*/ 866775 h 1347788"/>
              <a:gd name="connsiteX211" fmla="*/ 433388 w 2478882"/>
              <a:gd name="connsiteY211" fmla="*/ 876300 h 1347788"/>
              <a:gd name="connsiteX212" fmla="*/ 419100 w 2478882"/>
              <a:gd name="connsiteY212" fmla="*/ 900113 h 1347788"/>
              <a:gd name="connsiteX213" fmla="*/ 426244 w 2478882"/>
              <a:gd name="connsiteY213" fmla="*/ 907257 h 1347788"/>
              <a:gd name="connsiteX214" fmla="*/ 466725 w 2478882"/>
              <a:gd name="connsiteY214" fmla="*/ 885825 h 1347788"/>
              <a:gd name="connsiteX215" fmla="*/ 488157 w 2478882"/>
              <a:gd name="connsiteY215" fmla="*/ 890588 h 1347788"/>
              <a:gd name="connsiteX216" fmla="*/ 519113 w 2478882"/>
              <a:gd name="connsiteY216" fmla="*/ 878682 h 1347788"/>
              <a:gd name="connsiteX217" fmla="*/ 552450 w 2478882"/>
              <a:gd name="connsiteY217" fmla="*/ 904875 h 1347788"/>
              <a:gd name="connsiteX218" fmla="*/ 561975 w 2478882"/>
              <a:gd name="connsiteY218" fmla="*/ 931069 h 1347788"/>
              <a:gd name="connsiteX219" fmla="*/ 590550 w 2478882"/>
              <a:gd name="connsiteY219" fmla="*/ 923925 h 1347788"/>
              <a:gd name="connsiteX220" fmla="*/ 607219 w 2478882"/>
              <a:gd name="connsiteY220" fmla="*/ 945357 h 1347788"/>
              <a:gd name="connsiteX221" fmla="*/ 645319 w 2478882"/>
              <a:gd name="connsiteY221" fmla="*/ 950119 h 1347788"/>
              <a:gd name="connsiteX222" fmla="*/ 704850 w 2478882"/>
              <a:gd name="connsiteY222" fmla="*/ 959644 h 1347788"/>
              <a:gd name="connsiteX223" fmla="*/ 745332 w 2478882"/>
              <a:gd name="connsiteY223" fmla="*/ 966788 h 1347788"/>
              <a:gd name="connsiteX224" fmla="*/ 745332 w 2478882"/>
              <a:gd name="connsiteY224" fmla="*/ 966788 h 1347788"/>
              <a:gd name="connsiteX225" fmla="*/ 764382 w 2478882"/>
              <a:gd name="connsiteY225" fmla="*/ 935832 h 1347788"/>
              <a:gd name="connsiteX226" fmla="*/ 790575 w 2478882"/>
              <a:gd name="connsiteY226" fmla="*/ 935832 h 1347788"/>
              <a:gd name="connsiteX227" fmla="*/ 828675 w 2478882"/>
              <a:gd name="connsiteY227" fmla="*/ 935832 h 1347788"/>
              <a:gd name="connsiteX228" fmla="*/ 821532 w 2478882"/>
              <a:gd name="connsiteY228" fmla="*/ 950119 h 1347788"/>
              <a:gd name="connsiteX229" fmla="*/ 812007 w 2478882"/>
              <a:gd name="connsiteY229" fmla="*/ 964407 h 1347788"/>
              <a:gd name="connsiteX230" fmla="*/ 823913 w 2478882"/>
              <a:gd name="connsiteY230" fmla="*/ 973932 h 1347788"/>
              <a:gd name="connsiteX231" fmla="*/ 800100 w 2478882"/>
              <a:gd name="connsiteY231" fmla="*/ 992982 h 1347788"/>
              <a:gd name="connsiteX232" fmla="*/ 797719 w 2478882"/>
              <a:gd name="connsiteY232" fmla="*/ 1014413 h 1347788"/>
              <a:gd name="connsiteX233" fmla="*/ 790575 w 2478882"/>
              <a:gd name="connsiteY233" fmla="*/ 1026319 h 1347788"/>
              <a:gd name="connsiteX234" fmla="*/ 764382 w 2478882"/>
              <a:gd name="connsiteY234" fmla="*/ 1031082 h 1347788"/>
              <a:gd name="connsiteX235" fmla="*/ 771525 w 2478882"/>
              <a:gd name="connsiteY235" fmla="*/ 1054894 h 1347788"/>
              <a:gd name="connsiteX236" fmla="*/ 740569 w 2478882"/>
              <a:gd name="connsiteY236" fmla="*/ 1059657 h 1347788"/>
              <a:gd name="connsiteX237" fmla="*/ 726282 w 2478882"/>
              <a:gd name="connsiteY237" fmla="*/ 1042988 h 1347788"/>
              <a:gd name="connsiteX238" fmla="*/ 695325 w 2478882"/>
              <a:gd name="connsiteY238" fmla="*/ 1045369 h 1347788"/>
              <a:gd name="connsiteX239" fmla="*/ 669132 w 2478882"/>
              <a:gd name="connsiteY239" fmla="*/ 1052513 h 1347788"/>
              <a:gd name="connsiteX240" fmla="*/ 642938 w 2478882"/>
              <a:gd name="connsiteY240" fmla="*/ 1050132 h 1347788"/>
              <a:gd name="connsiteX241" fmla="*/ 621507 w 2478882"/>
              <a:gd name="connsiteY241" fmla="*/ 1047750 h 1347788"/>
              <a:gd name="connsiteX242" fmla="*/ 621507 w 2478882"/>
              <a:gd name="connsiteY242" fmla="*/ 1033463 h 1347788"/>
              <a:gd name="connsiteX243" fmla="*/ 600075 w 2478882"/>
              <a:gd name="connsiteY243" fmla="*/ 1035844 h 1347788"/>
              <a:gd name="connsiteX244" fmla="*/ 578644 w 2478882"/>
              <a:gd name="connsiteY244" fmla="*/ 1040607 h 1347788"/>
              <a:gd name="connsiteX245" fmla="*/ 571500 w 2478882"/>
              <a:gd name="connsiteY245" fmla="*/ 1031082 h 1347788"/>
              <a:gd name="connsiteX246" fmla="*/ 571500 w 2478882"/>
              <a:gd name="connsiteY246" fmla="*/ 1019175 h 1347788"/>
              <a:gd name="connsiteX247" fmla="*/ 571500 w 2478882"/>
              <a:gd name="connsiteY247" fmla="*/ 1019175 h 1347788"/>
              <a:gd name="connsiteX248" fmla="*/ 626269 w 2478882"/>
              <a:gd name="connsiteY248" fmla="*/ 1004888 h 1347788"/>
              <a:gd name="connsiteX249" fmla="*/ 647700 w 2478882"/>
              <a:gd name="connsiteY249" fmla="*/ 988219 h 1347788"/>
              <a:gd name="connsiteX250" fmla="*/ 647700 w 2478882"/>
              <a:gd name="connsiteY250" fmla="*/ 988219 h 1347788"/>
              <a:gd name="connsiteX251" fmla="*/ 647700 w 2478882"/>
              <a:gd name="connsiteY251" fmla="*/ 988219 h 1347788"/>
              <a:gd name="connsiteX252" fmla="*/ 597694 w 2478882"/>
              <a:gd name="connsiteY252" fmla="*/ 988219 h 1347788"/>
              <a:gd name="connsiteX253" fmla="*/ 581025 w 2478882"/>
              <a:gd name="connsiteY253" fmla="*/ 990600 h 1347788"/>
              <a:gd name="connsiteX254" fmla="*/ 578644 w 2478882"/>
              <a:gd name="connsiteY254" fmla="*/ 969169 h 1347788"/>
              <a:gd name="connsiteX255" fmla="*/ 550069 w 2478882"/>
              <a:gd name="connsiteY255" fmla="*/ 966788 h 1347788"/>
              <a:gd name="connsiteX256" fmla="*/ 559594 w 2478882"/>
              <a:gd name="connsiteY256" fmla="*/ 988219 h 1347788"/>
              <a:gd name="connsiteX257" fmla="*/ 545307 w 2478882"/>
              <a:gd name="connsiteY257" fmla="*/ 992982 h 1347788"/>
              <a:gd name="connsiteX258" fmla="*/ 511969 w 2478882"/>
              <a:gd name="connsiteY258" fmla="*/ 988219 h 1347788"/>
              <a:gd name="connsiteX259" fmla="*/ 492919 w 2478882"/>
              <a:gd name="connsiteY259" fmla="*/ 990600 h 1347788"/>
              <a:gd name="connsiteX260" fmla="*/ 507207 w 2478882"/>
              <a:gd name="connsiteY260" fmla="*/ 1007269 h 1347788"/>
              <a:gd name="connsiteX261" fmla="*/ 516732 w 2478882"/>
              <a:gd name="connsiteY261" fmla="*/ 1019175 h 1347788"/>
              <a:gd name="connsiteX262" fmla="*/ 507207 w 2478882"/>
              <a:gd name="connsiteY262" fmla="*/ 1028700 h 1347788"/>
              <a:gd name="connsiteX263" fmla="*/ 507207 w 2478882"/>
              <a:gd name="connsiteY263" fmla="*/ 1028700 h 1347788"/>
              <a:gd name="connsiteX264" fmla="*/ 497682 w 2478882"/>
              <a:gd name="connsiteY264" fmla="*/ 1054894 h 1347788"/>
              <a:gd name="connsiteX265" fmla="*/ 469107 w 2478882"/>
              <a:gd name="connsiteY265" fmla="*/ 1076325 h 1347788"/>
              <a:gd name="connsiteX266" fmla="*/ 454819 w 2478882"/>
              <a:gd name="connsiteY266" fmla="*/ 1071563 h 1347788"/>
              <a:gd name="connsiteX267" fmla="*/ 438150 w 2478882"/>
              <a:gd name="connsiteY267" fmla="*/ 1085850 h 1347788"/>
              <a:gd name="connsiteX268" fmla="*/ 431007 w 2478882"/>
              <a:gd name="connsiteY268" fmla="*/ 1083469 h 1347788"/>
              <a:gd name="connsiteX269" fmla="*/ 433388 w 2478882"/>
              <a:gd name="connsiteY269" fmla="*/ 1059657 h 1347788"/>
              <a:gd name="connsiteX270" fmla="*/ 435769 w 2478882"/>
              <a:gd name="connsiteY270" fmla="*/ 1035844 h 1347788"/>
              <a:gd name="connsiteX271" fmla="*/ 426244 w 2478882"/>
              <a:gd name="connsiteY271" fmla="*/ 1031082 h 1347788"/>
              <a:gd name="connsiteX272" fmla="*/ 423863 w 2478882"/>
              <a:gd name="connsiteY272" fmla="*/ 1047750 h 1347788"/>
              <a:gd name="connsiteX273" fmla="*/ 416719 w 2478882"/>
              <a:gd name="connsiteY273" fmla="*/ 1062038 h 1347788"/>
              <a:gd name="connsiteX274" fmla="*/ 392907 w 2478882"/>
              <a:gd name="connsiteY274" fmla="*/ 1052513 h 1347788"/>
              <a:gd name="connsiteX275" fmla="*/ 383382 w 2478882"/>
              <a:gd name="connsiteY275" fmla="*/ 1050132 h 1347788"/>
              <a:gd name="connsiteX276" fmla="*/ 383382 w 2478882"/>
              <a:gd name="connsiteY276" fmla="*/ 1069182 h 1347788"/>
              <a:gd name="connsiteX277" fmla="*/ 404813 w 2478882"/>
              <a:gd name="connsiteY277" fmla="*/ 1088232 h 1347788"/>
              <a:gd name="connsiteX278" fmla="*/ 376238 w 2478882"/>
              <a:gd name="connsiteY278" fmla="*/ 1090613 h 1347788"/>
              <a:gd name="connsiteX279" fmla="*/ 371475 w 2478882"/>
              <a:gd name="connsiteY279" fmla="*/ 1100138 h 1347788"/>
              <a:gd name="connsiteX280" fmla="*/ 342900 w 2478882"/>
              <a:gd name="connsiteY280" fmla="*/ 1090613 h 1347788"/>
              <a:gd name="connsiteX281" fmla="*/ 342900 w 2478882"/>
              <a:gd name="connsiteY281" fmla="*/ 1109663 h 1347788"/>
              <a:gd name="connsiteX282" fmla="*/ 333375 w 2478882"/>
              <a:gd name="connsiteY282" fmla="*/ 1121569 h 1347788"/>
              <a:gd name="connsiteX283" fmla="*/ 323850 w 2478882"/>
              <a:gd name="connsiteY283" fmla="*/ 1121569 h 1347788"/>
              <a:gd name="connsiteX284" fmla="*/ 316707 w 2478882"/>
              <a:gd name="connsiteY284" fmla="*/ 1088232 h 1347788"/>
              <a:gd name="connsiteX285" fmla="*/ 290513 w 2478882"/>
              <a:gd name="connsiteY285" fmla="*/ 1073944 h 1347788"/>
              <a:gd name="connsiteX286" fmla="*/ 271463 w 2478882"/>
              <a:gd name="connsiteY286" fmla="*/ 1062038 h 1347788"/>
              <a:gd name="connsiteX287" fmla="*/ 278607 w 2478882"/>
              <a:gd name="connsiteY287" fmla="*/ 1012032 h 1347788"/>
              <a:gd name="connsiteX288" fmla="*/ 285750 w 2478882"/>
              <a:gd name="connsiteY288" fmla="*/ 978694 h 1347788"/>
              <a:gd name="connsiteX289" fmla="*/ 328613 w 2478882"/>
              <a:gd name="connsiteY289" fmla="*/ 954882 h 1347788"/>
              <a:gd name="connsiteX290" fmla="*/ 338138 w 2478882"/>
              <a:gd name="connsiteY290" fmla="*/ 938213 h 1347788"/>
              <a:gd name="connsiteX291" fmla="*/ 350044 w 2478882"/>
              <a:gd name="connsiteY291" fmla="*/ 912019 h 1347788"/>
              <a:gd name="connsiteX292" fmla="*/ 350044 w 2478882"/>
              <a:gd name="connsiteY292" fmla="*/ 912019 h 1347788"/>
              <a:gd name="connsiteX293" fmla="*/ 321469 w 2478882"/>
              <a:gd name="connsiteY293" fmla="*/ 919163 h 1347788"/>
              <a:gd name="connsiteX294" fmla="*/ 314325 w 2478882"/>
              <a:gd name="connsiteY294" fmla="*/ 895350 h 1347788"/>
              <a:gd name="connsiteX295" fmla="*/ 311944 w 2478882"/>
              <a:gd name="connsiteY295" fmla="*/ 916782 h 1347788"/>
              <a:gd name="connsiteX296" fmla="*/ 300038 w 2478882"/>
              <a:gd name="connsiteY296" fmla="*/ 950119 h 1347788"/>
              <a:gd name="connsiteX297" fmla="*/ 288132 w 2478882"/>
              <a:gd name="connsiteY297" fmla="*/ 942975 h 1347788"/>
              <a:gd name="connsiteX298" fmla="*/ 288132 w 2478882"/>
              <a:gd name="connsiteY298" fmla="*/ 919163 h 1347788"/>
              <a:gd name="connsiteX299" fmla="*/ 288132 w 2478882"/>
              <a:gd name="connsiteY299" fmla="*/ 907257 h 1347788"/>
              <a:gd name="connsiteX300" fmla="*/ 278607 w 2478882"/>
              <a:gd name="connsiteY300" fmla="*/ 895350 h 1347788"/>
              <a:gd name="connsiteX301" fmla="*/ 269082 w 2478882"/>
              <a:gd name="connsiteY301" fmla="*/ 902494 h 1347788"/>
              <a:gd name="connsiteX302" fmla="*/ 264319 w 2478882"/>
              <a:gd name="connsiteY302" fmla="*/ 938213 h 1347788"/>
              <a:gd name="connsiteX303" fmla="*/ 280988 w 2478882"/>
              <a:gd name="connsiteY303" fmla="*/ 957263 h 1347788"/>
              <a:gd name="connsiteX304" fmla="*/ 276225 w 2478882"/>
              <a:gd name="connsiteY304" fmla="*/ 976313 h 1347788"/>
              <a:gd name="connsiteX305" fmla="*/ 264319 w 2478882"/>
              <a:gd name="connsiteY305" fmla="*/ 1007269 h 1347788"/>
              <a:gd name="connsiteX306" fmla="*/ 250032 w 2478882"/>
              <a:gd name="connsiteY306" fmla="*/ 1031082 h 1347788"/>
              <a:gd name="connsiteX307" fmla="*/ 207169 w 2478882"/>
              <a:gd name="connsiteY307" fmla="*/ 1019175 h 1347788"/>
              <a:gd name="connsiteX308" fmla="*/ 200025 w 2478882"/>
              <a:gd name="connsiteY308" fmla="*/ 988219 h 1347788"/>
              <a:gd name="connsiteX309" fmla="*/ 157163 w 2478882"/>
              <a:gd name="connsiteY309" fmla="*/ 962025 h 1347788"/>
              <a:gd name="connsiteX310" fmla="*/ 104775 w 2478882"/>
              <a:gd name="connsiteY310" fmla="*/ 940594 h 1347788"/>
              <a:gd name="connsiteX311" fmla="*/ 61913 w 2478882"/>
              <a:gd name="connsiteY311" fmla="*/ 902494 h 1347788"/>
              <a:gd name="connsiteX312" fmla="*/ 35719 w 2478882"/>
              <a:gd name="connsiteY312" fmla="*/ 864394 h 1347788"/>
              <a:gd name="connsiteX313" fmla="*/ 11907 w 2478882"/>
              <a:gd name="connsiteY313" fmla="*/ 804863 h 1347788"/>
              <a:gd name="connsiteX314" fmla="*/ 0 w 2478882"/>
              <a:gd name="connsiteY314" fmla="*/ 735807 h 1347788"/>
              <a:gd name="connsiteX315" fmla="*/ 2382 w 2478882"/>
              <a:gd name="connsiteY315" fmla="*/ 676275 h 1347788"/>
              <a:gd name="connsiteX316" fmla="*/ 2382 w 2478882"/>
              <a:gd name="connsiteY316" fmla="*/ 645319 h 1347788"/>
              <a:gd name="connsiteX317" fmla="*/ 2052638 w 2478882"/>
              <a:gd name="connsiteY317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238375 w 2478882"/>
              <a:gd name="connsiteY11" fmla="*/ 719138 h 1347788"/>
              <a:gd name="connsiteX12" fmla="*/ 2266950 w 2478882"/>
              <a:gd name="connsiteY12" fmla="*/ 764382 h 1347788"/>
              <a:gd name="connsiteX13" fmla="*/ 2288382 w 2478882"/>
              <a:gd name="connsiteY13" fmla="*/ 821532 h 1347788"/>
              <a:gd name="connsiteX14" fmla="*/ 2297907 w 2478882"/>
              <a:gd name="connsiteY14" fmla="*/ 871538 h 1347788"/>
              <a:gd name="connsiteX15" fmla="*/ 2340769 w 2478882"/>
              <a:gd name="connsiteY15" fmla="*/ 909638 h 1347788"/>
              <a:gd name="connsiteX16" fmla="*/ 2343150 w 2478882"/>
              <a:gd name="connsiteY16" fmla="*/ 950119 h 1347788"/>
              <a:gd name="connsiteX17" fmla="*/ 2347913 w 2478882"/>
              <a:gd name="connsiteY17" fmla="*/ 964407 h 1347788"/>
              <a:gd name="connsiteX18" fmla="*/ 2364582 w 2478882"/>
              <a:gd name="connsiteY18" fmla="*/ 978694 h 1347788"/>
              <a:gd name="connsiteX19" fmla="*/ 2359819 w 2478882"/>
              <a:gd name="connsiteY19" fmla="*/ 995363 h 1347788"/>
              <a:gd name="connsiteX20" fmla="*/ 2393157 w 2478882"/>
              <a:gd name="connsiteY20" fmla="*/ 1019175 h 1347788"/>
              <a:gd name="connsiteX21" fmla="*/ 2409825 w 2478882"/>
              <a:gd name="connsiteY21" fmla="*/ 1059657 h 1347788"/>
              <a:gd name="connsiteX22" fmla="*/ 2390775 w 2478882"/>
              <a:gd name="connsiteY22" fmla="*/ 1069182 h 1347788"/>
              <a:gd name="connsiteX23" fmla="*/ 2376488 w 2478882"/>
              <a:gd name="connsiteY23" fmla="*/ 1047750 h 1347788"/>
              <a:gd name="connsiteX24" fmla="*/ 2364582 w 2478882"/>
              <a:gd name="connsiteY24" fmla="*/ 1035844 h 1347788"/>
              <a:gd name="connsiteX25" fmla="*/ 2355057 w 2478882"/>
              <a:gd name="connsiteY25" fmla="*/ 1035844 h 1347788"/>
              <a:gd name="connsiteX26" fmla="*/ 2352675 w 2478882"/>
              <a:gd name="connsiteY26" fmla="*/ 1057275 h 1347788"/>
              <a:gd name="connsiteX27" fmla="*/ 2371725 w 2478882"/>
              <a:gd name="connsiteY27" fmla="*/ 1090613 h 1347788"/>
              <a:gd name="connsiteX28" fmla="*/ 2386013 w 2478882"/>
              <a:gd name="connsiteY28" fmla="*/ 1104900 h 1347788"/>
              <a:gd name="connsiteX29" fmla="*/ 2400300 w 2478882"/>
              <a:gd name="connsiteY29" fmla="*/ 1085850 h 1347788"/>
              <a:gd name="connsiteX30" fmla="*/ 2414588 w 2478882"/>
              <a:gd name="connsiteY30" fmla="*/ 1090613 h 1347788"/>
              <a:gd name="connsiteX31" fmla="*/ 2421732 w 2478882"/>
              <a:gd name="connsiteY31" fmla="*/ 1116807 h 1347788"/>
              <a:gd name="connsiteX32" fmla="*/ 2424113 w 2478882"/>
              <a:gd name="connsiteY32" fmla="*/ 1128713 h 1347788"/>
              <a:gd name="connsiteX33" fmla="*/ 2400300 w 2478882"/>
              <a:gd name="connsiteY33" fmla="*/ 1131094 h 1347788"/>
              <a:gd name="connsiteX34" fmla="*/ 2414588 w 2478882"/>
              <a:gd name="connsiteY34" fmla="*/ 1152525 h 1347788"/>
              <a:gd name="connsiteX35" fmla="*/ 2443163 w 2478882"/>
              <a:gd name="connsiteY35" fmla="*/ 1159669 h 1347788"/>
              <a:gd name="connsiteX36" fmla="*/ 2462213 w 2478882"/>
              <a:gd name="connsiteY36" fmla="*/ 1190625 h 1347788"/>
              <a:gd name="connsiteX37" fmla="*/ 2455069 w 2478882"/>
              <a:gd name="connsiteY37" fmla="*/ 1235869 h 1347788"/>
              <a:gd name="connsiteX38" fmla="*/ 2459832 w 2478882"/>
              <a:gd name="connsiteY38" fmla="*/ 1290638 h 1347788"/>
              <a:gd name="connsiteX39" fmla="*/ 2478882 w 2478882"/>
              <a:gd name="connsiteY39" fmla="*/ 1347788 h 1347788"/>
              <a:gd name="connsiteX40" fmla="*/ 2457450 w 2478882"/>
              <a:gd name="connsiteY40" fmla="*/ 1347788 h 1347788"/>
              <a:gd name="connsiteX41" fmla="*/ 2428875 w 2478882"/>
              <a:gd name="connsiteY41" fmla="*/ 1335882 h 1347788"/>
              <a:gd name="connsiteX42" fmla="*/ 2412207 w 2478882"/>
              <a:gd name="connsiteY42" fmla="*/ 1335882 h 1347788"/>
              <a:gd name="connsiteX43" fmla="*/ 2395538 w 2478882"/>
              <a:gd name="connsiteY43" fmla="*/ 1326357 h 1347788"/>
              <a:gd name="connsiteX44" fmla="*/ 2378869 w 2478882"/>
              <a:gd name="connsiteY44" fmla="*/ 1316832 h 1347788"/>
              <a:gd name="connsiteX45" fmla="*/ 2383632 w 2478882"/>
              <a:gd name="connsiteY45" fmla="*/ 1269207 h 1347788"/>
              <a:gd name="connsiteX46" fmla="*/ 2336007 w 2478882"/>
              <a:gd name="connsiteY46" fmla="*/ 1245394 h 1347788"/>
              <a:gd name="connsiteX47" fmla="*/ 2297907 w 2478882"/>
              <a:gd name="connsiteY47" fmla="*/ 1233488 h 1347788"/>
              <a:gd name="connsiteX48" fmla="*/ 2238375 w 2478882"/>
              <a:gd name="connsiteY48" fmla="*/ 1214438 h 1347788"/>
              <a:gd name="connsiteX49" fmla="*/ 2185988 w 2478882"/>
              <a:gd name="connsiteY49" fmla="*/ 1212057 h 1347788"/>
              <a:gd name="connsiteX50" fmla="*/ 2164557 w 2478882"/>
              <a:gd name="connsiteY50" fmla="*/ 1207294 h 1347788"/>
              <a:gd name="connsiteX51" fmla="*/ 2193132 w 2478882"/>
              <a:gd name="connsiteY51" fmla="*/ 1188244 h 1347788"/>
              <a:gd name="connsiteX52" fmla="*/ 2178844 w 2478882"/>
              <a:gd name="connsiteY52" fmla="*/ 1185863 h 1347788"/>
              <a:gd name="connsiteX53" fmla="*/ 2183607 w 2478882"/>
              <a:gd name="connsiteY53" fmla="*/ 1169194 h 1347788"/>
              <a:gd name="connsiteX54" fmla="*/ 2205038 w 2478882"/>
              <a:gd name="connsiteY54" fmla="*/ 1145382 h 1347788"/>
              <a:gd name="connsiteX55" fmla="*/ 2197894 w 2478882"/>
              <a:gd name="connsiteY55" fmla="*/ 1140619 h 1347788"/>
              <a:gd name="connsiteX56" fmla="*/ 2166938 w 2478882"/>
              <a:gd name="connsiteY56" fmla="*/ 1164432 h 1347788"/>
              <a:gd name="connsiteX57" fmla="*/ 2155032 w 2478882"/>
              <a:gd name="connsiteY57" fmla="*/ 1164432 h 1347788"/>
              <a:gd name="connsiteX58" fmla="*/ 2147888 w 2478882"/>
              <a:gd name="connsiteY58" fmla="*/ 1152525 h 1347788"/>
              <a:gd name="connsiteX59" fmla="*/ 2138363 w 2478882"/>
              <a:gd name="connsiteY59" fmla="*/ 1147763 h 1347788"/>
              <a:gd name="connsiteX60" fmla="*/ 2119313 w 2478882"/>
              <a:gd name="connsiteY60" fmla="*/ 1152525 h 1347788"/>
              <a:gd name="connsiteX61" fmla="*/ 2126457 w 2478882"/>
              <a:gd name="connsiteY61" fmla="*/ 1173957 h 1347788"/>
              <a:gd name="connsiteX62" fmla="*/ 2102644 w 2478882"/>
              <a:gd name="connsiteY62" fmla="*/ 1176338 h 1347788"/>
              <a:gd name="connsiteX63" fmla="*/ 2088357 w 2478882"/>
              <a:gd name="connsiteY63" fmla="*/ 1169194 h 1347788"/>
              <a:gd name="connsiteX64" fmla="*/ 2078832 w 2478882"/>
              <a:gd name="connsiteY64" fmla="*/ 1154907 h 1347788"/>
              <a:gd name="connsiteX65" fmla="*/ 2066925 w 2478882"/>
              <a:gd name="connsiteY65" fmla="*/ 1162050 h 1347788"/>
              <a:gd name="connsiteX66" fmla="*/ 2040732 w 2478882"/>
              <a:gd name="connsiteY66" fmla="*/ 1164432 h 1347788"/>
              <a:gd name="connsiteX67" fmla="*/ 1971675 w 2478882"/>
              <a:gd name="connsiteY67" fmla="*/ 1154907 h 1347788"/>
              <a:gd name="connsiteX68" fmla="*/ 1935957 w 2478882"/>
              <a:gd name="connsiteY68" fmla="*/ 1138238 h 1347788"/>
              <a:gd name="connsiteX69" fmla="*/ 1921669 w 2478882"/>
              <a:gd name="connsiteY69" fmla="*/ 1104900 h 1347788"/>
              <a:gd name="connsiteX70" fmla="*/ 1921669 w 2478882"/>
              <a:gd name="connsiteY70" fmla="*/ 1083469 h 1347788"/>
              <a:gd name="connsiteX71" fmla="*/ 1893094 w 2478882"/>
              <a:gd name="connsiteY71" fmla="*/ 1057275 h 1347788"/>
              <a:gd name="connsiteX72" fmla="*/ 1869282 w 2478882"/>
              <a:gd name="connsiteY72" fmla="*/ 1042988 h 1347788"/>
              <a:gd name="connsiteX73" fmla="*/ 1850232 w 2478882"/>
              <a:gd name="connsiteY73" fmla="*/ 1028700 h 1347788"/>
              <a:gd name="connsiteX74" fmla="*/ 1843088 w 2478882"/>
              <a:gd name="connsiteY74" fmla="*/ 1016794 h 1347788"/>
              <a:gd name="connsiteX75" fmla="*/ 1804988 w 2478882"/>
              <a:gd name="connsiteY75" fmla="*/ 1012032 h 1347788"/>
              <a:gd name="connsiteX76" fmla="*/ 1769269 w 2478882"/>
              <a:gd name="connsiteY76" fmla="*/ 1007269 h 1347788"/>
              <a:gd name="connsiteX77" fmla="*/ 1750219 w 2478882"/>
              <a:gd name="connsiteY77" fmla="*/ 981075 h 1347788"/>
              <a:gd name="connsiteX78" fmla="*/ 1709738 w 2478882"/>
              <a:gd name="connsiteY78" fmla="*/ 962025 h 1347788"/>
              <a:gd name="connsiteX79" fmla="*/ 1678782 w 2478882"/>
              <a:gd name="connsiteY79" fmla="*/ 947738 h 1347788"/>
              <a:gd name="connsiteX80" fmla="*/ 1659732 w 2478882"/>
              <a:gd name="connsiteY80" fmla="*/ 945357 h 1347788"/>
              <a:gd name="connsiteX81" fmla="*/ 1659732 w 2478882"/>
              <a:gd name="connsiteY81" fmla="*/ 921544 h 1347788"/>
              <a:gd name="connsiteX82" fmla="*/ 1640682 w 2478882"/>
              <a:gd name="connsiteY82" fmla="*/ 928688 h 1347788"/>
              <a:gd name="connsiteX83" fmla="*/ 1640682 w 2478882"/>
              <a:gd name="connsiteY83" fmla="*/ 928688 h 1347788"/>
              <a:gd name="connsiteX84" fmla="*/ 1619250 w 2478882"/>
              <a:gd name="connsiteY84" fmla="*/ 892969 h 1347788"/>
              <a:gd name="connsiteX85" fmla="*/ 1595438 w 2478882"/>
              <a:gd name="connsiteY85" fmla="*/ 871538 h 1347788"/>
              <a:gd name="connsiteX86" fmla="*/ 1581150 w 2478882"/>
              <a:gd name="connsiteY86" fmla="*/ 864394 h 1347788"/>
              <a:gd name="connsiteX87" fmla="*/ 1581150 w 2478882"/>
              <a:gd name="connsiteY87" fmla="*/ 845344 h 1347788"/>
              <a:gd name="connsiteX88" fmla="*/ 1602582 w 2478882"/>
              <a:gd name="connsiteY88" fmla="*/ 835819 h 1347788"/>
              <a:gd name="connsiteX89" fmla="*/ 1633538 w 2478882"/>
              <a:gd name="connsiteY89" fmla="*/ 842963 h 1347788"/>
              <a:gd name="connsiteX90" fmla="*/ 1657350 w 2478882"/>
              <a:gd name="connsiteY90" fmla="*/ 828675 h 1347788"/>
              <a:gd name="connsiteX91" fmla="*/ 1669257 w 2478882"/>
              <a:gd name="connsiteY91" fmla="*/ 816769 h 1347788"/>
              <a:gd name="connsiteX92" fmla="*/ 1688307 w 2478882"/>
              <a:gd name="connsiteY92" fmla="*/ 804863 h 1347788"/>
              <a:gd name="connsiteX93" fmla="*/ 1650207 w 2478882"/>
              <a:gd name="connsiteY93" fmla="*/ 771525 h 1347788"/>
              <a:gd name="connsiteX94" fmla="*/ 1624013 w 2478882"/>
              <a:gd name="connsiteY94" fmla="*/ 778669 h 1347788"/>
              <a:gd name="connsiteX95" fmla="*/ 1626393 w 2478882"/>
              <a:gd name="connsiteY95" fmla="*/ 795338 h 1347788"/>
              <a:gd name="connsiteX96" fmla="*/ 1607344 w 2478882"/>
              <a:gd name="connsiteY96" fmla="*/ 802481 h 1347788"/>
              <a:gd name="connsiteX97" fmla="*/ 1581151 w 2478882"/>
              <a:gd name="connsiteY97" fmla="*/ 809625 h 1347788"/>
              <a:gd name="connsiteX98" fmla="*/ 1559719 w 2478882"/>
              <a:gd name="connsiteY98" fmla="*/ 819150 h 1347788"/>
              <a:gd name="connsiteX99" fmla="*/ 1552575 w 2478882"/>
              <a:gd name="connsiteY99" fmla="*/ 835819 h 1347788"/>
              <a:gd name="connsiteX100" fmla="*/ 1531144 w 2478882"/>
              <a:gd name="connsiteY100" fmla="*/ 835819 h 1347788"/>
              <a:gd name="connsiteX101" fmla="*/ 1516857 w 2478882"/>
              <a:gd name="connsiteY101" fmla="*/ 845344 h 1347788"/>
              <a:gd name="connsiteX102" fmla="*/ 1485900 w 2478882"/>
              <a:gd name="connsiteY102" fmla="*/ 840582 h 1347788"/>
              <a:gd name="connsiteX103" fmla="*/ 1438275 w 2478882"/>
              <a:gd name="connsiteY103" fmla="*/ 835819 h 1347788"/>
              <a:gd name="connsiteX104" fmla="*/ 1416844 w 2478882"/>
              <a:gd name="connsiteY104" fmla="*/ 821532 h 1347788"/>
              <a:gd name="connsiteX105" fmla="*/ 1385888 w 2478882"/>
              <a:gd name="connsiteY105" fmla="*/ 823913 h 1347788"/>
              <a:gd name="connsiteX106" fmla="*/ 1359694 w 2478882"/>
              <a:gd name="connsiteY106" fmla="*/ 833438 h 1347788"/>
              <a:gd name="connsiteX107" fmla="*/ 1343025 w 2478882"/>
              <a:gd name="connsiteY107" fmla="*/ 828675 h 1347788"/>
              <a:gd name="connsiteX108" fmla="*/ 1323975 w 2478882"/>
              <a:gd name="connsiteY108" fmla="*/ 800100 h 1347788"/>
              <a:gd name="connsiteX109" fmla="*/ 1323975 w 2478882"/>
              <a:gd name="connsiteY109" fmla="*/ 788194 h 1347788"/>
              <a:gd name="connsiteX110" fmla="*/ 1314450 w 2478882"/>
              <a:gd name="connsiteY110" fmla="*/ 812007 h 1347788"/>
              <a:gd name="connsiteX111" fmla="*/ 1319213 w 2478882"/>
              <a:gd name="connsiteY111" fmla="*/ 845344 h 1347788"/>
              <a:gd name="connsiteX112" fmla="*/ 1312069 w 2478882"/>
              <a:gd name="connsiteY112" fmla="*/ 864394 h 1347788"/>
              <a:gd name="connsiteX113" fmla="*/ 1283494 w 2478882"/>
              <a:gd name="connsiteY113" fmla="*/ 864394 h 1347788"/>
              <a:gd name="connsiteX114" fmla="*/ 1264444 w 2478882"/>
              <a:gd name="connsiteY114" fmla="*/ 850107 h 1347788"/>
              <a:gd name="connsiteX115" fmla="*/ 1243013 w 2478882"/>
              <a:gd name="connsiteY115" fmla="*/ 850107 h 1347788"/>
              <a:gd name="connsiteX116" fmla="*/ 1219200 w 2478882"/>
              <a:gd name="connsiteY116" fmla="*/ 840582 h 1347788"/>
              <a:gd name="connsiteX117" fmla="*/ 1212057 w 2478882"/>
              <a:gd name="connsiteY117" fmla="*/ 833438 h 1347788"/>
              <a:gd name="connsiteX118" fmla="*/ 1212057 w 2478882"/>
              <a:gd name="connsiteY118" fmla="*/ 809625 h 1347788"/>
              <a:gd name="connsiteX119" fmla="*/ 1214438 w 2478882"/>
              <a:gd name="connsiteY119" fmla="*/ 785813 h 1347788"/>
              <a:gd name="connsiteX120" fmla="*/ 1219200 w 2478882"/>
              <a:gd name="connsiteY120" fmla="*/ 762000 h 1347788"/>
              <a:gd name="connsiteX121" fmla="*/ 1235869 w 2478882"/>
              <a:gd name="connsiteY121" fmla="*/ 747713 h 1347788"/>
              <a:gd name="connsiteX122" fmla="*/ 1243013 w 2478882"/>
              <a:gd name="connsiteY122" fmla="*/ 740569 h 1347788"/>
              <a:gd name="connsiteX123" fmla="*/ 1233488 w 2478882"/>
              <a:gd name="connsiteY123" fmla="*/ 716757 h 1347788"/>
              <a:gd name="connsiteX124" fmla="*/ 1200150 w 2478882"/>
              <a:gd name="connsiteY124" fmla="*/ 688182 h 1347788"/>
              <a:gd name="connsiteX125" fmla="*/ 1176338 w 2478882"/>
              <a:gd name="connsiteY125" fmla="*/ 671513 h 1347788"/>
              <a:gd name="connsiteX126" fmla="*/ 1162050 w 2478882"/>
              <a:gd name="connsiteY126" fmla="*/ 652463 h 1347788"/>
              <a:gd name="connsiteX127" fmla="*/ 1162050 w 2478882"/>
              <a:gd name="connsiteY127" fmla="*/ 652463 h 1347788"/>
              <a:gd name="connsiteX128" fmla="*/ 1166813 w 2478882"/>
              <a:gd name="connsiteY128" fmla="*/ 690563 h 1347788"/>
              <a:gd name="connsiteX129" fmla="*/ 1169194 w 2478882"/>
              <a:gd name="connsiteY129" fmla="*/ 719138 h 1347788"/>
              <a:gd name="connsiteX130" fmla="*/ 1195388 w 2478882"/>
              <a:gd name="connsiteY130" fmla="*/ 731044 h 1347788"/>
              <a:gd name="connsiteX131" fmla="*/ 1204913 w 2478882"/>
              <a:gd name="connsiteY131" fmla="*/ 745332 h 1347788"/>
              <a:gd name="connsiteX132" fmla="*/ 1195388 w 2478882"/>
              <a:gd name="connsiteY132" fmla="*/ 771525 h 1347788"/>
              <a:gd name="connsiteX133" fmla="*/ 1197769 w 2478882"/>
              <a:gd name="connsiteY133" fmla="*/ 797719 h 1347788"/>
              <a:gd name="connsiteX134" fmla="*/ 1190625 w 2478882"/>
              <a:gd name="connsiteY134" fmla="*/ 819150 h 1347788"/>
              <a:gd name="connsiteX135" fmla="*/ 1195388 w 2478882"/>
              <a:gd name="connsiteY135" fmla="*/ 838200 h 1347788"/>
              <a:gd name="connsiteX136" fmla="*/ 1195388 w 2478882"/>
              <a:gd name="connsiteY136" fmla="*/ 838200 h 1347788"/>
              <a:gd name="connsiteX137" fmla="*/ 1166813 w 2478882"/>
              <a:gd name="connsiteY137" fmla="*/ 838200 h 1347788"/>
              <a:gd name="connsiteX138" fmla="*/ 1150144 w 2478882"/>
              <a:gd name="connsiteY138" fmla="*/ 838200 h 1347788"/>
              <a:gd name="connsiteX139" fmla="*/ 1131094 w 2478882"/>
              <a:gd name="connsiteY139" fmla="*/ 847725 h 1347788"/>
              <a:gd name="connsiteX140" fmla="*/ 1114425 w 2478882"/>
              <a:gd name="connsiteY140" fmla="*/ 838200 h 1347788"/>
              <a:gd name="connsiteX141" fmla="*/ 1088232 w 2478882"/>
              <a:gd name="connsiteY141" fmla="*/ 847725 h 1347788"/>
              <a:gd name="connsiteX142" fmla="*/ 1066800 w 2478882"/>
              <a:gd name="connsiteY142" fmla="*/ 854869 h 1347788"/>
              <a:gd name="connsiteX143" fmla="*/ 1059657 w 2478882"/>
              <a:gd name="connsiteY143" fmla="*/ 842963 h 1347788"/>
              <a:gd name="connsiteX144" fmla="*/ 1031082 w 2478882"/>
              <a:gd name="connsiteY144" fmla="*/ 852488 h 1347788"/>
              <a:gd name="connsiteX145" fmla="*/ 992982 w 2478882"/>
              <a:gd name="connsiteY145" fmla="*/ 823913 h 1347788"/>
              <a:gd name="connsiteX146" fmla="*/ 964407 w 2478882"/>
              <a:gd name="connsiteY146" fmla="*/ 826294 h 1347788"/>
              <a:gd name="connsiteX147" fmla="*/ 942975 w 2478882"/>
              <a:gd name="connsiteY147" fmla="*/ 835819 h 1347788"/>
              <a:gd name="connsiteX148" fmla="*/ 921544 w 2478882"/>
              <a:gd name="connsiteY148" fmla="*/ 852488 h 1347788"/>
              <a:gd name="connsiteX149" fmla="*/ 909638 w 2478882"/>
              <a:gd name="connsiteY149" fmla="*/ 833438 h 1347788"/>
              <a:gd name="connsiteX150" fmla="*/ 919163 w 2478882"/>
              <a:gd name="connsiteY150" fmla="*/ 807244 h 1347788"/>
              <a:gd name="connsiteX151" fmla="*/ 921544 w 2478882"/>
              <a:gd name="connsiteY151" fmla="*/ 797719 h 1347788"/>
              <a:gd name="connsiteX152" fmla="*/ 914400 w 2478882"/>
              <a:gd name="connsiteY152" fmla="*/ 778669 h 1347788"/>
              <a:gd name="connsiteX153" fmla="*/ 907257 w 2478882"/>
              <a:gd name="connsiteY153" fmla="*/ 771525 h 1347788"/>
              <a:gd name="connsiteX154" fmla="*/ 897732 w 2478882"/>
              <a:gd name="connsiteY154" fmla="*/ 800100 h 1347788"/>
              <a:gd name="connsiteX155" fmla="*/ 897732 w 2478882"/>
              <a:gd name="connsiteY155" fmla="*/ 823913 h 1347788"/>
              <a:gd name="connsiteX156" fmla="*/ 869157 w 2478882"/>
              <a:gd name="connsiteY156" fmla="*/ 828675 h 1347788"/>
              <a:gd name="connsiteX157" fmla="*/ 850107 w 2478882"/>
              <a:gd name="connsiteY157" fmla="*/ 833438 h 1347788"/>
              <a:gd name="connsiteX158" fmla="*/ 828675 w 2478882"/>
              <a:gd name="connsiteY158" fmla="*/ 804863 h 1347788"/>
              <a:gd name="connsiteX159" fmla="*/ 814388 w 2478882"/>
              <a:gd name="connsiteY159" fmla="*/ 783432 h 1347788"/>
              <a:gd name="connsiteX160" fmla="*/ 807244 w 2478882"/>
              <a:gd name="connsiteY160" fmla="*/ 759619 h 1347788"/>
              <a:gd name="connsiteX161" fmla="*/ 804863 w 2478882"/>
              <a:gd name="connsiteY161" fmla="*/ 733425 h 1347788"/>
              <a:gd name="connsiteX162" fmla="*/ 783432 w 2478882"/>
              <a:gd name="connsiteY162" fmla="*/ 692944 h 1347788"/>
              <a:gd name="connsiteX163" fmla="*/ 783432 w 2478882"/>
              <a:gd name="connsiteY163" fmla="*/ 719138 h 1347788"/>
              <a:gd name="connsiteX164" fmla="*/ 785813 w 2478882"/>
              <a:gd name="connsiteY164" fmla="*/ 757238 h 1347788"/>
              <a:gd name="connsiteX165" fmla="*/ 800100 w 2478882"/>
              <a:gd name="connsiteY165" fmla="*/ 792957 h 1347788"/>
              <a:gd name="connsiteX166" fmla="*/ 823913 w 2478882"/>
              <a:gd name="connsiteY166" fmla="*/ 833438 h 1347788"/>
              <a:gd name="connsiteX167" fmla="*/ 845344 w 2478882"/>
              <a:gd name="connsiteY167" fmla="*/ 854869 h 1347788"/>
              <a:gd name="connsiteX168" fmla="*/ 838200 w 2478882"/>
              <a:gd name="connsiteY168" fmla="*/ 873919 h 1347788"/>
              <a:gd name="connsiteX169" fmla="*/ 823913 w 2478882"/>
              <a:gd name="connsiteY169" fmla="*/ 902494 h 1347788"/>
              <a:gd name="connsiteX170" fmla="*/ 823913 w 2478882"/>
              <a:gd name="connsiteY170" fmla="*/ 902494 h 1347788"/>
              <a:gd name="connsiteX171" fmla="*/ 800100 w 2478882"/>
              <a:gd name="connsiteY171" fmla="*/ 902494 h 1347788"/>
              <a:gd name="connsiteX172" fmla="*/ 809625 w 2478882"/>
              <a:gd name="connsiteY172" fmla="*/ 869157 h 1347788"/>
              <a:gd name="connsiteX173" fmla="*/ 795338 w 2478882"/>
              <a:gd name="connsiteY173" fmla="*/ 885825 h 1347788"/>
              <a:gd name="connsiteX174" fmla="*/ 788194 w 2478882"/>
              <a:gd name="connsiteY174" fmla="*/ 862013 h 1347788"/>
              <a:gd name="connsiteX175" fmla="*/ 769144 w 2478882"/>
              <a:gd name="connsiteY175" fmla="*/ 864394 h 1347788"/>
              <a:gd name="connsiteX176" fmla="*/ 750094 w 2478882"/>
              <a:gd name="connsiteY176" fmla="*/ 862013 h 1347788"/>
              <a:gd name="connsiteX177" fmla="*/ 742950 w 2478882"/>
              <a:gd name="connsiteY177" fmla="*/ 852488 h 1347788"/>
              <a:gd name="connsiteX178" fmla="*/ 742950 w 2478882"/>
              <a:gd name="connsiteY178" fmla="*/ 852488 h 1347788"/>
              <a:gd name="connsiteX179" fmla="*/ 728663 w 2478882"/>
              <a:gd name="connsiteY179" fmla="*/ 850107 h 1347788"/>
              <a:gd name="connsiteX180" fmla="*/ 711994 w 2478882"/>
              <a:gd name="connsiteY180" fmla="*/ 850107 h 1347788"/>
              <a:gd name="connsiteX181" fmla="*/ 700088 w 2478882"/>
              <a:gd name="connsiteY181" fmla="*/ 866775 h 1347788"/>
              <a:gd name="connsiteX182" fmla="*/ 681038 w 2478882"/>
              <a:gd name="connsiteY182" fmla="*/ 866775 h 1347788"/>
              <a:gd name="connsiteX183" fmla="*/ 669132 w 2478882"/>
              <a:gd name="connsiteY183" fmla="*/ 852488 h 1347788"/>
              <a:gd name="connsiteX184" fmla="*/ 666750 w 2478882"/>
              <a:gd name="connsiteY184" fmla="*/ 852488 h 1347788"/>
              <a:gd name="connsiteX185" fmla="*/ 652463 w 2478882"/>
              <a:gd name="connsiteY185" fmla="*/ 866775 h 1347788"/>
              <a:gd name="connsiteX186" fmla="*/ 652463 w 2478882"/>
              <a:gd name="connsiteY186" fmla="*/ 881063 h 1347788"/>
              <a:gd name="connsiteX187" fmla="*/ 661988 w 2478882"/>
              <a:gd name="connsiteY187" fmla="*/ 890588 h 1347788"/>
              <a:gd name="connsiteX188" fmla="*/ 704850 w 2478882"/>
              <a:gd name="connsiteY188" fmla="*/ 890588 h 1347788"/>
              <a:gd name="connsiteX189" fmla="*/ 738188 w 2478882"/>
              <a:gd name="connsiteY189" fmla="*/ 890588 h 1347788"/>
              <a:gd name="connsiteX190" fmla="*/ 776288 w 2478882"/>
              <a:gd name="connsiteY190" fmla="*/ 888207 h 1347788"/>
              <a:gd name="connsiteX191" fmla="*/ 783432 w 2478882"/>
              <a:gd name="connsiteY191" fmla="*/ 900113 h 1347788"/>
              <a:gd name="connsiteX192" fmla="*/ 783432 w 2478882"/>
              <a:gd name="connsiteY192" fmla="*/ 900113 h 1347788"/>
              <a:gd name="connsiteX193" fmla="*/ 754857 w 2478882"/>
              <a:gd name="connsiteY193" fmla="*/ 914400 h 1347788"/>
              <a:gd name="connsiteX194" fmla="*/ 735807 w 2478882"/>
              <a:gd name="connsiteY194" fmla="*/ 931069 h 1347788"/>
              <a:gd name="connsiteX195" fmla="*/ 735807 w 2478882"/>
              <a:gd name="connsiteY195" fmla="*/ 931069 h 1347788"/>
              <a:gd name="connsiteX196" fmla="*/ 707232 w 2478882"/>
              <a:gd name="connsiteY196" fmla="*/ 919163 h 1347788"/>
              <a:gd name="connsiteX197" fmla="*/ 690563 w 2478882"/>
              <a:gd name="connsiteY197" fmla="*/ 909638 h 1347788"/>
              <a:gd name="connsiteX198" fmla="*/ 652463 w 2478882"/>
              <a:gd name="connsiteY198" fmla="*/ 909638 h 1347788"/>
              <a:gd name="connsiteX199" fmla="*/ 619125 w 2478882"/>
              <a:gd name="connsiteY199" fmla="*/ 914400 h 1347788"/>
              <a:gd name="connsiteX200" fmla="*/ 600075 w 2478882"/>
              <a:gd name="connsiteY200" fmla="*/ 897732 h 1347788"/>
              <a:gd name="connsiteX201" fmla="*/ 590550 w 2478882"/>
              <a:gd name="connsiteY201" fmla="*/ 859632 h 1347788"/>
              <a:gd name="connsiteX202" fmla="*/ 581025 w 2478882"/>
              <a:gd name="connsiteY202" fmla="*/ 845344 h 1347788"/>
              <a:gd name="connsiteX203" fmla="*/ 573882 w 2478882"/>
              <a:gd name="connsiteY203" fmla="*/ 828675 h 1347788"/>
              <a:gd name="connsiteX204" fmla="*/ 559594 w 2478882"/>
              <a:gd name="connsiteY204" fmla="*/ 835819 h 1347788"/>
              <a:gd name="connsiteX205" fmla="*/ 559594 w 2478882"/>
              <a:gd name="connsiteY205" fmla="*/ 859632 h 1347788"/>
              <a:gd name="connsiteX206" fmla="*/ 545307 w 2478882"/>
              <a:gd name="connsiteY206" fmla="*/ 845344 h 1347788"/>
              <a:gd name="connsiteX207" fmla="*/ 523875 w 2478882"/>
              <a:gd name="connsiteY207" fmla="*/ 838200 h 1347788"/>
              <a:gd name="connsiteX208" fmla="*/ 500063 w 2478882"/>
              <a:gd name="connsiteY208" fmla="*/ 840582 h 1347788"/>
              <a:gd name="connsiteX209" fmla="*/ 492919 w 2478882"/>
              <a:gd name="connsiteY209" fmla="*/ 862013 h 1347788"/>
              <a:gd name="connsiteX210" fmla="*/ 481013 w 2478882"/>
              <a:gd name="connsiteY210" fmla="*/ 866775 h 1347788"/>
              <a:gd name="connsiteX211" fmla="*/ 461963 w 2478882"/>
              <a:gd name="connsiteY211" fmla="*/ 866775 h 1347788"/>
              <a:gd name="connsiteX212" fmla="*/ 433388 w 2478882"/>
              <a:gd name="connsiteY212" fmla="*/ 876300 h 1347788"/>
              <a:gd name="connsiteX213" fmla="*/ 419100 w 2478882"/>
              <a:gd name="connsiteY213" fmla="*/ 900113 h 1347788"/>
              <a:gd name="connsiteX214" fmla="*/ 426244 w 2478882"/>
              <a:gd name="connsiteY214" fmla="*/ 907257 h 1347788"/>
              <a:gd name="connsiteX215" fmla="*/ 466725 w 2478882"/>
              <a:gd name="connsiteY215" fmla="*/ 885825 h 1347788"/>
              <a:gd name="connsiteX216" fmla="*/ 488157 w 2478882"/>
              <a:gd name="connsiteY216" fmla="*/ 890588 h 1347788"/>
              <a:gd name="connsiteX217" fmla="*/ 519113 w 2478882"/>
              <a:gd name="connsiteY217" fmla="*/ 878682 h 1347788"/>
              <a:gd name="connsiteX218" fmla="*/ 552450 w 2478882"/>
              <a:gd name="connsiteY218" fmla="*/ 904875 h 1347788"/>
              <a:gd name="connsiteX219" fmla="*/ 561975 w 2478882"/>
              <a:gd name="connsiteY219" fmla="*/ 931069 h 1347788"/>
              <a:gd name="connsiteX220" fmla="*/ 590550 w 2478882"/>
              <a:gd name="connsiteY220" fmla="*/ 923925 h 1347788"/>
              <a:gd name="connsiteX221" fmla="*/ 607219 w 2478882"/>
              <a:gd name="connsiteY221" fmla="*/ 945357 h 1347788"/>
              <a:gd name="connsiteX222" fmla="*/ 645319 w 2478882"/>
              <a:gd name="connsiteY222" fmla="*/ 950119 h 1347788"/>
              <a:gd name="connsiteX223" fmla="*/ 704850 w 2478882"/>
              <a:gd name="connsiteY223" fmla="*/ 959644 h 1347788"/>
              <a:gd name="connsiteX224" fmla="*/ 745332 w 2478882"/>
              <a:gd name="connsiteY224" fmla="*/ 966788 h 1347788"/>
              <a:gd name="connsiteX225" fmla="*/ 745332 w 2478882"/>
              <a:gd name="connsiteY225" fmla="*/ 966788 h 1347788"/>
              <a:gd name="connsiteX226" fmla="*/ 764382 w 2478882"/>
              <a:gd name="connsiteY226" fmla="*/ 935832 h 1347788"/>
              <a:gd name="connsiteX227" fmla="*/ 790575 w 2478882"/>
              <a:gd name="connsiteY227" fmla="*/ 935832 h 1347788"/>
              <a:gd name="connsiteX228" fmla="*/ 828675 w 2478882"/>
              <a:gd name="connsiteY228" fmla="*/ 935832 h 1347788"/>
              <a:gd name="connsiteX229" fmla="*/ 821532 w 2478882"/>
              <a:gd name="connsiteY229" fmla="*/ 950119 h 1347788"/>
              <a:gd name="connsiteX230" fmla="*/ 812007 w 2478882"/>
              <a:gd name="connsiteY230" fmla="*/ 964407 h 1347788"/>
              <a:gd name="connsiteX231" fmla="*/ 823913 w 2478882"/>
              <a:gd name="connsiteY231" fmla="*/ 973932 h 1347788"/>
              <a:gd name="connsiteX232" fmla="*/ 800100 w 2478882"/>
              <a:gd name="connsiteY232" fmla="*/ 992982 h 1347788"/>
              <a:gd name="connsiteX233" fmla="*/ 797719 w 2478882"/>
              <a:gd name="connsiteY233" fmla="*/ 1014413 h 1347788"/>
              <a:gd name="connsiteX234" fmla="*/ 790575 w 2478882"/>
              <a:gd name="connsiteY234" fmla="*/ 1026319 h 1347788"/>
              <a:gd name="connsiteX235" fmla="*/ 764382 w 2478882"/>
              <a:gd name="connsiteY235" fmla="*/ 1031082 h 1347788"/>
              <a:gd name="connsiteX236" fmla="*/ 771525 w 2478882"/>
              <a:gd name="connsiteY236" fmla="*/ 1054894 h 1347788"/>
              <a:gd name="connsiteX237" fmla="*/ 740569 w 2478882"/>
              <a:gd name="connsiteY237" fmla="*/ 1059657 h 1347788"/>
              <a:gd name="connsiteX238" fmla="*/ 726282 w 2478882"/>
              <a:gd name="connsiteY238" fmla="*/ 1042988 h 1347788"/>
              <a:gd name="connsiteX239" fmla="*/ 695325 w 2478882"/>
              <a:gd name="connsiteY239" fmla="*/ 1045369 h 1347788"/>
              <a:gd name="connsiteX240" fmla="*/ 669132 w 2478882"/>
              <a:gd name="connsiteY240" fmla="*/ 1052513 h 1347788"/>
              <a:gd name="connsiteX241" fmla="*/ 642938 w 2478882"/>
              <a:gd name="connsiteY241" fmla="*/ 1050132 h 1347788"/>
              <a:gd name="connsiteX242" fmla="*/ 621507 w 2478882"/>
              <a:gd name="connsiteY242" fmla="*/ 1047750 h 1347788"/>
              <a:gd name="connsiteX243" fmla="*/ 621507 w 2478882"/>
              <a:gd name="connsiteY243" fmla="*/ 1033463 h 1347788"/>
              <a:gd name="connsiteX244" fmla="*/ 600075 w 2478882"/>
              <a:gd name="connsiteY244" fmla="*/ 1035844 h 1347788"/>
              <a:gd name="connsiteX245" fmla="*/ 578644 w 2478882"/>
              <a:gd name="connsiteY245" fmla="*/ 1040607 h 1347788"/>
              <a:gd name="connsiteX246" fmla="*/ 571500 w 2478882"/>
              <a:gd name="connsiteY246" fmla="*/ 1031082 h 1347788"/>
              <a:gd name="connsiteX247" fmla="*/ 571500 w 2478882"/>
              <a:gd name="connsiteY247" fmla="*/ 1019175 h 1347788"/>
              <a:gd name="connsiteX248" fmla="*/ 571500 w 2478882"/>
              <a:gd name="connsiteY248" fmla="*/ 1019175 h 1347788"/>
              <a:gd name="connsiteX249" fmla="*/ 626269 w 2478882"/>
              <a:gd name="connsiteY249" fmla="*/ 1004888 h 1347788"/>
              <a:gd name="connsiteX250" fmla="*/ 647700 w 2478882"/>
              <a:gd name="connsiteY250" fmla="*/ 988219 h 1347788"/>
              <a:gd name="connsiteX251" fmla="*/ 647700 w 2478882"/>
              <a:gd name="connsiteY251" fmla="*/ 988219 h 1347788"/>
              <a:gd name="connsiteX252" fmla="*/ 647700 w 2478882"/>
              <a:gd name="connsiteY252" fmla="*/ 988219 h 1347788"/>
              <a:gd name="connsiteX253" fmla="*/ 597694 w 2478882"/>
              <a:gd name="connsiteY253" fmla="*/ 988219 h 1347788"/>
              <a:gd name="connsiteX254" fmla="*/ 581025 w 2478882"/>
              <a:gd name="connsiteY254" fmla="*/ 990600 h 1347788"/>
              <a:gd name="connsiteX255" fmla="*/ 578644 w 2478882"/>
              <a:gd name="connsiteY255" fmla="*/ 969169 h 1347788"/>
              <a:gd name="connsiteX256" fmla="*/ 550069 w 2478882"/>
              <a:gd name="connsiteY256" fmla="*/ 966788 h 1347788"/>
              <a:gd name="connsiteX257" fmla="*/ 559594 w 2478882"/>
              <a:gd name="connsiteY257" fmla="*/ 988219 h 1347788"/>
              <a:gd name="connsiteX258" fmla="*/ 545307 w 2478882"/>
              <a:gd name="connsiteY258" fmla="*/ 992982 h 1347788"/>
              <a:gd name="connsiteX259" fmla="*/ 511969 w 2478882"/>
              <a:gd name="connsiteY259" fmla="*/ 988219 h 1347788"/>
              <a:gd name="connsiteX260" fmla="*/ 492919 w 2478882"/>
              <a:gd name="connsiteY260" fmla="*/ 990600 h 1347788"/>
              <a:gd name="connsiteX261" fmla="*/ 507207 w 2478882"/>
              <a:gd name="connsiteY261" fmla="*/ 1007269 h 1347788"/>
              <a:gd name="connsiteX262" fmla="*/ 516732 w 2478882"/>
              <a:gd name="connsiteY262" fmla="*/ 1019175 h 1347788"/>
              <a:gd name="connsiteX263" fmla="*/ 507207 w 2478882"/>
              <a:gd name="connsiteY263" fmla="*/ 1028700 h 1347788"/>
              <a:gd name="connsiteX264" fmla="*/ 507207 w 2478882"/>
              <a:gd name="connsiteY264" fmla="*/ 1028700 h 1347788"/>
              <a:gd name="connsiteX265" fmla="*/ 497682 w 2478882"/>
              <a:gd name="connsiteY265" fmla="*/ 1054894 h 1347788"/>
              <a:gd name="connsiteX266" fmla="*/ 469107 w 2478882"/>
              <a:gd name="connsiteY266" fmla="*/ 1076325 h 1347788"/>
              <a:gd name="connsiteX267" fmla="*/ 454819 w 2478882"/>
              <a:gd name="connsiteY267" fmla="*/ 1071563 h 1347788"/>
              <a:gd name="connsiteX268" fmla="*/ 438150 w 2478882"/>
              <a:gd name="connsiteY268" fmla="*/ 1085850 h 1347788"/>
              <a:gd name="connsiteX269" fmla="*/ 431007 w 2478882"/>
              <a:gd name="connsiteY269" fmla="*/ 1083469 h 1347788"/>
              <a:gd name="connsiteX270" fmla="*/ 433388 w 2478882"/>
              <a:gd name="connsiteY270" fmla="*/ 1059657 h 1347788"/>
              <a:gd name="connsiteX271" fmla="*/ 435769 w 2478882"/>
              <a:gd name="connsiteY271" fmla="*/ 1035844 h 1347788"/>
              <a:gd name="connsiteX272" fmla="*/ 426244 w 2478882"/>
              <a:gd name="connsiteY272" fmla="*/ 1031082 h 1347788"/>
              <a:gd name="connsiteX273" fmla="*/ 423863 w 2478882"/>
              <a:gd name="connsiteY273" fmla="*/ 1047750 h 1347788"/>
              <a:gd name="connsiteX274" fmla="*/ 416719 w 2478882"/>
              <a:gd name="connsiteY274" fmla="*/ 1062038 h 1347788"/>
              <a:gd name="connsiteX275" fmla="*/ 392907 w 2478882"/>
              <a:gd name="connsiteY275" fmla="*/ 1052513 h 1347788"/>
              <a:gd name="connsiteX276" fmla="*/ 383382 w 2478882"/>
              <a:gd name="connsiteY276" fmla="*/ 1050132 h 1347788"/>
              <a:gd name="connsiteX277" fmla="*/ 383382 w 2478882"/>
              <a:gd name="connsiteY277" fmla="*/ 1069182 h 1347788"/>
              <a:gd name="connsiteX278" fmla="*/ 404813 w 2478882"/>
              <a:gd name="connsiteY278" fmla="*/ 1088232 h 1347788"/>
              <a:gd name="connsiteX279" fmla="*/ 376238 w 2478882"/>
              <a:gd name="connsiteY279" fmla="*/ 1090613 h 1347788"/>
              <a:gd name="connsiteX280" fmla="*/ 371475 w 2478882"/>
              <a:gd name="connsiteY280" fmla="*/ 1100138 h 1347788"/>
              <a:gd name="connsiteX281" fmla="*/ 342900 w 2478882"/>
              <a:gd name="connsiteY281" fmla="*/ 1090613 h 1347788"/>
              <a:gd name="connsiteX282" fmla="*/ 342900 w 2478882"/>
              <a:gd name="connsiteY282" fmla="*/ 1109663 h 1347788"/>
              <a:gd name="connsiteX283" fmla="*/ 333375 w 2478882"/>
              <a:gd name="connsiteY283" fmla="*/ 1121569 h 1347788"/>
              <a:gd name="connsiteX284" fmla="*/ 323850 w 2478882"/>
              <a:gd name="connsiteY284" fmla="*/ 1121569 h 1347788"/>
              <a:gd name="connsiteX285" fmla="*/ 316707 w 2478882"/>
              <a:gd name="connsiteY285" fmla="*/ 1088232 h 1347788"/>
              <a:gd name="connsiteX286" fmla="*/ 290513 w 2478882"/>
              <a:gd name="connsiteY286" fmla="*/ 1073944 h 1347788"/>
              <a:gd name="connsiteX287" fmla="*/ 271463 w 2478882"/>
              <a:gd name="connsiteY287" fmla="*/ 1062038 h 1347788"/>
              <a:gd name="connsiteX288" fmla="*/ 278607 w 2478882"/>
              <a:gd name="connsiteY288" fmla="*/ 1012032 h 1347788"/>
              <a:gd name="connsiteX289" fmla="*/ 285750 w 2478882"/>
              <a:gd name="connsiteY289" fmla="*/ 978694 h 1347788"/>
              <a:gd name="connsiteX290" fmla="*/ 328613 w 2478882"/>
              <a:gd name="connsiteY290" fmla="*/ 954882 h 1347788"/>
              <a:gd name="connsiteX291" fmla="*/ 338138 w 2478882"/>
              <a:gd name="connsiteY291" fmla="*/ 938213 h 1347788"/>
              <a:gd name="connsiteX292" fmla="*/ 350044 w 2478882"/>
              <a:gd name="connsiteY292" fmla="*/ 912019 h 1347788"/>
              <a:gd name="connsiteX293" fmla="*/ 350044 w 2478882"/>
              <a:gd name="connsiteY293" fmla="*/ 912019 h 1347788"/>
              <a:gd name="connsiteX294" fmla="*/ 321469 w 2478882"/>
              <a:gd name="connsiteY294" fmla="*/ 919163 h 1347788"/>
              <a:gd name="connsiteX295" fmla="*/ 314325 w 2478882"/>
              <a:gd name="connsiteY295" fmla="*/ 895350 h 1347788"/>
              <a:gd name="connsiteX296" fmla="*/ 311944 w 2478882"/>
              <a:gd name="connsiteY296" fmla="*/ 916782 h 1347788"/>
              <a:gd name="connsiteX297" fmla="*/ 300038 w 2478882"/>
              <a:gd name="connsiteY297" fmla="*/ 950119 h 1347788"/>
              <a:gd name="connsiteX298" fmla="*/ 288132 w 2478882"/>
              <a:gd name="connsiteY298" fmla="*/ 942975 h 1347788"/>
              <a:gd name="connsiteX299" fmla="*/ 288132 w 2478882"/>
              <a:gd name="connsiteY299" fmla="*/ 919163 h 1347788"/>
              <a:gd name="connsiteX300" fmla="*/ 288132 w 2478882"/>
              <a:gd name="connsiteY300" fmla="*/ 907257 h 1347788"/>
              <a:gd name="connsiteX301" fmla="*/ 278607 w 2478882"/>
              <a:gd name="connsiteY301" fmla="*/ 895350 h 1347788"/>
              <a:gd name="connsiteX302" fmla="*/ 269082 w 2478882"/>
              <a:gd name="connsiteY302" fmla="*/ 902494 h 1347788"/>
              <a:gd name="connsiteX303" fmla="*/ 264319 w 2478882"/>
              <a:gd name="connsiteY303" fmla="*/ 938213 h 1347788"/>
              <a:gd name="connsiteX304" fmla="*/ 280988 w 2478882"/>
              <a:gd name="connsiteY304" fmla="*/ 957263 h 1347788"/>
              <a:gd name="connsiteX305" fmla="*/ 276225 w 2478882"/>
              <a:gd name="connsiteY305" fmla="*/ 976313 h 1347788"/>
              <a:gd name="connsiteX306" fmla="*/ 264319 w 2478882"/>
              <a:gd name="connsiteY306" fmla="*/ 1007269 h 1347788"/>
              <a:gd name="connsiteX307" fmla="*/ 250032 w 2478882"/>
              <a:gd name="connsiteY307" fmla="*/ 1031082 h 1347788"/>
              <a:gd name="connsiteX308" fmla="*/ 207169 w 2478882"/>
              <a:gd name="connsiteY308" fmla="*/ 1019175 h 1347788"/>
              <a:gd name="connsiteX309" fmla="*/ 200025 w 2478882"/>
              <a:gd name="connsiteY309" fmla="*/ 988219 h 1347788"/>
              <a:gd name="connsiteX310" fmla="*/ 157163 w 2478882"/>
              <a:gd name="connsiteY310" fmla="*/ 962025 h 1347788"/>
              <a:gd name="connsiteX311" fmla="*/ 104775 w 2478882"/>
              <a:gd name="connsiteY311" fmla="*/ 940594 h 1347788"/>
              <a:gd name="connsiteX312" fmla="*/ 61913 w 2478882"/>
              <a:gd name="connsiteY312" fmla="*/ 902494 h 1347788"/>
              <a:gd name="connsiteX313" fmla="*/ 35719 w 2478882"/>
              <a:gd name="connsiteY313" fmla="*/ 864394 h 1347788"/>
              <a:gd name="connsiteX314" fmla="*/ 11907 w 2478882"/>
              <a:gd name="connsiteY314" fmla="*/ 804863 h 1347788"/>
              <a:gd name="connsiteX315" fmla="*/ 0 w 2478882"/>
              <a:gd name="connsiteY315" fmla="*/ 735807 h 1347788"/>
              <a:gd name="connsiteX316" fmla="*/ 2382 w 2478882"/>
              <a:gd name="connsiteY316" fmla="*/ 676275 h 1347788"/>
              <a:gd name="connsiteX317" fmla="*/ 2382 w 2478882"/>
              <a:gd name="connsiteY317" fmla="*/ 645319 h 1347788"/>
              <a:gd name="connsiteX318" fmla="*/ 2052638 w 2478882"/>
              <a:gd name="connsiteY318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238375 w 2478882"/>
              <a:gd name="connsiteY12" fmla="*/ 719138 h 1347788"/>
              <a:gd name="connsiteX13" fmla="*/ 2266950 w 2478882"/>
              <a:gd name="connsiteY13" fmla="*/ 764382 h 1347788"/>
              <a:gd name="connsiteX14" fmla="*/ 2288382 w 2478882"/>
              <a:gd name="connsiteY14" fmla="*/ 821532 h 1347788"/>
              <a:gd name="connsiteX15" fmla="*/ 2297907 w 2478882"/>
              <a:gd name="connsiteY15" fmla="*/ 871538 h 1347788"/>
              <a:gd name="connsiteX16" fmla="*/ 2340769 w 2478882"/>
              <a:gd name="connsiteY16" fmla="*/ 909638 h 1347788"/>
              <a:gd name="connsiteX17" fmla="*/ 2343150 w 2478882"/>
              <a:gd name="connsiteY17" fmla="*/ 950119 h 1347788"/>
              <a:gd name="connsiteX18" fmla="*/ 2347913 w 2478882"/>
              <a:gd name="connsiteY18" fmla="*/ 964407 h 1347788"/>
              <a:gd name="connsiteX19" fmla="*/ 2364582 w 2478882"/>
              <a:gd name="connsiteY19" fmla="*/ 978694 h 1347788"/>
              <a:gd name="connsiteX20" fmla="*/ 2359819 w 2478882"/>
              <a:gd name="connsiteY20" fmla="*/ 995363 h 1347788"/>
              <a:gd name="connsiteX21" fmla="*/ 2393157 w 2478882"/>
              <a:gd name="connsiteY21" fmla="*/ 1019175 h 1347788"/>
              <a:gd name="connsiteX22" fmla="*/ 2409825 w 2478882"/>
              <a:gd name="connsiteY22" fmla="*/ 1059657 h 1347788"/>
              <a:gd name="connsiteX23" fmla="*/ 2390775 w 2478882"/>
              <a:gd name="connsiteY23" fmla="*/ 1069182 h 1347788"/>
              <a:gd name="connsiteX24" fmla="*/ 2376488 w 2478882"/>
              <a:gd name="connsiteY24" fmla="*/ 1047750 h 1347788"/>
              <a:gd name="connsiteX25" fmla="*/ 2364582 w 2478882"/>
              <a:gd name="connsiteY25" fmla="*/ 1035844 h 1347788"/>
              <a:gd name="connsiteX26" fmla="*/ 2355057 w 2478882"/>
              <a:gd name="connsiteY26" fmla="*/ 1035844 h 1347788"/>
              <a:gd name="connsiteX27" fmla="*/ 2352675 w 2478882"/>
              <a:gd name="connsiteY27" fmla="*/ 1057275 h 1347788"/>
              <a:gd name="connsiteX28" fmla="*/ 2371725 w 2478882"/>
              <a:gd name="connsiteY28" fmla="*/ 1090613 h 1347788"/>
              <a:gd name="connsiteX29" fmla="*/ 2386013 w 2478882"/>
              <a:gd name="connsiteY29" fmla="*/ 1104900 h 1347788"/>
              <a:gd name="connsiteX30" fmla="*/ 2400300 w 2478882"/>
              <a:gd name="connsiteY30" fmla="*/ 1085850 h 1347788"/>
              <a:gd name="connsiteX31" fmla="*/ 2414588 w 2478882"/>
              <a:gd name="connsiteY31" fmla="*/ 1090613 h 1347788"/>
              <a:gd name="connsiteX32" fmla="*/ 2421732 w 2478882"/>
              <a:gd name="connsiteY32" fmla="*/ 1116807 h 1347788"/>
              <a:gd name="connsiteX33" fmla="*/ 2424113 w 2478882"/>
              <a:gd name="connsiteY33" fmla="*/ 1128713 h 1347788"/>
              <a:gd name="connsiteX34" fmla="*/ 2400300 w 2478882"/>
              <a:gd name="connsiteY34" fmla="*/ 1131094 h 1347788"/>
              <a:gd name="connsiteX35" fmla="*/ 2414588 w 2478882"/>
              <a:gd name="connsiteY35" fmla="*/ 1152525 h 1347788"/>
              <a:gd name="connsiteX36" fmla="*/ 2443163 w 2478882"/>
              <a:gd name="connsiteY36" fmla="*/ 1159669 h 1347788"/>
              <a:gd name="connsiteX37" fmla="*/ 2462213 w 2478882"/>
              <a:gd name="connsiteY37" fmla="*/ 1190625 h 1347788"/>
              <a:gd name="connsiteX38" fmla="*/ 2455069 w 2478882"/>
              <a:gd name="connsiteY38" fmla="*/ 1235869 h 1347788"/>
              <a:gd name="connsiteX39" fmla="*/ 2459832 w 2478882"/>
              <a:gd name="connsiteY39" fmla="*/ 1290638 h 1347788"/>
              <a:gd name="connsiteX40" fmla="*/ 2478882 w 2478882"/>
              <a:gd name="connsiteY40" fmla="*/ 1347788 h 1347788"/>
              <a:gd name="connsiteX41" fmla="*/ 2457450 w 2478882"/>
              <a:gd name="connsiteY41" fmla="*/ 1347788 h 1347788"/>
              <a:gd name="connsiteX42" fmla="*/ 2428875 w 2478882"/>
              <a:gd name="connsiteY42" fmla="*/ 1335882 h 1347788"/>
              <a:gd name="connsiteX43" fmla="*/ 2412207 w 2478882"/>
              <a:gd name="connsiteY43" fmla="*/ 1335882 h 1347788"/>
              <a:gd name="connsiteX44" fmla="*/ 2395538 w 2478882"/>
              <a:gd name="connsiteY44" fmla="*/ 1326357 h 1347788"/>
              <a:gd name="connsiteX45" fmla="*/ 2378869 w 2478882"/>
              <a:gd name="connsiteY45" fmla="*/ 1316832 h 1347788"/>
              <a:gd name="connsiteX46" fmla="*/ 2383632 w 2478882"/>
              <a:gd name="connsiteY46" fmla="*/ 1269207 h 1347788"/>
              <a:gd name="connsiteX47" fmla="*/ 2336007 w 2478882"/>
              <a:gd name="connsiteY47" fmla="*/ 1245394 h 1347788"/>
              <a:gd name="connsiteX48" fmla="*/ 2297907 w 2478882"/>
              <a:gd name="connsiteY48" fmla="*/ 1233488 h 1347788"/>
              <a:gd name="connsiteX49" fmla="*/ 2238375 w 2478882"/>
              <a:gd name="connsiteY49" fmla="*/ 1214438 h 1347788"/>
              <a:gd name="connsiteX50" fmla="*/ 2185988 w 2478882"/>
              <a:gd name="connsiteY50" fmla="*/ 1212057 h 1347788"/>
              <a:gd name="connsiteX51" fmla="*/ 2164557 w 2478882"/>
              <a:gd name="connsiteY51" fmla="*/ 1207294 h 1347788"/>
              <a:gd name="connsiteX52" fmla="*/ 2193132 w 2478882"/>
              <a:gd name="connsiteY52" fmla="*/ 1188244 h 1347788"/>
              <a:gd name="connsiteX53" fmla="*/ 2178844 w 2478882"/>
              <a:gd name="connsiteY53" fmla="*/ 1185863 h 1347788"/>
              <a:gd name="connsiteX54" fmla="*/ 2183607 w 2478882"/>
              <a:gd name="connsiteY54" fmla="*/ 1169194 h 1347788"/>
              <a:gd name="connsiteX55" fmla="*/ 2205038 w 2478882"/>
              <a:gd name="connsiteY55" fmla="*/ 1145382 h 1347788"/>
              <a:gd name="connsiteX56" fmla="*/ 2197894 w 2478882"/>
              <a:gd name="connsiteY56" fmla="*/ 1140619 h 1347788"/>
              <a:gd name="connsiteX57" fmla="*/ 2166938 w 2478882"/>
              <a:gd name="connsiteY57" fmla="*/ 1164432 h 1347788"/>
              <a:gd name="connsiteX58" fmla="*/ 2155032 w 2478882"/>
              <a:gd name="connsiteY58" fmla="*/ 1164432 h 1347788"/>
              <a:gd name="connsiteX59" fmla="*/ 2147888 w 2478882"/>
              <a:gd name="connsiteY59" fmla="*/ 1152525 h 1347788"/>
              <a:gd name="connsiteX60" fmla="*/ 2138363 w 2478882"/>
              <a:gd name="connsiteY60" fmla="*/ 1147763 h 1347788"/>
              <a:gd name="connsiteX61" fmla="*/ 2119313 w 2478882"/>
              <a:gd name="connsiteY61" fmla="*/ 1152525 h 1347788"/>
              <a:gd name="connsiteX62" fmla="*/ 2126457 w 2478882"/>
              <a:gd name="connsiteY62" fmla="*/ 1173957 h 1347788"/>
              <a:gd name="connsiteX63" fmla="*/ 2102644 w 2478882"/>
              <a:gd name="connsiteY63" fmla="*/ 1176338 h 1347788"/>
              <a:gd name="connsiteX64" fmla="*/ 2088357 w 2478882"/>
              <a:gd name="connsiteY64" fmla="*/ 1169194 h 1347788"/>
              <a:gd name="connsiteX65" fmla="*/ 2078832 w 2478882"/>
              <a:gd name="connsiteY65" fmla="*/ 1154907 h 1347788"/>
              <a:gd name="connsiteX66" fmla="*/ 2066925 w 2478882"/>
              <a:gd name="connsiteY66" fmla="*/ 1162050 h 1347788"/>
              <a:gd name="connsiteX67" fmla="*/ 2040732 w 2478882"/>
              <a:gd name="connsiteY67" fmla="*/ 1164432 h 1347788"/>
              <a:gd name="connsiteX68" fmla="*/ 1971675 w 2478882"/>
              <a:gd name="connsiteY68" fmla="*/ 1154907 h 1347788"/>
              <a:gd name="connsiteX69" fmla="*/ 1935957 w 2478882"/>
              <a:gd name="connsiteY69" fmla="*/ 1138238 h 1347788"/>
              <a:gd name="connsiteX70" fmla="*/ 1921669 w 2478882"/>
              <a:gd name="connsiteY70" fmla="*/ 1104900 h 1347788"/>
              <a:gd name="connsiteX71" fmla="*/ 1921669 w 2478882"/>
              <a:gd name="connsiteY71" fmla="*/ 1083469 h 1347788"/>
              <a:gd name="connsiteX72" fmla="*/ 1893094 w 2478882"/>
              <a:gd name="connsiteY72" fmla="*/ 1057275 h 1347788"/>
              <a:gd name="connsiteX73" fmla="*/ 1869282 w 2478882"/>
              <a:gd name="connsiteY73" fmla="*/ 1042988 h 1347788"/>
              <a:gd name="connsiteX74" fmla="*/ 1850232 w 2478882"/>
              <a:gd name="connsiteY74" fmla="*/ 1028700 h 1347788"/>
              <a:gd name="connsiteX75" fmla="*/ 1843088 w 2478882"/>
              <a:gd name="connsiteY75" fmla="*/ 1016794 h 1347788"/>
              <a:gd name="connsiteX76" fmla="*/ 1804988 w 2478882"/>
              <a:gd name="connsiteY76" fmla="*/ 1012032 h 1347788"/>
              <a:gd name="connsiteX77" fmla="*/ 1769269 w 2478882"/>
              <a:gd name="connsiteY77" fmla="*/ 1007269 h 1347788"/>
              <a:gd name="connsiteX78" fmla="*/ 1750219 w 2478882"/>
              <a:gd name="connsiteY78" fmla="*/ 981075 h 1347788"/>
              <a:gd name="connsiteX79" fmla="*/ 1709738 w 2478882"/>
              <a:gd name="connsiteY79" fmla="*/ 962025 h 1347788"/>
              <a:gd name="connsiteX80" fmla="*/ 1678782 w 2478882"/>
              <a:gd name="connsiteY80" fmla="*/ 947738 h 1347788"/>
              <a:gd name="connsiteX81" fmla="*/ 1659732 w 2478882"/>
              <a:gd name="connsiteY81" fmla="*/ 945357 h 1347788"/>
              <a:gd name="connsiteX82" fmla="*/ 1659732 w 2478882"/>
              <a:gd name="connsiteY82" fmla="*/ 921544 h 1347788"/>
              <a:gd name="connsiteX83" fmla="*/ 1640682 w 2478882"/>
              <a:gd name="connsiteY83" fmla="*/ 928688 h 1347788"/>
              <a:gd name="connsiteX84" fmla="*/ 1640682 w 2478882"/>
              <a:gd name="connsiteY84" fmla="*/ 928688 h 1347788"/>
              <a:gd name="connsiteX85" fmla="*/ 1619250 w 2478882"/>
              <a:gd name="connsiteY85" fmla="*/ 892969 h 1347788"/>
              <a:gd name="connsiteX86" fmla="*/ 1595438 w 2478882"/>
              <a:gd name="connsiteY86" fmla="*/ 871538 h 1347788"/>
              <a:gd name="connsiteX87" fmla="*/ 1581150 w 2478882"/>
              <a:gd name="connsiteY87" fmla="*/ 864394 h 1347788"/>
              <a:gd name="connsiteX88" fmla="*/ 1581150 w 2478882"/>
              <a:gd name="connsiteY88" fmla="*/ 845344 h 1347788"/>
              <a:gd name="connsiteX89" fmla="*/ 1602582 w 2478882"/>
              <a:gd name="connsiteY89" fmla="*/ 835819 h 1347788"/>
              <a:gd name="connsiteX90" fmla="*/ 1633538 w 2478882"/>
              <a:gd name="connsiteY90" fmla="*/ 842963 h 1347788"/>
              <a:gd name="connsiteX91" fmla="*/ 1657350 w 2478882"/>
              <a:gd name="connsiteY91" fmla="*/ 828675 h 1347788"/>
              <a:gd name="connsiteX92" fmla="*/ 1669257 w 2478882"/>
              <a:gd name="connsiteY92" fmla="*/ 816769 h 1347788"/>
              <a:gd name="connsiteX93" fmla="*/ 1688307 w 2478882"/>
              <a:gd name="connsiteY93" fmla="*/ 804863 h 1347788"/>
              <a:gd name="connsiteX94" fmla="*/ 1650207 w 2478882"/>
              <a:gd name="connsiteY94" fmla="*/ 771525 h 1347788"/>
              <a:gd name="connsiteX95" fmla="*/ 1624013 w 2478882"/>
              <a:gd name="connsiteY95" fmla="*/ 778669 h 1347788"/>
              <a:gd name="connsiteX96" fmla="*/ 1626393 w 2478882"/>
              <a:gd name="connsiteY96" fmla="*/ 795338 h 1347788"/>
              <a:gd name="connsiteX97" fmla="*/ 1607344 w 2478882"/>
              <a:gd name="connsiteY97" fmla="*/ 802481 h 1347788"/>
              <a:gd name="connsiteX98" fmla="*/ 1581151 w 2478882"/>
              <a:gd name="connsiteY98" fmla="*/ 809625 h 1347788"/>
              <a:gd name="connsiteX99" fmla="*/ 1559719 w 2478882"/>
              <a:gd name="connsiteY99" fmla="*/ 819150 h 1347788"/>
              <a:gd name="connsiteX100" fmla="*/ 1552575 w 2478882"/>
              <a:gd name="connsiteY100" fmla="*/ 835819 h 1347788"/>
              <a:gd name="connsiteX101" fmla="*/ 1531144 w 2478882"/>
              <a:gd name="connsiteY101" fmla="*/ 835819 h 1347788"/>
              <a:gd name="connsiteX102" fmla="*/ 1516857 w 2478882"/>
              <a:gd name="connsiteY102" fmla="*/ 845344 h 1347788"/>
              <a:gd name="connsiteX103" fmla="*/ 1485900 w 2478882"/>
              <a:gd name="connsiteY103" fmla="*/ 840582 h 1347788"/>
              <a:gd name="connsiteX104" fmla="*/ 1438275 w 2478882"/>
              <a:gd name="connsiteY104" fmla="*/ 835819 h 1347788"/>
              <a:gd name="connsiteX105" fmla="*/ 1416844 w 2478882"/>
              <a:gd name="connsiteY105" fmla="*/ 821532 h 1347788"/>
              <a:gd name="connsiteX106" fmla="*/ 1385888 w 2478882"/>
              <a:gd name="connsiteY106" fmla="*/ 823913 h 1347788"/>
              <a:gd name="connsiteX107" fmla="*/ 1359694 w 2478882"/>
              <a:gd name="connsiteY107" fmla="*/ 833438 h 1347788"/>
              <a:gd name="connsiteX108" fmla="*/ 1343025 w 2478882"/>
              <a:gd name="connsiteY108" fmla="*/ 828675 h 1347788"/>
              <a:gd name="connsiteX109" fmla="*/ 1323975 w 2478882"/>
              <a:gd name="connsiteY109" fmla="*/ 800100 h 1347788"/>
              <a:gd name="connsiteX110" fmla="*/ 1323975 w 2478882"/>
              <a:gd name="connsiteY110" fmla="*/ 788194 h 1347788"/>
              <a:gd name="connsiteX111" fmla="*/ 1314450 w 2478882"/>
              <a:gd name="connsiteY111" fmla="*/ 812007 h 1347788"/>
              <a:gd name="connsiteX112" fmla="*/ 1319213 w 2478882"/>
              <a:gd name="connsiteY112" fmla="*/ 845344 h 1347788"/>
              <a:gd name="connsiteX113" fmla="*/ 1312069 w 2478882"/>
              <a:gd name="connsiteY113" fmla="*/ 864394 h 1347788"/>
              <a:gd name="connsiteX114" fmla="*/ 1283494 w 2478882"/>
              <a:gd name="connsiteY114" fmla="*/ 864394 h 1347788"/>
              <a:gd name="connsiteX115" fmla="*/ 1264444 w 2478882"/>
              <a:gd name="connsiteY115" fmla="*/ 850107 h 1347788"/>
              <a:gd name="connsiteX116" fmla="*/ 1243013 w 2478882"/>
              <a:gd name="connsiteY116" fmla="*/ 850107 h 1347788"/>
              <a:gd name="connsiteX117" fmla="*/ 1219200 w 2478882"/>
              <a:gd name="connsiteY117" fmla="*/ 840582 h 1347788"/>
              <a:gd name="connsiteX118" fmla="*/ 1212057 w 2478882"/>
              <a:gd name="connsiteY118" fmla="*/ 833438 h 1347788"/>
              <a:gd name="connsiteX119" fmla="*/ 1212057 w 2478882"/>
              <a:gd name="connsiteY119" fmla="*/ 809625 h 1347788"/>
              <a:gd name="connsiteX120" fmla="*/ 1214438 w 2478882"/>
              <a:gd name="connsiteY120" fmla="*/ 785813 h 1347788"/>
              <a:gd name="connsiteX121" fmla="*/ 1219200 w 2478882"/>
              <a:gd name="connsiteY121" fmla="*/ 762000 h 1347788"/>
              <a:gd name="connsiteX122" fmla="*/ 1235869 w 2478882"/>
              <a:gd name="connsiteY122" fmla="*/ 747713 h 1347788"/>
              <a:gd name="connsiteX123" fmla="*/ 1243013 w 2478882"/>
              <a:gd name="connsiteY123" fmla="*/ 740569 h 1347788"/>
              <a:gd name="connsiteX124" fmla="*/ 1233488 w 2478882"/>
              <a:gd name="connsiteY124" fmla="*/ 716757 h 1347788"/>
              <a:gd name="connsiteX125" fmla="*/ 1200150 w 2478882"/>
              <a:gd name="connsiteY125" fmla="*/ 688182 h 1347788"/>
              <a:gd name="connsiteX126" fmla="*/ 1176338 w 2478882"/>
              <a:gd name="connsiteY126" fmla="*/ 671513 h 1347788"/>
              <a:gd name="connsiteX127" fmla="*/ 1162050 w 2478882"/>
              <a:gd name="connsiteY127" fmla="*/ 652463 h 1347788"/>
              <a:gd name="connsiteX128" fmla="*/ 1162050 w 2478882"/>
              <a:gd name="connsiteY128" fmla="*/ 652463 h 1347788"/>
              <a:gd name="connsiteX129" fmla="*/ 1166813 w 2478882"/>
              <a:gd name="connsiteY129" fmla="*/ 690563 h 1347788"/>
              <a:gd name="connsiteX130" fmla="*/ 1169194 w 2478882"/>
              <a:gd name="connsiteY130" fmla="*/ 719138 h 1347788"/>
              <a:gd name="connsiteX131" fmla="*/ 1195388 w 2478882"/>
              <a:gd name="connsiteY131" fmla="*/ 731044 h 1347788"/>
              <a:gd name="connsiteX132" fmla="*/ 1204913 w 2478882"/>
              <a:gd name="connsiteY132" fmla="*/ 745332 h 1347788"/>
              <a:gd name="connsiteX133" fmla="*/ 1195388 w 2478882"/>
              <a:gd name="connsiteY133" fmla="*/ 771525 h 1347788"/>
              <a:gd name="connsiteX134" fmla="*/ 1197769 w 2478882"/>
              <a:gd name="connsiteY134" fmla="*/ 797719 h 1347788"/>
              <a:gd name="connsiteX135" fmla="*/ 1190625 w 2478882"/>
              <a:gd name="connsiteY135" fmla="*/ 819150 h 1347788"/>
              <a:gd name="connsiteX136" fmla="*/ 1195388 w 2478882"/>
              <a:gd name="connsiteY136" fmla="*/ 838200 h 1347788"/>
              <a:gd name="connsiteX137" fmla="*/ 1195388 w 2478882"/>
              <a:gd name="connsiteY137" fmla="*/ 838200 h 1347788"/>
              <a:gd name="connsiteX138" fmla="*/ 1166813 w 2478882"/>
              <a:gd name="connsiteY138" fmla="*/ 838200 h 1347788"/>
              <a:gd name="connsiteX139" fmla="*/ 1150144 w 2478882"/>
              <a:gd name="connsiteY139" fmla="*/ 838200 h 1347788"/>
              <a:gd name="connsiteX140" fmla="*/ 1131094 w 2478882"/>
              <a:gd name="connsiteY140" fmla="*/ 847725 h 1347788"/>
              <a:gd name="connsiteX141" fmla="*/ 1114425 w 2478882"/>
              <a:gd name="connsiteY141" fmla="*/ 838200 h 1347788"/>
              <a:gd name="connsiteX142" fmla="*/ 1088232 w 2478882"/>
              <a:gd name="connsiteY142" fmla="*/ 847725 h 1347788"/>
              <a:gd name="connsiteX143" fmla="*/ 1066800 w 2478882"/>
              <a:gd name="connsiteY143" fmla="*/ 854869 h 1347788"/>
              <a:gd name="connsiteX144" fmla="*/ 1059657 w 2478882"/>
              <a:gd name="connsiteY144" fmla="*/ 842963 h 1347788"/>
              <a:gd name="connsiteX145" fmla="*/ 1031082 w 2478882"/>
              <a:gd name="connsiteY145" fmla="*/ 852488 h 1347788"/>
              <a:gd name="connsiteX146" fmla="*/ 992982 w 2478882"/>
              <a:gd name="connsiteY146" fmla="*/ 823913 h 1347788"/>
              <a:gd name="connsiteX147" fmla="*/ 964407 w 2478882"/>
              <a:gd name="connsiteY147" fmla="*/ 826294 h 1347788"/>
              <a:gd name="connsiteX148" fmla="*/ 942975 w 2478882"/>
              <a:gd name="connsiteY148" fmla="*/ 835819 h 1347788"/>
              <a:gd name="connsiteX149" fmla="*/ 921544 w 2478882"/>
              <a:gd name="connsiteY149" fmla="*/ 852488 h 1347788"/>
              <a:gd name="connsiteX150" fmla="*/ 909638 w 2478882"/>
              <a:gd name="connsiteY150" fmla="*/ 833438 h 1347788"/>
              <a:gd name="connsiteX151" fmla="*/ 919163 w 2478882"/>
              <a:gd name="connsiteY151" fmla="*/ 807244 h 1347788"/>
              <a:gd name="connsiteX152" fmla="*/ 921544 w 2478882"/>
              <a:gd name="connsiteY152" fmla="*/ 797719 h 1347788"/>
              <a:gd name="connsiteX153" fmla="*/ 914400 w 2478882"/>
              <a:gd name="connsiteY153" fmla="*/ 778669 h 1347788"/>
              <a:gd name="connsiteX154" fmla="*/ 907257 w 2478882"/>
              <a:gd name="connsiteY154" fmla="*/ 771525 h 1347788"/>
              <a:gd name="connsiteX155" fmla="*/ 897732 w 2478882"/>
              <a:gd name="connsiteY155" fmla="*/ 800100 h 1347788"/>
              <a:gd name="connsiteX156" fmla="*/ 897732 w 2478882"/>
              <a:gd name="connsiteY156" fmla="*/ 823913 h 1347788"/>
              <a:gd name="connsiteX157" fmla="*/ 869157 w 2478882"/>
              <a:gd name="connsiteY157" fmla="*/ 828675 h 1347788"/>
              <a:gd name="connsiteX158" fmla="*/ 850107 w 2478882"/>
              <a:gd name="connsiteY158" fmla="*/ 833438 h 1347788"/>
              <a:gd name="connsiteX159" fmla="*/ 828675 w 2478882"/>
              <a:gd name="connsiteY159" fmla="*/ 804863 h 1347788"/>
              <a:gd name="connsiteX160" fmla="*/ 814388 w 2478882"/>
              <a:gd name="connsiteY160" fmla="*/ 783432 h 1347788"/>
              <a:gd name="connsiteX161" fmla="*/ 807244 w 2478882"/>
              <a:gd name="connsiteY161" fmla="*/ 759619 h 1347788"/>
              <a:gd name="connsiteX162" fmla="*/ 804863 w 2478882"/>
              <a:gd name="connsiteY162" fmla="*/ 733425 h 1347788"/>
              <a:gd name="connsiteX163" fmla="*/ 783432 w 2478882"/>
              <a:gd name="connsiteY163" fmla="*/ 692944 h 1347788"/>
              <a:gd name="connsiteX164" fmla="*/ 783432 w 2478882"/>
              <a:gd name="connsiteY164" fmla="*/ 719138 h 1347788"/>
              <a:gd name="connsiteX165" fmla="*/ 785813 w 2478882"/>
              <a:gd name="connsiteY165" fmla="*/ 757238 h 1347788"/>
              <a:gd name="connsiteX166" fmla="*/ 800100 w 2478882"/>
              <a:gd name="connsiteY166" fmla="*/ 792957 h 1347788"/>
              <a:gd name="connsiteX167" fmla="*/ 823913 w 2478882"/>
              <a:gd name="connsiteY167" fmla="*/ 833438 h 1347788"/>
              <a:gd name="connsiteX168" fmla="*/ 845344 w 2478882"/>
              <a:gd name="connsiteY168" fmla="*/ 854869 h 1347788"/>
              <a:gd name="connsiteX169" fmla="*/ 838200 w 2478882"/>
              <a:gd name="connsiteY169" fmla="*/ 873919 h 1347788"/>
              <a:gd name="connsiteX170" fmla="*/ 823913 w 2478882"/>
              <a:gd name="connsiteY170" fmla="*/ 902494 h 1347788"/>
              <a:gd name="connsiteX171" fmla="*/ 823913 w 2478882"/>
              <a:gd name="connsiteY171" fmla="*/ 902494 h 1347788"/>
              <a:gd name="connsiteX172" fmla="*/ 800100 w 2478882"/>
              <a:gd name="connsiteY172" fmla="*/ 902494 h 1347788"/>
              <a:gd name="connsiteX173" fmla="*/ 809625 w 2478882"/>
              <a:gd name="connsiteY173" fmla="*/ 869157 h 1347788"/>
              <a:gd name="connsiteX174" fmla="*/ 795338 w 2478882"/>
              <a:gd name="connsiteY174" fmla="*/ 885825 h 1347788"/>
              <a:gd name="connsiteX175" fmla="*/ 788194 w 2478882"/>
              <a:gd name="connsiteY175" fmla="*/ 862013 h 1347788"/>
              <a:gd name="connsiteX176" fmla="*/ 769144 w 2478882"/>
              <a:gd name="connsiteY176" fmla="*/ 864394 h 1347788"/>
              <a:gd name="connsiteX177" fmla="*/ 750094 w 2478882"/>
              <a:gd name="connsiteY177" fmla="*/ 862013 h 1347788"/>
              <a:gd name="connsiteX178" fmla="*/ 742950 w 2478882"/>
              <a:gd name="connsiteY178" fmla="*/ 852488 h 1347788"/>
              <a:gd name="connsiteX179" fmla="*/ 742950 w 2478882"/>
              <a:gd name="connsiteY179" fmla="*/ 852488 h 1347788"/>
              <a:gd name="connsiteX180" fmla="*/ 728663 w 2478882"/>
              <a:gd name="connsiteY180" fmla="*/ 850107 h 1347788"/>
              <a:gd name="connsiteX181" fmla="*/ 711994 w 2478882"/>
              <a:gd name="connsiteY181" fmla="*/ 850107 h 1347788"/>
              <a:gd name="connsiteX182" fmla="*/ 700088 w 2478882"/>
              <a:gd name="connsiteY182" fmla="*/ 866775 h 1347788"/>
              <a:gd name="connsiteX183" fmla="*/ 681038 w 2478882"/>
              <a:gd name="connsiteY183" fmla="*/ 866775 h 1347788"/>
              <a:gd name="connsiteX184" fmla="*/ 669132 w 2478882"/>
              <a:gd name="connsiteY184" fmla="*/ 852488 h 1347788"/>
              <a:gd name="connsiteX185" fmla="*/ 666750 w 2478882"/>
              <a:gd name="connsiteY185" fmla="*/ 852488 h 1347788"/>
              <a:gd name="connsiteX186" fmla="*/ 652463 w 2478882"/>
              <a:gd name="connsiteY186" fmla="*/ 866775 h 1347788"/>
              <a:gd name="connsiteX187" fmla="*/ 652463 w 2478882"/>
              <a:gd name="connsiteY187" fmla="*/ 881063 h 1347788"/>
              <a:gd name="connsiteX188" fmla="*/ 661988 w 2478882"/>
              <a:gd name="connsiteY188" fmla="*/ 890588 h 1347788"/>
              <a:gd name="connsiteX189" fmla="*/ 704850 w 2478882"/>
              <a:gd name="connsiteY189" fmla="*/ 890588 h 1347788"/>
              <a:gd name="connsiteX190" fmla="*/ 738188 w 2478882"/>
              <a:gd name="connsiteY190" fmla="*/ 890588 h 1347788"/>
              <a:gd name="connsiteX191" fmla="*/ 776288 w 2478882"/>
              <a:gd name="connsiteY191" fmla="*/ 888207 h 1347788"/>
              <a:gd name="connsiteX192" fmla="*/ 783432 w 2478882"/>
              <a:gd name="connsiteY192" fmla="*/ 900113 h 1347788"/>
              <a:gd name="connsiteX193" fmla="*/ 783432 w 2478882"/>
              <a:gd name="connsiteY193" fmla="*/ 900113 h 1347788"/>
              <a:gd name="connsiteX194" fmla="*/ 754857 w 2478882"/>
              <a:gd name="connsiteY194" fmla="*/ 914400 h 1347788"/>
              <a:gd name="connsiteX195" fmla="*/ 735807 w 2478882"/>
              <a:gd name="connsiteY195" fmla="*/ 931069 h 1347788"/>
              <a:gd name="connsiteX196" fmla="*/ 735807 w 2478882"/>
              <a:gd name="connsiteY196" fmla="*/ 931069 h 1347788"/>
              <a:gd name="connsiteX197" fmla="*/ 707232 w 2478882"/>
              <a:gd name="connsiteY197" fmla="*/ 919163 h 1347788"/>
              <a:gd name="connsiteX198" fmla="*/ 690563 w 2478882"/>
              <a:gd name="connsiteY198" fmla="*/ 909638 h 1347788"/>
              <a:gd name="connsiteX199" fmla="*/ 652463 w 2478882"/>
              <a:gd name="connsiteY199" fmla="*/ 909638 h 1347788"/>
              <a:gd name="connsiteX200" fmla="*/ 619125 w 2478882"/>
              <a:gd name="connsiteY200" fmla="*/ 914400 h 1347788"/>
              <a:gd name="connsiteX201" fmla="*/ 600075 w 2478882"/>
              <a:gd name="connsiteY201" fmla="*/ 897732 h 1347788"/>
              <a:gd name="connsiteX202" fmla="*/ 590550 w 2478882"/>
              <a:gd name="connsiteY202" fmla="*/ 859632 h 1347788"/>
              <a:gd name="connsiteX203" fmla="*/ 581025 w 2478882"/>
              <a:gd name="connsiteY203" fmla="*/ 845344 h 1347788"/>
              <a:gd name="connsiteX204" fmla="*/ 573882 w 2478882"/>
              <a:gd name="connsiteY204" fmla="*/ 828675 h 1347788"/>
              <a:gd name="connsiteX205" fmla="*/ 559594 w 2478882"/>
              <a:gd name="connsiteY205" fmla="*/ 835819 h 1347788"/>
              <a:gd name="connsiteX206" fmla="*/ 559594 w 2478882"/>
              <a:gd name="connsiteY206" fmla="*/ 859632 h 1347788"/>
              <a:gd name="connsiteX207" fmla="*/ 545307 w 2478882"/>
              <a:gd name="connsiteY207" fmla="*/ 845344 h 1347788"/>
              <a:gd name="connsiteX208" fmla="*/ 523875 w 2478882"/>
              <a:gd name="connsiteY208" fmla="*/ 838200 h 1347788"/>
              <a:gd name="connsiteX209" fmla="*/ 500063 w 2478882"/>
              <a:gd name="connsiteY209" fmla="*/ 840582 h 1347788"/>
              <a:gd name="connsiteX210" fmla="*/ 492919 w 2478882"/>
              <a:gd name="connsiteY210" fmla="*/ 862013 h 1347788"/>
              <a:gd name="connsiteX211" fmla="*/ 481013 w 2478882"/>
              <a:gd name="connsiteY211" fmla="*/ 866775 h 1347788"/>
              <a:gd name="connsiteX212" fmla="*/ 461963 w 2478882"/>
              <a:gd name="connsiteY212" fmla="*/ 866775 h 1347788"/>
              <a:gd name="connsiteX213" fmla="*/ 433388 w 2478882"/>
              <a:gd name="connsiteY213" fmla="*/ 876300 h 1347788"/>
              <a:gd name="connsiteX214" fmla="*/ 419100 w 2478882"/>
              <a:gd name="connsiteY214" fmla="*/ 900113 h 1347788"/>
              <a:gd name="connsiteX215" fmla="*/ 426244 w 2478882"/>
              <a:gd name="connsiteY215" fmla="*/ 907257 h 1347788"/>
              <a:gd name="connsiteX216" fmla="*/ 466725 w 2478882"/>
              <a:gd name="connsiteY216" fmla="*/ 885825 h 1347788"/>
              <a:gd name="connsiteX217" fmla="*/ 488157 w 2478882"/>
              <a:gd name="connsiteY217" fmla="*/ 890588 h 1347788"/>
              <a:gd name="connsiteX218" fmla="*/ 519113 w 2478882"/>
              <a:gd name="connsiteY218" fmla="*/ 878682 h 1347788"/>
              <a:gd name="connsiteX219" fmla="*/ 552450 w 2478882"/>
              <a:gd name="connsiteY219" fmla="*/ 904875 h 1347788"/>
              <a:gd name="connsiteX220" fmla="*/ 561975 w 2478882"/>
              <a:gd name="connsiteY220" fmla="*/ 931069 h 1347788"/>
              <a:gd name="connsiteX221" fmla="*/ 590550 w 2478882"/>
              <a:gd name="connsiteY221" fmla="*/ 923925 h 1347788"/>
              <a:gd name="connsiteX222" fmla="*/ 607219 w 2478882"/>
              <a:gd name="connsiteY222" fmla="*/ 945357 h 1347788"/>
              <a:gd name="connsiteX223" fmla="*/ 645319 w 2478882"/>
              <a:gd name="connsiteY223" fmla="*/ 950119 h 1347788"/>
              <a:gd name="connsiteX224" fmla="*/ 704850 w 2478882"/>
              <a:gd name="connsiteY224" fmla="*/ 959644 h 1347788"/>
              <a:gd name="connsiteX225" fmla="*/ 745332 w 2478882"/>
              <a:gd name="connsiteY225" fmla="*/ 966788 h 1347788"/>
              <a:gd name="connsiteX226" fmla="*/ 745332 w 2478882"/>
              <a:gd name="connsiteY226" fmla="*/ 966788 h 1347788"/>
              <a:gd name="connsiteX227" fmla="*/ 764382 w 2478882"/>
              <a:gd name="connsiteY227" fmla="*/ 935832 h 1347788"/>
              <a:gd name="connsiteX228" fmla="*/ 790575 w 2478882"/>
              <a:gd name="connsiteY228" fmla="*/ 935832 h 1347788"/>
              <a:gd name="connsiteX229" fmla="*/ 828675 w 2478882"/>
              <a:gd name="connsiteY229" fmla="*/ 935832 h 1347788"/>
              <a:gd name="connsiteX230" fmla="*/ 821532 w 2478882"/>
              <a:gd name="connsiteY230" fmla="*/ 950119 h 1347788"/>
              <a:gd name="connsiteX231" fmla="*/ 812007 w 2478882"/>
              <a:gd name="connsiteY231" fmla="*/ 964407 h 1347788"/>
              <a:gd name="connsiteX232" fmla="*/ 823913 w 2478882"/>
              <a:gd name="connsiteY232" fmla="*/ 973932 h 1347788"/>
              <a:gd name="connsiteX233" fmla="*/ 800100 w 2478882"/>
              <a:gd name="connsiteY233" fmla="*/ 992982 h 1347788"/>
              <a:gd name="connsiteX234" fmla="*/ 797719 w 2478882"/>
              <a:gd name="connsiteY234" fmla="*/ 1014413 h 1347788"/>
              <a:gd name="connsiteX235" fmla="*/ 790575 w 2478882"/>
              <a:gd name="connsiteY235" fmla="*/ 1026319 h 1347788"/>
              <a:gd name="connsiteX236" fmla="*/ 764382 w 2478882"/>
              <a:gd name="connsiteY236" fmla="*/ 1031082 h 1347788"/>
              <a:gd name="connsiteX237" fmla="*/ 771525 w 2478882"/>
              <a:gd name="connsiteY237" fmla="*/ 1054894 h 1347788"/>
              <a:gd name="connsiteX238" fmla="*/ 740569 w 2478882"/>
              <a:gd name="connsiteY238" fmla="*/ 1059657 h 1347788"/>
              <a:gd name="connsiteX239" fmla="*/ 726282 w 2478882"/>
              <a:gd name="connsiteY239" fmla="*/ 1042988 h 1347788"/>
              <a:gd name="connsiteX240" fmla="*/ 695325 w 2478882"/>
              <a:gd name="connsiteY240" fmla="*/ 1045369 h 1347788"/>
              <a:gd name="connsiteX241" fmla="*/ 669132 w 2478882"/>
              <a:gd name="connsiteY241" fmla="*/ 1052513 h 1347788"/>
              <a:gd name="connsiteX242" fmla="*/ 642938 w 2478882"/>
              <a:gd name="connsiteY242" fmla="*/ 1050132 h 1347788"/>
              <a:gd name="connsiteX243" fmla="*/ 621507 w 2478882"/>
              <a:gd name="connsiteY243" fmla="*/ 1047750 h 1347788"/>
              <a:gd name="connsiteX244" fmla="*/ 621507 w 2478882"/>
              <a:gd name="connsiteY244" fmla="*/ 1033463 h 1347788"/>
              <a:gd name="connsiteX245" fmla="*/ 600075 w 2478882"/>
              <a:gd name="connsiteY245" fmla="*/ 1035844 h 1347788"/>
              <a:gd name="connsiteX246" fmla="*/ 578644 w 2478882"/>
              <a:gd name="connsiteY246" fmla="*/ 1040607 h 1347788"/>
              <a:gd name="connsiteX247" fmla="*/ 571500 w 2478882"/>
              <a:gd name="connsiteY247" fmla="*/ 1031082 h 1347788"/>
              <a:gd name="connsiteX248" fmla="*/ 571500 w 2478882"/>
              <a:gd name="connsiteY248" fmla="*/ 1019175 h 1347788"/>
              <a:gd name="connsiteX249" fmla="*/ 571500 w 2478882"/>
              <a:gd name="connsiteY249" fmla="*/ 1019175 h 1347788"/>
              <a:gd name="connsiteX250" fmla="*/ 626269 w 2478882"/>
              <a:gd name="connsiteY250" fmla="*/ 1004888 h 1347788"/>
              <a:gd name="connsiteX251" fmla="*/ 647700 w 2478882"/>
              <a:gd name="connsiteY251" fmla="*/ 988219 h 1347788"/>
              <a:gd name="connsiteX252" fmla="*/ 647700 w 2478882"/>
              <a:gd name="connsiteY252" fmla="*/ 988219 h 1347788"/>
              <a:gd name="connsiteX253" fmla="*/ 647700 w 2478882"/>
              <a:gd name="connsiteY253" fmla="*/ 988219 h 1347788"/>
              <a:gd name="connsiteX254" fmla="*/ 597694 w 2478882"/>
              <a:gd name="connsiteY254" fmla="*/ 988219 h 1347788"/>
              <a:gd name="connsiteX255" fmla="*/ 581025 w 2478882"/>
              <a:gd name="connsiteY255" fmla="*/ 990600 h 1347788"/>
              <a:gd name="connsiteX256" fmla="*/ 578644 w 2478882"/>
              <a:gd name="connsiteY256" fmla="*/ 969169 h 1347788"/>
              <a:gd name="connsiteX257" fmla="*/ 550069 w 2478882"/>
              <a:gd name="connsiteY257" fmla="*/ 966788 h 1347788"/>
              <a:gd name="connsiteX258" fmla="*/ 559594 w 2478882"/>
              <a:gd name="connsiteY258" fmla="*/ 988219 h 1347788"/>
              <a:gd name="connsiteX259" fmla="*/ 545307 w 2478882"/>
              <a:gd name="connsiteY259" fmla="*/ 992982 h 1347788"/>
              <a:gd name="connsiteX260" fmla="*/ 511969 w 2478882"/>
              <a:gd name="connsiteY260" fmla="*/ 988219 h 1347788"/>
              <a:gd name="connsiteX261" fmla="*/ 492919 w 2478882"/>
              <a:gd name="connsiteY261" fmla="*/ 990600 h 1347788"/>
              <a:gd name="connsiteX262" fmla="*/ 507207 w 2478882"/>
              <a:gd name="connsiteY262" fmla="*/ 1007269 h 1347788"/>
              <a:gd name="connsiteX263" fmla="*/ 516732 w 2478882"/>
              <a:gd name="connsiteY263" fmla="*/ 1019175 h 1347788"/>
              <a:gd name="connsiteX264" fmla="*/ 507207 w 2478882"/>
              <a:gd name="connsiteY264" fmla="*/ 1028700 h 1347788"/>
              <a:gd name="connsiteX265" fmla="*/ 507207 w 2478882"/>
              <a:gd name="connsiteY265" fmla="*/ 1028700 h 1347788"/>
              <a:gd name="connsiteX266" fmla="*/ 497682 w 2478882"/>
              <a:gd name="connsiteY266" fmla="*/ 1054894 h 1347788"/>
              <a:gd name="connsiteX267" fmla="*/ 469107 w 2478882"/>
              <a:gd name="connsiteY267" fmla="*/ 1076325 h 1347788"/>
              <a:gd name="connsiteX268" fmla="*/ 454819 w 2478882"/>
              <a:gd name="connsiteY268" fmla="*/ 1071563 h 1347788"/>
              <a:gd name="connsiteX269" fmla="*/ 438150 w 2478882"/>
              <a:gd name="connsiteY269" fmla="*/ 1085850 h 1347788"/>
              <a:gd name="connsiteX270" fmla="*/ 431007 w 2478882"/>
              <a:gd name="connsiteY270" fmla="*/ 1083469 h 1347788"/>
              <a:gd name="connsiteX271" fmla="*/ 433388 w 2478882"/>
              <a:gd name="connsiteY271" fmla="*/ 1059657 h 1347788"/>
              <a:gd name="connsiteX272" fmla="*/ 435769 w 2478882"/>
              <a:gd name="connsiteY272" fmla="*/ 1035844 h 1347788"/>
              <a:gd name="connsiteX273" fmla="*/ 426244 w 2478882"/>
              <a:gd name="connsiteY273" fmla="*/ 1031082 h 1347788"/>
              <a:gd name="connsiteX274" fmla="*/ 423863 w 2478882"/>
              <a:gd name="connsiteY274" fmla="*/ 1047750 h 1347788"/>
              <a:gd name="connsiteX275" fmla="*/ 416719 w 2478882"/>
              <a:gd name="connsiteY275" fmla="*/ 1062038 h 1347788"/>
              <a:gd name="connsiteX276" fmla="*/ 392907 w 2478882"/>
              <a:gd name="connsiteY276" fmla="*/ 1052513 h 1347788"/>
              <a:gd name="connsiteX277" fmla="*/ 383382 w 2478882"/>
              <a:gd name="connsiteY277" fmla="*/ 1050132 h 1347788"/>
              <a:gd name="connsiteX278" fmla="*/ 383382 w 2478882"/>
              <a:gd name="connsiteY278" fmla="*/ 1069182 h 1347788"/>
              <a:gd name="connsiteX279" fmla="*/ 404813 w 2478882"/>
              <a:gd name="connsiteY279" fmla="*/ 1088232 h 1347788"/>
              <a:gd name="connsiteX280" fmla="*/ 376238 w 2478882"/>
              <a:gd name="connsiteY280" fmla="*/ 1090613 h 1347788"/>
              <a:gd name="connsiteX281" fmla="*/ 371475 w 2478882"/>
              <a:gd name="connsiteY281" fmla="*/ 1100138 h 1347788"/>
              <a:gd name="connsiteX282" fmla="*/ 342900 w 2478882"/>
              <a:gd name="connsiteY282" fmla="*/ 1090613 h 1347788"/>
              <a:gd name="connsiteX283" fmla="*/ 342900 w 2478882"/>
              <a:gd name="connsiteY283" fmla="*/ 1109663 h 1347788"/>
              <a:gd name="connsiteX284" fmla="*/ 333375 w 2478882"/>
              <a:gd name="connsiteY284" fmla="*/ 1121569 h 1347788"/>
              <a:gd name="connsiteX285" fmla="*/ 323850 w 2478882"/>
              <a:gd name="connsiteY285" fmla="*/ 1121569 h 1347788"/>
              <a:gd name="connsiteX286" fmla="*/ 316707 w 2478882"/>
              <a:gd name="connsiteY286" fmla="*/ 1088232 h 1347788"/>
              <a:gd name="connsiteX287" fmla="*/ 290513 w 2478882"/>
              <a:gd name="connsiteY287" fmla="*/ 1073944 h 1347788"/>
              <a:gd name="connsiteX288" fmla="*/ 271463 w 2478882"/>
              <a:gd name="connsiteY288" fmla="*/ 1062038 h 1347788"/>
              <a:gd name="connsiteX289" fmla="*/ 278607 w 2478882"/>
              <a:gd name="connsiteY289" fmla="*/ 1012032 h 1347788"/>
              <a:gd name="connsiteX290" fmla="*/ 285750 w 2478882"/>
              <a:gd name="connsiteY290" fmla="*/ 978694 h 1347788"/>
              <a:gd name="connsiteX291" fmla="*/ 328613 w 2478882"/>
              <a:gd name="connsiteY291" fmla="*/ 954882 h 1347788"/>
              <a:gd name="connsiteX292" fmla="*/ 338138 w 2478882"/>
              <a:gd name="connsiteY292" fmla="*/ 938213 h 1347788"/>
              <a:gd name="connsiteX293" fmla="*/ 350044 w 2478882"/>
              <a:gd name="connsiteY293" fmla="*/ 912019 h 1347788"/>
              <a:gd name="connsiteX294" fmla="*/ 350044 w 2478882"/>
              <a:gd name="connsiteY294" fmla="*/ 912019 h 1347788"/>
              <a:gd name="connsiteX295" fmla="*/ 321469 w 2478882"/>
              <a:gd name="connsiteY295" fmla="*/ 919163 h 1347788"/>
              <a:gd name="connsiteX296" fmla="*/ 314325 w 2478882"/>
              <a:gd name="connsiteY296" fmla="*/ 895350 h 1347788"/>
              <a:gd name="connsiteX297" fmla="*/ 311944 w 2478882"/>
              <a:gd name="connsiteY297" fmla="*/ 916782 h 1347788"/>
              <a:gd name="connsiteX298" fmla="*/ 300038 w 2478882"/>
              <a:gd name="connsiteY298" fmla="*/ 950119 h 1347788"/>
              <a:gd name="connsiteX299" fmla="*/ 288132 w 2478882"/>
              <a:gd name="connsiteY299" fmla="*/ 942975 h 1347788"/>
              <a:gd name="connsiteX300" fmla="*/ 288132 w 2478882"/>
              <a:gd name="connsiteY300" fmla="*/ 919163 h 1347788"/>
              <a:gd name="connsiteX301" fmla="*/ 288132 w 2478882"/>
              <a:gd name="connsiteY301" fmla="*/ 907257 h 1347788"/>
              <a:gd name="connsiteX302" fmla="*/ 278607 w 2478882"/>
              <a:gd name="connsiteY302" fmla="*/ 895350 h 1347788"/>
              <a:gd name="connsiteX303" fmla="*/ 269082 w 2478882"/>
              <a:gd name="connsiteY303" fmla="*/ 902494 h 1347788"/>
              <a:gd name="connsiteX304" fmla="*/ 264319 w 2478882"/>
              <a:gd name="connsiteY304" fmla="*/ 938213 h 1347788"/>
              <a:gd name="connsiteX305" fmla="*/ 280988 w 2478882"/>
              <a:gd name="connsiteY305" fmla="*/ 957263 h 1347788"/>
              <a:gd name="connsiteX306" fmla="*/ 276225 w 2478882"/>
              <a:gd name="connsiteY306" fmla="*/ 976313 h 1347788"/>
              <a:gd name="connsiteX307" fmla="*/ 264319 w 2478882"/>
              <a:gd name="connsiteY307" fmla="*/ 1007269 h 1347788"/>
              <a:gd name="connsiteX308" fmla="*/ 250032 w 2478882"/>
              <a:gd name="connsiteY308" fmla="*/ 1031082 h 1347788"/>
              <a:gd name="connsiteX309" fmla="*/ 207169 w 2478882"/>
              <a:gd name="connsiteY309" fmla="*/ 1019175 h 1347788"/>
              <a:gd name="connsiteX310" fmla="*/ 200025 w 2478882"/>
              <a:gd name="connsiteY310" fmla="*/ 988219 h 1347788"/>
              <a:gd name="connsiteX311" fmla="*/ 157163 w 2478882"/>
              <a:gd name="connsiteY311" fmla="*/ 962025 h 1347788"/>
              <a:gd name="connsiteX312" fmla="*/ 104775 w 2478882"/>
              <a:gd name="connsiteY312" fmla="*/ 940594 h 1347788"/>
              <a:gd name="connsiteX313" fmla="*/ 61913 w 2478882"/>
              <a:gd name="connsiteY313" fmla="*/ 902494 h 1347788"/>
              <a:gd name="connsiteX314" fmla="*/ 35719 w 2478882"/>
              <a:gd name="connsiteY314" fmla="*/ 864394 h 1347788"/>
              <a:gd name="connsiteX315" fmla="*/ 11907 w 2478882"/>
              <a:gd name="connsiteY315" fmla="*/ 804863 h 1347788"/>
              <a:gd name="connsiteX316" fmla="*/ 0 w 2478882"/>
              <a:gd name="connsiteY316" fmla="*/ 735807 h 1347788"/>
              <a:gd name="connsiteX317" fmla="*/ 2382 w 2478882"/>
              <a:gd name="connsiteY317" fmla="*/ 676275 h 1347788"/>
              <a:gd name="connsiteX318" fmla="*/ 2382 w 2478882"/>
              <a:gd name="connsiteY318" fmla="*/ 645319 h 1347788"/>
              <a:gd name="connsiteX319" fmla="*/ 2052638 w 2478882"/>
              <a:gd name="connsiteY319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238375 w 2478882"/>
              <a:gd name="connsiteY13" fmla="*/ 719138 h 1347788"/>
              <a:gd name="connsiteX14" fmla="*/ 2266950 w 2478882"/>
              <a:gd name="connsiteY14" fmla="*/ 764382 h 1347788"/>
              <a:gd name="connsiteX15" fmla="*/ 2288382 w 2478882"/>
              <a:gd name="connsiteY15" fmla="*/ 821532 h 1347788"/>
              <a:gd name="connsiteX16" fmla="*/ 2297907 w 2478882"/>
              <a:gd name="connsiteY16" fmla="*/ 871538 h 1347788"/>
              <a:gd name="connsiteX17" fmla="*/ 2340769 w 2478882"/>
              <a:gd name="connsiteY17" fmla="*/ 909638 h 1347788"/>
              <a:gd name="connsiteX18" fmla="*/ 2343150 w 2478882"/>
              <a:gd name="connsiteY18" fmla="*/ 950119 h 1347788"/>
              <a:gd name="connsiteX19" fmla="*/ 2347913 w 2478882"/>
              <a:gd name="connsiteY19" fmla="*/ 964407 h 1347788"/>
              <a:gd name="connsiteX20" fmla="*/ 2364582 w 2478882"/>
              <a:gd name="connsiteY20" fmla="*/ 978694 h 1347788"/>
              <a:gd name="connsiteX21" fmla="*/ 2359819 w 2478882"/>
              <a:gd name="connsiteY21" fmla="*/ 995363 h 1347788"/>
              <a:gd name="connsiteX22" fmla="*/ 2393157 w 2478882"/>
              <a:gd name="connsiteY22" fmla="*/ 1019175 h 1347788"/>
              <a:gd name="connsiteX23" fmla="*/ 2409825 w 2478882"/>
              <a:gd name="connsiteY23" fmla="*/ 1059657 h 1347788"/>
              <a:gd name="connsiteX24" fmla="*/ 2390775 w 2478882"/>
              <a:gd name="connsiteY24" fmla="*/ 1069182 h 1347788"/>
              <a:gd name="connsiteX25" fmla="*/ 2376488 w 2478882"/>
              <a:gd name="connsiteY25" fmla="*/ 1047750 h 1347788"/>
              <a:gd name="connsiteX26" fmla="*/ 2364582 w 2478882"/>
              <a:gd name="connsiteY26" fmla="*/ 1035844 h 1347788"/>
              <a:gd name="connsiteX27" fmla="*/ 2355057 w 2478882"/>
              <a:gd name="connsiteY27" fmla="*/ 1035844 h 1347788"/>
              <a:gd name="connsiteX28" fmla="*/ 2352675 w 2478882"/>
              <a:gd name="connsiteY28" fmla="*/ 1057275 h 1347788"/>
              <a:gd name="connsiteX29" fmla="*/ 2371725 w 2478882"/>
              <a:gd name="connsiteY29" fmla="*/ 1090613 h 1347788"/>
              <a:gd name="connsiteX30" fmla="*/ 2386013 w 2478882"/>
              <a:gd name="connsiteY30" fmla="*/ 1104900 h 1347788"/>
              <a:gd name="connsiteX31" fmla="*/ 2400300 w 2478882"/>
              <a:gd name="connsiteY31" fmla="*/ 1085850 h 1347788"/>
              <a:gd name="connsiteX32" fmla="*/ 2414588 w 2478882"/>
              <a:gd name="connsiteY32" fmla="*/ 1090613 h 1347788"/>
              <a:gd name="connsiteX33" fmla="*/ 2421732 w 2478882"/>
              <a:gd name="connsiteY33" fmla="*/ 1116807 h 1347788"/>
              <a:gd name="connsiteX34" fmla="*/ 2424113 w 2478882"/>
              <a:gd name="connsiteY34" fmla="*/ 1128713 h 1347788"/>
              <a:gd name="connsiteX35" fmla="*/ 2400300 w 2478882"/>
              <a:gd name="connsiteY35" fmla="*/ 1131094 h 1347788"/>
              <a:gd name="connsiteX36" fmla="*/ 2414588 w 2478882"/>
              <a:gd name="connsiteY36" fmla="*/ 1152525 h 1347788"/>
              <a:gd name="connsiteX37" fmla="*/ 2443163 w 2478882"/>
              <a:gd name="connsiteY37" fmla="*/ 1159669 h 1347788"/>
              <a:gd name="connsiteX38" fmla="*/ 2462213 w 2478882"/>
              <a:gd name="connsiteY38" fmla="*/ 1190625 h 1347788"/>
              <a:gd name="connsiteX39" fmla="*/ 2455069 w 2478882"/>
              <a:gd name="connsiteY39" fmla="*/ 1235869 h 1347788"/>
              <a:gd name="connsiteX40" fmla="*/ 2459832 w 2478882"/>
              <a:gd name="connsiteY40" fmla="*/ 1290638 h 1347788"/>
              <a:gd name="connsiteX41" fmla="*/ 2478882 w 2478882"/>
              <a:gd name="connsiteY41" fmla="*/ 1347788 h 1347788"/>
              <a:gd name="connsiteX42" fmla="*/ 2457450 w 2478882"/>
              <a:gd name="connsiteY42" fmla="*/ 1347788 h 1347788"/>
              <a:gd name="connsiteX43" fmla="*/ 2428875 w 2478882"/>
              <a:gd name="connsiteY43" fmla="*/ 1335882 h 1347788"/>
              <a:gd name="connsiteX44" fmla="*/ 2412207 w 2478882"/>
              <a:gd name="connsiteY44" fmla="*/ 1335882 h 1347788"/>
              <a:gd name="connsiteX45" fmla="*/ 2395538 w 2478882"/>
              <a:gd name="connsiteY45" fmla="*/ 1326357 h 1347788"/>
              <a:gd name="connsiteX46" fmla="*/ 2378869 w 2478882"/>
              <a:gd name="connsiteY46" fmla="*/ 1316832 h 1347788"/>
              <a:gd name="connsiteX47" fmla="*/ 2383632 w 2478882"/>
              <a:gd name="connsiteY47" fmla="*/ 1269207 h 1347788"/>
              <a:gd name="connsiteX48" fmla="*/ 2336007 w 2478882"/>
              <a:gd name="connsiteY48" fmla="*/ 1245394 h 1347788"/>
              <a:gd name="connsiteX49" fmla="*/ 2297907 w 2478882"/>
              <a:gd name="connsiteY49" fmla="*/ 1233488 h 1347788"/>
              <a:gd name="connsiteX50" fmla="*/ 2238375 w 2478882"/>
              <a:gd name="connsiteY50" fmla="*/ 1214438 h 1347788"/>
              <a:gd name="connsiteX51" fmla="*/ 2185988 w 2478882"/>
              <a:gd name="connsiteY51" fmla="*/ 1212057 h 1347788"/>
              <a:gd name="connsiteX52" fmla="*/ 2164557 w 2478882"/>
              <a:gd name="connsiteY52" fmla="*/ 1207294 h 1347788"/>
              <a:gd name="connsiteX53" fmla="*/ 2193132 w 2478882"/>
              <a:gd name="connsiteY53" fmla="*/ 1188244 h 1347788"/>
              <a:gd name="connsiteX54" fmla="*/ 2178844 w 2478882"/>
              <a:gd name="connsiteY54" fmla="*/ 1185863 h 1347788"/>
              <a:gd name="connsiteX55" fmla="*/ 2183607 w 2478882"/>
              <a:gd name="connsiteY55" fmla="*/ 1169194 h 1347788"/>
              <a:gd name="connsiteX56" fmla="*/ 2205038 w 2478882"/>
              <a:gd name="connsiteY56" fmla="*/ 1145382 h 1347788"/>
              <a:gd name="connsiteX57" fmla="*/ 2197894 w 2478882"/>
              <a:gd name="connsiteY57" fmla="*/ 1140619 h 1347788"/>
              <a:gd name="connsiteX58" fmla="*/ 2166938 w 2478882"/>
              <a:gd name="connsiteY58" fmla="*/ 1164432 h 1347788"/>
              <a:gd name="connsiteX59" fmla="*/ 2155032 w 2478882"/>
              <a:gd name="connsiteY59" fmla="*/ 1164432 h 1347788"/>
              <a:gd name="connsiteX60" fmla="*/ 2147888 w 2478882"/>
              <a:gd name="connsiteY60" fmla="*/ 1152525 h 1347788"/>
              <a:gd name="connsiteX61" fmla="*/ 2138363 w 2478882"/>
              <a:gd name="connsiteY61" fmla="*/ 1147763 h 1347788"/>
              <a:gd name="connsiteX62" fmla="*/ 2119313 w 2478882"/>
              <a:gd name="connsiteY62" fmla="*/ 1152525 h 1347788"/>
              <a:gd name="connsiteX63" fmla="*/ 2126457 w 2478882"/>
              <a:gd name="connsiteY63" fmla="*/ 1173957 h 1347788"/>
              <a:gd name="connsiteX64" fmla="*/ 2102644 w 2478882"/>
              <a:gd name="connsiteY64" fmla="*/ 1176338 h 1347788"/>
              <a:gd name="connsiteX65" fmla="*/ 2088357 w 2478882"/>
              <a:gd name="connsiteY65" fmla="*/ 1169194 h 1347788"/>
              <a:gd name="connsiteX66" fmla="*/ 2078832 w 2478882"/>
              <a:gd name="connsiteY66" fmla="*/ 1154907 h 1347788"/>
              <a:gd name="connsiteX67" fmla="*/ 2066925 w 2478882"/>
              <a:gd name="connsiteY67" fmla="*/ 1162050 h 1347788"/>
              <a:gd name="connsiteX68" fmla="*/ 2040732 w 2478882"/>
              <a:gd name="connsiteY68" fmla="*/ 1164432 h 1347788"/>
              <a:gd name="connsiteX69" fmla="*/ 1971675 w 2478882"/>
              <a:gd name="connsiteY69" fmla="*/ 1154907 h 1347788"/>
              <a:gd name="connsiteX70" fmla="*/ 1935957 w 2478882"/>
              <a:gd name="connsiteY70" fmla="*/ 1138238 h 1347788"/>
              <a:gd name="connsiteX71" fmla="*/ 1921669 w 2478882"/>
              <a:gd name="connsiteY71" fmla="*/ 1104900 h 1347788"/>
              <a:gd name="connsiteX72" fmla="*/ 1921669 w 2478882"/>
              <a:gd name="connsiteY72" fmla="*/ 1083469 h 1347788"/>
              <a:gd name="connsiteX73" fmla="*/ 1893094 w 2478882"/>
              <a:gd name="connsiteY73" fmla="*/ 1057275 h 1347788"/>
              <a:gd name="connsiteX74" fmla="*/ 1869282 w 2478882"/>
              <a:gd name="connsiteY74" fmla="*/ 1042988 h 1347788"/>
              <a:gd name="connsiteX75" fmla="*/ 1850232 w 2478882"/>
              <a:gd name="connsiteY75" fmla="*/ 1028700 h 1347788"/>
              <a:gd name="connsiteX76" fmla="*/ 1843088 w 2478882"/>
              <a:gd name="connsiteY76" fmla="*/ 1016794 h 1347788"/>
              <a:gd name="connsiteX77" fmla="*/ 1804988 w 2478882"/>
              <a:gd name="connsiteY77" fmla="*/ 1012032 h 1347788"/>
              <a:gd name="connsiteX78" fmla="*/ 1769269 w 2478882"/>
              <a:gd name="connsiteY78" fmla="*/ 1007269 h 1347788"/>
              <a:gd name="connsiteX79" fmla="*/ 1750219 w 2478882"/>
              <a:gd name="connsiteY79" fmla="*/ 981075 h 1347788"/>
              <a:gd name="connsiteX80" fmla="*/ 1709738 w 2478882"/>
              <a:gd name="connsiteY80" fmla="*/ 962025 h 1347788"/>
              <a:gd name="connsiteX81" fmla="*/ 1678782 w 2478882"/>
              <a:gd name="connsiteY81" fmla="*/ 947738 h 1347788"/>
              <a:gd name="connsiteX82" fmla="*/ 1659732 w 2478882"/>
              <a:gd name="connsiteY82" fmla="*/ 945357 h 1347788"/>
              <a:gd name="connsiteX83" fmla="*/ 1659732 w 2478882"/>
              <a:gd name="connsiteY83" fmla="*/ 921544 h 1347788"/>
              <a:gd name="connsiteX84" fmla="*/ 1640682 w 2478882"/>
              <a:gd name="connsiteY84" fmla="*/ 928688 h 1347788"/>
              <a:gd name="connsiteX85" fmla="*/ 1640682 w 2478882"/>
              <a:gd name="connsiteY85" fmla="*/ 928688 h 1347788"/>
              <a:gd name="connsiteX86" fmla="*/ 1619250 w 2478882"/>
              <a:gd name="connsiteY86" fmla="*/ 892969 h 1347788"/>
              <a:gd name="connsiteX87" fmla="*/ 1595438 w 2478882"/>
              <a:gd name="connsiteY87" fmla="*/ 871538 h 1347788"/>
              <a:gd name="connsiteX88" fmla="*/ 1581150 w 2478882"/>
              <a:gd name="connsiteY88" fmla="*/ 864394 h 1347788"/>
              <a:gd name="connsiteX89" fmla="*/ 1581150 w 2478882"/>
              <a:gd name="connsiteY89" fmla="*/ 845344 h 1347788"/>
              <a:gd name="connsiteX90" fmla="*/ 1602582 w 2478882"/>
              <a:gd name="connsiteY90" fmla="*/ 835819 h 1347788"/>
              <a:gd name="connsiteX91" fmla="*/ 1633538 w 2478882"/>
              <a:gd name="connsiteY91" fmla="*/ 842963 h 1347788"/>
              <a:gd name="connsiteX92" fmla="*/ 1657350 w 2478882"/>
              <a:gd name="connsiteY92" fmla="*/ 828675 h 1347788"/>
              <a:gd name="connsiteX93" fmla="*/ 1669257 w 2478882"/>
              <a:gd name="connsiteY93" fmla="*/ 816769 h 1347788"/>
              <a:gd name="connsiteX94" fmla="*/ 1688307 w 2478882"/>
              <a:gd name="connsiteY94" fmla="*/ 804863 h 1347788"/>
              <a:gd name="connsiteX95" fmla="*/ 1650207 w 2478882"/>
              <a:gd name="connsiteY95" fmla="*/ 771525 h 1347788"/>
              <a:gd name="connsiteX96" fmla="*/ 1624013 w 2478882"/>
              <a:gd name="connsiteY96" fmla="*/ 778669 h 1347788"/>
              <a:gd name="connsiteX97" fmla="*/ 1626393 w 2478882"/>
              <a:gd name="connsiteY97" fmla="*/ 795338 h 1347788"/>
              <a:gd name="connsiteX98" fmla="*/ 1607344 w 2478882"/>
              <a:gd name="connsiteY98" fmla="*/ 802481 h 1347788"/>
              <a:gd name="connsiteX99" fmla="*/ 1581151 w 2478882"/>
              <a:gd name="connsiteY99" fmla="*/ 809625 h 1347788"/>
              <a:gd name="connsiteX100" fmla="*/ 1559719 w 2478882"/>
              <a:gd name="connsiteY100" fmla="*/ 819150 h 1347788"/>
              <a:gd name="connsiteX101" fmla="*/ 1552575 w 2478882"/>
              <a:gd name="connsiteY101" fmla="*/ 835819 h 1347788"/>
              <a:gd name="connsiteX102" fmla="*/ 1531144 w 2478882"/>
              <a:gd name="connsiteY102" fmla="*/ 835819 h 1347788"/>
              <a:gd name="connsiteX103" fmla="*/ 1516857 w 2478882"/>
              <a:gd name="connsiteY103" fmla="*/ 845344 h 1347788"/>
              <a:gd name="connsiteX104" fmla="*/ 1485900 w 2478882"/>
              <a:gd name="connsiteY104" fmla="*/ 840582 h 1347788"/>
              <a:gd name="connsiteX105" fmla="*/ 1438275 w 2478882"/>
              <a:gd name="connsiteY105" fmla="*/ 835819 h 1347788"/>
              <a:gd name="connsiteX106" fmla="*/ 1416844 w 2478882"/>
              <a:gd name="connsiteY106" fmla="*/ 821532 h 1347788"/>
              <a:gd name="connsiteX107" fmla="*/ 1385888 w 2478882"/>
              <a:gd name="connsiteY107" fmla="*/ 823913 h 1347788"/>
              <a:gd name="connsiteX108" fmla="*/ 1359694 w 2478882"/>
              <a:gd name="connsiteY108" fmla="*/ 833438 h 1347788"/>
              <a:gd name="connsiteX109" fmla="*/ 1343025 w 2478882"/>
              <a:gd name="connsiteY109" fmla="*/ 828675 h 1347788"/>
              <a:gd name="connsiteX110" fmla="*/ 1323975 w 2478882"/>
              <a:gd name="connsiteY110" fmla="*/ 800100 h 1347788"/>
              <a:gd name="connsiteX111" fmla="*/ 1323975 w 2478882"/>
              <a:gd name="connsiteY111" fmla="*/ 788194 h 1347788"/>
              <a:gd name="connsiteX112" fmla="*/ 1314450 w 2478882"/>
              <a:gd name="connsiteY112" fmla="*/ 812007 h 1347788"/>
              <a:gd name="connsiteX113" fmla="*/ 1319213 w 2478882"/>
              <a:gd name="connsiteY113" fmla="*/ 845344 h 1347788"/>
              <a:gd name="connsiteX114" fmla="*/ 1312069 w 2478882"/>
              <a:gd name="connsiteY114" fmla="*/ 864394 h 1347788"/>
              <a:gd name="connsiteX115" fmla="*/ 1283494 w 2478882"/>
              <a:gd name="connsiteY115" fmla="*/ 864394 h 1347788"/>
              <a:gd name="connsiteX116" fmla="*/ 1264444 w 2478882"/>
              <a:gd name="connsiteY116" fmla="*/ 850107 h 1347788"/>
              <a:gd name="connsiteX117" fmla="*/ 1243013 w 2478882"/>
              <a:gd name="connsiteY117" fmla="*/ 850107 h 1347788"/>
              <a:gd name="connsiteX118" fmla="*/ 1219200 w 2478882"/>
              <a:gd name="connsiteY118" fmla="*/ 840582 h 1347788"/>
              <a:gd name="connsiteX119" fmla="*/ 1212057 w 2478882"/>
              <a:gd name="connsiteY119" fmla="*/ 833438 h 1347788"/>
              <a:gd name="connsiteX120" fmla="*/ 1212057 w 2478882"/>
              <a:gd name="connsiteY120" fmla="*/ 809625 h 1347788"/>
              <a:gd name="connsiteX121" fmla="*/ 1214438 w 2478882"/>
              <a:gd name="connsiteY121" fmla="*/ 785813 h 1347788"/>
              <a:gd name="connsiteX122" fmla="*/ 1219200 w 2478882"/>
              <a:gd name="connsiteY122" fmla="*/ 762000 h 1347788"/>
              <a:gd name="connsiteX123" fmla="*/ 1235869 w 2478882"/>
              <a:gd name="connsiteY123" fmla="*/ 747713 h 1347788"/>
              <a:gd name="connsiteX124" fmla="*/ 1243013 w 2478882"/>
              <a:gd name="connsiteY124" fmla="*/ 740569 h 1347788"/>
              <a:gd name="connsiteX125" fmla="*/ 1233488 w 2478882"/>
              <a:gd name="connsiteY125" fmla="*/ 716757 h 1347788"/>
              <a:gd name="connsiteX126" fmla="*/ 1200150 w 2478882"/>
              <a:gd name="connsiteY126" fmla="*/ 688182 h 1347788"/>
              <a:gd name="connsiteX127" fmla="*/ 1176338 w 2478882"/>
              <a:gd name="connsiteY127" fmla="*/ 671513 h 1347788"/>
              <a:gd name="connsiteX128" fmla="*/ 1162050 w 2478882"/>
              <a:gd name="connsiteY128" fmla="*/ 652463 h 1347788"/>
              <a:gd name="connsiteX129" fmla="*/ 1162050 w 2478882"/>
              <a:gd name="connsiteY129" fmla="*/ 652463 h 1347788"/>
              <a:gd name="connsiteX130" fmla="*/ 1166813 w 2478882"/>
              <a:gd name="connsiteY130" fmla="*/ 690563 h 1347788"/>
              <a:gd name="connsiteX131" fmla="*/ 1169194 w 2478882"/>
              <a:gd name="connsiteY131" fmla="*/ 719138 h 1347788"/>
              <a:gd name="connsiteX132" fmla="*/ 1195388 w 2478882"/>
              <a:gd name="connsiteY132" fmla="*/ 731044 h 1347788"/>
              <a:gd name="connsiteX133" fmla="*/ 1204913 w 2478882"/>
              <a:gd name="connsiteY133" fmla="*/ 745332 h 1347788"/>
              <a:gd name="connsiteX134" fmla="*/ 1195388 w 2478882"/>
              <a:gd name="connsiteY134" fmla="*/ 771525 h 1347788"/>
              <a:gd name="connsiteX135" fmla="*/ 1197769 w 2478882"/>
              <a:gd name="connsiteY135" fmla="*/ 797719 h 1347788"/>
              <a:gd name="connsiteX136" fmla="*/ 1190625 w 2478882"/>
              <a:gd name="connsiteY136" fmla="*/ 819150 h 1347788"/>
              <a:gd name="connsiteX137" fmla="*/ 1195388 w 2478882"/>
              <a:gd name="connsiteY137" fmla="*/ 838200 h 1347788"/>
              <a:gd name="connsiteX138" fmla="*/ 1195388 w 2478882"/>
              <a:gd name="connsiteY138" fmla="*/ 838200 h 1347788"/>
              <a:gd name="connsiteX139" fmla="*/ 1166813 w 2478882"/>
              <a:gd name="connsiteY139" fmla="*/ 838200 h 1347788"/>
              <a:gd name="connsiteX140" fmla="*/ 1150144 w 2478882"/>
              <a:gd name="connsiteY140" fmla="*/ 838200 h 1347788"/>
              <a:gd name="connsiteX141" fmla="*/ 1131094 w 2478882"/>
              <a:gd name="connsiteY141" fmla="*/ 847725 h 1347788"/>
              <a:gd name="connsiteX142" fmla="*/ 1114425 w 2478882"/>
              <a:gd name="connsiteY142" fmla="*/ 838200 h 1347788"/>
              <a:gd name="connsiteX143" fmla="*/ 1088232 w 2478882"/>
              <a:gd name="connsiteY143" fmla="*/ 847725 h 1347788"/>
              <a:gd name="connsiteX144" fmla="*/ 1066800 w 2478882"/>
              <a:gd name="connsiteY144" fmla="*/ 854869 h 1347788"/>
              <a:gd name="connsiteX145" fmla="*/ 1059657 w 2478882"/>
              <a:gd name="connsiteY145" fmla="*/ 842963 h 1347788"/>
              <a:gd name="connsiteX146" fmla="*/ 1031082 w 2478882"/>
              <a:gd name="connsiteY146" fmla="*/ 852488 h 1347788"/>
              <a:gd name="connsiteX147" fmla="*/ 992982 w 2478882"/>
              <a:gd name="connsiteY147" fmla="*/ 823913 h 1347788"/>
              <a:gd name="connsiteX148" fmla="*/ 964407 w 2478882"/>
              <a:gd name="connsiteY148" fmla="*/ 826294 h 1347788"/>
              <a:gd name="connsiteX149" fmla="*/ 942975 w 2478882"/>
              <a:gd name="connsiteY149" fmla="*/ 835819 h 1347788"/>
              <a:gd name="connsiteX150" fmla="*/ 921544 w 2478882"/>
              <a:gd name="connsiteY150" fmla="*/ 852488 h 1347788"/>
              <a:gd name="connsiteX151" fmla="*/ 909638 w 2478882"/>
              <a:gd name="connsiteY151" fmla="*/ 833438 h 1347788"/>
              <a:gd name="connsiteX152" fmla="*/ 919163 w 2478882"/>
              <a:gd name="connsiteY152" fmla="*/ 807244 h 1347788"/>
              <a:gd name="connsiteX153" fmla="*/ 921544 w 2478882"/>
              <a:gd name="connsiteY153" fmla="*/ 797719 h 1347788"/>
              <a:gd name="connsiteX154" fmla="*/ 914400 w 2478882"/>
              <a:gd name="connsiteY154" fmla="*/ 778669 h 1347788"/>
              <a:gd name="connsiteX155" fmla="*/ 907257 w 2478882"/>
              <a:gd name="connsiteY155" fmla="*/ 771525 h 1347788"/>
              <a:gd name="connsiteX156" fmla="*/ 897732 w 2478882"/>
              <a:gd name="connsiteY156" fmla="*/ 800100 h 1347788"/>
              <a:gd name="connsiteX157" fmla="*/ 897732 w 2478882"/>
              <a:gd name="connsiteY157" fmla="*/ 823913 h 1347788"/>
              <a:gd name="connsiteX158" fmla="*/ 869157 w 2478882"/>
              <a:gd name="connsiteY158" fmla="*/ 828675 h 1347788"/>
              <a:gd name="connsiteX159" fmla="*/ 850107 w 2478882"/>
              <a:gd name="connsiteY159" fmla="*/ 833438 h 1347788"/>
              <a:gd name="connsiteX160" fmla="*/ 828675 w 2478882"/>
              <a:gd name="connsiteY160" fmla="*/ 804863 h 1347788"/>
              <a:gd name="connsiteX161" fmla="*/ 814388 w 2478882"/>
              <a:gd name="connsiteY161" fmla="*/ 783432 h 1347788"/>
              <a:gd name="connsiteX162" fmla="*/ 807244 w 2478882"/>
              <a:gd name="connsiteY162" fmla="*/ 759619 h 1347788"/>
              <a:gd name="connsiteX163" fmla="*/ 804863 w 2478882"/>
              <a:gd name="connsiteY163" fmla="*/ 733425 h 1347788"/>
              <a:gd name="connsiteX164" fmla="*/ 783432 w 2478882"/>
              <a:gd name="connsiteY164" fmla="*/ 692944 h 1347788"/>
              <a:gd name="connsiteX165" fmla="*/ 783432 w 2478882"/>
              <a:gd name="connsiteY165" fmla="*/ 719138 h 1347788"/>
              <a:gd name="connsiteX166" fmla="*/ 785813 w 2478882"/>
              <a:gd name="connsiteY166" fmla="*/ 757238 h 1347788"/>
              <a:gd name="connsiteX167" fmla="*/ 800100 w 2478882"/>
              <a:gd name="connsiteY167" fmla="*/ 792957 h 1347788"/>
              <a:gd name="connsiteX168" fmla="*/ 823913 w 2478882"/>
              <a:gd name="connsiteY168" fmla="*/ 833438 h 1347788"/>
              <a:gd name="connsiteX169" fmla="*/ 845344 w 2478882"/>
              <a:gd name="connsiteY169" fmla="*/ 854869 h 1347788"/>
              <a:gd name="connsiteX170" fmla="*/ 838200 w 2478882"/>
              <a:gd name="connsiteY170" fmla="*/ 873919 h 1347788"/>
              <a:gd name="connsiteX171" fmla="*/ 823913 w 2478882"/>
              <a:gd name="connsiteY171" fmla="*/ 902494 h 1347788"/>
              <a:gd name="connsiteX172" fmla="*/ 823913 w 2478882"/>
              <a:gd name="connsiteY172" fmla="*/ 902494 h 1347788"/>
              <a:gd name="connsiteX173" fmla="*/ 800100 w 2478882"/>
              <a:gd name="connsiteY173" fmla="*/ 902494 h 1347788"/>
              <a:gd name="connsiteX174" fmla="*/ 809625 w 2478882"/>
              <a:gd name="connsiteY174" fmla="*/ 869157 h 1347788"/>
              <a:gd name="connsiteX175" fmla="*/ 795338 w 2478882"/>
              <a:gd name="connsiteY175" fmla="*/ 885825 h 1347788"/>
              <a:gd name="connsiteX176" fmla="*/ 788194 w 2478882"/>
              <a:gd name="connsiteY176" fmla="*/ 862013 h 1347788"/>
              <a:gd name="connsiteX177" fmla="*/ 769144 w 2478882"/>
              <a:gd name="connsiteY177" fmla="*/ 864394 h 1347788"/>
              <a:gd name="connsiteX178" fmla="*/ 750094 w 2478882"/>
              <a:gd name="connsiteY178" fmla="*/ 862013 h 1347788"/>
              <a:gd name="connsiteX179" fmla="*/ 742950 w 2478882"/>
              <a:gd name="connsiteY179" fmla="*/ 852488 h 1347788"/>
              <a:gd name="connsiteX180" fmla="*/ 742950 w 2478882"/>
              <a:gd name="connsiteY180" fmla="*/ 852488 h 1347788"/>
              <a:gd name="connsiteX181" fmla="*/ 728663 w 2478882"/>
              <a:gd name="connsiteY181" fmla="*/ 850107 h 1347788"/>
              <a:gd name="connsiteX182" fmla="*/ 711994 w 2478882"/>
              <a:gd name="connsiteY182" fmla="*/ 850107 h 1347788"/>
              <a:gd name="connsiteX183" fmla="*/ 700088 w 2478882"/>
              <a:gd name="connsiteY183" fmla="*/ 866775 h 1347788"/>
              <a:gd name="connsiteX184" fmla="*/ 681038 w 2478882"/>
              <a:gd name="connsiteY184" fmla="*/ 866775 h 1347788"/>
              <a:gd name="connsiteX185" fmla="*/ 669132 w 2478882"/>
              <a:gd name="connsiteY185" fmla="*/ 852488 h 1347788"/>
              <a:gd name="connsiteX186" fmla="*/ 666750 w 2478882"/>
              <a:gd name="connsiteY186" fmla="*/ 852488 h 1347788"/>
              <a:gd name="connsiteX187" fmla="*/ 652463 w 2478882"/>
              <a:gd name="connsiteY187" fmla="*/ 866775 h 1347788"/>
              <a:gd name="connsiteX188" fmla="*/ 652463 w 2478882"/>
              <a:gd name="connsiteY188" fmla="*/ 881063 h 1347788"/>
              <a:gd name="connsiteX189" fmla="*/ 661988 w 2478882"/>
              <a:gd name="connsiteY189" fmla="*/ 890588 h 1347788"/>
              <a:gd name="connsiteX190" fmla="*/ 704850 w 2478882"/>
              <a:gd name="connsiteY190" fmla="*/ 890588 h 1347788"/>
              <a:gd name="connsiteX191" fmla="*/ 738188 w 2478882"/>
              <a:gd name="connsiteY191" fmla="*/ 890588 h 1347788"/>
              <a:gd name="connsiteX192" fmla="*/ 776288 w 2478882"/>
              <a:gd name="connsiteY192" fmla="*/ 888207 h 1347788"/>
              <a:gd name="connsiteX193" fmla="*/ 783432 w 2478882"/>
              <a:gd name="connsiteY193" fmla="*/ 900113 h 1347788"/>
              <a:gd name="connsiteX194" fmla="*/ 783432 w 2478882"/>
              <a:gd name="connsiteY194" fmla="*/ 900113 h 1347788"/>
              <a:gd name="connsiteX195" fmla="*/ 754857 w 2478882"/>
              <a:gd name="connsiteY195" fmla="*/ 914400 h 1347788"/>
              <a:gd name="connsiteX196" fmla="*/ 735807 w 2478882"/>
              <a:gd name="connsiteY196" fmla="*/ 931069 h 1347788"/>
              <a:gd name="connsiteX197" fmla="*/ 735807 w 2478882"/>
              <a:gd name="connsiteY197" fmla="*/ 931069 h 1347788"/>
              <a:gd name="connsiteX198" fmla="*/ 707232 w 2478882"/>
              <a:gd name="connsiteY198" fmla="*/ 919163 h 1347788"/>
              <a:gd name="connsiteX199" fmla="*/ 690563 w 2478882"/>
              <a:gd name="connsiteY199" fmla="*/ 909638 h 1347788"/>
              <a:gd name="connsiteX200" fmla="*/ 652463 w 2478882"/>
              <a:gd name="connsiteY200" fmla="*/ 909638 h 1347788"/>
              <a:gd name="connsiteX201" fmla="*/ 619125 w 2478882"/>
              <a:gd name="connsiteY201" fmla="*/ 914400 h 1347788"/>
              <a:gd name="connsiteX202" fmla="*/ 600075 w 2478882"/>
              <a:gd name="connsiteY202" fmla="*/ 897732 h 1347788"/>
              <a:gd name="connsiteX203" fmla="*/ 590550 w 2478882"/>
              <a:gd name="connsiteY203" fmla="*/ 859632 h 1347788"/>
              <a:gd name="connsiteX204" fmla="*/ 581025 w 2478882"/>
              <a:gd name="connsiteY204" fmla="*/ 845344 h 1347788"/>
              <a:gd name="connsiteX205" fmla="*/ 573882 w 2478882"/>
              <a:gd name="connsiteY205" fmla="*/ 828675 h 1347788"/>
              <a:gd name="connsiteX206" fmla="*/ 559594 w 2478882"/>
              <a:gd name="connsiteY206" fmla="*/ 835819 h 1347788"/>
              <a:gd name="connsiteX207" fmla="*/ 559594 w 2478882"/>
              <a:gd name="connsiteY207" fmla="*/ 859632 h 1347788"/>
              <a:gd name="connsiteX208" fmla="*/ 545307 w 2478882"/>
              <a:gd name="connsiteY208" fmla="*/ 845344 h 1347788"/>
              <a:gd name="connsiteX209" fmla="*/ 523875 w 2478882"/>
              <a:gd name="connsiteY209" fmla="*/ 838200 h 1347788"/>
              <a:gd name="connsiteX210" fmla="*/ 500063 w 2478882"/>
              <a:gd name="connsiteY210" fmla="*/ 840582 h 1347788"/>
              <a:gd name="connsiteX211" fmla="*/ 492919 w 2478882"/>
              <a:gd name="connsiteY211" fmla="*/ 862013 h 1347788"/>
              <a:gd name="connsiteX212" fmla="*/ 481013 w 2478882"/>
              <a:gd name="connsiteY212" fmla="*/ 866775 h 1347788"/>
              <a:gd name="connsiteX213" fmla="*/ 461963 w 2478882"/>
              <a:gd name="connsiteY213" fmla="*/ 866775 h 1347788"/>
              <a:gd name="connsiteX214" fmla="*/ 433388 w 2478882"/>
              <a:gd name="connsiteY214" fmla="*/ 876300 h 1347788"/>
              <a:gd name="connsiteX215" fmla="*/ 419100 w 2478882"/>
              <a:gd name="connsiteY215" fmla="*/ 900113 h 1347788"/>
              <a:gd name="connsiteX216" fmla="*/ 426244 w 2478882"/>
              <a:gd name="connsiteY216" fmla="*/ 907257 h 1347788"/>
              <a:gd name="connsiteX217" fmla="*/ 466725 w 2478882"/>
              <a:gd name="connsiteY217" fmla="*/ 885825 h 1347788"/>
              <a:gd name="connsiteX218" fmla="*/ 488157 w 2478882"/>
              <a:gd name="connsiteY218" fmla="*/ 890588 h 1347788"/>
              <a:gd name="connsiteX219" fmla="*/ 519113 w 2478882"/>
              <a:gd name="connsiteY219" fmla="*/ 878682 h 1347788"/>
              <a:gd name="connsiteX220" fmla="*/ 552450 w 2478882"/>
              <a:gd name="connsiteY220" fmla="*/ 904875 h 1347788"/>
              <a:gd name="connsiteX221" fmla="*/ 561975 w 2478882"/>
              <a:gd name="connsiteY221" fmla="*/ 931069 h 1347788"/>
              <a:gd name="connsiteX222" fmla="*/ 590550 w 2478882"/>
              <a:gd name="connsiteY222" fmla="*/ 923925 h 1347788"/>
              <a:gd name="connsiteX223" fmla="*/ 607219 w 2478882"/>
              <a:gd name="connsiteY223" fmla="*/ 945357 h 1347788"/>
              <a:gd name="connsiteX224" fmla="*/ 645319 w 2478882"/>
              <a:gd name="connsiteY224" fmla="*/ 950119 h 1347788"/>
              <a:gd name="connsiteX225" fmla="*/ 704850 w 2478882"/>
              <a:gd name="connsiteY225" fmla="*/ 959644 h 1347788"/>
              <a:gd name="connsiteX226" fmla="*/ 745332 w 2478882"/>
              <a:gd name="connsiteY226" fmla="*/ 966788 h 1347788"/>
              <a:gd name="connsiteX227" fmla="*/ 745332 w 2478882"/>
              <a:gd name="connsiteY227" fmla="*/ 966788 h 1347788"/>
              <a:gd name="connsiteX228" fmla="*/ 764382 w 2478882"/>
              <a:gd name="connsiteY228" fmla="*/ 935832 h 1347788"/>
              <a:gd name="connsiteX229" fmla="*/ 790575 w 2478882"/>
              <a:gd name="connsiteY229" fmla="*/ 935832 h 1347788"/>
              <a:gd name="connsiteX230" fmla="*/ 828675 w 2478882"/>
              <a:gd name="connsiteY230" fmla="*/ 935832 h 1347788"/>
              <a:gd name="connsiteX231" fmla="*/ 821532 w 2478882"/>
              <a:gd name="connsiteY231" fmla="*/ 950119 h 1347788"/>
              <a:gd name="connsiteX232" fmla="*/ 812007 w 2478882"/>
              <a:gd name="connsiteY232" fmla="*/ 964407 h 1347788"/>
              <a:gd name="connsiteX233" fmla="*/ 823913 w 2478882"/>
              <a:gd name="connsiteY233" fmla="*/ 973932 h 1347788"/>
              <a:gd name="connsiteX234" fmla="*/ 800100 w 2478882"/>
              <a:gd name="connsiteY234" fmla="*/ 992982 h 1347788"/>
              <a:gd name="connsiteX235" fmla="*/ 797719 w 2478882"/>
              <a:gd name="connsiteY235" fmla="*/ 1014413 h 1347788"/>
              <a:gd name="connsiteX236" fmla="*/ 790575 w 2478882"/>
              <a:gd name="connsiteY236" fmla="*/ 1026319 h 1347788"/>
              <a:gd name="connsiteX237" fmla="*/ 764382 w 2478882"/>
              <a:gd name="connsiteY237" fmla="*/ 1031082 h 1347788"/>
              <a:gd name="connsiteX238" fmla="*/ 771525 w 2478882"/>
              <a:gd name="connsiteY238" fmla="*/ 1054894 h 1347788"/>
              <a:gd name="connsiteX239" fmla="*/ 740569 w 2478882"/>
              <a:gd name="connsiteY239" fmla="*/ 1059657 h 1347788"/>
              <a:gd name="connsiteX240" fmla="*/ 726282 w 2478882"/>
              <a:gd name="connsiteY240" fmla="*/ 1042988 h 1347788"/>
              <a:gd name="connsiteX241" fmla="*/ 695325 w 2478882"/>
              <a:gd name="connsiteY241" fmla="*/ 1045369 h 1347788"/>
              <a:gd name="connsiteX242" fmla="*/ 669132 w 2478882"/>
              <a:gd name="connsiteY242" fmla="*/ 1052513 h 1347788"/>
              <a:gd name="connsiteX243" fmla="*/ 642938 w 2478882"/>
              <a:gd name="connsiteY243" fmla="*/ 1050132 h 1347788"/>
              <a:gd name="connsiteX244" fmla="*/ 621507 w 2478882"/>
              <a:gd name="connsiteY244" fmla="*/ 1047750 h 1347788"/>
              <a:gd name="connsiteX245" fmla="*/ 621507 w 2478882"/>
              <a:gd name="connsiteY245" fmla="*/ 1033463 h 1347788"/>
              <a:gd name="connsiteX246" fmla="*/ 600075 w 2478882"/>
              <a:gd name="connsiteY246" fmla="*/ 1035844 h 1347788"/>
              <a:gd name="connsiteX247" fmla="*/ 578644 w 2478882"/>
              <a:gd name="connsiteY247" fmla="*/ 1040607 h 1347788"/>
              <a:gd name="connsiteX248" fmla="*/ 571500 w 2478882"/>
              <a:gd name="connsiteY248" fmla="*/ 1031082 h 1347788"/>
              <a:gd name="connsiteX249" fmla="*/ 571500 w 2478882"/>
              <a:gd name="connsiteY249" fmla="*/ 1019175 h 1347788"/>
              <a:gd name="connsiteX250" fmla="*/ 571500 w 2478882"/>
              <a:gd name="connsiteY250" fmla="*/ 1019175 h 1347788"/>
              <a:gd name="connsiteX251" fmla="*/ 626269 w 2478882"/>
              <a:gd name="connsiteY251" fmla="*/ 1004888 h 1347788"/>
              <a:gd name="connsiteX252" fmla="*/ 647700 w 2478882"/>
              <a:gd name="connsiteY252" fmla="*/ 988219 h 1347788"/>
              <a:gd name="connsiteX253" fmla="*/ 647700 w 2478882"/>
              <a:gd name="connsiteY253" fmla="*/ 988219 h 1347788"/>
              <a:gd name="connsiteX254" fmla="*/ 647700 w 2478882"/>
              <a:gd name="connsiteY254" fmla="*/ 988219 h 1347788"/>
              <a:gd name="connsiteX255" fmla="*/ 597694 w 2478882"/>
              <a:gd name="connsiteY255" fmla="*/ 988219 h 1347788"/>
              <a:gd name="connsiteX256" fmla="*/ 581025 w 2478882"/>
              <a:gd name="connsiteY256" fmla="*/ 990600 h 1347788"/>
              <a:gd name="connsiteX257" fmla="*/ 578644 w 2478882"/>
              <a:gd name="connsiteY257" fmla="*/ 969169 h 1347788"/>
              <a:gd name="connsiteX258" fmla="*/ 550069 w 2478882"/>
              <a:gd name="connsiteY258" fmla="*/ 966788 h 1347788"/>
              <a:gd name="connsiteX259" fmla="*/ 559594 w 2478882"/>
              <a:gd name="connsiteY259" fmla="*/ 988219 h 1347788"/>
              <a:gd name="connsiteX260" fmla="*/ 545307 w 2478882"/>
              <a:gd name="connsiteY260" fmla="*/ 992982 h 1347788"/>
              <a:gd name="connsiteX261" fmla="*/ 511969 w 2478882"/>
              <a:gd name="connsiteY261" fmla="*/ 988219 h 1347788"/>
              <a:gd name="connsiteX262" fmla="*/ 492919 w 2478882"/>
              <a:gd name="connsiteY262" fmla="*/ 990600 h 1347788"/>
              <a:gd name="connsiteX263" fmla="*/ 507207 w 2478882"/>
              <a:gd name="connsiteY263" fmla="*/ 1007269 h 1347788"/>
              <a:gd name="connsiteX264" fmla="*/ 516732 w 2478882"/>
              <a:gd name="connsiteY264" fmla="*/ 1019175 h 1347788"/>
              <a:gd name="connsiteX265" fmla="*/ 507207 w 2478882"/>
              <a:gd name="connsiteY265" fmla="*/ 1028700 h 1347788"/>
              <a:gd name="connsiteX266" fmla="*/ 507207 w 2478882"/>
              <a:gd name="connsiteY266" fmla="*/ 1028700 h 1347788"/>
              <a:gd name="connsiteX267" fmla="*/ 497682 w 2478882"/>
              <a:gd name="connsiteY267" fmla="*/ 1054894 h 1347788"/>
              <a:gd name="connsiteX268" fmla="*/ 469107 w 2478882"/>
              <a:gd name="connsiteY268" fmla="*/ 1076325 h 1347788"/>
              <a:gd name="connsiteX269" fmla="*/ 454819 w 2478882"/>
              <a:gd name="connsiteY269" fmla="*/ 1071563 h 1347788"/>
              <a:gd name="connsiteX270" fmla="*/ 438150 w 2478882"/>
              <a:gd name="connsiteY270" fmla="*/ 1085850 h 1347788"/>
              <a:gd name="connsiteX271" fmla="*/ 431007 w 2478882"/>
              <a:gd name="connsiteY271" fmla="*/ 1083469 h 1347788"/>
              <a:gd name="connsiteX272" fmla="*/ 433388 w 2478882"/>
              <a:gd name="connsiteY272" fmla="*/ 1059657 h 1347788"/>
              <a:gd name="connsiteX273" fmla="*/ 435769 w 2478882"/>
              <a:gd name="connsiteY273" fmla="*/ 1035844 h 1347788"/>
              <a:gd name="connsiteX274" fmla="*/ 426244 w 2478882"/>
              <a:gd name="connsiteY274" fmla="*/ 1031082 h 1347788"/>
              <a:gd name="connsiteX275" fmla="*/ 423863 w 2478882"/>
              <a:gd name="connsiteY275" fmla="*/ 1047750 h 1347788"/>
              <a:gd name="connsiteX276" fmla="*/ 416719 w 2478882"/>
              <a:gd name="connsiteY276" fmla="*/ 1062038 h 1347788"/>
              <a:gd name="connsiteX277" fmla="*/ 392907 w 2478882"/>
              <a:gd name="connsiteY277" fmla="*/ 1052513 h 1347788"/>
              <a:gd name="connsiteX278" fmla="*/ 383382 w 2478882"/>
              <a:gd name="connsiteY278" fmla="*/ 1050132 h 1347788"/>
              <a:gd name="connsiteX279" fmla="*/ 383382 w 2478882"/>
              <a:gd name="connsiteY279" fmla="*/ 1069182 h 1347788"/>
              <a:gd name="connsiteX280" fmla="*/ 404813 w 2478882"/>
              <a:gd name="connsiteY280" fmla="*/ 1088232 h 1347788"/>
              <a:gd name="connsiteX281" fmla="*/ 376238 w 2478882"/>
              <a:gd name="connsiteY281" fmla="*/ 1090613 h 1347788"/>
              <a:gd name="connsiteX282" fmla="*/ 371475 w 2478882"/>
              <a:gd name="connsiteY282" fmla="*/ 1100138 h 1347788"/>
              <a:gd name="connsiteX283" fmla="*/ 342900 w 2478882"/>
              <a:gd name="connsiteY283" fmla="*/ 1090613 h 1347788"/>
              <a:gd name="connsiteX284" fmla="*/ 342900 w 2478882"/>
              <a:gd name="connsiteY284" fmla="*/ 1109663 h 1347788"/>
              <a:gd name="connsiteX285" fmla="*/ 333375 w 2478882"/>
              <a:gd name="connsiteY285" fmla="*/ 1121569 h 1347788"/>
              <a:gd name="connsiteX286" fmla="*/ 323850 w 2478882"/>
              <a:gd name="connsiteY286" fmla="*/ 1121569 h 1347788"/>
              <a:gd name="connsiteX287" fmla="*/ 316707 w 2478882"/>
              <a:gd name="connsiteY287" fmla="*/ 1088232 h 1347788"/>
              <a:gd name="connsiteX288" fmla="*/ 290513 w 2478882"/>
              <a:gd name="connsiteY288" fmla="*/ 1073944 h 1347788"/>
              <a:gd name="connsiteX289" fmla="*/ 271463 w 2478882"/>
              <a:gd name="connsiteY289" fmla="*/ 1062038 h 1347788"/>
              <a:gd name="connsiteX290" fmla="*/ 278607 w 2478882"/>
              <a:gd name="connsiteY290" fmla="*/ 1012032 h 1347788"/>
              <a:gd name="connsiteX291" fmla="*/ 285750 w 2478882"/>
              <a:gd name="connsiteY291" fmla="*/ 978694 h 1347788"/>
              <a:gd name="connsiteX292" fmla="*/ 328613 w 2478882"/>
              <a:gd name="connsiteY292" fmla="*/ 954882 h 1347788"/>
              <a:gd name="connsiteX293" fmla="*/ 338138 w 2478882"/>
              <a:gd name="connsiteY293" fmla="*/ 938213 h 1347788"/>
              <a:gd name="connsiteX294" fmla="*/ 350044 w 2478882"/>
              <a:gd name="connsiteY294" fmla="*/ 912019 h 1347788"/>
              <a:gd name="connsiteX295" fmla="*/ 350044 w 2478882"/>
              <a:gd name="connsiteY295" fmla="*/ 912019 h 1347788"/>
              <a:gd name="connsiteX296" fmla="*/ 321469 w 2478882"/>
              <a:gd name="connsiteY296" fmla="*/ 919163 h 1347788"/>
              <a:gd name="connsiteX297" fmla="*/ 314325 w 2478882"/>
              <a:gd name="connsiteY297" fmla="*/ 895350 h 1347788"/>
              <a:gd name="connsiteX298" fmla="*/ 311944 w 2478882"/>
              <a:gd name="connsiteY298" fmla="*/ 916782 h 1347788"/>
              <a:gd name="connsiteX299" fmla="*/ 300038 w 2478882"/>
              <a:gd name="connsiteY299" fmla="*/ 950119 h 1347788"/>
              <a:gd name="connsiteX300" fmla="*/ 288132 w 2478882"/>
              <a:gd name="connsiteY300" fmla="*/ 942975 h 1347788"/>
              <a:gd name="connsiteX301" fmla="*/ 288132 w 2478882"/>
              <a:gd name="connsiteY301" fmla="*/ 919163 h 1347788"/>
              <a:gd name="connsiteX302" fmla="*/ 288132 w 2478882"/>
              <a:gd name="connsiteY302" fmla="*/ 907257 h 1347788"/>
              <a:gd name="connsiteX303" fmla="*/ 278607 w 2478882"/>
              <a:gd name="connsiteY303" fmla="*/ 895350 h 1347788"/>
              <a:gd name="connsiteX304" fmla="*/ 269082 w 2478882"/>
              <a:gd name="connsiteY304" fmla="*/ 902494 h 1347788"/>
              <a:gd name="connsiteX305" fmla="*/ 264319 w 2478882"/>
              <a:gd name="connsiteY305" fmla="*/ 938213 h 1347788"/>
              <a:gd name="connsiteX306" fmla="*/ 280988 w 2478882"/>
              <a:gd name="connsiteY306" fmla="*/ 957263 h 1347788"/>
              <a:gd name="connsiteX307" fmla="*/ 276225 w 2478882"/>
              <a:gd name="connsiteY307" fmla="*/ 976313 h 1347788"/>
              <a:gd name="connsiteX308" fmla="*/ 264319 w 2478882"/>
              <a:gd name="connsiteY308" fmla="*/ 1007269 h 1347788"/>
              <a:gd name="connsiteX309" fmla="*/ 250032 w 2478882"/>
              <a:gd name="connsiteY309" fmla="*/ 1031082 h 1347788"/>
              <a:gd name="connsiteX310" fmla="*/ 207169 w 2478882"/>
              <a:gd name="connsiteY310" fmla="*/ 1019175 h 1347788"/>
              <a:gd name="connsiteX311" fmla="*/ 200025 w 2478882"/>
              <a:gd name="connsiteY311" fmla="*/ 988219 h 1347788"/>
              <a:gd name="connsiteX312" fmla="*/ 157163 w 2478882"/>
              <a:gd name="connsiteY312" fmla="*/ 962025 h 1347788"/>
              <a:gd name="connsiteX313" fmla="*/ 104775 w 2478882"/>
              <a:gd name="connsiteY313" fmla="*/ 940594 h 1347788"/>
              <a:gd name="connsiteX314" fmla="*/ 61913 w 2478882"/>
              <a:gd name="connsiteY314" fmla="*/ 902494 h 1347788"/>
              <a:gd name="connsiteX315" fmla="*/ 35719 w 2478882"/>
              <a:gd name="connsiteY315" fmla="*/ 864394 h 1347788"/>
              <a:gd name="connsiteX316" fmla="*/ 11907 w 2478882"/>
              <a:gd name="connsiteY316" fmla="*/ 804863 h 1347788"/>
              <a:gd name="connsiteX317" fmla="*/ 0 w 2478882"/>
              <a:gd name="connsiteY317" fmla="*/ 735807 h 1347788"/>
              <a:gd name="connsiteX318" fmla="*/ 2382 w 2478882"/>
              <a:gd name="connsiteY318" fmla="*/ 676275 h 1347788"/>
              <a:gd name="connsiteX319" fmla="*/ 2382 w 2478882"/>
              <a:gd name="connsiteY319" fmla="*/ 645319 h 1347788"/>
              <a:gd name="connsiteX320" fmla="*/ 2052638 w 2478882"/>
              <a:gd name="connsiteY320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38375 w 2478882"/>
              <a:gd name="connsiteY14" fmla="*/ 719138 h 1347788"/>
              <a:gd name="connsiteX15" fmla="*/ 2266950 w 2478882"/>
              <a:gd name="connsiteY15" fmla="*/ 764382 h 1347788"/>
              <a:gd name="connsiteX16" fmla="*/ 2288382 w 2478882"/>
              <a:gd name="connsiteY16" fmla="*/ 821532 h 1347788"/>
              <a:gd name="connsiteX17" fmla="*/ 2297907 w 2478882"/>
              <a:gd name="connsiteY17" fmla="*/ 871538 h 1347788"/>
              <a:gd name="connsiteX18" fmla="*/ 2340769 w 2478882"/>
              <a:gd name="connsiteY18" fmla="*/ 909638 h 1347788"/>
              <a:gd name="connsiteX19" fmla="*/ 2343150 w 2478882"/>
              <a:gd name="connsiteY19" fmla="*/ 950119 h 1347788"/>
              <a:gd name="connsiteX20" fmla="*/ 2347913 w 2478882"/>
              <a:gd name="connsiteY20" fmla="*/ 964407 h 1347788"/>
              <a:gd name="connsiteX21" fmla="*/ 2364582 w 2478882"/>
              <a:gd name="connsiteY21" fmla="*/ 978694 h 1347788"/>
              <a:gd name="connsiteX22" fmla="*/ 2359819 w 2478882"/>
              <a:gd name="connsiteY22" fmla="*/ 995363 h 1347788"/>
              <a:gd name="connsiteX23" fmla="*/ 2393157 w 2478882"/>
              <a:gd name="connsiteY23" fmla="*/ 1019175 h 1347788"/>
              <a:gd name="connsiteX24" fmla="*/ 2409825 w 2478882"/>
              <a:gd name="connsiteY24" fmla="*/ 1059657 h 1347788"/>
              <a:gd name="connsiteX25" fmla="*/ 2390775 w 2478882"/>
              <a:gd name="connsiteY25" fmla="*/ 1069182 h 1347788"/>
              <a:gd name="connsiteX26" fmla="*/ 2376488 w 2478882"/>
              <a:gd name="connsiteY26" fmla="*/ 1047750 h 1347788"/>
              <a:gd name="connsiteX27" fmla="*/ 2364582 w 2478882"/>
              <a:gd name="connsiteY27" fmla="*/ 1035844 h 1347788"/>
              <a:gd name="connsiteX28" fmla="*/ 2355057 w 2478882"/>
              <a:gd name="connsiteY28" fmla="*/ 1035844 h 1347788"/>
              <a:gd name="connsiteX29" fmla="*/ 2352675 w 2478882"/>
              <a:gd name="connsiteY29" fmla="*/ 1057275 h 1347788"/>
              <a:gd name="connsiteX30" fmla="*/ 2371725 w 2478882"/>
              <a:gd name="connsiteY30" fmla="*/ 1090613 h 1347788"/>
              <a:gd name="connsiteX31" fmla="*/ 2386013 w 2478882"/>
              <a:gd name="connsiteY31" fmla="*/ 1104900 h 1347788"/>
              <a:gd name="connsiteX32" fmla="*/ 2400300 w 2478882"/>
              <a:gd name="connsiteY32" fmla="*/ 1085850 h 1347788"/>
              <a:gd name="connsiteX33" fmla="*/ 2414588 w 2478882"/>
              <a:gd name="connsiteY33" fmla="*/ 1090613 h 1347788"/>
              <a:gd name="connsiteX34" fmla="*/ 2421732 w 2478882"/>
              <a:gd name="connsiteY34" fmla="*/ 1116807 h 1347788"/>
              <a:gd name="connsiteX35" fmla="*/ 2424113 w 2478882"/>
              <a:gd name="connsiteY35" fmla="*/ 1128713 h 1347788"/>
              <a:gd name="connsiteX36" fmla="*/ 2400300 w 2478882"/>
              <a:gd name="connsiteY36" fmla="*/ 1131094 h 1347788"/>
              <a:gd name="connsiteX37" fmla="*/ 2414588 w 2478882"/>
              <a:gd name="connsiteY37" fmla="*/ 1152525 h 1347788"/>
              <a:gd name="connsiteX38" fmla="*/ 2443163 w 2478882"/>
              <a:gd name="connsiteY38" fmla="*/ 1159669 h 1347788"/>
              <a:gd name="connsiteX39" fmla="*/ 2462213 w 2478882"/>
              <a:gd name="connsiteY39" fmla="*/ 1190625 h 1347788"/>
              <a:gd name="connsiteX40" fmla="*/ 2455069 w 2478882"/>
              <a:gd name="connsiteY40" fmla="*/ 1235869 h 1347788"/>
              <a:gd name="connsiteX41" fmla="*/ 2459832 w 2478882"/>
              <a:gd name="connsiteY41" fmla="*/ 1290638 h 1347788"/>
              <a:gd name="connsiteX42" fmla="*/ 2478882 w 2478882"/>
              <a:gd name="connsiteY42" fmla="*/ 1347788 h 1347788"/>
              <a:gd name="connsiteX43" fmla="*/ 2457450 w 2478882"/>
              <a:gd name="connsiteY43" fmla="*/ 1347788 h 1347788"/>
              <a:gd name="connsiteX44" fmla="*/ 2428875 w 2478882"/>
              <a:gd name="connsiteY44" fmla="*/ 1335882 h 1347788"/>
              <a:gd name="connsiteX45" fmla="*/ 2412207 w 2478882"/>
              <a:gd name="connsiteY45" fmla="*/ 1335882 h 1347788"/>
              <a:gd name="connsiteX46" fmla="*/ 2395538 w 2478882"/>
              <a:gd name="connsiteY46" fmla="*/ 1326357 h 1347788"/>
              <a:gd name="connsiteX47" fmla="*/ 2378869 w 2478882"/>
              <a:gd name="connsiteY47" fmla="*/ 1316832 h 1347788"/>
              <a:gd name="connsiteX48" fmla="*/ 2383632 w 2478882"/>
              <a:gd name="connsiteY48" fmla="*/ 1269207 h 1347788"/>
              <a:gd name="connsiteX49" fmla="*/ 2336007 w 2478882"/>
              <a:gd name="connsiteY49" fmla="*/ 1245394 h 1347788"/>
              <a:gd name="connsiteX50" fmla="*/ 2297907 w 2478882"/>
              <a:gd name="connsiteY50" fmla="*/ 1233488 h 1347788"/>
              <a:gd name="connsiteX51" fmla="*/ 2238375 w 2478882"/>
              <a:gd name="connsiteY51" fmla="*/ 1214438 h 1347788"/>
              <a:gd name="connsiteX52" fmla="*/ 2185988 w 2478882"/>
              <a:gd name="connsiteY52" fmla="*/ 1212057 h 1347788"/>
              <a:gd name="connsiteX53" fmla="*/ 2164557 w 2478882"/>
              <a:gd name="connsiteY53" fmla="*/ 1207294 h 1347788"/>
              <a:gd name="connsiteX54" fmla="*/ 2193132 w 2478882"/>
              <a:gd name="connsiteY54" fmla="*/ 1188244 h 1347788"/>
              <a:gd name="connsiteX55" fmla="*/ 2178844 w 2478882"/>
              <a:gd name="connsiteY55" fmla="*/ 1185863 h 1347788"/>
              <a:gd name="connsiteX56" fmla="*/ 2183607 w 2478882"/>
              <a:gd name="connsiteY56" fmla="*/ 1169194 h 1347788"/>
              <a:gd name="connsiteX57" fmla="*/ 2205038 w 2478882"/>
              <a:gd name="connsiteY57" fmla="*/ 1145382 h 1347788"/>
              <a:gd name="connsiteX58" fmla="*/ 2197894 w 2478882"/>
              <a:gd name="connsiteY58" fmla="*/ 1140619 h 1347788"/>
              <a:gd name="connsiteX59" fmla="*/ 2166938 w 2478882"/>
              <a:gd name="connsiteY59" fmla="*/ 1164432 h 1347788"/>
              <a:gd name="connsiteX60" fmla="*/ 2155032 w 2478882"/>
              <a:gd name="connsiteY60" fmla="*/ 1164432 h 1347788"/>
              <a:gd name="connsiteX61" fmla="*/ 2147888 w 2478882"/>
              <a:gd name="connsiteY61" fmla="*/ 1152525 h 1347788"/>
              <a:gd name="connsiteX62" fmla="*/ 2138363 w 2478882"/>
              <a:gd name="connsiteY62" fmla="*/ 1147763 h 1347788"/>
              <a:gd name="connsiteX63" fmla="*/ 2119313 w 2478882"/>
              <a:gd name="connsiteY63" fmla="*/ 1152525 h 1347788"/>
              <a:gd name="connsiteX64" fmla="*/ 2126457 w 2478882"/>
              <a:gd name="connsiteY64" fmla="*/ 1173957 h 1347788"/>
              <a:gd name="connsiteX65" fmla="*/ 2102644 w 2478882"/>
              <a:gd name="connsiteY65" fmla="*/ 1176338 h 1347788"/>
              <a:gd name="connsiteX66" fmla="*/ 2088357 w 2478882"/>
              <a:gd name="connsiteY66" fmla="*/ 1169194 h 1347788"/>
              <a:gd name="connsiteX67" fmla="*/ 2078832 w 2478882"/>
              <a:gd name="connsiteY67" fmla="*/ 1154907 h 1347788"/>
              <a:gd name="connsiteX68" fmla="*/ 2066925 w 2478882"/>
              <a:gd name="connsiteY68" fmla="*/ 1162050 h 1347788"/>
              <a:gd name="connsiteX69" fmla="*/ 2040732 w 2478882"/>
              <a:gd name="connsiteY69" fmla="*/ 1164432 h 1347788"/>
              <a:gd name="connsiteX70" fmla="*/ 1971675 w 2478882"/>
              <a:gd name="connsiteY70" fmla="*/ 1154907 h 1347788"/>
              <a:gd name="connsiteX71" fmla="*/ 1935957 w 2478882"/>
              <a:gd name="connsiteY71" fmla="*/ 1138238 h 1347788"/>
              <a:gd name="connsiteX72" fmla="*/ 1921669 w 2478882"/>
              <a:gd name="connsiteY72" fmla="*/ 1104900 h 1347788"/>
              <a:gd name="connsiteX73" fmla="*/ 1921669 w 2478882"/>
              <a:gd name="connsiteY73" fmla="*/ 1083469 h 1347788"/>
              <a:gd name="connsiteX74" fmla="*/ 1893094 w 2478882"/>
              <a:gd name="connsiteY74" fmla="*/ 1057275 h 1347788"/>
              <a:gd name="connsiteX75" fmla="*/ 1869282 w 2478882"/>
              <a:gd name="connsiteY75" fmla="*/ 1042988 h 1347788"/>
              <a:gd name="connsiteX76" fmla="*/ 1850232 w 2478882"/>
              <a:gd name="connsiteY76" fmla="*/ 1028700 h 1347788"/>
              <a:gd name="connsiteX77" fmla="*/ 1843088 w 2478882"/>
              <a:gd name="connsiteY77" fmla="*/ 1016794 h 1347788"/>
              <a:gd name="connsiteX78" fmla="*/ 1804988 w 2478882"/>
              <a:gd name="connsiteY78" fmla="*/ 1012032 h 1347788"/>
              <a:gd name="connsiteX79" fmla="*/ 1769269 w 2478882"/>
              <a:gd name="connsiteY79" fmla="*/ 1007269 h 1347788"/>
              <a:gd name="connsiteX80" fmla="*/ 1750219 w 2478882"/>
              <a:gd name="connsiteY80" fmla="*/ 981075 h 1347788"/>
              <a:gd name="connsiteX81" fmla="*/ 1709738 w 2478882"/>
              <a:gd name="connsiteY81" fmla="*/ 962025 h 1347788"/>
              <a:gd name="connsiteX82" fmla="*/ 1678782 w 2478882"/>
              <a:gd name="connsiteY82" fmla="*/ 947738 h 1347788"/>
              <a:gd name="connsiteX83" fmla="*/ 1659732 w 2478882"/>
              <a:gd name="connsiteY83" fmla="*/ 945357 h 1347788"/>
              <a:gd name="connsiteX84" fmla="*/ 1659732 w 2478882"/>
              <a:gd name="connsiteY84" fmla="*/ 921544 h 1347788"/>
              <a:gd name="connsiteX85" fmla="*/ 1640682 w 2478882"/>
              <a:gd name="connsiteY85" fmla="*/ 928688 h 1347788"/>
              <a:gd name="connsiteX86" fmla="*/ 1640682 w 2478882"/>
              <a:gd name="connsiteY86" fmla="*/ 928688 h 1347788"/>
              <a:gd name="connsiteX87" fmla="*/ 1619250 w 2478882"/>
              <a:gd name="connsiteY87" fmla="*/ 892969 h 1347788"/>
              <a:gd name="connsiteX88" fmla="*/ 1595438 w 2478882"/>
              <a:gd name="connsiteY88" fmla="*/ 871538 h 1347788"/>
              <a:gd name="connsiteX89" fmla="*/ 1581150 w 2478882"/>
              <a:gd name="connsiteY89" fmla="*/ 864394 h 1347788"/>
              <a:gd name="connsiteX90" fmla="*/ 1581150 w 2478882"/>
              <a:gd name="connsiteY90" fmla="*/ 845344 h 1347788"/>
              <a:gd name="connsiteX91" fmla="*/ 1602582 w 2478882"/>
              <a:gd name="connsiteY91" fmla="*/ 835819 h 1347788"/>
              <a:gd name="connsiteX92" fmla="*/ 1633538 w 2478882"/>
              <a:gd name="connsiteY92" fmla="*/ 842963 h 1347788"/>
              <a:gd name="connsiteX93" fmla="*/ 1657350 w 2478882"/>
              <a:gd name="connsiteY93" fmla="*/ 828675 h 1347788"/>
              <a:gd name="connsiteX94" fmla="*/ 1669257 w 2478882"/>
              <a:gd name="connsiteY94" fmla="*/ 816769 h 1347788"/>
              <a:gd name="connsiteX95" fmla="*/ 1688307 w 2478882"/>
              <a:gd name="connsiteY95" fmla="*/ 804863 h 1347788"/>
              <a:gd name="connsiteX96" fmla="*/ 1650207 w 2478882"/>
              <a:gd name="connsiteY96" fmla="*/ 771525 h 1347788"/>
              <a:gd name="connsiteX97" fmla="*/ 1624013 w 2478882"/>
              <a:gd name="connsiteY97" fmla="*/ 778669 h 1347788"/>
              <a:gd name="connsiteX98" fmla="*/ 1626393 w 2478882"/>
              <a:gd name="connsiteY98" fmla="*/ 795338 h 1347788"/>
              <a:gd name="connsiteX99" fmla="*/ 1607344 w 2478882"/>
              <a:gd name="connsiteY99" fmla="*/ 802481 h 1347788"/>
              <a:gd name="connsiteX100" fmla="*/ 1581151 w 2478882"/>
              <a:gd name="connsiteY100" fmla="*/ 809625 h 1347788"/>
              <a:gd name="connsiteX101" fmla="*/ 1559719 w 2478882"/>
              <a:gd name="connsiteY101" fmla="*/ 819150 h 1347788"/>
              <a:gd name="connsiteX102" fmla="*/ 1552575 w 2478882"/>
              <a:gd name="connsiteY102" fmla="*/ 835819 h 1347788"/>
              <a:gd name="connsiteX103" fmla="*/ 1531144 w 2478882"/>
              <a:gd name="connsiteY103" fmla="*/ 835819 h 1347788"/>
              <a:gd name="connsiteX104" fmla="*/ 1516857 w 2478882"/>
              <a:gd name="connsiteY104" fmla="*/ 845344 h 1347788"/>
              <a:gd name="connsiteX105" fmla="*/ 1485900 w 2478882"/>
              <a:gd name="connsiteY105" fmla="*/ 840582 h 1347788"/>
              <a:gd name="connsiteX106" fmla="*/ 1438275 w 2478882"/>
              <a:gd name="connsiteY106" fmla="*/ 835819 h 1347788"/>
              <a:gd name="connsiteX107" fmla="*/ 1416844 w 2478882"/>
              <a:gd name="connsiteY107" fmla="*/ 821532 h 1347788"/>
              <a:gd name="connsiteX108" fmla="*/ 1385888 w 2478882"/>
              <a:gd name="connsiteY108" fmla="*/ 823913 h 1347788"/>
              <a:gd name="connsiteX109" fmla="*/ 1359694 w 2478882"/>
              <a:gd name="connsiteY109" fmla="*/ 833438 h 1347788"/>
              <a:gd name="connsiteX110" fmla="*/ 1343025 w 2478882"/>
              <a:gd name="connsiteY110" fmla="*/ 828675 h 1347788"/>
              <a:gd name="connsiteX111" fmla="*/ 1323975 w 2478882"/>
              <a:gd name="connsiteY111" fmla="*/ 800100 h 1347788"/>
              <a:gd name="connsiteX112" fmla="*/ 1323975 w 2478882"/>
              <a:gd name="connsiteY112" fmla="*/ 788194 h 1347788"/>
              <a:gd name="connsiteX113" fmla="*/ 1314450 w 2478882"/>
              <a:gd name="connsiteY113" fmla="*/ 812007 h 1347788"/>
              <a:gd name="connsiteX114" fmla="*/ 1319213 w 2478882"/>
              <a:gd name="connsiteY114" fmla="*/ 845344 h 1347788"/>
              <a:gd name="connsiteX115" fmla="*/ 1312069 w 2478882"/>
              <a:gd name="connsiteY115" fmla="*/ 864394 h 1347788"/>
              <a:gd name="connsiteX116" fmla="*/ 1283494 w 2478882"/>
              <a:gd name="connsiteY116" fmla="*/ 864394 h 1347788"/>
              <a:gd name="connsiteX117" fmla="*/ 1264444 w 2478882"/>
              <a:gd name="connsiteY117" fmla="*/ 850107 h 1347788"/>
              <a:gd name="connsiteX118" fmla="*/ 1243013 w 2478882"/>
              <a:gd name="connsiteY118" fmla="*/ 850107 h 1347788"/>
              <a:gd name="connsiteX119" fmla="*/ 1219200 w 2478882"/>
              <a:gd name="connsiteY119" fmla="*/ 840582 h 1347788"/>
              <a:gd name="connsiteX120" fmla="*/ 1212057 w 2478882"/>
              <a:gd name="connsiteY120" fmla="*/ 833438 h 1347788"/>
              <a:gd name="connsiteX121" fmla="*/ 1212057 w 2478882"/>
              <a:gd name="connsiteY121" fmla="*/ 809625 h 1347788"/>
              <a:gd name="connsiteX122" fmla="*/ 1214438 w 2478882"/>
              <a:gd name="connsiteY122" fmla="*/ 785813 h 1347788"/>
              <a:gd name="connsiteX123" fmla="*/ 1219200 w 2478882"/>
              <a:gd name="connsiteY123" fmla="*/ 762000 h 1347788"/>
              <a:gd name="connsiteX124" fmla="*/ 1235869 w 2478882"/>
              <a:gd name="connsiteY124" fmla="*/ 747713 h 1347788"/>
              <a:gd name="connsiteX125" fmla="*/ 1243013 w 2478882"/>
              <a:gd name="connsiteY125" fmla="*/ 740569 h 1347788"/>
              <a:gd name="connsiteX126" fmla="*/ 1233488 w 2478882"/>
              <a:gd name="connsiteY126" fmla="*/ 716757 h 1347788"/>
              <a:gd name="connsiteX127" fmla="*/ 1200150 w 2478882"/>
              <a:gd name="connsiteY127" fmla="*/ 688182 h 1347788"/>
              <a:gd name="connsiteX128" fmla="*/ 1176338 w 2478882"/>
              <a:gd name="connsiteY128" fmla="*/ 671513 h 1347788"/>
              <a:gd name="connsiteX129" fmla="*/ 1162050 w 2478882"/>
              <a:gd name="connsiteY129" fmla="*/ 652463 h 1347788"/>
              <a:gd name="connsiteX130" fmla="*/ 1162050 w 2478882"/>
              <a:gd name="connsiteY130" fmla="*/ 652463 h 1347788"/>
              <a:gd name="connsiteX131" fmla="*/ 1166813 w 2478882"/>
              <a:gd name="connsiteY131" fmla="*/ 690563 h 1347788"/>
              <a:gd name="connsiteX132" fmla="*/ 1169194 w 2478882"/>
              <a:gd name="connsiteY132" fmla="*/ 719138 h 1347788"/>
              <a:gd name="connsiteX133" fmla="*/ 1195388 w 2478882"/>
              <a:gd name="connsiteY133" fmla="*/ 731044 h 1347788"/>
              <a:gd name="connsiteX134" fmla="*/ 1204913 w 2478882"/>
              <a:gd name="connsiteY134" fmla="*/ 745332 h 1347788"/>
              <a:gd name="connsiteX135" fmla="*/ 1195388 w 2478882"/>
              <a:gd name="connsiteY135" fmla="*/ 771525 h 1347788"/>
              <a:gd name="connsiteX136" fmla="*/ 1197769 w 2478882"/>
              <a:gd name="connsiteY136" fmla="*/ 797719 h 1347788"/>
              <a:gd name="connsiteX137" fmla="*/ 1190625 w 2478882"/>
              <a:gd name="connsiteY137" fmla="*/ 819150 h 1347788"/>
              <a:gd name="connsiteX138" fmla="*/ 1195388 w 2478882"/>
              <a:gd name="connsiteY138" fmla="*/ 838200 h 1347788"/>
              <a:gd name="connsiteX139" fmla="*/ 1195388 w 2478882"/>
              <a:gd name="connsiteY139" fmla="*/ 838200 h 1347788"/>
              <a:gd name="connsiteX140" fmla="*/ 1166813 w 2478882"/>
              <a:gd name="connsiteY140" fmla="*/ 838200 h 1347788"/>
              <a:gd name="connsiteX141" fmla="*/ 1150144 w 2478882"/>
              <a:gd name="connsiteY141" fmla="*/ 838200 h 1347788"/>
              <a:gd name="connsiteX142" fmla="*/ 1131094 w 2478882"/>
              <a:gd name="connsiteY142" fmla="*/ 847725 h 1347788"/>
              <a:gd name="connsiteX143" fmla="*/ 1114425 w 2478882"/>
              <a:gd name="connsiteY143" fmla="*/ 838200 h 1347788"/>
              <a:gd name="connsiteX144" fmla="*/ 1088232 w 2478882"/>
              <a:gd name="connsiteY144" fmla="*/ 847725 h 1347788"/>
              <a:gd name="connsiteX145" fmla="*/ 1066800 w 2478882"/>
              <a:gd name="connsiteY145" fmla="*/ 854869 h 1347788"/>
              <a:gd name="connsiteX146" fmla="*/ 1059657 w 2478882"/>
              <a:gd name="connsiteY146" fmla="*/ 842963 h 1347788"/>
              <a:gd name="connsiteX147" fmla="*/ 1031082 w 2478882"/>
              <a:gd name="connsiteY147" fmla="*/ 852488 h 1347788"/>
              <a:gd name="connsiteX148" fmla="*/ 992982 w 2478882"/>
              <a:gd name="connsiteY148" fmla="*/ 823913 h 1347788"/>
              <a:gd name="connsiteX149" fmla="*/ 964407 w 2478882"/>
              <a:gd name="connsiteY149" fmla="*/ 826294 h 1347788"/>
              <a:gd name="connsiteX150" fmla="*/ 942975 w 2478882"/>
              <a:gd name="connsiteY150" fmla="*/ 835819 h 1347788"/>
              <a:gd name="connsiteX151" fmla="*/ 921544 w 2478882"/>
              <a:gd name="connsiteY151" fmla="*/ 852488 h 1347788"/>
              <a:gd name="connsiteX152" fmla="*/ 909638 w 2478882"/>
              <a:gd name="connsiteY152" fmla="*/ 833438 h 1347788"/>
              <a:gd name="connsiteX153" fmla="*/ 919163 w 2478882"/>
              <a:gd name="connsiteY153" fmla="*/ 807244 h 1347788"/>
              <a:gd name="connsiteX154" fmla="*/ 921544 w 2478882"/>
              <a:gd name="connsiteY154" fmla="*/ 797719 h 1347788"/>
              <a:gd name="connsiteX155" fmla="*/ 914400 w 2478882"/>
              <a:gd name="connsiteY155" fmla="*/ 778669 h 1347788"/>
              <a:gd name="connsiteX156" fmla="*/ 907257 w 2478882"/>
              <a:gd name="connsiteY156" fmla="*/ 771525 h 1347788"/>
              <a:gd name="connsiteX157" fmla="*/ 897732 w 2478882"/>
              <a:gd name="connsiteY157" fmla="*/ 800100 h 1347788"/>
              <a:gd name="connsiteX158" fmla="*/ 897732 w 2478882"/>
              <a:gd name="connsiteY158" fmla="*/ 823913 h 1347788"/>
              <a:gd name="connsiteX159" fmla="*/ 869157 w 2478882"/>
              <a:gd name="connsiteY159" fmla="*/ 828675 h 1347788"/>
              <a:gd name="connsiteX160" fmla="*/ 850107 w 2478882"/>
              <a:gd name="connsiteY160" fmla="*/ 833438 h 1347788"/>
              <a:gd name="connsiteX161" fmla="*/ 828675 w 2478882"/>
              <a:gd name="connsiteY161" fmla="*/ 804863 h 1347788"/>
              <a:gd name="connsiteX162" fmla="*/ 814388 w 2478882"/>
              <a:gd name="connsiteY162" fmla="*/ 783432 h 1347788"/>
              <a:gd name="connsiteX163" fmla="*/ 807244 w 2478882"/>
              <a:gd name="connsiteY163" fmla="*/ 759619 h 1347788"/>
              <a:gd name="connsiteX164" fmla="*/ 804863 w 2478882"/>
              <a:gd name="connsiteY164" fmla="*/ 733425 h 1347788"/>
              <a:gd name="connsiteX165" fmla="*/ 783432 w 2478882"/>
              <a:gd name="connsiteY165" fmla="*/ 692944 h 1347788"/>
              <a:gd name="connsiteX166" fmla="*/ 783432 w 2478882"/>
              <a:gd name="connsiteY166" fmla="*/ 719138 h 1347788"/>
              <a:gd name="connsiteX167" fmla="*/ 785813 w 2478882"/>
              <a:gd name="connsiteY167" fmla="*/ 757238 h 1347788"/>
              <a:gd name="connsiteX168" fmla="*/ 800100 w 2478882"/>
              <a:gd name="connsiteY168" fmla="*/ 792957 h 1347788"/>
              <a:gd name="connsiteX169" fmla="*/ 823913 w 2478882"/>
              <a:gd name="connsiteY169" fmla="*/ 833438 h 1347788"/>
              <a:gd name="connsiteX170" fmla="*/ 845344 w 2478882"/>
              <a:gd name="connsiteY170" fmla="*/ 854869 h 1347788"/>
              <a:gd name="connsiteX171" fmla="*/ 838200 w 2478882"/>
              <a:gd name="connsiteY171" fmla="*/ 873919 h 1347788"/>
              <a:gd name="connsiteX172" fmla="*/ 823913 w 2478882"/>
              <a:gd name="connsiteY172" fmla="*/ 902494 h 1347788"/>
              <a:gd name="connsiteX173" fmla="*/ 823913 w 2478882"/>
              <a:gd name="connsiteY173" fmla="*/ 902494 h 1347788"/>
              <a:gd name="connsiteX174" fmla="*/ 800100 w 2478882"/>
              <a:gd name="connsiteY174" fmla="*/ 902494 h 1347788"/>
              <a:gd name="connsiteX175" fmla="*/ 809625 w 2478882"/>
              <a:gd name="connsiteY175" fmla="*/ 869157 h 1347788"/>
              <a:gd name="connsiteX176" fmla="*/ 795338 w 2478882"/>
              <a:gd name="connsiteY176" fmla="*/ 885825 h 1347788"/>
              <a:gd name="connsiteX177" fmla="*/ 788194 w 2478882"/>
              <a:gd name="connsiteY177" fmla="*/ 862013 h 1347788"/>
              <a:gd name="connsiteX178" fmla="*/ 769144 w 2478882"/>
              <a:gd name="connsiteY178" fmla="*/ 864394 h 1347788"/>
              <a:gd name="connsiteX179" fmla="*/ 750094 w 2478882"/>
              <a:gd name="connsiteY179" fmla="*/ 862013 h 1347788"/>
              <a:gd name="connsiteX180" fmla="*/ 742950 w 2478882"/>
              <a:gd name="connsiteY180" fmla="*/ 852488 h 1347788"/>
              <a:gd name="connsiteX181" fmla="*/ 742950 w 2478882"/>
              <a:gd name="connsiteY181" fmla="*/ 852488 h 1347788"/>
              <a:gd name="connsiteX182" fmla="*/ 728663 w 2478882"/>
              <a:gd name="connsiteY182" fmla="*/ 850107 h 1347788"/>
              <a:gd name="connsiteX183" fmla="*/ 711994 w 2478882"/>
              <a:gd name="connsiteY183" fmla="*/ 850107 h 1347788"/>
              <a:gd name="connsiteX184" fmla="*/ 700088 w 2478882"/>
              <a:gd name="connsiteY184" fmla="*/ 866775 h 1347788"/>
              <a:gd name="connsiteX185" fmla="*/ 681038 w 2478882"/>
              <a:gd name="connsiteY185" fmla="*/ 866775 h 1347788"/>
              <a:gd name="connsiteX186" fmla="*/ 669132 w 2478882"/>
              <a:gd name="connsiteY186" fmla="*/ 852488 h 1347788"/>
              <a:gd name="connsiteX187" fmla="*/ 666750 w 2478882"/>
              <a:gd name="connsiteY187" fmla="*/ 852488 h 1347788"/>
              <a:gd name="connsiteX188" fmla="*/ 652463 w 2478882"/>
              <a:gd name="connsiteY188" fmla="*/ 866775 h 1347788"/>
              <a:gd name="connsiteX189" fmla="*/ 652463 w 2478882"/>
              <a:gd name="connsiteY189" fmla="*/ 881063 h 1347788"/>
              <a:gd name="connsiteX190" fmla="*/ 661988 w 2478882"/>
              <a:gd name="connsiteY190" fmla="*/ 890588 h 1347788"/>
              <a:gd name="connsiteX191" fmla="*/ 704850 w 2478882"/>
              <a:gd name="connsiteY191" fmla="*/ 890588 h 1347788"/>
              <a:gd name="connsiteX192" fmla="*/ 738188 w 2478882"/>
              <a:gd name="connsiteY192" fmla="*/ 890588 h 1347788"/>
              <a:gd name="connsiteX193" fmla="*/ 776288 w 2478882"/>
              <a:gd name="connsiteY193" fmla="*/ 888207 h 1347788"/>
              <a:gd name="connsiteX194" fmla="*/ 783432 w 2478882"/>
              <a:gd name="connsiteY194" fmla="*/ 900113 h 1347788"/>
              <a:gd name="connsiteX195" fmla="*/ 783432 w 2478882"/>
              <a:gd name="connsiteY195" fmla="*/ 900113 h 1347788"/>
              <a:gd name="connsiteX196" fmla="*/ 754857 w 2478882"/>
              <a:gd name="connsiteY196" fmla="*/ 914400 h 1347788"/>
              <a:gd name="connsiteX197" fmla="*/ 735807 w 2478882"/>
              <a:gd name="connsiteY197" fmla="*/ 931069 h 1347788"/>
              <a:gd name="connsiteX198" fmla="*/ 735807 w 2478882"/>
              <a:gd name="connsiteY198" fmla="*/ 931069 h 1347788"/>
              <a:gd name="connsiteX199" fmla="*/ 707232 w 2478882"/>
              <a:gd name="connsiteY199" fmla="*/ 919163 h 1347788"/>
              <a:gd name="connsiteX200" fmla="*/ 690563 w 2478882"/>
              <a:gd name="connsiteY200" fmla="*/ 909638 h 1347788"/>
              <a:gd name="connsiteX201" fmla="*/ 652463 w 2478882"/>
              <a:gd name="connsiteY201" fmla="*/ 909638 h 1347788"/>
              <a:gd name="connsiteX202" fmla="*/ 619125 w 2478882"/>
              <a:gd name="connsiteY202" fmla="*/ 914400 h 1347788"/>
              <a:gd name="connsiteX203" fmla="*/ 600075 w 2478882"/>
              <a:gd name="connsiteY203" fmla="*/ 897732 h 1347788"/>
              <a:gd name="connsiteX204" fmla="*/ 590550 w 2478882"/>
              <a:gd name="connsiteY204" fmla="*/ 859632 h 1347788"/>
              <a:gd name="connsiteX205" fmla="*/ 581025 w 2478882"/>
              <a:gd name="connsiteY205" fmla="*/ 845344 h 1347788"/>
              <a:gd name="connsiteX206" fmla="*/ 573882 w 2478882"/>
              <a:gd name="connsiteY206" fmla="*/ 828675 h 1347788"/>
              <a:gd name="connsiteX207" fmla="*/ 559594 w 2478882"/>
              <a:gd name="connsiteY207" fmla="*/ 835819 h 1347788"/>
              <a:gd name="connsiteX208" fmla="*/ 559594 w 2478882"/>
              <a:gd name="connsiteY208" fmla="*/ 859632 h 1347788"/>
              <a:gd name="connsiteX209" fmla="*/ 545307 w 2478882"/>
              <a:gd name="connsiteY209" fmla="*/ 845344 h 1347788"/>
              <a:gd name="connsiteX210" fmla="*/ 523875 w 2478882"/>
              <a:gd name="connsiteY210" fmla="*/ 838200 h 1347788"/>
              <a:gd name="connsiteX211" fmla="*/ 500063 w 2478882"/>
              <a:gd name="connsiteY211" fmla="*/ 840582 h 1347788"/>
              <a:gd name="connsiteX212" fmla="*/ 492919 w 2478882"/>
              <a:gd name="connsiteY212" fmla="*/ 862013 h 1347788"/>
              <a:gd name="connsiteX213" fmla="*/ 481013 w 2478882"/>
              <a:gd name="connsiteY213" fmla="*/ 866775 h 1347788"/>
              <a:gd name="connsiteX214" fmla="*/ 461963 w 2478882"/>
              <a:gd name="connsiteY214" fmla="*/ 866775 h 1347788"/>
              <a:gd name="connsiteX215" fmla="*/ 433388 w 2478882"/>
              <a:gd name="connsiteY215" fmla="*/ 876300 h 1347788"/>
              <a:gd name="connsiteX216" fmla="*/ 419100 w 2478882"/>
              <a:gd name="connsiteY216" fmla="*/ 900113 h 1347788"/>
              <a:gd name="connsiteX217" fmla="*/ 426244 w 2478882"/>
              <a:gd name="connsiteY217" fmla="*/ 907257 h 1347788"/>
              <a:gd name="connsiteX218" fmla="*/ 466725 w 2478882"/>
              <a:gd name="connsiteY218" fmla="*/ 885825 h 1347788"/>
              <a:gd name="connsiteX219" fmla="*/ 488157 w 2478882"/>
              <a:gd name="connsiteY219" fmla="*/ 890588 h 1347788"/>
              <a:gd name="connsiteX220" fmla="*/ 519113 w 2478882"/>
              <a:gd name="connsiteY220" fmla="*/ 878682 h 1347788"/>
              <a:gd name="connsiteX221" fmla="*/ 552450 w 2478882"/>
              <a:gd name="connsiteY221" fmla="*/ 904875 h 1347788"/>
              <a:gd name="connsiteX222" fmla="*/ 561975 w 2478882"/>
              <a:gd name="connsiteY222" fmla="*/ 931069 h 1347788"/>
              <a:gd name="connsiteX223" fmla="*/ 590550 w 2478882"/>
              <a:gd name="connsiteY223" fmla="*/ 923925 h 1347788"/>
              <a:gd name="connsiteX224" fmla="*/ 607219 w 2478882"/>
              <a:gd name="connsiteY224" fmla="*/ 945357 h 1347788"/>
              <a:gd name="connsiteX225" fmla="*/ 645319 w 2478882"/>
              <a:gd name="connsiteY225" fmla="*/ 950119 h 1347788"/>
              <a:gd name="connsiteX226" fmla="*/ 704850 w 2478882"/>
              <a:gd name="connsiteY226" fmla="*/ 959644 h 1347788"/>
              <a:gd name="connsiteX227" fmla="*/ 745332 w 2478882"/>
              <a:gd name="connsiteY227" fmla="*/ 966788 h 1347788"/>
              <a:gd name="connsiteX228" fmla="*/ 745332 w 2478882"/>
              <a:gd name="connsiteY228" fmla="*/ 966788 h 1347788"/>
              <a:gd name="connsiteX229" fmla="*/ 764382 w 2478882"/>
              <a:gd name="connsiteY229" fmla="*/ 935832 h 1347788"/>
              <a:gd name="connsiteX230" fmla="*/ 790575 w 2478882"/>
              <a:gd name="connsiteY230" fmla="*/ 935832 h 1347788"/>
              <a:gd name="connsiteX231" fmla="*/ 828675 w 2478882"/>
              <a:gd name="connsiteY231" fmla="*/ 935832 h 1347788"/>
              <a:gd name="connsiteX232" fmla="*/ 821532 w 2478882"/>
              <a:gd name="connsiteY232" fmla="*/ 950119 h 1347788"/>
              <a:gd name="connsiteX233" fmla="*/ 812007 w 2478882"/>
              <a:gd name="connsiteY233" fmla="*/ 964407 h 1347788"/>
              <a:gd name="connsiteX234" fmla="*/ 823913 w 2478882"/>
              <a:gd name="connsiteY234" fmla="*/ 973932 h 1347788"/>
              <a:gd name="connsiteX235" fmla="*/ 800100 w 2478882"/>
              <a:gd name="connsiteY235" fmla="*/ 992982 h 1347788"/>
              <a:gd name="connsiteX236" fmla="*/ 797719 w 2478882"/>
              <a:gd name="connsiteY236" fmla="*/ 1014413 h 1347788"/>
              <a:gd name="connsiteX237" fmla="*/ 790575 w 2478882"/>
              <a:gd name="connsiteY237" fmla="*/ 1026319 h 1347788"/>
              <a:gd name="connsiteX238" fmla="*/ 764382 w 2478882"/>
              <a:gd name="connsiteY238" fmla="*/ 1031082 h 1347788"/>
              <a:gd name="connsiteX239" fmla="*/ 771525 w 2478882"/>
              <a:gd name="connsiteY239" fmla="*/ 1054894 h 1347788"/>
              <a:gd name="connsiteX240" fmla="*/ 740569 w 2478882"/>
              <a:gd name="connsiteY240" fmla="*/ 1059657 h 1347788"/>
              <a:gd name="connsiteX241" fmla="*/ 726282 w 2478882"/>
              <a:gd name="connsiteY241" fmla="*/ 1042988 h 1347788"/>
              <a:gd name="connsiteX242" fmla="*/ 695325 w 2478882"/>
              <a:gd name="connsiteY242" fmla="*/ 1045369 h 1347788"/>
              <a:gd name="connsiteX243" fmla="*/ 669132 w 2478882"/>
              <a:gd name="connsiteY243" fmla="*/ 1052513 h 1347788"/>
              <a:gd name="connsiteX244" fmla="*/ 642938 w 2478882"/>
              <a:gd name="connsiteY244" fmla="*/ 1050132 h 1347788"/>
              <a:gd name="connsiteX245" fmla="*/ 621507 w 2478882"/>
              <a:gd name="connsiteY245" fmla="*/ 1047750 h 1347788"/>
              <a:gd name="connsiteX246" fmla="*/ 621507 w 2478882"/>
              <a:gd name="connsiteY246" fmla="*/ 1033463 h 1347788"/>
              <a:gd name="connsiteX247" fmla="*/ 600075 w 2478882"/>
              <a:gd name="connsiteY247" fmla="*/ 1035844 h 1347788"/>
              <a:gd name="connsiteX248" fmla="*/ 578644 w 2478882"/>
              <a:gd name="connsiteY248" fmla="*/ 1040607 h 1347788"/>
              <a:gd name="connsiteX249" fmla="*/ 571500 w 2478882"/>
              <a:gd name="connsiteY249" fmla="*/ 1031082 h 1347788"/>
              <a:gd name="connsiteX250" fmla="*/ 571500 w 2478882"/>
              <a:gd name="connsiteY250" fmla="*/ 1019175 h 1347788"/>
              <a:gd name="connsiteX251" fmla="*/ 571500 w 2478882"/>
              <a:gd name="connsiteY251" fmla="*/ 1019175 h 1347788"/>
              <a:gd name="connsiteX252" fmla="*/ 626269 w 2478882"/>
              <a:gd name="connsiteY252" fmla="*/ 1004888 h 1347788"/>
              <a:gd name="connsiteX253" fmla="*/ 647700 w 2478882"/>
              <a:gd name="connsiteY253" fmla="*/ 988219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597694 w 2478882"/>
              <a:gd name="connsiteY256" fmla="*/ 988219 h 1347788"/>
              <a:gd name="connsiteX257" fmla="*/ 581025 w 2478882"/>
              <a:gd name="connsiteY257" fmla="*/ 990600 h 1347788"/>
              <a:gd name="connsiteX258" fmla="*/ 578644 w 2478882"/>
              <a:gd name="connsiteY258" fmla="*/ 969169 h 1347788"/>
              <a:gd name="connsiteX259" fmla="*/ 550069 w 2478882"/>
              <a:gd name="connsiteY259" fmla="*/ 966788 h 1347788"/>
              <a:gd name="connsiteX260" fmla="*/ 559594 w 2478882"/>
              <a:gd name="connsiteY260" fmla="*/ 988219 h 1347788"/>
              <a:gd name="connsiteX261" fmla="*/ 545307 w 2478882"/>
              <a:gd name="connsiteY261" fmla="*/ 992982 h 1347788"/>
              <a:gd name="connsiteX262" fmla="*/ 511969 w 2478882"/>
              <a:gd name="connsiteY262" fmla="*/ 988219 h 1347788"/>
              <a:gd name="connsiteX263" fmla="*/ 492919 w 2478882"/>
              <a:gd name="connsiteY263" fmla="*/ 990600 h 1347788"/>
              <a:gd name="connsiteX264" fmla="*/ 507207 w 2478882"/>
              <a:gd name="connsiteY264" fmla="*/ 1007269 h 1347788"/>
              <a:gd name="connsiteX265" fmla="*/ 516732 w 2478882"/>
              <a:gd name="connsiteY265" fmla="*/ 1019175 h 1347788"/>
              <a:gd name="connsiteX266" fmla="*/ 507207 w 2478882"/>
              <a:gd name="connsiteY266" fmla="*/ 1028700 h 1347788"/>
              <a:gd name="connsiteX267" fmla="*/ 507207 w 2478882"/>
              <a:gd name="connsiteY267" fmla="*/ 1028700 h 1347788"/>
              <a:gd name="connsiteX268" fmla="*/ 497682 w 2478882"/>
              <a:gd name="connsiteY268" fmla="*/ 1054894 h 1347788"/>
              <a:gd name="connsiteX269" fmla="*/ 469107 w 2478882"/>
              <a:gd name="connsiteY269" fmla="*/ 1076325 h 1347788"/>
              <a:gd name="connsiteX270" fmla="*/ 454819 w 2478882"/>
              <a:gd name="connsiteY270" fmla="*/ 1071563 h 1347788"/>
              <a:gd name="connsiteX271" fmla="*/ 438150 w 2478882"/>
              <a:gd name="connsiteY271" fmla="*/ 1085850 h 1347788"/>
              <a:gd name="connsiteX272" fmla="*/ 431007 w 2478882"/>
              <a:gd name="connsiteY272" fmla="*/ 1083469 h 1347788"/>
              <a:gd name="connsiteX273" fmla="*/ 433388 w 2478882"/>
              <a:gd name="connsiteY273" fmla="*/ 1059657 h 1347788"/>
              <a:gd name="connsiteX274" fmla="*/ 435769 w 2478882"/>
              <a:gd name="connsiteY274" fmla="*/ 1035844 h 1347788"/>
              <a:gd name="connsiteX275" fmla="*/ 426244 w 2478882"/>
              <a:gd name="connsiteY275" fmla="*/ 1031082 h 1347788"/>
              <a:gd name="connsiteX276" fmla="*/ 423863 w 2478882"/>
              <a:gd name="connsiteY276" fmla="*/ 1047750 h 1347788"/>
              <a:gd name="connsiteX277" fmla="*/ 416719 w 2478882"/>
              <a:gd name="connsiteY277" fmla="*/ 1062038 h 1347788"/>
              <a:gd name="connsiteX278" fmla="*/ 392907 w 2478882"/>
              <a:gd name="connsiteY278" fmla="*/ 1052513 h 1347788"/>
              <a:gd name="connsiteX279" fmla="*/ 383382 w 2478882"/>
              <a:gd name="connsiteY279" fmla="*/ 1050132 h 1347788"/>
              <a:gd name="connsiteX280" fmla="*/ 383382 w 2478882"/>
              <a:gd name="connsiteY280" fmla="*/ 1069182 h 1347788"/>
              <a:gd name="connsiteX281" fmla="*/ 404813 w 2478882"/>
              <a:gd name="connsiteY281" fmla="*/ 1088232 h 1347788"/>
              <a:gd name="connsiteX282" fmla="*/ 376238 w 2478882"/>
              <a:gd name="connsiteY282" fmla="*/ 1090613 h 1347788"/>
              <a:gd name="connsiteX283" fmla="*/ 371475 w 2478882"/>
              <a:gd name="connsiteY283" fmla="*/ 1100138 h 1347788"/>
              <a:gd name="connsiteX284" fmla="*/ 342900 w 2478882"/>
              <a:gd name="connsiteY284" fmla="*/ 1090613 h 1347788"/>
              <a:gd name="connsiteX285" fmla="*/ 342900 w 2478882"/>
              <a:gd name="connsiteY285" fmla="*/ 1109663 h 1347788"/>
              <a:gd name="connsiteX286" fmla="*/ 333375 w 2478882"/>
              <a:gd name="connsiteY286" fmla="*/ 1121569 h 1347788"/>
              <a:gd name="connsiteX287" fmla="*/ 323850 w 2478882"/>
              <a:gd name="connsiteY287" fmla="*/ 1121569 h 1347788"/>
              <a:gd name="connsiteX288" fmla="*/ 316707 w 2478882"/>
              <a:gd name="connsiteY288" fmla="*/ 1088232 h 1347788"/>
              <a:gd name="connsiteX289" fmla="*/ 290513 w 2478882"/>
              <a:gd name="connsiteY289" fmla="*/ 1073944 h 1347788"/>
              <a:gd name="connsiteX290" fmla="*/ 271463 w 2478882"/>
              <a:gd name="connsiteY290" fmla="*/ 1062038 h 1347788"/>
              <a:gd name="connsiteX291" fmla="*/ 278607 w 2478882"/>
              <a:gd name="connsiteY291" fmla="*/ 1012032 h 1347788"/>
              <a:gd name="connsiteX292" fmla="*/ 285750 w 2478882"/>
              <a:gd name="connsiteY292" fmla="*/ 978694 h 1347788"/>
              <a:gd name="connsiteX293" fmla="*/ 328613 w 2478882"/>
              <a:gd name="connsiteY293" fmla="*/ 954882 h 1347788"/>
              <a:gd name="connsiteX294" fmla="*/ 338138 w 2478882"/>
              <a:gd name="connsiteY294" fmla="*/ 938213 h 1347788"/>
              <a:gd name="connsiteX295" fmla="*/ 350044 w 2478882"/>
              <a:gd name="connsiteY295" fmla="*/ 912019 h 1347788"/>
              <a:gd name="connsiteX296" fmla="*/ 350044 w 2478882"/>
              <a:gd name="connsiteY296" fmla="*/ 912019 h 1347788"/>
              <a:gd name="connsiteX297" fmla="*/ 321469 w 2478882"/>
              <a:gd name="connsiteY297" fmla="*/ 919163 h 1347788"/>
              <a:gd name="connsiteX298" fmla="*/ 314325 w 2478882"/>
              <a:gd name="connsiteY298" fmla="*/ 895350 h 1347788"/>
              <a:gd name="connsiteX299" fmla="*/ 311944 w 2478882"/>
              <a:gd name="connsiteY299" fmla="*/ 916782 h 1347788"/>
              <a:gd name="connsiteX300" fmla="*/ 300038 w 2478882"/>
              <a:gd name="connsiteY300" fmla="*/ 950119 h 1347788"/>
              <a:gd name="connsiteX301" fmla="*/ 288132 w 2478882"/>
              <a:gd name="connsiteY301" fmla="*/ 942975 h 1347788"/>
              <a:gd name="connsiteX302" fmla="*/ 288132 w 2478882"/>
              <a:gd name="connsiteY302" fmla="*/ 919163 h 1347788"/>
              <a:gd name="connsiteX303" fmla="*/ 288132 w 2478882"/>
              <a:gd name="connsiteY303" fmla="*/ 907257 h 1347788"/>
              <a:gd name="connsiteX304" fmla="*/ 278607 w 2478882"/>
              <a:gd name="connsiteY304" fmla="*/ 895350 h 1347788"/>
              <a:gd name="connsiteX305" fmla="*/ 269082 w 2478882"/>
              <a:gd name="connsiteY305" fmla="*/ 902494 h 1347788"/>
              <a:gd name="connsiteX306" fmla="*/ 264319 w 2478882"/>
              <a:gd name="connsiteY306" fmla="*/ 938213 h 1347788"/>
              <a:gd name="connsiteX307" fmla="*/ 280988 w 2478882"/>
              <a:gd name="connsiteY307" fmla="*/ 957263 h 1347788"/>
              <a:gd name="connsiteX308" fmla="*/ 276225 w 2478882"/>
              <a:gd name="connsiteY308" fmla="*/ 976313 h 1347788"/>
              <a:gd name="connsiteX309" fmla="*/ 264319 w 2478882"/>
              <a:gd name="connsiteY309" fmla="*/ 1007269 h 1347788"/>
              <a:gd name="connsiteX310" fmla="*/ 250032 w 2478882"/>
              <a:gd name="connsiteY310" fmla="*/ 1031082 h 1347788"/>
              <a:gd name="connsiteX311" fmla="*/ 207169 w 2478882"/>
              <a:gd name="connsiteY311" fmla="*/ 1019175 h 1347788"/>
              <a:gd name="connsiteX312" fmla="*/ 200025 w 2478882"/>
              <a:gd name="connsiteY312" fmla="*/ 988219 h 1347788"/>
              <a:gd name="connsiteX313" fmla="*/ 157163 w 2478882"/>
              <a:gd name="connsiteY313" fmla="*/ 962025 h 1347788"/>
              <a:gd name="connsiteX314" fmla="*/ 104775 w 2478882"/>
              <a:gd name="connsiteY314" fmla="*/ 940594 h 1347788"/>
              <a:gd name="connsiteX315" fmla="*/ 61913 w 2478882"/>
              <a:gd name="connsiteY315" fmla="*/ 902494 h 1347788"/>
              <a:gd name="connsiteX316" fmla="*/ 35719 w 2478882"/>
              <a:gd name="connsiteY316" fmla="*/ 864394 h 1347788"/>
              <a:gd name="connsiteX317" fmla="*/ 11907 w 2478882"/>
              <a:gd name="connsiteY317" fmla="*/ 804863 h 1347788"/>
              <a:gd name="connsiteX318" fmla="*/ 0 w 2478882"/>
              <a:gd name="connsiteY318" fmla="*/ 735807 h 1347788"/>
              <a:gd name="connsiteX319" fmla="*/ 2382 w 2478882"/>
              <a:gd name="connsiteY319" fmla="*/ 676275 h 1347788"/>
              <a:gd name="connsiteX320" fmla="*/ 2382 w 2478882"/>
              <a:gd name="connsiteY320" fmla="*/ 645319 h 1347788"/>
              <a:gd name="connsiteX321" fmla="*/ 2052638 w 2478882"/>
              <a:gd name="connsiteY321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8832 w 2478882"/>
              <a:gd name="connsiteY68" fmla="*/ 1154907 h 1347788"/>
              <a:gd name="connsiteX69" fmla="*/ 2066925 w 2478882"/>
              <a:gd name="connsiteY69" fmla="*/ 1162050 h 1347788"/>
              <a:gd name="connsiteX70" fmla="*/ 2040732 w 2478882"/>
              <a:gd name="connsiteY70" fmla="*/ 1164432 h 1347788"/>
              <a:gd name="connsiteX71" fmla="*/ 1971675 w 2478882"/>
              <a:gd name="connsiteY71" fmla="*/ 1154907 h 1347788"/>
              <a:gd name="connsiteX72" fmla="*/ 1935957 w 2478882"/>
              <a:gd name="connsiteY72" fmla="*/ 1138238 h 1347788"/>
              <a:gd name="connsiteX73" fmla="*/ 1921669 w 2478882"/>
              <a:gd name="connsiteY73" fmla="*/ 1104900 h 1347788"/>
              <a:gd name="connsiteX74" fmla="*/ 1921669 w 2478882"/>
              <a:gd name="connsiteY74" fmla="*/ 1083469 h 1347788"/>
              <a:gd name="connsiteX75" fmla="*/ 1893094 w 2478882"/>
              <a:gd name="connsiteY75" fmla="*/ 1057275 h 1347788"/>
              <a:gd name="connsiteX76" fmla="*/ 1869282 w 2478882"/>
              <a:gd name="connsiteY76" fmla="*/ 1042988 h 1347788"/>
              <a:gd name="connsiteX77" fmla="*/ 1850232 w 2478882"/>
              <a:gd name="connsiteY77" fmla="*/ 1028700 h 1347788"/>
              <a:gd name="connsiteX78" fmla="*/ 1843088 w 2478882"/>
              <a:gd name="connsiteY78" fmla="*/ 1016794 h 1347788"/>
              <a:gd name="connsiteX79" fmla="*/ 1804988 w 2478882"/>
              <a:gd name="connsiteY79" fmla="*/ 1012032 h 1347788"/>
              <a:gd name="connsiteX80" fmla="*/ 1769269 w 2478882"/>
              <a:gd name="connsiteY80" fmla="*/ 1007269 h 1347788"/>
              <a:gd name="connsiteX81" fmla="*/ 1750219 w 2478882"/>
              <a:gd name="connsiteY81" fmla="*/ 981075 h 1347788"/>
              <a:gd name="connsiteX82" fmla="*/ 1709738 w 2478882"/>
              <a:gd name="connsiteY82" fmla="*/ 962025 h 1347788"/>
              <a:gd name="connsiteX83" fmla="*/ 1678782 w 2478882"/>
              <a:gd name="connsiteY83" fmla="*/ 947738 h 1347788"/>
              <a:gd name="connsiteX84" fmla="*/ 1659732 w 2478882"/>
              <a:gd name="connsiteY84" fmla="*/ 945357 h 1347788"/>
              <a:gd name="connsiteX85" fmla="*/ 1659732 w 2478882"/>
              <a:gd name="connsiteY85" fmla="*/ 921544 h 1347788"/>
              <a:gd name="connsiteX86" fmla="*/ 1640682 w 2478882"/>
              <a:gd name="connsiteY86" fmla="*/ 928688 h 1347788"/>
              <a:gd name="connsiteX87" fmla="*/ 1640682 w 2478882"/>
              <a:gd name="connsiteY87" fmla="*/ 928688 h 1347788"/>
              <a:gd name="connsiteX88" fmla="*/ 1619250 w 2478882"/>
              <a:gd name="connsiteY88" fmla="*/ 892969 h 1347788"/>
              <a:gd name="connsiteX89" fmla="*/ 1595438 w 2478882"/>
              <a:gd name="connsiteY89" fmla="*/ 871538 h 1347788"/>
              <a:gd name="connsiteX90" fmla="*/ 1581150 w 2478882"/>
              <a:gd name="connsiteY90" fmla="*/ 864394 h 1347788"/>
              <a:gd name="connsiteX91" fmla="*/ 1581150 w 2478882"/>
              <a:gd name="connsiteY91" fmla="*/ 845344 h 1347788"/>
              <a:gd name="connsiteX92" fmla="*/ 1602582 w 2478882"/>
              <a:gd name="connsiteY92" fmla="*/ 835819 h 1347788"/>
              <a:gd name="connsiteX93" fmla="*/ 1633538 w 2478882"/>
              <a:gd name="connsiteY93" fmla="*/ 842963 h 1347788"/>
              <a:gd name="connsiteX94" fmla="*/ 1657350 w 2478882"/>
              <a:gd name="connsiteY94" fmla="*/ 828675 h 1347788"/>
              <a:gd name="connsiteX95" fmla="*/ 1669257 w 2478882"/>
              <a:gd name="connsiteY95" fmla="*/ 816769 h 1347788"/>
              <a:gd name="connsiteX96" fmla="*/ 1688307 w 2478882"/>
              <a:gd name="connsiteY96" fmla="*/ 804863 h 1347788"/>
              <a:gd name="connsiteX97" fmla="*/ 1650207 w 2478882"/>
              <a:gd name="connsiteY97" fmla="*/ 771525 h 1347788"/>
              <a:gd name="connsiteX98" fmla="*/ 1624013 w 2478882"/>
              <a:gd name="connsiteY98" fmla="*/ 778669 h 1347788"/>
              <a:gd name="connsiteX99" fmla="*/ 1626393 w 2478882"/>
              <a:gd name="connsiteY99" fmla="*/ 795338 h 1347788"/>
              <a:gd name="connsiteX100" fmla="*/ 1607344 w 2478882"/>
              <a:gd name="connsiteY100" fmla="*/ 802481 h 1347788"/>
              <a:gd name="connsiteX101" fmla="*/ 1581151 w 2478882"/>
              <a:gd name="connsiteY101" fmla="*/ 809625 h 1347788"/>
              <a:gd name="connsiteX102" fmla="*/ 1559719 w 2478882"/>
              <a:gd name="connsiteY102" fmla="*/ 819150 h 1347788"/>
              <a:gd name="connsiteX103" fmla="*/ 1552575 w 2478882"/>
              <a:gd name="connsiteY103" fmla="*/ 835819 h 1347788"/>
              <a:gd name="connsiteX104" fmla="*/ 1531144 w 2478882"/>
              <a:gd name="connsiteY104" fmla="*/ 835819 h 1347788"/>
              <a:gd name="connsiteX105" fmla="*/ 1516857 w 2478882"/>
              <a:gd name="connsiteY105" fmla="*/ 845344 h 1347788"/>
              <a:gd name="connsiteX106" fmla="*/ 1485900 w 2478882"/>
              <a:gd name="connsiteY106" fmla="*/ 840582 h 1347788"/>
              <a:gd name="connsiteX107" fmla="*/ 1438275 w 2478882"/>
              <a:gd name="connsiteY107" fmla="*/ 835819 h 1347788"/>
              <a:gd name="connsiteX108" fmla="*/ 1416844 w 2478882"/>
              <a:gd name="connsiteY108" fmla="*/ 821532 h 1347788"/>
              <a:gd name="connsiteX109" fmla="*/ 1385888 w 2478882"/>
              <a:gd name="connsiteY109" fmla="*/ 823913 h 1347788"/>
              <a:gd name="connsiteX110" fmla="*/ 1359694 w 2478882"/>
              <a:gd name="connsiteY110" fmla="*/ 833438 h 1347788"/>
              <a:gd name="connsiteX111" fmla="*/ 1343025 w 2478882"/>
              <a:gd name="connsiteY111" fmla="*/ 828675 h 1347788"/>
              <a:gd name="connsiteX112" fmla="*/ 1323975 w 2478882"/>
              <a:gd name="connsiteY112" fmla="*/ 800100 h 1347788"/>
              <a:gd name="connsiteX113" fmla="*/ 1323975 w 2478882"/>
              <a:gd name="connsiteY113" fmla="*/ 788194 h 1347788"/>
              <a:gd name="connsiteX114" fmla="*/ 1314450 w 2478882"/>
              <a:gd name="connsiteY114" fmla="*/ 812007 h 1347788"/>
              <a:gd name="connsiteX115" fmla="*/ 1319213 w 2478882"/>
              <a:gd name="connsiteY115" fmla="*/ 845344 h 1347788"/>
              <a:gd name="connsiteX116" fmla="*/ 1312069 w 2478882"/>
              <a:gd name="connsiteY116" fmla="*/ 864394 h 1347788"/>
              <a:gd name="connsiteX117" fmla="*/ 1283494 w 2478882"/>
              <a:gd name="connsiteY117" fmla="*/ 864394 h 1347788"/>
              <a:gd name="connsiteX118" fmla="*/ 1264444 w 2478882"/>
              <a:gd name="connsiteY118" fmla="*/ 850107 h 1347788"/>
              <a:gd name="connsiteX119" fmla="*/ 1243013 w 2478882"/>
              <a:gd name="connsiteY119" fmla="*/ 850107 h 1347788"/>
              <a:gd name="connsiteX120" fmla="*/ 1219200 w 2478882"/>
              <a:gd name="connsiteY120" fmla="*/ 840582 h 1347788"/>
              <a:gd name="connsiteX121" fmla="*/ 1212057 w 2478882"/>
              <a:gd name="connsiteY121" fmla="*/ 833438 h 1347788"/>
              <a:gd name="connsiteX122" fmla="*/ 1212057 w 2478882"/>
              <a:gd name="connsiteY122" fmla="*/ 809625 h 1347788"/>
              <a:gd name="connsiteX123" fmla="*/ 1214438 w 2478882"/>
              <a:gd name="connsiteY123" fmla="*/ 785813 h 1347788"/>
              <a:gd name="connsiteX124" fmla="*/ 1219200 w 2478882"/>
              <a:gd name="connsiteY124" fmla="*/ 762000 h 1347788"/>
              <a:gd name="connsiteX125" fmla="*/ 1235869 w 2478882"/>
              <a:gd name="connsiteY125" fmla="*/ 747713 h 1347788"/>
              <a:gd name="connsiteX126" fmla="*/ 1243013 w 2478882"/>
              <a:gd name="connsiteY126" fmla="*/ 740569 h 1347788"/>
              <a:gd name="connsiteX127" fmla="*/ 1233488 w 2478882"/>
              <a:gd name="connsiteY127" fmla="*/ 716757 h 1347788"/>
              <a:gd name="connsiteX128" fmla="*/ 1200150 w 2478882"/>
              <a:gd name="connsiteY128" fmla="*/ 688182 h 1347788"/>
              <a:gd name="connsiteX129" fmla="*/ 1176338 w 2478882"/>
              <a:gd name="connsiteY129" fmla="*/ 671513 h 1347788"/>
              <a:gd name="connsiteX130" fmla="*/ 1162050 w 2478882"/>
              <a:gd name="connsiteY130" fmla="*/ 652463 h 1347788"/>
              <a:gd name="connsiteX131" fmla="*/ 1162050 w 2478882"/>
              <a:gd name="connsiteY131" fmla="*/ 652463 h 1347788"/>
              <a:gd name="connsiteX132" fmla="*/ 1166813 w 2478882"/>
              <a:gd name="connsiteY132" fmla="*/ 690563 h 1347788"/>
              <a:gd name="connsiteX133" fmla="*/ 1169194 w 2478882"/>
              <a:gd name="connsiteY133" fmla="*/ 719138 h 1347788"/>
              <a:gd name="connsiteX134" fmla="*/ 1195388 w 2478882"/>
              <a:gd name="connsiteY134" fmla="*/ 731044 h 1347788"/>
              <a:gd name="connsiteX135" fmla="*/ 1204913 w 2478882"/>
              <a:gd name="connsiteY135" fmla="*/ 745332 h 1347788"/>
              <a:gd name="connsiteX136" fmla="*/ 1195388 w 2478882"/>
              <a:gd name="connsiteY136" fmla="*/ 771525 h 1347788"/>
              <a:gd name="connsiteX137" fmla="*/ 1197769 w 2478882"/>
              <a:gd name="connsiteY137" fmla="*/ 797719 h 1347788"/>
              <a:gd name="connsiteX138" fmla="*/ 1190625 w 2478882"/>
              <a:gd name="connsiteY138" fmla="*/ 819150 h 1347788"/>
              <a:gd name="connsiteX139" fmla="*/ 1195388 w 2478882"/>
              <a:gd name="connsiteY139" fmla="*/ 838200 h 1347788"/>
              <a:gd name="connsiteX140" fmla="*/ 1195388 w 2478882"/>
              <a:gd name="connsiteY140" fmla="*/ 838200 h 1347788"/>
              <a:gd name="connsiteX141" fmla="*/ 1166813 w 2478882"/>
              <a:gd name="connsiteY141" fmla="*/ 838200 h 1347788"/>
              <a:gd name="connsiteX142" fmla="*/ 1150144 w 2478882"/>
              <a:gd name="connsiteY142" fmla="*/ 838200 h 1347788"/>
              <a:gd name="connsiteX143" fmla="*/ 1131094 w 2478882"/>
              <a:gd name="connsiteY143" fmla="*/ 847725 h 1347788"/>
              <a:gd name="connsiteX144" fmla="*/ 1114425 w 2478882"/>
              <a:gd name="connsiteY144" fmla="*/ 838200 h 1347788"/>
              <a:gd name="connsiteX145" fmla="*/ 1088232 w 2478882"/>
              <a:gd name="connsiteY145" fmla="*/ 847725 h 1347788"/>
              <a:gd name="connsiteX146" fmla="*/ 1066800 w 2478882"/>
              <a:gd name="connsiteY146" fmla="*/ 854869 h 1347788"/>
              <a:gd name="connsiteX147" fmla="*/ 1059657 w 2478882"/>
              <a:gd name="connsiteY147" fmla="*/ 842963 h 1347788"/>
              <a:gd name="connsiteX148" fmla="*/ 1031082 w 2478882"/>
              <a:gd name="connsiteY148" fmla="*/ 852488 h 1347788"/>
              <a:gd name="connsiteX149" fmla="*/ 992982 w 2478882"/>
              <a:gd name="connsiteY149" fmla="*/ 823913 h 1347788"/>
              <a:gd name="connsiteX150" fmla="*/ 964407 w 2478882"/>
              <a:gd name="connsiteY150" fmla="*/ 826294 h 1347788"/>
              <a:gd name="connsiteX151" fmla="*/ 942975 w 2478882"/>
              <a:gd name="connsiteY151" fmla="*/ 835819 h 1347788"/>
              <a:gd name="connsiteX152" fmla="*/ 921544 w 2478882"/>
              <a:gd name="connsiteY152" fmla="*/ 852488 h 1347788"/>
              <a:gd name="connsiteX153" fmla="*/ 909638 w 2478882"/>
              <a:gd name="connsiteY153" fmla="*/ 833438 h 1347788"/>
              <a:gd name="connsiteX154" fmla="*/ 919163 w 2478882"/>
              <a:gd name="connsiteY154" fmla="*/ 807244 h 1347788"/>
              <a:gd name="connsiteX155" fmla="*/ 921544 w 2478882"/>
              <a:gd name="connsiteY155" fmla="*/ 797719 h 1347788"/>
              <a:gd name="connsiteX156" fmla="*/ 914400 w 2478882"/>
              <a:gd name="connsiteY156" fmla="*/ 778669 h 1347788"/>
              <a:gd name="connsiteX157" fmla="*/ 907257 w 2478882"/>
              <a:gd name="connsiteY157" fmla="*/ 771525 h 1347788"/>
              <a:gd name="connsiteX158" fmla="*/ 897732 w 2478882"/>
              <a:gd name="connsiteY158" fmla="*/ 800100 h 1347788"/>
              <a:gd name="connsiteX159" fmla="*/ 897732 w 2478882"/>
              <a:gd name="connsiteY159" fmla="*/ 823913 h 1347788"/>
              <a:gd name="connsiteX160" fmla="*/ 869157 w 2478882"/>
              <a:gd name="connsiteY160" fmla="*/ 828675 h 1347788"/>
              <a:gd name="connsiteX161" fmla="*/ 850107 w 2478882"/>
              <a:gd name="connsiteY161" fmla="*/ 833438 h 1347788"/>
              <a:gd name="connsiteX162" fmla="*/ 828675 w 2478882"/>
              <a:gd name="connsiteY162" fmla="*/ 804863 h 1347788"/>
              <a:gd name="connsiteX163" fmla="*/ 814388 w 2478882"/>
              <a:gd name="connsiteY163" fmla="*/ 783432 h 1347788"/>
              <a:gd name="connsiteX164" fmla="*/ 807244 w 2478882"/>
              <a:gd name="connsiteY164" fmla="*/ 759619 h 1347788"/>
              <a:gd name="connsiteX165" fmla="*/ 804863 w 2478882"/>
              <a:gd name="connsiteY165" fmla="*/ 733425 h 1347788"/>
              <a:gd name="connsiteX166" fmla="*/ 783432 w 2478882"/>
              <a:gd name="connsiteY166" fmla="*/ 692944 h 1347788"/>
              <a:gd name="connsiteX167" fmla="*/ 783432 w 2478882"/>
              <a:gd name="connsiteY167" fmla="*/ 719138 h 1347788"/>
              <a:gd name="connsiteX168" fmla="*/ 785813 w 2478882"/>
              <a:gd name="connsiteY168" fmla="*/ 757238 h 1347788"/>
              <a:gd name="connsiteX169" fmla="*/ 800100 w 2478882"/>
              <a:gd name="connsiteY169" fmla="*/ 792957 h 1347788"/>
              <a:gd name="connsiteX170" fmla="*/ 823913 w 2478882"/>
              <a:gd name="connsiteY170" fmla="*/ 833438 h 1347788"/>
              <a:gd name="connsiteX171" fmla="*/ 845344 w 2478882"/>
              <a:gd name="connsiteY171" fmla="*/ 854869 h 1347788"/>
              <a:gd name="connsiteX172" fmla="*/ 838200 w 2478882"/>
              <a:gd name="connsiteY172" fmla="*/ 873919 h 1347788"/>
              <a:gd name="connsiteX173" fmla="*/ 823913 w 2478882"/>
              <a:gd name="connsiteY173" fmla="*/ 902494 h 1347788"/>
              <a:gd name="connsiteX174" fmla="*/ 823913 w 2478882"/>
              <a:gd name="connsiteY174" fmla="*/ 902494 h 1347788"/>
              <a:gd name="connsiteX175" fmla="*/ 800100 w 2478882"/>
              <a:gd name="connsiteY175" fmla="*/ 902494 h 1347788"/>
              <a:gd name="connsiteX176" fmla="*/ 809625 w 2478882"/>
              <a:gd name="connsiteY176" fmla="*/ 869157 h 1347788"/>
              <a:gd name="connsiteX177" fmla="*/ 795338 w 2478882"/>
              <a:gd name="connsiteY177" fmla="*/ 885825 h 1347788"/>
              <a:gd name="connsiteX178" fmla="*/ 788194 w 2478882"/>
              <a:gd name="connsiteY178" fmla="*/ 862013 h 1347788"/>
              <a:gd name="connsiteX179" fmla="*/ 769144 w 2478882"/>
              <a:gd name="connsiteY179" fmla="*/ 864394 h 1347788"/>
              <a:gd name="connsiteX180" fmla="*/ 750094 w 2478882"/>
              <a:gd name="connsiteY180" fmla="*/ 862013 h 1347788"/>
              <a:gd name="connsiteX181" fmla="*/ 742950 w 2478882"/>
              <a:gd name="connsiteY181" fmla="*/ 852488 h 1347788"/>
              <a:gd name="connsiteX182" fmla="*/ 742950 w 2478882"/>
              <a:gd name="connsiteY182" fmla="*/ 852488 h 1347788"/>
              <a:gd name="connsiteX183" fmla="*/ 728663 w 2478882"/>
              <a:gd name="connsiteY183" fmla="*/ 850107 h 1347788"/>
              <a:gd name="connsiteX184" fmla="*/ 711994 w 2478882"/>
              <a:gd name="connsiteY184" fmla="*/ 850107 h 1347788"/>
              <a:gd name="connsiteX185" fmla="*/ 700088 w 2478882"/>
              <a:gd name="connsiteY185" fmla="*/ 866775 h 1347788"/>
              <a:gd name="connsiteX186" fmla="*/ 681038 w 2478882"/>
              <a:gd name="connsiteY186" fmla="*/ 866775 h 1347788"/>
              <a:gd name="connsiteX187" fmla="*/ 669132 w 2478882"/>
              <a:gd name="connsiteY187" fmla="*/ 852488 h 1347788"/>
              <a:gd name="connsiteX188" fmla="*/ 666750 w 2478882"/>
              <a:gd name="connsiteY188" fmla="*/ 852488 h 1347788"/>
              <a:gd name="connsiteX189" fmla="*/ 652463 w 2478882"/>
              <a:gd name="connsiteY189" fmla="*/ 866775 h 1347788"/>
              <a:gd name="connsiteX190" fmla="*/ 652463 w 2478882"/>
              <a:gd name="connsiteY190" fmla="*/ 881063 h 1347788"/>
              <a:gd name="connsiteX191" fmla="*/ 661988 w 2478882"/>
              <a:gd name="connsiteY191" fmla="*/ 890588 h 1347788"/>
              <a:gd name="connsiteX192" fmla="*/ 704850 w 2478882"/>
              <a:gd name="connsiteY192" fmla="*/ 890588 h 1347788"/>
              <a:gd name="connsiteX193" fmla="*/ 738188 w 2478882"/>
              <a:gd name="connsiteY193" fmla="*/ 890588 h 1347788"/>
              <a:gd name="connsiteX194" fmla="*/ 776288 w 2478882"/>
              <a:gd name="connsiteY194" fmla="*/ 888207 h 1347788"/>
              <a:gd name="connsiteX195" fmla="*/ 783432 w 2478882"/>
              <a:gd name="connsiteY195" fmla="*/ 900113 h 1347788"/>
              <a:gd name="connsiteX196" fmla="*/ 783432 w 2478882"/>
              <a:gd name="connsiteY196" fmla="*/ 900113 h 1347788"/>
              <a:gd name="connsiteX197" fmla="*/ 754857 w 2478882"/>
              <a:gd name="connsiteY197" fmla="*/ 914400 h 1347788"/>
              <a:gd name="connsiteX198" fmla="*/ 735807 w 2478882"/>
              <a:gd name="connsiteY198" fmla="*/ 931069 h 1347788"/>
              <a:gd name="connsiteX199" fmla="*/ 735807 w 2478882"/>
              <a:gd name="connsiteY199" fmla="*/ 931069 h 1347788"/>
              <a:gd name="connsiteX200" fmla="*/ 707232 w 2478882"/>
              <a:gd name="connsiteY200" fmla="*/ 919163 h 1347788"/>
              <a:gd name="connsiteX201" fmla="*/ 690563 w 2478882"/>
              <a:gd name="connsiteY201" fmla="*/ 909638 h 1347788"/>
              <a:gd name="connsiteX202" fmla="*/ 652463 w 2478882"/>
              <a:gd name="connsiteY202" fmla="*/ 909638 h 1347788"/>
              <a:gd name="connsiteX203" fmla="*/ 619125 w 2478882"/>
              <a:gd name="connsiteY203" fmla="*/ 914400 h 1347788"/>
              <a:gd name="connsiteX204" fmla="*/ 600075 w 2478882"/>
              <a:gd name="connsiteY204" fmla="*/ 897732 h 1347788"/>
              <a:gd name="connsiteX205" fmla="*/ 590550 w 2478882"/>
              <a:gd name="connsiteY205" fmla="*/ 859632 h 1347788"/>
              <a:gd name="connsiteX206" fmla="*/ 581025 w 2478882"/>
              <a:gd name="connsiteY206" fmla="*/ 845344 h 1347788"/>
              <a:gd name="connsiteX207" fmla="*/ 573882 w 2478882"/>
              <a:gd name="connsiteY207" fmla="*/ 828675 h 1347788"/>
              <a:gd name="connsiteX208" fmla="*/ 559594 w 2478882"/>
              <a:gd name="connsiteY208" fmla="*/ 835819 h 1347788"/>
              <a:gd name="connsiteX209" fmla="*/ 559594 w 2478882"/>
              <a:gd name="connsiteY209" fmla="*/ 859632 h 1347788"/>
              <a:gd name="connsiteX210" fmla="*/ 545307 w 2478882"/>
              <a:gd name="connsiteY210" fmla="*/ 845344 h 1347788"/>
              <a:gd name="connsiteX211" fmla="*/ 523875 w 2478882"/>
              <a:gd name="connsiteY211" fmla="*/ 838200 h 1347788"/>
              <a:gd name="connsiteX212" fmla="*/ 500063 w 2478882"/>
              <a:gd name="connsiteY212" fmla="*/ 840582 h 1347788"/>
              <a:gd name="connsiteX213" fmla="*/ 492919 w 2478882"/>
              <a:gd name="connsiteY213" fmla="*/ 862013 h 1347788"/>
              <a:gd name="connsiteX214" fmla="*/ 481013 w 2478882"/>
              <a:gd name="connsiteY214" fmla="*/ 866775 h 1347788"/>
              <a:gd name="connsiteX215" fmla="*/ 461963 w 2478882"/>
              <a:gd name="connsiteY215" fmla="*/ 866775 h 1347788"/>
              <a:gd name="connsiteX216" fmla="*/ 433388 w 2478882"/>
              <a:gd name="connsiteY216" fmla="*/ 876300 h 1347788"/>
              <a:gd name="connsiteX217" fmla="*/ 419100 w 2478882"/>
              <a:gd name="connsiteY217" fmla="*/ 900113 h 1347788"/>
              <a:gd name="connsiteX218" fmla="*/ 426244 w 2478882"/>
              <a:gd name="connsiteY218" fmla="*/ 907257 h 1347788"/>
              <a:gd name="connsiteX219" fmla="*/ 466725 w 2478882"/>
              <a:gd name="connsiteY219" fmla="*/ 885825 h 1347788"/>
              <a:gd name="connsiteX220" fmla="*/ 488157 w 2478882"/>
              <a:gd name="connsiteY220" fmla="*/ 890588 h 1347788"/>
              <a:gd name="connsiteX221" fmla="*/ 519113 w 2478882"/>
              <a:gd name="connsiteY221" fmla="*/ 878682 h 1347788"/>
              <a:gd name="connsiteX222" fmla="*/ 552450 w 2478882"/>
              <a:gd name="connsiteY222" fmla="*/ 904875 h 1347788"/>
              <a:gd name="connsiteX223" fmla="*/ 561975 w 2478882"/>
              <a:gd name="connsiteY223" fmla="*/ 931069 h 1347788"/>
              <a:gd name="connsiteX224" fmla="*/ 590550 w 2478882"/>
              <a:gd name="connsiteY224" fmla="*/ 923925 h 1347788"/>
              <a:gd name="connsiteX225" fmla="*/ 607219 w 2478882"/>
              <a:gd name="connsiteY225" fmla="*/ 945357 h 1347788"/>
              <a:gd name="connsiteX226" fmla="*/ 645319 w 2478882"/>
              <a:gd name="connsiteY226" fmla="*/ 950119 h 1347788"/>
              <a:gd name="connsiteX227" fmla="*/ 704850 w 2478882"/>
              <a:gd name="connsiteY227" fmla="*/ 959644 h 1347788"/>
              <a:gd name="connsiteX228" fmla="*/ 745332 w 2478882"/>
              <a:gd name="connsiteY228" fmla="*/ 966788 h 1347788"/>
              <a:gd name="connsiteX229" fmla="*/ 745332 w 2478882"/>
              <a:gd name="connsiteY229" fmla="*/ 966788 h 1347788"/>
              <a:gd name="connsiteX230" fmla="*/ 764382 w 2478882"/>
              <a:gd name="connsiteY230" fmla="*/ 935832 h 1347788"/>
              <a:gd name="connsiteX231" fmla="*/ 790575 w 2478882"/>
              <a:gd name="connsiteY231" fmla="*/ 935832 h 1347788"/>
              <a:gd name="connsiteX232" fmla="*/ 828675 w 2478882"/>
              <a:gd name="connsiteY232" fmla="*/ 935832 h 1347788"/>
              <a:gd name="connsiteX233" fmla="*/ 821532 w 2478882"/>
              <a:gd name="connsiteY233" fmla="*/ 950119 h 1347788"/>
              <a:gd name="connsiteX234" fmla="*/ 812007 w 2478882"/>
              <a:gd name="connsiteY234" fmla="*/ 964407 h 1347788"/>
              <a:gd name="connsiteX235" fmla="*/ 823913 w 2478882"/>
              <a:gd name="connsiteY235" fmla="*/ 973932 h 1347788"/>
              <a:gd name="connsiteX236" fmla="*/ 800100 w 2478882"/>
              <a:gd name="connsiteY236" fmla="*/ 992982 h 1347788"/>
              <a:gd name="connsiteX237" fmla="*/ 797719 w 2478882"/>
              <a:gd name="connsiteY237" fmla="*/ 1014413 h 1347788"/>
              <a:gd name="connsiteX238" fmla="*/ 790575 w 2478882"/>
              <a:gd name="connsiteY238" fmla="*/ 1026319 h 1347788"/>
              <a:gd name="connsiteX239" fmla="*/ 764382 w 2478882"/>
              <a:gd name="connsiteY239" fmla="*/ 1031082 h 1347788"/>
              <a:gd name="connsiteX240" fmla="*/ 771525 w 2478882"/>
              <a:gd name="connsiteY240" fmla="*/ 1054894 h 1347788"/>
              <a:gd name="connsiteX241" fmla="*/ 740569 w 2478882"/>
              <a:gd name="connsiteY241" fmla="*/ 1059657 h 1347788"/>
              <a:gd name="connsiteX242" fmla="*/ 726282 w 2478882"/>
              <a:gd name="connsiteY242" fmla="*/ 1042988 h 1347788"/>
              <a:gd name="connsiteX243" fmla="*/ 695325 w 2478882"/>
              <a:gd name="connsiteY243" fmla="*/ 1045369 h 1347788"/>
              <a:gd name="connsiteX244" fmla="*/ 669132 w 2478882"/>
              <a:gd name="connsiteY244" fmla="*/ 1052513 h 1347788"/>
              <a:gd name="connsiteX245" fmla="*/ 642938 w 2478882"/>
              <a:gd name="connsiteY245" fmla="*/ 1050132 h 1347788"/>
              <a:gd name="connsiteX246" fmla="*/ 621507 w 2478882"/>
              <a:gd name="connsiteY246" fmla="*/ 1047750 h 1347788"/>
              <a:gd name="connsiteX247" fmla="*/ 621507 w 2478882"/>
              <a:gd name="connsiteY247" fmla="*/ 1033463 h 1347788"/>
              <a:gd name="connsiteX248" fmla="*/ 600075 w 2478882"/>
              <a:gd name="connsiteY248" fmla="*/ 1035844 h 1347788"/>
              <a:gd name="connsiteX249" fmla="*/ 578644 w 2478882"/>
              <a:gd name="connsiteY249" fmla="*/ 1040607 h 1347788"/>
              <a:gd name="connsiteX250" fmla="*/ 571500 w 2478882"/>
              <a:gd name="connsiteY250" fmla="*/ 1031082 h 1347788"/>
              <a:gd name="connsiteX251" fmla="*/ 571500 w 2478882"/>
              <a:gd name="connsiteY251" fmla="*/ 1019175 h 1347788"/>
              <a:gd name="connsiteX252" fmla="*/ 571500 w 2478882"/>
              <a:gd name="connsiteY252" fmla="*/ 1019175 h 1347788"/>
              <a:gd name="connsiteX253" fmla="*/ 626269 w 2478882"/>
              <a:gd name="connsiteY253" fmla="*/ 1004888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597694 w 2478882"/>
              <a:gd name="connsiteY257" fmla="*/ 988219 h 1347788"/>
              <a:gd name="connsiteX258" fmla="*/ 581025 w 2478882"/>
              <a:gd name="connsiteY258" fmla="*/ 990600 h 1347788"/>
              <a:gd name="connsiteX259" fmla="*/ 578644 w 2478882"/>
              <a:gd name="connsiteY259" fmla="*/ 969169 h 1347788"/>
              <a:gd name="connsiteX260" fmla="*/ 550069 w 2478882"/>
              <a:gd name="connsiteY260" fmla="*/ 966788 h 1347788"/>
              <a:gd name="connsiteX261" fmla="*/ 559594 w 2478882"/>
              <a:gd name="connsiteY261" fmla="*/ 988219 h 1347788"/>
              <a:gd name="connsiteX262" fmla="*/ 545307 w 2478882"/>
              <a:gd name="connsiteY262" fmla="*/ 992982 h 1347788"/>
              <a:gd name="connsiteX263" fmla="*/ 511969 w 2478882"/>
              <a:gd name="connsiteY263" fmla="*/ 988219 h 1347788"/>
              <a:gd name="connsiteX264" fmla="*/ 492919 w 2478882"/>
              <a:gd name="connsiteY264" fmla="*/ 990600 h 1347788"/>
              <a:gd name="connsiteX265" fmla="*/ 507207 w 2478882"/>
              <a:gd name="connsiteY265" fmla="*/ 1007269 h 1347788"/>
              <a:gd name="connsiteX266" fmla="*/ 516732 w 2478882"/>
              <a:gd name="connsiteY266" fmla="*/ 1019175 h 1347788"/>
              <a:gd name="connsiteX267" fmla="*/ 507207 w 2478882"/>
              <a:gd name="connsiteY267" fmla="*/ 1028700 h 1347788"/>
              <a:gd name="connsiteX268" fmla="*/ 507207 w 2478882"/>
              <a:gd name="connsiteY268" fmla="*/ 1028700 h 1347788"/>
              <a:gd name="connsiteX269" fmla="*/ 497682 w 2478882"/>
              <a:gd name="connsiteY269" fmla="*/ 1054894 h 1347788"/>
              <a:gd name="connsiteX270" fmla="*/ 469107 w 2478882"/>
              <a:gd name="connsiteY270" fmla="*/ 1076325 h 1347788"/>
              <a:gd name="connsiteX271" fmla="*/ 454819 w 2478882"/>
              <a:gd name="connsiteY271" fmla="*/ 1071563 h 1347788"/>
              <a:gd name="connsiteX272" fmla="*/ 438150 w 2478882"/>
              <a:gd name="connsiteY272" fmla="*/ 1085850 h 1347788"/>
              <a:gd name="connsiteX273" fmla="*/ 431007 w 2478882"/>
              <a:gd name="connsiteY273" fmla="*/ 1083469 h 1347788"/>
              <a:gd name="connsiteX274" fmla="*/ 433388 w 2478882"/>
              <a:gd name="connsiteY274" fmla="*/ 1059657 h 1347788"/>
              <a:gd name="connsiteX275" fmla="*/ 435769 w 2478882"/>
              <a:gd name="connsiteY275" fmla="*/ 1035844 h 1347788"/>
              <a:gd name="connsiteX276" fmla="*/ 426244 w 2478882"/>
              <a:gd name="connsiteY276" fmla="*/ 1031082 h 1347788"/>
              <a:gd name="connsiteX277" fmla="*/ 423863 w 2478882"/>
              <a:gd name="connsiteY277" fmla="*/ 1047750 h 1347788"/>
              <a:gd name="connsiteX278" fmla="*/ 416719 w 2478882"/>
              <a:gd name="connsiteY278" fmla="*/ 1062038 h 1347788"/>
              <a:gd name="connsiteX279" fmla="*/ 392907 w 2478882"/>
              <a:gd name="connsiteY279" fmla="*/ 1052513 h 1347788"/>
              <a:gd name="connsiteX280" fmla="*/ 383382 w 2478882"/>
              <a:gd name="connsiteY280" fmla="*/ 1050132 h 1347788"/>
              <a:gd name="connsiteX281" fmla="*/ 383382 w 2478882"/>
              <a:gd name="connsiteY281" fmla="*/ 1069182 h 1347788"/>
              <a:gd name="connsiteX282" fmla="*/ 404813 w 2478882"/>
              <a:gd name="connsiteY282" fmla="*/ 1088232 h 1347788"/>
              <a:gd name="connsiteX283" fmla="*/ 376238 w 2478882"/>
              <a:gd name="connsiteY283" fmla="*/ 1090613 h 1347788"/>
              <a:gd name="connsiteX284" fmla="*/ 371475 w 2478882"/>
              <a:gd name="connsiteY284" fmla="*/ 1100138 h 1347788"/>
              <a:gd name="connsiteX285" fmla="*/ 342900 w 2478882"/>
              <a:gd name="connsiteY285" fmla="*/ 1090613 h 1347788"/>
              <a:gd name="connsiteX286" fmla="*/ 342900 w 2478882"/>
              <a:gd name="connsiteY286" fmla="*/ 1109663 h 1347788"/>
              <a:gd name="connsiteX287" fmla="*/ 333375 w 2478882"/>
              <a:gd name="connsiteY287" fmla="*/ 1121569 h 1347788"/>
              <a:gd name="connsiteX288" fmla="*/ 323850 w 2478882"/>
              <a:gd name="connsiteY288" fmla="*/ 1121569 h 1347788"/>
              <a:gd name="connsiteX289" fmla="*/ 316707 w 2478882"/>
              <a:gd name="connsiteY289" fmla="*/ 1088232 h 1347788"/>
              <a:gd name="connsiteX290" fmla="*/ 290513 w 2478882"/>
              <a:gd name="connsiteY290" fmla="*/ 1073944 h 1347788"/>
              <a:gd name="connsiteX291" fmla="*/ 271463 w 2478882"/>
              <a:gd name="connsiteY291" fmla="*/ 1062038 h 1347788"/>
              <a:gd name="connsiteX292" fmla="*/ 278607 w 2478882"/>
              <a:gd name="connsiteY292" fmla="*/ 1012032 h 1347788"/>
              <a:gd name="connsiteX293" fmla="*/ 285750 w 2478882"/>
              <a:gd name="connsiteY293" fmla="*/ 978694 h 1347788"/>
              <a:gd name="connsiteX294" fmla="*/ 328613 w 2478882"/>
              <a:gd name="connsiteY294" fmla="*/ 954882 h 1347788"/>
              <a:gd name="connsiteX295" fmla="*/ 338138 w 2478882"/>
              <a:gd name="connsiteY295" fmla="*/ 938213 h 1347788"/>
              <a:gd name="connsiteX296" fmla="*/ 350044 w 2478882"/>
              <a:gd name="connsiteY296" fmla="*/ 912019 h 1347788"/>
              <a:gd name="connsiteX297" fmla="*/ 350044 w 2478882"/>
              <a:gd name="connsiteY297" fmla="*/ 912019 h 1347788"/>
              <a:gd name="connsiteX298" fmla="*/ 321469 w 2478882"/>
              <a:gd name="connsiteY298" fmla="*/ 919163 h 1347788"/>
              <a:gd name="connsiteX299" fmla="*/ 314325 w 2478882"/>
              <a:gd name="connsiteY299" fmla="*/ 895350 h 1347788"/>
              <a:gd name="connsiteX300" fmla="*/ 311944 w 2478882"/>
              <a:gd name="connsiteY300" fmla="*/ 916782 h 1347788"/>
              <a:gd name="connsiteX301" fmla="*/ 300038 w 2478882"/>
              <a:gd name="connsiteY301" fmla="*/ 950119 h 1347788"/>
              <a:gd name="connsiteX302" fmla="*/ 288132 w 2478882"/>
              <a:gd name="connsiteY302" fmla="*/ 942975 h 1347788"/>
              <a:gd name="connsiteX303" fmla="*/ 288132 w 2478882"/>
              <a:gd name="connsiteY303" fmla="*/ 919163 h 1347788"/>
              <a:gd name="connsiteX304" fmla="*/ 288132 w 2478882"/>
              <a:gd name="connsiteY304" fmla="*/ 907257 h 1347788"/>
              <a:gd name="connsiteX305" fmla="*/ 278607 w 2478882"/>
              <a:gd name="connsiteY305" fmla="*/ 895350 h 1347788"/>
              <a:gd name="connsiteX306" fmla="*/ 269082 w 2478882"/>
              <a:gd name="connsiteY306" fmla="*/ 902494 h 1347788"/>
              <a:gd name="connsiteX307" fmla="*/ 264319 w 2478882"/>
              <a:gd name="connsiteY307" fmla="*/ 938213 h 1347788"/>
              <a:gd name="connsiteX308" fmla="*/ 280988 w 2478882"/>
              <a:gd name="connsiteY308" fmla="*/ 957263 h 1347788"/>
              <a:gd name="connsiteX309" fmla="*/ 276225 w 2478882"/>
              <a:gd name="connsiteY309" fmla="*/ 976313 h 1347788"/>
              <a:gd name="connsiteX310" fmla="*/ 264319 w 2478882"/>
              <a:gd name="connsiteY310" fmla="*/ 1007269 h 1347788"/>
              <a:gd name="connsiteX311" fmla="*/ 250032 w 2478882"/>
              <a:gd name="connsiteY311" fmla="*/ 1031082 h 1347788"/>
              <a:gd name="connsiteX312" fmla="*/ 207169 w 2478882"/>
              <a:gd name="connsiteY312" fmla="*/ 1019175 h 1347788"/>
              <a:gd name="connsiteX313" fmla="*/ 200025 w 2478882"/>
              <a:gd name="connsiteY313" fmla="*/ 988219 h 1347788"/>
              <a:gd name="connsiteX314" fmla="*/ 157163 w 2478882"/>
              <a:gd name="connsiteY314" fmla="*/ 962025 h 1347788"/>
              <a:gd name="connsiteX315" fmla="*/ 104775 w 2478882"/>
              <a:gd name="connsiteY315" fmla="*/ 940594 h 1347788"/>
              <a:gd name="connsiteX316" fmla="*/ 61913 w 2478882"/>
              <a:gd name="connsiteY316" fmla="*/ 902494 h 1347788"/>
              <a:gd name="connsiteX317" fmla="*/ 35719 w 2478882"/>
              <a:gd name="connsiteY317" fmla="*/ 864394 h 1347788"/>
              <a:gd name="connsiteX318" fmla="*/ 11907 w 2478882"/>
              <a:gd name="connsiteY318" fmla="*/ 804863 h 1347788"/>
              <a:gd name="connsiteX319" fmla="*/ 0 w 2478882"/>
              <a:gd name="connsiteY319" fmla="*/ 735807 h 1347788"/>
              <a:gd name="connsiteX320" fmla="*/ 2382 w 2478882"/>
              <a:gd name="connsiteY320" fmla="*/ 676275 h 1347788"/>
              <a:gd name="connsiteX321" fmla="*/ 2382 w 2478882"/>
              <a:gd name="connsiteY321" fmla="*/ 645319 h 1347788"/>
              <a:gd name="connsiteX322" fmla="*/ 2052638 w 2478882"/>
              <a:gd name="connsiteY32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8832 w 2478882"/>
              <a:gd name="connsiteY68" fmla="*/ 1154907 h 1347788"/>
              <a:gd name="connsiteX69" fmla="*/ 2066925 w 2478882"/>
              <a:gd name="connsiteY69" fmla="*/ 1162050 h 1347788"/>
              <a:gd name="connsiteX70" fmla="*/ 2040732 w 2478882"/>
              <a:gd name="connsiteY70" fmla="*/ 1164432 h 1347788"/>
              <a:gd name="connsiteX71" fmla="*/ 1952625 w 2478882"/>
              <a:gd name="connsiteY71" fmla="*/ 1114425 h 1347788"/>
              <a:gd name="connsiteX72" fmla="*/ 1935957 w 2478882"/>
              <a:gd name="connsiteY72" fmla="*/ 1138238 h 1347788"/>
              <a:gd name="connsiteX73" fmla="*/ 1921669 w 2478882"/>
              <a:gd name="connsiteY73" fmla="*/ 1104900 h 1347788"/>
              <a:gd name="connsiteX74" fmla="*/ 1921669 w 2478882"/>
              <a:gd name="connsiteY74" fmla="*/ 1083469 h 1347788"/>
              <a:gd name="connsiteX75" fmla="*/ 1893094 w 2478882"/>
              <a:gd name="connsiteY75" fmla="*/ 1057275 h 1347788"/>
              <a:gd name="connsiteX76" fmla="*/ 1869282 w 2478882"/>
              <a:gd name="connsiteY76" fmla="*/ 1042988 h 1347788"/>
              <a:gd name="connsiteX77" fmla="*/ 1850232 w 2478882"/>
              <a:gd name="connsiteY77" fmla="*/ 1028700 h 1347788"/>
              <a:gd name="connsiteX78" fmla="*/ 1843088 w 2478882"/>
              <a:gd name="connsiteY78" fmla="*/ 1016794 h 1347788"/>
              <a:gd name="connsiteX79" fmla="*/ 1804988 w 2478882"/>
              <a:gd name="connsiteY79" fmla="*/ 1012032 h 1347788"/>
              <a:gd name="connsiteX80" fmla="*/ 1769269 w 2478882"/>
              <a:gd name="connsiteY80" fmla="*/ 1007269 h 1347788"/>
              <a:gd name="connsiteX81" fmla="*/ 1750219 w 2478882"/>
              <a:gd name="connsiteY81" fmla="*/ 981075 h 1347788"/>
              <a:gd name="connsiteX82" fmla="*/ 1709738 w 2478882"/>
              <a:gd name="connsiteY82" fmla="*/ 962025 h 1347788"/>
              <a:gd name="connsiteX83" fmla="*/ 1678782 w 2478882"/>
              <a:gd name="connsiteY83" fmla="*/ 947738 h 1347788"/>
              <a:gd name="connsiteX84" fmla="*/ 1659732 w 2478882"/>
              <a:gd name="connsiteY84" fmla="*/ 945357 h 1347788"/>
              <a:gd name="connsiteX85" fmla="*/ 1659732 w 2478882"/>
              <a:gd name="connsiteY85" fmla="*/ 921544 h 1347788"/>
              <a:gd name="connsiteX86" fmla="*/ 1640682 w 2478882"/>
              <a:gd name="connsiteY86" fmla="*/ 928688 h 1347788"/>
              <a:gd name="connsiteX87" fmla="*/ 1640682 w 2478882"/>
              <a:gd name="connsiteY87" fmla="*/ 928688 h 1347788"/>
              <a:gd name="connsiteX88" fmla="*/ 1619250 w 2478882"/>
              <a:gd name="connsiteY88" fmla="*/ 892969 h 1347788"/>
              <a:gd name="connsiteX89" fmla="*/ 1595438 w 2478882"/>
              <a:gd name="connsiteY89" fmla="*/ 871538 h 1347788"/>
              <a:gd name="connsiteX90" fmla="*/ 1581150 w 2478882"/>
              <a:gd name="connsiteY90" fmla="*/ 864394 h 1347788"/>
              <a:gd name="connsiteX91" fmla="*/ 1581150 w 2478882"/>
              <a:gd name="connsiteY91" fmla="*/ 845344 h 1347788"/>
              <a:gd name="connsiteX92" fmla="*/ 1602582 w 2478882"/>
              <a:gd name="connsiteY92" fmla="*/ 835819 h 1347788"/>
              <a:gd name="connsiteX93" fmla="*/ 1633538 w 2478882"/>
              <a:gd name="connsiteY93" fmla="*/ 842963 h 1347788"/>
              <a:gd name="connsiteX94" fmla="*/ 1657350 w 2478882"/>
              <a:gd name="connsiteY94" fmla="*/ 828675 h 1347788"/>
              <a:gd name="connsiteX95" fmla="*/ 1669257 w 2478882"/>
              <a:gd name="connsiteY95" fmla="*/ 816769 h 1347788"/>
              <a:gd name="connsiteX96" fmla="*/ 1688307 w 2478882"/>
              <a:gd name="connsiteY96" fmla="*/ 804863 h 1347788"/>
              <a:gd name="connsiteX97" fmla="*/ 1650207 w 2478882"/>
              <a:gd name="connsiteY97" fmla="*/ 771525 h 1347788"/>
              <a:gd name="connsiteX98" fmla="*/ 1624013 w 2478882"/>
              <a:gd name="connsiteY98" fmla="*/ 778669 h 1347788"/>
              <a:gd name="connsiteX99" fmla="*/ 1626393 w 2478882"/>
              <a:gd name="connsiteY99" fmla="*/ 795338 h 1347788"/>
              <a:gd name="connsiteX100" fmla="*/ 1607344 w 2478882"/>
              <a:gd name="connsiteY100" fmla="*/ 802481 h 1347788"/>
              <a:gd name="connsiteX101" fmla="*/ 1581151 w 2478882"/>
              <a:gd name="connsiteY101" fmla="*/ 809625 h 1347788"/>
              <a:gd name="connsiteX102" fmla="*/ 1559719 w 2478882"/>
              <a:gd name="connsiteY102" fmla="*/ 819150 h 1347788"/>
              <a:gd name="connsiteX103" fmla="*/ 1552575 w 2478882"/>
              <a:gd name="connsiteY103" fmla="*/ 835819 h 1347788"/>
              <a:gd name="connsiteX104" fmla="*/ 1531144 w 2478882"/>
              <a:gd name="connsiteY104" fmla="*/ 835819 h 1347788"/>
              <a:gd name="connsiteX105" fmla="*/ 1516857 w 2478882"/>
              <a:gd name="connsiteY105" fmla="*/ 845344 h 1347788"/>
              <a:gd name="connsiteX106" fmla="*/ 1485900 w 2478882"/>
              <a:gd name="connsiteY106" fmla="*/ 840582 h 1347788"/>
              <a:gd name="connsiteX107" fmla="*/ 1438275 w 2478882"/>
              <a:gd name="connsiteY107" fmla="*/ 835819 h 1347788"/>
              <a:gd name="connsiteX108" fmla="*/ 1416844 w 2478882"/>
              <a:gd name="connsiteY108" fmla="*/ 821532 h 1347788"/>
              <a:gd name="connsiteX109" fmla="*/ 1385888 w 2478882"/>
              <a:gd name="connsiteY109" fmla="*/ 823913 h 1347788"/>
              <a:gd name="connsiteX110" fmla="*/ 1359694 w 2478882"/>
              <a:gd name="connsiteY110" fmla="*/ 833438 h 1347788"/>
              <a:gd name="connsiteX111" fmla="*/ 1343025 w 2478882"/>
              <a:gd name="connsiteY111" fmla="*/ 828675 h 1347788"/>
              <a:gd name="connsiteX112" fmla="*/ 1323975 w 2478882"/>
              <a:gd name="connsiteY112" fmla="*/ 800100 h 1347788"/>
              <a:gd name="connsiteX113" fmla="*/ 1323975 w 2478882"/>
              <a:gd name="connsiteY113" fmla="*/ 788194 h 1347788"/>
              <a:gd name="connsiteX114" fmla="*/ 1314450 w 2478882"/>
              <a:gd name="connsiteY114" fmla="*/ 812007 h 1347788"/>
              <a:gd name="connsiteX115" fmla="*/ 1319213 w 2478882"/>
              <a:gd name="connsiteY115" fmla="*/ 845344 h 1347788"/>
              <a:gd name="connsiteX116" fmla="*/ 1312069 w 2478882"/>
              <a:gd name="connsiteY116" fmla="*/ 864394 h 1347788"/>
              <a:gd name="connsiteX117" fmla="*/ 1283494 w 2478882"/>
              <a:gd name="connsiteY117" fmla="*/ 864394 h 1347788"/>
              <a:gd name="connsiteX118" fmla="*/ 1264444 w 2478882"/>
              <a:gd name="connsiteY118" fmla="*/ 850107 h 1347788"/>
              <a:gd name="connsiteX119" fmla="*/ 1243013 w 2478882"/>
              <a:gd name="connsiteY119" fmla="*/ 850107 h 1347788"/>
              <a:gd name="connsiteX120" fmla="*/ 1219200 w 2478882"/>
              <a:gd name="connsiteY120" fmla="*/ 840582 h 1347788"/>
              <a:gd name="connsiteX121" fmla="*/ 1212057 w 2478882"/>
              <a:gd name="connsiteY121" fmla="*/ 833438 h 1347788"/>
              <a:gd name="connsiteX122" fmla="*/ 1212057 w 2478882"/>
              <a:gd name="connsiteY122" fmla="*/ 809625 h 1347788"/>
              <a:gd name="connsiteX123" fmla="*/ 1214438 w 2478882"/>
              <a:gd name="connsiteY123" fmla="*/ 785813 h 1347788"/>
              <a:gd name="connsiteX124" fmla="*/ 1219200 w 2478882"/>
              <a:gd name="connsiteY124" fmla="*/ 762000 h 1347788"/>
              <a:gd name="connsiteX125" fmla="*/ 1235869 w 2478882"/>
              <a:gd name="connsiteY125" fmla="*/ 747713 h 1347788"/>
              <a:gd name="connsiteX126" fmla="*/ 1243013 w 2478882"/>
              <a:gd name="connsiteY126" fmla="*/ 740569 h 1347788"/>
              <a:gd name="connsiteX127" fmla="*/ 1233488 w 2478882"/>
              <a:gd name="connsiteY127" fmla="*/ 716757 h 1347788"/>
              <a:gd name="connsiteX128" fmla="*/ 1200150 w 2478882"/>
              <a:gd name="connsiteY128" fmla="*/ 688182 h 1347788"/>
              <a:gd name="connsiteX129" fmla="*/ 1176338 w 2478882"/>
              <a:gd name="connsiteY129" fmla="*/ 671513 h 1347788"/>
              <a:gd name="connsiteX130" fmla="*/ 1162050 w 2478882"/>
              <a:gd name="connsiteY130" fmla="*/ 652463 h 1347788"/>
              <a:gd name="connsiteX131" fmla="*/ 1162050 w 2478882"/>
              <a:gd name="connsiteY131" fmla="*/ 652463 h 1347788"/>
              <a:gd name="connsiteX132" fmla="*/ 1166813 w 2478882"/>
              <a:gd name="connsiteY132" fmla="*/ 690563 h 1347788"/>
              <a:gd name="connsiteX133" fmla="*/ 1169194 w 2478882"/>
              <a:gd name="connsiteY133" fmla="*/ 719138 h 1347788"/>
              <a:gd name="connsiteX134" fmla="*/ 1195388 w 2478882"/>
              <a:gd name="connsiteY134" fmla="*/ 731044 h 1347788"/>
              <a:gd name="connsiteX135" fmla="*/ 1204913 w 2478882"/>
              <a:gd name="connsiteY135" fmla="*/ 745332 h 1347788"/>
              <a:gd name="connsiteX136" fmla="*/ 1195388 w 2478882"/>
              <a:gd name="connsiteY136" fmla="*/ 771525 h 1347788"/>
              <a:gd name="connsiteX137" fmla="*/ 1197769 w 2478882"/>
              <a:gd name="connsiteY137" fmla="*/ 797719 h 1347788"/>
              <a:gd name="connsiteX138" fmla="*/ 1190625 w 2478882"/>
              <a:gd name="connsiteY138" fmla="*/ 819150 h 1347788"/>
              <a:gd name="connsiteX139" fmla="*/ 1195388 w 2478882"/>
              <a:gd name="connsiteY139" fmla="*/ 838200 h 1347788"/>
              <a:gd name="connsiteX140" fmla="*/ 1195388 w 2478882"/>
              <a:gd name="connsiteY140" fmla="*/ 838200 h 1347788"/>
              <a:gd name="connsiteX141" fmla="*/ 1166813 w 2478882"/>
              <a:gd name="connsiteY141" fmla="*/ 838200 h 1347788"/>
              <a:gd name="connsiteX142" fmla="*/ 1150144 w 2478882"/>
              <a:gd name="connsiteY142" fmla="*/ 838200 h 1347788"/>
              <a:gd name="connsiteX143" fmla="*/ 1131094 w 2478882"/>
              <a:gd name="connsiteY143" fmla="*/ 847725 h 1347788"/>
              <a:gd name="connsiteX144" fmla="*/ 1114425 w 2478882"/>
              <a:gd name="connsiteY144" fmla="*/ 838200 h 1347788"/>
              <a:gd name="connsiteX145" fmla="*/ 1088232 w 2478882"/>
              <a:gd name="connsiteY145" fmla="*/ 847725 h 1347788"/>
              <a:gd name="connsiteX146" fmla="*/ 1066800 w 2478882"/>
              <a:gd name="connsiteY146" fmla="*/ 854869 h 1347788"/>
              <a:gd name="connsiteX147" fmla="*/ 1059657 w 2478882"/>
              <a:gd name="connsiteY147" fmla="*/ 842963 h 1347788"/>
              <a:gd name="connsiteX148" fmla="*/ 1031082 w 2478882"/>
              <a:gd name="connsiteY148" fmla="*/ 852488 h 1347788"/>
              <a:gd name="connsiteX149" fmla="*/ 992982 w 2478882"/>
              <a:gd name="connsiteY149" fmla="*/ 823913 h 1347788"/>
              <a:gd name="connsiteX150" fmla="*/ 964407 w 2478882"/>
              <a:gd name="connsiteY150" fmla="*/ 826294 h 1347788"/>
              <a:gd name="connsiteX151" fmla="*/ 942975 w 2478882"/>
              <a:gd name="connsiteY151" fmla="*/ 835819 h 1347788"/>
              <a:gd name="connsiteX152" fmla="*/ 921544 w 2478882"/>
              <a:gd name="connsiteY152" fmla="*/ 852488 h 1347788"/>
              <a:gd name="connsiteX153" fmla="*/ 909638 w 2478882"/>
              <a:gd name="connsiteY153" fmla="*/ 833438 h 1347788"/>
              <a:gd name="connsiteX154" fmla="*/ 919163 w 2478882"/>
              <a:gd name="connsiteY154" fmla="*/ 807244 h 1347788"/>
              <a:gd name="connsiteX155" fmla="*/ 921544 w 2478882"/>
              <a:gd name="connsiteY155" fmla="*/ 797719 h 1347788"/>
              <a:gd name="connsiteX156" fmla="*/ 914400 w 2478882"/>
              <a:gd name="connsiteY156" fmla="*/ 778669 h 1347788"/>
              <a:gd name="connsiteX157" fmla="*/ 907257 w 2478882"/>
              <a:gd name="connsiteY157" fmla="*/ 771525 h 1347788"/>
              <a:gd name="connsiteX158" fmla="*/ 897732 w 2478882"/>
              <a:gd name="connsiteY158" fmla="*/ 800100 h 1347788"/>
              <a:gd name="connsiteX159" fmla="*/ 897732 w 2478882"/>
              <a:gd name="connsiteY159" fmla="*/ 823913 h 1347788"/>
              <a:gd name="connsiteX160" fmla="*/ 869157 w 2478882"/>
              <a:gd name="connsiteY160" fmla="*/ 828675 h 1347788"/>
              <a:gd name="connsiteX161" fmla="*/ 850107 w 2478882"/>
              <a:gd name="connsiteY161" fmla="*/ 833438 h 1347788"/>
              <a:gd name="connsiteX162" fmla="*/ 828675 w 2478882"/>
              <a:gd name="connsiteY162" fmla="*/ 804863 h 1347788"/>
              <a:gd name="connsiteX163" fmla="*/ 814388 w 2478882"/>
              <a:gd name="connsiteY163" fmla="*/ 783432 h 1347788"/>
              <a:gd name="connsiteX164" fmla="*/ 807244 w 2478882"/>
              <a:gd name="connsiteY164" fmla="*/ 759619 h 1347788"/>
              <a:gd name="connsiteX165" fmla="*/ 804863 w 2478882"/>
              <a:gd name="connsiteY165" fmla="*/ 733425 h 1347788"/>
              <a:gd name="connsiteX166" fmla="*/ 783432 w 2478882"/>
              <a:gd name="connsiteY166" fmla="*/ 692944 h 1347788"/>
              <a:gd name="connsiteX167" fmla="*/ 783432 w 2478882"/>
              <a:gd name="connsiteY167" fmla="*/ 719138 h 1347788"/>
              <a:gd name="connsiteX168" fmla="*/ 785813 w 2478882"/>
              <a:gd name="connsiteY168" fmla="*/ 757238 h 1347788"/>
              <a:gd name="connsiteX169" fmla="*/ 800100 w 2478882"/>
              <a:gd name="connsiteY169" fmla="*/ 792957 h 1347788"/>
              <a:gd name="connsiteX170" fmla="*/ 823913 w 2478882"/>
              <a:gd name="connsiteY170" fmla="*/ 833438 h 1347788"/>
              <a:gd name="connsiteX171" fmla="*/ 845344 w 2478882"/>
              <a:gd name="connsiteY171" fmla="*/ 854869 h 1347788"/>
              <a:gd name="connsiteX172" fmla="*/ 838200 w 2478882"/>
              <a:gd name="connsiteY172" fmla="*/ 873919 h 1347788"/>
              <a:gd name="connsiteX173" fmla="*/ 823913 w 2478882"/>
              <a:gd name="connsiteY173" fmla="*/ 902494 h 1347788"/>
              <a:gd name="connsiteX174" fmla="*/ 823913 w 2478882"/>
              <a:gd name="connsiteY174" fmla="*/ 902494 h 1347788"/>
              <a:gd name="connsiteX175" fmla="*/ 800100 w 2478882"/>
              <a:gd name="connsiteY175" fmla="*/ 902494 h 1347788"/>
              <a:gd name="connsiteX176" fmla="*/ 809625 w 2478882"/>
              <a:gd name="connsiteY176" fmla="*/ 869157 h 1347788"/>
              <a:gd name="connsiteX177" fmla="*/ 795338 w 2478882"/>
              <a:gd name="connsiteY177" fmla="*/ 885825 h 1347788"/>
              <a:gd name="connsiteX178" fmla="*/ 788194 w 2478882"/>
              <a:gd name="connsiteY178" fmla="*/ 862013 h 1347788"/>
              <a:gd name="connsiteX179" fmla="*/ 769144 w 2478882"/>
              <a:gd name="connsiteY179" fmla="*/ 864394 h 1347788"/>
              <a:gd name="connsiteX180" fmla="*/ 750094 w 2478882"/>
              <a:gd name="connsiteY180" fmla="*/ 862013 h 1347788"/>
              <a:gd name="connsiteX181" fmla="*/ 742950 w 2478882"/>
              <a:gd name="connsiteY181" fmla="*/ 852488 h 1347788"/>
              <a:gd name="connsiteX182" fmla="*/ 742950 w 2478882"/>
              <a:gd name="connsiteY182" fmla="*/ 852488 h 1347788"/>
              <a:gd name="connsiteX183" fmla="*/ 728663 w 2478882"/>
              <a:gd name="connsiteY183" fmla="*/ 850107 h 1347788"/>
              <a:gd name="connsiteX184" fmla="*/ 711994 w 2478882"/>
              <a:gd name="connsiteY184" fmla="*/ 850107 h 1347788"/>
              <a:gd name="connsiteX185" fmla="*/ 700088 w 2478882"/>
              <a:gd name="connsiteY185" fmla="*/ 866775 h 1347788"/>
              <a:gd name="connsiteX186" fmla="*/ 681038 w 2478882"/>
              <a:gd name="connsiteY186" fmla="*/ 866775 h 1347788"/>
              <a:gd name="connsiteX187" fmla="*/ 669132 w 2478882"/>
              <a:gd name="connsiteY187" fmla="*/ 852488 h 1347788"/>
              <a:gd name="connsiteX188" fmla="*/ 666750 w 2478882"/>
              <a:gd name="connsiteY188" fmla="*/ 852488 h 1347788"/>
              <a:gd name="connsiteX189" fmla="*/ 652463 w 2478882"/>
              <a:gd name="connsiteY189" fmla="*/ 866775 h 1347788"/>
              <a:gd name="connsiteX190" fmla="*/ 652463 w 2478882"/>
              <a:gd name="connsiteY190" fmla="*/ 881063 h 1347788"/>
              <a:gd name="connsiteX191" fmla="*/ 661988 w 2478882"/>
              <a:gd name="connsiteY191" fmla="*/ 890588 h 1347788"/>
              <a:gd name="connsiteX192" fmla="*/ 704850 w 2478882"/>
              <a:gd name="connsiteY192" fmla="*/ 890588 h 1347788"/>
              <a:gd name="connsiteX193" fmla="*/ 738188 w 2478882"/>
              <a:gd name="connsiteY193" fmla="*/ 890588 h 1347788"/>
              <a:gd name="connsiteX194" fmla="*/ 776288 w 2478882"/>
              <a:gd name="connsiteY194" fmla="*/ 888207 h 1347788"/>
              <a:gd name="connsiteX195" fmla="*/ 783432 w 2478882"/>
              <a:gd name="connsiteY195" fmla="*/ 900113 h 1347788"/>
              <a:gd name="connsiteX196" fmla="*/ 783432 w 2478882"/>
              <a:gd name="connsiteY196" fmla="*/ 900113 h 1347788"/>
              <a:gd name="connsiteX197" fmla="*/ 754857 w 2478882"/>
              <a:gd name="connsiteY197" fmla="*/ 914400 h 1347788"/>
              <a:gd name="connsiteX198" fmla="*/ 735807 w 2478882"/>
              <a:gd name="connsiteY198" fmla="*/ 931069 h 1347788"/>
              <a:gd name="connsiteX199" fmla="*/ 735807 w 2478882"/>
              <a:gd name="connsiteY199" fmla="*/ 931069 h 1347788"/>
              <a:gd name="connsiteX200" fmla="*/ 707232 w 2478882"/>
              <a:gd name="connsiteY200" fmla="*/ 919163 h 1347788"/>
              <a:gd name="connsiteX201" fmla="*/ 690563 w 2478882"/>
              <a:gd name="connsiteY201" fmla="*/ 909638 h 1347788"/>
              <a:gd name="connsiteX202" fmla="*/ 652463 w 2478882"/>
              <a:gd name="connsiteY202" fmla="*/ 909638 h 1347788"/>
              <a:gd name="connsiteX203" fmla="*/ 619125 w 2478882"/>
              <a:gd name="connsiteY203" fmla="*/ 914400 h 1347788"/>
              <a:gd name="connsiteX204" fmla="*/ 600075 w 2478882"/>
              <a:gd name="connsiteY204" fmla="*/ 897732 h 1347788"/>
              <a:gd name="connsiteX205" fmla="*/ 590550 w 2478882"/>
              <a:gd name="connsiteY205" fmla="*/ 859632 h 1347788"/>
              <a:gd name="connsiteX206" fmla="*/ 581025 w 2478882"/>
              <a:gd name="connsiteY206" fmla="*/ 845344 h 1347788"/>
              <a:gd name="connsiteX207" fmla="*/ 573882 w 2478882"/>
              <a:gd name="connsiteY207" fmla="*/ 828675 h 1347788"/>
              <a:gd name="connsiteX208" fmla="*/ 559594 w 2478882"/>
              <a:gd name="connsiteY208" fmla="*/ 835819 h 1347788"/>
              <a:gd name="connsiteX209" fmla="*/ 559594 w 2478882"/>
              <a:gd name="connsiteY209" fmla="*/ 859632 h 1347788"/>
              <a:gd name="connsiteX210" fmla="*/ 545307 w 2478882"/>
              <a:gd name="connsiteY210" fmla="*/ 845344 h 1347788"/>
              <a:gd name="connsiteX211" fmla="*/ 523875 w 2478882"/>
              <a:gd name="connsiteY211" fmla="*/ 838200 h 1347788"/>
              <a:gd name="connsiteX212" fmla="*/ 500063 w 2478882"/>
              <a:gd name="connsiteY212" fmla="*/ 840582 h 1347788"/>
              <a:gd name="connsiteX213" fmla="*/ 492919 w 2478882"/>
              <a:gd name="connsiteY213" fmla="*/ 862013 h 1347788"/>
              <a:gd name="connsiteX214" fmla="*/ 481013 w 2478882"/>
              <a:gd name="connsiteY214" fmla="*/ 866775 h 1347788"/>
              <a:gd name="connsiteX215" fmla="*/ 461963 w 2478882"/>
              <a:gd name="connsiteY215" fmla="*/ 866775 h 1347788"/>
              <a:gd name="connsiteX216" fmla="*/ 433388 w 2478882"/>
              <a:gd name="connsiteY216" fmla="*/ 876300 h 1347788"/>
              <a:gd name="connsiteX217" fmla="*/ 419100 w 2478882"/>
              <a:gd name="connsiteY217" fmla="*/ 900113 h 1347788"/>
              <a:gd name="connsiteX218" fmla="*/ 426244 w 2478882"/>
              <a:gd name="connsiteY218" fmla="*/ 907257 h 1347788"/>
              <a:gd name="connsiteX219" fmla="*/ 466725 w 2478882"/>
              <a:gd name="connsiteY219" fmla="*/ 885825 h 1347788"/>
              <a:gd name="connsiteX220" fmla="*/ 488157 w 2478882"/>
              <a:gd name="connsiteY220" fmla="*/ 890588 h 1347788"/>
              <a:gd name="connsiteX221" fmla="*/ 519113 w 2478882"/>
              <a:gd name="connsiteY221" fmla="*/ 878682 h 1347788"/>
              <a:gd name="connsiteX222" fmla="*/ 552450 w 2478882"/>
              <a:gd name="connsiteY222" fmla="*/ 904875 h 1347788"/>
              <a:gd name="connsiteX223" fmla="*/ 561975 w 2478882"/>
              <a:gd name="connsiteY223" fmla="*/ 931069 h 1347788"/>
              <a:gd name="connsiteX224" fmla="*/ 590550 w 2478882"/>
              <a:gd name="connsiteY224" fmla="*/ 923925 h 1347788"/>
              <a:gd name="connsiteX225" fmla="*/ 607219 w 2478882"/>
              <a:gd name="connsiteY225" fmla="*/ 945357 h 1347788"/>
              <a:gd name="connsiteX226" fmla="*/ 645319 w 2478882"/>
              <a:gd name="connsiteY226" fmla="*/ 950119 h 1347788"/>
              <a:gd name="connsiteX227" fmla="*/ 704850 w 2478882"/>
              <a:gd name="connsiteY227" fmla="*/ 959644 h 1347788"/>
              <a:gd name="connsiteX228" fmla="*/ 745332 w 2478882"/>
              <a:gd name="connsiteY228" fmla="*/ 966788 h 1347788"/>
              <a:gd name="connsiteX229" fmla="*/ 745332 w 2478882"/>
              <a:gd name="connsiteY229" fmla="*/ 966788 h 1347788"/>
              <a:gd name="connsiteX230" fmla="*/ 764382 w 2478882"/>
              <a:gd name="connsiteY230" fmla="*/ 935832 h 1347788"/>
              <a:gd name="connsiteX231" fmla="*/ 790575 w 2478882"/>
              <a:gd name="connsiteY231" fmla="*/ 935832 h 1347788"/>
              <a:gd name="connsiteX232" fmla="*/ 828675 w 2478882"/>
              <a:gd name="connsiteY232" fmla="*/ 935832 h 1347788"/>
              <a:gd name="connsiteX233" fmla="*/ 821532 w 2478882"/>
              <a:gd name="connsiteY233" fmla="*/ 950119 h 1347788"/>
              <a:gd name="connsiteX234" fmla="*/ 812007 w 2478882"/>
              <a:gd name="connsiteY234" fmla="*/ 964407 h 1347788"/>
              <a:gd name="connsiteX235" fmla="*/ 823913 w 2478882"/>
              <a:gd name="connsiteY235" fmla="*/ 973932 h 1347788"/>
              <a:gd name="connsiteX236" fmla="*/ 800100 w 2478882"/>
              <a:gd name="connsiteY236" fmla="*/ 992982 h 1347788"/>
              <a:gd name="connsiteX237" fmla="*/ 797719 w 2478882"/>
              <a:gd name="connsiteY237" fmla="*/ 1014413 h 1347788"/>
              <a:gd name="connsiteX238" fmla="*/ 790575 w 2478882"/>
              <a:gd name="connsiteY238" fmla="*/ 1026319 h 1347788"/>
              <a:gd name="connsiteX239" fmla="*/ 764382 w 2478882"/>
              <a:gd name="connsiteY239" fmla="*/ 1031082 h 1347788"/>
              <a:gd name="connsiteX240" fmla="*/ 771525 w 2478882"/>
              <a:gd name="connsiteY240" fmla="*/ 1054894 h 1347788"/>
              <a:gd name="connsiteX241" fmla="*/ 740569 w 2478882"/>
              <a:gd name="connsiteY241" fmla="*/ 1059657 h 1347788"/>
              <a:gd name="connsiteX242" fmla="*/ 726282 w 2478882"/>
              <a:gd name="connsiteY242" fmla="*/ 1042988 h 1347788"/>
              <a:gd name="connsiteX243" fmla="*/ 695325 w 2478882"/>
              <a:gd name="connsiteY243" fmla="*/ 1045369 h 1347788"/>
              <a:gd name="connsiteX244" fmla="*/ 669132 w 2478882"/>
              <a:gd name="connsiteY244" fmla="*/ 1052513 h 1347788"/>
              <a:gd name="connsiteX245" fmla="*/ 642938 w 2478882"/>
              <a:gd name="connsiteY245" fmla="*/ 1050132 h 1347788"/>
              <a:gd name="connsiteX246" fmla="*/ 621507 w 2478882"/>
              <a:gd name="connsiteY246" fmla="*/ 1047750 h 1347788"/>
              <a:gd name="connsiteX247" fmla="*/ 621507 w 2478882"/>
              <a:gd name="connsiteY247" fmla="*/ 1033463 h 1347788"/>
              <a:gd name="connsiteX248" fmla="*/ 600075 w 2478882"/>
              <a:gd name="connsiteY248" fmla="*/ 1035844 h 1347788"/>
              <a:gd name="connsiteX249" fmla="*/ 578644 w 2478882"/>
              <a:gd name="connsiteY249" fmla="*/ 1040607 h 1347788"/>
              <a:gd name="connsiteX250" fmla="*/ 571500 w 2478882"/>
              <a:gd name="connsiteY250" fmla="*/ 1031082 h 1347788"/>
              <a:gd name="connsiteX251" fmla="*/ 571500 w 2478882"/>
              <a:gd name="connsiteY251" fmla="*/ 1019175 h 1347788"/>
              <a:gd name="connsiteX252" fmla="*/ 571500 w 2478882"/>
              <a:gd name="connsiteY252" fmla="*/ 1019175 h 1347788"/>
              <a:gd name="connsiteX253" fmla="*/ 626269 w 2478882"/>
              <a:gd name="connsiteY253" fmla="*/ 1004888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597694 w 2478882"/>
              <a:gd name="connsiteY257" fmla="*/ 988219 h 1347788"/>
              <a:gd name="connsiteX258" fmla="*/ 581025 w 2478882"/>
              <a:gd name="connsiteY258" fmla="*/ 990600 h 1347788"/>
              <a:gd name="connsiteX259" fmla="*/ 578644 w 2478882"/>
              <a:gd name="connsiteY259" fmla="*/ 969169 h 1347788"/>
              <a:gd name="connsiteX260" fmla="*/ 550069 w 2478882"/>
              <a:gd name="connsiteY260" fmla="*/ 966788 h 1347788"/>
              <a:gd name="connsiteX261" fmla="*/ 559594 w 2478882"/>
              <a:gd name="connsiteY261" fmla="*/ 988219 h 1347788"/>
              <a:gd name="connsiteX262" fmla="*/ 545307 w 2478882"/>
              <a:gd name="connsiteY262" fmla="*/ 992982 h 1347788"/>
              <a:gd name="connsiteX263" fmla="*/ 511969 w 2478882"/>
              <a:gd name="connsiteY263" fmla="*/ 988219 h 1347788"/>
              <a:gd name="connsiteX264" fmla="*/ 492919 w 2478882"/>
              <a:gd name="connsiteY264" fmla="*/ 990600 h 1347788"/>
              <a:gd name="connsiteX265" fmla="*/ 507207 w 2478882"/>
              <a:gd name="connsiteY265" fmla="*/ 1007269 h 1347788"/>
              <a:gd name="connsiteX266" fmla="*/ 516732 w 2478882"/>
              <a:gd name="connsiteY266" fmla="*/ 1019175 h 1347788"/>
              <a:gd name="connsiteX267" fmla="*/ 507207 w 2478882"/>
              <a:gd name="connsiteY267" fmla="*/ 1028700 h 1347788"/>
              <a:gd name="connsiteX268" fmla="*/ 507207 w 2478882"/>
              <a:gd name="connsiteY268" fmla="*/ 1028700 h 1347788"/>
              <a:gd name="connsiteX269" fmla="*/ 497682 w 2478882"/>
              <a:gd name="connsiteY269" fmla="*/ 1054894 h 1347788"/>
              <a:gd name="connsiteX270" fmla="*/ 469107 w 2478882"/>
              <a:gd name="connsiteY270" fmla="*/ 1076325 h 1347788"/>
              <a:gd name="connsiteX271" fmla="*/ 454819 w 2478882"/>
              <a:gd name="connsiteY271" fmla="*/ 1071563 h 1347788"/>
              <a:gd name="connsiteX272" fmla="*/ 438150 w 2478882"/>
              <a:gd name="connsiteY272" fmla="*/ 1085850 h 1347788"/>
              <a:gd name="connsiteX273" fmla="*/ 431007 w 2478882"/>
              <a:gd name="connsiteY273" fmla="*/ 1083469 h 1347788"/>
              <a:gd name="connsiteX274" fmla="*/ 433388 w 2478882"/>
              <a:gd name="connsiteY274" fmla="*/ 1059657 h 1347788"/>
              <a:gd name="connsiteX275" fmla="*/ 435769 w 2478882"/>
              <a:gd name="connsiteY275" fmla="*/ 1035844 h 1347788"/>
              <a:gd name="connsiteX276" fmla="*/ 426244 w 2478882"/>
              <a:gd name="connsiteY276" fmla="*/ 1031082 h 1347788"/>
              <a:gd name="connsiteX277" fmla="*/ 423863 w 2478882"/>
              <a:gd name="connsiteY277" fmla="*/ 1047750 h 1347788"/>
              <a:gd name="connsiteX278" fmla="*/ 416719 w 2478882"/>
              <a:gd name="connsiteY278" fmla="*/ 1062038 h 1347788"/>
              <a:gd name="connsiteX279" fmla="*/ 392907 w 2478882"/>
              <a:gd name="connsiteY279" fmla="*/ 1052513 h 1347788"/>
              <a:gd name="connsiteX280" fmla="*/ 383382 w 2478882"/>
              <a:gd name="connsiteY280" fmla="*/ 1050132 h 1347788"/>
              <a:gd name="connsiteX281" fmla="*/ 383382 w 2478882"/>
              <a:gd name="connsiteY281" fmla="*/ 1069182 h 1347788"/>
              <a:gd name="connsiteX282" fmla="*/ 404813 w 2478882"/>
              <a:gd name="connsiteY282" fmla="*/ 1088232 h 1347788"/>
              <a:gd name="connsiteX283" fmla="*/ 376238 w 2478882"/>
              <a:gd name="connsiteY283" fmla="*/ 1090613 h 1347788"/>
              <a:gd name="connsiteX284" fmla="*/ 371475 w 2478882"/>
              <a:gd name="connsiteY284" fmla="*/ 1100138 h 1347788"/>
              <a:gd name="connsiteX285" fmla="*/ 342900 w 2478882"/>
              <a:gd name="connsiteY285" fmla="*/ 1090613 h 1347788"/>
              <a:gd name="connsiteX286" fmla="*/ 342900 w 2478882"/>
              <a:gd name="connsiteY286" fmla="*/ 1109663 h 1347788"/>
              <a:gd name="connsiteX287" fmla="*/ 333375 w 2478882"/>
              <a:gd name="connsiteY287" fmla="*/ 1121569 h 1347788"/>
              <a:gd name="connsiteX288" fmla="*/ 323850 w 2478882"/>
              <a:gd name="connsiteY288" fmla="*/ 1121569 h 1347788"/>
              <a:gd name="connsiteX289" fmla="*/ 316707 w 2478882"/>
              <a:gd name="connsiteY289" fmla="*/ 1088232 h 1347788"/>
              <a:gd name="connsiteX290" fmla="*/ 290513 w 2478882"/>
              <a:gd name="connsiteY290" fmla="*/ 1073944 h 1347788"/>
              <a:gd name="connsiteX291" fmla="*/ 271463 w 2478882"/>
              <a:gd name="connsiteY291" fmla="*/ 1062038 h 1347788"/>
              <a:gd name="connsiteX292" fmla="*/ 278607 w 2478882"/>
              <a:gd name="connsiteY292" fmla="*/ 1012032 h 1347788"/>
              <a:gd name="connsiteX293" fmla="*/ 285750 w 2478882"/>
              <a:gd name="connsiteY293" fmla="*/ 978694 h 1347788"/>
              <a:gd name="connsiteX294" fmla="*/ 328613 w 2478882"/>
              <a:gd name="connsiteY294" fmla="*/ 954882 h 1347788"/>
              <a:gd name="connsiteX295" fmla="*/ 338138 w 2478882"/>
              <a:gd name="connsiteY295" fmla="*/ 938213 h 1347788"/>
              <a:gd name="connsiteX296" fmla="*/ 350044 w 2478882"/>
              <a:gd name="connsiteY296" fmla="*/ 912019 h 1347788"/>
              <a:gd name="connsiteX297" fmla="*/ 350044 w 2478882"/>
              <a:gd name="connsiteY297" fmla="*/ 912019 h 1347788"/>
              <a:gd name="connsiteX298" fmla="*/ 321469 w 2478882"/>
              <a:gd name="connsiteY298" fmla="*/ 919163 h 1347788"/>
              <a:gd name="connsiteX299" fmla="*/ 314325 w 2478882"/>
              <a:gd name="connsiteY299" fmla="*/ 895350 h 1347788"/>
              <a:gd name="connsiteX300" fmla="*/ 311944 w 2478882"/>
              <a:gd name="connsiteY300" fmla="*/ 916782 h 1347788"/>
              <a:gd name="connsiteX301" fmla="*/ 300038 w 2478882"/>
              <a:gd name="connsiteY301" fmla="*/ 950119 h 1347788"/>
              <a:gd name="connsiteX302" fmla="*/ 288132 w 2478882"/>
              <a:gd name="connsiteY302" fmla="*/ 942975 h 1347788"/>
              <a:gd name="connsiteX303" fmla="*/ 288132 w 2478882"/>
              <a:gd name="connsiteY303" fmla="*/ 919163 h 1347788"/>
              <a:gd name="connsiteX304" fmla="*/ 288132 w 2478882"/>
              <a:gd name="connsiteY304" fmla="*/ 907257 h 1347788"/>
              <a:gd name="connsiteX305" fmla="*/ 278607 w 2478882"/>
              <a:gd name="connsiteY305" fmla="*/ 895350 h 1347788"/>
              <a:gd name="connsiteX306" fmla="*/ 269082 w 2478882"/>
              <a:gd name="connsiteY306" fmla="*/ 902494 h 1347788"/>
              <a:gd name="connsiteX307" fmla="*/ 264319 w 2478882"/>
              <a:gd name="connsiteY307" fmla="*/ 938213 h 1347788"/>
              <a:gd name="connsiteX308" fmla="*/ 280988 w 2478882"/>
              <a:gd name="connsiteY308" fmla="*/ 957263 h 1347788"/>
              <a:gd name="connsiteX309" fmla="*/ 276225 w 2478882"/>
              <a:gd name="connsiteY309" fmla="*/ 976313 h 1347788"/>
              <a:gd name="connsiteX310" fmla="*/ 264319 w 2478882"/>
              <a:gd name="connsiteY310" fmla="*/ 1007269 h 1347788"/>
              <a:gd name="connsiteX311" fmla="*/ 250032 w 2478882"/>
              <a:gd name="connsiteY311" fmla="*/ 1031082 h 1347788"/>
              <a:gd name="connsiteX312" fmla="*/ 207169 w 2478882"/>
              <a:gd name="connsiteY312" fmla="*/ 1019175 h 1347788"/>
              <a:gd name="connsiteX313" fmla="*/ 200025 w 2478882"/>
              <a:gd name="connsiteY313" fmla="*/ 988219 h 1347788"/>
              <a:gd name="connsiteX314" fmla="*/ 157163 w 2478882"/>
              <a:gd name="connsiteY314" fmla="*/ 962025 h 1347788"/>
              <a:gd name="connsiteX315" fmla="*/ 104775 w 2478882"/>
              <a:gd name="connsiteY315" fmla="*/ 940594 h 1347788"/>
              <a:gd name="connsiteX316" fmla="*/ 61913 w 2478882"/>
              <a:gd name="connsiteY316" fmla="*/ 902494 h 1347788"/>
              <a:gd name="connsiteX317" fmla="*/ 35719 w 2478882"/>
              <a:gd name="connsiteY317" fmla="*/ 864394 h 1347788"/>
              <a:gd name="connsiteX318" fmla="*/ 11907 w 2478882"/>
              <a:gd name="connsiteY318" fmla="*/ 804863 h 1347788"/>
              <a:gd name="connsiteX319" fmla="*/ 0 w 2478882"/>
              <a:gd name="connsiteY319" fmla="*/ 735807 h 1347788"/>
              <a:gd name="connsiteX320" fmla="*/ 2382 w 2478882"/>
              <a:gd name="connsiteY320" fmla="*/ 676275 h 1347788"/>
              <a:gd name="connsiteX321" fmla="*/ 2382 w 2478882"/>
              <a:gd name="connsiteY321" fmla="*/ 645319 h 1347788"/>
              <a:gd name="connsiteX322" fmla="*/ 2052638 w 2478882"/>
              <a:gd name="connsiteY32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8832 w 2478882"/>
              <a:gd name="connsiteY68" fmla="*/ 1154907 h 1347788"/>
              <a:gd name="connsiteX69" fmla="*/ 2066925 w 2478882"/>
              <a:gd name="connsiteY69" fmla="*/ 1162050 h 1347788"/>
              <a:gd name="connsiteX70" fmla="*/ 2040732 w 2478882"/>
              <a:gd name="connsiteY70" fmla="*/ 1164432 h 1347788"/>
              <a:gd name="connsiteX71" fmla="*/ 1976438 w 2478882"/>
              <a:gd name="connsiteY71" fmla="*/ 1095375 h 1347788"/>
              <a:gd name="connsiteX72" fmla="*/ 1952625 w 2478882"/>
              <a:gd name="connsiteY72" fmla="*/ 1114425 h 1347788"/>
              <a:gd name="connsiteX73" fmla="*/ 1935957 w 2478882"/>
              <a:gd name="connsiteY73" fmla="*/ 1138238 h 1347788"/>
              <a:gd name="connsiteX74" fmla="*/ 1921669 w 2478882"/>
              <a:gd name="connsiteY74" fmla="*/ 1104900 h 1347788"/>
              <a:gd name="connsiteX75" fmla="*/ 1921669 w 2478882"/>
              <a:gd name="connsiteY75" fmla="*/ 1083469 h 1347788"/>
              <a:gd name="connsiteX76" fmla="*/ 1893094 w 2478882"/>
              <a:gd name="connsiteY76" fmla="*/ 1057275 h 1347788"/>
              <a:gd name="connsiteX77" fmla="*/ 1869282 w 2478882"/>
              <a:gd name="connsiteY77" fmla="*/ 1042988 h 1347788"/>
              <a:gd name="connsiteX78" fmla="*/ 1850232 w 2478882"/>
              <a:gd name="connsiteY78" fmla="*/ 1028700 h 1347788"/>
              <a:gd name="connsiteX79" fmla="*/ 1843088 w 2478882"/>
              <a:gd name="connsiteY79" fmla="*/ 1016794 h 1347788"/>
              <a:gd name="connsiteX80" fmla="*/ 1804988 w 2478882"/>
              <a:gd name="connsiteY80" fmla="*/ 1012032 h 1347788"/>
              <a:gd name="connsiteX81" fmla="*/ 1769269 w 2478882"/>
              <a:gd name="connsiteY81" fmla="*/ 1007269 h 1347788"/>
              <a:gd name="connsiteX82" fmla="*/ 1750219 w 2478882"/>
              <a:gd name="connsiteY82" fmla="*/ 981075 h 1347788"/>
              <a:gd name="connsiteX83" fmla="*/ 1709738 w 2478882"/>
              <a:gd name="connsiteY83" fmla="*/ 962025 h 1347788"/>
              <a:gd name="connsiteX84" fmla="*/ 1678782 w 2478882"/>
              <a:gd name="connsiteY84" fmla="*/ 947738 h 1347788"/>
              <a:gd name="connsiteX85" fmla="*/ 1659732 w 2478882"/>
              <a:gd name="connsiteY85" fmla="*/ 945357 h 1347788"/>
              <a:gd name="connsiteX86" fmla="*/ 1659732 w 2478882"/>
              <a:gd name="connsiteY86" fmla="*/ 921544 h 1347788"/>
              <a:gd name="connsiteX87" fmla="*/ 1640682 w 2478882"/>
              <a:gd name="connsiteY87" fmla="*/ 928688 h 1347788"/>
              <a:gd name="connsiteX88" fmla="*/ 1640682 w 2478882"/>
              <a:gd name="connsiteY88" fmla="*/ 928688 h 1347788"/>
              <a:gd name="connsiteX89" fmla="*/ 1619250 w 2478882"/>
              <a:gd name="connsiteY89" fmla="*/ 892969 h 1347788"/>
              <a:gd name="connsiteX90" fmla="*/ 1595438 w 2478882"/>
              <a:gd name="connsiteY90" fmla="*/ 871538 h 1347788"/>
              <a:gd name="connsiteX91" fmla="*/ 1581150 w 2478882"/>
              <a:gd name="connsiteY91" fmla="*/ 864394 h 1347788"/>
              <a:gd name="connsiteX92" fmla="*/ 1581150 w 2478882"/>
              <a:gd name="connsiteY92" fmla="*/ 845344 h 1347788"/>
              <a:gd name="connsiteX93" fmla="*/ 1602582 w 2478882"/>
              <a:gd name="connsiteY93" fmla="*/ 835819 h 1347788"/>
              <a:gd name="connsiteX94" fmla="*/ 1633538 w 2478882"/>
              <a:gd name="connsiteY94" fmla="*/ 842963 h 1347788"/>
              <a:gd name="connsiteX95" fmla="*/ 1657350 w 2478882"/>
              <a:gd name="connsiteY95" fmla="*/ 828675 h 1347788"/>
              <a:gd name="connsiteX96" fmla="*/ 1669257 w 2478882"/>
              <a:gd name="connsiteY96" fmla="*/ 816769 h 1347788"/>
              <a:gd name="connsiteX97" fmla="*/ 1688307 w 2478882"/>
              <a:gd name="connsiteY97" fmla="*/ 804863 h 1347788"/>
              <a:gd name="connsiteX98" fmla="*/ 1650207 w 2478882"/>
              <a:gd name="connsiteY98" fmla="*/ 771525 h 1347788"/>
              <a:gd name="connsiteX99" fmla="*/ 1624013 w 2478882"/>
              <a:gd name="connsiteY99" fmla="*/ 778669 h 1347788"/>
              <a:gd name="connsiteX100" fmla="*/ 1626393 w 2478882"/>
              <a:gd name="connsiteY100" fmla="*/ 795338 h 1347788"/>
              <a:gd name="connsiteX101" fmla="*/ 1607344 w 2478882"/>
              <a:gd name="connsiteY101" fmla="*/ 802481 h 1347788"/>
              <a:gd name="connsiteX102" fmla="*/ 1581151 w 2478882"/>
              <a:gd name="connsiteY102" fmla="*/ 809625 h 1347788"/>
              <a:gd name="connsiteX103" fmla="*/ 1559719 w 2478882"/>
              <a:gd name="connsiteY103" fmla="*/ 819150 h 1347788"/>
              <a:gd name="connsiteX104" fmla="*/ 1552575 w 2478882"/>
              <a:gd name="connsiteY104" fmla="*/ 835819 h 1347788"/>
              <a:gd name="connsiteX105" fmla="*/ 1531144 w 2478882"/>
              <a:gd name="connsiteY105" fmla="*/ 835819 h 1347788"/>
              <a:gd name="connsiteX106" fmla="*/ 1516857 w 2478882"/>
              <a:gd name="connsiteY106" fmla="*/ 845344 h 1347788"/>
              <a:gd name="connsiteX107" fmla="*/ 1485900 w 2478882"/>
              <a:gd name="connsiteY107" fmla="*/ 840582 h 1347788"/>
              <a:gd name="connsiteX108" fmla="*/ 1438275 w 2478882"/>
              <a:gd name="connsiteY108" fmla="*/ 835819 h 1347788"/>
              <a:gd name="connsiteX109" fmla="*/ 1416844 w 2478882"/>
              <a:gd name="connsiteY109" fmla="*/ 821532 h 1347788"/>
              <a:gd name="connsiteX110" fmla="*/ 1385888 w 2478882"/>
              <a:gd name="connsiteY110" fmla="*/ 823913 h 1347788"/>
              <a:gd name="connsiteX111" fmla="*/ 1359694 w 2478882"/>
              <a:gd name="connsiteY111" fmla="*/ 833438 h 1347788"/>
              <a:gd name="connsiteX112" fmla="*/ 1343025 w 2478882"/>
              <a:gd name="connsiteY112" fmla="*/ 828675 h 1347788"/>
              <a:gd name="connsiteX113" fmla="*/ 1323975 w 2478882"/>
              <a:gd name="connsiteY113" fmla="*/ 800100 h 1347788"/>
              <a:gd name="connsiteX114" fmla="*/ 1323975 w 2478882"/>
              <a:gd name="connsiteY114" fmla="*/ 788194 h 1347788"/>
              <a:gd name="connsiteX115" fmla="*/ 1314450 w 2478882"/>
              <a:gd name="connsiteY115" fmla="*/ 812007 h 1347788"/>
              <a:gd name="connsiteX116" fmla="*/ 1319213 w 2478882"/>
              <a:gd name="connsiteY116" fmla="*/ 845344 h 1347788"/>
              <a:gd name="connsiteX117" fmla="*/ 1312069 w 2478882"/>
              <a:gd name="connsiteY117" fmla="*/ 864394 h 1347788"/>
              <a:gd name="connsiteX118" fmla="*/ 1283494 w 2478882"/>
              <a:gd name="connsiteY118" fmla="*/ 864394 h 1347788"/>
              <a:gd name="connsiteX119" fmla="*/ 1264444 w 2478882"/>
              <a:gd name="connsiteY119" fmla="*/ 850107 h 1347788"/>
              <a:gd name="connsiteX120" fmla="*/ 1243013 w 2478882"/>
              <a:gd name="connsiteY120" fmla="*/ 850107 h 1347788"/>
              <a:gd name="connsiteX121" fmla="*/ 1219200 w 2478882"/>
              <a:gd name="connsiteY121" fmla="*/ 840582 h 1347788"/>
              <a:gd name="connsiteX122" fmla="*/ 1212057 w 2478882"/>
              <a:gd name="connsiteY122" fmla="*/ 833438 h 1347788"/>
              <a:gd name="connsiteX123" fmla="*/ 1212057 w 2478882"/>
              <a:gd name="connsiteY123" fmla="*/ 809625 h 1347788"/>
              <a:gd name="connsiteX124" fmla="*/ 1214438 w 2478882"/>
              <a:gd name="connsiteY124" fmla="*/ 785813 h 1347788"/>
              <a:gd name="connsiteX125" fmla="*/ 1219200 w 2478882"/>
              <a:gd name="connsiteY125" fmla="*/ 762000 h 1347788"/>
              <a:gd name="connsiteX126" fmla="*/ 1235869 w 2478882"/>
              <a:gd name="connsiteY126" fmla="*/ 747713 h 1347788"/>
              <a:gd name="connsiteX127" fmla="*/ 1243013 w 2478882"/>
              <a:gd name="connsiteY127" fmla="*/ 740569 h 1347788"/>
              <a:gd name="connsiteX128" fmla="*/ 1233488 w 2478882"/>
              <a:gd name="connsiteY128" fmla="*/ 716757 h 1347788"/>
              <a:gd name="connsiteX129" fmla="*/ 1200150 w 2478882"/>
              <a:gd name="connsiteY129" fmla="*/ 688182 h 1347788"/>
              <a:gd name="connsiteX130" fmla="*/ 1176338 w 2478882"/>
              <a:gd name="connsiteY130" fmla="*/ 671513 h 1347788"/>
              <a:gd name="connsiteX131" fmla="*/ 1162050 w 2478882"/>
              <a:gd name="connsiteY131" fmla="*/ 652463 h 1347788"/>
              <a:gd name="connsiteX132" fmla="*/ 1162050 w 2478882"/>
              <a:gd name="connsiteY132" fmla="*/ 652463 h 1347788"/>
              <a:gd name="connsiteX133" fmla="*/ 1166813 w 2478882"/>
              <a:gd name="connsiteY133" fmla="*/ 690563 h 1347788"/>
              <a:gd name="connsiteX134" fmla="*/ 1169194 w 2478882"/>
              <a:gd name="connsiteY134" fmla="*/ 719138 h 1347788"/>
              <a:gd name="connsiteX135" fmla="*/ 1195388 w 2478882"/>
              <a:gd name="connsiteY135" fmla="*/ 731044 h 1347788"/>
              <a:gd name="connsiteX136" fmla="*/ 1204913 w 2478882"/>
              <a:gd name="connsiteY136" fmla="*/ 745332 h 1347788"/>
              <a:gd name="connsiteX137" fmla="*/ 1195388 w 2478882"/>
              <a:gd name="connsiteY137" fmla="*/ 771525 h 1347788"/>
              <a:gd name="connsiteX138" fmla="*/ 1197769 w 2478882"/>
              <a:gd name="connsiteY138" fmla="*/ 797719 h 1347788"/>
              <a:gd name="connsiteX139" fmla="*/ 1190625 w 2478882"/>
              <a:gd name="connsiteY139" fmla="*/ 819150 h 1347788"/>
              <a:gd name="connsiteX140" fmla="*/ 1195388 w 2478882"/>
              <a:gd name="connsiteY140" fmla="*/ 838200 h 1347788"/>
              <a:gd name="connsiteX141" fmla="*/ 1195388 w 2478882"/>
              <a:gd name="connsiteY141" fmla="*/ 838200 h 1347788"/>
              <a:gd name="connsiteX142" fmla="*/ 1166813 w 2478882"/>
              <a:gd name="connsiteY142" fmla="*/ 838200 h 1347788"/>
              <a:gd name="connsiteX143" fmla="*/ 1150144 w 2478882"/>
              <a:gd name="connsiteY143" fmla="*/ 838200 h 1347788"/>
              <a:gd name="connsiteX144" fmla="*/ 1131094 w 2478882"/>
              <a:gd name="connsiteY144" fmla="*/ 847725 h 1347788"/>
              <a:gd name="connsiteX145" fmla="*/ 1114425 w 2478882"/>
              <a:gd name="connsiteY145" fmla="*/ 838200 h 1347788"/>
              <a:gd name="connsiteX146" fmla="*/ 1088232 w 2478882"/>
              <a:gd name="connsiteY146" fmla="*/ 847725 h 1347788"/>
              <a:gd name="connsiteX147" fmla="*/ 1066800 w 2478882"/>
              <a:gd name="connsiteY147" fmla="*/ 854869 h 1347788"/>
              <a:gd name="connsiteX148" fmla="*/ 1059657 w 2478882"/>
              <a:gd name="connsiteY148" fmla="*/ 842963 h 1347788"/>
              <a:gd name="connsiteX149" fmla="*/ 1031082 w 2478882"/>
              <a:gd name="connsiteY149" fmla="*/ 852488 h 1347788"/>
              <a:gd name="connsiteX150" fmla="*/ 992982 w 2478882"/>
              <a:gd name="connsiteY150" fmla="*/ 823913 h 1347788"/>
              <a:gd name="connsiteX151" fmla="*/ 964407 w 2478882"/>
              <a:gd name="connsiteY151" fmla="*/ 826294 h 1347788"/>
              <a:gd name="connsiteX152" fmla="*/ 942975 w 2478882"/>
              <a:gd name="connsiteY152" fmla="*/ 835819 h 1347788"/>
              <a:gd name="connsiteX153" fmla="*/ 921544 w 2478882"/>
              <a:gd name="connsiteY153" fmla="*/ 852488 h 1347788"/>
              <a:gd name="connsiteX154" fmla="*/ 909638 w 2478882"/>
              <a:gd name="connsiteY154" fmla="*/ 833438 h 1347788"/>
              <a:gd name="connsiteX155" fmla="*/ 919163 w 2478882"/>
              <a:gd name="connsiteY155" fmla="*/ 807244 h 1347788"/>
              <a:gd name="connsiteX156" fmla="*/ 921544 w 2478882"/>
              <a:gd name="connsiteY156" fmla="*/ 797719 h 1347788"/>
              <a:gd name="connsiteX157" fmla="*/ 914400 w 2478882"/>
              <a:gd name="connsiteY157" fmla="*/ 778669 h 1347788"/>
              <a:gd name="connsiteX158" fmla="*/ 907257 w 2478882"/>
              <a:gd name="connsiteY158" fmla="*/ 771525 h 1347788"/>
              <a:gd name="connsiteX159" fmla="*/ 897732 w 2478882"/>
              <a:gd name="connsiteY159" fmla="*/ 800100 h 1347788"/>
              <a:gd name="connsiteX160" fmla="*/ 897732 w 2478882"/>
              <a:gd name="connsiteY160" fmla="*/ 823913 h 1347788"/>
              <a:gd name="connsiteX161" fmla="*/ 869157 w 2478882"/>
              <a:gd name="connsiteY161" fmla="*/ 828675 h 1347788"/>
              <a:gd name="connsiteX162" fmla="*/ 850107 w 2478882"/>
              <a:gd name="connsiteY162" fmla="*/ 833438 h 1347788"/>
              <a:gd name="connsiteX163" fmla="*/ 828675 w 2478882"/>
              <a:gd name="connsiteY163" fmla="*/ 804863 h 1347788"/>
              <a:gd name="connsiteX164" fmla="*/ 814388 w 2478882"/>
              <a:gd name="connsiteY164" fmla="*/ 783432 h 1347788"/>
              <a:gd name="connsiteX165" fmla="*/ 807244 w 2478882"/>
              <a:gd name="connsiteY165" fmla="*/ 759619 h 1347788"/>
              <a:gd name="connsiteX166" fmla="*/ 804863 w 2478882"/>
              <a:gd name="connsiteY166" fmla="*/ 733425 h 1347788"/>
              <a:gd name="connsiteX167" fmla="*/ 783432 w 2478882"/>
              <a:gd name="connsiteY167" fmla="*/ 692944 h 1347788"/>
              <a:gd name="connsiteX168" fmla="*/ 783432 w 2478882"/>
              <a:gd name="connsiteY168" fmla="*/ 719138 h 1347788"/>
              <a:gd name="connsiteX169" fmla="*/ 785813 w 2478882"/>
              <a:gd name="connsiteY169" fmla="*/ 757238 h 1347788"/>
              <a:gd name="connsiteX170" fmla="*/ 800100 w 2478882"/>
              <a:gd name="connsiteY170" fmla="*/ 792957 h 1347788"/>
              <a:gd name="connsiteX171" fmla="*/ 823913 w 2478882"/>
              <a:gd name="connsiteY171" fmla="*/ 833438 h 1347788"/>
              <a:gd name="connsiteX172" fmla="*/ 845344 w 2478882"/>
              <a:gd name="connsiteY172" fmla="*/ 854869 h 1347788"/>
              <a:gd name="connsiteX173" fmla="*/ 838200 w 2478882"/>
              <a:gd name="connsiteY173" fmla="*/ 873919 h 1347788"/>
              <a:gd name="connsiteX174" fmla="*/ 823913 w 2478882"/>
              <a:gd name="connsiteY174" fmla="*/ 902494 h 1347788"/>
              <a:gd name="connsiteX175" fmla="*/ 823913 w 2478882"/>
              <a:gd name="connsiteY175" fmla="*/ 902494 h 1347788"/>
              <a:gd name="connsiteX176" fmla="*/ 800100 w 2478882"/>
              <a:gd name="connsiteY176" fmla="*/ 902494 h 1347788"/>
              <a:gd name="connsiteX177" fmla="*/ 809625 w 2478882"/>
              <a:gd name="connsiteY177" fmla="*/ 869157 h 1347788"/>
              <a:gd name="connsiteX178" fmla="*/ 795338 w 2478882"/>
              <a:gd name="connsiteY178" fmla="*/ 885825 h 1347788"/>
              <a:gd name="connsiteX179" fmla="*/ 788194 w 2478882"/>
              <a:gd name="connsiteY179" fmla="*/ 862013 h 1347788"/>
              <a:gd name="connsiteX180" fmla="*/ 769144 w 2478882"/>
              <a:gd name="connsiteY180" fmla="*/ 864394 h 1347788"/>
              <a:gd name="connsiteX181" fmla="*/ 750094 w 2478882"/>
              <a:gd name="connsiteY181" fmla="*/ 862013 h 1347788"/>
              <a:gd name="connsiteX182" fmla="*/ 742950 w 2478882"/>
              <a:gd name="connsiteY182" fmla="*/ 852488 h 1347788"/>
              <a:gd name="connsiteX183" fmla="*/ 742950 w 2478882"/>
              <a:gd name="connsiteY183" fmla="*/ 852488 h 1347788"/>
              <a:gd name="connsiteX184" fmla="*/ 728663 w 2478882"/>
              <a:gd name="connsiteY184" fmla="*/ 850107 h 1347788"/>
              <a:gd name="connsiteX185" fmla="*/ 711994 w 2478882"/>
              <a:gd name="connsiteY185" fmla="*/ 850107 h 1347788"/>
              <a:gd name="connsiteX186" fmla="*/ 700088 w 2478882"/>
              <a:gd name="connsiteY186" fmla="*/ 866775 h 1347788"/>
              <a:gd name="connsiteX187" fmla="*/ 681038 w 2478882"/>
              <a:gd name="connsiteY187" fmla="*/ 866775 h 1347788"/>
              <a:gd name="connsiteX188" fmla="*/ 669132 w 2478882"/>
              <a:gd name="connsiteY188" fmla="*/ 852488 h 1347788"/>
              <a:gd name="connsiteX189" fmla="*/ 666750 w 2478882"/>
              <a:gd name="connsiteY189" fmla="*/ 852488 h 1347788"/>
              <a:gd name="connsiteX190" fmla="*/ 652463 w 2478882"/>
              <a:gd name="connsiteY190" fmla="*/ 866775 h 1347788"/>
              <a:gd name="connsiteX191" fmla="*/ 652463 w 2478882"/>
              <a:gd name="connsiteY191" fmla="*/ 881063 h 1347788"/>
              <a:gd name="connsiteX192" fmla="*/ 661988 w 2478882"/>
              <a:gd name="connsiteY192" fmla="*/ 890588 h 1347788"/>
              <a:gd name="connsiteX193" fmla="*/ 704850 w 2478882"/>
              <a:gd name="connsiteY193" fmla="*/ 890588 h 1347788"/>
              <a:gd name="connsiteX194" fmla="*/ 738188 w 2478882"/>
              <a:gd name="connsiteY194" fmla="*/ 890588 h 1347788"/>
              <a:gd name="connsiteX195" fmla="*/ 776288 w 2478882"/>
              <a:gd name="connsiteY195" fmla="*/ 888207 h 1347788"/>
              <a:gd name="connsiteX196" fmla="*/ 783432 w 2478882"/>
              <a:gd name="connsiteY196" fmla="*/ 900113 h 1347788"/>
              <a:gd name="connsiteX197" fmla="*/ 783432 w 2478882"/>
              <a:gd name="connsiteY197" fmla="*/ 900113 h 1347788"/>
              <a:gd name="connsiteX198" fmla="*/ 754857 w 2478882"/>
              <a:gd name="connsiteY198" fmla="*/ 914400 h 1347788"/>
              <a:gd name="connsiteX199" fmla="*/ 735807 w 2478882"/>
              <a:gd name="connsiteY199" fmla="*/ 931069 h 1347788"/>
              <a:gd name="connsiteX200" fmla="*/ 735807 w 2478882"/>
              <a:gd name="connsiteY200" fmla="*/ 931069 h 1347788"/>
              <a:gd name="connsiteX201" fmla="*/ 707232 w 2478882"/>
              <a:gd name="connsiteY201" fmla="*/ 919163 h 1347788"/>
              <a:gd name="connsiteX202" fmla="*/ 690563 w 2478882"/>
              <a:gd name="connsiteY202" fmla="*/ 909638 h 1347788"/>
              <a:gd name="connsiteX203" fmla="*/ 652463 w 2478882"/>
              <a:gd name="connsiteY203" fmla="*/ 909638 h 1347788"/>
              <a:gd name="connsiteX204" fmla="*/ 619125 w 2478882"/>
              <a:gd name="connsiteY204" fmla="*/ 914400 h 1347788"/>
              <a:gd name="connsiteX205" fmla="*/ 600075 w 2478882"/>
              <a:gd name="connsiteY205" fmla="*/ 897732 h 1347788"/>
              <a:gd name="connsiteX206" fmla="*/ 590550 w 2478882"/>
              <a:gd name="connsiteY206" fmla="*/ 859632 h 1347788"/>
              <a:gd name="connsiteX207" fmla="*/ 581025 w 2478882"/>
              <a:gd name="connsiteY207" fmla="*/ 845344 h 1347788"/>
              <a:gd name="connsiteX208" fmla="*/ 573882 w 2478882"/>
              <a:gd name="connsiteY208" fmla="*/ 828675 h 1347788"/>
              <a:gd name="connsiteX209" fmla="*/ 559594 w 2478882"/>
              <a:gd name="connsiteY209" fmla="*/ 835819 h 1347788"/>
              <a:gd name="connsiteX210" fmla="*/ 559594 w 2478882"/>
              <a:gd name="connsiteY210" fmla="*/ 859632 h 1347788"/>
              <a:gd name="connsiteX211" fmla="*/ 545307 w 2478882"/>
              <a:gd name="connsiteY211" fmla="*/ 845344 h 1347788"/>
              <a:gd name="connsiteX212" fmla="*/ 523875 w 2478882"/>
              <a:gd name="connsiteY212" fmla="*/ 838200 h 1347788"/>
              <a:gd name="connsiteX213" fmla="*/ 500063 w 2478882"/>
              <a:gd name="connsiteY213" fmla="*/ 840582 h 1347788"/>
              <a:gd name="connsiteX214" fmla="*/ 492919 w 2478882"/>
              <a:gd name="connsiteY214" fmla="*/ 862013 h 1347788"/>
              <a:gd name="connsiteX215" fmla="*/ 481013 w 2478882"/>
              <a:gd name="connsiteY215" fmla="*/ 866775 h 1347788"/>
              <a:gd name="connsiteX216" fmla="*/ 461963 w 2478882"/>
              <a:gd name="connsiteY216" fmla="*/ 866775 h 1347788"/>
              <a:gd name="connsiteX217" fmla="*/ 433388 w 2478882"/>
              <a:gd name="connsiteY217" fmla="*/ 876300 h 1347788"/>
              <a:gd name="connsiteX218" fmla="*/ 419100 w 2478882"/>
              <a:gd name="connsiteY218" fmla="*/ 900113 h 1347788"/>
              <a:gd name="connsiteX219" fmla="*/ 426244 w 2478882"/>
              <a:gd name="connsiteY219" fmla="*/ 907257 h 1347788"/>
              <a:gd name="connsiteX220" fmla="*/ 466725 w 2478882"/>
              <a:gd name="connsiteY220" fmla="*/ 885825 h 1347788"/>
              <a:gd name="connsiteX221" fmla="*/ 488157 w 2478882"/>
              <a:gd name="connsiteY221" fmla="*/ 890588 h 1347788"/>
              <a:gd name="connsiteX222" fmla="*/ 519113 w 2478882"/>
              <a:gd name="connsiteY222" fmla="*/ 878682 h 1347788"/>
              <a:gd name="connsiteX223" fmla="*/ 552450 w 2478882"/>
              <a:gd name="connsiteY223" fmla="*/ 904875 h 1347788"/>
              <a:gd name="connsiteX224" fmla="*/ 561975 w 2478882"/>
              <a:gd name="connsiteY224" fmla="*/ 931069 h 1347788"/>
              <a:gd name="connsiteX225" fmla="*/ 590550 w 2478882"/>
              <a:gd name="connsiteY225" fmla="*/ 923925 h 1347788"/>
              <a:gd name="connsiteX226" fmla="*/ 607219 w 2478882"/>
              <a:gd name="connsiteY226" fmla="*/ 945357 h 1347788"/>
              <a:gd name="connsiteX227" fmla="*/ 645319 w 2478882"/>
              <a:gd name="connsiteY227" fmla="*/ 950119 h 1347788"/>
              <a:gd name="connsiteX228" fmla="*/ 704850 w 2478882"/>
              <a:gd name="connsiteY228" fmla="*/ 959644 h 1347788"/>
              <a:gd name="connsiteX229" fmla="*/ 745332 w 2478882"/>
              <a:gd name="connsiteY229" fmla="*/ 966788 h 1347788"/>
              <a:gd name="connsiteX230" fmla="*/ 745332 w 2478882"/>
              <a:gd name="connsiteY230" fmla="*/ 966788 h 1347788"/>
              <a:gd name="connsiteX231" fmla="*/ 764382 w 2478882"/>
              <a:gd name="connsiteY231" fmla="*/ 935832 h 1347788"/>
              <a:gd name="connsiteX232" fmla="*/ 790575 w 2478882"/>
              <a:gd name="connsiteY232" fmla="*/ 935832 h 1347788"/>
              <a:gd name="connsiteX233" fmla="*/ 828675 w 2478882"/>
              <a:gd name="connsiteY233" fmla="*/ 935832 h 1347788"/>
              <a:gd name="connsiteX234" fmla="*/ 821532 w 2478882"/>
              <a:gd name="connsiteY234" fmla="*/ 950119 h 1347788"/>
              <a:gd name="connsiteX235" fmla="*/ 812007 w 2478882"/>
              <a:gd name="connsiteY235" fmla="*/ 964407 h 1347788"/>
              <a:gd name="connsiteX236" fmla="*/ 823913 w 2478882"/>
              <a:gd name="connsiteY236" fmla="*/ 973932 h 1347788"/>
              <a:gd name="connsiteX237" fmla="*/ 800100 w 2478882"/>
              <a:gd name="connsiteY237" fmla="*/ 992982 h 1347788"/>
              <a:gd name="connsiteX238" fmla="*/ 797719 w 2478882"/>
              <a:gd name="connsiteY238" fmla="*/ 1014413 h 1347788"/>
              <a:gd name="connsiteX239" fmla="*/ 790575 w 2478882"/>
              <a:gd name="connsiteY239" fmla="*/ 1026319 h 1347788"/>
              <a:gd name="connsiteX240" fmla="*/ 764382 w 2478882"/>
              <a:gd name="connsiteY240" fmla="*/ 1031082 h 1347788"/>
              <a:gd name="connsiteX241" fmla="*/ 771525 w 2478882"/>
              <a:gd name="connsiteY241" fmla="*/ 1054894 h 1347788"/>
              <a:gd name="connsiteX242" fmla="*/ 740569 w 2478882"/>
              <a:gd name="connsiteY242" fmla="*/ 1059657 h 1347788"/>
              <a:gd name="connsiteX243" fmla="*/ 726282 w 2478882"/>
              <a:gd name="connsiteY243" fmla="*/ 1042988 h 1347788"/>
              <a:gd name="connsiteX244" fmla="*/ 695325 w 2478882"/>
              <a:gd name="connsiteY244" fmla="*/ 1045369 h 1347788"/>
              <a:gd name="connsiteX245" fmla="*/ 669132 w 2478882"/>
              <a:gd name="connsiteY245" fmla="*/ 1052513 h 1347788"/>
              <a:gd name="connsiteX246" fmla="*/ 642938 w 2478882"/>
              <a:gd name="connsiteY246" fmla="*/ 1050132 h 1347788"/>
              <a:gd name="connsiteX247" fmla="*/ 621507 w 2478882"/>
              <a:gd name="connsiteY247" fmla="*/ 1047750 h 1347788"/>
              <a:gd name="connsiteX248" fmla="*/ 621507 w 2478882"/>
              <a:gd name="connsiteY248" fmla="*/ 1033463 h 1347788"/>
              <a:gd name="connsiteX249" fmla="*/ 600075 w 2478882"/>
              <a:gd name="connsiteY249" fmla="*/ 1035844 h 1347788"/>
              <a:gd name="connsiteX250" fmla="*/ 578644 w 2478882"/>
              <a:gd name="connsiteY250" fmla="*/ 1040607 h 1347788"/>
              <a:gd name="connsiteX251" fmla="*/ 571500 w 2478882"/>
              <a:gd name="connsiteY251" fmla="*/ 1031082 h 1347788"/>
              <a:gd name="connsiteX252" fmla="*/ 571500 w 2478882"/>
              <a:gd name="connsiteY252" fmla="*/ 1019175 h 1347788"/>
              <a:gd name="connsiteX253" fmla="*/ 571500 w 2478882"/>
              <a:gd name="connsiteY253" fmla="*/ 1019175 h 1347788"/>
              <a:gd name="connsiteX254" fmla="*/ 626269 w 2478882"/>
              <a:gd name="connsiteY254" fmla="*/ 1004888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597694 w 2478882"/>
              <a:gd name="connsiteY258" fmla="*/ 988219 h 1347788"/>
              <a:gd name="connsiteX259" fmla="*/ 581025 w 2478882"/>
              <a:gd name="connsiteY259" fmla="*/ 990600 h 1347788"/>
              <a:gd name="connsiteX260" fmla="*/ 578644 w 2478882"/>
              <a:gd name="connsiteY260" fmla="*/ 969169 h 1347788"/>
              <a:gd name="connsiteX261" fmla="*/ 550069 w 2478882"/>
              <a:gd name="connsiteY261" fmla="*/ 966788 h 1347788"/>
              <a:gd name="connsiteX262" fmla="*/ 559594 w 2478882"/>
              <a:gd name="connsiteY262" fmla="*/ 988219 h 1347788"/>
              <a:gd name="connsiteX263" fmla="*/ 545307 w 2478882"/>
              <a:gd name="connsiteY263" fmla="*/ 992982 h 1347788"/>
              <a:gd name="connsiteX264" fmla="*/ 511969 w 2478882"/>
              <a:gd name="connsiteY264" fmla="*/ 988219 h 1347788"/>
              <a:gd name="connsiteX265" fmla="*/ 492919 w 2478882"/>
              <a:gd name="connsiteY265" fmla="*/ 990600 h 1347788"/>
              <a:gd name="connsiteX266" fmla="*/ 507207 w 2478882"/>
              <a:gd name="connsiteY266" fmla="*/ 1007269 h 1347788"/>
              <a:gd name="connsiteX267" fmla="*/ 516732 w 2478882"/>
              <a:gd name="connsiteY267" fmla="*/ 1019175 h 1347788"/>
              <a:gd name="connsiteX268" fmla="*/ 507207 w 2478882"/>
              <a:gd name="connsiteY268" fmla="*/ 1028700 h 1347788"/>
              <a:gd name="connsiteX269" fmla="*/ 507207 w 2478882"/>
              <a:gd name="connsiteY269" fmla="*/ 1028700 h 1347788"/>
              <a:gd name="connsiteX270" fmla="*/ 497682 w 2478882"/>
              <a:gd name="connsiteY270" fmla="*/ 1054894 h 1347788"/>
              <a:gd name="connsiteX271" fmla="*/ 469107 w 2478882"/>
              <a:gd name="connsiteY271" fmla="*/ 1076325 h 1347788"/>
              <a:gd name="connsiteX272" fmla="*/ 454819 w 2478882"/>
              <a:gd name="connsiteY272" fmla="*/ 1071563 h 1347788"/>
              <a:gd name="connsiteX273" fmla="*/ 438150 w 2478882"/>
              <a:gd name="connsiteY273" fmla="*/ 1085850 h 1347788"/>
              <a:gd name="connsiteX274" fmla="*/ 431007 w 2478882"/>
              <a:gd name="connsiteY274" fmla="*/ 1083469 h 1347788"/>
              <a:gd name="connsiteX275" fmla="*/ 433388 w 2478882"/>
              <a:gd name="connsiteY275" fmla="*/ 1059657 h 1347788"/>
              <a:gd name="connsiteX276" fmla="*/ 435769 w 2478882"/>
              <a:gd name="connsiteY276" fmla="*/ 1035844 h 1347788"/>
              <a:gd name="connsiteX277" fmla="*/ 426244 w 2478882"/>
              <a:gd name="connsiteY277" fmla="*/ 1031082 h 1347788"/>
              <a:gd name="connsiteX278" fmla="*/ 423863 w 2478882"/>
              <a:gd name="connsiteY278" fmla="*/ 1047750 h 1347788"/>
              <a:gd name="connsiteX279" fmla="*/ 416719 w 2478882"/>
              <a:gd name="connsiteY279" fmla="*/ 1062038 h 1347788"/>
              <a:gd name="connsiteX280" fmla="*/ 392907 w 2478882"/>
              <a:gd name="connsiteY280" fmla="*/ 1052513 h 1347788"/>
              <a:gd name="connsiteX281" fmla="*/ 383382 w 2478882"/>
              <a:gd name="connsiteY281" fmla="*/ 1050132 h 1347788"/>
              <a:gd name="connsiteX282" fmla="*/ 383382 w 2478882"/>
              <a:gd name="connsiteY282" fmla="*/ 1069182 h 1347788"/>
              <a:gd name="connsiteX283" fmla="*/ 404813 w 2478882"/>
              <a:gd name="connsiteY283" fmla="*/ 1088232 h 1347788"/>
              <a:gd name="connsiteX284" fmla="*/ 376238 w 2478882"/>
              <a:gd name="connsiteY284" fmla="*/ 1090613 h 1347788"/>
              <a:gd name="connsiteX285" fmla="*/ 371475 w 2478882"/>
              <a:gd name="connsiteY285" fmla="*/ 1100138 h 1347788"/>
              <a:gd name="connsiteX286" fmla="*/ 342900 w 2478882"/>
              <a:gd name="connsiteY286" fmla="*/ 1090613 h 1347788"/>
              <a:gd name="connsiteX287" fmla="*/ 342900 w 2478882"/>
              <a:gd name="connsiteY287" fmla="*/ 1109663 h 1347788"/>
              <a:gd name="connsiteX288" fmla="*/ 333375 w 2478882"/>
              <a:gd name="connsiteY288" fmla="*/ 1121569 h 1347788"/>
              <a:gd name="connsiteX289" fmla="*/ 323850 w 2478882"/>
              <a:gd name="connsiteY289" fmla="*/ 1121569 h 1347788"/>
              <a:gd name="connsiteX290" fmla="*/ 316707 w 2478882"/>
              <a:gd name="connsiteY290" fmla="*/ 1088232 h 1347788"/>
              <a:gd name="connsiteX291" fmla="*/ 290513 w 2478882"/>
              <a:gd name="connsiteY291" fmla="*/ 1073944 h 1347788"/>
              <a:gd name="connsiteX292" fmla="*/ 271463 w 2478882"/>
              <a:gd name="connsiteY292" fmla="*/ 1062038 h 1347788"/>
              <a:gd name="connsiteX293" fmla="*/ 278607 w 2478882"/>
              <a:gd name="connsiteY293" fmla="*/ 1012032 h 1347788"/>
              <a:gd name="connsiteX294" fmla="*/ 285750 w 2478882"/>
              <a:gd name="connsiteY294" fmla="*/ 978694 h 1347788"/>
              <a:gd name="connsiteX295" fmla="*/ 328613 w 2478882"/>
              <a:gd name="connsiteY295" fmla="*/ 954882 h 1347788"/>
              <a:gd name="connsiteX296" fmla="*/ 338138 w 2478882"/>
              <a:gd name="connsiteY296" fmla="*/ 938213 h 1347788"/>
              <a:gd name="connsiteX297" fmla="*/ 350044 w 2478882"/>
              <a:gd name="connsiteY297" fmla="*/ 912019 h 1347788"/>
              <a:gd name="connsiteX298" fmla="*/ 350044 w 2478882"/>
              <a:gd name="connsiteY298" fmla="*/ 912019 h 1347788"/>
              <a:gd name="connsiteX299" fmla="*/ 321469 w 2478882"/>
              <a:gd name="connsiteY299" fmla="*/ 919163 h 1347788"/>
              <a:gd name="connsiteX300" fmla="*/ 314325 w 2478882"/>
              <a:gd name="connsiteY300" fmla="*/ 895350 h 1347788"/>
              <a:gd name="connsiteX301" fmla="*/ 311944 w 2478882"/>
              <a:gd name="connsiteY301" fmla="*/ 916782 h 1347788"/>
              <a:gd name="connsiteX302" fmla="*/ 300038 w 2478882"/>
              <a:gd name="connsiteY302" fmla="*/ 950119 h 1347788"/>
              <a:gd name="connsiteX303" fmla="*/ 288132 w 2478882"/>
              <a:gd name="connsiteY303" fmla="*/ 942975 h 1347788"/>
              <a:gd name="connsiteX304" fmla="*/ 288132 w 2478882"/>
              <a:gd name="connsiteY304" fmla="*/ 919163 h 1347788"/>
              <a:gd name="connsiteX305" fmla="*/ 288132 w 2478882"/>
              <a:gd name="connsiteY305" fmla="*/ 907257 h 1347788"/>
              <a:gd name="connsiteX306" fmla="*/ 278607 w 2478882"/>
              <a:gd name="connsiteY306" fmla="*/ 895350 h 1347788"/>
              <a:gd name="connsiteX307" fmla="*/ 269082 w 2478882"/>
              <a:gd name="connsiteY307" fmla="*/ 902494 h 1347788"/>
              <a:gd name="connsiteX308" fmla="*/ 264319 w 2478882"/>
              <a:gd name="connsiteY308" fmla="*/ 938213 h 1347788"/>
              <a:gd name="connsiteX309" fmla="*/ 280988 w 2478882"/>
              <a:gd name="connsiteY309" fmla="*/ 957263 h 1347788"/>
              <a:gd name="connsiteX310" fmla="*/ 276225 w 2478882"/>
              <a:gd name="connsiteY310" fmla="*/ 976313 h 1347788"/>
              <a:gd name="connsiteX311" fmla="*/ 264319 w 2478882"/>
              <a:gd name="connsiteY311" fmla="*/ 1007269 h 1347788"/>
              <a:gd name="connsiteX312" fmla="*/ 250032 w 2478882"/>
              <a:gd name="connsiteY312" fmla="*/ 1031082 h 1347788"/>
              <a:gd name="connsiteX313" fmla="*/ 207169 w 2478882"/>
              <a:gd name="connsiteY313" fmla="*/ 1019175 h 1347788"/>
              <a:gd name="connsiteX314" fmla="*/ 200025 w 2478882"/>
              <a:gd name="connsiteY314" fmla="*/ 988219 h 1347788"/>
              <a:gd name="connsiteX315" fmla="*/ 157163 w 2478882"/>
              <a:gd name="connsiteY315" fmla="*/ 962025 h 1347788"/>
              <a:gd name="connsiteX316" fmla="*/ 104775 w 2478882"/>
              <a:gd name="connsiteY316" fmla="*/ 940594 h 1347788"/>
              <a:gd name="connsiteX317" fmla="*/ 61913 w 2478882"/>
              <a:gd name="connsiteY317" fmla="*/ 902494 h 1347788"/>
              <a:gd name="connsiteX318" fmla="*/ 35719 w 2478882"/>
              <a:gd name="connsiteY318" fmla="*/ 864394 h 1347788"/>
              <a:gd name="connsiteX319" fmla="*/ 11907 w 2478882"/>
              <a:gd name="connsiteY319" fmla="*/ 804863 h 1347788"/>
              <a:gd name="connsiteX320" fmla="*/ 0 w 2478882"/>
              <a:gd name="connsiteY320" fmla="*/ 735807 h 1347788"/>
              <a:gd name="connsiteX321" fmla="*/ 2382 w 2478882"/>
              <a:gd name="connsiteY321" fmla="*/ 676275 h 1347788"/>
              <a:gd name="connsiteX322" fmla="*/ 2382 w 2478882"/>
              <a:gd name="connsiteY322" fmla="*/ 645319 h 1347788"/>
              <a:gd name="connsiteX323" fmla="*/ 2052638 w 2478882"/>
              <a:gd name="connsiteY323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8832 w 2478882"/>
              <a:gd name="connsiteY68" fmla="*/ 1154907 h 1347788"/>
              <a:gd name="connsiteX69" fmla="*/ 2066925 w 2478882"/>
              <a:gd name="connsiteY69" fmla="*/ 1162050 h 1347788"/>
              <a:gd name="connsiteX70" fmla="*/ 2040732 w 2478882"/>
              <a:gd name="connsiteY70" fmla="*/ 1164432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8832 w 2478882"/>
              <a:gd name="connsiteY68" fmla="*/ 1154907 h 1347788"/>
              <a:gd name="connsiteX69" fmla="*/ 2066925 w 2478882"/>
              <a:gd name="connsiteY69" fmla="*/ 1162050 h 1347788"/>
              <a:gd name="connsiteX70" fmla="*/ 2035970 w 2478882"/>
              <a:gd name="connsiteY70" fmla="*/ 1131094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8832 w 2478882"/>
              <a:gd name="connsiteY68" fmla="*/ 1154907 h 1347788"/>
              <a:gd name="connsiteX69" fmla="*/ 2050256 w 2478882"/>
              <a:gd name="connsiteY69" fmla="*/ 1126331 h 1347788"/>
              <a:gd name="connsiteX70" fmla="*/ 2035970 w 2478882"/>
              <a:gd name="connsiteY70" fmla="*/ 1131094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88357 w 2478882"/>
              <a:gd name="connsiteY67" fmla="*/ 1169194 h 1347788"/>
              <a:gd name="connsiteX68" fmla="*/ 2076451 w 2478882"/>
              <a:gd name="connsiteY68" fmla="*/ 1140620 h 1347788"/>
              <a:gd name="connsiteX69" fmla="*/ 2050256 w 2478882"/>
              <a:gd name="connsiteY69" fmla="*/ 1126331 h 1347788"/>
              <a:gd name="connsiteX70" fmla="*/ 2035970 w 2478882"/>
              <a:gd name="connsiteY70" fmla="*/ 1131094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197894 w 2478882"/>
              <a:gd name="connsiteY59" fmla="*/ 1140619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90738 w 2478882"/>
              <a:gd name="connsiteY67" fmla="*/ 1143000 h 1347788"/>
              <a:gd name="connsiteX68" fmla="*/ 2076451 w 2478882"/>
              <a:gd name="connsiteY68" fmla="*/ 1140620 h 1347788"/>
              <a:gd name="connsiteX69" fmla="*/ 2050256 w 2478882"/>
              <a:gd name="connsiteY69" fmla="*/ 1126331 h 1347788"/>
              <a:gd name="connsiteX70" fmla="*/ 2035970 w 2478882"/>
              <a:gd name="connsiteY70" fmla="*/ 1131094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05038 w 2478882"/>
              <a:gd name="connsiteY58" fmla="*/ 1145382 h 1347788"/>
              <a:gd name="connsiteX59" fmla="*/ 2200275 w 2478882"/>
              <a:gd name="connsiteY59" fmla="*/ 1123950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90738 w 2478882"/>
              <a:gd name="connsiteY67" fmla="*/ 1143000 h 1347788"/>
              <a:gd name="connsiteX68" fmla="*/ 2076451 w 2478882"/>
              <a:gd name="connsiteY68" fmla="*/ 1140620 h 1347788"/>
              <a:gd name="connsiteX69" fmla="*/ 2050256 w 2478882"/>
              <a:gd name="connsiteY69" fmla="*/ 1126331 h 1347788"/>
              <a:gd name="connsiteX70" fmla="*/ 2035970 w 2478882"/>
              <a:gd name="connsiteY70" fmla="*/ 1131094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24088 w 2478882"/>
              <a:gd name="connsiteY58" fmla="*/ 1133476 h 1347788"/>
              <a:gd name="connsiteX59" fmla="*/ 2200275 w 2478882"/>
              <a:gd name="connsiteY59" fmla="*/ 1123950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102644 w 2478882"/>
              <a:gd name="connsiteY66" fmla="*/ 1176338 h 1347788"/>
              <a:gd name="connsiteX67" fmla="*/ 2090738 w 2478882"/>
              <a:gd name="connsiteY67" fmla="*/ 1143000 h 1347788"/>
              <a:gd name="connsiteX68" fmla="*/ 2076451 w 2478882"/>
              <a:gd name="connsiteY68" fmla="*/ 1140620 h 1347788"/>
              <a:gd name="connsiteX69" fmla="*/ 2050256 w 2478882"/>
              <a:gd name="connsiteY69" fmla="*/ 1126331 h 1347788"/>
              <a:gd name="connsiteX70" fmla="*/ 2035970 w 2478882"/>
              <a:gd name="connsiteY70" fmla="*/ 1131094 h 1347788"/>
              <a:gd name="connsiteX71" fmla="*/ 1990725 w 2478882"/>
              <a:gd name="connsiteY71" fmla="*/ 1123950 h 1347788"/>
              <a:gd name="connsiteX72" fmla="*/ 1976438 w 2478882"/>
              <a:gd name="connsiteY72" fmla="*/ 1095375 h 1347788"/>
              <a:gd name="connsiteX73" fmla="*/ 1952625 w 2478882"/>
              <a:gd name="connsiteY73" fmla="*/ 1114425 h 1347788"/>
              <a:gd name="connsiteX74" fmla="*/ 1935957 w 2478882"/>
              <a:gd name="connsiteY74" fmla="*/ 1138238 h 1347788"/>
              <a:gd name="connsiteX75" fmla="*/ 1921669 w 2478882"/>
              <a:gd name="connsiteY75" fmla="*/ 1104900 h 1347788"/>
              <a:gd name="connsiteX76" fmla="*/ 1921669 w 2478882"/>
              <a:gd name="connsiteY76" fmla="*/ 1083469 h 1347788"/>
              <a:gd name="connsiteX77" fmla="*/ 1893094 w 2478882"/>
              <a:gd name="connsiteY77" fmla="*/ 1057275 h 1347788"/>
              <a:gd name="connsiteX78" fmla="*/ 1869282 w 2478882"/>
              <a:gd name="connsiteY78" fmla="*/ 1042988 h 1347788"/>
              <a:gd name="connsiteX79" fmla="*/ 1850232 w 2478882"/>
              <a:gd name="connsiteY79" fmla="*/ 1028700 h 1347788"/>
              <a:gd name="connsiteX80" fmla="*/ 1843088 w 2478882"/>
              <a:gd name="connsiteY80" fmla="*/ 1016794 h 1347788"/>
              <a:gd name="connsiteX81" fmla="*/ 1804988 w 2478882"/>
              <a:gd name="connsiteY81" fmla="*/ 1012032 h 1347788"/>
              <a:gd name="connsiteX82" fmla="*/ 1769269 w 2478882"/>
              <a:gd name="connsiteY82" fmla="*/ 1007269 h 1347788"/>
              <a:gd name="connsiteX83" fmla="*/ 1750219 w 2478882"/>
              <a:gd name="connsiteY83" fmla="*/ 981075 h 1347788"/>
              <a:gd name="connsiteX84" fmla="*/ 1709738 w 2478882"/>
              <a:gd name="connsiteY84" fmla="*/ 962025 h 1347788"/>
              <a:gd name="connsiteX85" fmla="*/ 1678782 w 2478882"/>
              <a:gd name="connsiteY85" fmla="*/ 947738 h 1347788"/>
              <a:gd name="connsiteX86" fmla="*/ 1659732 w 2478882"/>
              <a:gd name="connsiteY86" fmla="*/ 945357 h 1347788"/>
              <a:gd name="connsiteX87" fmla="*/ 1659732 w 2478882"/>
              <a:gd name="connsiteY87" fmla="*/ 921544 h 1347788"/>
              <a:gd name="connsiteX88" fmla="*/ 1640682 w 2478882"/>
              <a:gd name="connsiteY88" fmla="*/ 928688 h 1347788"/>
              <a:gd name="connsiteX89" fmla="*/ 1640682 w 2478882"/>
              <a:gd name="connsiteY89" fmla="*/ 928688 h 1347788"/>
              <a:gd name="connsiteX90" fmla="*/ 1619250 w 2478882"/>
              <a:gd name="connsiteY90" fmla="*/ 892969 h 1347788"/>
              <a:gd name="connsiteX91" fmla="*/ 1595438 w 2478882"/>
              <a:gd name="connsiteY91" fmla="*/ 871538 h 1347788"/>
              <a:gd name="connsiteX92" fmla="*/ 1581150 w 2478882"/>
              <a:gd name="connsiteY92" fmla="*/ 864394 h 1347788"/>
              <a:gd name="connsiteX93" fmla="*/ 1581150 w 2478882"/>
              <a:gd name="connsiteY93" fmla="*/ 845344 h 1347788"/>
              <a:gd name="connsiteX94" fmla="*/ 1602582 w 2478882"/>
              <a:gd name="connsiteY94" fmla="*/ 835819 h 1347788"/>
              <a:gd name="connsiteX95" fmla="*/ 1633538 w 2478882"/>
              <a:gd name="connsiteY95" fmla="*/ 842963 h 1347788"/>
              <a:gd name="connsiteX96" fmla="*/ 1657350 w 2478882"/>
              <a:gd name="connsiteY96" fmla="*/ 828675 h 1347788"/>
              <a:gd name="connsiteX97" fmla="*/ 1669257 w 2478882"/>
              <a:gd name="connsiteY97" fmla="*/ 816769 h 1347788"/>
              <a:gd name="connsiteX98" fmla="*/ 1688307 w 2478882"/>
              <a:gd name="connsiteY98" fmla="*/ 804863 h 1347788"/>
              <a:gd name="connsiteX99" fmla="*/ 1650207 w 2478882"/>
              <a:gd name="connsiteY99" fmla="*/ 771525 h 1347788"/>
              <a:gd name="connsiteX100" fmla="*/ 1624013 w 2478882"/>
              <a:gd name="connsiteY100" fmla="*/ 778669 h 1347788"/>
              <a:gd name="connsiteX101" fmla="*/ 1626393 w 2478882"/>
              <a:gd name="connsiteY101" fmla="*/ 795338 h 1347788"/>
              <a:gd name="connsiteX102" fmla="*/ 1607344 w 2478882"/>
              <a:gd name="connsiteY102" fmla="*/ 802481 h 1347788"/>
              <a:gd name="connsiteX103" fmla="*/ 1581151 w 2478882"/>
              <a:gd name="connsiteY103" fmla="*/ 809625 h 1347788"/>
              <a:gd name="connsiteX104" fmla="*/ 1559719 w 2478882"/>
              <a:gd name="connsiteY104" fmla="*/ 819150 h 1347788"/>
              <a:gd name="connsiteX105" fmla="*/ 1552575 w 2478882"/>
              <a:gd name="connsiteY105" fmla="*/ 835819 h 1347788"/>
              <a:gd name="connsiteX106" fmla="*/ 1531144 w 2478882"/>
              <a:gd name="connsiteY106" fmla="*/ 835819 h 1347788"/>
              <a:gd name="connsiteX107" fmla="*/ 1516857 w 2478882"/>
              <a:gd name="connsiteY107" fmla="*/ 845344 h 1347788"/>
              <a:gd name="connsiteX108" fmla="*/ 1485900 w 2478882"/>
              <a:gd name="connsiteY108" fmla="*/ 840582 h 1347788"/>
              <a:gd name="connsiteX109" fmla="*/ 1438275 w 2478882"/>
              <a:gd name="connsiteY109" fmla="*/ 835819 h 1347788"/>
              <a:gd name="connsiteX110" fmla="*/ 1416844 w 2478882"/>
              <a:gd name="connsiteY110" fmla="*/ 821532 h 1347788"/>
              <a:gd name="connsiteX111" fmla="*/ 1385888 w 2478882"/>
              <a:gd name="connsiteY111" fmla="*/ 823913 h 1347788"/>
              <a:gd name="connsiteX112" fmla="*/ 1359694 w 2478882"/>
              <a:gd name="connsiteY112" fmla="*/ 833438 h 1347788"/>
              <a:gd name="connsiteX113" fmla="*/ 1343025 w 2478882"/>
              <a:gd name="connsiteY113" fmla="*/ 828675 h 1347788"/>
              <a:gd name="connsiteX114" fmla="*/ 1323975 w 2478882"/>
              <a:gd name="connsiteY114" fmla="*/ 800100 h 1347788"/>
              <a:gd name="connsiteX115" fmla="*/ 1323975 w 2478882"/>
              <a:gd name="connsiteY115" fmla="*/ 788194 h 1347788"/>
              <a:gd name="connsiteX116" fmla="*/ 1314450 w 2478882"/>
              <a:gd name="connsiteY116" fmla="*/ 812007 h 1347788"/>
              <a:gd name="connsiteX117" fmla="*/ 1319213 w 2478882"/>
              <a:gd name="connsiteY117" fmla="*/ 845344 h 1347788"/>
              <a:gd name="connsiteX118" fmla="*/ 1312069 w 2478882"/>
              <a:gd name="connsiteY118" fmla="*/ 864394 h 1347788"/>
              <a:gd name="connsiteX119" fmla="*/ 1283494 w 2478882"/>
              <a:gd name="connsiteY119" fmla="*/ 864394 h 1347788"/>
              <a:gd name="connsiteX120" fmla="*/ 1264444 w 2478882"/>
              <a:gd name="connsiteY120" fmla="*/ 850107 h 1347788"/>
              <a:gd name="connsiteX121" fmla="*/ 1243013 w 2478882"/>
              <a:gd name="connsiteY121" fmla="*/ 850107 h 1347788"/>
              <a:gd name="connsiteX122" fmla="*/ 1219200 w 2478882"/>
              <a:gd name="connsiteY122" fmla="*/ 840582 h 1347788"/>
              <a:gd name="connsiteX123" fmla="*/ 1212057 w 2478882"/>
              <a:gd name="connsiteY123" fmla="*/ 833438 h 1347788"/>
              <a:gd name="connsiteX124" fmla="*/ 1212057 w 2478882"/>
              <a:gd name="connsiteY124" fmla="*/ 809625 h 1347788"/>
              <a:gd name="connsiteX125" fmla="*/ 1214438 w 2478882"/>
              <a:gd name="connsiteY125" fmla="*/ 785813 h 1347788"/>
              <a:gd name="connsiteX126" fmla="*/ 1219200 w 2478882"/>
              <a:gd name="connsiteY126" fmla="*/ 762000 h 1347788"/>
              <a:gd name="connsiteX127" fmla="*/ 1235869 w 2478882"/>
              <a:gd name="connsiteY127" fmla="*/ 747713 h 1347788"/>
              <a:gd name="connsiteX128" fmla="*/ 1243013 w 2478882"/>
              <a:gd name="connsiteY128" fmla="*/ 740569 h 1347788"/>
              <a:gd name="connsiteX129" fmla="*/ 1233488 w 2478882"/>
              <a:gd name="connsiteY129" fmla="*/ 716757 h 1347788"/>
              <a:gd name="connsiteX130" fmla="*/ 1200150 w 2478882"/>
              <a:gd name="connsiteY130" fmla="*/ 688182 h 1347788"/>
              <a:gd name="connsiteX131" fmla="*/ 1176338 w 2478882"/>
              <a:gd name="connsiteY131" fmla="*/ 671513 h 1347788"/>
              <a:gd name="connsiteX132" fmla="*/ 1162050 w 2478882"/>
              <a:gd name="connsiteY132" fmla="*/ 652463 h 1347788"/>
              <a:gd name="connsiteX133" fmla="*/ 1162050 w 2478882"/>
              <a:gd name="connsiteY133" fmla="*/ 652463 h 1347788"/>
              <a:gd name="connsiteX134" fmla="*/ 1166813 w 2478882"/>
              <a:gd name="connsiteY134" fmla="*/ 690563 h 1347788"/>
              <a:gd name="connsiteX135" fmla="*/ 1169194 w 2478882"/>
              <a:gd name="connsiteY135" fmla="*/ 719138 h 1347788"/>
              <a:gd name="connsiteX136" fmla="*/ 1195388 w 2478882"/>
              <a:gd name="connsiteY136" fmla="*/ 731044 h 1347788"/>
              <a:gd name="connsiteX137" fmla="*/ 1204913 w 2478882"/>
              <a:gd name="connsiteY137" fmla="*/ 745332 h 1347788"/>
              <a:gd name="connsiteX138" fmla="*/ 1195388 w 2478882"/>
              <a:gd name="connsiteY138" fmla="*/ 771525 h 1347788"/>
              <a:gd name="connsiteX139" fmla="*/ 1197769 w 2478882"/>
              <a:gd name="connsiteY139" fmla="*/ 797719 h 1347788"/>
              <a:gd name="connsiteX140" fmla="*/ 1190625 w 2478882"/>
              <a:gd name="connsiteY140" fmla="*/ 819150 h 1347788"/>
              <a:gd name="connsiteX141" fmla="*/ 1195388 w 2478882"/>
              <a:gd name="connsiteY141" fmla="*/ 838200 h 1347788"/>
              <a:gd name="connsiteX142" fmla="*/ 1195388 w 2478882"/>
              <a:gd name="connsiteY142" fmla="*/ 838200 h 1347788"/>
              <a:gd name="connsiteX143" fmla="*/ 1166813 w 2478882"/>
              <a:gd name="connsiteY143" fmla="*/ 838200 h 1347788"/>
              <a:gd name="connsiteX144" fmla="*/ 1150144 w 2478882"/>
              <a:gd name="connsiteY144" fmla="*/ 838200 h 1347788"/>
              <a:gd name="connsiteX145" fmla="*/ 1131094 w 2478882"/>
              <a:gd name="connsiteY145" fmla="*/ 847725 h 1347788"/>
              <a:gd name="connsiteX146" fmla="*/ 1114425 w 2478882"/>
              <a:gd name="connsiteY146" fmla="*/ 838200 h 1347788"/>
              <a:gd name="connsiteX147" fmla="*/ 1088232 w 2478882"/>
              <a:gd name="connsiteY147" fmla="*/ 847725 h 1347788"/>
              <a:gd name="connsiteX148" fmla="*/ 1066800 w 2478882"/>
              <a:gd name="connsiteY148" fmla="*/ 854869 h 1347788"/>
              <a:gd name="connsiteX149" fmla="*/ 1059657 w 2478882"/>
              <a:gd name="connsiteY149" fmla="*/ 842963 h 1347788"/>
              <a:gd name="connsiteX150" fmla="*/ 1031082 w 2478882"/>
              <a:gd name="connsiteY150" fmla="*/ 852488 h 1347788"/>
              <a:gd name="connsiteX151" fmla="*/ 992982 w 2478882"/>
              <a:gd name="connsiteY151" fmla="*/ 823913 h 1347788"/>
              <a:gd name="connsiteX152" fmla="*/ 964407 w 2478882"/>
              <a:gd name="connsiteY152" fmla="*/ 826294 h 1347788"/>
              <a:gd name="connsiteX153" fmla="*/ 942975 w 2478882"/>
              <a:gd name="connsiteY153" fmla="*/ 835819 h 1347788"/>
              <a:gd name="connsiteX154" fmla="*/ 921544 w 2478882"/>
              <a:gd name="connsiteY154" fmla="*/ 852488 h 1347788"/>
              <a:gd name="connsiteX155" fmla="*/ 909638 w 2478882"/>
              <a:gd name="connsiteY155" fmla="*/ 833438 h 1347788"/>
              <a:gd name="connsiteX156" fmla="*/ 919163 w 2478882"/>
              <a:gd name="connsiteY156" fmla="*/ 807244 h 1347788"/>
              <a:gd name="connsiteX157" fmla="*/ 921544 w 2478882"/>
              <a:gd name="connsiteY157" fmla="*/ 797719 h 1347788"/>
              <a:gd name="connsiteX158" fmla="*/ 914400 w 2478882"/>
              <a:gd name="connsiteY158" fmla="*/ 778669 h 1347788"/>
              <a:gd name="connsiteX159" fmla="*/ 907257 w 2478882"/>
              <a:gd name="connsiteY159" fmla="*/ 771525 h 1347788"/>
              <a:gd name="connsiteX160" fmla="*/ 897732 w 2478882"/>
              <a:gd name="connsiteY160" fmla="*/ 800100 h 1347788"/>
              <a:gd name="connsiteX161" fmla="*/ 897732 w 2478882"/>
              <a:gd name="connsiteY161" fmla="*/ 823913 h 1347788"/>
              <a:gd name="connsiteX162" fmla="*/ 869157 w 2478882"/>
              <a:gd name="connsiteY162" fmla="*/ 828675 h 1347788"/>
              <a:gd name="connsiteX163" fmla="*/ 850107 w 2478882"/>
              <a:gd name="connsiteY163" fmla="*/ 833438 h 1347788"/>
              <a:gd name="connsiteX164" fmla="*/ 828675 w 2478882"/>
              <a:gd name="connsiteY164" fmla="*/ 804863 h 1347788"/>
              <a:gd name="connsiteX165" fmla="*/ 814388 w 2478882"/>
              <a:gd name="connsiteY165" fmla="*/ 783432 h 1347788"/>
              <a:gd name="connsiteX166" fmla="*/ 807244 w 2478882"/>
              <a:gd name="connsiteY166" fmla="*/ 759619 h 1347788"/>
              <a:gd name="connsiteX167" fmla="*/ 804863 w 2478882"/>
              <a:gd name="connsiteY167" fmla="*/ 733425 h 1347788"/>
              <a:gd name="connsiteX168" fmla="*/ 783432 w 2478882"/>
              <a:gd name="connsiteY168" fmla="*/ 692944 h 1347788"/>
              <a:gd name="connsiteX169" fmla="*/ 783432 w 2478882"/>
              <a:gd name="connsiteY169" fmla="*/ 719138 h 1347788"/>
              <a:gd name="connsiteX170" fmla="*/ 785813 w 2478882"/>
              <a:gd name="connsiteY170" fmla="*/ 757238 h 1347788"/>
              <a:gd name="connsiteX171" fmla="*/ 800100 w 2478882"/>
              <a:gd name="connsiteY171" fmla="*/ 792957 h 1347788"/>
              <a:gd name="connsiteX172" fmla="*/ 823913 w 2478882"/>
              <a:gd name="connsiteY172" fmla="*/ 833438 h 1347788"/>
              <a:gd name="connsiteX173" fmla="*/ 845344 w 2478882"/>
              <a:gd name="connsiteY173" fmla="*/ 854869 h 1347788"/>
              <a:gd name="connsiteX174" fmla="*/ 838200 w 2478882"/>
              <a:gd name="connsiteY174" fmla="*/ 873919 h 1347788"/>
              <a:gd name="connsiteX175" fmla="*/ 823913 w 2478882"/>
              <a:gd name="connsiteY175" fmla="*/ 902494 h 1347788"/>
              <a:gd name="connsiteX176" fmla="*/ 823913 w 2478882"/>
              <a:gd name="connsiteY176" fmla="*/ 902494 h 1347788"/>
              <a:gd name="connsiteX177" fmla="*/ 800100 w 2478882"/>
              <a:gd name="connsiteY177" fmla="*/ 902494 h 1347788"/>
              <a:gd name="connsiteX178" fmla="*/ 809625 w 2478882"/>
              <a:gd name="connsiteY178" fmla="*/ 869157 h 1347788"/>
              <a:gd name="connsiteX179" fmla="*/ 795338 w 2478882"/>
              <a:gd name="connsiteY179" fmla="*/ 885825 h 1347788"/>
              <a:gd name="connsiteX180" fmla="*/ 788194 w 2478882"/>
              <a:gd name="connsiteY180" fmla="*/ 862013 h 1347788"/>
              <a:gd name="connsiteX181" fmla="*/ 769144 w 2478882"/>
              <a:gd name="connsiteY181" fmla="*/ 864394 h 1347788"/>
              <a:gd name="connsiteX182" fmla="*/ 750094 w 2478882"/>
              <a:gd name="connsiteY182" fmla="*/ 862013 h 1347788"/>
              <a:gd name="connsiteX183" fmla="*/ 742950 w 2478882"/>
              <a:gd name="connsiteY183" fmla="*/ 852488 h 1347788"/>
              <a:gd name="connsiteX184" fmla="*/ 742950 w 2478882"/>
              <a:gd name="connsiteY184" fmla="*/ 852488 h 1347788"/>
              <a:gd name="connsiteX185" fmla="*/ 728663 w 2478882"/>
              <a:gd name="connsiteY185" fmla="*/ 850107 h 1347788"/>
              <a:gd name="connsiteX186" fmla="*/ 711994 w 2478882"/>
              <a:gd name="connsiteY186" fmla="*/ 850107 h 1347788"/>
              <a:gd name="connsiteX187" fmla="*/ 700088 w 2478882"/>
              <a:gd name="connsiteY187" fmla="*/ 866775 h 1347788"/>
              <a:gd name="connsiteX188" fmla="*/ 681038 w 2478882"/>
              <a:gd name="connsiteY188" fmla="*/ 866775 h 1347788"/>
              <a:gd name="connsiteX189" fmla="*/ 669132 w 2478882"/>
              <a:gd name="connsiteY189" fmla="*/ 852488 h 1347788"/>
              <a:gd name="connsiteX190" fmla="*/ 666750 w 2478882"/>
              <a:gd name="connsiteY190" fmla="*/ 852488 h 1347788"/>
              <a:gd name="connsiteX191" fmla="*/ 652463 w 2478882"/>
              <a:gd name="connsiteY191" fmla="*/ 866775 h 1347788"/>
              <a:gd name="connsiteX192" fmla="*/ 652463 w 2478882"/>
              <a:gd name="connsiteY192" fmla="*/ 881063 h 1347788"/>
              <a:gd name="connsiteX193" fmla="*/ 661988 w 2478882"/>
              <a:gd name="connsiteY193" fmla="*/ 890588 h 1347788"/>
              <a:gd name="connsiteX194" fmla="*/ 704850 w 2478882"/>
              <a:gd name="connsiteY194" fmla="*/ 890588 h 1347788"/>
              <a:gd name="connsiteX195" fmla="*/ 738188 w 2478882"/>
              <a:gd name="connsiteY195" fmla="*/ 890588 h 1347788"/>
              <a:gd name="connsiteX196" fmla="*/ 776288 w 2478882"/>
              <a:gd name="connsiteY196" fmla="*/ 888207 h 1347788"/>
              <a:gd name="connsiteX197" fmla="*/ 783432 w 2478882"/>
              <a:gd name="connsiteY197" fmla="*/ 900113 h 1347788"/>
              <a:gd name="connsiteX198" fmla="*/ 783432 w 2478882"/>
              <a:gd name="connsiteY198" fmla="*/ 900113 h 1347788"/>
              <a:gd name="connsiteX199" fmla="*/ 754857 w 2478882"/>
              <a:gd name="connsiteY199" fmla="*/ 914400 h 1347788"/>
              <a:gd name="connsiteX200" fmla="*/ 735807 w 2478882"/>
              <a:gd name="connsiteY200" fmla="*/ 931069 h 1347788"/>
              <a:gd name="connsiteX201" fmla="*/ 735807 w 2478882"/>
              <a:gd name="connsiteY201" fmla="*/ 931069 h 1347788"/>
              <a:gd name="connsiteX202" fmla="*/ 707232 w 2478882"/>
              <a:gd name="connsiteY202" fmla="*/ 919163 h 1347788"/>
              <a:gd name="connsiteX203" fmla="*/ 690563 w 2478882"/>
              <a:gd name="connsiteY203" fmla="*/ 909638 h 1347788"/>
              <a:gd name="connsiteX204" fmla="*/ 652463 w 2478882"/>
              <a:gd name="connsiteY204" fmla="*/ 909638 h 1347788"/>
              <a:gd name="connsiteX205" fmla="*/ 619125 w 2478882"/>
              <a:gd name="connsiteY205" fmla="*/ 914400 h 1347788"/>
              <a:gd name="connsiteX206" fmla="*/ 600075 w 2478882"/>
              <a:gd name="connsiteY206" fmla="*/ 897732 h 1347788"/>
              <a:gd name="connsiteX207" fmla="*/ 590550 w 2478882"/>
              <a:gd name="connsiteY207" fmla="*/ 859632 h 1347788"/>
              <a:gd name="connsiteX208" fmla="*/ 581025 w 2478882"/>
              <a:gd name="connsiteY208" fmla="*/ 845344 h 1347788"/>
              <a:gd name="connsiteX209" fmla="*/ 573882 w 2478882"/>
              <a:gd name="connsiteY209" fmla="*/ 828675 h 1347788"/>
              <a:gd name="connsiteX210" fmla="*/ 559594 w 2478882"/>
              <a:gd name="connsiteY210" fmla="*/ 835819 h 1347788"/>
              <a:gd name="connsiteX211" fmla="*/ 559594 w 2478882"/>
              <a:gd name="connsiteY211" fmla="*/ 859632 h 1347788"/>
              <a:gd name="connsiteX212" fmla="*/ 545307 w 2478882"/>
              <a:gd name="connsiteY212" fmla="*/ 845344 h 1347788"/>
              <a:gd name="connsiteX213" fmla="*/ 523875 w 2478882"/>
              <a:gd name="connsiteY213" fmla="*/ 838200 h 1347788"/>
              <a:gd name="connsiteX214" fmla="*/ 500063 w 2478882"/>
              <a:gd name="connsiteY214" fmla="*/ 840582 h 1347788"/>
              <a:gd name="connsiteX215" fmla="*/ 492919 w 2478882"/>
              <a:gd name="connsiteY215" fmla="*/ 862013 h 1347788"/>
              <a:gd name="connsiteX216" fmla="*/ 481013 w 2478882"/>
              <a:gd name="connsiteY216" fmla="*/ 866775 h 1347788"/>
              <a:gd name="connsiteX217" fmla="*/ 461963 w 2478882"/>
              <a:gd name="connsiteY217" fmla="*/ 866775 h 1347788"/>
              <a:gd name="connsiteX218" fmla="*/ 433388 w 2478882"/>
              <a:gd name="connsiteY218" fmla="*/ 876300 h 1347788"/>
              <a:gd name="connsiteX219" fmla="*/ 419100 w 2478882"/>
              <a:gd name="connsiteY219" fmla="*/ 900113 h 1347788"/>
              <a:gd name="connsiteX220" fmla="*/ 426244 w 2478882"/>
              <a:gd name="connsiteY220" fmla="*/ 907257 h 1347788"/>
              <a:gd name="connsiteX221" fmla="*/ 466725 w 2478882"/>
              <a:gd name="connsiteY221" fmla="*/ 885825 h 1347788"/>
              <a:gd name="connsiteX222" fmla="*/ 488157 w 2478882"/>
              <a:gd name="connsiteY222" fmla="*/ 890588 h 1347788"/>
              <a:gd name="connsiteX223" fmla="*/ 519113 w 2478882"/>
              <a:gd name="connsiteY223" fmla="*/ 878682 h 1347788"/>
              <a:gd name="connsiteX224" fmla="*/ 552450 w 2478882"/>
              <a:gd name="connsiteY224" fmla="*/ 904875 h 1347788"/>
              <a:gd name="connsiteX225" fmla="*/ 561975 w 2478882"/>
              <a:gd name="connsiteY225" fmla="*/ 931069 h 1347788"/>
              <a:gd name="connsiteX226" fmla="*/ 590550 w 2478882"/>
              <a:gd name="connsiteY226" fmla="*/ 923925 h 1347788"/>
              <a:gd name="connsiteX227" fmla="*/ 607219 w 2478882"/>
              <a:gd name="connsiteY227" fmla="*/ 945357 h 1347788"/>
              <a:gd name="connsiteX228" fmla="*/ 645319 w 2478882"/>
              <a:gd name="connsiteY228" fmla="*/ 950119 h 1347788"/>
              <a:gd name="connsiteX229" fmla="*/ 704850 w 2478882"/>
              <a:gd name="connsiteY229" fmla="*/ 959644 h 1347788"/>
              <a:gd name="connsiteX230" fmla="*/ 745332 w 2478882"/>
              <a:gd name="connsiteY230" fmla="*/ 966788 h 1347788"/>
              <a:gd name="connsiteX231" fmla="*/ 745332 w 2478882"/>
              <a:gd name="connsiteY231" fmla="*/ 966788 h 1347788"/>
              <a:gd name="connsiteX232" fmla="*/ 764382 w 2478882"/>
              <a:gd name="connsiteY232" fmla="*/ 935832 h 1347788"/>
              <a:gd name="connsiteX233" fmla="*/ 790575 w 2478882"/>
              <a:gd name="connsiteY233" fmla="*/ 935832 h 1347788"/>
              <a:gd name="connsiteX234" fmla="*/ 828675 w 2478882"/>
              <a:gd name="connsiteY234" fmla="*/ 935832 h 1347788"/>
              <a:gd name="connsiteX235" fmla="*/ 821532 w 2478882"/>
              <a:gd name="connsiteY235" fmla="*/ 950119 h 1347788"/>
              <a:gd name="connsiteX236" fmla="*/ 812007 w 2478882"/>
              <a:gd name="connsiteY236" fmla="*/ 964407 h 1347788"/>
              <a:gd name="connsiteX237" fmla="*/ 823913 w 2478882"/>
              <a:gd name="connsiteY237" fmla="*/ 973932 h 1347788"/>
              <a:gd name="connsiteX238" fmla="*/ 800100 w 2478882"/>
              <a:gd name="connsiteY238" fmla="*/ 992982 h 1347788"/>
              <a:gd name="connsiteX239" fmla="*/ 797719 w 2478882"/>
              <a:gd name="connsiteY239" fmla="*/ 1014413 h 1347788"/>
              <a:gd name="connsiteX240" fmla="*/ 790575 w 2478882"/>
              <a:gd name="connsiteY240" fmla="*/ 1026319 h 1347788"/>
              <a:gd name="connsiteX241" fmla="*/ 764382 w 2478882"/>
              <a:gd name="connsiteY241" fmla="*/ 1031082 h 1347788"/>
              <a:gd name="connsiteX242" fmla="*/ 771525 w 2478882"/>
              <a:gd name="connsiteY242" fmla="*/ 1054894 h 1347788"/>
              <a:gd name="connsiteX243" fmla="*/ 740569 w 2478882"/>
              <a:gd name="connsiteY243" fmla="*/ 1059657 h 1347788"/>
              <a:gd name="connsiteX244" fmla="*/ 726282 w 2478882"/>
              <a:gd name="connsiteY244" fmla="*/ 1042988 h 1347788"/>
              <a:gd name="connsiteX245" fmla="*/ 695325 w 2478882"/>
              <a:gd name="connsiteY245" fmla="*/ 1045369 h 1347788"/>
              <a:gd name="connsiteX246" fmla="*/ 669132 w 2478882"/>
              <a:gd name="connsiteY246" fmla="*/ 1052513 h 1347788"/>
              <a:gd name="connsiteX247" fmla="*/ 642938 w 2478882"/>
              <a:gd name="connsiteY247" fmla="*/ 1050132 h 1347788"/>
              <a:gd name="connsiteX248" fmla="*/ 621507 w 2478882"/>
              <a:gd name="connsiteY248" fmla="*/ 1047750 h 1347788"/>
              <a:gd name="connsiteX249" fmla="*/ 621507 w 2478882"/>
              <a:gd name="connsiteY249" fmla="*/ 1033463 h 1347788"/>
              <a:gd name="connsiteX250" fmla="*/ 600075 w 2478882"/>
              <a:gd name="connsiteY250" fmla="*/ 1035844 h 1347788"/>
              <a:gd name="connsiteX251" fmla="*/ 578644 w 2478882"/>
              <a:gd name="connsiteY251" fmla="*/ 1040607 h 1347788"/>
              <a:gd name="connsiteX252" fmla="*/ 571500 w 2478882"/>
              <a:gd name="connsiteY252" fmla="*/ 1031082 h 1347788"/>
              <a:gd name="connsiteX253" fmla="*/ 571500 w 2478882"/>
              <a:gd name="connsiteY253" fmla="*/ 1019175 h 1347788"/>
              <a:gd name="connsiteX254" fmla="*/ 571500 w 2478882"/>
              <a:gd name="connsiteY254" fmla="*/ 1019175 h 1347788"/>
              <a:gd name="connsiteX255" fmla="*/ 626269 w 2478882"/>
              <a:gd name="connsiteY255" fmla="*/ 1004888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647700 w 2478882"/>
              <a:gd name="connsiteY258" fmla="*/ 988219 h 1347788"/>
              <a:gd name="connsiteX259" fmla="*/ 597694 w 2478882"/>
              <a:gd name="connsiteY259" fmla="*/ 988219 h 1347788"/>
              <a:gd name="connsiteX260" fmla="*/ 581025 w 2478882"/>
              <a:gd name="connsiteY260" fmla="*/ 990600 h 1347788"/>
              <a:gd name="connsiteX261" fmla="*/ 578644 w 2478882"/>
              <a:gd name="connsiteY261" fmla="*/ 969169 h 1347788"/>
              <a:gd name="connsiteX262" fmla="*/ 550069 w 2478882"/>
              <a:gd name="connsiteY262" fmla="*/ 966788 h 1347788"/>
              <a:gd name="connsiteX263" fmla="*/ 559594 w 2478882"/>
              <a:gd name="connsiteY263" fmla="*/ 988219 h 1347788"/>
              <a:gd name="connsiteX264" fmla="*/ 545307 w 2478882"/>
              <a:gd name="connsiteY264" fmla="*/ 992982 h 1347788"/>
              <a:gd name="connsiteX265" fmla="*/ 511969 w 2478882"/>
              <a:gd name="connsiteY265" fmla="*/ 988219 h 1347788"/>
              <a:gd name="connsiteX266" fmla="*/ 492919 w 2478882"/>
              <a:gd name="connsiteY266" fmla="*/ 990600 h 1347788"/>
              <a:gd name="connsiteX267" fmla="*/ 507207 w 2478882"/>
              <a:gd name="connsiteY267" fmla="*/ 1007269 h 1347788"/>
              <a:gd name="connsiteX268" fmla="*/ 516732 w 2478882"/>
              <a:gd name="connsiteY268" fmla="*/ 1019175 h 1347788"/>
              <a:gd name="connsiteX269" fmla="*/ 507207 w 2478882"/>
              <a:gd name="connsiteY269" fmla="*/ 1028700 h 1347788"/>
              <a:gd name="connsiteX270" fmla="*/ 507207 w 2478882"/>
              <a:gd name="connsiteY270" fmla="*/ 1028700 h 1347788"/>
              <a:gd name="connsiteX271" fmla="*/ 497682 w 2478882"/>
              <a:gd name="connsiteY271" fmla="*/ 1054894 h 1347788"/>
              <a:gd name="connsiteX272" fmla="*/ 469107 w 2478882"/>
              <a:gd name="connsiteY272" fmla="*/ 1076325 h 1347788"/>
              <a:gd name="connsiteX273" fmla="*/ 454819 w 2478882"/>
              <a:gd name="connsiteY273" fmla="*/ 1071563 h 1347788"/>
              <a:gd name="connsiteX274" fmla="*/ 438150 w 2478882"/>
              <a:gd name="connsiteY274" fmla="*/ 1085850 h 1347788"/>
              <a:gd name="connsiteX275" fmla="*/ 431007 w 2478882"/>
              <a:gd name="connsiteY275" fmla="*/ 1083469 h 1347788"/>
              <a:gd name="connsiteX276" fmla="*/ 433388 w 2478882"/>
              <a:gd name="connsiteY276" fmla="*/ 1059657 h 1347788"/>
              <a:gd name="connsiteX277" fmla="*/ 435769 w 2478882"/>
              <a:gd name="connsiteY277" fmla="*/ 1035844 h 1347788"/>
              <a:gd name="connsiteX278" fmla="*/ 426244 w 2478882"/>
              <a:gd name="connsiteY278" fmla="*/ 1031082 h 1347788"/>
              <a:gd name="connsiteX279" fmla="*/ 423863 w 2478882"/>
              <a:gd name="connsiteY279" fmla="*/ 1047750 h 1347788"/>
              <a:gd name="connsiteX280" fmla="*/ 416719 w 2478882"/>
              <a:gd name="connsiteY280" fmla="*/ 1062038 h 1347788"/>
              <a:gd name="connsiteX281" fmla="*/ 392907 w 2478882"/>
              <a:gd name="connsiteY281" fmla="*/ 1052513 h 1347788"/>
              <a:gd name="connsiteX282" fmla="*/ 383382 w 2478882"/>
              <a:gd name="connsiteY282" fmla="*/ 1050132 h 1347788"/>
              <a:gd name="connsiteX283" fmla="*/ 383382 w 2478882"/>
              <a:gd name="connsiteY283" fmla="*/ 1069182 h 1347788"/>
              <a:gd name="connsiteX284" fmla="*/ 404813 w 2478882"/>
              <a:gd name="connsiteY284" fmla="*/ 1088232 h 1347788"/>
              <a:gd name="connsiteX285" fmla="*/ 376238 w 2478882"/>
              <a:gd name="connsiteY285" fmla="*/ 1090613 h 1347788"/>
              <a:gd name="connsiteX286" fmla="*/ 371475 w 2478882"/>
              <a:gd name="connsiteY286" fmla="*/ 1100138 h 1347788"/>
              <a:gd name="connsiteX287" fmla="*/ 342900 w 2478882"/>
              <a:gd name="connsiteY287" fmla="*/ 1090613 h 1347788"/>
              <a:gd name="connsiteX288" fmla="*/ 342900 w 2478882"/>
              <a:gd name="connsiteY288" fmla="*/ 1109663 h 1347788"/>
              <a:gd name="connsiteX289" fmla="*/ 333375 w 2478882"/>
              <a:gd name="connsiteY289" fmla="*/ 1121569 h 1347788"/>
              <a:gd name="connsiteX290" fmla="*/ 323850 w 2478882"/>
              <a:gd name="connsiteY290" fmla="*/ 1121569 h 1347788"/>
              <a:gd name="connsiteX291" fmla="*/ 316707 w 2478882"/>
              <a:gd name="connsiteY291" fmla="*/ 1088232 h 1347788"/>
              <a:gd name="connsiteX292" fmla="*/ 290513 w 2478882"/>
              <a:gd name="connsiteY292" fmla="*/ 1073944 h 1347788"/>
              <a:gd name="connsiteX293" fmla="*/ 271463 w 2478882"/>
              <a:gd name="connsiteY293" fmla="*/ 1062038 h 1347788"/>
              <a:gd name="connsiteX294" fmla="*/ 278607 w 2478882"/>
              <a:gd name="connsiteY294" fmla="*/ 1012032 h 1347788"/>
              <a:gd name="connsiteX295" fmla="*/ 285750 w 2478882"/>
              <a:gd name="connsiteY295" fmla="*/ 978694 h 1347788"/>
              <a:gd name="connsiteX296" fmla="*/ 328613 w 2478882"/>
              <a:gd name="connsiteY296" fmla="*/ 954882 h 1347788"/>
              <a:gd name="connsiteX297" fmla="*/ 338138 w 2478882"/>
              <a:gd name="connsiteY297" fmla="*/ 938213 h 1347788"/>
              <a:gd name="connsiteX298" fmla="*/ 350044 w 2478882"/>
              <a:gd name="connsiteY298" fmla="*/ 912019 h 1347788"/>
              <a:gd name="connsiteX299" fmla="*/ 350044 w 2478882"/>
              <a:gd name="connsiteY299" fmla="*/ 912019 h 1347788"/>
              <a:gd name="connsiteX300" fmla="*/ 321469 w 2478882"/>
              <a:gd name="connsiteY300" fmla="*/ 919163 h 1347788"/>
              <a:gd name="connsiteX301" fmla="*/ 314325 w 2478882"/>
              <a:gd name="connsiteY301" fmla="*/ 895350 h 1347788"/>
              <a:gd name="connsiteX302" fmla="*/ 311944 w 2478882"/>
              <a:gd name="connsiteY302" fmla="*/ 916782 h 1347788"/>
              <a:gd name="connsiteX303" fmla="*/ 300038 w 2478882"/>
              <a:gd name="connsiteY303" fmla="*/ 950119 h 1347788"/>
              <a:gd name="connsiteX304" fmla="*/ 288132 w 2478882"/>
              <a:gd name="connsiteY304" fmla="*/ 942975 h 1347788"/>
              <a:gd name="connsiteX305" fmla="*/ 288132 w 2478882"/>
              <a:gd name="connsiteY305" fmla="*/ 919163 h 1347788"/>
              <a:gd name="connsiteX306" fmla="*/ 288132 w 2478882"/>
              <a:gd name="connsiteY306" fmla="*/ 907257 h 1347788"/>
              <a:gd name="connsiteX307" fmla="*/ 278607 w 2478882"/>
              <a:gd name="connsiteY307" fmla="*/ 895350 h 1347788"/>
              <a:gd name="connsiteX308" fmla="*/ 269082 w 2478882"/>
              <a:gd name="connsiteY308" fmla="*/ 902494 h 1347788"/>
              <a:gd name="connsiteX309" fmla="*/ 264319 w 2478882"/>
              <a:gd name="connsiteY309" fmla="*/ 938213 h 1347788"/>
              <a:gd name="connsiteX310" fmla="*/ 280988 w 2478882"/>
              <a:gd name="connsiteY310" fmla="*/ 957263 h 1347788"/>
              <a:gd name="connsiteX311" fmla="*/ 276225 w 2478882"/>
              <a:gd name="connsiteY311" fmla="*/ 976313 h 1347788"/>
              <a:gd name="connsiteX312" fmla="*/ 264319 w 2478882"/>
              <a:gd name="connsiteY312" fmla="*/ 1007269 h 1347788"/>
              <a:gd name="connsiteX313" fmla="*/ 250032 w 2478882"/>
              <a:gd name="connsiteY313" fmla="*/ 1031082 h 1347788"/>
              <a:gd name="connsiteX314" fmla="*/ 207169 w 2478882"/>
              <a:gd name="connsiteY314" fmla="*/ 1019175 h 1347788"/>
              <a:gd name="connsiteX315" fmla="*/ 200025 w 2478882"/>
              <a:gd name="connsiteY315" fmla="*/ 988219 h 1347788"/>
              <a:gd name="connsiteX316" fmla="*/ 157163 w 2478882"/>
              <a:gd name="connsiteY316" fmla="*/ 962025 h 1347788"/>
              <a:gd name="connsiteX317" fmla="*/ 104775 w 2478882"/>
              <a:gd name="connsiteY317" fmla="*/ 940594 h 1347788"/>
              <a:gd name="connsiteX318" fmla="*/ 61913 w 2478882"/>
              <a:gd name="connsiteY318" fmla="*/ 902494 h 1347788"/>
              <a:gd name="connsiteX319" fmla="*/ 35719 w 2478882"/>
              <a:gd name="connsiteY319" fmla="*/ 864394 h 1347788"/>
              <a:gd name="connsiteX320" fmla="*/ 11907 w 2478882"/>
              <a:gd name="connsiteY320" fmla="*/ 804863 h 1347788"/>
              <a:gd name="connsiteX321" fmla="*/ 0 w 2478882"/>
              <a:gd name="connsiteY321" fmla="*/ 735807 h 1347788"/>
              <a:gd name="connsiteX322" fmla="*/ 2382 w 2478882"/>
              <a:gd name="connsiteY322" fmla="*/ 676275 h 1347788"/>
              <a:gd name="connsiteX323" fmla="*/ 2382 w 2478882"/>
              <a:gd name="connsiteY323" fmla="*/ 645319 h 1347788"/>
              <a:gd name="connsiteX324" fmla="*/ 2052638 w 2478882"/>
              <a:gd name="connsiteY324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24088 w 2478882"/>
              <a:gd name="connsiteY58" fmla="*/ 1133476 h 1347788"/>
              <a:gd name="connsiteX59" fmla="*/ 2200275 w 2478882"/>
              <a:gd name="connsiteY59" fmla="*/ 1123950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126457 w 2478882"/>
              <a:gd name="connsiteY65" fmla="*/ 1173957 h 1347788"/>
              <a:gd name="connsiteX66" fmla="*/ 2090738 w 2478882"/>
              <a:gd name="connsiteY66" fmla="*/ 1143000 h 1347788"/>
              <a:gd name="connsiteX67" fmla="*/ 2076451 w 2478882"/>
              <a:gd name="connsiteY67" fmla="*/ 1140620 h 1347788"/>
              <a:gd name="connsiteX68" fmla="*/ 2050256 w 2478882"/>
              <a:gd name="connsiteY68" fmla="*/ 1126331 h 1347788"/>
              <a:gd name="connsiteX69" fmla="*/ 2035970 w 2478882"/>
              <a:gd name="connsiteY69" fmla="*/ 1131094 h 1347788"/>
              <a:gd name="connsiteX70" fmla="*/ 1990725 w 2478882"/>
              <a:gd name="connsiteY70" fmla="*/ 1123950 h 1347788"/>
              <a:gd name="connsiteX71" fmla="*/ 1976438 w 2478882"/>
              <a:gd name="connsiteY71" fmla="*/ 1095375 h 1347788"/>
              <a:gd name="connsiteX72" fmla="*/ 1952625 w 2478882"/>
              <a:gd name="connsiteY72" fmla="*/ 1114425 h 1347788"/>
              <a:gd name="connsiteX73" fmla="*/ 1935957 w 2478882"/>
              <a:gd name="connsiteY73" fmla="*/ 1138238 h 1347788"/>
              <a:gd name="connsiteX74" fmla="*/ 1921669 w 2478882"/>
              <a:gd name="connsiteY74" fmla="*/ 1104900 h 1347788"/>
              <a:gd name="connsiteX75" fmla="*/ 1921669 w 2478882"/>
              <a:gd name="connsiteY75" fmla="*/ 1083469 h 1347788"/>
              <a:gd name="connsiteX76" fmla="*/ 1893094 w 2478882"/>
              <a:gd name="connsiteY76" fmla="*/ 1057275 h 1347788"/>
              <a:gd name="connsiteX77" fmla="*/ 1869282 w 2478882"/>
              <a:gd name="connsiteY77" fmla="*/ 1042988 h 1347788"/>
              <a:gd name="connsiteX78" fmla="*/ 1850232 w 2478882"/>
              <a:gd name="connsiteY78" fmla="*/ 1028700 h 1347788"/>
              <a:gd name="connsiteX79" fmla="*/ 1843088 w 2478882"/>
              <a:gd name="connsiteY79" fmla="*/ 1016794 h 1347788"/>
              <a:gd name="connsiteX80" fmla="*/ 1804988 w 2478882"/>
              <a:gd name="connsiteY80" fmla="*/ 1012032 h 1347788"/>
              <a:gd name="connsiteX81" fmla="*/ 1769269 w 2478882"/>
              <a:gd name="connsiteY81" fmla="*/ 1007269 h 1347788"/>
              <a:gd name="connsiteX82" fmla="*/ 1750219 w 2478882"/>
              <a:gd name="connsiteY82" fmla="*/ 981075 h 1347788"/>
              <a:gd name="connsiteX83" fmla="*/ 1709738 w 2478882"/>
              <a:gd name="connsiteY83" fmla="*/ 962025 h 1347788"/>
              <a:gd name="connsiteX84" fmla="*/ 1678782 w 2478882"/>
              <a:gd name="connsiteY84" fmla="*/ 947738 h 1347788"/>
              <a:gd name="connsiteX85" fmla="*/ 1659732 w 2478882"/>
              <a:gd name="connsiteY85" fmla="*/ 945357 h 1347788"/>
              <a:gd name="connsiteX86" fmla="*/ 1659732 w 2478882"/>
              <a:gd name="connsiteY86" fmla="*/ 921544 h 1347788"/>
              <a:gd name="connsiteX87" fmla="*/ 1640682 w 2478882"/>
              <a:gd name="connsiteY87" fmla="*/ 928688 h 1347788"/>
              <a:gd name="connsiteX88" fmla="*/ 1640682 w 2478882"/>
              <a:gd name="connsiteY88" fmla="*/ 928688 h 1347788"/>
              <a:gd name="connsiteX89" fmla="*/ 1619250 w 2478882"/>
              <a:gd name="connsiteY89" fmla="*/ 892969 h 1347788"/>
              <a:gd name="connsiteX90" fmla="*/ 1595438 w 2478882"/>
              <a:gd name="connsiteY90" fmla="*/ 871538 h 1347788"/>
              <a:gd name="connsiteX91" fmla="*/ 1581150 w 2478882"/>
              <a:gd name="connsiteY91" fmla="*/ 864394 h 1347788"/>
              <a:gd name="connsiteX92" fmla="*/ 1581150 w 2478882"/>
              <a:gd name="connsiteY92" fmla="*/ 845344 h 1347788"/>
              <a:gd name="connsiteX93" fmla="*/ 1602582 w 2478882"/>
              <a:gd name="connsiteY93" fmla="*/ 835819 h 1347788"/>
              <a:gd name="connsiteX94" fmla="*/ 1633538 w 2478882"/>
              <a:gd name="connsiteY94" fmla="*/ 842963 h 1347788"/>
              <a:gd name="connsiteX95" fmla="*/ 1657350 w 2478882"/>
              <a:gd name="connsiteY95" fmla="*/ 828675 h 1347788"/>
              <a:gd name="connsiteX96" fmla="*/ 1669257 w 2478882"/>
              <a:gd name="connsiteY96" fmla="*/ 816769 h 1347788"/>
              <a:gd name="connsiteX97" fmla="*/ 1688307 w 2478882"/>
              <a:gd name="connsiteY97" fmla="*/ 804863 h 1347788"/>
              <a:gd name="connsiteX98" fmla="*/ 1650207 w 2478882"/>
              <a:gd name="connsiteY98" fmla="*/ 771525 h 1347788"/>
              <a:gd name="connsiteX99" fmla="*/ 1624013 w 2478882"/>
              <a:gd name="connsiteY99" fmla="*/ 778669 h 1347788"/>
              <a:gd name="connsiteX100" fmla="*/ 1626393 w 2478882"/>
              <a:gd name="connsiteY100" fmla="*/ 795338 h 1347788"/>
              <a:gd name="connsiteX101" fmla="*/ 1607344 w 2478882"/>
              <a:gd name="connsiteY101" fmla="*/ 802481 h 1347788"/>
              <a:gd name="connsiteX102" fmla="*/ 1581151 w 2478882"/>
              <a:gd name="connsiteY102" fmla="*/ 809625 h 1347788"/>
              <a:gd name="connsiteX103" fmla="*/ 1559719 w 2478882"/>
              <a:gd name="connsiteY103" fmla="*/ 819150 h 1347788"/>
              <a:gd name="connsiteX104" fmla="*/ 1552575 w 2478882"/>
              <a:gd name="connsiteY104" fmla="*/ 835819 h 1347788"/>
              <a:gd name="connsiteX105" fmla="*/ 1531144 w 2478882"/>
              <a:gd name="connsiteY105" fmla="*/ 835819 h 1347788"/>
              <a:gd name="connsiteX106" fmla="*/ 1516857 w 2478882"/>
              <a:gd name="connsiteY106" fmla="*/ 845344 h 1347788"/>
              <a:gd name="connsiteX107" fmla="*/ 1485900 w 2478882"/>
              <a:gd name="connsiteY107" fmla="*/ 840582 h 1347788"/>
              <a:gd name="connsiteX108" fmla="*/ 1438275 w 2478882"/>
              <a:gd name="connsiteY108" fmla="*/ 835819 h 1347788"/>
              <a:gd name="connsiteX109" fmla="*/ 1416844 w 2478882"/>
              <a:gd name="connsiteY109" fmla="*/ 821532 h 1347788"/>
              <a:gd name="connsiteX110" fmla="*/ 1385888 w 2478882"/>
              <a:gd name="connsiteY110" fmla="*/ 823913 h 1347788"/>
              <a:gd name="connsiteX111" fmla="*/ 1359694 w 2478882"/>
              <a:gd name="connsiteY111" fmla="*/ 833438 h 1347788"/>
              <a:gd name="connsiteX112" fmla="*/ 1343025 w 2478882"/>
              <a:gd name="connsiteY112" fmla="*/ 828675 h 1347788"/>
              <a:gd name="connsiteX113" fmla="*/ 1323975 w 2478882"/>
              <a:gd name="connsiteY113" fmla="*/ 800100 h 1347788"/>
              <a:gd name="connsiteX114" fmla="*/ 1323975 w 2478882"/>
              <a:gd name="connsiteY114" fmla="*/ 788194 h 1347788"/>
              <a:gd name="connsiteX115" fmla="*/ 1314450 w 2478882"/>
              <a:gd name="connsiteY115" fmla="*/ 812007 h 1347788"/>
              <a:gd name="connsiteX116" fmla="*/ 1319213 w 2478882"/>
              <a:gd name="connsiteY116" fmla="*/ 845344 h 1347788"/>
              <a:gd name="connsiteX117" fmla="*/ 1312069 w 2478882"/>
              <a:gd name="connsiteY117" fmla="*/ 864394 h 1347788"/>
              <a:gd name="connsiteX118" fmla="*/ 1283494 w 2478882"/>
              <a:gd name="connsiteY118" fmla="*/ 864394 h 1347788"/>
              <a:gd name="connsiteX119" fmla="*/ 1264444 w 2478882"/>
              <a:gd name="connsiteY119" fmla="*/ 850107 h 1347788"/>
              <a:gd name="connsiteX120" fmla="*/ 1243013 w 2478882"/>
              <a:gd name="connsiteY120" fmla="*/ 850107 h 1347788"/>
              <a:gd name="connsiteX121" fmla="*/ 1219200 w 2478882"/>
              <a:gd name="connsiteY121" fmla="*/ 840582 h 1347788"/>
              <a:gd name="connsiteX122" fmla="*/ 1212057 w 2478882"/>
              <a:gd name="connsiteY122" fmla="*/ 833438 h 1347788"/>
              <a:gd name="connsiteX123" fmla="*/ 1212057 w 2478882"/>
              <a:gd name="connsiteY123" fmla="*/ 809625 h 1347788"/>
              <a:gd name="connsiteX124" fmla="*/ 1214438 w 2478882"/>
              <a:gd name="connsiteY124" fmla="*/ 785813 h 1347788"/>
              <a:gd name="connsiteX125" fmla="*/ 1219200 w 2478882"/>
              <a:gd name="connsiteY125" fmla="*/ 762000 h 1347788"/>
              <a:gd name="connsiteX126" fmla="*/ 1235869 w 2478882"/>
              <a:gd name="connsiteY126" fmla="*/ 747713 h 1347788"/>
              <a:gd name="connsiteX127" fmla="*/ 1243013 w 2478882"/>
              <a:gd name="connsiteY127" fmla="*/ 740569 h 1347788"/>
              <a:gd name="connsiteX128" fmla="*/ 1233488 w 2478882"/>
              <a:gd name="connsiteY128" fmla="*/ 716757 h 1347788"/>
              <a:gd name="connsiteX129" fmla="*/ 1200150 w 2478882"/>
              <a:gd name="connsiteY129" fmla="*/ 688182 h 1347788"/>
              <a:gd name="connsiteX130" fmla="*/ 1176338 w 2478882"/>
              <a:gd name="connsiteY130" fmla="*/ 671513 h 1347788"/>
              <a:gd name="connsiteX131" fmla="*/ 1162050 w 2478882"/>
              <a:gd name="connsiteY131" fmla="*/ 652463 h 1347788"/>
              <a:gd name="connsiteX132" fmla="*/ 1162050 w 2478882"/>
              <a:gd name="connsiteY132" fmla="*/ 652463 h 1347788"/>
              <a:gd name="connsiteX133" fmla="*/ 1166813 w 2478882"/>
              <a:gd name="connsiteY133" fmla="*/ 690563 h 1347788"/>
              <a:gd name="connsiteX134" fmla="*/ 1169194 w 2478882"/>
              <a:gd name="connsiteY134" fmla="*/ 719138 h 1347788"/>
              <a:gd name="connsiteX135" fmla="*/ 1195388 w 2478882"/>
              <a:gd name="connsiteY135" fmla="*/ 731044 h 1347788"/>
              <a:gd name="connsiteX136" fmla="*/ 1204913 w 2478882"/>
              <a:gd name="connsiteY136" fmla="*/ 745332 h 1347788"/>
              <a:gd name="connsiteX137" fmla="*/ 1195388 w 2478882"/>
              <a:gd name="connsiteY137" fmla="*/ 771525 h 1347788"/>
              <a:gd name="connsiteX138" fmla="*/ 1197769 w 2478882"/>
              <a:gd name="connsiteY138" fmla="*/ 797719 h 1347788"/>
              <a:gd name="connsiteX139" fmla="*/ 1190625 w 2478882"/>
              <a:gd name="connsiteY139" fmla="*/ 819150 h 1347788"/>
              <a:gd name="connsiteX140" fmla="*/ 1195388 w 2478882"/>
              <a:gd name="connsiteY140" fmla="*/ 838200 h 1347788"/>
              <a:gd name="connsiteX141" fmla="*/ 1195388 w 2478882"/>
              <a:gd name="connsiteY141" fmla="*/ 838200 h 1347788"/>
              <a:gd name="connsiteX142" fmla="*/ 1166813 w 2478882"/>
              <a:gd name="connsiteY142" fmla="*/ 838200 h 1347788"/>
              <a:gd name="connsiteX143" fmla="*/ 1150144 w 2478882"/>
              <a:gd name="connsiteY143" fmla="*/ 838200 h 1347788"/>
              <a:gd name="connsiteX144" fmla="*/ 1131094 w 2478882"/>
              <a:gd name="connsiteY144" fmla="*/ 847725 h 1347788"/>
              <a:gd name="connsiteX145" fmla="*/ 1114425 w 2478882"/>
              <a:gd name="connsiteY145" fmla="*/ 838200 h 1347788"/>
              <a:gd name="connsiteX146" fmla="*/ 1088232 w 2478882"/>
              <a:gd name="connsiteY146" fmla="*/ 847725 h 1347788"/>
              <a:gd name="connsiteX147" fmla="*/ 1066800 w 2478882"/>
              <a:gd name="connsiteY147" fmla="*/ 854869 h 1347788"/>
              <a:gd name="connsiteX148" fmla="*/ 1059657 w 2478882"/>
              <a:gd name="connsiteY148" fmla="*/ 842963 h 1347788"/>
              <a:gd name="connsiteX149" fmla="*/ 1031082 w 2478882"/>
              <a:gd name="connsiteY149" fmla="*/ 852488 h 1347788"/>
              <a:gd name="connsiteX150" fmla="*/ 992982 w 2478882"/>
              <a:gd name="connsiteY150" fmla="*/ 823913 h 1347788"/>
              <a:gd name="connsiteX151" fmla="*/ 964407 w 2478882"/>
              <a:gd name="connsiteY151" fmla="*/ 826294 h 1347788"/>
              <a:gd name="connsiteX152" fmla="*/ 942975 w 2478882"/>
              <a:gd name="connsiteY152" fmla="*/ 835819 h 1347788"/>
              <a:gd name="connsiteX153" fmla="*/ 921544 w 2478882"/>
              <a:gd name="connsiteY153" fmla="*/ 852488 h 1347788"/>
              <a:gd name="connsiteX154" fmla="*/ 909638 w 2478882"/>
              <a:gd name="connsiteY154" fmla="*/ 833438 h 1347788"/>
              <a:gd name="connsiteX155" fmla="*/ 919163 w 2478882"/>
              <a:gd name="connsiteY155" fmla="*/ 807244 h 1347788"/>
              <a:gd name="connsiteX156" fmla="*/ 921544 w 2478882"/>
              <a:gd name="connsiteY156" fmla="*/ 797719 h 1347788"/>
              <a:gd name="connsiteX157" fmla="*/ 914400 w 2478882"/>
              <a:gd name="connsiteY157" fmla="*/ 778669 h 1347788"/>
              <a:gd name="connsiteX158" fmla="*/ 907257 w 2478882"/>
              <a:gd name="connsiteY158" fmla="*/ 771525 h 1347788"/>
              <a:gd name="connsiteX159" fmla="*/ 897732 w 2478882"/>
              <a:gd name="connsiteY159" fmla="*/ 800100 h 1347788"/>
              <a:gd name="connsiteX160" fmla="*/ 897732 w 2478882"/>
              <a:gd name="connsiteY160" fmla="*/ 823913 h 1347788"/>
              <a:gd name="connsiteX161" fmla="*/ 869157 w 2478882"/>
              <a:gd name="connsiteY161" fmla="*/ 828675 h 1347788"/>
              <a:gd name="connsiteX162" fmla="*/ 850107 w 2478882"/>
              <a:gd name="connsiteY162" fmla="*/ 833438 h 1347788"/>
              <a:gd name="connsiteX163" fmla="*/ 828675 w 2478882"/>
              <a:gd name="connsiteY163" fmla="*/ 804863 h 1347788"/>
              <a:gd name="connsiteX164" fmla="*/ 814388 w 2478882"/>
              <a:gd name="connsiteY164" fmla="*/ 783432 h 1347788"/>
              <a:gd name="connsiteX165" fmla="*/ 807244 w 2478882"/>
              <a:gd name="connsiteY165" fmla="*/ 759619 h 1347788"/>
              <a:gd name="connsiteX166" fmla="*/ 804863 w 2478882"/>
              <a:gd name="connsiteY166" fmla="*/ 733425 h 1347788"/>
              <a:gd name="connsiteX167" fmla="*/ 783432 w 2478882"/>
              <a:gd name="connsiteY167" fmla="*/ 692944 h 1347788"/>
              <a:gd name="connsiteX168" fmla="*/ 783432 w 2478882"/>
              <a:gd name="connsiteY168" fmla="*/ 719138 h 1347788"/>
              <a:gd name="connsiteX169" fmla="*/ 785813 w 2478882"/>
              <a:gd name="connsiteY169" fmla="*/ 757238 h 1347788"/>
              <a:gd name="connsiteX170" fmla="*/ 800100 w 2478882"/>
              <a:gd name="connsiteY170" fmla="*/ 792957 h 1347788"/>
              <a:gd name="connsiteX171" fmla="*/ 823913 w 2478882"/>
              <a:gd name="connsiteY171" fmla="*/ 833438 h 1347788"/>
              <a:gd name="connsiteX172" fmla="*/ 845344 w 2478882"/>
              <a:gd name="connsiteY172" fmla="*/ 854869 h 1347788"/>
              <a:gd name="connsiteX173" fmla="*/ 838200 w 2478882"/>
              <a:gd name="connsiteY173" fmla="*/ 873919 h 1347788"/>
              <a:gd name="connsiteX174" fmla="*/ 823913 w 2478882"/>
              <a:gd name="connsiteY174" fmla="*/ 902494 h 1347788"/>
              <a:gd name="connsiteX175" fmla="*/ 823913 w 2478882"/>
              <a:gd name="connsiteY175" fmla="*/ 902494 h 1347788"/>
              <a:gd name="connsiteX176" fmla="*/ 800100 w 2478882"/>
              <a:gd name="connsiteY176" fmla="*/ 902494 h 1347788"/>
              <a:gd name="connsiteX177" fmla="*/ 809625 w 2478882"/>
              <a:gd name="connsiteY177" fmla="*/ 869157 h 1347788"/>
              <a:gd name="connsiteX178" fmla="*/ 795338 w 2478882"/>
              <a:gd name="connsiteY178" fmla="*/ 885825 h 1347788"/>
              <a:gd name="connsiteX179" fmla="*/ 788194 w 2478882"/>
              <a:gd name="connsiteY179" fmla="*/ 862013 h 1347788"/>
              <a:gd name="connsiteX180" fmla="*/ 769144 w 2478882"/>
              <a:gd name="connsiteY180" fmla="*/ 864394 h 1347788"/>
              <a:gd name="connsiteX181" fmla="*/ 750094 w 2478882"/>
              <a:gd name="connsiteY181" fmla="*/ 862013 h 1347788"/>
              <a:gd name="connsiteX182" fmla="*/ 742950 w 2478882"/>
              <a:gd name="connsiteY182" fmla="*/ 852488 h 1347788"/>
              <a:gd name="connsiteX183" fmla="*/ 742950 w 2478882"/>
              <a:gd name="connsiteY183" fmla="*/ 852488 h 1347788"/>
              <a:gd name="connsiteX184" fmla="*/ 728663 w 2478882"/>
              <a:gd name="connsiteY184" fmla="*/ 850107 h 1347788"/>
              <a:gd name="connsiteX185" fmla="*/ 711994 w 2478882"/>
              <a:gd name="connsiteY185" fmla="*/ 850107 h 1347788"/>
              <a:gd name="connsiteX186" fmla="*/ 700088 w 2478882"/>
              <a:gd name="connsiteY186" fmla="*/ 866775 h 1347788"/>
              <a:gd name="connsiteX187" fmla="*/ 681038 w 2478882"/>
              <a:gd name="connsiteY187" fmla="*/ 866775 h 1347788"/>
              <a:gd name="connsiteX188" fmla="*/ 669132 w 2478882"/>
              <a:gd name="connsiteY188" fmla="*/ 852488 h 1347788"/>
              <a:gd name="connsiteX189" fmla="*/ 666750 w 2478882"/>
              <a:gd name="connsiteY189" fmla="*/ 852488 h 1347788"/>
              <a:gd name="connsiteX190" fmla="*/ 652463 w 2478882"/>
              <a:gd name="connsiteY190" fmla="*/ 866775 h 1347788"/>
              <a:gd name="connsiteX191" fmla="*/ 652463 w 2478882"/>
              <a:gd name="connsiteY191" fmla="*/ 881063 h 1347788"/>
              <a:gd name="connsiteX192" fmla="*/ 661988 w 2478882"/>
              <a:gd name="connsiteY192" fmla="*/ 890588 h 1347788"/>
              <a:gd name="connsiteX193" fmla="*/ 704850 w 2478882"/>
              <a:gd name="connsiteY193" fmla="*/ 890588 h 1347788"/>
              <a:gd name="connsiteX194" fmla="*/ 738188 w 2478882"/>
              <a:gd name="connsiteY194" fmla="*/ 890588 h 1347788"/>
              <a:gd name="connsiteX195" fmla="*/ 776288 w 2478882"/>
              <a:gd name="connsiteY195" fmla="*/ 888207 h 1347788"/>
              <a:gd name="connsiteX196" fmla="*/ 783432 w 2478882"/>
              <a:gd name="connsiteY196" fmla="*/ 900113 h 1347788"/>
              <a:gd name="connsiteX197" fmla="*/ 783432 w 2478882"/>
              <a:gd name="connsiteY197" fmla="*/ 900113 h 1347788"/>
              <a:gd name="connsiteX198" fmla="*/ 754857 w 2478882"/>
              <a:gd name="connsiteY198" fmla="*/ 914400 h 1347788"/>
              <a:gd name="connsiteX199" fmla="*/ 735807 w 2478882"/>
              <a:gd name="connsiteY199" fmla="*/ 931069 h 1347788"/>
              <a:gd name="connsiteX200" fmla="*/ 735807 w 2478882"/>
              <a:gd name="connsiteY200" fmla="*/ 931069 h 1347788"/>
              <a:gd name="connsiteX201" fmla="*/ 707232 w 2478882"/>
              <a:gd name="connsiteY201" fmla="*/ 919163 h 1347788"/>
              <a:gd name="connsiteX202" fmla="*/ 690563 w 2478882"/>
              <a:gd name="connsiteY202" fmla="*/ 909638 h 1347788"/>
              <a:gd name="connsiteX203" fmla="*/ 652463 w 2478882"/>
              <a:gd name="connsiteY203" fmla="*/ 909638 h 1347788"/>
              <a:gd name="connsiteX204" fmla="*/ 619125 w 2478882"/>
              <a:gd name="connsiteY204" fmla="*/ 914400 h 1347788"/>
              <a:gd name="connsiteX205" fmla="*/ 600075 w 2478882"/>
              <a:gd name="connsiteY205" fmla="*/ 897732 h 1347788"/>
              <a:gd name="connsiteX206" fmla="*/ 590550 w 2478882"/>
              <a:gd name="connsiteY206" fmla="*/ 859632 h 1347788"/>
              <a:gd name="connsiteX207" fmla="*/ 581025 w 2478882"/>
              <a:gd name="connsiteY207" fmla="*/ 845344 h 1347788"/>
              <a:gd name="connsiteX208" fmla="*/ 573882 w 2478882"/>
              <a:gd name="connsiteY208" fmla="*/ 828675 h 1347788"/>
              <a:gd name="connsiteX209" fmla="*/ 559594 w 2478882"/>
              <a:gd name="connsiteY209" fmla="*/ 835819 h 1347788"/>
              <a:gd name="connsiteX210" fmla="*/ 559594 w 2478882"/>
              <a:gd name="connsiteY210" fmla="*/ 859632 h 1347788"/>
              <a:gd name="connsiteX211" fmla="*/ 545307 w 2478882"/>
              <a:gd name="connsiteY211" fmla="*/ 845344 h 1347788"/>
              <a:gd name="connsiteX212" fmla="*/ 523875 w 2478882"/>
              <a:gd name="connsiteY212" fmla="*/ 838200 h 1347788"/>
              <a:gd name="connsiteX213" fmla="*/ 500063 w 2478882"/>
              <a:gd name="connsiteY213" fmla="*/ 840582 h 1347788"/>
              <a:gd name="connsiteX214" fmla="*/ 492919 w 2478882"/>
              <a:gd name="connsiteY214" fmla="*/ 862013 h 1347788"/>
              <a:gd name="connsiteX215" fmla="*/ 481013 w 2478882"/>
              <a:gd name="connsiteY215" fmla="*/ 866775 h 1347788"/>
              <a:gd name="connsiteX216" fmla="*/ 461963 w 2478882"/>
              <a:gd name="connsiteY216" fmla="*/ 866775 h 1347788"/>
              <a:gd name="connsiteX217" fmla="*/ 433388 w 2478882"/>
              <a:gd name="connsiteY217" fmla="*/ 876300 h 1347788"/>
              <a:gd name="connsiteX218" fmla="*/ 419100 w 2478882"/>
              <a:gd name="connsiteY218" fmla="*/ 900113 h 1347788"/>
              <a:gd name="connsiteX219" fmla="*/ 426244 w 2478882"/>
              <a:gd name="connsiteY219" fmla="*/ 907257 h 1347788"/>
              <a:gd name="connsiteX220" fmla="*/ 466725 w 2478882"/>
              <a:gd name="connsiteY220" fmla="*/ 885825 h 1347788"/>
              <a:gd name="connsiteX221" fmla="*/ 488157 w 2478882"/>
              <a:gd name="connsiteY221" fmla="*/ 890588 h 1347788"/>
              <a:gd name="connsiteX222" fmla="*/ 519113 w 2478882"/>
              <a:gd name="connsiteY222" fmla="*/ 878682 h 1347788"/>
              <a:gd name="connsiteX223" fmla="*/ 552450 w 2478882"/>
              <a:gd name="connsiteY223" fmla="*/ 904875 h 1347788"/>
              <a:gd name="connsiteX224" fmla="*/ 561975 w 2478882"/>
              <a:gd name="connsiteY224" fmla="*/ 931069 h 1347788"/>
              <a:gd name="connsiteX225" fmla="*/ 590550 w 2478882"/>
              <a:gd name="connsiteY225" fmla="*/ 923925 h 1347788"/>
              <a:gd name="connsiteX226" fmla="*/ 607219 w 2478882"/>
              <a:gd name="connsiteY226" fmla="*/ 945357 h 1347788"/>
              <a:gd name="connsiteX227" fmla="*/ 645319 w 2478882"/>
              <a:gd name="connsiteY227" fmla="*/ 950119 h 1347788"/>
              <a:gd name="connsiteX228" fmla="*/ 704850 w 2478882"/>
              <a:gd name="connsiteY228" fmla="*/ 959644 h 1347788"/>
              <a:gd name="connsiteX229" fmla="*/ 745332 w 2478882"/>
              <a:gd name="connsiteY229" fmla="*/ 966788 h 1347788"/>
              <a:gd name="connsiteX230" fmla="*/ 745332 w 2478882"/>
              <a:gd name="connsiteY230" fmla="*/ 966788 h 1347788"/>
              <a:gd name="connsiteX231" fmla="*/ 764382 w 2478882"/>
              <a:gd name="connsiteY231" fmla="*/ 935832 h 1347788"/>
              <a:gd name="connsiteX232" fmla="*/ 790575 w 2478882"/>
              <a:gd name="connsiteY232" fmla="*/ 935832 h 1347788"/>
              <a:gd name="connsiteX233" fmla="*/ 828675 w 2478882"/>
              <a:gd name="connsiteY233" fmla="*/ 935832 h 1347788"/>
              <a:gd name="connsiteX234" fmla="*/ 821532 w 2478882"/>
              <a:gd name="connsiteY234" fmla="*/ 950119 h 1347788"/>
              <a:gd name="connsiteX235" fmla="*/ 812007 w 2478882"/>
              <a:gd name="connsiteY235" fmla="*/ 964407 h 1347788"/>
              <a:gd name="connsiteX236" fmla="*/ 823913 w 2478882"/>
              <a:gd name="connsiteY236" fmla="*/ 973932 h 1347788"/>
              <a:gd name="connsiteX237" fmla="*/ 800100 w 2478882"/>
              <a:gd name="connsiteY237" fmla="*/ 992982 h 1347788"/>
              <a:gd name="connsiteX238" fmla="*/ 797719 w 2478882"/>
              <a:gd name="connsiteY238" fmla="*/ 1014413 h 1347788"/>
              <a:gd name="connsiteX239" fmla="*/ 790575 w 2478882"/>
              <a:gd name="connsiteY239" fmla="*/ 1026319 h 1347788"/>
              <a:gd name="connsiteX240" fmla="*/ 764382 w 2478882"/>
              <a:gd name="connsiteY240" fmla="*/ 1031082 h 1347788"/>
              <a:gd name="connsiteX241" fmla="*/ 771525 w 2478882"/>
              <a:gd name="connsiteY241" fmla="*/ 1054894 h 1347788"/>
              <a:gd name="connsiteX242" fmla="*/ 740569 w 2478882"/>
              <a:gd name="connsiteY242" fmla="*/ 1059657 h 1347788"/>
              <a:gd name="connsiteX243" fmla="*/ 726282 w 2478882"/>
              <a:gd name="connsiteY243" fmla="*/ 1042988 h 1347788"/>
              <a:gd name="connsiteX244" fmla="*/ 695325 w 2478882"/>
              <a:gd name="connsiteY244" fmla="*/ 1045369 h 1347788"/>
              <a:gd name="connsiteX245" fmla="*/ 669132 w 2478882"/>
              <a:gd name="connsiteY245" fmla="*/ 1052513 h 1347788"/>
              <a:gd name="connsiteX246" fmla="*/ 642938 w 2478882"/>
              <a:gd name="connsiteY246" fmla="*/ 1050132 h 1347788"/>
              <a:gd name="connsiteX247" fmla="*/ 621507 w 2478882"/>
              <a:gd name="connsiteY247" fmla="*/ 1047750 h 1347788"/>
              <a:gd name="connsiteX248" fmla="*/ 621507 w 2478882"/>
              <a:gd name="connsiteY248" fmla="*/ 1033463 h 1347788"/>
              <a:gd name="connsiteX249" fmla="*/ 600075 w 2478882"/>
              <a:gd name="connsiteY249" fmla="*/ 1035844 h 1347788"/>
              <a:gd name="connsiteX250" fmla="*/ 578644 w 2478882"/>
              <a:gd name="connsiteY250" fmla="*/ 1040607 h 1347788"/>
              <a:gd name="connsiteX251" fmla="*/ 571500 w 2478882"/>
              <a:gd name="connsiteY251" fmla="*/ 1031082 h 1347788"/>
              <a:gd name="connsiteX252" fmla="*/ 571500 w 2478882"/>
              <a:gd name="connsiteY252" fmla="*/ 1019175 h 1347788"/>
              <a:gd name="connsiteX253" fmla="*/ 571500 w 2478882"/>
              <a:gd name="connsiteY253" fmla="*/ 1019175 h 1347788"/>
              <a:gd name="connsiteX254" fmla="*/ 626269 w 2478882"/>
              <a:gd name="connsiteY254" fmla="*/ 1004888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597694 w 2478882"/>
              <a:gd name="connsiteY258" fmla="*/ 988219 h 1347788"/>
              <a:gd name="connsiteX259" fmla="*/ 581025 w 2478882"/>
              <a:gd name="connsiteY259" fmla="*/ 990600 h 1347788"/>
              <a:gd name="connsiteX260" fmla="*/ 578644 w 2478882"/>
              <a:gd name="connsiteY260" fmla="*/ 969169 h 1347788"/>
              <a:gd name="connsiteX261" fmla="*/ 550069 w 2478882"/>
              <a:gd name="connsiteY261" fmla="*/ 966788 h 1347788"/>
              <a:gd name="connsiteX262" fmla="*/ 559594 w 2478882"/>
              <a:gd name="connsiteY262" fmla="*/ 988219 h 1347788"/>
              <a:gd name="connsiteX263" fmla="*/ 545307 w 2478882"/>
              <a:gd name="connsiteY263" fmla="*/ 992982 h 1347788"/>
              <a:gd name="connsiteX264" fmla="*/ 511969 w 2478882"/>
              <a:gd name="connsiteY264" fmla="*/ 988219 h 1347788"/>
              <a:gd name="connsiteX265" fmla="*/ 492919 w 2478882"/>
              <a:gd name="connsiteY265" fmla="*/ 990600 h 1347788"/>
              <a:gd name="connsiteX266" fmla="*/ 507207 w 2478882"/>
              <a:gd name="connsiteY266" fmla="*/ 1007269 h 1347788"/>
              <a:gd name="connsiteX267" fmla="*/ 516732 w 2478882"/>
              <a:gd name="connsiteY267" fmla="*/ 1019175 h 1347788"/>
              <a:gd name="connsiteX268" fmla="*/ 507207 w 2478882"/>
              <a:gd name="connsiteY268" fmla="*/ 1028700 h 1347788"/>
              <a:gd name="connsiteX269" fmla="*/ 507207 w 2478882"/>
              <a:gd name="connsiteY269" fmla="*/ 1028700 h 1347788"/>
              <a:gd name="connsiteX270" fmla="*/ 497682 w 2478882"/>
              <a:gd name="connsiteY270" fmla="*/ 1054894 h 1347788"/>
              <a:gd name="connsiteX271" fmla="*/ 469107 w 2478882"/>
              <a:gd name="connsiteY271" fmla="*/ 1076325 h 1347788"/>
              <a:gd name="connsiteX272" fmla="*/ 454819 w 2478882"/>
              <a:gd name="connsiteY272" fmla="*/ 1071563 h 1347788"/>
              <a:gd name="connsiteX273" fmla="*/ 438150 w 2478882"/>
              <a:gd name="connsiteY273" fmla="*/ 1085850 h 1347788"/>
              <a:gd name="connsiteX274" fmla="*/ 431007 w 2478882"/>
              <a:gd name="connsiteY274" fmla="*/ 1083469 h 1347788"/>
              <a:gd name="connsiteX275" fmla="*/ 433388 w 2478882"/>
              <a:gd name="connsiteY275" fmla="*/ 1059657 h 1347788"/>
              <a:gd name="connsiteX276" fmla="*/ 435769 w 2478882"/>
              <a:gd name="connsiteY276" fmla="*/ 1035844 h 1347788"/>
              <a:gd name="connsiteX277" fmla="*/ 426244 w 2478882"/>
              <a:gd name="connsiteY277" fmla="*/ 1031082 h 1347788"/>
              <a:gd name="connsiteX278" fmla="*/ 423863 w 2478882"/>
              <a:gd name="connsiteY278" fmla="*/ 1047750 h 1347788"/>
              <a:gd name="connsiteX279" fmla="*/ 416719 w 2478882"/>
              <a:gd name="connsiteY279" fmla="*/ 1062038 h 1347788"/>
              <a:gd name="connsiteX280" fmla="*/ 392907 w 2478882"/>
              <a:gd name="connsiteY280" fmla="*/ 1052513 h 1347788"/>
              <a:gd name="connsiteX281" fmla="*/ 383382 w 2478882"/>
              <a:gd name="connsiteY281" fmla="*/ 1050132 h 1347788"/>
              <a:gd name="connsiteX282" fmla="*/ 383382 w 2478882"/>
              <a:gd name="connsiteY282" fmla="*/ 1069182 h 1347788"/>
              <a:gd name="connsiteX283" fmla="*/ 404813 w 2478882"/>
              <a:gd name="connsiteY283" fmla="*/ 1088232 h 1347788"/>
              <a:gd name="connsiteX284" fmla="*/ 376238 w 2478882"/>
              <a:gd name="connsiteY284" fmla="*/ 1090613 h 1347788"/>
              <a:gd name="connsiteX285" fmla="*/ 371475 w 2478882"/>
              <a:gd name="connsiteY285" fmla="*/ 1100138 h 1347788"/>
              <a:gd name="connsiteX286" fmla="*/ 342900 w 2478882"/>
              <a:gd name="connsiteY286" fmla="*/ 1090613 h 1347788"/>
              <a:gd name="connsiteX287" fmla="*/ 342900 w 2478882"/>
              <a:gd name="connsiteY287" fmla="*/ 1109663 h 1347788"/>
              <a:gd name="connsiteX288" fmla="*/ 333375 w 2478882"/>
              <a:gd name="connsiteY288" fmla="*/ 1121569 h 1347788"/>
              <a:gd name="connsiteX289" fmla="*/ 323850 w 2478882"/>
              <a:gd name="connsiteY289" fmla="*/ 1121569 h 1347788"/>
              <a:gd name="connsiteX290" fmla="*/ 316707 w 2478882"/>
              <a:gd name="connsiteY290" fmla="*/ 1088232 h 1347788"/>
              <a:gd name="connsiteX291" fmla="*/ 290513 w 2478882"/>
              <a:gd name="connsiteY291" fmla="*/ 1073944 h 1347788"/>
              <a:gd name="connsiteX292" fmla="*/ 271463 w 2478882"/>
              <a:gd name="connsiteY292" fmla="*/ 1062038 h 1347788"/>
              <a:gd name="connsiteX293" fmla="*/ 278607 w 2478882"/>
              <a:gd name="connsiteY293" fmla="*/ 1012032 h 1347788"/>
              <a:gd name="connsiteX294" fmla="*/ 285750 w 2478882"/>
              <a:gd name="connsiteY294" fmla="*/ 978694 h 1347788"/>
              <a:gd name="connsiteX295" fmla="*/ 328613 w 2478882"/>
              <a:gd name="connsiteY295" fmla="*/ 954882 h 1347788"/>
              <a:gd name="connsiteX296" fmla="*/ 338138 w 2478882"/>
              <a:gd name="connsiteY296" fmla="*/ 938213 h 1347788"/>
              <a:gd name="connsiteX297" fmla="*/ 350044 w 2478882"/>
              <a:gd name="connsiteY297" fmla="*/ 912019 h 1347788"/>
              <a:gd name="connsiteX298" fmla="*/ 350044 w 2478882"/>
              <a:gd name="connsiteY298" fmla="*/ 912019 h 1347788"/>
              <a:gd name="connsiteX299" fmla="*/ 321469 w 2478882"/>
              <a:gd name="connsiteY299" fmla="*/ 919163 h 1347788"/>
              <a:gd name="connsiteX300" fmla="*/ 314325 w 2478882"/>
              <a:gd name="connsiteY300" fmla="*/ 895350 h 1347788"/>
              <a:gd name="connsiteX301" fmla="*/ 311944 w 2478882"/>
              <a:gd name="connsiteY301" fmla="*/ 916782 h 1347788"/>
              <a:gd name="connsiteX302" fmla="*/ 300038 w 2478882"/>
              <a:gd name="connsiteY302" fmla="*/ 950119 h 1347788"/>
              <a:gd name="connsiteX303" fmla="*/ 288132 w 2478882"/>
              <a:gd name="connsiteY303" fmla="*/ 942975 h 1347788"/>
              <a:gd name="connsiteX304" fmla="*/ 288132 w 2478882"/>
              <a:gd name="connsiteY304" fmla="*/ 919163 h 1347788"/>
              <a:gd name="connsiteX305" fmla="*/ 288132 w 2478882"/>
              <a:gd name="connsiteY305" fmla="*/ 907257 h 1347788"/>
              <a:gd name="connsiteX306" fmla="*/ 278607 w 2478882"/>
              <a:gd name="connsiteY306" fmla="*/ 895350 h 1347788"/>
              <a:gd name="connsiteX307" fmla="*/ 269082 w 2478882"/>
              <a:gd name="connsiteY307" fmla="*/ 902494 h 1347788"/>
              <a:gd name="connsiteX308" fmla="*/ 264319 w 2478882"/>
              <a:gd name="connsiteY308" fmla="*/ 938213 h 1347788"/>
              <a:gd name="connsiteX309" fmla="*/ 280988 w 2478882"/>
              <a:gd name="connsiteY309" fmla="*/ 957263 h 1347788"/>
              <a:gd name="connsiteX310" fmla="*/ 276225 w 2478882"/>
              <a:gd name="connsiteY310" fmla="*/ 976313 h 1347788"/>
              <a:gd name="connsiteX311" fmla="*/ 264319 w 2478882"/>
              <a:gd name="connsiteY311" fmla="*/ 1007269 h 1347788"/>
              <a:gd name="connsiteX312" fmla="*/ 250032 w 2478882"/>
              <a:gd name="connsiteY312" fmla="*/ 1031082 h 1347788"/>
              <a:gd name="connsiteX313" fmla="*/ 207169 w 2478882"/>
              <a:gd name="connsiteY313" fmla="*/ 1019175 h 1347788"/>
              <a:gd name="connsiteX314" fmla="*/ 200025 w 2478882"/>
              <a:gd name="connsiteY314" fmla="*/ 988219 h 1347788"/>
              <a:gd name="connsiteX315" fmla="*/ 157163 w 2478882"/>
              <a:gd name="connsiteY315" fmla="*/ 962025 h 1347788"/>
              <a:gd name="connsiteX316" fmla="*/ 104775 w 2478882"/>
              <a:gd name="connsiteY316" fmla="*/ 940594 h 1347788"/>
              <a:gd name="connsiteX317" fmla="*/ 61913 w 2478882"/>
              <a:gd name="connsiteY317" fmla="*/ 902494 h 1347788"/>
              <a:gd name="connsiteX318" fmla="*/ 35719 w 2478882"/>
              <a:gd name="connsiteY318" fmla="*/ 864394 h 1347788"/>
              <a:gd name="connsiteX319" fmla="*/ 11907 w 2478882"/>
              <a:gd name="connsiteY319" fmla="*/ 804863 h 1347788"/>
              <a:gd name="connsiteX320" fmla="*/ 0 w 2478882"/>
              <a:gd name="connsiteY320" fmla="*/ 735807 h 1347788"/>
              <a:gd name="connsiteX321" fmla="*/ 2382 w 2478882"/>
              <a:gd name="connsiteY321" fmla="*/ 676275 h 1347788"/>
              <a:gd name="connsiteX322" fmla="*/ 2382 w 2478882"/>
              <a:gd name="connsiteY322" fmla="*/ 645319 h 1347788"/>
              <a:gd name="connsiteX323" fmla="*/ 2052638 w 2478882"/>
              <a:gd name="connsiteY323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24088 w 2478882"/>
              <a:gd name="connsiteY58" fmla="*/ 1133476 h 1347788"/>
              <a:gd name="connsiteX59" fmla="*/ 2200275 w 2478882"/>
              <a:gd name="connsiteY59" fmla="*/ 1123950 h 1347788"/>
              <a:gd name="connsiteX60" fmla="*/ 2166938 w 2478882"/>
              <a:gd name="connsiteY60" fmla="*/ 1164432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090738 w 2478882"/>
              <a:gd name="connsiteY65" fmla="*/ 1143000 h 1347788"/>
              <a:gd name="connsiteX66" fmla="*/ 2076451 w 2478882"/>
              <a:gd name="connsiteY66" fmla="*/ 1140620 h 1347788"/>
              <a:gd name="connsiteX67" fmla="*/ 2050256 w 2478882"/>
              <a:gd name="connsiteY67" fmla="*/ 1126331 h 1347788"/>
              <a:gd name="connsiteX68" fmla="*/ 2035970 w 2478882"/>
              <a:gd name="connsiteY68" fmla="*/ 1131094 h 1347788"/>
              <a:gd name="connsiteX69" fmla="*/ 1990725 w 2478882"/>
              <a:gd name="connsiteY69" fmla="*/ 1123950 h 1347788"/>
              <a:gd name="connsiteX70" fmla="*/ 1976438 w 2478882"/>
              <a:gd name="connsiteY70" fmla="*/ 1095375 h 1347788"/>
              <a:gd name="connsiteX71" fmla="*/ 1952625 w 2478882"/>
              <a:gd name="connsiteY71" fmla="*/ 1114425 h 1347788"/>
              <a:gd name="connsiteX72" fmla="*/ 1935957 w 2478882"/>
              <a:gd name="connsiteY72" fmla="*/ 1138238 h 1347788"/>
              <a:gd name="connsiteX73" fmla="*/ 1921669 w 2478882"/>
              <a:gd name="connsiteY73" fmla="*/ 1104900 h 1347788"/>
              <a:gd name="connsiteX74" fmla="*/ 1921669 w 2478882"/>
              <a:gd name="connsiteY74" fmla="*/ 1083469 h 1347788"/>
              <a:gd name="connsiteX75" fmla="*/ 1893094 w 2478882"/>
              <a:gd name="connsiteY75" fmla="*/ 1057275 h 1347788"/>
              <a:gd name="connsiteX76" fmla="*/ 1869282 w 2478882"/>
              <a:gd name="connsiteY76" fmla="*/ 1042988 h 1347788"/>
              <a:gd name="connsiteX77" fmla="*/ 1850232 w 2478882"/>
              <a:gd name="connsiteY77" fmla="*/ 1028700 h 1347788"/>
              <a:gd name="connsiteX78" fmla="*/ 1843088 w 2478882"/>
              <a:gd name="connsiteY78" fmla="*/ 1016794 h 1347788"/>
              <a:gd name="connsiteX79" fmla="*/ 1804988 w 2478882"/>
              <a:gd name="connsiteY79" fmla="*/ 1012032 h 1347788"/>
              <a:gd name="connsiteX80" fmla="*/ 1769269 w 2478882"/>
              <a:gd name="connsiteY80" fmla="*/ 1007269 h 1347788"/>
              <a:gd name="connsiteX81" fmla="*/ 1750219 w 2478882"/>
              <a:gd name="connsiteY81" fmla="*/ 981075 h 1347788"/>
              <a:gd name="connsiteX82" fmla="*/ 1709738 w 2478882"/>
              <a:gd name="connsiteY82" fmla="*/ 962025 h 1347788"/>
              <a:gd name="connsiteX83" fmla="*/ 1678782 w 2478882"/>
              <a:gd name="connsiteY83" fmla="*/ 947738 h 1347788"/>
              <a:gd name="connsiteX84" fmla="*/ 1659732 w 2478882"/>
              <a:gd name="connsiteY84" fmla="*/ 945357 h 1347788"/>
              <a:gd name="connsiteX85" fmla="*/ 1659732 w 2478882"/>
              <a:gd name="connsiteY85" fmla="*/ 921544 h 1347788"/>
              <a:gd name="connsiteX86" fmla="*/ 1640682 w 2478882"/>
              <a:gd name="connsiteY86" fmla="*/ 928688 h 1347788"/>
              <a:gd name="connsiteX87" fmla="*/ 1640682 w 2478882"/>
              <a:gd name="connsiteY87" fmla="*/ 928688 h 1347788"/>
              <a:gd name="connsiteX88" fmla="*/ 1619250 w 2478882"/>
              <a:gd name="connsiteY88" fmla="*/ 892969 h 1347788"/>
              <a:gd name="connsiteX89" fmla="*/ 1595438 w 2478882"/>
              <a:gd name="connsiteY89" fmla="*/ 871538 h 1347788"/>
              <a:gd name="connsiteX90" fmla="*/ 1581150 w 2478882"/>
              <a:gd name="connsiteY90" fmla="*/ 864394 h 1347788"/>
              <a:gd name="connsiteX91" fmla="*/ 1581150 w 2478882"/>
              <a:gd name="connsiteY91" fmla="*/ 845344 h 1347788"/>
              <a:gd name="connsiteX92" fmla="*/ 1602582 w 2478882"/>
              <a:gd name="connsiteY92" fmla="*/ 835819 h 1347788"/>
              <a:gd name="connsiteX93" fmla="*/ 1633538 w 2478882"/>
              <a:gd name="connsiteY93" fmla="*/ 842963 h 1347788"/>
              <a:gd name="connsiteX94" fmla="*/ 1657350 w 2478882"/>
              <a:gd name="connsiteY94" fmla="*/ 828675 h 1347788"/>
              <a:gd name="connsiteX95" fmla="*/ 1669257 w 2478882"/>
              <a:gd name="connsiteY95" fmla="*/ 816769 h 1347788"/>
              <a:gd name="connsiteX96" fmla="*/ 1688307 w 2478882"/>
              <a:gd name="connsiteY96" fmla="*/ 804863 h 1347788"/>
              <a:gd name="connsiteX97" fmla="*/ 1650207 w 2478882"/>
              <a:gd name="connsiteY97" fmla="*/ 771525 h 1347788"/>
              <a:gd name="connsiteX98" fmla="*/ 1624013 w 2478882"/>
              <a:gd name="connsiteY98" fmla="*/ 778669 h 1347788"/>
              <a:gd name="connsiteX99" fmla="*/ 1626393 w 2478882"/>
              <a:gd name="connsiteY99" fmla="*/ 795338 h 1347788"/>
              <a:gd name="connsiteX100" fmla="*/ 1607344 w 2478882"/>
              <a:gd name="connsiteY100" fmla="*/ 802481 h 1347788"/>
              <a:gd name="connsiteX101" fmla="*/ 1581151 w 2478882"/>
              <a:gd name="connsiteY101" fmla="*/ 809625 h 1347788"/>
              <a:gd name="connsiteX102" fmla="*/ 1559719 w 2478882"/>
              <a:gd name="connsiteY102" fmla="*/ 819150 h 1347788"/>
              <a:gd name="connsiteX103" fmla="*/ 1552575 w 2478882"/>
              <a:gd name="connsiteY103" fmla="*/ 835819 h 1347788"/>
              <a:gd name="connsiteX104" fmla="*/ 1531144 w 2478882"/>
              <a:gd name="connsiteY104" fmla="*/ 835819 h 1347788"/>
              <a:gd name="connsiteX105" fmla="*/ 1516857 w 2478882"/>
              <a:gd name="connsiteY105" fmla="*/ 845344 h 1347788"/>
              <a:gd name="connsiteX106" fmla="*/ 1485900 w 2478882"/>
              <a:gd name="connsiteY106" fmla="*/ 840582 h 1347788"/>
              <a:gd name="connsiteX107" fmla="*/ 1438275 w 2478882"/>
              <a:gd name="connsiteY107" fmla="*/ 835819 h 1347788"/>
              <a:gd name="connsiteX108" fmla="*/ 1416844 w 2478882"/>
              <a:gd name="connsiteY108" fmla="*/ 821532 h 1347788"/>
              <a:gd name="connsiteX109" fmla="*/ 1385888 w 2478882"/>
              <a:gd name="connsiteY109" fmla="*/ 823913 h 1347788"/>
              <a:gd name="connsiteX110" fmla="*/ 1359694 w 2478882"/>
              <a:gd name="connsiteY110" fmla="*/ 833438 h 1347788"/>
              <a:gd name="connsiteX111" fmla="*/ 1343025 w 2478882"/>
              <a:gd name="connsiteY111" fmla="*/ 828675 h 1347788"/>
              <a:gd name="connsiteX112" fmla="*/ 1323975 w 2478882"/>
              <a:gd name="connsiteY112" fmla="*/ 800100 h 1347788"/>
              <a:gd name="connsiteX113" fmla="*/ 1323975 w 2478882"/>
              <a:gd name="connsiteY113" fmla="*/ 788194 h 1347788"/>
              <a:gd name="connsiteX114" fmla="*/ 1314450 w 2478882"/>
              <a:gd name="connsiteY114" fmla="*/ 812007 h 1347788"/>
              <a:gd name="connsiteX115" fmla="*/ 1319213 w 2478882"/>
              <a:gd name="connsiteY115" fmla="*/ 845344 h 1347788"/>
              <a:gd name="connsiteX116" fmla="*/ 1312069 w 2478882"/>
              <a:gd name="connsiteY116" fmla="*/ 864394 h 1347788"/>
              <a:gd name="connsiteX117" fmla="*/ 1283494 w 2478882"/>
              <a:gd name="connsiteY117" fmla="*/ 864394 h 1347788"/>
              <a:gd name="connsiteX118" fmla="*/ 1264444 w 2478882"/>
              <a:gd name="connsiteY118" fmla="*/ 850107 h 1347788"/>
              <a:gd name="connsiteX119" fmla="*/ 1243013 w 2478882"/>
              <a:gd name="connsiteY119" fmla="*/ 850107 h 1347788"/>
              <a:gd name="connsiteX120" fmla="*/ 1219200 w 2478882"/>
              <a:gd name="connsiteY120" fmla="*/ 840582 h 1347788"/>
              <a:gd name="connsiteX121" fmla="*/ 1212057 w 2478882"/>
              <a:gd name="connsiteY121" fmla="*/ 833438 h 1347788"/>
              <a:gd name="connsiteX122" fmla="*/ 1212057 w 2478882"/>
              <a:gd name="connsiteY122" fmla="*/ 809625 h 1347788"/>
              <a:gd name="connsiteX123" fmla="*/ 1214438 w 2478882"/>
              <a:gd name="connsiteY123" fmla="*/ 785813 h 1347788"/>
              <a:gd name="connsiteX124" fmla="*/ 1219200 w 2478882"/>
              <a:gd name="connsiteY124" fmla="*/ 762000 h 1347788"/>
              <a:gd name="connsiteX125" fmla="*/ 1235869 w 2478882"/>
              <a:gd name="connsiteY125" fmla="*/ 747713 h 1347788"/>
              <a:gd name="connsiteX126" fmla="*/ 1243013 w 2478882"/>
              <a:gd name="connsiteY126" fmla="*/ 740569 h 1347788"/>
              <a:gd name="connsiteX127" fmla="*/ 1233488 w 2478882"/>
              <a:gd name="connsiteY127" fmla="*/ 716757 h 1347788"/>
              <a:gd name="connsiteX128" fmla="*/ 1200150 w 2478882"/>
              <a:gd name="connsiteY128" fmla="*/ 688182 h 1347788"/>
              <a:gd name="connsiteX129" fmla="*/ 1176338 w 2478882"/>
              <a:gd name="connsiteY129" fmla="*/ 671513 h 1347788"/>
              <a:gd name="connsiteX130" fmla="*/ 1162050 w 2478882"/>
              <a:gd name="connsiteY130" fmla="*/ 652463 h 1347788"/>
              <a:gd name="connsiteX131" fmla="*/ 1162050 w 2478882"/>
              <a:gd name="connsiteY131" fmla="*/ 652463 h 1347788"/>
              <a:gd name="connsiteX132" fmla="*/ 1166813 w 2478882"/>
              <a:gd name="connsiteY132" fmla="*/ 690563 h 1347788"/>
              <a:gd name="connsiteX133" fmla="*/ 1169194 w 2478882"/>
              <a:gd name="connsiteY133" fmla="*/ 719138 h 1347788"/>
              <a:gd name="connsiteX134" fmla="*/ 1195388 w 2478882"/>
              <a:gd name="connsiteY134" fmla="*/ 731044 h 1347788"/>
              <a:gd name="connsiteX135" fmla="*/ 1204913 w 2478882"/>
              <a:gd name="connsiteY135" fmla="*/ 745332 h 1347788"/>
              <a:gd name="connsiteX136" fmla="*/ 1195388 w 2478882"/>
              <a:gd name="connsiteY136" fmla="*/ 771525 h 1347788"/>
              <a:gd name="connsiteX137" fmla="*/ 1197769 w 2478882"/>
              <a:gd name="connsiteY137" fmla="*/ 797719 h 1347788"/>
              <a:gd name="connsiteX138" fmla="*/ 1190625 w 2478882"/>
              <a:gd name="connsiteY138" fmla="*/ 819150 h 1347788"/>
              <a:gd name="connsiteX139" fmla="*/ 1195388 w 2478882"/>
              <a:gd name="connsiteY139" fmla="*/ 838200 h 1347788"/>
              <a:gd name="connsiteX140" fmla="*/ 1195388 w 2478882"/>
              <a:gd name="connsiteY140" fmla="*/ 838200 h 1347788"/>
              <a:gd name="connsiteX141" fmla="*/ 1166813 w 2478882"/>
              <a:gd name="connsiteY141" fmla="*/ 838200 h 1347788"/>
              <a:gd name="connsiteX142" fmla="*/ 1150144 w 2478882"/>
              <a:gd name="connsiteY142" fmla="*/ 838200 h 1347788"/>
              <a:gd name="connsiteX143" fmla="*/ 1131094 w 2478882"/>
              <a:gd name="connsiteY143" fmla="*/ 847725 h 1347788"/>
              <a:gd name="connsiteX144" fmla="*/ 1114425 w 2478882"/>
              <a:gd name="connsiteY144" fmla="*/ 838200 h 1347788"/>
              <a:gd name="connsiteX145" fmla="*/ 1088232 w 2478882"/>
              <a:gd name="connsiteY145" fmla="*/ 847725 h 1347788"/>
              <a:gd name="connsiteX146" fmla="*/ 1066800 w 2478882"/>
              <a:gd name="connsiteY146" fmla="*/ 854869 h 1347788"/>
              <a:gd name="connsiteX147" fmla="*/ 1059657 w 2478882"/>
              <a:gd name="connsiteY147" fmla="*/ 842963 h 1347788"/>
              <a:gd name="connsiteX148" fmla="*/ 1031082 w 2478882"/>
              <a:gd name="connsiteY148" fmla="*/ 852488 h 1347788"/>
              <a:gd name="connsiteX149" fmla="*/ 992982 w 2478882"/>
              <a:gd name="connsiteY149" fmla="*/ 823913 h 1347788"/>
              <a:gd name="connsiteX150" fmla="*/ 964407 w 2478882"/>
              <a:gd name="connsiteY150" fmla="*/ 826294 h 1347788"/>
              <a:gd name="connsiteX151" fmla="*/ 942975 w 2478882"/>
              <a:gd name="connsiteY151" fmla="*/ 835819 h 1347788"/>
              <a:gd name="connsiteX152" fmla="*/ 921544 w 2478882"/>
              <a:gd name="connsiteY152" fmla="*/ 852488 h 1347788"/>
              <a:gd name="connsiteX153" fmla="*/ 909638 w 2478882"/>
              <a:gd name="connsiteY153" fmla="*/ 833438 h 1347788"/>
              <a:gd name="connsiteX154" fmla="*/ 919163 w 2478882"/>
              <a:gd name="connsiteY154" fmla="*/ 807244 h 1347788"/>
              <a:gd name="connsiteX155" fmla="*/ 921544 w 2478882"/>
              <a:gd name="connsiteY155" fmla="*/ 797719 h 1347788"/>
              <a:gd name="connsiteX156" fmla="*/ 914400 w 2478882"/>
              <a:gd name="connsiteY156" fmla="*/ 778669 h 1347788"/>
              <a:gd name="connsiteX157" fmla="*/ 907257 w 2478882"/>
              <a:gd name="connsiteY157" fmla="*/ 771525 h 1347788"/>
              <a:gd name="connsiteX158" fmla="*/ 897732 w 2478882"/>
              <a:gd name="connsiteY158" fmla="*/ 800100 h 1347788"/>
              <a:gd name="connsiteX159" fmla="*/ 897732 w 2478882"/>
              <a:gd name="connsiteY159" fmla="*/ 823913 h 1347788"/>
              <a:gd name="connsiteX160" fmla="*/ 869157 w 2478882"/>
              <a:gd name="connsiteY160" fmla="*/ 828675 h 1347788"/>
              <a:gd name="connsiteX161" fmla="*/ 850107 w 2478882"/>
              <a:gd name="connsiteY161" fmla="*/ 833438 h 1347788"/>
              <a:gd name="connsiteX162" fmla="*/ 828675 w 2478882"/>
              <a:gd name="connsiteY162" fmla="*/ 804863 h 1347788"/>
              <a:gd name="connsiteX163" fmla="*/ 814388 w 2478882"/>
              <a:gd name="connsiteY163" fmla="*/ 783432 h 1347788"/>
              <a:gd name="connsiteX164" fmla="*/ 807244 w 2478882"/>
              <a:gd name="connsiteY164" fmla="*/ 759619 h 1347788"/>
              <a:gd name="connsiteX165" fmla="*/ 804863 w 2478882"/>
              <a:gd name="connsiteY165" fmla="*/ 733425 h 1347788"/>
              <a:gd name="connsiteX166" fmla="*/ 783432 w 2478882"/>
              <a:gd name="connsiteY166" fmla="*/ 692944 h 1347788"/>
              <a:gd name="connsiteX167" fmla="*/ 783432 w 2478882"/>
              <a:gd name="connsiteY167" fmla="*/ 719138 h 1347788"/>
              <a:gd name="connsiteX168" fmla="*/ 785813 w 2478882"/>
              <a:gd name="connsiteY168" fmla="*/ 757238 h 1347788"/>
              <a:gd name="connsiteX169" fmla="*/ 800100 w 2478882"/>
              <a:gd name="connsiteY169" fmla="*/ 792957 h 1347788"/>
              <a:gd name="connsiteX170" fmla="*/ 823913 w 2478882"/>
              <a:gd name="connsiteY170" fmla="*/ 833438 h 1347788"/>
              <a:gd name="connsiteX171" fmla="*/ 845344 w 2478882"/>
              <a:gd name="connsiteY171" fmla="*/ 854869 h 1347788"/>
              <a:gd name="connsiteX172" fmla="*/ 838200 w 2478882"/>
              <a:gd name="connsiteY172" fmla="*/ 873919 h 1347788"/>
              <a:gd name="connsiteX173" fmla="*/ 823913 w 2478882"/>
              <a:gd name="connsiteY173" fmla="*/ 902494 h 1347788"/>
              <a:gd name="connsiteX174" fmla="*/ 823913 w 2478882"/>
              <a:gd name="connsiteY174" fmla="*/ 902494 h 1347788"/>
              <a:gd name="connsiteX175" fmla="*/ 800100 w 2478882"/>
              <a:gd name="connsiteY175" fmla="*/ 902494 h 1347788"/>
              <a:gd name="connsiteX176" fmla="*/ 809625 w 2478882"/>
              <a:gd name="connsiteY176" fmla="*/ 869157 h 1347788"/>
              <a:gd name="connsiteX177" fmla="*/ 795338 w 2478882"/>
              <a:gd name="connsiteY177" fmla="*/ 885825 h 1347788"/>
              <a:gd name="connsiteX178" fmla="*/ 788194 w 2478882"/>
              <a:gd name="connsiteY178" fmla="*/ 862013 h 1347788"/>
              <a:gd name="connsiteX179" fmla="*/ 769144 w 2478882"/>
              <a:gd name="connsiteY179" fmla="*/ 864394 h 1347788"/>
              <a:gd name="connsiteX180" fmla="*/ 750094 w 2478882"/>
              <a:gd name="connsiteY180" fmla="*/ 862013 h 1347788"/>
              <a:gd name="connsiteX181" fmla="*/ 742950 w 2478882"/>
              <a:gd name="connsiteY181" fmla="*/ 852488 h 1347788"/>
              <a:gd name="connsiteX182" fmla="*/ 742950 w 2478882"/>
              <a:gd name="connsiteY182" fmla="*/ 852488 h 1347788"/>
              <a:gd name="connsiteX183" fmla="*/ 728663 w 2478882"/>
              <a:gd name="connsiteY183" fmla="*/ 850107 h 1347788"/>
              <a:gd name="connsiteX184" fmla="*/ 711994 w 2478882"/>
              <a:gd name="connsiteY184" fmla="*/ 850107 h 1347788"/>
              <a:gd name="connsiteX185" fmla="*/ 700088 w 2478882"/>
              <a:gd name="connsiteY185" fmla="*/ 866775 h 1347788"/>
              <a:gd name="connsiteX186" fmla="*/ 681038 w 2478882"/>
              <a:gd name="connsiteY186" fmla="*/ 866775 h 1347788"/>
              <a:gd name="connsiteX187" fmla="*/ 669132 w 2478882"/>
              <a:gd name="connsiteY187" fmla="*/ 852488 h 1347788"/>
              <a:gd name="connsiteX188" fmla="*/ 666750 w 2478882"/>
              <a:gd name="connsiteY188" fmla="*/ 852488 h 1347788"/>
              <a:gd name="connsiteX189" fmla="*/ 652463 w 2478882"/>
              <a:gd name="connsiteY189" fmla="*/ 866775 h 1347788"/>
              <a:gd name="connsiteX190" fmla="*/ 652463 w 2478882"/>
              <a:gd name="connsiteY190" fmla="*/ 881063 h 1347788"/>
              <a:gd name="connsiteX191" fmla="*/ 661988 w 2478882"/>
              <a:gd name="connsiteY191" fmla="*/ 890588 h 1347788"/>
              <a:gd name="connsiteX192" fmla="*/ 704850 w 2478882"/>
              <a:gd name="connsiteY192" fmla="*/ 890588 h 1347788"/>
              <a:gd name="connsiteX193" fmla="*/ 738188 w 2478882"/>
              <a:gd name="connsiteY193" fmla="*/ 890588 h 1347788"/>
              <a:gd name="connsiteX194" fmla="*/ 776288 w 2478882"/>
              <a:gd name="connsiteY194" fmla="*/ 888207 h 1347788"/>
              <a:gd name="connsiteX195" fmla="*/ 783432 w 2478882"/>
              <a:gd name="connsiteY195" fmla="*/ 900113 h 1347788"/>
              <a:gd name="connsiteX196" fmla="*/ 783432 w 2478882"/>
              <a:gd name="connsiteY196" fmla="*/ 900113 h 1347788"/>
              <a:gd name="connsiteX197" fmla="*/ 754857 w 2478882"/>
              <a:gd name="connsiteY197" fmla="*/ 914400 h 1347788"/>
              <a:gd name="connsiteX198" fmla="*/ 735807 w 2478882"/>
              <a:gd name="connsiteY198" fmla="*/ 931069 h 1347788"/>
              <a:gd name="connsiteX199" fmla="*/ 735807 w 2478882"/>
              <a:gd name="connsiteY199" fmla="*/ 931069 h 1347788"/>
              <a:gd name="connsiteX200" fmla="*/ 707232 w 2478882"/>
              <a:gd name="connsiteY200" fmla="*/ 919163 h 1347788"/>
              <a:gd name="connsiteX201" fmla="*/ 690563 w 2478882"/>
              <a:gd name="connsiteY201" fmla="*/ 909638 h 1347788"/>
              <a:gd name="connsiteX202" fmla="*/ 652463 w 2478882"/>
              <a:gd name="connsiteY202" fmla="*/ 909638 h 1347788"/>
              <a:gd name="connsiteX203" fmla="*/ 619125 w 2478882"/>
              <a:gd name="connsiteY203" fmla="*/ 914400 h 1347788"/>
              <a:gd name="connsiteX204" fmla="*/ 600075 w 2478882"/>
              <a:gd name="connsiteY204" fmla="*/ 897732 h 1347788"/>
              <a:gd name="connsiteX205" fmla="*/ 590550 w 2478882"/>
              <a:gd name="connsiteY205" fmla="*/ 859632 h 1347788"/>
              <a:gd name="connsiteX206" fmla="*/ 581025 w 2478882"/>
              <a:gd name="connsiteY206" fmla="*/ 845344 h 1347788"/>
              <a:gd name="connsiteX207" fmla="*/ 573882 w 2478882"/>
              <a:gd name="connsiteY207" fmla="*/ 828675 h 1347788"/>
              <a:gd name="connsiteX208" fmla="*/ 559594 w 2478882"/>
              <a:gd name="connsiteY208" fmla="*/ 835819 h 1347788"/>
              <a:gd name="connsiteX209" fmla="*/ 559594 w 2478882"/>
              <a:gd name="connsiteY209" fmla="*/ 859632 h 1347788"/>
              <a:gd name="connsiteX210" fmla="*/ 545307 w 2478882"/>
              <a:gd name="connsiteY210" fmla="*/ 845344 h 1347788"/>
              <a:gd name="connsiteX211" fmla="*/ 523875 w 2478882"/>
              <a:gd name="connsiteY211" fmla="*/ 838200 h 1347788"/>
              <a:gd name="connsiteX212" fmla="*/ 500063 w 2478882"/>
              <a:gd name="connsiteY212" fmla="*/ 840582 h 1347788"/>
              <a:gd name="connsiteX213" fmla="*/ 492919 w 2478882"/>
              <a:gd name="connsiteY213" fmla="*/ 862013 h 1347788"/>
              <a:gd name="connsiteX214" fmla="*/ 481013 w 2478882"/>
              <a:gd name="connsiteY214" fmla="*/ 866775 h 1347788"/>
              <a:gd name="connsiteX215" fmla="*/ 461963 w 2478882"/>
              <a:gd name="connsiteY215" fmla="*/ 866775 h 1347788"/>
              <a:gd name="connsiteX216" fmla="*/ 433388 w 2478882"/>
              <a:gd name="connsiteY216" fmla="*/ 876300 h 1347788"/>
              <a:gd name="connsiteX217" fmla="*/ 419100 w 2478882"/>
              <a:gd name="connsiteY217" fmla="*/ 900113 h 1347788"/>
              <a:gd name="connsiteX218" fmla="*/ 426244 w 2478882"/>
              <a:gd name="connsiteY218" fmla="*/ 907257 h 1347788"/>
              <a:gd name="connsiteX219" fmla="*/ 466725 w 2478882"/>
              <a:gd name="connsiteY219" fmla="*/ 885825 h 1347788"/>
              <a:gd name="connsiteX220" fmla="*/ 488157 w 2478882"/>
              <a:gd name="connsiteY220" fmla="*/ 890588 h 1347788"/>
              <a:gd name="connsiteX221" fmla="*/ 519113 w 2478882"/>
              <a:gd name="connsiteY221" fmla="*/ 878682 h 1347788"/>
              <a:gd name="connsiteX222" fmla="*/ 552450 w 2478882"/>
              <a:gd name="connsiteY222" fmla="*/ 904875 h 1347788"/>
              <a:gd name="connsiteX223" fmla="*/ 561975 w 2478882"/>
              <a:gd name="connsiteY223" fmla="*/ 931069 h 1347788"/>
              <a:gd name="connsiteX224" fmla="*/ 590550 w 2478882"/>
              <a:gd name="connsiteY224" fmla="*/ 923925 h 1347788"/>
              <a:gd name="connsiteX225" fmla="*/ 607219 w 2478882"/>
              <a:gd name="connsiteY225" fmla="*/ 945357 h 1347788"/>
              <a:gd name="connsiteX226" fmla="*/ 645319 w 2478882"/>
              <a:gd name="connsiteY226" fmla="*/ 950119 h 1347788"/>
              <a:gd name="connsiteX227" fmla="*/ 704850 w 2478882"/>
              <a:gd name="connsiteY227" fmla="*/ 959644 h 1347788"/>
              <a:gd name="connsiteX228" fmla="*/ 745332 w 2478882"/>
              <a:gd name="connsiteY228" fmla="*/ 966788 h 1347788"/>
              <a:gd name="connsiteX229" fmla="*/ 745332 w 2478882"/>
              <a:gd name="connsiteY229" fmla="*/ 966788 h 1347788"/>
              <a:gd name="connsiteX230" fmla="*/ 764382 w 2478882"/>
              <a:gd name="connsiteY230" fmla="*/ 935832 h 1347788"/>
              <a:gd name="connsiteX231" fmla="*/ 790575 w 2478882"/>
              <a:gd name="connsiteY231" fmla="*/ 935832 h 1347788"/>
              <a:gd name="connsiteX232" fmla="*/ 828675 w 2478882"/>
              <a:gd name="connsiteY232" fmla="*/ 935832 h 1347788"/>
              <a:gd name="connsiteX233" fmla="*/ 821532 w 2478882"/>
              <a:gd name="connsiteY233" fmla="*/ 950119 h 1347788"/>
              <a:gd name="connsiteX234" fmla="*/ 812007 w 2478882"/>
              <a:gd name="connsiteY234" fmla="*/ 964407 h 1347788"/>
              <a:gd name="connsiteX235" fmla="*/ 823913 w 2478882"/>
              <a:gd name="connsiteY235" fmla="*/ 973932 h 1347788"/>
              <a:gd name="connsiteX236" fmla="*/ 800100 w 2478882"/>
              <a:gd name="connsiteY236" fmla="*/ 992982 h 1347788"/>
              <a:gd name="connsiteX237" fmla="*/ 797719 w 2478882"/>
              <a:gd name="connsiteY237" fmla="*/ 1014413 h 1347788"/>
              <a:gd name="connsiteX238" fmla="*/ 790575 w 2478882"/>
              <a:gd name="connsiteY238" fmla="*/ 1026319 h 1347788"/>
              <a:gd name="connsiteX239" fmla="*/ 764382 w 2478882"/>
              <a:gd name="connsiteY239" fmla="*/ 1031082 h 1347788"/>
              <a:gd name="connsiteX240" fmla="*/ 771525 w 2478882"/>
              <a:gd name="connsiteY240" fmla="*/ 1054894 h 1347788"/>
              <a:gd name="connsiteX241" fmla="*/ 740569 w 2478882"/>
              <a:gd name="connsiteY241" fmla="*/ 1059657 h 1347788"/>
              <a:gd name="connsiteX242" fmla="*/ 726282 w 2478882"/>
              <a:gd name="connsiteY242" fmla="*/ 1042988 h 1347788"/>
              <a:gd name="connsiteX243" fmla="*/ 695325 w 2478882"/>
              <a:gd name="connsiteY243" fmla="*/ 1045369 h 1347788"/>
              <a:gd name="connsiteX244" fmla="*/ 669132 w 2478882"/>
              <a:gd name="connsiteY244" fmla="*/ 1052513 h 1347788"/>
              <a:gd name="connsiteX245" fmla="*/ 642938 w 2478882"/>
              <a:gd name="connsiteY245" fmla="*/ 1050132 h 1347788"/>
              <a:gd name="connsiteX246" fmla="*/ 621507 w 2478882"/>
              <a:gd name="connsiteY246" fmla="*/ 1047750 h 1347788"/>
              <a:gd name="connsiteX247" fmla="*/ 621507 w 2478882"/>
              <a:gd name="connsiteY247" fmla="*/ 1033463 h 1347788"/>
              <a:gd name="connsiteX248" fmla="*/ 600075 w 2478882"/>
              <a:gd name="connsiteY248" fmla="*/ 1035844 h 1347788"/>
              <a:gd name="connsiteX249" fmla="*/ 578644 w 2478882"/>
              <a:gd name="connsiteY249" fmla="*/ 1040607 h 1347788"/>
              <a:gd name="connsiteX250" fmla="*/ 571500 w 2478882"/>
              <a:gd name="connsiteY250" fmla="*/ 1031082 h 1347788"/>
              <a:gd name="connsiteX251" fmla="*/ 571500 w 2478882"/>
              <a:gd name="connsiteY251" fmla="*/ 1019175 h 1347788"/>
              <a:gd name="connsiteX252" fmla="*/ 571500 w 2478882"/>
              <a:gd name="connsiteY252" fmla="*/ 1019175 h 1347788"/>
              <a:gd name="connsiteX253" fmla="*/ 626269 w 2478882"/>
              <a:gd name="connsiteY253" fmla="*/ 1004888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597694 w 2478882"/>
              <a:gd name="connsiteY257" fmla="*/ 988219 h 1347788"/>
              <a:gd name="connsiteX258" fmla="*/ 581025 w 2478882"/>
              <a:gd name="connsiteY258" fmla="*/ 990600 h 1347788"/>
              <a:gd name="connsiteX259" fmla="*/ 578644 w 2478882"/>
              <a:gd name="connsiteY259" fmla="*/ 969169 h 1347788"/>
              <a:gd name="connsiteX260" fmla="*/ 550069 w 2478882"/>
              <a:gd name="connsiteY260" fmla="*/ 966788 h 1347788"/>
              <a:gd name="connsiteX261" fmla="*/ 559594 w 2478882"/>
              <a:gd name="connsiteY261" fmla="*/ 988219 h 1347788"/>
              <a:gd name="connsiteX262" fmla="*/ 545307 w 2478882"/>
              <a:gd name="connsiteY262" fmla="*/ 992982 h 1347788"/>
              <a:gd name="connsiteX263" fmla="*/ 511969 w 2478882"/>
              <a:gd name="connsiteY263" fmla="*/ 988219 h 1347788"/>
              <a:gd name="connsiteX264" fmla="*/ 492919 w 2478882"/>
              <a:gd name="connsiteY264" fmla="*/ 990600 h 1347788"/>
              <a:gd name="connsiteX265" fmla="*/ 507207 w 2478882"/>
              <a:gd name="connsiteY265" fmla="*/ 1007269 h 1347788"/>
              <a:gd name="connsiteX266" fmla="*/ 516732 w 2478882"/>
              <a:gd name="connsiteY266" fmla="*/ 1019175 h 1347788"/>
              <a:gd name="connsiteX267" fmla="*/ 507207 w 2478882"/>
              <a:gd name="connsiteY267" fmla="*/ 1028700 h 1347788"/>
              <a:gd name="connsiteX268" fmla="*/ 507207 w 2478882"/>
              <a:gd name="connsiteY268" fmla="*/ 1028700 h 1347788"/>
              <a:gd name="connsiteX269" fmla="*/ 497682 w 2478882"/>
              <a:gd name="connsiteY269" fmla="*/ 1054894 h 1347788"/>
              <a:gd name="connsiteX270" fmla="*/ 469107 w 2478882"/>
              <a:gd name="connsiteY270" fmla="*/ 1076325 h 1347788"/>
              <a:gd name="connsiteX271" fmla="*/ 454819 w 2478882"/>
              <a:gd name="connsiteY271" fmla="*/ 1071563 h 1347788"/>
              <a:gd name="connsiteX272" fmla="*/ 438150 w 2478882"/>
              <a:gd name="connsiteY272" fmla="*/ 1085850 h 1347788"/>
              <a:gd name="connsiteX273" fmla="*/ 431007 w 2478882"/>
              <a:gd name="connsiteY273" fmla="*/ 1083469 h 1347788"/>
              <a:gd name="connsiteX274" fmla="*/ 433388 w 2478882"/>
              <a:gd name="connsiteY274" fmla="*/ 1059657 h 1347788"/>
              <a:gd name="connsiteX275" fmla="*/ 435769 w 2478882"/>
              <a:gd name="connsiteY275" fmla="*/ 1035844 h 1347788"/>
              <a:gd name="connsiteX276" fmla="*/ 426244 w 2478882"/>
              <a:gd name="connsiteY276" fmla="*/ 1031082 h 1347788"/>
              <a:gd name="connsiteX277" fmla="*/ 423863 w 2478882"/>
              <a:gd name="connsiteY277" fmla="*/ 1047750 h 1347788"/>
              <a:gd name="connsiteX278" fmla="*/ 416719 w 2478882"/>
              <a:gd name="connsiteY278" fmla="*/ 1062038 h 1347788"/>
              <a:gd name="connsiteX279" fmla="*/ 392907 w 2478882"/>
              <a:gd name="connsiteY279" fmla="*/ 1052513 h 1347788"/>
              <a:gd name="connsiteX280" fmla="*/ 383382 w 2478882"/>
              <a:gd name="connsiteY280" fmla="*/ 1050132 h 1347788"/>
              <a:gd name="connsiteX281" fmla="*/ 383382 w 2478882"/>
              <a:gd name="connsiteY281" fmla="*/ 1069182 h 1347788"/>
              <a:gd name="connsiteX282" fmla="*/ 404813 w 2478882"/>
              <a:gd name="connsiteY282" fmla="*/ 1088232 h 1347788"/>
              <a:gd name="connsiteX283" fmla="*/ 376238 w 2478882"/>
              <a:gd name="connsiteY283" fmla="*/ 1090613 h 1347788"/>
              <a:gd name="connsiteX284" fmla="*/ 371475 w 2478882"/>
              <a:gd name="connsiteY284" fmla="*/ 1100138 h 1347788"/>
              <a:gd name="connsiteX285" fmla="*/ 342900 w 2478882"/>
              <a:gd name="connsiteY285" fmla="*/ 1090613 h 1347788"/>
              <a:gd name="connsiteX286" fmla="*/ 342900 w 2478882"/>
              <a:gd name="connsiteY286" fmla="*/ 1109663 h 1347788"/>
              <a:gd name="connsiteX287" fmla="*/ 333375 w 2478882"/>
              <a:gd name="connsiteY287" fmla="*/ 1121569 h 1347788"/>
              <a:gd name="connsiteX288" fmla="*/ 323850 w 2478882"/>
              <a:gd name="connsiteY288" fmla="*/ 1121569 h 1347788"/>
              <a:gd name="connsiteX289" fmla="*/ 316707 w 2478882"/>
              <a:gd name="connsiteY289" fmla="*/ 1088232 h 1347788"/>
              <a:gd name="connsiteX290" fmla="*/ 290513 w 2478882"/>
              <a:gd name="connsiteY290" fmla="*/ 1073944 h 1347788"/>
              <a:gd name="connsiteX291" fmla="*/ 271463 w 2478882"/>
              <a:gd name="connsiteY291" fmla="*/ 1062038 h 1347788"/>
              <a:gd name="connsiteX292" fmla="*/ 278607 w 2478882"/>
              <a:gd name="connsiteY292" fmla="*/ 1012032 h 1347788"/>
              <a:gd name="connsiteX293" fmla="*/ 285750 w 2478882"/>
              <a:gd name="connsiteY293" fmla="*/ 978694 h 1347788"/>
              <a:gd name="connsiteX294" fmla="*/ 328613 w 2478882"/>
              <a:gd name="connsiteY294" fmla="*/ 954882 h 1347788"/>
              <a:gd name="connsiteX295" fmla="*/ 338138 w 2478882"/>
              <a:gd name="connsiteY295" fmla="*/ 938213 h 1347788"/>
              <a:gd name="connsiteX296" fmla="*/ 350044 w 2478882"/>
              <a:gd name="connsiteY296" fmla="*/ 912019 h 1347788"/>
              <a:gd name="connsiteX297" fmla="*/ 350044 w 2478882"/>
              <a:gd name="connsiteY297" fmla="*/ 912019 h 1347788"/>
              <a:gd name="connsiteX298" fmla="*/ 321469 w 2478882"/>
              <a:gd name="connsiteY298" fmla="*/ 919163 h 1347788"/>
              <a:gd name="connsiteX299" fmla="*/ 314325 w 2478882"/>
              <a:gd name="connsiteY299" fmla="*/ 895350 h 1347788"/>
              <a:gd name="connsiteX300" fmla="*/ 311944 w 2478882"/>
              <a:gd name="connsiteY300" fmla="*/ 916782 h 1347788"/>
              <a:gd name="connsiteX301" fmla="*/ 300038 w 2478882"/>
              <a:gd name="connsiteY301" fmla="*/ 950119 h 1347788"/>
              <a:gd name="connsiteX302" fmla="*/ 288132 w 2478882"/>
              <a:gd name="connsiteY302" fmla="*/ 942975 h 1347788"/>
              <a:gd name="connsiteX303" fmla="*/ 288132 w 2478882"/>
              <a:gd name="connsiteY303" fmla="*/ 919163 h 1347788"/>
              <a:gd name="connsiteX304" fmla="*/ 288132 w 2478882"/>
              <a:gd name="connsiteY304" fmla="*/ 907257 h 1347788"/>
              <a:gd name="connsiteX305" fmla="*/ 278607 w 2478882"/>
              <a:gd name="connsiteY305" fmla="*/ 895350 h 1347788"/>
              <a:gd name="connsiteX306" fmla="*/ 269082 w 2478882"/>
              <a:gd name="connsiteY306" fmla="*/ 902494 h 1347788"/>
              <a:gd name="connsiteX307" fmla="*/ 264319 w 2478882"/>
              <a:gd name="connsiteY307" fmla="*/ 938213 h 1347788"/>
              <a:gd name="connsiteX308" fmla="*/ 280988 w 2478882"/>
              <a:gd name="connsiteY308" fmla="*/ 957263 h 1347788"/>
              <a:gd name="connsiteX309" fmla="*/ 276225 w 2478882"/>
              <a:gd name="connsiteY309" fmla="*/ 976313 h 1347788"/>
              <a:gd name="connsiteX310" fmla="*/ 264319 w 2478882"/>
              <a:gd name="connsiteY310" fmla="*/ 1007269 h 1347788"/>
              <a:gd name="connsiteX311" fmla="*/ 250032 w 2478882"/>
              <a:gd name="connsiteY311" fmla="*/ 1031082 h 1347788"/>
              <a:gd name="connsiteX312" fmla="*/ 207169 w 2478882"/>
              <a:gd name="connsiteY312" fmla="*/ 1019175 h 1347788"/>
              <a:gd name="connsiteX313" fmla="*/ 200025 w 2478882"/>
              <a:gd name="connsiteY313" fmla="*/ 988219 h 1347788"/>
              <a:gd name="connsiteX314" fmla="*/ 157163 w 2478882"/>
              <a:gd name="connsiteY314" fmla="*/ 962025 h 1347788"/>
              <a:gd name="connsiteX315" fmla="*/ 104775 w 2478882"/>
              <a:gd name="connsiteY315" fmla="*/ 940594 h 1347788"/>
              <a:gd name="connsiteX316" fmla="*/ 61913 w 2478882"/>
              <a:gd name="connsiteY316" fmla="*/ 902494 h 1347788"/>
              <a:gd name="connsiteX317" fmla="*/ 35719 w 2478882"/>
              <a:gd name="connsiteY317" fmla="*/ 864394 h 1347788"/>
              <a:gd name="connsiteX318" fmla="*/ 11907 w 2478882"/>
              <a:gd name="connsiteY318" fmla="*/ 804863 h 1347788"/>
              <a:gd name="connsiteX319" fmla="*/ 0 w 2478882"/>
              <a:gd name="connsiteY319" fmla="*/ 735807 h 1347788"/>
              <a:gd name="connsiteX320" fmla="*/ 2382 w 2478882"/>
              <a:gd name="connsiteY320" fmla="*/ 676275 h 1347788"/>
              <a:gd name="connsiteX321" fmla="*/ 2382 w 2478882"/>
              <a:gd name="connsiteY321" fmla="*/ 645319 h 1347788"/>
              <a:gd name="connsiteX322" fmla="*/ 2052638 w 2478882"/>
              <a:gd name="connsiteY32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38375 w 2478882"/>
              <a:gd name="connsiteY52" fmla="*/ 1214438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24088 w 2478882"/>
              <a:gd name="connsiteY58" fmla="*/ 1133476 h 1347788"/>
              <a:gd name="connsiteX59" fmla="*/ 2200275 w 2478882"/>
              <a:gd name="connsiteY59" fmla="*/ 1123950 h 1347788"/>
              <a:gd name="connsiteX60" fmla="*/ 2176463 w 2478882"/>
              <a:gd name="connsiteY60" fmla="*/ 1154907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090738 w 2478882"/>
              <a:gd name="connsiteY65" fmla="*/ 1143000 h 1347788"/>
              <a:gd name="connsiteX66" fmla="*/ 2076451 w 2478882"/>
              <a:gd name="connsiteY66" fmla="*/ 1140620 h 1347788"/>
              <a:gd name="connsiteX67" fmla="*/ 2050256 w 2478882"/>
              <a:gd name="connsiteY67" fmla="*/ 1126331 h 1347788"/>
              <a:gd name="connsiteX68" fmla="*/ 2035970 w 2478882"/>
              <a:gd name="connsiteY68" fmla="*/ 1131094 h 1347788"/>
              <a:gd name="connsiteX69" fmla="*/ 1990725 w 2478882"/>
              <a:gd name="connsiteY69" fmla="*/ 1123950 h 1347788"/>
              <a:gd name="connsiteX70" fmla="*/ 1976438 w 2478882"/>
              <a:gd name="connsiteY70" fmla="*/ 1095375 h 1347788"/>
              <a:gd name="connsiteX71" fmla="*/ 1952625 w 2478882"/>
              <a:gd name="connsiteY71" fmla="*/ 1114425 h 1347788"/>
              <a:gd name="connsiteX72" fmla="*/ 1935957 w 2478882"/>
              <a:gd name="connsiteY72" fmla="*/ 1138238 h 1347788"/>
              <a:gd name="connsiteX73" fmla="*/ 1921669 w 2478882"/>
              <a:gd name="connsiteY73" fmla="*/ 1104900 h 1347788"/>
              <a:gd name="connsiteX74" fmla="*/ 1921669 w 2478882"/>
              <a:gd name="connsiteY74" fmla="*/ 1083469 h 1347788"/>
              <a:gd name="connsiteX75" fmla="*/ 1893094 w 2478882"/>
              <a:gd name="connsiteY75" fmla="*/ 1057275 h 1347788"/>
              <a:gd name="connsiteX76" fmla="*/ 1869282 w 2478882"/>
              <a:gd name="connsiteY76" fmla="*/ 1042988 h 1347788"/>
              <a:gd name="connsiteX77" fmla="*/ 1850232 w 2478882"/>
              <a:gd name="connsiteY77" fmla="*/ 1028700 h 1347788"/>
              <a:gd name="connsiteX78" fmla="*/ 1843088 w 2478882"/>
              <a:gd name="connsiteY78" fmla="*/ 1016794 h 1347788"/>
              <a:gd name="connsiteX79" fmla="*/ 1804988 w 2478882"/>
              <a:gd name="connsiteY79" fmla="*/ 1012032 h 1347788"/>
              <a:gd name="connsiteX80" fmla="*/ 1769269 w 2478882"/>
              <a:gd name="connsiteY80" fmla="*/ 1007269 h 1347788"/>
              <a:gd name="connsiteX81" fmla="*/ 1750219 w 2478882"/>
              <a:gd name="connsiteY81" fmla="*/ 981075 h 1347788"/>
              <a:gd name="connsiteX82" fmla="*/ 1709738 w 2478882"/>
              <a:gd name="connsiteY82" fmla="*/ 962025 h 1347788"/>
              <a:gd name="connsiteX83" fmla="*/ 1678782 w 2478882"/>
              <a:gd name="connsiteY83" fmla="*/ 947738 h 1347788"/>
              <a:gd name="connsiteX84" fmla="*/ 1659732 w 2478882"/>
              <a:gd name="connsiteY84" fmla="*/ 945357 h 1347788"/>
              <a:gd name="connsiteX85" fmla="*/ 1659732 w 2478882"/>
              <a:gd name="connsiteY85" fmla="*/ 921544 h 1347788"/>
              <a:gd name="connsiteX86" fmla="*/ 1640682 w 2478882"/>
              <a:gd name="connsiteY86" fmla="*/ 928688 h 1347788"/>
              <a:gd name="connsiteX87" fmla="*/ 1640682 w 2478882"/>
              <a:gd name="connsiteY87" fmla="*/ 928688 h 1347788"/>
              <a:gd name="connsiteX88" fmla="*/ 1619250 w 2478882"/>
              <a:gd name="connsiteY88" fmla="*/ 892969 h 1347788"/>
              <a:gd name="connsiteX89" fmla="*/ 1595438 w 2478882"/>
              <a:gd name="connsiteY89" fmla="*/ 871538 h 1347788"/>
              <a:gd name="connsiteX90" fmla="*/ 1581150 w 2478882"/>
              <a:gd name="connsiteY90" fmla="*/ 864394 h 1347788"/>
              <a:gd name="connsiteX91" fmla="*/ 1581150 w 2478882"/>
              <a:gd name="connsiteY91" fmla="*/ 845344 h 1347788"/>
              <a:gd name="connsiteX92" fmla="*/ 1602582 w 2478882"/>
              <a:gd name="connsiteY92" fmla="*/ 835819 h 1347788"/>
              <a:gd name="connsiteX93" fmla="*/ 1633538 w 2478882"/>
              <a:gd name="connsiteY93" fmla="*/ 842963 h 1347788"/>
              <a:gd name="connsiteX94" fmla="*/ 1657350 w 2478882"/>
              <a:gd name="connsiteY94" fmla="*/ 828675 h 1347788"/>
              <a:gd name="connsiteX95" fmla="*/ 1669257 w 2478882"/>
              <a:gd name="connsiteY95" fmla="*/ 816769 h 1347788"/>
              <a:gd name="connsiteX96" fmla="*/ 1688307 w 2478882"/>
              <a:gd name="connsiteY96" fmla="*/ 804863 h 1347788"/>
              <a:gd name="connsiteX97" fmla="*/ 1650207 w 2478882"/>
              <a:gd name="connsiteY97" fmla="*/ 771525 h 1347788"/>
              <a:gd name="connsiteX98" fmla="*/ 1624013 w 2478882"/>
              <a:gd name="connsiteY98" fmla="*/ 778669 h 1347788"/>
              <a:gd name="connsiteX99" fmla="*/ 1626393 w 2478882"/>
              <a:gd name="connsiteY99" fmla="*/ 795338 h 1347788"/>
              <a:gd name="connsiteX100" fmla="*/ 1607344 w 2478882"/>
              <a:gd name="connsiteY100" fmla="*/ 802481 h 1347788"/>
              <a:gd name="connsiteX101" fmla="*/ 1581151 w 2478882"/>
              <a:gd name="connsiteY101" fmla="*/ 809625 h 1347788"/>
              <a:gd name="connsiteX102" fmla="*/ 1559719 w 2478882"/>
              <a:gd name="connsiteY102" fmla="*/ 819150 h 1347788"/>
              <a:gd name="connsiteX103" fmla="*/ 1552575 w 2478882"/>
              <a:gd name="connsiteY103" fmla="*/ 835819 h 1347788"/>
              <a:gd name="connsiteX104" fmla="*/ 1531144 w 2478882"/>
              <a:gd name="connsiteY104" fmla="*/ 835819 h 1347788"/>
              <a:gd name="connsiteX105" fmla="*/ 1516857 w 2478882"/>
              <a:gd name="connsiteY105" fmla="*/ 845344 h 1347788"/>
              <a:gd name="connsiteX106" fmla="*/ 1485900 w 2478882"/>
              <a:gd name="connsiteY106" fmla="*/ 840582 h 1347788"/>
              <a:gd name="connsiteX107" fmla="*/ 1438275 w 2478882"/>
              <a:gd name="connsiteY107" fmla="*/ 835819 h 1347788"/>
              <a:gd name="connsiteX108" fmla="*/ 1416844 w 2478882"/>
              <a:gd name="connsiteY108" fmla="*/ 821532 h 1347788"/>
              <a:gd name="connsiteX109" fmla="*/ 1385888 w 2478882"/>
              <a:gd name="connsiteY109" fmla="*/ 823913 h 1347788"/>
              <a:gd name="connsiteX110" fmla="*/ 1359694 w 2478882"/>
              <a:gd name="connsiteY110" fmla="*/ 833438 h 1347788"/>
              <a:gd name="connsiteX111" fmla="*/ 1343025 w 2478882"/>
              <a:gd name="connsiteY111" fmla="*/ 828675 h 1347788"/>
              <a:gd name="connsiteX112" fmla="*/ 1323975 w 2478882"/>
              <a:gd name="connsiteY112" fmla="*/ 800100 h 1347788"/>
              <a:gd name="connsiteX113" fmla="*/ 1323975 w 2478882"/>
              <a:gd name="connsiteY113" fmla="*/ 788194 h 1347788"/>
              <a:gd name="connsiteX114" fmla="*/ 1314450 w 2478882"/>
              <a:gd name="connsiteY114" fmla="*/ 812007 h 1347788"/>
              <a:gd name="connsiteX115" fmla="*/ 1319213 w 2478882"/>
              <a:gd name="connsiteY115" fmla="*/ 845344 h 1347788"/>
              <a:gd name="connsiteX116" fmla="*/ 1312069 w 2478882"/>
              <a:gd name="connsiteY116" fmla="*/ 864394 h 1347788"/>
              <a:gd name="connsiteX117" fmla="*/ 1283494 w 2478882"/>
              <a:gd name="connsiteY117" fmla="*/ 864394 h 1347788"/>
              <a:gd name="connsiteX118" fmla="*/ 1264444 w 2478882"/>
              <a:gd name="connsiteY118" fmla="*/ 850107 h 1347788"/>
              <a:gd name="connsiteX119" fmla="*/ 1243013 w 2478882"/>
              <a:gd name="connsiteY119" fmla="*/ 850107 h 1347788"/>
              <a:gd name="connsiteX120" fmla="*/ 1219200 w 2478882"/>
              <a:gd name="connsiteY120" fmla="*/ 840582 h 1347788"/>
              <a:gd name="connsiteX121" fmla="*/ 1212057 w 2478882"/>
              <a:gd name="connsiteY121" fmla="*/ 833438 h 1347788"/>
              <a:gd name="connsiteX122" fmla="*/ 1212057 w 2478882"/>
              <a:gd name="connsiteY122" fmla="*/ 809625 h 1347788"/>
              <a:gd name="connsiteX123" fmla="*/ 1214438 w 2478882"/>
              <a:gd name="connsiteY123" fmla="*/ 785813 h 1347788"/>
              <a:gd name="connsiteX124" fmla="*/ 1219200 w 2478882"/>
              <a:gd name="connsiteY124" fmla="*/ 762000 h 1347788"/>
              <a:gd name="connsiteX125" fmla="*/ 1235869 w 2478882"/>
              <a:gd name="connsiteY125" fmla="*/ 747713 h 1347788"/>
              <a:gd name="connsiteX126" fmla="*/ 1243013 w 2478882"/>
              <a:gd name="connsiteY126" fmla="*/ 740569 h 1347788"/>
              <a:gd name="connsiteX127" fmla="*/ 1233488 w 2478882"/>
              <a:gd name="connsiteY127" fmla="*/ 716757 h 1347788"/>
              <a:gd name="connsiteX128" fmla="*/ 1200150 w 2478882"/>
              <a:gd name="connsiteY128" fmla="*/ 688182 h 1347788"/>
              <a:gd name="connsiteX129" fmla="*/ 1176338 w 2478882"/>
              <a:gd name="connsiteY129" fmla="*/ 671513 h 1347788"/>
              <a:gd name="connsiteX130" fmla="*/ 1162050 w 2478882"/>
              <a:gd name="connsiteY130" fmla="*/ 652463 h 1347788"/>
              <a:gd name="connsiteX131" fmla="*/ 1162050 w 2478882"/>
              <a:gd name="connsiteY131" fmla="*/ 652463 h 1347788"/>
              <a:gd name="connsiteX132" fmla="*/ 1166813 w 2478882"/>
              <a:gd name="connsiteY132" fmla="*/ 690563 h 1347788"/>
              <a:gd name="connsiteX133" fmla="*/ 1169194 w 2478882"/>
              <a:gd name="connsiteY133" fmla="*/ 719138 h 1347788"/>
              <a:gd name="connsiteX134" fmla="*/ 1195388 w 2478882"/>
              <a:gd name="connsiteY134" fmla="*/ 731044 h 1347788"/>
              <a:gd name="connsiteX135" fmla="*/ 1204913 w 2478882"/>
              <a:gd name="connsiteY135" fmla="*/ 745332 h 1347788"/>
              <a:gd name="connsiteX136" fmla="*/ 1195388 w 2478882"/>
              <a:gd name="connsiteY136" fmla="*/ 771525 h 1347788"/>
              <a:gd name="connsiteX137" fmla="*/ 1197769 w 2478882"/>
              <a:gd name="connsiteY137" fmla="*/ 797719 h 1347788"/>
              <a:gd name="connsiteX138" fmla="*/ 1190625 w 2478882"/>
              <a:gd name="connsiteY138" fmla="*/ 819150 h 1347788"/>
              <a:gd name="connsiteX139" fmla="*/ 1195388 w 2478882"/>
              <a:gd name="connsiteY139" fmla="*/ 838200 h 1347788"/>
              <a:gd name="connsiteX140" fmla="*/ 1195388 w 2478882"/>
              <a:gd name="connsiteY140" fmla="*/ 838200 h 1347788"/>
              <a:gd name="connsiteX141" fmla="*/ 1166813 w 2478882"/>
              <a:gd name="connsiteY141" fmla="*/ 838200 h 1347788"/>
              <a:gd name="connsiteX142" fmla="*/ 1150144 w 2478882"/>
              <a:gd name="connsiteY142" fmla="*/ 838200 h 1347788"/>
              <a:gd name="connsiteX143" fmla="*/ 1131094 w 2478882"/>
              <a:gd name="connsiteY143" fmla="*/ 847725 h 1347788"/>
              <a:gd name="connsiteX144" fmla="*/ 1114425 w 2478882"/>
              <a:gd name="connsiteY144" fmla="*/ 838200 h 1347788"/>
              <a:gd name="connsiteX145" fmla="*/ 1088232 w 2478882"/>
              <a:gd name="connsiteY145" fmla="*/ 847725 h 1347788"/>
              <a:gd name="connsiteX146" fmla="*/ 1066800 w 2478882"/>
              <a:gd name="connsiteY146" fmla="*/ 854869 h 1347788"/>
              <a:gd name="connsiteX147" fmla="*/ 1059657 w 2478882"/>
              <a:gd name="connsiteY147" fmla="*/ 842963 h 1347788"/>
              <a:gd name="connsiteX148" fmla="*/ 1031082 w 2478882"/>
              <a:gd name="connsiteY148" fmla="*/ 852488 h 1347788"/>
              <a:gd name="connsiteX149" fmla="*/ 992982 w 2478882"/>
              <a:gd name="connsiteY149" fmla="*/ 823913 h 1347788"/>
              <a:gd name="connsiteX150" fmla="*/ 964407 w 2478882"/>
              <a:gd name="connsiteY150" fmla="*/ 826294 h 1347788"/>
              <a:gd name="connsiteX151" fmla="*/ 942975 w 2478882"/>
              <a:gd name="connsiteY151" fmla="*/ 835819 h 1347788"/>
              <a:gd name="connsiteX152" fmla="*/ 921544 w 2478882"/>
              <a:gd name="connsiteY152" fmla="*/ 852488 h 1347788"/>
              <a:gd name="connsiteX153" fmla="*/ 909638 w 2478882"/>
              <a:gd name="connsiteY153" fmla="*/ 833438 h 1347788"/>
              <a:gd name="connsiteX154" fmla="*/ 919163 w 2478882"/>
              <a:gd name="connsiteY154" fmla="*/ 807244 h 1347788"/>
              <a:gd name="connsiteX155" fmla="*/ 921544 w 2478882"/>
              <a:gd name="connsiteY155" fmla="*/ 797719 h 1347788"/>
              <a:gd name="connsiteX156" fmla="*/ 914400 w 2478882"/>
              <a:gd name="connsiteY156" fmla="*/ 778669 h 1347788"/>
              <a:gd name="connsiteX157" fmla="*/ 907257 w 2478882"/>
              <a:gd name="connsiteY157" fmla="*/ 771525 h 1347788"/>
              <a:gd name="connsiteX158" fmla="*/ 897732 w 2478882"/>
              <a:gd name="connsiteY158" fmla="*/ 800100 h 1347788"/>
              <a:gd name="connsiteX159" fmla="*/ 897732 w 2478882"/>
              <a:gd name="connsiteY159" fmla="*/ 823913 h 1347788"/>
              <a:gd name="connsiteX160" fmla="*/ 869157 w 2478882"/>
              <a:gd name="connsiteY160" fmla="*/ 828675 h 1347788"/>
              <a:gd name="connsiteX161" fmla="*/ 850107 w 2478882"/>
              <a:gd name="connsiteY161" fmla="*/ 833438 h 1347788"/>
              <a:gd name="connsiteX162" fmla="*/ 828675 w 2478882"/>
              <a:gd name="connsiteY162" fmla="*/ 804863 h 1347788"/>
              <a:gd name="connsiteX163" fmla="*/ 814388 w 2478882"/>
              <a:gd name="connsiteY163" fmla="*/ 783432 h 1347788"/>
              <a:gd name="connsiteX164" fmla="*/ 807244 w 2478882"/>
              <a:gd name="connsiteY164" fmla="*/ 759619 h 1347788"/>
              <a:gd name="connsiteX165" fmla="*/ 804863 w 2478882"/>
              <a:gd name="connsiteY165" fmla="*/ 733425 h 1347788"/>
              <a:gd name="connsiteX166" fmla="*/ 783432 w 2478882"/>
              <a:gd name="connsiteY166" fmla="*/ 692944 h 1347788"/>
              <a:gd name="connsiteX167" fmla="*/ 783432 w 2478882"/>
              <a:gd name="connsiteY167" fmla="*/ 719138 h 1347788"/>
              <a:gd name="connsiteX168" fmla="*/ 785813 w 2478882"/>
              <a:gd name="connsiteY168" fmla="*/ 757238 h 1347788"/>
              <a:gd name="connsiteX169" fmla="*/ 800100 w 2478882"/>
              <a:gd name="connsiteY169" fmla="*/ 792957 h 1347788"/>
              <a:gd name="connsiteX170" fmla="*/ 823913 w 2478882"/>
              <a:gd name="connsiteY170" fmla="*/ 833438 h 1347788"/>
              <a:gd name="connsiteX171" fmla="*/ 845344 w 2478882"/>
              <a:gd name="connsiteY171" fmla="*/ 854869 h 1347788"/>
              <a:gd name="connsiteX172" fmla="*/ 838200 w 2478882"/>
              <a:gd name="connsiteY172" fmla="*/ 873919 h 1347788"/>
              <a:gd name="connsiteX173" fmla="*/ 823913 w 2478882"/>
              <a:gd name="connsiteY173" fmla="*/ 902494 h 1347788"/>
              <a:gd name="connsiteX174" fmla="*/ 823913 w 2478882"/>
              <a:gd name="connsiteY174" fmla="*/ 902494 h 1347788"/>
              <a:gd name="connsiteX175" fmla="*/ 800100 w 2478882"/>
              <a:gd name="connsiteY175" fmla="*/ 902494 h 1347788"/>
              <a:gd name="connsiteX176" fmla="*/ 809625 w 2478882"/>
              <a:gd name="connsiteY176" fmla="*/ 869157 h 1347788"/>
              <a:gd name="connsiteX177" fmla="*/ 795338 w 2478882"/>
              <a:gd name="connsiteY177" fmla="*/ 885825 h 1347788"/>
              <a:gd name="connsiteX178" fmla="*/ 788194 w 2478882"/>
              <a:gd name="connsiteY178" fmla="*/ 862013 h 1347788"/>
              <a:gd name="connsiteX179" fmla="*/ 769144 w 2478882"/>
              <a:gd name="connsiteY179" fmla="*/ 864394 h 1347788"/>
              <a:gd name="connsiteX180" fmla="*/ 750094 w 2478882"/>
              <a:gd name="connsiteY180" fmla="*/ 862013 h 1347788"/>
              <a:gd name="connsiteX181" fmla="*/ 742950 w 2478882"/>
              <a:gd name="connsiteY181" fmla="*/ 852488 h 1347788"/>
              <a:gd name="connsiteX182" fmla="*/ 742950 w 2478882"/>
              <a:gd name="connsiteY182" fmla="*/ 852488 h 1347788"/>
              <a:gd name="connsiteX183" fmla="*/ 728663 w 2478882"/>
              <a:gd name="connsiteY183" fmla="*/ 850107 h 1347788"/>
              <a:gd name="connsiteX184" fmla="*/ 711994 w 2478882"/>
              <a:gd name="connsiteY184" fmla="*/ 850107 h 1347788"/>
              <a:gd name="connsiteX185" fmla="*/ 700088 w 2478882"/>
              <a:gd name="connsiteY185" fmla="*/ 866775 h 1347788"/>
              <a:gd name="connsiteX186" fmla="*/ 681038 w 2478882"/>
              <a:gd name="connsiteY186" fmla="*/ 866775 h 1347788"/>
              <a:gd name="connsiteX187" fmla="*/ 669132 w 2478882"/>
              <a:gd name="connsiteY187" fmla="*/ 852488 h 1347788"/>
              <a:gd name="connsiteX188" fmla="*/ 666750 w 2478882"/>
              <a:gd name="connsiteY188" fmla="*/ 852488 h 1347788"/>
              <a:gd name="connsiteX189" fmla="*/ 652463 w 2478882"/>
              <a:gd name="connsiteY189" fmla="*/ 866775 h 1347788"/>
              <a:gd name="connsiteX190" fmla="*/ 652463 w 2478882"/>
              <a:gd name="connsiteY190" fmla="*/ 881063 h 1347788"/>
              <a:gd name="connsiteX191" fmla="*/ 661988 w 2478882"/>
              <a:gd name="connsiteY191" fmla="*/ 890588 h 1347788"/>
              <a:gd name="connsiteX192" fmla="*/ 704850 w 2478882"/>
              <a:gd name="connsiteY192" fmla="*/ 890588 h 1347788"/>
              <a:gd name="connsiteX193" fmla="*/ 738188 w 2478882"/>
              <a:gd name="connsiteY193" fmla="*/ 890588 h 1347788"/>
              <a:gd name="connsiteX194" fmla="*/ 776288 w 2478882"/>
              <a:gd name="connsiteY194" fmla="*/ 888207 h 1347788"/>
              <a:gd name="connsiteX195" fmla="*/ 783432 w 2478882"/>
              <a:gd name="connsiteY195" fmla="*/ 900113 h 1347788"/>
              <a:gd name="connsiteX196" fmla="*/ 783432 w 2478882"/>
              <a:gd name="connsiteY196" fmla="*/ 900113 h 1347788"/>
              <a:gd name="connsiteX197" fmla="*/ 754857 w 2478882"/>
              <a:gd name="connsiteY197" fmla="*/ 914400 h 1347788"/>
              <a:gd name="connsiteX198" fmla="*/ 735807 w 2478882"/>
              <a:gd name="connsiteY198" fmla="*/ 931069 h 1347788"/>
              <a:gd name="connsiteX199" fmla="*/ 735807 w 2478882"/>
              <a:gd name="connsiteY199" fmla="*/ 931069 h 1347788"/>
              <a:gd name="connsiteX200" fmla="*/ 707232 w 2478882"/>
              <a:gd name="connsiteY200" fmla="*/ 919163 h 1347788"/>
              <a:gd name="connsiteX201" fmla="*/ 690563 w 2478882"/>
              <a:gd name="connsiteY201" fmla="*/ 909638 h 1347788"/>
              <a:gd name="connsiteX202" fmla="*/ 652463 w 2478882"/>
              <a:gd name="connsiteY202" fmla="*/ 909638 h 1347788"/>
              <a:gd name="connsiteX203" fmla="*/ 619125 w 2478882"/>
              <a:gd name="connsiteY203" fmla="*/ 914400 h 1347788"/>
              <a:gd name="connsiteX204" fmla="*/ 600075 w 2478882"/>
              <a:gd name="connsiteY204" fmla="*/ 897732 h 1347788"/>
              <a:gd name="connsiteX205" fmla="*/ 590550 w 2478882"/>
              <a:gd name="connsiteY205" fmla="*/ 859632 h 1347788"/>
              <a:gd name="connsiteX206" fmla="*/ 581025 w 2478882"/>
              <a:gd name="connsiteY206" fmla="*/ 845344 h 1347788"/>
              <a:gd name="connsiteX207" fmla="*/ 573882 w 2478882"/>
              <a:gd name="connsiteY207" fmla="*/ 828675 h 1347788"/>
              <a:gd name="connsiteX208" fmla="*/ 559594 w 2478882"/>
              <a:gd name="connsiteY208" fmla="*/ 835819 h 1347788"/>
              <a:gd name="connsiteX209" fmla="*/ 559594 w 2478882"/>
              <a:gd name="connsiteY209" fmla="*/ 859632 h 1347788"/>
              <a:gd name="connsiteX210" fmla="*/ 545307 w 2478882"/>
              <a:gd name="connsiteY210" fmla="*/ 845344 h 1347788"/>
              <a:gd name="connsiteX211" fmla="*/ 523875 w 2478882"/>
              <a:gd name="connsiteY211" fmla="*/ 838200 h 1347788"/>
              <a:gd name="connsiteX212" fmla="*/ 500063 w 2478882"/>
              <a:gd name="connsiteY212" fmla="*/ 840582 h 1347788"/>
              <a:gd name="connsiteX213" fmla="*/ 492919 w 2478882"/>
              <a:gd name="connsiteY213" fmla="*/ 862013 h 1347788"/>
              <a:gd name="connsiteX214" fmla="*/ 481013 w 2478882"/>
              <a:gd name="connsiteY214" fmla="*/ 866775 h 1347788"/>
              <a:gd name="connsiteX215" fmla="*/ 461963 w 2478882"/>
              <a:gd name="connsiteY215" fmla="*/ 866775 h 1347788"/>
              <a:gd name="connsiteX216" fmla="*/ 433388 w 2478882"/>
              <a:gd name="connsiteY216" fmla="*/ 876300 h 1347788"/>
              <a:gd name="connsiteX217" fmla="*/ 419100 w 2478882"/>
              <a:gd name="connsiteY217" fmla="*/ 900113 h 1347788"/>
              <a:gd name="connsiteX218" fmla="*/ 426244 w 2478882"/>
              <a:gd name="connsiteY218" fmla="*/ 907257 h 1347788"/>
              <a:gd name="connsiteX219" fmla="*/ 466725 w 2478882"/>
              <a:gd name="connsiteY219" fmla="*/ 885825 h 1347788"/>
              <a:gd name="connsiteX220" fmla="*/ 488157 w 2478882"/>
              <a:gd name="connsiteY220" fmla="*/ 890588 h 1347788"/>
              <a:gd name="connsiteX221" fmla="*/ 519113 w 2478882"/>
              <a:gd name="connsiteY221" fmla="*/ 878682 h 1347788"/>
              <a:gd name="connsiteX222" fmla="*/ 552450 w 2478882"/>
              <a:gd name="connsiteY222" fmla="*/ 904875 h 1347788"/>
              <a:gd name="connsiteX223" fmla="*/ 561975 w 2478882"/>
              <a:gd name="connsiteY223" fmla="*/ 931069 h 1347788"/>
              <a:gd name="connsiteX224" fmla="*/ 590550 w 2478882"/>
              <a:gd name="connsiteY224" fmla="*/ 923925 h 1347788"/>
              <a:gd name="connsiteX225" fmla="*/ 607219 w 2478882"/>
              <a:gd name="connsiteY225" fmla="*/ 945357 h 1347788"/>
              <a:gd name="connsiteX226" fmla="*/ 645319 w 2478882"/>
              <a:gd name="connsiteY226" fmla="*/ 950119 h 1347788"/>
              <a:gd name="connsiteX227" fmla="*/ 704850 w 2478882"/>
              <a:gd name="connsiteY227" fmla="*/ 959644 h 1347788"/>
              <a:gd name="connsiteX228" fmla="*/ 745332 w 2478882"/>
              <a:gd name="connsiteY228" fmla="*/ 966788 h 1347788"/>
              <a:gd name="connsiteX229" fmla="*/ 745332 w 2478882"/>
              <a:gd name="connsiteY229" fmla="*/ 966788 h 1347788"/>
              <a:gd name="connsiteX230" fmla="*/ 764382 w 2478882"/>
              <a:gd name="connsiteY230" fmla="*/ 935832 h 1347788"/>
              <a:gd name="connsiteX231" fmla="*/ 790575 w 2478882"/>
              <a:gd name="connsiteY231" fmla="*/ 935832 h 1347788"/>
              <a:gd name="connsiteX232" fmla="*/ 828675 w 2478882"/>
              <a:gd name="connsiteY232" fmla="*/ 935832 h 1347788"/>
              <a:gd name="connsiteX233" fmla="*/ 821532 w 2478882"/>
              <a:gd name="connsiteY233" fmla="*/ 950119 h 1347788"/>
              <a:gd name="connsiteX234" fmla="*/ 812007 w 2478882"/>
              <a:gd name="connsiteY234" fmla="*/ 964407 h 1347788"/>
              <a:gd name="connsiteX235" fmla="*/ 823913 w 2478882"/>
              <a:gd name="connsiteY235" fmla="*/ 973932 h 1347788"/>
              <a:gd name="connsiteX236" fmla="*/ 800100 w 2478882"/>
              <a:gd name="connsiteY236" fmla="*/ 992982 h 1347788"/>
              <a:gd name="connsiteX237" fmla="*/ 797719 w 2478882"/>
              <a:gd name="connsiteY237" fmla="*/ 1014413 h 1347788"/>
              <a:gd name="connsiteX238" fmla="*/ 790575 w 2478882"/>
              <a:gd name="connsiteY238" fmla="*/ 1026319 h 1347788"/>
              <a:gd name="connsiteX239" fmla="*/ 764382 w 2478882"/>
              <a:gd name="connsiteY239" fmla="*/ 1031082 h 1347788"/>
              <a:gd name="connsiteX240" fmla="*/ 771525 w 2478882"/>
              <a:gd name="connsiteY240" fmla="*/ 1054894 h 1347788"/>
              <a:gd name="connsiteX241" fmla="*/ 740569 w 2478882"/>
              <a:gd name="connsiteY241" fmla="*/ 1059657 h 1347788"/>
              <a:gd name="connsiteX242" fmla="*/ 726282 w 2478882"/>
              <a:gd name="connsiteY242" fmla="*/ 1042988 h 1347788"/>
              <a:gd name="connsiteX243" fmla="*/ 695325 w 2478882"/>
              <a:gd name="connsiteY243" fmla="*/ 1045369 h 1347788"/>
              <a:gd name="connsiteX244" fmla="*/ 669132 w 2478882"/>
              <a:gd name="connsiteY244" fmla="*/ 1052513 h 1347788"/>
              <a:gd name="connsiteX245" fmla="*/ 642938 w 2478882"/>
              <a:gd name="connsiteY245" fmla="*/ 1050132 h 1347788"/>
              <a:gd name="connsiteX246" fmla="*/ 621507 w 2478882"/>
              <a:gd name="connsiteY246" fmla="*/ 1047750 h 1347788"/>
              <a:gd name="connsiteX247" fmla="*/ 621507 w 2478882"/>
              <a:gd name="connsiteY247" fmla="*/ 1033463 h 1347788"/>
              <a:gd name="connsiteX248" fmla="*/ 600075 w 2478882"/>
              <a:gd name="connsiteY248" fmla="*/ 1035844 h 1347788"/>
              <a:gd name="connsiteX249" fmla="*/ 578644 w 2478882"/>
              <a:gd name="connsiteY249" fmla="*/ 1040607 h 1347788"/>
              <a:gd name="connsiteX250" fmla="*/ 571500 w 2478882"/>
              <a:gd name="connsiteY250" fmla="*/ 1031082 h 1347788"/>
              <a:gd name="connsiteX251" fmla="*/ 571500 w 2478882"/>
              <a:gd name="connsiteY251" fmla="*/ 1019175 h 1347788"/>
              <a:gd name="connsiteX252" fmla="*/ 571500 w 2478882"/>
              <a:gd name="connsiteY252" fmla="*/ 1019175 h 1347788"/>
              <a:gd name="connsiteX253" fmla="*/ 626269 w 2478882"/>
              <a:gd name="connsiteY253" fmla="*/ 1004888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597694 w 2478882"/>
              <a:gd name="connsiteY257" fmla="*/ 988219 h 1347788"/>
              <a:gd name="connsiteX258" fmla="*/ 581025 w 2478882"/>
              <a:gd name="connsiteY258" fmla="*/ 990600 h 1347788"/>
              <a:gd name="connsiteX259" fmla="*/ 578644 w 2478882"/>
              <a:gd name="connsiteY259" fmla="*/ 969169 h 1347788"/>
              <a:gd name="connsiteX260" fmla="*/ 550069 w 2478882"/>
              <a:gd name="connsiteY260" fmla="*/ 966788 h 1347788"/>
              <a:gd name="connsiteX261" fmla="*/ 559594 w 2478882"/>
              <a:gd name="connsiteY261" fmla="*/ 988219 h 1347788"/>
              <a:gd name="connsiteX262" fmla="*/ 545307 w 2478882"/>
              <a:gd name="connsiteY262" fmla="*/ 992982 h 1347788"/>
              <a:gd name="connsiteX263" fmla="*/ 511969 w 2478882"/>
              <a:gd name="connsiteY263" fmla="*/ 988219 h 1347788"/>
              <a:gd name="connsiteX264" fmla="*/ 492919 w 2478882"/>
              <a:gd name="connsiteY264" fmla="*/ 990600 h 1347788"/>
              <a:gd name="connsiteX265" fmla="*/ 507207 w 2478882"/>
              <a:gd name="connsiteY265" fmla="*/ 1007269 h 1347788"/>
              <a:gd name="connsiteX266" fmla="*/ 516732 w 2478882"/>
              <a:gd name="connsiteY266" fmla="*/ 1019175 h 1347788"/>
              <a:gd name="connsiteX267" fmla="*/ 507207 w 2478882"/>
              <a:gd name="connsiteY267" fmla="*/ 1028700 h 1347788"/>
              <a:gd name="connsiteX268" fmla="*/ 507207 w 2478882"/>
              <a:gd name="connsiteY268" fmla="*/ 1028700 h 1347788"/>
              <a:gd name="connsiteX269" fmla="*/ 497682 w 2478882"/>
              <a:gd name="connsiteY269" fmla="*/ 1054894 h 1347788"/>
              <a:gd name="connsiteX270" fmla="*/ 469107 w 2478882"/>
              <a:gd name="connsiteY270" fmla="*/ 1076325 h 1347788"/>
              <a:gd name="connsiteX271" fmla="*/ 454819 w 2478882"/>
              <a:gd name="connsiteY271" fmla="*/ 1071563 h 1347788"/>
              <a:gd name="connsiteX272" fmla="*/ 438150 w 2478882"/>
              <a:gd name="connsiteY272" fmla="*/ 1085850 h 1347788"/>
              <a:gd name="connsiteX273" fmla="*/ 431007 w 2478882"/>
              <a:gd name="connsiteY273" fmla="*/ 1083469 h 1347788"/>
              <a:gd name="connsiteX274" fmla="*/ 433388 w 2478882"/>
              <a:gd name="connsiteY274" fmla="*/ 1059657 h 1347788"/>
              <a:gd name="connsiteX275" fmla="*/ 435769 w 2478882"/>
              <a:gd name="connsiteY275" fmla="*/ 1035844 h 1347788"/>
              <a:gd name="connsiteX276" fmla="*/ 426244 w 2478882"/>
              <a:gd name="connsiteY276" fmla="*/ 1031082 h 1347788"/>
              <a:gd name="connsiteX277" fmla="*/ 423863 w 2478882"/>
              <a:gd name="connsiteY277" fmla="*/ 1047750 h 1347788"/>
              <a:gd name="connsiteX278" fmla="*/ 416719 w 2478882"/>
              <a:gd name="connsiteY278" fmla="*/ 1062038 h 1347788"/>
              <a:gd name="connsiteX279" fmla="*/ 392907 w 2478882"/>
              <a:gd name="connsiteY279" fmla="*/ 1052513 h 1347788"/>
              <a:gd name="connsiteX280" fmla="*/ 383382 w 2478882"/>
              <a:gd name="connsiteY280" fmla="*/ 1050132 h 1347788"/>
              <a:gd name="connsiteX281" fmla="*/ 383382 w 2478882"/>
              <a:gd name="connsiteY281" fmla="*/ 1069182 h 1347788"/>
              <a:gd name="connsiteX282" fmla="*/ 404813 w 2478882"/>
              <a:gd name="connsiteY282" fmla="*/ 1088232 h 1347788"/>
              <a:gd name="connsiteX283" fmla="*/ 376238 w 2478882"/>
              <a:gd name="connsiteY283" fmla="*/ 1090613 h 1347788"/>
              <a:gd name="connsiteX284" fmla="*/ 371475 w 2478882"/>
              <a:gd name="connsiteY284" fmla="*/ 1100138 h 1347788"/>
              <a:gd name="connsiteX285" fmla="*/ 342900 w 2478882"/>
              <a:gd name="connsiteY285" fmla="*/ 1090613 h 1347788"/>
              <a:gd name="connsiteX286" fmla="*/ 342900 w 2478882"/>
              <a:gd name="connsiteY286" fmla="*/ 1109663 h 1347788"/>
              <a:gd name="connsiteX287" fmla="*/ 333375 w 2478882"/>
              <a:gd name="connsiteY287" fmla="*/ 1121569 h 1347788"/>
              <a:gd name="connsiteX288" fmla="*/ 323850 w 2478882"/>
              <a:gd name="connsiteY288" fmla="*/ 1121569 h 1347788"/>
              <a:gd name="connsiteX289" fmla="*/ 316707 w 2478882"/>
              <a:gd name="connsiteY289" fmla="*/ 1088232 h 1347788"/>
              <a:gd name="connsiteX290" fmla="*/ 290513 w 2478882"/>
              <a:gd name="connsiteY290" fmla="*/ 1073944 h 1347788"/>
              <a:gd name="connsiteX291" fmla="*/ 271463 w 2478882"/>
              <a:gd name="connsiteY291" fmla="*/ 1062038 h 1347788"/>
              <a:gd name="connsiteX292" fmla="*/ 278607 w 2478882"/>
              <a:gd name="connsiteY292" fmla="*/ 1012032 h 1347788"/>
              <a:gd name="connsiteX293" fmla="*/ 285750 w 2478882"/>
              <a:gd name="connsiteY293" fmla="*/ 978694 h 1347788"/>
              <a:gd name="connsiteX294" fmla="*/ 328613 w 2478882"/>
              <a:gd name="connsiteY294" fmla="*/ 954882 h 1347788"/>
              <a:gd name="connsiteX295" fmla="*/ 338138 w 2478882"/>
              <a:gd name="connsiteY295" fmla="*/ 938213 h 1347788"/>
              <a:gd name="connsiteX296" fmla="*/ 350044 w 2478882"/>
              <a:gd name="connsiteY296" fmla="*/ 912019 h 1347788"/>
              <a:gd name="connsiteX297" fmla="*/ 350044 w 2478882"/>
              <a:gd name="connsiteY297" fmla="*/ 912019 h 1347788"/>
              <a:gd name="connsiteX298" fmla="*/ 321469 w 2478882"/>
              <a:gd name="connsiteY298" fmla="*/ 919163 h 1347788"/>
              <a:gd name="connsiteX299" fmla="*/ 314325 w 2478882"/>
              <a:gd name="connsiteY299" fmla="*/ 895350 h 1347788"/>
              <a:gd name="connsiteX300" fmla="*/ 311944 w 2478882"/>
              <a:gd name="connsiteY300" fmla="*/ 916782 h 1347788"/>
              <a:gd name="connsiteX301" fmla="*/ 300038 w 2478882"/>
              <a:gd name="connsiteY301" fmla="*/ 950119 h 1347788"/>
              <a:gd name="connsiteX302" fmla="*/ 288132 w 2478882"/>
              <a:gd name="connsiteY302" fmla="*/ 942975 h 1347788"/>
              <a:gd name="connsiteX303" fmla="*/ 288132 w 2478882"/>
              <a:gd name="connsiteY303" fmla="*/ 919163 h 1347788"/>
              <a:gd name="connsiteX304" fmla="*/ 288132 w 2478882"/>
              <a:gd name="connsiteY304" fmla="*/ 907257 h 1347788"/>
              <a:gd name="connsiteX305" fmla="*/ 278607 w 2478882"/>
              <a:gd name="connsiteY305" fmla="*/ 895350 h 1347788"/>
              <a:gd name="connsiteX306" fmla="*/ 269082 w 2478882"/>
              <a:gd name="connsiteY306" fmla="*/ 902494 h 1347788"/>
              <a:gd name="connsiteX307" fmla="*/ 264319 w 2478882"/>
              <a:gd name="connsiteY307" fmla="*/ 938213 h 1347788"/>
              <a:gd name="connsiteX308" fmla="*/ 280988 w 2478882"/>
              <a:gd name="connsiteY308" fmla="*/ 957263 h 1347788"/>
              <a:gd name="connsiteX309" fmla="*/ 276225 w 2478882"/>
              <a:gd name="connsiteY309" fmla="*/ 976313 h 1347788"/>
              <a:gd name="connsiteX310" fmla="*/ 264319 w 2478882"/>
              <a:gd name="connsiteY310" fmla="*/ 1007269 h 1347788"/>
              <a:gd name="connsiteX311" fmla="*/ 250032 w 2478882"/>
              <a:gd name="connsiteY311" fmla="*/ 1031082 h 1347788"/>
              <a:gd name="connsiteX312" fmla="*/ 207169 w 2478882"/>
              <a:gd name="connsiteY312" fmla="*/ 1019175 h 1347788"/>
              <a:gd name="connsiteX313" fmla="*/ 200025 w 2478882"/>
              <a:gd name="connsiteY313" fmla="*/ 988219 h 1347788"/>
              <a:gd name="connsiteX314" fmla="*/ 157163 w 2478882"/>
              <a:gd name="connsiteY314" fmla="*/ 962025 h 1347788"/>
              <a:gd name="connsiteX315" fmla="*/ 104775 w 2478882"/>
              <a:gd name="connsiteY315" fmla="*/ 940594 h 1347788"/>
              <a:gd name="connsiteX316" fmla="*/ 61913 w 2478882"/>
              <a:gd name="connsiteY316" fmla="*/ 902494 h 1347788"/>
              <a:gd name="connsiteX317" fmla="*/ 35719 w 2478882"/>
              <a:gd name="connsiteY317" fmla="*/ 864394 h 1347788"/>
              <a:gd name="connsiteX318" fmla="*/ 11907 w 2478882"/>
              <a:gd name="connsiteY318" fmla="*/ 804863 h 1347788"/>
              <a:gd name="connsiteX319" fmla="*/ 0 w 2478882"/>
              <a:gd name="connsiteY319" fmla="*/ 735807 h 1347788"/>
              <a:gd name="connsiteX320" fmla="*/ 2382 w 2478882"/>
              <a:gd name="connsiteY320" fmla="*/ 676275 h 1347788"/>
              <a:gd name="connsiteX321" fmla="*/ 2382 w 2478882"/>
              <a:gd name="connsiteY321" fmla="*/ 645319 h 1347788"/>
              <a:gd name="connsiteX322" fmla="*/ 2052638 w 2478882"/>
              <a:gd name="connsiteY32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62188 w 2478882"/>
              <a:gd name="connsiteY52" fmla="*/ 1181101 h 1347788"/>
              <a:gd name="connsiteX53" fmla="*/ 2185988 w 2478882"/>
              <a:gd name="connsiteY53" fmla="*/ 12120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24088 w 2478882"/>
              <a:gd name="connsiteY58" fmla="*/ 1133476 h 1347788"/>
              <a:gd name="connsiteX59" fmla="*/ 2200275 w 2478882"/>
              <a:gd name="connsiteY59" fmla="*/ 1123950 h 1347788"/>
              <a:gd name="connsiteX60" fmla="*/ 2176463 w 2478882"/>
              <a:gd name="connsiteY60" fmla="*/ 1154907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090738 w 2478882"/>
              <a:gd name="connsiteY65" fmla="*/ 1143000 h 1347788"/>
              <a:gd name="connsiteX66" fmla="*/ 2076451 w 2478882"/>
              <a:gd name="connsiteY66" fmla="*/ 1140620 h 1347788"/>
              <a:gd name="connsiteX67" fmla="*/ 2050256 w 2478882"/>
              <a:gd name="connsiteY67" fmla="*/ 1126331 h 1347788"/>
              <a:gd name="connsiteX68" fmla="*/ 2035970 w 2478882"/>
              <a:gd name="connsiteY68" fmla="*/ 1131094 h 1347788"/>
              <a:gd name="connsiteX69" fmla="*/ 1990725 w 2478882"/>
              <a:gd name="connsiteY69" fmla="*/ 1123950 h 1347788"/>
              <a:gd name="connsiteX70" fmla="*/ 1976438 w 2478882"/>
              <a:gd name="connsiteY70" fmla="*/ 1095375 h 1347788"/>
              <a:gd name="connsiteX71" fmla="*/ 1952625 w 2478882"/>
              <a:gd name="connsiteY71" fmla="*/ 1114425 h 1347788"/>
              <a:gd name="connsiteX72" fmla="*/ 1935957 w 2478882"/>
              <a:gd name="connsiteY72" fmla="*/ 1138238 h 1347788"/>
              <a:gd name="connsiteX73" fmla="*/ 1921669 w 2478882"/>
              <a:gd name="connsiteY73" fmla="*/ 1104900 h 1347788"/>
              <a:gd name="connsiteX74" fmla="*/ 1921669 w 2478882"/>
              <a:gd name="connsiteY74" fmla="*/ 1083469 h 1347788"/>
              <a:gd name="connsiteX75" fmla="*/ 1893094 w 2478882"/>
              <a:gd name="connsiteY75" fmla="*/ 1057275 h 1347788"/>
              <a:gd name="connsiteX76" fmla="*/ 1869282 w 2478882"/>
              <a:gd name="connsiteY76" fmla="*/ 1042988 h 1347788"/>
              <a:gd name="connsiteX77" fmla="*/ 1850232 w 2478882"/>
              <a:gd name="connsiteY77" fmla="*/ 1028700 h 1347788"/>
              <a:gd name="connsiteX78" fmla="*/ 1843088 w 2478882"/>
              <a:gd name="connsiteY78" fmla="*/ 1016794 h 1347788"/>
              <a:gd name="connsiteX79" fmla="*/ 1804988 w 2478882"/>
              <a:gd name="connsiteY79" fmla="*/ 1012032 h 1347788"/>
              <a:gd name="connsiteX80" fmla="*/ 1769269 w 2478882"/>
              <a:gd name="connsiteY80" fmla="*/ 1007269 h 1347788"/>
              <a:gd name="connsiteX81" fmla="*/ 1750219 w 2478882"/>
              <a:gd name="connsiteY81" fmla="*/ 981075 h 1347788"/>
              <a:gd name="connsiteX82" fmla="*/ 1709738 w 2478882"/>
              <a:gd name="connsiteY82" fmla="*/ 962025 h 1347788"/>
              <a:gd name="connsiteX83" fmla="*/ 1678782 w 2478882"/>
              <a:gd name="connsiteY83" fmla="*/ 947738 h 1347788"/>
              <a:gd name="connsiteX84" fmla="*/ 1659732 w 2478882"/>
              <a:gd name="connsiteY84" fmla="*/ 945357 h 1347788"/>
              <a:gd name="connsiteX85" fmla="*/ 1659732 w 2478882"/>
              <a:gd name="connsiteY85" fmla="*/ 921544 h 1347788"/>
              <a:gd name="connsiteX86" fmla="*/ 1640682 w 2478882"/>
              <a:gd name="connsiteY86" fmla="*/ 928688 h 1347788"/>
              <a:gd name="connsiteX87" fmla="*/ 1640682 w 2478882"/>
              <a:gd name="connsiteY87" fmla="*/ 928688 h 1347788"/>
              <a:gd name="connsiteX88" fmla="*/ 1619250 w 2478882"/>
              <a:gd name="connsiteY88" fmla="*/ 892969 h 1347788"/>
              <a:gd name="connsiteX89" fmla="*/ 1595438 w 2478882"/>
              <a:gd name="connsiteY89" fmla="*/ 871538 h 1347788"/>
              <a:gd name="connsiteX90" fmla="*/ 1581150 w 2478882"/>
              <a:gd name="connsiteY90" fmla="*/ 864394 h 1347788"/>
              <a:gd name="connsiteX91" fmla="*/ 1581150 w 2478882"/>
              <a:gd name="connsiteY91" fmla="*/ 845344 h 1347788"/>
              <a:gd name="connsiteX92" fmla="*/ 1602582 w 2478882"/>
              <a:gd name="connsiteY92" fmla="*/ 835819 h 1347788"/>
              <a:gd name="connsiteX93" fmla="*/ 1633538 w 2478882"/>
              <a:gd name="connsiteY93" fmla="*/ 842963 h 1347788"/>
              <a:gd name="connsiteX94" fmla="*/ 1657350 w 2478882"/>
              <a:gd name="connsiteY94" fmla="*/ 828675 h 1347788"/>
              <a:gd name="connsiteX95" fmla="*/ 1669257 w 2478882"/>
              <a:gd name="connsiteY95" fmla="*/ 816769 h 1347788"/>
              <a:gd name="connsiteX96" fmla="*/ 1688307 w 2478882"/>
              <a:gd name="connsiteY96" fmla="*/ 804863 h 1347788"/>
              <a:gd name="connsiteX97" fmla="*/ 1650207 w 2478882"/>
              <a:gd name="connsiteY97" fmla="*/ 771525 h 1347788"/>
              <a:gd name="connsiteX98" fmla="*/ 1624013 w 2478882"/>
              <a:gd name="connsiteY98" fmla="*/ 778669 h 1347788"/>
              <a:gd name="connsiteX99" fmla="*/ 1626393 w 2478882"/>
              <a:gd name="connsiteY99" fmla="*/ 795338 h 1347788"/>
              <a:gd name="connsiteX100" fmla="*/ 1607344 w 2478882"/>
              <a:gd name="connsiteY100" fmla="*/ 802481 h 1347788"/>
              <a:gd name="connsiteX101" fmla="*/ 1581151 w 2478882"/>
              <a:gd name="connsiteY101" fmla="*/ 809625 h 1347788"/>
              <a:gd name="connsiteX102" fmla="*/ 1559719 w 2478882"/>
              <a:gd name="connsiteY102" fmla="*/ 819150 h 1347788"/>
              <a:gd name="connsiteX103" fmla="*/ 1552575 w 2478882"/>
              <a:gd name="connsiteY103" fmla="*/ 835819 h 1347788"/>
              <a:gd name="connsiteX104" fmla="*/ 1531144 w 2478882"/>
              <a:gd name="connsiteY104" fmla="*/ 835819 h 1347788"/>
              <a:gd name="connsiteX105" fmla="*/ 1516857 w 2478882"/>
              <a:gd name="connsiteY105" fmla="*/ 845344 h 1347788"/>
              <a:gd name="connsiteX106" fmla="*/ 1485900 w 2478882"/>
              <a:gd name="connsiteY106" fmla="*/ 840582 h 1347788"/>
              <a:gd name="connsiteX107" fmla="*/ 1438275 w 2478882"/>
              <a:gd name="connsiteY107" fmla="*/ 835819 h 1347788"/>
              <a:gd name="connsiteX108" fmla="*/ 1416844 w 2478882"/>
              <a:gd name="connsiteY108" fmla="*/ 821532 h 1347788"/>
              <a:gd name="connsiteX109" fmla="*/ 1385888 w 2478882"/>
              <a:gd name="connsiteY109" fmla="*/ 823913 h 1347788"/>
              <a:gd name="connsiteX110" fmla="*/ 1359694 w 2478882"/>
              <a:gd name="connsiteY110" fmla="*/ 833438 h 1347788"/>
              <a:gd name="connsiteX111" fmla="*/ 1343025 w 2478882"/>
              <a:gd name="connsiteY111" fmla="*/ 828675 h 1347788"/>
              <a:gd name="connsiteX112" fmla="*/ 1323975 w 2478882"/>
              <a:gd name="connsiteY112" fmla="*/ 800100 h 1347788"/>
              <a:gd name="connsiteX113" fmla="*/ 1323975 w 2478882"/>
              <a:gd name="connsiteY113" fmla="*/ 788194 h 1347788"/>
              <a:gd name="connsiteX114" fmla="*/ 1314450 w 2478882"/>
              <a:gd name="connsiteY114" fmla="*/ 812007 h 1347788"/>
              <a:gd name="connsiteX115" fmla="*/ 1319213 w 2478882"/>
              <a:gd name="connsiteY115" fmla="*/ 845344 h 1347788"/>
              <a:gd name="connsiteX116" fmla="*/ 1312069 w 2478882"/>
              <a:gd name="connsiteY116" fmla="*/ 864394 h 1347788"/>
              <a:gd name="connsiteX117" fmla="*/ 1283494 w 2478882"/>
              <a:gd name="connsiteY117" fmla="*/ 864394 h 1347788"/>
              <a:gd name="connsiteX118" fmla="*/ 1264444 w 2478882"/>
              <a:gd name="connsiteY118" fmla="*/ 850107 h 1347788"/>
              <a:gd name="connsiteX119" fmla="*/ 1243013 w 2478882"/>
              <a:gd name="connsiteY119" fmla="*/ 850107 h 1347788"/>
              <a:gd name="connsiteX120" fmla="*/ 1219200 w 2478882"/>
              <a:gd name="connsiteY120" fmla="*/ 840582 h 1347788"/>
              <a:gd name="connsiteX121" fmla="*/ 1212057 w 2478882"/>
              <a:gd name="connsiteY121" fmla="*/ 833438 h 1347788"/>
              <a:gd name="connsiteX122" fmla="*/ 1212057 w 2478882"/>
              <a:gd name="connsiteY122" fmla="*/ 809625 h 1347788"/>
              <a:gd name="connsiteX123" fmla="*/ 1214438 w 2478882"/>
              <a:gd name="connsiteY123" fmla="*/ 785813 h 1347788"/>
              <a:gd name="connsiteX124" fmla="*/ 1219200 w 2478882"/>
              <a:gd name="connsiteY124" fmla="*/ 762000 h 1347788"/>
              <a:gd name="connsiteX125" fmla="*/ 1235869 w 2478882"/>
              <a:gd name="connsiteY125" fmla="*/ 747713 h 1347788"/>
              <a:gd name="connsiteX126" fmla="*/ 1243013 w 2478882"/>
              <a:gd name="connsiteY126" fmla="*/ 740569 h 1347788"/>
              <a:gd name="connsiteX127" fmla="*/ 1233488 w 2478882"/>
              <a:gd name="connsiteY127" fmla="*/ 716757 h 1347788"/>
              <a:gd name="connsiteX128" fmla="*/ 1200150 w 2478882"/>
              <a:gd name="connsiteY128" fmla="*/ 688182 h 1347788"/>
              <a:gd name="connsiteX129" fmla="*/ 1176338 w 2478882"/>
              <a:gd name="connsiteY129" fmla="*/ 671513 h 1347788"/>
              <a:gd name="connsiteX130" fmla="*/ 1162050 w 2478882"/>
              <a:gd name="connsiteY130" fmla="*/ 652463 h 1347788"/>
              <a:gd name="connsiteX131" fmla="*/ 1162050 w 2478882"/>
              <a:gd name="connsiteY131" fmla="*/ 652463 h 1347788"/>
              <a:gd name="connsiteX132" fmla="*/ 1166813 w 2478882"/>
              <a:gd name="connsiteY132" fmla="*/ 690563 h 1347788"/>
              <a:gd name="connsiteX133" fmla="*/ 1169194 w 2478882"/>
              <a:gd name="connsiteY133" fmla="*/ 719138 h 1347788"/>
              <a:gd name="connsiteX134" fmla="*/ 1195388 w 2478882"/>
              <a:gd name="connsiteY134" fmla="*/ 731044 h 1347788"/>
              <a:gd name="connsiteX135" fmla="*/ 1204913 w 2478882"/>
              <a:gd name="connsiteY135" fmla="*/ 745332 h 1347788"/>
              <a:gd name="connsiteX136" fmla="*/ 1195388 w 2478882"/>
              <a:gd name="connsiteY136" fmla="*/ 771525 h 1347788"/>
              <a:gd name="connsiteX137" fmla="*/ 1197769 w 2478882"/>
              <a:gd name="connsiteY137" fmla="*/ 797719 h 1347788"/>
              <a:gd name="connsiteX138" fmla="*/ 1190625 w 2478882"/>
              <a:gd name="connsiteY138" fmla="*/ 819150 h 1347788"/>
              <a:gd name="connsiteX139" fmla="*/ 1195388 w 2478882"/>
              <a:gd name="connsiteY139" fmla="*/ 838200 h 1347788"/>
              <a:gd name="connsiteX140" fmla="*/ 1195388 w 2478882"/>
              <a:gd name="connsiteY140" fmla="*/ 838200 h 1347788"/>
              <a:gd name="connsiteX141" fmla="*/ 1166813 w 2478882"/>
              <a:gd name="connsiteY141" fmla="*/ 838200 h 1347788"/>
              <a:gd name="connsiteX142" fmla="*/ 1150144 w 2478882"/>
              <a:gd name="connsiteY142" fmla="*/ 838200 h 1347788"/>
              <a:gd name="connsiteX143" fmla="*/ 1131094 w 2478882"/>
              <a:gd name="connsiteY143" fmla="*/ 847725 h 1347788"/>
              <a:gd name="connsiteX144" fmla="*/ 1114425 w 2478882"/>
              <a:gd name="connsiteY144" fmla="*/ 838200 h 1347788"/>
              <a:gd name="connsiteX145" fmla="*/ 1088232 w 2478882"/>
              <a:gd name="connsiteY145" fmla="*/ 847725 h 1347788"/>
              <a:gd name="connsiteX146" fmla="*/ 1066800 w 2478882"/>
              <a:gd name="connsiteY146" fmla="*/ 854869 h 1347788"/>
              <a:gd name="connsiteX147" fmla="*/ 1059657 w 2478882"/>
              <a:gd name="connsiteY147" fmla="*/ 842963 h 1347788"/>
              <a:gd name="connsiteX148" fmla="*/ 1031082 w 2478882"/>
              <a:gd name="connsiteY148" fmla="*/ 852488 h 1347788"/>
              <a:gd name="connsiteX149" fmla="*/ 992982 w 2478882"/>
              <a:gd name="connsiteY149" fmla="*/ 823913 h 1347788"/>
              <a:gd name="connsiteX150" fmla="*/ 964407 w 2478882"/>
              <a:gd name="connsiteY150" fmla="*/ 826294 h 1347788"/>
              <a:gd name="connsiteX151" fmla="*/ 942975 w 2478882"/>
              <a:gd name="connsiteY151" fmla="*/ 835819 h 1347788"/>
              <a:gd name="connsiteX152" fmla="*/ 921544 w 2478882"/>
              <a:gd name="connsiteY152" fmla="*/ 852488 h 1347788"/>
              <a:gd name="connsiteX153" fmla="*/ 909638 w 2478882"/>
              <a:gd name="connsiteY153" fmla="*/ 833438 h 1347788"/>
              <a:gd name="connsiteX154" fmla="*/ 919163 w 2478882"/>
              <a:gd name="connsiteY154" fmla="*/ 807244 h 1347788"/>
              <a:gd name="connsiteX155" fmla="*/ 921544 w 2478882"/>
              <a:gd name="connsiteY155" fmla="*/ 797719 h 1347788"/>
              <a:gd name="connsiteX156" fmla="*/ 914400 w 2478882"/>
              <a:gd name="connsiteY156" fmla="*/ 778669 h 1347788"/>
              <a:gd name="connsiteX157" fmla="*/ 907257 w 2478882"/>
              <a:gd name="connsiteY157" fmla="*/ 771525 h 1347788"/>
              <a:gd name="connsiteX158" fmla="*/ 897732 w 2478882"/>
              <a:gd name="connsiteY158" fmla="*/ 800100 h 1347788"/>
              <a:gd name="connsiteX159" fmla="*/ 897732 w 2478882"/>
              <a:gd name="connsiteY159" fmla="*/ 823913 h 1347788"/>
              <a:gd name="connsiteX160" fmla="*/ 869157 w 2478882"/>
              <a:gd name="connsiteY160" fmla="*/ 828675 h 1347788"/>
              <a:gd name="connsiteX161" fmla="*/ 850107 w 2478882"/>
              <a:gd name="connsiteY161" fmla="*/ 833438 h 1347788"/>
              <a:gd name="connsiteX162" fmla="*/ 828675 w 2478882"/>
              <a:gd name="connsiteY162" fmla="*/ 804863 h 1347788"/>
              <a:gd name="connsiteX163" fmla="*/ 814388 w 2478882"/>
              <a:gd name="connsiteY163" fmla="*/ 783432 h 1347788"/>
              <a:gd name="connsiteX164" fmla="*/ 807244 w 2478882"/>
              <a:gd name="connsiteY164" fmla="*/ 759619 h 1347788"/>
              <a:gd name="connsiteX165" fmla="*/ 804863 w 2478882"/>
              <a:gd name="connsiteY165" fmla="*/ 733425 h 1347788"/>
              <a:gd name="connsiteX166" fmla="*/ 783432 w 2478882"/>
              <a:gd name="connsiteY166" fmla="*/ 692944 h 1347788"/>
              <a:gd name="connsiteX167" fmla="*/ 783432 w 2478882"/>
              <a:gd name="connsiteY167" fmla="*/ 719138 h 1347788"/>
              <a:gd name="connsiteX168" fmla="*/ 785813 w 2478882"/>
              <a:gd name="connsiteY168" fmla="*/ 757238 h 1347788"/>
              <a:gd name="connsiteX169" fmla="*/ 800100 w 2478882"/>
              <a:gd name="connsiteY169" fmla="*/ 792957 h 1347788"/>
              <a:gd name="connsiteX170" fmla="*/ 823913 w 2478882"/>
              <a:gd name="connsiteY170" fmla="*/ 833438 h 1347788"/>
              <a:gd name="connsiteX171" fmla="*/ 845344 w 2478882"/>
              <a:gd name="connsiteY171" fmla="*/ 854869 h 1347788"/>
              <a:gd name="connsiteX172" fmla="*/ 838200 w 2478882"/>
              <a:gd name="connsiteY172" fmla="*/ 873919 h 1347788"/>
              <a:gd name="connsiteX173" fmla="*/ 823913 w 2478882"/>
              <a:gd name="connsiteY173" fmla="*/ 902494 h 1347788"/>
              <a:gd name="connsiteX174" fmla="*/ 823913 w 2478882"/>
              <a:gd name="connsiteY174" fmla="*/ 902494 h 1347788"/>
              <a:gd name="connsiteX175" fmla="*/ 800100 w 2478882"/>
              <a:gd name="connsiteY175" fmla="*/ 902494 h 1347788"/>
              <a:gd name="connsiteX176" fmla="*/ 809625 w 2478882"/>
              <a:gd name="connsiteY176" fmla="*/ 869157 h 1347788"/>
              <a:gd name="connsiteX177" fmla="*/ 795338 w 2478882"/>
              <a:gd name="connsiteY177" fmla="*/ 885825 h 1347788"/>
              <a:gd name="connsiteX178" fmla="*/ 788194 w 2478882"/>
              <a:gd name="connsiteY178" fmla="*/ 862013 h 1347788"/>
              <a:gd name="connsiteX179" fmla="*/ 769144 w 2478882"/>
              <a:gd name="connsiteY179" fmla="*/ 864394 h 1347788"/>
              <a:gd name="connsiteX180" fmla="*/ 750094 w 2478882"/>
              <a:gd name="connsiteY180" fmla="*/ 862013 h 1347788"/>
              <a:gd name="connsiteX181" fmla="*/ 742950 w 2478882"/>
              <a:gd name="connsiteY181" fmla="*/ 852488 h 1347788"/>
              <a:gd name="connsiteX182" fmla="*/ 742950 w 2478882"/>
              <a:gd name="connsiteY182" fmla="*/ 852488 h 1347788"/>
              <a:gd name="connsiteX183" fmla="*/ 728663 w 2478882"/>
              <a:gd name="connsiteY183" fmla="*/ 850107 h 1347788"/>
              <a:gd name="connsiteX184" fmla="*/ 711994 w 2478882"/>
              <a:gd name="connsiteY184" fmla="*/ 850107 h 1347788"/>
              <a:gd name="connsiteX185" fmla="*/ 700088 w 2478882"/>
              <a:gd name="connsiteY185" fmla="*/ 866775 h 1347788"/>
              <a:gd name="connsiteX186" fmla="*/ 681038 w 2478882"/>
              <a:gd name="connsiteY186" fmla="*/ 866775 h 1347788"/>
              <a:gd name="connsiteX187" fmla="*/ 669132 w 2478882"/>
              <a:gd name="connsiteY187" fmla="*/ 852488 h 1347788"/>
              <a:gd name="connsiteX188" fmla="*/ 666750 w 2478882"/>
              <a:gd name="connsiteY188" fmla="*/ 852488 h 1347788"/>
              <a:gd name="connsiteX189" fmla="*/ 652463 w 2478882"/>
              <a:gd name="connsiteY189" fmla="*/ 866775 h 1347788"/>
              <a:gd name="connsiteX190" fmla="*/ 652463 w 2478882"/>
              <a:gd name="connsiteY190" fmla="*/ 881063 h 1347788"/>
              <a:gd name="connsiteX191" fmla="*/ 661988 w 2478882"/>
              <a:gd name="connsiteY191" fmla="*/ 890588 h 1347788"/>
              <a:gd name="connsiteX192" fmla="*/ 704850 w 2478882"/>
              <a:gd name="connsiteY192" fmla="*/ 890588 h 1347788"/>
              <a:gd name="connsiteX193" fmla="*/ 738188 w 2478882"/>
              <a:gd name="connsiteY193" fmla="*/ 890588 h 1347788"/>
              <a:gd name="connsiteX194" fmla="*/ 776288 w 2478882"/>
              <a:gd name="connsiteY194" fmla="*/ 888207 h 1347788"/>
              <a:gd name="connsiteX195" fmla="*/ 783432 w 2478882"/>
              <a:gd name="connsiteY195" fmla="*/ 900113 h 1347788"/>
              <a:gd name="connsiteX196" fmla="*/ 783432 w 2478882"/>
              <a:gd name="connsiteY196" fmla="*/ 900113 h 1347788"/>
              <a:gd name="connsiteX197" fmla="*/ 754857 w 2478882"/>
              <a:gd name="connsiteY197" fmla="*/ 914400 h 1347788"/>
              <a:gd name="connsiteX198" fmla="*/ 735807 w 2478882"/>
              <a:gd name="connsiteY198" fmla="*/ 931069 h 1347788"/>
              <a:gd name="connsiteX199" fmla="*/ 735807 w 2478882"/>
              <a:gd name="connsiteY199" fmla="*/ 931069 h 1347788"/>
              <a:gd name="connsiteX200" fmla="*/ 707232 w 2478882"/>
              <a:gd name="connsiteY200" fmla="*/ 919163 h 1347788"/>
              <a:gd name="connsiteX201" fmla="*/ 690563 w 2478882"/>
              <a:gd name="connsiteY201" fmla="*/ 909638 h 1347788"/>
              <a:gd name="connsiteX202" fmla="*/ 652463 w 2478882"/>
              <a:gd name="connsiteY202" fmla="*/ 909638 h 1347788"/>
              <a:gd name="connsiteX203" fmla="*/ 619125 w 2478882"/>
              <a:gd name="connsiteY203" fmla="*/ 914400 h 1347788"/>
              <a:gd name="connsiteX204" fmla="*/ 600075 w 2478882"/>
              <a:gd name="connsiteY204" fmla="*/ 897732 h 1347788"/>
              <a:gd name="connsiteX205" fmla="*/ 590550 w 2478882"/>
              <a:gd name="connsiteY205" fmla="*/ 859632 h 1347788"/>
              <a:gd name="connsiteX206" fmla="*/ 581025 w 2478882"/>
              <a:gd name="connsiteY206" fmla="*/ 845344 h 1347788"/>
              <a:gd name="connsiteX207" fmla="*/ 573882 w 2478882"/>
              <a:gd name="connsiteY207" fmla="*/ 828675 h 1347788"/>
              <a:gd name="connsiteX208" fmla="*/ 559594 w 2478882"/>
              <a:gd name="connsiteY208" fmla="*/ 835819 h 1347788"/>
              <a:gd name="connsiteX209" fmla="*/ 559594 w 2478882"/>
              <a:gd name="connsiteY209" fmla="*/ 859632 h 1347788"/>
              <a:gd name="connsiteX210" fmla="*/ 545307 w 2478882"/>
              <a:gd name="connsiteY210" fmla="*/ 845344 h 1347788"/>
              <a:gd name="connsiteX211" fmla="*/ 523875 w 2478882"/>
              <a:gd name="connsiteY211" fmla="*/ 838200 h 1347788"/>
              <a:gd name="connsiteX212" fmla="*/ 500063 w 2478882"/>
              <a:gd name="connsiteY212" fmla="*/ 840582 h 1347788"/>
              <a:gd name="connsiteX213" fmla="*/ 492919 w 2478882"/>
              <a:gd name="connsiteY213" fmla="*/ 862013 h 1347788"/>
              <a:gd name="connsiteX214" fmla="*/ 481013 w 2478882"/>
              <a:gd name="connsiteY214" fmla="*/ 866775 h 1347788"/>
              <a:gd name="connsiteX215" fmla="*/ 461963 w 2478882"/>
              <a:gd name="connsiteY215" fmla="*/ 866775 h 1347788"/>
              <a:gd name="connsiteX216" fmla="*/ 433388 w 2478882"/>
              <a:gd name="connsiteY216" fmla="*/ 876300 h 1347788"/>
              <a:gd name="connsiteX217" fmla="*/ 419100 w 2478882"/>
              <a:gd name="connsiteY217" fmla="*/ 900113 h 1347788"/>
              <a:gd name="connsiteX218" fmla="*/ 426244 w 2478882"/>
              <a:gd name="connsiteY218" fmla="*/ 907257 h 1347788"/>
              <a:gd name="connsiteX219" fmla="*/ 466725 w 2478882"/>
              <a:gd name="connsiteY219" fmla="*/ 885825 h 1347788"/>
              <a:gd name="connsiteX220" fmla="*/ 488157 w 2478882"/>
              <a:gd name="connsiteY220" fmla="*/ 890588 h 1347788"/>
              <a:gd name="connsiteX221" fmla="*/ 519113 w 2478882"/>
              <a:gd name="connsiteY221" fmla="*/ 878682 h 1347788"/>
              <a:gd name="connsiteX222" fmla="*/ 552450 w 2478882"/>
              <a:gd name="connsiteY222" fmla="*/ 904875 h 1347788"/>
              <a:gd name="connsiteX223" fmla="*/ 561975 w 2478882"/>
              <a:gd name="connsiteY223" fmla="*/ 931069 h 1347788"/>
              <a:gd name="connsiteX224" fmla="*/ 590550 w 2478882"/>
              <a:gd name="connsiteY224" fmla="*/ 923925 h 1347788"/>
              <a:gd name="connsiteX225" fmla="*/ 607219 w 2478882"/>
              <a:gd name="connsiteY225" fmla="*/ 945357 h 1347788"/>
              <a:gd name="connsiteX226" fmla="*/ 645319 w 2478882"/>
              <a:gd name="connsiteY226" fmla="*/ 950119 h 1347788"/>
              <a:gd name="connsiteX227" fmla="*/ 704850 w 2478882"/>
              <a:gd name="connsiteY227" fmla="*/ 959644 h 1347788"/>
              <a:gd name="connsiteX228" fmla="*/ 745332 w 2478882"/>
              <a:gd name="connsiteY228" fmla="*/ 966788 h 1347788"/>
              <a:gd name="connsiteX229" fmla="*/ 745332 w 2478882"/>
              <a:gd name="connsiteY229" fmla="*/ 966788 h 1347788"/>
              <a:gd name="connsiteX230" fmla="*/ 764382 w 2478882"/>
              <a:gd name="connsiteY230" fmla="*/ 935832 h 1347788"/>
              <a:gd name="connsiteX231" fmla="*/ 790575 w 2478882"/>
              <a:gd name="connsiteY231" fmla="*/ 935832 h 1347788"/>
              <a:gd name="connsiteX232" fmla="*/ 828675 w 2478882"/>
              <a:gd name="connsiteY232" fmla="*/ 935832 h 1347788"/>
              <a:gd name="connsiteX233" fmla="*/ 821532 w 2478882"/>
              <a:gd name="connsiteY233" fmla="*/ 950119 h 1347788"/>
              <a:gd name="connsiteX234" fmla="*/ 812007 w 2478882"/>
              <a:gd name="connsiteY234" fmla="*/ 964407 h 1347788"/>
              <a:gd name="connsiteX235" fmla="*/ 823913 w 2478882"/>
              <a:gd name="connsiteY235" fmla="*/ 973932 h 1347788"/>
              <a:gd name="connsiteX236" fmla="*/ 800100 w 2478882"/>
              <a:gd name="connsiteY236" fmla="*/ 992982 h 1347788"/>
              <a:gd name="connsiteX237" fmla="*/ 797719 w 2478882"/>
              <a:gd name="connsiteY237" fmla="*/ 1014413 h 1347788"/>
              <a:gd name="connsiteX238" fmla="*/ 790575 w 2478882"/>
              <a:gd name="connsiteY238" fmla="*/ 1026319 h 1347788"/>
              <a:gd name="connsiteX239" fmla="*/ 764382 w 2478882"/>
              <a:gd name="connsiteY239" fmla="*/ 1031082 h 1347788"/>
              <a:gd name="connsiteX240" fmla="*/ 771525 w 2478882"/>
              <a:gd name="connsiteY240" fmla="*/ 1054894 h 1347788"/>
              <a:gd name="connsiteX241" fmla="*/ 740569 w 2478882"/>
              <a:gd name="connsiteY241" fmla="*/ 1059657 h 1347788"/>
              <a:gd name="connsiteX242" fmla="*/ 726282 w 2478882"/>
              <a:gd name="connsiteY242" fmla="*/ 1042988 h 1347788"/>
              <a:gd name="connsiteX243" fmla="*/ 695325 w 2478882"/>
              <a:gd name="connsiteY243" fmla="*/ 1045369 h 1347788"/>
              <a:gd name="connsiteX244" fmla="*/ 669132 w 2478882"/>
              <a:gd name="connsiteY244" fmla="*/ 1052513 h 1347788"/>
              <a:gd name="connsiteX245" fmla="*/ 642938 w 2478882"/>
              <a:gd name="connsiteY245" fmla="*/ 1050132 h 1347788"/>
              <a:gd name="connsiteX246" fmla="*/ 621507 w 2478882"/>
              <a:gd name="connsiteY246" fmla="*/ 1047750 h 1347788"/>
              <a:gd name="connsiteX247" fmla="*/ 621507 w 2478882"/>
              <a:gd name="connsiteY247" fmla="*/ 1033463 h 1347788"/>
              <a:gd name="connsiteX248" fmla="*/ 600075 w 2478882"/>
              <a:gd name="connsiteY248" fmla="*/ 1035844 h 1347788"/>
              <a:gd name="connsiteX249" fmla="*/ 578644 w 2478882"/>
              <a:gd name="connsiteY249" fmla="*/ 1040607 h 1347788"/>
              <a:gd name="connsiteX250" fmla="*/ 571500 w 2478882"/>
              <a:gd name="connsiteY250" fmla="*/ 1031082 h 1347788"/>
              <a:gd name="connsiteX251" fmla="*/ 571500 w 2478882"/>
              <a:gd name="connsiteY251" fmla="*/ 1019175 h 1347788"/>
              <a:gd name="connsiteX252" fmla="*/ 571500 w 2478882"/>
              <a:gd name="connsiteY252" fmla="*/ 1019175 h 1347788"/>
              <a:gd name="connsiteX253" fmla="*/ 626269 w 2478882"/>
              <a:gd name="connsiteY253" fmla="*/ 1004888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597694 w 2478882"/>
              <a:gd name="connsiteY257" fmla="*/ 988219 h 1347788"/>
              <a:gd name="connsiteX258" fmla="*/ 581025 w 2478882"/>
              <a:gd name="connsiteY258" fmla="*/ 990600 h 1347788"/>
              <a:gd name="connsiteX259" fmla="*/ 578644 w 2478882"/>
              <a:gd name="connsiteY259" fmla="*/ 969169 h 1347788"/>
              <a:gd name="connsiteX260" fmla="*/ 550069 w 2478882"/>
              <a:gd name="connsiteY260" fmla="*/ 966788 h 1347788"/>
              <a:gd name="connsiteX261" fmla="*/ 559594 w 2478882"/>
              <a:gd name="connsiteY261" fmla="*/ 988219 h 1347788"/>
              <a:gd name="connsiteX262" fmla="*/ 545307 w 2478882"/>
              <a:gd name="connsiteY262" fmla="*/ 992982 h 1347788"/>
              <a:gd name="connsiteX263" fmla="*/ 511969 w 2478882"/>
              <a:gd name="connsiteY263" fmla="*/ 988219 h 1347788"/>
              <a:gd name="connsiteX264" fmla="*/ 492919 w 2478882"/>
              <a:gd name="connsiteY264" fmla="*/ 990600 h 1347788"/>
              <a:gd name="connsiteX265" fmla="*/ 507207 w 2478882"/>
              <a:gd name="connsiteY265" fmla="*/ 1007269 h 1347788"/>
              <a:gd name="connsiteX266" fmla="*/ 516732 w 2478882"/>
              <a:gd name="connsiteY266" fmla="*/ 1019175 h 1347788"/>
              <a:gd name="connsiteX267" fmla="*/ 507207 w 2478882"/>
              <a:gd name="connsiteY267" fmla="*/ 1028700 h 1347788"/>
              <a:gd name="connsiteX268" fmla="*/ 507207 w 2478882"/>
              <a:gd name="connsiteY268" fmla="*/ 1028700 h 1347788"/>
              <a:gd name="connsiteX269" fmla="*/ 497682 w 2478882"/>
              <a:gd name="connsiteY269" fmla="*/ 1054894 h 1347788"/>
              <a:gd name="connsiteX270" fmla="*/ 469107 w 2478882"/>
              <a:gd name="connsiteY270" fmla="*/ 1076325 h 1347788"/>
              <a:gd name="connsiteX271" fmla="*/ 454819 w 2478882"/>
              <a:gd name="connsiteY271" fmla="*/ 1071563 h 1347788"/>
              <a:gd name="connsiteX272" fmla="*/ 438150 w 2478882"/>
              <a:gd name="connsiteY272" fmla="*/ 1085850 h 1347788"/>
              <a:gd name="connsiteX273" fmla="*/ 431007 w 2478882"/>
              <a:gd name="connsiteY273" fmla="*/ 1083469 h 1347788"/>
              <a:gd name="connsiteX274" fmla="*/ 433388 w 2478882"/>
              <a:gd name="connsiteY274" fmla="*/ 1059657 h 1347788"/>
              <a:gd name="connsiteX275" fmla="*/ 435769 w 2478882"/>
              <a:gd name="connsiteY275" fmla="*/ 1035844 h 1347788"/>
              <a:gd name="connsiteX276" fmla="*/ 426244 w 2478882"/>
              <a:gd name="connsiteY276" fmla="*/ 1031082 h 1347788"/>
              <a:gd name="connsiteX277" fmla="*/ 423863 w 2478882"/>
              <a:gd name="connsiteY277" fmla="*/ 1047750 h 1347788"/>
              <a:gd name="connsiteX278" fmla="*/ 416719 w 2478882"/>
              <a:gd name="connsiteY278" fmla="*/ 1062038 h 1347788"/>
              <a:gd name="connsiteX279" fmla="*/ 392907 w 2478882"/>
              <a:gd name="connsiteY279" fmla="*/ 1052513 h 1347788"/>
              <a:gd name="connsiteX280" fmla="*/ 383382 w 2478882"/>
              <a:gd name="connsiteY280" fmla="*/ 1050132 h 1347788"/>
              <a:gd name="connsiteX281" fmla="*/ 383382 w 2478882"/>
              <a:gd name="connsiteY281" fmla="*/ 1069182 h 1347788"/>
              <a:gd name="connsiteX282" fmla="*/ 404813 w 2478882"/>
              <a:gd name="connsiteY282" fmla="*/ 1088232 h 1347788"/>
              <a:gd name="connsiteX283" fmla="*/ 376238 w 2478882"/>
              <a:gd name="connsiteY283" fmla="*/ 1090613 h 1347788"/>
              <a:gd name="connsiteX284" fmla="*/ 371475 w 2478882"/>
              <a:gd name="connsiteY284" fmla="*/ 1100138 h 1347788"/>
              <a:gd name="connsiteX285" fmla="*/ 342900 w 2478882"/>
              <a:gd name="connsiteY285" fmla="*/ 1090613 h 1347788"/>
              <a:gd name="connsiteX286" fmla="*/ 342900 w 2478882"/>
              <a:gd name="connsiteY286" fmla="*/ 1109663 h 1347788"/>
              <a:gd name="connsiteX287" fmla="*/ 333375 w 2478882"/>
              <a:gd name="connsiteY287" fmla="*/ 1121569 h 1347788"/>
              <a:gd name="connsiteX288" fmla="*/ 323850 w 2478882"/>
              <a:gd name="connsiteY288" fmla="*/ 1121569 h 1347788"/>
              <a:gd name="connsiteX289" fmla="*/ 316707 w 2478882"/>
              <a:gd name="connsiteY289" fmla="*/ 1088232 h 1347788"/>
              <a:gd name="connsiteX290" fmla="*/ 290513 w 2478882"/>
              <a:gd name="connsiteY290" fmla="*/ 1073944 h 1347788"/>
              <a:gd name="connsiteX291" fmla="*/ 271463 w 2478882"/>
              <a:gd name="connsiteY291" fmla="*/ 1062038 h 1347788"/>
              <a:gd name="connsiteX292" fmla="*/ 278607 w 2478882"/>
              <a:gd name="connsiteY292" fmla="*/ 1012032 h 1347788"/>
              <a:gd name="connsiteX293" fmla="*/ 285750 w 2478882"/>
              <a:gd name="connsiteY293" fmla="*/ 978694 h 1347788"/>
              <a:gd name="connsiteX294" fmla="*/ 328613 w 2478882"/>
              <a:gd name="connsiteY294" fmla="*/ 954882 h 1347788"/>
              <a:gd name="connsiteX295" fmla="*/ 338138 w 2478882"/>
              <a:gd name="connsiteY295" fmla="*/ 938213 h 1347788"/>
              <a:gd name="connsiteX296" fmla="*/ 350044 w 2478882"/>
              <a:gd name="connsiteY296" fmla="*/ 912019 h 1347788"/>
              <a:gd name="connsiteX297" fmla="*/ 350044 w 2478882"/>
              <a:gd name="connsiteY297" fmla="*/ 912019 h 1347788"/>
              <a:gd name="connsiteX298" fmla="*/ 321469 w 2478882"/>
              <a:gd name="connsiteY298" fmla="*/ 919163 h 1347788"/>
              <a:gd name="connsiteX299" fmla="*/ 314325 w 2478882"/>
              <a:gd name="connsiteY299" fmla="*/ 895350 h 1347788"/>
              <a:gd name="connsiteX300" fmla="*/ 311944 w 2478882"/>
              <a:gd name="connsiteY300" fmla="*/ 916782 h 1347788"/>
              <a:gd name="connsiteX301" fmla="*/ 300038 w 2478882"/>
              <a:gd name="connsiteY301" fmla="*/ 950119 h 1347788"/>
              <a:gd name="connsiteX302" fmla="*/ 288132 w 2478882"/>
              <a:gd name="connsiteY302" fmla="*/ 942975 h 1347788"/>
              <a:gd name="connsiteX303" fmla="*/ 288132 w 2478882"/>
              <a:gd name="connsiteY303" fmla="*/ 919163 h 1347788"/>
              <a:gd name="connsiteX304" fmla="*/ 288132 w 2478882"/>
              <a:gd name="connsiteY304" fmla="*/ 907257 h 1347788"/>
              <a:gd name="connsiteX305" fmla="*/ 278607 w 2478882"/>
              <a:gd name="connsiteY305" fmla="*/ 895350 h 1347788"/>
              <a:gd name="connsiteX306" fmla="*/ 269082 w 2478882"/>
              <a:gd name="connsiteY306" fmla="*/ 902494 h 1347788"/>
              <a:gd name="connsiteX307" fmla="*/ 264319 w 2478882"/>
              <a:gd name="connsiteY307" fmla="*/ 938213 h 1347788"/>
              <a:gd name="connsiteX308" fmla="*/ 280988 w 2478882"/>
              <a:gd name="connsiteY308" fmla="*/ 957263 h 1347788"/>
              <a:gd name="connsiteX309" fmla="*/ 276225 w 2478882"/>
              <a:gd name="connsiteY309" fmla="*/ 976313 h 1347788"/>
              <a:gd name="connsiteX310" fmla="*/ 264319 w 2478882"/>
              <a:gd name="connsiteY310" fmla="*/ 1007269 h 1347788"/>
              <a:gd name="connsiteX311" fmla="*/ 250032 w 2478882"/>
              <a:gd name="connsiteY311" fmla="*/ 1031082 h 1347788"/>
              <a:gd name="connsiteX312" fmla="*/ 207169 w 2478882"/>
              <a:gd name="connsiteY312" fmla="*/ 1019175 h 1347788"/>
              <a:gd name="connsiteX313" fmla="*/ 200025 w 2478882"/>
              <a:gd name="connsiteY313" fmla="*/ 988219 h 1347788"/>
              <a:gd name="connsiteX314" fmla="*/ 157163 w 2478882"/>
              <a:gd name="connsiteY314" fmla="*/ 962025 h 1347788"/>
              <a:gd name="connsiteX315" fmla="*/ 104775 w 2478882"/>
              <a:gd name="connsiteY315" fmla="*/ 940594 h 1347788"/>
              <a:gd name="connsiteX316" fmla="*/ 61913 w 2478882"/>
              <a:gd name="connsiteY316" fmla="*/ 902494 h 1347788"/>
              <a:gd name="connsiteX317" fmla="*/ 35719 w 2478882"/>
              <a:gd name="connsiteY317" fmla="*/ 864394 h 1347788"/>
              <a:gd name="connsiteX318" fmla="*/ 11907 w 2478882"/>
              <a:gd name="connsiteY318" fmla="*/ 804863 h 1347788"/>
              <a:gd name="connsiteX319" fmla="*/ 0 w 2478882"/>
              <a:gd name="connsiteY319" fmla="*/ 735807 h 1347788"/>
              <a:gd name="connsiteX320" fmla="*/ 2382 w 2478882"/>
              <a:gd name="connsiteY320" fmla="*/ 676275 h 1347788"/>
              <a:gd name="connsiteX321" fmla="*/ 2382 w 2478882"/>
              <a:gd name="connsiteY321" fmla="*/ 645319 h 1347788"/>
              <a:gd name="connsiteX322" fmla="*/ 2052638 w 2478882"/>
              <a:gd name="connsiteY32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297907 w 2478882"/>
              <a:gd name="connsiteY51" fmla="*/ 1233488 h 1347788"/>
              <a:gd name="connsiteX52" fmla="*/ 2262188 w 2478882"/>
              <a:gd name="connsiteY52" fmla="*/ 1181101 h 1347788"/>
              <a:gd name="connsiteX53" fmla="*/ 2219325 w 2478882"/>
              <a:gd name="connsiteY53" fmla="*/ 1173957 h 1347788"/>
              <a:gd name="connsiteX54" fmla="*/ 2185988 w 2478882"/>
              <a:gd name="connsiteY54" fmla="*/ 1212057 h 1347788"/>
              <a:gd name="connsiteX55" fmla="*/ 2164557 w 2478882"/>
              <a:gd name="connsiteY55" fmla="*/ 1207294 h 1347788"/>
              <a:gd name="connsiteX56" fmla="*/ 2193132 w 2478882"/>
              <a:gd name="connsiteY56" fmla="*/ 1188244 h 1347788"/>
              <a:gd name="connsiteX57" fmla="*/ 2178844 w 2478882"/>
              <a:gd name="connsiteY57" fmla="*/ 1185863 h 1347788"/>
              <a:gd name="connsiteX58" fmla="*/ 2183607 w 2478882"/>
              <a:gd name="connsiteY58" fmla="*/ 1169194 h 1347788"/>
              <a:gd name="connsiteX59" fmla="*/ 2224088 w 2478882"/>
              <a:gd name="connsiteY59" fmla="*/ 1133476 h 1347788"/>
              <a:gd name="connsiteX60" fmla="*/ 2200275 w 2478882"/>
              <a:gd name="connsiteY60" fmla="*/ 1123950 h 1347788"/>
              <a:gd name="connsiteX61" fmla="*/ 2176463 w 2478882"/>
              <a:gd name="connsiteY61" fmla="*/ 1154907 h 1347788"/>
              <a:gd name="connsiteX62" fmla="*/ 2155032 w 2478882"/>
              <a:gd name="connsiteY62" fmla="*/ 1164432 h 1347788"/>
              <a:gd name="connsiteX63" fmla="*/ 2147888 w 2478882"/>
              <a:gd name="connsiteY63" fmla="*/ 1152525 h 1347788"/>
              <a:gd name="connsiteX64" fmla="*/ 2138363 w 2478882"/>
              <a:gd name="connsiteY64" fmla="*/ 1147763 h 1347788"/>
              <a:gd name="connsiteX65" fmla="*/ 2119313 w 2478882"/>
              <a:gd name="connsiteY65" fmla="*/ 1152525 h 1347788"/>
              <a:gd name="connsiteX66" fmla="*/ 2090738 w 2478882"/>
              <a:gd name="connsiteY66" fmla="*/ 1143000 h 1347788"/>
              <a:gd name="connsiteX67" fmla="*/ 2076451 w 2478882"/>
              <a:gd name="connsiteY67" fmla="*/ 1140620 h 1347788"/>
              <a:gd name="connsiteX68" fmla="*/ 2050256 w 2478882"/>
              <a:gd name="connsiteY68" fmla="*/ 1126331 h 1347788"/>
              <a:gd name="connsiteX69" fmla="*/ 2035970 w 2478882"/>
              <a:gd name="connsiteY69" fmla="*/ 1131094 h 1347788"/>
              <a:gd name="connsiteX70" fmla="*/ 1990725 w 2478882"/>
              <a:gd name="connsiteY70" fmla="*/ 1123950 h 1347788"/>
              <a:gd name="connsiteX71" fmla="*/ 1976438 w 2478882"/>
              <a:gd name="connsiteY71" fmla="*/ 1095375 h 1347788"/>
              <a:gd name="connsiteX72" fmla="*/ 1952625 w 2478882"/>
              <a:gd name="connsiteY72" fmla="*/ 1114425 h 1347788"/>
              <a:gd name="connsiteX73" fmla="*/ 1935957 w 2478882"/>
              <a:gd name="connsiteY73" fmla="*/ 1138238 h 1347788"/>
              <a:gd name="connsiteX74" fmla="*/ 1921669 w 2478882"/>
              <a:gd name="connsiteY74" fmla="*/ 1104900 h 1347788"/>
              <a:gd name="connsiteX75" fmla="*/ 1921669 w 2478882"/>
              <a:gd name="connsiteY75" fmla="*/ 1083469 h 1347788"/>
              <a:gd name="connsiteX76" fmla="*/ 1893094 w 2478882"/>
              <a:gd name="connsiteY76" fmla="*/ 1057275 h 1347788"/>
              <a:gd name="connsiteX77" fmla="*/ 1869282 w 2478882"/>
              <a:gd name="connsiteY77" fmla="*/ 1042988 h 1347788"/>
              <a:gd name="connsiteX78" fmla="*/ 1850232 w 2478882"/>
              <a:gd name="connsiteY78" fmla="*/ 1028700 h 1347788"/>
              <a:gd name="connsiteX79" fmla="*/ 1843088 w 2478882"/>
              <a:gd name="connsiteY79" fmla="*/ 1016794 h 1347788"/>
              <a:gd name="connsiteX80" fmla="*/ 1804988 w 2478882"/>
              <a:gd name="connsiteY80" fmla="*/ 1012032 h 1347788"/>
              <a:gd name="connsiteX81" fmla="*/ 1769269 w 2478882"/>
              <a:gd name="connsiteY81" fmla="*/ 1007269 h 1347788"/>
              <a:gd name="connsiteX82" fmla="*/ 1750219 w 2478882"/>
              <a:gd name="connsiteY82" fmla="*/ 981075 h 1347788"/>
              <a:gd name="connsiteX83" fmla="*/ 1709738 w 2478882"/>
              <a:gd name="connsiteY83" fmla="*/ 962025 h 1347788"/>
              <a:gd name="connsiteX84" fmla="*/ 1678782 w 2478882"/>
              <a:gd name="connsiteY84" fmla="*/ 947738 h 1347788"/>
              <a:gd name="connsiteX85" fmla="*/ 1659732 w 2478882"/>
              <a:gd name="connsiteY85" fmla="*/ 945357 h 1347788"/>
              <a:gd name="connsiteX86" fmla="*/ 1659732 w 2478882"/>
              <a:gd name="connsiteY86" fmla="*/ 921544 h 1347788"/>
              <a:gd name="connsiteX87" fmla="*/ 1640682 w 2478882"/>
              <a:gd name="connsiteY87" fmla="*/ 928688 h 1347788"/>
              <a:gd name="connsiteX88" fmla="*/ 1640682 w 2478882"/>
              <a:gd name="connsiteY88" fmla="*/ 928688 h 1347788"/>
              <a:gd name="connsiteX89" fmla="*/ 1619250 w 2478882"/>
              <a:gd name="connsiteY89" fmla="*/ 892969 h 1347788"/>
              <a:gd name="connsiteX90" fmla="*/ 1595438 w 2478882"/>
              <a:gd name="connsiteY90" fmla="*/ 871538 h 1347788"/>
              <a:gd name="connsiteX91" fmla="*/ 1581150 w 2478882"/>
              <a:gd name="connsiteY91" fmla="*/ 864394 h 1347788"/>
              <a:gd name="connsiteX92" fmla="*/ 1581150 w 2478882"/>
              <a:gd name="connsiteY92" fmla="*/ 845344 h 1347788"/>
              <a:gd name="connsiteX93" fmla="*/ 1602582 w 2478882"/>
              <a:gd name="connsiteY93" fmla="*/ 835819 h 1347788"/>
              <a:gd name="connsiteX94" fmla="*/ 1633538 w 2478882"/>
              <a:gd name="connsiteY94" fmla="*/ 842963 h 1347788"/>
              <a:gd name="connsiteX95" fmla="*/ 1657350 w 2478882"/>
              <a:gd name="connsiteY95" fmla="*/ 828675 h 1347788"/>
              <a:gd name="connsiteX96" fmla="*/ 1669257 w 2478882"/>
              <a:gd name="connsiteY96" fmla="*/ 816769 h 1347788"/>
              <a:gd name="connsiteX97" fmla="*/ 1688307 w 2478882"/>
              <a:gd name="connsiteY97" fmla="*/ 804863 h 1347788"/>
              <a:gd name="connsiteX98" fmla="*/ 1650207 w 2478882"/>
              <a:gd name="connsiteY98" fmla="*/ 771525 h 1347788"/>
              <a:gd name="connsiteX99" fmla="*/ 1624013 w 2478882"/>
              <a:gd name="connsiteY99" fmla="*/ 778669 h 1347788"/>
              <a:gd name="connsiteX100" fmla="*/ 1626393 w 2478882"/>
              <a:gd name="connsiteY100" fmla="*/ 795338 h 1347788"/>
              <a:gd name="connsiteX101" fmla="*/ 1607344 w 2478882"/>
              <a:gd name="connsiteY101" fmla="*/ 802481 h 1347788"/>
              <a:gd name="connsiteX102" fmla="*/ 1581151 w 2478882"/>
              <a:gd name="connsiteY102" fmla="*/ 809625 h 1347788"/>
              <a:gd name="connsiteX103" fmla="*/ 1559719 w 2478882"/>
              <a:gd name="connsiteY103" fmla="*/ 819150 h 1347788"/>
              <a:gd name="connsiteX104" fmla="*/ 1552575 w 2478882"/>
              <a:gd name="connsiteY104" fmla="*/ 835819 h 1347788"/>
              <a:gd name="connsiteX105" fmla="*/ 1531144 w 2478882"/>
              <a:gd name="connsiteY105" fmla="*/ 835819 h 1347788"/>
              <a:gd name="connsiteX106" fmla="*/ 1516857 w 2478882"/>
              <a:gd name="connsiteY106" fmla="*/ 845344 h 1347788"/>
              <a:gd name="connsiteX107" fmla="*/ 1485900 w 2478882"/>
              <a:gd name="connsiteY107" fmla="*/ 840582 h 1347788"/>
              <a:gd name="connsiteX108" fmla="*/ 1438275 w 2478882"/>
              <a:gd name="connsiteY108" fmla="*/ 835819 h 1347788"/>
              <a:gd name="connsiteX109" fmla="*/ 1416844 w 2478882"/>
              <a:gd name="connsiteY109" fmla="*/ 821532 h 1347788"/>
              <a:gd name="connsiteX110" fmla="*/ 1385888 w 2478882"/>
              <a:gd name="connsiteY110" fmla="*/ 823913 h 1347788"/>
              <a:gd name="connsiteX111" fmla="*/ 1359694 w 2478882"/>
              <a:gd name="connsiteY111" fmla="*/ 833438 h 1347788"/>
              <a:gd name="connsiteX112" fmla="*/ 1343025 w 2478882"/>
              <a:gd name="connsiteY112" fmla="*/ 828675 h 1347788"/>
              <a:gd name="connsiteX113" fmla="*/ 1323975 w 2478882"/>
              <a:gd name="connsiteY113" fmla="*/ 800100 h 1347788"/>
              <a:gd name="connsiteX114" fmla="*/ 1323975 w 2478882"/>
              <a:gd name="connsiteY114" fmla="*/ 788194 h 1347788"/>
              <a:gd name="connsiteX115" fmla="*/ 1314450 w 2478882"/>
              <a:gd name="connsiteY115" fmla="*/ 812007 h 1347788"/>
              <a:gd name="connsiteX116" fmla="*/ 1319213 w 2478882"/>
              <a:gd name="connsiteY116" fmla="*/ 845344 h 1347788"/>
              <a:gd name="connsiteX117" fmla="*/ 1312069 w 2478882"/>
              <a:gd name="connsiteY117" fmla="*/ 864394 h 1347788"/>
              <a:gd name="connsiteX118" fmla="*/ 1283494 w 2478882"/>
              <a:gd name="connsiteY118" fmla="*/ 864394 h 1347788"/>
              <a:gd name="connsiteX119" fmla="*/ 1264444 w 2478882"/>
              <a:gd name="connsiteY119" fmla="*/ 850107 h 1347788"/>
              <a:gd name="connsiteX120" fmla="*/ 1243013 w 2478882"/>
              <a:gd name="connsiteY120" fmla="*/ 850107 h 1347788"/>
              <a:gd name="connsiteX121" fmla="*/ 1219200 w 2478882"/>
              <a:gd name="connsiteY121" fmla="*/ 840582 h 1347788"/>
              <a:gd name="connsiteX122" fmla="*/ 1212057 w 2478882"/>
              <a:gd name="connsiteY122" fmla="*/ 833438 h 1347788"/>
              <a:gd name="connsiteX123" fmla="*/ 1212057 w 2478882"/>
              <a:gd name="connsiteY123" fmla="*/ 809625 h 1347788"/>
              <a:gd name="connsiteX124" fmla="*/ 1214438 w 2478882"/>
              <a:gd name="connsiteY124" fmla="*/ 785813 h 1347788"/>
              <a:gd name="connsiteX125" fmla="*/ 1219200 w 2478882"/>
              <a:gd name="connsiteY125" fmla="*/ 762000 h 1347788"/>
              <a:gd name="connsiteX126" fmla="*/ 1235869 w 2478882"/>
              <a:gd name="connsiteY126" fmla="*/ 747713 h 1347788"/>
              <a:gd name="connsiteX127" fmla="*/ 1243013 w 2478882"/>
              <a:gd name="connsiteY127" fmla="*/ 740569 h 1347788"/>
              <a:gd name="connsiteX128" fmla="*/ 1233488 w 2478882"/>
              <a:gd name="connsiteY128" fmla="*/ 716757 h 1347788"/>
              <a:gd name="connsiteX129" fmla="*/ 1200150 w 2478882"/>
              <a:gd name="connsiteY129" fmla="*/ 688182 h 1347788"/>
              <a:gd name="connsiteX130" fmla="*/ 1176338 w 2478882"/>
              <a:gd name="connsiteY130" fmla="*/ 671513 h 1347788"/>
              <a:gd name="connsiteX131" fmla="*/ 1162050 w 2478882"/>
              <a:gd name="connsiteY131" fmla="*/ 652463 h 1347788"/>
              <a:gd name="connsiteX132" fmla="*/ 1162050 w 2478882"/>
              <a:gd name="connsiteY132" fmla="*/ 652463 h 1347788"/>
              <a:gd name="connsiteX133" fmla="*/ 1166813 w 2478882"/>
              <a:gd name="connsiteY133" fmla="*/ 690563 h 1347788"/>
              <a:gd name="connsiteX134" fmla="*/ 1169194 w 2478882"/>
              <a:gd name="connsiteY134" fmla="*/ 719138 h 1347788"/>
              <a:gd name="connsiteX135" fmla="*/ 1195388 w 2478882"/>
              <a:gd name="connsiteY135" fmla="*/ 731044 h 1347788"/>
              <a:gd name="connsiteX136" fmla="*/ 1204913 w 2478882"/>
              <a:gd name="connsiteY136" fmla="*/ 745332 h 1347788"/>
              <a:gd name="connsiteX137" fmla="*/ 1195388 w 2478882"/>
              <a:gd name="connsiteY137" fmla="*/ 771525 h 1347788"/>
              <a:gd name="connsiteX138" fmla="*/ 1197769 w 2478882"/>
              <a:gd name="connsiteY138" fmla="*/ 797719 h 1347788"/>
              <a:gd name="connsiteX139" fmla="*/ 1190625 w 2478882"/>
              <a:gd name="connsiteY139" fmla="*/ 819150 h 1347788"/>
              <a:gd name="connsiteX140" fmla="*/ 1195388 w 2478882"/>
              <a:gd name="connsiteY140" fmla="*/ 838200 h 1347788"/>
              <a:gd name="connsiteX141" fmla="*/ 1195388 w 2478882"/>
              <a:gd name="connsiteY141" fmla="*/ 838200 h 1347788"/>
              <a:gd name="connsiteX142" fmla="*/ 1166813 w 2478882"/>
              <a:gd name="connsiteY142" fmla="*/ 838200 h 1347788"/>
              <a:gd name="connsiteX143" fmla="*/ 1150144 w 2478882"/>
              <a:gd name="connsiteY143" fmla="*/ 838200 h 1347788"/>
              <a:gd name="connsiteX144" fmla="*/ 1131094 w 2478882"/>
              <a:gd name="connsiteY144" fmla="*/ 847725 h 1347788"/>
              <a:gd name="connsiteX145" fmla="*/ 1114425 w 2478882"/>
              <a:gd name="connsiteY145" fmla="*/ 838200 h 1347788"/>
              <a:gd name="connsiteX146" fmla="*/ 1088232 w 2478882"/>
              <a:gd name="connsiteY146" fmla="*/ 847725 h 1347788"/>
              <a:gd name="connsiteX147" fmla="*/ 1066800 w 2478882"/>
              <a:gd name="connsiteY147" fmla="*/ 854869 h 1347788"/>
              <a:gd name="connsiteX148" fmla="*/ 1059657 w 2478882"/>
              <a:gd name="connsiteY148" fmla="*/ 842963 h 1347788"/>
              <a:gd name="connsiteX149" fmla="*/ 1031082 w 2478882"/>
              <a:gd name="connsiteY149" fmla="*/ 852488 h 1347788"/>
              <a:gd name="connsiteX150" fmla="*/ 992982 w 2478882"/>
              <a:gd name="connsiteY150" fmla="*/ 823913 h 1347788"/>
              <a:gd name="connsiteX151" fmla="*/ 964407 w 2478882"/>
              <a:gd name="connsiteY151" fmla="*/ 826294 h 1347788"/>
              <a:gd name="connsiteX152" fmla="*/ 942975 w 2478882"/>
              <a:gd name="connsiteY152" fmla="*/ 835819 h 1347788"/>
              <a:gd name="connsiteX153" fmla="*/ 921544 w 2478882"/>
              <a:gd name="connsiteY153" fmla="*/ 852488 h 1347788"/>
              <a:gd name="connsiteX154" fmla="*/ 909638 w 2478882"/>
              <a:gd name="connsiteY154" fmla="*/ 833438 h 1347788"/>
              <a:gd name="connsiteX155" fmla="*/ 919163 w 2478882"/>
              <a:gd name="connsiteY155" fmla="*/ 807244 h 1347788"/>
              <a:gd name="connsiteX156" fmla="*/ 921544 w 2478882"/>
              <a:gd name="connsiteY156" fmla="*/ 797719 h 1347788"/>
              <a:gd name="connsiteX157" fmla="*/ 914400 w 2478882"/>
              <a:gd name="connsiteY157" fmla="*/ 778669 h 1347788"/>
              <a:gd name="connsiteX158" fmla="*/ 907257 w 2478882"/>
              <a:gd name="connsiteY158" fmla="*/ 771525 h 1347788"/>
              <a:gd name="connsiteX159" fmla="*/ 897732 w 2478882"/>
              <a:gd name="connsiteY159" fmla="*/ 800100 h 1347788"/>
              <a:gd name="connsiteX160" fmla="*/ 897732 w 2478882"/>
              <a:gd name="connsiteY160" fmla="*/ 823913 h 1347788"/>
              <a:gd name="connsiteX161" fmla="*/ 869157 w 2478882"/>
              <a:gd name="connsiteY161" fmla="*/ 828675 h 1347788"/>
              <a:gd name="connsiteX162" fmla="*/ 850107 w 2478882"/>
              <a:gd name="connsiteY162" fmla="*/ 833438 h 1347788"/>
              <a:gd name="connsiteX163" fmla="*/ 828675 w 2478882"/>
              <a:gd name="connsiteY163" fmla="*/ 804863 h 1347788"/>
              <a:gd name="connsiteX164" fmla="*/ 814388 w 2478882"/>
              <a:gd name="connsiteY164" fmla="*/ 783432 h 1347788"/>
              <a:gd name="connsiteX165" fmla="*/ 807244 w 2478882"/>
              <a:gd name="connsiteY165" fmla="*/ 759619 h 1347788"/>
              <a:gd name="connsiteX166" fmla="*/ 804863 w 2478882"/>
              <a:gd name="connsiteY166" fmla="*/ 733425 h 1347788"/>
              <a:gd name="connsiteX167" fmla="*/ 783432 w 2478882"/>
              <a:gd name="connsiteY167" fmla="*/ 692944 h 1347788"/>
              <a:gd name="connsiteX168" fmla="*/ 783432 w 2478882"/>
              <a:gd name="connsiteY168" fmla="*/ 719138 h 1347788"/>
              <a:gd name="connsiteX169" fmla="*/ 785813 w 2478882"/>
              <a:gd name="connsiteY169" fmla="*/ 757238 h 1347788"/>
              <a:gd name="connsiteX170" fmla="*/ 800100 w 2478882"/>
              <a:gd name="connsiteY170" fmla="*/ 792957 h 1347788"/>
              <a:gd name="connsiteX171" fmla="*/ 823913 w 2478882"/>
              <a:gd name="connsiteY171" fmla="*/ 833438 h 1347788"/>
              <a:gd name="connsiteX172" fmla="*/ 845344 w 2478882"/>
              <a:gd name="connsiteY172" fmla="*/ 854869 h 1347788"/>
              <a:gd name="connsiteX173" fmla="*/ 838200 w 2478882"/>
              <a:gd name="connsiteY173" fmla="*/ 873919 h 1347788"/>
              <a:gd name="connsiteX174" fmla="*/ 823913 w 2478882"/>
              <a:gd name="connsiteY174" fmla="*/ 902494 h 1347788"/>
              <a:gd name="connsiteX175" fmla="*/ 823913 w 2478882"/>
              <a:gd name="connsiteY175" fmla="*/ 902494 h 1347788"/>
              <a:gd name="connsiteX176" fmla="*/ 800100 w 2478882"/>
              <a:gd name="connsiteY176" fmla="*/ 902494 h 1347788"/>
              <a:gd name="connsiteX177" fmla="*/ 809625 w 2478882"/>
              <a:gd name="connsiteY177" fmla="*/ 869157 h 1347788"/>
              <a:gd name="connsiteX178" fmla="*/ 795338 w 2478882"/>
              <a:gd name="connsiteY178" fmla="*/ 885825 h 1347788"/>
              <a:gd name="connsiteX179" fmla="*/ 788194 w 2478882"/>
              <a:gd name="connsiteY179" fmla="*/ 862013 h 1347788"/>
              <a:gd name="connsiteX180" fmla="*/ 769144 w 2478882"/>
              <a:gd name="connsiteY180" fmla="*/ 864394 h 1347788"/>
              <a:gd name="connsiteX181" fmla="*/ 750094 w 2478882"/>
              <a:gd name="connsiteY181" fmla="*/ 862013 h 1347788"/>
              <a:gd name="connsiteX182" fmla="*/ 742950 w 2478882"/>
              <a:gd name="connsiteY182" fmla="*/ 852488 h 1347788"/>
              <a:gd name="connsiteX183" fmla="*/ 742950 w 2478882"/>
              <a:gd name="connsiteY183" fmla="*/ 852488 h 1347788"/>
              <a:gd name="connsiteX184" fmla="*/ 728663 w 2478882"/>
              <a:gd name="connsiteY184" fmla="*/ 850107 h 1347788"/>
              <a:gd name="connsiteX185" fmla="*/ 711994 w 2478882"/>
              <a:gd name="connsiteY185" fmla="*/ 850107 h 1347788"/>
              <a:gd name="connsiteX186" fmla="*/ 700088 w 2478882"/>
              <a:gd name="connsiteY186" fmla="*/ 866775 h 1347788"/>
              <a:gd name="connsiteX187" fmla="*/ 681038 w 2478882"/>
              <a:gd name="connsiteY187" fmla="*/ 866775 h 1347788"/>
              <a:gd name="connsiteX188" fmla="*/ 669132 w 2478882"/>
              <a:gd name="connsiteY188" fmla="*/ 852488 h 1347788"/>
              <a:gd name="connsiteX189" fmla="*/ 666750 w 2478882"/>
              <a:gd name="connsiteY189" fmla="*/ 852488 h 1347788"/>
              <a:gd name="connsiteX190" fmla="*/ 652463 w 2478882"/>
              <a:gd name="connsiteY190" fmla="*/ 866775 h 1347788"/>
              <a:gd name="connsiteX191" fmla="*/ 652463 w 2478882"/>
              <a:gd name="connsiteY191" fmla="*/ 881063 h 1347788"/>
              <a:gd name="connsiteX192" fmla="*/ 661988 w 2478882"/>
              <a:gd name="connsiteY192" fmla="*/ 890588 h 1347788"/>
              <a:gd name="connsiteX193" fmla="*/ 704850 w 2478882"/>
              <a:gd name="connsiteY193" fmla="*/ 890588 h 1347788"/>
              <a:gd name="connsiteX194" fmla="*/ 738188 w 2478882"/>
              <a:gd name="connsiteY194" fmla="*/ 890588 h 1347788"/>
              <a:gd name="connsiteX195" fmla="*/ 776288 w 2478882"/>
              <a:gd name="connsiteY195" fmla="*/ 888207 h 1347788"/>
              <a:gd name="connsiteX196" fmla="*/ 783432 w 2478882"/>
              <a:gd name="connsiteY196" fmla="*/ 900113 h 1347788"/>
              <a:gd name="connsiteX197" fmla="*/ 783432 w 2478882"/>
              <a:gd name="connsiteY197" fmla="*/ 900113 h 1347788"/>
              <a:gd name="connsiteX198" fmla="*/ 754857 w 2478882"/>
              <a:gd name="connsiteY198" fmla="*/ 914400 h 1347788"/>
              <a:gd name="connsiteX199" fmla="*/ 735807 w 2478882"/>
              <a:gd name="connsiteY199" fmla="*/ 931069 h 1347788"/>
              <a:gd name="connsiteX200" fmla="*/ 735807 w 2478882"/>
              <a:gd name="connsiteY200" fmla="*/ 931069 h 1347788"/>
              <a:gd name="connsiteX201" fmla="*/ 707232 w 2478882"/>
              <a:gd name="connsiteY201" fmla="*/ 919163 h 1347788"/>
              <a:gd name="connsiteX202" fmla="*/ 690563 w 2478882"/>
              <a:gd name="connsiteY202" fmla="*/ 909638 h 1347788"/>
              <a:gd name="connsiteX203" fmla="*/ 652463 w 2478882"/>
              <a:gd name="connsiteY203" fmla="*/ 909638 h 1347788"/>
              <a:gd name="connsiteX204" fmla="*/ 619125 w 2478882"/>
              <a:gd name="connsiteY204" fmla="*/ 914400 h 1347788"/>
              <a:gd name="connsiteX205" fmla="*/ 600075 w 2478882"/>
              <a:gd name="connsiteY205" fmla="*/ 897732 h 1347788"/>
              <a:gd name="connsiteX206" fmla="*/ 590550 w 2478882"/>
              <a:gd name="connsiteY206" fmla="*/ 859632 h 1347788"/>
              <a:gd name="connsiteX207" fmla="*/ 581025 w 2478882"/>
              <a:gd name="connsiteY207" fmla="*/ 845344 h 1347788"/>
              <a:gd name="connsiteX208" fmla="*/ 573882 w 2478882"/>
              <a:gd name="connsiteY208" fmla="*/ 828675 h 1347788"/>
              <a:gd name="connsiteX209" fmla="*/ 559594 w 2478882"/>
              <a:gd name="connsiteY209" fmla="*/ 835819 h 1347788"/>
              <a:gd name="connsiteX210" fmla="*/ 559594 w 2478882"/>
              <a:gd name="connsiteY210" fmla="*/ 859632 h 1347788"/>
              <a:gd name="connsiteX211" fmla="*/ 545307 w 2478882"/>
              <a:gd name="connsiteY211" fmla="*/ 845344 h 1347788"/>
              <a:gd name="connsiteX212" fmla="*/ 523875 w 2478882"/>
              <a:gd name="connsiteY212" fmla="*/ 838200 h 1347788"/>
              <a:gd name="connsiteX213" fmla="*/ 500063 w 2478882"/>
              <a:gd name="connsiteY213" fmla="*/ 840582 h 1347788"/>
              <a:gd name="connsiteX214" fmla="*/ 492919 w 2478882"/>
              <a:gd name="connsiteY214" fmla="*/ 862013 h 1347788"/>
              <a:gd name="connsiteX215" fmla="*/ 481013 w 2478882"/>
              <a:gd name="connsiteY215" fmla="*/ 866775 h 1347788"/>
              <a:gd name="connsiteX216" fmla="*/ 461963 w 2478882"/>
              <a:gd name="connsiteY216" fmla="*/ 866775 h 1347788"/>
              <a:gd name="connsiteX217" fmla="*/ 433388 w 2478882"/>
              <a:gd name="connsiteY217" fmla="*/ 876300 h 1347788"/>
              <a:gd name="connsiteX218" fmla="*/ 419100 w 2478882"/>
              <a:gd name="connsiteY218" fmla="*/ 900113 h 1347788"/>
              <a:gd name="connsiteX219" fmla="*/ 426244 w 2478882"/>
              <a:gd name="connsiteY219" fmla="*/ 907257 h 1347788"/>
              <a:gd name="connsiteX220" fmla="*/ 466725 w 2478882"/>
              <a:gd name="connsiteY220" fmla="*/ 885825 h 1347788"/>
              <a:gd name="connsiteX221" fmla="*/ 488157 w 2478882"/>
              <a:gd name="connsiteY221" fmla="*/ 890588 h 1347788"/>
              <a:gd name="connsiteX222" fmla="*/ 519113 w 2478882"/>
              <a:gd name="connsiteY222" fmla="*/ 878682 h 1347788"/>
              <a:gd name="connsiteX223" fmla="*/ 552450 w 2478882"/>
              <a:gd name="connsiteY223" fmla="*/ 904875 h 1347788"/>
              <a:gd name="connsiteX224" fmla="*/ 561975 w 2478882"/>
              <a:gd name="connsiteY224" fmla="*/ 931069 h 1347788"/>
              <a:gd name="connsiteX225" fmla="*/ 590550 w 2478882"/>
              <a:gd name="connsiteY225" fmla="*/ 923925 h 1347788"/>
              <a:gd name="connsiteX226" fmla="*/ 607219 w 2478882"/>
              <a:gd name="connsiteY226" fmla="*/ 945357 h 1347788"/>
              <a:gd name="connsiteX227" fmla="*/ 645319 w 2478882"/>
              <a:gd name="connsiteY227" fmla="*/ 950119 h 1347788"/>
              <a:gd name="connsiteX228" fmla="*/ 704850 w 2478882"/>
              <a:gd name="connsiteY228" fmla="*/ 959644 h 1347788"/>
              <a:gd name="connsiteX229" fmla="*/ 745332 w 2478882"/>
              <a:gd name="connsiteY229" fmla="*/ 966788 h 1347788"/>
              <a:gd name="connsiteX230" fmla="*/ 745332 w 2478882"/>
              <a:gd name="connsiteY230" fmla="*/ 966788 h 1347788"/>
              <a:gd name="connsiteX231" fmla="*/ 764382 w 2478882"/>
              <a:gd name="connsiteY231" fmla="*/ 935832 h 1347788"/>
              <a:gd name="connsiteX232" fmla="*/ 790575 w 2478882"/>
              <a:gd name="connsiteY232" fmla="*/ 935832 h 1347788"/>
              <a:gd name="connsiteX233" fmla="*/ 828675 w 2478882"/>
              <a:gd name="connsiteY233" fmla="*/ 935832 h 1347788"/>
              <a:gd name="connsiteX234" fmla="*/ 821532 w 2478882"/>
              <a:gd name="connsiteY234" fmla="*/ 950119 h 1347788"/>
              <a:gd name="connsiteX235" fmla="*/ 812007 w 2478882"/>
              <a:gd name="connsiteY235" fmla="*/ 964407 h 1347788"/>
              <a:gd name="connsiteX236" fmla="*/ 823913 w 2478882"/>
              <a:gd name="connsiteY236" fmla="*/ 973932 h 1347788"/>
              <a:gd name="connsiteX237" fmla="*/ 800100 w 2478882"/>
              <a:gd name="connsiteY237" fmla="*/ 992982 h 1347788"/>
              <a:gd name="connsiteX238" fmla="*/ 797719 w 2478882"/>
              <a:gd name="connsiteY238" fmla="*/ 1014413 h 1347788"/>
              <a:gd name="connsiteX239" fmla="*/ 790575 w 2478882"/>
              <a:gd name="connsiteY239" fmla="*/ 1026319 h 1347788"/>
              <a:gd name="connsiteX240" fmla="*/ 764382 w 2478882"/>
              <a:gd name="connsiteY240" fmla="*/ 1031082 h 1347788"/>
              <a:gd name="connsiteX241" fmla="*/ 771525 w 2478882"/>
              <a:gd name="connsiteY241" fmla="*/ 1054894 h 1347788"/>
              <a:gd name="connsiteX242" fmla="*/ 740569 w 2478882"/>
              <a:gd name="connsiteY242" fmla="*/ 1059657 h 1347788"/>
              <a:gd name="connsiteX243" fmla="*/ 726282 w 2478882"/>
              <a:gd name="connsiteY243" fmla="*/ 1042988 h 1347788"/>
              <a:gd name="connsiteX244" fmla="*/ 695325 w 2478882"/>
              <a:gd name="connsiteY244" fmla="*/ 1045369 h 1347788"/>
              <a:gd name="connsiteX245" fmla="*/ 669132 w 2478882"/>
              <a:gd name="connsiteY245" fmla="*/ 1052513 h 1347788"/>
              <a:gd name="connsiteX246" fmla="*/ 642938 w 2478882"/>
              <a:gd name="connsiteY246" fmla="*/ 1050132 h 1347788"/>
              <a:gd name="connsiteX247" fmla="*/ 621507 w 2478882"/>
              <a:gd name="connsiteY247" fmla="*/ 1047750 h 1347788"/>
              <a:gd name="connsiteX248" fmla="*/ 621507 w 2478882"/>
              <a:gd name="connsiteY248" fmla="*/ 1033463 h 1347788"/>
              <a:gd name="connsiteX249" fmla="*/ 600075 w 2478882"/>
              <a:gd name="connsiteY249" fmla="*/ 1035844 h 1347788"/>
              <a:gd name="connsiteX250" fmla="*/ 578644 w 2478882"/>
              <a:gd name="connsiteY250" fmla="*/ 1040607 h 1347788"/>
              <a:gd name="connsiteX251" fmla="*/ 571500 w 2478882"/>
              <a:gd name="connsiteY251" fmla="*/ 1031082 h 1347788"/>
              <a:gd name="connsiteX252" fmla="*/ 571500 w 2478882"/>
              <a:gd name="connsiteY252" fmla="*/ 1019175 h 1347788"/>
              <a:gd name="connsiteX253" fmla="*/ 571500 w 2478882"/>
              <a:gd name="connsiteY253" fmla="*/ 1019175 h 1347788"/>
              <a:gd name="connsiteX254" fmla="*/ 626269 w 2478882"/>
              <a:gd name="connsiteY254" fmla="*/ 1004888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597694 w 2478882"/>
              <a:gd name="connsiteY258" fmla="*/ 988219 h 1347788"/>
              <a:gd name="connsiteX259" fmla="*/ 581025 w 2478882"/>
              <a:gd name="connsiteY259" fmla="*/ 990600 h 1347788"/>
              <a:gd name="connsiteX260" fmla="*/ 578644 w 2478882"/>
              <a:gd name="connsiteY260" fmla="*/ 969169 h 1347788"/>
              <a:gd name="connsiteX261" fmla="*/ 550069 w 2478882"/>
              <a:gd name="connsiteY261" fmla="*/ 966788 h 1347788"/>
              <a:gd name="connsiteX262" fmla="*/ 559594 w 2478882"/>
              <a:gd name="connsiteY262" fmla="*/ 988219 h 1347788"/>
              <a:gd name="connsiteX263" fmla="*/ 545307 w 2478882"/>
              <a:gd name="connsiteY263" fmla="*/ 992982 h 1347788"/>
              <a:gd name="connsiteX264" fmla="*/ 511969 w 2478882"/>
              <a:gd name="connsiteY264" fmla="*/ 988219 h 1347788"/>
              <a:gd name="connsiteX265" fmla="*/ 492919 w 2478882"/>
              <a:gd name="connsiteY265" fmla="*/ 990600 h 1347788"/>
              <a:gd name="connsiteX266" fmla="*/ 507207 w 2478882"/>
              <a:gd name="connsiteY266" fmla="*/ 1007269 h 1347788"/>
              <a:gd name="connsiteX267" fmla="*/ 516732 w 2478882"/>
              <a:gd name="connsiteY267" fmla="*/ 1019175 h 1347788"/>
              <a:gd name="connsiteX268" fmla="*/ 507207 w 2478882"/>
              <a:gd name="connsiteY268" fmla="*/ 1028700 h 1347788"/>
              <a:gd name="connsiteX269" fmla="*/ 507207 w 2478882"/>
              <a:gd name="connsiteY269" fmla="*/ 1028700 h 1347788"/>
              <a:gd name="connsiteX270" fmla="*/ 497682 w 2478882"/>
              <a:gd name="connsiteY270" fmla="*/ 1054894 h 1347788"/>
              <a:gd name="connsiteX271" fmla="*/ 469107 w 2478882"/>
              <a:gd name="connsiteY271" fmla="*/ 1076325 h 1347788"/>
              <a:gd name="connsiteX272" fmla="*/ 454819 w 2478882"/>
              <a:gd name="connsiteY272" fmla="*/ 1071563 h 1347788"/>
              <a:gd name="connsiteX273" fmla="*/ 438150 w 2478882"/>
              <a:gd name="connsiteY273" fmla="*/ 1085850 h 1347788"/>
              <a:gd name="connsiteX274" fmla="*/ 431007 w 2478882"/>
              <a:gd name="connsiteY274" fmla="*/ 1083469 h 1347788"/>
              <a:gd name="connsiteX275" fmla="*/ 433388 w 2478882"/>
              <a:gd name="connsiteY275" fmla="*/ 1059657 h 1347788"/>
              <a:gd name="connsiteX276" fmla="*/ 435769 w 2478882"/>
              <a:gd name="connsiteY276" fmla="*/ 1035844 h 1347788"/>
              <a:gd name="connsiteX277" fmla="*/ 426244 w 2478882"/>
              <a:gd name="connsiteY277" fmla="*/ 1031082 h 1347788"/>
              <a:gd name="connsiteX278" fmla="*/ 423863 w 2478882"/>
              <a:gd name="connsiteY278" fmla="*/ 1047750 h 1347788"/>
              <a:gd name="connsiteX279" fmla="*/ 416719 w 2478882"/>
              <a:gd name="connsiteY279" fmla="*/ 1062038 h 1347788"/>
              <a:gd name="connsiteX280" fmla="*/ 392907 w 2478882"/>
              <a:gd name="connsiteY280" fmla="*/ 1052513 h 1347788"/>
              <a:gd name="connsiteX281" fmla="*/ 383382 w 2478882"/>
              <a:gd name="connsiteY281" fmla="*/ 1050132 h 1347788"/>
              <a:gd name="connsiteX282" fmla="*/ 383382 w 2478882"/>
              <a:gd name="connsiteY282" fmla="*/ 1069182 h 1347788"/>
              <a:gd name="connsiteX283" fmla="*/ 404813 w 2478882"/>
              <a:gd name="connsiteY283" fmla="*/ 1088232 h 1347788"/>
              <a:gd name="connsiteX284" fmla="*/ 376238 w 2478882"/>
              <a:gd name="connsiteY284" fmla="*/ 1090613 h 1347788"/>
              <a:gd name="connsiteX285" fmla="*/ 371475 w 2478882"/>
              <a:gd name="connsiteY285" fmla="*/ 1100138 h 1347788"/>
              <a:gd name="connsiteX286" fmla="*/ 342900 w 2478882"/>
              <a:gd name="connsiteY286" fmla="*/ 1090613 h 1347788"/>
              <a:gd name="connsiteX287" fmla="*/ 342900 w 2478882"/>
              <a:gd name="connsiteY287" fmla="*/ 1109663 h 1347788"/>
              <a:gd name="connsiteX288" fmla="*/ 333375 w 2478882"/>
              <a:gd name="connsiteY288" fmla="*/ 1121569 h 1347788"/>
              <a:gd name="connsiteX289" fmla="*/ 323850 w 2478882"/>
              <a:gd name="connsiteY289" fmla="*/ 1121569 h 1347788"/>
              <a:gd name="connsiteX290" fmla="*/ 316707 w 2478882"/>
              <a:gd name="connsiteY290" fmla="*/ 1088232 h 1347788"/>
              <a:gd name="connsiteX291" fmla="*/ 290513 w 2478882"/>
              <a:gd name="connsiteY291" fmla="*/ 1073944 h 1347788"/>
              <a:gd name="connsiteX292" fmla="*/ 271463 w 2478882"/>
              <a:gd name="connsiteY292" fmla="*/ 1062038 h 1347788"/>
              <a:gd name="connsiteX293" fmla="*/ 278607 w 2478882"/>
              <a:gd name="connsiteY293" fmla="*/ 1012032 h 1347788"/>
              <a:gd name="connsiteX294" fmla="*/ 285750 w 2478882"/>
              <a:gd name="connsiteY294" fmla="*/ 978694 h 1347788"/>
              <a:gd name="connsiteX295" fmla="*/ 328613 w 2478882"/>
              <a:gd name="connsiteY295" fmla="*/ 954882 h 1347788"/>
              <a:gd name="connsiteX296" fmla="*/ 338138 w 2478882"/>
              <a:gd name="connsiteY296" fmla="*/ 938213 h 1347788"/>
              <a:gd name="connsiteX297" fmla="*/ 350044 w 2478882"/>
              <a:gd name="connsiteY297" fmla="*/ 912019 h 1347788"/>
              <a:gd name="connsiteX298" fmla="*/ 350044 w 2478882"/>
              <a:gd name="connsiteY298" fmla="*/ 912019 h 1347788"/>
              <a:gd name="connsiteX299" fmla="*/ 321469 w 2478882"/>
              <a:gd name="connsiteY299" fmla="*/ 919163 h 1347788"/>
              <a:gd name="connsiteX300" fmla="*/ 314325 w 2478882"/>
              <a:gd name="connsiteY300" fmla="*/ 895350 h 1347788"/>
              <a:gd name="connsiteX301" fmla="*/ 311944 w 2478882"/>
              <a:gd name="connsiteY301" fmla="*/ 916782 h 1347788"/>
              <a:gd name="connsiteX302" fmla="*/ 300038 w 2478882"/>
              <a:gd name="connsiteY302" fmla="*/ 950119 h 1347788"/>
              <a:gd name="connsiteX303" fmla="*/ 288132 w 2478882"/>
              <a:gd name="connsiteY303" fmla="*/ 942975 h 1347788"/>
              <a:gd name="connsiteX304" fmla="*/ 288132 w 2478882"/>
              <a:gd name="connsiteY304" fmla="*/ 919163 h 1347788"/>
              <a:gd name="connsiteX305" fmla="*/ 288132 w 2478882"/>
              <a:gd name="connsiteY305" fmla="*/ 907257 h 1347788"/>
              <a:gd name="connsiteX306" fmla="*/ 278607 w 2478882"/>
              <a:gd name="connsiteY306" fmla="*/ 895350 h 1347788"/>
              <a:gd name="connsiteX307" fmla="*/ 269082 w 2478882"/>
              <a:gd name="connsiteY307" fmla="*/ 902494 h 1347788"/>
              <a:gd name="connsiteX308" fmla="*/ 264319 w 2478882"/>
              <a:gd name="connsiteY308" fmla="*/ 938213 h 1347788"/>
              <a:gd name="connsiteX309" fmla="*/ 280988 w 2478882"/>
              <a:gd name="connsiteY309" fmla="*/ 957263 h 1347788"/>
              <a:gd name="connsiteX310" fmla="*/ 276225 w 2478882"/>
              <a:gd name="connsiteY310" fmla="*/ 976313 h 1347788"/>
              <a:gd name="connsiteX311" fmla="*/ 264319 w 2478882"/>
              <a:gd name="connsiteY311" fmla="*/ 1007269 h 1347788"/>
              <a:gd name="connsiteX312" fmla="*/ 250032 w 2478882"/>
              <a:gd name="connsiteY312" fmla="*/ 1031082 h 1347788"/>
              <a:gd name="connsiteX313" fmla="*/ 207169 w 2478882"/>
              <a:gd name="connsiteY313" fmla="*/ 1019175 h 1347788"/>
              <a:gd name="connsiteX314" fmla="*/ 200025 w 2478882"/>
              <a:gd name="connsiteY314" fmla="*/ 988219 h 1347788"/>
              <a:gd name="connsiteX315" fmla="*/ 157163 w 2478882"/>
              <a:gd name="connsiteY315" fmla="*/ 962025 h 1347788"/>
              <a:gd name="connsiteX316" fmla="*/ 104775 w 2478882"/>
              <a:gd name="connsiteY316" fmla="*/ 940594 h 1347788"/>
              <a:gd name="connsiteX317" fmla="*/ 61913 w 2478882"/>
              <a:gd name="connsiteY317" fmla="*/ 902494 h 1347788"/>
              <a:gd name="connsiteX318" fmla="*/ 35719 w 2478882"/>
              <a:gd name="connsiteY318" fmla="*/ 864394 h 1347788"/>
              <a:gd name="connsiteX319" fmla="*/ 11907 w 2478882"/>
              <a:gd name="connsiteY319" fmla="*/ 804863 h 1347788"/>
              <a:gd name="connsiteX320" fmla="*/ 0 w 2478882"/>
              <a:gd name="connsiteY320" fmla="*/ 735807 h 1347788"/>
              <a:gd name="connsiteX321" fmla="*/ 2382 w 2478882"/>
              <a:gd name="connsiteY321" fmla="*/ 676275 h 1347788"/>
              <a:gd name="connsiteX322" fmla="*/ 2382 w 2478882"/>
              <a:gd name="connsiteY322" fmla="*/ 645319 h 1347788"/>
              <a:gd name="connsiteX323" fmla="*/ 2052638 w 2478882"/>
              <a:gd name="connsiteY323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319338 w 2478882"/>
              <a:gd name="connsiteY51" fmla="*/ 1212056 h 1347788"/>
              <a:gd name="connsiteX52" fmla="*/ 2262188 w 2478882"/>
              <a:gd name="connsiteY52" fmla="*/ 1181101 h 1347788"/>
              <a:gd name="connsiteX53" fmla="*/ 2219325 w 2478882"/>
              <a:gd name="connsiteY53" fmla="*/ 1173957 h 1347788"/>
              <a:gd name="connsiteX54" fmla="*/ 2185988 w 2478882"/>
              <a:gd name="connsiteY54" fmla="*/ 1212057 h 1347788"/>
              <a:gd name="connsiteX55" fmla="*/ 2164557 w 2478882"/>
              <a:gd name="connsiteY55" fmla="*/ 1207294 h 1347788"/>
              <a:gd name="connsiteX56" fmla="*/ 2193132 w 2478882"/>
              <a:gd name="connsiteY56" fmla="*/ 1188244 h 1347788"/>
              <a:gd name="connsiteX57" fmla="*/ 2178844 w 2478882"/>
              <a:gd name="connsiteY57" fmla="*/ 1185863 h 1347788"/>
              <a:gd name="connsiteX58" fmla="*/ 2183607 w 2478882"/>
              <a:gd name="connsiteY58" fmla="*/ 1169194 h 1347788"/>
              <a:gd name="connsiteX59" fmla="*/ 2224088 w 2478882"/>
              <a:gd name="connsiteY59" fmla="*/ 1133476 h 1347788"/>
              <a:gd name="connsiteX60" fmla="*/ 2200275 w 2478882"/>
              <a:gd name="connsiteY60" fmla="*/ 1123950 h 1347788"/>
              <a:gd name="connsiteX61" fmla="*/ 2176463 w 2478882"/>
              <a:gd name="connsiteY61" fmla="*/ 1154907 h 1347788"/>
              <a:gd name="connsiteX62" fmla="*/ 2155032 w 2478882"/>
              <a:gd name="connsiteY62" fmla="*/ 1164432 h 1347788"/>
              <a:gd name="connsiteX63" fmla="*/ 2147888 w 2478882"/>
              <a:gd name="connsiteY63" fmla="*/ 1152525 h 1347788"/>
              <a:gd name="connsiteX64" fmla="*/ 2138363 w 2478882"/>
              <a:gd name="connsiteY64" fmla="*/ 1147763 h 1347788"/>
              <a:gd name="connsiteX65" fmla="*/ 2119313 w 2478882"/>
              <a:gd name="connsiteY65" fmla="*/ 1152525 h 1347788"/>
              <a:gd name="connsiteX66" fmla="*/ 2090738 w 2478882"/>
              <a:gd name="connsiteY66" fmla="*/ 1143000 h 1347788"/>
              <a:gd name="connsiteX67" fmla="*/ 2076451 w 2478882"/>
              <a:gd name="connsiteY67" fmla="*/ 1140620 h 1347788"/>
              <a:gd name="connsiteX68" fmla="*/ 2050256 w 2478882"/>
              <a:gd name="connsiteY68" fmla="*/ 1126331 h 1347788"/>
              <a:gd name="connsiteX69" fmla="*/ 2035970 w 2478882"/>
              <a:gd name="connsiteY69" fmla="*/ 1131094 h 1347788"/>
              <a:gd name="connsiteX70" fmla="*/ 1990725 w 2478882"/>
              <a:gd name="connsiteY70" fmla="*/ 1123950 h 1347788"/>
              <a:gd name="connsiteX71" fmla="*/ 1976438 w 2478882"/>
              <a:gd name="connsiteY71" fmla="*/ 1095375 h 1347788"/>
              <a:gd name="connsiteX72" fmla="*/ 1952625 w 2478882"/>
              <a:gd name="connsiteY72" fmla="*/ 1114425 h 1347788"/>
              <a:gd name="connsiteX73" fmla="*/ 1935957 w 2478882"/>
              <a:gd name="connsiteY73" fmla="*/ 1138238 h 1347788"/>
              <a:gd name="connsiteX74" fmla="*/ 1921669 w 2478882"/>
              <a:gd name="connsiteY74" fmla="*/ 1104900 h 1347788"/>
              <a:gd name="connsiteX75" fmla="*/ 1921669 w 2478882"/>
              <a:gd name="connsiteY75" fmla="*/ 1083469 h 1347788"/>
              <a:gd name="connsiteX76" fmla="*/ 1893094 w 2478882"/>
              <a:gd name="connsiteY76" fmla="*/ 1057275 h 1347788"/>
              <a:gd name="connsiteX77" fmla="*/ 1869282 w 2478882"/>
              <a:gd name="connsiteY77" fmla="*/ 1042988 h 1347788"/>
              <a:gd name="connsiteX78" fmla="*/ 1850232 w 2478882"/>
              <a:gd name="connsiteY78" fmla="*/ 1028700 h 1347788"/>
              <a:gd name="connsiteX79" fmla="*/ 1843088 w 2478882"/>
              <a:gd name="connsiteY79" fmla="*/ 1016794 h 1347788"/>
              <a:gd name="connsiteX80" fmla="*/ 1804988 w 2478882"/>
              <a:gd name="connsiteY80" fmla="*/ 1012032 h 1347788"/>
              <a:gd name="connsiteX81" fmla="*/ 1769269 w 2478882"/>
              <a:gd name="connsiteY81" fmla="*/ 1007269 h 1347788"/>
              <a:gd name="connsiteX82" fmla="*/ 1750219 w 2478882"/>
              <a:gd name="connsiteY82" fmla="*/ 981075 h 1347788"/>
              <a:gd name="connsiteX83" fmla="*/ 1709738 w 2478882"/>
              <a:gd name="connsiteY83" fmla="*/ 962025 h 1347788"/>
              <a:gd name="connsiteX84" fmla="*/ 1678782 w 2478882"/>
              <a:gd name="connsiteY84" fmla="*/ 947738 h 1347788"/>
              <a:gd name="connsiteX85" fmla="*/ 1659732 w 2478882"/>
              <a:gd name="connsiteY85" fmla="*/ 945357 h 1347788"/>
              <a:gd name="connsiteX86" fmla="*/ 1659732 w 2478882"/>
              <a:gd name="connsiteY86" fmla="*/ 921544 h 1347788"/>
              <a:gd name="connsiteX87" fmla="*/ 1640682 w 2478882"/>
              <a:gd name="connsiteY87" fmla="*/ 928688 h 1347788"/>
              <a:gd name="connsiteX88" fmla="*/ 1640682 w 2478882"/>
              <a:gd name="connsiteY88" fmla="*/ 928688 h 1347788"/>
              <a:gd name="connsiteX89" fmla="*/ 1619250 w 2478882"/>
              <a:gd name="connsiteY89" fmla="*/ 892969 h 1347788"/>
              <a:gd name="connsiteX90" fmla="*/ 1595438 w 2478882"/>
              <a:gd name="connsiteY90" fmla="*/ 871538 h 1347788"/>
              <a:gd name="connsiteX91" fmla="*/ 1581150 w 2478882"/>
              <a:gd name="connsiteY91" fmla="*/ 864394 h 1347788"/>
              <a:gd name="connsiteX92" fmla="*/ 1581150 w 2478882"/>
              <a:gd name="connsiteY92" fmla="*/ 845344 h 1347788"/>
              <a:gd name="connsiteX93" fmla="*/ 1602582 w 2478882"/>
              <a:gd name="connsiteY93" fmla="*/ 835819 h 1347788"/>
              <a:gd name="connsiteX94" fmla="*/ 1633538 w 2478882"/>
              <a:gd name="connsiteY94" fmla="*/ 842963 h 1347788"/>
              <a:gd name="connsiteX95" fmla="*/ 1657350 w 2478882"/>
              <a:gd name="connsiteY95" fmla="*/ 828675 h 1347788"/>
              <a:gd name="connsiteX96" fmla="*/ 1669257 w 2478882"/>
              <a:gd name="connsiteY96" fmla="*/ 816769 h 1347788"/>
              <a:gd name="connsiteX97" fmla="*/ 1688307 w 2478882"/>
              <a:gd name="connsiteY97" fmla="*/ 804863 h 1347788"/>
              <a:gd name="connsiteX98" fmla="*/ 1650207 w 2478882"/>
              <a:gd name="connsiteY98" fmla="*/ 771525 h 1347788"/>
              <a:gd name="connsiteX99" fmla="*/ 1624013 w 2478882"/>
              <a:gd name="connsiteY99" fmla="*/ 778669 h 1347788"/>
              <a:gd name="connsiteX100" fmla="*/ 1626393 w 2478882"/>
              <a:gd name="connsiteY100" fmla="*/ 795338 h 1347788"/>
              <a:gd name="connsiteX101" fmla="*/ 1607344 w 2478882"/>
              <a:gd name="connsiteY101" fmla="*/ 802481 h 1347788"/>
              <a:gd name="connsiteX102" fmla="*/ 1581151 w 2478882"/>
              <a:gd name="connsiteY102" fmla="*/ 809625 h 1347788"/>
              <a:gd name="connsiteX103" fmla="*/ 1559719 w 2478882"/>
              <a:gd name="connsiteY103" fmla="*/ 819150 h 1347788"/>
              <a:gd name="connsiteX104" fmla="*/ 1552575 w 2478882"/>
              <a:gd name="connsiteY104" fmla="*/ 835819 h 1347788"/>
              <a:gd name="connsiteX105" fmla="*/ 1531144 w 2478882"/>
              <a:gd name="connsiteY105" fmla="*/ 835819 h 1347788"/>
              <a:gd name="connsiteX106" fmla="*/ 1516857 w 2478882"/>
              <a:gd name="connsiteY106" fmla="*/ 845344 h 1347788"/>
              <a:gd name="connsiteX107" fmla="*/ 1485900 w 2478882"/>
              <a:gd name="connsiteY107" fmla="*/ 840582 h 1347788"/>
              <a:gd name="connsiteX108" fmla="*/ 1438275 w 2478882"/>
              <a:gd name="connsiteY108" fmla="*/ 835819 h 1347788"/>
              <a:gd name="connsiteX109" fmla="*/ 1416844 w 2478882"/>
              <a:gd name="connsiteY109" fmla="*/ 821532 h 1347788"/>
              <a:gd name="connsiteX110" fmla="*/ 1385888 w 2478882"/>
              <a:gd name="connsiteY110" fmla="*/ 823913 h 1347788"/>
              <a:gd name="connsiteX111" fmla="*/ 1359694 w 2478882"/>
              <a:gd name="connsiteY111" fmla="*/ 833438 h 1347788"/>
              <a:gd name="connsiteX112" fmla="*/ 1343025 w 2478882"/>
              <a:gd name="connsiteY112" fmla="*/ 828675 h 1347788"/>
              <a:gd name="connsiteX113" fmla="*/ 1323975 w 2478882"/>
              <a:gd name="connsiteY113" fmla="*/ 800100 h 1347788"/>
              <a:gd name="connsiteX114" fmla="*/ 1323975 w 2478882"/>
              <a:gd name="connsiteY114" fmla="*/ 788194 h 1347788"/>
              <a:gd name="connsiteX115" fmla="*/ 1314450 w 2478882"/>
              <a:gd name="connsiteY115" fmla="*/ 812007 h 1347788"/>
              <a:gd name="connsiteX116" fmla="*/ 1319213 w 2478882"/>
              <a:gd name="connsiteY116" fmla="*/ 845344 h 1347788"/>
              <a:gd name="connsiteX117" fmla="*/ 1312069 w 2478882"/>
              <a:gd name="connsiteY117" fmla="*/ 864394 h 1347788"/>
              <a:gd name="connsiteX118" fmla="*/ 1283494 w 2478882"/>
              <a:gd name="connsiteY118" fmla="*/ 864394 h 1347788"/>
              <a:gd name="connsiteX119" fmla="*/ 1264444 w 2478882"/>
              <a:gd name="connsiteY119" fmla="*/ 850107 h 1347788"/>
              <a:gd name="connsiteX120" fmla="*/ 1243013 w 2478882"/>
              <a:gd name="connsiteY120" fmla="*/ 850107 h 1347788"/>
              <a:gd name="connsiteX121" fmla="*/ 1219200 w 2478882"/>
              <a:gd name="connsiteY121" fmla="*/ 840582 h 1347788"/>
              <a:gd name="connsiteX122" fmla="*/ 1212057 w 2478882"/>
              <a:gd name="connsiteY122" fmla="*/ 833438 h 1347788"/>
              <a:gd name="connsiteX123" fmla="*/ 1212057 w 2478882"/>
              <a:gd name="connsiteY123" fmla="*/ 809625 h 1347788"/>
              <a:gd name="connsiteX124" fmla="*/ 1214438 w 2478882"/>
              <a:gd name="connsiteY124" fmla="*/ 785813 h 1347788"/>
              <a:gd name="connsiteX125" fmla="*/ 1219200 w 2478882"/>
              <a:gd name="connsiteY125" fmla="*/ 762000 h 1347788"/>
              <a:gd name="connsiteX126" fmla="*/ 1235869 w 2478882"/>
              <a:gd name="connsiteY126" fmla="*/ 747713 h 1347788"/>
              <a:gd name="connsiteX127" fmla="*/ 1243013 w 2478882"/>
              <a:gd name="connsiteY127" fmla="*/ 740569 h 1347788"/>
              <a:gd name="connsiteX128" fmla="*/ 1233488 w 2478882"/>
              <a:gd name="connsiteY128" fmla="*/ 716757 h 1347788"/>
              <a:gd name="connsiteX129" fmla="*/ 1200150 w 2478882"/>
              <a:gd name="connsiteY129" fmla="*/ 688182 h 1347788"/>
              <a:gd name="connsiteX130" fmla="*/ 1176338 w 2478882"/>
              <a:gd name="connsiteY130" fmla="*/ 671513 h 1347788"/>
              <a:gd name="connsiteX131" fmla="*/ 1162050 w 2478882"/>
              <a:gd name="connsiteY131" fmla="*/ 652463 h 1347788"/>
              <a:gd name="connsiteX132" fmla="*/ 1162050 w 2478882"/>
              <a:gd name="connsiteY132" fmla="*/ 652463 h 1347788"/>
              <a:gd name="connsiteX133" fmla="*/ 1166813 w 2478882"/>
              <a:gd name="connsiteY133" fmla="*/ 690563 h 1347788"/>
              <a:gd name="connsiteX134" fmla="*/ 1169194 w 2478882"/>
              <a:gd name="connsiteY134" fmla="*/ 719138 h 1347788"/>
              <a:gd name="connsiteX135" fmla="*/ 1195388 w 2478882"/>
              <a:gd name="connsiteY135" fmla="*/ 731044 h 1347788"/>
              <a:gd name="connsiteX136" fmla="*/ 1204913 w 2478882"/>
              <a:gd name="connsiteY136" fmla="*/ 745332 h 1347788"/>
              <a:gd name="connsiteX137" fmla="*/ 1195388 w 2478882"/>
              <a:gd name="connsiteY137" fmla="*/ 771525 h 1347788"/>
              <a:gd name="connsiteX138" fmla="*/ 1197769 w 2478882"/>
              <a:gd name="connsiteY138" fmla="*/ 797719 h 1347788"/>
              <a:gd name="connsiteX139" fmla="*/ 1190625 w 2478882"/>
              <a:gd name="connsiteY139" fmla="*/ 819150 h 1347788"/>
              <a:gd name="connsiteX140" fmla="*/ 1195388 w 2478882"/>
              <a:gd name="connsiteY140" fmla="*/ 838200 h 1347788"/>
              <a:gd name="connsiteX141" fmla="*/ 1195388 w 2478882"/>
              <a:gd name="connsiteY141" fmla="*/ 838200 h 1347788"/>
              <a:gd name="connsiteX142" fmla="*/ 1166813 w 2478882"/>
              <a:gd name="connsiteY142" fmla="*/ 838200 h 1347788"/>
              <a:gd name="connsiteX143" fmla="*/ 1150144 w 2478882"/>
              <a:gd name="connsiteY143" fmla="*/ 838200 h 1347788"/>
              <a:gd name="connsiteX144" fmla="*/ 1131094 w 2478882"/>
              <a:gd name="connsiteY144" fmla="*/ 847725 h 1347788"/>
              <a:gd name="connsiteX145" fmla="*/ 1114425 w 2478882"/>
              <a:gd name="connsiteY145" fmla="*/ 838200 h 1347788"/>
              <a:gd name="connsiteX146" fmla="*/ 1088232 w 2478882"/>
              <a:gd name="connsiteY146" fmla="*/ 847725 h 1347788"/>
              <a:gd name="connsiteX147" fmla="*/ 1066800 w 2478882"/>
              <a:gd name="connsiteY147" fmla="*/ 854869 h 1347788"/>
              <a:gd name="connsiteX148" fmla="*/ 1059657 w 2478882"/>
              <a:gd name="connsiteY148" fmla="*/ 842963 h 1347788"/>
              <a:gd name="connsiteX149" fmla="*/ 1031082 w 2478882"/>
              <a:gd name="connsiteY149" fmla="*/ 852488 h 1347788"/>
              <a:gd name="connsiteX150" fmla="*/ 992982 w 2478882"/>
              <a:gd name="connsiteY150" fmla="*/ 823913 h 1347788"/>
              <a:gd name="connsiteX151" fmla="*/ 964407 w 2478882"/>
              <a:gd name="connsiteY151" fmla="*/ 826294 h 1347788"/>
              <a:gd name="connsiteX152" fmla="*/ 942975 w 2478882"/>
              <a:gd name="connsiteY152" fmla="*/ 835819 h 1347788"/>
              <a:gd name="connsiteX153" fmla="*/ 921544 w 2478882"/>
              <a:gd name="connsiteY153" fmla="*/ 852488 h 1347788"/>
              <a:gd name="connsiteX154" fmla="*/ 909638 w 2478882"/>
              <a:gd name="connsiteY154" fmla="*/ 833438 h 1347788"/>
              <a:gd name="connsiteX155" fmla="*/ 919163 w 2478882"/>
              <a:gd name="connsiteY155" fmla="*/ 807244 h 1347788"/>
              <a:gd name="connsiteX156" fmla="*/ 921544 w 2478882"/>
              <a:gd name="connsiteY156" fmla="*/ 797719 h 1347788"/>
              <a:gd name="connsiteX157" fmla="*/ 914400 w 2478882"/>
              <a:gd name="connsiteY157" fmla="*/ 778669 h 1347788"/>
              <a:gd name="connsiteX158" fmla="*/ 907257 w 2478882"/>
              <a:gd name="connsiteY158" fmla="*/ 771525 h 1347788"/>
              <a:gd name="connsiteX159" fmla="*/ 897732 w 2478882"/>
              <a:gd name="connsiteY159" fmla="*/ 800100 h 1347788"/>
              <a:gd name="connsiteX160" fmla="*/ 897732 w 2478882"/>
              <a:gd name="connsiteY160" fmla="*/ 823913 h 1347788"/>
              <a:gd name="connsiteX161" fmla="*/ 869157 w 2478882"/>
              <a:gd name="connsiteY161" fmla="*/ 828675 h 1347788"/>
              <a:gd name="connsiteX162" fmla="*/ 850107 w 2478882"/>
              <a:gd name="connsiteY162" fmla="*/ 833438 h 1347788"/>
              <a:gd name="connsiteX163" fmla="*/ 828675 w 2478882"/>
              <a:gd name="connsiteY163" fmla="*/ 804863 h 1347788"/>
              <a:gd name="connsiteX164" fmla="*/ 814388 w 2478882"/>
              <a:gd name="connsiteY164" fmla="*/ 783432 h 1347788"/>
              <a:gd name="connsiteX165" fmla="*/ 807244 w 2478882"/>
              <a:gd name="connsiteY165" fmla="*/ 759619 h 1347788"/>
              <a:gd name="connsiteX166" fmla="*/ 804863 w 2478882"/>
              <a:gd name="connsiteY166" fmla="*/ 733425 h 1347788"/>
              <a:gd name="connsiteX167" fmla="*/ 783432 w 2478882"/>
              <a:gd name="connsiteY167" fmla="*/ 692944 h 1347788"/>
              <a:gd name="connsiteX168" fmla="*/ 783432 w 2478882"/>
              <a:gd name="connsiteY168" fmla="*/ 719138 h 1347788"/>
              <a:gd name="connsiteX169" fmla="*/ 785813 w 2478882"/>
              <a:gd name="connsiteY169" fmla="*/ 757238 h 1347788"/>
              <a:gd name="connsiteX170" fmla="*/ 800100 w 2478882"/>
              <a:gd name="connsiteY170" fmla="*/ 792957 h 1347788"/>
              <a:gd name="connsiteX171" fmla="*/ 823913 w 2478882"/>
              <a:gd name="connsiteY171" fmla="*/ 833438 h 1347788"/>
              <a:gd name="connsiteX172" fmla="*/ 845344 w 2478882"/>
              <a:gd name="connsiteY172" fmla="*/ 854869 h 1347788"/>
              <a:gd name="connsiteX173" fmla="*/ 838200 w 2478882"/>
              <a:gd name="connsiteY173" fmla="*/ 873919 h 1347788"/>
              <a:gd name="connsiteX174" fmla="*/ 823913 w 2478882"/>
              <a:gd name="connsiteY174" fmla="*/ 902494 h 1347788"/>
              <a:gd name="connsiteX175" fmla="*/ 823913 w 2478882"/>
              <a:gd name="connsiteY175" fmla="*/ 902494 h 1347788"/>
              <a:gd name="connsiteX176" fmla="*/ 800100 w 2478882"/>
              <a:gd name="connsiteY176" fmla="*/ 902494 h 1347788"/>
              <a:gd name="connsiteX177" fmla="*/ 809625 w 2478882"/>
              <a:gd name="connsiteY177" fmla="*/ 869157 h 1347788"/>
              <a:gd name="connsiteX178" fmla="*/ 795338 w 2478882"/>
              <a:gd name="connsiteY178" fmla="*/ 885825 h 1347788"/>
              <a:gd name="connsiteX179" fmla="*/ 788194 w 2478882"/>
              <a:gd name="connsiteY179" fmla="*/ 862013 h 1347788"/>
              <a:gd name="connsiteX180" fmla="*/ 769144 w 2478882"/>
              <a:gd name="connsiteY180" fmla="*/ 864394 h 1347788"/>
              <a:gd name="connsiteX181" fmla="*/ 750094 w 2478882"/>
              <a:gd name="connsiteY181" fmla="*/ 862013 h 1347788"/>
              <a:gd name="connsiteX182" fmla="*/ 742950 w 2478882"/>
              <a:gd name="connsiteY182" fmla="*/ 852488 h 1347788"/>
              <a:gd name="connsiteX183" fmla="*/ 742950 w 2478882"/>
              <a:gd name="connsiteY183" fmla="*/ 852488 h 1347788"/>
              <a:gd name="connsiteX184" fmla="*/ 728663 w 2478882"/>
              <a:gd name="connsiteY184" fmla="*/ 850107 h 1347788"/>
              <a:gd name="connsiteX185" fmla="*/ 711994 w 2478882"/>
              <a:gd name="connsiteY185" fmla="*/ 850107 h 1347788"/>
              <a:gd name="connsiteX186" fmla="*/ 700088 w 2478882"/>
              <a:gd name="connsiteY186" fmla="*/ 866775 h 1347788"/>
              <a:gd name="connsiteX187" fmla="*/ 681038 w 2478882"/>
              <a:gd name="connsiteY187" fmla="*/ 866775 h 1347788"/>
              <a:gd name="connsiteX188" fmla="*/ 669132 w 2478882"/>
              <a:gd name="connsiteY188" fmla="*/ 852488 h 1347788"/>
              <a:gd name="connsiteX189" fmla="*/ 666750 w 2478882"/>
              <a:gd name="connsiteY189" fmla="*/ 852488 h 1347788"/>
              <a:gd name="connsiteX190" fmla="*/ 652463 w 2478882"/>
              <a:gd name="connsiteY190" fmla="*/ 866775 h 1347788"/>
              <a:gd name="connsiteX191" fmla="*/ 652463 w 2478882"/>
              <a:gd name="connsiteY191" fmla="*/ 881063 h 1347788"/>
              <a:gd name="connsiteX192" fmla="*/ 661988 w 2478882"/>
              <a:gd name="connsiteY192" fmla="*/ 890588 h 1347788"/>
              <a:gd name="connsiteX193" fmla="*/ 704850 w 2478882"/>
              <a:gd name="connsiteY193" fmla="*/ 890588 h 1347788"/>
              <a:gd name="connsiteX194" fmla="*/ 738188 w 2478882"/>
              <a:gd name="connsiteY194" fmla="*/ 890588 h 1347788"/>
              <a:gd name="connsiteX195" fmla="*/ 776288 w 2478882"/>
              <a:gd name="connsiteY195" fmla="*/ 888207 h 1347788"/>
              <a:gd name="connsiteX196" fmla="*/ 783432 w 2478882"/>
              <a:gd name="connsiteY196" fmla="*/ 900113 h 1347788"/>
              <a:gd name="connsiteX197" fmla="*/ 783432 w 2478882"/>
              <a:gd name="connsiteY197" fmla="*/ 900113 h 1347788"/>
              <a:gd name="connsiteX198" fmla="*/ 754857 w 2478882"/>
              <a:gd name="connsiteY198" fmla="*/ 914400 h 1347788"/>
              <a:gd name="connsiteX199" fmla="*/ 735807 w 2478882"/>
              <a:gd name="connsiteY199" fmla="*/ 931069 h 1347788"/>
              <a:gd name="connsiteX200" fmla="*/ 735807 w 2478882"/>
              <a:gd name="connsiteY200" fmla="*/ 931069 h 1347788"/>
              <a:gd name="connsiteX201" fmla="*/ 707232 w 2478882"/>
              <a:gd name="connsiteY201" fmla="*/ 919163 h 1347788"/>
              <a:gd name="connsiteX202" fmla="*/ 690563 w 2478882"/>
              <a:gd name="connsiteY202" fmla="*/ 909638 h 1347788"/>
              <a:gd name="connsiteX203" fmla="*/ 652463 w 2478882"/>
              <a:gd name="connsiteY203" fmla="*/ 909638 h 1347788"/>
              <a:gd name="connsiteX204" fmla="*/ 619125 w 2478882"/>
              <a:gd name="connsiteY204" fmla="*/ 914400 h 1347788"/>
              <a:gd name="connsiteX205" fmla="*/ 600075 w 2478882"/>
              <a:gd name="connsiteY205" fmla="*/ 897732 h 1347788"/>
              <a:gd name="connsiteX206" fmla="*/ 590550 w 2478882"/>
              <a:gd name="connsiteY206" fmla="*/ 859632 h 1347788"/>
              <a:gd name="connsiteX207" fmla="*/ 581025 w 2478882"/>
              <a:gd name="connsiteY207" fmla="*/ 845344 h 1347788"/>
              <a:gd name="connsiteX208" fmla="*/ 573882 w 2478882"/>
              <a:gd name="connsiteY208" fmla="*/ 828675 h 1347788"/>
              <a:gd name="connsiteX209" fmla="*/ 559594 w 2478882"/>
              <a:gd name="connsiteY209" fmla="*/ 835819 h 1347788"/>
              <a:gd name="connsiteX210" fmla="*/ 559594 w 2478882"/>
              <a:gd name="connsiteY210" fmla="*/ 859632 h 1347788"/>
              <a:gd name="connsiteX211" fmla="*/ 545307 w 2478882"/>
              <a:gd name="connsiteY211" fmla="*/ 845344 h 1347788"/>
              <a:gd name="connsiteX212" fmla="*/ 523875 w 2478882"/>
              <a:gd name="connsiteY212" fmla="*/ 838200 h 1347788"/>
              <a:gd name="connsiteX213" fmla="*/ 500063 w 2478882"/>
              <a:gd name="connsiteY213" fmla="*/ 840582 h 1347788"/>
              <a:gd name="connsiteX214" fmla="*/ 492919 w 2478882"/>
              <a:gd name="connsiteY214" fmla="*/ 862013 h 1347788"/>
              <a:gd name="connsiteX215" fmla="*/ 481013 w 2478882"/>
              <a:gd name="connsiteY215" fmla="*/ 866775 h 1347788"/>
              <a:gd name="connsiteX216" fmla="*/ 461963 w 2478882"/>
              <a:gd name="connsiteY216" fmla="*/ 866775 h 1347788"/>
              <a:gd name="connsiteX217" fmla="*/ 433388 w 2478882"/>
              <a:gd name="connsiteY217" fmla="*/ 876300 h 1347788"/>
              <a:gd name="connsiteX218" fmla="*/ 419100 w 2478882"/>
              <a:gd name="connsiteY218" fmla="*/ 900113 h 1347788"/>
              <a:gd name="connsiteX219" fmla="*/ 426244 w 2478882"/>
              <a:gd name="connsiteY219" fmla="*/ 907257 h 1347788"/>
              <a:gd name="connsiteX220" fmla="*/ 466725 w 2478882"/>
              <a:gd name="connsiteY220" fmla="*/ 885825 h 1347788"/>
              <a:gd name="connsiteX221" fmla="*/ 488157 w 2478882"/>
              <a:gd name="connsiteY221" fmla="*/ 890588 h 1347788"/>
              <a:gd name="connsiteX222" fmla="*/ 519113 w 2478882"/>
              <a:gd name="connsiteY222" fmla="*/ 878682 h 1347788"/>
              <a:gd name="connsiteX223" fmla="*/ 552450 w 2478882"/>
              <a:gd name="connsiteY223" fmla="*/ 904875 h 1347788"/>
              <a:gd name="connsiteX224" fmla="*/ 561975 w 2478882"/>
              <a:gd name="connsiteY224" fmla="*/ 931069 h 1347788"/>
              <a:gd name="connsiteX225" fmla="*/ 590550 w 2478882"/>
              <a:gd name="connsiteY225" fmla="*/ 923925 h 1347788"/>
              <a:gd name="connsiteX226" fmla="*/ 607219 w 2478882"/>
              <a:gd name="connsiteY226" fmla="*/ 945357 h 1347788"/>
              <a:gd name="connsiteX227" fmla="*/ 645319 w 2478882"/>
              <a:gd name="connsiteY227" fmla="*/ 950119 h 1347788"/>
              <a:gd name="connsiteX228" fmla="*/ 704850 w 2478882"/>
              <a:gd name="connsiteY228" fmla="*/ 959644 h 1347788"/>
              <a:gd name="connsiteX229" fmla="*/ 745332 w 2478882"/>
              <a:gd name="connsiteY229" fmla="*/ 966788 h 1347788"/>
              <a:gd name="connsiteX230" fmla="*/ 745332 w 2478882"/>
              <a:gd name="connsiteY230" fmla="*/ 966788 h 1347788"/>
              <a:gd name="connsiteX231" fmla="*/ 764382 w 2478882"/>
              <a:gd name="connsiteY231" fmla="*/ 935832 h 1347788"/>
              <a:gd name="connsiteX232" fmla="*/ 790575 w 2478882"/>
              <a:gd name="connsiteY232" fmla="*/ 935832 h 1347788"/>
              <a:gd name="connsiteX233" fmla="*/ 828675 w 2478882"/>
              <a:gd name="connsiteY233" fmla="*/ 935832 h 1347788"/>
              <a:gd name="connsiteX234" fmla="*/ 821532 w 2478882"/>
              <a:gd name="connsiteY234" fmla="*/ 950119 h 1347788"/>
              <a:gd name="connsiteX235" fmla="*/ 812007 w 2478882"/>
              <a:gd name="connsiteY235" fmla="*/ 964407 h 1347788"/>
              <a:gd name="connsiteX236" fmla="*/ 823913 w 2478882"/>
              <a:gd name="connsiteY236" fmla="*/ 973932 h 1347788"/>
              <a:gd name="connsiteX237" fmla="*/ 800100 w 2478882"/>
              <a:gd name="connsiteY237" fmla="*/ 992982 h 1347788"/>
              <a:gd name="connsiteX238" fmla="*/ 797719 w 2478882"/>
              <a:gd name="connsiteY238" fmla="*/ 1014413 h 1347788"/>
              <a:gd name="connsiteX239" fmla="*/ 790575 w 2478882"/>
              <a:gd name="connsiteY239" fmla="*/ 1026319 h 1347788"/>
              <a:gd name="connsiteX240" fmla="*/ 764382 w 2478882"/>
              <a:gd name="connsiteY240" fmla="*/ 1031082 h 1347788"/>
              <a:gd name="connsiteX241" fmla="*/ 771525 w 2478882"/>
              <a:gd name="connsiteY241" fmla="*/ 1054894 h 1347788"/>
              <a:gd name="connsiteX242" fmla="*/ 740569 w 2478882"/>
              <a:gd name="connsiteY242" fmla="*/ 1059657 h 1347788"/>
              <a:gd name="connsiteX243" fmla="*/ 726282 w 2478882"/>
              <a:gd name="connsiteY243" fmla="*/ 1042988 h 1347788"/>
              <a:gd name="connsiteX244" fmla="*/ 695325 w 2478882"/>
              <a:gd name="connsiteY244" fmla="*/ 1045369 h 1347788"/>
              <a:gd name="connsiteX245" fmla="*/ 669132 w 2478882"/>
              <a:gd name="connsiteY245" fmla="*/ 1052513 h 1347788"/>
              <a:gd name="connsiteX246" fmla="*/ 642938 w 2478882"/>
              <a:gd name="connsiteY246" fmla="*/ 1050132 h 1347788"/>
              <a:gd name="connsiteX247" fmla="*/ 621507 w 2478882"/>
              <a:gd name="connsiteY247" fmla="*/ 1047750 h 1347788"/>
              <a:gd name="connsiteX248" fmla="*/ 621507 w 2478882"/>
              <a:gd name="connsiteY248" fmla="*/ 1033463 h 1347788"/>
              <a:gd name="connsiteX249" fmla="*/ 600075 w 2478882"/>
              <a:gd name="connsiteY249" fmla="*/ 1035844 h 1347788"/>
              <a:gd name="connsiteX250" fmla="*/ 578644 w 2478882"/>
              <a:gd name="connsiteY250" fmla="*/ 1040607 h 1347788"/>
              <a:gd name="connsiteX251" fmla="*/ 571500 w 2478882"/>
              <a:gd name="connsiteY251" fmla="*/ 1031082 h 1347788"/>
              <a:gd name="connsiteX252" fmla="*/ 571500 w 2478882"/>
              <a:gd name="connsiteY252" fmla="*/ 1019175 h 1347788"/>
              <a:gd name="connsiteX253" fmla="*/ 571500 w 2478882"/>
              <a:gd name="connsiteY253" fmla="*/ 1019175 h 1347788"/>
              <a:gd name="connsiteX254" fmla="*/ 626269 w 2478882"/>
              <a:gd name="connsiteY254" fmla="*/ 1004888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647700 w 2478882"/>
              <a:gd name="connsiteY257" fmla="*/ 988219 h 1347788"/>
              <a:gd name="connsiteX258" fmla="*/ 597694 w 2478882"/>
              <a:gd name="connsiteY258" fmla="*/ 988219 h 1347788"/>
              <a:gd name="connsiteX259" fmla="*/ 581025 w 2478882"/>
              <a:gd name="connsiteY259" fmla="*/ 990600 h 1347788"/>
              <a:gd name="connsiteX260" fmla="*/ 578644 w 2478882"/>
              <a:gd name="connsiteY260" fmla="*/ 969169 h 1347788"/>
              <a:gd name="connsiteX261" fmla="*/ 550069 w 2478882"/>
              <a:gd name="connsiteY261" fmla="*/ 966788 h 1347788"/>
              <a:gd name="connsiteX262" fmla="*/ 559594 w 2478882"/>
              <a:gd name="connsiteY262" fmla="*/ 988219 h 1347788"/>
              <a:gd name="connsiteX263" fmla="*/ 545307 w 2478882"/>
              <a:gd name="connsiteY263" fmla="*/ 992982 h 1347788"/>
              <a:gd name="connsiteX264" fmla="*/ 511969 w 2478882"/>
              <a:gd name="connsiteY264" fmla="*/ 988219 h 1347788"/>
              <a:gd name="connsiteX265" fmla="*/ 492919 w 2478882"/>
              <a:gd name="connsiteY265" fmla="*/ 990600 h 1347788"/>
              <a:gd name="connsiteX266" fmla="*/ 507207 w 2478882"/>
              <a:gd name="connsiteY266" fmla="*/ 1007269 h 1347788"/>
              <a:gd name="connsiteX267" fmla="*/ 516732 w 2478882"/>
              <a:gd name="connsiteY267" fmla="*/ 1019175 h 1347788"/>
              <a:gd name="connsiteX268" fmla="*/ 507207 w 2478882"/>
              <a:gd name="connsiteY268" fmla="*/ 1028700 h 1347788"/>
              <a:gd name="connsiteX269" fmla="*/ 507207 w 2478882"/>
              <a:gd name="connsiteY269" fmla="*/ 1028700 h 1347788"/>
              <a:gd name="connsiteX270" fmla="*/ 497682 w 2478882"/>
              <a:gd name="connsiteY270" fmla="*/ 1054894 h 1347788"/>
              <a:gd name="connsiteX271" fmla="*/ 469107 w 2478882"/>
              <a:gd name="connsiteY271" fmla="*/ 1076325 h 1347788"/>
              <a:gd name="connsiteX272" fmla="*/ 454819 w 2478882"/>
              <a:gd name="connsiteY272" fmla="*/ 1071563 h 1347788"/>
              <a:gd name="connsiteX273" fmla="*/ 438150 w 2478882"/>
              <a:gd name="connsiteY273" fmla="*/ 1085850 h 1347788"/>
              <a:gd name="connsiteX274" fmla="*/ 431007 w 2478882"/>
              <a:gd name="connsiteY274" fmla="*/ 1083469 h 1347788"/>
              <a:gd name="connsiteX275" fmla="*/ 433388 w 2478882"/>
              <a:gd name="connsiteY275" fmla="*/ 1059657 h 1347788"/>
              <a:gd name="connsiteX276" fmla="*/ 435769 w 2478882"/>
              <a:gd name="connsiteY276" fmla="*/ 1035844 h 1347788"/>
              <a:gd name="connsiteX277" fmla="*/ 426244 w 2478882"/>
              <a:gd name="connsiteY277" fmla="*/ 1031082 h 1347788"/>
              <a:gd name="connsiteX278" fmla="*/ 423863 w 2478882"/>
              <a:gd name="connsiteY278" fmla="*/ 1047750 h 1347788"/>
              <a:gd name="connsiteX279" fmla="*/ 416719 w 2478882"/>
              <a:gd name="connsiteY279" fmla="*/ 1062038 h 1347788"/>
              <a:gd name="connsiteX280" fmla="*/ 392907 w 2478882"/>
              <a:gd name="connsiteY280" fmla="*/ 1052513 h 1347788"/>
              <a:gd name="connsiteX281" fmla="*/ 383382 w 2478882"/>
              <a:gd name="connsiteY281" fmla="*/ 1050132 h 1347788"/>
              <a:gd name="connsiteX282" fmla="*/ 383382 w 2478882"/>
              <a:gd name="connsiteY282" fmla="*/ 1069182 h 1347788"/>
              <a:gd name="connsiteX283" fmla="*/ 404813 w 2478882"/>
              <a:gd name="connsiteY283" fmla="*/ 1088232 h 1347788"/>
              <a:gd name="connsiteX284" fmla="*/ 376238 w 2478882"/>
              <a:gd name="connsiteY284" fmla="*/ 1090613 h 1347788"/>
              <a:gd name="connsiteX285" fmla="*/ 371475 w 2478882"/>
              <a:gd name="connsiteY285" fmla="*/ 1100138 h 1347788"/>
              <a:gd name="connsiteX286" fmla="*/ 342900 w 2478882"/>
              <a:gd name="connsiteY286" fmla="*/ 1090613 h 1347788"/>
              <a:gd name="connsiteX287" fmla="*/ 342900 w 2478882"/>
              <a:gd name="connsiteY287" fmla="*/ 1109663 h 1347788"/>
              <a:gd name="connsiteX288" fmla="*/ 333375 w 2478882"/>
              <a:gd name="connsiteY288" fmla="*/ 1121569 h 1347788"/>
              <a:gd name="connsiteX289" fmla="*/ 323850 w 2478882"/>
              <a:gd name="connsiteY289" fmla="*/ 1121569 h 1347788"/>
              <a:gd name="connsiteX290" fmla="*/ 316707 w 2478882"/>
              <a:gd name="connsiteY290" fmla="*/ 1088232 h 1347788"/>
              <a:gd name="connsiteX291" fmla="*/ 290513 w 2478882"/>
              <a:gd name="connsiteY291" fmla="*/ 1073944 h 1347788"/>
              <a:gd name="connsiteX292" fmla="*/ 271463 w 2478882"/>
              <a:gd name="connsiteY292" fmla="*/ 1062038 h 1347788"/>
              <a:gd name="connsiteX293" fmla="*/ 278607 w 2478882"/>
              <a:gd name="connsiteY293" fmla="*/ 1012032 h 1347788"/>
              <a:gd name="connsiteX294" fmla="*/ 285750 w 2478882"/>
              <a:gd name="connsiteY294" fmla="*/ 978694 h 1347788"/>
              <a:gd name="connsiteX295" fmla="*/ 328613 w 2478882"/>
              <a:gd name="connsiteY295" fmla="*/ 954882 h 1347788"/>
              <a:gd name="connsiteX296" fmla="*/ 338138 w 2478882"/>
              <a:gd name="connsiteY296" fmla="*/ 938213 h 1347788"/>
              <a:gd name="connsiteX297" fmla="*/ 350044 w 2478882"/>
              <a:gd name="connsiteY297" fmla="*/ 912019 h 1347788"/>
              <a:gd name="connsiteX298" fmla="*/ 350044 w 2478882"/>
              <a:gd name="connsiteY298" fmla="*/ 912019 h 1347788"/>
              <a:gd name="connsiteX299" fmla="*/ 321469 w 2478882"/>
              <a:gd name="connsiteY299" fmla="*/ 919163 h 1347788"/>
              <a:gd name="connsiteX300" fmla="*/ 314325 w 2478882"/>
              <a:gd name="connsiteY300" fmla="*/ 895350 h 1347788"/>
              <a:gd name="connsiteX301" fmla="*/ 311944 w 2478882"/>
              <a:gd name="connsiteY301" fmla="*/ 916782 h 1347788"/>
              <a:gd name="connsiteX302" fmla="*/ 300038 w 2478882"/>
              <a:gd name="connsiteY302" fmla="*/ 950119 h 1347788"/>
              <a:gd name="connsiteX303" fmla="*/ 288132 w 2478882"/>
              <a:gd name="connsiteY303" fmla="*/ 942975 h 1347788"/>
              <a:gd name="connsiteX304" fmla="*/ 288132 w 2478882"/>
              <a:gd name="connsiteY304" fmla="*/ 919163 h 1347788"/>
              <a:gd name="connsiteX305" fmla="*/ 288132 w 2478882"/>
              <a:gd name="connsiteY305" fmla="*/ 907257 h 1347788"/>
              <a:gd name="connsiteX306" fmla="*/ 278607 w 2478882"/>
              <a:gd name="connsiteY306" fmla="*/ 895350 h 1347788"/>
              <a:gd name="connsiteX307" fmla="*/ 269082 w 2478882"/>
              <a:gd name="connsiteY307" fmla="*/ 902494 h 1347788"/>
              <a:gd name="connsiteX308" fmla="*/ 264319 w 2478882"/>
              <a:gd name="connsiteY308" fmla="*/ 938213 h 1347788"/>
              <a:gd name="connsiteX309" fmla="*/ 280988 w 2478882"/>
              <a:gd name="connsiteY309" fmla="*/ 957263 h 1347788"/>
              <a:gd name="connsiteX310" fmla="*/ 276225 w 2478882"/>
              <a:gd name="connsiteY310" fmla="*/ 976313 h 1347788"/>
              <a:gd name="connsiteX311" fmla="*/ 264319 w 2478882"/>
              <a:gd name="connsiteY311" fmla="*/ 1007269 h 1347788"/>
              <a:gd name="connsiteX312" fmla="*/ 250032 w 2478882"/>
              <a:gd name="connsiteY312" fmla="*/ 1031082 h 1347788"/>
              <a:gd name="connsiteX313" fmla="*/ 207169 w 2478882"/>
              <a:gd name="connsiteY313" fmla="*/ 1019175 h 1347788"/>
              <a:gd name="connsiteX314" fmla="*/ 200025 w 2478882"/>
              <a:gd name="connsiteY314" fmla="*/ 988219 h 1347788"/>
              <a:gd name="connsiteX315" fmla="*/ 157163 w 2478882"/>
              <a:gd name="connsiteY315" fmla="*/ 962025 h 1347788"/>
              <a:gd name="connsiteX316" fmla="*/ 104775 w 2478882"/>
              <a:gd name="connsiteY316" fmla="*/ 940594 h 1347788"/>
              <a:gd name="connsiteX317" fmla="*/ 61913 w 2478882"/>
              <a:gd name="connsiteY317" fmla="*/ 902494 h 1347788"/>
              <a:gd name="connsiteX318" fmla="*/ 35719 w 2478882"/>
              <a:gd name="connsiteY318" fmla="*/ 864394 h 1347788"/>
              <a:gd name="connsiteX319" fmla="*/ 11907 w 2478882"/>
              <a:gd name="connsiteY319" fmla="*/ 804863 h 1347788"/>
              <a:gd name="connsiteX320" fmla="*/ 0 w 2478882"/>
              <a:gd name="connsiteY320" fmla="*/ 735807 h 1347788"/>
              <a:gd name="connsiteX321" fmla="*/ 2382 w 2478882"/>
              <a:gd name="connsiteY321" fmla="*/ 676275 h 1347788"/>
              <a:gd name="connsiteX322" fmla="*/ 2382 w 2478882"/>
              <a:gd name="connsiteY322" fmla="*/ 645319 h 1347788"/>
              <a:gd name="connsiteX323" fmla="*/ 2052638 w 2478882"/>
              <a:gd name="connsiteY323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319338 w 2478882"/>
              <a:gd name="connsiteY51" fmla="*/ 1212056 h 1347788"/>
              <a:gd name="connsiteX52" fmla="*/ 2262188 w 2478882"/>
              <a:gd name="connsiteY52" fmla="*/ 1181101 h 1347788"/>
              <a:gd name="connsiteX53" fmla="*/ 2219325 w 2478882"/>
              <a:gd name="connsiteY53" fmla="*/ 1173957 h 1347788"/>
              <a:gd name="connsiteX54" fmla="*/ 2164557 w 2478882"/>
              <a:gd name="connsiteY54" fmla="*/ 1207294 h 1347788"/>
              <a:gd name="connsiteX55" fmla="*/ 2193132 w 2478882"/>
              <a:gd name="connsiteY55" fmla="*/ 1188244 h 1347788"/>
              <a:gd name="connsiteX56" fmla="*/ 2178844 w 2478882"/>
              <a:gd name="connsiteY56" fmla="*/ 1185863 h 1347788"/>
              <a:gd name="connsiteX57" fmla="*/ 2183607 w 2478882"/>
              <a:gd name="connsiteY57" fmla="*/ 1169194 h 1347788"/>
              <a:gd name="connsiteX58" fmla="*/ 2224088 w 2478882"/>
              <a:gd name="connsiteY58" fmla="*/ 1133476 h 1347788"/>
              <a:gd name="connsiteX59" fmla="*/ 2200275 w 2478882"/>
              <a:gd name="connsiteY59" fmla="*/ 1123950 h 1347788"/>
              <a:gd name="connsiteX60" fmla="*/ 2176463 w 2478882"/>
              <a:gd name="connsiteY60" fmla="*/ 1154907 h 1347788"/>
              <a:gd name="connsiteX61" fmla="*/ 2155032 w 2478882"/>
              <a:gd name="connsiteY61" fmla="*/ 1164432 h 1347788"/>
              <a:gd name="connsiteX62" fmla="*/ 2147888 w 2478882"/>
              <a:gd name="connsiteY62" fmla="*/ 1152525 h 1347788"/>
              <a:gd name="connsiteX63" fmla="*/ 2138363 w 2478882"/>
              <a:gd name="connsiteY63" fmla="*/ 1147763 h 1347788"/>
              <a:gd name="connsiteX64" fmla="*/ 2119313 w 2478882"/>
              <a:gd name="connsiteY64" fmla="*/ 1152525 h 1347788"/>
              <a:gd name="connsiteX65" fmla="*/ 2090738 w 2478882"/>
              <a:gd name="connsiteY65" fmla="*/ 1143000 h 1347788"/>
              <a:gd name="connsiteX66" fmla="*/ 2076451 w 2478882"/>
              <a:gd name="connsiteY66" fmla="*/ 1140620 h 1347788"/>
              <a:gd name="connsiteX67" fmla="*/ 2050256 w 2478882"/>
              <a:gd name="connsiteY67" fmla="*/ 1126331 h 1347788"/>
              <a:gd name="connsiteX68" fmla="*/ 2035970 w 2478882"/>
              <a:gd name="connsiteY68" fmla="*/ 1131094 h 1347788"/>
              <a:gd name="connsiteX69" fmla="*/ 1990725 w 2478882"/>
              <a:gd name="connsiteY69" fmla="*/ 1123950 h 1347788"/>
              <a:gd name="connsiteX70" fmla="*/ 1976438 w 2478882"/>
              <a:gd name="connsiteY70" fmla="*/ 1095375 h 1347788"/>
              <a:gd name="connsiteX71" fmla="*/ 1952625 w 2478882"/>
              <a:gd name="connsiteY71" fmla="*/ 1114425 h 1347788"/>
              <a:gd name="connsiteX72" fmla="*/ 1935957 w 2478882"/>
              <a:gd name="connsiteY72" fmla="*/ 1138238 h 1347788"/>
              <a:gd name="connsiteX73" fmla="*/ 1921669 w 2478882"/>
              <a:gd name="connsiteY73" fmla="*/ 1104900 h 1347788"/>
              <a:gd name="connsiteX74" fmla="*/ 1921669 w 2478882"/>
              <a:gd name="connsiteY74" fmla="*/ 1083469 h 1347788"/>
              <a:gd name="connsiteX75" fmla="*/ 1893094 w 2478882"/>
              <a:gd name="connsiteY75" fmla="*/ 1057275 h 1347788"/>
              <a:gd name="connsiteX76" fmla="*/ 1869282 w 2478882"/>
              <a:gd name="connsiteY76" fmla="*/ 1042988 h 1347788"/>
              <a:gd name="connsiteX77" fmla="*/ 1850232 w 2478882"/>
              <a:gd name="connsiteY77" fmla="*/ 1028700 h 1347788"/>
              <a:gd name="connsiteX78" fmla="*/ 1843088 w 2478882"/>
              <a:gd name="connsiteY78" fmla="*/ 1016794 h 1347788"/>
              <a:gd name="connsiteX79" fmla="*/ 1804988 w 2478882"/>
              <a:gd name="connsiteY79" fmla="*/ 1012032 h 1347788"/>
              <a:gd name="connsiteX80" fmla="*/ 1769269 w 2478882"/>
              <a:gd name="connsiteY80" fmla="*/ 1007269 h 1347788"/>
              <a:gd name="connsiteX81" fmla="*/ 1750219 w 2478882"/>
              <a:gd name="connsiteY81" fmla="*/ 981075 h 1347788"/>
              <a:gd name="connsiteX82" fmla="*/ 1709738 w 2478882"/>
              <a:gd name="connsiteY82" fmla="*/ 962025 h 1347788"/>
              <a:gd name="connsiteX83" fmla="*/ 1678782 w 2478882"/>
              <a:gd name="connsiteY83" fmla="*/ 947738 h 1347788"/>
              <a:gd name="connsiteX84" fmla="*/ 1659732 w 2478882"/>
              <a:gd name="connsiteY84" fmla="*/ 945357 h 1347788"/>
              <a:gd name="connsiteX85" fmla="*/ 1659732 w 2478882"/>
              <a:gd name="connsiteY85" fmla="*/ 921544 h 1347788"/>
              <a:gd name="connsiteX86" fmla="*/ 1640682 w 2478882"/>
              <a:gd name="connsiteY86" fmla="*/ 928688 h 1347788"/>
              <a:gd name="connsiteX87" fmla="*/ 1640682 w 2478882"/>
              <a:gd name="connsiteY87" fmla="*/ 928688 h 1347788"/>
              <a:gd name="connsiteX88" fmla="*/ 1619250 w 2478882"/>
              <a:gd name="connsiteY88" fmla="*/ 892969 h 1347788"/>
              <a:gd name="connsiteX89" fmla="*/ 1595438 w 2478882"/>
              <a:gd name="connsiteY89" fmla="*/ 871538 h 1347788"/>
              <a:gd name="connsiteX90" fmla="*/ 1581150 w 2478882"/>
              <a:gd name="connsiteY90" fmla="*/ 864394 h 1347788"/>
              <a:gd name="connsiteX91" fmla="*/ 1581150 w 2478882"/>
              <a:gd name="connsiteY91" fmla="*/ 845344 h 1347788"/>
              <a:gd name="connsiteX92" fmla="*/ 1602582 w 2478882"/>
              <a:gd name="connsiteY92" fmla="*/ 835819 h 1347788"/>
              <a:gd name="connsiteX93" fmla="*/ 1633538 w 2478882"/>
              <a:gd name="connsiteY93" fmla="*/ 842963 h 1347788"/>
              <a:gd name="connsiteX94" fmla="*/ 1657350 w 2478882"/>
              <a:gd name="connsiteY94" fmla="*/ 828675 h 1347788"/>
              <a:gd name="connsiteX95" fmla="*/ 1669257 w 2478882"/>
              <a:gd name="connsiteY95" fmla="*/ 816769 h 1347788"/>
              <a:gd name="connsiteX96" fmla="*/ 1688307 w 2478882"/>
              <a:gd name="connsiteY96" fmla="*/ 804863 h 1347788"/>
              <a:gd name="connsiteX97" fmla="*/ 1650207 w 2478882"/>
              <a:gd name="connsiteY97" fmla="*/ 771525 h 1347788"/>
              <a:gd name="connsiteX98" fmla="*/ 1624013 w 2478882"/>
              <a:gd name="connsiteY98" fmla="*/ 778669 h 1347788"/>
              <a:gd name="connsiteX99" fmla="*/ 1626393 w 2478882"/>
              <a:gd name="connsiteY99" fmla="*/ 795338 h 1347788"/>
              <a:gd name="connsiteX100" fmla="*/ 1607344 w 2478882"/>
              <a:gd name="connsiteY100" fmla="*/ 802481 h 1347788"/>
              <a:gd name="connsiteX101" fmla="*/ 1581151 w 2478882"/>
              <a:gd name="connsiteY101" fmla="*/ 809625 h 1347788"/>
              <a:gd name="connsiteX102" fmla="*/ 1559719 w 2478882"/>
              <a:gd name="connsiteY102" fmla="*/ 819150 h 1347788"/>
              <a:gd name="connsiteX103" fmla="*/ 1552575 w 2478882"/>
              <a:gd name="connsiteY103" fmla="*/ 835819 h 1347788"/>
              <a:gd name="connsiteX104" fmla="*/ 1531144 w 2478882"/>
              <a:gd name="connsiteY104" fmla="*/ 835819 h 1347788"/>
              <a:gd name="connsiteX105" fmla="*/ 1516857 w 2478882"/>
              <a:gd name="connsiteY105" fmla="*/ 845344 h 1347788"/>
              <a:gd name="connsiteX106" fmla="*/ 1485900 w 2478882"/>
              <a:gd name="connsiteY106" fmla="*/ 840582 h 1347788"/>
              <a:gd name="connsiteX107" fmla="*/ 1438275 w 2478882"/>
              <a:gd name="connsiteY107" fmla="*/ 835819 h 1347788"/>
              <a:gd name="connsiteX108" fmla="*/ 1416844 w 2478882"/>
              <a:gd name="connsiteY108" fmla="*/ 821532 h 1347788"/>
              <a:gd name="connsiteX109" fmla="*/ 1385888 w 2478882"/>
              <a:gd name="connsiteY109" fmla="*/ 823913 h 1347788"/>
              <a:gd name="connsiteX110" fmla="*/ 1359694 w 2478882"/>
              <a:gd name="connsiteY110" fmla="*/ 833438 h 1347788"/>
              <a:gd name="connsiteX111" fmla="*/ 1343025 w 2478882"/>
              <a:gd name="connsiteY111" fmla="*/ 828675 h 1347788"/>
              <a:gd name="connsiteX112" fmla="*/ 1323975 w 2478882"/>
              <a:gd name="connsiteY112" fmla="*/ 800100 h 1347788"/>
              <a:gd name="connsiteX113" fmla="*/ 1323975 w 2478882"/>
              <a:gd name="connsiteY113" fmla="*/ 788194 h 1347788"/>
              <a:gd name="connsiteX114" fmla="*/ 1314450 w 2478882"/>
              <a:gd name="connsiteY114" fmla="*/ 812007 h 1347788"/>
              <a:gd name="connsiteX115" fmla="*/ 1319213 w 2478882"/>
              <a:gd name="connsiteY115" fmla="*/ 845344 h 1347788"/>
              <a:gd name="connsiteX116" fmla="*/ 1312069 w 2478882"/>
              <a:gd name="connsiteY116" fmla="*/ 864394 h 1347788"/>
              <a:gd name="connsiteX117" fmla="*/ 1283494 w 2478882"/>
              <a:gd name="connsiteY117" fmla="*/ 864394 h 1347788"/>
              <a:gd name="connsiteX118" fmla="*/ 1264444 w 2478882"/>
              <a:gd name="connsiteY118" fmla="*/ 850107 h 1347788"/>
              <a:gd name="connsiteX119" fmla="*/ 1243013 w 2478882"/>
              <a:gd name="connsiteY119" fmla="*/ 850107 h 1347788"/>
              <a:gd name="connsiteX120" fmla="*/ 1219200 w 2478882"/>
              <a:gd name="connsiteY120" fmla="*/ 840582 h 1347788"/>
              <a:gd name="connsiteX121" fmla="*/ 1212057 w 2478882"/>
              <a:gd name="connsiteY121" fmla="*/ 833438 h 1347788"/>
              <a:gd name="connsiteX122" fmla="*/ 1212057 w 2478882"/>
              <a:gd name="connsiteY122" fmla="*/ 809625 h 1347788"/>
              <a:gd name="connsiteX123" fmla="*/ 1214438 w 2478882"/>
              <a:gd name="connsiteY123" fmla="*/ 785813 h 1347788"/>
              <a:gd name="connsiteX124" fmla="*/ 1219200 w 2478882"/>
              <a:gd name="connsiteY124" fmla="*/ 762000 h 1347788"/>
              <a:gd name="connsiteX125" fmla="*/ 1235869 w 2478882"/>
              <a:gd name="connsiteY125" fmla="*/ 747713 h 1347788"/>
              <a:gd name="connsiteX126" fmla="*/ 1243013 w 2478882"/>
              <a:gd name="connsiteY126" fmla="*/ 740569 h 1347788"/>
              <a:gd name="connsiteX127" fmla="*/ 1233488 w 2478882"/>
              <a:gd name="connsiteY127" fmla="*/ 716757 h 1347788"/>
              <a:gd name="connsiteX128" fmla="*/ 1200150 w 2478882"/>
              <a:gd name="connsiteY128" fmla="*/ 688182 h 1347788"/>
              <a:gd name="connsiteX129" fmla="*/ 1176338 w 2478882"/>
              <a:gd name="connsiteY129" fmla="*/ 671513 h 1347788"/>
              <a:gd name="connsiteX130" fmla="*/ 1162050 w 2478882"/>
              <a:gd name="connsiteY130" fmla="*/ 652463 h 1347788"/>
              <a:gd name="connsiteX131" fmla="*/ 1162050 w 2478882"/>
              <a:gd name="connsiteY131" fmla="*/ 652463 h 1347788"/>
              <a:gd name="connsiteX132" fmla="*/ 1166813 w 2478882"/>
              <a:gd name="connsiteY132" fmla="*/ 690563 h 1347788"/>
              <a:gd name="connsiteX133" fmla="*/ 1169194 w 2478882"/>
              <a:gd name="connsiteY133" fmla="*/ 719138 h 1347788"/>
              <a:gd name="connsiteX134" fmla="*/ 1195388 w 2478882"/>
              <a:gd name="connsiteY134" fmla="*/ 731044 h 1347788"/>
              <a:gd name="connsiteX135" fmla="*/ 1204913 w 2478882"/>
              <a:gd name="connsiteY135" fmla="*/ 745332 h 1347788"/>
              <a:gd name="connsiteX136" fmla="*/ 1195388 w 2478882"/>
              <a:gd name="connsiteY136" fmla="*/ 771525 h 1347788"/>
              <a:gd name="connsiteX137" fmla="*/ 1197769 w 2478882"/>
              <a:gd name="connsiteY137" fmla="*/ 797719 h 1347788"/>
              <a:gd name="connsiteX138" fmla="*/ 1190625 w 2478882"/>
              <a:gd name="connsiteY138" fmla="*/ 819150 h 1347788"/>
              <a:gd name="connsiteX139" fmla="*/ 1195388 w 2478882"/>
              <a:gd name="connsiteY139" fmla="*/ 838200 h 1347788"/>
              <a:gd name="connsiteX140" fmla="*/ 1195388 w 2478882"/>
              <a:gd name="connsiteY140" fmla="*/ 838200 h 1347788"/>
              <a:gd name="connsiteX141" fmla="*/ 1166813 w 2478882"/>
              <a:gd name="connsiteY141" fmla="*/ 838200 h 1347788"/>
              <a:gd name="connsiteX142" fmla="*/ 1150144 w 2478882"/>
              <a:gd name="connsiteY142" fmla="*/ 838200 h 1347788"/>
              <a:gd name="connsiteX143" fmla="*/ 1131094 w 2478882"/>
              <a:gd name="connsiteY143" fmla="*/ 847725 h 1347788"/>
              <a:gd name="connsiteX144" fmla="*/ 1114425 w 2478882"/>
              <a:gd name="connsiteY144" fmla="*/ 838200 h 1347788"/>
              <a:gd name="connsiteX145" fmla="*/ 1088232 w 2478882"/>
              <a:gd name="connsiteY145" fmla="*/ 847725 h 1347788"/>
              <a:gd name="connsiteX146" fmla="*/ 1066800 w 2478882"/>
              <a:gd name="connsiteY146" fmla="*/ 854869 h 1347788"/>
              <a:gd name="connsiteX147" fmla="*/ 1059657 w 2478882"/>
              <a:gd name="connsiteY147" fmla="*/ 842963 h 1347788"/>
              <a:gd name="connsiteX148" fmla="*/ 1031082 w 2478882"/>
              <a:gd name="connsiteY148" fmla="*/ 852488 h 1347788"/>
              <a:gd name="connsiteX149" fmla="*/ 992982 w 2478882"/>
              <a:gd name="connsiteY149" fmla="*/ 823913 h 1347788"/>
              <a:gd name="connsiteX150" fmla="*/ 964407 w 2478882"/>
              <a:gd name="connsiteY150" fmla="*/ 826294 h 1347788"/>
              <a:gd name="connsiteX151" fmla="*/ 942975 w 2478882"/>
              <a:gd name="connsiteY151" fmla="*/ 835819 h 1347788"/>
              <a:gd name="connsiteX152" fmla="*/ 921544 w 2478882"/>
              <a:gd name="connsiteY152" fmla="*/ 852488 h 1347788"/>
              <a:gd name="connsiteX153" fmla="*/ 909638 w 2478882"/>
              <a:gd name="connsiteY153" fmla="*/ 833438 h 1347788"/>
              <a:gd name="connsiteX154" fmla="*/ 919163 w 2478882"/>
              <a:gd name="connsiteY154" fmla="*/ 807244 h 1347788"/>
              <a:gd name="connsiteX155" fmla="*/ 921544 w 2478882"/>
              <a:gd name="connsiteY155" fmla="*/ 797719 h 1347788"/>
              <a:gd name="connsiteX156" fmla="*/ 914400 w 2478882"/>
              <a:gd name="connsiteY156" fmla="*/ 778669 h 1347788"/>
              <a:gd name="connsiteX157" fmla="*/ 907257 w 2478882"/>
              <a:gd name="connsiteY157" fmla="*/ 771525 h 1347788"/>
              <a:gd name="connsiteX158" fmla="*/ 897732 w 2478882"/>
              <a:gd name="connsiteY158" fmla="*/ 800100 h 1347788"/>
              <a:gd name="connsiteX159" fmla="*/ 897732 w 2478882"/>
              <a:gd name="connsiteY159" fmla="*/ 823913 h 1347788"/>
              <a:gd name="connsiteX160" fmla="*/ 869157 w 2478882"/>
              <a:gd name="connsiteY160" fmla="*/ 828675 h 1347788"/>
              <a:gd name="connsiteX161" fmla="*/ 850107 w 2478882"/>
              <a:gd name="connsiteY161" fmla="*/ 833438 h 1347788"/>
              <a:gd name="connsiteX162" fmla="*/ 828675 w 2478882"/>
              <a:gd name="connsiteY162" fmla="*/ 804863 h 1347788"/>
              <a:gd name="connsiteX163" fmla="*/ 814388 w 2478882"/>
              <a:gd name="connsiteY163" fmla="*/ 783432 h 1347788"/>
              <a:gd name="connsiteX164" fmla="*/ 807244 w 2478882"/>
              <a:gd name="connsiteY164" fmla="*/ 759619 h 1347788"/>
              <a:gd name="connsiteX165" fmla="*/ 804863 w 2478882"/>
              <a:gd name="connsiteY165" fmla="*/ 733425 h 1347788"/>
              <a:gd name="connsiteX166" fmla="*/ 783432 w 2478882"/>
              <a:gd name="connsiteY166" fmla="*/ 692944 h 1347788"/>
              <a:gd name="connsiteX167" fmla="*/ 783432 w 2478882"/>
              <a:gd name="connsiteY167" fmla="*/ 719138 h 1347788"/>
              <a:gd name="connsiteX168" fmla="*/ 785813 w 2478882"/>
              <a:gd name="connsiteY168" fmla="*/ 757238 h 1347788"/>
              <a:gd name="connsiteX169" fmla="*/ 800100 w 2478882"/>
              <a:gd name="connsiteY169" fmla="*/ 792957 h 1347788"/>
              <a:gd name="connsiteX170" fmla="*/ 823913 w 2478882"/>
              <a:gd name="connsiteY170" fmla="*/ 833438 h 1347788"/>
              <a:gd name="connsiteX171" fmla="*/ 845344 w 2478882"/>
              <a:gd name="connsiteY171" fmla="*/ 854869 h 1347788"/>
              <a:gd name="connsiteX172" fmla="*/ 838200 w 2478882"/>
              <a:gd name="connsiteY172" fmla="*/ 873919 h 1347788"/>
              <a:gd name="connsiteX173" fmla="*/ 823913 w 2478882"/>
              <a:gd name="connsiteY173" fmla="*/ 902494 h 1347788"/>
              <a:gd name="connsiteX174" fmla="*/ 823913 w 2478882"/>
              <a:gd name="connsiteY174" fmla="*/ 902494 h 1347788"/>
              <a:gd name="connsiteX175" fmla="*/ 800100 w 2478882"/>
              <a:gd name="connsiteY175" fmla="*/ 902494 h 1347788"/>
              <a:gd name="connsiteX176" fmla="*/ 809625 w 2478882"/>
              <a:gd name="connsiteY176" fmla="*/ 869157 h 1347788"/>
              <a:gd name="connsiteX177" fmla="*/ 795338 w 2478882"/>
              <a:gd name="connsiteY177" fmla="*/ 885825 h 1347788"/>
              <a:gd name="connsiteX178" fmla="*/ 788194 w 2478882"/>
              <a:gd name="connsiteY178" fmla="*/ 862013 h 1347788"/>
              <a:gd name="connsiteX179" fmla="*/ 769144 w 2478882"/>
              <a:gd name="connsiteY179" fmla="*/ 864394 h 1347788"/>
              <a:gd name="connsiteX180" fmla="*/ 750094 w 2478882"/>
              <a:gd name="connsiteY180" fmla="*/ 862013 h 1347788"/>
              <a:gd name="connsiteX181" fmla="*/ 742950 w 2478882"/>
              <a:gd name="connsiteY181" fmla="*/ 852488 h 1347788"/>
              <a:gd name="connsiteX182" fmla="*/ 742950 w 2478882"/>
              <a:gd name="connsiteY182" fmla="*/ 852488 h 1347788"/>
              <a:gd name="connsiteX183" fmla="*/ 728663 w 2478882"/>
              <a:gd name="connsiteY183" fmla="*/ 850107 h 1347788"/>
              <a:gd name="connsiteX184" fmla="*/ 711994 w 2478882"/>
              <a:gd name="connsiteY184" fmla="*/ 850107 h 1347788"/>
              <a:gd name="connsiteX185" fmla="*/ 700088 w 2478882"/>
              <a:gd name="connsiteY185" fmla="*/ 866775 h 1347788"/>
              <a:gd name="connsiteX186" fmla="*/ 681038 w 2478882"/>
              <a:gd name="connsiteY186" fmla="*/ 866775 h 1347788"/>
              <a:gd name="connsiteX187" fmla="*/ 669132 w 2478882"/>
              <a:gd name="connsiteY187" fmla="*/ 852488 h 1347788"/>
              <a:gd name="connsiteX188" fmla="*/ 666750 w 2478882"/>
              <a:gd name="connsiteY188" fmla="*/ 852488 h 1347788"/>
              <a:gd name="connsiteX189" fmla="*/ 652463 w 2478882"/>
              <a:gd name="connsiteY189" fmla="*/ 866775 h 1347788"/>
              <a:gd name="connsiteX190" fmla="*/ 652463 w 2478882"/>
              <a:gd name="connsiteY190" fmla="*/ 881063 h 1347788"/>
              <a:gd name="connsiteX191" fmla="*/ 661988 w 2478882"/>
              <a:gd name="connsiteY191" fmla="*/ 890588 h 1347788"/>
              <a:gd name="connsiteX192" fmla="*/ 704850 w 2478882"/>
              <a:gd name="connsiteY192" fmla="*/ 890588 h 1347788"/>
              <a:gd name="connsiteX193" fmla="*/ 738188 w 2478882"/>
              <a:gd name="connsiteY193" fmla="*/ 890588 h 1347788"/>
              <a:gd name="connsiteX194" fmla="*/ 776288 w 2478882"/>
              <a:gd name="connsiteY194" fmla="*/ 888207 h 1347788"/>
              <a:gd name="connsiteX195" fmla="*/ 783432 w 2478882"/>
              <a:gd name="connsiteY195" fmla="*/ 900113 h 1347788"/>
              <a:gd name="connsiteX196" fmla="*/ 783432 w 2478882"/>
              <a:gd name="connsiteY196" fmla="*/ 900113 h 1347788"/>
              <a:gd name="connsiteX197" fmla="*/ 754857 w 2478882"/>
              <a:gd name="connsiteY197" fmla="*/ 914400 h 1347788"/>
              <a:gd name="connsiteX198" fmla="*/ 735807 w 2478882"/>
              <a:gd name="connsiteY198" fmla="*/ 931069 h 1347788"/>
              <a:gd name="connsiteX199" fmla="*/ 735807 w 2478882"/>
              <a:gd name="connsiteY199" fmla="*/ 931069 h 1347788"/>
              <a:gd name="connsiteX200" fmla="*/ 707232 w 2478882"/>
              <a:gd name="connsiteY200" fmla="*/ 919163 h 1347788"/>
              <a:gd name="connsiteX201" fmla="*/ 690563 w 2478882"/>
              <a:gd name="connsiteY201" fmla="*/ 909638 h 1347788"/>
              <a:gd name="connsiteX202" fmla="*/ 652463 w 2478882"/>
              <a:gd name="connsiteY202" fmla="*/ 909638 h 1347788"/>
              <a:gd name="connsiteX203" fmla="*/ 619125 w 2478882"/>
              <a:gd name="connsiteY203" fmla="*/ 914400 h 1347788"/>
              <a:gd name="connsiteX204" fmla="*/ 600075 w 2478882"/>
              <a:gd name="connsiteY204" fmla="*/ 897732 h 1347788"/>
              <a:gd name="connsiteX205" fmla="*/ 590550 w 2478882"/>
              <a:gd name="connsiteY205" fmla="*/ 859632 h 1347788"/>
              <a:gd name="connsiteX206" fmla="*/ 581025 w 2478882"/>
              <a:gd name="connsiteY206" fmla="*/ 845344 h 1347788"/>
              <a:gd name="connsiteX207" fmla="*/ 573882 w 2478882"/>
              <a:gd name="connsiteY207" fmla="*/ 828675 h 1347788"/>
              <a:gd name="connsiteX208" fmla="*/ 559594 w 2478882"/>
              <a:gd name="connsiteY208" fmla="*/ 835819 h 1347788"/>
              <a:gd name="connsiteX209" fmla="*/ 559594 w 2478882"/>
              <a:gd name="connsiteY209" fmla="*/ 859632 h 1347788"/>
              <a:gd name="connsiteX210" fmla="*/ 545307 w 2478882"/>
              <a:gd name="connsiteY210" fmla="*/ 845344 h 1347788"/>
              <a:gd name="connsiteX211" fmla="*/ 523875 w 2478882"/>
              <a:gd name="connsiteY211" fmla="*/ 838200 h 1347788"/>
              <a:gd name="connsiteX212" fmla="*/ 500063 w 2478882"/>
              <a:gd name="connsiteY212" fmla="*/ 840582 h 1347788"/>
              <a:gd name="connsiteX213" fmla="*/ 492919 w 2478882"/>
              <a:gd name="connsiteY213" fmla="*/ 862013 h 1347788"/>
              <a:gd name="connsiteX214" fmla="*/ 481013 w 2478882"/>
              <a:gd name="connsiteY214" fmla="*/ 866775 h 1347788"/>
              <a:gd name="connsiteX215" fmla="*/ 461963 w 2478882"/>
              <a:gd name="connsiteY215" fmla="*/ 866775 h 1347788"/>
              <a:gd name="connsiteX216" fmla="*/ 433388 w 2478882"/>
              <a:gd name="connsiteY216" fmla="*/ 876300 h 1347788"/>
              <a:gd name="connsiteX217" fmla="*/ 419100 w 2478882"/>
              <a:gd name="connsiteY217" fmla="*/ 900113 h 1347788"/>
              <a:gd name="connsiteX218" fmla="*/ 426244 w 2478882"/>
              <a:gd name="connsiteY218" fmla="*/ 907257 h 1347788"/>
              <a:gd name="connsiteX219" fmla="*/ 466725 w 2478882"/>
              <a:gd name="connsiteY219" fmla="*/ 885825 h 1347788"/>
              <a:gd name="connsiteX220" fmla="*/ 488157 w 2478882"/>
              <a:gd name="connsiteY220" fmla="*/ 890588 h 1347788"/>
              <a:gd name="connsiteX221" fmla="*/ 519113 w 2478882"/>
              <a:gd name="connsiteY221" fmla="*/ 878682 h 1347788"/>
              <a:gd name="connsiteX222" fmla="*/ 552450 w 2478882"/>
              <a:gd name="connsiteY222" fmla="*/ 904875 h 1347788"/>
              <a:gd name="connsiteX223" fmla="*/ 561975 w 2478882"/>
              <a:gd name="connsiteY223" fmla="*/ 931069 h 1347788"/>
              <a:gd name="connsiteX224" fmla="*/ 590550 w 2478882"/>
              <a:gd name="connsiteY224" fmla="*/ 923925 h 1347788"/>
              <a:gd name="connsiteX225" fmla="*/ 607219 w 2478882"/>
              <a:gd name="connsiteY225" fmla="*/ 945357 h 1347788"/>
              <a:gd name="connsiteX226" fmla="*/ 645319 w 2478882"/>
              <a:gd name="connsiteY226" fmla="*/ 950119 h 1347788"/>
              <a:gd name="connsiteX227" fmla="*/ 704850 w 2478882"/>
              <a:gd name="connsiteY227" fmla="*/ 959644 h 1347788"/>
              <a:gd name="connsiteX228" fmla="*/ 745332 w 2478882"/>
              <a:gd name="connsiteY228" fmla="*/ 966788 h 1347788"/>
              <a:gd name="connsiteX229" fmla="*/ 745332 w 2478882"/>
              <a:gd name="connsiteY229" fmla="*/ 966788 h 1347788"/>
              <a:gd name="connsiteX230" fmla="*/ 764382 w 2478882"/>
              <a:gd name="connsiteY230" fmla="*/ 935832 h 1347788"/>
              <a:gd name="connsiteX231" fmla="*/ 790575 w 2478882"/>
              <a:gd name="connsiteY231" fmla="*/ 935832 h 1347788"/>
              <a:gd name="connsiteX232" fmla="*/ 828675 w 2478882"/>
              <a:gd name="connsiteY232" fmla="*/ 935832 h 1347788"/>
              <a:gd name="connsiteX233" fmla="*/ 821532 w 2478882"/>
              <a:gd name="connsiteY233" fmla="*/ 950119 h 1347788"/>
              <a:gd name="connsiteX234" fmla="*/ 812007 w 2478882"/>
              <a:gd name="connsiteY234" fmla="*/ 964407 h 1347788"/>
              <a:gd name="connsiteX235" fmla="*/ 823913 w 2478882"/>
              <a:gd name="connsiteY235" fmla="*/ 973932 h 1347788"/>
              <a:gd name="connsiteX236" fmla="*/ 800100 w 2478882"/>
              <a:gd name="connsiteY236" fmla="*/ 992982 h 1347788"/>
              <a:gd name="connsiteX237" fmla="*/ 797719 w 2478882"/>
              <a:gd name="connsiteY237" fmla="*/ 1014413 h 1347788"/>
              <a:gd name="connsiteX238" fmla="*/ 790575 w 2478882"/>
              <a:gd name="connsiteY238" fmla="*/ 1026319 h 1347788"/>
              <a:gd name="connsiteX239" fmla="*/ 764382 w 2478882"/>
              <a:gd name="connsiteY239" fmla="*/ 1031082 h 1347788"/>
              <a:gd name="connsiteX240" fmla="*/ 771525 w 2478882"/>
              <a:gd name="connsiteY240" fmla="*/ 1054894 h 1347788"/>
              <a:gd name="connsiteX241" fmla="*/ 740569 w 2478882"/>
              <a:gd name="connsiteY241" fmla="*/ 1059657 h 1347788"/>
              <a:gd name="connsiteX242" fmla="*/ 726282 w 2478882"/>
              <a:gd name="connsiteY242" fmla="*/ 1042988 h 1347788"/>
              <a:gd name="connsiteX243" fmla="*/ 695325 w 2478882"/>
              <a:gd name="connsiteY243" fmla="*/ 1045369 h 1347788"/>
              <a:gd name="connsiteX244" fmla="*/ 669132 w 2478882"/>
              <a:gd name="connsiteY244" fmla="*/ 1052513 h 1347788"/>
              <a:gd name="connsiteX245" fmla="*/ 642938 w 2478882"/>
              <a:gd name="connsiteY245" fmla="*/ 1050132 h 1347788"/>
              <a:gd name="connsiteX246" fmla="*/ 621507 w 2478882"/>
              <a:gd name="connsiteY246" fmla="*/ 1047750 h 1347788"/>
              <a:gd name="connsiteX247" fmla="*/ 621507 w 2478882"/>
              <a:gd name="connsiteY247" fmla="*/ 1033463 h 1347788"/>
              <a:gd name="connsiteX248" fmla="*/ 600075 w 2478882"/>
              <a:gd name="connsiteY248" fmla="*/ 1035844 h 1347788"/>
              <a:gd name="connsiteX249" fmla="*/ 578644 w 2478882"/>
              <a:gd name="connsiteY249" fmla="*/ 1040607 h 1347788"/>
              <a:gd name="connsiteX250" fmla="*/ 571500 w 2478882"/>
              <a:gd name="connsiteY250" fmla="*/ 1031082 h 1347788"/>
              <a:gd name="connsiteX251" fmla="*/ 571500 w 2478882"/>
              <a:gd name="connsiteY251" fmla="*/ 1019175 h 1347788"/>
              <a:gd name="connsiteX252" fmla="*/ 571500 w 2478882"/>
              <a:gd name="connsiteY252" fmla="*/ 1019175 h 1347788"/>
              <a:gd name="connsiteX253" fmla="*/ 626269 w 2478882"/>
              <a:gd name="connsiteY253" fmla="*/ 1004888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647700 w 2478882"/>
              <a:gd name="connsiteY256" fmla="*/ 988219 h 1347788"/>
              <a:gd name="connsiteX257" fmla="*/ 597694 w 2478882"/>
              <a:gd name="connsiteY257" fmla="*/ 988219 h 1347788"/>
              <a:gd name="connsiteX258" fmla="*/ 581025 w 2478882"/>
              <a:gd name="connsiteY258" fmla="*/ 990600 h 1347788"/>
              <a:gd name="connsiteX259" fmla="*/ 578644 w 2478882"/>
              <a:gd name="connsiteY259" fmla="*/ 969169 h 1347788"/>
              <a:gd name="connsiteX260" fmla="*/ 550069 w 2478882"/>
              <a:gd name="connsiteY260" fmla="*/ 966788 h 1347788"/>
              <a:gd name="connsiteX261" fmla="*/ 559594 w 2478882"/>
              <a:gd name="connsiteY261" fmla="*/ 988219 h 1347788"/>
              <a:gd name="connsiteX262" fmla="*/ 545307 w 2478882"/>
              <a:gd name="connsiteY262" fmla="*/ 992982 h 1347788"/>
              <a:gd name="connsiteX263" fmla="*/ 511969 w 2478882"/>
              <a:gd name="connsiteY263" fmla="*/ 988219 h 1347788"/>
              <a:gd name="connsiteX264" fmla="*/ 492919 w 2478882"/>
              <a:gd name="connsiteY264" fmla="*/ 990600 h 1347788"/>
              <a:gd name="connsiteX265" fmla="*/ 507207 w 2478882"/>
              <a:gd name="connsiteY265" fmla="*/ 1007269 h 1347788"/>
              <a:gd name="connsiteX266" fmla="*/ 516732 w 2478882"/>
              <a:gd name="connsiteY266" fmla="*/ 1019175 h 1347788"/>
              <a:gd name="connsiteX267" fmla="*/ 507207 w 2478882"/>
              <a:gd name="connsiteY267" fmla="*/ 1028700 h 1347788"/>
              <a:gd name="connsiteX268" fmla="*/ 507207 w 2478882"/>
              <a:gd name="connsiteY268" fmla="*/ 1028700 h 1347788"/>
              <a:gd name="connsiteX269" fmla="*/ 497682 w 2478882"/>
              <a:gd name="connsiteY269" fmla="*/ 1054894 h 1347788"/>
              <a:gd name="connsiteX270" fmla="*/ 469107 w 2478882"/>
              <a:gd name="connsiteY270" fmla="*/ 1076325 h 1347788"/>
              <a:gd name="connsiteX271" fmla="*/ 454819 w 2478882"/>
              <a:gd name="connsiteY271" fmla="*/ 1071563 h 1347788"/>
              <a:gd name="connsiteX272" fmla="*/ 438150 w 2478882"/>
              <a:gd name="connsiteY272" fmla="*/ 1085850 h 1347788"/>
              <a:gd name="connsiteX273" fmla="*/ 431007 w 2478882"/>
              <a:gd name="connsiteY273" fmla="*/ 1083469 h 1347788"/>
              <a:gd name="connsiteX274" fmla="*/ 433388 w 2478882"/>
              <a:gd name="connsiteY274" fmla="*/ 1059657 h 1347788"/>
              <a:gd name="connsiteX275" fmla="*/ 435769 w 2478882"/>
              <a:gd name="connsiteY275" fmla="*/ 1035844 h 1347788"/>
              <a:gd name="connsiteX276" fmla="*/ 426244 w 2478882"/>
              <a:gd name="connsiteY276" fmla="*/ 1031082 h 1347788"/>
              <a:gd name="connsiteX277" fmla="*/ 423863 w 2478882"/>
              <a:gd name="connsiteY277" fmla="*/ 1047750 h 1347788"/>
              <a:gd name="connsiteX278" fmla="*/ 416719 w 2478882"/>
              <a:gd name="connsiteY278" fmla="*/ 1062038 h 1347788"/>
              <a:gd name="connsiteX279" fmla="*/ 392907 w 2478882"/>
              <a:gd name="connsiteY279" fmla="*/ 1052513 h 1347788"/>
              <a:gd name="connsiteX280" fmla="*/ 383382 w 2478882"/>
              <a:gd name="connsiteY280" fmla="*/ 1050132 h 1347788"/>
              <a:gd name="connsiteX281" fmla="*/ 383382 w 2478882"/>
              <a:gd name="connsiteY281" fmla="*/ 1069182 h 1347788"/>
              <a:gd name="connsiteX282" fmla="*/ 404813 w 2478882"/>
              <a:gd name="connsiteY282" fmla="*/ 1088232 h 1347788"/>
              <a:gd name="connsiteX283" fmla="*/ 376238 w 2478882"/>
              <a:gd name="connsiteY283" fmla="*/ 1090613 h 1347788"/>
              <a:gd name="connsiteX284" fmla="*/ 371475 w 2478882"/>
              <a:gd name="connsiteY284" fmla="*/ 1100138 h 1347788"/>
              <a:gd name="connsiteX285" fmla="*/ 342900 w 2478882"/>
              <a:gd name="connsiteY285" fmla="*/ 1090613 h 1347788"/>
              <a:gd name="connsiteX286" fmla="*/ 342900 w 2478882"/>
              <a:gd name="connsiteY286" fmla="*/ 1109663 h 1347788"/>
              <a:gd name="connsiteX287" fmla="*/ 333375 w 2478882"/>
              <a:gd name="connsiteY287" fmla="*/ 1121569 h 1347788"/>
              <a:gd name="connsiteX288" fmla="*/ 323850 w 2478882"/>
              <a:gd name="connsiteY288" fmla="*/ 1121569 h 1347788"/>
              <a:gd name="connsiteX289" fmla="*/ 316707 w 2478882"/>
              <a:gd name="connsiteY289" fmla="*/ 1088232 h 1347788"/>
              <a:gd name="connsiteX290" fmla="*/ 290513 w 2478882"/>
              <a:gd name="connsiteY290" fmla="*/ 1073944 h 1347788"/>
              <a:gd name="connsiteX291" fmla="*/ 271463 w 2478882"/>
              <a:gd name="connsiteY291" fmla="*/ 1062038 h 1347788"/>
              <a:gd name="connsiteX292" fmla="*/ 278607 w 2478882"/>
              <a:gd name="connsiteY292" fmla="*/ 1012032 h 1347788"/>
              <a:gd name="connsiteX293" fmla="*/ 285750 w 2478882"/>
              <a:gd name="connsiteY293" fmla="*/ 978694 h 1347788"/>
              <a:gd name="connsiteX294" fmla="*/ 328613 w 2478882"/>
              <a:gd name="connsiteY294" fmla="*/ 954882 h 1347788"/>
              <a:gd name="connsiteX295" fmla="*/ 338138 w 2478882"/>
              <a:gd name="connsiteY295" fmla="*/ 938213 h 1347788"/>
              <a:gd name="connsiteX296" fmla="*/ 350044 w 2478882"/>
              <a:gd name="connsiteY296" fmla="*/ 912019 h 1347788"/>
              <a:gd name="connsiteX297" fmla="*/ 350044 w 2478882"/>
              <a:gd name="connsiteY297" fmla="*/ 912019 h 1347788"/>
              <a:gd name="connsiteX298" fmla="*/ 321469 w 2478882"/>
              <a:gd name="connsiteY298" fmla="*/ 919163 h 1347788"/>
              <a:gd name="connsiteX299" fmla="*/ 314325 w 2478882"/>
              <a:gd name="connsiteY299" fmla="*/ 895350 h 1347788"/>
              <a:gd name="connsiteX300" fmla="*/ 311944 w 2478882"/>
              <a:gd name="connsiteY300" fmla="*/ 916782 h 1347788"/>
              <a:gd name="connsiteX301" fmla="*/ 300038 w 2478882"/>
              <a:gd name="connsiteY301" fmla="*/ 950119 h 1347788"/>
              <a:gd name="connsiteX302" fmla="*/ 288132 w 2478882"/>
              <a:gd name="connsiteY302" fmla="*/ 942975 h 1347788"/>
              <a:gd name="connsiteX303" fmla="*/ 288132 w 2478882"/>
              <a:gd name="connsiteY303" fmla="*/ 919163 h 1347788"/>
              <a:gd name="connsiteX304" fmla="*/ 288132 w 2478882"/>
              <a:gd name="connsiteY304" fmla="*/ 907257 h 1347788"/>
              <a:gd name="connsiteX305" fmla="*/ 278607 w 2478882"/>
              <a:gd name="connsiteY305" fmla="*/ 895350 h 1347788"/>
              <a:gd name="connsiteX306" fmla="*/ 269082 w 2478882"/>
              <a:gd name="connsiteY306" fmla="*/ 902494 h 1347788"/>
              <a:gd name="connsiteX307" fmla="*/ 264319 w 2478882"/>
              <a:gd name="connsiteY307" fmla="*/ 938213 h 1347788"/>
              <a:gd name="connsiteX308" fmla="*/ 280988 w 2478882"/>
              <a:gd name="connsiteY308" fmla="*/ 957263 h 1347788"/>
              <a:gd name="connsiteX309" fmla="*/ 276225 w 2478882"/>
              <a:gd name="connsiteY309" fmla="*/ 976313 h 1347788"/>
              <a:gd name="connsiteX310" fmla="*/ 264319 w 2478882"/>
              <a:gd name="connsiteY310" fmla="*/ 1007269 h 1347788"/>
              <a:gd name="connsiteX311" fmla="*/ 250032 w 2478882"/>
              <a:gd name="connsiteY311" fmla="*/ 1031082 h 1347788"/>
              <a:gd name="connsiteX312" fmla="*/ 207169 w 2478882"/>
              <a:gd name="connsiteY312" fmla="*/ 1019175 h 1347788"/>
              <a:gd name="connsiteX313" fmla="*/ 200025 w 2478882"/>
              <a:gd name="connsiteY313" fmla="*/ 988219 h 1347788"/>
              <a:gd name="connsiteX314" fmla="*/ 157163 w 2478882"/>
              <a:gd name="connsiteY314" fmla="*/ 962025 h 1347788"/>
              <a:gd name="connsiteX315" fmla="*/ 104775 w 2478882"/>
              <a:gd name="connsiteY315" fmla="*/ 940594 h 1347788"/>
              <a:gd name="connsiteX316" fmla="*/ 61913 w 2478882"/>
              <a:gd name="connsiteY316" fmla="*/ 902494 h 1347788"/>
              <a:gd name="connsiteX317" fmla="*/ 35719 w 2478882"/>
              <a:gd name="connsiteY317" fmla="*/ 864394 h 1347788"/>
              <a:gd name="connsiteX318" fmla="*/ 11907 w 2478882"/>
              <a:gd name="connsiteY318" fmla="*/ 804863 h 1347788"/>
              <a:gd name="connsiteX319" fmla="*/ 0 w 2478882"/>
              <a:gd name="connsiteY319" fmla="*/ 735807 h 1347788"/>
              <a:gd name="connsiteX320" fmla="*/ 2382 w 2478882"/>
              <a:gd name="connsiteY320" fmla="*/ 676275 h 1347788"/>
              <a:gd name="connsiteX321" fmla="*/ 2382 w 2478882"/>
              <a:gd name="connsiteY321" fmla="*/ 645319 h 1347788"/>
              <a:gd name="connsiteX322" fmla="*/ 2052638 w 2478882"/>
              <a:gd name="connsiteY322" fmla="*/ 0 h 1347788"/>
              <a:gd name="connsiteX0" fmla="*/ 2052638 w 2478882"/>
              <a:gd name="connsiteY0" fmla="*/ 0 h 1347788"/>
              <a:gd name="connsiteX1" fmla="*/ 2057400 w 2478882"/>
              <a:gd name="connsiteY1" fmla="*/ 33338 h 1347788"/>
              <a:gd name="connsiteX2" fmla="*/ 2066925 w 2478882"/>
              <a:gd name="connsiteY2" fmla="*/ 88107 h 1347788"/>
              <a:gd name="connsiteX3" fmla="*/ 2088357 w 2478882"/>
              <a:gd name="connsiteY3" fmla="*/ 133350 h 1347788"/>
              <a:gd name="connsiteX4" fmla="*/ 2085975 w 2478882"/>
              <a:gd name="connsiteY4" fmla="*/ 183357 h 1347788"/>
              <a:gd name="connsiteX5" fmla="*/ 2085975 w 2478882"/>
              <a:gd name="connsiteY5" fmla="*/ 228600 h 1347788"/>
              <a:gd name="connsiteX6" fmla="*/ 2081213 w 2478882"/>
              <a:gd name="connsiteY6" fmla="*/ 278607 h 1347788"/>
              <a:gd name="connsiteX7" fmla="*/ 2095500 w 2478882"/>
              <a:gd name="connsiteY7" fmla="*/ 319088 h 1347788"/>
              <a:gd name="connsiteX8" fmla="*/ 2109788 w 2478882"/>
              <a:gd name="connsiteY8" fmla="*/ 350044 h 1347788"/>
              <a:gd name="connsiteX9" fmla="*/ 2105025 w 2478882"/>
              <a:gd name="connsiteY9" fmla="*/ 388144 h 1347788"/>
              <a:gd name="connsiteX10" fmla="*/ 2119313 w 2478882"/>
              <a:gd name="connsiteY10" fmla="*/ 426244 h 1347788"/>
              <a:gd name="connsiteX11" fmla="*/ 2145507 w 2478882"/>
              <a:gd name="connsiteY11" fmla="*/ 454819 h 1347788"/>
              <a:gd name="connsiteX12" fmla="*/ 2169319 w 2478882"/>
              <a:gd name="connsiteY12" fmla="*/ 481013 h 1347788"/>
              <a:gd name="connsiteX13" fmla="*/ 2178844 w 2478882"/>
              <a:gd name="connsiteY13" fmla="*/ 516732 h 1347788"/>
              <a:gd name="connsiteX14" fmla="*/ 2216944 w 2478882"/>
              <a:gd name="connsiteY14" fmla="*/ 633413 h 1347788"/>
              <a:gd name="connsiteX15" fmla="*/ 2238375 w 2478882"/>
              <a:gd name="connsiteY15" fmla="*/ 719138 h 1347788"/>
              <a:gd name="connsiteX16" fmla="*/ 2266950 w 2478882"/>
              <a:gd name="connsiteY16" fmla="*/ 764382 h 1347788"/>
              <a:gd name="connsiteX17" fmla="*/ 2288382 w 2478882"/>
              <a:gd name="connsiteY17" fmla="*/ 821532 h 1347788"/>
              <a:gd name="connsiteX18" fmla="*/ 2297907 w 2478882"/>
              <a:gd name="connsiteY18" fmla="*/ 871538 h 1347788"/>
              <a:gd name="connsiteX19" fmla="*/ 2340769 w 2478882"/>
              <a:gd name="connsiteY19" fmla="*/ 909638 h 1347788"/>
              <a:gd name="connsiteX20" fmla="*/ 2343150 w 2478882"/>
              <a:gd name="connsiteY20" fmla="*/ 950119 h 1347788"/>
              <a:gd name="connsiteX21" fmla="*/ 2347913 w 2478882"/>
              <a:gd name="connsiteY21" fmla="*/ 964407 h 1347788"/>
              <a:gd name="connsiteX22" fmla="*/ 2364582 w 2478882"/>
              <a:gd name="connsiteY22" fmla="*/ 978694 h 1347788"/>
              <a:gd name="connsiteX23" fmla="*/ 2359819 w 2478882"/>
              <a:gd name="connsiteY23" fmla="*/ 995363 h 1347788"/>
              <a:gd name="connsiteX24" fmla="*/ 2393157 w 2478882"/>
              <a:gd name="connsiteY24" fmla="*/ 1019175 h 1347788"/>
              <a:gd name="connsiteX25" fmla="*/ 2409825 w 2478882"/>
              <a:gd name="connsiteY25" fmla="*/ 1059657 h 1347788"/>
              <a:gd name="connsiteX26" fmla="*/ 2390775 w 2478882"/>
              <a:gd name="connsiteY26" fmla="*/ 1069182 h 1347788"/>
              <a:gd name="connsiteX27" fmla="*/ 2376488 w 2478882"/>
              <a:gd name="connsiteY27" fmla="*/ 1047750 h 1347788"/>
              <a:gd name="connsiteX28" fmla="*/ 2364582 w 2478882"/>
              <a:gd name="connsiteY28" fmla="*/ 1035844 h 1347788"/>
              <a:gd name="connsiteX29" fmla="*/ 2355057 w 2478882"/>
              <a:gd name="connsiteY29" fmla="*/ 1035844 h 1347788"/>
              <a:gd name="connsiteX30" fmla="*/ 2352675 w 2478882"/>
              <a:gd name="connsiteY30" fmla="*/ 1057275 h 1347788"/>
              <a:gd name="connsiteX31" fmla="*/ 2371725 w 2478882"/>
              <a:gd name="connsiteY31" fmla="*/ 1090613 h 1347788"/>
              <a:gd name="connsiteX32" fmla="*/ 2386013 w 2478882"/>
              <a:gd name="connsiteY32" fmla="*/ 1104900 h 1347788"/>
              <a:gd name="connsiteX33" fmla="*/ 2400300 w 2478882"/>
              <a:gd name="connsiteY33" fmla="*/ 1085850 h 1347788"/>
              <a:gd name="connsiteX34" fmla="*/ 2414588 w 2478882"/>
              <a:gd name="connsiteY34" fmla="*/ 1090613 h 1347788"/>
              <a:gd name="connsiteX35" fmla="*/ 2421732 w 2478882"/>
              <a:gd name="connsiteY35" fmla="*/ 1116807 h 1347788"/>
              <a:gd name="connsiteX36" fmla="*/ 2424113 w 2478882"/>
              <a:gd name="connsiteY36" fmla="*/ 1128713 h 1347788"/>
              <a:gd name="connsiteX37" fmla="*/ 2400300 w 2478882"/>
              <a:gd name="connsiteY37" fmla="*/ 1131094 h 1347788"/>
              <a:gd name="connsiteX38" fmla="*/ 2414588 w 2478882"/>
              <a:gd name="connsiteY38" fmla="*/ 1152525 h 1347788"/>
              <a:gd name="connsiteX39" fmla="*/ 2443163 w 2478882"/>
              <a:gd name="connsiteY39" fmla="*/ 1159669 h 1347788"/>
              <a:gd name="connsiteX40" fmla="*/ 2462213 w 2478882"/>
              <a:gd name="connsiteY40" fmla="*/ 1190625 h 1347788"/>
              <a:gd name="connsiteX41" fmla="*/ 2455069 w 2478882"/>
              <a:gd name="connsiteY41" fmla="*/ 1235869 h 1347788"/>
              <a:gd name="connsiteX42" fmla="*/ 2459832 w 2478882"/>
              <a:gd name="connsiteY42" fmla="*/ 1290638 h 1347788"/>
              <a:gd name="connsiteX43" fmla="*/ 2478882 w 2478882"/>
              <a:gd name="connsiteY43" fmla="*/ 1347788 h 1347788"/>
              <a:gd name="connsiteX44" fmla="*/ 2457450 w 2478882"/>
              <a:gd name="connsiteY44" fmla="*/ 1347788 h 1347788"/>
              <a:gd name="connsiteX45" fmla="*/ 2428875 w 2478882"/>
              <a:gd name="connsiteY45" fmla="*/ 1335882 h 1347788"/>
              <a:gd name="connsiteX46" fmla="*/ 2412207 w 2478882"/>
              <a:gd name="connsiteY46" fmla="*/ 1335882 h 1347788"/>
              <a:gd name="connsiteX47" fmla="*/ 2395538 w 2478882"/>
              <a:gd name="connsiteY47" fmla="*/ 1326357 h 1347788"/>
              <a:gd name="connsiteX48" fmla="*/ 2378869 w 2478882"/>
              <a:gd name="connsiteY48" fmla="*/ 1316832 h 1347788"/>
              <a:gd name="connsiteX49" fmla="*/ 2383632 w 2478882"/>
              <a:gd name="connsiteY49" fmla="*/ 1269207 h 1347788"/>
              <a:gd name="connsiteX50" fmla="*/ 2336007 w 2478882"/>
              <a:gd name="connsiteY50" fmla="*/ 1245394 h 1347788"/>
              <a:gd name="connsiteX51" fmla="*/ 2319338 w 2478882"/>
              <a:gd name="connsiteY51" fmla="*/ 1212056 h 1347788"/>
              <a:gd name="connsiteX52" fmla="*/ 2262188 w 2478882"/>
              <a:gd name="connsiteY52" fmla="*/ 1181101 h 1347788"/>
              <a:gd name="connsiteX53" fmla="*/ 2219325 w 2478882"/>
              <a:gd name="connsiteY53" fmla="*/ 1173957 h 1347788"/>
              <a:gd name="connsiteX54" fmla="*/ 2193132 w 2478882"/>
              <a:gd name="connsiteY54" fmla="*/ 1188244 h 1347788"/>
              <a:gd name="connsiteX55" fmla="*/ 2178844 w 2478882"/>
              <a:gd name="connsiteY55" fmla="*/ 1185863 h 1347788"/>
              <a:gd name="connsiteX56" fmla="*/ 2183607 w 2478882"/>
              <a:gd name="connsiteY56" fmla="*/ 1169194 h 1347788"/>
              <a:gd name="connsiteX57" fmla="*/ 2224088 w 2478882"/>
              <a:gd name="connsiteY57" fmla="*/ 1133476 h 1347788"/>
              <a:gd name="connsiteX58" fmla="*/ 2200275 w 2478882"/>
              <a:gd name="connsiteY58" fmla="*/ 1123950 h 1347788"/>
              <a:gd name="connsiteX59" fmla="*/ 2176463 w 2478882"/>
              <a:gd name="connsiteY59" fmla="*/ 1154907 h 1347788"/>
              <a:gd name="connsiteX60" fmla="*/ 2155032 w 2478882"/>
              <a:gd name="connsiteY60" fmla="*/ 1164432 h 1347788"/>
              <a:gd name="connsiteX61" fmla="*/ 2147888 w 2478882"/>
              <a:gd name="connsiteY61" fmla="*/ 1152525 h 1347788"/>
              <a:gd name="connsiteX62" fmla="*/ 2138363 w 2478882"/>
              <a:gd name="connsiteY62" fmla="*/ 1147763 h 1347788"/>
              <a:gd name="connsiteX63" fmla="*/ 2119313 w 2478882"/>
              <a:gd name="connsiteY63" fmla="*/ 1152525 h 1347788"/>
              <a:gd name="connsiteX64" fmla="*/ 2090738 w 2478882"/>
              <a:gd name="connsiteY64" fmla="*/ 1143000 h 1347788"/>
              <a:gd name="connsiteX65" fmla="*/ 2076451 w 2478882"/>
              <a:gd name="connsiteY65" fmla="*/ 1140620 h 1347788"/>
              <a:gd name="connsiteX66" fmla="*/ 2050256 w 2478882"/>
              <a:gd name="connsiteY66" fmla="*/ 1126331 h 1347788"/>
              <a:gd name="connsiteX67" fmla="*/ 2035970 w 2478882"/>
              <a:gd name="connsiteY67" fmla="*/ 1131094 h 1347788"/>
              <a:gd name="connsiteX68" fmla="*/ 1990725 w 2478882"/>
              <a:gd name="connsiteY68" fmla="*/ 1123950 h 1347788"/>
              <a:gd name="connsiteX69" fmla="*/ 1976438 w 2478882"/>
              <a:gd name="connsiteY69" fmla="*/ 1095375 h 1347788"/>
              <a:gd name="connsiteX70" fmla="*/ 1952625 w 2478882"/>
              <a:gd name="connsiteY70" fmla="*/ 1114425 h 1347788"/>
              <a:gd name="connsiteX71" fmla="*/ 1935957 w 2478882"/>
              <a:gd name="connsiteY71" fmla="*/ 1138238 h 1347788"/>
              <a:gd name="connsiteX72" fmla="*/ 1921669 w 2478882"/>
              <a:gd name="connsiteY72" fmla="*/ 1104900 h 1347788"/>
              <a:gd name="connsiteX73" fmla="*/ 1921669 w 2478882"/>
              <a:gd name="connsiteY73" fmla="*/ 1083469 h 1347788"/>
              <a:gd name="connsiteX74" fmla="*/ 1893094 w 2478882"/>
              <a:gd name="connsiteY74" fmla="*/ 1057275 h 1347788"/>
              <a:gd name="connsiteX75" fmla="*/ 1869282 w 2478882"/>
              <a:gd name="connsiteY75" fmla="*/ 1042988 h 1347788"/>
              <a:gd name="connsiteX76" fmla="*/ 1850232 w 2478882"/>
              <a:gd name="connsiteY76" fmla="*/ 1028700 h 1347788"/>
              <a:gd name="connsiteX77" fmla="*/ 1843088 w 2478882"/>
              <a:gd name="connsiteY77" fmla="*/ 1016794 h 1347788"/>
              <a:gd name="connsiteX78" fmla="*/ 1804988 w 2478882"/>
              <a:gd name="connsiteY78" fmla="*/ 1012032 h 1347788"/>
              <a:gd name="connsiteX79" fmla="*/ 1769269 w 2478882"/>
              <a:gd name="connsiteY79" fmla="*/ 1007269 h 1347788"/>
              <a:gd name="connsiteX80" fmla="*/ 1750219 w 2478882"/>
              <a:gd name="connsiteY80" fmla="*/ 981075 h 1347788"/>
              <a:gd name="connsiteX81" fmla="*/ 1709738 w 2478882"/>
              <a:gd name="connsiteY81" fmla="*/ 962025 h 1347788"/>
              <a:gd name="connsiteX82" fmla="*/ 1678782 w 2478882"/>
              <a:gd name="connsiteY82" fmla="*/ 947738 h 1347788"/>
              <a:gd name="connsiteX83" fmla="*/ 1659732 w 2478882"/>
              <a:gd name="connsiteY83" fmla="*/ 945357 h 1347788"/>
              <a:gd name="connsiteX84" fmla="*/ 1659732 w 2478882"/>
              <a:gd name="connsiteY84" fmla="*/ 921544 h 1347788"/>
              <a:gd name="connsiteX85" fmla="*/ 1640682 w 2478882"/>
              <a:gd name="connsiteY85" fmla="*/ 928688 h 1347788"/>
              <a:gd name="connsiteX86" fmla="*/ 1640682 w 2478882"/>
              <a:gd name="connsiteY86" fmla="*/ 928688 h 1347788"/>
              <a:gd name="connsiteX87" fmla="*/ 1619250 w 2478882"/>
              <a:gd name="connsiteY87" fmla="*/ 892969 h 1347788"/>
              <a:gd name="connsiteX88" fmla="*/ 1595438 w 2478882"/>
              <a:gd name="connsiteY88" fmla="*/ 871538 h 1347788"/>
              <a:gd name="connsiteX89" fmla="*/ 1581150 w 2478882"/>
              <a:gd name="connsiteY89" fmla="*/ 864394 h 1347788"/>
              <a:gd name="connsiteX90" fmla="*/ 1581150 w 2478882"/>
              <a:gd name="connsiteY90" fmla="*/ 845344 h 1347788"/>
              <a:gd name="connsiteX91" fmla="*/ 1602582 w 2478882"/>
              <a:gd name="connsiteY91" fmla="*/ 835819 h 1347788"/>
              <a:gd name="connsiteX92" fmla="*/ 1633538 w 2478882"/>
              <a:gd name="connsiteY92" fmla="*/ 842963 h 1347788"/>
              <a:gd name="connsiteX93" fmla="*/ 1657350 w 2478882"/>
              <a:gd name="connsiteY93" fmla="*/ 828675 h 1347788"/>
              <a:gd name="connsiteX94" fmla="*/ 1669257 w 2478882"/>
              <a:gd name="connsiteY94" fmla="*/ 816769 h 1347788"/>
              <a:gd name="connsiteX95" fmla="*/ 1688307 w 2478882"/>
              <a:gd name="connsiteY95" fmla="*/ 804863 h 1347788"/>
              <a:gd name="connsiteX96" fmla="*/ 1650207 w 2478882"/>
              <a:gd name="connsiteY96" fmla="*/ 771525 h 1347788"/>
              <a:gd name="connsiteX97" fmla="*/ 1624013 w 2478882"/>
              <a:gd name="connsiteY97" fmla="*/ 778669 h 1347788"/>
              <a:gd name="connsiteX98" fmla="*/ 1626393 w 2478882"/>
              <a:gd name="connsiteY98" fmla="*/ 795338 h 1347788"/>
              <a:gd name="connsiteX99" fmla="*/ 1607344 w 2478882"/>
              <a:gd name="connsiteY99" fmla="*/ 802481 h 1347788"/>
              <a:gd name="connsiteX100" fmla="*/ 1581151 w 2478882"/>
              <a:gd name="connsiteY100" fmla="*/ 809625 h 1347788"/>
              <a:gd name="connsiteX101" fmla="*/ 1559719 w 2478882"/>
              <a:gd name="connsiteY101" fmla="*/ 819150 h 1347788"/>
              <a:gd name="connsiteX102" fmla="*/ 1552575 w 2478882"/>
              <a:gd name="connsiteY102" fmla="*/ 835819 h 1347788"/>
              <a:gd name="connsiteX103" fmla="*/ 1531144 w 2478882"/>
              <a:gd name="connsiteY103" fmla="*/ 835819 h 1347788"/>
              <a:gd name="connsiteX104" fmla="*/ 1516857 w 2478882"/>
              <a:gd name="connsiteY104" fmla="*/ 845344 h 1347788"/>
              <a:gd name="connsiteX105" fmla="*/ 1485900 w 2478882"/>
              <a:gd name="connsiteY105" fmla="*/ 840582 h 1347788"/>
              <a:gd name="connsiteX106" fmla="*/ 1438275 w 2478882"/>
              <a:gd name="connsiteY106" fmla="*/ 835819 h 1347788"/>
              <a:gd name="connsiteX107" fmla="*/ 1416844 w 2478882"/>
              <a:gd name="connsiteY107" fmla="*/ 821532 h 1347788"/>
              <a:gd name="connsiteX108" fmla="*/ 1385888 w 2478882"/>
              <a:gd name="connsiteY108" fmla="*/ 823913 h 1347788"/>
              <a:gd name="connsiteX109" fmla="*/ 1359694 w 2478882"/>
              <a:gd name="connsiteY109" fmla="*/ 833438 h 1347788"/>
              <a:gd name="connsiteX110" fmla="*/ 1343025 w 2478882"/>
              <a:gd name="connsiteY110" fmla="*/ 828675 h 1347788"/>
              <a:gd name="connsiteX111" fmla="*/ 1323975 w 2478882"/>
              <a:gd name="connsiteY111" fmla="*/ 800100 h 1347788"/>
              <a:gd name="connsiteX112" fmla="*/ 1323975 w 2478882"/>
              <a:gd name="connsiteY112" fmla="*/ 788194 h 1347788"/>
              <a:gd name="connsiteX113" fmla="*/ 1314450 w 2478882"/>
              <a:gd name="connsiteY113" fmla="*/ 812007 h 1347788"/>
              <a:gd name="connsiteX114" fmla="*/ 1319213 w 2478882"/>
              <a:gd name="connsiteY114" fmla="*/ 845344 h 1347788"/>
              <a:gd name="connsiteX115" fmla="*/ 1312069 w 2478882"/>
              <a:gd name="connsiteY115" fmla="*/ 864394 h 1347788"/>
              <a:gd name="connsiteX116" fmla="*/ 1283494 w 2478882"/>
              <a:gd name="connsiteY116" fmla="*/ 864394 h 1347788"/>
              <a:gd name="connsiteX117" fmla="*/ 1264444 w 2478882"/>
              <a:gd name="connsiteY117" fmla="*/ 850107 h 1347788"/>
              <a:gd name="connsiteX118" fmla="*/ 1243013 w 2478882"/>
              <a:gd name="connsiteY118" fmla="*/ 850107 h 1347788"/>
              <a:gd name="connsiteX119" fmla="*/ 1219200 w 2478882"/>
              <a:gd name="connsiteY119" fmla="*/ 840582 h 1347788"/>
              <a:gd name="connsiteX120" fmla="*/ 1212057 w 2478882"/>
              <a:gd name="connsiteY120" fmla="*/ 833438 h 1347788"/>
              <a:gd name="connsiteX121" fmla="*/ 1212057 w 2478882"/>
              <a:gd name="connsiteY121" fmla="*/ 809625 h 1347788"/>
              <a:gd name="connsiteX122" fmla="*/ 1214438 w 2478882"/>
              <a:gd name="connsiteY122" fmla="*/ 785813 h 1347788"/>
              <a:gd name="connsiteX123" fmla="*/ 1219200 w 2478882"/>
              <a:gd name="connsiteY123" fmla="*/ 762000 h 1347788"/>
              <a:gd name="connsiteX124" fmla="*/ 1235869 w 2478882"/>
              <a:gd name="connsiteY124" fmla="*/ 747713 h 1347788"/>
              <a:gd name="connsiteX125" fmla="*/ 1243013 w 2478882"/>
              <a:gd name="connsiteY125" fmla="*/ 740569 h 1347788"/>
              <a:gd name="connsiteX126" fmla="*/ 1233488 w 2478882"/>
              <a:gd name="connsiteY126" fmla="*/ 716757 h 1347788"/>
              <a:gd name="connsiteX127" fmla="*/ 1200150 w 2478882"/>
              <a:gd name="connsiteY127" fmla="*/ 688182 h 1347788"/>
              <a:gd name="connsiteX128" fmla="*/ 1176338 w 2478882"/>
              <a:gd name="connsiteY128" fmla="*/ 671513 h 1347788"/>
              <a:gd name="connsiteX129" fmla="*/ 1162050 w 2478882"/>
              <a:gd name="connsiteY129" fmla="*/ 652463 h 1347788"/>
              <a:gd name="connsiteX130" fmla="*/ 1162050 w 2478882"/>
              <a:gd name="connsiteY130" fmla="*/ 652463 h 1347788"/>
              <a:gd name="connsiteX131" fmla="*/ 1166813 w 2478882"/>
              <a:gd name="connsiteY131" fmla="*/ 690563 h 1347788"/>
              <a:gd name="connsiteX132" fmla="*/ 1169194 w 2478882"/>
              <a:gd name="connsiteY132" fmla="*/ 719138 h 1347788"/>
              <a:gd name="connsiteX133" fmla="*/ 1195388 w 2478882"/>
              <a:gd name="connsiteY133" fmla="*/ 731044 h 1347788"/>
              <a:gd name="connsiteX134" fmla="*/ 1204913 w 2478882"/>
              <a:gd name="connsiteY134" fmla="*/ 745332 h 1347788"/>
              <a:gd name="connsiteX135" fmla="*/ 1195388 w 2478882"/>
              <a:gd name="connsiteY135" fmla="*/ 771525 h 1347788"/>
              <a:gd name="connsiteX136" fmla="*/ 1197769 w 2478882"/>
              <a:gd name="connsiteY136" fmla="*/ 797719 h 1347788"/>
              <a:gd name="connsiteX137" fmla="*/ 1190625 w 2478882"/>
              <a:gd name="connsiteY137" fmla="*/ 819150 h 1347788"/>
              <a:gd name="connsiteX138" fmla="*/ 1195388 w 2478882"/>
              <a:gd name="connsiteY138" fmla="*/ 838200 h 1347788"/>
              <a:gd name="connsiteX139" fmla="*/ 1195388 w 2478882"/>
              <a:gd name="connsiteY139" fmla="*/ 838200 h 1347788"/>
              <a:gd name="connsiteX140" fmla="*/ 1166813 w 2478882"/>
              <a:gd name="connsiteY140" fmla="*/ 838200 h 1347788"/>
              <a:gd name="connsiteX141" fmla="*/ 1150144 w 2478882"/>
              <a:gd name="connsiteY141" fmla="*/ 838200 h 1347788"/>
              <a:gd name="connsiteX142" fmla="*/ 1131094 w 2478882"/>
              <a:gd name="connsiteY142" fmla="*/ 847725 h 1347788"/>
              <a:gd name="connsiteX143" fmla="*/ 1114425 w 2478882"/>
              <a:gd name="connsiteY143" fmla="*/ 838200 h 1347788"/>
              <a:gd name="connsiteX144" fmla="*/ 1088232 w 2478882"/>
              <a:gd name="connsiteY144" fmla="*/ 847725 h 1347788"/>
              <a:gd name="connsiteX145" fmla="*/ 1066800 w 2478882"/>
              <a:gd name="connsiteY145" fmla="*/ 854869 h 1347788"/>
              <a:gd name="connsiteX146" fmla="*/ 1059657 w 2478882"/>
              <a:gd name="connsiteY146" fmla="*/ 842963 h 1347788"/>
              <a:gd name="connsiteX147" fmla="*/ 1031082 w 2478882"/>
              <a:gd name="connsiteY147" fmla="*/ 852488 h 1347788"/>
              <a:gd name="connsiteX148" fmla="*/ 992982 w 2478882"/>
              <a:gd name="connsiteY148" fmla="*/ 823913 h 1347788"/>
              <a:gd name="connsiteX149" fmla="*/ 964407 w 2478882"/>
              <a:gd name="connsiteY149" fmla="*/ 826294 h 1347788"/>
              <a:gd name="connsiteX150" fmla="*/ 942975 w 2478882"/>
              <a:gd name="connsiteY150" fmla="*/ 835819 h 1347788"/>
              <a:gd name="connsiteX151" fmla="*/ 921544 w 2478882"/>
              <a:gd name="connsiteY151" fmla="*/ 852488 h 1347788"/>
              <a:gd name="connsiteX152" fmla="*/ 909638 w 2478882"/>
              <a:gd name="connsiteY152" fmla="*/ 833438 h 1347788"/>
              <a:gd name="connsiteX153" fmla="*/ 919163 w 2478882"/>
              <a:gd name="connsiteY153" fmla="*/ 807244 h 1347788"/>
              <a:gd name="connsiteX154" fmla="*/ 921544 w 2478882"/>
              <a:gd name="connsiteY154" fmla="*/ 797719 h 1347788"/>
              <a:gd name="connsiteX155" fmla="*/ 914400 w 2478882"/>
              <a:gd name="connsiteY155" fmla="*/ 778669 h 1347788"/>
              <a:gd name="connsiteX156" fmla="*/ 907257 w 2478882"/>
              <a:gd name="connsiteY156" fmla="*/ 771525 h 1347788"/>
              <a:gd name="connsiteX157" fmla="*/ 897732 w 2478882"/>
              <a:gd name="connsiteY157" fmla="*/ 800100 h 1347788"/>
              <a:gd name="connsiteX158" fmla="*/ 897732 w 2478882"/>
              <a:gd name="connsiteY158" fmla="*/ 823913 h 1347788"/>
              <a:gd name="connsiteX159" fmla="*/ 869157 w 2478882"/>
              <a:gd name="connsiteY159" fmla="*/ 828675 h 1347788"/>
              <a:gd name="connsiteX160" fmla="*/ 850107 w 2478882"/>
              <a:gd name="connsiteY160" fmla="*/ 833438 h 1347788"/>
              <a:gd name="connsiteX161" fmla="*/ 828675 w 2478882"/>
              <a:gd name="connsiteY161" fmla="*/ 804863 h 1347788"/>
              <a:gd name="connsiteX162" fmla="*/ 814388 w 2478882"/>
              <a:gd name="connsiteY162" fmla="*/ 783432 h 1347788"/>
              <a:gd name="connsiteX163" fmla="*/ 807244 w 2478882"/>
              <a:gd name="connsiteY163" fmla="*/ 759619 h 1347788"/>
              <a:gd name="connsiteX164" fmla="*/ 804863 w 2478882"/>
              <a:gd name="connsiteY164" fmla="*/ 733425 h 1347788"/>
              <a:gd name="connsiteX165" fmla="*/ 783432 w 2478882"/>
              <a:gd name="connsiteY165" fmla="*/ 692944 h 1347788"/>
              <a:gd name="connsiteX166" fmla="*/ 783432 w 2478882"/>
              <a:gd name="connsiteY166" fmla="*/ 719138 h 1347788"/>
              <a:gd name="connsiteX167" fmla="*/ 785813 w 2478882"/>
              <a:gd name="connsiteY167" fmla="*/ 757238 h 1347788"/>
              <a:gd name="connsiteX168" fmla="*/ 800100 w 2478882"/>
              <a:gd name="connsiteY168" fmla="*/ 792957 h 1347788"/>
              <a:gd name="connsiteX169" fmla="*/ 823913 w 2478882"/>
              <a:gd name="connsiteY169" fmla="*/ 833438 h 1347788"/>
              <a:gd name="connsiteX170" fmla="*/ 845344 w 2478882"/>
              <a:gd name="connsiteY170" fmla="*/ 854869 h 1347788"/>
              <a:gd name="connsiteX171" fmla="*/ 838200 w 2478882"/>
              <a:gd name="connsiteY171" fmla="*/ 873919 h 1347788"/>
              <a:gd name="connsiteX172" fmla="*/ 823913 w 2478882"/>
              <a:gd name="connsiteY172" fmla="*/ 902494 h 1347788"/>
              <a:gd name="connsiteX173" fmla="*/ 823913 w 2478882"/>
              <a:gd name="connsiteY173" fmla="*/ 902494 h 1347788"/>
              <a:gd name="connsiteX174" fmla="*/ 800100 w 2478882"/>
              <a:gd name="connsiteY174" fmla="*/ 902494 h 1347788"/>
              <a:gd name="connsiteX175" fmla="*/ 809625 w 2478882"/>
              <a:gd name="connsiteY175" fmla="*/ 869157 h 1347788"/>
              <a:gd name="connsiteX176" fmla="*/ 795338 w 2478882"/>
              <a:gd name="connsiteY176" fmla="*/ 885825 h 1347788"/>
              <a:gd name="connsiteX177" fmla="*/ 788194 w 2478882"/>
              <a:gd name="connsiteY177" fmla="*/ 862013 h 1347788"/>
              <a:gd name="connsiteX178" fmla="*/ 769144 w 2478882"/>
              <a:gd name="connsiteY178" fmla="*/ 864394 h 1347788"/>
              <a:gd name="connsiteX179" fmla="*/ 750094 w 2478882"/>
              <a:gd name="connsiteY179" fmla="*/ 862013 h 1347788"/>
              <a:gd name="connsiteX180" fmla="*/ 742950 w 2478882"/>
              <a:gd name="connsiteY180" fmla="*/ 852488 h 1347788"/>
              <a:gd name="connsiteX181" fmla="*/ 742950 w 2478882"/>
              <a:gd name="connsiteY181" fmla="*/ 852488 h 1347788"/>
              <a:gd name="connsiteX182" fmla="*/ 728663 w 2478882"/>
              <a:gd name="connsiteY182" fmla="*/ 850107 h 1347788"/>
              <a:gd name="connsiteX183" fmla="*/ 711994 w 2478882"/>
              <a:gd name="connsiteY183" fmla="*/ 850107 h 1347788"/>
              <a:gd name="connsiteX184" fmla="*/ 700088 w 2478882"/>
              <a:gd name="connsiteY184" fmla="*/ 866775 h 1347788"/>
              <a:gd name="connsiteX185" fmla="*/ 681038 w 2478882"/>
              <a:gd name="connsiteY185" fmla="*/ 866775 h 1347788"/>
              <a:gd name="connsiteX186" fmla="*/ 669132 w 2478882"/>
              <a:gd name="connsiteY186" fmla="*/ 852488 h 1347788"/>
              <a:gd name="connsiteX187" fmla="*/ 666750 w 2478882"/>
              <a:gd name="connsiteY187" fmla="*/ 852488 h 1347788"/>
              <a:gd name="connsiteX188" fmla="*/ 652463 w 2478882"/>
              <a:gd name="connsiteY188" fmla="*/ 866775 h 1347788"/>
              <a:gd name="connsiteX189" fmla="*/ 652463 w 2478882"/>
              <a:gd name="connsiteY189" fmla="*/ 881063 h 1347788"/>
              <a:gd name="connsiteX190" fmla="*/ 661988 w 2478882"/>
              <a:gd name="connsiteY190" fmla="*/ 890588 h 1347788"/>
              <a:gd name="connsiteX191" fmla="*/ 704850 w 2478882"/>
              <a:gd name="connsiteY191" fmla="*/ 890588 h 1347788"/>
              <a:gd name="connsiteX192" fmla="*/ 738188 w 2478882"/>
              <a:gd name="connsiteY192" fmla="*/ 890588 h 1347788"/>
              <a:gd name="connsiteX193" fmla="*/ 776288 w 2478882"/>
              <a:gd name="connsiteY193" fmla="*/ 888207 h 1347788"/>
              <a:gd name="connsiteX194" fmla="*/ 783432 w 2478882"/>
              <a:gd name="connsiteY194" fmla="*/ 900113 h 1347788"/>
              <a:gd name="connsiteX195" fmla="*/ 783432 w 2478882"/>
              <a:gd name="connsiteY195" fmla="*/ 900113 h 1347788"/>
              <a:gd name="connsiteX196" fmla="*/ 754857 w 2478882"/>
              <a:gd name="connsiteY196" fmla="*/ 914400 h 1347788"/>
              <a:gd name="connsiteX197" fmla="*/ 735807 w 2478882"/>
              <a:gd name="connsiteY197" fmla="*/ 931069 h 1347788"/>
              <a:gd name="connsiteX198" fmla="*/ 735807 w 2478882"/>
              <a:gd name="connsiteY198" fmla="*/ 931069 h 1347788"/>
              <a:gd name="connsiteX199" fmla="*/ 707232 w 2478882"/>
              <a:gd name="connsiteY199" fmla="*/ 919163 h 1347788"/>
              <a:gd name="connsiteX200" fmla="*/ 690563 w 2478882"/>
              <a:gd name="connsiteY200" fmla="*/ 909638 h 1347788"/>
              <a:gd name="connsiteX201" fmla="*/ 652463 w 2478882"/>
              <a:gd name="connsiteY201" fmla="*/ 909638 h 1347788"/>
              <a:gd name="connsiteX202" fmla="*/ 619125 w 2478882"/>
              <a:gd name="connsiteY202" fmla="*/ 914400 h 1347788"/>
              <a:gd name="connsiteX203" fmla="*/ 600075 w 2478882"/>
              <a:gd name="connsiteY203" fmla="*/ 897732 h 1347788"/>
              <a:gd name="connsiteX204" fmla="*/ 590550 w 2478882"/>
              <a:gd name="connsiteY204" fmla="*/ 859632 h 1347788"/>
              <a:gd name="connsiteX205" fmla="*/ 581025 w 2478882"/>
              <a:gd name="connsiteY205" fmla="*/ 845344 h 1347788"/>
              <a:gd name="connsiteX206" fmla="*/ 573882 w 2478882"/>
              <a:gd name="connsiteY206" fmla="*/ 828675 h 1347788"/>
              <a:gd name="connsiteX207" fmla="*/ 559594 w 2478882"/>
              <a:gd name="connsiteY207" fmla="*/ 835819 h 1347788"/>
              <a:gd name="connsiteX208" fmla="*/ 559594 w 2478882"/>
              <a:gd name="connsiteY208" fmla="*/ 859632 h 1347788"/>
              <a:gd name="connsiteX209" fmla="*/ 545307 w 2478882"/>
              <a:gd name="connsiteY209" fmla="*/ 845344 h 1347788"/>
              <a:gd name="connsiteX210" fmla="*/ 523875 w 2478882"/>
              <a:gd name="connsiteY210" fmla="*/ 838200 h 1347788"/>
              <a:gd name="connsiteX211" fmla="*/ 500063 w 2478882"/>
              <a:gd name="connsiteY211" fmla="*/ 840582 h 1347788"/>
              <a:gd name="connsiteX212" fmla="*/ 492919 w 2478882"/>
              <a:gd name="connsiteY212" fmla="*/ 862013 h 1347788"/>
              <a:gd name="connsiteX213" fmla="*/ 481013 w 2478882"/>
              <a:gd name="connsiteY213" fmla="*/ 866775 h 1347788"/>
              <a:gd name="connsiteX214" fmla="*/ 461963 w 2478882"/>
              <a:gd name="connsiteY214" fmla="*/ 866775 h 1347788"/>
              <a:gd name="connsiteX215" fmla="*/ 433388 w 2478882"/>
              <a:gd name="connsiteY215" fmla="*/ 876300 h 1347788"/>
              <a:gd name="connsiteX216" fmla="*/ 419100 w 2478882"/>
              <a:gd name="connsiteY216" fmla="*/ 900113 h 1347788"/>
              <a:gd name="connsiteX217" fmla="*/ 426244 w 2478882"/>
              <a:gd name="connsiteY217" fmla="*/ 907257 h 1347788"/>
              <a:gd name="connsiteX218" fmla="*/ 466725 w 2478882"/>
              <a:gd name="connsiteY218" fmla="*/ 885825 h 1347788"/>
              <a:gd name="connsiteX219" fmla="*/ 488157 w 2478882"/>
              <a:gd name="connsiteY219" fmla="*/ 890588 h 1347788"/>
              <a:gd name="connsiteX220" fmla="*/ 519113 w 2478882"/>
              <a:gd name="connsiteY220" fmla="*/ 878682 h 1347788"/>
              <a:gd name="connsiteX221" fmla="*/ 552450 w 2478882"/>
              <a:gd name="connsiteY221" fmla="*/ 904875 h 1347788"/>
              <a:gd name="connsiteX222" fmla="*/ 561975 w 2478882"/>
              <a:gd name="connsiteY222" fmla="*/ 931069 h 1347788"/>
              <a:gd name="connsiteX223" fmla="*/ 590550 w 2478882"/>
              <a:gd name="connsiteY223" fmla="*/ 923925 h 1347788"/>
              <a:gd name="connsiteX224" fmla="*/ 607219 w 2478882"/>
              <a:gd name="connsiteY224" fmla="*/ 945357 h 1347788"/>
              <a:gd name="connsiteX225" fmla="*/ 645319 w 2478882"/>
              <a:gd name="connsiteY225" fmla="*/ 950119 h 1347788"/>
              <a:gd name="connsiteX226" fmla="*/ 704850 w 2478882"/>
              <a:gd name="connsiteY226" fmla="*/ 959644 h 1347788"/>
              <a:gd name="connsiteX227" fmla="*/ 745332 w 2478882"/>
              <a:gd name="connsiteY227" fmla="*/ 966788 h 1347788"/>
              <a:gd name="connsiteX228" fmla="*/ 745332 w 2478882"/>
              <a:gd name="connsiteY228" fmla="*/ 966788 h 1347788"/>
              <a:gd name="connsiteX229" fmla="*/ 764382 w 2478882"/>
              <a:gd name="connsiteY229" fmla="*/ 935832 h 1347788"/>
              <a:gd name="connsiteX230" fmla="*/ 790575 w 2478882"/>
              <a:gd name="connsiteY230" fmla="*/ 935832 h 1347788"/>
              <a:gd name="connsiteX231" fmla="*/ 828675 w 2478882"/>
              <a:gd name="connsiteY231" fmla="*/ 935832 h 1347788"/>
              <a:gd name="connsiteX232" fmla="*/ 821532 w 2478882"/>
              <a:gd name="connsiteY232" fmla="*/ 950119 h 1347788"/>
              <a:gd name="connsiteX233" fmla="*/ 812007 w 2478882"/>
              <a:gd name="connsiteY233" fmla="*/ 964407 h 1347788"/>
              <a:gd name="connsiteX234" fmla="*/ 823913 w 2478882"/>
              <a:gd name="connsiteY234" fmla="*/ 973932 h 1347788"/>
              <a:gd name="connsiteX235" fmla="*/ 800100 w 2478882"/>
              <a:gd name="connsiteY235" fmla="*/ 992982 h 1347788"/>
              <a:gd name="connsiteX236" fmla="*/ 797719 w 2478882"/>
              <a:gd name="connsiteY236" fmla="*/ 1014413 h 1347788"/>
              <a:gd name="connsiteX237" fmla="*/ 790575 w 2478882"/>
              <a:gd name="connsiteY237" fmla="*/ 1026319 h 1347788"/>
              <a:gd name="connsiteX238" fmla="*/ 764382 w 2478882"/>
              <a:gd name="connsiteY238" fmla="*/ 1031082 h 1347788"/>
              <a:gd name="connsiteX239" fmla="*/ 771525 w 2478882"/>
              <a:gd name="connsiteY239" fmla="*/ 1054894 h 1347788"/>
              <a:gd name="connsiteX240" fmla="*/ 740569 w 2478882"/>
              <a:gd name="connsiteY240" fmla="*/ 1059657 h 1347788"/>
              <a:gd name="connsiteX241" fmla="*/ 726282 w 2478882"/>
              <a:gd name="connsiteY241" fmla="*/ 1042988 h 1347788"/>
              <a:gd name="connsiteX242" fmla="*/ 695325 w 2478882"/>
              <a:gd name="connsiteY242" fmla="*/ 1045369 h 1347788"/>
              <a:gd name="connsiteX243" fmla="*/ 669132 w 2478882"/>
              <a:gd name="connsiteY243" fmla="*/ 1052513 h 1347788"/>
              <a:gd name="connsiteX244" fmla="*/ 642938 w 2478882"/>
              <a:gd name="connsiteY244" fmla="*/ 1050132 h 1347788"/>
              <a:gd name="connsiteX245" fmla="*/ 621507 w 2478882"/>
              <a:gd name="connsiteY245" fmla="*/ 1047750 h 1347788"/>
              <a:gd name="connsiteX246" fmla="*/ 621507 w 2478882"/>
              <a:gd name="connsiteY246" fmla="*/ 1033463 h 1347788"/>
              <a:gd name="connsiteX247" fmla="*/ 600075 w 2478882"/>
              <a:gd name="connsiteY247" fmla="*/ 1035844 h 1347788"/>
              <a:gd name="connsiteX248" fmla="*/ 578644 w 2478882"/>
              <a:gd name="connsiteY248" fmla="*/ 1040607 h 1347788"/>
              <a:gd name="connsiteX249" fmla="*/ 571500 w 2478882"/>
              <a:gd name="connsiteY249" fmla="*/ 1031082 h 1347788"/>
              <a:gd name="connsiteX250" fmla="*/ 571500 w 2478882"/>
              <a:gd name="connsiteY250" fmla="*/ 1019175 h 1347788"/>
              <a:gd name="connsiteX251" fmla="*/ 571500 w 2478882"/>
              <a:gd name="connsiteY251" fmla="*/ 1019175 h 1347788"/>
              <a:gd name="connsiteX252" fmla="*/ 626269 w 2478882"/>
              <a:gd name="connsiteY252" fmla="*/ 1004888 h 1347788"/>
              <a:gd name="connsiteX253" fmla="*/ 647700 w 2478882"/>
              <a:gd name="connsiteY253" fmla="*/ 988219 h 1347788"/>
              <a:gd name="connsiteX254" fmla="*/ 647700 w 2478882"/>
              <a:gd name="connsiteY254" fmla="*/ 988219 h 1347788"/>
              <a:gd name="connsiteX255" fmla="*/ 647700 w 2478882"/>
              <a:gd name="connsiteY255" fmla="*/ 988219 h 1347788"/>
              <a:gd name="connsiteX256" fmla="*/ 597694 w 2478882"/>
              <a:gd name="connsiteY256" fmla="*/ 988219 h 1347788"/>
              <a:gd name="connsiteX257" fmla="*/ 581025 w 2478882"/>
              <a:gd name="connsiteY257" fmla="*/ 990600 h 1347788"/>
              <a:gd name="connsiteX258" fmla="*/ 578644 w 2478882"/>
              <a:gd name="connsiteY258" fmla="*/ 969169 h 1347788"/>
              <a:gd name="connsiteX259" fmla="*/ 550069 w 2478882"/>
              <a:gd name="connsiteY259" fmla="*/ 966788 h 1347788"/>
              <a:gd name="connsiteX260" fmla="*/ 559594 w 2478882"/>
              <a:gd name="connsiteY260" fmla="*/ 988219 h 1347788"/>
              <a:gd name="connsiteX261" fmla="*/ 545307 w 2478882"/>
              <a:gd name="connsiteY261" fmla="*/ 992982 h 1347788"/>
              <a:gd name="connsiteX262" fmla="*/ 511969 w 2478882"/>
              <a:gd name="connsiteY262" fmla="*/ 988219 h 1347788"/>
              <a:gd name="connsiteX263" fmla="*/ 492919 w 2478882"/>
              <a:gd name="connsiteY263" fmla="*/ 990600 h 1347788"/>
              <a:gd name="connsiteX264" fmla="*/ 507207 w 2478882"/>
              <a:gd name="connsiteY264" fmla="*/ 1007269 h 1347788"/>
              <a:gd name="connsiteX265" fmla="*/ 516732 w 2478882"/>
              <a:gd name="connsiteY265" fmla="*/ 1019175 h 1347788"/>
              <a:gd name="connsiteX266" fmla="*/ 507207 w 2478882"/>
              <a:gd name="connsiteY266" fmla="*/ 1028700 h 1347788"/>
              <a:gd name="connsiteX267" fmla="*/ 507207 w 2478882"/>
              <a:gd name="connsiteY267" fmla="*/ 1028700 h 1347788"/>
              <a:gd name="connsiteX268" fmla="*/ 497682 w 2478882"/>
              <a:gd name="connsiteY268" fmla="*/ 1054894 h 1347788"/>
              <a:gd name="connsiteX269" fmla="*/ 469107 w 2478882"/>
              <a:gd name="connsiteY269" fmla="*/ 1076325 h 1347788"/>
              <a:gd name="connsiteX270" fmla="*/ 454819 w 2478882"/>
              <a:gd name="connsiteY270" fmla="*/ 1071563 h 1347788"/>
              <a:gd name="connsiteX271" fmla="*/ 438150 w 2478882"/>
              <a:gd name="connsiteY271" fmla="*/ 1085850 h 1347788"/>
              <a:gd name="connsiteX272" fmla="*/ 431007 w 2478882"/>
              <a:gd name="connsiteY272" fmla="*/ 1083469 h 1347788"/>
              <a:gd name="connsiteX273" fmla="*/ 433388 w 2478882"/>
              <a:gd name="connsiteY273" fmla="*/ 1059657 h 1347788"/>
              <a:gd name="connsiteX274" fmla="*/ 435769 w 2478882"/>
              <a:gd name="connsiteY274" fmla="*/ 1035844 h 1347788"/>
              <a:gd name="connsiteX275" fmla="*/ 426244 w 2478882"/>
              <a:gd name="connsiteY275" fmla="*/ 1031082 h 1347788"/>
              <a:gd name="connsiteX276" fmla="*/ 423863 w 2478882"/>
              <a:gd name="connsiteY276" fmla="*/ 1047750 h 1347788"/>
              <a:gd name="connsiteX277" fmla="*/ 416719 w 2478882"/>
              <a:gd name="connsiteY277" fmla="*/ 1062038 h 1347788"/>
              <a:gd name="connsiteX278" fmla="*/ 392907 w 2478882"/>
              <a:gd name="connsiteY278" fmla="*/ 1052513 h 1347788"/>
              <a:gd name="connsiteX279" fmla="*/ 383382 w 2478882"/>
              <a:gd name="connsiteY279" fmla="*/ 1050132 h 1347788"/>
              <a:gd name="connsiteX280" fmla="*/ 383382 w 2478882"/>
              <a:gd name="connsiteY280" fmla="*/ 1069182 h 1347788"/>
              <a:gd name="connsiteX281" fmla="*/ 404813 w 2478882"/>
              <a:gd name="connsiteY281" fmla="*/ 1088232 h 1347788"/>
              <a:gd name="connsiteX282" fmla="*/ 376238 w 2478882"/>
              <a:gd name="connsiteY282" fmla="*/ 1090613 h 1347788"/>
              <a:gd name="connsiteX283" fmla="*/ 371475 w 2478882"/>
              <a:gd name="connsiteY283" fmla="*/ 1100138 h 1347788"/>
              <a:gd name="connsiteX284" fmla="*/ 342900 w 2478882"/>
              <a:gd name="connsiteY284" fmla="*/ 1090613 h 1347788"/>
              <a:gd name="connsiteX285" fmla="*/ 342900 w 2478882"/>
              <a:gd name="connsiteY285" fmla="*/ 1109663 h 1347788"/>
              <a:gd name="connsiteX286" fmla="*/ 333375 w 2478882"/>
              <a:gd name="connsiteY286" fmla="*/ 1121569 h 1347788"/>
              <a:gd name="connsiteX287" fmla="*/ 323850 w 2478882"/>
              <a:gd name="connsiteY287" fmla="*/ 1121569 h 1347788"/>
              <a:gd name="connsiteX288" fmla="*/ 316707 w 2478882"/>
              <a:gd name="connsiteY288" fmla="*/ 1088232 h 1347788"/>
              <a:gd name="connsiteX289" fmla="*/ 290513 w 2478882"/>
              <a:gd name="connsiteY289" fmla="*/ 1073944 h 1347788"/>
              <a:gd name="connsiteX290" fmla="*/ 271463 w 2478882"/>
              <a:gd name="connsiteY290" fmla="*/ 1062038 h 1347788"/>
              <a:gd name="connsiteX291" fmla="*/ 278607 w 2478882"/>
              <a:gd name="connsiteY291" fmla="*/ 1012032 h 1347788"/>
              <a:gd name="connsiteX292" fmla="*/ 285750 w 2478882"/>
              <a:gd name="connsiteY292" fmla="*/ 978694 h 1347788"/>
              <a:gd name="connsiteX293" fmla="*/ 328613 w 2478882"/>
              <a:gd name="connsiteY293" fmla="*/ 954882 h 1347788"/>
              <a:gd name="connsiteX294" fmla="*/ 338138 w 2478882"/>
              <a:gd name="connsiteY294" fmla="*/ 938213 h 1347788"/>
              <a:gd name="connsiteX295" fmla="*/ 350044 w 2478882"/>
              <a:gd name="connsiteY295" fmla="*/ 912019 h 1347788"/>
              <a:gd name="connsiteX296" fmla="*/ 350044 w 2478882"/>
              <a:gd name="connsiteY296" fmla="*/ 912019 h 1347788"/>
              <a:gd name="connsiteX297" fmla="*/ 321469 w 2478882"/>
              <a:gd name="connsiteY297" fmla="*/ 919163 h 1347788"/>
              <a:gd name="connsiteX298" fmla="*/ 314325 w 2478882"/>
              <a:gd name="connsiteY298" fmla="*/ 895350 h 1347788"/>
              <a:gd name="connsiteX299" fmla="*/ 311944 w 2478882"/>
              <a:gd name="connsiteY299" fmla="*/ 916782 h 1347788"/>
              <a:gd name="connsiteX300" fmla="*/ 300038 w 2478882"/>
              <a:gd name="connsiteY300" fmla="*/ 950119 h 1347788"/>
              <a:gd name="connsiteX301" fmla="*/ 288132 w 2478882"/>
              <a:gd name="connsiteY301" fmla="*/ 942975 h 1347788"/>
              <a:gd name="connsiteX302" fmla="*/ 288132 w 2478882"/>
              <a:gd name="connsiteY302" fmla="*/ 919163 h 1347788"/>
              <a:gd name="connsiteX303" fmla="*/ 288132 w 2478882"/>
              <a:gd name="connsiteY303" fmla="*/ 907257 h 1347788"/>
              <a:gd name="connsiteX304" fmla="*/ 278607 w 2478882"/>
              <a:gd name="connsiteY304" fmla="*/ 895350 h 1347788"/>
              <a:gd name="connsiteX305" fmla="*/ 269082 w 2478882"/>
              <a:gd name="connsiteY305" fmla="*/ 902494 h 1347788"/>
              <a:gd name="connsiteX306" fmla="*/ 264319 w 2478882"/>
              <a:gd name="connsiteY306" fmla="*/ 938213 h 1347788"/>
              <a:gd name="connsiteX307" fmla="*/ 280988 w 2478882"/>
              <a:gd name="connsiteY307" fmla="*/ 957263 h 1347788"/>
              <a:gd name="connsiteX308" fmla="*/ 276225 w 2478882"/>
              <a:gd name="connsiteY308" fmla="*/ 976313 h 1347788"/>
              <a:gd name="connsiteX309" fmla="*/ 264319 w 2478882"/>
              <a:gd name="connsiteY309" fmla="*/ 1007269 h 1347788"/>
              <a:gd name="connsiteX310" fmla="*/ 250032 w 2478882"/>
              <a:gd name="connsiteY310" fmla="*/ 1031082 h 1347788"/>
              <a:gd name="connsiteX311" fmla="*/ 207169 w 2478882"/>
              <a:gd name="connsiteY311" fmla="*/ 1019175 h 1347788"/>
              <a:gd name="connsiteX312" fmla="*/ 200025 w 2478882"/>
              <a:gd name="connsiteY312" fmla="*/ 988219 h 1347788"/>
              <a:gd name="connsiteX313" fmla="*/ 157163 w 2478882"/>
              <a:gd name="connsiteY313" fmla="*/ 962025 h 1347788"/>
              <a:gd name="connsiteX314" fmla="*/ 104775 w 2478882"/>
              <a:gd name="connsiteY314" fmla="*/ 940594 h 1347788"/>
              <a:gd name="connsiteX315" fmla="*/ 61913 w 2478882"/>
              <a:gd name="connsiteY315" fmla="*/ 902494 h 1347788"/>
              <a:gd name="connsiteX316" fmla="*/ 35719 w 2478882"/>
              <a:gd name="connsiteY316" fmla="*/ 864394 h 1347788"/>
              <a:gd name="connsiteX317" fmla="*/ 11907 w 2478882"/>
              <a:gd name="connsiteY317" fmla="*/ 804863 h 1347788"/>
              <a:gd name="connsiteX318" fmla="*/ 0 w 2478882"/>
              <a:gd name="connsiteY318" fmla="*/ 735807 h 1347788"/>
              <a:gd name="connsiteX319" fmla="*/ 2382 w 2478882"/>
              <a:gd name="connsiteY319" fmla="*/ 676275 h 1347788"/>
              <a:gd name="connsiteX320" fmla="*/ 2382 w 2478882"/>
              <a:gd name="connsiteY320" fmla="*/ 645319 h 1347788"/>
              <a:gd name="connsiteX321" fmla="*/ 2052638 w 2478882"/>
              <a:gd name="connsiteY321" fmla="*/ 0 h 1347788"/>
              <a:gd name="connsiteX0" fmla="*/ 2052638 w 2478882"/>
              <a:gd name="connsiteY0" fmla="*/ 4763 h 1352551"/>
              <a:gd name="connsiteX1" fmla="*/ 2057400 w 2478882"/>
              <a:gd name="connsiteY1" fmla="*/ 38101 h 1352551"/>
              <a:gd name="connsiteX2" fmla="*/ 2066925 w 2478882"/>
              <a:gd name="connsiteY2" fmla="*/ 92870 h 1352551"/>
              <a:gd name="connsiteX3" fmla="*/ 2088357 w 2478882"/>
              <a:gd name="connsiteY3" fmla="*/ 138113 h 1352551"/>
              <a:gd name="connsiteX4" fmla="*/ 2085975 w 2478882"/>
              <a:gd name="connsiteY4" fmla="*/ 188120 h 1352551"/>
              <a:gd name="connsiteX5" fmla="*/ 2085975 w 2478882"/>
              <a:gd name="connsiteY5" fmla="*/ 233363 h 1352551"/>
              <a:gd name="connsiteX6" fmla="*/ 2081213 w 2478882"/>
              <a:gd name="connsiteY6" fmla="*/ 283370 h 1352551"/>
              <a:gd name="connsiteX7" fmla="*/ 2095500 w 2478882"/>
              <a:gd name="connsiteY7" fmla="*/ 323851 h 1352551"/>
              <a:gd name="connsiteX8" fmla="*/ 2109788 w 2478882"/>
              <a:gd name="connsiteY8" fmla="*/ 354807 h 1352551"/>
              <a:gd name="connsiteX9" fmla="*/ 2105025 w 2478882"/>
              <a:gd name="connsiteY9" fmla="*/ 392907 h 1352551"/>
              <a:gd name="connsiteX10" fmla="*/ 2119313 w 2478882"/>
              <a:gd name="connsiteY10" fmla="*/ 431007 h 1352551"/>
              <a:gd name="connsiteX11" fmla="*/ 2145507 w 2478882"/>
              <a:gd name="connsiteY11" fmla="*/ 459582 h 1352551"/>
              <a:gd name="connsiteX12" fmla="*/ 2169319 w 2478882"/>
              <a:gd name="connsiteY12" fmla="*/ 485776 h 1352551"/>
              <a:gd name="connsiteX13" fmla="*/ 2178844 w 2478882"/>
              <a:gd name="connsiteY13" fmla="*/ 521495 h 1352551"/>
              <a:gd name="connsiteX14" fmla="*/ 2216944 w 2478882"/>
              <a:gd name="connsiteY14" fmla="*/ 638176 h 1352551"/>
              <a:gd name="connsiteX15" fmla="*/ 2238375 w 2478882"/>
              <a:gd name="connsiteY15" fmla="*/ 723901 h 1352551"/>
              <a:gd name="connsiteX16" fmla="*/ 2266950 w 2478882"/>
              <a:gd name="connsiteY16" fmla="*/ 769145 h 1352551"/>
              <a:gd name="connsiteX17" fmla="*/ 2288382 w 2478882"/>
              <a:gd name="connsiteY17" fmla="*/ 826295 h 1352551"/>
              <a:gd name="connsiteX18" fmla="*/ 2297907 w 2478882"/>
              <a:gd name="connsiteY18" fmla="*/ 876301 h 1352551"/>
              <a:gd name="connsiteX19" fmla="*/ 2340769 w 2478882"/>
              <a:gd name="connsiteY19" fmla="*/ 914401 h 1352551"/>
              <a:gd name="connsiteX20" fmla="*/ 2343150 w 2478882"/>
              <a:gd name="connsiteY20" fmla="*/ 954882 h 1352551"/>
              <a:gd name="connsiteX21" fmla="*/ 2347913 w 2478882"/>
              <a:gd name="connsiteY21" fmla="*/ 969170 h 1352551"/>
              <a:gd name="connsiteX22" fmla="*/ 2364582 w 2478882"/>
              <a:gd name="connsiteY22" fmla="*/ 983457 h 1352551"/>
              <a:gd name="connsiteX23" fmla="*/ 2359819 w 2478882"/>
              <a:gd name="connsiteY23" fmla="*/ 1000126 h 1352551"/>
              <a:gd name="connsiteX24" fmla="*/ 2393157 w 2478882"/>
              <a:gd name="connsiteY24" fmla="*/ 1023938 h 1352551"/>
              <a:gd name="connsiteX25" fmla="*/ 2409825 w 2478882"/>
              <a:gd name="connsiteY25" fmla="*/ 1064420 h 1352551"/>
              <a:gd name="connsiteX26" fmla="*/ 2390775 w 2478882"/>
              <a:gd name="connsiteY26" fmla="*/ 1073945 h 1352551"/>
              <a:gd name="connsiteX27" fmla="*/ 2376488 w 2478882"/>
              <a:gd name="connsiteY27" fmla="*/ 1052513 h 1352551"/>
              <a:gd name="connsiteX28" fmla="*/ 2364582 w 2478882"/>
              <a:gd name="connsiteY28" fmla="*/ 1040607 h 1352551"/>
              <a:gd name="connsiteX29" fmla="*/ 2355057 w 2478882"/>
              <a:gd name="connsiteY29" fmla="*/ 1040607 h 1352551"/>
              <a:gd name="connsiteX30" fmla="*/ 2352675 w 2478882"/>
              <a:gd name="connsiteY30" fmla="*/ 1062038 h 1352551"/>
              <a:gd name="connsiteX31" fmla="*/ 2371725 w 2478882"/>
              <a:gd name="connsiteY31" fmla="*/ 1095376 h 1352551"/>
              <a:gd name="connsiteX32" fmla="*/ 2386013 w 2478882"/>
              <a:gd name="connsiteY32" fmla="*/ 1109663 h 1352551"/>
              <a:gd name="connsiteX33" fmla="*/ 2400300 w 2478882"/>
              <a:gd name="connsiteY33" fmla="*/ 1090613 h 1352551"/>
              <a:gd name="connsiteX34" fmla="*/ 2414588 w 2478882"/>
              <a:gd name="connsiteY34" fmla="*/ 1095376 h 1352551"/>
              <a:gd name="connsiteX35" fmla="*/ 2421732 w 2478882"/>
              <a:gd name="connsiteY35" fmla="*/ 1121570 h 1352551"/>
              <a:gd name="connsiteX36" fmla="*/ 2424113 w 2478882"/>
              <a:gd name="connsiteY36" fmla="*/ 1133476 h 1352551"/>
              <a:gd name="connsiteX37" fmla="*/ 2400300 w 2478882"/>
              <a:gd name="connsiteY37" fmla="*/ 1135857 h 1352551"/>
              <a:gd name="connsiteX38" fmla="*/ 2414588 w 2478882"/>
              <a:gd name="connsiteY38" fmla="*/ 1157288 h 1352551"/>
              <a:gd name="connsiteX39" fmla="*/ 2443163 w 2478882"/>
              <a:gd name="connsiteY39" fmla="*/ 1164432 h 1352551"/>
              <a:gd name="connsiteX40" fmla="*/ 2462213 w 2478882"/>
              <a:gd name="connsiteY40" fmla="*/ 1195388 h 1352551"/>
              <a:gd name="connsiteX41" fmla="*/ 2455069 w 2478882"/>
              <a:gd name="connsiteY41" fmla="*/ 1240632 h 1352551"/>
              <a:gd name="connsiteX42" fmla="*/ 2459832 w 2478882"/>
              <a:gd name="connsiteY42" fmla="*/ 1295401 h 1352551"/>
              <a:gd name="connsiteX43" fmla="*/ 2478882 w 2478882"/>
              <a:gd name="connsiteY43" fmla="*/ 1352551 h 1352551"/>
              <a:gd name="connsiteX44" fmla="*/ 2457450 w 2478882"/>
              <a:gd name="connsiteY44" fmla="*/ 1352551 h 1352551"/>
              <a:gd name="connsiteX45" fmla="*/ 2428875 w 2478882"/>
              <a:gd name="connsiteY45" fmla="*/ 1340645 h 1352551"/>
              <a:gd name="connsiteX46" fmla="*/ 2412207 w 2478882"/>
              <a:gd name="connsiteY46" fmla="*/ 1340645 h 1352551"/>
              <a:gd name="connsiteX47" fmla="*/ 2395538 w 2478882"/>
              <a:gd name="connsiteY47" fmla="*/ 1331120 h 1352551"/>
              <a:gd name="connsiteX48" fmla="*/ 2378869 w 2478882"/>
              <a:gd name="connsiteY48" fmla="*/ 1321595 h 1352551"/>
              <a:gd name="connsiteX49" fmla="*/ 2383632 w 2478882"/>
              <a:gd name="connsiteY49" fmla="*/ 1273970 h 1352551"/>
              <a:gd name="connsiteX50" fmla="*/ 2336007 w 2478882"/>
              <a:gd name="connsiteY50" fmla="*/ 1250157 h 1352551"/>
              <a:gd name="connsiteX51" fmla="*/ 2319338 w 2478882"/>
              <a:gd name="connsiteY51" fmla="*/ 1216819 h 1352551"/>
              <a:gd name="connsiteX52" fmla="*/ 2262188 w 2478882"/>
              <a:gd name="connsiteY52" fmla="*/ 1185864 h 1352551"/>
              <a:gd name="connsiteX53" fmla="*/ 2219325 w 2478882"/>
              <a:gd name="connsiteY53" fmla="*/ 1178720 h 1352551"/>
              <a:gd name="connsiteX54" fmla="*/ 2193132 w 2478882"/>
              <a:gd name="connsiteY54" fmla="*/ 1193007 h 1352551"/>
              <a:gd name="connsiteX55" fmla="*/ 2178844 w 2478882"/>
              <a:gd name="connsiteY55" fmla="*/ 1190626 h 1352551"/>
              <a:gd name="connsiteX56" fmla="*/ 2183607 w 2478882"/>
              <a:gd name="connsiteY56" fmla="*/ 1173957 h 1352551"/>
              <a:gd name="connsiteX57" fmla="*/ 2224088 w 2478882"/>
              <a:gd name="connsiteY57" fmla="*/ 1138239 h 1352551"/>
              <a:gd name="connsiteX58" fmla="*/ 2200275 w 2478882"/>
              <a:gd name="connsiteY58" fmla="*/ 1128713 h 1352551"/>
              <a:gd name="connsiteX59" fmla="*/ 2176463 w 2478882"/>
              <a:gd name="connsiteY59" fmla="*/ 1159670 h 1352551"/>
              <a:gd name="connsiteX60" fmla="*/ 2155032 w 2478882"/>
              <a:gd name="connsiteY60" fmla="*/ 1169195 h 1352551"/>
              <a:gd name="connsiteX61" fmla="*/ 2147888 w 2478882"/>
              <a:gd name="connsiteY61" fmla="*/ 1157288 h 1352551"/>
              <a:gd name="connsiteX62" fmla="*/ 2138363 w 2478882"/>
              <a:gd name="connsiteY62" fmla="*/ 1152526 h 1352551"/>
              <a:gd name="connsiteX63" fmla="*/ 2119313 w 2478882"/>
              <a:gd name="connsiteY63" fmla="*/ 1157288 h 1352551"/>
              <a:gd name="connsiteX64" fmla="*/ 2090738 w 2478882"/>
              <a:gd name="connsiteY64" fmla="*/ 1147763 h 1352551"/>
              <a:gd name="connsiteX65" fmla="*/ 2076451 w 2478882"/>
              <a:gd name="connsiteY65" fmla="*/ 1145383 h 1352551"/>
              <a:gd name="connsiteX66" fmla="*/ 2050256 w 2478882"/>
              <a:gd name="connsiteY66" fmla="*/ 1131094 h 1352551"/>
              <a:gd name="connsiteX67" fmla="*/ 2035970 w 2478882"/>
              <a:gd name="connsiteY67" fmla="*/ 1135857 h 1352551"/>
              <a:gd name="connsiteX68" fmla="*/ 1990725 w 2478882"/>
              <a:gd name="connsiteY68" fmla="*/ 1128713 h 1352551"/>
              <a:gd name="connsiteX69" fmla="*/ 1976438 w 2478882"/>
              <a:gd name="connsiteY69" fmla="*/ 1100138 h 1352551"/>
              <a:gd name="connsiteX70" fmla="*/ 1952625 w 2478882"/>
              <a:gd name="connsiteY70" fmla="*/ 1119188 h 1352551"/>
              <a:gd name="connsiteX71" fmla="*/ 1935957 w 2478882"/>
              <a:gd name="connsiteY71" fmla="*/ 1143001 h 1352551"/>
              <a:gd name="connsiteX72" fmla="*/ 1921669 w 2478882"/>
              <a:gd name="connsiteY72" fmla="*/ 1109663 h 1352551"/>
              <a:gd name="connsiteX73" fmla="*/ 1921669 w 2478882"/>
              <a:gd name="connsiteY73" fmla="*/ 1088232 h 1352551"/>
              <a:gd name="connsiteX74" fmla="*/ 1893094 w 2478882"/>
              <a:gd name="connsiteY74" fmla="*/ 1062038 h 1352551"/>
              <a:gd name="connsiteX75" fmla="*/ 1869282 w 2478882"/>
              <a:gd name="connsiteY75" fmla="*/ 1047751 h 1352551"/>
              <a:gd name="connsiteX76" fmla="*/ 1850232 w 2478882"/>
              <a:gd name="connsiteY76" fmla="*/ 1033463 h 1352551"/>
              <a:gd name="connsiteX77" fmla="*/ 1843088 w 2478882"/>
              <a:gd name="connsiteY77" fmla="*/ 1021557 h 1352551"/>
              <a:gd name="connsiteX78" fmla="*/ 1804988 w 2478882"/>
              <a:gd name="connsiteY78" fmla="*/ 1016795 h 1352551"/>
              <a:gd name="connsiteX79" fmla="*/ 1769269 w 2478882"/>
              <a:gd name="connsiteY79" fmla="*/ 1012032 h 1352551"/>
              <a:gd name="connsiteX80" fmla="*/ 1750219 w 2478882"/>
              <a:gd name="connsiteY80" fmla="*/ 985838 h 1352551"/>
              <a:gd name="connsiteX81" fmla="*/ 1709738 w 2478882"/>
              <a:gd name="connsiteY81" fmla="*/ 966788 h 1352551"/>
              <a:gd name="connsiteX82" fmla="*/ 1678782 w 2478882"/>
              <a:gd name="connsiteY82" fmla="*/ 952501 h 1352551"/>
              <a:gd name="connsiteX83" fmla="*/ 1659732 w 2478882"/>
              <a:gd name="connsiteY83" fmla="*/ 950120 h 1352551"/>
              <a:gd name="connsiteX84" fmla="*/ 1659732 w 2478882"/>
              <a:gd name="connsiteY84" fmla="*/ 926307 h 1352551"/>
              <a:gd name="connsiteX85" fmla="*/ 1640682 w 2478882"/>
              <a:gd name="connsiteY85" fmla="*/ 933451 h 1352551"/>
              <a:gd name="connsiteX86" fmla="*/ 1640682 w 2478882"/>
              <a:gd name="connsiteY86" fmla="*/ 933451 h 1352551"/>
              <a:gd name="connsiteX87" fmla="*/ 1619250 w 2478882"/>
              <a:gd name="connsiteY87" fmla="*/ 897732 h 1352551"/>
              <a:gd name="connsiteX88" fmla="*/ 1595438 w 2478882"/>
              <a:gd name="connsiteY88" fmla="*/ 876301 h 1352551"/>
              <a:gd name="connsiteX89" fmla="*/ 1581150 w 2478882"/>
              <a:gd name="connsiteY89" fmla="*/ 869157 h 1352551"/>
              <a:gd name="connsiteX90" fmla="*/ 1581150 w 2478882"/>
              <a:gd name="connsiteY90" fmla="*/ 850107 h 1352551"/>
              <a:gd name="connsiteX91" fmla="*/ 1602582 w 2478882"/>
              <a:gd name="connsiteY91" fmla="*/ 840582 h 1352551"/>
              <a:gd name="connsiteX92" fmla="*/ 1633538 w 2478882"/>
              <a:gd name="connsiteY92" fmla="*/ 847726 h 1352551"/>
              <a:gd name="connsiteX93" fmla="*/ 1657350 w 2478882"/>
              <a:gd name="connsiteY93" fmla="*/ 833438 h 1352551"/>
              <a:gd name="connsiteX94" fmla="*/ 1669257 w 2478882"/>
              <a:gd name="connsiteY94" fmla="*/ 821532 h 1352551"/>
              <a:gd name="connsiteX95" fmla="*/ 1688307 w 2478882"/>
              <a:gd name="connsiteY95" fmla="*/ 809626 h 1352551"/>
              <a:gd name="connsiteX96" fmla="*/ 1650207 w 2478882"/>
              <a:gd name="connsiteY96" fmla="*/ 776288 h 1352551"/>
              <a:gd name="connsiteX97" fmla="*/ 1624013 w 2478882"/>
              <a:gd name="connsiteY97" fmla="*/ 783432 h 1352551"/>
              <a:gd name="connsiteX98" fmla="*/ 1626393 w 2478882"/>
              <a:gd name="connsiteY98" fmla="*/ 800101 h 1352551"/>
              <a:gd name="connsiteX99" fmla="*/ 1607344 w 2478882"/>
              <a:gd name="connsiteY99" fmla="*/ 807244 h 1352551"/>
              <a:gd name="connsiteX100" fmla="*/ 1581151 w 2478882"/>
              <a:gd name="connsiteY100" fmla="*/ 814388 h 1352551"/>
              <a:gd name="connsiteX101" fmla="*/ 1559719 w 2478882"/>
              <a:gd name="connsiteY101" fmla="*/ 823913 h 1352551"/>
              <a:gd name="connsiteX102" fmla="*/ 1552575 w 2478882"/>
              <a:gd name="connsiteY102" fmla="*/ 840582 h 1352551"/>
              <a:gd name="connsiteX103" fmla="*/ 1531144 w 2478882"/>
              <a:gd name="connsiteY103" fmla="*/ 840582 h 1352551"/>
              <a:gd name="connsiteX104" fmla="*/ 1516857 w 2478882"/>
              <a:gd name="connsiteY104" fmla="*/ 850107 h 1352551"/>
              <a:gd name="connsiteX105" fmla="*/ 1485900 w 2478882"/>
              <a:gd name="connsiteY105" fmla="*/ 845345 h 1352551"/>
              <a:gd name="connsiteX106" fmla="*/ 1438275 w 2478882"/>
              <a:gd name="connsiteY106" fmla="*/ 840582 h 1352551"/>
              <a:gd name="connsiteX107" fmla="*/ 1416844 w 2478882"/>
              <a:gd name="connsiteY107" fmla="*/ 826295 h 1352551"/>
              <a:gd name="connsiteX108" fmla="*/ 1385888 w 2478882"/>
              <a:gd name="connsiteY108" fmla="*/ 828676 h 1352551"/>
              <a:gd name="connsiteX109" fmla="*/ 1359694 w 2478882"/>
              <a:gd name="connsiteY109" fmla="*/ 838201 h 1352551"/>
              <a:gd name="connsiteX110" fmla="*/ 1343025 w 2478882"/>
              <a:gd name="connsiteY110" fmla="*/ 833438 h 1352551"/>
              <a:gd name="connsiteX111" fmla="*/ 1323975 w 2478882"/>
              <a:gd name="connsiteY111" fmla="*/ 804863 h 1352551"/>
              <a:gd name="connsiteX112" fmla="*/ 1323975 w 2478882"/>
              <a:gd name="connsiteY112" fmla="*/ 792957 h 1352551"/>
              <a:gd name="connsiteX113" fmla="*/ 1314450 w 2478882"/>
              <a:gd name="connsiteY113" fmla="*/ 816770 h 1352551"/>
              <a:gd name="connsiteX114" fmla="*/ 1319213 w 2478882"/>
              <a:gd name="connsiteY114" fmla="*/ 850107 h 1352551"/>
              <a:gd name="connsiteX115" fmla="*/ 1312069 w 2478882"/>
              <a:gd name="connsiteY115" fmla="*/ 869157 h 1352551"/>
              <a:gd name="connsiteX116" fmla="*/ 1283494 w 2478882"/>
              <a:gd name="connsiteY116" fmla="*/ 869157 h 1352551"/>
              <a:gd name="connsiteX117" fmla="*/ 1264444 w 2478882"/>
              <a:gd name="connsiteY117" fmla="*/ 854870 h 1352551"/>
              <a:gd name="connsiteX118" fmla="*/ 1243013 w 2478882"/>
              <a:gd name="connsiteY118" fmla="*/ 854870 h 1352551"/>
              <a:gd name="connsiteX119" fmla="*/ 1219200 w 2478882"/>
              <a:gd name="connsiteY119" fmla="*/ 845345 h 1352551"/>
              <a:gd name="connsiteX120" fmla="*/ 1212057 w 2478882"/>
              <a:gd name="connsiteY120" fmla="*/ 838201 h 1352551"/>
              <a:gd name="connsiteX121" fmla="*/ 1212057 w 2478882"/>
              <a:gd name="connsiteY121" fmla="*/ 814388 h 1352551"/>
              <a:gd name="connsiteX122" fmla="*/ 1214438 w 2478882"/>
              <a:gd name="connsiteY122" fmla="*/ 790576 h 1352551"/>
              <a:gd name="connsiteX123" fmla="*/ 1219200 w 2478882"/>
              <a:gd name="connsiteY123" fmla="*/ 766763 h 1352551"/>
              <a:gd name="connsiteX124" fmla="*/ 1235869 w 2478882"/>
              <a:gd name="connsiteY124" fmla="*/ 752476 h 1352551"/>
              <a:gd name="connsiteX125" fmla="*/ 1243013 w 2478882"/>
              <a:gd name="connsiteY125" fmla="*/ 745332 h 1352551"/>
              <a:gd name="connsiteX126" fmla="*/ 1233488 w 2478882"/>
              <a:gd name="connsiteY126" fmla="*/ 721520 h 1352551"/>
              <a:gd name="connsiteX127" fmla="*/ 1200150 w 2478882"/>
              <a:gd name="connsiteY127" fmla="*/ 692945 h 1352551"/>
              <a:gd name="connsiteX128" fmla="*/ 1176338 w 2478882"/>
              <a:gd name="connsiteY128" fmla="*/ 676276 h 1352551"/>
              <a:gd name="connsiteX129" fmla="*/ 1162050 w 2478882"/>
              <a:gd name="connsiteY129" fmla="*/ 657226 h 1352551"/>
              <a:gd name="connsiteX130" fmla="*/ 1162050 w 2478882"/>
              <a:gd name="connsiteY130" fmla="*/ 657226 h 1352551"/>
              <a:gd name="connsiteX131" fmla="*/ 1166813 w 2478882"/>
              <a:gd name="connsiteY131" fmla="*/ 695326 h 1352551"/>
              <a:gd name="connsiteX132" fmla="*/ 1169194 w 2478882"/>
              <a:gd name="connsiteY132" fmla="*/ 723901 h 1352551"/>
              <a:gd name="connsiteX133" fmla="*/ 1195388 w 2478882"/>
              <a:gd name="connsiteY133" fmla="*/ 735807 h 1352551"/>
              <a:gd name="connsiteX134" fmla="*/ 1204913 w 2478882"/>
              <a:gd name="connsiteY134" fmla="*/ 750095 h 1352551"/>
              <a:gd name="connsiteX135" fmla="*/ 1195388 w 2478882"/>
              <a:gd name="connsiteY135" fmla="*/ 776288 h 1352551"/>
              <a:gd name="connsiteX136" fmla="*/ 1197769 w 2478882"/>
              <a:gd name="connsiteY136" fmla="*/ 802482 h 1352551"/>
              <a:gd name="connsiteX137" fmla="*/ 1190625 w 2478882"/>
              <a:gd name="connsiteY137" fmla="*/ 823913 h 1352551"/>
              <a:gd name="connsiteX138" fmla="*/ 1195388 w 2478882"/>
              <a:gd name="connsiteY138" fmla="*/ 842963 h 1352551"/>
              <a:gd name="connsiteX139" fmla="*/ 1195388 w 2478882"/>
              <a:gd name="connsiteY139" fmla="*/ 842963 h 1352551"/>
              <a:gd name="connsiteX140" fmla="*/ 1166813 w 2478882"/>
              <a:gd name="connsiteY140" fmla="*/ 842963 h 1352551"/>
              <a:gd name="connsiteX141" fmla="*/ 1150144 w 2478882"/>
              <a:gd name="connsiteY141" fmla="*/ 842963 h 1352551"/>
              <a:gd name="connsiteX142" fmla="*/ 1131094 w 2478882"/>
              <a:gd name="connsiteY142" fmla="*/ 852488 h 1352551"/>
              <a:gd name="connsiteX143" fmla="*/ 1114425 w 2478882"/>
              <a:gd name="connsiteY143" fmla="*/ 842963 h 1352551"/>
              <a:gd name="connsiteX144" fmla="*/ 1088232 w 2478882"/>
              <a:gd name="connsiteY144" fmla="*/ 852488 h 1352551"/>
              <a:gd name="connsiteX145" fmla="*/ 1066800 w 2478882"/>
              <a:gd name="connsiteY145" fmla="*/ 859632 h 1352551"/>
              <a:gd name="connsiteX146" fmla="*/ 1059657 w 2478882"/>
              <a:gd name="connsiteY146" fmla="*/ 847726 h 1352551"/>
              <a:gd name="connsiteX147" fmla="*/ 1031082 w 2478882"/>
              <a:gd name="connsiteY147" fmla="*/ 857251 h 1352551"/>
              <a:gd name="connsiteX148" fmla="*/ 992982 w 2478882"/>
              <a:gd name="connsiteY148" fmla="*/ 828676 h 1352551"/>
              <a:gd name="connsiteX149" fmla="*/ 964407 w 2478882"/>
              <a:gd name="connsiteY149" fmla="*/ 831057 h 1352551"/>
              <a:gd name="connsiteX150" fmla="*/ 942975 w 2478882"/>
              <a:gd name="connsiteY150" fmla="*/ 840582 h 1352551"/>
              <a:gd name="connsiteX151" fmla="*/ 921544 w 2478882"/>
              <a:gd name="connsiteY151" fmla="*/ 857251 h 1352551"/>
              <a:gd name="connsiteX152" fmla="*/ 909638 w 2478882"/>
              <a:gd name="connsiteY152" fmla="*/ 838201 h 1352551"/>
              <a:gd name="connsiteX153" fmla="*/ 919163 w 2478882"/>
              <a:gd name="connsiteY153" fmla="*/ 812007 h 1352551"/>
              <a:gd name="connsiteX154" fmla="*/ 921544 w 2478882"/>
              <a:gd name="connsiteY154" fmla="*/ 802482 h 1352551"/>
              <a:gd name="connsiteX155" fmla="*/ 914400 w 2478882"/>
              <a:gd name="connsiteY155" fmla="*/ 783432 h 1352551"/>
              <a:gd name="connsiteX156" fmla="*/ 907257 w 2478882"/>
              <a:gd name="connsiteY156" fmla="*/ 776288 h 1352551"/>
              <a:gd name="connsiteX157" fmla="*/ 897732 w 2478882"/>
              <a:gd name="connsiteY157" fmla="*/ 804863 h 1352551"/>
              <a:gd name="connsiteX158" fmla="*/ 897732 w 2478882"/>
              <a:gd name="connsiteY158" fmla="*/ 828676 h 1352551"/>
              <a:gd name="connsiteX159" fmla="*/ 869157 w 2478882"/>
              <a:gd name="connsiteY159" fmla="*/ 833438 h 1352551"/>
              <a:gd name="connsiteX160" fmla="*/ 850107 w 2478882"/>
              <a:gd name="connsiteY160" fmla="*/ 838201 h 1352551"/>
              <a:gd name="connsiteX161" fmla="*/ 828675 w 2478882"/>
              <a:gd name="connsiteY161" fmla="*/ 809626 h 1352551"/>
              <a:gd name="connsiteX162" fmla="*/ 814388 w 2478882"/>
              <a:gd name="connsiteY162" fmla="*/ 788195 h 1352551"/>
              <a:gd name="connsiteX163" fmla="*/ 807244 w 2478882"/>
              <a:gd name="connsiteY163" fmla="*/ 764382 h 1352551"/>
              <a:gd name="connsiteX164" fmla="*/ 804863 w 2478882"/>
              <a:gd name="connsiteY164" fmla="*/ 738188 h 1352551"/>
              <a:gd name="connsiteX165" fmla="*/ 783432 w 2478882"/>
              <a:gd name="connsiteY165" fmla="*/ 697707 h 1352551"/>
              <a:gd name="connsiteX166" fmla="*/ 783432 w 2478882"/>
              <a:gd name="connsiteY166" fmla="*/ 723901 h 1352551"/>
              <a:gd name="connsiteX167" fmla="*/ 785813 w 2478882"/>
              <a:gd name="connsiteY167" fmla="*/ 762001 h 1352551"/>
              <a:gd name="connsiteX168" fmla="*/ 800100 w 2478882"/>
              <a:gd name="connsiteY168" fmla="*/ 797720 h 1352551"/>
              <a:gd name="connsiteX169" fmla="*/ 823913 w 2478882"/>
              <a:gd name="connsiteY169" fmla="*/ 838201 h 1352551"/>
              <a:gd name="connsiteX170" fmla="*/ 845344 w 2478882"/>
              <a:gd name="connsiteY170" fmla="*/ 859632 h 1352551"/>
              <a:gd name="connsiteX171" fmla="*/ 838200 w 2478882"/>
              <a:gd name="connsiteY171" fmla="*/ 878682 h 1352551"/>
              <a:gd name="connsiteX172" fmla="*/ 823913 w 2478882"/>
              <a:gd name="connsiteY172" fmla="*/ 907257 h 1352551"/>
              <a:gd name="connsiteX173" fmla="*/ 823913 w 2478882"/>
              <a:gd name="connsiteY173" fmla="*/ 907257 h 1352551"/>
              <a:gd name="connsiteX174" fmla="*/ 800100 w 2478882"/>
              <a:gd name="connsiteY174" fmla="*/ 907257 h 1352551"/>
              <a:gd name="connsiteX175" fmla="*/ 809625 w 2478882"/>
              <a:gd name="connsiteY175" fmla="*/ 873920 h 1352551"/>
              <a:gd name="connsiteX176" fmla="*/ 795338 w 2478882"/>
              <a:gd name="connsiteY176" fmla="*/ 890588 h 1352551"/>
              <a:gd name="connsiteX177" fmla="*/ 788194 w 2478882"/>
              <a:gd name="connsiteY177" fmla="*/ 866776 h 1352551"/>
              <a:gd name="connsiteX178" fmla="*/ 769144 w 2478882"/>
              <a:gd name="connsiteY178" fmla="*/ 869157 h 1352551"/>
              <a:gd name="connsiteX179" fmla="*/ 750094 w 2478882"/>
              <a:gd name="connsiteY179" fmla="*/ 866776 h 1352551"/>
              <a:gd name="connsiteX180" fmla="*/ 742950 w 2478882"/>
              <a:gd name="connsiteY180" fmla="*/ 857251 h 1352551"/>
              <a:gd name="connsiteX181" fmla="*/ 742950 w 2478882"/>
              <a:gd name="connsiteY181" fmla="*/ 857251 h 1352551"/>
              <a:gd name="connsiteX182" fmla="*/ 728663 w 2478882"/>
              <a:gd name="connsiteY182" fmla="*/ 854870 h 1352551"/>
              <a:gd name="connsiteX183" fmla="*/ 711994 w 2478882"/>
              <a:gd name="connsiteY183" fmla="*/ 854870 h 1352551"/>
              <a:gd name="connsiteX184" fmla="*/ 700088 w 2478882"/>
              <a:gd name="connsiteY184" fmla="*/ 871538 h 1352551"/>
              <a:gd name="connsiteX185" fmla="*/ 681038 w 2478882"/>
              <a:gd name="connsiteY185" fmla="*/ 871538 h 1352551"/>
              <a:gd name="connsiteX186" fmla="*/ 669132 w 2478882"/>
              <a:gd name="connsiteY186" fmla="*/ 857251 h 1352551"/>
              <a:gd name="connsiteX187" fmla="*/ 666750 w 2478882"/>
              <a:gd name="connsiteY187" fmla="*/ 857251 h 1352551"/>
              <a:gd name="connsiteX188" fmla="*/ 652463 w 2478882"/>
              <a:gd name="connsiteY188" fmla="*/ 871538 h 1352551"/>
              <a:gd name="connsiteX189" fmla="*/ 652463 w 2478882"/>
              <a:gd name="connsiteY189" fmla="*/ 885826 h 1352551"/>
              <a:gd name="connsiteX190" fmla="*/ 661988 w 2478882"/>
              <a:gd name="connsiteY190" fmla="*/ 895351 h 1352551"/>
              <a:gd name="connsiteX191" fmla="*/ 704850 w 2478882"/>
              <a:gd name="connsiteY191" fmla="*/ 895351 h 1352551"/>
              <a:gd name="connsiteX192" fmla="*/ 738188 w 2478882"/>
              <a:gd name="connsiteY192" fmla="*/ 895351 h 1352551"/>
              <a:gd name="connsiteX193" fmla="*/ 776288 w 2478882"/>
              <a:gd name="connsiteY193" fmla="*/ 892970 h 1352551"/>
              <a:gd name="connsiteX194" fmla="*/ 783432 w 2478882"/>
              <a:gd name="connsiteY194" fmla="*/ 904876 h 1352551"/>
              <a:gd name="connsiteX195" fmla="*/ 783432 w 2478882"/>
              <a:gd name="connsiteY195" fmla="*/ 904876 h 1352551"/>
              <a:gd name="connsiteX196" fmla="*/ 754857 w 2478882"/>
              <a:gd name="connsiteY196" fmla="*/ 919163 h 1352551"/>
              <a:gd name="connsiteX197" fmla="*/ 735807 w 2478882"/>
              <a:gd name="connsiteY197" fmla="*/ 935832 h 1352551"/>
              <a:gd name="connsiteX198" fmla="*/ 735807 w 2478882"/>
              <a:gd name="connsiteY198" fmla="*/ 935832 h 1352551"/>
              <a:gd name="connsiteX199" fmla="*/ 707232 w 2478882"/>
              <a:gd name="connsiteY199" fmla="*/ 923926 h 1352551"/>
              <a:gd name="connsiteX200" fmla="*/ 690563 w 2478882"/>
              <a:gd name="connsiteY200" fmla="*/ 914401 h 1352551"/>
              <a:gd name="connsiteX201" fmla="*/ 652463 w 2478882"/>
              <a:gd name="connsiteY201" fmla="*/ 914401 h 1352551"/>
              <a:gd name="connsiteX202" fmla="*/ 619125 w 2478882"/>
              <a:gd name="connsiteY202" fmla="*/ 919163 h 1352551"/>
              <a:gd name="connsiteX203" fmla="*/ 600075 w 2478882"/>
              <a:gd name="connsiteY203" fmla="*/ 902495 h 1352551"/>
              <a:gd name="connsiteX204" fmla="*/ 590550 w 2478882"/>
              <a:gd name="connsiteY204" fmla="*/ 864395 h 1352551"/>
              <a:gd name="connsiteX205" fmla="*/ 581025 w 2478882"/>
              <a:gd name="connsiteY205" fmla="*/ 850107 h 1352551"/>
              <a:gd name="connsiteX206" fmla="*/ 573882 w 2478882"/>
              <a:gd name="connsiteY206" fmla="*/ 833438 h 1352551"/>
              <a:gd name="connsiteX207" fmla="*/ 559594 w 2478882"/>
              <a:gd name="connsiteY207" fmla="*/ 840582 h 1352551"/>
              <a:gd name="connsiteX208" fmla="*/ 559594 w 2478882"/>
              <a:gd name="connsiteY208" fmla="*/ 864395 h 1352551"/>
              <a:gd name="connsiteX209" fmla="*/ 545307 w 2478882"/>
              <a:gd name="connsiteY209" fmla="*/ 850107 h 1352551"/>
              <a:gd name="connsiteX210" fmla="*/ 523875 w 2478882"/>
              <a:gd name="connsiteY210" fmla="*/ 842963 h 1352551"/>
              <a:gd name="connsiteX211" fmla="*/ 500063 w 2478882"/>
              <a:gd name="connsiteY211" fmla="*/ 845345 h 1352551"/>
              <a:gd name="connsiteX212" fmla="*/ 492919 w 2478882"/>
              <a:gd name="connsiteY212" fmla="*/ 866776 h 1352551"/>
              <a:gd name="connsiteX213" fmla="*/ 481013 w 2478882"/>
              <a:gd name="connsiteY213" fmla="*/ 871538 h 1352551"/>
              <a:gd name="connsiteX214" fmla="*/ 461963 w 2478882"/>
              <a:gd name="connsiteY214" fmla="*/ 871538 h 1352551"/>
              <a:gd name="connsiteX215" fmla="*/ 433388 w 2478882"/>
              <a:gd name="connsiteY215" fmla="*/ 881063 h 1352551"/>
              <a:gd name="connsiteX216" fmla="*/ 419100 w 2478882"/>
              <a:gd name="connsiteY216" fmla="*/ 904876 h 1352551"/>
              <a:gd name="connsiteX217" fmla="*/ 426244 w 2478882"/>
              <a:gd name="connsiteY217" fmla="*/ 912020 h 1352551"/>
              <a:gd name="connsiteX218" fmla="*/ 466725 w 2478882"/>
              <a:gd name="connsiteY218" fmla="*/ 890588 h 1352551"/>
              <a:gd name="connsiteX219" fmla="*/ 488157 w 2478882"/>
              <a:gd name="connsiteY219" fmla="*/ 895351 h 1352551"/>
              <a:gd name="connsiteX220" fmla="*/ 519113 w 2478882"/>
              <a:gd name="connsiteY220" fmla="*/ 883445 h 1352551"/>
              <a:gd name="connsiteX221" fmla="*/ 552450 w 2478882"/>
              <a:gd name="connsiteY221" fmla="*/ 909638 h 1352551"/>
              <a:gd name="connsiteX222" fmla="*/ 561975 w 2478882"/>
              <a:gd name="connsiteY222" fmla="*/ 935832 h 1352551"/>
              <a:gd name="connsiteX223" fmla="*/ 590550 w 2478882"/>
              <a:gd name="connsiteY223" fmla="*/ 928688 h 1352551"/>
              <a:gd name="connsiteX224" fmla="*/ 607219 w 2478882"/>
              <a:gd name="connsiteY224" fmla="*/ 950120 h 1352551"/>
              <a:gd name="connsiteX225" fmla="*/ 645319 w 2478882"/>
              <a:gd name="connsiteY225" fmla="*/ 954882 h 1352551"/>
              <a:gd name="connsiteX226" fmla="*/ 704850 w 2478882"/>
              <a:gd name="connsiteY226" fmla="*/ 964407 h 1352551"/>
              <a:gd name="connsiteX227" fmla="*/ 745332 w 2478882"/>
              <a:gd name="connsiteY227" fmla="*/ 971551 h 1352551"/>
              <a:gd name="connsiteX228" fmla="*/ 745332 w 2478882"/>
              <a:gd name="connsiteY228" fmla="*/ 971551 h 1352551"/>
              <a:gd name="connsiteX229" fmla="*/ 764382 w 2478882"/>
              <a:gd name="connsiteY229" fmla="*/ 940595 h 1352551"/>
              <a:gd name="connsiteX230" fmla="*/ 790575 w 2478882"/>
              <a:gd name="connsiteY230" fmla="*/ 940595 h 1352551"/>
              <a:gd name="connsiteX231" fmla="*/ 828675 w 2478882"/>
              <a:gd name="connsiteY231" fmla="*/ 940595 h 1352551"/>
              <a:gd name="connsiteX232" fmla="*/ 821532 w 2478882"/>
              <a:gd name="connsiteY232" fmla="*/ 954882 h 1352551"/>
              <a:gd name="connsiteX233" fmla="*/ 812007 w 2478882"/>
              <a:gd name="connsiteY233" fmla="*/ 969170 h 1352551"/>
              <a:gd name="connsiteX234" fmla="*/ 823913 w 2478882"/>
              <a:gd name="connsiteY234" fmla="*/ 978695 h 1352551"/>
              <a:gd name="connsiteX235" fmla="*/ 800100 w 2478882"/>
              <a:gd name="connsiteY235" fmla="*/ 997745 h 1352551"/>
              <a:gd name="connsiteX236" fmla="*/ 797719 w 2478882"/>
              <a:gd name="connsiteY236" fmla="*/ 1019176 h 1352551"/>
              <a:gd name="connsiteX237" fmla="*/ 790575 w 2478882"/>
              <a:gd name="connsiteY237" fmla="*/ 1031082 h 1352551"/>
              <a:gd name="connsiteX238" fmla="*/ 764382 w 2478882"/>
              <a:gd name="connsiteY238" fmla="*/ 1035845 h 1352551"/>
              <a:gd name="connsiteX239" fmla="*/ 771525 w 2478882"/>
              <a:gd name="connsiteY239" fmla="*/ 1059657 h 1352551"/>
              <a:gd name="connsiteX240" fmla="*/ 740569 w 2478882"/>
              <a:gd name="connsiteY240" fmla="*/ 1064420 h 1352551"/>
              <a:gd name="connsiteX241" fmla="*/ 726282 w 2478882"/>
              <a:gd name="connsiteY241" fmla="*/ 1047751 h 1352551"/>
              <a:gd name="connsiteX242" fmla="*/ 695325 w 2478882"/>
              <a:gd name="connsiteY242" fmla="*/ 1050132 h 1352551"/>
              <a:gd name="connsiteX243" fmla="*/ 669132 w 2478882"/>
              <a:gd name="connsiteY243" fmla="*/ 1057276 h 1352551"/>
              <a:gd name="connsiteX244" fmla="*/ 642938 w 2478882"/>
              <a:gd name="connsiteY244" fmla="*/ 1054895 h 1352551"/>
              <a:gd name="connsiteX245" fmla="*/ 621507 w 2478882"/>
              <a:gd name="connsiteY245" fmla="*/ 1052513 h 1352551"/>
              <a:gd name="connsiteX246" fmla="*/ 621507 w 2478882"/>
              <a:gd name="connsiteY246" fmla="*/ 1038226 h 1352551"/>
              <a:gd name="connsiteX247" fmla="*/ 600075 w 2478882"/>
              <a:gd name="connsiteY247" fmla="*/ 1040607 h 1352551"/>
              <a:gd name="connsiteX248" fmla="*/ 578644 w 2478882"/>
              <a:gd name="connsiteY248" fmla="*/ 1045370 h 1352551"/>
              <a:gd name="connsiteX249" fmla="*/ 571500 w 2478882"/>
              <a:gd name="connsiteY249" fmla="*/ 1035845 h 1352551"/>
              <a:gd name="connsiteX250" fmla="*/ 571500 w 2478882"/>
              <a:gd name="connsiteY250" fmla="*/ 1023938 h 1352551"/>
              <a:gd name="connsiteX251" fmla="*/ 571500 w 2478882"/>
              <a:gd name="connsiteY251" fmla="*/ 1023938 h 1352551"/>
              <a:gd name="connsiteX252" fmla="*/ 626269 w 2478882"/>
              <a:gd name="connsiteY252" fmla="*/ 1009651 h 1352551"/>
              <a:gd name="connsiteX253" fmla="*/ 647700 w 2478882"/>
              <a:gd name="connsiteY253" fmla="*/ 992982 h 1352551"/>
              <a:gd name="connsiteX254" fmla="*/ 647700 w 2478882"/>
              <a:gd name="connsiteY254" fmla="*/ 992982 h 1352551"/>
              <a:gd name="connsiteX255" fmla="*/ 647700 w 2478882"/>
              <a:gd name="connsiteY255" fmla="*/ 992982 h 1352551"/>
              <a:gd name="connsiteX256" fmla="*/ 597694 w 2478882"/>
              <a:gd name="connsiteY256" fmla="*/ 992982 h 1352551"/>
              <a:gd name="connsiteX257" fmla="*/ 581025 w 2478882"/>
              <a:gd name="connsiteY257" fmla="*/ 995363 h 1352551"/>
              <a:gd name="connsiteX258" fmla="*/ 578644 w 2478882"/>
              <a:gd name="connsiteY258" fmla="*/ 973932 h 1352551"/>
              <a:gd name="connsiteX259" fmla="*/ 550069 w 2478882"/>
              <a:gd name="connsiteY259" fmla="*/ 971551 h 1352551"/>
              <a:gd name="connsiteX260" fmla="*/ 559594 w 2478882"/>
              <a:gd name="connsiteY260" fmla="*/ 992982 h 1352551"/>
              <a:gd name="connsiteX261" fmla="*/ 545307 w 2478882"/>
              <a:gd name="connsiteY261" fmla="*/ 997745 h 1352551"/>
              <a:gd name="connsiteX262" fmla="*/ 511969 w 2478882"/>
              <a:gd name="connsiteY262" fmla="*/ 992982 h 1352551"/>
              <a:gd name="connsiteX263" fmla="*/ 492919 w 2478882"/>
              <a:gd name="connsiteY263" fmla="*/ 995363 h 1352551"/>
              <a:gd name="connsiteX264" fmla="*/ 507207 w 2478882"/>
              <a:gd name="connsiteY264" fmla="*/ 1012032 h 1352551"/>
              <a:gd name="connsiteX265" fmla="*/ 516732 w 2478882"/>
              <a:gd name="connsiteY265" fmla="*/ 1023938 h 1352551"/>
              <a:gd name="connsiteX266" fmla="*/ 507207 w 2478882"/>
              <a:gd name="connsiteY266" fmla="*/ 1033463 h 1352551"/>
              <a:gd name="connsiteX267" fmla="*/ 507207 w 2478882"/>
              <a:gd name="connsiteY267" fmla="*/ 1033463 h 1352551"/>
              <a:gd name="connsiteX268" fmla="*/ 497682 w 2478882"/>
              <a:gd name="connsiteY268" fmla="*/ 1059657 h 1352551"/>
              <a:gd name="connsiteX269" fmla="*/ 469107 w 2478882"/>
              <a:gd name="connsiteY269" fmla="*/ 1081088 h 1352551"/>
              <a:gd name="connsiteX270" fmla="*/ 454819 w 2478882"/>
              <a:gd name="connsiteY270" fmla="*/ 1076326 h 1352551"/>
              <a:gd name="connsiteX271" fmla="*/ 438150 w 2478882"/>
              <a:gd name="connsiteY271" fmla="*/ 1090613 h 1352551"/>
              <a:gd name="connsiteX272" fmla="*/ 431007 w 2478882"/>
              <a:gd name="connsiteY272" fmla="*/ 1088232 h 1352551"/>
              <a:gd name="connsiteX273" fmla="*/ 433388 w 2478882"/>
              <a:gd name="connsiteY273" fmla="*/ 1064420 h 1352551"/>
              <a:gd name="connsiteX274" fmla="*/ 435769 w 2478882"/>
              <a:gd name="connsiteY274" fmla="*/ 1040607 h 1352551"/>
              <a:gd name="connsiteX275" fmla="*/ 426244 w 2478882"/>
              <a:gd name="connsiteY275" fmla="*/ 1035845 h 1352551"/>
              <a:gd name="connsiteX276" fmla="*/ 423863 w 2478882"/>
              <a:gd name="connsiteY276" fmla="*/ 1052513 h 1352551"/>
              <a:gd name="connsiteX277" fmla="*/ 416719 w 2478882"/>
              <a:gd name="connsiteY277" fmla="*/ 1066801 h 1352551"/>
              <a:gd name="connsiteX278" fmla="*/ 392907 w 2478882"/>
              <a:gd name="connsiteY278" fmla="*/ 1057276 h 1352551"/>
              <a:gd name="connsiteX279" fmla="*/ 383382 w 2478882"/>
              <a:gd name="connsiteY279" fmla="*/ 1054895 h 1352551"/>
              <a:gd name="connsiteX280" fmla="*/ 383382 w 2478882"/>
              <a:gd name="connsiteY280" fmla="*/ 1073945 h 1352551"/>
              <a:gd name="connsiteX281" fmla="*/ 404813 w 2478882"/>
              <a:gd name="connsiteY281" fmla="*/ 1092995 h 1352551"/>
              <a:gd name="connsiteX282" fmla="*/ 376238 w 2478882"/>
              <a:gd name="connsiteY282" fmla="*/ 1095376 h 1352551"/>
              <a:gd name="connsiteX283" fmla="*/ 371475 w 2478882"/>
              <a:gd name="connsiteY283" fmla="*/ 1104901 h 1352551"/>
              <a:gd name="connsiteX284" fmla="*/ 342900 w 2478882"/>
              <a:gd name="connsiteY284" fmla="*/ 1095376 h 1352551"/>
              <a:gd name="connsiteX285" fmla="*/ 342900 w 2478882"/>
              <a:gd name="connsiteY285" fmla="*/ 1114426 h 1352551"/>
              <a:gd name="connsiteX286" fmla="*/ 333375 w 2478882"/>
              <a:gd name="connsiteY286" fmla="*/ 1126332 h 1352551"/>
              <a:gd name="connsiteX287" fmla="*/ 323850 w 2478882"/>
              <a:gd name="connsiteY287" fmla="*/ 1126332 h 1352551"/>
              <a:gd name="connsiteX288" fmla="*/ 316707 w 2478882"/>
              <a:gd name="connsiteY288" fmla="*/ 1092995 h 1352551"/>
              <a:gd name="connsiteX289" fmla="*/ 290513 w 2478882"/>
              <a:gd name="connsiteY289" fmla="*/ 1078707 h 1352551"/>
              <a:gd name="connsiteX290" fmla="*/ 271463 w 2478882"/>
              <a:gd name="connsiteY290" fmla="*/ 1066801 h 1352551"/>
              <a:gd name="connsiteX291" fmla="*/ 278607 w 2478882"/>
              <a:gd name="connsiteY291" fmla="*/ 1016795 h 1352551"/>
              <a:gd name="connsiteX292" fmla="*/ 285750 w 2478882"/>
              <a:gd name="connsiteY292" fmla="*/ 983457 h 1352551"/>
              <a:gd name="connsiteX293" fmla="*/ 328613 w 2478882"/>
              <a:gd name="connsiteY293" fmla="*/ 959645 h 1352551"/>
              <a:gd name="connsiteX294" fmla="*/ 338138 w 2478882"/>
              <a:gd name="connsiteY294" fmla="*/ 942976 h 1352551"/>
              <a:gd name="connsiteX295" fmla="*/ 350044 w 2478882"/>
              <a:gd name="connsiteY295" fmla="*/ 916782 h 1352551"/>
              <a:gd name="connsiteX296" fmla="*/ 350044 w 2478882"/>
              <a:gd name="connsiteY296" fmla="*/ 916782 h 1352551"/>
              <a:gd name="connsiteX297" fmla="*/ 321469 w 2478882"/>
              <a:gd name="connsiteY297" fmla="*/ 923926 h 1352551"/>
              <a:gd name="connsiteX298" fmla="*/ 314325 w 2478882"/>
              <a:gd name="connsiteY298" fmla="*/ 900113 h 1352551"/>
              <a:gd name="connsiteX299" fmla="*/ 311944 w 2478882"/>
              <a:gd name="connsiteY299" fmla="*/ 921545 h 1352551"/>
              <a:gd name="connsiteX300" fmla="*/ 300038 w 2478882"/>
              <a:gd name="connsiteY300" fmla="*/ 954882 h 1352551"/>
              <a:gd name="connsiteX301" fmla="*/ 288132 w 2478882"/>
              <a:gd name="connsiteY301" fmla="*/ 947738 h 1352551"/>
              <a:gd name="connsiteX302" fmla="*/ 288132 w 2478882"/>
              <a:gd name="connsiteY302" fmla="*/ 923926 h 1352551"/>
              <a:gd name="connsiteX303" fmla="*/ 288132 w 2478882"/>
              <a:gd name="connsiteY303" fmla="*/ 912020 h 1352551"/>
              <a:gd name="connsiteX304" fmla="*/ 278607 w 2478882"/>
              <a:gd name="connsiteY304" fmla="*/ 900113 h 1352551"/>
              <a:gd name="connsiteX305" fmla="*/ 269082 w 2478882"/>
              <a:gd name="connsiteY305" fmla="*/ 907257 h 1352551"/>
              <a:gd name="connsiteX306" fmla="*/ 264319 w 2478882"/>
              <a:gd name="connsiteY306" fmla="*/ 942976 h 1352551"/>
              <a:gd name="connsiteX307" fmla="*/ 280988 w 2478882"/>
              <a:gd name="connsiteY307" fmla="*/ 962026 h 1352551"/>
              <a:gd name="connsiteX308" fmla="*/ 276225 w 2478882"/>
              <a:gd name="connsiteY308" fmla="*/ 981076 h 1352551"/>
              <a:gd name="connsiteX309" fmla="*/ 264319 w 2478882"/>
              <a:gd name="connsiteY309" fmla="*/ 1012032 h 1352551"/>
              <a:gd name="connsiteX310" fmla="*/ 250032 w 2478882"/>
              <a:gd name="connsiteY310" fmla="*/ 1035845 h 1352551"/>
              <a:gd name="connsiteX311" fmla="*/ 207169 w 2478882"/>
              <a:gd name="connsiteY311" fmla="*/ 1023938 h 1352551"/>
              <a:gd name="connsiteX312" fmla="*/ 200025 w 2478882"/>
              <a:gd name="connsiteY312" fmla="*/ 992982 h 1352551"/>
              <a:gd name="connsiteX313" fmla="*/ 157163 w 2478882"/>
              <a:gd name="connsiteY313" fmla="*/ 966788 h 1352551"/>
              <a:gd name="connsiteX314" fmla="*/ 104775 w 2478882"/>
              <a:gd name="connsiteY314" fmla="*/ 945357 h 1352551"/>
              <a:gd name="connsiteX315" fmla="*/ 61913 w 2478882"/>
              <a:gd name="connsiteY315" fmla="*/ 907257 h 1352551"/>
              <a:gd name="connsiteX316" fmla="*/ 35719 w 2478882"/>
              <a:gd name="connsiteY316" fmla="*/ 869157 h 1352551"/>
              <a:gd name="connsiteX317" fmla="*/ 11907 w 2478882"/>
              <a:gd name="connsiteY317" fmla="*/ 809626 h 1352551"/>
              <a:gd name="connsiteX318" fmla="*/ 0 w 2478882"/>
              <a:gd name="connsiteY318" fmla="*/ 740570 h 1352551"/>
              <a:gd name="connsiteX319" fmla="*/ 2382 w 2478882"/>
              <a:gd name="connsiteY319" fmla="*/ 681038 h 1352551"/>
              <a:gd name="connsiteX320" fmla="*/ 0 w 2478882"/>
              <a:gd name="connsiteY320" fmla="*/ 0 h 1352551"/>
              <a:gd name="connsiteX321" fmla="*/ 2052638 w 2478882"/>
              <a:gd name="connsiteY321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35831 w 2495550"/>
              <a:gd name="connsiteY153" fmla="*/ 812007 h 1352551"/>
              <a:gd name="connsiteX154" fmla="*/ 938212 w 2495550"/>
              <a:gd name="connsiteY154" fmla="*/ 802482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14400 w 2495550"/>
              <a:gd name="connsiteY157" fmla="*/ 804863 h 1352551"/>
              <a:gd name="connsiteX158" fmla="*/ 914400 w 2495550"/>
              <a:gd name="connsiteY158" fmla="*/ 828676 h 1352551"/>
              <a:gd name="connsiteX159" fmla="*/ 885825 w 2495550"/>
              <a:gd name="connsiteY159" fmla="*/ 833438 h 1352551"/>
              <a:gd name="connsiteX160" fmla="*/ 866775 w 2495550"/>
              <a:gd name="connsiteY160" fmla="*/ 838201 h 1352551"/>
              <a:gd name="connsiteX161" fmla="*/ 845343 w 2495550"/>
              <a:gd name="connsiteY161" fmla="*/ 809626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35831 w 2495550"/>
              <a:gd name="connsiteY153" fmla="*/ 812007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14400 w 2495550"/>
              <a:gd name="connsiteY157" fmla="*/ 804863 h 1352551"/>
              <a:gd name="connsiteX158" fmla="*/ 914400 w 2495550"/>
              <a:gd name="connsiteY158" fmla="*/ 828676 h 1352551"/>
              <a:gd name="connsiteX159" fmla="*/ 885825 w 2495550"/>
              <a:gd name="connsiteY159" fmla="*/ 833438 h 1352551"/>
              <a:gd name="connsiteX160" fmla="*/ 866775 w 2495550"/>
              <a:gd name="connsiteY160" fmla="*/ 838201 h 1352551"/>
              <a:gd name="connsiteX161" fmla="*/ 845343 w 2495550"/>
              <a:gd name="connsiteY161" fmla="*/ 809626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14400 w 2495550"/>
              <a:gd name="connsiteY157" fmla="*/ 804863 h 1352551"/>
              <a:gd name="connsiteX158" fmla="*/ 914400 w 2495550"/>
              <a:gd name="connsiteY158" fmla="*/ 828676 h 1352551"/>
              <a:gd name="connsiteX159" fmla="*/ 885825 w 2495550"/>
              <a:gd name="connsiteY159" fmla="*/ 833438 h 1352551"/>
              <a:gd name="connsiteX160" fmla="*/ 866775 w 2495550"/>
              <a:gd name="connsiteY160" fmla="*/ 838201 h 1352551"/>
              <a:gd name="connsiteX161" fmla="*/ 845343 w 2495550"/>
              <a:gd name="connsiteY161" fmla="*/ 809626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14400 w 2495550"/>
              <a:gd name="connsiteY157" fmla="*/ 804863 h 1352551"/>
              <a:gd name="connsiteX158" fmla="*/ 914400 w 2495550"/>
              <a:gd name="connsiteY158" fmla="*/ 828676 h 1352551"/>
              <a:gd name="connsiteX159" fmla="*/ 885825 w 2495550"/>
              <a:gd name="connsiteY159" fmla="*/ 833438 h 1352551"/>
              <a:gd name="connsiteX160" fmla="*/ 876300 w 2495550"/>
              <a:gd name="connsiteY160" fmla="*/ 804863 h 1352551"/>
              <a:gd name="connsiteX161" fmla="*/ 845343 w 2495550"/>
              <a:gd name="connsiteY161" fmla="*/ 809626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14400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45343 w 2495550"/>
              <a:gd name="connsiteY161" fmla="*/ 809626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45343 w 2495550"/>
              <a:gd name="connsiteY161" fmla="*/ 809626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78669 h 1352551"/>
              <a:gd name="connsiteX162" fmla="*/ 831056 w 2495550"/>
              <a:gd name="connsiteY162" fmla="*/ 788195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59643 w 2495550"/>
              <a:gd name="connsiteY150" fmla="*/ 840582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78669 h 1352551"/>
              <a:gd name="connsiteX162" fmla="*/ 845343 w 2495550"/>
              <a:gd name="connsiteY162" fmla="*/ 759620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38212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78669 h 1352551"/>
              <a:gd name="connsiteX162" fmla="*/ 845343 w 2495550"/>
              <a:gd name="connsiteY162" fmla="*/ 759620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26306 w 2495550"/>
              <a:gd name="connsiteY152" fmla="*/ 838201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78669 h 1352551"/>
              <a:gd name="connsiteX162" fmla="*/ 845343 w 2495550"/>
              <a:gd name="connsiteY162" fmla="*/ 759620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23925 w 2495550"/>
              <a:gd name="connsiteY156" fmla="*/ 776288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78669 h 1352551"/>
              <a:gd name="connsiteX162" fmla="*/ 845343 w 2495550"/>
              <a:gd name="connsiteY162" fmla="*/ 759620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78669 h 1352551"/>
              <a:gd name="connsiteX162" fmla="*/ 845343 w 2495550"/>
              <a:gd name="connsiteY162" fmla="*/ 759620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92956 h 1352551"/>
              <a:gd name="connsiteX162" fmla="*/ 845343 w 2495550"/>
              <a:gd name="connsiteY162" fmla="*/ 759620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92956 h 1352551"/>
              <a:gd name="connsiteX162" fmla="*/ 840581 w 2495550"/>
              <a:gd name="connsiteY162" fmla="*/ 783432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40595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92956 h 1352551"/>
              <a:gd name="connsiteX162" fmla="*/ 840581 w 2495550"/>
              <a:gd name="connsiteY162" fmla="*/ 783432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54882 h 1352551"/>
              <a:gd name="connsiteX230" fmla="*/ 807243 w 2495550"/>
              <a:gd name="connsiteY230" fmla="*/ 940595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92956 h 1352551"/>
              <a:gd name="connsiteX162" fmla="*/ 840581 w 2495550"/>
              <a:gd name="connsiteY162" fmla="*/ 783432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71525 w 2495550"/>
              <a:gd name="connsiteY196" fmla="*/ 919163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54882 h 1352551"/>
              <a:gd name="connsiteX230" fmla="*/ 807243 w 2495550"/>
              <a:gd name="connsiteY230" fmla="*/ 954883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4763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92956 h 1352551"/>
              <a:gd name="connsiteX162" fmla="*/ 840581 w 2495550"/>
              <a:gd name="connsiteY162" fmla="*/ 783432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81050 w 2495550"/>
              <a:gd name="connsiteY196" fmla="*/ 928688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54882 h 1352551"/>
              <a:gd name="connsiteX230" fmla="*/ 807243 w 2495550"/>
              <a:gd name="connsiteY230" fmla="*/ 954883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6668 w 2495550"/>
              <a:gd name="connsiteY321" fmla="*/ 0 h 1352551"/>
              <a:gd name="connsiteX322" fmla="*/ 2069306 w 2495550"/>
              <a:gd name="connsiteY322" fmla="*/ 4763 h 1352551"/>
              <a:gd name="connsiteX0" fmla="*/ 2069306 w 2495550"/>
              <a:gd name="connsiteY0" fmla="*/ 0 h 1347788"/>
              <a:gd name="connsiteX1" fmla="*/ 2074068 w 2495550"/>
              <a:gd name="connsiteY1" fmla="*/ 33338 h 1347788"/>
              <a:gd name="connsiteX2" fmla="*/ 2083593 w 2495550"/>
              <a:gd name="connsiteY2" fmla="*/ 88107 h 1347788"/>
              <a:gd name="connsiteX3" fmla="*/ 2105025 w 2495550"/>
              <a:gd name="connsiteY3" fmla="*/ 133350 h 1347788"/>
              <a:gd name="connsiteX4" fmla="*/ 2102643 w 2495550"/>
              <a:gd name="connsiteY4" fmla="*/ 183357 h 1347788"/>
              <a:gd name="connsiteX5" fmla="*/ 2102643 w 2495550"/>
              <a:gd name="connsiteY5" fmla="*/ 228600 h 1347788"/>
              <a:gd name="connsiteX6" fmla="*/ 2097881 w 2495550"/>
              <a:gd name="connsiteY6" fmla="*/ 278607 h 1347788"/>
              <a:gd name="connsiteX7" fmla="*/ 2112168 w 2495550"/>
              <a:gd name="connsiteY7" fmla="*/ 319088 h 1347788"/>
              <a:gd name="connsiteX8" fmla="*/ 2126456 w 2495550"/>
              <a:gd name="connsiteY8" fmla="*/ 350044 h 1347788"/>
              <a:gd name="connsiteX9" fmla="*/ 2121693 w 2495550"/>
              <a:gd name="connsiteY9" fmla="*/ 388144 h 1347788"/>
              <a:gd name="connsiteX10" fmla="*/ 2135981 w 2495550"/>
              <a:gd name="connsiteY10" fmla="*/ 426244 h 1347788"/>
              <a:gd name="connsiteX11" fmla="*/ 2162175 w 2495550"/>
              <a:gd name="connsiteY11" fmla="*/ 454819 h 1347788"/>
              <a:gd name="connsiteX12" fmla="*/ 2185987 w 2495550"/>
              <a:gd name="connsiteY12" fmla="*/ 481013 h 1347788"/>
              <a:gd name="connsiteX13" fmla="*/ 2195512 w 2495550"/>
              <a:gd name="connsiteY13" fmla="*/ 516732 h 1347788"/>
              <a:gd name="connsiteX14" fmla="*/ 2233612 w 2495550"/>
              <a:gd name="connsiteY14" fmla="*/ 633413 h 1347788"/>
              <a:gd name="connsiteX15" fmla="*/ 2255043 w 2495550"/>
              <a:gd name="connsiteY15" fmla="*/ 719138 h 1347788"/>
              <a:gd name="connsiteX16" fmla="*/ 2283618 w 2495550"/>
              <a:gd name="connsiteY16" fmla="*/ 764382 h 1347788"/>
              <a:gd name="connsiteX17" fmla="*/ 2305050 w 2495550"/>
              <a:gd name="connsiteY17" fmla="*/ 821532 h 1347788"/>
              <a:gd name="connsiteX18" fmla="*/ 2314575 w 2495550"/>
              <a:gd name="connsiteY18" fmla="*/ 871538 h 1347788"/>
              <a:gd name="connsiteX19" fmla="*/ 2357437 w 2495550"/>
              <a:gd name="connsiteY19" fmla="*/ 909638 h 1347788"/>
              <a:gd name="connsiteX20" fmla="*/ 2359818 w 2495550"/>
              <a:gd name="connsiteY20" fmla="*/ 950119 h 1347788"/>
              <a:gd name="connsiteX21" fmla="*/ 2364581 w 2495550"/>
              <a:gd name="connsiteY21" fmla="*/ 964407 h 1347788"/>
              <a:gd name="connsiteX22" fmla="*/ 2381250 w 2495550"/>
              <a:gd name="connsiteY22" fmla="*/ 978694 h 1347788"/>
              <a:gd name="connsiteX23" fmla="*/ 2376487 w 2495550"/>
              <a:gd name="connsiteY23" fmla="*/ 995363 h 1347788"/>
              <a:gd name="connsiteX24" fmla="*/ 2409825 w 2495550"/>
              <a:gd name="connsiteY24" fmla="*/ 1019175 h 1347788"/>
              <a:gd name="connsiteX25" fmla="*/ 2426493 w 2495550"/>
              <a:gd name="connsiteY25" fmla="*/ 1059657 h 1347788"/>
              <a:gd name="connsiteX26" fmla="*/ 2407443 w 2495550"/>
              <a:gd name="connsiteY26" fmla="*/ 1069182 h 1347788"/>
              <a:gd name="connsiteX27" fmla="*/ 2393156 w 2495550"/>
              <a:gd name="connsiteY27" fmla="*/ 1047750 h 1347788"/>
              <a:gd name="connsiteX28" fmla="*/ 2381250 w 2495550"/>
              <a:gd name="connsiteY28" fmla="*/ 1035844 h 1347788"/>
              <a:gd name="connsiteX29" fmla="*/ 2371725 w 2495550"/>
              <a:gd name="connsiteY29" fmla="*/ 1035844 h 1347788"/>
              <a:gd name="connsiteX30" fmla="*/ 2369343 w 2495550"/>
              <a:gd name="connsiteY30" fmla="*/ 1057275 h 1347788"/>
              <a:gd name="connsiteX31" fmla="*/ 2388393 w 2495550"/>
              <a:gd name="connsiteY31" fmla="*/ 1090613 h 1347788"/>
              <a:gd name="connsiteX32" fmla="*/ 2402681 w 2495550"/>
              <a:gd name="connsiteY32" fmla="*/ 1104900 h 1347788"/>
              <a:gd name="connsiteX33" fmla="*/ 2416968 w 2495550"/>
              <a:gd name="connsiteY33" fmla="*/ 1085850 h 1347788"/>
              <a:gd name="connsiteX34" fmla="*/ 2431256 w 2495550"/>
              <a:gd name="connsiteY34" fmla="*/ 1090613 h 1347788"/>
              <a:gd name="connsiteX35" fmla="*/ 2438400 w 2495550"/>
              <a:gd name="connsiteY35" fmla="*/ 1116807 h 1347788"/>
              <a:gd name="connsiteX36" fmla="*/ 2440781 w 2495550"/>
              <a:gd name="connsiteY36" fmla="*/ 1128713 h 1347788"/>
              <a:gd name="connsiteX37" fmla="*/ 2416968 w 2495550"/>
              <a:gd name="connsiteY37" fmla="*/ 1131094 h 1347788"/>
              <a:gd name="connsiteX38" fmla="*/ 2431256 w 2495550"/>
              <a:gd name="connsiteY38" fmla="*/ 1152525 h 1347788"/>
              <a:gd name="connsiteX39" fmla="*/ 2459831 w 2495550"/>
              <a:gd name="connsiteY39" fmla="*/ 1159669 h 1347788"/>
              <a:gd name="connsiteX40" fmla="*/ 2478881 w 2495550"/>
              <a:gd name="connsiteY40" fmla="*/ 1190625 h 1347788"/>
              <a:gd name="connsiteX41" fmla="*/ 2471737 w 2495550"/>
              <a:gd name="connsiteY41" fmla="*/ 1235869 h 1347788"/>
              <a:gd name="connsiteX42" fmla="*/ 2476500 w 2495550"/>
              <a:gd name="connsiteY42" fmla="*/ 1290638 h 1347788"/>
              <a:gd name="connsiteX43" fmla="*/ 2495550 w 2495550"/>
              <a:gd name="connsiteY43" fmla="*/ 1347788 h 1347788"/>
              <a:gd name="connsiteX44" fmla="*/ 2474118 w 2495550"/>
              <a:gd name="connsiteY44" fmla="*/ 1347788 h 1347788"/>
              <a:gd name="connsiteX45" fmla="*/ 2445543 w 2495550"/>
              <a:gd name="connsiteY45" fmla="*/ 1335882 h 1347788"/>
              <a:gd name="connsiteX46" fmla="*/ 2428875 w 2495550"/>
              <a:gd name="connsiteY46" fmla="*/ 1335882 h 1347788"/>
              <a:gd name="connsiteX47" fmla="*/ 2412206 w 2495550"/>
              <a:gd name="connsiteY47" fmla="*/ 1326357 h 1347788"/>
              <a:gd name="connsiteX48" fmla="*/ 2395537 w 2495550"/>
              <a:gd name="connsiteY48" fmla="*/ 1316832 h 1347788"/>
              <a:gd name="connsiteX49" fmla="*/ 2400300 w 2495550"/>
              <a:gd name="connsiteY49" fmla="*/ 1269207 h 1347788"/>
              <a:gd name="connsiteX50" fmla="*/ 2352675 w 2495550"/>
              <a:gd name="connsiteY50" fmla="*/ 1245394 h 1347788"/>
              <a:gd name="connsiteX51" fmla="*/ 2336006 w 2495550"/>
              <a:gd name="connsiteY51" fmla="*/ 1212056 h 1347788"/>
              <a:gd name="connsiteX52" fmla="*/ 2278856 w 2495550"/>
              <a:gd name="connsiteY52" fmla="*/ 1181101 h 1347788"/>
              <a:gd name="connsiteX53" fmla="*/ 2235993 w 2495550"/>
              <a:gd name="connsiteY53" fmla="*/ 1173957 h 1347788"/>
              <a:gd name="connsiteX54" fmla="*/ 2209800 w 2495550"/>
              <a:gd name="connsiteY54" fmla="*/ 1188244 h 1347788"/>
              <a:gd name="connsiteX55" fmla="*/ 2195512 w 2495550"/>
              <a:gd name="connsiteY55" fmla="*/ 1185863 h 1347788"/>
              <a:gd name="connsiteX56" fmla="*/ 2200275 w 2495550"/>
              <a:gd name="connsiteY56" fmla="*/ 1169194 h 1347788"/>
              <a:gd name="connsiteX57" fmla="*/ 2240756 w 2495550"/>
              <a:gd name="connsiteY57" fmla="*/ 1133476 h 1347788"/>
              <a:gd name="connsiteX58" fmla="*/ 2216943 w 2495550"/>
              <a:gd name="connsiteY58" fmla="*/ 1123950 h 1347788"/>
              <a:gd name="connsiteX59" fmla="*/ 2193131 w 2495550"/>
              <a:gd name="connsiteY59" fmla="*/ 1154907 h 1347788"/>
              <a:gd name="connsiteX60" fmla="*/ 2171700 w 2495550"/>
              <a:gd name="connsiteY60" fmla="*/ 1164432 h 1347788"/>
              <a:gd name="connsiteX61" fmla="*/ 2164556 w 2495550"/>
              <a:gd name="connsiteY61" fmla="*/ 1152525 h 1347788"/>
              <a:gd name="connsiteX62" fmla="*/ 2155031 w 2495550"/>
              <a:gd name="connsiteY62" fmla="*/ 1147763 h 1347788"/>
              <a:gd name="connsiteX63" fmla="*/ 2135981 w 2495550"/>
              <a:gd name="connsiteY63" fmla="*/ 1152525 h 1347788"/>
              <a:gd name="connsiteX64" fmla="*/ 2107406 w 2495550"/>
              <a:gd name="connsiteY64" fmla="*/ 1143000 h 1347788"/>
              <a:gd name="connsiteX65" fmla="*/ 2093119 w 2495550"/>
              <a:gd name="connsiteY65" fmla="*/ 1140620 h 1347788"/>
              <a:gd name="connsiteX66" fmla="*/ 2066924 w 2495550"/>
              <a:gd name="connsiteY66" fmla="*/ 1126331 h 1347788"/>
              <a:gd name="connsiteX67" fmla="*/ 2052638 w 2495550"/>
              <a:gd name="connsiteY67" fmla="*/ 1131094 h 1347788"/>
              <a:gd name="connsiteX68" fmla="*/ 2007393 w 2495550"/>
              <a:gd name="connsiteY68" fmla="*/ 1123950 h 1347788"/>
              <a:gd name="connsiteX69" fmla="*/ 1993106 w 2495550"/>
              <a:gd name="connsiteY69" fmla="*/ 1095375 h 1347788"/>
              <a:gd name="connsiteX70" fmla="*/ 1969293 w 2495550"/>
              <a:gd name="connsiteY70" fmla="*/ 1114425 h 1347788"/>
              <a:gd name="connsiteX71" fmla="*/ 1952625 w 2495550"/>
              <a:gd name="connsiteY71" fmla="*/ 1138238 h 1347788"/>
              <a:gd name="connsiteX72" fmla="*/ 1938337 w 2495550"/>
              <a:gd name="connsiteY72" fmla="*/ 1104900 h 1347788"/>
              <a:gd name="connsiteX73" fmla="*/ 1938337 w 2495550"/>
              <a:gd name="connsiteY73" fmla="*/ 1083469 h 1347788"/>
              <a:gd name="connsiteX74" fmla="*/ 1909762 w 2495550"/>
              <a:gd name="connsiteY74" fmla="*/ 1057275 h 1347788"/>
              <a:gd name="connsiteX75" fmla="*/ 1885950 w 2495550"/>
              <a:gd name="connsiteY75" fmla="*/ 1042988 h 1347788"/>
              <a:gd name="connsiteX76" fmla="*/ 1866900 w 2495550"/>
              <a:gd name="connsiteY76" fmla="*/ 1028700 h 1347788"/>
              <a:gd name="connsiteX77" fmla="*/ 1859756 w 2495550"/>
              <a:gd name="connsiteY77" fmla="*/ 1016794 h 1347788"/>
              <a:gd name="connsiteX78" fmla="*/ 1821656 w 2495550"/>
              <a:gd name="connsiteY78" fmla="*/ 1012032 h 1347788"/>
              <a:gd name="connsiteX79" fmla="*/ 1785937 w 2495550"/>
              <a:gd name="connsiteY79" fmla="*/ 1007269 h 1347788"/>
              <a:gd name="connsiteX80" fmla="*/ 1766887 w 2495550"/>
              <a:gd name="connsiteY80" fmla="*/ 981075 h 1347788"/>
              <a:gd name="connsiteX81" fmla="*/ 1726406 w 2495550"/>
              <a:gd name="connsiteY81" fmla="*/ 962025 h 1347788"/>
              <a:gd name="connsiteX82" fmla="*/ 1695450 w 2495550"/>
              <a:gd name="connsiteY82" fmla="*/ 947738 h 1347788"/>
              <a:gd name="connsiteX83" fmla="*/ 1676400 w 2495550"/>
              <a:gd name="connsiteY83" fmla="*/ 945357 h 1347788"/>
              <a:gd name="connsiteX84" fmla="*/ 1676400 w 2495550"/>
              <a:gd name="connsiteY84" fmla="*/ 921544 h 1347788"/>
              <a:gd name="connsiteX85" fmla="*/ 1657350 w 2495550"/>
              <a:gd name="connsiteY85" fmla="*/ 928688 h 1347788"/>
              <a:gd name="connsiteX86" fmla="*/ 1657350 w 2495550"/>
              <a:gd name="connsiteY86" fmla="*/ 928688 h 1347788"/>
              <a:gd name="connsiteX87" fmla="*/ 1635918 w 2495550"/>
              <a:gd name="connsiteY87" fmla="*/ 892969 h 1347788"/>
              <a:gd name="connsiteX88" fmla="*/ 1612106 w 2495550"/>
              <a:gd name="connsiteY88" fmla="*/ 871538 h 1347788"/>
              <a:gd name="connsiteX89" fmla="*/ 1597818 w 2495550"/>
              <a:gd name="connsiteY89" fmla="*/ 864394 h 1347788"/>
              <a:gd name="connsiteX90" fmla="*/ 1597818 w 2495550"/>
              <a:gd name="connsiteY90" fmla="*/ 845344 h 1347788"/>
              <a:gd name="connsiteX91" fmla="*/ 1619250 w 2495550"/>
              <a:gd name="connsiteY91" fmla="*/ 835819 h 1347788"/>
              <a:gd name="connsiteX92" fmla="*/ 1650206 w 2495550"/>
              <a:gd name="connsiteY92" fmla="*/ 842963 h 1347788"/>
              <a:gd name="connsiteX93" fmla="*/ 1674018 w 2495550"/>
              <a:gd name="connsiteY93" fmla="*/ 828675 h 1347788"/>
              <a:gd name="connsiteX94" fmla="*/ 1685925 w 2495550"/>
              <a:gd name="connsiteY94" fmla="*/ 816769 h 1347788"/>
              <a:gd name="connsiteX95" fmla="*/ 1704975 w 2495550"/>
              <a:gd name="connsiteY95" fmla="*/ 804863 h 1347788"/>
              <a:gd name="connsiteX96" fmla="*/ 1666875 w 2495550"/>
              <a:gd name="connsiteY96" fmla="*/ 771525 h 1347788"/>
              <a:gd name="connsiteX97" fmla="*/ 1640681 w 2495550"/>
              <a:gd name="connsiteY97" fmla="*/ 778669 h 1347788"/>
              <a:gd name="connsiteX98" fmla="*/ 1643061 w 2495550"/>
              <a:gd name="connsiteY98" fmla="*/ 795338 h 1347788"/>
              <a:gd name="connsiteX99" fmla="*/ 1624012 w 2495550"/>
              <a:gd name="connsiteY99" fmla="*/ 802481 h 1347788"/>
              <a:gd name="connsiteX100" fmla="*/ 1597819 w 2495550"/>
              <a:gd name="connsiteY100" fmla="*/ 809625 h 1347788"/>
              <a:gd name="connsiteX101" fmla="*/ 1576387 w 2495550"/>
              <a:gd name="connsiteY101" fmla="*/ 819150 h 1347788"/>
              <a:gd name="connsiteX102" fmla="*/ 1569243 w 2495550"/>
              <a:gd name="connsiteY102" fmla="*/ 835819 h 1347788"/>
              <a:gd name="connsiteX103" fmla="*/ 1547812 w 2495550"/>
              <a:gd name="connsiteY103" fmla="*/ 835819 h 1347788"/>
              <a:gd name="connsiteX104" fmla="*/ 1533525 w 2495550"/>
              <a:gd name="connsiteY104" fmla="*/ 845344 h 1347788"/>
              <a:gd name="connsiteX105" fmla="*/ 1502568 w 2495550"/>
              <a:gd name="connsiteY105" fmla="*/ 840582 h 1347788"/>
              <a:gd name="connsiteX106" fmla="*/ 1454943 w 2495550"/>
              <a:gd name="connsiteY106" fmla="*/ 835819 h 1347788"/>
              <a:gd name="connsiteX107" fmla="*/ 1433512 w 2495550"/>
              <a:gd name="connsiteY107" fmla="*/ 821532 h 1347788"/>
              <a:gd name="connsiteX108" fmla="*/ 1402556 w 2495550"/>
              <a:gd name="connsiteY108" fmla="*/ 823913 h 1347788"/>
              <a:gd name="connsiteX109" fmla="*/ 1376362 w 2495550"/>
              <a:gd name="connsiteY109" fmla="*/ 833438 h 1347788"/>
              <a:gd name="connsiteX110" fmla="*/ 1359693 w 2495550"/>
              <a:gd name="connsiteY110" fmla="*/ 828675 h 1347788"/>
              <a:gd name="connsiteX111" fmla="*/ 1340643 w 2495550"/>
              <a:gd name="connsiteY111" fmla="*/ 800100 h 1347788"/>
              <a:gd name="connsiteX112" fmla="*/ 1340643 w 2495550"/>
              <a:gd name="connsiteY112" fmla="*/ 788194 h 1347788"/>
              <a:gd name="connsiteX113" fmla="*/ 1331118 w 2495550"/>
              <a:gd name="connsiteY113" fmla="*/ 812007 h 1347788"/>
              <a:gd name="connsiteX114" fmla="*/ 1335881 w 2495550"/>
              <a:gd name="connsiteY114" fmla="*/ 845344 h 1347788"/>
              <a:gd name="connsiteX115" fmla="*/ 1328737 w 2495550"/>
              <a:gd name="connsiteY115" fmla="*/ 864394 h 1347788"/>
              <a:gd name="connsiteX116" fmla="*/ 1300162 w 2495550"/>
              <a:gd name="connsiteY116" fmla="*/ 864394 h 1347788"/>
              <a:gd name="connsiteX117" fmla="*/ 1281112 w 2495550"/>
              <a:gd name="connsiteY117" fmla="*/ 850107 h 1347788"/>
              <a:gd name="connsiteX118" fmla="*/ 1259681 w 2495550"/>
              <a:gd name="connsiteY118" fmla="*/ 850107 h 1347788"/>
              <a:gd name="connsiteX119" fmla="*/ 1235868 w 2495550"/>
              <a:gd name="connsiteY119" fmla="*/ 840582 h 1347788"/>
              <a:gd name="connsiteX120" fmla="*/ 1228725 w 2495550"/>
              <a:gd name="connsiteY120" fmla="*/ 833438 h 1347788"/>
              <a:gd name="connsiteX121" fmla="*/ 1228725 w 2495550"/>
              <a:gd name="connsiteY121" fmla="*/ 809625 h 1347788"/>
              <a:gd name="connsiteX122" fmla="*/ 1231106 w 2495550"/>
              <a:gd name="connsiteY122" fmla="*/ 785813 h 1347788"/>
              <a:gd name="connsiteX123" fmla="*/ 1235868 w 2495550"/>
              <a:gd name="connsiteY123" fmla="*/ 762000 h 1347788"/>
              <a:gd name="connsiteX124" fmla="*/ 1252537 w 2495550"/>
              <a:gd name="connsiteY124" fmla="*/ 747713 h 1347788"/>
              <a:gd name="connsiteX125" fmla="*/ 1259681 w 2495550"/>
              <a:gd name="connsiteY125" fmla="*/ 740569 h 1347788"/>
              <a:gd name="connsiteX126" fmla="*/ 1250156 w 2495550"/>
              <a:gd name="connsiteY126" fmla="*/ 716757 h 1347788"/>
              <a:gd name="connsiteX127" fmla="*/ 1216818 w 2495550"/>
              <a:gd name="connsiteY127" fmla="*/ 688182 h 1347788"/>
              <a:gd name="connsiteX128" fmla="*/ 1193006 w 2495550"/>
              <a:gd name="connsiteY128" fmla="*/ 671513 h 1347788"/>
              <a:gd name="connsiteX129" fmla="*/ 1178718 w 2495550"/>
              <a:gd name="connsiteY129" fmla="*/ 652463 h 1347788"/>
              <a:gd name="connsiteX130" fmla="*/ 1178718 w 2495550"/>
              <a:gd name="connsiteY130" fmla="*/ 652463 h 1347788"/>
              <a:gd name="connsiteX131" fmla="*/ 1183481 w 2495550"/>
              <a:gd name="connsiteY131" fmla="*/ 690563 h 1347788"/>
              <a:gd name="connsiteX132" fmla="*/ 1185862 w 2495550"/>
              <a:gd name="connsiteY132" fmla="*/ 719138 h 1347788"/>
              <a:gd name="connsiteX133" fmla="*/ 1212056 w 2495550"/>
              <a:gd name="connsiteY133" fmla="*/ 731044 h 1347788"/>
              <a:gd name="connsiteX134" fmla="*/ 1221581 w 2495550"/>
              <a:gd name="connsiteY134" fmla="*/ 745332 h 1347788"/>
              <a:gd name="connsiteX135" fmla="*/ 1212056 w 2495550"/>
              <a:gd name="connsiteY135" fmla="*/ 771525 h 1347788"/>
              <a:gd name="connsiteX136" fmla="*/ 1214437 w 2495550"/>
              <a:gd name="connsiteY136" fmla="*/ 797719 h 1347788"/>
              <a:gd name="connsiteX137" fmla="*/ 1207293 w 2495550"/>
              <a:gd name="connsiteY137" fmla="*/ 819150 h 1347788"/>
              <a:gd name="connsiteX138" fmla="*/ 1212056 w 2495550"/>
              <a:gd name="connsiteY138" fmla="*/ 838200 h 1347788"/>
              <a:gd name="connsiteX139" fmla="*/ 1212056 w 2495550"/>
              <a:gd name="connsiteY139" fmla="*/ 838200 h 1347788"/>
              <a:gd name="connsiteX140" fmla="*/ 1183481 w 2495550"/>
              <a:gd name="connsiteY140" fmla="*/ 838200 h 1347788"/>
              <a:gd name="connsiteX141" fmla="*/ 1166812 w 2495550"/>
              <a:gd name="connsiteY141" fmla="*/ 838200 h 1347788"/>
              <a:gd name="connsiteX142" fmla="*/ 1147762 w 2495550"/>
              <a:gd name="connsiteY142" fmla="*/ 847725 h 1347788"/>
              <a:gd name="connsiteX143" fmla="*/ 1131093 w 2495550"/>
              <a:gd name="connsiteY143" fmla="*/ 838200 h 1347788"/>
              <a:gd name="connsiteX144" fmla="*/ 1104900 w 2495550"/>
              <a:gd name="connsiteY144" fmla="*/ 847725 h 1347788"/>
              <a:gd name="connsiteX145" fmla="*/ 1083468 w 2495550"/>
              <a:gd name="connsiteY145" fmla="*/ 854869 h 1347788"/>
              <a:gd name="connsiteX146" fmla="*/ 1076325 w 2495550"/>
              <a:gd name="connsiteY146" fmla="*/ 842963 h 1347788"/>
              <a:gd name="connsiteX147" fmla="*/ 1047750 w 2495550"/>
              <a:gd name="connsiteY147" fmla="*/ 852488 h 1347788"/>
              <a:gd name="connsiteX148" fmla="*/ 1009650 w 2495550"/>
              <a:gd name="connsiteY148" fmla="*/ 823913 h 1347788"/>
              <a:gd name="connsiteX149" fmla="*/ 981075 w 2495550"/>
              <a:gd name="connsiteY149" fmla="*/ 826294 h 1347788"/>
              <a:gd name="connsiteX150" fmla="*/ 981075 w 2495550"/>
              <a:gd name="connsiteY150" fmla="*/ 850106 h 1347788"/>
              <a:gd name="connsiteX151" fmla="*/ 950118 w 2495550"/>
              <a:gd name="connsiteY151" fmla="*/ 852488 h 1347788"/>
              <a:gd name="connsiteX152" fmla="*/ 962025 w 2495550"/>
              <a:gd name="connsiteY152" fmla="*/ 828676 h 1347788"/>
              <a:gd name="connsiteX153" fmla="*/ 964406 w 2495550"/>
              <a:gd name="connsiteY153" fmla="*/ 804863 h 1347788"/>
              <a:gd name="connsiteX154" fmla="*/ 957262 w 2495550"/>
              <a:gd name="connsiteY154" fmla="*/ 769144 h 1347788"/>
              <a:gd name="connsiteX155" fmla="*/ 931068 w 2495550"/>
              <a:gd name="connsiteY155" fmla="*/ 778669 h 1347788"/>
              <a:gd name="connsiteX156" fmla="*/ 935832 w 2495550"/>
              <a:gd name="connsiteY156" fmla="*/ 785813 h 1347788"/>
              <a:gd name="connsiteX157" fmla="*/ 928687 w 2495550"/>
              <a:gd name="connsiteY157" fmla="*/ 800100 h 1347788"/>
              <a:gd name="connsiteX158" fmla="*/ 914400 w 2495550"/>
              <a:gd name="connsiteY158" fmla="*/ 823913 h 1347788"/>
              <a:gd name="connsiteX159" fmla="*/ 904875 w 2495550"/>
              <a:gd name="connsiteY159" fmla="*/ 828675 h 1347788"/>
              <a:gd name="connsiteX160" fmla="*/ 876300 w 2495550"/>
              <a:gd name="connsiteY160" fmla="*/ 800100 h 1347788"/>
              <a:gd name="connsiteX161" fmla="*/ 854868 w 2495550"/>
              <a:gd name="connsiteY161" fmla="*/ 788193 h 1347788"/>
              <a:gd name="connsiteX162" fmla="*/ 840581 w 2495550"/>
              <a:gd name="connsiteY162" fmla="*/ 778669 h 1347788"/>
              <a:gd name="connsiteX163" fmla="*/ 823912 w 2495550"/>
              <a:gd name="connsiteY163" fmla="*/ 759619 h 1347788"/>
              <a:gd name="connsiteX164" fmla="*/ 821531 w 2495550"/>
              <a:gd name="connsiteY164" fmla="*/ 733425 h 1347788"/>
              <a:gd name="connsiteX165" fmla="*/ 800100 w 2495550"/>
              <a:gd name="connsiteY165" fmla="*/ 692944 h 1347788"/>
              <a:gd name="connsiteX166" fmla="*/ 800100 w 2495550"/>
              <a:gd name="connsiteY166" fmla="*/ 719138 h 1347788"/>
              <a:gd name="connsiteX167" fmla="*/ 802481 w 2495550"/>
              <a:gd name="connsiteY167" fmla="*/ 757238 h 1347788"/>
              <a:gd name="connsiteX168" fmla="*/ 816768 w 2495550"/>
              <a:gd name="connsiteY168" fmla="*/ 792957 h 1347788"/>
              <a:gd name="connsiteX169" fmla="*/ 840581 w 2495550"/>
              <a:gd name="connsiteY169" fmla="*/ 833438 h 1347788"/>
              <a:gd name="connsiteX170" fmla="*/ 862012 w 2495550"/>
              <a:gd name="connsiteY170" fmla="*/ 854869 h 1347788"/>
              <a:gd name="connsiteX171" fmla="*/ 854868 w 2495550"/>
              <a:gd name="connsiteY171" fmla="*/ 873919 h 1347788"/>
              <a:gd name="connsiteX172" fmla="*/ 840581 w 2495550"/>
              <a:gd name="connsiteY172" fmla="*/ 902494 h 1347788"/>
              <a:gd name="connsiteX173" fmla="*/ 840581 w 2495550"/>
              <a:gd name="connsiteY173" fmla="*/ 902494 h 1347788"/>
              <a:gd name="connsiteX174" fmla="*/ 816768 w 2495550"/>
              <a:gd name="connsiteY174" fmla="*/ 902494 h 1347788"/>
              <a:gd name="connsiteX175" fmla="*/ 826293 w 2495550"/>
              <a:gd name="connsiteY175" fmla="*/ 869157 h 1347788"/>
              <a:gd name="connsiteX176" fmla="*/ 812006 w 2495550"/>
              <a:gd name="connsiteY176" fmla="*/ 885825 h 1347788"/>
              <a:gd name="connsiteX177" fmla="*/ 804862 w 2495550"/>
              <a:gd name="connsiteY177" fmla="*/ 862013 h 1347788"/>
              <a:gd name="connsiteX178" fmla="*/ 785812 w 2495550"/>
              <a:gd name="connsiteY178" fmla="*/ 864394 h 1347788"/>
              <a:gd name="connsiteX179" fmla="*/ 766762 w 2495550"/>
              <a:gd name="connsiteY179" fmla="*/ 862013 h 1347788"/>
              <a:gd name="connsiteX180" fmla="*/ 759618 w 2495550"/>
              <a:gd name="connsiteY180" fmla="*/ 852488 h 1347788"/>
              <a:gd name="connsiteX181" fmla="*/ 759618 w 2495550"/>
              <a:gd name="connsiteY181" fmla="*/ 852488 h 1347788"/>
              <a:gd name="connsiteX182" fmla="*/ 745331 w 2495550"/>
              <a:gd name="connsiteY182" fmla="*/ 850107 h 1347788"/>
              <a:gd name="connsiteX183" fmla="*/ 728662 w 2495550"/>
              <a:gd name="connsiteY183" fmla="*/ 850107 h 1347788"/>
              <a:gd name="connsiteX184" fmla="*/ 716756 w 2495550"/>
              <a:gd name="connsiteY184" fmla="*/ 866775 h 1347788"/>
              <a:gd name="connsiteX185" fmla="*/ 697706 w 2495550"/>
              <a:gd name="connsiteY185" fmla="*/ 866775 h 1347788"/>
              <a:gd name="connsiteX186" fmla="*/ 685800 w 2495550"/>
              <a:gd name="connsiteY186" fmla="*/ 852488 h 1347788"/>
              <a:gd name="connsiteX187" fmla="*/ 683418 w 2495550"/>
              <a:gd name="connsiteY187" fmla="*/ 852488 h 1347788"/>
              <a:gd name="connsiteX188" fmla="*/ 669131 w 2495550"/>
              <a:gd name="connsiteY188" fmla="*/ 866775 h 1347788"/>
              <a:gd name="connsiteX189" fmla="*/ 669131 w 2495550"/>
              <a:gd name="connsiteY189" fmla="*/ 881063 h 1347788"/>
              <a:gd name="connsiteX190" fmla="*/ 678656 w 2495550"/>
              <a:gd name="connsiteY190" fmla="*/ 890588 h 1347788"/>
              <a:gd name="connsiteX191" fmla="*/ 721518 w 2495550"/>
              <a:gd name="connsiteY191" fmla="*/ 890588 h 1347788"/>
              <a:gd name="connsiteX192" fmla="*/ 754856 w 2495550"/>
              <a:gd name="connsiteY192" fmla="*/ 890588 h 1347788"/>
              <a:gd name="connsiteX193" fmla="*/ 792956 w 2495550"/>
              <a:gd name="connsiteY193" fmla="*/ 888207 h 1347788"/>
              <a:gd name="connsiteX194" fmla="*/ 800100 w 2495550"/>
              <a:gd name="connsiteY194" fmla="*/ 900113 h 1347788"/>
              <a:gd name="connsiteX195" fmla="*/ 800100 w 2495550"/>
              <a:gd name="connsiteY195" fmla="*/ 900113 h 1347788"/>
              <a:gd name="connsiteX196" fmla="*/ 781050 w 2495550"/>
              <a:gd name="connsiteY196" fmla="*/ 923925 h 1347788"/>
              <a:gd name="connsiteX197" fmla="*/ 752475 w 2495550"/>
              <a:gd name="connsiteY197" fmla="*/ 931069 h 1347788"/>
              <a:gd name="connsiteX198" fmla="*/ 752475 w 2495550"/>
              <a:gd name="connsiteY198" fmla="*/ 931069 h 1347788"/>
              <a:gd name="connsiteX199" fmla="*/ 723900 w 2495550"/>
              <a:gd name="connsiteY199" fmla="*/ 919163 h 1347788"/>
              <a:gd name="connsiteX200" fmla="*/ 707231 w 2495550"/>
              <a:gd name="connsiteY200" fmla="*/ 909638 h 1347788"/>
              <a:gd name="connsiteX201" fmla="*/ 669131 w 2495550"/>
              <a:gd name="connsiteY201" fmla="*/ 909638 h 1347788"/>
              <a:gd name="connsiteX202" fmla="*/ 635793 w 2495550"/>
              <a:gd name="connsiteY202" fmla="*/ 914400 h 1347788"/>
              <a:gd name="connsiteX203" fmla="*/ 616743 w 2495550"/>
              <a:gd name="connsiteY203" fmla="*/ 897732 h 1347788"/>
              <a:gd name="connsiteX204" fmla="*/ 607218 w 2495550"/>
              <a:gd name="connsiteY204" fmla="*/ 859632 h 1347788"/>
              <a:gd name="connsiteX205" fmla="*/ 597693 w 2495550"/>
              <a:gd name="connsiteY205" fmla="*/ 845344 h 1347788"/>
              <a:gd name="connsiteX206" fmla="*/ 590550 w 2495550"/>
              <a:gd name="connsiteY206" fmla="*/ 828675 h 1347788"/>
              <a:gd name="connsiteX207" fmla="*/ 576262 w 2495550"/>
              <a:gd name="connsiteY207" fmla="*/ 835819 h 1347788"/>
              <a:gd name="connsiteX208" fmla="*/ 576262 w 2495550"/>
              <a:gd name="connsiteY208" fmla="*/ 859632 h 1347788"/>
              <a:gd name="connsiteX209" fmla="*/ 561975 w 2495550"/>
              <a:gd name="connsiteY209" fmla="*/ 845344 h 1347788"/>
              <a:gd name="connsiteX210" fmla="*/ 540543 w 2495550"/>
              <a:gd name="connsiteY210" fmla="*/ 838200 h 1347788"/>
              <a:gd name="connsiteX211" fmla="*/ 516731 w 2495550"/>
              <a:gd name="connsiteY211" fmla="*/ 840582 h 1347788"/>
              <a:gd name="connsiteX212" fmla="*/ 509587 w 2495550"/>
              <a:gd name="connsiteY212" fmla="*/ 862013 h 1347788"/>
              <a:gd name="connsiteX213" fmla="*/ 497681 w 2495550"/>
              <a:gd name="connsiteY213" fmla="*/ 866775 h 1347788"/>
              <a:gd name="connsiteX214" fmla="*/ 478631 w 2495550"/>
              <a:gd name="connsiteY214" fmla="*/ 866775 h 1347788"/>
              <a:gd name="connsiteX215" fmla="*/ 450056 w 2495550"/>
              <a:gd name="connsiteY215" fmla="*/ 876300 h 1347788"/>
              <a:gd name="connsiteX216" fmla="*/ 435768 w 2495550"/>
              <a:gd name="connsiteY216" fmla="*/ 900113 h 1347788"/>
              <a:gd name="connsiteX217" fmla="*/ 442912 w 2495550"/>
              <a:gd name="connsiteY217" fmla="*/ 907257 h 1347788"/>
              <a:gd name="connsiteX218" fmla="*/ 483393 w 2495550"/>
              <a:gd name="connsiteY218" fmla="*/ 885825 h 1347788"/>
              <a:gd name="connsiteX219" fmla="*/ 504825 w 2495550"/>
              <a:gd name="connsiteY219" fmla="*/ 890588 h 1347788"/>
              <a:gd name="connsiteX220" fmla="*/ 535781 w 2495550"/>
              <a:gd name="connsiteY220" fmla="*/ 878682 h 1347788"/>
              <a:gd name="connsiteX221" fmla="*/ 569118 w 2495550"/>
              <a:gd name="connsiteY221" fmla="*/ 904875 h 1347788"/>
              <a:gd name="connsiteX222" fmla="*/ 578643 w 2495550"/>
              <a:gd name="connsiteY222" fmla="*/ 931069 h 1347788"/>
              <a:gd name="connsiteX223" fmla="*/ 607218 w 2495550"/>
              <a:gd name="connsiteY223" fmla="*/ 923925 h 1347788"/>
              <a:gd name="connsiteX224" fmla="*/ 623887 w 2495550"/>
              <a:gd name="connsiteY224" fmla="*/ 945357 h 1347788"/>
              <a:gd name="connsiteX225" fmla="*/ 661987 w 2495550"/>
              <a:gd name="connsiteY225" fmla="*/ 950119 h 1347788"/>
              <a:gd name="connsiteX226" fmla="*/ 721518 w 2495550"/>
              <a:gd name="connsiteY226" fmla="*/ 959644 h 1347788"/>
              <a:gd name="connsiteX227" fmla="*/ 762000 w 2495550"/>
              <a:gd name="connsiteY227" fmla="*/ 966788 h 1347788"/>
              <a:gd name="connsiteX228" fmla="*/ 762000 w 2495550"/>
              <a:gd name="connsiteY228" fmla="*/ 966788 h 1347788"/>
              <a:gd name="connsiteX229" fmla="*/ 781050 w 2495550"/>
              <a:gd name="connsiteY229" fmla="*/ 950119 h 1347788"/>
              <a:gd name="connsiteX230" fmla="*/ 807243 w 2495550"/>
              <a:gd name="connsiteY230" fmla="*/ 950120 h 1347788"/>
              <a:gd name="connsiteX231" fmla="*/ 845343 w 2495550"/>
              <a:gd name="connsiteY231" fmla="*/ 935832 h 1347788"/>
              <a:gd name="connsiteX232" fmla="*/ 838200 w 2495550"/>
              <a:gd name="connsiteY232" fmla="*/ 950119 h 1347788"/>
              <a:gd name="connsiteX233" fmla="*/ 828675 w 2495550"/>
              <a:gd name="connsiteY233" fmla="*/ 964407 h 1347788"/>
              <a:gd name="connsiteX234" fmla="*/ 840581 w 2495550"/>
              <a:gd name="connsiteY234" fmla="*/ 973932 h 1347788"/>
              <a:gd name="connsiteX235" fmla="*/ 816768 w 2495550"/>
              <a:gd name="connsiteY235" fmla="*/ 992982 h 1347788"/>
              <a:gd name="connsiteX236" fmla="*/ 814387 w 2495550"/>
              <a:gd name="connsiteY236" fmla="*/ 1014413 h 1347788"/>
              <a:gd name="connsiteX237" fmla="*/ 807243 w 2495550"/>
              <a:gd name="connsiteY237" fmla="*/ 1026319 h 1347788"/>
              <a:gd name="connsiteX238" fmla="*/ 781050 w 2495550"/>
              <a:gd name="connsiteY238" fmla="*/ 1031082 h 1347788"/>
              <a:gd name="connsiteX239" fmla="*/ 788193 w 2495550"/>
              <a:gd name="connsiteY239" fmla="*/ 1054894 h 1347788"/>
              <a:gd name="connsiteX240" fmla="*/ 757237 w 2495550"/>
              <a:gd name="connsiteY240" fmla="*/ 1059657 h 1347788"/>
              <a:gd name="connsiteX241" fmla="*/ 742950 w 2495550"/>
              <a:gd name="connsiteY241" fmla="*/ 1042988 h 1347788"/>
              <a:gd name="connsiteX242" fmla="*/ 711993 w 2495550"/>
              <a:gd name="connsiteY242" fmla="*/ 1045369 h 1347788"/>
              <a:gd name="connsiteX243" fmla="*/ 685800 w 2495550"/>
              <a:gd name="connsiteY243" fmla="*/ 1052513 h 1347788"/>
              <a:gd name="connsiteX244" fmla="*/ 659606 w 2495550"/>
              <a:gd name="connsiteY244" fmla="*/ 1050132 h 1347788"/>
              <a:gd name="connsiteX245" fmla="*/ 638175 w 2495550"/>
              <a:gd name="connsiteY245" fmla="*/ 1047750 h 1347788"/>
              <a:gd name="connsiteX246" fmla="*/ 638175 w 2495550"/>
              <a:gd name="connsiteY246" fmla="*/ 1033463 h 1347788"/>
              <a:gd name="connsiteX247" fmla="*/ 616743 w 2495550"/>
              <a:gd name="connsiteY247" fmla="*/ 1035844 h 1347788"/>
              <a:gd name="connsiteX248" fmla="*/ 595312 w 2495550"/>
              <a:gd name="connsiteY248" fmla="*/ 1040607 h 1347788"/>
              <a:gd name="connsiteX249" fmla="*/ 588168 w 2495550"/>
              <a:gd name="connsiteY249" fmla="*/ 1031082 h 1347788"/>
              <a:gd name="connsiteX250" fmla="*/ 588168 w 2495550"/>
              <a:gd name="connsiteY250" fmla="*/ 1019175 h 1347788"/>
              <a:gd name="connsiteX251" fmla="*/ 588168 w 2495550"/>
              <a:gd name="connsiteY251" fmla="*/ 1019175 h 1347788"/>
              <a:gd name="connsiteX252" fmla="*/ 642937 w 2495550"/>
              <a:gd name="connsiteY252" fmla="*/ 1004888 h 1347788"/>
              <a:gd name="connsiteX253" fmla="*/ 664368 w 2495550"/>
              <a:gd name="connsiteY253" fmla="*/ 988219 h 1347788"/>
              <a:gd name="connsiteX254" fmla="*/ 664368 w 2495550"/>
              <a:gd name="connsiteY254" fmla="*/ 988219 h 1347788"/>
              <a:gd name="connsiteX255" fmla="*/ 664368 w 2495550"/>
              <a:gd name="connsiteY255" fmla="*/ 988219 h 1347788"/>
              <a:gd name="connsiteX256" fmla="*/ 614362 w 2495550"/>
              <a:gd name="connsiteY256" fmla="*/ 988219 h 1347788"/>
              <a:gd name="connsiteX257" fmla="*/ 597693 w 2495550"/>
              <a:gd name="connsiteY257" fmla="*/ 990600 h 1347788"/>
              <a:gd name="connsiteX258" fmla="*/ 595312 w 2495550"/>
              <a:gd name="connsiteY258" fmla="*/ 969169 h 1347788"/>
              <a:gd name="connsiteX259" fmla="*/ 566737 w 2495550"/>
              <a:gd name="connsiteY259" fmla="*/ 966788 h 1347788"/>
              <a:gd name="connsiteX260" fmla="*/ 576262 w 2495550"/>
              <a:gd name="connsiteY260" fmla="*/ 988219 h 1347788"/>
              <a:gd name="connsiteX261" fmla="*/ 561975 w 2495550"/>
              <a:gd name="connsiteY261" fmla="*/ 992982 h 1347788"/>
              <a:gd name="connsiteX262" fmla="*/ 528637 w 2495550"/>
              <a:gd name="connsiteY262" fmla="*/ 988219 h 1347788"/>
              <a:gd name="connsiteX263" fmla="*/ 509587 w 2495550"/>
              <a:gd name="connsiteY263" fmla="*/ 990600 h 1347788"/>
              <a:gd name="connsiteX264" fmla="*/ 523875 w 2495550"/>
              <a:gd name="connsiteY264" fmla="*/ 1007269 h 1347788"/>
              <a:gd name="connsiteX265" fmla="*/ 533400 w 2495550"/>
              <a:gd name="connsiteY265" fmla="*/ 1019175 h 1347788"/>
              <a:gd name="connsiteX266" fmla="*/ 523875 w 2495550"/>
              <a:gd name="connsiteY266" fmla="*/ 1028700 h 1347788"/>
              <a:gd name="connsiteX267" fmla="*/ 523875 w 2495550"/>
              <a:gd name="connsiteY267" fmla="*/ 1028700 h 1347788"/>
              <a:gd name="connsiteX268" fmla="*/ 514350 w 2495550"/>
              <a:gd name="connsiteY268" fmla="*/ 1054894 h 1347788"/>
              <a:gd name="connsiteX269" fmla="*/ 485775 w 2495550"/>
              <a:gd name="connsiteY269" fmla="*/ 1076325 h 1347788"/>
              <a:gd name="connsiteX270" fmla="*/ 471487 w 2495550"/>
              <a:gd name="connsiteY270" fmla="*/ 1071563 h 1347788"/>
              <a:gd name="connsiteX271" fmla="*/ 454818 w 2495550"/>
              <a:gd name="connsiteY271" fmla="*/ 1085850 h 1347788"/>
              <a:gd name="connsiteX272" fmla="*/ 447675 w 2495550"/>
              <a:gd name="connsiteY272" fmla="*/ 1083469 h 1347788"/>
              <a:gd name="connsiteX273" fmla="*/ 450056 w 2495550"/>
              <a:gd name="connsiteY273" fmla="*/ 1059657 h 1347788"/>
              <a:gd name="connsiteX274" fmla="*/ 452437 w 2495550"/>
              <a:gd name="connsiteY274" fmla="*/ 1035844 h 1347788"/>
              <a:gd name="connsiteX275" fmla="*/ 442912 w 2495550"/>
              <a:gd name="connsiteY275" fmla="*/ 1031082 h 1347788"/>
              <a:gd name="connsiteX276" fmla="*/ 440531 w 2495550"/>
              <a:gd name="connsiteY276" fmla="*/ 1047750 h 1347788"/>
              <a:gd name="connsiteX277" fmla="*/ 433387 w 2495550"/>
              <a:gd name="connsiteY277" fmla="*/ 1062038 h 1347788"/>
              <a:gd name="connsiteX278" fmla="*/ 409575 w 2495550"/>
              <a:gd name="connsiteY278" fmla="*/ 1052513 h 1347788"/>
              <a:gd name="connsiteX279" fmla="*/ 400050 w 2495550"/>
              <a:gd name="connsiteY279" fmla="*/ 1050132 h 1347788"/>
              <a:gd name="connsiteX280" fmla="*/ 400050 w 2495550"/>
              <a:gd name="connsiteY280" fmla="*/ 1069182 h 1347788"/>
              <a:gd name="connsiteX281" fmla="*/ 421481 w 2495550"/>
              <a:gd name="connsiteY281" fmla="*/ 1088232 h 1347788"/>
              <a:gd name="connsiteX282" fmla="*/ 392906 w 2495550"/>
              <a:gd name="connsiteY282" fmla="*/ 1090613 h 1347788"/>
              <a:gd name="connsiteX283" fmla="*/ 388143 w 2495550"/>
              <a:gd name="connsiteY283" fmla="*/ 1100138 h 1347788"/>
              <a:gd name="connsiteX284" fmla="*/ 359568 w 2495550"/>
              <a:gd name="connsiteY284" fmla="*/ 1090613 h 1347788"/>
              <a:gd name="connsiteX285" fmla="*/ 359568 w 2495550"/>
              <a:gd name="connsiteY285" fmla="*/ 1109663 h 1347788"/>
              <a:gd name="connsiteX286" fmla="*/ 350043 w 2495550"/>
              <a:gd name="connsiteY286" fmla="*/ 1121569 h 1347788"/>
              <a:gd name="connsiteX287" fmla="*/ 340518 w 2495550"/>
              <a:gd name="connsiteY287" fmla="*/ 1121569 h 1347788"/>
              <a:gd name="connsiteX288" fmla="*/ 333375 w 2495550"/>
              <a:gd name="connsiteY288" fmla="*/ 1088232 h 1347788"/>
              <a:gd name="connsiteX289" fmla="*/ 307181 w 2495550"/>
              <a:gd name="connsiteY289" fmla="*/ 1073944 h 1347788"/>
              <a:gd name="connsiteX290" fmla="*/ 288131 w 2495550"/>
              <a:gd name="connsiteY290" fmla="*/ 1062038 h 1347788"/>
              <a:gd name="connsiteX291" fmla="*/ 295275 w 2495550"/>
              <a:gd name="connsiteY291" fmla="*/ 1012032 h 1347788"/>
              <a:gd name="connsiteX292" fmla="*/ 302418 w 2495550"/>
              <a:gd name="connsiteY292" fmla="*/ 978694 h 1347788"/>
              <a:gd name="connsiteX293" fmla="*/ 345281 w 2495550"/>
              <a:gd name="connsiteY293" fmla="*/ 954882 h 1347788"/>
              <a:gd name="connsiteX294" fmla="*/ 354806 w 2495550"/>
              <a:gd name="connsiteY294" fmla="*/ 938213 h 1347788"/>
              <a:gd name="connsiteX295" fmla="*/ 366712 w 2495550"/>
              <a:gd name="connsiteY295" fmla="*/ 912019 h 1347788"/>
              <a:gd name="connsiteX296" fmla="*/ 366712 w 2495550"/>
              <a:gd name="connsiteY296" fmla="*/ 912019 h 1347788"/>
              <a:gd name="connsiteX297" fmla="*/ 338137 w 2495550"/>
              <a:gd name="connsiteY297" fmla="*/ 919163 h 1347788"/>
              <a:gd name="connsiteX298" fmla="*/ 330993 w 2495550"/>
              <a:gd name="connsiteY298" fmla="*/ 895350 h 1347788"/>
              <a:gd name="connsiteX299" fmla="*/ 328612 w 2495550"/>
              <a:gd name="connsiteY299" fmla="*/ 916782 h 1347788"/>
              <a:gd name="connsiteX300" fmla="*/ 316706 w 2495550"/>
              <a:gd name="connsiteY300" fmla="*/ 950119 h 1347788"/>
              <a:gd name="connsiteX301" fmla="*/ 304800 w 2495550"/>
              <a:gd name="connsiteY301" fmla="*/ 942975 h 1347788"/>
              <a:gd name="connsiteX302" fmla="*/ 304800 w 2495550"/>
              <a:gd name="connsiteY302" fmla="*/ 919163 h 1347788"/>
              <a:gd name="connsiteX303" fmla="*/ 304800 w 2495550"/>
              <a:gd name="connsiteY303" fmla="*/ 907257 h 1347788"/>
              <a:gd name="connsiteX304" fmla="*/ 295275 w 2495550"/>
              <a:gd name="connsiteY304" fmla="*/ 895350 h 1347788"/>
              <a:gd name="connsiteX305" fmla="*/ 285750 w 2495550"/>
              <a:gd name="connsiteY305" fmla="*/ 902494 h 1347788"/>
              <a:gd name="connsiteX306" fmla="*/ 280987 w 2495550"/>
              <a:gd name="connsiteY306" fmla="*/ 938213 h 1347788"/>
              <a:gd name="connsiteX307" fmla="*/ 297656 w 2495550"/>
              <a:gd name="connsiteY307" fmla="*/ 957263 h 1347788"/>
              <a:gd name="connsiteX308" fmla="*/ 292893 w 2495550"/>
              <a:gd name="connsiteY308" fmla="*/ 976313 h 1347788"/>
              <a:gd name="connsiteX309" fmla="*/ 280987 w 2495550"/>
              <a:gd name="connsiteY309" fmla="*/ 1007269 h 1347788"/>
              <a:gd name="connsiteX310" fmla="*/ 266700 w 2495550"/>
              <a:gd name="connsiteY310" fmla="*/ 1031082 h 1347788"/>
              <a:gd name="connsiteX311" fmla="*/ 223837 w 2495550"/>
              <a:gd name="connsiteY311" fmla="*/ 1019175 h 1347788"/>
              <a:gd name="connsiteX312" fmla="*/ 216693 w 2495550"/>
              <a:gd name="connsiteY312" fmla="*/ 988219 h 1347788"/>
              <a:gd name="connsiteX313" fmla="*/ 173831 w 2495550"/>
              <a:gd name="connsiteY313" fmla="*/ 962025 h 1347788"/>
              <a:gd name="connsiteX314" fmla="*/ 121443 w 2495550"/>
              <a:gd name="connsiteY314" fmla="*/ 940594 h 1347788"/>
              <a:gd name="connsiteX315" fmla="*/ 78581 w 2495550"/>
              <a:gd name="connsiteY315" fmla="*/ 902494 h 1347788"/>
              <a:gd name="connsiteX316" fmla="*/ 52387 w 2495550"/>
              <a:gd name="connsiteY316" fmla="*/ 864394 h 1347788"/>
              <a:gd name="connsiteX317" fmla="*/ 28575 w 2495550"/>
              <a:gd name="connsiteY317" fmla="*/ 804863 h 1347788"/>
              <a:gd name="connsiteX318" fmla="*/ 16668 w 2495550"/>
              <a:gd name="connsiteY318" fmla="*/ 735807 h 1347788"/>
              <a:gd name="connsiteX319" fmla="*/ 19050 w 2495550"/>
              <a:gd name="connsiteY319" fmla="*/ 676275 h 1347788"/>
              <a:gd name="connsiteX320" fmla="*/ 0 w 2495550"/>
              <a:gd name="connsiteY320" fmla="*/ 495301 h 1347788"/>
              <a:gd name="connsiteX321" fmla="*/ 2380 w 2495550"/>
              <a:gd name="connsiteY321" fmla="*/ 0 h 1347788"/>
              <a:gd name="connsiteX322" fmla="*/ 2069306 w 2495550"/>
              <a:gd name="connsiteY322" fmla="*/ 0 h 1347788"/>
              <a:gd name="connsiteX0" fmla="*/ 2059781 w 2495550"/>
              <a:gd name="connsiteY0" fmla="*/ 0 h 1352550"/>
              <a:gd name="connsiteX1" fmla="*/ 2074068 w 2495550"/>
              <a:gd name="connsiteY1" fmla="*/ 38100 h 1352550"/>
              <a:gd name="connsiteX2" fmla="*/ 2083593 w 2495550"/>
              <a:gd name="connsiteY2" fmla="*/ 92869 h 1352550"/>
              <a:gd name="connsiteX3" fmla="*/ 2105025 w 2495550"/>
              <a:gd name="connsiteY3" fmla="*/ 138112 h 1352550"/>
              <a:gd name="connsiteX4" fmla="*/ 2102643 w 2495550"/>
              <a:gd name="connsiteY4" fmla="*/ 188119 h 1352550"/>
              <a:gd name="connsiteX5" fmla="*/ 2102643 w 2495550"/>
              <a:gd name="connsiteY5" fmla="*/ 233362 h 1352550"/>
              <a:gd name="connsiteX6" fmla="*/ 2097881 w 2495550"/>
              <a:gd name="connsiteY6" fmla="*/ 283369 h 1352550"/>
              <a:gd name="connsiteX7" fmla="*/ 2112168 w 2495550"/>
              <a:gd name="connsiteY7" fmla="*/ 323850 h 1352550"/>
              <a:gd name="connsiteX8" fmla="*/ 2126456 w 2495550"/>
              <a:gd name="connsiteY8" fmla="*/ 354806 h 1352550"/>
              <a:gd name="connsiteX9" fmla="*/ 2121693 w 2495550"/>
              <a:gd name="connsiteY9" fmla="*/ 392906 h 1352550"/>
              <a:gd name="connsiteX10" fmla="*/ 2135981 w 2495550"/>
              <a:gd name="connsiteY10" fmla="*/ 431006 h 1352550"/>
              <a:gd name="connsiteX11" fmla="*/ 2162175 w 2495550"/>
              <a:gd name="connsiteY11" fmla="*/ 459581 h 1352550"/>
              <a:gd name="connsiteX12" fmla="*/ 2185987 w 2495550"/>
              <a:gd name="connsiteY12" fmla="*/ 485775 h 1352550"/>
              <a:gd name="connsiteX13" fmla="*/ 2195512 w 2495550"/>
              <a:gd name="connsiteY13" fmla="*/ 521494 h 1352550"/>
              <a:gd name="connsiteX14" fmla="*/ 2233612 w 2495550"/>
              <a:gd name="connsiteY14" fmla="*/ 638175 h 1352550"/>
              <a:gd name="connsiteX15" fmla="*/ 2255043 w 2495550"/>
              <a:gd name="connsiteY15" fmla="*/ 723900 h 1352550"/>
              <a:gd name="connsiteX16" fmla="*/ 2283618 w 2495550"/>
              <a:gd name="connsiteY16" fmla="*/ 769144 h 1352550"/>
              <a:gd name="connsiteX17" fmla="*/ 2305050 w 2495550"/>
              <a:gd name="connsiteY17" fmla="*/ 826294 h 1352550"/>
              <a:gd name="connsiteX18" fmla="*/ 2314575 w 2495550"/>
              <a:gd name="connsiteY18" fmla="*/ 876300 h 1352550"/>
              <a:gd name="connsiteX19" fmla="*/ 2357437 w 2495550"/>
              <a:gd name="connsiteY19" fmla="*/ 914400 h 1352550"/>
              <a:gd name="connsiteX20" fmla="*/ 2359818 w 2495550"/>
              <a:gd name="connsiteY20" fmla="*/ 954881 h 1352550"/>
              <a:gd name="connsiteX21" fmla="*/ 2364581 w 2495550"/>
              <a:gd name="connsiteY21" fmla="*/ 969169 h 1352550"/>
              <a:gd name="connsiteX22" fmla="*/ 2381250 w 2495550"/>
              <a:gd name="connsiteY22" fmla="*/ 983456 h 1352550"/>
              <a:gd name="connsiteX23" fmla="*/ 2376487 w 2495550"/>
              <a:gd name="connsiteY23" fmla="*/ 1000125 h 1352550"/>
              <a:gd name="connsiteX24" fmla="*/ 2409825 w 2495550"/>
              <a:gd name="connsiteY24" fmla="*/ 1023937 h 1352550"/>
              <a:gd name="connsiteX25" fmla="*/ 2426493 w 2495550"/>
              <a:gd name="connsiteY25" fmla="*/ 1064419 h 1352550"/>
              <a:gd name="connsiteX26" fmla="*/ 2407443 w 2495550"/>
              <a:gd name="connsiteY26" fmla="*/ 1073944 h 1352550"/>
              <a:gd name="connsiteX27" fmla="*/ 2393156 w 2495550"/>
              <a:gd name="connsiteY27" fmla="*/ 1052512 h 1352550"/>
              <a:gd name="connsiteX28" fmla="*/ 2381250 w 2495550"/>
              <a:gd name="connsiteY28" fmla="*/ 1040606 h 1352550"/>
              <a:gd name="connsiteX29" fmla="*/ 2371725 w 2495550"/>
              <a:gd name="connsiteY29" fmla="*/ 1040606 h 1352550"/>
              <a:gd name="connsiteX30" fmla="*/ 2369343 w 2495550"/>
              <a:gd name="connsiteY30" fmla="*/ 1062037 h 1352550"/>
              <a:gd name="connsiteX31" fmla="*/ 2388393 w 2495550"/>
              <a:gd name="connsiteY31" fmla="*/ 1095375 h 1352550"/>
              <a:gd name="connsiteX32" fmla="*/ 2402681 w 2495550"/>
              <a:gd name="connsiteY32" fmla="*/ 1109662 h 1352550"/>
              <a:gd name="connsiteX33" fmla="*/ 2416968 w 2495550"/>
              <a:gd name="connsiteY33" fmla="*/ 1090612 h 1352550"/>
              <a:gd name="connsiteX34" fmla="*/ 2431256 w 2495550"/>
              <a:gd name="connsiteY34" fmla="*/ 1095375 h 1352550"/>
              <a:gd name="connsiteX35" fmla="*/ 2438400 w 2495550"/>
              <a:gd name="connsiteY35" fmla="*/ 1121569 h 1352550"/>
              <a:gd name="connsiteX36" fmla="*/ 2440781 w 2495550"/>
              <a:gd name="connsiteY36" fmla="*/ 1133475 h 1352550"/>
              <a:gd name="connsiteX37" fmla="*/ 2416968 w 2495550"/>
              <a:gd name="connsiteY37" fmla="*/ 1135856 h 1352550"/>
              <a:gd name="connsiteX38" fmla="*/ 2431256 w 2495550"/>
              <a:gd name="connsiteY38" fmla="*/ 1157287 h 1352550"/>
              <a:gd name="connsiteX39" fmla="*/ 2459831 w 2495550"/>
              <a:gd name="connsiteY39" fmla="*/ 1164431 h 1352550"/>
              <a:gd name="connsiteX40" fmla="*/ 2478881 w 2495550"/>
              <a:gd name="connsiteY40" fmla="*/ 1195387 h 1352550"/>
              <a:gd name="connsiteX41" fmla="*/ 2471737 w 2495550"/>
              <a:gd name="connsiteY41" fmla="*/ 1240631 h 1352550"/>
              <a:gd name="connsiteX42" fmla="*/ 2476500 w 2495550"/>
              <a:gd name="connsiteY42" fmla="*/ 1295400 h 1352550"/>
              <a:gd name="connsiteX43" fmla="*/ 2495550 w 2495550"/>
              <a:gd name="connsiteY43" fmla="*/ 1352550 h 1352550"/>
              <a:gd name="connsiteX44" fmla="*/ 2474118 w 2495550"/>
              <a:gd name="connsiteY44" fmla="*/ 1352550 h 1352550"/>
              <a:gd name="connsiteX45" fmla="*/ 2445543 w 2495550"/>
              <a:gd name="connsiteY45" fmla="*/ 1340644 h 1352550"/>
              <a:gd name="connsiteX46" fmla="*/ 2428875 w 2495550"/>
              <a:gd name="connsiteY46" fmla="*/ 1340644 h 1352550"/>
              <a:gd name="connsiteX47" fmla="*/ 2412206 w 2495550"/>
              <a:gd name="connsiteY47" fmla="*/ 1331119 h 1352550"/>
              <a:gd name="connsiteX48" fmla="*/ 2395537 w 2495550"/>
              <a:gd name="connsiteY48" fmla="*/ 1321594 h 1352550"/>
              <a:gd name="connsiteX49" fmla="*/ 2400300 w 2495550"/>
              <a:gd name="connsiteY49" fmla="*/ 1273969 h 1352550"/>
              <a:gd name="connsiteX50" fmla="*/ 2352675 w 2495550"/>
              <a:gd name="connsiteY50" fmla="*/ 1250156 h 1352550"/>
              <a:gd name="connsiteX51" fmla="*/ 2336006 w 2495550"/>
              <a:gd name="connsiteY51" fmla="*/ 1216818 h 1352550"/>
              <a:gd name="connsiteX52" fmla="*/ 2278856 w 2495550"/>
              <a:gd name="connsiteY52" fmla="*/ 1185863 h 1352550"/>
              <a:gd name="connsiteX53" fmla="*/ 2235993 w 2495550"/>
              <a:gd name="connsiteY53" fmla="*/ 1178719 h 1352550"/>
              <a:gd name="connsiteX54" fmla="*/ 2209800 w 2495550"/>
              <a:gd name="connsiteY54" fmla="*/ 1193006 h 1352550"/>
              <a:gd name="connsiteX55" fmla="*/ 2195512 w 2495550"/>
              <a:gd name="connsiteY55" fmla="*/ 1190625 h 1352550"/>
              <a:gd name="connsiteX56" fmla="*/ 2200275 w 2495550"/>
              <a:gd name="connsiteY56" fmla="*/ 1173956 h 1352550"/>
              <a:gd name="connsiteX57" fmla="*/ 2240756 w 2495550"/>
              <a:gd name="connsiteY57" fmla="*/ 1138238 h 1352550"/>
              <a:gd name="connsiteX58" fmla="*/ 2216943 w 2495550"/>
              <a:gd name="connsiteY58" fmla="*/ 1128712 h 1352550"/>
              <a:gd name="connsiteX59" fmla="*/ 2193131 w 2495550"/>
              <a:gd name="connsiteY59" fmla="*/ 1159669 h 1352550"/>
              <a:gd name="connsiteX60" fmla="*/ 2171700 w 2495550"/>
              <a:gd name="connsiteY60" fmla="*/ 1169194 h 1352550"/>
              <a:gd name="connsiteX61" fmla="*/ 2164556 w 2495550"/>
              <a:gd name="connsiteY61" fmla="*/ 1157287 h 1352550"/>
              <a:gd name="connsiteX62" fmla="*/ 2155031 w 2495550"/>
              <a:gd name="connsiteY62" fmla="*/ 1152525 h 1352550"/>
              <a:gd name="connsiteX63" fmla="*/ 2135981 w 2495550"/>
              <a:gd name="connsiteY63" fmla="*/ 1157287 h 1352550"/>
              <a:gd name="connsiteX64" fmla="*/ 2107406 w 2495550"/>
              <a:gd name="connsiteY64" fmla="*/ 1147762 h 1352550"/>
              <a:gd name="connsiteX65" fmla="*/ 2093119 w 2495550"/>
              <a:gd name="connsiteY65" fmla="*/ 1145382 h 1352550"/>
              <a:gd name="connsiteX66" fmla="*/ 2066924 w 2495550"/>
              <a:gd name="connsiteY66" fmla="*/ 1131093 h 1352550"/>
              <a:gd name="connsiteX67" fmla="*/ 2052638 w 2495550"/>
              <a:gd name="connsiteY67" fmla="*/ 1135856 h 1352550"/>
              <a:gd name="connsiteX68" fmla="*/ 2007393 w 2495550"/>
              <a:gd name="connsiteY68" fmla="*/ 1128712 h 1352550"/>
              <a:gd name="connsiteX69" fmla="*/ 1993106 w 2495550"/>
              <a:gd name="connsiteY69" fmla="*/ 1100137 h 1352550"/>
              <a:gd name="connsiteX70" fmla="*/ 1969293 w 2495550"/>
              <a:gd name="connsiteY70" fmla="*/ 1119187 h 1352550"/>
              <a:gd name="connsiteX71" fmla="*/ 1952625 w 2495550"/>
              <a:gd name="connsiteY71" fmla="*/ 1143000 h 1352550"/>
              <a:gd name="connsiteX72" fmla="*/ 1938337 w 2495550"/>
              <a:gd name="connsiteY72" fmla="*/ 1109662 h 1352550"/>
              <a:gd name="connsiteX73" fmla="*/ 1938337 w 2495550"/>
              <a:gd name="connsiteY73" fmla="*/ 1088231 h 1352550"/>
              <a:gd name="connsiteX74" fmla="*/ 1909762 w 2495550"/>
              <a:gd name="connsiteY74" fmla="*/ 1062037 h 1352550"/>
              <a:gd name="connsiteX75" fmla="*/ 1885950 w 2495550"/>
              <a:gd name="connsiteY75" fmla="*/ 1047750 h 1352550"/>
              <a:gd name="connsiteX76" fmla="*/ 1866900 w 2495550"/>
              <a:gd name="connsiteY76" fmla="*/ 1033462 h 1352550"/>
              <a:gd name="connsiteX77" fmla="*/ 1859756 w 2495550"/>
              <a:gd name="connsiteY77" fmla="*/ 1021556 h 1352550"/>
              <a:gd name="connsiteX78" fmla="*/ 1821656 w 2495550"/>
              <a:gd name="connsiteY78" fmla="*/ 1016794 h 1352550"/>
              <a:gd name="connsiteX79" fmla="*/ 1785937 w 2495550"/>
              <a:gd name="connsiteY79" fmla="*/ 1012031 h 1352550"/>
              <a:gd name="connsiteX80" fmla="*/ 1766887 w 2495550"/>
              <a:gd name="connsiteY80" fmla="*/ 985837 h 1352550"/>
              <a:gd name="connsiteX81" fmla="*/ 1726406 w 2495550"/>
              <a:gd name="connsiteY81" fmla="*/ 966787 h 1352550"/>
              <a:gd name="connsiteX82" fmla="*/ 1695450 w 2495550"/>
              <a:gd name="connsiteY82" fmla="*/ 952500 h 1352550"/>
              <a:gd name="connsiteX83" fmla="*/ 1676400 w 2495550"/>
              <a:gd name="connsiteY83" fmla="*/ 950119 h 1352550"/>
              <a:gd name="connsiteX84" fmla="*/ 1676400 w 2495550"/>
              <a:gd name="connsiteY84" fmla="*/ 926306 h 1352550"/>
              <a:gd name="connsiteX85" fmla="*/ 1657350 w 2495550"/>
              <a:gd name="connsiteY85" fmla="*/ 933450 h 1352550"/>
              <a:gd name="connsiteX86" fmla="*/ 1657350 w 2495550"/>
              <a:gd name="connsiteY86" fmla="*/ 933450 h 1352550"/>
              <a:gd name="connsiteX87" fmla="*/ 1635918 w 2495550"/>
              <a:gd name="connsiteY87" fmla="*/ 897731 h 1352550"/>
              <a:gd name="connsiteX88" fmla="*/ 1612106 w 2495550"/>
              <a:gd name="connsiteY88" fmla="*/ 876300 h 1352550"/>
              <a:gd name="connsiteX89" fmla="*/ 1597818 w 2495550"/>
              <a:gd name="connsiteY89" fmla="*/ 869156 h 1352550"/>
              <a:gd name="connsiteX90" fmla="*/ 1597818 w 2495550"/>
              <a:gd name="connsiteY90" fmla="*/ 850106 h 1352550"/>
              <a:gd name="connsiteX91" fmla="*/ 1619250 w 2495550"/>
              <a:gd name="connsiteY91" fmla="*/ 840581 h 1352550"/>
              <a:gd name="connsiteX92" fmla="*/ 1650206 w 2495550"/>
              <a:gd name="connsiteY92" fmla="*/ 847725 h 1352550"/>
              <a:gd name="connsiteX93" fmla="*/ 1674018 w 2495550"/>
              <a:gd name="connsiteY93" fmla="*/ 833437 h 1352550"/>
              <a:gd name="connsiteX94" fmla="*/ 1685925 w 2495550"/>
              <a:gd name="connsiteY94" fmla="*/ 821531 h 1352550"/>
              <a:gd name="connsiteX95" fmla="*/ 1704975 w 2495550"/>
              <a:gd name="connsiteY95" fmla="*/ 809625 h 1352550"/>
              <a:gd name="connsiteX96" fmla="*/ 1666875 w 2495550"/>
              <a:gd name="connsiteY96" fmla="*/ 776287 h 1352550"/>
              <a:gd name="connsiteX97" fmla="*/ 1640681 w 2495550"/>
              <a:gd name="connsiteY97" fmla="*/ 783431 h 1352550"/>
              <a:gd name="connsiteX98" fmla="*/ 1643061 w 2495550"/>
              <a:gd name="connsiteY98" fmla="*/ 800100 h 1352550"/>
              <a:gd name="connsiteX99" fmla="*/ 1624012 w 2495550"/>
              <a:gd name="connsiteY99" fmla="*/ 807243 h 1352550"/>
              <a:gd name="connsiteX100" fmla="*/ 1597819 w 2495550"/>
              <a:gd name="connsiteY100" fmla="*/ 814387 h 1352550"/>
              <a:gd name="connsiteX101" fmla="*/ 1576387 w 2495550"/>
              <a:gd name="connsiteY101" fmla="*/ 823912 h 1352550"/>
              <a:gd name="connsiteX102" fmla="*/ 1569243 w 2495550"/>
              <a:gd name="connsiteY102" fmla="*/ 840581 h 1352550"/>
              <a:gd name="connsiteX103" fmla="*/ 1547812 w 2495550"/>
              <a:gd name="connsiteY103" fmla="*/ 840581 h 1352550"/>
              <a:gd name="connsiteX104" fmla="*/ 1533525 w 2495550"/>
              <a:gd name="connsiteY104" fmla="*/ 850106 h 1352550"/>
              <a:gd name="connsiteX105" fmla="*/ 1502568 w 2495550"/>
              <a:gd name="connsiteY105" fmla="*/ 845344 h 1352550"/>
              <a:gd name="connsiteX106" fmla="*/ 1454943 w 2495550"/>
              <a:gd name="connsiteY106" fmla="*/ 840581 h 1352550"/>
              <a:gd name="connsiteX107" fmla="*/ 1433512 w 2495550"/>
              <a:gd name="connsiteY107" fmla="*/ 826294 h 1352550"/>
              <a:gd name="connsiteX108" fmla="*/ 1402556 w 2495550"/>
              <a:gd name="connsiteY108" fmla="*/ 828675 h 1352550"/>
              <a:gd name="connsiteX109" fmla="*/ 1376362 w 2495550"/>
              <a:gd name="connsiteY109" fmla="*/ 838200 h 1352550"/>
              <a:gd name="connsiteX110" fmla="*/ 1359693 w 2495550"/>
              <a:gd name="connsiteY110" fmla="*/ 833437 h 1352550"/>
              <a:gd name="connsiteX111" fmla="*/ 1340643 w 2495550"/>
              <a:gd name="connsiteY111" fmla="*/ 804862 h 1352550"/>
              <a:gd name="connsiteX112" fmla="*/ 1340643 w 2495550"/>
              <a:gd name="connsiteY112" fmla="*/ 792956 h 1352550"/>
              <a:gd name="connsiteX113" fmla="*/ 1331118 w 2495550"/>
              <a:gd name="connsiteY113" fmla="*/ 816769 h 1352550"/>
              <a:gd name="connsiteX114" fmla="*/ 1335881 w 2495550"/>
              <a:gd name="connsiteY114" fmla="*/ 850106 h 1352550"/>
              <a:gd name="connsiteX115" fmla="*/ 1328737 w 2495550"/>
              <a:gd name="connsiteY115" fmla="*/ 869156 h 1352550"/>
              <a:gd name="connsiteX116" fmla="*/ 1300162 w 2495550"/>
              <a:gd name="connsiteY116" fmla="*/ 869156 h 1352550"/>
              <a:gd name="connsiteX117" fmla="*/ 1281112 w 2495550"/>
              <a:gd name="connsiteY117" fmla="*/ 854869 h 1352550"/>
              <a:gd name="connsiteX118" fmla="*/ 1259681 w 2495550"/>
              <a:gd name="connsiteY118" fmla="*/ 854869 h 1352550"/>
              <a:gd name="connsiteX119" fmla="*/ 1235868 w 2495550"/>
              <a:gd name="connsiteY119" fmla="*/ 845344 h 1352550"/>
              <a:gd name="connsiteX120" fmla="*/ 1228725 w 2495550"/>
              <a:gd name="connsiteY120" fmla="*/ 838200 h 1352550"/>
              <a:gd name="connsiteX121" fmla="*/ 1228725 w 2495550"/>
              <a:gd name="connsiteY121" fmla="*/ 814387 h 1352550"/>
              <a:gd name="connsiteX122" fmla="*/ 1231106 w 2495550"/>
              <a:gd name="connsiteY122" fmla="*/ 790575 h 1352550"/>
              <a:gd name="connsiteX123" fmla="*/ 1235868 w 2495550"/>
              <a:gd name="connsiteY123" fmla="*/ 766762 h 1352550"/>
              <a:gd name="connsiteX124" fmla="*/ 1252537 w 2495550"/>
              <a:gd name="connsiteY124" fmla="*/ 752475 h 1352550"/>
              <a:gd name="connsiteX125" fmla="*/ 1259681 w 2495550"/>
              <a:gd name="connsiteY125" fmla="*/ 745331 h 1352550"/>
              <a:gd name="connsiteX126" fmla="*/ 1250156 w 2495550"/>
              <a:gd name="connsiteY126" fmla="*/ 721519 h 1352550"/>
              <a:gd name="connsiteX127" fmla="*/ 1216818 w 2495550"/>
              <a:gd name="connsiteY127" fmla="*/ 692944 h 1352550"/>
              <a:gd name="connsiteX128" fmla="*/ 1193006 w 2495550"/>
              <a:gd name="connsiteY128" fmla="*/ 676275 h 1352550"/>
              <a:gd name="connsiteX129" fmla="*/ 1178718 w 2495550"/>
              <a:gd name="connsiteY129" fmla="*/ 657225 h 1352550"/>
              <a:gd name="connsiteX130" fmla="*/ 1178718 w 2495550"/>
              <a:gd name="connsiteY130" fmla="*/ 657225 h 1352550"/>
              <a:gd name="connsiteX131" fmla="*/ 1183481 w 2495550"/>
              <a:gd name="connsiteY131" fmla="*/ 695325 h 1352550"/>
              <a:gd name="connsiteX132" fmla="*/ 1185862 w 2495550"/>
              <a:gd name="connsiteY132" fmla="*/ 723900 h 1352550"/>
              <a:gd name="connsiteX133" fmla="*/ 1212056 w 2495550"/>
              <a:gd name="connsiteY133" fmla="*/ 735806 h 1352550"/>
              <a:gd name="connsiteX134" fmla="*/ 1221581 w 2495550"/>
              <a:gd name="connsiteY134" fmla="*/ 750094 h 1352550"/>
              <a:gd name="connsiteX135" fmla="*/ 1212056 w 2495550"/>
              <a:gd name="connsiteY135" fmla="*/ 776287 h 1352550"/>
              <a:gd name="connsiteX136" fmla="*/ 1214437 w 2495550"/>
              <a:gd name="connsiteY136" fmla="*/ 802481 h 1352550"/>
              <a:gd name="connsiteX137" fmla="*/ 1207293 w 2495550"/>
              <a:gd name="connsiteY137" fmla="*/ 823912 h 1352550"/>
              <a:gd name="connsiteX138" fmla="*/ 1212056 w 2495550"/>
              <a:gd name="connsiteY138" fmla="*/ 842962 h 1352550"/>
              <a:gd name="connsiteX139" fmla="*/ 1212056 w 2495550"/>
              <a:gd name="connsiteY139" fmla="*/ 842962 h 1352550"/>
              <a:gd name="connsiteX140" fmla="*/ 1183481 w 2495550"/>
              <a:gd name="connsiteY140" fmla="*/ 842962 h 1352550"/>
              <a:gd name="connsiteX141" fmla="*/ 1166812 w 2495550"/>
              <a:gd name="connsiteY141" fmla="*/ 842962 h 1352550"/>
              <a:gd name="connsiteX142" fmla="*/ 1147762 w 2495550"/>
              <a:gd name="connsiteY142" fmla="*/ 852487 h 1352550"/>
              <a:gd name="connsiteX143" fmla="*/ 1131093 w 2495550"/>
              <a:gd name="connsiteY143" fmla="*/ 842962 h 1352550"/>
              <a:gd name="connsiteX144" fmla="*/ 1104900 w 2495550"/>
              <a:gd name="connsiteY144" fmla="*/ 852487 h 1352550"/>
              <a:gd name="connsiteX145" fmla="*/ 1083468 w 2495550"/>
              <a:gd name="connsiteY145" fmla="*/ 859631 h 1352550"/>
              <a:gd name="connsiteX146" fmla="*/ 1076325 w 2495550"/>
              <a:gd name="connsiteY146" fmla="*/ 847725 h 1352550"/>
              <a:gd name="connsiteX147" fmla="*/ 1047750 w 2495550"/>
              <a:gd name="connsiteY147" fmla="*/ 857250 h 1352550"/>
              <a:gd name="connsiteX148" fmla="*/ 1009650 w 2495550"/>
              <a:gd name="connsiteY148" fmla="*/ 828675 h 1352550"/>
              <a:gd name="connsiteX149" fmla="*/ 981075 w 2495550"/>
              <a:gd name="connsiteY149" fmla="*/ 831056 h 1352550"/>
              <a:gd name="connsiteX150" fmla="*/ 981075 w 2495550"/>
              <a:gd name="connsiteY150" fmla="*/ 854868 h 1352550"/>
              <a:gd name="connsiteX151" fmla="*/ 950118 w 2495550"/>
              <a:gd name="connsiteY151" fmla="*/ 857250 h 1352550"/>
              <a:gd name="connsiteX152" fmla="*/ 962025 w 2495550"/>
              <a:gd name="connsiteY152" fmla="*/ 833438 h 1352550"/>
              <a:gd name="connsiteX153" fmla="*/ 964406 w 2495550"/>
              <a:gd name="connsiteY153" fmla="*/ 809625 h 1352550"/>
              <a:gd name="connsiteX154" fmla="*/ 957262 w 2495550"/>
              <a:gd name="connsiteY154" fmla="*/ 773906 h 1352550"/>
              <a:gd name="connsiteX155" fmla="*/ 931068 w 2495550"/>
              <a:gd name="connsiteY155" fmla="*/ 783431 h 1352550"/>
              <a:gd name="connsiteX156" fmla="*/ 935832 w 2495550"/>
              <a:gd name="connsiteY156" fmla="*/ 790575 h 1352550"/>
              <a:gd name="connsiteX157" fmla="*/ 928687 w 2495550"/>
              <a:gd name="connsiteY157" fmla="*/ 804862 h 1352550"/>
              <a:gd name="connsiteX158" fmla="*/ 914400 w 2495550"/>
              <a:gd name="connsiteY158" fmla="*/ 828675 h 1352550"/>
              <a:gd name="connsiteX159" fmla="*/ 904875 w 2495550"/>
              <a:gd name="connsiteY159" fmla="*/ 833437 h 1352550"/>
              <a:gd name="connsiteX160" fmla="*/ 876300 w 2495550"/>
              <a:gd name="connsiteY160" fmla="*/ 804862 h 1352550"/>
              <a:gd name="connsiteX161" fmla="*/ 854868 w 2495550"/>
              <a:gd name="connsiteY161" fmla="*/ 792955 h 1352550"/>
              <a:gd name="connsiteX162" fmla="*/ 840581 w 2495550"/>
              <a:gd name="connsiteY162" fmla="*/ 783431 h 1352550"/>
              <a:gd name="connsiteX163" fmla="*/ 823912 w 2495550"/>
              <a:gd name="connsiteY163" fmla="*/ 764381 h 1352550"/>
              <a:gd name="connsiteX164" fmla="*/ 821531 w 2495550"/>
              <a:gd name="connsiteY164" fmla="*/ 738187 h 1352550"/>
              <a:gd name="connsiteX165" fmla="*/ 800100 w 2495550"/>
              <a:gd name="connsiteY165" fmla="*/ 697706 h 1352550"/>
              <a:gd name="connsiteX166" fmla="*/ 800100 w 2495550"/>
              <a:gd name="connsiteY166" fmla="*/ 723900 h 1352550"/>
              <a:gd name="connsiteX167" fmla="*/ 802481 w 2495550"/>
              <a:gd name="connsiteY167" fmla="*/ 762000 h 1352550"/>
              <a:gd name="connsiteX168" fmla="*/ 816768 w 2495550"/>
              <a:gd name="connsiteY168" fmla="*/ 797719 h 1352550"/>
              <a:gd name="connsiteX169" fmla="*/ 840581 w 2495550"/>
              <a:gd name="connsiteY169" fmla="*/ 838200 h 1352550"/>
              <a:gd name="connsiteX170" fmla="*/ 862012 w 2495550"/>
              <a:gd name="connsiteY170" fmla="*/ 859631 h 1352550"/>
              <a:gd name="connsiteX171" fmla="*/ 854868 w 2495550"/>
              <a:gd name="connsiteY171" fmla="*/ 878681 h 1352550"/>
              <a:gd name="connsiteX172" fmla="*/ 840581 w 2495550"/>
              <a:gd name="connsiteY172" fmla="*/ 907256 h 1352550"/>
              <a:gd name="connsiteX173" fmla="*/ 840581 w 2495550"/>
              <a:gd name="connsiteY173" fmla="*/ 907256 h 1352550"/>
              <a:gd name="connsiteX174" fmla="*/ 816768 w 2495550"/>
              <a:gd name="connsiteY174" fmla="*/ 907256 h 1352550"/>
              <a:gd name="connsiteX175" fmla="*/ 826293 w 2495550"/>
              <a:gd name="connsiteY175" fmla="*/ 873919 h 1352550"/>
              <a:gd name="connsiteX176" fmla="*/ 812006 w 2495550"/>
              <a:gd name="connsiteY176" fmla="*/ 890587 h 1352550"/>
              <a:gd name="connsiteX177" fmla="*/ 804862 w 2495550"/>
              <a:gd name="connsiteY177" fmla="*/ 866775 h 1352550"/>
              <a:gd name="connsiteX178" fmla="*/ 785812 w 2495550"/>
              <a:gd name="connsiteY178" fmla="*/ 869156 h 1352550"/>
              <a:gd name="connsiteX179" fmla="*/ 766762 w 2495550"/>
              <a:gd name="connsiteY179" fmla="*/ 866775 h 1352550"/>
              <a:gd name="connsiteX180" fmla="*/ 759618 w 2495550"/>
              <a:gd name="connsiteY180" fmla="*/ 857250 h 1352550"/>
              <a:gd name="connsiteX181" fmla="*/ 759618 w 2495550"/>
              <a:gd name="connsiteY181" fmla="*/ 857250 h 1352550"/>
              <a:gd name="connsiteX182" fmla="*/ 745331 w 2495550"/>
              <a:gd name="connsiteY182" fmla="*/ 854869 h 1352550"/>
              <a:gd name="connsiteX183" fmla="*/ 728662 w 2495550"/>
              <a:gd name="connsiteY183" fmla="*/ 854869 h 1352550"/>
              <a:gd name="connsiteX184" fmla="*/ 716756 w 2495550"/>
              <a:gd name="connsiteY184" fmla="*/ 871537 h 1352550"/>
              <a:gd name="connsiteX185" fmla="*/ 697706 w 2495550"/>
              <a:gd name="connsiteY185" fmla="*/ 871537 h 1352550"/>
              <a:gd name="connsiteX186" fmla="*/ 685800 w 2495550"/>
              <a:gd name="connsiteY186" fmla="*/ 857250 h 1352550"/>
              <a:gd name="connsiteX187" fmla="*/ 683418 w 2495550"/>
              <a:gd name="connsiteY187" fmla="*/ 857250 h 1352550"/>
              <a:gd name="connsiteX188" fmla="*/ 669131 w 2495550"/>
              <a:gd name="connsiteY188" fmla="*/ 871537 h 1352550"/>
              <a:gd name="connsiteX189" fmla="*/ 669131 w 2495550"/>
              <a:gd name="connsiteY189" fmla="*/ 885825 h 1352550"/>
              <a:gd name="connsiteX190" fmla="*/ 678656 w 2495550"/>
              <a:gd name="connsiteY190" fmla="*/ 895350 h 1352550"/>
              <a:gd name="connsiteX191" fmla="*/ 721518 w 2495550"/>
              <a:gd name="connsiteY191" fmla="*/ 895350 h 1352550"/>
              <a:gd name="connsiteX192" fmla="*/ 754856 w 2495550"/>
              <a:gd name="connsiteY192" fmla="*/ 895350 h 1352550"/>
              <a:gd name="connsiteX193" fmla="*/ 792956 w 2495550"/>
              <a:gd name="connsiteY193" fmla="*/ 892969 h 1352550"/>
              <a:gd name="connsiteX194" fmla="*/ 800100 w 2495550"/>
              <a:gd name="connsiteY194" fmla="*/ 904875 h 1352550"/>
              <a:gd name="connsiteX195" fmla="*/ 800100 w 2495550"/>
              <a:gd name="connsiteY195" fmla="*/ 904875 h 1352550"/>
              <a:gd name="connsiteX196" fmla="*/ 781050 w 2495550"/>
              <a:gd name="connsiteY196" fmla="*/ 928687 h 1352550"/>
              <a:gd name="connsiteX197" fmla="*/ 752475 w 2495550"/>
              <a:gd name="connsiteY197" fmla="*/ 935831 h 1352550"/>
              <a:gd name="connsiteX198" fmla="*/ 752475 w 2495550"/>
              <a:gd name="connsiteY198" fmla="*/ 935831 h 1352550"/>
              <a:gd name="connsiteX199" fmla="*/ 723900 w 2495550"/>
              <a:gd name="connsiteY199" fmla="*/ 923925 h 1352550"/>
              <a:gd name="connsiteX200" fmla="*/ 707231 w 2495550"/>
              <a:gd name="connsiteY200" fmla="*/ 914400 h 1352550"/>
              <a:gd name="connsiteX201" fmla="*/ 669131 w 2495550"/>
              <a:gd name="connsiteY201" fmla="*/ 914400 h 1352550"/>
              <a:gd name="connsiteX202" fmla="*/ 635793 w 2495550"/>
              <a:gd name="connsiteY202" fmla="*/ 919162 h 1352550"/>
              <a:gd name="connsiteX203" fmla="*/ 616743 w 2495550"/>
              <a:gd name="connsiteY203" fmla="*/ 902494 h 1352550"/>
              <a:gd name="connsiteX204" fmla="*/ 607218 w 2495550"/>
              <a:gd name="connsiteY204" fmla="*/ 864394 h 1352550"/>
              <a:gd name="connsiteX205" fmla="*/ 597693 w 2495550"/>
              <a:gd name="connsiteY205" fmla="*/ 850106 h 1352550"/>
              <a:gd name="connsiteX206" fmla="*/ 590550 w 2495550"/>
              <a:gd name="connsiteY206" fmla="*/ 833437 h 1352550"/>
              <a:gd name="connsiteX207" fmla="*/ 576262 w 2495550"/>
              <a:gd name="connsiteY207" fmla="*/ 840581 h 1352550"/>
              <a:gd name="connsiteX208" fmla="*/ 576262 w 2495550"/>
              <a:gd name="connsiteY208" fmla="*/ 864394 h 1352550"/>
              <a:gd name="connsiteX209" fmla="*/ 561975 w 2495550"/>
              <a:gd name="connsiteY209" fmla="*/ 850106 h 1352550"/>
              <a:gd name="connsiteX210" fmla="*/ 540543 w 2495550"/>
              <a:gd name="connsiteY210" fmla="*/ 842962 h 1352550"/>
              <a:gd name="connsiteX211" fmla="*/ 516731 w 2495550"/>
              <a:gd name="connsiteY211" fmla="*/ 845344 h 1352550"/>
              <a:gd name="connsiteX212" fmla="*/ 509587 w 2495550"/>
              <a:gd name="connsiteY212" fmla="*/ 866775 h 1352550"/>
              <a:gd name="connsiteX213" fmla="*/ 497681 w 2495550"/>
              <a:gd name="connsiteY213" fmla="*/ 871537 h 1352550"/>
              <a:gd name="connsiteX214" fmla="*/ 478631 w 2495550"/>
              <a:gd name="connsiteY214" fmla="*/ 871537 h 1352550"/>
              <a:gd name="connsiteX215" fmla="*/ 450056 w 2495550"/>
              <a:gd name="connsiteY215" fmla="*/ 881062 h 1352550"/>
              <a:gd name="connsiteX216" fmla="*/ 435768 w 2495550"/>
              <a:gd name="connsiteY216" fmla="*/ 904875 h 1352550"/>
              <a:gd name="connsiteX217" fmla="*/ 442912 w 2495550"/>
              <a:gd name="connsiteY217" fmla="*/ 912019 h 1352550"/>
              <a:gd name="connsiteX218" fmla="*/ 483393 w 2495550"/>
              <a:gd name="connsiteY218" fmla="*/ 890587 h 1352550"/>
              <a:gd name="connsiteX219" fmla="*/ 504825 w 2495550"/>
              <a:gd name="connsiteY219" fmla="*/ 895350 h 1352550"/>
              <a:gd name="connsiteX220" fmla="*/ 535781 w 2495550"/>
              <a:gd name="connsiteY220" fmla="*/ 883444 h 1352550"/>
              <a:gd name="connsiteX221" fmla="*/ 569118 w 2495550"/>
              <a:gd name="connsiteY221" fmla="*/ 909637 h 1352550"/>
              <a:gd name="connsiteX222" fmla="*/ 578643 w 2495550"/>
              <a:gd name="connsiteY222" fmla="*/ 935831 h 1352550"/>
              <a:gd name="connsiteX223" fmla="*/ 607218 w 2495550"/>
              <a:gd name="connsiteY223" fmla="*/ 928687 h 1352550"/>
              <a:gd name="connsiteX224" fmla="*/ 623887 w 2495550"/>
              <a:gd name="connsiteY224" fmla="*/ 950119 h 1352550"/>
              <a:gd name="connsiteX225" fmla="*/ 661987 w 2495550"/>
              <a:gd name="connsiteY225" fmla="*/ 954881 h 1352550"/>
              <a:gd name="connsiteX226" fmla="*/ 721518 w 2495550"/>
              <a:gd name="connsiteY226" fmla="*/ 964406 h 1352550"/>
              <a:gd name="connsiteX227" fmla="*/ 762000 w 2495550"/>
              <a:gd name="connsiteY227" fmla="*/ 971550 h 1352550"/>
              <a:gd name="connsiteX228" fmla="*/ 762000 w 2495550"/>
              <a:gd name="connsiteY228" fmla="*/ 971550 h 1352550"/>
              <a:gd name="connsiteX229" fmla="*/ 781050 w 2495550"/>
              <a:gd name="connsiteY229" fmla="*/ 954881 h 1352550"/>
              <a:gd name="connsiteX230" fmla="*/ 807243 w 2495550"/>
              <a:gd name="connsiteY230" fmla="*/ 954882 h 1352550"/>
              <a:gd name="connsiteX231" fmla="*/ 845343 w 2495550"/>
              <a:gd name="connsiteY231" fmla="*/ 940594 h 1352550"/>
              <a:gd name="connsiteX232" fmla="*/ 838200 w 2495550"/>
              <a:gd name="connsiteY232" fmla="*/ 954881 h 1352550"/>
              <a:gd name="connsiteX233" fmla="*/ 828675 w 2495550"/>
              <a:gd name="connsiteY233" fmla="*/ 969169 h 1352550"/>
              <a:gd name="connsiteX234" fmla="*/ 840581 w 2495550"/>
              <a:gd name="connsiteY234" fmla="*/ 978694 h 1352550"/>
              <a:gd name="connsiteX235" fmla="*/ 816768 w 2495550"/>
              <a:gd name="connsiteY235" fmla="*/ 997744 h 1352550"/>
              <a:gd name="connsiteX236" fmla="*/ 814387 w 2495550"/>
              <a:gd name="connsiteY236" fmla="*/ 1019175 h 1352550"/>
              <a:gd name="connsiteX237" fmla="*/ 807243 w 2495550"/>
              <a:gd name="connsiteY237" fmla="*/ 1031081 h 1352550"/>
              <a:gd name="connsiteX238" fmla="*/ 781050 w 2495550"/>
              <a:gd name="connsiteY238" fmla="*/ 1035844 h 1352550"/>
              <a:gd name="connsiteX239" fmla="*/ 788193 w 2495550"/>
              <a:gd name="connsiteY239" fmla="*/ 1059656 h 1352550"/>
              <a:gd name="connsiteX240" fmla="*/ 757237 w 2495550"/>
              <a:gd name="connsiteY240" fmla="*/ 1064419 h 1352550"/>
              <a:gd name="connsiteX241" fmla="*/ 742950 w 2495550"/>
              <a:gd name="connsiteY241" fmla="*/ 1047750 h 1352550"/>
              <a:gd name="connsiteX242" fmla="*/ 711993 w 2495550"/>
              <a:gd name="connsiteY242" fmla="*/ 1050131 h 1352550"/>
              <a:gd name="connsiteX243" fmla="*/ 685800 w 2495550"/>
              <a:gd name="connsiteY243" fmla="*/ 1057275 h 1352550"/>
              <a:gd name="connsiteX244" fmla="*/ 659606 w 2495550"/>
              <a:gd name="connsiteY244" fmla="*/ 1054894 h 1352550"/>
              <a:gd name="connsiteX245" fmla="*/ 638175 w 2495550"/>
              <a:gd name="connsiteY245" fmla="*/ 1052512 h 1352550"/>
              <a:gd name="connsiteX246" fmla="*/ 638175 w 2495550"/>
              <a:gd name="connsiteY246" fmla="*/ 1038225 h 1352550"/>
              <a:gd name="connsiteX247" fmla="*/ 616743 w 2495550"/>
              <a:gd name="connsiteY247" fmla="*/ 1040606 h 1352550"/>
              <a:gd name="connsiteX248" fmla="*/ 595312 w 2495550"/>
              <a:gd name="connsiteY248" fmla="*/ 1045369 h 1352550"/>
              <a:gd name="connsiteX249" fmla="*/ 588168 w 2495550"/>
              <a:gd name="connsiteY249" fmla="*/ 1035844 h 1352550"/>
              <a:gd name="connsiteX250" fmla="*/ 588168 w 2495550"/>
              <a:gd name="connsiteY250" fmla="*/ 1023937 h 1352550"/>
              <a:gd name="connsiteX251" fmla="*/ 588168 w 2495550"/>
              <a:gd name="connsiteY251" fmla="*/ 1023937 h 1352550"/>
              <a:gd name="connsiteX252" fmla="*/ 642937 w 2495550"/>
              <a:gd name="connsiteY252" fmla="*/ 1009650 h 1352550"/>
              <a:gd name="connsiteX253" fmla="*/ 664368 w 2495550"/>
              <a:gd name="connsiteY253" fmla="*/ 992981 h 1352550"/>
              <a:gd name="connsiteX254" fmla="*/ 664368 w 2495550"/>
              <a:gd name="connsiteY254" fmla="*/ 992981 h 1352550"/>
              <a:gd name="connsiteX255" fmla="*/ 664368 w 2495550"/>
              <a:gd name="connsiteY255" fmla="*/ 992981 h 1352550"/>
              <a:gd name="connsiteX256" fmla="*/ 614362 w 2495550"/>
              <a:gd name="connsiteY256" fmla="*/ 992981 h 1352550"/>
              <a:gd name="connsiteX257" fmla="*/ 597693 w 2495550"/>
              <a:gd name="connsiteY257" fmla="*/ 995362 h 1352550"/>
              <a:gd name="connsiteX258" fmla="*/ 595312 w 2495550"/>
              <a:gd name="connsiteY258" fmla="*/ 973931 h 1352550"/>
              <a:gd name="connsiteX259" fmla="*/ 566737 w 2495550"/>
              <a:gd name="connsiteY259" fmla="*/ 971550 h 1352550"/>
              <a:gd name="connsiteX260" fmla="*/ 576262 w 2495550"/>
              <a:gd name="connsiteY260" fmla="*/ 992981 h 1352550"/>
              <a:gd name="connsiteX261" fmla="*/ 561975 w 2495550"/>
              <a:gd name="connsiteY261" fmla="*/ 997744 h 1352550"/>
              <a:gd name="connsiteX262" fmla="*/ 528637 w 2495550"/>
              <a:gd name="connsiteY262" fmla="*/ 992981 h 1352550"/>
              <a:gd name="connsiteX263" fmla="*/ 509587 w 2495550"/>
              <a:gd name="connsiteY263" fmla="*/ 995362 h 1352550"/>
              <a:gd name="connsiteX264" fmla="*/ 523875 w 2495550"/>
              <a:gd name="connsiteY264" fmla="*/ 1012031 h 1352550"/>
              <a:gd name="connsiteX265" fmla="*/ 533400 w 2495550"/>
              <a:gd name="connsiteY265" fmla="*/ 1023937 h 1352550"/>
              <a:gd name="connsiteX266" fmla="*/ 523875 w 2495550"/>
              <a:gd name="connsiteY266" fmla="*/ 1033462 h 1352550"/>
              <a:gd name="connsiteX267" fmla="*/ 523875 w 2495550"/>
              <a:gd name="connsiteY267" fmla="*/ 1033462 h 1352550"/>
              <a:gd name="connsiteX268" fmla="*/ 514350 w 2495550"/>
              <a:gd name="connsiteY268" fmla="*/ 1059656 h 1352550"/>
              <a:gd name="connsiteX269" fmla="*/ 485775 w 2495550"/>
              <a:gd name="connsiteY269" fmla="*/ 1081087 h 1352550"/>
              <a:gd name="connsiteX270" fmla="*/ 471487 w 2495550"/>
              <a:gd name="connsiteY270" fmla="*/ 1076325 h 1352550"/>
              <a:gd name="connsiteX271" fmla="*/ 454818 w 2495550"/>
              <a:gd name="connsiteY271" fmla="*/ 1090612 h 1352550"/>
              <a:gd name="connsiteX272" fmla="*/ 447675 w 2495550"/>
              <a:gd name="connsiteY272" fmla="*/ 1088231 h 1352550"/>
              <a:gd name="connsiteX273" fmla="*/ 450056 w 2495550"/>
              <a:gd name="connsiteY273" fmla="*/ 1064419 h 1352550"/>
              <a:gd name="connsiteX274" fmla="*/ 452437 w 2495550"/>
              <a:gd name="connsiteY274" fmla="*/ 1040606 h 1352550"/>
              <a:gd name="connsiteX275" fmla="*/ 442912 w 2495550"/>
              <a:gd name="connsiteY275" fmla="*/ 1035844 h 1352550"/>
              <a:gd name="connsiteX276" fmla="*/ 440531 w 2495550"/>
              <a:gd name="connsiteY276" fmla="*/ 1052512 h 1352550"/>
              <a:gd name="connsiteX277" fmla="*/ 433387 w 2495550"/>
              <a:gd name="connsiteY277" fmla="*/ 1066800 h 1352550"/>
              <a:gd name="connsiteX278" fmla="*/ 409575 w 2495550"/>
              <a:gd name="connsiteY278" fmla="*/ 1057275 h 1352550"/>
              <a:gd name="connsiteX279" fmla="*/ 400050 w 2495550"/>
              <a:gd name="connsiteY279" fmla="*/ 1054894 h 1352550"/>
              <a:gd name="connsiteX280" fmla="*/ 400050 w 2495550"/>
              <a:gd name="connsiteY280" fmla="*/ 1073944 h 1352550"/>
              <a:gd name="connsiteX281" fmla="*/ 421481 w 2495550"/>
              <a:gd name="connsiteY281" fmla="*/ 1092994 h 1352550"/>
              <a:gd name="connsiteX282" fmla="*/ 392906 w 2495550"/>
              <a:gd name="connsiteY282" fmla="*/ 1095375 h 1352550"/>
              <a:gd name="connsiteX283" fmla="*/ 388143 w 2495550"/>
              <a:gd name="connsiteY283" fmla="*/ 1104900 h 1352550"/>
              <a:gd name="connsiteX284" fmla="*/ 359568 w 2495550"/>
              <a:gd name="connsiteY284" fmla="*/ 1095375 h 1352550"/>
              <a:gd name="connsiteX285" fmla="*/ 359568 w 2495550"/>
              <a:gd name="connsiteY285" fmla="*/ 1114425 h 1352550"/>
              <a:gd name="connsiteX286" fmla="*/ 350043 w 2495550"/>
              <a:gd name="connsiteY286" fmla="*/ 1126331 h 1352550"/>
              <a:gd name="connsiteX287" fmla="*/ 340518 w 2495550"/>
              <a:gd name="connsiteY287" fmla="*/ 1126331 h 1352550"/>
              <a:gd name="connsiteX288" fmla="*/ 333375 w 2495550"/>
              <a:gd name="connsiteY288" fmla="*/ 1092994 h 1352550"/>
              <a:gd name="connsiteX289" fmla="*/ 307181 w 2495550"/>
              <a:gd name="connsiteY289" fmla="*/ 1078706 h 1352550"/>
              <a:gd name="connsiteX290" fmla="*/ 288131 w 2495550"/>
              <a:gd name="connsiteY290" fmla="*/ 1066800 h 1352550"/>
              <a:gd name="connsiteX291" fmla="*/ 295275 w 2495550"/>
              <a:gd name="connsiteY291" fmla="*/ 1016794 h 1352550"/>
              <a:gd name="connsiteX292" fmla="*/ 302418 w 2495550"/>
              <a:gd name="connsiteY292" fmla="*/ 983456 h 1352550"/>
              <a:gd name="connsiteX293" fmla="*/ 345281 w 2495550"/>
              <a:gd name="connsiteY293" fmla="*/ 959644 h 1352550"/>
              <a:gd name="connsiteX294" fmla="*/ 354806 w 2495550"/>
              <a:gd name="connsiteY294" fmla="*/ 942975 h 1352550"/>
              <a:gd name="connsiteX295" fmla="*/ 366712 w 2495550"/>
              <a:gd name="connsiteY295" fmla="*/ 916781 h 1352550"/>
              <a:gd name="connsiteX296" fmla="*/ 366712 w 2495550"/>
              <a:gd name="connsiteY296" fmla="*/ 916781 h 1352550"/>
              <a:gd name="connsiteX297" fmla="*/ 338137 w 2495550"/>
              <a:gd name="connsiteY297" fmla="*/ 923925 h 1352550"/>
              <a:gd name="connsiteX298" fmla="*/ 330993 w 2495550"/>
              <a:gd name="connsiteY298" fmla="*/ 900112 h 1352550"/>
              <a:gd name="connsiteX299" fmla="*/ 328612 w 2495550"/>
              <a:gd name="connsiteY299" fmla="*/ 921544 h 1352550"/>
              <a:gd name="connsiteX300" fmla="*/ 316706 w 2495550"/>
              <a:gd name="connsiteY300" fmla="*/ 954881 h 1352550"/>
              <a:gd name="connsiteX301" fmla="*/ 304800 w 2495550"/>
              <a:gd name="connsiteY301" fmla="*/ 947737 h 1352550"/>
              <a:gd name="connsiteX302" fmla="*/ 304800 w 2495550"/>
              <a:gd name="connsiteY302" fmla="*/ 923925 h 1352550"/>
              <a:gd name="connsiteX303" fmla="*/ 304800 w 2495550"/>
              <a:gd name="connsiteY303" fmla="*/ 912019 h 1352550"/>
              <a:gd name="connsiteX304" fmla="*/ 295275 w 2495550"/>
              <a:gd name="connsiteY304" fmla="*/ 900112 h 1352550"/>
              <a:gd name="connsiteX305" fmla="*/ 285750 w 2495550"/>
              <a:gd name="connsiteY305" fmla="*/ 907256 h 1352550"/>
              <a:gd name="connsiteX306" fmla="*/ 280987 w 2495550"/>
              <a:gd name="connsiteY306" fmla="*/ 942975 h 1352550"/>
              <a:gd name="connsiteX307" fmla="*/ 297656 w 2495550"/>
              <a:gd name="connsiteY307" fmla="*/ 962025 h 1352550"/>
              <a:gd name="connsiteX308" fmla="*/ 292893 w 2495550"/>
              <a:gd name="connsiteY308" fmla="*/ 981075 h 1352550"/>
              <a:gd name="connsiteX309" fmla="*/ 280987 w 2495550"/>
              <a:gd name="connsiteY309" fmla="*/ 1012031 h 1352550"/>
              <a:gd name="connsiteX310" fmla="*/ 266700 w 2495550"/>
              <a:gd name="connsiteY310" fmla="*/ 1035844 h 1352550"/>
              <a:gd name="connsiteX311" fmla="*/ 223837 w 2495550"/>
              <a:gd name="connsiteY311" fmla="*/ 1023937 h 1352550"/>
              <a:gd name="connsiteX312" fmla="*/ 216693 w 2495550"/>
              <a:gd name="connsiteY312" fmla="*/ 992981 h 1352550"/>
              <a:gd name="connsiteX313" fmla="*/ 173831 w 2495550"/>
              <a:gd name="connsiteY313" fmla="*/ 966787 h 1352550"/>
              <a:gd name="connsiteX314" fmla="*/ 121443 w 2495550"/>
              <a:gd name="connsiteY314" fmla="*/ 945356 h 1352550"/>
              <a:gd name="connsiteX315" fmla="*/ 78581 w 2495550"/>
              <a:gd name="connsiteY315" fmla="*/ 907256 h 1352550"/>
              <a:gd name="connsiteX316" fmla="*/ 52387 w 2495550"/>
              <a:gd name="connsiteY316" fmla="*/ 869156 h 1352550"/>
              <a:gd name="connsiteX317" fmla="*/ 28575 w 2495550"/>
              <a:gd name="connsiteY317" fmla="*/ 809625 h 1352550"/>
              <a:gd name="connsiteX318" fmla="*/ 16668 w 2495550"/>
              <a:gd name="connsiteY318" fmla="*/ 740569 h 1352550"/>
              <a:gd name="connsiteX319" fmla="*/ 19050 w 2495550"/>
              <a:gd name="connsiteY319" fmla="*/ 681037 h 1352550"/>
              <a:gd name="connsiteX320" fmla="*/ 0 w 2495550"/>
              <a:gd name="connsiteY320" fmla="*/ 500063 h 1352550"/>
              <a:gd name="connsiteX321" fmla="*/ 2380 w 2495550"/>
              <a:gd name="connsiteY321" fmla="*/ 4762 h 1352550"/>
              <a:gd name="connsiteX322" fmla="*/ 2059781 w 2495550"/>
              <a:gd name="connsiteY322" fmla="*/ 0 h 1352550"/>
              <a:gd name="connsiteX0" fmla="*/ 2059781 w 2495550"/>
              <a:gd name="connsiteY0" fmla="*/ 0 h 1352550"/>
              <a:gd name="connsiteX1" fmla="*/ 2074068 w 2495550"/>
              <a:gd name="connsiteY1" fmla="*/ 38100 h 1352550"/>
              <a:gd name="connsiteX2" fmla="*/ 2083593 w 2495550"/>
              <a:gd name="connsiteY2" fmla="*/ 92869 h 1352550"/>
              <a:gd name="connsiteX3" fmla="*/ 2105025 w 2495550"/>
              <a:gd name="connsiteY3" fmla="*/ 138112 h 1352550"/>
              <a:gd name="connsiteX4" fmla="*/ 2102643 w 2495550"/>
              <a:gd name="connsiteY4" fmla="*/ 188119 h 1352550"/>
              <a:gd name="connsiteX5" fmla="*/ 2102643 w 2495550"/>
              <a:gd name="connsiteY5" fmla="*/ 233362 h 1352550"/>
              <a:gd name="connsiteX6" fmla="*/ 2097881 w 2495550"/>
              <a:gd name="connsiteY6" fmla="*/ 283369 h 1352550"/>
              <a:gd name="connsiteX7" fmla="*/ 2112168 w 2495550"/>
              <a:gd name="connsiteY7" fmla="*/ 323850 h 1352550"/>
              <a:gd name="connsiteX8" fmla="*/ 2126456 w 2495550"/>
              <a:gd name="connsiteY8" fmla="*/ 354806 h 1352550"/>
              <a:gd name="connsiteX9" fmla="*/ 2121693 w 2495550"/>
              <a:gd name="connsiteY9" fmla="*/ 392906 h 1352550"/>
              <a:gd name="connsiteX10" fmla="*/ 2135981 w 2495550"/>
              <a:gd name="connsiteY10" fmla="*/ 431006 h 1352550"/>
              <a:gd name="connsiteX11" fmla="*/ 2162175 w 2495550"/>
              <a:gd name="connsiteY11" fmla="*/ 459581 h 1352550"/>
              <a:gd name="connsiteX12" fmla="*/ 2185987 w 2495550"/>
              <a:gd name="connsiteY12" fmla="*/ 485775 h 1352550"/>
              <a:gd name="connsiteX13" fmla="*/ 2195512 w 2495550"/>
              <a:gd name="connsiteY13" fmla="*/ 521494 h 1352550"/>
              <a:gd name="connsiteX14" fmla="*/ 2233612 w 2495550"/>
              <a:gd name="connsiteY14" fmla="*/ 638175 h 1352550"/>
              <a:gd name="connsiteX15" fmla="*/ 2255043 w 2495550"/>
              <a:gd name="connsiteY15" fmla="*/ 723900 h 1352550"/>
              <a:gd name="connsiteX16" fmla="*/ 2283618 w 2495550"/>
              <a:gd name="connsiteY16" fmla="*/ 769144 h 1352550"/>
              <a:gd name="connsiteX17" fmla="*/ 2305050 w 2495550"/>
              <a:gd name="connsiteY17" fmla="*/ 826294 h 1352550"/>
              <a:gd name="connsiteX18" fmla="*/ 2314575 w 2495550"/>
              <a:gd name="connsiteY18" fmla="*/ 876300 h 1352550"/>
              <a:gd name="connsiteX19" fmla="*/ 2357437 w 2495550"/>
              <a:gd name="connsiteY19" fmla="*/ 914400 h 1352550"/>
              <a:gd name="connsiteX20" fmla="*/ 2359818 w 2495550"/>
              <a:gd name="connsiteY20" fmla="*/ 954881 h 1352550"/>
              <a:gd name="connsiteX21" fmla="*/ 2364581 w 2495550"/>
              <a:gd name="connsiteY21" fmla="*/ 969169 h 1352550"/>
              <a:gd name="connsiteX22" fmla="*/ 2381250 w 2495550"/>
              <a:gd name="connsiteY22" fmla="*/ 983456 h 1352550"/>
              <a:gd name="connsiteX23" fmla="*/ 2376487 w 2495550"/>
              <a:gd name="connsiteY23" fmla="*/ 1000125 h 1352550"/>
              <a:gd name="connsiteX24" fmla="*/ 2409825 w 2495550"/>
              <a:gd name="connsiteY24" fmla="*/ 1023937 h 1352550"/>
              <a:gd name="connsiteX25" fmla="*/ 2426493 w 2495550"/>
              <a:gd name="connsiteY25" fmla="*/ 1064419 h 1352550"/>
              <a:gd name="connsiteX26" fmla="*/ 2407443 w 2495550"/>
              <a:gd name="connsiteY26" fmla="*/ 1073944 h 1352550"/>
              <a:gd name="connsiteX27" fmla="*/ 2393156 w 2495550"/>
              <a:gd name="connsiteY27" fmla="*/ 1052512 h 1352550"/>
              <a:gd name="connsiteX28" fmla="*/ 2381250 w 2495550"/>
              <a:gd name="connsiteY28" fmla="*/ 1040606 h 1352550"/>
              <a:gd name="connsiteX29" fmla="*/ 2371725 w 2495550"/>
              <a:gd name="connsiteY29" fmla="*/ 1040606 h 1352550"/>
              <a:gd name="connsiteX30" fmla="*/ 2369343 w 2495550"/>
              <a:gd name="connsiteY30" fmla="*/ 1062037 h 1352550"/>
              <a:gd name="connsiteX31" fmla="*/ 2388393 w 2495550"/>
              <a:gd name="connsiteY31" fmla="*/ 1095375 h 1352550"/>
              <a:gd name="connsiteX32" fmla="*/ 2402681 w 2495550"/>
              <a:gd name="connsiteY32" fmla="*/ 1109662 h 1352550"/>
              <a:gd name="connsiteX33" fmla="*/ 2416968 w 2495550"/>
              <a:gd name="connsiteY33" fmla="*/ 1090612 h 1352550"/>
              <a:gd name="connsiteX34" fmla="*/ 2431256 w 2495550"/>
              <a:gd name="connsiteY34" fmla="*/ 1095375 h 1352550"/>
              <a:gd name="connsiteX35" fmla="*/ 2438400 w 2495550"/>
              <a:gd name="connsiteY35" fmla="*/ 1121569 h 1352550"/>
              <a:gd name="connsiteX36" fmla="*/ 2440781 w 2495550"/>
              <a:gd name="connsiteY36" fmla="*/ 1133475 h 1352550"/>
              <a:gd name="connsiteX37" fmla="*/ 2416968 w 2495550"/>
              <a:gd name="connsiteY37" fmla="*/ 1135856 h 1352550"/>
              <a:gd name="connsiteX38" fmla="*/ 2431256 w 2495550"/>
              <a:gd name="connsiteY38" fmla="*/ 1157287 h 1352550"/>
              <a:gd name="connsiteX39" fmla="*/ 2459831 w 2495550"/>
              <a:gd name="connsiteY39" fmla="*/ 1164431 h 1352550"/>
              <a:gd name="connsiteX40" fmla="*/ 2478881 w 2495550"/>
              <a:gd name="connsiteY40" fmla="*/ 1195387 h 1352550"/>
              <a:gd name="connsiteX41" fmla="*/ 2471737 w 2495550"/>
              <a:gd name="connsiteY41" fmla="*/ 1240631 h 1352550"/>
              <a:gd name="connsiteX42" fmla="*/ 2476500 w 2495550"/>
              <a:gd name="connsiteY42" fmla="*/ 1295400 h 1352550"/>
              <a:gd name="connsiteX43" fmla="*/ 2495550 w 2495550"/>
              <a:gd name="connsiteY43" fmla="*/ 1352550 h 1352550"/>
              <a:gd name="connsiteX44" fmla="*/ 2474118 w 2495550"/>
              <a:gd name="connsiteY44" fmla="*/ 1352550 h 1352550"/>
              <a:gd name="connsiteX45" fmla="*/ 2445543 w 2495550"/>
              <a:gd name="connsiteY45" fmla="*/ 1340644 h 1352550"/>
              <a:gd name="connsiteX46" fmla="*/ 2428875 w 2495550"/>
              <a:gd name="connsiteY46" fmla="*/ 1340644 h 1352550"/>
              <a:gd name="connsiteX47" fmla="*/ 2412206 w 2495550"/>
              <a:gd name="connsiteY47" fmla="*/ 1331119 h 1352550"/>
              <a:gd name="connsiteX48" fmla="*/ 2395537 w 2495550"/>
              <a:gd name="connsiteY48" fmla="*/ 1321594 h 1352550"/>
              <a:gd name="connsiteX49" fmla="*/ 2400300 w 2495550"/>
              <a:gd name="connsiteY49" fmla="*/ 1273969 h 1352550"/>
              <a:gd name="connsiteX50" fmla="*/ 2352675 w 2495550"/>
              <a:gd name="connsiteY50" fmla="*/ 1250156 h 1352550"/>
              <a:gd name="connsiteX51" fmla="*/ 2336006 w 2495550"/>
              <a:gd name="connsiteY51" fmla="*/ 1216818 h 1352550"/>
              <a:gd name="connsiteX52" fmla="*/ 2278856 w 2495550"/>
              <a:gd name="connsiteY52" fmla="*/ 1185863 h 1352550"/>
              <a:gd name="connsiteX53" fmla="*/ 2235993 w 2495550"/>
              <a:gd name="connsiteY53" fmla="*/ 1178719 h 1352550"/>
              <a:gd name="connsiteX54" fmla="*/ 2209800 w 2495550"/>
              <a:gd name="connsiteY54" fmla="*/ 1193006 h 1352550"/>
              <a:gd name="connsiteX55" fmla="*/ 2195512 w 2495550"/>
              <a:gd name="connsiteY55" fmla="*/ 1190625 h 1352550"/>
              <a:gd name="connsiteX56" fmla="*/ 2200275 w 2495550"/>
              <a:gd name="connsiteY56" fmla="*/ 1173956 h 1352550"/>
              <a:gd name="connsiteX57" fmla="*/ 2240756 w 2495550"/>
              <a:gd name="connsiteY57" fmla="*/ 1138238 h 1352550"/>
              <a:gd name="connsiteX58" fmla="*/ 2216943 w 2495550"/>
              <a:gd name="connsiteY58" fmla="*/ 1128712 h 1352550"/>
              <a:gd name="connsiteX59" fmla="*/ 2193131 w 2495550"/>
              <a:gd name="connsiteY59" fmla="*/ 1159669 h 1352550"/>
              <a:gd name="connsiteX60" fmla="*/ 2171700 w 2495550"/>
              <a:gd name="connsiteY60" fmla="*/ 1169194 h 1352550"/>
              <a:gd name="connsiteX61" fmla="*/ 2164556 w 2495550"/>
              <a:gd name="connsiteY61" fmla="*/ 1157287 h 1352550"/>
              <a:gd name="connsiteX62" fmla="*/ 2155031 w 2495550"/>
              <a:gd name="connsiteY62" fmla="*/ 1152525 h 1352550"/>
              <a:gd name="connsiteX63" fmla="*/ 2135981 w 2495550"/>
              <a:gd name="connsiteY63" fmla="*/ 1157287 h 1352550"/>
              <a:gd name="connsiteX64" fmla="*/ 2107406 w 2495550"/>
              <a:gd name="connsiteY64" fmla="*/ 1147762 h 1352550"/>
              <a:gd name="connsiteX65" fmla="*/ 2093119 w 2495550"/>
              <a:gd name="connsiteY65" fmla="*/ 1145382 h 1352550"/>
              <a:gd name="connsiteX66" fmla="*/ 2066924 w 2495550"/>
              <a:gd name="connsiteY66" fmla="*/ 1131093 h 1352550"/>
              <a:gd name="connsiteX67" fmla="*/ 2052638 w 2495550"/>
              <a:gd name="connsiteY67" fmla="*/ 1135856 h 1352550"/>
              <a:gd name="connsiteX68" fmla="*/ 2007393 w 2495550"/>
              <a:gd name="connsiteY68" fmla="*/ 1128712 h 1352550"/>
              <a:gd name="connsiteX69" fmla="*/ 1993106 w 2495550"/>
              <a:gd name="connsiteY69" fmla="*/ 1100137 h 1352550"/>
              <a:gd name="connsiteX70" fmla="*/ 1969293 w 2495550"/>
              <a:gd name="connsiteY70" fmla="*/ 1119187 h 1352550"/>
              <a:gd name="connsiteX71" fmla="*/ 1952625 w 2495550"/>
              <a:gd name="connsiteY71" fmla="*/ 1143000 h 1352550"/>
              <a:gd name="connsiteX72" fmla="*/ 1938337 w 2495550"/>
              <a:gd name="connsiteY72" fmla="*/ 1109662 h 1352550"/>
              <a:gd name="connsiteX73" fmla="*/ 1938337 w 2495550"/>
              <a:gd name="connsiteY73" fmla="*/ 1088231 h 1352550"/>
              <a:gd name="connsiteX74" fmla="*/ 1909762 w 2495550"/>
              <a:gd name="connsiteY74" fmla="*/ 1062037 h 1352550"/>
              <a:gd name="connsiteX75" fmla="*/ 1885950 w 2495550"/>
              <a:gd name="connsiteY75" fmla="*/ 1047750 h 1352550"/>
              <a:gd name="connsiteX76" fmla="*/ 1866900 w 2495550"/>
              <a:gd name="connsiteY76" fmla="*/ 1033462 h 1352550"/>
              <a:gd name="connsiteX77" fmla="*/ 1859756 w 2495550"/>
              <a:gd name="connsiteY77" fmla="*/ 1021556 h 1352550"/>
              <a:gd name="connsiteX78" fmla="*/ 1821656 w 2495550"/>
              <a:gd name="connsiteY78" fmla="*/ 1016794 h 1352550"/>
              <a:gd name="connsiteX79" fmla="*/ 1785937 w 2495550"/>
              <a:gd name="connsiteY79" fmla="*/ 1012031 h 1352550"/>
              <a:gd name="connsiteX80" fmla="*/ 1766887 w 2495550"/>
              <a:gd name="connsiteY80" fmla="*/ 985837 h 1352550"/>
              <a:gd name="connsiteX81" fmla="*/ 1726406 w 2495550"/>
              <a:gd name="connsiteY81" fmla="*/ 966787 h 1352550"/>
              <a:gd name="connsiteX82" fmla="*/ 1695450 w 2495550"/>
              <a:gd name="connsiteY82" fmla="*/ 952500 h 1352550"/>
              <a:gd name="connsiteX83" fmla="*/ 1676400 w 2495550"/>
              <a:gd name="connsiteY83" fmla="*/ 950119 h 1352550"/>
              <a:gd name="connsiteX84" fmla="*/ 1676400 w 2495550"/>
              <a:gd name="connsiteY84" fmla="*/ 926306 h 1352550"/>
              <a:gd name="connsiteX85" fmla="*/ 1657350 w 2495550"/>
              <a:gd name="connsiteY85" fmla="*/ 933450 h 1352550"/>
              <a:gd name="connsiteX86" fmla="*/ 1657350 w 2495550"/>
              <a:gd name="connsiteY86" fmla="*/ 933450 h 1352550"/>
              <a:gd name="connsiteX87" fmla="*/ 1635918 w 2495550"/>
              <a:gd name="connsiteY87" fmla="*/ 897731 h 1352550"/>
              <a:gd name="connsiteX88" fmla="*/ 1612106 w 2495550"/>
              <a:gd name="connsiteY88" fmla="*/ 876300 h 1352550"/>
              <a:gd name="connsiteX89" fmla="*/ 1597818 w 2495550"/>
              <a:gd name="connsiteY89" fmla="*/ 869156 h 1352550"/>
              <a:gd name="connsiteX90" fmla="*/ 1597818 w 2495550"/>
              <a:gd name="connsiteY90" fmla="*/ 850106 h 1352550"/>
              <a:gd name="connsiteX91" fmla="*/ 1619250 w 2495550"/>
              <a:gd name="connsiteY91" fmla="*/ 840581 h 1352550"/>
              <a:gd name="connsiteX92" fmla="*/ 1650206 w 2495550"/>
              <a:gd name="connsiteY92" fmla="*/ 847725 h 1352550"/>
              <a:gd name="connsiteX93" fmla="*/ 1674018 w 2495550"/>
              <a:gd name="connsiteY93" fmla="*/ 833437 h 1352550"/>
              <a:gd name="connsiteX94" fmla="*/ 1685925 w 2495550"/>
              <a:gd name="connsiteY94" fmla="*/ 821531 h 1352550"/>
              <a:gd name="connsiteX95" fmla="*/ 1704975 w 2495550"/>
              <a:gd name="connsiteY95" fmla="*/ 809625 h 1352550"/>
              <a:gd name="connsiteX96" fmla="*/ 1666875 w 2495550"/>
              <a:gd name="connsiteY96" fmla="*/ 776287 h 1352550"/>
              <a:gd name="connsiteX97" fmla="*/ 1640681 w 2495550"/>
              <a:gd name="connsiteY97" fmla="*/ 783431 h 1352550"/>
              <a:gd name="connsiteX98" fmla="*/ 1643061 w 2495550"/>
              <a:gd name="connsiteY98" fmla="*/ 800100 h 1352550"/>
              <a:gd name="connsiteX99" fmla="*/ 1624012 w 2495550"/>
              <a:gd name="connsiteY99" fmla="*/ 807243 h 1352550"/>
              <a:gd name="connsiteX100" fmla="*/ 1597819 w 2495550"/>
              <a:gd name="connsiteY100" fmla="*/ 814387 h 1352550"/>
              <a:gd name="connsiteX101" fmla="*/ 1576387 w 2495550"/>
              <a:gd name="connsiteY101" fmla="*/ 823912 h 1352550"/>
              <a:gd name="connsiteX102" fmla="*/ 1569243 w 2495550"/>
              <a:gd name="connsiteY102" fmla="*/ 840581 h 1352550"/>
              <a:gd name="connsiteX103" fmla="*/ 1547812 w 2495550"/>
              <a:gd name="connsiteY103" fmla="*/ 840581 h 1352550"/>
              <a:gd name="connsiteX104" fmla="*/ 1533525 w 2495550"/>
              <a:gd name="connsiteY104" fmla="*/ 850106 h 1352550"/>
              <a:gd name="connsiteX105" fmla="*/ 1502568 w 2495550"/>
              <a:gd name="connsiteY105" fmla="*/ 845344 h 1352550"/>
              <a:gd name="connsiteX106" fmla="*/ 1454943 w 2495550"/>
              <a:gd name="connsiteY106" fmla="*/ 840581 h 1352550"/>
              <a:gd name="connsiteX107" fmla="*/ 1433512 w 2495550"/>
              <a:gd name="connsiteY107" fmla="*/ 826294 h 1352550"/>
              <a:gd name="connsiteX108" fmla="*/ 1402556 w 2495550"/>
              <a:gd name="connsiteY108" fmla="*/ 828675 h 1352550"/>
              <a:gd name="connsiteX109" fmla="*/ 1376362 w 2495550"/>
              <a:gd name="connsiteY109" fmla="*/ 838200 h 1352550"/>
              <a:gd name="connsiteX110" fmla="*/ 1359693 w 2495550"/>
              <a:gd name="connsiteY110" fmla="*/ 833437 h 1352550"/>
              <a:gd name="connsiteX111" fmla="*/ 1340643 w 2495550"/>
              <a:gd name="connsiteY111" fmla="*/ 804862 h 1352550"/>
              <a:gd name="connsiteX112" fmla="*/ 1340643 w 2495550"/>
              <a:gd name="connsiteY112" fmla="*/ 792956 h 1352550"/>
              <a:gd name="connsiteX113" fmla="*/ 1331118 w 2495550"/>
              <a:gd name="connsiteY113" fmla="*/ 816769 h 1352550"/>
              <a:gd name="connsiteX114" fmla="*/ 1335881 w 2495550"/>
              <a:gd name="connsiteY114" fmla="*/ 850106 h 1352550"/>
              <a:gd name="connsiteX115" fmla="*/ 1328737 w 2495550"/>
              <a:gd name="connsiteY115" fmla="*/ 869156 h 1352550"/>
              <a:gd name="connsiteX116" fmla="*/ 1300162 w 2495550"/>
              <a:gd name="connsiteY116" fmla="*/ 869156 h 1352550"/>
              <a:gd name="connsiteX117" fmla="*/ 1281112 w 2495550"/>
              <a:gd name="connsiteY117" fmla="*/ 854869 h 1352550"/>
              <a:gd name="connsiteX118" fmla="*/ 1259681 w 2495550"/>
              <a:gd name="connsiteY118" fmla="*/ 854869 h 1352550"/>
              <a:gd name="connsiteX119" fmla="*/ 1235868 w 2495550"/>
              <a:gd name="connsiteY119" fmla="*/ 845344 h 1352550"/>
              <a:gd name="connsiteX120" fmla="*/ 1228725 w 2495550"/>
              <a:gd name="connsiteY120" fmla="*/ 838200 h 1352550"/>
              <a:gd name="connsiteX121" fmla="*/ 1228725 w 2495550"/>
              <a:gd name="connsiteY121" fmla="*/ 814387 h 1352550"/>
              <a:gd name="connsiteX122" fmla="*/ 1231106 w 2495550"/>
              <a:gd name="connsiteY122" fmla="*/ 790575 h 1352550"/>
              <a:gd name="connsiteX123" fmla="*/ 1235868 w 2495550"/>
              <a:gd name="connsiteY123" fmla="*/ 766762 h 1352550"/>
              <a:gd name="connsiteX124" fmla="*/ 1252537 w 2495550"/>
              <a:gd name="connsiteY124" fmla="*/ 752475 h 1352550"/>
              <a:gd name="connsiteX125" fmla="*/ 1259681 w 2495550"/>
              <a:gd name="connsiteY125" fmla="*/ 745331 h 1352550"/>
              <a:gd name="connsiteX126" fmla="*/ 1250156 w 2495550"/>
              <a:gd name="connsiteY126" fmla="*/ 721519 h 1352550"/>
              <a:gd name="connsiteX127" fmla="*/ 1216818 w 2495550"/>
              <a:gd name="connsiteY127" fmla="*/ 692944 h 1352550"/>
              <a:gd name="connsiteX128" fmla="*/ 1193006 w 2495550"/>
              <a:gd name="connsiteY128" fmla="*/ 676275 h 1352550"/>
              <a:gd name="connsiteX129" fmla="*/ 1178718 w 2495550"/>
              <a:gd name="connsiteY129" fmla="*/ 657225 h 1352550"/>
              <a:gd name="connsiteX130" fmla="*/ 1178718 w 2495550"/>
              <a:gd name="connsiteY130" fmla="*/ 657225 h 1352550"/>
              <a:gd name="connsiteX131" fmla="*/ 1183481 w 2495550"/>
              <a:gd name="connsiteY131" fmla="*/ 695325 h 1352550"/>
              <a:gd name="connsiteX132" fmla="*/ 1185862 w 2495550"/>
              <a:gd name="connsiteY132" fmla="*/ 723900 h 1352550"/>
              <a:gd name="connsiteX133" fmla="*/ 1212056 w 2495550"/>
              <a:gd name="connsiteY133" fmla="*/ 735806 h 1352550"/>
              <a:gd name="connsiteX134" fmla="*/ 1221581 w 2495550"/>
              <a:gd name="connsiteY134" fmla="*/ 750094 h 1352550"/>
              <a:gd name="connsiteX135" fmla="*/ 1212056 w 2495550"/>
              <a:gd name="connsiteY135" fmla="*/ 776287 h 1352550"/>
              <a:gd name="connsiteX136" fmla="*/ 1214437 w 2495550"/>
              <a:gd name="connsiteY136" fmla="*/ 802481 h 1352550"/>
              <a:gd name="connsiteX137" fmla="*/ 1207293 w 2495550"/>
              <a:gd name="connsiteY137" fmla="*/ 823912 h 1352550"/>
              <a:gd name="connsiteX138" fmla="*/ 1212056 w 2495550"/>
              <a:gd name="connsiteY138" fmla="*/ 842962 h 1352550"/>
              <a:gd name="connsiteX139" fmla="*/ 1212056 w 2495550"/>
              <a:gd name="connsiteY139" fmla="*/ 842962 h 1352550"/>
              <a:gd name="connsiteX140" fmla="*/ 1183481 w 2495550"/>
              <a:gd name="connsiteY140" fmla="*/ 842962 h 1352550"/>
              <a:gd name="connsiteX141" fmla="*/ 1166812 w 2495550"/>
              <a:gd name="connsiteY141" fmla="*/ 842962 h 1352550"/>
              <a:gd name="connsiteX142" fmla="*/ 1147762 w 2495550"/>
              <a:gd name="connsiteY142" fmla="*/ 852487 h 1352550"/>
              <a:gd name="connsiteX143" fmla="*/ 1131093 w 2495550"/>
              <a:gd name="connsiteY143" fmla="*/ 842962 h 1352550"/>
              <a:gd name="connsiteX144" fmla="*/ 1104900 w 2495550"/>
              <a:gd name="connsiteY144" fmla="*/ 852487 h 1352550"/>
              <a:gd name="connsiteX145" fmla="*/ 1083468 w 2495550"/>
              <a:gd name="connsiteY145" fmla="*/ 859631 h 1352550"/>
              <a:gd name="connsiteX146" fmla="*/ 1076325 w 2495550"/>
              <a:gd name="connsiteY146" fmla="*/ 847725 h 1352550"/>
              <a:gd name="connsiteX147" fmla="*/ 1047750 w 2495550"/>
              <a:gd name="connsiteY147" fmla="*/ 857250 h 1352550"/>
              <a:gd name="connsiteX148" fmla="*/ 1009650 w 2495550"/>
              <a:gd name="connsiteY148" fmla="*/ 828675 h 1352550"/>
              <a:gd name="connsiteX149" fmla="*/ 981075 w 2495550"/>
              <a:gd name="connsiteY149" fmla="*/ 831056 h 1352550"/>
              <a:gd name="connsiteX150" fmla="*/ 981075 w 2495550"/>
              <a:gd name="connsiteY150" fmla="*/ 854868 h 1352550"/>
              <a:gd name="connsiteX151" fmla="*/ 950118 w 2495550"/>
              <a:gd name="connsiteY151" fmla="*/ 857250 h 1352550"/>
              <a:gd name="connsiteX152" fmla="*/ 962025 w 2495550"/>
              <a:gd name="connsiteY152" fmla="*/ 833438 h 1352550"/>
              <a:gd name="connsiteX153" fmla="*/ 964406 w 2495550"/>
              <a:gd name="connsiteY153" fmla="*/ 809625 h 1352550"/>
              <a:gd name="connsiteX154" fmla="*/ 957262 w 2495550"/>
              <a:gd name="connsiteY154" fmla="*/ 773906 h 1352550"/>
              <a:gd name="connsiteX155" fmla="*/ 931068 w 2495550"/>
              <a:gd name="connsiteY155" fmla="*/ 783431 h 1352550"/>
              <a:gd name="connsiteX156" fmla="*/ 935832 w 2495550"/>
              <a:gd name="connsiteY156" fmla="*/ 790575 h 1352550"/>
              <a:gd name="connsiteX157" fmla="*/ 928687 w 2495550"/>
              <a:gd name="connsiteY157" fmla="*/ 804862 h 1352550"/>
              <a:gd name="connsiteX158" fmla="*/ 914400 w 2495550"/>
              <a:gd name="connsiteY158" fmla="*/ 828675 h 1352550"/>
              <a:gd name="connsiteX159" fmla="*/ 904875 w 2495550"/>
              <a:gd name="connsiteY159" fmla="*/ 833437 h 1352550"/>
              <a:gd name="connsiteX160" fmla="*/ 876300 w 2495550"/>
              <a:gd name="connsiteY160" fmla="*/ 804862 h 1352550"/>
              <a:gd name="connsiteX161" fmla="*/ 854868 w 2495550"/>
              <a:gd name="connsiteY161" fmla="*/ 792955 h 1352550"/>
              <a:gd name="connsiteX162" fmla="*/ 840581 w 2495550"/>
              <a:gd name="connsiteY162" fmla="*/ 783431 h 1352550"/>
              <a:gd name="connsiteX163" fmla="*/ 823912 w 2495550"/>
              <a:gd name="connsiteY163" fmla="*/ 764381 h 1352550"/>
              <a:gd name="connsiteX164" fmla="*/ 821531 w 2495550"/>
              <a:gd name="connsiteY164" fmla="*/ 738187 h 1352550"/>
              <a:gd name="connsiteX165" fmla="*/ 800100 w 2495550"/>
              <a:gd name="connsiteY165" fmla="*/ 697706 h 1352550"/>
              <a:gd name="connsiteX166" fmla="*/ 800100 w 2495550"/>
              <a:gd name="connsiteY166" fmla="*/ 723900 h 1352550"/>
              <a:gd name="connsiteX167" fmla="*/ 802481 w 2495550"/>
              <a:gd name="connsiteY167" fmla="*/ 762000 h 1352550"/>
              <a:gd name="connsiteX168" fmla="*/ 816768 w 2495550"/>
              <a:gd name="connsiteY168" fmla="*/ 797719 h 1352550"/>
              <a:gd name="connsiteX169" fmla="*/ 840581 w 2495550"/>
              <a:gd name="connsiteY169" fmla="*/ 838200 h 1352550"/>
              <a:gd name="connsiteX170" fmla="*/ 862012 w 2495550"/>
              <a:gd name="connsiteY170" fmla="*/ 859631 h 1352550"/>
              <a:gd name="connsiteX171" fmla="*/ 854868 w 2495550"/>
              <a:gd name="connsiteY171" fmla="*/ 878681 h 1352550"/>
              <a:gd name="connsiteX172" fmla="*/ 840581 w 2495550"/>
              <a:gd name="connsiteY172" fmla="*/ 907256 h 1352550"/>
              <a:gd name="connsiteX173" fmla="*/ 840581 w 2495550"/>
              <a:gd name="connsiteY173" fmla="*/ 907256 h 1352550"/>
              <a:gd name="connsiteX174" fmla="*/ 816768 w 2495550"/>
              <a:gd name="connsiteY174" fmla="*/ 907256 h 1352550"/>
              <a:gd name="connsiteX175" fmla="*/ 826293 w 2495550"/>
              <a:gd name="connsiteY175" fmla="*/ 873919 h 1352550"/>
              <a:gd name="connsiteX176" fmla="*/ 812006 w 2495550"/>
              <a:gd name="connsiteY176" fmla="*/ 890587 h 1352550"/>
              <a:gd name="connsiteX177" fmla="*/ 804862 w 2495550"/>
              <a:gd name="connsiteY177" fmla="*/ 866775 h 1352550"/>
              <a:gd name="connsiteX178" fmla="*/ 785812 w 2495550"/>
              <a:gd name="connsiteY178" fmla="*/ 869156 h 1352550"/>
              <a:gd name="connsiteX179" fmla="*/ 766762 w 2495550"/>
              <a:gd name="connsiteY179" fmla="*/ 866775 h 1352550"/>
              <a:gd name="connsiteX180" fmla="*/ 759618 w 2495550"/>
              <a:gd name="connsiteY180" fmla="*/ 857250 h 1352550"/>
              <a:gd name="connsiteX181" fmla="*/ 759618 w 2495550"/>
              <a:gd name="connsiteY181" fmla="*/ 857250 h 1352550"/>
              <a:gd name="connsiteX182" fmla="*/ 745331 w 2495550"/>
              <a:gd name="connsiteY182" fmla="*/ 854869 h 1352550"/>
              <a:gd name="connsiteX183" fmla="*/ 728662 w 2495550"/>
              <a:gd name="connsiteY183" fmla="*/ 854869 h 1352550"/>
              <a:gd name="connsiteX184" fmla="*/ 716756 w 2495550"/>
              <a:gd name="connsiteY184" fmla="*/ 871537 h 1352550"/>
              <a:gd name="connsiteX185" fmla="*/ 697706 w 2495550"/>
              <a:gd name="connsiteY185" fmla="*/ 871537 h 1352550"/>
              <a:gd name="connsiteX186" fmla="*/ 685800 w 2495550"/>
              <a:gd name="connsiteY186" fmla="*/ 857250 h 1352550"/>
              <a:gd name="connsiteX187" fmla="*/ 683418 w 2495550"/>
              <a:gd name="connsiteY187" fmla="*/ 857250 h 1352550"/>
              <a:gd name="connsiteX188" fmla="*/ 669131 w 2495550"/>
              <a:gd name="connsiteY188" fmla="*/ 871537 h 1352550"/>
              <a:gd name="connsiteX189" fmla="*/ 669131 w 2495550"/>
              <a:gd name="connsiteY189" fmla="*/ 885825 h 1352550"/>
              <a:gd name="connsiteX190" fmla="*/ 678656 w 2495550"/>
              <a:gd name="connsiteY190" fmla="*/ 895350 h 1352550"/>
              <a:gd name="connsiteX191" fmla="*/ 721518 w 2495550"/>
              <a:gd name="connsiteY191" fmla="*/ 895350 h 1352550"/>
              <a:gd name="connsiteX192" fmla="*/ 754856 w 2495550"/>
              <a:gd name="connsiteY192" fmla="*/ 895350 h 1352550"/>
              <a:gd name="connsiteX193" fmla="*/ 792956 w 2495550"/>
              <a:gd name="connsiteY193" fmla="*/ 892969 h 1352550"/>
              <a:gd name="connsiteX194" fmla="*/ 800100 w 2495550"/>
              <a:gd name="connsiteY194" fmla="*/ 904875 h 1352550"/>
              <a:gd name="connsiteX195" fmla="*/ 800100 w 2495550"/>
              <a:gd name="connsiteY195" fmla="*/ 904875 h 1352550"/>
              <a:gd name="connsiteX196" fmla="*/ 781050 w 2495550"/>
              <a:gd name="connsiteY196" fmla="*/ 928687 h 1352550"/>
              <a:gd name="connsiteX197" fmla="*/ 752475 w 2495550"/>
              <a:gd name="connsiteY197" fmla="*/ 935831 h 1352550"/>
              <a:gd name="connsiteX198" fmla="*/ 752475 w 2495550"/>
              <a:gd name="connsiteY198" fmla="*/ 935831 h 1352550"/>
              <a:gd name="connsiteX199" fmla="*/ 723900 w 2495550"/>
              <a:gd name="connsiteY199" fmla="*/ 923925 h 1352550"/>
              <a:gd name="connsiteX200" fmla="*/ 707231 w 2495550"/>
              <a:gd name="connsiteY200" fmla="*/ 914400 h 1352550"/>
              <a:gd name="connsiteX201" fmla="*/ 669131 w 2495550"/>
              <a:gd name="connsiteY201" fmla="*/ 914400 h 1352550"/>
              <a:gd name="connsiteX202" fmla="*/ 635793 w 2495550"/>
              <a:gd name="connsiteY202" fmla="*/ 919162 h 1352550"/>
              <a:gd name="connsiteX203" fmla="*/ 616743 w 2495550"/>
              <a:gd name="connsiteY203" fmla="*/ 902494 h 1352550"/>
              <a:gd name="connsiteX204" fmla="*/ 607218 w 2495550"/>
              <a:gd name="connsiteY204" fmla="*/ 864394 h 1352550"/>
              <a:gd name="connsiteX205" fmla="*/ 597693 w 2495550"/>
              <a:gd name="connsiteY205" fmla="*/ 850106 h 1352550"/>
              <a:gd name="connsiteX206" fmla="*/ 590550 w 2495550"/>
              <a:gd name="connsiteY206" fmla="*/ 833437 h 1352550"/>
              <a:gd name="connsiteX207" fmla="*/ 576262 w 2495550"/>
              <a:gd name="connsiteY207" fmla="*/ 840581 h 1352550"/>
              <a:gd name="connsiteX208" fmla="*/ 576262 w 2495550"/>
              <a:gd name="connsiteY208" fmla="*/ 864394 h 1352550"/>
              <a:gd name="connsiteX209" fmla="*/ 561975 w 2495550"/>
              <a:gd name="connsiteY209" fmla="*/ 850106 h 1352550"/>
              <a:gd name="connsiteX210" fmla="*/ 540543 w 2495550"/>
              <a:gd name="connsiteY210" fmla="*/ 842962 h 1352550"/>
              <a:gd name="connsiteX211" fmla="*/ 516731 w 2495550"/>
              <a:gd name="connsiteY211" fmla="*/ 845344 h 1352550"/>
              <a:gd name="connsiteX212" fmla="*/ 509587 w 2495550"/>
              <a:gd name="connsiteY212" fmla="*/ 866775 h 1352550"/>
              <a:gd name="connsiteX213" fmla="*/ 497681 w 2495550"/>
              <a:gd name="connsiteY213" fmla="*/ 871537 h 1352550"/>
              <a:gd name="connsiteX214" fmla="*/ 478631 w 2495550"/>
              <a:gd name="connsiteY214" fmla="*/ 871537 h 1352550"/>
              <a:gd name="connsiteX215" fmla="*/ 450056 w 2495550"/>
              <a:gd name="connsiteY215" fmla="*/ 881062 h 1352550"/>
              <a:gd name="connsiteX216" fmla="*/ 435768 w 2495550"/>
              <a:gd name="connsiteY216" fmla="*/ 904875 h 1352550"/>
              <a:gd name="connsiteX217" fmla="*/ 442912 w 2495550"/>
              <a:gd name="connsiteY217" fmla="*/ 912019 h 1352550"/>
              <a:gd name="connsiteX218" fmla="*/ 483393 w 2495550"/>
              <a:gd name="connsiteY218" fmla="*/ 890587 h 1352550"/>
              <a:gd name="connsiteX219" fmla="*/ 504825 w 2495550"/>
              <a:gd name="connsiteY219" fmla="*/ 895350 h 1352550"/>
              <a:gd name="connsiteX220" fmla="*/ 535781 w 2495550"/>
              <a:gd name="connsiteY220" fmla="*/ 883444 h 1352550"/>
              <a:gd name="connsiteX221" fmla="*/ 569118 w 2495550"/>
              <a:gd name="connsiteY221" fmla="*/ 909637 h 1352550"/>
              <a:gd name="connsiteX222" fmla="*/ 578643 w 2495550"/>
              <a:gd name="connsiteY222" fmla="*/ 935831 h 1352550"/>
              <a:gd name="connsiteX223" fmla="*/ 607218 w 2495550"/>
              <a:gd name="connsiteY223" fmla="*/ 928687 h 1352550"/>
              <a:gd name="connsiteX224" fmla="*/ 623887 w 2495550"/>
              <a:gd name="connsiteY224" fmla="*/ 950119 h 1352550"/>
              <a:gd name="connsiteX225" fmla="*/ 661987 w 2495550"/>
              <a:gd name="connsiteY225" fmla="*/ 954881 h 1352550"/>
              <a:gd name="connsiteX226" fmla="*/ 721518 w 2495550"/>
              <a:gd name="connsiteY226" fmla="*/ 964406 h 1352550"/>
              <a:gd name="connsiteX227" fmla="*/ 762000 w 2495550"/>
              <a:gd name="connsiteY227" fmla="*/ 971550 h 1352550"/>
              <a:gd name="connsiteX228" fmla="*/ 762000 w 2495550"/>
              <a:gd name="connsiteY228" fmla="*/ 971550 h 1352550"/>
              <a:gd name="connsiteX229" fmla="*/ 781050 w 2495550"/>
              <a:gd name="connsiteY229" fmla="*/ 954881 h 1352550"/>
              <a:gd name="connsiteX230" fmla="*/ 807243 w 2495550"/>
              <a:gd name="connsiteY230" fmla="*/ 954882 h 1352550"/>
              <a:gd name="connsiteX231" fmla="*/ 845343 w 2495550"/>
              <a:gd name="connsiteY231" fmla="*/ 940594 h 1352550"/>
              <a:gd name="connsiteX232" fmla="*/ 838200 w 2495550"/>
              <a:gd name="connsiteY232" fmla="*/ 954881 h 1352550"/>
              <a:gd name="connsiteX233" fmla="*/ 828675 w 2495550"/>
              <a:gd name="connsiteY233" fmla="*/ 969169 h 1352550"/>
              <a:gd name="connsiteX234" fmla="*/ 840581 w 2495550"/>
              <a:gd name="connsiteY234" fmla="*/ 978694 h 1352550"/>
              <a:gd name="connsiteX235" fmla="*/ 816768 w 2495550"/>
              <a:gd name="connsiteY235" fmla="*/ 997744 h 1352550"/>
              <a:gd name="connsiteX236" fmla="*/ 814387 w 2495550"/>
              <a:gd name="connsiteY236" fmla="*/ 1019175 h 1352550"/>
              <a:gd name="connsiteX237" fmla="*/ 807243 w 2495550"/>
              <a:gd name="connsiteY237" fmla="*/ 1031081 h 1352550"/>
              <a:gd name="connsiteX238" fmla="*/ 781050 w 2495550"/>
              <a:gd name="connsiteY238" fmla="*/ 1035844 h 1352550"/>
              <a:gd name="connsiteX239" fmla="*/ 788193 w 2495550"/>
              <a:gd name="connsiteY239" fmla="*/ 1059656 h 1352550"/>
              <a:gd name="connsiteX240" fmla="*/ 757237 w 2495550"/>
              <a:gd name="connsiteY240" fmla="*/ 1064419 h 1352550"/>
              <a:gd name="connsiteX241" fmla="*/ 742950 w 2495550"/>
              <a:gd name="connsiteY241" fmla="*/ 1047750 h 1352550"/>
              <a:gd name="connsiteX242" fmla="*/ 711993 w 2495550"/>
              <a:gd name="connsiteY242" fmla="*/ 1050131 h 1352550"/>
              <a:gd name="connsiteX243" fmla="*/ 685800 w 2495550"/>
              <a:gd name="connsiteY243" fmla="*/ 1057275 h 1352550"/>
              <a:gd name="connsiteX244" fmla="*/ 659606 w 2495550"/>
              <a:gd name="connsiteY244" fmla="*/ 1054894 h 1352550"/>
              <a:gd name="connsiteX245" fmla="*/ 638175 w 2495550"/>
              <a:gd name="connsiteY245" fmla="*/ 1052512 h 1352550"/>
              <a:gd name="connsiteX246" fmla="*/ 638175 w 2495550"/>
              <a:gd name="connsiteY246" fmla="*/ 1038225 h 1352550"/>
              <a:gd name="connsiteX247" fmla="*/ 616743 w 2495550"/>
              <a:gd name="connsiteY247" fmla="*/ 1040606 h 1352550"/>
              <a:gd name="connsiteX248" fmla="*/ 595312 w 2495550"/>
              <a:gd name="connsiteY248" fmla="*/ 1045369 h 1352550"/>
              <a:gd name="connsiteX249" fmla="*/ 588168 w 2495550"/>
              <a:gd name="connsiteY249" fmla="*/ 1035844 h 1352550"/>
              <a:gd name="connsiteX250" fmla="*/ 588168 w 2495550"/>
              <a:gd name="connsiteY250" fmla="*/ 1023937 h 1352550"/>
              <a:gd name="connsiteX251" fmla="*/ 588168 w 2495550"/>
              <a:gd name="connsiteY251" fmla="*/ 1023937 h 1352550"/>
              <a:gd name="connsiteX252" fmla="*/ 642937 w 2495550"/>
              <a:gd name="connsiteY252" fmla="*/ 1009650 h 1352550"/>
              <a:gd name="connsiteX253" fmla="*/ 664368 w 2495550"/>
              <a:gd name="connsiteY253" fmla="*/ 992981 h 1352550"/>
              <a:gd name="connsiteX254" fmla="*/ 664368 w 2495550"/>
              <a:gd name="connsiteY254" fmla="*/ 992981 h 1352550"/>
              <a:gd name="connsiteX255" fmla="*/ 664368 w 2495550"/>
              <a:gd name="connsiteY255" fmla="*/ 992981 h 1352550"/>
              <a:gd name="connsiteX256" fmla="*/ 614362 w 2495550"/>
              <a:gd name="connsiteY256" fmla="*/ 992981 h 1352550"/>
              <a:gd name="connsiteX257" fmla="*/ 597693 w 2495550"/>
              <a:gd name="connsiteY257" fmla="*/ 995362 h 1352550"/>
              <a:gd name="connsiteX258" fmla="*/ 595312 w 2495550"/>
              <a:gd name="connsiteY258" fmla="*/ 973931 h 1352550"/>
              <a:gd name="connsiteX259" fmla="*/ 566737 w 2495550"/>
              <a:gd name="connsiteY259" fmla="*/ 971550 h 1352550"/>
              <a:gd name="connsiteX260" fmla="*/ 576262 w 2495550"/>
              <a:gd name="connsiteY260" fmla="*/ 992981 h 1352550"/>
              <a:gd name="connsiteX261" fmla="*/ 561975 w 2495550"/>
              <a:gd name="connsiteY261" fmla="*/ 997744 h 1352550"/>
              <a:gd name="connsiteX262" fmla="*/ 528637 w 2495550"/>
              <a:gd name="connsiteY262" fmla="*/ 992981 h 1352550"/>
              <a:gd name="connsiteX263" fmla="*/ 509587 w 2495550"/>
              <a:gd name="connsiteY263" fmla="*/ 995362 h 1352550"/>
              <a:gd name="connsiteX264" fmla="*/ 523875 w 2495550"/>
              <a:gd name="connsiteY264" fmla="*/ 1012031 h 1352550"/>
              <a:gd name="connsiteX265" fmla="*/ 533400 w 2495550"/>
              <a:gd name="connsiteY265" fmla="*/ 1023937 h 1352550"/>
              <a:gd name="connsiteX266" fmla="*/ 523875 w 2495550"/>
              <a:gd name="connsiteY266" fmla="*/ 1033462 h 1352550"/>
              <a:gd name="connsiteX267" fmla="*/ 523875 w 2495550"/>
              <a:gd name="connsiteY267" fmla="*/ 1033462 h 1352550"/>
              <a:gd name="connsiteX268" fmla="*/ 514350 w 2495550"/>
              <a:gd name="connsiteY268" fmla="*/ 1059656 h 1352550"/>
              <a:gd name="connsiteX269" fmla="*/ 485775 w 2495550"/>
              <a:gd name="connsiteY269" fmla="*/ 1081087 h 1352550"/>
              <a:gd name="connsiteX270" fmla="*/ 471487 w 2495550"/>
              <a:gd name="connsiteY270" fmla="*/ 1076325 h 1352550"/>
              <a:gd name="connsiteX271" fmla="*/ 454818 w 2495550"/>
              <a:gd name="connsiteY271" fmla="*/ 1090612 h 1352550"/>
              <a:gd name="connsiteX272" fmla="*/ 447675 w 2495550"/>
              <a:gd name="connsiteY272" fmla="*/ 1088231 h 1352550"/>
              <a:gd name="connsiteX273" fmla="*/ 450056 w 2495550"/>
              <a:gd name="connsiteY273" fmla="*/ 1064419 h 1352550"/>
              <a:gd name="connsiteX274" fmla="*/ 452437 w 2495550"/>
              <a:gd name="connsiteY274" fmla="*/ 1040606 h 1352550"/>
              <a:gd name="connsiteX275" fmla="*/ 442912 w 2495550"/>
              <a:gd name="connsiteY275" fmla="*/ 1035844 h 1352550"/>
              <a:gd name="connsiteX276" fmla="*/ 440531 w 2495550"/>
              <a:gd name="connsiteY276" fmla="*/ 1052512 h 1352550"/>
              <a:gd name="connsiteX277" fmla="*/ 433387 w 2495550"/>
              <a:gd name="connsiteY277" fmla="*/ 1066800 h 1352550"/>
              <a:gd name="connsiteX278" fmla="*/ 409575 w 2495550"/>
              <a:gd name="connsiteY278" fmla="*/ 1057275 h 1352550"/>
              <a:gd name="connsiteX279" fmla="*/ 400050 w 2495550"/>
              <a:gd name="connsiteY279" fmla="*/ 1054894 h 1352550"/>
              <a:gd name="connsiteX280" fmla="*/ 400050 w 2495550"/>
              <a:gd name="connsiteY280" fmla="*/ 1073944 h 1352550"/>
              <a:gd name="connsiteX281" fmla="*/ 421481 w 2495550"/>
              <a:gd name="connsiteY281" fmla="*/ 1092994 h 1352550"/>
              <a:gd name="connsiteX282" fmla="*/ 392906 w 2495550"/>
              <a:gd name="connsiteY282" fmla="*/ 1095375 h 1352550"/>
              <a:gd name="connsiteX283" fmla="*/ 388143 w 2495550"/>
              <a:gd name="connsiteY283" fmla="*/ 1104900 h 1352550"/>
              <a:gd name="connsiteX284" fmla="*/ 359568 w 2495550"/>
              <a:gd name="connsiteY284" fmla="*/ 1095375 h 1352550"/>
              <a:gd name="connsiteX285" fmla="*/ 359568 w 2495550"/>
              <a:gd name="connsiteY285" fmla="*/ 1114425 h 1352550"/>
              <a:gd name="connsiteX286" fmla="*/ 350043 w 2495550"/>
              <a:gd name="connsiteY286" fmla="*/ 1126331 h 1352550"/>
              <a:gd name="connsiteX287" fmla="*/ 340518 w 2495550"/>
              <a:gd name="connsiteY287" fmla="*/ 1126331 h 1352550"/>
              <a:gd name="connsiteX288" fmla="*/ 333375 w 2495550"/>
              <a:gd name="connsiteY288" fmla="*/ 1092994 h 1352550"/>
              <a:gd name="connsiteX289" fmla="*/ 307181 w 2495550"/>
              <a:gd name="connsiteY289" fmla="*/ 1078706 h 1352550"/>
              <a:gd name="connsiteX290" fmla="*/ 288131 w 2495550"/>
              <a:gd name="connsiteY290" fmla="*/ 1066800 h 1352550"/>
              <a:gd name="connsiteX291" fmla="*/ 295275 w 2495550"/>
              <a:gd name="connsiteY291" fmla="*/ 1016794 h 1352550"/>
              <a:gd name="connsiteX292" fmla="*/ 302418 w 2495550"/>
              <a:gd name="connsiteY292" fmla="*/ 983456 h 1352550"/>
              <a:gd name="connsiteX293" fmla="*/ 345281 w 2495550"/>
              <a:gd name="connsiteY293" fmla="*/ 959644 h 1352550"/>
              <a:gd name="connsiteX294" fmla="*/ 354806 w 2495550"/>
              <a:gd name="connsiteY294" fmla="*/ 942975 h 1352550"/>
              <a:gd name="connsiteX295" fmla="*/ 366712 w 2495550"/>
              <a:gd name="connsiteY295" fmla="*/ 916781 h 1352550"/>
              <a:gd name="connsiteX296" fmla="*/ 366712 w 2495550"/>
              <a:gd name="connsiteY296" fmla="*/ 916781 h 1352550"/>
              <a:gd name="connsiteX297" fmla="*/ 338137 w 2495550"/>
              <a:gd name="connsiteY297" fmla="*/ 923925 h 1352550"/>
              <a:gd name="connsiteX298" fmla="*/ 330993 w 2495550"/>
              <a:gd name="connsiteY298" fmla="*/ 900112 h 1352550"/>
              <a:gd name="connsiteX299" fmla="*/ 328612 w 2495550"/>
              <a:gd name="connsiteY299" fmla="*/ 921544 h 1352550"/>
              <a:gd name="connsiteX300" fmla="*/ 316706 w 2495550"/>
              <a:gd name="connsiteY300" fmla="*/ 954881 h 1352550"/>
              <a:gd name="connsiteX301" fmla="*/ 304800 w 2495550"/>
              <a:gd name="connsiteY301" fmla="*/ 947737 h 1352550"/>
              <a:gd name="connsiteX302" fmla="*/ 304800 w 2495550"/>
              <a:gd name="connsiteY302" fmla="*/ 923925 h 1352550"/>
              <a:gd name="connsiteX303" fmla="*/ 304800 w 2495550"/>
              <a:gd name="connsiteY303" fmla="*/ 912019 h 1352550"/>
              <a:gd name="connsiteX304" fmla="*/ 295275 w 2495550"/>
              <a:gd name="connsiteY304" fmla="*/ 900112 h 1352550"/>
              <a:gd name="connsiteX305" fmla="*/ 285750 w 2495550"/>
              <a:gd name="connsiteY305" fmla="*/ 907256 h 1352550"/>
              <a:gd name="connsiteX306" fmla="*/ 280987 w 2495550"/>
              <a:gd name="connsiteY306" fmla="*/ 942975 h 1352550"/>
              <a:gd name="connsiteX307" fmla="*/ 297656 w 2495550"/>
              <a:gd name="connsiteY307" fmla="*/ 962025 h 1352550"/>
              <a:gd name="connsiteX308" fmla="*/ 292893 w 2495550"/>
              <a:gd name="connsiteY308" fmla="*/ 981075 h 1352550"/>
              <a:gd name="connsiteX309" fmla="*/ 280987 w 2495550"/>
              <a:gd name="connsiteY309" fmla="*/ 1012031 h 1352550"/>
              <a:gd name="connsiteX310" fmla="*/ 266700 w 2495550"/>
              <a:gd name="connsiteY310" fmla="*/ 1035844 h 1352550"/>
              <a:gd name="connsiteX311" fmla="*/ 223837 w 2495550"/>
              <a:gd name="connsiteY311" fmla="*/ 1023937 h 1352550"/>
              <a:gd name="connsiteX312" fmla="*/ 216693 w 2495550"/>
              <a:gd name="connsiteY312" fmla="*/ 992981 h 1352550"/>
              <a:gd name="connsiteX313" fmla="*/ 173831 w 2495550"/>
              <a:gd name="connsiteY313" fmla="*/ 966787 h 1352550"/>
              <a:gd name="connsiteX314" fmla="*/ 121443 w 2495550"/>
              <a:gd name="connsiteY314" fmla="*/ 945356 h 1352550"/>
              <a:gd name="connsiteX315" fmla="*/ 78581 w 2495550"/>
              <a:gd name="connsiteY315" fmla="*/ 907256 h 1352550"/>
              <a:gd name="connsiteX316" fmla="*/ 52387 w 2495550"/>
              <a:gd name="connsiteY316" fmla="*/ 869156 h 1352550"/>
              <a:gd name="connsiteX317" fmla="*/ 28575 w 2495550"/>
              <a:gd name="connsiteY317" fmla="*/ 809625 h 1352550"/>
              <a:gd name="connsiteX318" fmla="*/ 16668 w 2495550"/>
              <a:gd name="connsiteY318" fmla="*/ 740569 h 1352550"/>
              <a:gd name="connsiteX319" fmla="*/ 19050 w 2495550"/>
              <a:gd name="connsiteY319" fmla="*/ 681037 h 1352550"/>
              <a:gd name="connsiteX320" fmla="*/ 0 w 2495550"/>
              <a:gd name="connsiteY320" fmla="*/ 500063 h 1352550"/>
              <a:gd name="connsiteX321" fmla="*/ 16668 w 2495550"/>
              <a:gd name="connsiteY321" fmla="*/ 4762 h 1352550"/>
              <a:gd name="connsiteX322" fmla="*/ 2059781 w 2495550"/>
              <a:gd name="connsiteY322" fmla="*/ 0 h 1352550"/>
              <a:gd name="connsiteX0" fmla="*/ 2059781 w 2495550"/>
              <a:gd name="connsiteY0" fmla="*/ 1 h 1352551"/>
              <a:gd name="connsiteX1" fmla="*/ 2074068 w 2495550"/>
              <a:gd name="connsiteY1" fmla="*/ 38101 h 1352551"/>
              <a:gd name="connsiteX2" fmla="*/ 2083593 w 2495550"/>
              <a:gd name="connsiteY2" fmla="*/ 92870 h 1352551"/>
              <a:gd name="connsiteX3" fmla="*/ 2105025 w 2495550"/>
              <a:gd name="connsiteY3" fmla="*/ 138113 h 1352551"/>
              <a:gd name="connsiteX4" fmla="*/ 2102643 w 2495550"/>
              <a:gd name="connsiteY4" fmla="*/ 188120 h 1352551"/>
              <a:gd name="connsiteX5" fmla="*/ 2102643 w 2495550"/>
              <a:gd name="connsiteY5" fmla="*/ 233363 h 1352551"/>
              <a:gd name="connsiteX6" fmla="*/ 2097881 w 2495550"/>
              <a:gd name="connsiteY6" fmla="*/ 283370 h 1352551"/>
              <a:gd name="connsiteX7" fmla="*/ 2112168 w 2495550"/>
              <a:gd name="connsiteY7" fmla="*/ 323851 h 1352551"/>
              <a:gd name="connsiteX8" fmla="*/ 2126456 w 2495550"/>
              <a:gd name="connsiteY8" fmla="*/ 354807 h 1352551"/>
              <a:gd name="connsiteX9" fmla="*/ 2121693 w 2495550"/>
              <a:gd name="connsiteY9" fmla="*/ 392907 h 1352551"/>
              <a:gd name="connsiteX10" fmla="*/ 2135981 w 2495550"/>
              <a:gd name="connsiteY10" fmla="*/ 431007 h 1352551"/>
              <a:gd name="connsiteX11" fmla="*/ 2162175 w 2495550"/>
              <a:gd name="connsiteY11" fmla="*/ 459582 h 1352551"/>
              <a:gd name="connsiteX12" fmla="*/ 2185987 w 2495550"/>
              <a:gd name="connsiteY12" fmla="*/ 485776 h 1352551"/>
              <a:gd name="connsiteX13" fmla="*/ 2195512 w 2495550"/>
              <a:gd name="connsiteY13" fmla="*/ 521495 h 1352551"/>
              <a:gd name="connsiteX14" fmla="*/ 2233612 w 2495550"/>
              <a:gd name="connsiteY14" fmla="*/ 638176 h 1352551"/>
              <a:gd name="connsiteX15" fmla="*/ 2255043 w 2495550"/>
              <a:gd name="connsiteY15" fmla="*/ 723901 h 1352551"/>
              <a:gd name="connsiteX16" fmla="*/ 2283618 w 2495550"/>
              <a:gd name="connsiteY16" fmla="*/ 769145 h 1352551"/>
              <a:gd name="connsiteX17" fmla="*/ 2305050 w 2495550"/>
              <a:gd name="connsiteY17" fmla="*/ 826295 h 1352551"/>
              <a:gd name="connsiteX18" fmla="*/ 2314575 w 2495550"/>
              <a:gd name="connsiteY18" fmla="*/ 876301 h 1352551"/>
              <a:gd name="connsiteX19" fmla="*/ 2357437 w 2495550"/>
              <a:gd name="connsiteY19" fmla="*/ 914401 h 1352551"/>
              <a:gd name="connsiteX20" fmla="*/ 2359818 w 2495550"/>
              <a:gd name="connsiteY20" fmla="*/ 954882 h 1352551"/>
              <a:gd name="connsiteX21" fmla="*/ 2364581 w 2495550"/>
              <a:gd name="connsiteY21" fmla="*/ 969170 h 1352551"/>
              <a:gd name="connsiteX22" fmla="*/ 2381250 w 2495550"/>
              <a:gd name="connsiteY22" fmla="*/ 983457 h 1352551"/>
              <a:gd name="connsiteX23" fmla="*/ 2376487 w 2495550"/>
              <a:gd name="connsiteY23" fmla="*/ 1000126 h 1352551"/>
              <a:gd name="connsiteX24" fmla="*/ 2409825 w 2495550"/>
              <a:gd name="connsiteY24" fmla="*/ 1023938 h 1352551"/>
              <a:gd name="connsiteX25" fmla="*/ 2426493 w 2495550"/>
              <a:gd name="connsiteY25" fmla="*/ 1064420 h 1352551"/>
              <a:gd name="connsiteX26" fmla="*/ 2407443 w 2495550"/>
              <a:gd name="connsiteY26" fmla="*/ 1073945 h 1352551"/>
              <a:gd name="connsiteX27" fmla="*/ 2393156 w 2495550"/>
              <a:gd name="connsiteY27" fmla="*/ 1052513 h 1352551"/>
              <a:gd name="connsiteX28" fmla="*/ 2381250 w 2495550"/>
              <a:gd name="connsiteY28" fmla="*/ 1040607 h 1352551"/>
              <a:gd name="connsiteX29" fmla="*/ 2371725 w 2495550"/>
              <a:gd name="connsiteY29" fmla="*/ 1040607 h 1352551"/>
              <a:gd name="connsiteX30" fmla="*/ 2369343 w 2495550"/>
              <a:gd name="connsiteY30" fmla="*/ 1062038 h 1352551"/>
              <a:gd name="connsiteX31" fmla="*/ 2388393 w 2495550"/>
              <a:gd name="connsiteY31" fmla="*/ 1095376 h 1352551"/>
              <a:gd name="connsiteX32" fmla="*/ 2402681 w 2495550"/>
              <a:gd name="connsiteY32" fmla="*/ 1109663 h 1352551"/>
              <a:gd name="connsiteX33" fmla="*/ 2416968 w 2495550"/>
              <a:gd name="connsiteY33" fmla="*/ 1090613 h 1352551"/>
              <a:gd name="connsiteX34" fmla="*/ 2431256 w 2495550"/>
              <a:gd name="connsiteY34" fmla="*/ 1095376 h 1352551"/>
              <a:gd name="connsiteX35" fmla="*/ 2438400 w 2495550"/>
              <a:gd name="connsiteY35" fmla="*/ 1121570 h 1352551"/>
              <a:gd name="connsiteX36" fmla="*/ 2440781 w 2495550"/>
              <a:gd name="connsiteY36" fmla="*/ 1133476 h 1352551"/>
              <a:gd name="connsiteX37" fmla="*/ 2416968 w 2495550"/>
              <a:gd name="connsiteY37" fmla="*/ 1135857 h 1352551"/>
              <a:gd name="connsiteX38" fmla="*/ 2431256 w 2495550"/>
              <a:gd name="connsiteY38" fmla="*/ 1157288 h 1352551"/>
              <a:gd name="connsiteX39" fmla="*/ 2459831 w 2495550"/>
              <a:gd name="connsiteY39" fmla="*/ 1164432 h 1352551"/>
              <a:gd name="connsiteX40" fmla="*/ 2478881 w 2495550"/>
              <a:gd name="connsiteY40" fmla="*/ 1195388 h 1352551"/>
              <a:gd name="connsiteX41" fmla="*/ 2471737 w 2495550"/>
              <a:gd name="connsiteY41" fmla="*/ 1240632 h 1352551"/>
              <a:gd name="connsiteX42" fmla="*/ 2476500 w 2495550"/>
              <a:gd name="connsiteY42" fmla="*/ 1295401 h 1352551"/>
              <a:gd name="connsiteX43" fmla="*/ 2495550 w 2495550"/>
              <a:gd name="connsiteY43" fmla="*/ 1352551 h 1352551"/>
              <a:gd name="connsiteX44" fmla="*/ 2474118 w 2495550"/>
              <a:gd name="connsiteY44" fmla="*/ 1352551 h 1352551"/>
              <a:gd name="connsiteX45" fmla="*/ 2445543 w 2495550"/>
              <a:gd name="connsiteY45" fmla="*/ 1340645 h 1352551"/>
              <a:gd name="connsiteX46" fmla="*/ 2428875 w 2495550"/>
              <a:gd name="connsiteY46" fmla="*/ 1340645 h 1352551"/>
              <a:gd name="connsiteX47" fmla="*/ 2412206 w 2495550"/>
              <a:gd name="connsiteY47" fmla="*/ 1331120 h 1352551"/>
              <a:gd name="connsiteX48" fmla="*/ 2395537 w 2495550"/>
              <a:gd name="connsiteY48" fmla="*/ 1321595 h 1352551"/>
              <a:gd name="connsiteX49" fmla="*/ 2400300 w 2495550"/>
              <a:gd name="connsiteY49" fmla="*/ 1273970 h 1352551"/>
              <a:gd name="connsiteX50" fmla="*/ 2352675 w 2495550"/>
              <a:gd name="connsiteY50" fmla="*/ 1250157 h 1352551"/>
              <a:gd name="connsiteX51" fmla="*/ 2336006 w 2495550"/>
              <a:gd name="connsiteY51" fmla="*/ 1216819 h 1352551"/>
              <a:gd name="connsiteX52" fmla="*/ 2278856 w 2495550"/>
              <a:gd name="connsiteY52" fmla="*/ 1185864 h 1352551"/>
              <a:gd name="connsiteX53" fmla="*/ 2235993 w 2495550"/>
              <a:gd name="connsiteY53" fmla="*/ 1178720 h 1352551"/>
              <a:gd name="connsiteX54" fmla="*/ 2209800 w 2495550"/>
              <a:gd name="connsiteY54" fmla="*/ 1193007 h 1352551"/>
              <a:gd name="connsiteX55" fmla="*/ 2195512 w 2495550"/>
              <a:gd name="connsiteY55" fmla="*/ 1190626 h 1352551"/>
              <a:gd name="connsiteX56" fmla="*/ 2200275 w 2495550"/>
              <a:gd name="connsiteY56" fmla="*/ 1173957 h 1352551"/>
              <a:gd name="connsiteX57" fmla="*/ 2240756 w 2495550"/>
              <a:gd name="connsiteY57" fmla="*/ 1138239 h 1352551"/>
              <a:gd name="connsiteX58" fmla="*/ 2216943 w 2495550"/>
              <a:gd name="connsiteY58" fmla="*/ 1128713 h 1352551"/>
              <a:gd name="connsiteX59" fmla="*/ 2193131 w 2495550"/>
              <a:gd name="connsiteY59" fmla="*/ 1159670 h 1352551"/>
              <a:gd name="connsiteX60" fmla="*/ 2171700 w 2495550"/>
              <a:gd name="connsiteY60" fmla="*/ 1169195 h 1352551"/>
              <a:gd name="connsiteX61" fmla="*/ 2164556 w 2495550"/>
              <a:gd name="connsiteY61" fmla="*/ 1157288 h 1352551"/>
              <a:gd name="connsiteX62" fmla="*/ 2155031 w 2495550"/>
              <a:gd name="connsiteY62" fmla="*/ 1152526 h 1352551"/>
              <a:gd name="connsiteX63" fmla="*/ 2135981 w 2495550"/>
              <a:gd name="connsiteY63" fmla="*/ 1157288 h 1352551"/>
              <a:gd name="connsiteX64" fmla="*/ 2107406 w 2495550"/>
              <a:gd name="connsiteY64" fmla="*/ 1147763 h 1352551"/>
              <a:gd name="connsiteX65" fmla="*/ 2093119 w 2495550"/>
              <a:gd name="connsiteY65" fmla="*/ 1145383 h 1352551"/>
              <a:gd name="connsiteX66" fmla="*/ 2066924 w 2495550"/>
              <a:gd name="connsiteY66" fmla="*/ 1131094 h 1352551"/>
              <a:gd name="connsiteX67" fmla="*/ 2052638 w 2495550"/>
              <a:gd name="connsiteY67" fmla="*/ 1135857 h 1352551"/>
              <a:gd name="connsiteX68" fmla="*/ 2007393 w 2495550"/>
              <a:gd name="connsiteY68" fmla="*/ 1128713 h 1352551"/>
              <a:gd name="connsiteX69" fmla="*/ 1993106 w 2495550"/>
              <a:gd name="connsiteY69" fmla="*/ 1100138 h 1352551"/>
              <a:gd name="connsiteX70" fmla="*/ 1969293 w 2495550"/>
              <a:gd name="connsiteY70" fmla="*/ 1119188 h 1352551"/>
              <a:gd name="connsiteX71" fmla="*/ 1952625 w 2495550"/>
              <a:gd name="connsiteY71" fmla="*/ 1143001 h 1352551"/>
              <a:gd name="connsiteX72" fmla="*/ 1938337 w 2495550"/>
              <a:gd name="connsiteY72" fmla="*/ 1109663 h 1352551"/>
              <a:gd name="connsiteX73" fmla="*/ 1938337 w 2495550"/>
              <a:gd name="connsiteY73" fmla="*/ 1088232 h 1352551"/>
              <a:gd name="connsiteX74" fmla="*/ 1909762 w 2495550"/>
              <a:gd name="connsiteY74" fmla="*/ 1062038 h 1352551"/>
              <a:gd name="connsiteX75" fmla="*/ 1885950 w 2495550"/>
              <a:gd name="connsiteY75" fmla="*/ 1047751 h 1352551"/>
              <a:gd name="connsiteX76" fmla="*/ 1866900 w 2495550"/>
              <a:gd name="connsiteY76" fmla="*/ 1033463 h 1352551"/>
              <a:gd name="connsiteX77" fmla="*/ 1859756 w 2495550"/>
              <a:gd name="connsiteY77" fmla="*/ 1021557 h 1352551"/>
              <a:gd name="connsiteX78" fmla="*/ 1821656 w 2495550"/>
              <a:gd name="connsiteY78" fmla="*/ 1016795 h 1352551"/>
              <a:gd name="connsiteX79" fmla="*/ 1785937 w 2495550"/>
              <a:gd name="connsiteY79" fmla="*/ 1012032 h 1352551"/>
              <a:gd name="connsiteX80" fmla="*/ 1766887 w 2495550"/>
              <a:gd name="connsiteY80" fmla="*/ 985838 h 1352551"/>
              <a:gd name="connsiteX81" fmla="*/ 1726406 w 2495550"/>
              <a:gd name="connsiteY81" fmla="*/ 966788 h 1352551"/>
              <a:gd name="connsiteX82" fmla="*/ 1695450 w 2495550"/>
              <a:gd name="connsiteY82" fmla="*/ 952501 h 1352551"/>
              <a:gd name="connsiteX83" fmla="*/ 1676400 w 2495550"/>
              <a:gd name="connsiteY83" fmla="*/ 950120 h 1352551"/>
              <a:gd name="connsiteX84" fmla="*/ 1676400 w 2495550"/>
              <a:gd name="connsiteY84" fmla="*/ 926307 h 1352551"/>
              <a:gd name="connsiteX85" fmla="*/ 1657350 w 2495550"/>
              <a:gd name="connsiteY85" fmla="*/ 933451 h 1352551"/>
              <a:gd name="connsiteX86" fmla="*/ 1657350 w 2495550"/>
              <a:gd name="connsiteY86" fmla="*/ 933451 h 1352551"/>
              <a:gd name="connsiteX87" fmla="*/ 1635918 w 2495550"/>
              <a:gd name="connsiteY87" fmla="*/ 897732 h 1352551"/>
              <a:gd name="connsiteX88" fmla="*/ 1612106 w 2495550"/>
              <a:gd name="connsiteY88" fmla="*/ 876301 h 1352551"/>
              <a:gd name="connsiteX89" fmla="*/ 1597818 w 2495550"/>
              <a:gd name="connsiteY89" fmla="*/ 869157 h 1352551"/>
              <a:gd name="connsiteX90" fmla="*/ 1597818 w 2495550"/>
              <a:gd name="connsiteY90" fmla="*/ 850107 h 1352551"/>
              <a:gd name="connsiteX91" fmla="*/ 1619250 w 2495550"/>
              <a:gd name="connsiteY91" fmla="*/ 840582 h 1352551"/>
              <a:gd name="connsiteX92" fmla="*/ 1650206 w 2495550"/>
              <a:gd name="connsiteY92" fmla="*/ 847726 h 1352551"/>
              <a:gd name="connsiteX93" fmla="*/ 1674018 w 2495550"/>
              <a:gd name="connsiteY93" fmla="*/ 833438 h 1352551"/>
              <a:gd name="connsiteX94" fmla="*/ 1685925 w 2495550"/>
              <a:gd name="connsiteY94" fmla="*/ 821532 h 1352551"/>
              <a:gd name="connsiteX95" fmla="*/ 1704975 w 2495550"/>
              <a:gd name="connsiteY95" fmla="*/ 809626 h 1352551"/>
              <a:gd name="connsiteX96" fmla="*/ 1666875 w 2495550"/>
              <a:gd name="connsiteY96" fmla="*/ 776288 h 1352551"/>
              <a:gd name="connsiteX97" fmla="*/ 1640681 w 2495550"/>
              <a:gd name="connsiteY97" fmla="*/ 783432 h 1352551"/>
              <a:gd name="connsiteX98" fmla="*/ 1643061 w 2495550"/>
              <a:gd name="connsiteY98" fmla="*/ 800101 h 1352551"/>
              <a:gd name="connsiteX99" fmla="*/ 1624012 w 2495550"/>
              <a:gd name="connsiteY99" fmla="*/ 807244 h 1352551"/>
              <a:gd name="connsiteX100" fmla="*/ 1597819 w 2495550"/>
              <a:gd name="connsiteY100" fmla="*/ 814388 h 1352551"/>
              <a:gd name="connsiteX101" fmla="*/ 1576387 w 2495550"/>
              <a:gd name="connsiteY101" fmla="*/ 823913 h 1352551"/>
              <a:gd name="connsiteX102" fmla="*/ 1569243 w 2495550"/>
              <a:gd name="connsiteY102" fmla="*/ 840582 h 1352551"/>
              <a:gd name="connsiteX103" fmla="*/ 1547812 w 2495550"/>
              <a:gd name="connsiteY103" fmla="*/ 840582 h 1352551"/>
              <a:gd name="connsiteX104" fmla="*/ 1533525 w 2495550"/>
              <a:gd name="connsiteY104" fmla="*/ 850107 h 1352551"/>
              <a:gd name="connsiteX105" fmla="*/ 1502568 w 2495550"/>
              <a:gd name="connsiteY105" fmla="*/ 845345 h 1352551"/>
              <a:gd name="connsiteX106" fmla="*/ 1454943 w 2495550"/>
              <a:gd name="connsiteY106" fmla="*/ 840582 h 1352551"/>
              <a:gd name="connsiteX107" fmla="*/ 1433512 w 2495550"/>
              <a:gd name="connsiteY107" fmla="*/ 826295 h 1352551"/>
              <a:gd name="connsiteX108" fmla="*/ 1402556 w 2495550"/>
              <a:gd name="connsiteY108" fmla="*/ 828676 h 1352551"/>
              <a:gd name="connsiteX109" fmla="*/ 1376362 w 2495550"/>
              <a:gd name="connsiteY109" fmla="*/ 838201 h 1352551"/>
              <a:gd name="connsiteX110" fmla="*/ 1359693 w 2495550"/>
              <a:gd name="connsiteY110" fmla="*/ 833438 h 1352551"/>
              <a:gd name="connsiteX111" fmla="*/ 1340643 w 2495550"/>
              <a:gd name="connsiteY111" fmla="*/ 804863 h 1352551"/>
              <a:gd name="connsiteX112" fmla="*/ 1340643 w 2495550"/>
              <a:gd name="connsiteY112" fmla="*/ 792957 h 1352551"/>
              <a:gd name="connsiteX113" fmla="*/ 1331118 w 2495550"/>
              <a:gd name="connsiteY113" fmla="*/ 816770 h 1352551"/>
              <a:gd name="connsiteX114" fmla="*/ 1335881 w 2495550"/>
              <a:gd name="connsiteY114" fmla="*/ 850107 h 1352551"/>
              <a:gd name="connsiteX115" fmla="*/ 1328737 w 2495550"/>
              <a:gd name="connsiteY115" fmla="*/ 869157 h 1352551"/>
              <a:gd name="connsiteX116" fmla="*/ 1300162 w 2495550"/>
              <a:gd name="connsiteY116" fmla="*/ 869157 h 1352551"/>
              <a:gd name="connsiteX117" fmla="*/ 1281112 w 2495550"/>
              <a:gd name="connsiteY117" fmla="*/ 854870 h 1352551"/>
              <a:gd name="connsiteX118" fmla="*/ 1259681 w 2495550"/>
              <a:gd name="connsiteY118" fmla="*/ 854870 h 1352551"/>
              <a:gd name="connsiteX119" fmla="*/ 1235868 w 2495550"/>
              <a:gd name="connsiteY119" fmla="*/ 845345 h 1352551"/>
              <a:gd name="connsiteX120" fmla="*/ 1228725 w 2495550"/>
              <a:gd name="connsiteY120" fmla="*/ 838201 h 1352551"/>
              <a:gd name="connsiteX121" fmla="*/ 1228725 w 2495550"/>
              <a:gd name="connsiteY121" fmla="*/ 814388 h 1352551"/>
              <a:gd name="connsiteX122" fmla="*/ 1231106 w 2495550"/>
              <a:gd name="connsiteY122" fmla="*/ 790576 h 1352551"/>
              <a:gd name="connsiteX123" fmla="*/ 1235868 w 2495550"/>
              <a:gd name="connsiteY123" fmla="*/ 766763 h 1352551"/>
              <a:gd name="connsiteX124" fmla="*/ 1252537 w 2495550"/>
              <a:gd name="connsiteY124" fmla="*/ 752476 h 1352551"/>
              <a:gd name="connsiteX125" fmla="*/ 1259681 w 2495550"/>
              <a:gd name="connsiteY125" fmla="*/ 745332 h 1352551"/>
              <a:gd name="connsiteX126" fmla="*/ 1250156 w 2495550"/>
              <a:gd name="connsiteY126" fmla="*/ 721520 h 1352551"/>
              <a:gd name="connsiteX127" fmla="*/ 1216818 w 2495550"/>
              <a:gd name="connsiteY127" fmla="*/ 692945 h 1352551"/>
              <a:gd name="connsiteX128" fmla="*/ 1193006 w 2495550"/>
              <a:gd name="connsiteY128" fmla="*/ 676276 h 1352551"/>
              <a:gd name="connsiteX129" fmla="*/ 1178718 w 2495550"/>
              <a:gd name="connsiteY129" fmla="*/ 657226 h 1352551"/>
              <a:gd name="connsiteX130" fmla="*/ 1178718 w 2495550"/>
              <a:gd name="connsiteY130" fmla="*/ 657226 h 1352551"/>
              <a:gd name="connsiteX131" fmla="*/ 1183481 w 2495550"/>
              <a:gd name="connsiteY131" fmla="*/ 695326 h 1352551"/>
              <a:gd name="connsiteX132" fmla="*/ 1185862 w 2495550"/>
              <a:gd name="connsiteY132" fmla="*/ 723901 h 1352551"/>
              <a:gd name="connsiteX133" fmla="*/ 1212056 w 2495550"/>
              <a:gd name="connsiteY133" fmla="*/ 735807 h 1352551"/>
              <a:gd name="connsiteX134" fmla="*/ 1221581 w 2495550"/>
              <a:gd name="connsiteY134" fmla="*/ 750095 h 1352551"/>
              <a:gd name="connsiteX135" fmla="*/ 1212056 w 2495550"/>
              <a:gd name="connsiteY135" fmla="*/ 776288 h 1352551"/>
              <a:gd name="connsiteX136" fmla="*/ 1214437 w 2495550"/>
              <a:gd name="connsiteY136" fmla="*/ 802482 h 1352551"/>
              <a:gd name="connsiteX137" fmla="*/ 1207293 w 2495550"/>
              <a:gd name="connsiteY137" fmla="*/ 823913 h 1352551"/>
              <a:gd name="connsiteX138" fmla="*/ 1212056 w 2495550"/>
              <a:gd name="connsiteY138" fmla="*/ 842963 h 1352551"/>
              <a:gd name="connsiteX139" fmla="*/ 1212056 w 2495550"/>
              <a:gd name="connsiteY139" fmla="*/ 842963 h 1352551"/>
              <a:gd name="connsiteX140" fmla="*/ 1183481 w 2495550"/>
              <a:gd name="connsiteY140" fmla="*/ 842963 h 1352551"/>
              <a:gd name="connsiteX141" fmla="*/ 1166812 w 2495550"/>
              <a:gd name="connsiteY141" fmla="*/ 842963 h 1352551"/>
              <a:gd name="connsiteX142" fmla="*/ 1147762 w 2495550"/>
              <a:gd name="connsiteY142" fmla="*/ 852488 h 1352551"/>
              <a:gd name="connsiteX143" fmla="*/ 1131093 w 2495550"/>
              <a:gd name="connsiteY143" fmla="*/ 842963 h 1352551"/>
              <a:gd name="connsiteX144" fmla="*/ 1104900 w 2495550"/>
              <a:gd name="connsiteY144" fmla="*/ 852488 h 1352551"/>
              <a:gd name="connsiteX145" fmla="*/ 1083468 w 2495550"/>
              <a:gd name="connsiteY145" fmla="*/ 859632 h 1352551"/>
              <a:gd name="connsiteX146" fmla="*/ 1076325 w 2495550"/>
              <a:gd name="connsiteY146" fmla="*/ 847726 h 1352551"/>
              <a:gd name="connsiteX147" fmla="*/ 1047750 w 2495550"/>
              <a:gd name="connsiteY147" fmla="*/ 857251 h 1352551"/>
              <a:gd name="connsiteX148" fmla="*/ 1009650 w 2495550"/>
              <a:gd name="connsiteY148" fmla="*/ 828676 h 1352551"/>
              <a:gd name="connsiteX149" fmla="*/ 981075 w 2495550"/>
              <a:gd name="connsiteY149" fmla="*/ 831057 h 1352551"/>
              <a:gd name="connsiteX150" fmla="*/ 981075 w 2495550"/>
              <a:gd name="connsiteY150" fmla="*/ 854869 h 1352551"/>
              <a:gd name="connsiteX151" fmla="*/ 950118 w 2495550"/>
              <a:gd name="connsiteY151" fmla="*/ 857251 h 1352551"/>
              <a:gd name="connsiteX152" fmla="*/ 962025 w 2495550"/>
              <a:gd name="connsiteY152" fmla="*/ 833439 h 1352551"/>
              <a:gd name="connsiteX153" fmla="*/ 964406 w 2495550"/>
              <a:gd name="connsiteY153" fmla="*/ 809626 h 1352551"/>
              <a:gd name="connsiteX154" fmla="*/ 957262 w 2495550"/>
              <a:gd name="connsiteY154" fmla="*/ 773907 h 1352551"/>
              <a:gd name="connsiteX155" fmla="*/ 931068 w 2495550"/>
              <a:gd name="connsiteY155" fmla="*/ 783432 h 1352551"/>
              <a:gd name="connsiteX156" fmla="*/ 935832 w 2495550"/>
              <a:gd name="connsiteY156" fmla="*/ 790576 h 1352551"/>
              <a:gd name="connsiteX157" fmla="*/ 928687 w 2495550"/>
              <a:gd name="connsiteY157" fmla="*/ 804863 h 1352551"/>
              <a:gd name="connsiteX158" fmla="*/ 914400 w 2495550"/>
              <a:gd name="connsiteY158" fmla="*/ 828676 h 1352551"/>
              <a:gd name="connsiteX159" fmla="*/ 904875 w 2495550"/>
              <a:gd name="connsiteY159" fmla="*/ 833438 h 1352551"/>
              <a:gd name="connsiteX160" fmla="*/ 876300 w 2495550"/>
              <a:gd name="connsiteY160" fmla="*/ 804863 h 1352551"/>
              <a:gd name="connsiteX161" fmla="*/ 854868 w 2495550"/>
              <a:gd name="connsiteY161" fmla="*/ 792956 h 1352551"/>
              <a:gd name="connsiteX162" fmla="*/ 840581 w 2495550"/>
              <a:gd name="connsiteY162" fmla="*/ 783432 h 1352551"/>
              <a:gd name="connsiteX163" fmla="*/ 823912 w 2495550"/>
              <a:gd name="connsiteY163" fmla="*/ 764382 h 1352551"/>
              <a:gd name="connsiteX164" fmla="*/ 821531 w 2495550"/>
              <a:gd name="connsiteY164" fmla="*/ 738188 h 1352551"/>
              <a:gd name="connsiteX165" fmla="*/ 800100 w 2495550"/>
              <a:gd name="connsiteY165" fmla="*/ 697707 h 1352551"/>
              <a:gd name="connsiteX166" fmla="*/ 800100 w 2495550"/>
              <a:gd name="connsiteY166" fmla="*/ 723901 h 1352551"/>
              <a:gd name="connsiteX167" fmla="*/ 802481 w 2495550"/>
              <a:gd name="connsiteY167" fmla="*/ 762001 h 1352551"/>
              <a:gd name="connsiteX168" fmla="*/ 816768 w 2495550"/>
              <a:gd name="connsiteY168" fmla="*/ 797720 h 1352551"/>
              <a:gd name="connsiteX169" fmla="*/ 840581 w 2495550"/>
              <a:gd name="connsiteY169" fmla="*/ 838201 h 1352551"/>
              <a:gd name="connsiteX170" fmla="*/ 862012 w 2495550"/>
              <a:gd name="connsiteY170" fmla="*/ 859632 h 1352551"/>
              <a:gd name="connsiteX171" fmla="*/ 854868 w 2495550"/>
              <a:gd name="connsiteY171" fmla="*/ 878682 h 1352551"/>
              <a:gd name="connsiteX172" fmla="*/ 840581 w 2495550"/>
              <a:gd name="connsiteY172" fmla="*/ 907257 h 1352551"/>
              <a:gd name="connsiteX173" fmla="*/ 840581 w 2495550"/>
              <a:gd name="connsiteY173" fmla="*/ 907257 h 1352551"/>
              <a:gd name="connsiteX174" fmla="*/ 816768 w 2495550"/>
              <a:gd name="connsiteY174" fmla="*/ 907257 h 1352551"/>
              <a:gd name="connsiteX175" fmla="*/ 826293 w 2495550"/>
              <a:gd name="connsiteY175" fmla="*/ 873920 h 1352551"/>
              <a:gd name="connsiteX176" fmla="*/ 812006 w 2495550"/>
              <a:gd name="connsiteY176" fmla="*/ 890588 h 1352551"/>
              <a:gd name="connsiteX177" fmla="*/ 804862 w 2495550"/>
              <a:gd name="connsiteY177" fmla="*/ 866776 h 1352551"/>
              <a:gd name="connsiteX178" fmla="*/ 785812 w 2495550"/>
              <a:gd name="connsiteY178" fmla="*/ 869157 h 1352551"/>
              <a:gd name="connsiteX179" fmla="*/ 766762 w 2495550"/>
              <a:gd name="connsiteY179" fmla="*/ 866776 h 1352551"/>
              <a:gd name="connsiteX180" fmla="*/ 759618 w 2495550"/>
              <a:gd name="connsiteY180" fmla="*/ 857251 h 1352551"/>
              <a:gd name="connsiteX181" fmla="*/ 759618 w 2495550"/>
              <a:gd name="connsiteY181" fmla="*/ 857251 h 1352551"/>
              <a:gd name="connsiteX182" fmla="*/ 745331 w 2495550"/>
              <a:gd name="connsiteY182" fmla="*/ 854870 h 1352551"/>
              <a:gd name="connsiteX183" fmla="*/ 728662 w 2495550"/>
              <a:gd name="connsiteY183" fmla="*/ 854870 h 1352551"/>
              <a:gd name="connsiteX184" fmla="*/ 716756 w 2495550"/>
              <a:gd name="connsiteY184" fmla="*/ 871538 h 1352551"/>
              <a:gd name="connsiteX185" fmla="*/ 697706 w 2495550"/>
              <a:gd name="connsiteY185" fmla="*/ 871538 h 1352551"/>
              <a:gd name="connsiteX186" fmla="*/ 685800 w 2495550"/>
              <a:gd name="connsiteY186" fmla="*/ 857251 h 1352551"/>
              <a:gd name="connsiteX187" fmla="*/ 683418 w 2495550"/>
              <a:gd name="connsiteY187" fmla="*/ 857251 h 1352551"/>
              <a:gd name="connsiteX188" fmla="*/ 669131 w 2495550"/>
              <a:gd name="connsiteY188" fmla="*/ 871538 h 1352551"/>
              <a:gd name="connsiteX189" fmla="*/ 669131 w 2495550"/>
              <a:gd name="connsiteY189" fmla="*/ 885826 h 1352551"/>
              <a:gd name="connsiteX190" fmla="*/ 678656 w 2495550"/>
              <a:gd name="connsiteY190" fmla="*/ 895351 h 1352551"/>
              <a:gd name="connsiteX191" fmla="*/ 721518 w 2495550"/>
              <a:gd name="connsiteY191" fmla="*/ 895351 h 1352551"/>
              <a:gd name="connsiteX192" fmla="*/ 754856 w 2495550"/>
              <a:gd name="connsiteY192" fmla="*/ 895351 h 1352551"/>
              <a:gd name="connsiteX193" fmla="*/ 792956 w 2495550"/>
              <a:gd name="connsiteY193" fmla="*/ 892970 h 1352551"/>
              <a:gd name="connsiteX194" fmla="*/ 800100 w 2495550"/>
              <a:gd name="connsiteY194" fmla="*/ 904876 h 1352551"/>
              <a:gd name="connsiteX195" fmla="*/ 800100 w 2495550"/>
              <a:gd name="connsiteY195" fmla="*/ 904876 h 1352551"/>
              <a:gd name="connsiteX196" fmla="*/ 781050 w 2495550"/>
              <a:gd name="connsiteY196" fmla="*/ 928688 h 1352551"/>
              <a:gd name="connsiteX197" fmla="*/ 752475 w 2495550"/>
              <a:gd name="connsiteY197" fmla="*/ 935832 h 1352551"/>
              <a:gd name="connsiteX198" fmla="*/ 752475 w 2495550"/>
              <a:gd name="connsiteY198" fmla="*/ 935832 h 1352551"/>
              <a:gd name="connsiteX199" fmla="*/ 723900 w 2495550"/>
              <a:gd name="connsiteY199" fmla="*/ 923926 h 1352551"/>
              <a:gd name="connsiteX200" fmla="*/ 707231 w 2495550"/>
              <a:gd name="connsiteY200" fmla="*/ 914401 h 1352551"/>
              <a:gd name="connsiteX201" fmla="*/ 669131 w 2495550"/>
              <a:gd name="connsiteY201" fmla="*/ 914401 h 1352551"/>
              <a:gd name="connsiteX202" fmla="*/ 635793 w 2495550"/>
              <a:gd name="connsiteY202" fmla="*/ 919163 h 1352551"/>
              <a:gd name="connsiteX203" fmla="*/ 616743 w 2495550"/>
              <a:gd name="connsiteY203" fmla="*/ 902495 h 1352551"/>
              <a:gd name="connsiteX204" fmla="*/ 607218 w 2495550"/>
              <a:gd name="connsiteY204" fmla="*/ 864395 h 1352551"/>
              <a:gd name="connsiteX205" fmla="*/ 597693 w 2495550"/>
              <a:gd name="connsiteY205" fmla="*/ 850107 h 1352551"/>
              <a:gd name="connsiteX206" fmla="*/ 590550 w 2495550"/>
              <a:gd name="connsiteY206" fmla="*/ 833438 h 1352551"/>
              <a:gd name="connsiteX207" fmla="*/ 576262 w 2495550"/>
              <a:gd name="connsiteY207" fmla="*/ 840582 h 1352551"/>
              <a:gd name="connsiteX208" fmla="*/ 576262 w 2495550"/>
              <a:gd name="connsiteY208" fmla="*/ 864395 h 1352551"/>
              <a:gd name="connsiteX209" fmla="*/ 561975 w 2495550"/>
              <a:gd name="connsiteY209" fmla="*/ 850107 h 1352551"/>
              <a:gd name="connsiteX210" fmla="*/ 540543 w 2495550"/>
              <a:gd name="connsiteY210" fmla="*/ 842963 h 1352551"/>
              <a:gd name="connsiteX211" fmla="*/ 516731 w 2495550"/>
              <a:gd name="connsiteY211" fmla="*/ 845345 h 1352551"/>
              <a:gd name="connsiteX212" fmla="*/ 509587 w 2495550"/>
              <a:gd name="connsiteY212" fmla="*/ 866776 h 1352551"/>
              <a:gd name="connsiteX213" fmla="*/ 497681 w 2495550"/>
              <a:gd name="connsiteY213" fmla="*/ 871538 h 1352551"/>
              <a:gd name="connsiteX214" fmla="*/ 478631 w 2495550"/>
              <a:gd name="connsiteY214" fmla="*/ 871538 h 1352551"/>
              <a:gd name="connsiteX215" fmla="*/ 450056 w 2495550"/>
              <a:gd name="connsiteY215" fmla="*/ 881063 h 1352551"/>
              <a:gd name="connsiteX216" fmla="*/ 435768 w 2495550"/>
              <a:gd name="connsiteY216" fmla="*/ 904876 h 1352551"/>
              <a:gd name="connsiteX217" fmla="*/ 442912 w 2495550"/>
              <a:gd name="connsiteY217" fmla="*/ 912020 h 1352551"/>
              <a:gd name="connsiteX218" fmla="*/ 483393 w 2495550"/>
              <a:gd name="connsiteY218" fmla="*/ 890588 h 1352551"/>
              <a:gd name="connsiteX219" fmla="*/ 504825 w 2495550"/>
              <a:gd name="connsiteY219" fmla="*/ 895351 h 1352551"/>
              <a:gd name="connsiteX220" fmla="*/ 535781 w 2495550"/>
              <a:gd name="connsiteY220" fmla="*/ 883445 h 1352551"/>
              <a:gd name="connsiteX221" fmla="*/ 569118 w 2495550"/>
              <a:gd name="connsiteY221" fmla="*/ 909638 h 1352551"/>
              <a:gd name="connsiteX222" fmla="*/ 578643 w 2495550"/>
              <a:gd name="connsiteY222" fmla="*/ 935832 h 1352551"/>
              <a:gd name="connsiteX223" fmla="*/ 607218 w 2495550"/>
              <a:gd name="connsiteY223" fmla="*/ 928688 h 1352551"/>
              <a:gd name="connsiteX224" fmla="*/ 623887 w 2495550"/>
              <a:gd name="connsiteY224" fmla="*/ 950120 h 1352551"/>
              <a:gd name="connsiteX225" fmla="*/ 661987 w 2495550"/>
              <a:gd name="connsiteY225" fmla="*/ 954882 h 1352551"/>
              <a:gd name="connsiteX226" fmla="*/ 721518 w 2495550"/>
              <a:gd name="connsiteY226" fmla="*/ 964407 h 1352551"/>
              <a:gd name="connsiteX227" fmla="*/ 762000 w 2495550"/>
              <a:gd name="connsiteY227" fmla="*/ 971551 h 1352551"/>
              <a:gd name="connsiteX228" fmla="*/ 762000 w 2495550"/>
              <a:gd name="connsiteY228" fmla="*/ 971551 h 1352551"/>
              <a:gd name="connsiteX229" fmla="*/ 781050 w 2495550"/>
              <a:gd name="connsiteY229" fmla="*/ 954882 h 1352551"/>
              <a:gd name="connsiteX230" fmla="*/ 807243 w 2495550"/>
              <a:gd name="connsiteY230" fmla="*/ 954883 h 1352551"/>
              <a:gd name="connsiteX231" fmla="*/ 845343 w 2495550"/>
              <a:gd name="connsiteY231" fmla="*/ 940595 h 1352551"/>
              <a:gd name="connsiteX232" fmla="*/ 838200 w 2495550"/>
              <a:gd name="connsiteY232" fmla="*/ 954882 h 1352551"/>
              <a:gd name="connsiteX233" fmla="*/ 828675 w 2495550"/>
              <a:gd name="connsiteY233" fmla="*/ 969170 h 1352551"/>
              <a:gd name="connsiteX234" fmla="*/ 840581 w 2495550"/>
              <a:gd name="connsiteY234" fmla="*/ 978695 h 1352551"/>
              <a:gd name="connsiteX235" fmla="*/ 816768 w 2495550"/>
              <a:gd name="connsiteY235" fmla="*/ 997745 h 1352551"/>
              <a:gd name="connsiteX236" fmla="*/ 814387 w 2495550"/>
              <a:gd name="connsiteY236" fmla="*/ 1019176 h 1352551"/>
              <a:gd name="connsiteX237" fmla="*/ 807243 w 2495550"/>
              <a:gd name="connsiteY237" fmla="*/ 1031082 h 1352551"/>
              <a:gd name="connsiteX238" fmla="*/ 781050 w 2495550"/>
              <a:gd name="connsiteY238" fmla="*/ 1035845 h 1352551"/>
              <a:gd name="connsiteX239" fmla="*/ 788193 w 2495550"/>
              <a:gd name="connsiteY239" fmla="*/ 1059657 h 1352551"/>
              <a:gd name="connsiteX240" fmla="*/ 757237 w 2495550"/>
              <a:gd name="connsiteY240" fmla="*/ 1064420 h 1352551"/>
              <a:gd name="connsiteX241" fmla="*/ 742950 w 2495550"/>
              <a:gd name="connsiteY241" fmla="*/ 1047751 h 1352551"/>
              <a:gd name="connsiteX242" fmla="*/ 711993 w 2495550"/>
              <a:gd name="connsiteY242" fmla="*/ 1050132 h 1352551"/>
              <a:gd name="connsiteX243" fmla="*/ 685800 w 2495550"/>
              <a:gd name="connsiteY243" fmla="*/ 1057276 h 1352551"/>
              <a:gd name="connsiteX244" fmla="*/ 659606 w 2495550"/>
              <a:gd name="connsiteY244" fmla="*/ 1054895 h 1352551"/>
              <a:gd name="connsiteX245" fmla="*/ 638175 w 2495550"/>
              <a:gd name="connsiteY245" fmla="*/ 1052513 h 1352551"/>
              <a:gd name="connsiteX246" fmla="*/ 638175 w 2495550"/>
              <a:gd name="connsiteY246" fmla="*/ 1038226 h 1352551"/>
              <a:gd name="connsiteX247" fmla="*/ 616743 w 2495550"/>
              <a:gd name="connsiteY247" fmla="*/ 1040607 h 1352551"/>
              <a:gd name="connsiteX248" fmla="*/ 595312 w 2495550"/>
              <a:gd name="connsiteY248" fmla="*/ 1045370 h 1352551"/>
              <a:gd name="connsiteX249" fmla="*/ 588168 w 2495550"/>
              <a:gd name="connsiteY249" fmla="*/ 1035845 h 1352551"/>
              <a:gd name="connsiteX250" fmla="*/ 588168 w 2495550"/>
              <a:gd name="connsiteY250" fmla="*/ 1023938 h 1352551"/>
              <a:gd name="connsiteX251" fmla="*/ 588168 w 2495550"/>
              <a:gd name="connsiteY251" fmla="*/ 1023938 h 1352551"/>
              <a:gd name="connsiteX252" fmla="*/ 642937 w 2495550"/>
              <a:gd name="connsiteY252" fmla="*/ 1009651 h 1352551"/>
              <a:gd name="connsiteX253" fmla="*/ 664368 w 2495550"/>
              <a:gd name="connsiteY253" fmla="*/ 992982 h 1352551"/>
              <a:gd name="connsiteX254" fmla="*/ 664368 w 2495550"/>
              <a:gd name="connsiteY254" fmla="*/ 992982 h 1352551"/>
              <a:gd name="connsiteX255" fmla="*/ 664368 w 2495550"/>
              <a:gd name="connsiteY255" fmla="*/ 992982 h 1352551"/>
              <a:gd name="connsiteX256" fmla="*/ 614362 w 2495550"/>
              <a:gd name="connsiteY256" fmla="*/ 992982 h 1352551"/>
              <a:gd name="connsiteX257" fmla="*/ 597693 w 2495550"/>
              <a:gd name="connsiteY257" fmla="*/ 995363 h 1352551"/>
              <a:gd name="connsiteX258" fmla="*/ 595312 w 2495550"/>
              <a:gd name="connsiteY258" fmla="*/ 973932 h 1352551"/>
              <a:gd name="connsiteX259" fmla="*/ 566737 w 2495550"/>
              <a:gd name="connsiteY259" fmla="*/ 971551 h 1352551"/>
              <a:gd name="connsiteX260" fmla="*/ 576262 w 2495550"/>
              <a:gd name="connsiteY260" fmla="*/ 992982 h 1352551"/>
              <a:gd name="connsiteX261" fmla="*/ 561975 w 2495550"/>
              <a:gd name="connsiteY261" fmla="*/ 997745 h 1352551"/>
              <a:gd name="connsiteX262" fmla="*/ 528637 w 2495550"/>
              <a:gd name="connsiteY262" fmla="*/ 992982 h 1352551"/>
              <a:gd name="connsiteX263" fmla="*/ 509587 w 2495550"/>
              <a:gd name="connsiteY263" fmla="*/ 995363 h 1352551"/>
              <a:gd name="connsiteX264" fmla="*/ 523875 w 2495550"/>
              <a:gd name="connsiteY264" fmla="*/ 1012032 h 1352551"/>
              <a:gd name="connsiteX265" fmla="*/ 533400 w 2495550"/>
              <a:gd name="connsiteY265" fmla="*/ 1023938 h 1352551"/>
              <a:gd name="connsiteX266" fmla="*/ 523875 w 2495550"/>
              <a:gd name="connsiteY266" fmla="*/ 1033463 h 1352551"/>
              <a:gd name="connsiteX267" fmla="*/ 523875 w 2495550"/>
              <a:gd name="connsiteY267" fmla="*/ 1033463 h 1352551"/>
              <a:gd name="connsiteX268" fmla="*/ 514350 w 2495550"/>
              <a:gd name="connsiteY268" fmla="*/ 1059657 h 1352551"/>
              <a:gd name="connsiteX269" fmla="*/ 485775 w 2495550"/>
              <a:gd name="connsiteY269" fmla="*/ 1081088 h 1352551"/>
              <a:gd name="connsiteX270" fmla="*/ 471487 w 2495550"/>
              <a:gd name="connsiteY270" fmla="*/ 1076326 h 1352551"/>
              <a:gd name="connsiteX271" fmla="*/ 454818 w 2495550"/>
              <a:gd name="connsiteY271" fmla="*/ 1090613 h 1352551"/>
              <a:gd name="connsiteX272" fmla="*/ 447675 w 2495550"/>
              <a:gd name="connsiteY272" fmla="*/ 1088232 h 1352551"/>
              <a:gd name="connsiteX273" fmla="*/ 450056 w 2495550"/>
              <a:gd name="connsiteY273" fmla="*/ 1064420 h 1352551"/>
              <a:gd name="connsiteX274" fmla="*/ 452437 w 2495550"/>
              <a:gd name="connsiteY274" fmla="*/ 1040607 h 1352551"/>
              <a:gd name="connsiteX275" fmla="*/ 442912 w 2495550"/>
              <a:gd name="connsiteY275" fmla="*/ 1035845 h 1352551"/>
              <a:gd name="connsiteX276" fmla="*/ 440531 w 2495550"/>
              <a:gd name="connsiteY276" fmla="*/ 1052513 h 1352551"/>
              <a:gd name="connsiteX277" fmla="*/ 433387 w 2495550"/>
              <a:gd name="connsiteY277" fmla="*/ 1066801 h 1352551"/>
              <a:gd name="connsiteX278" fmla="*/ 409575 w 2495550"/>
              <a:gd name="connsiteY278" fmla="*/ 1057276 h 1352551"/>
              <a:gd name="connsiteX279" fmla="*/ 400050 w 2495550"/>
              <a:gd name="connsiteY279" fmla="*/ 1054895 h 1352551"/>
              <a:gd name="connsiteX280" fmla="*/ 400050 w 2495550"/>
              <a:gd name="connsiteY280" fmla="*/ 1073945 h 1352551"/>
              <a:gd name="connsiteX281" fmla="*/ 421481 w 2495550"/>
              <a:gd name="connsiteY281" fmla="*/ 1092995 h 1352551"/>
              <a:gd name="connsiteX282" fmla="*/ 392906 w 2495550"/>
              <a:gd name="connsiteY282" fmla="*/ 1095376 h 1352551"/>
              <a:gd name="connsiteX283" fmla="*/ 388143 w 2495550"/>
              <a:gd name="connsiteY283" fmla="*/ 1104901 h 1352551"/>
              <a:gd name="connsiteX284" fmla="*/ 359568 w 2495550"/>
              <a:gd name="connsiteY284" fmla="*/ 1095376 h 1352551"/>
              <a:gd name="connsiteX285" fmla="*/ 359568 w 2495550"/>
              <a:gd name="connsiteY285" fmla="*/ 1114426 h 1352551"/>
              <a:gd name="connsiteX286" fmla="*/ 350043 w 2495550"/>
              <a:gd name="connsiteY286" fmla="*/ 1126332 h 1352551"/>
              <a:gd name="connsiteX287" fmla="*/ 340518 w 2495550"/>
              <a:gd name="connsiteY287" fmla="*/ 1126332 h 1352551"/>
              <a:gd name="connsiteX288" fmla="*/ 333375 w 2495550"/>
              <a:gd name="connsiteY288" fmla="*/ 1092995 h 1352551"/>
              <a:gd name="connsiteX289" fmla="*/ 307181 w 2495550"/>
              <a:gd name="connsiteY289" fmla="*/ 1078707 h 1352551"/>
              <a:gd name="connsiteX290" fmla="*/ 288131 w 2495550"/>
              <a:gd name="connsiteY290" fmla="*/ 1066801 h 1352551"/>
              <a:gd name="connsiteX291" fmla="*/ 295275 w 2495550"/>
              <a:gd name="connsiteY291" fmla="*/ 1016795 h 1352551"/>
              <a:gd name="connsiteX292" fmla="*/ 302418 w 2495550"/>
              <a:gd name="connsiteY292" fmla="*/ 983457 h 1352551"/>
              <a:gd name="connsiteX293" fmla="*/ 345281 w 2495550"/>
              <a:gd name="connsiteY293" fmla="*/ 959645 h 1352551"/>
              <a:gd name="connsiteX294" fmla="*/ 354806 w 2495550"/>
              <a:gd name="connsiteY294" fmla="*/ 942976 h 1352551"/>
              <a:gd name="connsiteX295" fmla="*/ 366712 w 2495550"/>
              <a:gd name="connsiteY295" fmla="*/ 916782 h 1352551"/>
              <a:gd name="connsiteX296" fmla="*/ 366712 w 2495550"/>
              <a:gd name="connsiteY296" fmla="*/ 916782 h 1352551"/>
              <a:gd name="connsiteX297" fmla="*/ 338137 w 2495550"/>
              <a:gd name="connsiteY297" fmla="*/ 923926 h 1352551"/>
              <a:gd name="connsiteX298" fmla="*/ 330993 w 2495550"/>
              <a:gd name="connsiteY298" fmla="*/ 900113 h 1352551"/>
              <a:gd name="connsiteX299" fmla="*/ 328612 w 2495550"/>
              <a:gd name="connsiteY299" fmla="*/ 921545 h 1352551"/>
              <a:gd name="connsiteX300" fmla="*/ 316706 w 2495550"/>
              <a:gd name="connsiteY300" fmla="*/ 954882 h 1352551"/>
              <a:gd name="connsiteX301" fmla="*/ 304800 w 2495550"/>
              <a:gd name="connsiteY301" fmla="*/ 947738 h 1352551"/>
              <a:gd name="connsiteX302" fmla="*/ 304800 w 2495550"/>
              <a:gd name="connsiteY302" fmla="*/ 923926 h 1352551"/>
              <a:gd name="connsiteX303" fmla="*/ 304800 w 2495550"/>
              <a:gd name="connsiteY303" fmla="*/ 912020 h 1352551"/>
              <a:gd name="connsiteX304" fmla="*/ 295275 w 2495550"/>
              <a:gd name="connsiteY304" fmla="*/ 900113 h 1352551"/>
              <a:gd name="connsiteX305" fmla="*/ 285750 w 2495550"/>
              <a:gd name="connsiteY305" fmla="*/ 907257 h 1352551"/>
              <a:gd name="connsiteX306" fmla="*/ 280987 w 2495550"/>
              <a:gd name="connsiteY306" fmla="*/ 942976 h 1352551"/>
              <a:gd name="connsiteX307" fmla="*/ 297656 w 2495550"/>
              <a:gd name="connsiteY307" fmla="*/ 962026 h 1352551"/>
              <a:gd name="connsiteX308" fmla="*/ 292893 w 2495550"/>
              <a:gd name="connsiteY308" fmla="*/ 981076 h 1352551"/>
              <a:gd name="connsiteX309" fmla="*/ 280987 w 2495550"/>
              <a:gd name="connsiteY309" fmla="*/ 1012032 h 1352551"/>
              <a:gd name="connsiteX310" fmla="*/ 266700 w 2495550"/>
              <a:gd name="connsiteY310" fmla="*/ 1035845 h 1352551"/>
              <a:gd name="connsiteX311" fmla="*/ 223837 w 2495550"/>
              <a:gd name="connsiteY311" fmla="*/ 1023938 h 1352551"/>
              <a:gd name="connsiteX312" fmla="*/ 216693 w 2495550"/>
              <a:gd name="connsiteY312" fmla="*/ 992982 h 1352551"/>
              <a:gd name="connsiteX313" fmla="*/ 173831 w 2495550"/>
              <a:gd name="connsiteY313" fmla="*/ 966788 h 1352551"/>
              <a:gd name="connsiteX314" fmla="*/ 121443 w 2495550"/>
              <a:gd name="connsiteY314" fmla="*/ 945357 h 1352551"/>
              <a:gd name="connsiteX315" fmla="*/ 78581 w 2495550"/>
              <a:gd name="connsiteY315" fmla="*/ 907257 h 1352551"/>
              <a:gd name="connsiteX316" fmla="*/ 52387 w 2495550"/>
              <a:gd name="connsiteY316" fmla="*/ 869157 h 1352551"/>
              <a:gd name="connsiteX317" fmla="*/ 28575 w 2495550"/>
              <a:gd name="connsiteY317" fmla="*/ 809626 h 1352551"/>
              <a:gd name="connsiteX318" fmla="*/ 16668 w 2495550"/>
              <a:gd name="connsiteY318" fmla="*/ 740570 h 1352551"/>
              <a:gd name="connsiteX319" fmla="*/ 19050 w 2495550"/>
              <a:gd name="connsiteY319" fmla="*/ 681038 h 1352551"/>
              <a:gd name="connsiteX320" fmla="*/ 0 w 2495550"/>
              <a:gd name="connsiteY320" fmla="*/ 500064 h 1352551"/>
              <a:gd name="connsiteX321" fmla="*/ 11905 w 2495550"/>
              <a:gd name="connsiteY321" fmla="*/ 0 h 1352551"/>
              <a:gd name="connsiteX322" fmla="*/ 2059781 w 2495550"/>
              <a:gd name="connsiteY322" fmla="*/ 1 h 135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</a:cxnLst>
            <a:rect l="l" t="t" r="r" b="b"/>
            <a:pathLst>
              <a:path w="2495550" h="1352551">
                <a:moveTo>
                  <a:pt x="2059781" y="1"/>
                </a:moveTo>
                <a:cubicBezTo>
                  <a:pt x="2062956" y="7939"/>
                  <a:pt x="2070893" y="30163"/>
                  <a:pt x="2074068" y="38101"/>
                </a:cubicBezTo>
                <a:cubicBezTo>
                  <a:pt x="2077243" y="51595"/>
                  <a:pt x="2080418" y="79376"/>
                  <a:pt x="2083593" y="92870"/>
                </a:cubicBezTo>
                <a:cubicBezTo>
                  <a:pt x="2087562" y="107157"/>
                  <a:pt x="2101056" y="123826"/>
                  <a:pt x="2105025" y="138113"/>
                </a:cubicBezTo>
                <a:cubicBezTo>
                  <a:pt x="2106612" y="146844"/>
                  <a:pt x="2101056" y="179389"/>
                  <a:pt x="2102643" y="188120"/>
                </a:cubicBezTo>
                <a:cubicBezTo>
                  <a:pt x="2104231" y="196851"/>
                  <a:pt x="2101849" y="220663"/>
                  <a:pt x="2102643" y="233363"/>
                </a:cubicBezTo>
                <a:cubicBezTo>
                  <a:pt x="2104231" y="243682"/>
                  <a:pt x="2096293" y="273051"/>
                  <a:pt x="2097881" y="283370"/>
                </a:cubicBezTo>
                <a:cubicBezTo>
                  <a:pt x="2098675" y="292101"/>
                  <a:pt x="2111374" y="315120"/>
                  <a:pt x="2112168" y="323851"/>
                </a:cubicBezTo>
                <a:cubicBezTo>
                  <a:pt x="2116137" y="337345"/>
                  <a:pt x="2122487" y="341313"/>
                  <a:pt x="2126456" y="354807"/>
                </a:cubicBezTo>
                <a:cubicBezTo>
                  <a:pt x="2128837" y="361951"/>
                  <a:pt x="2119312" y="385763"/>
                  <a:pt x="2121693" y="392907"/>
                </a:cubicBezTo>
                <a:cubicBezTo>
                  <a:pt x="2123281" y="400051"/>
                  <a:pt x="2134393" y="423863"/>
                  <a:pt x="2135981" y="431007"/>
                </a:cubicBezTo>
                <a:cubicBezTo>
                  <a:pt x="2139950" y="438945"/>
                  <a:pt x="2158206" y="451644"/>
                  <a:pt x="2162175" y="459582"/>
                </a:cubicBezTo>
                <a:cubicBezTo>
                  <a:pt x="2165350" y="466726"/>
                  <a:pt x="2182812" y="478632"/>
                  <a:pt x="2185987" y="485776"/>
                </a:cubicBezTo>
                <a:cubicBezTo>
                  <a:pt x="2188368" y="492126"/>
                  <a:pt x="2193131" y="515145"/>
                  <a:pt x="2195512" y="521495"/>
                </a:cubicBezTo>
                <a:cubicBezTo>
                  <a:pt x="2205037" y="552451"/>
                  <a:pt x="2224087" y="607220"/>
                  <a:pt x="2233612" y="638176"/>
                </a:cubicBezTo>
                <a:lnTo>
                  <a:pt x="2255043" y="723901"/>
                </a:lnTo>
                <a:lnTo>
                  <a:pt x="2283618" y="769145"/>
                </a:lnTo>
                <a:lnTo>
                  <a:pt x="2305050" y="826295"/>
                </a:lnTo>
                <a:lnTo>
                  <a:pt x="2314575" y="876301"/>
                </a:lnTo>
                <a:lnTo>
                  <a:pt x="2357437" y="914401"/>
                </a:lnTo>
                <a:lnTo>
                  <a:pt x="2359818" y="954882"/>
                </a:lnTo>
                <a:lnTo>
                  <a:pt x="2364581" y="969170"/>
                </a:lnTo>
                <a:lnTo>
                  <a:pt x="2381250" y="983457"/>
                </a:lnTo>
                <a:lnTo>
                  <a:pt x="2376487" y="1000126"/>
                </a:lnTo>
                <a:lnTo>
                  <a:pt x="2409825" y="1023938"/>
                </a:lnTo>
                <a:lnTo>
                  <a:pt x="2426493" y="1064420"/>
                </a:lnTo>
                <a:lnTo>
                  <a:pt x="2407443" y="1073945"/>
                </a:lnTo>
                <a:lnTo>
                  <a:pt x="2393156" y="1052513"/>
                </a:lnTo>
                <a:lnTo>
                  <a:pt x="2381250" y="1040607"/>
                </a:lnTo>
                <a:lnTo>
                  <a:pt x="2371725" y="1040607"/>
                </a:lnTo>
                <a:lnTo>
                  <a:pt x="2369343" y="1062038"/>
                </a:lnTo>
                <a:lnTo>
                  <a:pt x="2388393" y="1095376"/>
                </a:lnTo>
                <a:lnTo>
                  <a:pt x="2402681" y="1109663"/>
                </a:lnTo>
                <a:lnTo>
                  <a:pt x="2416968" y="1090613"/>
                </a:lnTo>
                <a:lnTo>
                  <a:pt x="2431256" y="1095376"/>
                </a:lnTo>
                <a:lnTo>
                  <a:pt x="2438400" y="1121570"/>
                </a:lnTo>
                <a:lnTo>
                  <a:pt x="2440781" y="1133476"/>
                </a:lnTo>
                <a:lnTo>
                  <a:pt x="2416968" y="1135857"/>
                </a:lnTo>
                <a:lnTo>
                  <a:pt x="2431256" y="1157288"/>
                </a:lnTo>
                <a:lnTo>
                  <a:pt x="2459831" y="1164432"/>
                </a:lnTo>
                <a:lnTo>
                  <a:pt x="2478881" y="1195388"/>
                </a:lnTo>
                <a:lnTo>
                  <a:pt x="2471737" y="1240632"/>
                </a:lnTo>
                <a:lnTo>
                  <a:pt x="2476500" y="1295401"/>
                </a:lnTo>
                <a:lnTo>
                  <a:pt x="2495550" y="1352551"/>
                </a:lnTo>
                <a:lnTo>
                  <a:pt x="2474118" y="1352551"/>
                </a:lnTo>
                <a:lnTo>
                  <a:pt x="2445543" y="1340645"/>
                </a:lnTo>
                <a:lnTo>
                  <a:pt x="2428875" y="1340645"/>
                </a:lnTo>
                <a:lnTo>
                  <a:pt x="2412206" y="1331120"/>
                </a:lnTo>
                <a:lnTo>
                  <a:pt x="2395537" y="1321595"/>
                </a:lnTo>
                <a:lnTo>
                  <a:pt x="2400300" y="1273970"/>
                </a:lnTo>
                <a:lnTo>
                  <a:pt x="2352675" y="1250157"/>
                </a:lnTo>
                <a:cubicBezTo>
                  <a:pt x="2339975" y="1246188"/>
                  <a:pt x="2348309" y="1227534"/>
                  <a:pt x="2336006" y="1216819"/>
                </a:cubicBezTo>
                <a:cubicBezTo>
                  <a:pt x="2323703" y="1206104"/>
                  <a:pt x="2291556" y="1192611"/>
                  <a:pt x="2278856" y="1185864"/>
                </a:cubicBezTo>
                <a:cubicBezTo>
                  <a:pt x="2265362" y="1189833"/>
                  <a:pt x="2249487" y="1174751"/>
                  <a:pt x="2235993" y="1178720"/>
                </a:cubicBezTo>
                <a:lnTo>
                  <a:pt x="2209800" y="1193007"/>
                </a:lnTo>
                <a:lnTo>
                  <a:pt x="2195512" y="1190626"/>
                </a:lnTo>
                <a:lnTo>
                  <a:pt x="2200275" y="1173957"/>
                </a:lnTo>
                <a:lnTo>
                  <a:pt x="2240756" y="1138239"/>
                </a:lnTo>
                <a:lnTo>
                  <a:pt x="2216943" y="1128713"/>
                </a:lnTo>
                <a:lnTo>
                  <a:pt x="2193131" y="1159670"/>
                </a:lnTo>
                <a:lnTo>
                  <a:pt x="2171700" y="1169195"/>
                </a:lnTo>
                <a:lnTo>
                  <a:pt x="2164556" y="1157288"/>
                </a:lnTo>
                <a:lnTo>
                  <a:pt x="2155031" y="1152526"/>
                </a:lnTo>
                <a:lnTo>
                  <a:pt x="2135981" y="1157288"/>
                </a:lnTo>
                <a:lnTo>
                  <a:pt x="2107406" y="1147763"/>
                </a:lnTo>
                <a:lnTo>
                  <a:pt x="2093119" y="1145383"/>
                </a:lnTo>
                <a:lnTo>
                  <a:pt x="2066924" y="1131094"/>
                </a:lnTo>
                <a:lnTo>
                  <a:pt x="2052638" y="1135857"/>
                </a:lnTo>
                <a:cubicBezTo>
                  <a:pt x="2042319" y="1129507"/>
                  <a:pt x="2018109" y="1140222"/>
                  <a:pt x="2007393" y="1128713"/>
                </a:cubicBezTo>
                <a:cubicBezTo>
                  <a:pt x="1996677" y="1117204"/>
                  <a:pt x="2001837" y="1101726"/>
                  <a:pt x="1993106" y="1100138"/>
                </a:cubicBezTo>
                <a:lnTo>
                  <a:pt x="1969293" y="1119188"/>
                </a:lnTo>
                <a:lnTo>
                  <a:pt x="1952625" y="1143001"/>
                </a:lnTo>
                <a:lnTo>
                  <a:pt x="1938337" y="1109663"/>
                </a:lnTo>
                <a:lnTo>
                  <a:pt x="1938337" y="1088232"/>
                </a:lnTo>
                <a:lnTo>
                  <a:pt x="1909762" y="1062038"/>
                </a:lnTo>
                <a:lnTo>
                  <a:pt x="1885950" y="1047751"/>
                </a:lnTo>
                <a:lnTo>
                  <a:pt x="1866900" y="1033463"/>
                </a:lnTo>
                <a:lnTo>
                  <a:pt x="1859756" y="1021557"/>
                </a:lnTo>
                <a:lnTo>
                  <a:pt x="1821656" y="1016795"/>
                </a:lnTo>
                <a:lnTo>
                  <a:pt x="1785937" y="1012032"/>
                </a:lnTo>
                <a:lnTo>
                  <a:pt x="1766887" y="985838"/>
                </a:lnTo>
                <a:lnTo>
                  <a:pt x="1726406" y="966788"/>
                </a:lnTo>
                <a:lnTo>
                  <a:pt x="1695450" y="952501"/>
                </a:lnTo>
                <a:lnTo>
                  <a:pt x="1676400" y="950120"/>
                </a:lnTo>
                <a:lnTo>
                  <a:pt x="1676400" y="926307"/>
                </a:lnTo>
                <a:lnTo>
                  <a:pt x="1657350" y="933451"/>
                </a:lnTo>
                <a:lnTo>
                  <a:pt x="1657350" y="933451"/>
                </a:lnTo>
                <a:lnTo>
                  <a:pt x="1635918" y="897732"/>
                </a:lnTo>
                <a:lnTo>
                  <a:pt x="1612106" y="876301"/>
                </a:lnTo>
                <a:lnTo>
                  <a:pt x="1597818" y="869157"/>
                </a:lnTo>
                <a:lnTo>
                  <a:pt x="1597818" y="850107"/>
                </a:lnTo>
                <a:lnTo>
                  <a:pt x="1619250" y="840582"/>
                </a:lnTo>
                <a:lnTo>
                  <a:pt x="1650206" y="847726"/>
                </a:lnTo>
                <a:lnTo>
                  <a:pt x="1674018" y="833438"/>
                </a:lnTo>
                <a:cubicBezTo>
                  <a:pt x="1677987" y="829469"/>
                  <a:pt x="1680766" y="825501"/>
                  <a:pt x="1685925" y="821532"/>
                </a:cubicBezTo>
                <a:cubicBezTo>
                  <a:pt x="1691085" y="817563"/>
                  <a:pt x="1698625" y="813595"/>
                  <a:pt x="1704975" y="809626"/>
                </a:cubicBezTo>
                <a:lnTo>
                  <a:pt x="1666875" y="776288"/>
                </a:lnTo>
                <a:cubicBezTo>
                  <a:pt x="1661319" y="781051"/>
                  <a:pt x="1646237" y="778669"/>
                  <a:pt x="1640681" y="783432"/>
                </a:cubicBezTo>
                <a:lnTo>
                  <a:pt x="1643061" y="800101"/>
                </a:lnTo>
                <a:lnTo>
                  <a:pt x="1624012" y="807244"/>
                </a:lnTo>
                <a:lnTo>
                  <a:pt x="1597819" y="814388"/>
                </a:lnTo>
                <a:lnTo>
                  <a:pt x="1576387" y="823913"/>
                </a:lnTo>
                <a:lnTo>
                  <a:pt x="1569243" y="840582"/>
                </a:lnTo>
                <a:lnTo>
                  <a:pt x="1547812" y="840582"/>
                </a:lnTo>
                <a:lnTo>
                  <a:pt x="1533525" y="850107"/>
                </a:lnTo>
                <a:lnTo>
                  <a:pt x="1502568" y="845345"/>
                </a:lnTo>
                <a:lnTo>
                  <a:pt x="1454943" y="840582"/>
                </a:lnTo>
                <a:lnTo>
                  <a:pt x="1433512" y="826295"/>
                </a:lnTo>
                <a:lnTo>
                  <a:pt x="1402556" y="828676"/>
                </a:lnTo>
                <a:lnTo>
                  <a:pt x="1376362" y="838201"/>
                </a:lnTo>
                <a:lnTo>
                  <a:pt x="1359693" y="833438"/>
                </a:lnTo>
                <a:lnTo>
                  <a:pt x="1340643" y="804863"/>
                </a:lnTo>
                <a:lnTo>
                  <a:pt x="1340643" y="792957"/>
                </a:lnTo>
                <a:lnTo>
                  <a:pt x="1331118" y="816770"/>
                </a:lnTo>
                <a:lnTo>
                  <a:pt x="1335881" y="850107"/>
                </a:lnTo>
                <a:lnTo>
                  <a:pt x="1328737" y="869157"/>
                </a:lnTo>
                <a:lnTo>
                  <a:pt x="1300162" y="869157"/>
                </a:lnTo>
                <a:lnTo>
                  <a:pt x="1281112" y="854870"/>
                </a:lnTo>
                <a:lnTo>
                  <a:pt x="1259681" y="854870"/>
                </a:lnTo>
                <a:lnTo>
                  <a:pt x="1235868" y="845345"/>
                </a:lnTo>
                <a:lnTo>
                  <a:pt x="1228725" y="838201"/>
                </a:lnTo>
                <a:lnTo>
                  <a:pt x="1228725" y="814388"/>
                </a:lnTo>
                <a:lnTo>
                  <a:pt x="1231106" y="790576"/>
                </a:lnTo>
                <a:lnTo>
                  <a:pt x="1235868" y="766763"/>
                </a:lnTo>
                <a:lnTo>
                  <a:pt x="1252537" y="752476"/>
                </a:lnTo>
                <a:lnTo>
                  <a:pt x="1259681" y="745332"/>
                </a:lnTo>
                <a:lnTo>
                  <a:pt x="1250156" y="721520"/>
                </a:lnTo>
                <a:lnTo>
                  <a:pt x="1216818" y="692945"/>
                </a:lnTo>
                <a:lnTo>
                  <a:pt x="1193006" y="676276"/>
                </a:lnTo>
                <a:lnTo>
                  <a:pt x="1178718" y="657226"/>
                </a:lnTo>
                <a:lnTo>
                  <a:pt x="1178718" y="657226"/>
                </a:lnTo>
                <a:lnTo>
                  <a:pt x="1183481" y="695326"/>
                </a:lnTo>
                <a:lnTo>
                  <a:pt x="1185862" y="723901"/>
                </a:lnTo>
                <a:lnTo>
                  <a:pt x="1212056" y="735807"/>
                </a:lnTo>
                <a:lnTo>
                  <a:pt x="1221581" y="750095"/>
                </a:lnTo>
                <a:lnTo>
                  <a:pt x="1212056" y="776288"/>
                </a:lnTo>
                <a:lnTo>
                  <a:pt x="1214437" y="802482"/>
                </a:lnTo>
                <a:lnTo>
                  <a:pt x="1207293" y="823913"/>
                </a:lnTo>
                <a:lnTo>
                  <a:pt x="1212056" y="842963"/>
                </a:lnTo>
                <a:lnTo>
                  <a:pt x="1212056" y="842963"/>
                </a:lnTo>
                <a:lnTo>
                  <a:pt x="1183481" y="842963"/>
                </a:lnTo>
                <a:lnTo>
                  <a:pt x="1166812" y="842963"/>
                </a:lnTo>
                <a:lnTo>
                  <a:pt x="1147762" y="852488"/>
                </a:lnTo>
                <a:lnTo>
                  <a:pt x="1131093" y="842963"/>
                </a:lnTo>
                <a:lnTo>
                  <a:pt x="1104900" y="852488"/>
                </a:lnTo>
                <a:lnTo>
                  <a:pt x="1083468" y="859632"/>
                </a:lnTo>
                <a:lnTo>
                  <a:pt x="1076325" y="847726"/>
                </a:lnTo>
                <a:lnTo>
                  <a:pt x="1047750" y="857251"/>
                </a:lnTo>
                <a:lnTo>
                  <a:pt x="1009650" y="828676"/>
                </a:lnTo>
                <a:lnTo>
                  <a:pt x="981075" y="831057"/>
                </a:lnTo>
                <a:lnTo>
                  <a:pt x="981075" y="854869"/>
                </a:lnTo>
                <a:lnTo>
                  <a:pt x="950118" y="857251"/>
                </a:lnTo>
                <a:lnTo>
                  <a:pt x="962025" y="833439"/>
                </a:lnTo>
                <a:lnTo>
                  <a:pt x="964406" y="809626"/>
                </a:lnTo>
                <a:lnTo>
                  <a:pt x="957262" y="773907"/>
                </a:lnTo>
                <a:lnTo>
                  <a:pt x="931068" y="783432"/>
                </a:lnTo>
                <a:lnTo>
                  <a:pt x="935832" y="790576"/>
                </a:lnTo>
                <a:lnTo>
                  <a:pt x="928687" y="804863"/>
                </a:lnTo>
                <a:lnTo>
                  <a:pt x="914400" y="828676"/>
                </a:lnTo>
                <a:lnTo>
                  <a:pt x="904875" y="833438"/>
                </a:lnTo>
                <a:lnTo>
                  <a:pt x="876300" y="804863"/>
                </a:lnTo>
                <a:lnTo>
                  <a:pt x="854868" y="792956"/>
                </a:lnTo>
                <a:lnTo>
                  <a:pt x="840581" y="783432"/>
                </a:lnTo>
                <a:lnTo>
                  <a:pt x="823912" y="764382"/>
                </a:lnTo>
                <a:lnTo>
                  <a:pt x="821531" y="738188"/>
                </a:lnTo>
                <a:lnTo>
                  <a:pt x="800100" y="697707"/>
                </a:lnTo>
                <a:lnTo>
                  <a:pt x="800100" y="723901"/>
                </a:lnTo>
                <a:lnTo>
                  <a:pt x="802481" y="762001"/>
                </a:lnTo>
                <a:lnTo>
                  <a:pt x="816768" y="797720"/>
                </a:lnTo>
                <a:lnTo>
                  <a:pt x="840581" y="838201"/>
                </a:lnTo>
                <a:lnTo>
                  <a:pt x="862012" y="859632"/>
                </a:lnTo>
                <a:lnTo>
                  <a:pt x="854868" y="878682"/>
                </a:lnTo>
                <a:lnTo>
                  <a:pt x="840581" y="907257"/>
                </a:lnTo>
                <a:lnTo>
                  <a:pt x="840581" y="907257"/>
                </a:lnTo>
                <a:lnTo>
                  <a:pt x="816768" y="907257"/>
                </a:lnTo>
                <a:lnTo>
                  <a:pt x="826293" y="873920"/>
                </a:lnTo>
                <a:lnTo>
                  <a:pt x="812006" y="890588"/>
                </a:lnTo>
                <a:lnTo>
                  <a:pt x="804862" y="866776"/>
                </a:lnTo>
                <a:lnTo>
                  <a:pt x="785812" y="869157"/>
                </a:lnTo>
                <a:lnTo>
                  <a:pt x="766762" y="866776"/>
                </a:lnTo>
                <a:lnTo>
                  <a:pt x="759618" y="857251"/>
                </a:lnTo>
                <a:lnTo>
                  <a:pt x="759618" y="857251"/>
                </a:lnTo>
                <a:lnTo>
                  <a:pt x="745331" y="854870"/>
                </a:lnTo>
                <a:lnTo>
                  <a:pt x="728662" y="854870"/>
                </a:lnTo>
                <a:lnTo>
                  <a:pt x="716756" y="871538"/>
                </a:lnTo>
                <a:lnTo>
                  <a:pt x="697706" y="871538"/>
                </a:lnTo>
                <a:lnTo>
                  <a:pt x="685800" y="857251"/>
                </a:lnTo>
                <a:lnTo>
                  <a:pt x="683418" y="857251"/>
                </a:lnTo>
                <a:lnTo>
                  <a:pt x="669131" y="871538"/>
                </a:lnTo>
                <a:lnTo>
                  <a:pt x="669131" y="885826"/>
                </a:lnTo>
                <a:lnTo>
                  <a:pt x="678656" y="895351"/>
                </a:lnTo>
                <a:lnTo>
                  <a:pt x="721518" y="895351"/>
                </a:lnTo>
                <a:lnTo>
                  <a:pt x="754856" y="895351"/>
                </a:lnTo>
                <a:lnTo>
                  <a:pt x="792956" y="892970"/>
                </a:lnTo>
                <a:lnTo>
                  <a:pt x="800100" y="904876"/>
                </a:lnTo>
                <a:lnTo>
                  <a:pt x="800100" y="904876"/>
                </a:lnTo>
                <a:lnTo>
                  <a:pt x="781050" y="928688"/>
                </a:lnTo>
                <a:lnTo>
                  <a:pt x="752475" y="935832"/>
                </a:lnTo>
                <a:lnTo>
                  <a:pt x="752475" y="935832"/>
                </a:lnTo>
                <a:lnTo>
                  <a:pt x="723900" y="923926"/>
                </a:lnTo>
                <a:lnTo>
                  <a:pt x="707231" y="914401"/>
                </a:lnTo>
                <a:lnTo>
                  <a:pt x="669131" y="914401"/>
                </a:lnTo>
                <a:lnTo>
                  <a:pt x="635793" y="919163"/>
                </a:lnTo>
                <a:lnTo>
                  <a:pt x="616743" y="902495"/>
                </a:lnTo>
                <a:lnTo>
                  <a:pt x="607218" y="864395"/>
                </a:lnTo>
                <a:lnTo>
                  <a:pt x="597693" y="850107"/>
                </a:lnTo>
                <a:lnTo>
                  <a:pt x="590550" y="833438"/>
                </a:lnTo>
                <a:lnTo>
                  <a:pt x="576262" y="840582"/>
                </a:lnTo>
                <a:lnTo>
                  <a:pt x="576262" y="864395"/>
                </a:lnTo>
                <a:lnTo>
                  <a:pt x="561975" y="850107"/>
                </a:lnTo>
                <a:lnTo>
                  <a:pt x="540543" y="842963"/>
                </a:lnTo>
                <a:lnTo>
                  <a:pt x="516731" y="845345"/>
                </a:lnTo>
                <a:lnTo>
                  <a:pt x="509587" y="866776"/>
                </a:lnTo>
                <a:lnTo>
                  <a:pt x="497681" y="871538"/>
                </a:lnTo>
                <a:lnTo>
                  <a:pt x="478631" y="871538"/>
                </a:lnTo>
                <a:lnTo>
                  <a:pt x="450056" y="881063"/>
                </a:lnTo>
                <a:lnTo>
                  <a:pt x="435768" y="904876"/>
                </a:lnTo>
                <a:lnTo>
                  <a:pt x="442912" y="912020"/>
                </a:lnTo>
                <a:lnTo>
                  <a:pt x="483393" y="890588"/>
                </a:lnTo>
                <a:lnTo>
                  <a:pt x="504825" y="895351"/>
                </a:lnTo>
                <a:lnTo>
                  <a:pt x="535781" y="883445"/>
                </a:lnTo>
                <a:lnTo>
                  <a:pt x="569118" y="909638"/>
                </a:lnTo>
                <a:lnTo>
                  <a:pt x="578643" y="935832"/>
                </a:lnTo>
                <a:lnTo>
                  <a:pt x="607218" y="928688"/>
                </a:lnTo>
                <a:lnTo>
                  <a:pt x="623887" y="950120"/>
                </a:lnTo>
                <a:lnTo>
                  <a:pt x="661987" y="954882"/>
                </a:lnTo>
                <a:lnTo>
                  <a:pt x="721518" y="964407"/>
                </a:lnTo>
                <a:lnTo>
                  <a:pt x="762000" y="971551"/>
                </a:lnTo>
                <a:lnTo>
                  <a:pt x="762000" y="971551"/>
                </a:lnTo>
                <a:lnTo>
                  <a:pt x="781050" y="954882"/>
                </a:lnTo>
                <a:cubicBezTo>
                  <a:pt x="789781" y="950120"/>
                  <a:pt x="796528" y="957264"/>
                  <a:pt x="807243" y="954883"/>
                </a:cubicBezTo>
                <a:cubicBezTo>
                  <a:pt x="817958" y="952502"/>
                  <a:pt x="832643" y="940595"/>
                  <a:pt x="845343" y="940595"/>
                </a:cubicBezTo>
                <a:lnTo>
                  <a:pt x="838200" y="954882"/>
                </a:lnTo>
                <a:lnTo>
                  <a:pt x="828675" y="969170"/>
                </a:lnTo>
                <a:lnTo>
                  <a:pt x="840581" y="978695"/>
                </a:lnTo>
                <a:lnTo>
                  <a:pt x="816768" y="997745"/>
                </a:lnTo>
                <a:lnTo>
                  <a:pt x="814387" y="1019176"/>
                </a:lnTo>
                <a:lnTo>
                  <a:pt x="807243" y="1031082"/>
                </a:lnTo>
                <a:lnTo>
                  <a:pt x="781050" y="1035845"/>
                </a:lnTo>
                <a:lnTo>
                  <a:pt x="788193" y="1059657"/>
                </a:lnTo>
                <a:lnTo>
                  <a:pt x="757237" y="1064420"/>
                </a:lnTo>
                <a:lnTo>
                  <a:pt x="742950" y="1047751"/>
                </a:lnTo>
                <a:lnTo>
                  <a:pt x="711993" y="1050132"/>
                </a:lnTo>
                <a:lnTo>
                  <a:pt x="685800" y="1057276"/>
                </a:lnTo>
                <a:lnTo>
                  <a:pt x="659606" y="1054895"/>
                </a:lnTo>
                <a:lnTo>
                  <a:pt x="638175" y="1052513"/>
                </a:lnTo>
                <a:lnTo>
                  <a:pt x="638175" y="1038226"/>
                </a:lnTo>
                <a:lnTo>
                  <a:pt x="616743" y="1040607"/>
                </a:lnTo>
                <a:lnTo>
                  <a:pt x="595312" y="1045370"/>
                </a:lnTo>
                <a:lnTo>
                  <a:pt x="588168" y="1035845"/>
                </a:lnTo>
                <a:lnTo>
                  <a:pt x="588168" y="1023938"/>
                </a:lnTo>
                <a:lnTo>
                  <a:pt x="588168" y="1023938"/>
                </a:lnTo>
                <a:lnTo>
                  <a:pt x="642937" y="1009651"/>
                </a:lnTo>
                <a:lnTo>
                  <a:pt x="664368" y="992982"/>
                </a:lnTo>
                <a:lnTo>
                  <a:pt x="664368" y="992982"/>
                </a:lnTo>
                <a:lnTo>
                  <a:pt x="664368" y="992982"/>
                </a:lnTo>
                <a:lnTo>
                  <a:pt x="614362" y="992982"/>
                </a:lnTo>
                <a:lnTo>
                  <a:pt x="597693" y="995363"/>
                </a:lnTo>
                <a:lnTo>
                  <a:pt x="595312" y="973932"/>
                </a:lnTo>
                <a:lnTo>
                  <a:pt x="566737" y="971551"/>
                </a:lnTo>
                <a:lnTo>
                  <a:pt x="576262" y="992982"/>
                </a:lnTo>
                <a:lnTo>
                  <a:pt x="561975" y="997745"/>
                </a:lnTo>
                <a:lnTo>
                  <a:pt x="528637" y="992982"/>
                </a:lnTo>
                <a:lnTo>
                  <a:pt x="509587" y="995363"/>
                </a:lnTo>
                <a:lnTo>
                  <a:pt x="523875" y="1012032"/>
                </a:lnTo>
                <a:lnTo>
                  <a:pt x="533400" y="1023938"/>
                </a:lnTo>
                <a:lnTo>
                  <a:pt x="523875" y="1033463"/>
                </a:lnTo>
                <a:lnTo>
                  <a:pt x="523875" y="1033463"/>
                </a:lnTo>
                <a:lnTo>
                  <a:pt x="514350" y="1059657"/>
                </a:lnTo>
                <a:lnTo>
                  <a:pt x="485775" y="1081088"/>
                </a:lnTo>
                <a:lnTo>
                  <a:pt x="471487" y="1076326"/>
                </a:lnTo>
                <a:lnTo>
                  <a:pt x="454818" y="1090613"/>
                </a:lnTo>
                <a:lnTo>
                  <a:pt x="447675" y="1088232"/>
                </a:lnTo>
                <a:lnTo>
                  <a:pt x="450056" y="1064420"/>
                </a:lnTo>
                <a:lnTo>
                  <a:pt x="452437" y="1040607"/>
                </a:lnTo>
                <a:lnTo>
                  <a:pt x="442912" y="1035845"/>
                </a:lnTo>
                <a:lnTo>
                  <a:pt x="440531" y="1052513"/>
                </a:lnTo>
                <a:lnTo>
                  <a:pt x="433387" y="1066801"/>
                </a:lnTo>
                <a:lnTo>
                  <a:pt x="409575" y="1057276"/>
                </a:lnTo>
                <a:lnTo>
                  <a:pt x="400050" y="1054895"/>
                </a:lnTo>
                <a:lnTo>
                  <a:pt x="400050" y="1073945"/>
                </a:lnTo>
                <a:lnTo>
                  <a:pt x="421481" y="1092995"/>
                </a:lnTo>
                <a:lnTo>
                  <a:pt x="392906" y="1095376"/>
                </a:lnTo>
                <a:lnTo>
                  <a:pt x="388143" y="1104901"/>
                </a:lnTo>
                <a:lnTo>
                  <a:pt x="359568" y="1095376"/>
                </a:lnTo>
                <a:lnTo>
                  <a:pt x="359568" y="1114426"/>
                </a:lnTo>
                <a:lnTo>
                  <a:pt x="350043" y="1126332"/>
                </a:lnTo>
                <a:lnTo>
                  <a:pt x="340518" y="1126332"/>
                </a:lnTo>
                <a:lnTo>
                  <a:pt x="333375" y="1092995"/>
                </a:lnTo>
                <a:lnTo>
                  <a:pt x="307181" y="1078707"/>
                </a:lnTo>
                <a:lnTo>
                  <a:pt x="288131" y="1066801"/>
                </a:lnTo>
                <a:lnTo>
                  <a:pt x="295275" y="1016795"/>
                </a:lnTo>
                <a:lnTo>
                  <a:pt x="302418" y="983457"/>
                </a:lnTo>
                <a:lnTo>
                  <a:pt x="345281" y="959645"/>
                </a:lnTo>
                <a:lnTo>
                  <a:pt x="354806" y="942976"/>
                </a:lnTo>
                <a:lnTo>
                  <a:pt x="366712" y="916782"/>
                </a:lnTo>
                <a:lnTo>
                  <a:pt x="366712" y="916782"/>
                </a:lnTo>
                <a:lnTo>
                  <a:pt x="338137" y="923926"/>
                </a:lnTo>
                <a:lnTo>
                  <a:pt x="330993" y="900113"/>
                </a:lnTo>
                <a:lnTo>
                  <a:pt x="328612" y="921545"/>
                </a:lnTo>
                <a:lnTo>
                  <a:pt x="316706" y="954882"/>
                </a:lnTo>
                <a:lnTo>
                  <a:pt x="304800" y="947738"/>
                </a:lnTo>
                <a:lnTo>
                  <a:pt x="304800" y="923926"/>
                </a:lnTo>
                <a:lnTo>
                  <a:pt x="304800" y="912020"/>
                </a:lnTo>
                <a:lnTo>
                  <a:pt x="295275" y="900113"/>
                </a:lnTo>
                <a:lnTo>
                  <a:pt x="285750" y="907257"/>
                </a:lnTo>
                <a:lnTo>
                  <a:pt x="280987" y="942976"/>
                </a:lnTo>
                <a:lnTo>
                  <a:pt x="297656" y="962026"/>
                </a:lnTo>
                <a:lnTo>
                  <a:pt x="292893" y="981076"/>
                </a:lnTo>
                <a:lnTo>
                  <a:pt x="280987" y="1012032"/>
                </a:lnTo>
                <a:lnTo>
                  <a:pt x="266700" y="1035845"/>
                </a:lnTo>
                <a:lnTo>
                  <a:pt x="223837" y="1023938"/>
                </a:lnTo>
                <a:lnTo>
                  <a:pt x="216693" y="992982"/>
                </a:lnTo>
                <a:lnTo>
                  <a:pt x="173831" y="966788"/>
                </a:lnTo>
                <a:lnTo>
                  <a:pt x="121443" y="945357"/>
                </a:lnTo>
                <a:lnTo>
                  <a:pt x="78581" y="907257"/>
                </a:lnTo>
                <a:lnTo>
                  <a:pt x="52387" y="869157"/>
                </a:lnTo>
                <a:lnTo>
                  <a:pt x="28575" y="809626"/>
                </a:lnTo>
                <a:lnTo>
                  <a:pt x="16668" y="740570"/>
                </a:lnTo>
                <a:lnTo>
                  <a:pt x="19050" y="681038"/>
                </a:lnTo>
                <a:cubicBezTo>
                  <a:pt x="17462" y="624682"/>
                  <a:pt x="1588" y="556420"/>
                  <a:pt x="0" y="500064"/>
                </a:cubicBezTo>
                <a:cubicBezTo>
                  <a:pt x="793" y="334964"/>
                  <a:pt x="11112" y="165100"/>
                  <a:pt x="11905" y="0"/>
                </a:cubicBezTo>
                <a:lnTo>
                  <a:pt x="2059781" y="1"/>
                </a:lnTo>
                <a:close/>
              </a:path>
            </a:pathLst>
          </a:custGeom>
          <a:solidFill>
            <a:schemeClr val="tx2">
              <a:lumMod val="25000"/>
              <a:alpha val="40000"/>
            </a:scheme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183791" y="765908"/>
            <a:ext cx="469344" cy="934402"/>
          </a:xfrm>
          <a:custGeom>
            <a:avLst/>
            <a:gdLst>
              <a:gd name="connsiteX0" fmla="*/ 366712 w 509587"/>
              <a:gd name="connsiteY0" fmla="*/ 7144 h 397669"/>
              <a:gd name="connsiteX1" fmla="*/ 357187 w 509587"/>
              <a:gd name="connsiteY1" fmla="*/ 95250 h 397669"/>
              <a:gd name="connsiteX2" fmla="*/ 369093 w 509587"/>
              <a:gd name="connsiteY2" fmla="*/ 140494 h 397669"/>
              <a:gd name="connsiteX3" fmla="*/ 385762 w 509587"/>
              <a:gd name="connsiteY3" fmla="*/ 195263 h 397669"/>
              <a:gd name="connsiteX4" fmla="*/ 395287 w 509587"/>
              <a:gd name="connsiteY4" fmla="*/ 247650 h 397669"/>
              <a:gd name="connsiteX5" fmla="*/ 426243 w 509587"/>
              <a:gd name="connsiteY5" fmla="*/ 290513 h 397669"/>
              <a:gd name="connsiteX6" fmla="*/ 461962 w 509587"/>
              <a:gd name="connsiteY6" fmla="*/ 319088 h 397669"/>
              <a:gd name="connsiteX7" fmla="*/ 500062 w 509587"/>
              <a:gd name="connsiteY7" fmla="*/ 340519 h 397669"/>
              <a:gd name="connsiteX8" fmla="*/ 509587 w 509587"/>
              <a:gd name="connsiteY8" fmla="*/ 361950 h 397669"/>
              <a:gd name="connsiteX9" fmla="*/ 485775 w 509587"/>
              <a:gd name="connsiteY9" fmla="*/ 361950 h 397669"/>
              <a:gd name="connsiteX10" fmla="*/ 442912 w 509587"/>
              <a:gd name="connsiteY10" fmla="*/ 342900 h 397669"/>
              <a:gd name="connsiteX11" fmla="*/ 390525 w 509587"/>
              <a:gd name="connsiteY11" fmla="*/ 347663 h 397669"/>
              <a:gd name="connsiteX12" fmla="*/ 335756 w 509587"/>
              <a:gd name="connsiteY12" fmla="*/ 371475 h 397669"/>
              <a:gd name="connsiteX13" fmla="*/ 311943 w 509587"/>
              <a:gd name="connsiteY13" fmla="*/ 397669 h 397669"/>
              <a:gd name="connsiteX14" fmla="*/ 288131 w 509587"/>
              <a:gd name="connsiteY14" fmla="*/ 395288 h 397669"/>
              <a:gd name="connsiteX15" fmla="*/ 259556 w 509587"/>
              <a:gd name="connsiteY15" fmla="*/ 369094 h 397669"/>
              <a:gd name="connsiteX16" fmla="*/ 228600 w 509587"/>
              <a:gd name="connsiteY16" fmla="*/ 366713 h 397669"/>
              <a:gd name="connsiteX17" fmla="*/ 200025 w 509587"/>
              <a:gd name="connsiteY17" fmla="*/ 366713 h 397669"/>
              <a:gd name="connsiteX18" fmla="*/ 152400 w 509587"/>
              <a:gd name="connsiteY18" fmla="*/ 357188 h 397669"/>
              <a:gd name="connsiteX19" fmla="*/ 111918 w 509587"/>
              <a:gd name="connsiteY19" fmla="*/ 345281 h 397669"/>
              <a:gd name="connsiteX20" fmla="*/ 80962 w 509587"/>
              <a:gd name="connsiteY20" fmla="*/ 302419 h 397669"/>
              <a:gd name="connsiteX21" fmla="*/ 59531 w 509587"/>
              <a:gd name="connsiteY21" fmla="*/ 280988 h 397669"/>
              <a:gd name="connsiteX22" fmla="*/ 38100 w 509587"/>
              <a:gd name="connsiteY22" fmla="*/ 264319 h 397669"/>
              <a:gd name="connsiteX23" fmla="*/ 14287 w 509587"/>
              <a:gd name="connsiteY23" fmla="*/ 192881 h 397669"/>
              <a:gd name="connsiteX24" fmla="*/ 0 w 509587"/>
              <a:gd name="connsiteY24" fmla="*/ 64294 h 397669"/>
              <a:gd name="connsiteX25" fmla="*/ 0 w 509587"/>
              <a:gd name="connsiteY25" fmla="*/ 0 h 397669"/>
              <a:gd name="connsiteX26" fmla="*/ 366712 w 509587"/>
              <a:gd name="connsiteY26" fmla="*/ 7144 h 397669"/>
              <a:gd name="connsiteX0" fmla="*/ 378618 w 521493"/>
              <a:gd name="connsiteY0" fmla="*/ 645319 h 1035844"/>
              <a:gd name="connsiteX1" fmla="*/ 369093 w 521493"/>
              <a:gd name="connsiteY1" fmla="*/ 733425 h 1035844"/>
              <a:gd name="connsiteX2" fmla="*/ 380999 w 521493"/>
              <a:gd name="connsiteY2" fmla="*/ 778669 h 1035844"/>
              <a:gd name="connsiteX3" fmla="*/ 397668 w 521493"/>
              <a:gd name="connsiteY3" fmla="*/ 833438 h 1035844"/>
              <a:gd name="connsiteX4" fmla="*/ 407193 w 521493"/>
              <a:gd name="connsiteY4" fmla="*/ 885825 h 1035844"/>
              <a:gd name="connsiteX5" fmla="*/ 438149 w 521493"/>
              <a:gd name="connsiteY5" fmla="*/ 928688 h 1035844"/>
              <a:gd name="connsiteX6" fmla="*/ 473868 w 521493"/>
              <a:gd name="connsiteY6" fmla="*/ 957263 h 1035844"/>
              <a:gd name="connsiteX7" fmla="*/ 511968 w 521493"/>
              <a:gd name="connsiteY7" fmla="*/ 978694 h 1035844"/>
              <a:gd name="connsiteX8" fmla="*/ 521493 w 521493"/>
              <a:gd name="connsiteY8" fmla="*/ 1000125 h 1035844"/>
              <a:gd name="connsiteX9" fmla="*/ 497681 w 521493"/>
              <a:gd name="connsiteY9" fmla="*/ 1000125 h 1035844"/>
              <a:gd name="connsiteX10" fmla="*/ 454818 w 521493"/>
              <a:gd name="connsiteY10" fmla="*/ 981075 h 1035844"/>
              <a:gd name="connsiteX11" fmla="*/ 402431 w 521493"/>
              <a:gd name="connsiteY11" fmla="*/ 985838 h 1035844"/>
              <a:gd name="connsiteX12" fmla="*/ 347662 w 521493"/>
              <a:gd name="connsiteY12" fmla="*/ 1009650 h 1035844"/>
              <a:gd name="connsiteX13" fmla="*/ 323849 w 521493"/>
              <a:gd name="connsiteY13" fmla="*/ 1035844 h 1035844"/>
              <a:gd name="connsiteX14" fmla="*/ 300037 w 521493"/>
              <a:gd name="connsiteY14" fmla="*/ 1033463 h 1035844"/>
              <a:gd name="connsiteX15" fmla="*/ 271462 w 521493"/>
              <a:gd name="connsiteY15" fmla="*/ 1007269 h 1035844"/>
              <a:gd name="connsiteX16" fmla="*/ 240506 w 521493"/>
              <a:gd name="connsiteY16" fmla="*/ 1004888 h 1035844"/>
              <a:gd name="connsiteX17" fmla="*/ 211931 w 521493"/>
              <a:gd name="connsiteY17" fmla="*/ 1004888 h 1035844"/>
              <a:gd name="connsiteX18" fmla="*/ 164306 w 521493"/>
              <a:gd name="connsiteY18" fmla="*/ 995363 h 1035844"/>
              <a:gd name="connsiteX19" fmla="*/ 123824 w 521493"/>
              <a:gd name="connsiteY19" fmla="*/ 983456 h 1035844"/>
              <a:gd name="connsiteX20" fmla="*/ 92868 w 521493"/>
              <a:gd name="connsiteY20" fmla="*/ 940594 h 1035844"/>
              <a:gd name="connsiteX21" fmla="*/ 71437 w 521493"/>
              <a:gd name="connsiteY21" fmla="*/ 919163 h 1035844"/>
              <a:gd name="connsiteX22" fmla="*/ 50006 w 521493"/>
              <a:gd name="connsiteY22" fmla="*/ 902494 h 1035844"/>
              <a:gd name="connsiteX23" fmla="*/ 26193 w 521493"/>
              <a:gd name="connsiteY23" fmla="*/ 831056 h 1035844"/>
              <a:gd name="connsiteX24" fmla="*/ 11906 w 521493"/>
              <a:gd name="connsiteY24" fmla="*/ 702469 h 1035844"/>
              <a:gd name="connsiteX25" fmla="*/ 0 w 521493"/>
              <a:gd name="connsiteY25" fmla="*/ 0 h 1035844"/>
              <a:gd name="connsiteX26" fmla="*/ 378618 w 521493"/>
              <a:gd name="connsiteY26" fmla="*/ 645319 h 1035844"/>
              <a:gd name="connsiteX0" fmla="*/ 435768 w 521493"/>
              <a:gd name="connsiteY0" fmla="*/ 9526 h 1035844"/>
              <a:gd name="connsiteX1" fmla="*/ 369093 w 521493"/>
              <a:gd name="connsiteY1" fmla="*/ 733425 h 1035844"/>
              <a:gd name="connsiteX2" fmla="*/ 380999 w 521493"/>
              <a:gd name="connsiteY2" fmla="*/ 778669 h 1035844"/>
              <a:gd name="connsiteX3" fmla="*/ 397668 w 521493"/>
              <a:gd name="connsiteY3" fmla="*/ 833438 h 1035844"/>
              <a:gd name="connsiteX4" fmla="*/ 407193 w 521493"/>
              <a:gd name="connsiteY4" fmla="*/ 885825 h 1035844"/>
              <a:gd name="connsiteX5" fmla="*/ 438149 w 521493"/>
              <a:gd name="connsiteY5" fmla="*/ 928688 h 1035844"/>
              <a:gd name="connsiteX6" fmla="*/ 473868 w 521493"/>
              <a:gd name="connsiteY6" fmla="*/ 957263 h 1035844"/>
              <a:gd name="connsiteX7" fmla="*/ 511968 w 521493"/>
              <a:gd name="connsiteY7" fmla="*/ 978694 h 1035844"/>
              <a:gd name="connsiteX8" fmla="*/ 521493 w 521493"/>
              <a:gd name="connsiteY8" fmla="*/ 1000125 h 1035844"/>
              <a:gd name="connsiteX9" fmla="*/ 497681 w 521493"/>
              <a:gd name="connsiteY9" fmla="*/ 1000125 h 1035844"/>
              <a:gd name="connsiteX10" fmla="*/ 454818 w 521493"/>
              <a:gd name="connsiteY10" fmla="*/ 981075 h 1035844"/>
              <a:gd name="connsiteX11" fmla="*/ 402431 w 521493"/>
              <a:gd name="connsiteY11" fmla="*/ 985838 h 1035844"/>
              <a:gd name="connsiteX12" fmla="*/ 347662 w 521493"/>
              <a:gd name="connsiteY12" fmla="*/ 1009650 h 1035844"/>
              <a:gd name="connsiteX13" fmla="*/ 323849 w 521493"/>
              <a:gd name="connsiteY13" fmla="*/ 1035844 h 1035844"/>
              <a:gd name="connsiteX14" fmla="*/ 300037 w 521493"/>
              <a:gd name="connsiteY14" fmla="*/ 1033463 h 1035844"/>
              <a:gd name="connsiteX15" fmla="*/ 271462 w 521493"/>
              <a:gd name="connsiteY15" fmla="*/ 1007269 h 1035844"/>
              <a:gd name="connsiteX16" fmla="*/ 240506 w 521493"/>
              <a:gd name="connsiteY16" fmla="*/ 1004888 h 1035844"/>
              <a:gd name="connsiteX17" fmla="*/ 211931 w 521493"/>
              <a:gd name="connsiteY17" fmla="*/ 1004888 h 1035844"/>
              <a:gd name="connsiteX18" fmla="*/ 164306 w 521493"/>
              <a:gd name="connsiteY18" fmla="*/ 995363 h 1035844"/>
              <a:gd name="connsiteX19" fmla="*/ 123824 w 521493"/>
              <a:gd name="connsiteY19" fmla="*/ 983456 h 1035844"/>
              <a:gd name="connsiteX20" fmla="*/ 92868 w 521493"/>
              <a:gd name="connsiteY20" fmla="*/ 940594 h 1035844"/>
              <a:gd name="connsiteX21" fmla="*/ 71437 w 521493"/>
              <a:gd name="connsiteY21" fmla="*/ 919163 h 1035844"/>
              <a:gd name="connsiteX22" fmla="*/ 50006 w 521493"/>
              <a:gd name="connsiteY22" fmla="*/ 902494 h 1035844"/>
              <a:gd name="connsiteX23" fmla="*/ 26193 w 521493"/>
              <a:gd name="connsiteY23" fmla="*/ 831056 h 1035844"/>
              <a:gd name="connsiteX24" fmla="*/ 11906 w 521493"/>
              <a:gd name="connsiteY24" fmla="*/ 702469 h 1035844"/>
              <a:gd name="connsiteX25" fmla="*/ 0 w 521493"/>
              <a:gd name="connsiteY25" fmla="*/ 0 h 1035844"/>
              <a:gd name="connsiteX26" fmla="*/ 435768 w 521493"/>
              <a:gd name="connsiteY26" fmla="*/ 9526 h 1035844"/>
              <a:gd name="connsiteX0" fmla="*/ 435768 w 521493"/>
              <a:gd name="connsiteY0" fmla="*/ 9526 h 1035844"/>
              <a:gd name="connsiteX1" fmla="*/ 426243 w 521493"/>
              <a:gd name="connsiteY1" fmla="*/ 340519 h 1035844"/>
              <a:gd name="connsiteX2" fmla="*/ 369093 w 521493"/>
              <a:gd name="connsiteY2" fmla="*/ 733425 h 1035844"/>
              <a:gd name="connsiteX3" fmla="*/ 380999 w 521493"/>
              <a:gd name="connsiteY3" fmla="*/ 778669 h 1035844"/>
              <a:gd name="connsiteX4" fmla="*/ 397668 w 521493"/>
              <a:gd name="connsiteY4" fmla="*/ 833438 h 1035844"/>
              <a:gd name="connsiteX5" fmla="*/ 407193 w 521493"/>
              <a:gd name="connsiteY5" fmla="*/ 885825 h 1035844"/>
              <a:gd name="connsiteX6" fmla="*/ 438149 w 521493"/>
              <a:gd name="connsiteY6" fmla="*/ 928688 h 1035844"/>
              <a:gd name="connsiteX7" fmla="*/ 473868 w 521493"/>
              <a:gd name="connsiteY7" fmla="*/ 957263 h 1035844"/>
              <a:gd name="connsiteX8" fmla="*/ 511968 w 521493"/>
              <a:gd name="connsiteY8" fmla="*/ 978694 h 1035844"/>
              <a:gd name="connsiteX9" fmla="*/ 521493 w 521493"/>
              <a:gd name="connsiteY9" fmla="*/ 1000125 h 1035844"/>
              <a:gd name="connsiteX10" fmla="*/ 497681 w 521493"/>
              <a:gd name="connsiteY10" fmla="*/ 1000125 h 1035844"/>
              <a:gd name="connsiteX11" fmla="*/ 454818 w 521493"/>
              <a:gd name="connsiteY11" fmla="*/ 981075 h 1035844"/>
              <a:gd name="connsiteX12" fmla="*/ 402431 w 521493"/>
              <a:gd name="connsiteY12" fmla="*/ 985838 h 1035844"/>
              <a:gd name="connsiteX13" fmla="*/ 347662 w 521493"/>
              <a:gd name="connsiteY13" fmla="*/ 1009650 h 1035844"/>
              <a:gd name="connsiteX14" fmla="*/ 323849 w 521493"/>
              <a:gd name="connsiteY14" fmla="*/ 1035844 h 1035844"/>
              <a:gd name="connsiteX15" fmla="*/ 300037 w 521493"/>
              <a:gd name="connsiteY15" fmla="*/ 1033463 h 1035844"/>
              <a:gd name="connsiteX16" fmla="*/ 271462 w 521493"/>
              <a:gd name="connsiteY16" fmla="*/ 1007269 h 1035844"/>
              <a:gd name="connsiteX17" fmla="*/ 240506 w 521493"/>
              <a:gd name="connsiteY17" fmla="*/ 1004888 h 1035844"/>
              <a:gd name="connsiteX18" fmla="*/ 211931 w 521493"/>
              <a:gd name="connsiteY18" fmla="*/ 1004888 h 1035844"/>
              <a:gd name="connsiteX19" fmla="*/ 164306 w 521493"/>
              <a:gd name="connsiteY19" fmla="*/ 995363 h 1035844"/>
              <a:gd name="connsiteX20" fmla="*/ 123824 w 521493"/>
              <a:gd name="connsiteY20" fmla="*/ 983456 h 1035844"/>
              <a:gd name="connsiteX21" fmla="*/ 92868 w 521493"/>
              <a:gd name="connsiteY21" fmla="*/ 940594 h 1035844"/>
              <a:gd name="connsiteX22" fmla="*/ 71437 w 521493"/>
              <a:gd name="connsiteY22" fmla="*/ 919163 h 1035844"/>
              <a:gd name="connsiteX23" fmla="*/ 50006 w 521493"/>
              <a:gd name="connsiteY23" fmla="*/ 902494 h 1035844"/>
              <a:gd name="connsiteX24" fmla="*/ 26193 w 521493"/>
              <a:gd name="connsiteY24" fmla="*/ 831056 h 1035844"/>
              <a:gd name="connsiteX25" fmla="*/ 11906 w 521493"/>
              <a:gd name="connsiteY25" fmla="*/ 702469 h 1035844"/>
              <a:gd name="connsiteX26" fmla="*/ 0 w 521493"/>
              <a:gd name="connsiteY26" fmla="*/ 0 h 1035844"/>
              <a:gd name="connsiteX27" fmla="*/ 435768 w 521493"/>
              <a:gd name="connsiteY27" fmla="*/ 9526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369093 w 521493"/>
              <a:gd name="connsiteY2" fmla="*/ 733425 h 1035844"/>
              <a:gd name="connsiteX3" fmla="*/ 380999 w 521493"/>
              <a:gd name="connsiteY3" fmla="*/ 778669 h 1035844"/>
              <a:gd name="connsiteX4" fmla="*/ 397668 w 521493"/>
              <a:gd name="connsiteY4" fmla="*/ 833438 h 1035844"/>
              <a:gd name="connsiteX5" fmla="*/ 407193 w 521493"/>
              <a:gd name="connsiteY5" fmla="*/ 885825 h 1035844"/>
              <a:gd name="connsiteX6" fmla="*/ 438149 w 521493"/>
              <a:gd name="connsiteY6" fmla="*/ 928688 h 1035844"/>
              <a:gd name="connsiteX7" fmla="*/ 473868 w 521493"/>
              <a:gd name="connsiteY7" fmla="*/ 957263 h 1035844"/>
              <a:gd name="connsiteX8" fmla="*/ 511968 w 521493"/>
              <a:gd name="connsiteY8" fmla="*/ 978694 h 1035844"/>
              <a:gd name="connsiteX9" fmla="*/ 521493 w 521493"/>
              <a:gd name="connsiteY9" fmla="*/ 1000125 h 1035844"/>
              <a:gd name="connsiteX10" fmla="*/ 497681 w 521493"/>
              <a:gd name="connsiteY10" fmla="*/ 1000125 h 1035844"/>
              <a:gd name="connsiteX11" fmla="*/ 454818 w 521493"/>
              <a:gd name="connsiteY11" fmla="*/ 981075 h 1035844"/>
              <a:gd name="connsiteX12" fmla="*/ 402431 w 521493"/>
              <a:gd name="connsiteY12" fmla="*/ 985838 h 1035844"/>
              <a:gd name="connsiteX13" fmla="*/ 347662 w 521493"/>
              <a:gd name="connsiteY13" fmla="*/ 1009650 h 1035844"/>
              <a:gd name="connsiteX14" fmla="*/ 323849 w 521493"/>
              <a:gd name="connsiteY14" fmla="*/ 1035844 h 1035844"/>
              <a:gd name="connsiteX15" fmla="*/ 300037 w 521493"/>
              <a:gd name="connsiteY15" fmla="*/ 1033463 h 1035844"/>
              <a:gd name="connsiteX16" fmla="*/ 271462 w 521493"/>
              <a:gd name="connsiteY16" fmla="*/ 1007269 h 1035844"/>
              <a:gd name="connsiteX17" fmla="*/ 240506 w 521493"/>
              <a:gd name="connsiteY17" fmla="*/ 1004888 h 1035844"/>
              <a:gd name="connsiteX18" fmla="*/ 211931 w 521493"/>
              <a:gd name="connsiteY18" fmla="*/ 1004888 h 1035844"/>
              <a:gd name="connsiteX19" fmla="*/ 164306 w 521493"/>
              <a:gd name="connsiteY19" fmla="*/ 995363 h 1035844"/>
              <a:gd name="connsiteX20" fmla="*/ 123824 w 521493"/>
              <a:gd name="connsiteY20" fmla="*/ 983456 h 1035844"/>
              <a:gd name="connsiteX21" fmla="*/ 92868 w 521493"/>
              <a:gd name="connsiteY21" fmla="*/ 940594 h 1035844"/>
              <a:gd name="connsiteX22" fmla="*/ 71437 w 521493"/>
              <a:gd name="connsiteY22" fmla="*/ 919163 h 1035844"/>
              <a:gd name="connsiteX23" fmla="*/ 50006 w 521493"/>
              <a:gd name="connsiteY23" fmla="*/ 902494 h 1035844"/>
              <a:gd name="connsiteX24" fmla="*/ 26193 w 521493"/>
              <a:gd name="connsiteY24" fmla="*/ 831056 h 1035844"/>
              <a:gd name="connsiteX25" fmla="*/ 11906 w 521493"/>
              <a:gd name="connsiteY25" fmla="*/ 702469 h 1035844"/>
              <a:gd name="connsiteX26" fmla="*/ 0 w 521493"/>
              <a:gd name="connsiteY26" fmla="*/ 0 h 1035844"/>
              <a:gd name="connsiteX27" fmla="*/ 440531 w 521493"/>
              <a:gd name="connsiteY27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23862 w 521493"/>
              <a:gd name="connsiteY2" fmla="*/ 483394 h 1035844"/>
              <a:gd name="connsiteX3" fmla="*/ 369093 w 521493"/>
              <a:gd name="connsiteY3" fmla="*/ 733425 h 1035844"/>
              <a:gd name="connsiteX4" fmla="*/ 380999 w 521493"/>
              <a:gd name="connsiteY4" fmla="*/ 778669 h 1035844"/>
              <a:gd name="connsiteX5" fmla="*/ 397668 w 521493"/>
              <a:gd name="connsiteY5" fmla="*/ 833438 h 1035844"/>
              <a:gd name="connsiteX6" fmla="*/ 407193 w 521493"/>
              <a:gd name="connsiteY6" fmla="*/ 885825 h 1035844"/>
              <a:gd name="connsiteX7" fmla="*/ 438149 w 521493"/>
              <a:gd name="connsiteY7" fmla="*/ 928688 h 1035844"/>
              <a:gd name="connsiteX8" fmla="*/ 473868 w 521493"/>
              <a:gd name="connsiteY8" fmla="*/ 957263 h 1035844"/>
              <a:gd name="connsiteX9" fmla="*/ 511968 w 521493"/>
              <a:gd name="connsiteY9" fmla="*/ 978694 h 1035844"/>
              <a:gd name="connsiteX10" fmla="*/ 521493 w 521493"/>
              <a:gd name="connsiteY10" fmla="*/ 1000125 h 1035844"/>
              <a:gd name="connsiteX11" fmla="*/ 497681 w 521493"/>
              <a:gd name="connsiteY11" fmla="*/ 1000125 h 1035844"/>
              <a:gd name="connsiteX12" fmla="*/ 454818 w 521493"/>
              <a:gd name="connsiteY12" fmla="*/ 981075 h 1035844"/>
              <a:gd name="connsiteX13" fmla="*/ 402431 w 521493"/>
              <a:gd name="connsiteY13" fmla="*/ 985838 h 1035844"/>
              <a:gd name="connsiteX14" fmla="*/ 347662 w 521493"/>
              <a:gd name="connsiteY14" fmla="*/ 1009650 h 1035844"/>
              <a:gd name="connsiteX15" fmla="*/ 323849 w 521493"/>
              <a:gd name="connsiteY15" fmla="*/ 1035844 h 1035844"/>
              <a:gd name="connsiteX16" fmla="*/ 300037 w 521493"/>
              <a:gd name="connsiteY16" fmla="*/ 1033463 h 1035844"/>
              <a:gd name="connsiteX17" fmla="*/ 271462 w 521493"/>
              <a:gd name="connsiteY17" fmla="*/ 1007269 h 1035844"/>
              <a:gd name="connsiteX18" fmla="*/ 240506 w 521493"/>
              <a:gd name="connsiteY18" fmla="*/ 1004888 h 1035844"/>
              <a:gd name="connsiteX19" fmla="*/ 211931 w 521493"/>
              <a:gd name="connsiteY19" fmla="*/ 1004888 h 1035844"/>
              <a:gd name="connsiteX20" fmla="*/ 164306 w 521493"/>
              <a:gd name="connsiteY20" fmla="*/ 995363 h 1035844"/>
              <a:gd name="connsiteX21" fmla="*/ 123824 w 521493"/>
              <a:gd name="connsiteY21" fmla="*/ 983456 h 1035844"/>
              <a:gd name="connsiteX22" fmla="*/ 92868 w 521493"/>
              <a:gd name="connsiteY22" fmla="*/ 940594 h 1035844"/>
              <a:gd name="connsiteX23" fmla="*/ 71437 w 521493"/>
              <a:gd name="connsiteY23" fmla="*/ 919163 h 1035844"/>
              <a:gd name="connsiteX24" fmla="*/ 50006 w 521493"/>
              <a:gd name="connsiteY24" fmla="*/ 902494 h 1035844"/>
              <a:gd name="connsiteX25" fmla="*/ 26193 w 521493"/>
              <a:gd name="connsiteY25" fmla="*/ 831056 h 1035844"/>
              <a:gd name="connsiteX26" fmla="*/ 11906 w 521493"/>
              <a:gd name="connsiteY26" fmla="*/ 702469 h 1035844"/>
              <a:gd name="connsiteX27" fmla="*/ 0 w 521493"/>
              <a:gd name="connsiteY27" fmla="*/ 0 h 1035844"/>
              <a:gd name="connsiteX28" fmla="*/ 440531 w 521493"/>
              <a:gd name="connsiteY28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23862 w 521493"/>
              <a:gd name="connsiteY2" fmla="*/ 483394 h 1035844"/>
              <a:gd name="connsiteX3" fmla="*/ 421481 w 521493"/>
              <a:gd name="connsiteY3" fmla="*/ 597694 h 1035844"/>
              <a:gd name="connsiteX4" fmla="*/ 369093 w 521493"/>
              <a:gd name="connsiteY4" fmla="*/ 733425 h 1035844"/>
              <a:gd name="connsiteX5" fmla="*/ 380999 w 521493"/>
              <a:gd name="connsiteY5" fmla="*/ 778669 h 1035844"/>
              <a:gd name="connsiteX6" fmla="*/ 397668 w 521493"/>
              <a:gd name="connsiteY6" fmla="*/ 833438 h 1035844"/>
              <a:gd name="connsiteX7" fmla="*/ 407193 w 521493"/>
              <a:gd name="connsiteY7" fmla="*/ 885825 h 1035844"/>
              <a:gd name="connsiteX8" fmla="*/ 438149 w 521493"/>
              <a:gd name="connsiteY8" fmla="*/ 928688 h 1035844"/>
              <a:gd name="connsiteX9" fmla="*/ 473868 w 521493"/>
              <a:gd name="connsiteY9" fmla="*/ 957263 h 1035844"/>
              <a:gd name="connsiteX10" fmla="*/ 511968 w 521493"/>
              <a:gd name="connsiteY10" fmla="*/ 978694 h 1035844"/>
              <a:gd name="connsiteX11" fmla="*/ 521493 w 521493"/>
              <a:gd name="connsiteY11" fmla="*/ 1000125 h 1035844"/>
              <a:gd name="connsiteX12" fmla="*/ 497681 w 521493"/>
              <a:gd name="connsiteY12" fmla="*/ 1000125 h 1035844"/>
              <a:gd name="connsiteX13" fmla="*/ 454818 w 521493"/>
              <a:gd name="connsiteY13" fmla="*/ 981075 h 1035844"/>
              <a:gd name="connsiteX14" fmla="*/ 402431 w 521493"/>
              <a:gd name="connsiteY14" fmla="*/ 985838 h 1035844"/>
              <a:gd name="connsiteX15" fmla="*/ 347662 w 521493"/>
              <a:gd name="connsiteY15" fmla="*/ 1009650 h 1035844"/>
              <a:gd name="connsiteX16" fmla="*/ 323849 w 521493"/>
              <a:gd name="connsiteY16" fmla="*/ 1035844 h 1035844"/>
              <a:gd name="connsiteX17" fmla="*/ 300037 w 521493"/>
              <a:gd name="connsiteY17" fmla="*/ 1033463 h 1035844"/>
              <a:gd name="connsiteX18" fmla="*/ 271462 w 521493"/>
              <a:gd name="connsiteY18" fmla="*/ 1007269 h 1035844"/>
              <a:gd name="connsiteX19" fmla="*/ 240506 w 521493"/>
              <a:gd name="connsiteY19" fmla="*/ 1004888 h 1035844"/>
              <a:gd name="connsiteX20" fmla="*/ 211931 w 521493"/>
              <a:gd name="connsiteY20" fmla="*/ 1004888 h 1035844"/>
              <a:gd name="connsiteX21" fmla="*/ 164306 w 521493"/>
              <a:gd name="connsiteY21" fmla="*/ 995363 h 1035844"/>
              <a:gd name="connsiteX22" fmla="*/ 123824 w 521493"/>
              <a:gd name="connsiteY22" fmla="*/ 983456 h 1035844"/>
              <a:gd name="connsiteX23" fmla="*/ 92868 w 521493"/>
              <a:gd name="connsiteY23" fmla="*/ 940594 h 1035844"/>
              <a:gd name="connsiteX24" fmla="*/ 71437 w 521493"/>
              <a:gd name="connsiteY24" fmla="*/ 919163 h 1035844"/>
              <a:gd name="connsiteX25" fmla="*/ 50006 w 521493"/>
              <a:gd name="connsiteY25" fmla="*/ 902494 h 1035844"/>
              <a:gd name="connsiteX26" fmla="*/ 26193 w 521493"/>
              <a:gd name="connsiteY26" fmla="*/ 831056 h 1035844"/>
              <a:gd name="connsiteX27" fmla="*/ 11906 w 521493"/>
              <a:gd name="connsiteY27" fmla="*/ 702469 h 1035844"/>
              <a:gd name="connsiteX28" fmla="*/ 0 w 521493"/>
              <a:gd name="connsiteY28" fmla="*/ 0 h 1035844"/>
              <a:gd name="connsiteX29" fmla="*/ 440531 w 521493"/>
              <a:gd name="connsiteY29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23862 w 521493"/>
              <a:gd name="connsiteY2" fmla="*/ 483394 h 1035844"/>
              <a:gd name="connsiteX3" fmla="*/ 421481 w 521493"/>
              <a:gd name="connsiteY3" fmla="*/ 597694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0 w 521493"/>
              <a:gd name="connsiteY29" fmla="*/ 0 h 1035844"/>
              <a:gd name="connsiteX30" fmla="*/ 440531 w 521493"/>
              <a:gd name="connsiteY30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23862 w 521493"/>
              <a:gd name="connsiteY2" fmla="*/ 483394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0 w 521493"/>
              <a:gd name="connsiteY29" fmla="*/ 0 h 1035844"/>
              <a:gd name="connsiteX30" fmla="*/ 440531 w 521493"/>
              <a:gd name="connsiteY30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0 w 521493"/>
              <a:gd name="connsiteY29" fmla="*/ 0 h 1035844"/>
              <a:gd name="connsiteX30" fmla="*/ 440531 w 521493"/>
              <a:gd name="connsiteY30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26193 w 521493"/>
              <a:gd name="connsiteY29" fmla="*/ 531019 h 1035844"/>
              <a:gd name="connsiteX30" fmla="*/ 0 w 521493"/>
              <a:gd name="connsiteY30" fmla="*/ 0 h 1035844"/>
              <a:gd name="connsiteX31" fmla="*/ 440531 w 521493"/>
              <a:gd name="connsiteY31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26193 w 521493"/>
              <a:gd name="connsiteY29" fmla="*/ 531019 h 1035844"/>
              <a:gd name="connsiteX30" fmla="*/ 40481 w 521493"/>
              <a:gd name="connsiteY30" fmla="*/ 411956 h 1035844"/>
              <a:gd name="connsiteX31" fmla="*/ 0 w 521493"/>
              <a:gd name="connsiteY31" fmla="*/ 0 h 1035844"/>
              <a:gd name="connsiteX32" fmla="*/ 440531 w 521493"/>
              <a:gd name="connsiteY32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26193 w 521493"/>
              <a:gd name="connsiteY29" fmla="*/ 531019 h 1035844"/>
              <a:gd name="connsiteX30" fmla="*/ 40481 w 521493"/>
              <a:gd name="connsiteY30" fmla="*/ 411956 h 1035844"/>
              <a:gd name="connsiteX31" fmla="*/ 47624 w 521493"/>
              <a:gd name="connsiteY31" fmla="*/ 230981 h 1035844"/>
              <a:gd name="connsiteX32" fmla="*/ 0 w 521493"/>
              <a:gd name="connsiteY32" fmla="*/ 0 h 1035844"/>
              <a:gd name="connsiteX33" fmla="*/ 440531 w 521493"/>
              <a:gd name="connsiteY33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26193 w 521493"/>
              <a:gd name="connsiteY29" fmla="*/ 531019 h 1035844"/>
              <a:gd name="connsiteX30" fmla="*/ 40481 w 521493"/>
              <a:gd name="connsiteY30" fmla="*/ 411956 h 1035844"/>
              <a:gd name="connsiteX31" fmla="*/ 47624 w 521493"/>
              <a:gd name="connsiteY31" fmla="*/ 230981 h 1035844"/>
              <a:gd name="connsiteX32" fmla="*/ 42862 w 521493"/>
              <a:gd name="connsiteY32" fmla="*/ 109538 h 1035844"/>
              <a:gd name="connsiteX33" fmla="*/ 0 w 521493"/>
              <a:gd name="connsiteY33" fmla="*/ 0 h 1035844"/>
              <a:gd name="connsiteX34" fmla="*/ 440531 w 521493"/>
              <a:gd name="connsiteY34" fmla="*/ 1 h 1035844"/>
              <a:gd name="connsiteX0" fmla="*/ 440531 w 521493"/>
              <a:gd name="connsiteY0" fmla="*/ 1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26193 w 521493"/>
              <a:gd name="connsiteY29" fmla="*/ 531019 h 1035844"/>
              <a:gd name="connsiteX30" fmla="*/ 40481 w 521493"/>
              <a:gd name="connsiteY30" fmla="*/ 411956 h 1035844"/>
              <a:gd name="connsiteX31" fmla="*/ 64293 w 521493"/>
              <a:gd name="connsiteY31" fmla="*/ 304800 h 1035844"/>
              <a:gd name="connsiteX32" fmla="*/ 47624 w 521493"/>
              <a:gd name="connsiteY32" fmla="*/ 230981 h 1035844"/>
              <a:gd name="connsiteX33" fmla="*/ 42862 w 521493"/>
              <a:gd name="connsiteY33" fmla="*/ 109538 h 1035844"/>
              <a:gd name="connsiteX34" fmla="*/ 0 w 521493"/>
              <a:gd name="connsiteY34" fmla="*/ 0 h 1035844"/>
              <a:gd name="connsiteX35" fmla="*/ 440531 w 521493"/>
              <a:gd name="connsiteY35" fmla="*/ 1 h 1035844"/>
              <a:gd name="connsiteX0" fmla="*/ 435769 w 521493"/>
              <a:gd name="connsiteY0" fmla="*/ 4764 h 1035844"/>
              <a:gd name="connsiteX1" fmla="*/ 426243 w 521493"/>
              <a:gd name="connsiteY1" fmla="*/ 340519 h 1035844"/>
              <a:gd name="connsiteX2" fmla="*/ 409574 w 521493"/>
              <a:gd name="connsiteY2" fmla="*/ 452438 h 1035844"/>
              <a:gd name="connsiteX3" fmla="*/ 402431 w 521493"/>
              <a:gd name="connsiteY3" fmla="*/ 554832 h 1035844"/>
              <a:gd name="connsiteX4" fmla="*/ 388143 w 521493"/>
              <a:gd name="connsiteY4" fmla="*/ 642938 h 1035844"/>
              <a:gd name="connsiteX5" fmla="*/ 369093 w 521493"/>
              <a:gd name="connsiteY5" fmla="*/ 733425 h 1035844"/>
              <a:gd name="connsiteX6" fmla="*/ 380999 w 521493"/>
              <a:gd name="connsiteY6" fmla="*/ 778669 h 1035844"/>
              <a:gd name="connsiteX7" fmla="*/ 397668 w 521493"/>
              <a:gd name="connsiteY7" fmla="*/ 833438 h 1035844"/>
              <a:gd name="connsiteX8" fmla="*/ 407193 w 521493"/>
              <a:gd name="connsiteY8" fmla="*/ 885825 h 1035844"/>
              <a:gd name="connsiteX9" fmla="*/ 438149 w 521493"/>
              <a:gd name="connsiteY9" fmla="*/ 928688 h 1035844"/>
              <a:gd name="connsiteX10" fmla="*/ 473868 w 521493"/>
              <a:gd name="connsiteY10" fmla="*/ 957263 h 1035844"/>
              <a:gd name="connsiteX11" fmla="*/ 511968 w 521493"/>
              <a:gd name="connsiteY11" fmla="*/ 978694 h 1035844"/>
              <a:gd name="connsiteX12" fmla="*/ 521493 w 521493"/>
              <a:gd name="connsiteY12" fmla="*/ 1000125 h 1035844"/>
              <a:gd name="connsiteX13" fmla="*/ 497681 w 521493"/>
              <a:gd name="connsiteY13" fmla="*/ 1000125 h 1035844"/>
              <a:gd name="connsiteX14" fmla="*/ 454818 w 521493"/>
              <a:gd name="connsiteY14" fmla="*/ 981075 h 1035844"/>
              <a:gd name="connsiteX15" fmla="*/ 402431 w 521493"/>
              <a:gd name="connsiteY15" fmla="*/ 985838 h 1035844"/>
              <a:gd name="connsiteX16" fmla="*/ 347662 w 521493"/>
              <a:gd name="connsiteY16" fmla="*/ 1009650 h 1035844"/>
              <a:gd name="connsiteX17" fmla="*/ 323849 w 521493"/>
              <a:gd name="connsiteY17" fmla="*/ 1035844 h 1035844"/>
              <a:gd name="connsiteX18" fmla="*/ 300037 w 521493"/>
              <a:gd name="connsiteY18" fmla="*/ 1033463 h 1035844"/>
              <a:gd name="connsiteX19" fmla="*/ 271462 w 521493"/>
              <a:gd name="connsiteY19" fmla="*/ 1007269 h 1035844"/>
              <a:gd name="connsiteX20" fmla="*/ 240506 w 521493"/>
              <a:gd name="connsiteY20" fmla="*/ 1004888 h 1035844"/>
              <a:gd name="connsiteX21" fmla="*/ 211931 w 521493"/>
              <a:gd name="connsiteY21" fmla="*/ 1004888 h 1035844"/>
              <a:gd name="connsiteX22" fmla="*/ 164306 w 521493"/>
              <a:gd name="connsiteY22" fmla="*/ 995363 h 1035844"/>
              <a:gd name="connsiteX23" fmla="*/ 123824 w 521493"/>
              <a:gd name="connsiteY23" fmla="*/ 983456 h 1035844"/>
              <a:gd name="connsiteX24" fmla="*/ 92868 w 521493"/>
              <a:gd name="connsiteY24" fmla="*/ 940594 h 1035844"/>
              <a:gd name="connsiteX25" fmla="*/ 71437 w 521493"/>
              <a:gd name="connsiteY25" fmla="*/ 919163 h 1035844"/>
              <a:gd name="connsiteX26" fmla="*/ 50006 w 521493"/>
              <a:gd name="connsiteY26" fmla="*/ 902494 h 1035844"/>
              <a:gd name="connsiteX27" fmla="*/ 26193 w 521493"/>
              <a:gd name="connsiteY27" fmla="*/ 831056 h 1035844"/>
              <a:gd name="connsiteX28" fmla="*/ 11906 w 521493"/>
              <a:gd name="connsiteY28" fmla="*/ 702469 h 1035844"/>
              <a:gd name="connsiteX29" fmla="*/ 26193 w 521493"/>
              <a:gd name="connsiteY29" fmla="*/ 531019 h 1035844"/>
              <a:gd name="connsiteX30" fmla="*/ 40481 w 521493"/>
              <a:gd name="connsiteY30" fmla="*/ 411956 h 1035844"/>
              <a:gd name="connsiteX31" fmla="*/ 64293 w 521493"/>
              <a:gd name="connsiteY31" fmla="*/ 304800 h 1035844"/>
              <a:gd name="connsiteX32" fmla="*/ 47624 w 521493"/>
              <a:gd name="connsiteY32" fmla="*/ 230981 h 1035844"/>
              <a:gd name="connsiteX33" fmla="*/ 42862 w 521493"/>
              <a:gd name="connsiteY33" fmla="*/ 109538 h 1035844"/>
              <a:gd name="connsiteX34" fmla="*/ 0 w 521493"/>
              <a:gd name="connsiteY34" fmla="*/ 0 h 1035844"/>
              <a:gd name="connsiteX35" fmla="*/ 435769 w 521493"/>
              <a:gd name="connsiteY35" fmla="*/ 4764 h 1035844"/>
              <a:gd name="connsiteX0" fmla="*/ 435769 w 521493"/>
              <a:gd name="connsiteY0" fmla="*/ 4764 h 1035844"/>
              <a:gd name="connsiteX1" fmla="*/ 431006 w 521493"/>
              <a:gd name="connsiteY1" fmla="*/ 214313 h 1035844"/>
              <a:gd name="connsiteX2" fmla="*/ 426243 w 521493"/>
              <a:gd name="connsiteY2" fmla="*/ 340519 h 1035844"/>
              <a:gd name="connsiteX3" fmla="*/ 409574 w 521493"/>
              <a:gd name="connsiteY3" fmla="*/ 452438 h 1035844"/>
              <a:gd name="connsiteX4" fmla="*/ 402431 w 521493"/>
              <a:gd name="connsiteY4" fmla="*/ 554832 h 1035844"/>
              <a:gd name="connsiteX5" fmla="*/ 388143 w 521493"/>
              <a:gd name="connsiteY5" fmla="*/ 642938 h 1035844"/>
              <a:gd name="connsiteX6" fmla="*/ 369093 w 521493"/>
              <a:gd name="connsiteY6" fmla="*/ 733425 h 1035844"/>
              <a:gd name="connsiteX7" fmla="*/ 380999 w 521493"/>
              <a:gd name="connsiteY7" fmla="*/ 778669 h 1035844"/>
              <a:gd name="connsiteX8" fmla="*/ 397668 w 521493"/>
              <a:gd name="connsiteY8" fmla="*/ 833438 h 1035844"/>
              <a:gd name="connsiteX9" fmla="*/ 407193 w 521493"/>
              <a:gd name="connsiteY9" fmla="*/ 885825 h 1035844"/>
              <a:gd name="connsiteX10" fmla="*/ 438149 w 521493"/>
              <a:gd name="connsiteY10" fmla="*/ 928688 h 1035844"/>
              <a:gd name="connsiteX11" fmla="*/ 473868 w 521493"/>
              <a:gd name="connsiteY11" fmla="*/ 957263 h 1035844"/>
              <a:gd name="connsiteX12" fmla="*/ 511968 w 521493"/>
              <a:gd name="connsiteY12" fmla="*/ 978694 h 1035844"/>
              <a:gd name="connsiteX13" fmla="*/ 521493 w 521493"/>
              <a:gd name="connsiteY13" fmla="*/ 1000125 h 1035844"/>
              <a:gd name="connsiteX14" fmla="*/ 497681 w 521493"/>
              <a:gd name="connsiteY14" fmla="*/ 1000125 h 1035844"/>
              <a:gd name="connsiteX15" fmla="*/ 454818 w 521493"/>
              <a:gd name="connsiteY15" fmla="*/ 981075 h 1035844"/>
              <a:gd name="connsiteX16" fmla="*/ 402431 w 521493"/>
              <a:gd name="connsiteY16" fmla="*/ 985838 h 1035844"/>
              <a:gd name="connsiteX17" fmla="*/ 347662 w 521493"/>
              <a:gd name="connsiteY17" fmla="*/ 1009650 h 1035844"/>
              <a:gd name="connsiteX18" fmla="*/ 323849 w 521493"/>
              <a:gd name="connsiteY18" fmla="*/ 1035844 h 1035844"/>
              <a:gd name="connsiteX19" fmla="*/ 300037 w 521493"/>
              <a:gd name="connsiteY19" fmla="*/ 1033463 h 1035844"/>
              <a:gd name="connsiteX20" fmla="*/ 271462 w 521493"/>
              <a:gd name="connsiteY20" fmla="*/ 1007269 h 1035844"/>
              <a:gd name="connsiteX21" fmla="*/ 240506 w 521493"/>
              <a:gd name="connsiteY21" fmla="*/ 1004888 h 1035844"/>
              <a:gd name="connsiteX22" fmla="*/ 211931 w 521493"/>
              <a:gd name="connsiteY22" fmla="*/ 1004888 h 1035844"/>
              <a:gd name="connsiteX23" fmla="*/ 164306 w 521493"/>
              <a:gd name="connsiteY23" fmla="*/ 995363 h 1035844"/>
              <a:gd name="connsiteX24" fmla="*/ 123824 w 521493"/>
              <a:gd name="connsiteY24" fmla="*/ 983456 h 1035844"/>
              <a:gd name="connsiteX25" fmla="*/ 92868 w 521493"/>
              <a:gd name="connsiteY25" fmla="*/ 940594 h 1035844"/>
              <a:gd name="connsiteX26" fmla="*/ 71437 w 521493"/>
              <a:gd name="connsiteY26" fmla="*/ 919163 h 1035844"/>
              <a:gd name="connsiteX27" fmla="*/ 50006 w 521493"/>
              <a:gd name="connsiteY27" fmla="*/ 902494 h 1035844"/>
              <a:gd name="connsiteX28" fmla="*/ 26193 w 521493"/>
              <a:gd name="connsiteY28" fmla="*/ 831056 h 1035844"/>
              <a:gd name="connsiteX29" fmla="*/ 11906 w 521493"/>
              <a:gd name="connsiteY29" fmla="*/ 702469 h 1035844"/>
              <a:gd name="connsiteX30" fmla="*/ 26193 w 521493"/>
              <a:gd name="connsiteY30" fmla="*/ 531019 h 1035844"/>
              <a:gd name="connsiteX31" fmla="*/ 40481 w 521493"/>
              <a:gd name="connsiteY31" fmla="*/ 411956 h 1035844"/>
              <a:gd name="connsiteX32" fmla="*/ 64293 w 521493"/>
              <a:gd name="connsiteY32" fmla="*/ 304800 h 1035844"/>
              <a:gd name="connsiteX33" fmla="*/ 47624 w 521493"/>
              <a:gd name="connsiteY33" fmla="*/ 230981 h 1035844"/>
              <a:gd name="connsiteX34" fmla="*/ 42862 w 521493"/>
              <a:gd name="connsiteY34" fmla="*/ 109538 h 1035844"/>
              <a:gd name="connsiteX35" fmla="*/ 0 w 521493"/>
              <a:gd name="connsiteY35" fmla="*/ 0 h 1035844"/>
              <a:gd name="connsiteX36" fmla="*/ 435769 w 521493"/>
              <a:gd name="connsiteY36" fmla="*/ 4764 h 1035844"/>
              <a:gd name="connsiteX0" fmla="*/ 435769 w 521493"/>
              <a:gd name="connsiteY0" fmla="*/ 4764 h 1035844"/>
              <a:gd name="connsiteX1" fmla="*/ 431006 w 521493"/>
              <a:gd name="connsiteY1" fmla="*/ 214313 h 1035844"/>
              <a:gd name="connsiteX2" fmla="*/ 426243 w 521493"/>
              <a:gd name="connsiteY2" fmla="*/ 340519 h 1035844"/>
              <a:gd name="connsiteX3" fmla="*/ 409574 w 521493"/>
              <a:gd name="connsiteY3" fmla="*/ 452438 h 1035844"/>
              <a:gd name="connsiteX4" fmla="*/ 402431 w 521493"/>
              <a:gd name="connsiteY4" fmla="*/ 554832 h 1035844"/>
              <a:gd name="connsiteX5" fmla="*/ 388143 w 521493"/>
              <a:gd name="connsiteY5" fmla="*/ 642938 h 1035844"/>
              <a:gd name="connsiteX6" fmla="*/ 369093 w 521493"/>
              <a:gd name="connsiteY6" fmla="*/ 733425 h 1035844"/>
              <a:gd name="connsiteX7" fmla="*/ 380999 w 521493"/>
              <a:gd name="connsiteY7" fmla="*/ 778669 h 1035844"/>
              <a:gd name="connsiteX8" fmla="*/ 397668 w 521493"/>
              <a:gd name="connsiteY8" fmla="*/ 833438 h 1035844"/>
              <a:gd name="connsiteX9" fmla="*/ 407193 w 521493"/>
              <a:gd name="connsiteY9" fmla="*/ 885825 h 1035844"/>
              <a:gd name="connsiteX10" fmla="*/ 438149 w 521493"/>
              <a:gd name="connsiteY10" fmla="*/ 928688 h 1035844"/>
              <a:gd name="connsiteX11" fmla="*/ 473868 w 521493"/>
              <a:gd name="connsiteY11" fmla="*/ 957263 h 1035844"/>
              <a:gd name="connsiteX12" fmla="*/ 511968 w 521493"/>
              <a:gd name="connsiteY12" fmla="*/ 978694 h 1035844"/>
              <a:gd name="connsiteX13" fmla="*/ 521493 w 521493"/>
              <a:gd name="connsiteY13" fmla="*/ 1000125 h 1035844"/>
              <a:gd name="connsiteX14" fmla="*/ 497681 w 521493"/>
              <a:gd name="connsiteY14" fmla="*/ 1000125 h 1035844"/>
              <a:gd name="connsiteX15" fmla="*/ 454818 w 521493"/>
              <a:gd name="connsiteY15" fmla="*/ 981075 h 1035844"/>
              <a:gd name="connsiteX16" fmla="*/ 402431 w 521493"/>
              <a:gd name="connsiteY16" fmla="*/ 985838 h 1035844"/>
              <a:gd name="connsiteX17" fmla="*/ 347662 w 521493"/>
              <a:gd name="connsiteY17" fmla="*/ 1009650 h 1035844"/>
              <a:gd name="connsiteX18" fmla="*/ 323849 w 521493"/>
              <a:gd name="connsiteY18" fmla="*/ 1035844 h 1035844"/>
              <a:gd name="connsiteX19" fmla="*/ 300037 w 521493"/>
              <a:gd name="connsiteY19" fmla="*/ 1033463 h 1035844"/>
              <a:gd name="connsiteX20" fmla="*/ 271462 w 521493"/>
              <a:gd name="connsiteY20" fmla="*/ 1007269 h 1035844"/>
              <a:gd name="connsiteX21" fmla="*/ 240506 w 521493"/>
              <a:gd name="connsiteY21" fmla="*/ 1004888 h 1035844"/>
              <a:gd name="connsiteX22" fmla="*/ 211931 w 521493"/>
              <a:gd name="connsiteY22" fmla="*/ 1004888 h 1035844"/>
              <a:gd name="connsiteX23" fmla="*/ 164306 w 521493"/>
              <a:gd name="connsiteY23" fmla="*/ 995363 h 1035844"/>
              <a:gd name="connsiteX24" fmla="*/ 123824 w 521493"/>
              <a:gd name="connsiteY24" fmla="*/ 983456 h 1035844"/>
              <a:gd name="connsiteX25" fmla="*/ 92868 w 521493"/>
              <a:gd name="connsiteY25" fmla="*/ 940594 h 1035844"/>
              <a:gd name="connsiteX26" fmla="*/ 71437 w 521493"/>
              <a:gd name="connsiteY26" fmla="*/ 919163 h 1035844"/>
              <a:gd name="connsiteX27" fmla="*/ 50006 w 521493"/>
              <a:gd name="connsiteY27" fmla="*/ 902494 h 1035844"/>
              <a:gd name="connsiteX28" fmla="*/ 26193 w 521493"/>
              <a:gd name="connsiteY28" fmla="*/ 831056 h 1035844"/>
              <a:gd name="connsiteX29" fmla="*/ 11906 w 521493"/>
              <a:gd name="connsiteY29" fmla="*/ 702469 h 1035844"/>
              <a:gd name="connsiteX30" fmla="*/ 26193 w 521493"/>
              <a:gd name="connsiteY30" fmla="*/ 531019 h 1035844"/>
              <a:gd name="connsiteX31" fmla="*/ 40481 w 521493"/>
              <a:gd name="connsiteY31" fmla="*/ 411956 h 1035844"/>
              <a:gd name="connsiteX32" fmla="*/ 64293 w 521493"/>
              <a:gd name="connsiteY32" fmla="*/ 304800 h 1035844"/>
              <a:gd name="connsiteX33" fmla="*/ 47624 w 521493"/>
              <a:gd name="connsiteY33" fmla="*/ 230981 h 1035844"/>
              <a:gd name="connsiteX34" fmla="*/ 42862 w 521493"/>
              <a:gd name="connsiteY34" fmla="*/ 109538 h 1035844"/>
              <a:gd name="connsiteX35" fmla="*/ 0 w 521493"/>
              <a:gd name="connsiteY35" fmla="*/ 0 h 1035844"/>
              <a:gd name="connsiteX36" fmla="*/ 435769 w 521493"/>
              <a:gd name="connsiteY36" fmla="*/ 4764 h 1035844"/>
              <a:gd name="connsiteX0" fmla="*/ 431006 w 521493"/>
              <a:gd name="connsiteY0" fmla="*/ 0 h 1045368"/>
              <a:gd name="connsiteX1" fmla="*/ 431006 w 521493"/>
              <a:gd name="connsiteY1" fmla="*/ 223837 h 1045368"/>
              <a:gd name="connsiteX2" fmla="*/ 426243 w 521493"/>
              <a:gd name="connsiteY2" fmla="*/ 350043 h 1045368"/>
              <a:gd name="connsiteX3" fmla="*/ 409574 w 521493"/>
              <a:gd name="connsiteY3" fmla="*/ 461962 h 1045368"/>
              <a:gd name="connsiteX4" fmla="*/ 402431 w 521493"/>
              <a:gd name="connsiteY4" fmla="*/ 564356 h 1045368"/>
              <a:gd name="connsiteX5" fmla="*/ 388143 w 521493"/>
              <a:gd name="connsiteY5" fmla="*/ 652462 h 1045368"/>
              <a:gd name="connsiteX6" fmla="*/ 369093 w 521493"/>
              <a:gd name="connsiteY6" fmla="*/ 742949 h 1045368"/>
              <a:gd name="connsiteX7" fmla="*/ 380999 w 521493"/>
              <a:gd name="connsiteY7" fmla="*/ 788193 h 1045368"/>
              <a:gd name="connsiteX8" fmla="*/ 397668 w 521493"/>
              <a:gd name="connsiteY8" fmla="*/ 842962 h 1045368"/>
              <a:gd name="connsiteX9" fmla="*/ 407193 w 521493"/>
              <a:gd name="connsiteY9" fmla="*/ 895349 h 1045368"/>
              <a:gd name="connsiteX10" fmla="*/ 438149 w 521493"/>
              <a:gd name="connsiteY10" fmla="*/ 938212 h 1045368"/>
              <a:gd name="connsiteX11" fmla="*/ 473868 w 521493"/>
              <a:gd name="connsiteY11" fmla="*/ 966787 h 1045368"/>
              <a:gd name="connsiteX12" fmla="*/ 511968 w 521493"/>
              <a:gd name="connsiteY12" fmla="*/ 988218 h 1045368"/>
              <a:gd name="connsiteX13" fmla="*/ 521493 w 521493"/>
              <a:gd name="connsiteY13" fmla="*/ 1009649 h 1045368"/>
              <a:gd name="connsiteX14" fmla="*/ 497681 w 521493"/>
              <a:gd name="connsiteY14" fmla="*/ 1009649 h 1045368"/>
              <a:gd name="connsiteX15" fmla="*/ 454818 w 521493"/>
              <a:gd name="connsiteY15" fmla="*/ 990599 h 1045368"/>
              <a:gd name="connsiteX16" fmla="*/ 402431 w 521493"/>
              <a:gd name="connsiteY16" fmla="*/ 995362 h 1045368"/>
              <a:gd name="connsiteX17" fmla="*/ 347662 w 521493"/>
              <a:gd name="connsiteY17" fmla="*/ 1019174 h 1045368"/>
              <a:gd name="connsiteX18" fmla="*/ 323849 w 521493"/>
              <a:gd name="connsiteY18" fmla="*/ 1045368 h 1045368"/>
              <a:gd name="connsiteX19" fmla="*/ 300037 w 521493"/>
              <a:gd name="connsiteY19" fmla="*/ 1042987 h 1045368"/>
              <a:gd name="connsiteX20" fmla="*/ 271462 w 521493"/>
              <a:gd name="connsiteY20" fmla="*/ 1016793 h 1045368"/>
              <a:gd name="connsiteX21" fmla="*/ 240506 w 521493"/>
              <a:gd name="connsiteY21" fmla="*/ 1014412 h 1045368"/>
              <a:gd name="connsiteX22" fmla="*/ 211931 w 521493"/>
              <a:gd name="connsiteY22" fmla="*/ 1014412 h 1045368"/>
              <a:gd name="connsiteX23" fmla="*/ 164306 w 521493"/>
              <a:gd name="connsiteY23" fmla="*/ 1004887 h 1045368"/>
              <a:gd name="connsiteX24" fmla="*/ 123824 w 521493"/>
              <a:gd name="connsiteY24" fmla="*/ 992980 h 1045368"/>
              <a:gd name="connsiteX25" fmla="*/ 92868 w 521493"/>
              <a:gd name="connsiteY25" fmla="*/ 950118 h 1045368"/>
              <a:gd name="connsiteX26" fmla="*/ 71437 w 521493"/>
              <a:gd name="connsiteY26" fmla="*/ 928687 h 1045368"/>
              <a:gd name="connsiteX27" fmla="*/ 50006 w 521493"/>
              <a:gd name="connsiteY27" fmla="*/ 912018 h 1045368"/>
              <a:gd name="connsiteX28" fmla="*/ 26193 w 521493"/>
              <a:gd name="connsiteY28" fmla="*/ 840580 h 1045368"/>
              <a:gd name="connsiteX29" fmla="*/ 11906 w 521493"/>
              <a:gd name="connsiteY29" fmla="*/ 711993 h 1045368"/>
              <a:gd name="connsiteX30" fmla="*/ 26193 w 521493"/>
              <a:gd name="connsiteY30" fmla="*/ 540543 h 1045368"/>
              <a:gd name="connsiteX31" fmla="*/ 40481 w 521493"/>
              <a:gd name="connsiteY31" fmla="*/ 421480 h 1045368"/>
              <a:gd name="connsiteX32" fmla="*/ 64293 w 521493"/>
              <a:gd name="connsiteY32" fmla="*/ 314324 h 1045368"/>
              <a:gd name="connsiteX33" fmla="*/ 47624 w 521493"/>
              <a:gd name="connsiteY33" fmla="*/ 240505 h 1045368"/>
              <a:gd name="connsiteX34" fmla="*/ 42862 w 521493"/>
              <a:gd name="connsiteY34" fmla="*/ 119062 h 1045368"/>
              <a:gd name="connsiteX35" fmla="*/ 0 w 521493"/>
              <a:gd name="connsiteY35" fmla="*/ 9524 h 1045368"/>
              <a:gd name="connsiteX36" fmla="*/ 431006 w 521493"/>
              <a:gd name="connsiteY36" fmla="*/ 0 h 1045368"/>
              <a:gd name="connsiteX0" fmla="*/ 431006 w 521493"/>
              <a:gd name="connsiteY0" fmla="*/ 0 h 1045368"/>
              <a:gd name="connsiteX1" fmla="*/ 407194 w 521493"/>
              <a:gd name="connsiteY1" fmla="*/ 233362 h 1045368"/>
              <a:gd name="connsiteX2" fmla="*/ 426243 w 521493"/>
              <a:gd name="connsiteY2" fmla="*/ 350043 h 1045368"/>
              <a:gd name="connsiteX3" fmla="*/ 409574 w 521493"/>
              <a:gd name="connsiteY3" fmla="*/ 461962 h 1045368"/>
              <a:gd name="connsiteX4" fmla="*/ 402431 w 521493"/>
              <a:gd name="connsiteY4" fmla="*/ 564356 h 1045368"/>
              <a:gd name="connsiteX5" fmla="*/ 388143 w 521493"/>
              <a:gd name="connsiteY5" fmla="*/ 652462 h 1045368"/>
              <a:gd name="connsiteX6" fmla="*/ 369093 w 521493"/>
              <a:gd name="connsiteY6" fmla="*/ 742949 h 1045368"/>
              <a:gd name="connsiteX7" fmla="*/ 380999 w 521493"/>
              <a:gd name="connsiteY7" fmla="*/ 788193 h 1045368"/>
              <a:gd name="connsiteX8" fmla="*/ 397668 w 521493"/>
              <a:gd name="connsiteY8" fmla="*/ 842962 h 1045368"/>
              <a:gd name="connsiteX9" fmla="*/ 407193 w 521493"/>
              <a:gd name="connsiteY9" fmla="*/ 895349 h 1045368"/>
              <a:gd name="connsiteX10" fmla="*/ 438149 w 521493"/>
              <a:gd name="connsiteY10" fmla="*/ 938212 h 1045368"/>
              <a:gd name="connsiteX11" fmla="*/ 473868 w 521493"/>
              <a:gd name="connsiteY11" fmla="*/ 966787 h 1045368"/>
              <a:gd name="connsiteX12" fmla="*/ 511968 w 521493"/>
              <a:gd name="connsiteY12" fmla="*/ 988218 h 1045368"/>
              <a:gd name="connsiteX13" fmla="*/ 521493 w 521493"/>
              <a:gd name="connsiteY13" fmla="*/ 1009649 h 1045368"/>
              <a:gd name="connsiteX14" fmla="*/ 497681 w 521493"/>
              <a:gd name="connsiteY14" fmla="*/ 1009649 h 1045368"/>
              <a:gd name="connsiteX15" fmla="*/ 454818 w 521493"/>
              <a:gd name="connsiteY15" fmla="*/ 990599 h 1045368"/>
              <a:gd name="connsiteX16" fmla="*/ 402431 w 521493"/>
              <a:gd name="connsiteY16" fmla="*/ 995362 h 1045368"/>
              <a:gd name="connsiteX17" fmla="*/ 347662 w 521493"/>
              <a:gd name="connsiteY17" fmla="*/ 1019174 h 1045368"/>
              <a:gd name="connsiteX18" fmla="*/ 323849 w 521493"/>
              <a:gd name="connsiteY18" fmla="*/ 1045368 h 1045368"/>
              <a:gd name="connsiteX19" fmla="*/ 300037 w 521493"/>
              <a:gd name="connsiteY19" fmla="*/ 1042987 h 1045368"/>
              <a:gd name="connsiteX20" fmla="*/ 271462 w 521493"/>
              <a:gd name="connsiteY20" fmla="*/ 1016793 h 1045368"/>
              <a:gd name="connsiteX21" fmla="*/ 240506 w 521493"/>
              <a:gd name="connsiteY21" fmla="*/ 1014412 h 1045368"/>
              <a:gd name="connsiteX22" fmla="*/ 211931 w 521493"/>
              <a:gd name="connsiteY22" fmla="*/ 1014412 h 1045368"/>
              <a:gd name="connsiteX23" fmla="*/ 164306 w 521493"/>
              <a:gd name="connsiteY23" fmla="*/ 1004887 h 1045368"/>
              <a:gd name="connsiteX24" fmla="*/ 123824 w 521493"/>
              <a:gd name="connsiteY24" fmla="*/ 992980 h 1045368"/>
              <a:gd name="connsiteX25" fmla="*/ 92868 w 521493"/>
              <a:gd name="connsiteY25" fmla="*/ 950118 h 1045368"/>
              <a:gd name="connsiteX26" fmla="*/ 71437 w 521493"/>
              <a:gd name="connsiteY26" fmla="*/ 928687 h 1045368"/>
              <a:gd name="connsiteX27" fmla="*/ 50006 w 521493"/>
              <a:gd name="connsiteY27" fmla="*/ 912018 h 1045368"/>
              <a:gd name="connsiteX28" fmla="*/ 26193 w 521493"/>
              <a:gd name="connsiteY28" fmla="*/ 840580 h 1045368"/>
              <a:gd name="connsiteX29" fmla="*/ 11906 w 521493"/>
              <a:gd name="connsiteY29" fmla="*/ 711993 h 1045368"/>
              <a:gd name="connsiteX30" fmla="*/ 26193 w 521493"/>
              <a:gd name="connsiteY30" fmla="*/ 540543 h 1045368"/>
              <a:gd name="connsiteX31" fmla="*/ 40481 w 521493"/>
              <a:gd name="connsiteY31" fmla="*/ 421480 h 1045368"/>
              <a:gd name="connsiteX32" fmla="*/ 64293 w 521493"/>
              <a:gd name="connsiteY32" fmla="*/ 314324 h 1045368"/>
              <a:gd name="connsiteX33" fmla="*/ 47624 w 521493"/>
              <a:gd name="connsiteY33" fmla="*/ 240505 h 1045368"/>
              <a:gd name="connsiteX34" fmla="*/ 42862 w 521493"/>
              <a:gd name="connsiteY34" fmla="*/ 119062 h 1045368"/>
              <a:gd name="connsiteX35" fmla="*/ 0 w 521493"/>
              <a:gd name="connsiteY35" fmla="*/ 9524 h 1045368"/>
              <a:gd name="connsiteX36" fmla="*/ 431006 w 521493"/>
              <a:gd name="connsiteY36" fmla="*/ 0 h 1045368"/>
              <a:gd name="connsiteX0" fmla="*/ 431006 w 521493"/>
              <a:gd name="connsiteY0" fmla="*/ 0 h 1045368"/>
              <a:gd name="connsiteX1" fmla="*/ 426244 w 521493"/>
              <a:gd name="connsiteY1" fmla="*/ 252412 h 1045368"/>
              <a:gd name="connsiteX2" fmla="*/ 426243 w 521493"/>
              <a:gd name="connsiteY2" fmla="*/ 350043 h 1045368"/>
              <a:gd name="connsiteX3" fmla="*/ 409574 w 521493"/>
              <a:gd name="connsiteY3" fmla="*/ 461962 h 1045368"/>
              <a:gd name="connsiteX4" fmla="*/ 402431 w 521493"/>
              <a:gd name="connsiteY4" fmla="*/ 564356 h 1045368"/>
              <a:gd name="connsiteX5" fmla="*/ 388143 w 521493"/>
              <a:gd name="connsiteY5" fmla="*/ 652462 h 1045368"/>
              <a:gd name="connsiteX6" fmla="*/ 369093 w 521493"/>
              <a:gd name="connsiteY6" fmla="*/ 742949 h 1045368"/>
              <a:gd name="connsiteX7" fmla="*/ 380999 w 521493"/>
              <a:gd name="connsiteY7" fmla="*/ 788193 h 1045368"/>
              <a:gd name="connsiteX8" fmla="*/ 397668 w 521493"/>
              <a:gd name="connsiteY8" fmla="*/ 842962 h 1045368"/>
              <a:gd name="connsiteX9" fmla="*/ 407193 w 521493"/>
              <a:gd name="connsiteY9" fmla="*/ 895349 h 1045368"/>
              <a:gd name="connsiteX10" fmla="*/ 438149 w 521493"/>
              <a:gd name="connsiteY10" fmla="*/ 938212 h 1045368"/>
              <a:gd name="connsiteX11" fmla="*/ 473868 w 521493"/>
              <a:gd name="connsiteY11" fmla="*/ 966787 h 1045368"/>
              <a:gd name="connsiteX12" fmla="*/ 511968 w 521493"/>
              <a:gd name="connsiteY12" fmla="*/ 988218 h 1045368"/>
              <a:gd name="connsiteX13" fmla="*/ 521493 w 521493"/>
              <a:gd name="connsiteY13" fmla="*/ 1009649 h 1045368"/>
              <a:gd name="connsiteX14" fmla="*/ 497681 w 521493"/>
              <a:gd name="connsiteY14" fmla="*/ 1009649 h 1045368"/>
              <a:gd name="connsiteX15" fmla="*/ 454818 w 521493"/>
              <a:gd name="connsiteY15" fmla="*/ 990599 h 1045368"/>
              <a:gd name="connsiteX16" fmla="*/ 402431 w 521493"/>
              <a:gd name="connsiteY16" fmla="*/ 995362 h 1045368"/>
              <a:gd name="connsiteX17" fmla="*/ 347662 w 521493"/>
              <a:gd name="connsiteY17" fmla="*/ 1019174 h 1045368"/>
              <a:gd name="connsiteX18" fmla="*/ 323849 w 521493"/>
              <a:gd name="connsiteY18" fmla="*/ 1045368 h 1045368"/>
              <a:gd name="connsiteX19" fmla="*/ 300037 w 521493"/>
              <a:gd name="connsiteY19" fmla="*/ 1042987 h 1045368"/>
              <a:gd name="connsiteX20" fmla="*/ 271462 w 521493"/>
              <a:gd name="connsiteY20" fmla="*/ 1016793 h 1045368"/>
              <a:gd name="connsiteX21" fmla="*/ 240506 w 521493"/>
              <a:gd name="connsiteY21" fmla="*/ 1014412 h 1045368"/>
              <a:gd name="connsiteX22" fmla="*/ 211931 w 521493"/>
              <a:gd name="connsiteY22" fmla="*/ 1014412 h 1045368"/>
              <a:gd name="connsiteX23" fmla="*/ 164306 w 521493"/>
              <a:gd name="connsiteY23" fmla="*/ 1004887 h 1045368"/>
              <a:gd name="connsiteX24" fmla="*/ 123824 w 521493"/>
              <a:gd name="connsiteY24" fmla="*/ 992980 h 1045368"/>
              <a:gd name="connsiteX25" fmla="*/ 92868 w 521493"/>
              <a:gd name="connsiteY25" fmla="*/ 950118 h 1045368"/>
              <a:gd name="connsiteX26" fmla="*/ 71437 w 521493"/>
              <a:gd name="connsiteY26" fmla="*/ 928687 h 1045368"/>
              <a:gd name="connsiteX27" fmla="*/ 50006 w 521493"/>
              <a:gd name="connsiteY27" fmla="*/ 912018 h 1045368"/>
              <a:gd name="connsiteX28" fmla="*/ 26193 w 521493"/>
              <a:gd name="connsiteY28" fmla="*/ 840580 h 1045368"/>
              <a:gd name="connsiteX29" fmla="*/ 11906 w 521493"/>
              <a:gd name="connsiteY29" fmla="*/ 711993 h 1045368"/>
              <a:gd name="connsiteX30" fmla="*/ 26193 w 521493"/>
              <a:gd name="connsiteY30" fmla="*/ 540543 h 1045368"/>
              <a:gd name="connsiteX31" fmla="*/ 40481 w 521493"/>
              <a:gd name="connsiteY31" fmla="*/ 421480 h 1045368"/>
              <a:gd name="connsiteX32" fmla="*/ 64293 w 521493"/>
              <a:gd name="connsiteY32" fmla="*/ 314324 h 1045368"/>
              <a:gd name="connsiteX33" fmla="*/ 47624 w 521493"/>
              <a:gd name="connsiteY33" fmla="*/ 240505 h 1045368"/>
              <a:gd name="connsiteX34" fmla="*/ 42862 w 521493"/>
              <a:gd name="connsiteY34" fmla="*/ 119062 h 1045368"/>
              <a:gd name="connsiteX35" fmla="*/ 0 w 521493"/>
              <a:gd name="connsiteY35" fmla="*/ 9524 h 1045368"/>
              <a:gd name="connsiteX36" fmla="*/ 431006 w 521493"/>
              <a:gd name="connsiteY36" fmla="*/ 0 h 1045368"/>
              <a:gd name="connsiteX0" fmla="*/ 426244 w 521493"/>
              <a:gd name="connsiteY0" fmla="*/ 1 h 1035844"/>
              <a:gd name="connsiteX1" fmla="*/ 426244 w 521493"/>
              <a:gd name="connsiteY1" fmla="*/ 242888 h 1035844"/>
              <a:gd name="connsiteX2" fmla="*/ 426243 w 521493"/>
              <a:gd name="connsiteY2" fmla="*/ 340519 h 1035844"/>
              <a:gd name="connsiteX3" fmla="*/ 409574 w 521493"/>
              <a:gd name="connsiteY3" fmla="*/ 452438 h 1035844"/>
              <a:gd name="connsiteX4" fmla="*/ 402431 w 521493"/>
              <a:gd name="connsiteY4" fmla="*/ 554832 h 1035844"/>
              <a:gd name="connsiteX5" fmla="*/ 388143 w 521493"/>
              <a:gd name="connsiteY5" fmla="*/ 642938 h 1035844"/>
              <a:gd name="connsiteX6" fmla="*/ 369093 w 521493"/>
              <a:gd name="connsiteY6" fmla="*/ 733425 h 1035844"/>
              <a:gd name="connsiteX7" fmla="*/ 380999 w 521493"/>
              <a:gd name="connsiteY7" fmla="*/ 778669 h 1035844"/>
              <a:gd name="connsiteX8" fmla="*/ 397668 w 521493"/>
              <a:gd name="connsiteY8" fmla="*/ 833438 h 1035844"/>
              <a:gd name="connsiteX9" fmla="*/ 407193 w 521493"/>
              <a:gd name="connsiteY9" fmla="*/ 885825 h 1035844"/>
              <a:gd name="connsiteX10" fmla="*/ 438149 w 521493"/>
              <a:gd name="connsiteY10" fmla="*/ 928688 h 1035844"/>
              <a:gd name="connsiteX11" fmla="*/ 473868 w 521493"/>
              <a:gd name="connsiteY11" fmla="*/ 957263 h 1035844"/>
              <a:gd name="connsiteX12" fmla="*/ 511968 w 521493"/>
              <a:gd name="connsiteY12" fmla="*/ 978694 h 1035844"/>
              <a:gd name="connsiteX13" fmla="*/ 521493 w 521493"/>
              <a:gd name="connsiteY13" fmla="*/ 1000125 h 1035844"/>
              <a:gd name="connsiteX14" fmla="*/ 497681 w 521493"/>
              <a:gd name="connsiteY14" fmla="*/ 1000125 h 1035844"/>
              <a:gd name="connsiteX15" fmla="*/ 454818 w 521493"/>
              <a:gd name="connsiteY15" fmla="*/ 981075 h 1035844"/>
              <a:gd name="connsiteX16" fmla="*/ 402431 w 521493"/>
              <a:gd name="connsiteY16" fmla="*/ 985838 h 1035844"/>
              <a:gd name="connsiteX17" fmla="*/ 347662 w 521493"/>
              <a:gd name="connsiteY17" fmla="*/ 1009650 h 1035844"/>
              <a:gd name="connsiteX18" fmla="*/ 323849 w 521493"/>
              <a:gd name="connsiteY18" fmla="*/ 1035844 h 1035844"/>
              <a:gd name="connsiteX19" fmla="*/ 300037 w 521493"/>
              <a:gd name="connsiteY19" fmla="*/ 1033463 h 1035844"/>
              <a:gd name="connsiteX20" fmla="*/ 271462 w 521493"/>
              <a:gd name="connsiteY20" fmla="*/ 1007269 h 1035844"/>
              <a:gd name="connsiteX21" fmla="*/ 240506 w 521493"/>
              <a:gd name="connsiteY21" fmla="*/ 1004888 h 1035844"/>
              <a:gd name="connsiteX22" fmla="*/ 211931 w 521493"/>
              <a:gd name="connsiteY22" fmla="*/ 1004888 h 1035844"/>
              <a:gd name="connsiteX23" fmla="*/ 164306 w 521493"/>
              <a:gd name="connsiteY23" fmla="*/ 995363 h 1035844"/>
              <a:gd name="connsiteX24" fmla="*/ 123824 w 521493"/>
              <a:gd name="connsiteY24" fmla="*/ 983456 h 1035844"/>
              <a:gd name="connsiteX25" fmla="*/ 92868 w 521493"/>
              <a:gd name="connsiteY25" fmla="*/ 940594 h 1035844"/>
              <a:gd name="connsiteX26" fmla="*/ 71437 w 521493"/>
              <a:gd name="connsiteY26" fmla="*/ 919163 h 1035844"/>
              <a:gd name="connsiteX27" fmla="*/ 50006 w 521493"/>
              <a:gd name="connsiteY27" fmla="*/ 902494 h 1035844"/>
              <a:gd name="connsiteX28" fmla="*/ 26193 w 521493"/>
              <a:gd name="connsiteY28" fmla="*/ 831056 h 1035844"/>
              <a:gd name="connsiteX29" fmla="*/ 11906 w 521493"/>
              <a:gd name="connsiteY29" fmla="*/ 702469 h 1035844"/>
              <a:gd name="connsiteX30" fmla="*/ 26193 w 521493"/>
              <a:gd name="connsiteY30" fmla="*/ 531019 h 1035844"/>
              <a:gd name="connsiteX31" fmla="*/ 40481 w 521493"/>
              <a:gd name="connsiteY31" fmla="*/ 411956 h 1035844"/>
              <a:gd name="connsiteX32" fmla="*/ 64293 w 521493"/>
              <a:gd name="connsiteY32" fmla="*/ 304800 h 1035844"/>
              <a:gd name="connsiteX33" fmla="*/ 47624 w 521493"/>
              <a:gd name="connsiteY33" fmla="*/ 230981 h 1035844"/>
              <a:gd name="connsiteX34" fmla="*/ 42862 w 521493"/>
              <a:gd name="connsiteY34" fmla="*/ 109538 h 1035844"/>
              <a:gd name="connsiteX35" fmla="*/ 0 w 521493"/>
              <a:gd name="connsiteY35" fmla="*/ 0 h 1035844"/>
              <a:gd name="connsiteX36" fmla="*/ 426244 w 521493"/>
              <a:gd name="connsiteY36" fmla="*/ 1 h 1035844"/>
              <a:gd name="connsiteX0" fmla="*/ 435769 w 521493"/>
              <a:gd name="connsiteY0" fmla="*/ 0 h 1038224"/>
              <a:gd name="connsiteX1" fmla="*/ 426244 w 521493"/>
              <a:gd name="connsiteY1" fmla="*/ 245268 h 1038224"/>
              <a:gd name="connsiteX2" fmla="*/ 426243 w 521493"/>
              <a:gd name="connsiteY2" fmla="*/ 342899 h 1038224"/>
              <a:gd name="connsiteX3" fmla="*/ 409574 w 521493"/>
              <a:gd name="connsiteY3" fmla="*/ 454818 h 1038224"/>
              <a:gd name="connsiteX4" fmla="*/ 402431 w 521493"/>
              <a:gd name="connsiteY4" fmla="*/ 557212 h 1038224"/>
              <a:gd name="connsiteX5" fmla="*/ 388143 w 521493"/>
              <a:gd name="connsiteY5" fmla="*/ 645318 h 1038224"/>
              <a:gd name="connsiteX6" fmla="*/ 369093 w 521493"/>
              <a:gd name="connsiteY6" fmla="*/ 735805 h 1038224"/>
              <a:gd name="connsiteX7" fmla="*/ 380999 w 521493"/>
              <a:gd name="connsiteY7" fmla="*/ 781049 h 1038224"/>
              <a:gd name="connsiteX8" fmla="*/ 397668 w 521493"/>
              <a:gd name="connsiteY8" fmla="*/ 835818 h 1038224"/>
              <a:gd name="connsiteX9" fmla="*/ 407193 w 521493"/>
              <a:gd name="connsiteY9" fmla="*/ 888205 h 1038224"/>
              <a:gd name="connsiteX10" fmla="*/ 438149 w 521493"/>
              <a:gd name="connsiteY10" fmla="*/ 931068 h 1038224"/>
              <a:gd name="connsiteX11" fmla="*/ 473868 w 521493"/>
              <a:gd name="connsiteY11" fmla="*/ 959643 h 1038224"/>
              <a:gd name="connsiteX12" fmla="*/ 511968 w 521493"/>
              <a:gd name="connsiteY12" fmla="*/ 981074 h 1038224"/>
              <a:gd name="connsiteX13" fmla="*/ 521493 w 521493"/>
              <a:gd name="connsiteY13" fmla="*/ 1002505 h 1038224"/>
              <a:gd name="connsiteX14" fmla="*/ 497681 w 521493"/>
              <a:gd name="connsiteY14" fmla="*/ 1002505 h 1038224"/>
              <a:gd name="connsiteX15" fmla="*/ 454818 w 521493"/>
              <a:gd name="connsiteY15" fmla="*/ 983455 h 1038224"/>
              <a:gd name="connsiteX16" fmla="*/ 402431 w 521493"/>
              <a:gd name="connsiteY16" fmla="*/ 988218 h 1038224"/>
              <a:gd name="connsiteX17" fmla="*/ 347662 w 521493"/>
              <a:gd name="connsiteY17" fmla="*/ 1012030 h 1038224"/>
              <a:gd name="connsiteX18" fmla="*/ 323849 w 521493"/>
              <a:gd name="connsiteY18" fmla="*/ 1038224 h 1038224"/>
              <a:gd name="connsiteX19" fmla="*/ 300037 w 521493"/>
              <a:gd name="connsiteY19" fmla="*/ 1035843 h 1038224"/>
              <a:gd name="connsiteX20" fmla="*/ 271462 w 521493"/>
              <a:gd name="connsiteY20" fmla="*/ 1009649 h 1038224"/>
              <a:gd name="connsiteX21" fmla="*/ 240506 w 521493"/>
              <a:gd name="connsiteY21" fmla="*/ 1007268 h 1038224"/>
              <a:gd name="connsiteX22" fmla="*/ 211931 w 521493"/>
              <a:gd name="connsiteY22" fmla="*/ 1007268 h 1038224"/>
              <a:gd name="connsiteX23" fmla="*/ 164306 w 521493"/>
              <a:gd name="connsiteY23" fmla="*/ 997743 h 1038224"/>
              <a:gd name="connsiteX24" fmla="*/ 123824 w 521493"/>
              <a:gd name="connsiteY24" fmla="*/ 985836 h 1038224"/>
              <a:gd name="connsiteX25" fmla="*/ 92868 w 521493"/>
              <a:gd name="connsiteY25" fmla="*/ 942974 h 1038224"/>
              <a:gd name="connsiteX26" fmla="*/ 71437 w 521493"/>
              <a:gd name="connsiteY26" fmla="*/ 921543 h 1038224"/>
              <a:gd name="connsiteX27" fmla="*/ 50006 w 521493"/>
              <a:gd name="connsiteY27" fmla="*/ 904874 h 1038224"/>
              <a:gd name="connsiteX28" fmla="*/ 26193 w 521493"/>
              <a:gd name="connsiteY28" fmla="*/ 833436 h 1038224"/>
              <a:gd name="connsiteX29" fmla="*/ 11906 w 521493"/>
              <a:gd name="connsiteY29" fmla="*/ 704849 h 1038224"/>
              <a:gd name="connsiteX30" fmla="*/ 26193 w 521493"/>
              <a:gd name="connsiteY30" fmla="*/ 533399 h 1038224"/>
              <a:gd name="connsiteX31" fmla="*/ 40481 w 521493"/>
              <a:gd name="connsiteY31" fmla="*/ 414336 h 1038224"/>
              <a:gd name="connsiteX32" fmla="*/ 64293 w 521493"/>
              <a:gd name="connsiteY32" fmla="*/ 307180 h 1038224"/>
              <a:gd name="connsiteX33" fmla="*/ 47624 w 521493"/>
              <a:gd name="connsiteY33" fmla="*/ 233361 h 1038224"/>
              <a:gd name="connsiteX34" fmla="*/ 42862 w 521493"/>
              <a:gd name="connsiteY34" fmla="*/ 111918 h 1038224"/>
              <a:gd name="connsiteX35" fmla="*/ 0 w 521493"/>
              <a:gd name="connsiteY35" fmla="*/ 2380 h 1038224"/>
              <a:gd name="connsiteX36" fmla="*/ 435769 w 521493"/>
              <a:gd name="connsiteY36" fmla="*/ 0 h 1038224"/>
              <a:gd name="connsiteX0" fmla="*/ 435769 w 521493"/>
              <a:gd name="connsiteY0" fmla="*/ 0 h 1038224"/>
              <a:gd name="connsiteX1" fmla="*/ 426244 w 521493"/>
              <a:gd name="connsiteY1" fmla="*/ 245268 h 1038224"/>
              <a:gd name="connsiteX2" fmla="*/ 426243 w 521493"/>
              <a:gd name="connsiteY2" fmla="*/ 342899 h 1038224"/>
              <a:gd name="connsiteX3" fmla="*/ 409574 w 521493"/>
              <a:gd name="connsiteY3" fmla="*/ 454818 h 1038224"/>
              <a:gd name="connsiteX4" fmla="*/ 402431 w 521493"/>
              <a:gd name="connsiteY4" fmla="*/ 557212 h 1038224"/>
              <a:gd name="connsiteX5" fmla="*/ 388143 w 521493"/>
              <a:gd name="connsiteY5" fmla="*/ 645318 h 1038224"/>
              <a:gd name="connsiteX6" fmla="*/ 369093 w 521493"/>
              <a:gd name="connsiteY6" fmla="*/ 735805 h 1038224"/>
              <a:gd name="connsiteX7" fmla="*/ 380999 w 521493"/>
              <a:gd name="connsiteY7" fmla="*/ 781049 h 1038224"/>
              <a:gd name="connsiteX8" fmla="*/ 397668 w 521493"/>
              <a:gd name="connsiteY8" fmla="*/ 835818 h 1038224"/>
              <a:gd name="connsiteX9" fmla="*/ 407193 w 521493"/>
              <a:gd name="connsiteY9" fmla="*/ 888205 h 1038224"/>
              <a:gd name="connsiteX10" fmla="*/ 438149 w 521493"/>
              <a:gd name="connsiteY10" fmla="*/ 931068 h 1038224"/>
              <a:gd name="connsiteX11" fmla="*/ 473868 w 521493"/>
              <a:gd name="connsiteY11" fmla="*/ 959643 h 1038224"/>
              <a:gd name="connsiteX12" fmla="*/ 511968 w 521493"/>
              <a:gd name="connsiteY12" fmla="*/ 981074 h 1038224"/>
              <a:gd name="connsiteX13" fmla="*/ 521493 w 521493"/>
              <a:gd name="connsiteY13" fmla="*/ 1002505 h 1038224"/>
              <a:gd name="connsiteX14" fmla="*/ 497681 w 521493"/>
              <a:gd name="connsiteY14" fmla="*/ 1002505 h 1038224"/>
              <a:gd name="connsiteX15" fmla="*/ 454818 w 521493"/>
              <a:gd name="connsiteY15" fmla="*/ 983455 h 1038224"/>
              <a:gd name="connsiteX16" fmla="*/ 402431 w 521493"/>
              <a:gd name="connsiteY16" fmla="*/ 988218 h 1038224"/>
              <a:gd name="connsiteX17" fmla="*/ 347662 w 521493"/>
              <a:gd name="connsiteY17" fmla="*/ 1012030 h 1038224"/>
              <a:gd name="connsiteX18" fmla="*/ 323849 w 521493"/>
              <a:gd name="connsiteY18" fmla="*/ 1038224 h 1038224"/>
              <a:gd name="connsiteX19" fmla="*/ 300037 w 521493"/>
              <a:gd name="connsiteY19" fmla="*/ 1035843 h 1038224"/>
              <a:gd name="connsiteX20" fmla="*/ 271462 w 521493"/>
              <a:gd name="connsiteY20" fmla="*/ 1009649 h 1038224"/>
              <a:gd name="connsiteX21" fmla="*/ 240506 w 521493"/>
              <a:gd name="connsiteY21" fmla="*/ 1007268 h 1038224"/>
              <a:gd name="connsiteX22" fmla="*/ 211931 w 521493"/>
              <a:gd name="connsiteY22" fmla="*/ 1007268 h 1038224"/>
              <a:gd name="connsiteX23" fmla="*/ 164306 w 521493"/>
              <a:gd name="connsiteY23" fmla="*/ 997743 h 1038224"/>
              <a:gd name="connsiteX24" fmla="*/ 123824 w 521493"/>
              <a:gd name="connsiteY24" fmla="*/ 985836 h 1038224"/>
              <a:gd name="connsiteX25" fmla="*/ 92868 w 521493"/>
              <a:gd name="connsiteY25" fmla="*/ 942974 h 1038224"/>
              <a:gd name="connsiteX26" fmla="*/ 71437 w 521493"/>
              <a:gd name="connsiteY26" fmla="*/ 921543 h 1038224"/>
              <a:gd name="connsiteX27" fmla="*/ 50006 w 521493"/>
              <a:gd name="connsiteY27" fmla="*/ 904874 h 1038224"/>
              <a:gd name="connsiteX28" fmla="*/ 26193 w 521493"/>
              <a:gd name="connsiteY28" fmla="*/ 833436 h 1038224"/>
              <a:gd name="connsiteX29" fmla="*/ 11906 w 521493"/>
              <a:gd name="connsiteY29" fmla="*/ 704849 h 1038224"/>
              <a:gd name="connsiteX30" fmla="*/ 26193 w 521493"/>
              <a:gd name="connsiteY30" fmla="*/ 533399 h 1038224"/>
              <a:gd name="connsiteX31" fmla="*/ 40481 w 521493"/>
              <a:gd name="connsiteY31" fmla="*/ 414336 h 1038224"/>
              <a:gd name="connsiteX32" fmla="*/ 64293 w 521493"/>
              <a:gd name="connsiteY32" fmla="*/ 307180 h 1038224"/>
              <a:gd name="connsiteX33" fmla="*/ 47624 w 521493"/>
              <a:gd name="connsiteY33" fmla="*/ 233361 h 1038224"/>
              <a:gd name="connsiteX34" fmla="*/ 42862 w 521493"/>
              <a:gd name="connsiteY34" fmla="*/ 111918 h 1038224"/>
              <a:gd name="connsiteX35" fmla="*/ 0 w 521493"/>
              <a:gd name="connsiteY35" fmla="*/ 2380 h 1038224"/>
              <a:gd name="connsiteX36" fmla="*/ 435769 w 521493"/>
              <a:gd name="connsiteY36" fmla="*/ 0 h 1038224"/>
              <a:gd name="connsiteX0" fmla="*/ 435769 w 521493"/>
              <a:gd name="connsiteY0" fmla="*/ 0 h 1038224"/>
              <a:gd name="connsiteX1" fmla="*/ 426244 w 521493"/>
              <a:gd name="connsiteY1" fmla="*/ 252412 h 1038224"/>
              <a:gd name="connsiteX2" fmla="*/ 426243 w 521493"/>
              <a:gd name="connsiteY2" fmla="*/ 342899 h 1038224"/>
              <a:gd name="connsiteX3" fmla="*/ 409574 w 521493"/>
              <a:gd name="connsiteY3" fmla="*/ 454818 h 1038224"/>
              <a:gd name="connsiteX4" fmla="*/ 402431 w 521493"/>
              <a:gd name="connsiteY4" fmla="*/ 557212 h 1038224"/>
              <a:gd name="connsiteX5" fmla="*/ 388143 w 521493"/>
              <a:gd name="connsiteY5" fmla="*/ 645318 h 1038224"/>
              <a:gd name="connsiteX6" fmla="*/ 369093 w 521493"/>
              <a:gd name="connsiteY6" fmla="*/ 735805 h 1038224"/>
              <a:gd name="connsiteX7" fmla="*/ 380999 w 521493"/>
              <a:gd name="connsiteY7" fmla="*/ 781049 h 1038224"/>
              <a:gd name="connsiteX8" fmla="*/ 397668 w 521493"/>
              <a:gd name="connsiteY8" fmla="*/ 835818 h 1038224"/>
              <a:gd name="connsiteX9" fmla="*/ 407193 w 521493"/>
              <a:gd name="connsiteY9" fmla="*/ 888205 h 1038224"/>
              <a:gd name="connsiteX10" fmla="*/ 438149 w 521493"/>
              <a:gd name="connsiteY10" fmla="*/ 931068 h 1038224"/>
              <a:gd name="connsiteX11" fmla="*/ 473868 w 521493"/>
              <a:gd name="connsiteY11" fmla="*/ 959643 h 1038224"/>
              <a:gd name="connsiteX12" fmla="*/ 511968 w 521493"/>
              <a:gd name="connsiteY12" fmla="*/ 981074 h 1038224"/>
              <a:gd name="connsiteX13" fmla="*/ 521493 w 521493"/>
              <a:gd name="connsiteY13" fmla="*/ 1002505 h 1038224"/>
              <a:gd name="connsiteX14" fmla="*/ 497681 w 521493"/>
              <a:gd name="connsiteY14" fmla="*/ 1002505 h 1038224"/>
              <a:gd name="connsiteX15" fmla="*/ 454818 w 521493"/>
              <a:gd name="connsiteY15" fmla="*/ 983455 h 1038224"/>
              <a:gd name="connsiteX16" fmla="*/ 402431 w 521493"/>
              <a:gd name="connsiteY16" fmla="*/ 988218 h 1038224"/>
              <a:gd name="connsiteX17" fmla="*/ 347662 w 521493"/>
              <a:gd name="connsiteY17" fmla="*/ 1012030 h 1038224"/>
              <a:gd name="connsiteX18" fmla="*/ 323849 w 521493"/>
              <a:gd name="connsiteY18" fmla="*/ 1038224 h 1038224"/>
              <a:gd name="connsiteX19" fmla="*/ 300037 w 521493"/>
              <a:gd name="connsiteY19" fmla="*/ 1035843 h 1038224"/>
              <a:gd name="connsiteX20" fmla="*/ 271462 w 521493"/>
              <a:gd name="connsiteY20" fmla="*/ 1009649 h 1038224"/>
              <a:gd name="connsiteX21" fmla="*/ 240506 w 521493"/>
              <a:gd name="connsiteY21" fmla="*/ 1007268 h 1038224"/>
              <a:gd name="connsiteX22" fmla="*/ 211931 w 521493"/>
              <a:gd name="connsiteY22" fmla="*/ 1007268 h 1038224"/>
              <a:gd name="connsiteX23" fmla="*/ 164306 w 521493"/>
              <a:gd name="connsiteY23" fmla="*/ 997743 h 1038224"/>
              <a:gd name="connsiteX24" fmla="*/ 123824 w 521493"/>
              <a:gd name="connsiteY24" fmla="*/ 985836 h 1038224"/>
              <a:gd name="connsiteX25" fmla="*/ 92868 w 521493"/>
              <a:gd name="connsiteY25" fmla="*/ 942974 h 1038224"/>
              <a:gd name="connsiteX26" fmla="*/ 71437 w 521493"/>
              <a:gd name="connsiteY26" fmla="*/ 921543 h 1038224"/>
              <a:gd name="connsiteX27" fmla="*/ 50006 w 521493"/>
              <a:gd name="connsiteY27" fmla="*/ 904874 h 1038224"/>
              <a:gd name="connsiteX28" fmla="*/ 26193 w 521493"/>
              <a:gd name="connsiteY28" fmla="*/ 833436 h 1038224"/>
              <a:gd name="connsiteX29" fmla="*/ 11906 w 521493"/>
              <a:gd name="connsiteY29" fmla="*/ 704849 h 1038224"/>
              <a:gd name="connsiteX30" fmla="*/ 26193 w 521493"/>
              <a:gd name="connsiteY30" fmla="*/ 533399 h 1038224"/>
              <a:gd name="connsiteX31" fmla="*/ 40481 w 521493"/>
              <a:gd name="connsiteY31" fmla="*/ 414336 h 1038224"/>
              <a:gd name="connsiteX32" fmla="*/ 64293 w 521493"/>
              <a:gd name="connsiteY32" fmla="*/ 307180 h 1038224"/>
              <a:gd name="connsiteX33" fmla="*/ 47624 w 521493"/>
              <a:gd name="connsiteY33" fmla="*/ 233361 h 1038224"/>
              <a:gd name="connsiteX34" fmla="*/ 42862 w 521493"/>
              <a:gd name="connsiteY34" fmla="*/ 111918 h 1038224"/>
              <a:gd name="connsiteX35" fmla="*/ 0 w 521493"/>
              <a:gd name="connsiteY35" fmla="*/ 2380 h 1038224"/>
              <a:gd name="connsiteX36" fmla="*/ 435769 w 521493"/>
              <a:gd name="connsiteY36" fmla="*/ 0 h 1038224"/>
              <a:gd name="connsiteX0" fmla="*/ 435769 w 521493"/>
              <a:gd name="connsiteY0" fmla="*/ 0 h 1038224"/>
              <a:gd name="connsiteX1" fmla="*/ 426244 w 521493"/>
              <a:gd name="connsiteY1" fmla="*/ 252412 h 1038224"/>
              <a:gd name="connsiteX2" fmla="*/ 421480 w 521493"/>
              <a:gd name="connsiteY2" fmla="*/ 361949 h 1038224"/>
              <a:gd name="connsiteX3" fmla="*/ 409574 w 521493"/>
              <a:gd name="connsiteY3" fmla="*/ 454818 h 1038224"/>
              <a:gd name="connsiteX4" fmla="*/ 402431 w 521493"/>
              <a:gd name="connsiteY4" fmla="*/ 557212 h 1038224"/>
              <a:gd name="connsiteX5" fmla="*/ 388143 w 521493"/>
              <a:gd name="connsiteY5" fmla="*/ 645318 h 1038224"/>
              <a:gd name="connsiteX6" fmla="*/ 369093 w 521493"/>
              <a:gd name="connsiteY6" fmla="*/ 735805 h 1038224"/>
              <a:gd name="connsiteX7" fmla="*/ 380999 w 521493"/>
              <a:gd name="connsiteY7" fmla="*/ 781049 h 1038224"/>
              <a:gd name="connsiteX8" fmla="*/ 397668 w 521493"/>
              <a:gd name="connsiteY8" fmla="*/ 835818 h 1038224"/>
              <a:gd name="connsiteX9" fmla="*/ 407193 w 521493"/>
              <a:gd name="connsiteY9" fmla="*/ 888205 h 1038224"/>
              <a:gd name="connsiteX10" fmla="*/ 438149 w 521493"/>
              <a:gd name="connsiteY10" fmla="*/ 931068 h 1038224"/>
              <a:gd name="connsiteX11" fmla="*/ 473868 w 521493"/>
              <a:gd name="connsiteY11" fmla="*/ 959643 h 1038224"/>
              <a:gd name="connsiteX12" fmla="*/ 511968 w 521493"/>
              <a:gd name="connsiteY12" fmla="*/ 981074 h 1038224"/>
              <a:gd name="connsiteX13" fmla="*/ 521493 w 521493"/>
              <a:gd name="connsiteY13" fmla="*/ 1002505 h 1038224"/>
              <a:gd name="connsiteX14" fmla="*/ 497681 w 521493"/>
              <a:gd name="connsiteY14" fmla="*/ 1002505 h 1038224"/>
              <a:gd name="connsiteX15" fmla="*/ 454818 w 521493"/>
              <a:gd name="connsiteY15" fmla="*/ 983455 h 1038224"/>
              <a:gd name="connsiteX16" fmla="*/ 402431 w 521493"/>
              <a:gd name="connsiteY16" fmla="*/ 988218 h 1038224"/>
              <a:gd name="connsiteX17" fmla="*/ 347662 w 521493"/>
              <a:gd name="connsiteY17" fmla="*/ 1012030 h 1038224"/>
              <a:gd name="connsiteX18" fmla="*/ 323849 w 521493"/>
              <a:gd name="connsiteY18" fmla="*/ 1038224 h 1038224"/>
              <a:gd name="connsiteX19" fmla="*/ 300037 w 521493"/>
              <a:gd name="connsiteY19" fmla="*/ 1035843 h 1038224"/>
              <a:gd name="connsiteX20" fmla="*/ 271462 w 521493"/>
              <a:gd name="connsiteY20" fmla="*/ 1009649 h 1038224"/>
              <a:gd name="connsiteX21" fmla="*/ 240506 w 521493"/>
              <a:gd name="connsiteY21" fmla="*/ 1007268 h 1038224"/>
              <a:gd name="connsiteX22" fmla="*/ 211931 w 521493"/>
              <a:gd name="connsiteY22" fmla="*/ 1007268 h 1038224"/>
              <a:gd name="connsiteX23" fmla="*/ 164306 w 521493"/>
              <a:gd name="connsiteY23" fmla="*/ 997743 h 1038224"/>
              <a:gd name="connsiteX24" fmla="*/ 123824 w 521493"/>
              <a:gd name="connsiteY24" fmla="*/ 985836 h 1038224"/>
              <a:gd name="connsiteX25" fmla="*/ 92868 w 521493"/>
              <a:gd name="connsiteY25" fmla="*/ 942974 h 1038224"/>
              <a:gd name="connsiteX26" fmla="*/ 71437 w 521493"/>
              <a:gd name="connsiteY26" fmla="*/ 921543 h 1038224"/>
              <a:gd name="connsiteX27" fmla="*/ 50006 w 521493"/>
              <a:gd name="connsiteY27" fmla="*/ 904874 h 1038224"/>
              <a:gd name="connsiteX28" fmla="*/ 26193 w 521493"/>
              <a:gd name="connsiteY28" fmla="*/ 833436 h 1038224"/>
              <a:gd name="connsiteX29" fmla="*/ 11906 w 521493"/>
              <a:gd name="connsiteY29" fmla="*/ 704849 h 1038224"/>
              <a:gd name="connsiteX30" fmla="*/ 26193 w 521493"/>
              <a:gd name="connsiteY30" fmla="*/ 533399 h 1038224"/>
              <a:gd name="connsiteX31" fmla="*/ 40481 w 521493"/>
              <a:gd name="connsiteY31" fmla="*/ 414336 h 1038224"/>
              <a:gd name="connsiteX32" fmla="*/ 64293 w 521493"/>
              <a:gd name="connsiteY32" fmla="*/ 307180 h 1038224"/>
              <a:gd name="connsiteX33" fmla="*/ 47624 w 521493"/>
              <a:gd name="connsiteY33" fmla="*/ 233361 h 1038224"/>
              <a:gd name="connsiteX34" fmla="*/ 42862 w 521493"/>
              <a:gd name="connsiteY34" fmla="*/ 111918 h 1038224"/>
              <a:gd name="connsiteX35" fmla="*/ 0 w 521493"/>
              <a:gd name="connsiteY35" fmla="*/ 2380 h 1038224"/>
              <a:gd name="connsiteX36" fmla="*/ 435769 w 521493"/>
              <a:gd name="connsiteY36" fmla="*/ 0 h 1038224"/>
              <a:gd name="connsiteX0" fmla="*/ 435769 w 521493"/>
              <a:gd name="connsiteY0" fmla="*/ 0 h 1038224"/>
              <a:gd name="connsiteX1" fmla="*/ 428625 w 521493"/>
              <a:gd name="connsiteY1" fmla="*/ 266700 h 1038224"/>
              <a:gd name="connsiteX2" fmla="*/ 421480 w 521493"/>
              <a:gd name="connsiteY2" fmla="*/ 361949 h 1038224"/>
              <a:gd name="connsiteX3" fmla="*/ 409574 w 521493"/>
              <a:gd name="connsiteY3" fmla="*/ 454818 h 1038224"/>
              <a:gd name="connsiteX4" fmla="*/ 402431 w 521493"/>
              <a:gd name="connsiteY4" fmla="*/ 557212 h 1038224"/>
              <a:gd name="connsiteX5" fmla="*/ 388143 w 521493"/>
              <a:gd name="connsiteY5" fmla="*/ 645318 h 1038224"/>
              <a:gd name="connsiteX6" fmla="*/ 369093 w 521493"/>
              <a:gd name="connsiteY6" fmla="*/ 735805 h 1038224"/>
              <a:gd name="connsiteX7" fmla="*/ 380999 w 521493"/>
              <a:gd name="connsiteY7" fmla="*/ 781049 h 1038224"/>
              <a:gd name="connsiteX8" fmla="*/ 397668 w 521493"/>
              <a:gd name="connsiteY8" fmla="*/ 835818 h 1038224"/>
              <a:gd name="connsiteX9" fmla="*/ 407193 w 521493"/>
              <a:gd name="connsiteY9" fmla="*/ 888205 h 1038224"/>
              <a:gd name="connsiteX10" fmla="*/ 438149 w 521493"/>
              <a:gd name="connsiteY10" fmla="*/ 931068 h 1038224"/>
              <a:gd name="connsiteX11" fmla="*/ 473868 w 521493"/>
              <a:gd name="connsiteY11" fmla="*/ 959643 h 1038224"/>
              <a:gd name="connsiteX12" fmla="*/ 511968 w 521493"/>
              <a:gd name="connsiteY12" fmla="*/ 981074 h 1038224"/>
              <a:gd name="connsiteX13" fmla="*/ 521493 w 521493"/>
              <a:gd name="connsiteY13" fmla="*/ 1002505 h 1038224"/>
              <a:gd name="connsiteX14" fmla="*/ 497681 w 521493"/>
              <a:gd name="connsiteY14" fmla="*/ 1002505 h 1038224"/>
              <a:gd name="connsiteX15" fmla="*/ 454818 w 521493"/>
              <a:gd name="connsiteY15" fmla="*/ 983455 h 1038224"/>
              <a:gd name="connsiteX16" fmla="*/ 402431 w 521493"/>
              <a:gd name="connsiteY16" fmla="*/ 988218 h 1038224"/>
              <a:gd name="connsiteX17" fmla="*/ 347662 w 521493"/>
              <a:gd name="connsiteY17" fmla="*/ 1012030 h 1038224"/>
              <a:gd name="connsiteX18" fmla="*/ 323849 w 521493"/>
              <a:gd name="connsiteY18" fmla="*/ 1038224 h 1038224"/>
              <a:gd name="connsiteX19" fmla="*/ 300037 w 521493"/>
              <a:gd name="connsiteY19" fmla="*/ 1035843 h 1038224"/>
              <a:gd name="connsiteX20" fmla="*/ 271462 w 521493"/>
              <a:gd name="connsiteY20" fmla="*/ 1009649 h 1038224"/>
              <a:gd name="connsiteX21" fmla="*/ 240506 w 521493"/>
              <a:gd name="connsiteY21" fmla="*/ 1007268 h 1038224"/>
              <a:gd name="connsiteX22" fmla="*/ 211931 w 521493"/>
              <a:gd name="connsiteY22" fmla="*/ 1007268 h 1038224"/>
              <a:gd name="connsiteX23" fmla="*/ 164306 w 521493"/>
              <a:gd name="connsiteY23" fmla="*/ 997743 h 1038224"/>
              <a:gd name="connsiteX24" fmla="*/ 123824 w 521493"/>
              <a:gd name="connsiteY24" fmla="*/ 985836 h 1038224"/>
              <a:gd name="connsiteX25" fmla="*/ 92868 w 521493"/>
              <a:gd name="connsiteY25" fmla="*/ 942974 h 1038224"/>
              <a:gd name="connsiteX26" fmla="*/ 71437 w 521493"/>
              <a:gd name="connsiteY26" fmla="*/ 921543 h 1038224"/>
              <a:gd name="connsiteX27" fmla="*/ 50006 w 521493"/>
              <a:gd name="connsiteY27" fmla="*/ 904874 h 1038224"/>
              <a:gd name="connsiteX28" fmla="*/ 26193 w 521493"/>
              <a:gd name="connsiteY28" fmla="*/ 833436 h 1038224"/>
              <a:gd name="connsiteX29" fmla="*/ 11906 w 521493"/>
              <a:gd name="connsiteY29" fmla="*/ 704849 h 1038224"/>
              <a:gd name="connsiteX30" fmla="*/ 26193 w 521493"/>
              <a:gd name="connsiteY30" fmla="*/ 533399 h 1038224"/>
              <a:gd name="connsiteX31" fmla="*/ 40481 w 521493"/>
              <a:gd name="connsiteY31" fmla="*/ 414336 h 1038224"/>
              <a:gd name="connsiteX32" fmla="*/ 64293 w 521493"/>
              <a:gd name="connsiteY32" fmla="*/ 307180 h 1038224"/>
              <a:gd name="connsiteX33" fmla="*/ 47624 w 521493"/>
              <a:gd name="connsiteY33" fmla="*/ 233361 h 1038224"/>
              <a:gd name="connsiteX34" fmla="*/ 42862 w 521493"/>
              <a:gd name="connsiteY34" fmla="*/ 111918 h 1038224"/>
              <a:gd name="connsiteX35" fmla="*/ 0 w 521493"/>
              <a:gd name="connsiteY35" fmla="*/ 2380 h 1038224"/>
              <a:gd name="connsiteX36" fmla="*/ 435769 w 521493"/>
              <a:gd name="connsiteY36" fmla="*/ 0 h 103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493" h="1038224">
                <a:moveTo>
                  <a:pt x="435769" y="0"/>
                </a:moveTo>
                <a:cubicBezTo>
                  <a:pt x="430609" y="140494"/>
                  <a:pt x="430213" y="210741"/>
                  <a:pt x="428625" y="266700"/>
                </a:cubicBezTo>
                <a:cubicBezTo>
                  <a:pt x="427037" y="322659"/>
                  <a:pt x="424258" y="317499"/>
                  <a:pt x="421480" y="361949"/>
                </a:cubicBezTo>
                <a:lnTo>
                  <a:pt x="409574" y="454818"/>
                </a:lnTo>
                <a:cubicBezTo>
                  <a:pt x="400843" y="495299"/>
                  <a:pt x="411162" y="516731"/>
                  <a:pt x="402431" y="557212"/>
                </a:cubicBezTo>
                <a:cubicBezTo>
                  <a:pt x="393700" y="581024"/>
                  <a:pt x="396874" y="621506"/>
                  <a:pt x="388143" y="645318"/>
                </a:cubicBezTo>
                <a:lnTo>
                  <a:pt x="369093" y="735805"/>
                </a:lnTo>
                <a:lnTo>
                  <a:pt x="380999" y="781049"/>
                </a:lnTo>
                <a:lnTo>
                  <a:pt x="397668" y="835818"/>
                </a:lnTo>
                <a:lnTo>
                  <a:pt x="407193" y="888205"/>
                </a:lnTo>
                <a:lnTo>
                  <a:pt x="438149" y="931068"/>
                </a:lnTo>
                <a:lnTo>
                  <a:pt x="473868" y="959643"/>
                </a:lnTo>
                <a:lnTo>
                  <a:pt x="511968" y="981074"/>
                </a:lnTo>
                <a:lnTo>
                  <a:pt x="521493" y="1002505"/>
                </a:lnTo>
                <a:lnTo>
                  <a:pt x="497681" y="1002505"/>
                </a:lnTo>
                <a:lnTo>
                  <a:pt x="454818" y="983455"/>
                </a:lnTo>
                <a:lnTo>
                  <a:pt x="402431" y="988218"/>
                </a:lnTo>
                <a:lnTo>
                  <a:pt x="347662" y="1012030"/>
                </a:lnTo>
                <a:lnTo>
                  <a:pt x="323849" y="1038224"/>
                </a:lnTo>
                <a:lnTo>
                  <a:pt x="300037" y="1035843"/>
                </a:lnTo>
                <a:lnTo>
                  <a:pt x="271462" y="1009649"/>
                </a:lnTo>
                <a:lnTo>
                  <a:pt x="240506" y="1007268"/>
                </a:lnTo>
                <a:lnTo>
                  <a:pt x="211931" y="1007268"/>
                </a:lnTo>
                <a:lnTo>
                  <a:pt x="164306" y="997743"/>
                </a:lnTo>
                <a:lnTo>
                  <a:pt x="123824" y="985836"/>
                </a:lnTo>
                <a:lnTo>
                  <a:pt x="92868" y="942974"/>
                </a:lnTo>
                <a:lnTo>
                  <a:pt x="71437" y="921543"/>
                </a:lnTo>
                <a:lnTo>
                  <a:pt x="50006" y="904874"/>
                </a:lnTo>
                <a:lnTo>
                  <a:pt x="26193" y="833436"/>
                </a:lnTo>
                <a:lnTo>
                  <a:pt x="11906" y="704849"/>
                </a:lnTo>
                <a:cubicBezTo>
                  <a:pt x="11906" y="631824"/>
                  <a:pt x="26193" y="606424"/>
                  <a:pt x="26193" y="533399"/>
                </a:cubicBezTo>
                <a:cubicBezTo>
                  <a:pt x="24606" y="492124"/>
                  <a:pt x="42068" y="455611"/>
                  <a:pt x="40481" y="414336"/>
                </a:cubicBezTo>
                <a:cubicBezTo>
                  <a:pt x="44053" y="373458"/>
                  <a:pt x="63103" y="337342"/>
                  <a:pt x="64293" y="307180"/>
                </a:cubicBezTo>
                <a:cubicBezTo>
                  <a:pt x="65483" y="277018"/>
                  <a:pt x="48418" y="262730"/>
                  <a:pt x="47624" y="233361"/>
                </a:cubicBezTo>
                <a:cubicBezTo>
                  <a:pt x="38893" y="196055"/>
                  <a:pt x="51593" y="149224"/>
                  <a:pt x="42862" y="111918"/>
                </a:cubicBezTo>
                <a:lnTo>
                  <a:pt x="0" y="2380"/>
                </a:lnTo>
                <a:lnTo>
                  <a:pt x="435769" y="0"/>
                </a:lnTo>
                <a:close/>
              </a:path>
            </a:pathLst>
          </a:custGeom>
          <a:solidFill>
            <a:schemeClr val="tx2">
              <a:lumMod val="25000"/>
              <a:alpha val="40000"/>
            </a:scheme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74035" y="765905"/>
            <a:ext cx="2089664" cy="2083118"/>
          </a:xfrm>
          <a:custGeom>
            <a:avLst/>
            <a:gdLst>
              <a:gd name="connsiteX0" fmla="*/ 1497807 w 2266950"/>
              <a:gd name="connsiteY0" fmla="*/ 19050 h 1690688"/>
              <a:gd name="connsiteX1" fmla="*/ 1445419 w 2266950"/>
              <a:gd name="connsiteY1" fmla="*/ 50007 h 1690688"/>
              <a:gd name="connsiteX2" fmla="*/ 1402557 w 2266950"/>
              <a:gd name="connsiteY2" fmla="*/ 90488 h 1690688"/>
              <a:gd name="connsiteX3" fmla="*/ 1404938 w 2266950"/>
              <a:gd name="connsiteY3" fmla="*/ 133350 h 1690688"/>
              <a:gd name="connsiteX4" fmla="*/ 1443038 w 2266950"/>
              <a:gd name="connsiteY4" fmla="*/ 161925 h 1690688"/>
              <a:gd name="connsiteX5" fmla="*/ 1493044 w 2266950"/>
              <a:gd name="connsiteY5" fmla="*/ 216694 h 1690688"/>
              <a:gd name="connsiteX6" fmla="*/ 1524000 w 2266950"/>
              <a:gd name="connsiteY6" fmla="*/ 307182 h 1690688"/>
              <a:gd name="connsiteX7" fmla="*/ 1521619 w 2266950"/>
              <a:gd name="connsiteY7" fmla="*/ 376238 h 1690688"/>
              <a:gd name="connsiteX8" fmla="*/ 1514475 w 2266950"/>
              <a:gd name="connsiteY8" fmla="*/ 438150 h 1690688"/>
              <a:gd name="connsiteX9" fmla="*/ 1538288 w 2266950"/>
              <a:gd name="connsiteY9" fmla="*/ 497682 h 1690688"/>
              <a:gd name="connsiteX10" fmla="*/ 1571625 w 2266950"/>
              <a:gd name="connsiteY10" fmla="*/ 569119 h 1690688"/>
              <a:gd name="connsiteX11" fmla="*/ 1583532 w 2266950"/>
              <a:gd name="connsiteY11" fmla="*/ 607219 h 1690688"/>
              <a:gd name="connsiteX12" fmla="*/ 1576388 w 2266950"/>
              <a:gd name="connsiteY12" fmla="*/ 647700 h 1690688"/>
              <a:gd name="connsiteX13" fmla="*/ 1538288 w 2266950"/>
              <a:gd name="connsiteY13" fmla="*/ 664369 h 1690688"/>
              <a:gd name="connsiteX14" fmla="*/ 1497807 w 2266950"/>
              <a:gd name="connsiteY14" fmla="*/ 678657 h 1690688"/>
              <a:gd name="connsiteX15" fmla="*/ 1473994 w 2266950"/>
              <a:gd name="connsiteY15" fmla="*/ 723900 h 1690688"/>
              <a:gd name="connsiteX16" fmla="*/ 1514475 w 2266950"/>
              <a:gd name="connsiteY16" fmla="*/ 709613 h 1690688"/>
              <a:gd name="connsiteX17" fmla="*/ 1543050 w 2266950"/>
              <a:gd name="connsiteY17" fmla="*/ 697707 h 1690688"/>
              <a:gd name="connsiteX18" fmla="*/ 1550194 w 2266950"/>
              <a:gd name="connsiteY18" fmla="*/ 742950 h 1690688"/>
              <a:gd name="connsiteX19" fmla="*/ 1574007 w 2266950"/>
              <a:gd name="connsiteY19" fmla="*/ 759619 h 1690688"/>
              <a:gd name="connsiteX20" fmla="*/ 1621632 w 2266950"/>
              <a:gd name="connsiteY20" fmla="*/ 747713 h 1690688"/>
              <a:gd name="connsiteX21" fmla="*/ 1633538 w 2266950"/>
              <a:gd name="connsiteY21" fmla="*/ 769144 h 1690688"/>
              <a:gd name="connsiteX22" fmla="*/ 1690688 w 2266950"/>
              <a:gd name="connsiteY22" fmla="*/ 759619 h 1690688"/>
              <a:gd name="connsiteX23" fmla="*/ 1690688 w 2266950"/>
              <a:gd name="connsiteY23" fmla="*/ 788194 h 1690688"/>
              <a:gd name="connsiteX24" fmla="*/ 1719263 w 2266950"/>
              <a:gd name="connsiteY24" fmla="*/ 800100 h 1690688"/>
              <a:gd name="connsiteX25" fmla="*/ 1721644 w 2266950"/>
              <a:gd name="connsiteY25" fmla="*/ 833438 h 1690688"/>
              <a:gd name="connsiteX26" fmla="*/ 1728788 w 2266950"/>
              <a:gd name="connsiteY26" fmla="*/ 866775 h 1690688"/>
              <a:gd name="connsiteX27" fmla="*/ 1774032 w 2266950"/>
              <a:gd name="connsiteY27" fmla="*/ 890588 h 1690688"/>
              <a:gd name="connsiteX28" fmla="*/ 1814513 w 2266950"/>
              <a:gd name="connsiteY28" fmla="*/ 885825 h 1690688"/>
              <a:gd name="connsiteX29" fmla="*/ 1795463 w 2266950"/>
              <a:gd name="connsiteY29" fmla="*/ 931069 h 1690688"/>
              <a:gd name="connsiteX30" fmla="*/ 1788319 w 2266950"/>
              <a:gd name="connsiteY30" fmla="*/ 964407 h 1690688"/>
              <a:gd name="connsiteX31" fmla="*/ 1788319 w 2266950"/>
              <a:gd name="connsiteY31" fmla="*/ 964407 h 1690688"/>
              <a:gd name="connsiteX32" fmla="*/ 1835944 w 2266950"/>
              <a:gd name="connsiteY32" fmla="*/ 1028700 h 1690688"/>
              <a:gd name="connsiteX33" fmla="*/ 1878807 w 2266950"/>
              <a:gd name="connsiteY33" fmla="*/ 1116807 h 1690688"/>
              <a:gd name="connsiteX34" fmla="*/ 1924050 w 2266950"/>
              <a:gd name="connsiteY34" fmla="*/ 1157288 h 1690688"/>
              <a:gd name="connsiteX35" fmla="*/ 1969294 w 2266950"/>
              <a:gd name="connsiteY35" fmla="*/ 1190625 h 1690688"/>
              <a:gd name="connsiteX36" fmla="*/ 2026444 w 2266950"/>
              <a:gd name="connsiteY36" fmla="*/ 1228725 h 1690688"/>
              <a:gd name="connsiteX37" fmla="*/ 2062163 w 2266950"/>
              <a:gd name="connsiteY37" fmla="*/ 1278732 h 1690688"/>
              <a:gd name="connsiteX38" fmla="*/ 2102644 w 2266950"/>
              <a:gd name="connsiteY38" fmla="*/ 1302544 h 1690688"/>
              <a:gd name="connsiteX39" fmla="*/ 2157413 w 2266950"/>
              <a:gd name="connsiteY39" fmla="*/ 1331119 h 1690688"/>
              <a:gd name="connsiteX40" fmla="*/ 2209800 w 2266950"/>
              <a:gd name="connsiteY40" fmla="*/ 1369219 h 1690688"/>
              <a:gd name="connsiteX41" fmla="*/ 2255044 w 2266950"/>
              <a:gd name="connsiteY41" fmla="*/ 1414463 h 1690688"/>
              <a:gd name="connsiteX42" fmla="*/ 2266950 w 2266950"/>
              <a:gd name="connsiteY42" fmla="*/ 1450182 h 1690688"/>
              <a:gd name="connsiteX43" fmla="*/ 2231232 w 2266950"/>
              <a:gd name="connsiteY43" fmla="*/ 1466850 h 1690688"/>
              <a:gd name="connsiteX44" fmla="*/ 2162175 w 2266950"/>
              <a:gd name="connsiteY44" fmla="*/ 1462088 h 1690688"/>
              <a:gd name="connsiteX45" fmla="*/ 2116932 w 2266950"/>
              <a:gd name="connsiteY45" fmla="*/ 1440657 h 1690688"/>
              <a:gd name="connsiteX46" fmla="*/ 2076450 w 2266950"/>
              <a:gd name="connsiteY46" fmla="*/ 1404938 h 1690688"/>
              <a:gd name="connsiteX47" fmla="*/ 2047875 w 2266950"/>
              <a:gd name="connsiteY47" fmla="*/ 1423988 h 1690688"/>
              <a:gd name="connsiteX48" fmla="*/ 2016919 w 2266950"/>
              <a:gd name="connsiteY48" fmla="*/ 1393032 h 1690688"/>
              <a:gd name="connsiteX49" fmla="*/ 1983582 w 2266950"/>
              <a:gd name="connsiteY49" fmla="*/ 1369219 h 1690688"/>
              <a:gd name="connsiteX50" fmla="*/ 1964532 w 2266950"/>
              <a:gd name="connsiteY50" fmla="*/ 1371600 h 1690688"/>
              <a:gd name="connsiteX51" fmla="*/ 1928813 w 2266950"/>
              <a:gd name="connsiteY51" fmla="*/ 1354932 h 1690688"/>
              <a:gd name="connsiteX52" fmla="*/ 1909763 w 2266950"/>
              <a:gd name="connsiteY52" fmla="*/ 1359694 h 1690688"/>
              <a:gd name="connsiteX53" fmla="*/ 1881188 w 2266950"/>
              <a:gd name="connsiteY53" fmla="*/ 1376363 h 1690688"/>
              <a:gd name="connsiteX54" fmla="*/ 1871663 w 2266950"/>
              <a:gd name="connsiteY54" fmla="*/ 1343025 h 1690688"/>
              <a:gd name="connsiteX55" fmla="*/ 1864519 w 2266950"/>
              <a:gd name="connsiteY55" fmla="*/ 1307307 h 1690688"/>
              <a:gd name="connsiteX56" fmla="*/ 1852613 w 2266950"/>
              <a:gd name="connsiteY56" fmla="*/ 1293019 h 1690688"/>
              <a:gd name="connsiteX57" fmla="*/ 1828800 w 2266950"/>
              <a:gd name="connsiteY57" fmla="*/ 1307307 h 1690688"/>
              <a:gd name="connsiteX58" fmla="*/ 1795463 w 2266950"/>
              <a:gd name="connsiteY58" fmla="*/ 1300163 h 1690688"/>
              <a:gd name="connsiteX59" fmla="*/ 1750219 w 2266950"/>
              <a:gd name="connsiteY59" fmla="*/ 1304925 h 1690688"/>
              <a:gd name="connsiteX60" fmla="*/ 1743075 w 2266950"/>
              <a:gd name="connsiteY60" fmla="*/ 1283494 h 1690688"/>
              <a:gd name="connsiteX61" fmla="*/ 1738313 w 2266950"/>
              <a:gd name="connsiteY61" fmla="*/ 1254919 h 1690688"/>
              <a:gd name="connsiteX62" fmla="*/ 1728788 w 2266950"/>
              <a:gd name="connsiteY62" fmla="*/ 1240632 h 1690688"/>
              <a:gd name="connsiteX63" fmla="*/ 1709738 w 2266950"/>
              <a:gd name="connsiteY63" fmla="*/ 1276350 h 1690688"/>
              <a:gd name="connsiteX64" fmla="*/ 1685925 w 2266950"/>
              <a:gd name="connsiteY64" fmla="*/ 1278732 h 1690688"/>
              <a:gd name="connsiteX65" fmla="*/ 1674019 w 2266950"/>
              <a:gd name="connsiteY65" fmla="*/ 1307307 h 1690688"/>
              <a:gd name="connsiteX66" fmla="*/ 1614488 w 2266950"/>
              <a:gd name="connsiteY66" fmla="*/ 1323975 h 1690688"/>
              <a:gd name="connsiteX67" fmla="*/ 1578769 w 2266950"/>
              <a:gd name="connsiteY67" fmla="*/ 1333500 h 1690688"/>
              <a:gd name="connsiteX68" fmla="*/ 1557338 w 2266950"/>
              <a:gd name="connsiteY68" fmla="*/ 1369219 h 1690688"/>
              <a:gd name="connsiteX69" fmla="*/ 1559719 w 2266950"/>
              <a:gd name="connsiteY69" fmla="*/ 1419225 h 1690688"/>
              <a:gd name="connsiteX70" fmla="*/ 1540669 w 2266950"/>
              <a:gd name="connsiteY70" fmla="*/ 1462088 h 1690688"/>
              <a:gd name="connsiteX71" fmla="*/ 1507332 w 2266950"/>
              <a:gd name="connsiteY71" fmla="*/ 1457325 h 1690688"/>
              <a:gd name="connsiteX72" fmla="*/ 1481138 w 2266950"/>
              <a:gd name="connsiteY72" fmla="*/ 1412082 h 1690688"/>
              <a:gd name="connsiteX73" fmla="*/ 1459707 w 2266950"/>
              <a:gd name="connsiteY73" fmla="*/ 1397794 h 1690688"/>
              <a:gd name="connsiteX74" fmla="*/ 1409700 w 2266950"/>
              <a:gd name="connsiteY74" fmla="*/ 1416844 h 1690688"/>
              <a:gd name="connsiteX75" fmla="*/ 1407319 w 2266950"/>
              <a:gd name="connsiteY75" fmla="*/ 1476375 h 1690688"/>
              <a:gd name="connsiteX76" fmla="*/ 1393032 w 2266950"/>
              <a:gd name="connsiteY76" fmla="*/ 1490663 h 1690688"/>
              <a:gd name="connsiteX77" fmla="*/ 1373982 w 2266950"/>
              <a:gd name="connsiteY77" fmla="*/ 1476375 h 1690688"/>
              <a:gd name="connsiteX78" fmla="*/ 1357313 w 2266950"/>
              <a:gd name="connsiteY78" fmla="*/ 1462088 h 1690688"/>
              <a:gd name="connsiteX79" fmla="*/ 1331119 w 2266950"/>
              <a:gd name="connsiteY79" fmla="*/ 1478757 h 1690688"/>
              <a:gd name="connsiteX80" fmla="*/ 1326357 w 2266950"/>
              <a:gd name="connsiteY80" fmla="*/ 1538288 h 1690688"/>
              <a:gd name="connsiteX81" fmla="*/ 1319213 w 2266950"/>
              <a:gd name="connsiteY81" fmla="*/ 1590675 h 1690688"/>
              <a:gd name="connsiteX82" fmla="*/ 1293019 w 2266950"/>
              <a:gd name="connsiteY82" fmla="*/ 1614488 h 1690688"/>
              <a:gd name="connsiteX83" fmla="*/ 1269207 w 2266950"/>
              <a:gd name="connsiteY83" fmla="*/ 1602582 h 1690688"/>
              <a:gd name="connsiteX84" fmla="*/ 1254919 w 2266950"/>
              <a:gd name="connsiteY84" fmla="*/ 1633538 h 1690688"/>
              <a:gd name="connsiteX85" fmla="*/ 1233488 w 2266950"/>
              <a:gd name="connsiteY85" fmla="*/ 1638300 h 1690688"/>
              <a:gd name="connsiteX86" fmla="*/ 1209675 w 2266950"/>
              <a:gd name="connsiteY86" fmla="*/ 1612107 h 1690688"/>
              <a:gd name="connsiteX87" fmla="*/ 1233488 w 2266950"/>
              <a:gd name="connsiteY87" fmla="*/ 1578769 h 1690688"/>
              <a:gd name="connsiteX88" fmla="*/ 1235869 w 2266950"/>
              <a:gd name="connsiteY88" fmla="*/ 1557338 h 1690688"/>
              <a:gd name="connsiteX89" fmla="*/ 1231107 w 2266950"/>
              <a:gd name="connsiteY89" fmla="*/ 1531144 h 1690688"/>
              <a:gd name="connsiteX90" fmla="*/ 1212057 w 2266950"/>
              <a:gd name="connsiteY90" fmla="*/ 1512094 h 1690688"/>
              <a:gd name="connsiteX91" fmla="*/ 1171575 w 2266950"/>
              <a:gd name="connsiteY91" fmla="*/ 1531144 h 1690688"/>
              <a:gd name="connsiteX92" fmla="*/ 1092994 w 2266950"/>
              <a:gd name="connsiteY92" fmla="*/ 1526382 h 1690688"/>
              <a:gd name="connsiteX93" fmla="*/ 1040607 w 2266950"/>
              <a:gd name="connsiteY93" fmla="*/ 1531144 h 1690688"/>
              <a:gd name="connsiteX94" fmla="*/ 1038225 w 2266950"/>
              <a:gd name="connsiteY94" fmla="*/ 1514475 h 1690688"/>
              <a:gd name="connsiteX95" fmla="*/ 1002507 w 2266950"/>
              <a:gd name="connsiteY95" fmla="*/ 1535907 h 1690688"/>
              <a:gd name="connsiteX96" fmla="*/ 966788 w 2266950"/>
              <a:gd name="connsiteY96" fmla="*/ 1569244 h 1690688"/>
              <a:gd name="connsiteX97" fmla="*/ 942975 w 2266950"/>
              <a:gd name="connsiteY97" fmla="*/ 1597819 h 1690688"/>
              <a:gd name="connsiteX98" fmla="*/ 921544 w 2266950"/>
              <a:gd name="connsiteY98" fmla="*/ 1659732 h 1690688"/>
              <a:gd name="connsiteX99" fmla="*/ 897732 w 2266950"/>
              <a:gd name="connsiteY99" fmla="*/ 1690688 h 1690688"/>
              <a:gd name="connsiteX100" fmla="*/ 876300 w 2266950"/>
              <a:gd name="connsiteY100" fmla="*/ 1683544 h 1690688"/>
              <a:gd name="connsiteX101" fmla="*/ 857250 w 2266950"/>
              <a:gd name="connsiteY101" fmla="*/ 1635919 h 1690688"/>
              <a:gd name="connsiteX102" fmla="*/ 854869 w 2266950"/>
              <a:gd name="connsiteY102" fmla="*/ 1585913 h 1690688"/>
              <a:gd name="connsiteX103" fmla="*/ 838200 w 2266950"/>
              <a:gd name="connsiteY103" fmla="*/ 1557338 h 1690688"/>
              <a:gd name="connsiteX104" fmla="*/ 797719 w 2266950"/>
              <a:gd name="connsiteY104" fmla="*/ 1524000 h 1690688"/>
              <a:gd name="connsiteX105" fmla="*/ 759619 w 2266950"/>
              <a:gd name="connsiteY105" fmla="*/ 1502569 h 1690688"/>
              <a:gd name="connsiteX106" fmla="*/ 740569 w 2266950"/>
              <a:gd name="connsiteY106" fmla="*/ 1473994 h 1690688"/>
              <a:gd name="connsiteX107" fmla="*/ 731044 w 2266950"/>
              <a:gd name="connsiteY107" fmla="*/ 1459707 h 1690688"/>
              <a:gd name="connsiteX108" fmla="*/ 716757 w 2266950"/>
              <a:gd name="connsiteY108" fmla="*/ 1445419 h 1690688"/>
              <a:gd name="connsiteX109" fmla="*/ 702469 w 2266950"/>
              <a:gd name="connsiteY109" fmla="*/ 1443038 h 1690688"/>
              <a:gd name="connsiteX110" fmla="*/ 669132 w 2266950"/>
              <a:gd name="connsiteY110" fmla="*/ 1433513 h 1690688"/>
              <a:gd name="connsiteX111" fmla="*/ 659607 w 2266950"/>
              <a:gd name="connsiteY111" fmla="*/ 1426369 h 1690688"/>
              <a:gd name="connsiteX112" fmla="*/ 659607 w 2266950"/>
              <a:gd name="connsiteY112" fmla="*/ 1426369 h 1690688"/>
              <a:gd name="connsiteX113" fmla="*/ 711994 w 2266950"/>
              <a:gd name="connsiteY113" fmla="*/ 1419225 h 1690688"/>
              <a:gd name="connsiteX114" fmla="*/ 711994 w 2266950"/>
              <a:gd name="connsiteY114" fmla="*/ 1419225 h 1690688"/>
              <a:gd name="connsiteX115" fmla="*/ 742950 w 2266950"/>
              <a:gd name="connsiteY115" fmla="*/ 1409700 h 1690688"/>
              <a:gd name="connsiteX116" fmla="*/ 766763 w 2266950"/>
              <a:gd name="connsiteY116" fmla="*/ 1407319 h 1690688"/>
              <a:gd name="connsiteX117" fmla="*/ 785813 w 2266950"/>
              <a:gd name="connsiteY117" fmla="*/ 1393032 h 1690688"/>
              <a:gd name="connsiteX118" fmla="*/ 750094 w 2266950"/>
              <a:gd name="connsiteY118" fmla="*/ 1357313 h 1690688"/>
              <a:gd name="connsiteX119" fmla="*/ 740569 w 2266950"/>
              <a:gd name="connsiteY119" fmla="*/ 1338263 h 1690688"/>
              <a:gd name="connsiteX120" fmla="*/ 731044 w 2266950"/>
              <a:gd name="connsiteY120" fmla="*/ 1328738 h 1690688"/>
              <a:gd name="connsiteX121" fmla="*/ 711994 w 2266950"/>
              <a:gd name="connsiteY121" fmla="*/ 1319213 h 1690688"/>
              <a:gd name="connsiteX122" fmla="*/ 695325 w 2266950"/>
              <a:gd name="connsiteY122" fmla="*/ 1323975 h 1690688"/>
              <a:gd name="connsiteX123" fmla="*/ 654844 w 2266950"/>
              <a:gd name="connsiteY123" fmla="*/ 1338263 h 1690688"/>
              <a:gd name="connsiteX124" fmla="*/ 661988 w 2266950"/>
              <a:gd name="connsiteY124" fmla="*/ 1307307 h 1690688"/>
              <a:gd name="connsiteX125" fmla="*/ 683419 w 2266950"/>
              <a:gd name="connsiteY125" fmla="*/ 1276350 h 1690688"/>
              <a:gd name="connsiteX126" fmla="*/ 652463 w 2266950"/>
              <a:gd name="connsiteY126" fmla="*/ 1252538 h 1690688"/>
              <a:gd name="connsiteX127" fmla="*/ 631032 w 2266950"/>
              <a:gd name="connsiteY127" fmla="*/ 1238250 h 1690688"/>
              <a:gd name="connsiteX128" fmla="*/ 597694 w 2266950"/>
              <a:gd name="connsiteY128" fmla="*/ 1243013 h 1690688"/>
              <a:gd name="connsiteX129" fmla="*/ 578644 w 2266950"/>
              <a:gd name="connsiteY129" fmla="*/ 1254919 h 1690688"/>
              <a:gd name="connsiteX130" fmla="*/ 554832 w 2266950"/>
              <a:gd name="connsiteY130" fmla="*/ 1281113 h 1690688"/>
              <a:gd name="connsiteX131" fmla="*/ 554832 w 2266950"/>
              <a:gd name="connsiteY131" fmla="*/ 1304925 h 1690688"/>
              <a:gd name="connsiteX132" fmla="*/ 533400 w 2266950"/>
              <a:gd name="connsiteY132" fmla="*/ 1326357 h 1690688"/>
              <a:gd name="connsiteX133" fmla="*/ 497682 w 2266950"/>
              <a:gd name="connsiteY133" fmla="*/ 1335882 h 1690688"/>
              <a:gd name="connsiteX134" fmla="*/ 485775 w 2266950"/>
              <a:gd name="connsiteY134" fmla="*/ 1347788 h 1690688"/>
              <a:gd name="connsiteX135" fmla="*/ 447675 w 2266950"/>
              <a:gd name="connsiteY135" fmla="*/ 1350169 h 1690688"/>
              <a:gd name="connsiteX136" fmla="*/ 400050 w 2266950"/>
              <a:gd name="connsiteY136" fmla="*/ 1359694 h 1690688"/>
              <a:gd name="connsiteX137" fmla="*/ 371475 w 2266950"/>
              <a:gd name="connsiteY137" fmla="*/ 1371600 h 1690688"/>
              <a:gd name="connsiteX138" fmla="*/ 347663 w 2266950"/>
              <a:gd name="connsiteY138" fmla="*/ 1362075 h 1690688"/>
              <a:gd name="connsiteX139" fmla="*/ 321469 w 2266950"/>
              <a:gd name="connsiteY139" fmla="*/ 1357313 h 1690688"/>
              <a:gd name="connsiteX140" fmla="*/ 300038 w 2266950"/>
              <a:gd name="connsiteY140" fmla="*/ 1335882 h 1690688"/>
              <a:gd name="connsiteX141" fmla="*/ 288132 w 2266950"/>
              <a:gd name="connsiteY141" fmla="*/ 1295400 h 1690688"/>
              <a:gd name="connsiteX142" fmla="*/ 295275 w 2266950"/>
              <a:gd name="connsiteY142" fmla="*/ 1254919 h 1690688"/>
              <a:gd name="connsiteX143" fmla="*/ 278607 w 2266950"/>
              <a:gd name="connsiteY143" fmla="*/ 1233488 h 1690688"/>
              <a:gd name="connsiteX144" fmla="*/ 238125 w 2266950"/>
              <a:gd name="connsiteY144" fmla="*/ 1183482 h 1690688"/>
              <a:gd name="connsiteX145" fmla="*/ 195263 w 2266950"/>
              <a:gd name="connsiteY145" fmla="*/ 1190625 h 1690688"/>
              <a:gd name="connsiteX146" fmla="*/ 154782 w 2266950"/>
              <a:gd name="connsiteY146" fmla="*/ 1204913 h 1690688"/>
              <a:gd name="connsiteX147" fmla="*/ 88107 w 2266950"/>
              <a:gd name="connsiteY147" fmla="*/ 1214438 h 1690688"/>
              <a:gd name="connsiteX148" fmla="*/ 42863 w 2266950"/>
              <a:gd name="connsiteY148" fmla="*/ 1212057 h 1690688"/>
              <a:gd name="connsiteX149" fmla="*/ 23813 w 2266950"/>
              <a:gd name="connsiteY149" fmla="*/ 1197769 h 1690688"/>
              <a:gd name="connsiteX150" fmla="*/ 23813 w 2266950"/>
              <a:gd name="connsiteY150" fmla="*/ 1169194 h 1690688"/>
              <a:gd name="connsiteX151" fmla="*/ 52388 w 2266950"/>
              <a:gd name="connsiteY151" fmla="*/ 1147763 h 1690688"/>
              <a:gd name="connsiteX152" fmla="*/ 109538 w 2266950"/>
              <a:gd name="connsiteY152" fmla="*/ 1104900 h 1690688"/>
              <a:gd name="connsiteX153" fmla="*/ 102394 w 2266950"/>
              <a:gd name="connsiteY153" fmla="*/ 1081088 h 1690688"/>
              <a:gd name="connsiteX154" fmla="*/ 80963 w 2266950"/>
              <a:gd name="connsiteY154" fmla="*/ 1071563 h 1690688"/>
              <a:gd name="connsiteX155" fmla="*/ 47625 w 2266950"/>
              <a:gd name="connsiteY155" fmla="*/ 1088232 h 1690688"/>
              <a:gd name="connsiteX156" fmla="*/ 28575 w 2266950"/>
              <a:gd name="connsiteY156" fmla="*/ 1116807 h 1690688"/>
              <a:gd name="connsiteX157" fmla="*/ 7144 w 2266950"/>
              <a:gd name="connsiteY157" fmla="*/ 1107282 h 1690688"/>
              <a:gd name="connsiteX158" fmla="*/ 0 w 2266950"/>
              <a:gd name="connsiteY158" fmla="*/ 0 h 1690688"/>
              <a:gd name="connsiteX159" fmla="*/ 1497807 w 2266950"/>
              <a:gd name="connsiteY159" fmla="*/ 19050 h 1690688"/>
              <a:gd name="connsiteX0" fmla="*/ 1559719 w 2266950"/>
              <a:gd name="connsiteY0" fmla="*/ 0 h 2309813"/>
              <a:gd name="connsiteX1" fmla="*/ 1445419 w 2266950"/>
              <a:gd name="connsiteY1" fmla="*/ 669132 h 2309813"/>
              <a:gd name="connsiteX2" fmla="*/ 1402557 w 2266950"/>
              <a:gd name="connsiteY2" fmla="*/ 709613 h 2309813"/>
              <a:gd name="connsiteX3" fmla="*/ 1404938 w 2266950"/>
              <a:gd name="connsiteY3" fmla="*/ 752475 h 2309813"/>
              <a:gd name="connsiteX4" fmla="*/ 1443038 w 2266950"/>
              <a:gd name="connsiteY4" fmla="*/ 781050 h 2309813"/>
              <a:gd name="connsiteX5" fmla="*/ 1493044 w 2266950"/>
              <a:gd name="connsiteY5" fmla="*/ 835819 h 2309813"/>
              <a:gd name="connsiteX6" fmla="*/ 1524000 w 2266950"/>
              <a:gd name="connsiteY6" fmla="*/ 926307 h 2309813"/>
              <a:gd name="connsiteX7" fmla="*/ 1521619 w 2266950"/>
              <a:gd name="connsiteY7" fmla="*/ 995363 h 2309813"/>
              <a:gd name="connsiteX8" fmla="*/ 1514475 w 2266950"/>
              <a:gd name="connsiteY8" fmla="*/ 1057275 h 2309813"/>
              <a:gd name="connsiteX9" fmla="*/ 1538288 w 2266950"/>
              <a:gd name="connsiteY9" fmla="*/ 1116807 h 2309813"/>
              <a:gd name="connsiteX10" fmla="*/ 1571625 w 2266950"/>
              <a:gd name="connsiteY10" fmla="*/ 1188244 h 2309813"/>
              <a:gd name="connsiteX11" fmla="*/ 1583532 w 2266950"/>
              <a:gd name="connsiteY11" fmla="*/ 1226344 h 2309813"/>
              <a:gd name="connsiteX12" fmla="*/ 1576388 w 2266950"/>
              <a:gd name="connsiteY12" fmla="*/ 1266825 h 2309813"/>
              <a:gd name="connsiteX13" fmla="*/ 1538288 w 2266950"/>
              <a:gd name="connsiteY13" fmla="*/ 1283494 h 2309813"/>
              <a:gd name="connsiteX14" fmla="*/ 1497807 w 2266950"/>
              <a:gd name="connsiteY14" fmla="*/ 1297782 h 2309813"/>
              <a:gd name="connsiteX15" fmla="*/ 1473994 w 2266950"/>
              <a:gd name="connsiteY15" fmla="*/ 1343025 h 2309813"/>
              <a:gd name="connsiteX16" fmla="*/ 1514475 w 2266950"/>
              <a:gd name="connsiteY16" fmla="*/ 1328738 h 2309813"/>
              <a:gd name="connsiteX17" fmla="*/ 1543050 w 2266950"/>
              <a:gd name="connsiteY17" fmla="*/ 1316832 h 2309813"/>
              <a:gd name="connsiteX18" fmla="*/ 1550194 w 2266950"/>
              <a:gd name="connsiteY18" fmla="*/ 1362075 h 2309813"/>
              <a:gd name="connsiteX19" fmla="*/ 1574007 w 2266950"/>
              <a:gd name="connsiteY19" fmla="*/ 1378744 h 2309813"/>
              <a:gd name="connsiteX20" fmla="*/ 1621632 w 2266950"/>
              <a:gd name="connsiteY20" fmla="*/ 1366838 h 2309813"/>
              <a:gd name="connsiteX21" fmla="*/ 1633538 w 2266950"/>
              <a:gd name="connsiteY21" fmla="*/ 1388269 h 2309813"/>
              <a:gd name="connsiteX22" fmla="*/ 1690688 w 2266950"/>
              <a:gd name="connsiteY22" fmla="*/ 1378744 h 2309813"/>
              <a:gd name="connsiteX23" fmla="*/ 1690688 w 2266950"/>
              <a:gd name="connsiteY23" fmla="*/ 1407319 h 2309813"/>
              <a:gd name="connsiteX24" fmla="*/ 1719263 w 2266950"/>
              <a:gd name="connsiteY24" fmla="*/ 1419225 h 2309813"/>
              <a:gd name="connsiteX25" fmla="*/ 1721644 w 2266950"/>
              <a:gd name="connsiteY25" fmla="*/ 1452563 h 2309813"/>
              <a:gd name="connsiteX26" fmla="*/ 1728788 w 2266950"/>
              <a:gd name="connsiteY26" fmla="*/ 1485900 h 2309813"/>
              <a:gd name="connsiteX27" fmla="*/ 1774032 w 2266950"/>
              <a:gd name="connsiteY27" fmla="*/ 1509713 h 2309813"/>
              <a:gd name="connsiteX28" fmla="*/ 1814513 w 2266950"/>
              <a:gd name="connsiteY28" fmla="*/ 1504950 h 2309813"/>
              <a:gd name="connsiteX29" fmla="*/ 1795463 w 2266950"/>
              <a:gd name="connsiteY29" fmla="*/ 1550194 h 2309813"/>
              <a:gd name="connsiteX30" fmla="*/ 1788319 w 2266950"/>
              <a:gd name="connsiteY30" fmla="*/ 1583532 h 2309813"/>
              <a:gd name="connsiteX31" fmla="*/ 1788319 w 2266950"/>
              <a:gd name="connsiteY31" fmla="*/ 1583532 h 2309813"/>
              <a:gd name="connsiteX32" fmla="*/ 1835944 w 2266950"/>
              <a:gd name="connsiteY32" fmla="*/ 1647825 h 2309813"/>
              <a:gd name="connsiteX33" fmla="*/ 1878807 w 2266950"/>
              <a:gd name="connsiteY33" fmla="*/ 1735932 h 2309813"/>
              <a:gd name="connsiteX34" fmla="*/ 1924050 w 2266950"/>
              <a:gd name="connsiteY34" fmla="*/ 1776413 h 2309813"/>
              <a:gd name="connsiteX35" fmla="*/ 1969294 w 2266950"/>
              <a:gd name="connsiteY35" fmla="*/ 1809750 h 2309813"/>
              <a:gd name="connsiteX36" fmla="*/ 2026444 w 2266950"/>
              <a:gd name="connsiteY36" fmla="*/ 1847850 h 2309813"/>
              <a:gd name="connsiteX37" fmla="*/ 2062163 w 2266950"/>
              <a:gd name="connsiteY37" fmla="*/ 1897857 h 2309813"/>
              <a:gd name="connsiteX38" fmla="*/ 2102644 w 2266950"/>
              <a:gd name="connsiteY38" fmla="*/ 1921669 h 2309813"/>
              <a:gd name="connsiteX39" fmla="*/ 2157413 w 2266950"/>
              <a:gd name="connsiteY39" fmla="*/ 1950244 h 2309813"/>
              <a:gd name="connsiteX40" fmla="*/ 2209800 w 2266950"/>
              <a:gd name="connsiteY40" fmla="*/ 1988344 h 2309813"/>
              <a:gd name="connsiteX41" fmla="*/ 2255044 w 2266950"/>
              <a:gd name="connsiteY41" fmla="*/ 2033588 h 2309813"/>
              <a:gd name="connsiteX42" fmla="*/ 2266950 w 2266950"/>
              <a:gd name="connsiteY42" fmla="*/ 2069307 h 2309813"/>
              <a:gd name="connsiteX43" fmla="*/ 2231232 w 2266950"/>
              <a:gd name="connsiteY43" fmla="*/ 2085975 h 2309813"/>
              <a:gd name="connsiteX44" fmla="*/ 2162175 w 2266950"/>
              <a:gd name="connsiteY44" fmla="*/ 2081213 h 2309813"/>
              <a:gd name="connsiteX45" fmla="*/ 2116932 w 2266950"/>
              <a:gd name="connsiteY45" fmla="*/ 2059782 h 2309813"/>
              <a:gd name="connsiteX46" fmla="*/ 2076450 w 2266950"/>
              <a:gd name="connsiteY46" fmla="*/ 2024063 h 2309813"/>
              <a:gd name="connsiteX47" fmla="*/ 2047875 w 2266950"/>
              <a:gd name="connsiteY47" fmla="*/ 2043113 h 2309813"/>
              <a:gd name="connsiteX48" fmla="*/ 2016919 w 2266950"/>
              <a:gd name="connsiteY48" fmla="*/ 2012157 h 2309813"/>
              <a:gd name="connsiteX49" fmla="*/ 1983582 w 2266950"/>
              <a:gd name="connsiteY49" fmla="*/ 1988344 h 2309813"/>
              <a:gd name="connsiteX50" fmla="*/ 1964532 w 2266950"/>
              <a:gd name="connsiteY50" fmla="*/ 1990725 h 2309813"/>
              <a:gd name="connsiteX51" fmla="*/ 1928813 w 2266950"/>
              <a:gd name="connsiteY51" fmla="*/ 1974057 h 2309813"/>
              <a:gd name="connsiteX52" fmla="*/ 1909763 w 2266950"/>
              <a:gd name="connsiteY52" fmla="*/ 1978819 h 2309813"/>
              <a:gd name="connsiteX53" fmla="*/ 1881188 w 2266950"/>
              <a:gd name="connsiteY53" fmla="*/ 1995488 h 2309813"/>
              <a:gd name="connsiteX54" fmla="*/ 1871663 w 2266950"/>
              <a:gd name="connsiteY54" fmla="*/ 1962150 h 2309813"/>
              <a:gd name="connsiteX55" fmla="*/ 1864519 w 2266950"/>
              <a:gd name="connsiteY55" fmla="*/ 1926432 h 2309813"/>
              <a:gd name="connsiteX56" fmla="*/ 1852613 w 2266950"/>
              <a:gd name="connsiteY56" fmla="*/ 1912144 h 2309813"/>
              <a:gd name="connsiteX57" fmla="*/ 1828800 w 2266950"/>
              <a:gd name="connsiteY57" fmla="*/ 1926432 h 2309813"/>
              <a:gd name="connsiteX58" fmla="*/ 1795463 w 2266950"/>
              <a:gd name="connsiteY58" fmla="*/ 1919288 h 2309813"/>
              <a:gd name="connsiteX59" fmla="*/ 1750219 w 2266950"/>
              <a:gd name="connsiteY59" fmla="*/ 1924050 h 2309813"/>
              <a:gd name="connsiteX60" fmla="*/ 1743075 w 2266950"/>
              <a:gd name="connsiteY60" fmla="*/ 1902619 h 2309813"/>
              <a:gd name="connsiteX61" fmla="*/ 1738313 w 2266950"/>
              <a:gd name="connsiteY61" fmla="*/ 1874044 h 2309813"/>
              <a:gd name="connsiteX62" fmla="*/ 1728788 w 2266950"/>
              <a:gd name="connsiteY62" fmla="*/ 1859757 h 2309813"/>
              <a:gd name="connsiteX63" fmla="*/ 1709738 w 2266950"/>
              <a:gd name="connsiteY63" fmla="*/ 1895475 h 2309813"/>
              <a:gd name="connsiteX64" fmla="*/ 1685925 w 2266950"/>
              <a:gd name="connsiteY64" fmla="*/ 1897857 h 2309813"/>
              <a:gd name="connsiteX65" fmla="*/ 1674019 w 2266950"/>
              <a:gd name="connsiteY65" fmla="*/ 1926432 h 2309813"/>
              <a:gd name="connsiteX66" fmla="*/ 1614488 w 2266950"/>
              <a:gd name="connsiteY66" fmla="*/ 1943100 h 2309813"/>
              <a:gd name="connsiteX67" fmla="*/ 1578769 w 2266950"/>
              <a:gd name="connsiteY67" fmla="*/ 1952625 h 2309813"/>
              <a:gd name="connsiteX68" fmla="*/ 1557338 w 2266950"/>
              <a:gd name="connsiteY68" fmla="*/ 1988344 h 2309813"/>
              <a:gd name="connsiteX69" fmla="*/ 1559719 w 2266950"/>
              <a:gd name="connsiteY69" fmla="*/ 2038350 h 2309813"/>
              <a:gd name="connsiteX70" fmla="*/ 1540669 w 2266950"/>
              <a:gd name="connsiteY70" fmla="*/ 2081213 h 2309813"/>
              <a:gd name="connsiteX71" fmla="*/ 1507332 w 2266950"/>
              <a:gd name="connsiteY71" fmla="*/ 2076450 h 2309813"/>
              <a:gd name="connsiteX72" fmla="*/ 1481138 w 2266950"/>
              <a:gd name="connsiteY72" fmla="*/ 2031207 h 2309813"/>
              <a:gd name="connsiteX73" fmla="*/ 1459707 w 2266950"/>
              <a:gd name="connsiteY73" fmla="*/ 2016919 h 2309813"/>
              <a:gd name="connsiteX74" fmla="*/ 1409700 w 2266950"/>
              <a:gd name="connsiteY74" fmla="*/ 2035969 h 2309813"/>
              <a:gd name="connsiteX75" fmla="*/ 1407319 w 2266950"/>
              <a:gd name="connsiteY75" fmla="*/ 2095500 h 2309813"/>
              <a:gd name="connsiteX76" fmla="*/ 1393032 w 2266950"/>
              <a:gd name="connsiteY76" fmla="*/ 2109788 h 2309813"/>
              <a:gd name="connsiteX77" fmla="*/ 1373982 w 2266950"/>
              <a:gd name="connsiteY77" fmla="*/ 2095500 h 2309813"/>
              <a:gd name="connsiteX78" fmla="*/ 1357313 w 2266950"/>
              <a:gd name="connsiteY78" fmla="*/ 2081213 h 2309813"/>
              <a:gd name="connsiteX79" fmla="*/ 1331119 w 2266950"/>
              <a:gd name="connsiteY79" fmla="*/ 2097882 h 2309813"/>
              <a:gd name="connsiteX80" fmla="*/ 1326357 w 2266950"/>
              <a:gd name="connsiteY80" fmla="*/ 2157413 h 2309813"/>
              <a:gd name="connsiteX81" fmla="*/ 1319213 w 2266950"/>
              <a:gd name="connsiteY81" fmla="*/ 2209800 h 2309813"/>
              <a:gd name="connsiteX82" fmla="*/ 1293019 w 2266950"/>
              <a:gd name="connsiteY82" fmla="*/ 2233613 h 2309813"/>
              <a:gd name="connsiteX83" fmla="*/ 1269207 w 2266950"/>
              <a:gd name="connsiteY83" fmla="*/ 2221707 h 2309813"/>
              <a:gd name="connsiteX84" fmla="*/ 1254919 w 2266950"/>
              <a:gd name="connsiteY84" fmla="*/ 2252663 h 2309813"/>
              <a:gd name="connsiteX85" fmla="*/ 1233488 w 2266950"/>
              <a:gd name="connsiteY85" fmla="*/ 2257425 h 2309813"/>
              <a:gd name="connsiteX86" fmla="*/ 1209675 w 2266950"/>
              <a:gd name="connsiteY86" fmla="*/ 2231232 h 2309813"/>
              <a:gd name="connsiteX87" fmla="*/ 1233488 w 2266950"/>
              <a:gd name="connsiteY87" fmla="*/ 2197894 h 2309813"/>
              <a:gd name="connsiteX88" fmla="*/ 1235869 w 2266950"/>
              <a:gd name="connsiteY88" fmla="*/ 2176463 h 2309813"/>
              <a:gd name="connsiteX89" fmla="*/ 1231107 w 2266950"/>
              <a:gd name="connsiteY89" fmla="*/ 2150269 h 2309813"/>
              <a:gd name="connsiteX90" fmla="*/ 1212057 w 2266950"/>
              <a:gd name="connsiteY90" fmla="*/ 2131219 h 2309813"/>
              <a:gd name="connsiteX91" fmla="*/ 1171575 w 2266950"/>
              <a:gd name="connsiteY91" fmla="*/ 2150269 h 2309813"/>
              <a:gd name="connsiteX92" fmla="*/ 1092994 w 2266950"/>
              <a:gd name="connsiteY92" fmla="*/ 2145507 h 2309813"/>
              <a:gd name="connsiteX93" fmla="*/ 1040607 w 2266950"/>
              <a:gd name="connsiteY93" fmla="*/ 2150269 h 2309813"/>
              <a:gd name="connsiteX94" fmla="*/ 1038225 w 2266950"/>
              <a:gd name="connsiteY94" fmla="*/ 2133600 h 2309813"/>
              <a:gd name="connsiteX95" fmla="*/ 1002507 w 2266950"/>
              <a:gd name="connsiteY95" fmla="*/ 2155032 h 2309813"/>
              <a:gd name="connsiteX96" fmla="*/ 966788 w 2266950"/>
              <a:gd name="connsiteY96" fmla="*/ 2188369 h 2309813"/>
              <a:gd name="connsiteX97" fmla="*/ 942975 w 2266950"/>
              <a:gd name="connsiteY97" fmla="*/ 2216944 h 2309813"/>
              <a:gd name="connsiteX98" fmla="*/ 921544 w 2266950"/>
              <a:gd name="connsiteY98" fmla="*/ 2278857 h 2309813"/>
              <a:gd name="connsiteX99" fmla="*/ 897732 w 2266950"/>
              <a:gd name="connsiteY99" fmla="*/ 2309813 h 2309813"/>
              <a:gd name="connsiteX100" fmla="*/ 876300 w 2266950"/>
              <a:gd name="connsiteY100" fmla="*/ 2302669 h 2309813"/>
              <a:gd name="connsiteX101" fmla="*/ 857250 w 2266950"/>
              <a:gd name="connsiteY101" fmla="*/ 2255044 h 2309813"/>
              <a:gd name="connsiteX102" fmla="*/ 854869 w 2266950"/>
              <a:gd name="connsiteY102" fmla="*/ 2205038 h 2309813"/>
              <a:gd name="connsiteX103" fmla="*/ 838200 w 2266950"/>
              <a:gd name="connsiteY103" fmla="*/ 2176463 h 2309813"/>
              <a:gd name="connsiteX104" fmla="*/ 797719 w 2266950"/>
              <a:gd name="connsiteY104" fmla="*/ 2143125 h 2309813"/>
              <a:gd name="connsiteX105" fmla="*/ 759619 w 2266950"/>
              <a:gd name="connsiteY105" fmla="*/ 2121694 h 2309813"/>
              <a:gd name="connsiteX106" fmla="*/ 740569 w 2266950"/>
              <a:gd name="connsiteY106" fmla="*/ 2093119 h 2309813"/>
              <a:gd name="connsiteX107" fmla="*/ 731044 w 2266950"/>
              <a:gd name="connsiteY107" fmla="*/ 2078832 h 2309813"/>
              <a:gd name="connsiteX108" fmla="*/ 716757 w 2266950"/>
              <a:gd name="connsiteY108" fmla="*/ 2064544 h 2309813"/>
              <a:gd name="connsiteX109" fmla="*/ 702469 w 2266950"/>
              <a:gd name="connsiteY109" fmla="*/ 2062163 h 2309813"/>
              <a:gd name="connsiteX110" fmla="*/ 669132 w 2266950"/>
              <a:gd name="connsiteY110" fmla="*/ 2052638 h 2309813"/>
              <a:gd name="connsiteX111" fmla="*/ 659607 w 2266950"/>
              <a:gd name="connsiteY111" fmla="*/ 2045494 h 2309813"/>
              <a:gd name="connsiteX112" fmla="*/ 659607 w 2266950"/>
              <a:gd name="connsiteY112" fmla="*/ 2045494 h 2309813"/>
              <a:gd name="connsiteX113" fmla="*/ 711994 w 2266950"/>
              <a:gd name="connsiteY113" fmla="*/ 2038350 h 2309813"/>
              <a:gd name="connsiteX114" fmla="*/ 711994 w 2266950"/>
              <a:gd name="connsiteY114" fmla="*/ 2038350 h 2309813"/>
              <a:gd name="connsiteX115" fmla="*/ 742950 w 2266950"/>
              <a:gd name="connsiteY115" fmla="*/ 2028825 h 2309813"/>
              <a:gd name="connsiteX116" fmla="*/ 766763 w 2266950"/>
              <a:gd name="connsiteY116" fmla="*/ 2026444 h 2309813"/>
              <a:gd name="connsiteX117" fmla="*/ 785813 w 2266950"/>
              <a:gd name="connsiteY117" fmla="*/ 2012157 h 2309813"/>
              <a:gd name="connsiteX118" fmla="*/ 750094 w 2266950"/>
              <a:gd name="connsiteY118" fmla="*/ 1976438 h 2309813"/>
              <a:gd name="connsiteX119" fmla="*/ 740569 w 2266950"/>
              <a:gd name="connsiteY119" fmla="*/ 1957388 h 2309813"/>
              <a:gd name="connsiteX120" fmla="*/ 731044 w 2266950"/>
              <a:gd name="connsiteY120" fmla="*/ 1947863 h 2309813"/>
              <a:gd name="connsiteX121" fmla="*/ 711994 w 2266950"/>
              <a:gd name="connsiteY121" fmla="*/ 1938338 h 2309813"/>
              <a:gd name="connsiteX122" fmla="*/ 695325 w 2266950"/>
              <a:gd name="connsiteY122" fmla="*/ 1943100 h 2309813"/>
              <a:gd name="connsiteX123" fmla="*/ 654844 w 2266950"/>
              <a:gd name="connsiteY123" fmla="*/ 1957388 h 2309813"/>
              <a:gd name="connsiteX124" fmla="*/ 661988 w 2266950"/>
              <a:gd name="connsiteY124" fmla="*/ 1926432 h 2309813"/>
              <a:gd name="connsiteX125" fmla="*/ 683419 w 2266950"/>
              <a:gd name="connsiteY125" fmla="*/ 1895475 h 2309813"/>
              <a:gd name="connsiteX126" fmla="*/ 652463 w 2266950"/>
              <a:gd name="connsiteY126" fmla="*/ 1871663 h 2309813"/>
              <a:gd name="connsiteX127" fmla="*/ 631032 w 2266950"/>
              <a:gd name="connsiteY127" fmla="*/ 1857375 h 2309813"/>
              <a:gd name="connsiteX128" fmla="*/ 597694 w 2266950"/>
              <a:gd name="connsiteY128" fmla="*/ 1862138 h 2309813"/>
              <a:gd name="connsiteX129" fmla="*/ 578644 w 2266950"/>
              <a:gd name="connsiteY129" fmla="*/ 1874044 h 2309813"/>
              <a:gd name="connsiteX130" fmla="*/ 554832 w 2266950"/>
              <a:gd name="connsiteY130" fmla="*/ 1900238 h 2309813"/>
              <a:gd name="connsiteX131" fmla="*/ 554832 w 2266950"/>
              <a:gd name="connsiteY131" fmla="*/ 1924050 h 2309813"/>
              <a:gd name="connsiteX132" fmla="*/ 533400 w 2266950"/>
              <a:gd name="connsiteY132" fmla="*/ 1945482 h 2309813"/>
              <a:gd name="connsiteX133" fmla="*/ 497682 w 2266950"/>
              <a:gd name="connsiteY133" fmla="*/ 1955007 h 2309813"/>
              <a:gd name="connsiteX134" fmla="*/ 485775 w 2266950"/>
              <a:gd name="connsiteY134" fmla="*/ 1966913 h 2309813"/>
              <a:gd name="connsiteX135" fmla="*/ 447675 w 2266950"/>
              <a:gd name="connsiteY135" fmla="*/ 1969294 h 2309813"/>
              <a:gd name="connsiteX136" fmla="*/ 400050 w 2266950"/>
              <a:gd name="connsiteY136" fmla="*/ 1978819 h 2309813"/>
              <a:gd name="connsiteX137" fmla="*/ 371475 w 2266950"/>
              <a:gd name="connsiteY137" fmla="*/ 1990725 h 2309813"/>
              <a:gd name="connsiteX138" fmla="*/ 347663 w 2266950"/>
              <a:gd name="connsiteY138" fmla="*/ 1981200 h 2309813"/>
              <a:gd name="connsiteX139" fmla="*/ 321469 w 2266950"/>
              <a:gd name="connsiteY139" fmla="*/ 1976438 h 2309813"/>
              <a:gd name="connsiteX140" fmla="*/ 300038 w 2266950"/>
              <a:gd name="connsiteY140" fmla="*/ 1955007 h 2309813"/>
              <a:gd name="connsiteX141" fmla="*/ 288132 w 2266950"/>
              <a:gd name="connsiteY141" fmla="*/ 1914525 h 2309813"/>
              <a:gd name="connsiteX142" fmla="*/ 295275 w 2266950"/>
              <a:gd name="connsiteY142" fmla="*/ 1874044 h 2309813"/>
              <a:gd name="connsiteX143" fmla="*/ 278607 w 2266950"/>
              <a:gd name="connsiteY143" fmla="*/ 1852613 h 2309813"/>
              <a:gd name="connsiteX144" fmla="*/ 238125 w 2266950"/>
              <a:gd name="connsiteY144" fmla="*/ 1802607 h 2309813"/>
              <a:gd name="connsiteX145" fmla="*/ 195263 w 2266950"/>
              <a:gd name="connsiteY145" fmla="*/ 1809750 h 2309813"/>
              <a:gd name="connsiteX146" fmla="*/ 154782 w 2266950"/>
              <a:gd name="connsiteY146" fmla="*/ 1824038 h 2309813"/>
              <a:gd name="connsiteX147" fmla="*/ 88107 w 2266950"/>
              <a:gd name="connsiteY147" fmla="*/ 1833563 h 2309813"/>
              <a:gd name="connsiteX148" fmla="*/ 42863 w 2266950"/>
              <a:gd name="connsiteY148" fmla="*/ 1831182 h 2309813"/>
              <a:gd name="connsiteX149" fmla="*/ 23813 w 2266950"/>
              <a:gd name="connsiteY149" fmla="*/ 1816894 h 2309813"/>
              <a:gd name="connsiteX150" fmla="*/ 23813 w 2266950"/>
              <a:gd name="connsiteY150" fmla="*/ 1788319 h 2309813"/>
              <a:gd name="connsiteX151" fmla="*/ 52388 w 2266950"/>
              <a:gd name="connsiteY151" fmla="*/ 1766888 h 2309813"/>
              <a:gd name="connsiteX152" fmla="*/ 109538 w 2266950"/>
              <a:gd name="connsiteY152" fmla="*/ 1724025 h 2309813"/>
              <a:gd name="connsiteX153" fmla="*/ 102394 w 2266950"/>
              <a:gd name="connsiteY153" fmla="*/ 1700213 h 2309813"/>
              <a:gd name="connsiteX154" fmla="*/ 80963 w 2266950"/>
              <a:gd name="connsiteY154" fmla="*/ 1690688 h 2309813"/>
              <a:gd name="connsiteX155" fmla="*/ 47625 w 2266950"/>
              <a:gd name="connsiteY155" fmla="*/ 1707357 h 2309813"/>
              <a:gd name="connsiteX156" fmla="*/ 28575 w 2266950"/>
              <a:gd name="connsiteY156" fmla="*/ 1735932 h 2309813"/>
              <a:gd name="connsiteX157" fmla="*/ 7144 w 2266950"/>
              <a:gd name="connsiteY157" fmla="*/ 1726407 h 2309813"/>
              <a:gd name="connsiteX158" fmla="*/ 0 w 2266950"/>
              <a:gd name="connsiteY158" fmla="*/ 619125 h 2309813"/>
              <a:gd name="connsiteX159" fmla="*/ 1559719 w 2266950"/>
              <a:gd name="connsiteY159" fmla="*/ 0 h 2309813"/>
              <a:gd name="connsiteX0" fmla="*/ 1569244 w 2276475"/>
              <a:gd name="connsiteY0" fmla="*/ 0 h 2309813"/>
              <a:gd name="connsiteX1" fmla="*/ 1454944 w 2276475"/>
              <a:gd name="connsiteY1" fmla="*/ 669132 h 2309813"/>
              <a:gd name="connsiteX2" fmla="*/ 1412082 w 2276475"/>
              <a:gd name="connsiteY2" fmla="*/ 709613 h 2309813"/>
              <a:gd name="connsiteX3" fmla="*/ 1414463 w 2276475"/>
              <a:gd name="connsiteY3" fmla="*/ 752475 h 2309813"/>
              <a:gd name="connsiteX4" fmla="*/ 1452563 w 2276475"/>
              <a:gd name="connsiteY4" fmla="*/ 781050 h 2309813"/>
              <a:gd name="connsiteX5" fmla="*/ 1502569 w 2276475"/>
              <a:gd name="connsiteY5" fmla="*/ 835819 h 2309813"/>
              <a:gd name="connsiteX6" fmla="*/ 1533525 w 2276475"/>
              <a:gd name="connsiteY6" fmla="*/ 926307 h 2309813"/>
              <a:gd name="connsiteX7" fmla="*/ 1531144 w 2276475"/>
              <a:gd name="connsiteY7" fmla="*/ 995363 h 2309813"/>
              <a:gd name="connsiteX8" fmla="*/ 1524000 w 2276475"/>
              <a:gd name="connsiteY8" fmla="*/ 1057275 h 2309813"/>
              <a:gd name="connsiteX9" fmla="*/ 1547813 w 2276475"/>
              <a:gd name="connsiteY9" fmla="*/ 1116807 h 2309813"/>
              <a:gd name="connsiteX10" fmla="*/ 1581150 w 2276475"/>
              <a:gd name="connsiteY10" fmla="*/ 1188244 h 2309813"/>
              <a:gd name="connsiteX11" fmla="*/ 1593057 w 2276475"/>
              <a:gd name="connsiteY11" fmla="*/ 1226344 h 2309813"/>
              <a:gd name="connsiteX12" fmla="*/ 1585913 w 2276475"/>
              <a:gd name="connsiteY12" fmla="*/ 1266825 h 2309813"/>
              <a:gd name="connsiteX13" fmla="*/ 1547813 w 2276475"/>
              <a:gd name="connsiteY13" fmla="*/ 1283494 h 2309813"/>
              <a:gd name="connsiteX14" fmla="*/ 1507332 w 2276475"/>
              <a:gd name="connsiteY14" fmla="*/ 1297782 h 2309813"/>
              <a:gd name="connsiteX15" fmla="*/ 1483519 w 2276475"/>
              <a:gd name="connsiteY15" fmla="*/ 1343025 h 2309813"/>
              <a:gd name="connsiteX16" fmla="*/ 1524000 w 2276475"/>
              <a:gd name="connsiteY16" fmla="*/ 1328738 h 2309813"/>
              <a:gd name="connsiteX17" fmla="*/ 1552575 w 2276475"/>
              <a:gd name="connsiteY17" fmla="*/ 1316832 h 2309813"/>
              <a:gd name="connsiteX18" fmla="*/ 1559719 w 2276475"/>
              <a:gd name="connsiteY18" fmla="*/ 1362075 h 2309813"/>
              <a:gd name="connsiteX19" fmla="*/ 1583532 w 2276475"/>
              <a:gd name="connsiteY19" fmla="*/ 1378744 h 2309813"/>
              <a:gd name="connsiteX20" fmla="*/ 1631157 w 2276475"/>
              <a:gd name="connsiteY20" fmla="*/ 1366838 h 2309813"/>
              <a:gd name="connsiteX21" fmla="*/ 1643063 w 2276475"/>
              <a:gd name="connsiteY21" fmla="*/ 1388269 h 2309813"/>
              <a:gd name="connsiteX22" fmla="*/ 1700213 w 2276475"/>
              <a:gd name="connsiteY22" fmla="*/ 1378744 h 2309813"/>
              <a:gd name="connsiteX23" fmla="*/ 1700213 w 2276475"/>
              <a:gd name="connsiteY23" fmla="*/ 1407319 h 2309813"/>
              <a:gd name="connsiteX24" fmla="*/ 1728788 w 2276475"/>
              <a:gd name="connsiteY24" fmla="*/ 1419225 h 2309813"/>
              <a:gd name="connsiteX25" fmla="*/ 1731169 w 2276475"/>
              <a:gd name="connsiteY25" fmla="*/ 1452563 h 2309813"/>
              <a:gd name="connsiteX26" fmla="*/ 1738313 w 2276475"/>
              <a:gd name="connsiteY26" fmla="*/ 1485900 h 2309813"/>
              <a:gd name="connsiteX27" fmla="*/ 1783557 w 2276475"/>
              <a:gd name="connsiteY27" fmla="*/ 1509713 h 2309813"/>
              <a:gd name="connsiteX28" fmla="*/ 1824038 w 2276475"/>
              <a:gd name="connsiteY28" fmla="*/ 1504950 h 2309813"/>
              <a:gd name="connsiteX29" fmla="*/ 1804988 w 2276475"/>
              <a:gd name="connsiteY29" fmla="*/ 1550194 h 2309813"/>
              <a:gd name="connsiteX30" fmla="*/ 1797844 w 2276475"/>
              <a:gd name="connsiteY30" fmla="*/ 1583532 h 2309813"/>
              <a:gd name="connsiteX31" fmla="*/ 1797844 w 2276475"/>
              <a:gd name="connsiteY31" fmla="*/ 1583532 h 2309813"/>
              <a:gd name="connsiteX32" fmla="*/ 1845469 w 2276475"/>
              <a:gd name="connsiteY32" fmla="*/ 1647825 h 2309813"/>
              <a:gd name="connsiteX33" fmla="*/ 1888332 w 2276475"/>
              <a:gd name="connsiteY33" fmla="*/ 1735932 h 2309813"/>
              <a:gd name="connsiteX34" fmla="*/ 1933575 w 2276475"/>
              <a:gd name="connsiteY34" fmla="*/ 1776413 h 2309813"/>
              <a:gd name="connsiteX35" fmla="*/ 1978819 w 2276475"/>
              <a:gd name="connsiteY35" fmla="*/ 1809750 h 2309813"/>
              <a:gd name="connsiteX36" fmla="*/ 2035969 w 2276475"/>
              <a:gd name="connsiteY36" fmla="*/ 1847850 h 2309813"/>
              <a:gd name="connsiteX37" fmla="*/ 2071688 w 2276475"/>
              <a:gd name="connsiteY37" fmla="*/ 1897857 h 2309813"/>
              <a:gd name="connsiteX38" fmla="*/ 2112169 w 2276475"/>
              <a:gd name="connsiteY38" fmla="*/ 1921669 h 2309813"/>
              <a:gd name="connsiteX39" fmla="*/ 2166938 w 2276475"/>
              <a:gd name="connsiteY39" fmla="*/ 1950244 h 2309813"/>
              <a:gd name="connsiteX40" fmla="*/ 2219325 w 2276475"/>
              <a:gd name="connsiteY40" fmla="*/ 1988344 h 2309813"/>
              <a:gd name="connsiteX41" fmla="*/ 2264569 w 2276475"/>
              <a:gd name="connsiteY41" fmla="*/ 2033588 h 2309813"/>
              <a:gd name="connsiteX42" fmla="*/ 2276475 w 2276475"/>
              <a:gd name="connsiteY42" fmla="*/ 2069307 h 2309813"/>
              <a:gd name="connsiteX43" fmla="*/ 2240757 w 2276475"/>
              <a:gd name="connsiteY43" fmla="*/ 2085975 h 2309813"/>
              <a:gd name="connsiteX44" fmla="*/ 2171700 w 2276475"/>
              <a:gd name="connsiteY44" fmla="*/ 2081213 h 2309813"/>
              <a:gd name="connsiteX45" fmla="*/ 2126457 w 2276475"/>
              <a:gd name="connsiteY45" fmla="*/ 2059782 h 2309813"/>
              <a:gd name="connsiteX46" fmla="*/ 2085975 w 2276475"/>
              <a:gd name="connsiteY46" fmla="*/ 2024063 h 2309813"/>
              <a:gd name="connsiteX47" fmla="*/ 2057400 w 2276475"/>
              <a:gd name="connsiteY47" fmla="*/ 2043113 h 2309813"/>
              <a:gd name="connsiteX48" fmla="*/ 2026444 w 2276475"/>
              <a:gd name="connsiteY48" fmla="*/ 2012157 h 2309813"/>
              <a:gd name="connsiteX49" fmla="*/ 1993107 w 2276475"/>
              <a:gd name="connsiteY49" fmla="*/ 1988344 h 2309813"/>
              <a:gd name="connsiteX50" fmla="*/ 1974057 w 2276475"/>
              <a:gd name="connsiteY50" fmla="*/ 1990725 h 2309813"/>
              <a:gd name="connsiteX51" fmla="*/ 1938338 w 2276475"/>
              <a:gd name="connsiteY51" fmla="*/ 1974057 h 2309813"/>
              <a:gd name="connsiteX52" fmla="*/ 1919288 w 2276475"/>
              <a:gd name="connsiteY52" fmla="*/ 1978819 h 2309813"/>
              <a:gd name="connsiteX53" fmla="*/ 1890713 w 2276475"/>
              <a:gd name="connsiteY53" fmla="*/ 1995488 h 2309813"/>
              <a:gd name="connsiteX54" fmla="*/ 1881188 w 2276475"/>
              <a:gd name="connsiteY54" fmla="*/ 1962150 h 2309813"/>
              <a:gd name="connsiteX55" fmla="*/ 1874044 w 2276475"/>
              <a:gd name="connsiteY55" fmla="*/ 1926432 h 2309813"/>
              <a:gd name="connsiteX56" fmla="*/ 1862138 w 2276475"/>
              <a:gd name="connsiteY56" fmla="*/ 1912144 h 2309813"/>
              <a:gd name="connsiteX57" fmla="*/ 1838325 w 2276475"/>
              <a:gd name="connsiteY57" fmla="*/ 1926432 h 2309813"/>
              <a:gd name="connsiteX58" fmla="*/ 1804988 w 2276475"/>
              <a:gd name="connsiteY58" fmla="*/ 1919288 h 2309813"/>
              <a:gd name="connsiteX59" fmla="*/ 1759744 w 2276475"/>
              <a:gd name="connsiteY59" fmla="*/ 1924050 h 2309813"/>
              <a:gd name="connsiteX60" fmla="*/ 1752600 w 2276475"/>
              <a:gd name="connsiteY60" fmla="*/ 1902619 h 2309813"/>
              <a:gd name="connsiteX61" fmla="*/ 1747838 w 2276475"/>
              <a:gd name="connsiteY61" fmla="*/ 1874044 h 2309813"/>
              <a:gd name="connsiteX62" fmla="*/ 1738313 w 2276475"/>
              <a:gd name="connsiteY62" fmla="*/ 1859757 h 2309813"/>
              <a:gd name="connsiteX63" fmla="*/ 1719263 w 2276475"/>
              <a:gd name="connsiteY63" fmla="*/ 1895475 h 2309813"/>
              <a:gd name="connsiteX64" fmla="*/ 1695450 w 2276475"/>
              <a:gd name="connsiteY64" fmla="*/ 1897857 h 2309813"/>
              <a:gd name="connsiteX65" fmla="*/ 1683544 w 2276475"/>
              <a:gd name="connsiteY65" fmla="*/ 1926432 h 2309813"/>
              <a:gd name="connsiteX66" fmla="*/ 1624013 w 2276475"/>
              <a:gd name="connsiteY66" fmla="*/ 1943100 h 2309813"/>
              <a:gd name="connsiteX67" fmla="*/ 1588294 w 2276475"/>
              <a:gd name="connsiteY67" fmla="*/ 1952625 h 2309813"/>
              <a:gd name="connsiteX68" fmla="*/ 1566863 w 2276475"/>
              <a:gd name="connsiteY68" fmla="*/ 1988344 h 2309813"/>
              <a:gd name="connsiteX69" fmla="*/ 1569244 w 2276475"/>
              <a:gd name="connsiteY69" fmla="*/ 2038350 h 2309813"/>
              <a:gd name="connsiteX70" fmla="*/ 1550194 w 2276475"/>
              <a:gd name="connsiteY70" fmla="*/ 2081213 h 2309813"/>
              <a:gd name="connsiteX71" fmla="*/ 1516857 w 2276475"/>
              <a:gd name="connsiteY71" fmla="*/ 2076450 h 2309813"/>
              <a:gd name="connsiteX72" fmla="*/ 1490663 w 2276475"/>
              <a:gd name="connsiteY72" fmla="*/ 2031207 h 2309813"/>
              <a:gd name="connsiteX73" fmla="*/ 1469232 w 2276475"/>
              <a:gd name="connsiteY73" fmla="*/ 2016919 h 2309813"/>
              <a:gd name="connsiteX74" fmla="*/ 1419225 w 2276475"/>
              <a:gd name="connsiteY74" fmla="*/ 2035969 h 2309813"/>
              <a:gd name="connsiteX75" fmla="*/ 1416844 w 2276475"/>
              <a:gd name="connsiteY75" fmla="*/ 2095500 h 2309813"/>
              <a:gd name="connsiteX76" fmla="*/ 1402557 w 2276475"/>
              <a:gd name="connsiteY76" fmla="*/ 2109788 h 2309813"/>
              <a:gd name="connsiteX77" fmla="*/ 1383507 w 2276475"/>
              <a:gd name="connsiteY77" fmla="*/ 2095500 h 2309813"/>
              <a:gd name="connsiteX78" fmla="*/ 1366838 w 2276475"/>
              <a:gd name="connsiteY78" fmla="*/ 2081213 h 2309813"/>
              <a:gd name="connsiteX79" fmla="*/ 1340644 w 2276475"/>
              <a:gd name="connsiteY79" fmla="*/ 2097882 h 2309813"/>
              <a:gd name="connsiteX80" fmla="*/ 1335882 w 2276475"/>
              <a:gd name="connsiteY80" fmla="*/ 2157413 h 2309813"/>
              <a:gd name="connsiteX81" fmla="*/ 1328738 w 2276475"/>
              <a:gd name="connsiteY81" fmla="*/ 2209800 h 2309813"/>
              <a:gd name="connsiteX82" fmla="*/ 1302544 w 2276475"/>
              <a:gd name="connsiteY82" fmla="*/ 2233613 h 2309813"/>
              <a:gd name="connsiteX83" fmla="*/ 1278732 w 2276475"/>
              <a:gd name="connsiteY83" fmla="*/ 2221707 h 2309813"/>
              <a:gd name="connsiteX84" fmla="*/ 1264444 w 2276475"/>
              <a:gd name="connsiteY84" fmla="*/ 2252663 h 2309813"/>
              <a:gd name="connsiteX85" fmla="*/ 1243013 w 2276475"/>
              <a:gd name="connsiteY85" fmla="*/ 2257425 h 2309813"/>
              <a:gd name="connsiteX86" fmla="*/ 1219200 w 2276475"/>
              <a:gd name="connsiteY86" fmla="*/ 2231232 h 2309813"/>
              <a:gd name="connsiteX87" fmla="*/ 1243013 w 2276475"/>
              <a:gd name="connsiteY87" fmla="*/ 2197894 h 2309813"/>
              <a:gd name="connsiteX88" fmla="*/ 1245394 w 2276475"/>
              <a:gd name="connsiteY88" fmla="*/ 2176463 h 2309813"/>
              <a:gd name="connsiteX89" fmla="*/ 1240632 w 2276475"/>
              <a:gd name="connsiteY89" fmla="*/ 2150269 h 2309813"/>
              <a:gd name="connsiteX90" fmla="*/ 1221582 w 2276475"/>
              <a:gd name="connsiteY90" fmla="*/ 2131219 h 2309813"/>
              <a:gd name="connsiteX91" fmla="*/ 1181100 w 2276475"/>
              <a:gd name="connsiteY91" fmla="*/ 2150269 h 2309813"/>
              <a:gd name="connsiteX92" fmla="*/ 1102519 w 2276475"/>
              <a:gd name="connsiteY92" fmla="*/ 2145507 h 2309813"/>
              <a:gd name="connsiteX93" fmla="*/ 1050132 w 2276475"/>
              <a:gd name="connsiteY93" fmla="*/ 2150269 h 2309813"/>
              <a:gd name="connsiteX94" fmla="*/ 1047750 w 2276475"/>
              <a:gd name="connsiteY94" fmla="*/ 2133600 h 2309813"/>
              <a:gd name="connsiteX95" fmla="*/ 1012032 w 2276475"/>
              <a:gd name="connsiteY95" fmla="*/ 2155032 h 2309813"/>
              <a:gd name="connsiteX96" fmla="*/ 976313 w 2276475"/>
              <a:gd name="connsiteY96" fmla="*/ 2188369 h 2309813"/>
              <a:gd name="connsiteX97" fmla="*/ 952500 w 2276475"/>
              <a:gd name="connsiteY97" fmla="*/ 2216944 h 2309813"/>
              <a:gd name="connsiteX98" fmla="*/ 931069 w 2276475"/>
              <a:gd name="connsiteY98" fmla="*/ 2278857 h 2309813"/>
              <a:gd name="connsiteX99" fmla="*/ 907257 w 2276475"/>
              <a:gd name="connsiteY99" fmla="*/ 2309813 h 2309813"/>
              <a:gd name="connsiteX100" fmla="*/ 885825 w 2276475"/>
              <a:gd name="connsiteY100" fmla="*/ 2302669 h 2309813"/>
              <a:gd name="connsiteX101" fmla="*/ 866775 w 2276475"/>
              <a:gd name="connsiteY101" fmla="*/ 2255044 h 2309813"/>
              <a:gd name="connsiteX102" fmla="*/ 864394 w 2276475"/>
              <a:gd name="connsiteY102" fmla="*/ 2205038 h 2309813"/>
              <a:gd name="connsiteX103" fmla="*/ 847725 w 2276475"/>
              <a:gd name="connsiteY103" fmla="*/ 2176463 h 2309813"/>
              <a:gd name="connsiteX104" fmla="*/ 807244 w 2276475"/>
              <a:gd name="connsiteY104" fmla="*/ 2143125 h 2309813"/>
              <a:gd name="connsiteX105" fmla="*/ 769144 w 2276475"/>
              <a:gd name="connsiteY105" fmla="*/ 2121694 h 2309813"/>
              <a:gd name="connsiteX106" fmla="*/ 750094 w 2276475"/>
              <a:gd name="connsiteY106" fmla="*/ 2093119 h 2309813"/>
              <a:gd name="connsiteX107" fmla="*/ 740569 w 2276475"/>
              <a:gd name="connsiteY107" fmla="*/ 2078832 h 2309813"/>
              <a:gd name="connsiteX108" fmla="*/ 726282 w 2276475"/>
              <a:gd name="connsiteY108" fmla="*/ 2064544 h 2309813"/>
              <a:gd name="connsiteX109" fmla="*/ 711994 w 2276475"/>
              <a:gd name="connsiteY109" fmla="*/ 2062163 h 2309813"/>
              <a:gd name="connsiteX110" fmla="*/ 678657 w 2276475"/>
              <a:gd name="connsiteY110" fmla="*/ 2052638 h 2309813"/>
              <a:gd name="connsiteX111" fmla="*/ 669132 w 2276475"/>
              <a:gd name="connsiteY111" fmla="*/ 2045494 h 2309813"/>
              <a:gd name="connsiteX112" fmla="*/ 669132 w 2276475"/>
              <a:gd name="connsiteY112" fmla="*/ 2045494 h 2309813"/>
              <a:gd name="connsiteX113" fmla="*/ 721519 w 2276475"/>
              <a:gd name="connsiteY113" fmla="*/ 2038350 h 2309813"/>
              <a:gd name="connsiteX114" fmla="*/ 721519 w 2276475"/>
              <a:gd name="connsiteY114" fmla="*/ 2038350 h 2309813"/>
              <a:gd name="connsiteX115" fmla="*/ 752475 w 2276475"/>
              <a:gd name="connsiteY115" fmla="*/ 2028825 h 2309813"/>
              <a:gd name="connsiteX116" fmla="*/ 776288 w 2276475"/>
              <a:gd name="connsiteY116" fmla="*/ 2026444 h 2309813"/>
              <a:gd name="connsiteX117" fmla="*/ 795338 w 2276475"/>
              <a:gd name="connsiteY117" fmla="*/ 2012157 h 2309813"/>
              <a:gd name="connsiteX118" fmla="*/ 759619 w 2276475"/>
              <a:gd name="connsiteY118" fmla="*/ 1976438 h 2309813"/>
              <a:gd name="connsiteX119" fmla="*/ 750094 w 2276475"/>
              <a:gd name="connsiteY119" fmla="*/ 1957388 h 2309813"/>
              <a:gd name="connsiteX120" fmla="*/ 740569 w 2276475"/>
              <a:gd name="connsiteY120" fmla="*/ 1947863 h 2309813"/>
              <a:gd name="connsiteX121" fmla="*/ 721519 w 2276475"/>
              <a:gd name="connsiteY121" fmla="*/ 1938338 h 2309813"/>
              <a:gd name="connsiteX122" fmla="*/ 704850 w 2276475"/>
              <a:gd name="connsiteY122" fmla="*/ 1943100 h 2309813"/>
              <a:gd name="connsiteX123" fmla="*/ 664369 w 2276475"/>
              <a:gd name="connsiteY123" fmla="*/ 1957388 h 2309813"/>
              <a:gd name="connsiteX124" fmla="*/ 671513 w 2276475"/>
              <a:gd name="connsiteY124" fmla="*/ 1926432 h 2309813"/>
              <a:gd name="connsiteX125" fmla="*/ 692944 w 2276475"/>
              <a:gd name="connsiteY125" fmla="*/ 1895475 h 2309813"/>
              <a:gd name="connsiteX126" fmla="*/ 661988 w 2276475"/>
              <a:gd name="connsiteY126" fmla="*/ 1871663 h 2309813"/>
              <a:gd name="connsiteX127" fmla="*/ 640557 w 2276475"/>
              <a:gd name="connsiteY127" fmla="*/ 1857375 h 2309813"/>
              <a:gd name="connsiteX128" fmla="*/ 607219 w 2276475"/>
              <a:gd name="connsiteY128" fmla="*/ 1862138 h 2309813"/>
              <a:gd name="connsiteX129" fmla="*/ 588169 w 2276475"/>
              <a:gd name="connsiteY129" fmla="*/ 1874044 h 2309813"/>
              <a:gd name="connsiteX130" fmla="*/ 564357 w 2276475"/>
              <a:gd name="connsiteY130" fmla="*/ 1900238 h 2309813"/>
              <a:gd name="connsiteX131" fmla="*/ 564357 w 2276475"/>
              <a:gd name="connsiteY131" fmla="*/ 1924050 h 2309813"/>
              <a:gd name="connsiteX132" fmla="*/ 542925 w 2276475"/>
              <a:gd name="connsiteY132" fmla="*/ 1945482 h 2309813"/>
              <a:gd name="connsiteX133" fmla="*/ 507207 w 2276475"/>
              <a:gd name="connsiteY133" fmla="*/ 1955007 h 2309813"/>
              <a:gd name="connsiteX134" fmla="*/ 495300 w 2276475"/>
              <a:gd name="connsiteY134" fmla="*/ 1966913 h 2309813"/>
              <a:gd name="connsiteX135" fmla="*/ 457200 w 2276475"/>
              <a:gd name="connsiteY135" fmla="*/ 1969294 h 2309813"/>
              <a:gd name="connsiteX136" fmla="*/ 409575 w 2276475"/>
              <a:gd name="connsiteY136" fmla="*/ 1978819 h 2309813"/>
              <a:gd name="connsiteX137" fmla="*/ 381000 w 2276475"/>
              <a:gd name="connsiteY137" fmla="*/ 1990725 h 2309813"/>
              <a:gd name="connsiteX138" fmla="*/ 357188 w 2276475"/>
              <a:gd name="connsiteY138" fmla="*/ 1981200 h 2309813"/>
              <a:gd name="connsiteX139" fmla="*/ 330994 w 2276475"/>
              <a:gd name="connsiteY139" fmla="*/ 1976438 h 2309813"/>
              <a:gd name="connsiteX140" fmla="*/ 309563 w 2276475"/>
              <a:gd name="connsiteY140" fmla="*/ 1955007 h 2309813"/>
              <a:gd name="connsiteX141" fmla="*/ 297657 w 2276475"/>
              <a:gd name="connsiteY141" fmla="*/ 1914525 h 2309813"/>
              <a:gd name="connsiteX142" fmla="*/ 304800 w 2276475"/>
              <a:gd name="connsiteY142" fmla="*/ 1874044 h 2309813"/>
              <a:gd name="connsiteX143" fmla="*/ 288132 w 2276475"/>
              <a:gd name="connsiteY143" fmla="*/ 1852613 h 2309813"/>
              <a:gd name="connsiteX144" fmla="*/ 247650 w 2276475"/>
              <a:gd name="connsiteY144" fmla="*/ 1802607 h 2309813"/>
              <a:gd name="connsiteX145" fmla="*/ 204788 w 2276475"/>
              <a:gd name="connsiteY145" fmla="*/ 1809750 h 2309813"/>
              <a:gd name="connsiteX146" fmla="*/ 164307 w 2276475"/>
              <a:gd name="connsiteY146" fmla="*/ 1824038 h 2309813"/>
              <a:gd name="connsiteX147" fmla="*/ 97632 w 2276475"/>
              <a:gd name="connsiteY147" fmla="*/ 1833563 h 2309813"/>
              <a:gd name="connsiteX148" fmla="*/ 52388 w 2276475"/>
              <a:gd name="connsiteY148" fmla="*/ 1831182 h 2309813"/>
              <a:gd name="connsiteX149" fmla="*/ 33338 w 2276475"/>
              <a:gd name="connsiteY149" fmla="*/ 1816894 h 2309813"/>
              <a:gd name="connsiteX150" fmla="*/ 33338 w 2276475"/>
              <a:gd name="connsiteY150" fmla="*/ 1788319 h 2309813"/>
              <a:gd name="connsiteX151" fmla="*/ 61913 w 2276475"/>
              <a:gd name="connsiteY151" fmla="*/ 1766888 h 2309813"/>
              <a:gd name="connsiteX152" fmla="*/ 119063 w 2276475"/>
              <a:gd name="connsiteY152" fmla="*/ 1724025 h 2309813"/>
              <a:gd name="connsiteX153" fmla="*/ 111919 w 2276475"/>
              <a:gd name="connsiteY153" fmla="*/ 1700213 h 2309813"/>
              <a:gd name="connsiteX154" fmla="*/ 90488 w 2276475"/>
              <a:gd name="connsiteY154" fmla="*/ 1690688 h 2309813"/>
              <a:gd name="connsiteX155" fmla="*/ 57150 w 2276475"/>
              <a:gd name="connsiteY155" fmla="*/ 1707357 h 2309813"/>
              <a:gd name="connsiteX156" fmla="*/ 38100 w 2276475"/>
              <a:gd name="connsiteY156" fmla="*/ 1735932 h 2309813"/>
              <a:gd name="connsiteX157" fmla="*/ 16669 w 2276475"/>
              <a:gd name="connsiteY157" fmla="*/ 1726407 h 2309813"/>
              <a:gd name="connsiteX158" fmla="*/ 0 w 2276475"/>
              <a:gd name="connsiteY158" fmla="*/ 23812 h 2309813"/>
              <a:gd name="connsiteX159" fmla="*/ 1569244 w 2276475"/>
              <a:gd name="connsiteY159" fmla="*/ 0 h 2309813"/>
              <a:gd name="connsiteX0" fmla="*/ 1588294 w 2295525"/>
              <a:gd name="connsiteY0" fmla="*/ 4763 h 2314576"/>
              <a:gd name="connsiteX1" fmla="*/ 1473994 w 2295525"/>
              <a:gd name="connsiteY1" fmla="*/ 673895 h 2314576"/>
              <a:gd name="connsiteX2" fmla="*/ 1431132 w 2295525"/>
              <a:gd name="connsiteY2" fmla="*/ 714376 h 2314576"/>
              <a:gd name="connsiteX3" fmla="*/ 1433513 w 2295525"/>
              <a:gd name="connsiteY3" fmla="*/ 757238 h 2314576"/>
              <a:gd name="connsiteX4" fmla="*/ 1471613 w 2295525"/>
              <a:gd name="connsiteY4" fmla="*/ 785813 h 2314576"/>
              <a:gd name="connsiteX5" fmla="*/ 1521619 w 2295525"/>
              <a:gd name="connsiteY5" fmla="*/ 840582 h 2314576"/>
              <a:gd name="connsiteX6" fmla="*/ 1552575 w 2295525"/>
              <a:gd name="connsiteY6" fmla="*/ 931070 h 2314576"/>
              <a:gd name="connsiteX7" fmla="*/ 1550194 w 2295525"/>
              <a:gd name="connsiteY7" fmla="*/ 1000126 h 2314576"/>
              <a:gd name="connsiteX8" fmla="*/ 1543050 w 2295525"/>
              <a:gd name="connsiteY8" fmla="*/ 1062038 h 2314576"/>
              <a:gd name="connsiteX9" fmla="*/ 1566863 w 2295525"/>
              <a:gd name="connsiteY9" fmla="*/ 1121570 h 2314576"/>
              <a:gd name="connsiteX10" fmla="*/ 1600200 w 2295525"/>
              <a:gd name="connsiteY10" fmla="*/ 1193007 h 2314576"/>
              <a:gd name="connsiteX11" fmla="*/ 1612107 w 2295525"/>
              <a:gd name="connsiteY11" fmla="*/ 1231107 h 2314576"/>
              <a:gd name="connsiteX12" fmla="*/ 1604963 w 2295525"/>
              <a:gd name="connsiteY12" fmla="*/ 1271588 h 2314576"/>
              <a:gd name="connsiteX13" fmla="*/ 1566863 w 2295525"/>
              <a:gd name="connsiteY13" fmla="*/ 1288257 h 2314576"/>
              <a:gd name="connsiteX14" fmla="*/ 1526382 w 2295525"/>
              <a:gd name="connsiteY14" fmla="*/ 1302545 h 2314576"/>
              <a:gd name="connsiteX15" fmla="*/ 1502569 w 2295525"/>
              <a:gd name="connsiteY15" fmla="*/ 1347788 h 2314576"/>
              <a:gd name="connsiteX16" fmla="*/ 1543050 w 2295525"/>
              <a:gd name="connsiteY16" fmla="*/ 1333501 h 2314576"/>
              <a:gd name="connsiteX17" fmla="*/ 1571625 w 2295525"/>
              <a:gd name="connsiteY17" fmla="*/ 1321595 h 2314576"/>
              <a:gd name="connsiteX18" fmla="*/ 1578769 w 2295525"/>
              <a:gd name="connsiteY18" fmla="*/ 1366838 h 2314576"/>
              <a:gd name="connsiteX19" fmla="*/ 1602582 w 2295525"/>
              <a:gd name="connsiteY19" fmla="*/ 1383507 h 2314576"/>
              <a:gd name="connsiteX20" fmla="*/ 1650207 w 2295525"/>
              <a:gd name="connsiteY20" fmla="*/ 1371601 h 2314576"/>
              <a:gd name="connsiteX21" fmla="*/ 1662113 w 2295525"/>
              <a:gd name="connsiteY21" fmla="*/ 1393032 h 2314576"/>
              <a:gd name="connsiteX22" fmla="*/ 1719263 w 2295525"/>
              <a:gd name="connsiteY22" fmla="*/ 1383507 h 2314576"/>
              <a:gd name="connsiteX23" fmla="*/ 1719263 w 2295525"/>
              <a:gd name="connsiteY23" fmla="*/ 1412082 h 2314576"/>
              <a:gd name="connsiteX24" fmla="*/ 1747838 w 2295525"/>
              <a:gd name="connsiteY24" fmla="*/ 1423988 h 2314576"/>
              <a:gd name="connsiteX25" fmla="*/ 1750219 w 2295525"/>
              <a:gd name="connsiteY25" fmla="*/ 1457326 h 2314576"/>
              <a:gd name="connsiteX26" fmla="*/ 1757363 w 2295525"/>
              <a:gd name="connsiteY26" fmla="*/ 1490663 h 2314576"/>
              <a:gd name="connsiteX27" fmla="*/ 1802607 w 2295525"/>
              <a:gd name="connsiteY27" fmla="*/ 1514476 h 2314576"/>
              <a:gd name="connsiteX28" fmla="*/ 1843088 w 2295525"/>
              <a:gd name="connsiteY28" fmla="*/ 1509713 h 2314576"/>
              <a:gd name="connsiteX29" fmla="*/ 1824038 w 2295525"/>
              <a:gd name="connsiteY29" fmla="*/ 1554957 h 2314576"/>
              <a:gd name="connsiteX30" fmla="*/ 1816894 w 2295525"/>
              <a:gd name="connsiteY30" fmla="*/ 1588295 h 2314576"/>
              <a:gd name="connsiteX31" fmla="*/ 1816894 w 2295525"/>
              <a:gd name="connsiteY31" fmla="*/ 1588295 h 2314576"/>
              <a:gd name="connsiteX32" fmla="*/ 1864519 w 2295525"/>
              <a:gd name="connsiteY32" fmla="*/ 1652588 h 2314576"/>
              <a:gd name="connsiteX33" fmla="*/ 1907382 w 2295525"/>
              <a:gd name="connsiteY33" fmla="*/ 1740695 h 2314576"/>
              <a:gd name="connsiteX34" fmla="*/ 1952625 w 2295525"/>
              <a:gd name="connsiteY34" fmla="*/ 1781176 h 2314576"/>
              <a:gd name="connsiteX35" fmla="*/ 1997869 w 2295525"/>
              <a:gd name="connsiteY35" fmla="*/ 1814513 h 2314576"/>
              <a:gd name="connsiteX36" fmla="*/ 2055019 w 2295525"/>
              <a:gd name="connsiteY36" fmla="*/ 1852613 h 2314576"/>
              <a:gd name="connsiteX37" fmla="*/ 2090738 w 2295525"/>
              <a:gd name="connsiteY37" fmla="*/ 1902620 h 2314576"/>
              <a:gd name="connsiteX38" fmla="*/ 2131219 w 2295525"/>
              <a:gd name="connsiteY38" fmla="*/ 1926432 h 2314576"/>
              <a:gd name="connsiteX39" fmla="*/ 2185988 w 2295525"/>
              <a:gd name="connsiteY39" fmla="*/ 1955007 h 2314576"/>
              <a:gd name="connsiteX40" fmla="*/ 2238375 w 2295525"/>
              <a:gd name="connsiteY40" fmla="*/ 1993107 h 2314576"/>
              <a:gd name="connsiteX41" fmla="*/ 2283619 w 2295525"/>
              <a:gd name="connsiteY41" fmla="*/ 2038351 h 2314576"/>
              <a:gd name="connsiteX42" fmla="*/ 2295525 w 2295525"/>
              <a:gd name="connsiteY42" fmla="*/ 2074070 h 2314576"/>
              <a:gd name="connsiteX43" fmla="*/ 2259807 w 2295525"/>
              <a:gd name="connsiteY43" fmla="*/ 2090738 h 2314576"/>
              <a:gd name="connsiteX44" fmla="*/ 2190750 w 2295525"/>
              <a:gd name="connsiteY44" fmla="*/ 2085976 h 2314576"/>
              <a:gd name="connsiteX45" fmla="*/ 2145507 w 2295525"/>
              <a:gd name="connsiteY45" fmla="*/ 2064545 h 2314576"/>
              <a:gd name="connsiteX46" fmla="*/ 2105025 w 2295525"/>
              <a:gd name="connsiteY46" fmla="*/ 2028826 h 2314576"/>
              <a:gd name="connsiteX47" fmla="*/ 2076450 w 2295525"/>
              <a:gd name="connsiteY47" fmla="*/ 2047876 h 2314576"/>
              <a:gd name="connsiteX48" fmla="*/ 2045494 w 2295525"/>
              <a:gd name="connsiteY48" fmla="*/ 2016920 h 2314576"/>
              <a:gd name="connsiteX49" fmla="*/ 2012157 w 2295525"/>
              <a:gd name="connsiteY49" fmla="*/ 1993107 h 2314576"/>
              <a:gd name="connsiteX50" fmla="*/ 1993107 w 2295525"/>
              <a:gd name="connsiteY50" fmla="*/ 1995488 h 2314576"/>
              <a:gd name="connsiteX51" fmla="*/ 1957388 w 2295525"/>
              <a:gd name="connsiteY51" fmla="*/ 1978820 h 2314576"/>
              <a:gd name="connsiteX52" fmla="*/ 1938338 w 2295525"/>
              <a:gd name="connsiteY52" fmla="*/ 1983582 h 2314576"/>
              <a:gd name="connsiteX53" fmla="*/ 1909763 w 2295525"/>
              <a:gd name="connsiteY53" fmla="*/ 2000251 h 2314576"/>
              <a:gd name="connsiteX54" fmla="*/ 1900238 w 2295525"/>
              <a:gd name="connsiteY54" fmla="*/ 1966913 h 2314576"/>
              <a:gd name="connsiteX55" fmla="*/ 1893094 w 2295525"/>
              <a:gd name="connsiteY55" fmla="*/ 1931195 h 2314576"/>
              <a:gd name="connsiteX56" fmla="*/ 1881188 w 2295525"/>
              <a:gd name="connsiteY56" fmla="*/ 1916907 h 2314576"/>
              <a:gd name="connsiteX57" fmla="*/ 1857375 w 2295525"/>
              <a:gd name="connsiteY57" fmla="*/ 1931195 h 2314576"/>
              <a:gd name="connsiteX58" fmla="*/ 1824038 w 2295525"/>
              <a:gd name="connsiteY58" fmla="*/ 1924051 h 2314576"/>
              <a:gd name="connsiteX59" fmla="*/ 1778794 w 2295525"/>
              <a:gd name="connsiteY59" fmla="*/ 1928813 h 2314576"/>
              <a:gd name="connsiteX60" fmla="*/ 1771650 w 2295525"/>
              <a:gd name="connsiteY60" fmla="*/ 1907382 h 2314576"/>
              <a:gd name="connsiteX61" fmla="*/ 1766888 w 2295525"/>
              <a:gd name="connsiteY61" fmla="*/ 1878807 h 2314576"/>
              <a:gd name="connsiteX62" fmla="*/ 1757363 w 2295525"/>
              <a:gd name="connsiteY62" fmla="*/ 1864520 h 2314576"/>
              <a:gd name="connsiteX63" fmla="*/ 1738313 w 2295525"/>
              <a:gd name="connsiteY63" fmla="*/ 1900238 h 2314576"/>
              <a:gd name="connsiteX64" fmla="*/ 1714500 w 2295525"/>
              <a:gd name="connsiteY64" fmla="*/ 1902620 h 2314576"/>
              <a:gd name="connsiteX65" fmla="*/ 1702594 w 2295525"/>
              <a:gd name="connsiteY65" fmla="*/ 1931195 h 2314576"/>
              <a:gd name="connsiteX66" fmla="*/ 1643063 w 2295525"/>
              <a:gd name="connsiteY66" fmla="*/ 1947863 h 2314576"/>
              <a:gd name="connsiteX67" fmla="*/ 1607344 w 2295525"/>
              <a:gd name="connsiteY67" fmla="*/ 1957388 h 2314576"/>
              <a:gd name="connsiteX68" fmla="*/ 1585913 w 2295525"/>
              <a:gd name="connsiteY68" fmla="*/ 1993107 h 2314576"/>
              <a:gd name="connsiteX69" fmla="*/ 1588294 w 2295525"/>
              <a:gd name="connsiteY69" fmla="*/ 2043113 h 2314576"/>
              <a:gd name="connsiteX70" fmla="*/ 1569244 w 2295525"/>
              <a:gd name="connsiteY70" fmla="*/ 2085976 h 2314576"/>
              <a:gd name="connsiteX71" fmla="*/ 1535907 w 2295525"/>
              <a:gd name="connsiteY71" fmla="*/ 2081213 h 2314576"/>
              <a:gd name="connsiteX72" fmla="*/ 1509713 w 2295525"/>
              <a:gd name="connsiteY72" fmla="*/ 2035970 h 2314576"/>
              <a:gd name="connsiteX73" fmla="*/ 1488282 w 2295525"/>
              <a:gd name="connsiteY73" fmla="*/ 2021682 h 2314576"/>
              <a:gd name="connsiteX74" fmla="*/ 1438275 w 2295525"/>
              <a:gd name="connsiteY74" fmla="*/ 2040732 h 2314576"/>
              <a:gd name="connsiteX75" fmla="*/ 1435894 w 2295525"/>
              <a:gd name="connsiteY75" fmla="*/ 2100263 h 2314576"/>
              <a:gd name="connsiteX76" fmla="*/ 1421607 w 2295525"/>
              <a:gd name="connsiteY76" fmla="*/ 2114551 h 2314576"/>
              <a:gd name="connsiteX77" fmla="*/ 1402557 w 2295525"/>
              <a:gd name="connsiteY77" fmla="*/ 2100263 h 2314576"/>
              <a:gd name="connsiteX78" fmla="*/ 1385888 w 2295525"/>
              <a:gd name="connsiteY78" fmla="*/ 2085976 h 2314576"/>
              <a:gd name="connsiteX79" fmla="*/ 1359694 w 2295525"/>
              <a:gd name="connsiteY79" fmla="*/ 2102645 h 2314576"/>
              <a:gd name="connsiteX80" fmla="*/ 1354932 w 2295525"/>
              <a:gd name="connsiteY80" fmla="*/ 2162176 h 2314576"/>
              <a:gd name="connsiteX81" fmla="*/ 1347788 w 2295525"/>
              <a:gd name="connsiteY81" fmla="*/ 2214563 h 2314576"/>
              <a:gd name="connsiteX82" fmla="*/ 1321594 w 2295525"/>
              <a:gd name="connsiteY82" fmla="*/ 2238376 h 2314576"/>
              <a:gd name="connsiteX83" fmla="*/ 1297782 w 2295525"/>
              <a:gd name="connsiteY83" fmla="*/ 2226470 h 2314576"/>
              <a:gd name="connsiteX84" fmla="*/ 1283494 w 2295525"/>
              <a:gd name="connsiteY84" fmla="*/ 2257426 h 2314576"/>
              <a:gd name="connsiteX85" fmla="*/ 1262063 w 2295525"/>
              <a:gd name="connsiteY85" fmla="*/ 2262188 h 2314576"/>
              <a:gd name="connsiteX86" fmla="*/ 1238250 w 2295525"/>
              <a:gd name="connsiteY86" fmla="*/ 2235995 h 2314576"/>
              <a:gd name="connsiteX87" fmla="*/ 1262063 w 2295525"/>
              <a:gd name="connsiteY87" fmla="*/ 2202657 h 2314576"/>
              <a:gd name="connsiteX88" fmla="*/ 1264444 w 2295525"/>
              <a:gd name="connsiteY88" fmla="*/ 2181226 h 2314576"/>
              <a:gd name="connsiteX89" fmla="*/ 1259682 w 2295525"/>
              <a:gd name="connsiteY89" fmla="*/ 2155032 h 2314576"/>
              <a:gd name="connsiteX90" fmla="*/ 1240632 w 2295525"/>
              <a:gd name="connsiteY90" fmla="*/ 2135982 h 2314576"/>
              <a:gd name="connsiteX91" fmla="*/ 1200150 w 2295525"/>
              <a:gd name="connsiteY91" fmla="*/ 2155032 h 2314576"/>
              <a:gd name="connsiteX92" fmla="*/ 1121569 w 2295525"/>
              <a:gd name="connsiteY92" fmla="*/ 2150270 h 2314576"/>
              <a:gd name="connsiteX93" fmla="*/ 1069182 w 2295525"/>
              <a:gd name="connsiteY93" fmla="*/ 2155032 h 2314576"/>
              <a:gd name="connsiteX94" fmla="*/ 1066800 w 2295525"/>
              <a:gd name="connsiteY94" fmla="*/ 2138363 h 2314576"/>
              <a:gd name="connsiteX95" fmla="*/ 1031082 w 2295525"/>
              <a:gd name="connsiteY95" fmla="*/ 2159795 h 2314576"/>
              <a:gd name="connsiteX96" fmla="*/ 995363 w 2295525"/>
              <a:gd name="connsiteY96" fmla="*/ 2193132 h 2314576"/>
              <a:gd name="connsiteX97" fmla="*/ 971550 w 2295525"/>
              <a:gd name="connsiteY97" fmla="*/ 2221707 h 2314576"/>
              <a:gd name="connsiteX98" fmla="*/ 950119 w 2295525"/>
              <a:gd name="connsiteY98" fmla="*/ 2283620 h 2314576"/>
              <a:gd name="connsiteX99" fmla="*/ 926307 w 2295525"/>
              <a:gd name="connsiteY99" fmla="*/ 2314576 h 2314576"/>
              <a:gd name="connsiteX100" fmla="*/ 904875 w 2295525"/>
              <a:gd name="connsiteY100" fmla="*/ 2307432 h 2314576"/>
              <a:gd name="connsiteX101" fmla="*/ 885825 w 2295525"/>
              <a:gd name="connsiteY101" fmla="*/ 2259807 h 2314576"/>
              <a:gd name="connsiteX102" fmla="*/ 883444 w 2295525"/>
              <a:gd name="connsiteY102" fmla="*/ 2209801 h 2314576"/>
              <a:gd name="connsiteX103" fmla="*/ 866775 w 2295525"/>
              <a:gd name="connsiteY103" fmla="*/ 2181226 h 2314576"/>
              <a:gd name="connsiteX104" fmla="*/ 826294 w 2295525"/>
              <a:gd name="connsiteY104" fmla="*/ 2147888 h 2314576"/>
              <a:gd name="connsiteX105" fmla="*/ 788194 w 2295525"/>
              <a:gd name="connsiteY105" fmla="*/ 2126457 h 2314576"/>
              <a:gd name="connsiteX106" fmla="*/ 769144 w 2295525"/>
              <a:gd name="connsiteY106" fmla="*/ 2097882 h 2314576"/>
              <a:gd name="connsiteX107" fmla="*/ 759619 w 2295525"/>
              <a:gd name="connsiteY107" fmla="*/ 2083595 h 2314576"/>
              <a:gd name="connsiteX108" fmla="*/ 745332 w 2295525"/>
              <a:gd name="connsiteY108" fmla="*/ 2069307 h 2314576"/>
              <a:gd name="connsiteX109" fmla="*/ 731044 w 2295525"/>
              <a:gd name="connsiteY109" fmla="*/ 2066926 h 2314576"/>
              <a:gd name="connsiteX110" fmla="*/ 697707 w 2295525"/>
              <a:gd name="connsiteY110" fmla="*/ 2057401 h 2314576"/>
              <a:gd name="connsiteX111" fmla="*/ 688182 w 2295525"/>
              <a:gd name="connsiteY111" fmla="*/ 2050257 h 2314576"/>
              <a:gd name="connsiteX112" fmla="*/ 688182 w 2295525"/>
              <a:gd name="connsiteY112" fmla="*/ 2050257 h 2314576"/>
              <a:gd name="connsiteX113" fmla="*/ 740569 w 2295525"/>
              <a:gd name="connsiteY113" fmla="*/ 2043113 h 2314576"/>
              <a:gd name="connsiteX114" fmla="*/ 740569 w 2295525"/>
              <a:gd name="connsiteY114" fmla="*/ 2043113 h 2314576"/>
              <a:gd name="connsiteX115" fmla="*/ 771525 w 2295525"/>
              <a:gd name="connsiteY115" fmla="*/ 2033588 h 2314576"/>
              <a:gd name="connsiteX116" fmla="*/ 795338 w 2295525"/>
              <a:gd name="connsiteY116" fmla="*/ 2031207 h 2314576"/>
              <a:gd name="connsiteX117" fmla="*/ 814388 w 2295525"/>
              <a:gd name="connsiteY117" fmla="*/ 2016920 h 2314576"/>
              <a:gd name="connsiteX118" fmla="*/ 778669 w 2295525"/>
              <a:gd name="connsiteY118" fmla="*/ 1981201 h 2314576"/>
              <a:gd name="connsiteX119" fmla="*/ 769144 w 2295525"/>
              <a:gd name="connsiteY119" fmla="*/ 1962151 h 2314576"/>
              <a:gd name="connsiteX120" fmla="*/ 759619 w 2295525"/>
              <a:gd name="connsiteY120" fmla="*/ 1952626 h 2314576"/>
              <a:gd name="connsiteX121" fmla="*/ 740569 w 2295525"/>
              <a:gd name="connsiteY121" fmla="*/ 1943101 h 2314576"/>
              <a:gd name="connsiteX122" fmla="*/ 723900 w 2295525"/>
              <a:gd name="connsiteY122" fmla="*/ 1947863 h 2314576"/>
              <a:gd name="connsiteX123" fmla="*/ 683419 w 2295525"/>
              <a:gd name="connsiteY123" fmla="*/ 1962151 h 2314576"/>
              <a:gd name="connsiteX124" fmla="*/ 690563 w 2295525"/>
              <a:gd name="connsiteY124" fmla="*/ 1931195 h 2314576"/>
              <a:gd name="connsiteX125" fmla="*/ 711994 w 2295525"/>
              <a:gd name="connsiteY125" fmla="*/ 1900238 h 2314576"/>
              <a:gd name="connsiteX126" fmla="*/ 681038 w 2295525"/>
              <a:gd name="connsiteY126" fmla="*/ 1876426 h 2314576"/>
              <a:gd name="connsiteX127" fmla="*/ 659607 w 2295525"/>
              <a:gd name="connsiteY127" fmla="*/ 1862138 h 2314576"/>
              <a:gd name="connsiteX128" fmla="*/ 626269 w 2295525"/>
              <a:gd name="connsiteY128" fmla="*/ 1866901 h 2314576"/>
              <a:gd name="connsiteX129" fmla="*/ 607219 w 2295525"/>
              <a:gd name="connsiteY129" fmla="*/ 1878807 h 2314576"/>
              <a:gd name="connsiteX130" fmla="*/ 583407 w 2295525"/>
              <a:gd name="connsiteY130" fmla="*/ 1905001 h 2314576"/>
              <a:gd name="connsiteX131" fmla="*/ 583407 w 2295525"/>
              <a:gd name="connsiteY131" fmla="*/ 1928813 h 2314576"/>
              <a:gd name="connsiteX132" fmla="*/ 561975 w 2295525"/>
              <a:gd name="connsiteY132" fmla="*/ 1950245 h 2314576"/>
              <a:gd name="connsiteX133" fmla="*/ 526257 w 2295525"/>
              <a:gd name="connsiteY133" fmla="*/ 1959770 h 2314576"/>
              <a:gd name="connsiteX134" fmla="*/ 514350 w 2295525"/>
              <a:gd name="connsiteY134" fmla="*/ 1971676 h 2314576"/>
              <a:gd name="connsiteX135" fmla="*/ 476250 w 2295525"/>
              <a:gd name="connsiteY135" fmla="*/ 1974057 h 2314576"/>
              <a:gd name="connsiteX136" fmla="*/ 428625 w 2295525"/>
              <a:gd name="connsiteY136" fmla="*/ 1983582 h 2314576"/>
              <a:gd name="connsiteX137" fmla="*/ 400050 w 2295525"/>
              <a:gd name="connsiteY137" fmla="*/ 1995488 h 2314576"/>
              <a:gd name="connsiteX138" fmla="*/ 376238 w 2295525"/>
              <a:gd name="connsiteY138" fmla="*/ 1985963 h 2314576"/>
              <a:gd name="connsiteX139" fmla="*/ 350044 w 2295525"/>
              <a:gd name="connsiteY139" fmla="*/ 1981201 h 2314576"/>
              <a:gd name="connsiteX140" fmla="*/ 328613 w 2295525"/>
              <a:gd name="connsiteY140" fmla="*/ 1959770 h 2314576"/>
              <a:gd name="connsiteX141" fmla="*/ 316707 w 2295525"/>
              <a:gd name="connsiteY141" fmla="*/ 1919288 h 2314576"/>
              <a:gd name="connsiteX142" fmla="*/ 323850 w 2295525"/>
              <a:gd name="connsiteY142" fmla="*/ 1878807 h 2314576"/>
              <a:gd name="connsiteX143" fmla="*/ 307182 w 2295525"/>
              <a:gd name="connsiteY143" fmla="*/ 1857376 h 2314576"/>
              <a:gd name="connsiteX144" fmla="*/ 266700 w 2295525"/>
              <a:gd name="connsiteY144" fmla="*/ 1807370 h 2314576"/>
              <a:gd name="connsiteX145" fmla="*/ 223838 w 2295525"/>
              <a:gd name="connsiteY145" fmla="*/ 1814513 h 2314576"/>
              <a:gd name="connsiteX146" fmla="*/ 183357 w 2295525"/>
              <a:gd name="connsiteY146" fmla="*/ 1828801 h 2314576"/>
              <a:gd name="connsiteX147" fmla="*/ 116682 w 2295525"/>
              <a:gd name="connsiteY147" fmla="*/ 1838326 h 2314576"/>
              <a:gd name="connsiteX148" fmla="*/ 71438 w 2295525"/>
              <a:gd name="connsiteY148" fmla="*/ 1835945 h 2314576"/>
              <a:gd name="connsiteX149" fmla="*/ 52388 w 2295525"/>
              <a:gd name="connsiteY149" fmla="*/ 1821657 h 2314576"/>
              <a:gd name="connsiteX150" fmla="*/ 52388 w 2295525"/>
              <a:gd name="connsiteY150" fmla="*/ 1793082 h 2314576"/>
              <a:gd name="connsiteX151" fmla="*/ 80963 w 2295525"/>
              <a:gd name="connsiteY151" fmla="*/ 1771651 h 2314576"/>
              <a:gd name="connsiteX152" fmla="*/ 138113 w 2295525"/>
              <a:gd name="connsiteY152" fmla="*/ 1728788 h 2314576"/>
              <a:gd name="connsiteX153" fmla="*/ 130969 w 2295525"/>
              <a:gd name="connsiteY153" fmla="*/ 1704976 h 2314576"/>
              <a:gd name="connsiteX154" fmla="*/ 109538 w 2295525"/>
              <a:gd name="connsiteY154" fmla="*/ 1695451 h 2314576"/>
              <a:gd name="connsiteX155" fmla="*/ 76200 w 2295525"/>
              <a:gd name="connsiteY155" fmla="*/ 1712120 h 2314576"/>
              <a:gd name="connsiteX156" fmla="*/ 57150 w 2295525"/>
              <a:gd name="connsiteY156" fmla="*/ 1740695 h 2314576"/>
              <a:gd name="connsiteX157" fmla="*/ 35719 w 2295525"/>
              <a:gd name="connsiteY157" fmla="*/ 1731170 h 2314576"/>
              <a:gd name="connsiteX158" fmla="*/ 0 w 2295525"/>
              <a:gd name="connsiteY158" fmla="*/ 0 h 2314576"/>
              <a:gd name="connsiteX159" fmla="*/ 1588294 w 2295525"/>
              <a:gd name="connsiteY159" fmla="*/ 4763 h 2314576"/>
              <a:gd name="connsiteX0" fmla="*/ 1614618 w 2321849"/>
              <a:gd name="connsiteY0" fmla="*/ 4763 h 2314576"/>
              <a:gd name="connsiteX1" fmla="*/ 1500318 w 2321849"/>
              <a:gd name="connsiteY1" fmla="*/ 673895 h 2314576"/>
              <a:gd name="connsiteX2" fmla="*/ 1457456 w 2321849"/>
              <a:gd name="connsiteY2" fmla="*/ 714376 h 2314576"/>
              <a:gd name="connsiteX3" fmla="*/ 1459837 w 2321849"/>
              <a:gd name="connsiteY3" fmla="*/ 757238 h 2314576"/>
              <a:gd name="connsiteX4" fmla="*/ 1497937 w 2321849"/>
              <a:gd name="connsiteY4" fmla="*/ 785813 h 2314576"/>
              <a:gd name="connsiteX5" fmla="*/ 1547943 w 2321849"/>
              <a:gd name="connsiteY5" fmla="*/ 840582 h 2314576"/>
              <a:gd name="connsiteX6" fmla="*/ 1578899 w 2321849"/>
              <a:gd name="connsiteY6" fmla="*/ 931070 h 2314576"/>
              <a:gd name="connsiteX7" fmla="*/ 1576518 w 2321849"/>
              <a:gd name="connsiteY7" fmla="*/ 1000126 h 2314576"/>
              <a:gd name="connsiteX8" fmla="*/ 1569374 w 2321849"/>
              <a:gd name="connsiteY8" fmla="*/ 1062038 h 2314576"/>
              <a:gd name="connsiteX9" fmla="*/ 1593187 w 2321849"/>
              <a:gd name="connsiteY9" fmla="*/ 1121570 h 2314576"/>
              <a:gd name="connsiteX10" fmla="*/ 1626524 w 2321849"/>
              <a:gd name="connsiteY10" fmla="*/ 1193007 h 2314576"/>
              <a:gd name="connsiteX11" fmla="*/ 1638431 w 2321849"/>
              <a:gd name="connsiteY11" fmla="*/ 1231107 h 2314576"/>
              <a:gd name="connsiteX12" fmla="*/ 1631287 w 2321849"/>
              <a:gd name="connsiteY12" fmla="*/ 1271588 h 2314576"/>
              <a:gd name="connsiteX13" fmla="*/ 1593187 w 2321849"/>
              <a:gd name="connsiteY13" fmla="*/ 1288257 h 2314576"/>
              <a:gd name="connsiteX14" fmla="*/ 1552706 w 2321849"/>
              <a:gd name="connsiteY14" fmla="*/ 1302545 h 2314576"/>
              <a:gd name="connsiteX15" fmla="*/ 1528893 w 2321849"/>
              <a:gd name="connsiteY15" fmla="*/ 1347788 h 2314576"/>
              <a:gd name="connsiteX16" fmla="*/ 1569374 w 2321849"/>
              <a:gd name="connsiteY16" fmla="*/ 1333501 h 2314576"/>
              <a:gd name="connsiteX17" fmla="*/ 1597949 w 2321849"/>
              <a:gd name="connsiteY17" fmla="*/ 1321595 h 2314576"/>
              <a:gd name="connsiteX18" fmla="*/ 1605093 w 2321849"/>
              <a:gd name="connsiteY18" fmla="*/ 1366838 h 2314576"/>
              <a:gd name="connsiteX19" fmla="*/ 1628906 w 2321849"/>
              <a:gd name="connsiteY19" fmla="*/ 1383507 h 2314576"/>
              <a:gd name="connsiteX20" fmla="*/ 1676531 w 2321849"/>
              <a:gd name="connsiteY20" fmla="*/ 1371601 h 2314576"/>
              <a:gd name="connsiteX21" fmla="*/ 1688437 w 2321849"/>
              <a:gd name="connsiteY21" fmla="*/ 1393032 h 2314576"/>
              <a:gd name="connsiteX22" fmla="*/ 1745587 w 2321849"/>
              <a:gd name="connsiteY22" fmla="*/ 1383507 h 2314576"/>
              <a:gd name="connsiteX23" fmla="*/ 1745587 w 2321849"/>
              <a:gd name="connsiteY23" fmla="*/ 1412082 h 2314576"/>
              <a:gd name="connsiteX24" fmla="*/ 1774162 w 2321849"/>
              <a:gd name="connsiteY24" fmla="*/ 1423988 h 2314576"/>
              <a:gd name="connsiteX25" fmla="*/ 1776543 w 2321849"/>
              <a:gd name="connsiteY25" fmla="*/ 1457326 h 2314576"/>
              <a:gd name="connsiteX26" fmla="*/ 1783687 w 2321849"/>
              <a:gd name="connsiteY26" fmla="*/ 1490663 h 2314576"/>
              <a:gd name="connsiteX27" fmla="*/ 1828931 w 2321849"/>
              <a:gd name="connsiteY27" fmla="*/ 1514476 h 2314576"/>
              <a:gd name="connsiteX28" fmla="*/ 1869412 w 2321849"/>
              <a:gd name="connsiteY28" fmla="*/ 1509713 h 2314576"/>
              <a:gd name="connsiteX29" fmla="*/ 1850362 w 2321849"/>
              <a:gd name="connsiteY29" fmla="*/ 1554957 h 2314576"/>
              <a:gd name="connsiteX30" fmla="*/ 1843218 w 2321849"/>
              <a:gd name="connsiteY30" fmla="*/ 1588295 h 2314576"/>
              <a:gd name="connsiteX31" fmla="*/ 1843218 w 2321849"/>
              <a:gd name="connsiteY31" fmla="*/ 1588295 h 2314576"/>
              <a:gd name="connsiteX32" fmla="*/ 1890843 w 2321849"/>
              <a:gd name="connsiteY32" fmla="*/ 1652588 h 2314576"/>
              <a:gd name="connsiteX33" fmla="*/ 1933706 w 2321849"/>
              <a:gd name="connsiteY33" fmla="*/ 1740695 h 2314576"/>
              <a:gd name="connsiteX34" fmla="*/ 1978949 w 2321849"/>
              <a:gd name="connsiteY34" fmla="*/ 1781176 h 2314576"/>
              <a:gd name="connsiteX35" fmla="*/ 2024193 w 2321849"/>
              <a:gd name="connsiteY35" fmla="*/ 1814513 h 2314576"/>
              <a:gd name="connsiteX36" fmla="*/ 2081343 w 2321849"/>
              <a:gd name="connsiteY36" fmla="*/ 1852613 h 2314576"/>
              <a:gd name="connsiteX37" fmla="*/ 2117062 w 2321849"/>
              <a:gd name="connsiteY37" fmla="*/ 1902620 h 2314576"/>
              <a:gd name="connsiteX38" fmla="*/ 2157543 w 2321849"/>
              <a:gd name="connsiteY38" fmla="*/ 1926432 h 2314576"/>
              <a:gd name="connsiteX39" fmla="*/ 2212312 w 2321849"/>
              <a:gd name="connsiteY39" fmla="*/ 1955007 h 2314576"/>
              <a:gd name="connsiteX40" fmla="*/ 2264699 w 2321849"/>
              <a:gd name="connsiteY40" fmla="*/ 1993107 h 2314576"/>
              <a:gd name="connsiteX41" fmla="*/ 2309943 w 2321849"/>
              <a:gd name="connsiteY41" fmla="*/ 2038351 h 2314576"/>
              <a:gd name="connsiteX42" fmla="*/ 2321849 w 2321849"/>
              <a:gd name="connsiteY42" fmla="*/ 2074070 h 2314576"/>
              <a:gd name="connsiteX43" fmla="*/ 2286131 w 2321849"/>
              <a:gd name="connsiteY43" fmla="*/ 2090738 h 2314576"/>
              <a:gd name="connsiteX44" fmla="*/ 2217074 w 2321849"/>
              <a:gd name="connsiteY44" fmla="*/ 2085976 h 2314576"/>
              <a:gd name="connsiteX45" fmla="*/ 2171831 w 2321849"/>
              <a:gd name="connsiteY45" fmla="*/ 2064545 h 2314576"/>
              <a:gd name="connsiteX46" fmla="*/ 2131349 w 2321849"/>
              <a:gd name="connsiteY46" fmla="*/ 2028826 h 2314576"/>
              <a:gd name="connsiteX47" fmla="*/ 2102774 w 2321849"/>
              <a:gd name="connsiteY47" fmla="*/ 2047876 h 2314576"/>
              <a:gd name="connsiteX48" fmla="*/ 2071818 w 2321849"/>
              <a:gd name="connsiteY48" fmla="*/ 2016920 h 2314576"/>
              <a:gd name="connsiteX49" fmla="*/ 2038481 w 2321849"/>
              <a:gd name="connsiteY49" fmla="*/ 1993107 h 2314576"/>
              <a:gd name="connsiteX50" fmla="*/ 2019431 w 2321849"/>
              <a:gd name="connsiteY50" fmla="*/ 1995488 h 2314576"/>
              <a:gd name="connsiteX51" fmla="*/ 1983712 w 2321849"/>
              <a:gd name="connsiteY51" fmla="*/ 1978820 h 2314576"/>
              <a:gd name="connsiteX52" fmla="*/ 1964662 w 2321849"/>
              <a:gd name="connsiteY52" fmla="*/ 1983582 h 2314576"/>
              <a:gd name="connsiteX53" fmla="*/ 1936087 w 2321849"/>
              <a:gd name="connsiteY53" fmla="*/ 2000251 h 2314576"/>
              <a:gd name="connsiteX54" fmla="*/ 1926562 w 2321849"/>
              <a:gd name="connsiteY54" fmla="*/ 1966913 h 2314576"/>
              <a:gd name="connsiteX55" fmla="*/ 1919418 w 2321849"/>
              <a:gd name="connsiteY55" fmla="*/ 1931195 h 2314576"/>
              <a:gd name="connsiteX56" fmla="*/ 1907512 w 2321849"/>
              <a:gd name="connsiteY56" fmla="*/ 1916907 h 2314576"/>
              <a:gd name="connsiteX57" fmla="*/ 1883699 w 2321849"/>
              <a:gd name="connsiteY57" fmla="*/ 1931195 h 2314576"/>
              <a:gd name="connsiteX58" fmla="*/ 1850362 w 2321849"/>
              <a:gd name="connsiteY58" fmla="*/ 1924051 h 2314576"/>
              <a:gd name="connsiteX59" fmla="*/ 1805118 w 2321849"/>
              <a:gd name="connsiteY59" fmla="*/ 1928813 h 2314576"/>
              <a:gd name="connsiteX60" fmla="*/ 1797974 w 2321849"/>
              <a:gd name="connsiteY60" fmla="*/ 1907382 h 2314576"/>
              <a:gd name="connsiteX61" fmla="*/ 1793212 w 2321849"/>
              <a:gd name="connsiteY61" fmla="*/ 1878807 h 2314576"/>
              <a:gd name="connsiteX62" fmla="*/ 1783687 w 2321849"/>
              <a:gd name="connsiteY62" fmla="*/ 1864520 h 2314576"/>
              <a:gd name="connsiteX63" fmla="*/ 1764637 w 2321849"/>
              <a:gd name="connsiteY63" fmla="*/ 1900238 h 2314576"/>
              <a:gd name="connsiteX64" fmla="*/ 1740824 w 2321849"/>
              <a:gd name="connsiteY64" fmla="*/ 1902620 h 2314576"/>
              <a:gd name="connsiteX65" fmla="*/ 1728918 w 2321849"/>
              <a:gd name="connsiteY65" fmla="*/ 1931195 h 2314576"/>
              <a:gd name="connsiteX66" fmla="*/ 1669387 w 2321849"/>
              <a:gd name="connsiteY66" fmla="*/ 1947863 h 2314576"/>
              <a:gd name="connsiteX67" fmla="*/ 1633668 w 2321849"/>
              <a:gd name="connsiteY67" fmla="*/ 1957388 h 2314576"/>
              <a:gd name="connsiteX68" fmla="*/ 1612237 w 2321849"/>
              <a:gd name="connsiteY68" fmla="*/ 1993107 h 2314576"/>
              <a:gd name="connsiteX69" fmla="*/ 1614618 w 2321849"/>
              <a:gd name="connsiteY69" fmla="*/ 2043113 h 2314576"/>
              <a:gd name="connsiteX70" fmla="*/ 1595568 w 2321849"/>
              <a:gd name="connsiteY70" fmla="*/ 2085976 h 2314576"/>
              <a:gd name="connsiteX71" fmla="*/ 1562231 w 2321849"/>
              <a:gd name="connsiteY71" fmla="*/ 2081213 h 2314576"/>
              <a:gd name="connsiteX72" fmla="*/ 1536037 w 2321849"/>
              <a:gd name="connsiteY72" fmla="*/ 2035970 h 2314576"/>
              <a:gd name="connsiteX73" fmla="*/ 1514606 w 2321849"/>
              <a:gd name="connsiteY73" fmla="*/ 2021682 h 2314576"/>
              <a:gd name="connsiteX74" fmla="*/ 1464599 w 2321849"/>
              <a:gd name="connsiteY74" fmla="*/ 2040732 h 2314576"/>
              <a:gd name="connsiteX75" fmla="*/ 1462218 w 2321849"/>
              <a:gd name="connsiteY75" fmla="*/ 2100263 h 2314576"/>
              <a:gd name="connsiteX76" fmla="*/ 1447931 w 2321849"/>
              <a:gd name="connsiteY76" fmla="*/ 2114551 h 2314576"/>
              <a:gd name="connsiteX77" fmla="*/ 1428881 w 2321849"/>
              <a:gd name="connsiteY77" fmla="*/ 2100263 h 2314576"/>
              <a:gd name="connsiteX78" fmla="*/ 1412212 w 2321849"/>
              <a:gd name="connsiteY78" fmla="*/ 2085976 h 2314576"/>
              <a:gd name="connsiteX79" fmla="*/ 1386018 w 2321849"/>
              <a:gd name="connsiteY79" fmla="*/ 2102645 h 2314576"/>
              <a:gd name="connsiteX80" fmla="*/ 1381256 w 2321849"/>
              <a:gd name="connsiteY80" fmla="*/ 2162176 h 2314576"/>
              <a:gd name="connsiteX81" fmla="*/ 1374112 w 2321849"/>
              <a:gd name="connsiteY81" fmla="*/ 2214563 h 2314576"/>
              <a:gd name="connsiteX82" fmla="*/ 1347918 w 2321849"/>
              <a:gd name="connsiteY82" fmla="*/ 2238376 h 2314576"/>
              <a:gd name="connsiteX83" fmla="*/ 1324106 w 2321849"/>
              <a:gd name="connsiteY83" fmla="*/ 2226470 h 2314576"/>
              <a:gd name="connsiteX84" fmla="*/ 1309818 w 2321849"/>
              <a:gd name="connsiteY84" fmla="*/ 2257426 h 2314576"/>
              <a:gd name="connsiteX85" fmla="*/ 1288387 w 2321849"/>
              <a:gd name="connsiteY85" fmla="*/ 2262188 h 2314576"/>
              <a:gd name="connsiteX86" fmla="*/ 1264574 w 2321849"/>
              <a:gd name="connsiteY86" fmla="*/ 2235995 h 2314576"/>
              <a:gd name="connsiteX87" fmla="*/ 1288387 w 2321849"/>
              <a:gd name="connsiteY87" fmla="*/ 2202657 h 2314576"/>
              <a:gd name="connsiteX88" fmla="*/ 1290768 w 2321849"/>
              <a:gd name="connsiteY88" fmla="*/ 2181226 h 2314576"/>
              <a:gd name="connsiteX89" fmla="*/ 1286006 w 2321849"/>
              <a:gd name="connsiteY89" fmla="*/ 2155032 h 2314576"/>
              <a:gd name="connsiteX90" fmla="*/ 1266956 w 2321849"/>
              <a:gd name="connsiteY90" fmla="*/ 2135982 h 2314576"/>
              <a:gd name="connsiteX91" fmla="*/ 1226474 w 2321849"/>
              <a:gd name="connsiteY91" fmla="*/ 2155032 h 2314576"/>
              <a:gd name="connsiteX92" fmla="*/ 1147893 w 2321849"/>
              <a:gd name="connsiteY92" fmla="*/ 2150270 h 2314576"/>
              <a:gd name="connsiteX93" fmla="*/ 1095506 w 2321849"/>
              <a:gd name="connsiteY93" fmla="*/ 2155032 h 2314576"/>
              <a:gd name="connsiteX94" fmla="*/ 1093124 w 2321849"/>
              <a:gd name="connsiteY94" fmla="*/ 2138363 h 2314576"/>
              <a:gd name="connsiteX95" fmla="*/ 1057406 w 2321849"/>
              <a:gd name="connsiteY95" fmla="*/ 2159795 h 2314576"/>
              <a:gd name="connsiteX96" fmla="*/ 1021687 w 2321849"/>
              <a:gd name="connsiteY96" fmla="*/ 2193132 h 2314576"/>
              <a:gd name="connsiteX97" fmla="*/ 997874 w 2321849"/>
              <a:gd name="connsiteY97" fmla="*/ 2221707 h 2314576"/>
              <a:gd name="connsiteX98" fmla="*/ 976443 w 2321849"/>
              <a:gd name="connsiteY98" fmla="*/ 2283620 h 2314576"/>
              <a:gd name="connsiteX99" fmla="*/ 952631 w 2321849"/>
              <a:gd name="connsiteY99" fmla="*/ 2314576 h 2314576"/>
              <a:gd name="connsiteX100" fmla="*/ 931199 w 2321849"/>
              <a:gd name="connsiteY100" fmla="*/ 2307432 h 2314576"/>
              <a:gd name="connsiteX101" fmla="*/ 912149 w 2321849"/>
              <a:gd name="connsiteY101" fmla="*/ 2259807 h 2314576"/>
              <a:gd name="connsiteX102" fmla="*/ 909768 w 2321849"/>
              <a:gd name="connsiteY102" fmla="*/ 2209801 h 2314576"/>
              <a:gd name="connsiteX103" fmla="*/ 893099 w 2321849"/>
              <a:gd name="connsiteY103" fmla="*/ 2181226 h 2314576"/>
              <a:gd name="connsiteX104" fmla="*/ 852618 w 2321849"/>
              <a:gd name="connsiteY104" fmla="*/ 2147888 h 2314576"/>
              <a:gd name="connsiteX105" fmla="*/ 814518 w 2321849"/>
              <a:gd name="connsiteY105" fmla="*/ 2126457 h 2314576"/>
              <a:gd name="connsiteX106" fmla="*/ 795468 w 2321849"/>
              <a:gd name="connsiteY106" fmla="*/ 2097882 h 2314576"/>
              <a:gd name="connsiteX107" fmla="*/ 785943 w 2321849"/>
              <a:gd name="connsiteY107" fmla="*/ 2083595 h 2314576"/>
              <a:gd name="connsiteX108" fmla="*/ 771656 w 2321849"/>
              <a:gd name="connsiteY108" fmla="*/ 2069307 h 2314576"/>
              <a:gd name="connsiteX109" fmla="*/ 757368 w 2321849"/>
              <a:gd name="connsiteY109" fmla="*/ 2066926 h 2314576"/>
              <a:gd name="connsiteX110" fmla="*/ 724031 w 2321849"/>
              <a:gd name="connsiteY110" fmla="*/ 2057401 h 2314576"/>
              <a:gd name="connsiteX111" fmla="*/ 714506 w 2321849"/>
              <a:gd name="connsiteY111" fmla="*/ 2050257 h 2314576"/>
              <a:gd name="connsiteX112" fmla="*/ 714506 w 2321849"/>
              <a:gd name="connsiteY112" fmla="*/ 2050257 h 2314576"/>
              <a:gd name="connsiteX113" fmla="*/ 766893 w 2321849"/>
              <a:gd name="connsiteY113" fmla="*/ 2043113 h 2314576"/>
              <a:gd name="connsiteX114" fmla="*/ 766893 w 2321849"/>
              <a:gd name="connsiteY114" fmla="*/ 2043113 h 2314576"/>
              <a:gd name="connsiteX115" fmla="*/ 797849 w 2321849"/>
              <a:gd name="connsiteY115" fmla="*/ 2033588 h 2314576"/>
              <a:gd name="connsiteX116" fmla="*/ 821662 w 2321849"/>
              <a:gd name="connsiteY116" fmla="*/ 2031207 h 2314576"/>
              <a:gd name="connsiteX117" fmla="*/ 840712 w 2321849"/>
              <a:gd name="connsiteY117" fmla="*/ 2016920 h 2314576"/>
              <a:gd name="connsiteX118" fmla="*/ 804993 w 2321849"/>
              <a:gd name="connsiteY118" fmla="*/ 1981201 h 2314576"/>
              <a:gd name="connsiteX119" fmla="*/ 795468 w 2321849"/>
              <a:gd name="connsiteY119" fmla="*/ 1962151 h 2314576"/>
              <a:gd name="connsiteX120" fmla="*/ 785943 w 2321849"/>
              <a:gd name="connsiteY120" fmla="*/ 1952626 h 2314576"/>
              <a:gd name="connsiteX121" fmla="*/ 766893 w 2321849"/>
              <a:gd name="connsiteY121" fmla="*/ 1943101 h 2314576"/>
              <a:gd name="connsiteX122" fmla="*/ 750224 w 2321849"/>
              <a:gd name="connsiteY122" fmla="*/ 1947863 h 2314576"/>
              <a:gd name="connsiteX123" fmla="*/ 709743 w 2321849"/>
              <a:gd name="connsiteY123" fmla="*/ 1962151 h 2314576"/>
              <a:gd name="connsiteX124" fmla="*/ 716887 w 2321849"/>
              <a:gd name="connsiteY124" fmla="*/ 1931195 h 2314576"/>
              <a:gd name="connsiteX125" fmla="*/ 738318 w 2321849"/>
              <a:gd name="connsiteY125" fmla="*/ 1900238 h 2314576"/>
              <a:gd name="connsiteX126" fmla="*/ 707362 w 2321849"/>
              <a:gd name="connsiteY126" fmla="*/ 1876426 h 2314576"/>
              <a:gd name="connsiteX127" fmla="*/ 685931 w 2321849"/>
              <a:gd name="connsiteY127" fmla="*/ 1862138 h 2314576"/>
              <a:gd name="connsiteX128" fmla="*/ 652593 w 2321849"/>
              <a:gd name="connsiteY128" fmla="*/ 1866901 h 2314576"/>
              <a:gd name="connsiteX129" fmla="*/ 633543 w 2321849"/>
              <a:gd name="connsiteY129" fmla="*/ 1878807 h 2314576"/>
              <a:gd name="connsiteX130" fmla="*/ 609731 w 2321849"/>
              <a:gd name="connsiteY130" fmla="*/ 1905001 h 2314576"/>
              <a:gd name="connsiteX131" fmla="*/ 609731 w 2321849"/>
              <a:gd name="connsiteY131" fmla="*/ 1928813 h 2314576"/>
              <a:gd name="connsiteX132" fmla="*/ 588299 w 2321849"/>
              <a:gd name="connsiteY132" fmla="*/ 1950245 h 2314576"/>
              <a:gd name="connsiteX133" fmla="*/ 552581 w 2321849"/>
              <a:gd name="connsiteY133" fmla="*/ 1959770 h 2314576"/>
              <a:gd name="connsiteX134" fmla="*/ 540674 w 2321849"/>
              <a:gd name="connsiteY134" fmla="*/ 1971676 h 2314576"/>
              <a:gd name="connsiteX135" fmla="*/ 502574 w 2321849"/>
              <a:gd name="connsiteY135" fmla="*/ 1974057 h 2314576"/>
              <a:gd name="connsiteX136" fmla="*/ 454949 w 2321849"/>
              <a:gd name="connsiteY136" fmla="*/ 1983582 h 2314576"/>
              <a:gd name="connsiteX137" fmla="*/ 426374 w 2321849"/>
              <a:gd name="connsiteY137" fmla="*/ 1995488 h 2314576"/>
              <a:gd name="connsiteX138" fmla="*/ 402562 w 2321849"/>
              <a:gd name="connsiteY138" fmla="*/ 1985963 h 2314576"/>
              <a:gd name="connsiteX139" fmla="*/ 376368 w 2321849"/>
              <a:gd name="connsiteY139" fmla="*/ 1981201 h 2314576"/>
              <a:gd name="connsiteX140" fmla="*/ 354937 w 2321849"/>
              <a:gd name="connsiteY140" fmla="*/ 1959770 h 2314576"/>
              <a:gd name="connsiteX141" fmla="*/ 343031 w 2321849"/>
              <a:gd name="connsiteY141" fmla="*/ 1919288 h 2314576"/>
              <a:gd name="connsiteX142" fmla="*/ 350174 w 2321849"/>
              <a:gd name="connsiteY142" fmla="*/ 1878807 h 2314576"/>
              <a:gd name="connsiteX143" fmla="*/ 333506 w 2321849"/>
              <a:gd name="connsiteY143" fmla="*/ 1857376 h 2314576"/>
              <a:gd name="connsiteX144" fmla="*/ 293024 w 2321849"/>
              <a:gd name="connsiteY144" fmla="*/ 1807370 h 2314576"/>
              <a:gd name="connsiteX145" fmla="*/ 250162 w 2321849"/>
              <a:gd name="connsiteY145" fmla="*/ 1814513 h 2314576"/>
              <a:gd name="connsiteX146" fmla="*/ 209681 w 2321849"/>
              <a:gd name="connsiteY146" fmla="*/ 1828801 h 2314576"/>
              <a:gd name="connsiteX147" fmla="*/ 143006 w 2321849"/>
              <a:gd name="connsiteY147" fmla="*/ 1838326 h 2314576"/>
              <a:gd name="connsiteX148" fmla="*/ 97762 w 2321849"/>
              <a:gd name="connsiteY148" fmla="*/ 1835945 h 2314576"/>
              <a:gd name="connsiteX149" fmla="*/ 78712 w 2321849"/>
              <a:gd name="connsiteY149" fmla="*/ 1821657 h 2314576"/>
              <a:gd name="connsiteX150" fmla="*/ 78712 w 2321849"/>
              <a:gd name="connsiteY150" fmla="*/ 1793082 h 2314576"/>
              <a:gd name="connsiteX151" fmla="*/ 107287 w 2321849"/>
              <a:gd name="connsiteY151" fmla="*/ 1771651 h 2314576"/>
              <a:gd name="connsiteX152" fmla="*/ 164437 w 2321849"/>
              <a:gd name="connsiteY152" fmla="*/ 1728788 h 2314576"/>
              <a:gd name="connsiteX153" fmla="*/ 157293 w 2321849"/>
              <a:gd name="connsiteY153" fmla="*/ 1704976 h 2314576"/>
              <a:gd name="connsiteX154" fmla="*/ 135862 w 2321849"/>
              <a:gd name="connsiteY154" fmla="*/ 1695451 h 2314576"/>
              <a:gd name="connsiteX155" fmla="*/ 102524 w 2321849"/>
              <a:gd name="connsiteY155" fmla="*/ 1712120 h 2314576"/>
              <a:gd name="connsiteX156" fmla="*/ 83474 w 2321849"/>
              <a:gd name="connsiteY156" fmla="*/ 1740695 h 2314576"/>
              <a:gd name="connsiteX157" fmla="*/ 130 w 2321849"/>
              <a:gd name="connsiteY157" fmla="*/ 1740695 h 2314576"/>
              <a:gd name="connsiteX158" fmla="*/ 26324 w 2321849"/>
              <a:gd name="connsiteY158" fmla="*/ 0 h 2314576"/>
              <a:gd name="connsiteX159" fmla="*/ 1614618 w 2321849"/>
              <a:gd name="connsiteY159" fmla="*/ 4763 h 2314576"/>
              <a:gd name="connsiteX0" fmla="*/ 1614618 w 2321849"/>
              <a:gd name="connsiteY0" fmla="*/ 4763 h 2314576"/>
              <a:gd name="connsiteX1" fmla="*/ 1524132 w 2321849"/>
              <a:gd name="connsiteY1" fmla="*/ 564358 h 2314576"/>
              <a:gd name="connsiteX2" fmla="*/ 1500318 w 2321849"/>
              <a:gd name="connsiteY2" fmla="*/ 673895 h 2314576"/>
              <a:gd name="connsiteX3" fmla="*/ 1457456 w 2321849"/>
              <a:gd name="connsiteY3" fmla="*/ 714376 h 2314576"/>
              <a:gd name="connsiteX4" fmla="*/ 1459837 w 2321849"/>
              <a:gd name="connsiteY4" fmla="*/ 757238 h 2314576"/>
              <a:gd name="connsiteX5" fmla="*/ 1497937 w 2321849"/>
              <a:gd name="connsiteY5" fmla="*/ 785813 h 2314576"/>
              <a:gd name="connsiteX6" fmla="*/ 1547943 w 2321849"/>
              <a:gd name="connsiteY6" fmla="*/ 840582 h 2314576"/>
              <a:gd name="connsiteX7" fmla="*/ 1578899 w 2321849"/>
              <a:gd name="connsiteY7" fmla="*/ 931070 h 2314576"/>
              <a:gd name="connsiteX8" fmla="*/ 1576518 w 2321849"/>
              <a:gd name="connsiteY8" fmla="*/ 1000126 h 2314576"/>
              <a:gd name="connsiteX9" fmla="*/ 1569374 w 2321849"/>
              <a:gd name="connsiteY9" fmla="*/ 1062038 h 2314576"/>
              <a:gd name="connsiteX10" fmla="*/ 1593187 w 2321849"/>
              <a:gd name="connsiteY10" fmla="*/ 1121570 h 2314576"/>
              <a:gd name="connsiteX11" fmla="*/ 1626524 w 2321849"/>
              <a:gd name="connsiteY11" fmla="*/ 1193007 h 2314576"/>
              <a:gd name="connsiteX12" fmla="*/ 1638431 w 2321849"/>
              <a:gd name="connsiteY12" fmla="*/ 1231107 h 2314576"/>
              <a:gd name="connsiteX13" fmla="*/ 1631287 w 2321849"/>
              <a:gd name="connsiteY13" fmla="*/ 1271588 h 2314576"/>
              <a:gd name="connsiteX14" fmla="*/ 1593187 w 2321849"/>
              <a:gd name="connsiteY14" fmla="*/ 1288257 h 2314576"/>
              <a:gd name="connsiteX15" fmla="*/ 1552706 w 2321849"/>
              <a:gd name="connsiteY15" fmla="*/ 1302545 h 2314576"/>
              <a:gd name="connsiteX16" fmla="*/ 1528893 w 2321849"/>
              <a:gd name="connsiteY16" fmla="*/ 1347788 h 2314576"/>
              <a:gd name="connsiteX17" fmla="*/ 1569374 w 2321849"/>
              <a:gd name="connsiteY17" fmla="*/ 1333501 h 2314576"/>
              <a:gd name="connsiteX18" fmla="*/ 1597949 w 2321849"/>
              <a:gd name="connsiteY18" fmla="*/ 1321595 h 2314576"/>
              <a:gd name="connsiteX19" fmla="*/ 1605093 w 2321849"/>
              <a:gd name="connsiteY19" fmla="*/ 1366838 h 2314576"/>
              <a:gd name="connsiteX20" fmla="*/ 1628906 w 2321849"/>
              <a:gd name="connsiteY20" fmla="*/ 1383507 h 2314576"/>
              <a:gd name="connsiteX21" fmla="*/ 1676531 w 2321849"/>
              <a:gd name="connsiteY21" fmla="*/ 1371601 h 2314576"/>
              <a:gd name="connsiteX22" fmla="*/ 1688437 w 2321849"/>
              <a:gd name="connsiteY22" fmla="*/ 1393032 h 2314576"/>
              <a:gd name="connsiteX23" fmla="*/ 1745587 w 2321849"/>
              <a:gd name="connsiteY23" fmla="*/ 1383507 h 2314576"/>
              <a:gd name="connsiteX24" fmla="*/ 1745587 w 2321849"/>
              <a:gd name="connsiteY24" fmla="*/ 1412082 h 2314576"/>
              <a:gd name="connsiteX25" fmla="*/ 1774162 w 2321849"/>
              <a:gd name="connsiteY25" fmla="*/ 1423988 h 2314576"/>
              <a:gd name="connsiteX26" fmla="*/ 1776543 w 2321849"/>
              <a:gd name="connsiteY26" fmla="*/ 1457326 h 2314576"/>
              <a:gd name="connsiteX27" fmla="*/ 1783687 w 2321849"/>
              <a:gd name="connsiteY27" fmla="*/ 1490663 h 2314576"/>
              <a:gd name="connsiteX28" fmla="*/ 1828931 w 2321849"/>
              <a:gd name="connsiteY28" fmla="*/ 1514476 h 2314576"/>
              <a:gd name="connsiteX29" fmla="*/ 1869412 w 2321849"/>
              <a:gd name="connsiteY29" fmla="*/ 1509713 h 2314576"/>
              <a:gd name="connsiteX30" fmla="*/ 1850362 w 2321849"/>
              <a:gd name="connsiteY30" fmla="*/ 1554957 h 2314576"/>
              <a:gd name="connsiteX31" fmla="*/ 1843218 w 2321849"/>
              <a:gd name="connsiteY31" fmla="*/ 1588295 h 2314576"/>
              <a:gd name="connsiteX32" fmla="*/ 1843218 w 2321849"/>
              <a:gd name="connsiteY32" fmla="*/ 1588295 h 2314576"/>
              <a:gd name="connsiteX33" fmla="*/ 1890843 w 2321849"/>
              <a:gd name="connsiteY33" fmla="*/ 1652588 h 2314576"/>
              <a:gd name="connsiteX34" fmla="*/ 1933706 w 2321849"/>
              <a:gd name="connsiteY34" fmla="*/ 1740695 h 2314576"/>
              <a:gd name="connsiteX35" fmla="*/ 1978949 w 2321849"/>
              <a:gd name="connsiteY35" fmla="*/ 1781176 h 2314576"/>
              <a:gd name="connsiteX36" fmla="*/ 2024193 w 2321849"/>
              <a:gd name="connsiteY36" fmla="*/ 1814513 h 2314576"/>
              <a:gd name="connsiteX37" fmla="*/ 2081343 w 2321849"/>
              <a:gd name="connsiteY37" fmla="*/ 1852613 h 2314576"/>
              <a:gd name="connsiteX38" fmla="*/ 2117062 w 2321849"/>
              <a:gd name="connsiteY38" fmla="*/ 1902620 h 2314576"/>
              <a:gd name="connsiteX39" fmla="*/ 2157543 w 2321849"/>
              <a:gd name="connsiteY39" fmla="*/ 1926432 h 2314576"/>
              <a:gd name="connsiteX40" fmla="*/ 2212312 w 2321849"/>
              <a:gd name="connsiteY40" fmla="*/ 1955007 h 2314576"/>
              <a:gd name="connsiteX41" fmla="*/ 2264699 w 2321849"/>
              <a:gd name="connsiteY41" fmla="*/ 1993107 h 2314576"/>
              <a:gd name="connsiteX42" fmla="*/ 2309943 w 2321849"/>
              <a:gd name="connsiteY42" fmla="*/ 2038351 h 2314576"/>
              <a:gd name="connsiteX43" fmla="*/ 2321849 w 2321849"/>
              <a:gd name="connsiteY43" fmla="*/ 2074070 h 2314576"/>
              <a:gd name="connsiteX44" fmla="*/ 2286131 w 2321849"/>
              <a:gd name="connsiteY44" fmla="*/ 2090738 h 2314576"/>
              <a:gd name="connsiteX45" fmla="*/ 2217074 w 2321849"/>
              <a:gd name="connsiteY45" fmla="*/ 2085976 h 2314576"/>
              <a:gd name="connsiteX46" fmla="*/ 2171831 w 2321849"/>
              <a:gd name="connsiteY46" fmla="*/ 2064545 h 2314576"/>
              <a:gd name="connsiteX47" fmla="*/ 2131349 w 2321849"/>
              <a:gd name="connsiteY47" fmla="*/ 2028826 h 2314576"/>
              <a:gd name="connsiteX48" fmla="*/ 2102774 w 2321849"/>
              <a:gd name="connsiteY48" fmla="*/ 2047876 h 2314576"/>
              <a:gd name="connsiteX49" fmla="*/ 2071818 w 2321849"/>
              <a:gd name="connsiteY49" fmla="*/ 2016920 h 2314576"/>
              <a:gd name="connsiteX50" fmla="*/ 2038481 w 2321849"/>
              <a:gd name="connsiteY50" fmla="*/ 1993107 h 2314576"/>
              <a:gd name="connsiteX51" fmla="*/ 2019431 w 2321849"/>
              <a:gd name="connsiteY51" fmla="*/ 1995488 h 2314576"/>
              <a:gd name="connsiteX52" fmla="*/ 1983712 w 2321849"/>
              <a:gd name="connsiteY52" fmla="*/ 1978820 h 2314576"/>
              <a:gd name="connsiteX53" fmla="*/ 1964662 w 2321849"/>
              <a:gd name="connsiteY53" fmla="*/ 1983582 h 2314576"/>
              <a:gd name="connsiteX54" fmla="*/ 1936087 w 2321849"/>
              <a:gd name="connsiteY54" fmla="*/ 2000251 h 2314576"/>
              <a:gd name="connsiteX55" fmla="*/ 1926562 w 2321849"/>
              <a:gd name="connsiteY55" fmla="*/ 1966913 h 2314576"/>
              <a:gd name="connsiteX56" fmla="*/ 1919418 w 2321849"/>
              <a:gd name="connsiteY56" fmla="*/ 1931195 h 2314576"/>
              <a:gd name="connsiteX57" fmla="*/ 1907512 w 2321849"/>
              <a:gd name="connsiteY57" fmla="*/ 1916907 h 2314576"/>
              <a:gd name="connsiteX58" fmla="*/ 1883699 w 2321849"/>
              <a:gd name="connsiteY58" fmla="*/ 1931195 h 2314576"/>
              <a:gd name="connsiteX59" fmla="*/ 1850362 w 2321849"/>
              <a:gd name="connsiteY59" fmla="*/ 1924051 h 2314576"/>
              <a:gd name="connsiteX60" fmla="*/ 1805118 w 2321849"/>
              <a:gd name="connsiteY60" fmla="*/ 1928813 h 2314576"/>
              <a:gd name="connsiteX61" fmla="*/ 1797974 w 2321849"/>
              <a:gd name="connsiteY61" fmla="*/ 1907382 h 2314576"/>
              <a:gd name="connsiteX62" fmla="*/ 1793212 w 2321849"/>
              <a:gd name="connsiteY62" fmla="*/ 1878807 h 2314576"/>
              <a:gd name="connsiteX63" fmla="*/ 1783687 w 2321849"/>
              <a:gd name="connsiteY63" fmla="*/ 1864520 h 2314576"/>
              <a:gd name="connsiteX64" fmla="*/ 1764637 w 2321849"/>
              <a:gd name="connsiteY64" fmla="*/ 1900238 h 2314576"/>
              <a:gd name="connsiteX65" fmla="*/ 1740824 w 2321849"/>
              <a:gd name="connsiteY65" fmla="*/ 1902620 h 2314576"/>
              <a:gd name="connsiteX66" fmla="*/ 1728918 w 2321849"/>
              <a:gd name="connsiteY66" fmla="*/ 1931195 h 2314576"/>
              <a:gd name="connsiteX67" fmla="*/ 1669387 w 2321849"/>
              <a:gd name="connsiteY67" fmla="*/ 1947863 h 2314576"/>
              <a:gd name="connsiteX68" fmla="*/ 1633668 w 2321849"/>
              <a:gd name="connsiteY68" fmla="*/ 1957388 h 2314576"/>
              <a:gd name="connsiteX69" fmla="*/ 1612237 w 2321849"/>
              <a:gd name="connsiteY69" fmla="*/ 1993107 h 2314576"/>
              <a:gd name="connsiteX70" fmla="*/ 1614618 w 2321849"/>
              <a:gd name="connsiteY70" fmla="*/ 2043113 h 2314576"/>
              <a:gd name="connsiteX71" fmla="*/ 1595568 w 2321849"/>
              <a:gd name="connsiteY71" fmla="*/ 2085976 h 2314576"/>
              <a:gd name="connsiteX72" fmla="*/ 1562231 w 2321849"/>
              <a:gd name="connsiteY72" fmla="*/ 2081213 h 2314576"/>
              <a:gd name="connsiteX73" fmla="*/ 1536037 w 2321849"/>
              <a:gd name="connsiteY73" fmla="*/ 2035970 h 2314576"/>
              <a:gd name="connsiteX74" fmla="*/ 1514606 w 2321849"/>
              <a:gd name="connsiteY74" fmla="*/ 2021682 h 2314576"/>
              <a:gd name="connsiteX75" fmla="*/ 1464599 w 2321849"/>
              <a:gd name="connsiteY75" fmla="*/ 2040732 h 2314576"/>
              <a:gd name="connsiteX76" fmla="*/ 1462218 w 2321849"/>
              <a:gd name="connsiteY76" fmla="*/ 2100263 h 2314576"/>
              <a:gd name="connsiteX77" fmla="*/ 1447931 w 2321849"/>
              <a:gd name="connsiteY77" fmla="*/ 2114551 h 2314576"/>
              <a:gd name="connsiteX78" fmla="*/ 1428881 w 2321849"/>
              <a:gd name="connsiteY78" fmla="*/ 2100263 h 2314576"/>
              <a:gd name="connsiteX79" fmla="*/ 1412212 w 2321849"/>
              <a:gd name="connsiteY79" fmla="*/ 2085976 h 2314576"/>
              <a:gd name="connsiteX80" fmla="*/ 1386018 w 2321849"/>
              <a:gd name="connsiteY80" fmla="*/ 2102645 h 2314576"/>
              <a:gd name="connsiteX81" fmla="*/ 1381256 w 2321849"/>
              <a:gd name="connsiteY81" fmla="*/ 2162176 h 2314576"/>
              <a:gd name="connsiteX82" fmla="*/ 1374112 w 2321849"/>
              <a:gd name="connsiteY82" fmla="*/ 2214563 h 2314576"/>
              <a:gd name="connsiteX83" fmla="*/ 1347918 w 2321849"/>
              <a:gd name="connsiteY83" fmla="*/ 2238376 h 2314576"/>
              <a:gd name="connsiteX84" fmla="*/ 1324106 w 2321849"/>
              <a:gd name="connsiteY84" fmla="*/ 2226470 h 2314576"/>
              <a:gd name="connsiteX85" fmla="*/ 1309818 w 2321849"/>
              <a:gd name="connsiteY85" fmla="*/ 2257426 h 2314576"/>
              <a:gd name="connsiteX86" fmla="*/ 1288387 w 2321849"/>
              <a:gd name="connsiteY86" fmla="*/ 2262188 h 2314576"/>
              <a:gd name="connsiteX87" fmla="*/ 1264574 w 2321849"/>
              <a:gd name="connsiteY87" fmla="*/ 2235995 h 2314576"/>
              <a:gd name="connsiteX88" fmla="*/ 1288387 w 2321849"/>
              <a:gd name="connsiteY88" fmla="*/ 2202657 h 2314576"/>
              <a:gd name="connsiteX89" fmla="*/ 1290768 w 2321849"/>
              <a:gd name="connsiteY89" fmla="*/ 2181226 h 2314576"/>
              <a:gd name="connsiteX90" fmla="*/ 1286006 w 2321849"/>
              <a:gd name="connsiteY90" fmla="*/ 2155032 h 2314576"/>
              <a:gd name="connsiteX91" fmla="*/ 1266956 w 2321849"/>
              <a:gd name="connsiteY91" fmla="*/ 2135982 h 2314576"/>
              <a:gd name="connsiteX92" fmla="*/ 1226474 w 2321849"/>
              <a:gd name="connsiteY92" fmla="*/ 2155032 h 2314576"/>
              <a:gd name="connsiteX93" fmla="*/ 1147893 w 2321849"/>
              <a:gd name="connsiteY93" fmla="*/ 2150270 h 2314576"/>
              <a:gd name="connsiteX94" fmla="*/ 1095506 w 2321849"/>
              <a:gd name="connsiteY94" fmla="*/ 2155032 h 2314576"/>
              <a:gd name="connsiteX95" fmla="*/ 1093124 w 2321849"/>
              <a:gd name="connsiteY95" fmla="*/ 2138363 h 2314576"/>
              <a:gd name="connsiteX96" fmla="*/ 1057406 w 2321849"/>
              <a:gd name="connsiteY96" fmla="*/ 2159795 h 2314576"/>
              <a:gd name="connsiteX97" fmla="*/ 1021687 w 2321849"/>
              <a:gd name="connsiteY97" fmla="*/ 2193132 h 2314576"/>
              <a:gd name="connsiteX98" fmla="*/ 997874 w 2321849"/>
              <a:gd name="connsiteY98" fmla="*/ 2221707 h 2314576"/>
              <a:gd name="connsiteX99" fmla="*/ 976443 w 2321849"/>
              <a:gd name="connsiteY99" fmla="*/ 2283620 h 2314576"/>
              <a:gd name="connsiteX100" fmla="*/ 952631 w 2321849"/>
              <a:gd name="connsiteY100" fmla="*/ 2314576 h 2314576"/>
              <a:gd name="connsiteX101" fmla="*/ 931199 w 2321849"/>
              <a:gd name="connsiteY101" fmla="*/ 2307432 h 2314576"/>
              <a:gd name="connsiteX102" fmla="*/ 912149 w 2321849"/>
              <a:gd name="connsiteY102" fmla="*/ 2259807 h 2314576"/>
              <a:gd name="connsiteX103" fmla="*/ 909768 w 2321849"/>
              <a:gd name="connsiteY103" fmla="*/ 2209801 h 2314576"/>
              <a:gd name="connsiteX104" fmla="*/ 893099 w 2321849"/>
              <a:gd name="connsiteY104" fmla="*/ 2181226 h 2314576"/>
              <a:gd name="connsiteX105" fmla="*/ 852618 w 2321849"/>
              <a:gd name="connsiteY105" fmla="*/ 2147888 h 2314576"/>
              <a:gd name="connsiteX106" fmla="*/ 814518 w 2321849"/>
              <a:gd name="connsiteY106" fmla="*/ 2126457 h 2314576"/>
              <a:gd name="connsiteX107" fmla="*/ 795468 w 2321849"/>
              <a:gd name="connsiteY107" fmla="*/ 2097882 h 2314576"/>
              <a:gd name="connsiteX108" fmla="*/ 785943 w 2321849"/>
              <a:gd name="connsiteY108" fmla="*/ 2083595 h 2314576"/>
              <a:gd name="connsiteX109" fmla="*/ 771656 w 2321849"/>
              <a:gd name="connsiteY109" fmla="*/ 2069307 h 2314576"/>
              <a:gd name="connsiteX110" fmla="*/ 757368 w 2321849"/>
              <a:gd name="connsiteY110" fmla="*/ 2066926 h 2314576"/>
              <a:gd name="connsiteX111" fmla="*/ 724031 w 2321849"/>
              <a:gd name="connsiteY111" fmla="*/ 2057401 h 2314576"/>
              <a:gd name="connsiteX112" fmla="*/ 714506 w 2321849"/>
              <a:gd name="connsiteY112" fmla="*/ 2050257 h 2314576"/>
              <a:gd name="connsiteX113" fmla="*/ 714506 w 2321849"/>
              <a:gd name="connsiteY113" fmla="*/ 2050257 h 2314576"/>
              <a:gd name="connsiteX114" fmla="*/ 766893 w 2321849"/>
              <a:gd name="connsiteY114" fmla="*/ 2043113 h 2314576"/>
              <a:gd name="connsiteX115" fmla="*/ 766893 w 2321849"/>
              <a:gd name="connsiteY115" fmla="*/ 2043113 h 2314576"/>
              <a:gd name="connsiteX116" fmla="*/ 797849 w 2321849"/>
              <a:gd name="connsiteY116" fmla="*/ 2033588 h 2314576"/>
              <a:gd name="connsiteX117" fmla="*/ 821662 w 2321849"/>
              <a:gd name="connsiteY117" fmla="*/ 2031207 h 2314576"/>
              <a:gd name="connsiteX118" fmla="*/ 840712 w 2321849"/>
              <a:gd name="connsiteY118" fmla="*/ 2016920 h 2314576"/>
              <a:gd name="connsiteX119" fmla="*/ 804993 w 2321849"/>
              <a:gd name="connsiteY119" fmla="*/ 1981201 h 2314576"/>
              <a:gd name="connsiteX120" fmla="*/ 795468 w 2321849"/>
              <a:gd name="connsiteY120" fmla="*/ 1962151 h 2314576"/>
              <a:gd name="connsiteX121" fmla="*/ 785943 w 2321849"/>
              <a:gd name="connsiteY121" fmla="*/ 1952626 h 2314576"/>
              <a:gd name="connsiteX122" fmla="*/ 766893 w 2321849"/>
              <a:gd name="connsiteY122" fmla="*/ 1943101 h 2314576"/>
              <a:gd name="connsiteX123" fmla="*/ 750224 w 2321849"/>
              <a:gd name="connsiteY123" fmla="*/ 1947863 h 2314576"/>
              <a:gd name="connsiteX124" fmla="*/ 709743 w 2321849"/>
              <a:gd name="connsiteY124" fmla="*/ 1962151 h 2314576"/>
              <a:gd name="connsiteX125" fmla="*/ 716887 w 2321849"/>
              <a:gd name="connsiteY125" fmla="*/ 1931195 h 2314576"/>
              <a:gd name="connsiteX126" fmla="*/ 738318 w 2321849"/>
              <a:gd name="connsiteY126" fmla="*/ 1900238 h 2314576"/>
              <a:gd name="connsiteX127" fmla="*/ 707362 w 2321849"/>
              <a:gd name="connsiteY127" fmla="*/ 1876426 h 2314576"/>
              <a:gd name="connsiteX128" fmla="*/ 685931 w 2321849"/>
              <a:gd name="connsiteY128" fmla="*/ 1862138 h 2314576"/>
              <a:gd name="connsiteX129" fmla="*/ 652593 w 2321849"/>
              <a:gd name="connsiteY129" fmla="*/ 1866901 h 2314576"/>
              <a:gd name="connsiteX130" fmla="*/ 633543 w 2321849"/>
              <a:gd name="connsiteY130" fmla="*/ 1878807 h 2314576"/>
              <a:gd name="connsiteX131" fmla="*/ 609731 w 2321849"/>
              <a:gd name="connsiteY131" fmla="*/ 1905001 h 2314576"/>
              <a:gd name="connsiteX132" fmla="*/ 609731 w 2321849"/>
              <a:gd name="connsiteY132" fmla="*/ 1928813 h 2314576"/>
              <a:gd name="connsiteX133" fmla="*/ 588299 w 2321849"/>
              <a:gd name="connsiteY133" fmla="*/ 1950245 h 2314576"/>
              <a:gd name="connsiteX134" fmla="*/ 552581 w 2321849"/>
              <a:gd name="connsiteY134" fmla="*/ 1959770 h 2314576"/>
              <a:gd name="connsiteX135" fmla="*/ 540674 w 2321849"/>
              <a:gd name="connsiteY135" fmla="*/ 1971676 h 2314576"/>
              <a:gd name="connsiteX136" fmla="*/ 502574 w 2321849"/>
              <a:gd name="connsiteY136" fmla="*/ 1974057 h 2314576"/>
              <a:gd name="connsiteX137" fmla="*/ 454949 w 2321849"/>
              <a:gd name="connsiteY137" fmla="*/ 1983582 h 2314576"/>
              <a:gd name="connsiteX138" fmla="*/ 426374 w 2321849"/>
              <a:gd name="connsiteY138" fmla="*/ 1995488 h 2314576"/>
              <a:gd name="connsiteX139" fmla="*/ 402562 w 2321849"/>
              <a:gd name="connsiteY139" fmla="*/ 1985963 h 2314576"/>
              <a:gd name="connsiteX140" fmla="*/ 376368 w 2321849"/>
              <a:gd name="connsiteY140" fmla="*/ 1981201 h 2314576"/>
              <a:gd name="connsiteX141" fmla="*/ 354937 w 2321849"/>
              <a:gd name="connsiteY141" fmla="*/ 1959770 h 2314576"/>
              <a:gd name="connsiteX142" fmla="*/ 343031 w 2321849"/>
              <a:gd name="connsiteY142" fmla="*/ 1919288 h 2314576"/>
              <a:gd name="connsiteX143" fmla="*/ 350174 w 2321849"/>
              <a:gd name="connsiteY143" fmla="*/ 1878807 h 2314576"/>
              <a:gd name="connsiteX144" fmla="*/ 333506 w 2321849"/>
              <a:gd name="connsiteY144" fmla="*/ 1857376 h 2314576"/>
              <a:gd name="connsiteX145" fmla="*/ 293024 w 2321849"/>
              <a:gd name="connsiteY145" fmla="*/ 1807370 h 2314576"/>
              <a:gd name="connsiteX146" fmla="*/ 250162 w 2321849"/>
              <a:gd name="connsiteY146" fmla="*/ 1814513 h 2314576"/>
              <a:gd name="connsiteX147" fmla="*/ 209681 w 2321849"/>
              <a:gd name="connsiteY147" fmla="*/ 1828801 h 2314576"/>
              <a:gd name="connsiteX148" fmla="*/ 143006 w 2321849"/>
              <a:gd name="connsiteY148" fmla="*/ 1838326 h 2314576"/>
              <a:gd name="connsiteX149" fmla="*/ 97762 w 2321849"/>
              <a:gd name="connsiteY149" fmla="*/ 1835945 h 2314576"/>
              <a:gd name="connsiteX150" fmla="*/ 78712 w 2321849"/>
              <a:gd name="connsiteY150" fmla="*/ 1821657 h 2314576"/>
              <a:gd name="connsiteX151" fmla="*/ 78712 w 2321849"/>
              <a:gd name="connsiteY151" fmla="*/ 1793082 h 2314576"/>
              <a:gd name="connsiteX152" fmla="*/ 107287 w 2321849"/>
              <a:gd name="connsiteY152" fmla="*/ 1771651 h 2314576"/>
              <a:gd name="connsiteX153" fmla="*/ 164437 w 2321849"/>
              <a:gd name="connsiteY153" fmla="*/ 1728788 h 2314576"/>
              <a:gd name="connsiteX154" fmla="*/ 157293 w 2321849"/>
              <a:gd name="connsiteY154" fmla="*/ 1704976 h 2314576"/>
              <a:gd name="connsiteX155" fmla="*/ 135862 w 2321849"/>
              <a:gd name="connsiteY155" fmla="*/ 1695451 h 2314576"/>
              <a:gd name="connsiteX156" fmla="*/ 102524 w 2321849"/>
              <a:gd name="connsiteY156" fmla="*/ 1712120 h 2314576"/>
              <a:gd name="connsiteX157" fmla="*/ 83474 w 2321849"/>
              <a:gd name="connsiteY157" fmla="*/ 1740695 h 2314576"/>
              <a:gd name="connsiteX158" fmla="*/ 130 w 2321849"/>
              <a:gd name="connsiteY158" fmla="*/ 1740695 h 2314576"/>
              <a:gd name="connsiteX159" fmla="*/ 26324 w 2321849"/>
              <a:gd name="connsiteY159" fmla="*/ 0 h 2314576"/>
              <a:gd name="connsiteX160" fmla="*/ 1614618 w 2321849"/>
              <a:gd name="connsiteY160" fmla="*/ 4763 h 2314576"/>
              <a:gd name="connsiteX0" fmla="*/ 1614618 w 2321849"/>
              <a:gd name="connsiteY0" fmla="*/ 4763 h 2314576"/>
              <a:gd name="connsiteX1" fmla="*/ 1562232 w 2321849"/>
              <a:gd name="connsiteY1" fmla="*/ 492921 h 2314576"/>
              <a:gd name="connsiteX2" fmla="*/ 1524132 w 2321849"/>
              <a:gd name="connsiteY2" fmla="*/ 564358 h 2314576"/>
              <a:gd name="connsiteX3" fmla="*/ 1500318 w 2321849"/>
              <a:gd name="connsiteY3" fmla="*/ 673895 h 2314576"/>
              <a:gd name="connsiteX4" fmla="*/ 1457456 w 2321849"/>
              <a:gd name="connsiteY4" fmla="*/ 714376 h 2314576"/>
              <a:gd name="connsiteX5" fmla="*/ 1459837 w 2321849"/>
              <a:gd name="connsiteY5" fmla="*/ 757238 h 2314576"/>
              <a:gd name="connsiteX6" fmla="*/ 1497937 w 2321849"/>
              <a:gd name="connsiteY6" fmla="*/ 785813 h 2314576"/>
              <a:gd name="connsiteX7" fmla="*/ 1547943 w 2321849"/>
              <a:gd name="connsiteY7" fmla="*/ 840582 h 2314576"/>
              <a:gd name="connsiteX8" fmla="*/ 1578899 w 2321849"/>
              <a:gd name="connsiteY8" fmla="*/ 931070 h 2314576"/>
              <a:gd name="connsiteX9" fmla="*/ 1576518 w 2321849"/>
              <a:gd name="connsiteY9" fmla="*/ 1000126 h 2314576"/>
              <a:gd name="connsiteX10" fmla="*/ 1569374 w 2321849"/>
              <a:gd name="connsiteY10" fmla="*/ 1062038 h 2314576"/>
              <a:gd name="connsiteX11" fmla="*/ 1593187 w 2321849"/>
              <a:gd name="connsiteY11" fmla="*/ 1121570 h 2314576"/>
              <a:gd name="connsiteX12" fmla="*/ 1626524 w 2321849"/>
              <a:gd name="connsiteY12" fmla="*/ 1193007 h 2314576"/>
              <a:gd name="connsiteX13" fmla="*/ 1638431 w 2321849"/>
              <a:gd name="connsiteY13" fmla="*/ 1231107 h 2314576"/>
              <a:gd name="connsiteX14" fmla="*/ 1631287 w 2321849"/>
              <a:gd name="connsiteY14" fmla="*/ 1271588 h 2314576"/>
              <a:gd name="connsiteX15" fmla="*/ 1593187 w 2321849"/>
              <a:gd name="connsiteY15" fmla="*/ 1288257 h 2314576"/>
              <a:gd name="connsiteX16" fmla="*/ 1552706 w 2321849"/>
              <a:gd name="connsiteY16" fmla="*/ 1302545 h 2314576"/>
              <a:gd name="connsiteX17" fmla="*/ 1528893 w 2321849"/>
              <a:gd name="connsiteY17" fmla="*/ 1347788 h 2314576"/>
              <a:gd name="connsiteX18" fmla="*/ 1569374 w 2321849"/>
              <a:gd name="connsiteY18" fmla="*/ 1333501 h 2314576"/>
              <a:gd name="connsiteX19" fmla="*/ 1597949 w 2321849"/>
              <a:gd name="connsiteY19" fmla="*/ 1321595 h 2314576"/>
              <a:gd name="connsiteX20" fmla="*/ 1605093 w 2321849"/>
              <a:gd name="connsiteY20" fmla="*/ 1366838 h 2314576"/>
              <a:gd name="connsiteX21" fmla="*/ 1628906 w 2321849"/>
              <a:gd name="connsiteY21" fmla="*/ 1383507 h 2314576"/>
              <a:gd name="connsiteX22" fmla="*/ 1676531 w 2321849"/>
              <a:gd name="connsiteY22" fmla="*/ 1371601 h 2314576"/>
              <a:gd name="connsiteX23" fmla="*/ 1688437 w 2321849"/>
              <a:gd name="connsiteY23" fmla="*/ 1393032 h 2314576"/>
              <a:gd name="connsiteX24" fmla="*/ 1745587 w 2321849"/>
              <a:gd name="connsiteY24" fmla="*/ 1383507 h 2314576"/>
              <a:gd name="connsiteX25" fmla="*/ 1745587 w 2321849"/>
              <a:gd name="connsiteY25" fmla="*/ 1412082 h 2314576"/>
              <a:gd name="connsiteX26" fmla="*/ 1774162 w 2321849"/>
              <a:gd name="connsiteY26" fmla="*/ 1423988 h 2314576"/>
              <a:gd name="connsiteX27" fmla="*/ 1776543 w 2321849"/>
              <a:gd name="connsiteY27" fmla="*/ 1457326 h 2314576"/>
              <a:gd name="connsiteX28" fmla="*/ 1783687 w 2321849"/>
              <a:gd name="connsiteY28" fmla="*/ 1490663 h 2314576"/>
              <a:gd name="connsiteX29" fmla="*/ 1828931 w 2321849"/>
              <a:gd name="connsiteY29" fmla="*/ 1514476 h 2314576"/>
              <a:gd name="connsiteX30" fmla="*/ 1869412 w 2321849"/>
              <a:gd name="connsiteY30" fmla="*/ 1509713 h 2314576"/>
              <a:gd name="connsiteX31" fmla="*/ 1850362 w 2321849"/>
              <a:gd name="connsiteY31" fmla="*/ 1554957 h 2314576"/>
              <a:gd name="connsiteX32" fmla="*/ 1843218 w 2321849"/>
              <a:gd name="connsiteY32" fmla="*/ 1588295 h 2314576"/>
              <a:gd name="connsiteX33" fmla="*/ 1843218 w 2321849"/>
              <a:gd name="connsiteY33" fmla="*/ 1588295 h 2314576"/>
              <a:gd name="connsiteX34" fmla="*/ 1890843 w 2321849"/>
              <a:gd name="connsiteY34" fmla="*/ 1652588 h 2314576"/>
              <a:gd name="connsiteX35" fmla="*/ 1933706 w 2321849"/>
              <a:gd name="connsiteY35" fmla="*/ 1740695 h 2314576"/>
              <a:gd name="connsiteX36" fmla="*/ 1978949 w 2321849"/>
              <a:gd name="connsiteY36" fmla="*/ 1781176 h 2314576"/>
              <a:gd name="connsiteX37" fmla="*/ 2024193 w 2321849"/>
              <a:gd name="connsiteY37" fmla="*/ 1814513 h 2314576"/>
              <a:gd name="connsiteX38" fmla="*/ 2081343 w 2321849"/>
              <a:gd name="connsiteY38" fmla="*/ 1852613 h 2314576"/>
              <a:gd name="connsiteX39" fmla="*/ 2117062 w 2321849"/>
              <a:gd name="connsiteY39" fmla="*/ 1902620 h 2314576"/>
              <a:gd name="connsiteX40" fmla="*/ 2157543 w 2321849"/>
              <a:gd name="connsiteY40" fmla="*/ 1926432 h 2314576"/>
              <a:gd name="connsiteX41" fmla="*/ 2212312 w 2321849"/>
              <a:gd name="connsiteY41" fmla="*/ 1955007 h 2314576"/>
              <a:gd name="connsiteX42" fmla="*/ 2264699 w 2321849"/>
              <a:gd name="connsiteY42" fmla="*/ 1993107 h 2314576"/>
              <a:gd name="connsiteX43" fmla="*/ 2309943 w 2321849"/>
              <a:gd name="connsiteY43" fmla="*/ 2038351 h 2314576"/>
              <a:gd name="connsiteX44" fmla="*/ 2321849 w 2321849"/>
              <a:gd name="connsiteY44" fmla="*/ 2074070 h 2314576"/>
              <a:gd name="connsiteX45" fmla="*/ 2286131 w 2321849"/>
              <a:gd name="connsiteY45" fmla="*/ 2090738 h 2314576"/>
              <a:gd name="connsiteX46" fmla="*/ 2217074 w 2321849"/>
              <a:gd name="connsiteY46" fmla="*/ 2085976 h 2314576"/>
              <a:gd name="connsiteX47" fmla="*/ 2171831 w 2321849"/>
              <a:gd name="connsiteY47" fmla="*/ 2064545 h 2314576"/>
              <a:gd name="connsiteX48" fmla="*/ 2131349 w 2321849"/>
              <a:gd name="connsiteY48" fmla="*/ 2028826 h 2314576"/>
              <a:gd name="connsiteX49" fmla="*/ 2102774 w 2321849"/>
              <a:gd name="connsiteY49" fmla="*/ 2047876 h 2314576"/>
              <a:gd name="connsiteX50" fmla="*/ 2071818 w 2321849"/>
              <a:gd name="connsiteY50" fmla="*/ 2016920 h 2314576"/>
              <a:gd name="connsiteX51" fmla="*/ 2038481 w 2321849"/>
              <a:gd name="connsiteY51" fmla="*/ 1993107 h 2314576"/>
              <a:gd name="connsiteX52" fmla="*/ 2019431 w 2321849"/>
              <a:gd name="connsiteY52" fmla="*/ 1995488 h 2314576"/>
              <a:gd name="connsiteX53" fmla="*/ 1983712 w 2321849"/>
              <a:gd name="connsiteY53" fmla="*/ 1978820 h 2314576"/>
              <a:gd name="connsiteX54" fmla="*/ 1964662 w 2321849"/>
              <a:gd name="connsiteY54" fmla="*/ 1983582 h 2314576"/>
              <a:gd name="connsiteX55" fmla="*/ 1936087 w 2321849"/>
              <a:gd name="connsiteY55" fmla="*/ 2000251 h 2314576"/>
              <a:gd name="connsiteX56" fmla="*/ 1926562 w 2321849"/>
              <a:gd name="connsiteY56" fmla="*/ 1966913 h 2314576"/>
              <a:gd name="connsiteX57" fmla="*/ 1919418 w 2321849"/>
              <a:gd name="connsiteY57" fmla="*/ 1931195 h 2314576"/>
              <a:gd name="connsiteX58" fmla="*/ 1907512 w 2321849"/>
              <a:gd name="connsiteY58" fmla="*/ 1916907 h 2314576"/>
              <a:gd name="connsiteX59" fmla="*/ 1883699 w 2321849"/>
              <a:gd name="connsiteY59" fmla="*/ 1931195 h 2314576"/>
              <a:gd name="connsiteX60" fmla="*/ 1850362 w 2321849"/>
              <a:gd name="connsiteY60" fmla="*/ 1924051 h 2314576"/>
              <a:gd name="connsiteX61" fmla="*/ 1805118 w 2321849"/>
              <a:gd name="connsiteY61" fmla="*/ 1928813 h 2314576"/>
              <a:gd name="connsiteX62" fmla="*/ 1797974 w 2321849"/>
              <a:gd name="connsiteY62" fmla="*/ 1907382 h 2314576"/>
              <a:gd name="connsiteX63" fmla="*/ 1793212 w 2321849"/>
              <a:gd name="connsiteY63" fmla="*/ 1878807 h 2314576"/>
              <a:gd name="connsiteX64" fmla="*/ 1783687 w 2321849"/>
              <a:gd name="connsiteY64" fmla="*/ 1864520 h 2314576"/>
              <a:gd name="connsiteX65" fmla="*/ 1764637 w 2321849"/>
              <a:gd name="connsiteY65" fmla="*/ 1900238 h 2314576"/>
              <a:gd name="connsiteX66" fmla="*/ 1740824 w 2321849"/>
              <a:gd name="connsiteY66" fmla="*/ 1902620 h 2314576"/>
              <a:gd name="connsiteX67" fmla="*/ 1728918 w 2321849"/>
              <a:gd name="connsiteY67" fmla="*/ 1931195 h 2314576"/>
              <a:gd name="connsiteX68" fmla="*/ 1669387 w 2321849"/>
              <a:gd name="connsiteY68" fmla="*/ 1947863 h 2314576"/>
              <a:gd name="connsiteX69" fmla="*/ 1633668 w 2321849"/>
              <a:gd name="connsiteY69" fmla="*/ 1957388 h 2314576"/>
              <a:gd name="connsiteX70" fmla="*/ 1612237 w 2321849"/>
              <a:gd name="connsiteY70" fmla="*/ 1993107 h 2314576"/>
              <a:gd name="connsiteX71" fmla="*/ 1614618 w 2321849"/>
              <a:gd name="connsiteY71" fmla="*/ 2043113 h 2314576"/>
              <a:gd name="connsiteX72" fmla="*/ 1595568 w 2321849"/>
              <a:gd name="connsiteY72" fmla="*/ 2085976 h 2314576"/>
              <a:gd name="connsiteX73" fmla="*/ 1562231 w 2321849"/>
              <a:gd name="connsiteY73" fmla="*/ 2081213 h 2314576"/>
              <a:gd name="connsiteX74" fmla="*/ 1536037 w 2321849"/>
              <a:gd name="connsiteY74" fmla="*/ 2035970 h 2314576"/>
              <a:gd name="connsiteX75" fmla="*/ 1514606 w 2321849"/>
              <a:gd name="connsiteY75" fmla="*/ 2021682 h 2314576"/>
              <a:gd name="connsiteX76" fmla="*/ 1464599 w 2321849"/>
              <a:gd name="connsiteY76" fmla="*/ 2040732 h 2314576"/>
              <a:gd name="connsiteX77" fmla="*/ 1462218 w 2321849"/>
              <a:gd name="connsiteY77" fmla="*/ 2100263 h 2314576"/>
              <a:gd name="connsiteX78" fmla="*/ 1447931 w 2321849"/>
              <a:gd name="connsiteY78" fmla="*/ 2114551 h 2314576"/>
              <a:gd name="connsiteX79" fmla="*/ 1428881 w 2321849"/>
              <a:gd name="connsiteY79" fmla="*/ 2100263 h 2314576"/>
              <a:gd name="connsiteX80" fmla="*/ 1412212 w 2321849"/>
              <a:gd name="connsiteY80" fmla="*/ 2085976 h 2314576"/>
              <a:gd name="connsiteX81" fmla="*/ 1386018 w 2321849"/>
              <a:gd name="connsiteY81" fmla="*/ 2102645 h 2314576"/>
              <a:gd name="connsiteX82" fmla="*/ 1381256 w 2321849"/>
              <a:gd name="connsiteY82" fmla="*/ 2162176 h 2314576"/>
              <a:gd name="connsiteX83" fmla="*/ 1374112 w 2321849"/>
              <a:gd name="connsiteY83" fmla="*/ 2214563 h 2314576"/>
              <a:gd name="connsiteX84" fmla="*/ 1347918 w 2321849"/>
              <a:gd name="connsiteY84" fmla="*/ 2238376 h 2314576"/>
              <a:gd name="connsiteX85" fmla="*/ 1324106 w 2321849"/>
              <a:gd name="connsiteY85" fmla="*/ 2226470 h 2314576"/>
              <a:gd name="connsiteX86" fmla="*/ 1309818 w 2321849"/>
              <a:gd name="connsiteY86" fmla="*/ 2257426 h 2314576"/>
              <a:gd name="connsiteX87" fmla="*/ 1288387 w 2321849"/>
              <a:gd name="connsiteY87" fmla="*/ 2262188 h 2314576"/>
              <a:gd name="connsiteX88" fmla="*/ 1264574 w 2321849"/>
              <a:gd name="connsiteY88" fmla="*/ 2235995 h 2314576"/>
              <a:gd name="connsiteX89" fmla="*/ 1288387 w 2321849"/>
              <a:gd name="connsiteY89" fmla="*/ 2202657 h 2314576"/>
              <a:gd name="connsiteX90" fmla="*/ 1290768 w 2321849"/>
              <a:gd name="connsiteY90" fmla="*/ 2181226 h 2314576"/>
              <a:gd name="connsiteX91" fmla="*/ 1286006 w 2321849"/>
              <a:gd name="connsiteY91" fmla="*/ 2155032 h 2314576"/>
              <a:gd name="connsiteX92" fmla="*/ 1266956 w 2321849"/>
              <a:gd name="connsiteY92" fmla="*/ 2135982 h 2314576"/>
              <a:gd name="connsiteX93" fmla="*/ 1226474 w 2321849"/>
              <a:gd name="connsiteY93" fmla="*/ 2155032 h 2314576"/>
              <a:gd name="connsiteX94" fmla="*/ 1147893 w 2321849"/>
              <a:gd name="connsiteY94" fmla="*/ 2150270 h 2314576"/>
              <a:gd name="connsiteX95" fmla="*/ 1095506 w 2321849"/>
              <a:gd name="connsiteY95" fmla="*/ 2155032 h 2314576"/>
              <a:gd name="connsiteX96" fmla="*/ 1093124 w 2321849"/>
              <a:gd name="connsiteY96" fmla="*/ 2138363 h 2314576"/>
              <a:gd name="connsiteX97" fmla="*/ 1057406 w 2321849"/>
              <a:gd name="connsiteY97" fmla="*/ 2159795 h 2314576"/>
              <a:gd name="connsiteX98" fmla="*/ 1021687 w 2321849"/>
              <a:gd name="connsiteY98" fmla="*/ 2193132 h 2314576"/>
              <a:gd name="connsiteX99" fmla="*/ 997874 w 2321849"/>
              <a:gd name="connsiteY99" fmla="*/ 2221707 h 2314576"/>
              <a:gd name="connsiteX100" fmla="*/ 976443 w 2321849"/>
              <a:gd name="connsiteY100" fmla="*/ 2283620 h 2314576"/>
              <a:gd name="connsiteX101" fmla="*/ 952631 w 2321849"/>
              <a:gd name="connsiteY101" fmla="*/ 2314576 h 2314576"/>
              <a:gd name="connsiteX102" fmla="*/ 931199 w 2321849"/>
              <a:gd name="connsiteY102" fmla="*/ 2307432 h 2314576"/>
              <a:gd name="connsiteX103" fmla="*/ 912149 w 2321849"/>
              <a:gd name="connsiteY103" fmla="*/ 2259807 h 2314576"/>
              <a:gd name="connsiteX104" fmla="*/ 909768 w 2321849"/>
              <a:gd name="connsiteY104" fmla="*/ 2209801 h 2314576"/>
              <a:gd name="connsiteX105" fmla="*/ 893099 w 2321849"/>
              <a:gd name="connsiteY105" fmla="*/ 2181226 h 2314576"/>
              <a:gd name="connsiteX106" fmla="*/ 852618 w 2321849"/>
              <a:gd name="connsiteY106" fmla="*/ 2147888 h 2314576"/>
              <a:gd name="connsiteX107" fmla="*/ 814518 w 2321849"/>
              <a:gd name="connsiteY107" fmla="*/ 2126457 h 2314576"/>
              <a:gd name="connsiteX108" fmla="*/ 795468 w 2321849"/>
              <a:gd name="connsiteY108" fmla="*/ 2097882 h 2314576"/>
              <a:gd name="connsiteX109" fmla="*/ 785943 w 2321849"/>
              <a:gd name="connsiteY109" fmla="*/ 2083595 h 2314576"/>
              <a:gd name="connsiteX110" fmla="*/ 771656 w 2321849"/>
              <a:gd name="connsiteY110" fmla="*/ 2069307 h 2314576"/>
              <a:gd name="connsiteX111" fmla="*/ 757368 w 2321849"/>
              <a:gd name="connsiteY111" fmla="*/ 2066926 h 2314576"/>
              <a:gd name="connsiteX112" fmla="*/ 724031 w 2321849"/>
              <a:gd name="connsiteY112" fmla="*/ 2057401 h 2314576"/>
              <a:gd name="connsiteX113" fmla="*/ 714506 w 2321849"/>
              <a:gd name="connsiteY113" fmla="*/ 2050257 h 2314576"/>
              <a:gd name="connsiteX114" fmla="*/ 714506 w 2321849"/>
              <a:gd name="connsiteY114" fmla="*/ 2050257 h 2314576"/>
              <a:gd name="connsiteX115" fmla="*/ 766893 w 2321849"/>
              <a:gd name="connsiteY115" fmla="*/ 2043113 h 2314576"/>
              <a:gd name="connsiteX116" fmla="*/ 766893 w 2321849"/>
              <a:gd name="connsiteY116" fmla="*/ 2043113 h 2314576"/>
              <a:gd name="connsiteX117" fmla="*/ 797849 w 2321849"/>
              <a:gd name="connsiteY117" fmla="*/ 2033588 h 2314576"/>
              <a:gd name="connsiteX118" fmla="*/ 821662 w 2321849"/>
              <a:gd name="connsiteY118" fmla="*/ 2031207 h 2314576"/>
              <a:gd name="connsiteX119" fmla="*/ 840712 w 2321849"/>
              <a:gd name="connsiteY119" fmla="*/ 2016920 h 2314576"/>
              <a:gd name="connsiteX120" fmla="*/ 804993 w 2321849"/>
              <a:gd name="connsiteY120" fmla="*/ 1981201 h 2314576"/>
              <a:gd name="connsiteX121" fmla="*/ 795468 w 2321849"/>
              <a:gd name="connsiteY121" fmla="*/ 1962151 h 2314576"/>
              <a:gd name="connsiteX122" fmla="*/ 785943 w 2321849"/>
              <a:gd name="connsiteY122" fmla="*/ 1952626 h 2314576"/>
              <a:gd name="connsiteX123" fmla="*/ 766893 w 2321849"/>
              <a:gd name="connsiteY123" fmla="*/ 1943101 h 2314576"/>
              <a:gd name="connsiteX124" fmla="*/ 750224 w 2321849"/>
              <a:gd name="connsiteY124" fmla="*/ 1947863 h 2314576"/>
              <a:gd name="connsiteX125" fmla="*/ 709743 w 2321849"/>
              <a:gd name="connsiteY125" fmla="*/ 1962151 h 2314576"/>
              <a:gd name="connsiteX126" fmla="*/ 716887 w 2321849"/>
              <a:gd name="connsiteY126" fmla="*/ 1931195 h 2314576"/>
              <a:gd name="connsiteX127" fmla="*/ 738318 w 2321849"/>
              <a:gd name="connsiteY127" fmla="*/ 1900238 h 2314576"/>
              <a:gd name="connsiteX128" fmla="*/ 707362 w 2321849"/>
              <a:gd name="connsiteY128" fmla="*/ 1876426 h 2314576"/>
              <a:gd name="connsiteX129" fmla="*/ 685931 w 2321849"/>
              <a:gd name="connsiteY129" fmla="*/ 1862138 h 2314576"/>
              <a:gd name="connsiteX130" fmla="*/ 652593 w 2321849"/>
              <a:gd name="connsiteY130" fmla="*/ 1866901 h 2314576"/>
              <a:gd name="connsiteX131" fmla="*/ 633543 w 2321849"/>
              <a:gd name="connsiteY131" fmla="*/ 1878807 h 2314576"/>
              <a:gd name="connsiteX132" fmla="*/ 609731 w 2321849"/>
              <a:gd name="connsiteY132" fmla="*/ 1905001 h 2314576"/>
              <a:gd name="connsiteX133" fmla="*/ 609731 w 2321849"/>
              <a:gd name="connsiteY133" fmla="*/ 1928813 h 2314576"/>
              <a:gd name="connsiteX134" fmla="*/ 588299 w 2321849"/>
              <a:gd name="connsiteY134" fmla="*/ 1950245 h 2314576"/>
              <a:gd name="connsiteX135" fmla="*/ 552581 w 2321849"/>
              <a:gd name="connsiteY135" fmla="*/ 1959770 h 2314576"/>
              <a:gd name="connsiteX136" fmla="*/ 540674 w 2321849"/>
              <a:gd name="connsiteY136" fmla="*/ 1971676 h 2314576"/>
              <a:gd name="connsiteX137" fmla="*/ 502574 w 2321849"/>
              <a:gd name="connsiteY137" fmla="*/ 1974057 h 2314576"/>
              <a:gd name="connsiteX138" fmla="*/ 454949 w 2321849"/>
              <a:gd name="connsiteY138" fmla="*/ 1983582 h 2314576"/>
              <a:gd name="connsiteX139" fmla="*/ 426374 w 2321849"/>
              <a:gd name="connsiteY139" fmla="*/ 1995488 h 2314576"/>
              <a:gd name="connsiteX140" fmla="*/ 402562 w 2321849"/>
              <a:gd name="connsiteY140" fmla="*/ 1985963 h 2314576"/>
              <a:gd name="connsiteX141" fmla="*/ 376368 w 2321849"/>
              <a:gd name="connsiteY141" fmla="*/ 1981201 h 2314576"/>
              <a:gd name="connsiteX142" fmla="*/ 354937 w 2321849"/>
              <a:gd name="connsiteY142" fmla="*/ 1959770 h 2314576"/>
              <a:gd name="connsiteX143" fmla="*/ 343031 w 2321849"/>
              <a:gd name="connsiteY143" fmla="*/ 1919288 h 2314576"/>
              <a:gd name="connsiteX144" fmla="*/ 350174 w 2321849"/>
              <a:gd name="connsiteY144" fmla="*/ 1878807 h 2314576"/>
              <a:gd name="connsiteX145" fmla="*/ 333506 w 2321849"/>
              <a:gd name="connsiteY145" fmla="*/ 1857376 h 2314576"/>
              <a:gd name="connsiteX146" fmla="*/ 293024 w 2321849"/>
              <a:gd name="connsiteY146" fmla="*/ 1807370 h 2314576"/>
              <a:gd name="connsiteX147" fmla="*/ 250162 w 2321849"/>
              <a:gd name="connsiteY147" fmla="*/ 1814513 h 2314576"/>
              <a:gd name="connsiteX148" fmla="*/ 209681 w 2321849"/>
              <a:gd name="connsiteY148" fmla="*/ 1828801 h 2314576"/>
              <a:gd name="connsiteX149" fmla="*/ 143006 w 2321849"/>
              <a:gd name="connsiteY149" fmla="*/ 1838326 h 2314576"/>
              <a:gd name="connsiteX150" fmla="*/ 97762 w 2321849"/>
              <a:gd name="connsiteY150" fmla="*/ 1835945 h 2314576"/>
              <a:gd name="connsiteX151" fmla="*/ 78712 w 2321849"/>
              <a:gd name="connsiteY151" fmla="*/ 1821657 h 2314576"/>
              <a:gd name="connsiteX152" fmla="*/ 78712 w 2321849"/>
              <a:gd name="connsiteY152" fmla="*/ 1793082 h 2314576"/>
              <a:gd name="connsiteX153" fmla="*/ 107287 w 2321849"/>
              <a:gd name="connsiteY153" fmla="*/ 1771651 h 2314576"/>
              <a:gd name="connsiteX154" fmla="*/ 164437 w 2321849"/>
              <a:gd name="connsiteY154" fmla="*/ 1728788 h 2314576"/>
              <a:gd name="connsiteX155" fmla="*/ 157293 w 2321849"/>
              <a:gd name="connsiteY155" fmla="*/ 1704976 h 2314576"/>
              <a:gd name="connsiteX156" fmla="*/ 135862 w 2321849"/>
              <a:gd name="connsiteY156" fmla="*/ 1695451 h 2314576"/>
              <a:gd name="connsiteX157" fmla="*/ 102524 w 2321849"/>
              <a:gd name="connsiteY157" fmla="*/ 1712120 h 2314576"/>
              <a:gd name="connsiteX158" fmla="*/ 83474 w 2321849"/>
              <a:gd name="connsiteY158" fmla="*/ 1740695 h 2314576"/>
              <a:gd name="connsiteX159" fmla="*/ 130 w 2321849"/>
              <a:gd name="connsiteY159" fmla="*/ 1740695 h 2314576"/>
              <a:gd name="connsiteX160" fmla="*/ 26324 w 2321849"/>
              <a:gd name="connsiteY160" fmla="*/ 0 h 2314576"/>
              <a:gd name="connsiteX161" fmla="*/ 1614618 w 2321849"/>
              <a:gd name="connsiteY161" fmla="*/ 4763 h 2314576"/>
              <a:gd name="connsiteX0" fmla="*/ 1614618 w 2321849"/>
              <a:gd name="connsiteY0" fmla="*/ 4763 h 2314576"/>
              <a:gd name="connsiteX1" fmla="*/ 1595569 w 2321849"/>
              <a:gd name="connsiteY1" fmla="*/ 359571 h 2314576"/>
              <a:gd name="connsiteX2" fmla="*/ 1562232 w 2321849"/>
              <a:gd name="connsiteY2" fmla="*/ 492921 h 2314576"/>
              <a:gd name="connsiteX3" fmla="*/ 1524132 w 2321849"/>
              <a:gd name="connsiteY3" fmla="*/ 564358 h 2314576"/>
              <a:gd name="connsiteX4" fmla="*/ 1500318 w 2321849"/>
              <a:gd name="connsiteY4" fmla="*/ 673895 h 2314576"/>
              <a:gd name="connsiteX5" fmla="*/ 1457456 w 2321849"/>
              <a:gd name="connsiteY5" fmla="*/ 714376 h 2314576"/>
              <a:gd name="connsiteX6" fmla="*/ 1459837 w 2321849"/>
              <a:gd name="connsiteY6" fmla="*/ 757238 h 2314576"/>
              <a:gd name="connsiteX7" fmla="*/ 1497937 w 2321849"/>
              <a:gd name="connsiteY7" fmla="*/ 785813 h 2314576"/>
              <a:gd name="connsiteX8" fmla="*/ 1547943 w 2321849"/>
              <a:gd name="connsiteY8" fmla="*/ 840582 h 2314576"/>
              <a:gd name="connsiteX9" fmla="*/ 1578899 w 2321849"/>
              <a:gd name="connsiteY9" fmla="*/ 931070 h 2314576"/>
              <a:gd name="connsiteX10" fmla="*/ 1576518 w 2321849"/>
              <a:gd name="connsiteY10" fmla="*/ 1000126 h 2314576"/>
              <a:gd name="connsiteX11" fmla="*/ 1569374 w 2321849"/>
              <a:gd name="connsiteY11" fmla="*/ 1062038 h 2314576"/>
              <a:gd name="connsiteX12" fmla="*/ 1593187 w 2321849"/>
              <a:gd name="connsiteY12" fmla="*/ 1121570 h 2314576"/>
              <a:gd name="connsiteX13" fmla="*/ 1626524 w 2321849"/>
              <a:gd name="connsiteY13" fmla="*/ 1193007 h 2314576"/>
              <a:gd name="connsiteX14" fmla="*/ 1638431 w 2321849"/>
              <a:gd name="connsiteY14" fmla="*/ 1231107 h 2314576"/>
              <a:gd name="connsiteX15" fmla="*/ 1631287 w 2321849"/>
              <a:gd name="connsiteY15" fmla="*/ 1271588 h 2314576"/>
              <a:gd name="connsiteX16" fmla="*/ 1593187 w 2321849"/>
              <a:gd name="connsiteY16" fmla="*/ 1288257 h 2314576"/>
              <a:gd name="connsiteX17" fmla="*/ 1552706 w 2321849"/>
              <a:gd name="connsiteY17" fmla="*/ 1302545 h 2314576"/>
              <a:gd name="connsiteX18" fmla="*/ 1528893 w 2321849"/>
              <a:gd name="connsiteY18" fmla="*/ 1347788 h 2314576"/>
              <a:gd name="connsiteX19" fmla="*/ 1569374 w 2321849"/>
              <a:gd name="connsiteY19" fmla="*/ 1333501 h 2314576"/>
              <a:gd name="connsiteX20" fmla="*/ 1597949 w 2321849"/>
              <a:gd name="connsiteY20" fmla="*/ 1321595 h 2314576"/>
              <a:gd name="connsiteX21" fmla="*/ 1605093 w 2321849"/>
              <a:gd name="connsiteY21" fmla="*/ 1366838 h 2314576"/>
              <a:gd name="connsiteX22" fmla="*/ 1628906 w 2321849"/>
              <a:gd name="connsiteY22" fmla="*/ 1383507 h 2314576"/>
              <a:gd name="connsiteX23" fmla="*/ 1676531 w 2321849"/>
              <a:gd name="connsiteY23" fmla="*/ 1371601 h 2314576"/>
              <a:gd name="connsiteX24" fmla="*/ 1688437 w 2321849"/>
              <a:gd name="connsiteY24" fmla="*/ 1393032 h 2314576"/>
              <a:gd name="connsiteX25" fmla="*/ 1745587 w 2321849"/>
              <a:gd name="connsiteY25" fmla="*/ 1383507 h 2314576"/>
              <a:gd name="connsiteX26" fmla="*/ 1745587 w 2321849"/>
              <a:gd name="connsiteY26" fmla="*/ 1412082 h 2314576"/>
              <a:gd name="connsiteX27" fmla="*/ 1774162 w 2321849"/>
              <a:gd name="connsiteY27" fmla="*/ 1423988 h 2314576"/>
              <a:gd name="connsiteX28" fmla="*/ 1776543 w 2321849"/>
              <a:gd name="connsiteY28" fmla="*/ 1457326 h 2314576"/>
              <a:gd name="connsiteX29" fmla="*/ 1783687 w 2321849"/>
              <a:gd name="connsiteY29" fmla="*/ 1490663 h 2314576"/>
              <a:gd name="connsiteX30" fmla="*/ 1828931 w 2321849"/>
              <a:gd name="connsiteY30" fmla="*/ 1514476 h 2314576"/>
              <a:gd name="connsiteX31" fmla="*/ 1869412 w 2321849"/>
              <a:gd name="connsiteY31" fmla="*/ 1509713 h 2314576"/>
              <a:gd name="connsiteX32" fmla="*/ 1850362 w 2321849"/>
              <a:gd name="connsiteY32" fmla="*/ 1554957 h 2314576"/>
              <a:gd name="connsiteX33" fmla="*/ 1843218 w 2321849"/>
              <a:gd name="connsiteY33" fmla="*/ 1588295 h 2314576"/>
              <a:gd name="connsiteX34" fmla="*/ 1843218 w 2321849"/>
              <a:gd name="connsiteY34" fmla="*/ 1588295 h 2314576"/>
              <a:gd name="connsiteX35" fmla="*/ 1890843 w 2321849"/>
              <a:gd name="connsiteY35" fmla="*/ 1652588 h 2314576"/>
              <a:gd name="connsiteX36" fmla="*/ 1933706 w 2321849"/>
              <a:gd name="connsiteY36" fmla="*/ 1740695 h 2314576"/>
              <a:gd name="connsiteX37" fmla="*/ 1978949 w 2321849"/>
              <a:gd name="connsiteY37" fmla="*/ 1781176 h 2314576"/>
              <a:gd name="connsiteX38" fmla="*/ 2024193 w 2321849"/>
              <a:gd name="connsiteY38" fmla="*/ 1814513 h 2314576"/>
              <a:gd name="connsiteX39" fmla="*/ 2081343 w 2321849"/>
              <a:gd name="connsiteY39" fmla="*/ 1852613 h 2314576"/>
              <a:gd name="connsiteX40" fmla="*/ 2117062 w 2321849"/>
              <a:gd name="connsiteY40" fmla="*/ 1902620 h 2314576"/>
              <a:gd name="connsiteX41" fmla="*/ 2157543 w 2321849"/>
              <a:gd name="connsiteY41" fmla="*/ 1926432 h 2314576"/>
              <a:gd name="connsiteX42" fmla="*/ 2212312 w 2321849"/>
              <a:gd name="connsiteY42" fmla="*/ 1955007 h 2314576"/>
              <a:gd name="connsiteX43" fmla="*/ 2264699 w 2321849"/>
              <a:gd name="connsiteY43" fmla="*/ 1993107 h 2314576"/>
              <a:gd name="connsiteX44" fmla="*/ 2309943 w 2321849"/>
              <a:gd name="connsiteY44" fmla="*/ 2038351 h 2314576"/>
              <a:gd name="connsiteX45" fmla="*/ 2321849 w 2321849"/>
              <a:gd name="connsiteY45" fmla="*/ 2074070 h 2314576"/>
              <a:gd name="connsiteX46" fmla="*/ 2286131 w 2321849"/>
              <a:gd name="connsiteY46" fmla="*/ 2090738 h 2314576"/>
              <a:gd name="connsiteX47" fmla="*/ 2217074 w 2321849"/>
              <a:gd name="connsiteY47" fmla="*/ 2085976 h 2314576"/>
              <a:gd name="connsiteX48" fmla="*/ 2171831 w 2321849"/>
              <a:gd name="connsiteY48" fmla="*/ 2064545 h 2314576"/>
              <a:gd name="connsiteX49" fmla="*/ 2131349 w 2321849"/>
              <a:gd name="connsiteY49" fmla="*/ 2028826 h 2314576"/>
              <a:gd name="connsiteX50" fmla="*/ 2102774 w 2321849"/>
              <a:gd name="connsiteY50" fmla="*/ 2047876 h 2314576"/>
              <a:gd name="connsiteX51" fmla="*/ 2071818 w 2321849"/>
              <a:gd name="connsiteY51" fmla="*/ 2016920 h 2314576"/>
              <a:gd name="connsiteX52" fmla="*/ 2038481 w 2321849"/>
              <a:gd name="connsiteY52" fmla="*/ 1993107 h 2314576"/>
              <a:gd name="connsiteX53" fmla="*/ 2019431 w 2321849"/>
              <a:gd name="connsiteY53" fmla="*/ 1995488 h 2314576"/>
              <a:gd name="connsiteX54" fmla="*/ 1983712 w 2321849"/>
              <a:gd name="connsiteY54" fmla="*/ 1978820 h 2314576"/>
              <a:gd name="connsiteX55" fmla="*/ 1964662 w 2321849"/>
              <a:gd name="connsiteY55" fmla="*/ 1983582 h 2314576"/>
              <a:gd name="connsiteX56" fmla="*/ 1936087 w 2321849"/>
              <a:gd name="connsiteY56" fmla="*/ 2000251 h 2314576"/>
              <a:gd name="connsiteX57" fmla="*/ 1926562 w 2321849"/>
              <a:gd name="connsiteY57" fmla="*/ 1966913 h 2314576"/>
              <a:gd name="connsiteX58" fmla="*/ 1919418 w 2321849"/>
              <a:gd name="connsiteY58" fmla="*/ 1931195 h 2314576"/>
              <a:gd name="connsiteX59" fmla="*/ 1907512 w 2321849"/>
              <a:gd name="connsiteY59" fmla="*/ 1916907 h 2314576"/>
              <a:gd name="connsiteX60" fmla="*/ 1883699 w 2321849"/>
              <a:gd name="connsiteY60" fmla="*/ 1931195 h 2314576"/>
              <a:gd name="connsiteX61" fmla="*/ 1850362 w 2321849"/>
              <a:gd name="connsiteY61" fmla="*/ 1924051 h 2314576"/>
              <a:gd name="connsiteX62" fmla="*/ 1805118 w 2321849"/>
              <a:gd name="connsiteY62" fmla="*/ 1928813 h 2314576"/>
              <a:gd name="connsiteX63" fmla="*/ 1797974 w 2321849"/>
              <a:gd name="connsiteY63" fmla="*/ 1907382 h 2314576"/>
              <a:gd name="connsiteX64" fmla="*/ 1793212 w 2321849"/>
              <a:gd name="connsiteY64" fmla="*/ 1878807 h 2314576"/>
              <a:gd name="connsiteX65" fmla="*/ 1783687 w 2321849"/>
              <a:gd name="connsiteY65" fmla="*/ 1864520 h 2314576"/>
              <a:gd name="connsiteX66" fmla="*/ 1764637 w 2321849"/>
              <a:gd name="connsiteY66" fmla="*/ 1900238 h 2314576"/>
              <a:gd name="connsiteX67" fmla="*/ 1740824 w 2321849"/>
              <a:gd name="connsiteY67" fmla="*/ 1902620 h 2314576"/>
              <a:gd name="connsiteX68" fmla="*/ 1728918 w 2321849"/>
              <a:gd name="connsiteY68" fmla="*/ 1931195 h 2314576"/>
              <a:gd name="connsiteX69" fmla="*/ 1669387 w 2321849"/>
              <a:gd name="connsiteY69" fmla="*/ 1947863 h 2314576"/>
              <a:gd name="connsiteX70" fmla="*/ 1633668 w 2321849"/>
              <a:gd name="connsiteY70" fmla="*/ 1957388 h 2314576"/>
              <a:gd name="connsiteX71" fmla="*/ 1612237 w 2321849"/>
              <a:gd name="connsiteY71" fmla="*/ 1993107 h 2314576"/>
              <a:gd name="connsiteX72" fmla="*/ 1614618 w 2321849"/>
              <a:gd name="connsiteY72" fmla="*/ 2043113 h 2314576"/>
              <a:gd name="connsiteX73" fmla="*/ 1595568 w 2321849"/>
              <a:gd name="connsiteY73" fmla="*/ 2085976 h 2314576"/>
              <a:gd name="connsiteX74" fmla="*/ 1562231 w 2321849"/>
              <a:gd name="connsiteY74" fmla="*/ 2081213 h 2314576"/>
              <a:gd name="connsiteX75" fmla="*/ 1536037 w 2321849"/>
              <a:gd name="connsiteY75" fmla="*/ 2035970 h 2314576"/>
              <a:gd name="connsiteX76" fmla="*/ 1514606 w 2321849"/>
              <a:gd name="connsiteY76" fmla="*/ 2021682 h 2314576"/>
              <a:gd name="connsiteX77" fmla="*/ 1464599 w 2321849"/>
              <a:gd name="connsiteY77" fmla="*/ 2040732 h 2314576"/>
              <a:gd name="connsiteX78" fmla="*/ 1462218 w 2321849"/>
              <a:gd name="connsiteY78" fmla="*/ 2100263 h 2314576"/>
              <a:gd name="connsiteX79" fmla="*/ 1447931 w 2321849"/>
              <a:gd name="connsiteY79" fmla="*/ 2114551 h 2314576"/>
              <a:gd name="connsiteX80" fmla="*/ 1428881 w 2321849"/>
              <a:gd name="connsiteY80" fmla="*/ 2100263 h 2314576"/>
              <a:gd name="connsiteX81" fmla="*/ 1412212 w 2321849"/>
              <a:gd name="connsiteY81" fmla="*/ 2085976 h 2314576"/>
              <a:gd name="connsiteX82" fmla="*/ 1386018 w 2321849"/>
              <a:gd name="connsiteY82" fmla="*/ 2102645 h 2314576"/>
              <a:gd name="connsiteX83" fmla="*/ 1381256 w 2321849"/>
              <a:gd name="connsiteY83" fmla="*/ 2162176 h 2314576"/>
              <a:gd name="connsiteX84" fmla="*/ 1374112 w 2321849"/>
              <a:gd name="connsiteY84" fmla="*/ 2214563 h 2314576"/>
              <a:gd name="connsiteX85" fmla="*/ 1347918 w 2321849"/>
              <a:gd name="connsiteY85" fmla="*/ 2238376 h 2314576"/>
              <a:gd name="connsiteX86" fmla="*/ 1324106 w 2321849"/>
              <a:gd name="connsiteY86" fmla="*/ 2226470 h 2314576"/>
              <a:gd name="connsiteX87" fmla="*/ 1309818 w 2321849"/>
              <a:gd name="connsiteY87" fmla="*/ 2257426 h 2314576"/>
              <a:gd name="connsiteX88" fmla="*/ 1288387 w 2321849"/>
              <a:gd name="connsiteY88" fmla="*/ 2262188 h 2314576"/>
              <a:gd name="connsiteX89" fmla="*/ 1264574 w 2321849"/>
              <a:gd name="connsiteY89" fmla="*/ 2235995 h 2314576"/>
              <a:gd name="connsiteX90" fmla="*/ 1288387 w 2321849"/>
              <a:gd name="connsiteY90" fmla="*/ 2202657 h 2314576"/>
              <a:gd name="connsiteX91" fmla="*/ 1290768 w 2321849"/>
              <a:gd name="connsiteY91" fmla="*/ 2181226 h 2314576"/>
              <a:gd name="connsiteX92" fmla="*/ 1286006 w 2321849"/>
              <a:gd name="connsiteY92" fmla="*/ 2155032 h 2314576"/>
              <a:gd name="connsiteX93" fmla="*/ 1266956 w 2321849"/>
              <a:gd name="connsiteY93" fmla="*/ 2135982 h 2314576"/>
              <a:gd name="connsiteX94" fmla="*/ 1226474 w 2321849"/>
              <a:gd name="connsiteY94" fmla="*/ 2155032 h 2314576"/>
              <a:gd name="connsiteX95" fmla="*/ 1147893 w 2321849"/>
              <a:gd name="connsiteY95" fmla="*/ 2150270 h 2314576"/>
              <a:gd name="connsiteX96" fmla="*/ 1095506 w 2321849"/>
              <a:gd name="connsiteY96" fmla="*/ 2155032 h 2314576"/>
              <a:gd name="connsiteX97" fmla="*/ 1093124 w 2321849"/>
              <a:gd name="connsiteY97" fmla="*/ 2138363 h 2314576"/>
              <a:gd name="connsiteX98" fmla="*/ 1057406 w 2321849"/>
              <a:gd name="connsiteY98" fmla="*/ 2159795 h 2314576"/>
              <a:gd name="connsiteX99" fmla="*/ 1021687 w 2321849"/>
              <a:gd name="connsiteY99" fmla="*/ 2193132 h 2314576"/>
              <a:gd name="connsiteX100" fmla="*/ 997874 w 2321849"/>
              <a:gd name="connsiteY100" fmla="*/ 2221707 h 2314576"/>
              <a:gd name="connsiteX101" fmla="*/ 976443 w 2321849"/>
              <a:gd name="connsiteY101" fmla="*/ 2283620 h 2314576"/>
              <a:gd name="connsiteX102" fmla="*/ 952631 w 2321849"/>
              <a:gd name="connsiteY102" fmla="*/ 2314576 h 2314576"/>
              <a:gd name="connsiteX103" fmla="*/ 931199 w 2321849"/>
              <a:gd name="connsiteY103" fmla="*/ 2307432 h 2314576"/>
              <a:gd name="connsiteX104" fmla="*/ 912149 w 2321849"/>
              <a:gd name="connsiteY104" fmla="*/ 2259807 h 2314576"/>
              <a:gd name="connsiteX105" fmla="*/ 909768 w 2321849"/>
              <a:gd name="connsiteY105" fmla="*/ 2209801 h 2314576"/>
              <a:gd name="connsiteX106" fmla="*/ 893099 w 2321849"/>
              <a:gd name="connsiteY106" fmla="*/ 2181226 h 2314576"/>
              <a:gd name="connsiteX107" fmla="*/ 852618 w 2321849"/>
              <a:gd name="connsiteY107" fmla="*/ 2147888 h 2314576"/>
              <a:gd name="connsiteX108" fmla="*/ 814518 w 2321849"/>
              <a:gd name="connsiteY108" fmla="*/ 2126457 h 2314576"/>
              <a:gd name="connsiteX109" fmla="*/ 795468 w 2321849"/>
              <a:gd name="connsiteY109" fmla="*/ 2097882 h 2314576"/>
              <a:gd name="connsiteX110" fmla="*/ 785943 w 2321849"/>
              <a:gd name="connsiteY110" fmla="*/ 2083595 h 2314576"/>
              <a:gd name="connsiteX111" fmla="*/ 771656 w 2321849"/>
              <a:gd name="connsiteY111" fmla="*/ 2069307 h 2314576"/>
              <a:gd name="connsiteX112" fmla="*/ 757368 w 2321849"/>
              <a:gd name="connsiteY112" fmla="*/ 2066926 h 2314576"/>
              <a:gd name="connsiteX113" fmla="*/ 724031 w 2321849"/>
              <a:gd name="connsiteY113" fmla="*/ 2057401 h 2314576"/>
              <a:gd name="connsiteX114" fmla="*/ 714506 w 2321849"/>
              <a:gd name="connsiteY114" fmla="*/ 2050257 h 2314576"/>
              <a:gd name="connsiteX115" fmla="*/ 714506 w 2321849"/>
              <a:gd name="connsiteY115" fmla="*/ 2050257 h 2314576"/>
              <a:gd name="connsiteX116" fmla="*/ 766893 w 2321849"/>
              <a:gd name="connsiteY116" fmla="*/ 2043113 h 2314576"/>
              <a:gd name="connsiteX117" fmla="*/ 766893 w 2321849"/>
              <a:gd name="connsiteY117" fmla="*/ 2043113 h 2314576"/>
              <a:gd name="connsiteX118" fmla="*/ 797849 w 2321849"/>
              <a:gd name="connsiteY118" fmla="*/ 2033588 h 2314576"/>
              <a:gd name="connsiteX119" fmla="*/ 821662 w 2321849"/>
              <a:gd name="connsiteY119" fmla="*/ 2031207 h 2314576"/>
              <a:gd name="connsiteX120" fmla="*/ 840712 w 2321849"/>
              <a:gd name="connsiteY120" fmla="*/ 2016920 h 2314576"/>
              <a:gd name="connsiteX121" fmla="*/ 804993 w 2321849"/>
              <a:gd name="connsiteY121" fmla="*/ 1981201 h 2314576"/>
              <a:gd name="connsiteX122" fmla="*/ 795468 w 2321849"/>
              <a:gd name="connsiteY122" fmla="*/ 1962151 h 2314576"/>
              <a:gd name="connsiteX123" fmla="*/ 785943 w 2321849"/>
              <a:gd name="connsiteY123" fmla="*/ 1952626 h 2314576"/>
              <a:gd name="connsiteX124" fmla="*/ 766893 w 2321849"/>
              <a:gd name="connsiteY124" fmla="*/ 1943101 h 2314576"/>
              <a:gd name="connsiteX125" fmla="*/ 750224 w 2321849"/>
              <a:gd name="connsiteY125" fmla="*/ 1947863 h 2314576"/>
              <a:gd name="connsiteX126" fmla="*/ 709743 w 2321849"/>
              <a:gd name="connsiteY126" fmla="*/ 1962151 h 2314576"/>
              <a:gd name="connsiteX127" fmla="*/ 716887 w 2321849"/>
              <a:gd name="connsiteY127" fmla="*/ 1931195 h 2314576"/>
              <a:gd name="connsiteX128" fmla="*/ 738318 w 2321849"/>
              <a:gd name="connsiteY128" fmla="*/ 1900238 h 2314576"/>
              <a:gd name="connsiteX129" fmla="*/ 707362 w 2321849"/>
              <a:gd name="connsiteY129" fmla="*/ 1876426 h 2314576"/>
              <a:gd name="connsiteX130" fmla="*/ 685931 w 2321849"/>
              <a:gd name="connsiteY130" fmla="*/ 1862138 h 2314576"/>
              <a:gd name="connsiteX131" fmla="*/ 652593 w 2321849"/>
              <a:gd name="connsiteY131" fmla="*/ 1866901 h 2314576"/>
              <a:gd name="connsiteX132" fmla="*/ 633543 w 2321849"/>
              <a:gd name="connsiteY132" fmla="*/ 1878807 h 2314576"/>
              <a:gd name="connsiteX133" fmla="*/ 609731 w 2321849"/>
              <a:gd name="connsiteY133" fmla="*/ 1905001 h 2314576"/>
              <a:gd name="connsiteX134" fmla="*/ 609731 w 2321849"/>
              <a:gd name="connsiteY134" fmla="*/ 1928813 h 2314576"/>
              <a:gd name="connsiteX135" fmla="*/ 588299 w 2321849"/>
              <a:gd name="connsiteY135" fmla="*/ 1950245 h 2314576"/>
              <a:gd name="connsiteX136" fmla="*/ 552581 w 2321849"/>
              <a:gd name="connsiteY136" fmla="*/ 1959770 h 2314576"/>
              <a:gd name="connsiteX137" fmla="*/ 540674 w 2321849"/>
              <a:gd name="connsiteY137" fmla="*/ 1971676 h 2314576"/>
              <a:gd name="connsiteX138" fmla="*/ 502574 w 2321849"/>
              <a:gd name="connsiteY138" fmla="*/ 1974057 h 2314576"/>
              <a:gd name="connsiteX139" fmla="*/ 454949 w 2321849"/>
              <a:gd name="connsiteY139" fmla="*/ 1983582 h 2314576"/>
              <a:gd name="connsiteX140" fmla="*/ 426374 w 2321849"/>
              <a:gd name="connsiteY140" fmla="*/ 1995488 h 2314576"/>
              <a:gd name="connsiteX141" fmla="*/ 402562 w 2321849"/>
              <a:gd name="connsiteY141" fmla="*/ 1985963 h 2314576"/>
              <a:gd name="connsiteX142" fmla="*/ 376368 w 2321849"/>
              <a:gd name="connsiteY142" fmla="*/ 1981201 h 2314576"/>
              <a:gd name="connsiteX143" fmla="*/ 354937 w 2321849"/>
              <a:gd name="connsiteY143" fmla="*/ 1959770 h 2314576"/>
              <a:gd name="connsiteX144" fmla="*/ 343031 w 2321849"/>
              <a:gd name="connsiteY144" fmla="*/ 1919288 h 2314576"/>
              <a:gd name="connsiteX145" fmla="*/ 350174 w 2321849"/>
              <a:gd name="connsiteY145" fmla="*/ 1878807 h 2314576"/>
              <a:gd name="connsiteX146" fmla="*/ 333506 w 2321849"/>
              <a:gd name="connsiteY146" fmla="*/ 1857376 h 2314576"/>
              <a:gd name="connsiteX147" fmla="*/ 293024 w 2321849"/>
              <a:gd name="connsiteY147" fmla="*/ 1807370 h 2314576"/>
              <a:gd name="connsiteX148" fmla="*/ 250162 w 2321849"/>
              <a:gd name="connsiteY148" fmla="*/ 1814513 h 2314576"/>
              <a:gd name="connsiteX149" fmla="*/ 209681 w 2321849"/>
              <a:gd name="connsiteY149" fmla="*/ 1828801 h 2314576"/>
              <a:gd name="connsiteX150" fmla="*/ 143006 w 2321849"/>
              <a:gd name="connsiteY150" fmla="*/ 1838326 h 2314576"/>
              <a:gd name="connsiteX151" fmla="*/ 97762 w 2321849"/>
              <a:gd name="connsiteY151" fmla="*/ 1835945 h 2314576"/>
              <a:gd name="connsiteX152" fmla="*/ 78712 w 2321849"/>
              <a:gd name="connsiteY152" fmla="*/ 1821657 h 2314576"/>
              <a:gd name="connsiteX153" fmla="*/ 78712 w 2321849"/>
              <a:gd name="connsiteY153" fmla="*/ 1793082 h 2314576"/>
              <a:gd name="connsiteX154" fmla="*/ 107287 w 2321849"/>
              <a:gd name="connsiteY154" fmla="*/ 1771651 h 2314576"/>
              <a:gd name="connsiteX155" fmla="*/ 164437 w 2321849"/>
              <a:gd name="connsiteY155" fmla="*/ 1728788 h 2314576"/>
              <a:gd name="connsiteX156" fmla="*/ 157293 w 2321849"/>
              <a:gd name="connsiteY156" fmla="*/ 1704976 h 2314576"/>
              <a:gd name="connsiteX157" fmla="*/ 135862 w 2321849"/>
              <a:gd name="connsiteY157" fmla="*/ 1695451 h 2314576"/>
              <a:gd name="connsiteX158" fmla="*/ 102524 w 2321849"/>
              <a:gd name="connsiteY158" fmla="*/ 1712120 h 2314576"/>
              <a:gd name="connsiteX159" fmla="*/ 83474 w 2321849"/>
              <a:gd name="connsiteY159" fmla="*/ 1740695 h 2314576"/>
              <a:gd name="connsiteX160" fmla="*/ 130 w 2321849"/>
              <a:gd name="connsiteY160" fmla="*/ 1740695 h 2314576"/>
              <a:gd name="connsiteX161" fmla="*/ 26324 w 2321849"/>
              <a:gd name="connsiteY161" fmla="*/ 0 h 2314576"/>
              <a:gd name="connsiteX162" fmla="*/ 1614618 w 2321849"/>
              <a:gd name="connsiteY162" fmla="*/ 4763 h 2314576"/>
              <a:gd name="connsiteX0" fmla="*/ 1614618 w 2321849"/>
              <a:gd name="connsiteY0" fmla="*/ 4763 h 2314576"/>
              <a:gd name="connsiteX1" fmla="*/ 1667007 w 2321849"/>
              <a:gd name="connsiteY1" fmla="*/ 264321 h 2314576"/>
              <a:gd name="connsiteX2" fmla="*/ 1595569 w 2321849"/>
              <a:gd name="connsiteY2" fmla="*/ 359571 h 2314576"/>
              <a:gd name="connsiteX3" fmla="*/ 1562232 w 2321849"/>
              <a:gd name="connsiteY3" fmla="*/ 492921 h 2314576"/>
              <a:gd name="connsiteX4" fmla="*/ 1524132 w 2321849"/>
              <a:gd name="connsiteY4" fmla="*/ 564358 h 2314576"/>
              <a:gd name="connsiteX5" fmla="*/ 1500318 w 2321849"/>
              <a:gd name="connsiteY5" fmla="*/ 673895 h 2314576"/>
              <a:gd name="connsiteX6" fmla="*/ 1457456 w 2321849"/>
              <a:gd name="connsiteY6" fmla="*/ 714376 h 2314576"/>
              <a:gd name="connsiteX7" fmla="*/ 1459837 w 2321849"/>
              <a:gd name="connsiteY7" fmla="*/ 757238 h 2314576"/>
              <a:gd name="connsiteX8" fmla="*/ 1497937 w 2321849"/>
              <a:gd name="connsiteY8" fmla="*/ 785813 h 2314576"/>
              <a:gd name="connsiteX9" fmla="*/ 1547943 w 2321849"/>
              <a:gd name="connsiteY9" fmla="*/ 840582 h 2314576"/>
              <a:gd name="connsiteX10" fmla="*/ 1578899 w 2321849"/>
              <a:gd name="connsiteY10" fmla="*/ 931070 h 2314576"/>
              <a:gd name="connsiteX11" fmla="*/ 1576518 w 2321849"/>
              <a:gd name="connsiteY11" fmla="*/ 1000126 h 2314576"/>
              <a:gd name="connsiteX12" fmla="*/ 1569374 w 2321849"/>
              <a:gd name="connsiteY12" fmla="*/ 1062038 h 2314576"/>
              <a:gd name="connsiteX13" fmla="*/ 1593187 w 2321849"/>
              <a:gd name="connsiteY13" fmla="*/ 1121570 h 2314576"/>
              <a:gd name="connsiteX14" fmla="*/ 1626524 w 2321849"/>
              <a:gd name="connsiteY14" fmla="*/ 1193007 h 2314576"/>
              <a:gd name="connsiteX15" fmla="*/ 1638431 w 2321849"/>
              <a:gd name="connsiteY15" fmla="*/ 1231107 h 2314576"/>
              <a:gd name="connsiteX16" fmla="*/ 1631287 w 2321849"/>
              <a:gd name="connsiteY16" fmla="*/ 1271588 h 2314576"/>
              <a:gd name="connsiteX17" fmla="*/ 1593187 w 2321849"/>
              <a:gd name="connsiteY17" fmla="*/ 1288257 h 2314576"/>
              <a:gd name="connsiteX18" fmla="*/ 1552706 w 2321849"/>
              <a:gd name="connsiteY18" fmla="*/ 1302545 h 2314576"/>
              <a:gd name="connsiteX19" fmla="*/ 1528893 w 2321849"/>
              <a:gd name="connsiteY19" fmla="*/ 1347788 h 2314576"/>
              <a:gd name="connsiteX20" fmla="*/ 1569374 w 2321849"/>
              <a:gd name="connsiteY20" fmla="*/ 1333501 h 2314576"/>
              <a:gd name="connsiteX21" fmla="*/ 1597949 w 2321849"/>
              <a:gd name="connsiteY21" fmla="*/ 1321595 h 2314576"/>
              <a:gd name="connsiteX22" fmla="*/ 1605093 w 2321849"/>
              <a:gd name="connsiteY22" fmla="*/ 1366838 h 2314576"/>
              <a:gd name="connsiteX23" fmla="*/ 1628906 w 2321849"/>
              <a:gd name="connsiteY23" fmla="*/ 1383507 h 2314576"/>
              <a:gd name="connsiteX24" fmla="*/ 1676531 w 2321849"/>
              <a:gd name="connsiteY24" fmla="*/ 1371601 h 2314576"/>
              <a:gd name="connsiteX25" fmla="*/ 1688437 w 2321849"/>
              <a:gd name="connsiteY25" fmla="*/ 1393032 h 2314576"/>
              <a:gd name="connsiteX26" fmla="*/ 1745587 w 2321849"/>
              <a:gd name="connsiteY26" fmla="*/ 1383507 h 2314576"/>
              <a:gd name="connsiteX27" fmla="*/ 1745587 w 2321849"/>
              <a:gd name="connsiteY27" fmla="*/ 1412082 h 2314576"/>
              <a:gd name="connsiteX28" fmla="*/ 1774162 w 2321849"/>
              <a:gd name="connsiteY28" fmla="*/ 1423988 h 2314576"/>
              <a:gd name="connsiteX29" fmla="*/ 1776543 w 2321849"/>
              <a:gd name="connsiteY29" fmla="*/ 1457326 h 2314576"/>
              <a:gd name="connsiteX30" fmla="*/ 1783687 w 2321849"/>
              <a:gd name="connsiteY30" fmla="*/ 1490663 h 2314576"/>
              <a:gd name="connsiteX31" fmla="*/ 1828931 w 2321849"/>
              <a:gd name="connsiteY31" fmla="*/ 1514476 h 2314576"/>
              <a:gd name="connsiteX32" fmla="*/ 1869412 w 2321849"/>
              <a:gd name="connsiteY32" fmla="*/ 1509713 h 2314576"/>
              <a:gd name="connsiteX33" fmla="*/ 1850362 w 2321849"/>
              <a:gd name="connsiteY33" fmla="*/ 1554957 h 2314576"/>
              <a:gd name="connsiteX34" fmla="*/ 1843218 w 2321849"/>
              <a:gd name="connsiteY34" fmla="*/ 1588295 h 2314576"/>
              <a:gd name="connsiteX35" fmla="*/ 1843218 w 2321849"/>
              <a:gd name="connsiteY35" fmla="*/ 1588295 h 2314576"/>
              <a:gd name="connsiteX36" fmla="*/ 1890843 w 2321849"/>
              <a:gd name="connsiteY36" fmla="*/ 1652588 h 2314576"/>
              <a:gd name="connsiteX37" fmla="*/ 1933706 w 2321849"/>
              <a:gd name="connsiteY37" fmla="*/ 1740695 h 2314576"/>
              <a:gd name="connsiteX38" fmla="*/ 1978949 w 2321849"/>
              <a:gd name="connsiteY38" fmla="*/ 1781176 h 2314576"/>
              <a:gd name="connsiteX39" fmla="*/ 2024193 w 2321849"/>
              <a:gd name="connsiteY39" fmla="*/ 1814513 h 2314576"/>
              <a:gd name="connsiteX40" fmla="*/ 2081343 w 2321849"/>
              <a:gd name="connsiteY40" fmla="*/ 1852613 h 2314576"/>
              <a:gd name="connsiteX41" fmla="*/ 2117062 w 2321849"/>
              <a:gd name="connsiteY41" fmla="*/ 1902620 h 2314576"/>
              <a:gd name="connsiteX42" fmla="*/ 2157543 w 2321849"/>
              <a:gd name="connsiteY42" fmla="*/ 1926432 h 2314576"/>
              <a:gd name="connsiteX43" fmla="*/ 2212312 w 2321849"/>
              <a:gd name="connsiteY43" fmla="*/ 1955007 h 2314576"/>
              <a:gd name="connsiteX44" fmla="*/ 2264699 w 2321849"/>
              <a:gd name="connsiteY44" fmla="*/ 1993107 h 2314576"/>
              <a:gd name="connsiteX45" fmla="*/ 2309943 w 2321849"/>
              <a:gd name="connsiteY45" fmla="*/ 2038351 h 2314576"/>
              <a:gd name="connsiteX46" fmla="*/ 2321849 w 2321849"/>
              <a:gd name="connsiteY46" fmla="*/ 2074070 h 2314576"/>
              <a:gd name="connsiteX47" fmla="*/ 2286131 w 2321849"/>
              <a:gd name="connsiteY47" fmla="*/ 2090738 h 2314576"/>
              <a:gd name="connsiteX48" fmla="*/ 2217074 w 2321849"/>
              <a:gd name="connsiteY48" fmla="*/ 2085976 h 2314576"/>
              <a:gd name="connsiteX49" fmla="*/ 2171831 w 2321849"/>
              <a:gd name="connsiteY49" fmla="*/ 2064545 h 2314576"/>
              <a:gd name="connsiteX50" fmla="*/ 2131349 w 2321849"/>
              <a:gd name="connsiteY50" fmla="*/ 2028826 h 2314576"/>
              <a:gd name="connsiteX51" fmla="*/ 2102774 w 2321849"/>
              <a:gd name="connsiteY51" fmla="*/ 2047876 h 2314576"/>
              <a:gd name="connsiteX52" fmla="*/ 2071818 w 2321849"/>
              <a:gd name="connsiteY52" fmla="*/ 2016920 h 2314576"/>
              <a:gd name="connsiteX53" fmla="*/ 2038481 w 2321849"/>
              <a:gd name="connsiteY53" fmla="*/ 1993107 h 2314576"/>
              <a:gd name="connsiteX54" fmla="*/ 2019431 w 2321849"/>
              <a:gd name="connsiteY54" fmla="*/ 1995488 h 2314576"/>
              <a:gd name="connsiteX55" fmla="*/ 1983712 w 2321849"/>
              <a:gd name="connsiteY55" fmla="*/ 1978820 h 2314576"/>
              <a:gd name="connsiteX56" fmla="*/ 1964662 w 2321849"/>
              <a:gd name="connsiteY56" fmla="*/ 1983582 h 2314576"/>
              <a:gd name="connsiteX57" fmla="*/ 1936087 w 2321849"/>
              <a:gd name="connsiteY57" fmla="*/ 2000251 h 2314576"/>
              <a:gd name="connsiteX58" fmla="*/ 1926562 w 2321849"/>
              <a:gd name="connsiteY58" fmla="*/ 1966913 h 2314576"/>
              <a:gd name="connsiteX59" fmla="*/ 1919418 w 2321849"/>
              <a:gd name="connsiteY59" fmla="*/ 1931195 h 2314576"/>
              <a:gd name="connsiteX60" fmla="*/ 1907512 w 2321849"/>
              <a:gd name="connsiteY60" fmla="*/ 1916907 h 2314576"/>
              <a:gd name="connsiteX61" fmla="*/ 1883699 w 2321849"/>
              <a:gd name="connsiteY61" fmla="*/ 1931195 h 2314576"/>
              <a:gd name="connsiteX62" fmla="*/ 1850362 w 2321849"/>
              <a:gd name="connsiteY62" fmla="*/ 1924051 h 2314576"/>
              <a:gd name="connsiteX63" fmla="*/ 1805118 w 2321849"/>
              <a:gd name="connsiteY63" fmla="*/ 1928813 h 2314576"/>
              <a:gd name="connsiteX64" fmla="*/ 1797974 w 2321849"/>
              <a:gd name="connsiteY64" fmla="*/ 1907382 h 2314576"/>
              <a:gd name="connsiteX65" fmla="*/ 1793212 w 2321849"/>
              <a:gd name="connsiteY65" fmla="*/ 1878807 h 2314576"/>
              <a:gd name="connsiteX66" fmla="*/ 1783687 w 2321849"/>
              <a:gd name="connsiteY66" fmla="*/ 1864520 h 2314576"/>
              <a:gd name="connsiteX67" fmla="*/ 1764637 w 2321849"/>
              <a:gd name="connsiteY67" fmla="*/ 1900238 h 2314576"/>
              <a:gd name="connsiteX68" fmla="*/ 1740824 w 2321849"/>
              <a:gd name="connsiteY68" fmla="*/ 1902620 h 2314576"/>
              <a:gd name="connsiteX69" fmla="*/ 1728918 w 2321849"/>
              <a:gd name="connsiteY69" fmla="*/ 1931195 h 2314576"/>
              <a:gd name="connsiteX70" fmla="*/ 1669387 w 2321849"/>
              <a:gd name="connsiteY70" fmla="*/ 1947863 h 2314576"/>
              <a:gd name="connsiteX71" fmla="*/ 1633668 w 2321849"/>
              <a:gd name="connsiteY71" fmla="*/ 1957388 h 2314576"/>
              <a:gd name="connsiteX72" fmla="*/ 1612237 w 2321849"/>
              <a:gd name="connsiteY72" fmla="*/ 1993107 h 2314576"/>
              <a:gd name="connsiteX73" fmla="*/ 1614618 w 2321849"/>
              <a:gd name="connsiteY73" fmla="*/ 2043113 h 2314576"/>
              <a:gd name="connsiteX74" fmla="*/ 1595568 w 2321849"/>
              <a:gd name="connsiteY74" fmla="*/ 2085976 h 2314576"/>
              <a:gd name="connsiteX75" fmla="*/ 1562231 w 2321849"/>
              <a:gd name="connsiteY75" fmla="*/ 2081213 h 2314576"/>
              <a:gd name="connsiteX76" fmla="*/ 1536037 w 2321849"/>
              <a:gd name="connsiteY76" fmla="*/ 2035970 h 2314576"/>
              <a:gd name="connsiteX77" fmla="*/ 1514606 w 2321849"/>
              <a:gd name="connsiteY77" fmla="*/ 2021682 h 2314576"/>
              <a:gd name="connsiteX78" fmla="*/ 1464599 w 2321849"/>
              <a:gd name="connsiteY78" fmla="*/ 2040732 h 2314576"/>
              <a:gd name="connsiteX79" fmla="*/ 1462218 w 2321849"/>
              <a:gd name="connsiteY79" fmla="*/ 2100263 h 2314576"/>
              <a:gd name="connsiteX80" fmla="*/ 1447931 w 2321849"/>
              <a:gd name="connsiteY80" fmla="*/ 2114551 h 2314576"/>
              <a:gd name="connsiteX81" fmla="*/ 1428881 w 2321849"/>
              <a:gd name="connsiteY81" fmla="*/ 2100263 h 2314576"/>
              <a:gd name="connsiteX82" fmla="*/ 1412212 w 2321849"/>
              <a:gd name="connsiteY82" fmla="*/ 2085976 h 2314576"/>
              <a:gd name="connsiteX83" fmla="*/ 1386018 w 2321849"/>
              <a:gd name="connsiteY83" fmla="*/ 2102645 h 2314576"/>
              <a:gd name="connsiteX84" fmla="*/ 1381256 w 2321849"/>
              <a:gd name="connsiteY84" fmla="*/ 2162176 h 2314576"/>
              <a:gd name="connsiteX85" fmla="*/ 1374112 w 2321849"/>
              <a:gd name="connsiteY85" fmla="*/ 2214563 h 2314576"/>
              <a:gd name="connsiteX86" fmla="*/ 1347918 w 2321849"/>
              <a:gd name="connsiteY86" fmla="*/ 2238376 h 2314576"/>
              <a:gd name="connsiteX87" fmla="*/ 1324106 w 2321849"/>
              <a:gd name="connsiteY87" fmla="*/ 2226470 h 2314576"/>
              <a:gd name="connsiteX88" fmla="*/ 1309818 w 2321849"/>
              <a:gd name="connsiteY88" fmla="*/ 2257426 h 2314576"/>
              <a:gd name="connsiteX89" fmla="*/ 1288387 w 2321849"/>
              <a:gd name="connsiteY89" fmla="*/ 2262188 h 2314576"/>
              <a:gd name="connsiteX90" fmla="*/ 1264574 w 2321849"/>
              <a:gd name="connsiteY90" fmla="*/ 2235995 h 2314576"/>
              <a:gd name="connsiteX91" fmla="*/ 1288387 w 2321849"/>
              <a:gd name="connsiteY91" fmla="*/ 2202657 h 2314576"/>
              <a:gd name="connsiteX92" fmla="*/ 1290768 w 2321849"/>
              <a:gd name="connsiteY92" fmla="*/ 2181226 h 2314576"/>
              <a:gd name="connsiteX93" fmla="*/ 1286006 w 2321849"/>
              <a:gd name="connsiteY93" fmla="*/ 2155032 h 2314576"/>
              <a:gd name="connsiteX94" fmla="*/ 1266956 w 2321849"/>
              <a:gd name="connsiteY94" fmla="*/ 2135982 h 2314576"/>
              <a:gd name="connsiteX95" fmla="*/ 1226474 w 2321849"/>
              <a:gd name="connsiteY95" fmla="*/ 2155032 h 2314576"/>
              <a:gd name="connsiteX96" fmla="*/ 1147893 w 2321849"/>
              <a:gd name="connsiteY96" fmla="*/ 2150270 h 2314576"/>
              <a:gd name="connsiteX97" fmla="*/ 1095506 w 2321849"/>
              <a:gd name="connsiteY97" fmla="*/ 2155032 h 2314576"/>
              <a:gd name="connsiteX98" fmla="*/ 1093124 w 2321849"/>
              <a:gd name="connsiteY98" fmla="*/ 2138363 h 2314576"/>
              <a:gd name="connsiteX99" fmla="*/ 1057406 w 2321849"/>
              <a:gd name="connsiteY99" fmla="*/ 2159795 h 2314576"/>
              <a:gd name="connsiteX100" fmla="*/ 1021687 w 2321849"/>
              <a:gd name="connsiteY100" fmla="*/ 2193132 h 2314576"/>
              <a:gd name="connsiteX101" fmla="*/ 997874 w 2321849"/>
              <a:gd name="connsiteY101" fmla="*/ 2221707 h 2314576"/>
              <a:gd name="connsiteX102" fmla="*/ 976443 w 2321849"/>
              <a:gd name="connsiteY102" fmla="*/ 2283620 h 2314576"/>
              <a:gd name="connsiteX103" fmla="*/ 952631 w 2321849"/>
              <a:gd name="connsiteY103" fmla="*/ 2314576 h 2314576"/>
              <a:gd name="connsiteX104" fmla="*/ 931199 w 2321849"/>
              <a:gd name="connsiteY104" fmla="*/ 2307432 h 2314576"/>
              <a:gd name="connsiteX105" fmla="*/ 912149 w 2321849"/>
              <a:gd name="connsiteY105" fmla="*/ 2259807 h 2314576"/>
              <a:gd name="connsiteX106" fmla="*/ 909768 w 2321849"/>
              <a:gd name="connsiteY106" fmla="*/ 2209801 h 2314576"/>
              <a:gd name="connsiteX107" fmla="*/ 893099 w 2321849"/>
              <a:gd name="connsiteY107" fmla="*/ 2181226 h 2314576"/>
              <a:gd name="connsiteX108" fmla="*/ 852618 w 2321849"/>
              <a:gd name="connsiteY108" fmla="*/ 2147888 h 2314576"/>
              <a:gd name="connsiteX109" fmla="*/ 814518 w 2321849"/>
              <a:gd name="connsiteY109" fmla="*/ 2126457 h 2314576"/>
              <a:gd name="connsiteX110" fmla="*/ 795468 w 2321849"/>
              <a:gd name="connsiteY110" fmla="*/ 2097882 h 2314576"/>
              <a:gd name="connsiteX111" fmla="*/ 785943 w 2321849"/>
              <a:gd name="connsiteY111" fmla="*/ 2083595 h 2314576"/>
              <a:gd name="connsiteX112" fmla="*/ 771656 w 2321849"/>
              <a:gd name="connsiteY112" fmla="*/ 2069307 h 2314576"/>
              <a:gd name="connsiteX113" fmla="*/ 757368 w 2321849"/>
              <a:gd name="connsiteY113" fmla="*/ 2066926 h 2314576"/>
              <a:gd name="connsiteX114" fmla="*/ 724031 w 2321849"/>
              <a:gd name="connsiteY114" fmla="*/ 2057401 h 2314576"/>
              <a:gd name="connsiteX115" fmla="*/ 714506 w 2321849"/>
              <a:gd name="connsiteY115" fmla="*/ 2050257 h 2314576"/>
              <a:gd name="connsiteX116" fmla="*/ 714506 w 2321849"/>
              <a:gd name="connsiteY116" fmla="*/ 2050257 h 2314576"/>
              <a:gd name="connsiteX117" fmla="*/ 766893 w 2321849"/>
              <a:gd name="connsiteY117" fmla="*/ 2043113 h 2314576"/>
              <a:gd name="connsiteX118" fmla="*/ 766893 w 2321849"/>
              <a:gd name="connsiteY118" fmla="*/ 2043113 h 2314576"/>
              <a:gd name="connsiteX119" fmla="*/ 797849 w 2321849"/>
              <a:gd name="connsiteY119" fmla="*/ 2033588 h 2314576"/>
              <a:gd name="connsiteX120" fmla="*/ 821662 w 2321849"/>
              <a:gd name="connsiteY120" fmla="*/ 2031207 h 2314576"/>
              <a:gd name="connsiteX121" fmla="*/ 840712 w 2321849"/>
              <a:gd name="connsiteY121" fmla="*/ 2016920 h 2314576"/>
              <a:gd name="connsiteX122" fmla="*/ 804993 w 2321849"/>
              <a:gd name="connsiteY122" fmla="*/ 1981201 h 2314576"/>
              <a:gd name="connsiteX123" fmla="*/ 795468 w 2321849"/>
              <a:gd name="connsiteY123" fmla="*/ 1962151 h 2314576"/>
              <a:gd name="connsiteX124" fmla="*/ 785943 w 2321849"/>
              <a:gd name="connsiteY124" fmla="*/ 1952626 h 2314576"/>
              <a:gd name="connsiteX125" fmla="*/ 766893 w 2321849"/>
              <a:gd name="connsiteY125" fmla="*/ 1943101 h 2314576"/>
              <a:gd name="connsiteX126" fmla="*/ 750224 w 2321849"/>
              <a:gd name="connsiteY126" fmla="*/ 1947863 h 2314576"/>
              <a:gd name="connsiteX127" fmla="*/ 709743 w 2321849"/>
              <a:gd name="connsiteY127" fmla="*/ 1962151 h 2314576"/>
              <a:gd name="connsiteX128" fmla="*/ 716887 w 2321849"/>
              <a:gd name="connsiteY128" fmla="*/ 1931195 h 2314576"/>
              <a:gd name="connsiteX129" fmla="*/ 738318 w 2321849"/>
              <a:gd name="connsiteY129" fmla="*/ 1900238 h 2314576"/>
              <a:gd name="connsiteX130" fmla="*/ 707362 w 2321849"/>
              <a:gd name="connsiteY130" fmla="*/ 1876426 h 2314576"/>
              <a:gd name="connsiteX131" fmla="*/ 685931 w 2321849"/>
              <a:gd name="connsiteY131" fmla="*/ 1862138 h 2314576"/>
              <a:gd name="connsiteX132" fmla="*/ 652593 w 2321849"/>
              <a:gd name="connsiteY132" fmla="*/ 1866901 h 2314576"/>
              <a:gd name="connsiteX133" fmla="*/ 633543 w 2321849"/>
              <a:gd name="connsiteY133" fmla="*/ 1878807 h 2314576"/>
              <a:gd name="connsiteX134" fmla="*/ 609731 w 2321849"/>
              <a:gd name="connsiteY134" fmla="*/ 1905001 h 2314576"/>
              <a:gd name="connsiteX135" fmla="*/ 609731 w 2321849"/>
              <a:gd name="connsiteY135" fmla="*/ 1928813 h 2314576"/>
              <a:gd name="connsiteX136" fmla="*/ 588299 w 2321849"/>
              <a:gd name="connsiteY136" fmla="*/ 1950245 h 2314576"/>
              <a:gd name="connsiteX137" fmla="*/ 552581 w 2321849"/>
              <a:gd name="connsiteY137" fmla="*/ 1959770 h 2314576"/>
              <a:gd name="connsiteX138" fmla="*/ 540674 w 2321849"/>
              <a:gd name="connsiteY138" fmla="*/ 1971676 h 2314576"/>
              <a:gd name="connsiteX139" fmla="*/ 502574 w 2321849"/>
              <a:gd name="connsiteY139" fmla="*/ 1974057 h 2314576"/>
              <a:gd name="connsiteX140" fmla="*/ 454949 w 2321849"/>
              <a:gd name="connsiteY140" fmla="*/ 1983582 h 2314576"/>
              <a:gd name="connsiteX141" fmla="*/ 426374 w 2321849"/>
              <a:gd name="connsiteY141" fmla="*/ 1995488 h 2314576"/>
              <a:gd name="connsiteX142" fmla="*/ 402562 w 2321849"/>
              <a:gd name="connsiteY142" fmla="*/ 1985963 h 2314576"/>
              <a:gd name="connsiteX143" fmla="*/ 376368 w 2321849"/>
              <a:gd name="connsiteY143" fmla="*/ 1981201 h 2314576"/>
              <a:gd name="connsiteX144" fmla="*/ 354937 w 2321849"/>
              <a:gd name="connsiteY144" fmla="*/ 1959770 h 2314576"/>
              <a:gd name="connsiteX145" fmla="*/ 343031 w 2321849"/>
              <a:gd name="connsiteY145" fmla="*/ 1919288 h 2314576"/>
              <a:gd name="connsiteX146" fmla="*/ 350174 w 2321849"/>
              <a:gd name="connsiteY146" fmla="*/ 1878807 h 2314576"/>
              <a:gd name="connsiteX147" fmla="*/ 333506 w 2321849"/>
              <a:gd name="connsiteY147" fmla="*/ 1857376 h 2314576"/>
              <a:gd name="connsiteX148" fmla="*/ 293024 w 2321849"/>
              <a:gd name="connsiteY148" fmla="*/ 1807370 h 2314576"/>
              <a:gd name="connsiteX149" fmla="*/ 250162 w 2321849"/>
              <a:gd name="connsiteY149" fmla="*/ 1814513 h 2314576"/>
              <a:gd name="connsiteX150" fmla="*/ 209681 w 2321849"/>
              <a:gd name="connsiteY150" fmla="*/ 1828801 h 2314576"/>
              <a:gd name="connsiteX151" fmla="*/ 143006 w 2321849"/>
              <a:gd name="connsiteY151" fmla="*/ 1838326 h 2314576"/>
              <a:gd name="connsiteX152" fmla="*/ 97762 w 2321849"/>
              <a:gd name="connsiteY152" fmla="*/ 1835945 h 2314576"/>
              <a:gd name="connsiteX153" fmla="*/ 78712 w 2321849"/>
              <a:gd name="connsiteY153" fmla="*/ 1821657 h 2314576"/>
              <a:gd name="connsiteX154" fmla="*/ 78712 w 2321849"/>
              <a:gd name="connsiteY154" fmla="*/ 1793082 h 2314576"/>
              <a:gd name="connsiteX155" fmla="*/ 107287 w 2321849"/>
              <a:gd name="connsiteY155" fmla="*/ 1771651 h 2314576"/>
              <a:gd name="connsiteX156" fmla="*/ 164437 w 2321849"/>
              <a:gd name="connsiteY156" fmla="*/ 1728788 h 2314576"/>
              <a:gd name="connsiteX157" fmla="*/ 157293 w 2321849"/>
              <a:gd name="connsiteY157" fmla="*/ 1704976 h 2314576"/>
              <a:gd name="connsiteX158" fmla="*/ 135862 w 2321849"/>
              <a:gd name="connsiteY158" fmla="*/ 1695451 h 2314576"/>
              <a:gd name="connsiteX159" fmla="*/ 102524 w 2321849"/>
              <a:gd name="connsiteY159" fmla="*/ 1712120 h 2314576"/>
              <a:gd name="connsiteX160" fmla="*/ 83474 w 2321849"/>
              <a:gd name="connsiteY160" fmla="*/ 1740695 h 2314576"/>
              <a:gd name="connsiteX161" fmla="*/ 130 w 2321849"/>
              <a:gd name="connsiteY161" fmla="*/ 1740695 h 2314576"/>
              <a:gd name="connsiteX162" fmla="*/ 26324 w 2321849"/>
              <a:gd name="connsiteY162" fmla="*/ 0 h 2314576"/>
              <a:gd name="connsiteX163" fmla="*/ 1614618 w 2321849"/>
              <a:gd name="connsiteY163" fmla="*/ 4763 h 2314576"/>
              <a:gd name="connsiteX0" fmla="*/ 1614618 w 2321849"/>
              <a:gd name="connsiteY0" fmla="*/ 4763 h 2314576"/>
              <a:gd name="connsiteX1" fmla="*/ 1690819 w 2321849"/>
              <a:gd name="connsiteY1" fmla="*/ 150021 h 2314576"/>
              <a:gd name="connsiteX2" fmla="*/ 1667007 w 2321849"/>
              <a:gd name="connsiteY2" fmla="*/ 264321 h 2314576"/>
              <a:gd name="connsiteX3" fmla="*/ 1595569 w 2321849"/>
              <a:gd name="connsiteY3" fmla="*/ 359571 h 2314576"/>
              <a:gd name="connsiteX4" fmla="*/ 1562232 w 2321849"/>
              <a:gd name="connsiteY4" fmla="*/ 492921 h 2314576"/>
              <a:gd name="connsiteX5" fmla="*/ 1524132 w 2321849"/>
              <a:gd name="connsiteY5" fmla="*/ 564358 h 2314576"/>
              <a:gd name="connsiteX6" fmla="*/ 1500318 w 2321849"/>
              <a:gd name="connsiteY6" fmla="*/ 673895 h 2314576"/>
              <a:gd name="connsiteX7" fmla="*/ 1457456 w 2321849"/>
              <a:gd name="connsiteY7" fmla="*/ 714376 h 2314576"/>
              <a:gd name="connsiteX8" fmla="*/ 1459837 w 2321849"/>
              <a:gd name="connsiteY8" fmla="*/ 757238 h 2314576"/>
              <a:gd name="connsiteX9" fmla="*/ 1497937 w 2321849"/>
              <a:gd name="connsiteY9" fmla="*/ 785813 h 2314576"/>
              <a:gd name="connsiteX10" fmla="*/ 1547943 w 2321849"/>
              <a:gd name="connsiteY10" fmla="*/ 840582 h 2314576"/>
              <a:gd name="connsiteX11" fmla="*/ 1578899 w 2321849"/>
              <a:gd name="connsiteY11" fmla="*/ 931070 h 2314576"/>
              <a:gd name="connsiteX12" fmla="*/ 1576518 w 2321849"/>
              <a:gd name="connsiteY12" fmla="*/ 1000126 h 2314576"/>
              <a:gd name="connsiteX13" fmla="*/ 1569374 w 2321849"/>
              <a:gd name="connsiteY13" fmla="*/ 1062038 h 2314576"/>
              <a:gd name="connsiteX14" fmla="*/ 1593187 w 2321849"/>
              <a:gd name="connsiteY14" fmla="*/ 1121570 h 2314576"/>
              <a:gd name="connsiteX15" fmla="*/ 1626524 w 2321849"/>
              <a:gd name="connsiteY15" fmla="*/ 1193007 h 2314576"/>
              <a:gd name="connsiteX16" fmla="*/ 1638431 w 2321849"/>
              <a:gd name="connsiteY16" fmla="*/ 1231107 h 2314576"/>
              <a:gd name="connsiteX17" fmla="*/ 1631287 w 2321849"/>
              <a:gd name="connsiteY17" fmla="*/ 1271588 h 2314576"/>
              <a:gd name="connsiteX18" fmla="*/ 1593187 w 2321849"/>
              <a:gd name="connsiteY18" fmla="*/ 1288257 h 2314576"/>
              <a:gd name="connsiteX19" fmla="*/ 1552706 w 2321849"/>
              <a:gd name="connsiteY19" fmla="*/ 1302545 h 2314576"/>
              <a:gd name="connsiteX20" fmla="*/ 1528893 w 2321849"/>
              <a:gd name="connsiteY20" fmla="*/ 1347788 h 2314576"/>
              <a:gd name="connsiteX21" fmla="*/ 1569374 w 2321849"/>
              <a:gd name="connsiteY21" fmla="*/ 1333501 h 2314576"/>
              <a:gd name="connsiteX22" fmla="*/ 1597949 w 2321849"/>
              <a:gd name="connsiteY22" fmla="*/ 1321595 h 2314576"/>
              <a:gd name="connsiteX23" fmla="*/ 1605093 w 2321849"/>
              <a:gd name="connsiteY23" fmla="*/ 1366838 h 2314576"/>
              <a:gd name="connsiteX24" fmla="*/ 1628906 w 2321849"/>
              <a:gd name="connsiteY24" fmla="*/ 1383507 h 2314576"/>
              <a:gd name="connsiteX25" fmla="*/ 1676531 w 2321849"/>
              <a:gd name="connsiteY25" fmla="*/ 1371601 h 2314576"/>
              <a:gd name="connsiteX26" fmla="*/ 1688437 w 2321849"/>
              <a:gd name="connsiteY26" fmla="*/ 1393032 h 2314576"/>
              <a:gd name="connsiteX27" fmla="*/ 1745587 w 2321849"/>
              <a:gd name="connsiteY27" fmla="*/ 1383507 h 2314576"/>
              <a:gd name="connsiteX28" fmla="*/ 1745587 w 2321849"/>
              <a:gd name="connsiteY28" fmla="*/ 1412082 h 2314576"/>
              <a:gd name="connsiteX29" fmla="*/ 1774162 w 2321849"/>
              <a:gd name="connsiteY29" fmla="*/ 1423988 h 2314576"/>
              <a:gd name="connsiteX30" fmla="*/ 1776543 w 2321849"/>
              <a:gd name="connsiteY30" fmla="*/ 1457326 h 2314576"/>
              <a:gd name="connsiteX31" fmla="*/ 1783687 w 2321849"/>
              <a:gd name="connsiteY31" fmla="*/ 1490663 h 2314576"/>
              <a:gd name="connsiteX32" fmla="*/ 1828931 w 2321849"/>
              <a:gd name="connsiteY32" fmla="*/ 1514476 h 2314576"/>
              <a:gd name="connsiteX33" fmla="*/ 1869412 w 2321849"/>
              <a:gd name="connsiteY33" fmla="*/ 1509713 h 2314576"/>
              <a:gd name="connsiteX34" fmla="*/ 1850362 w 2321849"/>
              <a:gd name="connsiteY34" fmla="*/ 1554957 h 2314576"/>
              <a:gd name="connsiteX35" fmla="*/ 1843218 w 2321849"/>
              <a:gd name="connsiteY35" fmla="*/ 1588295 h 2314576"/>
              <a:gd name="connsiteX36" fmla="*/ 1843218 w 2321849"/>
              <a:gd name="connsiteY36" fmla="*/ 1588295 h 2314576"/>
              <a:gd name="connsiteX37" fmla="*/ 1890843 w 2321849"/>
              <a:gd name="connsiteY37" fmla="*/ 1652588 h 2314576"/>
              <a:gd name="connsiteX38" fmla="*/ 1933706 w 2321849"/>
              <a:gd name="connsiteY38" fmla="*/ 1740695 h 2314576"/>
              <a:gd name="connsiteX39" fmla="*/ 1978949 w 2321849"/>
              <a:gd name="connsiteY39" fmla="*/ 1781176 h 2314576"/>
              <a:gd name="connsiteX40" fmla="*/ 2024193 w 2321849"/>
              <a:gd name="connsiteY40" fmla="*/ 1814513 h 2314576"/>
              <a:gd name="connsiteX41" fmla="*/ 2081343 w 2321849"/>
              <a:gd name="connsiteY41" fmla="*/ 1852613 h 2314576"/>
              <a:gd name="connsiteX42" fmla="*/ 2117062 w 2321849"/>
              <a:gd name="connsiteY42" fmla="*/ 1902620 h 2314576"/>
              <a:gd name="connsiteX43" fmla="*/ 2157543 w 2321849"/>
              <a:gd name="connsiteY43" fmla="*/ 1926432 h 2314576"/>
              <a:gd name="connsiteX44" fmla="*/ 2212312 w 2321849"/>
              <a:gd name="connsiteY44" fmla="*/ 1955007 h 2314576"/>
              <a:gd name="connsiteX45" fmla="*/ 2264699 w 2321849"/>
              <a:gd name="connsiteY45" fmla="*/ 1993107 h 2314576"/>
              <a:gd name="connsiteX46" fmla="*/ 2309943 w 2321849"/>
              <a:gd name="connsiteY46" fmla="*/ 2038351 h 2314576"/>
              <a:gd name="connsiteX47" fmla="*/ 2321849 w 2321849"/>
              <a:gd name="connsiteY47" fmla="*/ 2074070 h 2314576"/>
              <a:gd name="connsiteX48" fmla="*/ 2286131 w 2321849"/>
              <a:gd name="connsiteY48" fmla="*/ 2090738 h 2314576"/>
              <a:gd name="connsiteX49" fmla="*/ 2217074 w 2321849"/>
              <a:gd name="connsiteY49" fmla="*/ 2085976 h 2314576"/>
              <a:gd name="connsiteX50" fmla="*/ 2171831 w 2321849"/>
              <a:gd name="connsiteY50" fmla="*/ 2064545 h 2314576"/>
              <a:gd name="connsiteX51" fmla="*/ 2131349 w 2321849"/>
              <a:gd name="connsiteY51" fmla="*/ 2028826 h 2314576"/>
              <a:gd name="connsiteX52" fmla="*/ 2102774 w 2321849"/>
              <a:gd name="connsiteY52" fmla="*/ 2047876 h 2314576"/>
              <a:gd name="connsiteX53" fmla="*/ 2071818 w 2321849"/>
              <a:gd name="connsiteY53" fmla="*/ 2016920 h 2314576"/>
              <a:gd name="connsiteX54" fmla="*/ 2038481 w 2321849"/>
              <a:gd name="connsiteY54" fmla="*/ 1993107 h 2314576"/>
              <a:gd name="connsiteX55" fmla="*/ 2019431 w 2321849"/>
              <a:gd name="connsiteY55" fmla="*/ 1995488 h 2314576"/>
              <a:gd name="connsiteX56" fmla="*/ 1983712 w 2321849"/>
              <a:gd name="connsiteY56" fmla="*/ 1978820 h 2314576"/>
              <a:gd name="connsiteX57" fmla="*/ 1964662 w 2321849"/>
              <a:gd name="connsiteY57" fmla="*/ 1983582 h 2314576"/>
              <a:gd name="connsiteX58" fmla="*/ 1936087 w 2321849"/>
              <a:gd name="connsiteY58" fmla="*/ 2000251 h 2314576"/>
              <a:gd name="connsiteX59" fmla="*/ 1926562 w 2321849"/>
              <a:gd name="connsiteY59" fmla="*/ 1966913 h 2314576"/>
              <a:gd name="connsiteX60" fmla="*/ 1919418 w 2321849"/>
              <a:gd name="connsiteY60" fmla="*/ 1931195 h 2314576"/>
              <a:gd name="connsiteX61" fmla="*/ 1907512 w 2321849"/>
              <a:gd name="connsiteY61" fmla="*/ 1916907 h 2314576"/>
              <a:gd name="connsiteX62" fmla="*/ 1883699 w 2321849"/>
              <a:gd name="connsiteY62" fmla="*/ 1931195 h 2314576"/>
              <a:gd name="connsiteX63" fmla="*/ 1850362 w 2321849"/>
              <a:gd name="connsiteY63" fmla="*/ 1924051 h 2314576"/>
              <a:gd name="connsiteX64" fmla="*/ 1805118 w 2321849"/>
              <a:gd name="connsiteY64" fmla="*/ 1928813 h 2314576"/>
              <a:gd name="connsiteX65" fmla="*/ 1797974 w 2321849"/>
              <a:gd name="connsiteY65" fmla="*/ 1907382 h 2314576"/>
              <a:gd name="connsiteX66" fmla="*/ 1793212 w 2321849"/>
              <a:gd name="connsiteY66" fmla="*/ 1878807 h 2314576"/>
              <a:gd name="connsiteX67" fmla="*/ 1783687 w 2321849"/>
              <a:gd name="connsiteY67" fmla="*/ 1864520 h 2314576"/>
              <a:gd name="connsiteX68" fmla="*/ 1764637 w 2321849"/>
              <a:gd name="connsiteY68" fmla="*/ 1900238 h 2314576"/>
              <a:gd name="connsiteX69" fmla="*/ 1740824 w 2321849"/>
              <a:gd name="connsiteY69" fmla="*/ 1902620 h 2314576"/>
              <a:gd name="connsiteX70" fmla="*/ 1728918 w 2321849"/>
              <a:gd name="connsiteY70" fmla="*/ 1931195 h 2314576"/>
              <a:gd name="connsiteX71" fmla="*/ 1669387 w 2321849"/>
              <a:gd name="connsiteY71" fmla="*/ 1947863 h 2314576"/>
              <a:gd name="connsiteX72" fmla="*/ 1633668 w 2321849"/>
              <a:gd name="connsiteY72" fmla="*/ 1957388 h 2314576"/>
              <a:gd name="connsiteX73" fmla="*/ 1612237 w 2321849"/>
              <a:gd name="connsiteY73" fmla="*/ 1993107 h 2314576"/>
              <a:gd name="connsiteX74" fmla="*/ 1614618 w 2321849"/>
              <a:gd name="connsiteY74" fmla="*/ 2043113 h 2314576"/>
              <a:gd name="connsiteX75" fmla="*/ 1595568 w 2321849"/>
              <a:gd name="connsiteY75" fmla="*/ 2085976 h 2314576"/>
              <a:gd name="connsiteX76" fmla="*/ 1562231 w 2321849"/>
              <a:gd name="connsiteY76" fmla="*/ 2081213 h 2314576"/>
              <a:gd name="connsiteX77" fmla="*/ 1536037 w 2321849"/>
              <a:gd name="connsiteY77" fmla="*/ 2035970 h 2314576"/>
              <a:gd name="connsiteX78" fmla="*/ 1514606 w 2321849"/>
              <a:gd name="connsiteY78" fmla="*/ 2021682 h 2314576"/>
              <a:gd name="connsiteX79" fmla="*/ 1464599 w 2321849"/>
              <a:gd name="connsiteY79" fmla="*/ 2040732 h 2314576"/>
              <a:gd name="connsiteX80" fmla="*/ 1462218 w 2321849"/>
              <a:gd name="connsiteY80" fmla="*/ 2100263 h 2314576"/>
              <a:gd name="connsiteX81" fmla="*/ 1447931 w 2321849"/>
              <a:gd name="connsiteY81" fmla="*/ 2114551 h 2314576"/>
              <a:gd name="connsiteX82" fmla="*/ 1428881 w 2321849"/>
              <a:gd name="connsiteY82" fmla="*/ 2100263 h 2314576"/>
              <a:gd name="connsiteX83" fmla="*/ 1412212 w 2321849"/>
              <a:gd name="connsiteY83" fmla="*/ 2085976 h 2314576"/>
              <a:gd name="connsiteX84" fmla="*/ 1386018 w 2321849"/>
              <a:gd name="connsiteY84" fmla="*/ 2102645 h 2314576"/>
              <a:gd name="connsiteX85" fmla="*/ 1381256 w 2321849"/>
              <a:gd name="connsiteY85" fmla="*/ 2162176 h 2314576"/>
              <a:gd name="connsiteX86" fmla="*/ 1374112 w 2321849"/>
              <a:gd name="connsiteY86" fmla="*/ 2214563 h 2314576"/>
              <a:gd name="connsiteX87" fmla="*/ 1347918 w 2321849"/>
              <a:gd name="connsiteY87" fmla="*/ 2238376 h 2314576"/>
              <a:gd name="connsiteX88" fmla="*/ 1324106 w 2321849"/>
              <a:gd name="connsiteY88" fmla="*/ 2226470 h 2314576"/>
              <a:gd name="connsiteX89" fmla="*/ 1309818 w 2321849"/>
              <a:gd name="connsiteY89" fmla="*/ 2257426 h 2314576"/>
              <a:gd name="connsiteX90" fmla="*/ 1288387 w 2321849"/>
              <a:gd name="connsiteY90" fmla="*/ 2262188 h 2314576"/>
              <a:gd name="connsiteX91" fmla="*/ 1264574 w 2321849"/>
              <a:gd name="connsiteY91" fmla="*/ 2235995 h 2314576"/>
              <a:gd name="connsiteX92" fmla="*/ 1288387 w 2321849"/>
              <a:gd name="connsiteY92" fmla="*/ 2202657 h 2314576"/>
              <a:gd name="connsiteX93" fmla="*/ 1290768 w 2321849"/>
              <a:gd name="connsiteY93" fmla="*/ 2181226 h 2314576"/>
              <a:gd name="connsiteX94" fmla="*/ 1286006 w 2321849"/>
              <a:gd name="connsiteY94" fmla="*/ 2155032 h 2314576"/>
              <a:gd name="connsiteX95" fmla="*/ 1266956 w 2321849"/>
              <a:gd name="connsiteY95" fmla="*/ 2135982 h 2314576"/>
              <a:gd name="connsiteX96" fmla="*/ 1226474 w 2321849"/>
              <a:gd name="connsiteY96" fmla="*/ 2155032 h 2314576"/>
              <a:gd name="connsiteX97" fmla="*/ 1147893 w 2321849"/>
              <a:gd name="connsiteY97" fmla="*/ 2150270 h 2314576"/>
              <a:gd name="connsiteX98" fmla="*/ 1095506 w 2321849"/>
              <a:gd name="connsiteY98" fmla="*/ 2155032 h 2314576"/>
              <a:gd name="connsiteX99" fmla="*/ 1093124 w 2321849"/>
              <a:gd name="connsiteY99" fmla="*/ 2138363 h 2314576"/>
              <a:gd name="connsiteX100" fmla="*/ 1057406 w 2321849"/>
              <a:gd name="connsiteY100" fmla="*/ 2159795 h 2314576"/>
              <a:gd name="connsiteX101" fmla="*/ 1021687 w 2321849"/>
              <a:gd name="connsiteY101" fmla="*/ 2193132 h 2314576"/>
              <a:gd name="connsiteX102" fmla="*/ 997874 w 2321849"/>
              <a:gd name="connsiteY102" fmla="*/ 2221707 h 2314576"/>
              <a:gd name="connsiteX103" fmla="*/ 976443 w 2321849"/>
              <a:gd name="connsiteY103" fmla="*/ 2283620 h 2314576"/>
              <a:gd name="connsiteX104" fmla="*/ 952631 w 2321849"/>
              <a:gd name="connsiteY104" fmla="*/ 2314576 h 2314576"/>
              <a:gd name="connsiteX105" fmla="*/ 931199 w 2321849"/>
              <a:gd name="connsiteY105" fmla="*/ 2307432 h 2314576"/>
              <a:gd name="connsiteX106" fmla="*/ 912149 w 2321849"/>
              <a:gd name="connsiteY106" fmla="*/ 2259807 h 2314576"/>
              <a:gd name="connsiteX107" fmla="*/ 909768 w 2321849"/>
              <a:gd name="connsiteY107" fmla="*/ 2209801 h 2314576"/>
              <a:gd name="connsiteX108" fmla="*/ 893099 w 2321849"/>
              <a:gd name="connsiteY108" fmla="*/ 2181226 h 2314576"/>
              <a:gd name="connsiteX109" fmla="*/ 852618 w 2321849"/>
              <a:gd name="connsiteY109" fmla="*/ 2147888 h 2314576"/>
              <a:gd name="connsiteX110" fmla="*/ 814518 w 2321849"/>
              <a:gd name="connsiteY110" fmla="*/ 2126457 h 2314576"/>
              <a:gd name="connsiteX111" fmla="*/ 795468 w 2321849"/>
              <a:gd name="connsiteY111" fmla="*/ 2097882 h 2314576"/>
              <a:gd name="connsiteX112" fmla="*/ 785943 w 2321849"/>
              <a:gd name="connsiteY112" fmla="*/ 2083595 h 2314576"/>
              <a:gd name="connsiteX113" fmla="*/ 771656 w 2321849"/>
              <a:gd name="connsiteY113" fmla="*/ 2069307 h 2314576"/>
              <a:gd name="connsiteX114" fmla="*/ 757368 w 2321849"/>
              <a:gd name="connsiteY114" fmla="*/ 2066926 h 2314576"/>
              <a:gd name="connsiteX115" fmla="*/ 724031 w 2321849"/>
              <a:gd name="connsiteY115" fmla="*/ 2057401 h 2314576"/>
              <a:gd name="connsiteX116" fmla="*/ 714506 w 2321849"/>
              <a:gd name="connsiteY116" fmla="*/ 2050257 h 2314576"/>
              <a:gd name="connsiteX117" fmla="*/ 714506 w 2321849"/>
              <a:gd name="connsiteY117" fmla="*/ 2050257 h 2314576"/>
              <a:gd name="connsiteX118" fmla="*/ 766893 w 2321849"/>
              <a:gd name="connsiteY118" fmla="*/ 2043113 h 2314576"/>
              <a:gd name="connsiteX119" fmla="*/ 766893 w 2321849"/>
              <a:gd name="connsiteY119" fmla="*/ 2043113 h 2314576"/>
              <a:gd name="connsiteX120" fmla="*/ 797849 w 2321849"/>
              <a:gd name="connsiteY120" fmla="*/ 2033588 h 2314576"/>
              <a:gd name="connsiteX121" fmla="*/ 821662 w 2321849"/>
              <a:gd name="connsiteY121" fmla="*/ 2031207 h 2314576"/>
              <a:gd name="connsiteX122" fmla="*/ 840712 w 2321849"/>
              <a:gd name="connsiteY122" fmla="*/ 2016920 h 2314576"/>
              <a:gd name="connsiteX123" fmla="*/ 804993 w 2321849"/>
              <a:gd name="connsiteY123" fmla="*/ 1981201 h 2314576"/>
              <a:gd name="connsiteX124" fmla="*/ 795468 w 2321849"/>
              <a:gd name="connsiteY124" fmla="*/ 1962151 h 2314576"/>
              <a:gd name="connsiteX125" fmla="*/ 785943 w 2321849"/>
              <a:gd name="connsiteY125" fmla="*/ 1952626 h 2314576"/>
              <a:gd name="connsiteX126" fmla="*/ 766893 w 2321849"/>
              <a:gd name="connsiteY126" fmla="*/ 1943101 h 2314576"/>
              <a:gd name="connsiteX127" fmla="*/ 750224 w 2321849"/>
              <a:gd name="connsiteY127" fmla="*/ 1947863 h 2314576"/>
              <a:gd name="connsiteX128" fmla="*/ 709743 w 2321849"/>
              <a:gd name="connsiteY128" fmla="*/ 1962151 h 2314576"/>
              <a:gd name="connsiteX129" fmla="*/ 716887 w 2321849"/>
              <a:gd name="connsiteY129" fmla="*/ 1931195 h 2314576"/>
              <a:gd name="connsiteX130" fmla="*/ 738318 w 2321849"/>
              <a:gd name="connsiteY130" fmla="*/ 1900238 h 2314576"/>
              <a:gd name="connsiteX131" fmla="*/ 707362 w 2321849"/>
              <a:gd name="connsiteY131" fmla="*/ 1876426 h 2314576"/>
              <a:gd name="connsiteX132" fmla="*/ 685931 w 2321849"/>
              <a:gd name="connsiteY132" fmla="*/ 1862138 h 2314576"/>
              <a:gd name="connsiteX133" fmla="*/ 652593 w 2321849"/>
              <a:gd name="connsiteY133" fmla="*/ 1866901 h 2314576"/>
              <a:gd name="connsiteX134" fmla="*/ 633543 w 2321849"/>
              <a:gd name="connsiteY134" fmla="*/ 1878807 h 2314576"/>
              <a:gd name="connsiteX135" fmla="*/ 609731 w 2321849"/>
              <a:gd name="connsiteY135" fmla="*/ 1905001 h 2314576"/>
              <a:gd name="connsiteX136" fmla="*/ 609731 w 2321849"/>
              <a:gd name="connsiteY136" fmla="*/ 1928813 h 2314576"/>
              <a:gd name="connsiteX137" fmla="*/ 588299 w 2321849"/>
              <a:gd name="connsiteY137" fmla="*/ 1950245 h 2314576"/>
              <a:gd name="connsiteX138" fmla="*/ 552581 w 2321849"/>
              <a:gd name="connsiteY138" fmla="*/ 1959770 h 2314576"/>
              <a:gd name="connsiteX139" fmla="*/ 540674 w 2321849"/>
              <a:gd name="connsiteY139" fmla="*/ 1971676 h 2314576"/>
              <a:gd name="connsiteX140" fmla="*/ 502574 w 2321849"/>
              <a:gd name="connsiteY140" fmla="*/ 1974057 h 2314576"/>
              <a:gd name="connsiteX141" fmla="*/ 454949 w 2321849"/>
              <a:gd name="connsiteY141" fmla="*/ 1983582 h 2314576"/>
              <a:gd name="connsiteX142" fmla="*/ 426374 w 2321849"/>
              <a:gd name="connsiteY142" fmla="*/ 1995488 h 2314576"/>
              <a:gd name="connsiteX143" fmla="*/ 402562 w 2321849"/>
              <a:gd name="connsiteY143" fmla="*/ 1985963 h 2314576"/>
              <a:gd name="connsiteX144" fmla="*/ 376368 w 2321849"/>
              <a:gd name="connsiteY144" fmla="*/ 1981201 h 2314576"/>
              <a:gd name="connsiteX145" fmla="*/ 354937 w 2321849"/>
              <a:gd name="connsiteY145" fmla="*/ 1959770 h 2314576"/>
              <a:gd name="connsiteX146" fmla="*/ 343031 w 2321849"/>
              <a:gd name="connsiteY146" fmla="*/ 1919288 h 2314576"/>
              <a:gd name="connsiteX147" fmla="*/ 350174 w 2321849"/>
              <a:gd name="connsiteY147" fmla="*/ 1878807 h 2314576"/>
              <a:gd name="connsiteX148" fmla="*/ 333506 w 2321849"/>
              <a:gd name="connsiteY148" fmla="*/ 1857376 h 2314576"/>
              <a:gd name="connsiteX149" fmla="*/ 293024 w 2321849"/>
              <a:gd name="connsiteY149" fmla="*/ 1807370 h 2314576"/>
              <a:gd name="connsiteX150" fmla="*/ 250162 w 2321849"/>
              <a:gd name="connsiteY150" fmla="*/ 1814513 h 2314576"/>
              <a:gd name="connsiteX151" fmla="*/ 209681 w 2321849"/>
              <a:gd name="connsiteY151" fmla="*/ 1828801 h 2314576"/>
              <a:gd name="connsiteX152" fmla="*/ 143006 w 2321849"/>
              <a:gd name="connsiteY152" fmla="*/ 1838326 h 2314576"/>
              <a:gd name="connsiteX153" fmla="*/ 97762 w 2321849"/>
              <a:gd name="connsiteY153" fmla="*/ 1835945 h 2314576"/>
              <a:gd name="connsiteX154" fmla="*/ 78712 w 2321849"/>
              <a:gd name="connsiteY154" fmla="*/ 1821657 h 2314576"/>
              <a:gd name="connsiteX155" fmla="*/ 78712 w 2321849"/>
              <a:gd name="connsiteY155" fmla="*/ 1793082 h 2314576"/>
              <a:gd name="connsiteX156" fmla="*/ 107287 w 2321849"/>
              <a:gd name="connsiteY156" fmla="*/ 1771651 h 2314576"/>
              <a:gd name="connsiteX157" fmla="*/ 164437 w 2321849"/>
              <a:gd name="connsiteY157" fmla="*/ 1728788 h 2314576"/>
              <a:gd name="connsiteX158" fmla="*/ 157293 w 2321849"/>
              <a:gd name="connsiteY158" fmla="*/ 1704976 h 2314576"/>
              <a:gd name="connsiteX159" fmla="*/ 135862 w 2321849"/>
              <a:gd name="connsiteY159" fmla="*/ 1695451 h 2314576"/>
              <a:gd name="connsiteX160" fmla="*/ 102524 w 2321849"/>
              <a:gd name="connsiteY160" fmla="*/ 1712120 h 2314576"/>
              <a:gd name="connsiteX161" fmla="*/ 83474 w 2321849"/>
              <a:gd name="connsiteY161" fmla="*/ 1740695 h 2314576"/>
              <a:gd name="connsiteX162" fmla="*/ 130 w 2321849"/>
              <a:gd name="connsiteY162" fmla="*/ 1740695 h 2314576"/>
              <a:gd name="connsiteX163" fmla="*/ 26324 w 2321849"/>
              <a:gd name="connsiteY163" fmla="*/ 0 h 2314576"/>
              <a:gd name="connsiteX164" fmla="*/ 1614618 w 2321849"/>
              <a:gd name="connsiteY164" fmla="*/ 4763 h 2314576"/>
              <a:gd name="connsiteX0" fmla="*/ 1614618 w 2321849"/>
              <a:gd name="connsiteY0" fmla="*/ 4763 h 2314576"/>
              <a:gd name="connsiteX1" fmla="*/ 1676532 w 2321849"/>
              <a:gd name="connsiteY1" fmla="*/ 35721 h 2314576"/>
              <a:gd name="connsiteX2" fmla="*/ 1690819 w 2321849"/>
              <a:gd name="connsiteY2" fmla="*/ 150021 h 2314576"/>
              <a:gd name="connsiteX3" fmla="*/ 1667007 w 2321849"/>
              <a:gd name="connsiteY3" fmla="*/ 264321 h 2314576"/>
              <a:gd name="connsiteX4" fmla="*/ 1595569 w 2321849"/>
              <a:gd name="connsiteY4" fmla="*/ 359571 h 2314576"/>
              <a:gd name="connsiteX5" fmla="*/ 1562232 w 2321849"/>
              <a:gd name="connsiteY5" fmla="*/ 492921 h 2314576"/>
              <a:gd name="connsiteX6" fmla="*/ 1524132 w 2321849"/>
              <a:gd name="connsiteY6" fmla="*/ 564358 h 2314576"/>
              <a:gd name="connsiteX7" fmla="*/ 1500318 w 2321849"/>
              <a:gd name="connsiteY7" fmla="*/ 673895 h 2314576"/>
              <a:gd name="connsiteX8" fmla="*/ 1457456 w 2321849"/>
              <a:gd name="connsiteY8" fmla="*/ 714376 h 2314576"/>
              <a:gd name="connsiteX9" fmla="*/ 1459837 w 2321849"/>
              <a:gd name="connsiteY9" fmla="*/ 757238 h 2314576"/>
              <a:gd name="connsiteX10" fmla="*/ 1497937 w 2321849"/>
              <a:gd name="connsiteY10" fmla="*/ 785813 h 2314576"/>
              <a:gd name="connsiteX11" fmla="*/ 1547943 w 2321849"/>
              <a:gd name="connsiteY11" fmla="*/ 840582 h 2314576"/>
              <a:gd name="connsiteX12" fmla="*/ 1578899 w 2321849"/>
              <a:gd name="connsiteY12" fmla="*/ 931070 h 2314576"/>
              <a:gd name="connsiteX13" fmla="*/ 1576518 w 2321849"/>
              <a:gd name="connsiteY13" fmla="*/ 1000126 h 2314576"/>
              <a:gd name="connsiteX14" fmla="*/ 1569374 w 2321849"/>
              <a:gd name="connsiteY14" fmla="*/ 1062038 h 2314576"/>
              <a:gd name="connsiteX15" fmla="*/ 1593187 w 2321849"/>
              <a:gd name="connsiteY15" fmla="*/ 1121570 h 2314576"/>
              <a:gd name="connsiteX16" fmla="*/ 1626524 w 2321849"/>
              <a:gd name="connsiteY16" fmla="*/ 1193007 h 2314576"/>
              <a:gd name="connsiteX17" fmla="*/ 1638431 w 2321849"/>
              <a:gd name="connsiteY17" fmla="*/ 1231107 h 2314576"/>
              <a:gd name="connsiteX18" fmla="*/ 1631287 w 2321849"/>
              <a:gd name="connsiteY18" fmla="*/ 1271588 h 2314576"/>
              <a:gd name="connsiteX19" fmla="*/ 1593187 w 2321849"/>
              <a:gd name="connsiteY19" fmla="*/ 1288257 h 2314576"/>
              <a:gd name="connsiteX20" fmla="*/ 1552706 w 2321849"/>
              <a:gd name="connsiteY20" fmla="*/ 1302545 h 2314576"/>
              <a:gd name="connsiteX21" fmla="*/ 1528893 w 2321849"/>
              <a:gd name="connsiteY21" fmla="*/ 1347788 h 2314576"/>
              <a:gd name="connsiteX22" fmla="*/ 1569374 w 2321849"/>
              <a:gd name="connsiteY22" fmla="*/ 1333501 h 2314576"/>
              <a:gd name="connsiteX23" fmla="*/ 1597949 w 2321849"/>
              <a:gd name="connsiteY23" fmla="*/ 1321595 h 2314576"/>
              <a:gd name="connsiteX24" fmla="*/ 1605093 w 2321849"/>
              <a:gd name="connsiteY24" fmla="*/ 1366838 h 2314576"/>
              <a:gd name="connsiteX25" fmla="*/ 1628906 w 2321849"/>
              <a:gd name="connsiteY25" fmla="*/ 1383507 h 2314576"/>
              <a:gd name="connsiteX26" fmla="*/ 1676531 w 2321849"/>
              <a:gd name="connsiteY26" fmla="*/ 1371601 h 2314576"/>
              <a:gd name="connsiteX27" fmla="*/ 1688437 w 2321849"/>
              <a:gd name="connsiteY27" fmla="*/ 1393032 h 2314576"/>
              <a:gd name="connsiteX28" fmla="*/ 1745587 w 2321849"/>
              <a:gd name="connsiteY28" fmla="*/ 1383507 h 2314576"/>
              <a:gd name="connsiteX29" fmla="*/ 1745587 w 2321849"/>
              <a:gd name="connsiteY29" fmla="*/ 1412082 h 2314576"/>
              <a:gd name="connsiteX30" fmla="*/ 1774162 w 2321849"/>
              <a:gd name="connsiteY30" fmla="*/ 1423988 h 2314576"/>
              <a:gd name="connsiteX31" fmla="*/ 1776543 w 2321849"/>
              <a:gd name="connsiteY31" fmla="*/ 1457326 h 2314576"/>
              <a:gd name="connsiteX32" fmla="*/ 1783687 w 2321849"/>
              <a:gd name="connsiteY32" fmla="*/ 1490663 h 2314576"/>
              <a:gd name="connsiteX33" fmla="*/ 1828931 w 2321849"/>
              <a:gd name="connsiteY33" fmla="*/ 1514476 h 2314576"/>
              <a:gd name="connsiteX34" fmla="*/ 1869412 w 2321849"/>
              <a:gd name="connsiteY34" fmla="*/ 1509713 h 2314576"/>
              <a:gd name="connsiteX35" fmla="*/ 1850362 w 2321849"/>
              <a:gd name="connsiteY35" fmla="*/ 1554957 h 2314576"/>
              <a:gd name="connsiteX36" fmla="*/ 1843218 w 2321849"/>
              <a:gd name="connsiteY36" fmla="*/ 1588295 h 2314576"/>
              <a:gd name="connsiteX37" fmla="*/ 1843218 w 2321849"/>
              <a:gd name="connsiteY37" fmla="*/ 1588295 h 2314576"/>
              <a:gd name="connsiteX38" fmla="*/ 1890843 w 2321849"/>
              <a:gd name="connsiteY38" fmla="*/ 1652588 h 2314576"/>
              <a:gd name="connsiteX39" fmla="*/ 1933706 w 2321849"/>
              <a:gd name="connsiteY39" fmla="*/ 1740695 h 2314576"/>
              <a:gd name="connsiteX40" fmla="*/ 1978949 w 2321849"/>
              <a:gd name="connsiteY40" fmla="*/ 1781176 h 2314576"/>
              <a:gd name="connsiteX41" fmla="*/ 2024193 w 2321849"/>
              <a:gd name="connsiteY41" fmla="*/ 1814513 h 2314576"/>
              <a:gd name="connsiteX42" fmla="*/ 2081343 w 2321849"/>
              <a:gd name="connsiteY42" fmla="*/ 1852613 h 2314576"/>
              <a:gd name="connsiteX43" fmla="*/ 2117062 w 2321849"/>
              <a:gd name="connsiteY43" fmla="*/ 1902620 h 2314576"/>
              <a:gd name="connsiteX44" fmla="*/ 2157543 w 2321849"/>
              <a:gd name="connsiteY44" fmla="*/ 1926432 h 2314576"/>
              <a:gd name="connsiteX45" fmla="*/ 2212312 w 2321849"/>
              <a:gd name="connsiteY45" fmla="*/ 1955007 h 2314576"/>
              <a:gd name="connsiteX46" fmla="*/ 2264699 w 2321849"/>
              <a:gd name="connsiteY46" fmla="*/ 1993107 h 2314576"/>
              <a:gd name="connsiteX47" fmla="*/ 2309943 w 2321849"/>
              <a:gd name="connsiteY47" fmla="*/ 2038351 h 2314576"/>
              <a:gd name="connsiteX48" fmla="*/ 2321849 w 2321849"/>
              <a:gd name="connsiteY48" fmla="*/ 2074070 h 2314576"/>
              <a:gd name="connsiteX49" fmla="*/ 2286131 w 2321849"/>
              <a:gd name="connsiteY49" fmla="*/ 2090738 h 2314576"/>
              <a:gd name="connsiteX50" fmla="*/ 2217074 w 2321849"/>
              <a:gd name="connsiteY50" fmla="*/ 2085976 h 2314576"/>
              <a:gd name="connsiteX51" fmla="*/ 2171831 w 2321849"/>
              <a:gd name="connsiteY51" fmla="*/ 2064545 h 2314576"/>
              <a:gd name="connsiteX52" fmla="*/ 2131349 w 2321849"/>
              <a:gd name="connsiteY52" fmla="*/ 2028826 h 2314576"/>
              <a:gd name="connsiteX53" fmla="*/ 2102774 w 2321849"/>
              <a:gd name="connsiteY53" fmla="*/ 2047876 h 2314576"/>
              <a:gd name="connsiteX54" fmla="*/ 2071818 w 2321849"/>
              <a:gd name="connsiteY54" fmla="*/ 2016920 h 2314576"/>
              <a:gd name="connsiteX55" fmla="*/ 2038481 w 2321849"/>
              <a:gd name="connsiteY55" fmla="*/ 1993107 h 2314576"/>
              <a:gd name="connsiteX56" fmla="*/ 2019431 w 2321849"/>
              <a:gd name="connsiteY56" fmla="*/ 1995488 h 2314576"/>
              <a:gd name="connsiteX57" fmla="*/ 1983712 w 2321849"/>
              <a:gd name="connsiteY57" fmla="*/ 1978820 h 2314576"/>
              <a:gd name="connsiteX58" fmla="*/ 1964662 w 2321849"/>
              <a:gd name="connsiteY58" fmla="*/ 1983582 h 2314576"/>
              <a:gd name="connsiteX59" fmla="*/ 1936087 w 2321849"/>
              <a:gd name="connsiteY59" fmla="*/ 2000251 h 2314576"/>
              <a:gd name="connsiteX60" fmla="*/ 1926562 w 2321849"/>
              <a:gd name="connsiteY60" fmla="*/ 1966913 h 2314576"/>
              <a:gd name="connsiteX61" fmla="*/ 1919418 w 2321849"/>
              <a:gd name="connsiteY61" fmla="*/ 1931195 h 2314576"/>
              <a:gd name="connsiteX62" fmla="*/ 1907512 w 2321849"/>
              <a:gd name="connsiteY62" fmla="*/ 1916907 h 2314576"/>
              <a:gd name="connsiteX63" fmla="*/ 1883699 w 2321849"/>
              <a:gd name="connsiteY63" fmla="*/ 1931195 h 2314576"/>
              <a:gd name="connsiteX64" fmla="*/ 1850362 w 2321849"/>
              <a:gd name="connsiteY64" fmla="*/ 1924051 h 2314576"/>
              <a:gd name="connsiteX65" fmla="*/ 1805118 w 2321849"/>
              <a:gd name="connsiteY65" fmla="*/ 1928813 h 2314576"/>
              <a:gd name="connsiteX66" fmla="*/ 1797974 w 2321849"/>
              <a:gd name="connsiteY66" fmla="*/ 1907382 h 2314576"/>
              <a:gd name="connsiteX67" fmla="*/ 1793212 w 2321849"/>
              <a:gd name="connsiteY67" fmla="*/ 1878807 h 2314576"/>
              <a:gd name="connsiteX68" fmla="*/ 1783687 w 2321849"/>
              <a:gd name="connsiteY68" fmla="*/ 1864520 h 2314576"/>
              <a:gd name="connsiteX69" fmla="*/ 1764637 w 2321849"/>
              <a:gd name="connsiteY69" fmla="*/ 1900238 h 2314576"/>
              <a:gd name="connsiteX70" fmla="*/ 1740824 w 2321849"/>
              <a:gd name="connsiteY70" fmla="*/ 1902620 h 2314576"/>
              <a:gd name="connsiteX71" fmla="*/ 1728918 w 2321849"/>
              <a:gd name="connsiteY71" fmla="*/ 1931195 h 2314576"/>
              <a:gd name="connsiteX72" fmla="*/ 1669387 w 2321849"/>
              <a:gd name="connsiteY72" fmla="*/ 1947863 h 2314576"/>
              <a:gd name="connsiteX73" fmla="*/ 1633668 w 2321849"/>
              <a:gd name="connsiteY73" fmla="*/ 1957388 h 2314576"/>
              <a:gd name="connsiteX74" fmla="*/ 1612237 w 2321849"/>
              <a:gd name="connsiteY74" fmla="*/ 1993107 h 2314576"/>
              <a:gd name="connsiteX75" fmla="*/ 1614618 w 2321849"/>
              <a:gd name="connsiteY75" fmla="*/ 2043113 h 2314576"/>
              <a:gd name="connsiteX76" fmla="*/ 1595568 w 2321849"/>
              <a:gd name="connsiteY76" fmla="*/ 2085976 h 2314576"/>
              <a:gd name="connsiteX77" fmla="*/ 1562231 w 2321849"/>
              <a:gd name="connsiteY77" fmla="*/ 2081213 h 2314576"/>
              <a:gd name="connsiteX78" fmla="*/ 1536037 w 2321849"/>
              <a:gd name="connsiteY78" fmla="*/ 2035970 h 2314576"/>
              <a:gd name="connsiteX79" fmla="*/ 1514606 w 2321849"/>
              <a:gd name="connsiteY79" fmla="*/ 2021682 h 2314576"/>
              <a:gd name="connsiteX80" fmla="*/ 1464599 w 2321849"/>
              <a:gd name="connsiteY80" fmla="*/ 2040732 h 2314576"/>
              <a:gd name="connsiteX81" fmla="*/ 1462218 w 2321849"/>
              <a:gd name="connsiteY81" fmla="*/ 2100263 h 2314576"/>
              <a:gd name="connsiteX82" fmla="*/ 1447931 w 2321849"/>
              <a:gd name="connsiteY82" fmla="*/ 2114551 h 2314576"/>
              <a:gd name="connsiteX83" fmla="*/ 1428881 w 2321849"/>
              <a:gd name="connsiteY83" fmla="*/ 2100263 h 2314576"/>
              <a:gd name="connsiteX84" fmla="*/ 1412212 w 2321849"/>
              <a:gd name="connsiteY84" fmla="*/ 2085976 h 2314576"/>
              <a:gd name="connsiteX85" fmla="*/ 1386018 w 2321849"/>
              <a:gd name="connsiteY85" fmla="*/ 2102645 h 2314576"/>
              <a:gd name="connsiteX86" fmla="*/ 1381256 w 2321849"/>
              <a:gd name="connsiteY86" fmla="*/ 2162176 h 2314576"/>
              <a:gd name="connsiteX87" fmla="*/ 1374112 w 2321849"/>
              <a:gd name="connsiteY87" fmla="*/ 2214563 h 2314576"/>
              <a:gd name="connsiteX88" fmla="*/ 1347918 w 2321849"/>
              <a:gd name="connsiteY88" fmla="*/ 2238376 h 2314576"/>
              <a:gd name="connsiteX89" fmla="*/ 1324106 w 2321849"/>
              <a:gd name="connsiteY89" fmla="*/ 2226470 h 2314576"/>
              <a:gd name="connsiteX90" fmla="*/ 1309818 w 2321849"/>
              <a:gd name="connsiteY90" fmla="*/ 2257426 h 2314576"/>
              <a:gd name="connsiteX91" fmla="*/ 1288387 w 2321849"/>
              <a:gd name="connsiteY91" fmla="*/ 2262188 h 2314576"/>
              <a:gd name="connsiteX92" fmla="*/ 1264574 w 2321849"/>
              <a:gd name="connsiteY92" fmla="*/ 2235995 h 2314576"/>
              <a:gd name="connsiteX93" fmla="*/ 1288387 w 2321849"/>
              <a:gd name="connsiteY93" fmla="*/ 2202657 h 2314576"/>
              <a:gd name="connsiteX94" fmla="*/ 1290768 w 2321849"/>
              <a:gd name="connsiteY94" fmla="*/ 2181226 h 2314576"/>
              <a:gd name="connsiteX95" fmla="*/ 1286006 w 2321849"/>
              <a:gd name="connsiteY95" fmla="*/ 2155032 h 2314576"/>
              <a:gd name="connsiteX96" fmla="*/ 1266956 w 2321849"/>
              <a:gd name="connsiteY96" fmla="*/ 2135982 h 2314576"/>
              <a:gd name="connsiteX97" fmla="*/ 1226474 w 2321849"/>
              <a:gd name="connsiteY97" fmla="*/ 2155032 h 2314576"/>
              <a:gd name="connsiteX98" fmla="*/ 1147893 w 2321849"/>
              <a:gd name="connsiteY98" fmla="*/ 2150270 h 2314576"/>
              <a:gd name="connsiteX99" fmla="*/ 1095506 w 2321849"/>
              <a:gd name="connsiteY99" fmla="*/ 2155032 h 2314576"/>
              <a:gd name="connsiteX100" fmla="*/ 1093124 w 2321849"/>
              <a:gd name="connsiteY100" fmla="*/ 2138363 h 2314576"/>
              <a:gd name="connsiteX101" fmla="*/ 1057406 w 2321849"/>
              <a:gd name="connsiteY101" fmla="*/ 2159795 h 2314576"/>
              <a:gd name="connsiteX102" fmla="*/ 1021687 w 2321849"/>
              <a:gd name="connsiteY102" fmla="*/ 2193132 h 2314576"/>
              <a:gd name="connsiteX103" fmla="*/ 997874 w 2321849"/>
              <a:gd name="connsiteY103" fmla="*/ 2221707 h 2314576"/>
              <a:gd name="connsiteX104" fmla="*/ 976443 w 2321849"/>
              <a:gd name="connsiteY104" fmla="*/ 2283620 h 2314576"/>
              <a:gd name="connsiteX105" fmla="*/ 952631 w 2321849"/>
              <a:gd name="connsiteY105" fmla="*/ 2314576 h 2314576"/>
              <a:gd name="connsiteX106" fmla="*/ 931199 w 2321849"/>
              <a:gd name="connsiteY106" fmla="*/ 2307432 h 2314576"/>
              <a:gd name="connsiteX107" fmla="*/ 912149 w 2321849"/>
              <a:gd name="connsiteY107" fmla="*/ 2259807 h 2314576"/>
              <a:gd name="connsiteX108" fmla="*/ 909768 w 2321849"/>
              <a:gd name="connsiteY108" fmla="*/ 2209801 h 2314576"/>
              <a:gd name="connsiteX109" fmla="*/ 893099 w 2321849"/>
              <a:gd name="connsiteY109" fmla="*/ 2181226 h 2314576"/>
              <a:gd name="connsiteX110" fmla="*/ 852618 w 2321849"/>
              <a:gd name="connsiteY110" fmla="*/ 2147888 h 2314576"/>
              <a:gd name="connsiteX111" fmla="*/ 814518 w 2321849"/>
              <a:gd name="connsiteY111" fmla="*/ 2126457 h 2314576"/>
              <a:gd name="connsiteX112" fmla="*/ 795468 w 2321849"/>
              <a:gd name="connsiteY112" fmla="*/ 2097882 h 2314576"/>
              <a:gd name="connsiteX113" fmla="*/ 785943 w 2321849"/>
              <a:gd name="connsiteY113" fmla="*/ 2083595 h 2314576"/>
              <a:gd name="connsiteX114" fmla="*/ 771656 w 2321849"/>
              <a:gd name="connsiteY114" fmla="*/ 2069307 h 2314576"/>
              <a:gd name="connsiteX115" fmla="*/ 757368 w 2321849"/>
              <a:gd name="connsiteY115" fmla="*/ 2066926 h 2314576"/>
              <a:gd name="connsiteX116" fmla="*/ 724031 w 2321849"/>
              <a:gd name="connsiteY116" fmla="*/ 2057401 h 2314576"/>
              <a:gd name="connsiteX117" fmla="*/ 714506 w 2321849"/>
              <a:gd name="connsiteY117" fmla="*/ 2050257 h 2314576"/>
              <a:gd name="connsiteX118" fmla="*/ 714506 w 2321849"/>
              <a:gd name="connsiteY118" fmla="*/ 2050257 h 2314576"/>
              <a:gd name="connsiteX119" fmla="*/ 766893 w 2321849"/>
              <a:gd name="connsiteY119" fmla="*/ 2043113 h 2314576"/>
              <a:gd name="connsiteX120" fmla="*/ 766893 w 2321849"/>
              <a:gd name="connsiteY120" fmla="*/ 2043113 h 2314576"/>
              <a:gd name="connsiteX121" fmla="*/ 797849 w 2321849"/>
              <a:gd name="connsiteY121" fmla="*/ 2033588 h 2314576"/>
              <a:gd name="connsiteX122" fmla="*/ 821662 w 2321849"/>
              <a:gd name="connsiteY122" fmla="*/ 2031207 h 2314576"/>
              <a:gd name="connsiteX123" fmla="*/ 840712 w 2321849"/>
              <a:gd name="connsiteY123" fmla="*/ 2016920 h 2314576"/>
              <a:gd name="connsiteX124" fmla="*/ 804993 w 2321849"/>
              <a:gd name="connsiteY124" fmla="*/ 1981201 h 2314576"/>
              <a:gd name="connsiteX125" fmla="*/ 795468 w 2321849"/>
              <a:gd name="connsiteY125" fmla="*/ 1962151 h 2314576"/>
              <a:gd name="connsiteX126" fmla="*/ 785943 w 2321849"/>
              <a:gd name="connsiteY126" fmla="*/ 1952626 h 2314576"/>
              <a:gd name="connsiteX127" fmla="*/ 766893 w 2321849"/>
              <a:gd name="connsiteY127" fmla="*/ 1943101 h 2314576"/>
              <a:gd name="connsiteX128" fmla="*/ 750224 w 2321849"/>
              <a:gd name="connsiteY128" fmla="*/ 1947863 h 2314576"/>
              <a:gd name="connsiteX129" fmla="*/ 709743 w 2321849"/>
              <a:gd name="connsiteY129" fmla="*/ 1962151 h 2314576"/>
              <a:gd name="connsiteX130" fmla="*/ 716887 w 2321849"/>
              <a:gd name="connsiteY130" fmla="*/ 1931195 h 2314576"/>
              <a:gd name="connsiteX131" fmla="*/ 738318 w 2321849"/>
              <a:gd name="connsiteY131" fmla="*/ 1900238 h 2314576"/>
              <a:gd name="connsiteX132" fmla="*/ 707362 w 2321849"/>
              <a:gd name="connsiteY132" fmla="*/ 1876426 h 2314576"/>
              <a:gd name="connsiteX133" fmla="*/ 685931 w 2321849"/>
              <a:gd name="connsiteY133" fmla="*/ 1862138 h 2314576"/>
              <a:gd name="connsiteX134" fmla="*/ 652593 w 2321849"/>
              <a:gd name="connsiteY134" fmla="*/ 1866901 h 2314576"/>
              <a:gd name="connsiteX135" fmla="*/ 633543 w 2321849"/>
              <a:gd name="connsiteY135" fmla="*/ 1878807 h 2314576"/>
              <a:gd name="connsiteX136" fmla="*/ 609731 w 2321849"/>
              <a:gd name="connsiteY136" fmla="*/ 1905001 h 2314576"/>
              <a:gd name="connsiteX137" fmla="*/ 609731 w 2321849"/>
              <a:gd name="connsiteY137" fmla="*/ 1928813 h 2314576"/>
              <a:gd name="connsiteX138" fmla="*/ 588299 w 2321849"/>
              <a:gd name="connsiteY138" fmla="*/ 1950245 h 2314576"/>
              <a:gd name="connsiteX139" fmla="*/ 552581 w 2321849"/>
              <a:gd name="connsiteY139" fmla="*/ 1959770 h 2314576"/>
              <a:gd name="connsiteX140" fmla="*/ 540674 w 2321849"/>
              <a:gd name="connsiteY140" fmla="*/ 1971676 h 2314576"/>
              <a:gd name="connsiteX141" fmla="*/ 502574 w 2321849"/>
              <a:gd name="connsiteY141" fmla="*/ 1974057 h 2314576"/>
              <a:gd name="connsiteX142" fmla="*/ 454949 w 2321849"/>
              <a:gd name="connsiteY142" fmla="*/ 1983582 h 2314576"/>
              <a:gd name="connsiteX143" fmla="*/ 426374 w 2321849"/>
              <a:gd name="connsiteY143" fmla="*/ 1995488 h 2314576"/>
              <a:gd name="connsiteX144" fmla="*/ 402562 w 2321849"/>
              <a:gd name="connsiteY144" fmla="*/ 1985963 h 2314576"/>
              <a:gd name="connsiteX145" fmla="*/ 376368 w 2321849"/>
              <a:gd name="connsiteY145" fmla="*/ 1981201 h 2314576"/>
              <a:gd name="connsiteX146" fmla="*/ 354937 w 2321849"/>
              <a:gd name="connsiteY146" fmla="*/ 1959770 h 2314576"/>
              <a:gd name="connsiteX147" fmla="*/ 343031 w 2321849"/>
              <a:gd name="connsiteY147" fmla="*/ 1919288 h 2314576"/>
              <a:gd name="connsiteX148" fmla="*/ 350174 w 2321849"/>
              <a:gd name="connsiteY148" fmla="*/ 1878807 h 2314576"/>
              <a:gd name="connsiteX149" fmla="*/ 333506 w 2321849"/>
              <a:gd name="connsiteY149" fmla="*/ 1857376 h 2314576"/>
              <a:gd name="connsiteX150" fmla="*/ 293024 w 2321849"/>
              <a:gd name="connsiteY150" fmla="*/ 1807370 h 2314576"/>
              <a:gd name="connsiteX151" fmla="*/ 250162 w 2321849"/>
              <a:gd name="connsiteY151" fmla="*/ 1814513 h 2314576"/>
              <a:gd name="connsiteX152" fmla="*/ 209681 w 2321849"/>
              <a:gd name="connsiteY152" fmla="*/ 1828801 h 2314576"/>
              <a:gd name="connsiteX153" fmla="*/ 143006 w 2321849"/>
              <a:gd name="connsiteY153" fmla="*/ 1838326 h 2314576"/>
              <a:gd name="connsiteX154" fmla="*/ 97762 w 2321849"/>
              <a:gd name="connsiteY154" fmla="*/ 1835945 h 2314576"/>
              <a:gd name="connsiteX155" fmla="*/ 78712 w 2321849"/>
              <a:gd name="connsiteY155" fmla="*/ 1821657 h 2314576"/>
              <a:gd name="connsiteX156" fmla="*/ 78712 w 2321849"/>
              <a:gd name="connsiteY156" fmla="*/ 1793082 h 2314576"/>
              <a:gd name="connsiteX157" fmla="*/ 107287 w 2321849"/>
              <a:gd name="connsiteY157" fmla="*/ 1771651 h 2314576"/>
              <a:gd name="connsiteX158" fmla="*/ 164437 w 2321849"/>
              <a:gd name="connsiteY158" fmla="*/ 1728788 h 2314576"/>
              <a:gd name="connsiteX159" fmla="*/ 157293 w 2321849"/>
              <a:gd name="connsiteY159" fmla="*/ 1704976 h 2314576"/>
              <a:gd name="connsiteX160" fmla="*/ 135862 w 2321849"/>
              <a:gd name="connsiteY160" fmla="*/ 1695451 h 2314576"/>
              <a:gd name="connsiteX161" fmla="*/ 102524 w 2321849"/>
              <a:gd name="connsiteY161" fmla="*/ 1712120 h 2314576"/>
              <a:gd name="connsiteX162" fmla="*/ 83474 w 2321849"/>
              <a:gd name="connsiteY162" fmla="*/ 1740695 h 2314576"/>
              <a:gd name="connsiteX163" fmla="*/ 130 w 2321849"/>
              <a:gd name="connsiteY163" fmla="*/ 1740695 h 2314576"/>
              <a:gd name="connsiteX164" fmla="*/ 26324 w 2321849"/>
              <a:gd name="connsiteY164" fmla="*/ 0 h 2314576"/>
              <a:gd name="connsiteX165" fmla="*/ 1614618 w 2321849"/>
              <a:gd name="connsiteY165" fmla="*/ 4763 h 2314576"/>
              <a:gd name="connsiteX0" fmla="*/ 1614618 w 2321849"/>
              <a:gd name="connsiteY0" fmla="*/ 4763 h 2314576"/>
              <a:gd name="connsiteX1" fmla="*/ 1676532 w 2321849"/>
              <a:gd name="connsiteY1" fmla="*/ 35721 h 2314576"/>
              <a:gd name="connsiteX2" fmla="*/ 1690819 w 2321849"/>
              <a:gd name="connsiteY2" fmla="*/ 150021 h 2314576"/>
              <a:gd name="connsiteX3" fmla="*/ 1667007 w 2321849"/>
              <a:gd name="connsiteY3" fmla="*/ 264321 h 2314576"/>
              <a:gd name="connsiteX4" fmla="*/ 1595569 w 2321849"/>
              <a:gd name="connsiteY4" fmla="*/ 359571 h 2314576"/>
              <a:gd name="connsiteX5" fmla="*/ 1562232 w 2321849"/>
              <a:gd name="connsiteY5" fmla="*/ 492921 h 2314576"/>
              <a:gd name="connsiteX6" fmla="*/ 1524132 w 2321849"/>
              <a:gd name="connsiteY6" fmla="*/ 564358 h 2314576"/>
              <a:gd name="connsiteX7" fmla="*/ 1500318 w 2321849"/>
              <a:gd name="connsiteY7" fmla="*/ 673895 h 2314576"/>
              <a:gd name="connsiteX8" fmla="*/ 1457456 w 2321849"/>
              <a:gd name="connsiteY8" fmla="*/ 714376 h 2314576"/>
              <a:gd name="connsiteX9" fmla="*/ 1459837 w 2321849"/>
              <a:gd name="connsiteY9" fmla="*/ 757238 h 2314576"/>
              <a:gd name="connsiteX10" fmla="*/ 1497937 w 2321849"/>
              <a:gd name="connsiteY10" fmla="*/ 785813 h 2314576"/>
              <a:gd name="connsiteX11" fmla="*/ 1547943 w 2321849"/>
              <a:gd name="connsiteY11" fmla="*/ 840582 h 2314576"/>
              <a:gd name="connsiteX12" fmla="*/ 1578899 w 2321849"/>
              <a:gd name="connsiteY12" fmla="*/ 931070 h 2314576"/>
              <a:gd name="connsiteX13" fmla="*/ 1576518 w 2321849"/>
              <a:gd name="connsiteY13" fmla="*/ 1000126 h 2314576"/>
              <a:gd name="connsiteX14" fmla="*/ 1569374 w 2321849"/>
              <a:gd name="connsiteY14" fmla="*/ 1062038 h 2314576"/>
              <a:gd name="connsiteX15" fmla="*/ 1593187 w 2321849"/>
              <a:gd name="connsiteY15" fmla="*/ 1121570 h 2314576"/>
              <a:gd name="connsiteX16" fmla="*/ 1626524 w 2321849"/>
              <a:gd name="connsiteY16" fmla="*/ 1193007 h 2314576"/>
              <a:gd name="connsiteX17" fmla="*/ 1638431 w 2321849"/>
              <a:gd name="connsiteY17" fmla="*/ 1231107 h 2314576"/>
              <a:gd name="connsiteX18" fmla="*/ 1631287 w 2321849"/>
              <a:gd name="connsiteY18" fmla="*/ 1271588 h 2314576"/>
              <a:gd name="connsiteX19" fmla="*/ 1593187 w 2321849"/>
              <a:gd name="connsiteY19" fmla="*/ 1288257 h 2314576"/>
              <a:gd name="connsiteX20" fmla="*/ 1552706 w 2321849"/>
              <a:gd name="connsiteY20" fmla="*/ 1302545 h 2314576"/>
              <a:gd name="connsiteX21" fmla="*/ 1528893 w 2321849"/>
              <a:gd name="connsiteY21" fmla="*/ 1347788 h 2314576"/>
              <a:gd name="connsiteX22" fmla="*/ 1569374 w 2321849"/>
              <a:gd name="connsiteY22" fmla="*/ 1333501 h 2314576"/>
              <a:gd name="connsiteX23" fmla="*/ 1597949 w 2321849"/>
              <a:gd name="connsiteY23" fmla="*/ 1321595 h 2314576"/>
              <a:gd name="connsiteX24" fmla="*/ 1605093 w 2321849"/>
              <a:gd name="connsiteY24" fmla="*/ 1366838 h 2314576"/>
              <a:gd name="connsiteX25" fmla="*/ 1628906 w 2321849"/>
              <a:gd name="connsiteY25" fmla="*/ 1383507 h 2314576"/>
              <a:gd name="connsiteX26" fmla="*/ 1676531 w 2321849"/>
              <a:gd name="connsiteY26" fmla="*/ 1371601 h 2314576"/>
              <a:gd name="connsiteX27" fmla="*/ 1688437 w 2321849"/>
              <a:gd name="connsiteY27" fmla="*/ 1393032 h 2314576"/>
              <a:gd name="connsiteX28" fmla="*/ 1745587 w 2321849"/>
              <a:gd name="connsiteY28" fmla="*/ 1383507 h 2314576"/>
              <a:gd name="connsiteX29" fmla="*/ 1745587 w 2321849"/>
              <a:gd name="connsiteY29" fmla="*/ 1412082 h 2314576"/>
              <a:gd name="connsiteX30" fmla="*/ 1774162 w 2321849"/>
              <a:gd name="connsiteY30" fmla="*/ 1423988 h 2314576"/>
              <a:gd name="connsiteX31" fmla="*/ 1776543 w 2321849"/>
              <a:gd name="connsiteY31" fmla="*/ 1457326 h 2314576"/>
              <a:gd name="connsiteX32" fmla="*/ 1783687 w 2321849"/>
              <a:gd name="connsiteY32" fmla="*/ 1490663 h 2314576"/>
              <a:gd name="connsiteX33" fmla="*/ 1828931 w 2321849"/>
              <a:gd name="connsiteY33" fmla="*/ 1514476 h 2314576"/>
              <a:gd name="connsiteX34" fmla="*/ 1869412 w 2321849"/>
              <a:gd name="connsiteY34" fmla="*/ 1509713 h 2314576"/>
              <a:gd name="connsiteX35" fmla="*/ 1850362 w 2321849"/>
              <a:gd name="connsiteY35" fmla="*/ 1554957 h 2314576"/>
              <a:gd name="connsiteX36" fmla="*/ 1843218 w 2321849"/>
              <a:gd name="connsiteY36" fmla="*/ 1588295 h 2314576"/>
              <a:gd name="connsiteX37" fmla="*/ 1843218 w 2321849"/>
              <a:gd name="connsiteY37" fmla="*/ 1588295 h 2314576"/>
              <a:gd name="connsiteX38" fmla="*/ 1890843 w 2321849"/>
              <a:gd name="connsiteY38" fmla="*/ 1652588 h 2314576"/>
              <a:gd name="connsiteX39" fmla="*/ 1933706 w 2321849"/>
              <a:gd name="connsiteY39" fmla="*/ 1740695 h 2314576"/>
              <a:gd name="connsiteX40" fmla="*/ 1978949 w 2321849"/>
              <a:gd name="connsiteY40" fmla="*/ 1781176 h 2314576"/>
              <a:gd name="connsiteX41" fmla="*/ 2024193 w 2321849"/>
              <a:gd name="connsiteY41" fmla="*/ 1814513 h 2314576"/>
              <a:gd name="connsiteX42" fmla="*/ 2081343 w 2321849"/>
              <a:gd name="connsiteY42" fmla="*/ 1852613 h 2314576"/>
              <a:gd name="connsiteX43" fmla="*/ 2117062 w 2321849"/>
              <a:gd name="connsiteY43" fmla="*/ 1902620 h 2314576"/>
              <a:gd name="connsiteX44" fmla="*/ 2157543 w 2321849"/>
              <a:gd name="connsiteY44" fmla="*/ 1926432 h 2314576"/>
              <a:gd name="connsiteX45" fmla="*/ 2212312 w 2321849"/>
              <a:gd name="connsiteY45" fmla="*/ 1955007 h 2314576"/>
              <a:gd name="connsiteX46" fmla="*/ 2264699 w 2321849"/>
              <a:gd name="connsiteY46" fmla="*/ 1993107 h 2314576"/>
              <a:gd name="connsiteX47" fmla="*/ 2309943 w 2321849"/>
              <a:gd name="connsiteY47" fmla="*/ 2038351 h 2314576"/>
              <a:gd name="connsiteX48" fmla="*/ 2321849 w 2321849"/>
              <a:gd name="connsiteY48" fmla="*/ 2074070 h 2314576"/>
              <a:gd name="connsiteX49" fmla="*/ 2286131 w 2321849"/>
              <a:gd name="connsiteY49" fmla="*/ 2090738 h 2314576"/>
              <a:gd name="connsiteX50" fmla="*/ 2217074 w 2321849"/>
              <a:gd name="connsiteY50" fmla="*/ 2085976 h 2314576"/>
              <a:gd name="connsiteX51" fmla="*/ 2171831 w 2321849"/>
              <a:gd name="connsiteY51" fmla="*/ 2064545 h 2314576"/>
              <a:gd name="connsiteX52" fmla="*/ 2131349 w 2321849"/>
              <a:gd name="connsiteY52" fmla="*/ 2028826 h 2314576"/>
              <a:gd name="connsiteX53" fmla="*/ 2102774 w 2321849"/>
              <a:gd name="connsiteY53" fmla="*/ 2047876 h 2314576"/>
              <a:gd name="connsiteX54" fmla="*/ 2071818 w 2321849"/>
              <a:gd name="connsiteY54" fmla="*/ 2016920 h 2314576"/>
              <a:gd name="connsiteX55" fmla="*/ 2038481 w 2321849"/>
              <a:gd name="connsiteY55" fmla="*/ 1993107 h 2314576"/>
              <a:gd name="connsiteX56" fmla="*/ 2019431 w 2321849"/>
              <a:gd name="connsiteY56" fmla="*/ 1995488 h 2314576"/>
              <a:gd name="connsiteX57" fmla="*/ 1983712 w 2321849"/>
              <a:gd name="connsiteY57" fmla="*/ 1978820 h 2314576"/>
              <a:gd name="connsiteX58" fmla="*/ 1964662 w 2321849"/>
              <a:gd name="connsiteY58" fmla="*/ 1983582 h 2314576"/>
              <a:gd name="connsiteX59" fmla="*/ 1936087 w 2321849"/>
              <a:gd name="connsiteY59" fmla="*/ 2000251 h 2314576"/>
              <a:gd name="connsiteX60" fmla="*/ 1926562 w 2321849"/>
              <a:gd name="connsiteY60" fmla="*/ 1966913 h 2314576"/>
              <a:gd name="connsiteX61" fmla="*/ 1919418 w 2321849"/>
              <a:gd name="connsiteY61" fmla="*/ 1931195 h 2314576"/>
              <a:gd name="connsiteX62" fmla="*/ 1907512 w 2321849"/>
              <a:gd name="connsiteY62" fmla="*/ 1916907 h 2314576"/>
              <a:gd name="connsiteX63" fmla="*/ 1883699 w 2321849"/>
              <a:gd name="connsiteY63" fmla="*/ 1931195 h 2314576"/>
              <a:gd name="connsiteX64" fmla="*/ 1850362 w 2321849"/>
              <a:gd name="connsiteY64" fmla="*/ 1924051 h 2314576"/>
              <a:gd name="connsiteX65" fmla="*/ 1805118 w 2321849"/>
              <a:gd name="connsiteY65" fmla="*/ 1928813 h 2314576"/>
              <a:gd name="connsiteX66" fmla="*/ 1797974 w 2321849"/>
              <a:gd name="connsiteY66" fmla="*/ 1907382 h 2314576"/>
              <a:gd name="connsiteX67" fmla="*/ 1793212 w 2321849"/>
              <a:gd name="connsiteY67" fmla="*/ 1878807 h 2314576"/>
              <a:gd name="connsiteX68" fmla="*/ 1783687 w 2321849"/>
              <a:gd name="connsiteY68" fmla="*/ 1864520 h 2314576"/>
              <a:gd name="connsiteX69" fmla="*/ 1764637 w 2321849"/>
              <a:gd name="connsiteY69" fmla="*/ 1900238 h 2314576"/>
              <a:gd name="connsiteX70" fmla="*/ 1740824 w 2321849"/>
              <a:gd name="connsiteY70" fmla="*/ 1902620 h 2314576"/>
              <a:gd name="connsiteX71" fmla="*/ 1728918 w 2321849"/>
              <a:gd name="connsiteY71" fmla="*/ 1931195 h 2314576"/>
              <a:gd name="connsiteX72" fmla="*/ 1669387 w 2321849"/>
              <a:gd name="connsiteY72" fmla="*/ 1947863 h 2314576"/>
              <a:gd name="connsiteX73" fmla="*/ 1633668 w 2321849"/>
              <a:gd name="connsiteY73" fmla="*/ 1957388 h 2314576"/>
              <a:gd name="connsiteX74" fmla="*/ 1612237 w 2321849"/>
              <a:gd name="connsiteY74" fmla="*/ 1993107 h 2314576"/>
              <a:gd name="connsiteX75" fmla="*/ 1614618 w 2321849"/>
              <a:gd name="connsiteY75" fmla="*/ 2043113 h 2314576"/>
              <a:gd name="connsiteX76" fmla="*/ 1595568 w 2321849"/>
              <a:gd name="connsiteY76" fmla="*/ 2085976 h 2314576"/>
              <a:gd name="connsiteX77" fmla="*/ 1562231 w 2321849"/>
              <a:gd name="connsiteY77" fmla="*/ 2081213 h 2314576"/>
              <a:gd name="connsiteX78" fmla="*/ 1536037 w 2321849"/>
              <a:gd name="connsiteY78" fmla="*/ 2035970 h 2314576"/>
              <a:gd name="connsiteX79" fmla="*/ 1514606 w 2321849"/>
              <a:gd name="connsiteY79" fmla="*/ 2021682 h 2314576"/>
              <a:gd name="connsiteX80" fmla="*/ 1464599 w 2321849"/>
              <a:gd name="connsiteY80" fmla="*/ 2040732 h 2314576"/>
              <a:gd name="connsiteX81" fmla="*/ 1462218 w 2321849"/>
              <a:gd name="connsiteY81" fmla="*/ 2100263 h 2314576"/>
              <a:gd name="connsiteX82" fmla="*/ 1447931 w 2321849"/>
              <a:gd name="connsiteY82" fmla="*/ 2114551 h 2314576"/>
              <a:gd name="connsiteX83" fmla="*/ 1428881 w 2321849"/>
              <a:gd name="connsiteY83" fmla="*/ 2100263 h 2314576"/>
              <a:gd name="connsiteX84" fmla="*/ 1412212 w 2321849"/>
              <a:gd name="connsiteY84" fmla="*/ 2085976 h 2314576"/>
              <a:gd name="connsiteX85" fmla="*/ 1386018 w 2321849"/>
              <a:gd name="connsiteY85" fmla="*/ 2102645 h 2314576"/>
              <a:gd name="connsiteX86" fmla="*/ 1381256 w 2321849"/>
              <a:gd name="connsiteY86" fmla="*/ 2162176 h 2314576"/>
              <a:gd name="connsiteX87" fmla="*/ 1374112 w 2321849"/>
              <a:gd name="connsiteY87" fmla="*/ 2214563 h 2314576"/>
              <a:gd name="connsiteX88" fmla="*/ 1347918 w 2321849"/>
              <a:gd name="connsiteY88" fmla="*/ 2238376 h 2314576"/>
              <a:gd name="connsiteX89" fmla="*/ 1324106 w 2321849"/>
              <a:gd name="connsiteY89" fmla="*/ 2226470 h 2314576"/>
              <a:gd name="connsiteX90" fmla="*/ 1309818 w 2321849"/>
              <a:gd name="connsiteY90" fmla="*/ 2257426 h 2314576"/>
              <a:gd name="connsiteX91" fmla="*/ 1288387 w 2321849"/>
              <a:gd name="connsiteY91" fmla="*/ 2262188 h 2314576"/>
              <a:gd name="connsiteX92" fmla="*/ 1264574 w 2321849"/>
              <a:gd name="connsiteY92" fmla="*/ 2235995 h 2314576"/>
              <a:gd name="connsiteX93" fmla="*/ 1288387 w 2321849"/>
              <a:gd name="connsiteY93" fmla="*/ 2202657 h 2314576"/>
              <a:gd name="connsiteX94" fmla="*/ 1290768 w 2321849"/>
              <a:gd name="connsiteY94" fmla="*/ 2181226 h 2314576"/>
              <a:gd name="connsiteX95" fmla="*/ 1286006 w 2321849"/>
              <a:gd name="connsiteY95" fmla="*/ 2155032 h 2314576"/>
              <a:gd name="connsiteX96" fmla="*/ 1266956 w 2321849"/>
              <a:gd name="connsiteY96" fmla="*/ 2135982 h 2314576"/>
              <a:gd name="connsiteX97" fmla="*/ 1226474 w 2321849"/>
              <a:gd name="connsiteY97" fmla="*/ 2155032 h 2314576"/>
              <a:gd name="connsiteX98" fmla="*/ 1147893 w 2321849"/>
              <a:gd name="connsiteY98" fmla="*/ 2150270 h 2314576"/>
              <a:gd name="connsiteX99" fmla="*/ 1095506 w 2321849"/>
              <a:gd name="connsiteY99" fmla="*/ 2155032 h 2314576"/>
              <a:gd name="connsiteX100" fmla="*/ 1093124 w 2321849"/>
              <a:gd name="connsiteY100" fmla="*/ 2138363 h 2314576"/>
              <a:gd name="connsiteX101" fmla="*/ 1057406 w 2321849"/>
              <a:gd name="connsiteY101" fmla="*/ 2159795 h 2314576"/>
              <a:gd name="connsiteX102" fmla="*/ 1021687 w 2321849"/>
              <a:gd name="connsiteY102" fmla="*/ 2193132 h 2314576"/>
              <a:gd name="connsiteX103" fmla="*/ 997874 w 2321849"/>
              <a:gd name="connsiteY103" fmla="*/ 2221707 h 2314576"/>
              <a:gd name="connsiteX104" fmla="*/ 976443 w 2321849"/>
              <a:gd name="connsiteY104" fmla="*/ 2283620 h 2314576"/>
              <a:gd name="connsiteX105" fmla="*/ 952631 w 2321849"/>
              <a:gd name="connsiteY105" fmla="*/ 2314576 h 2314576"/>
              <a:gd name="connsiteX106" fmla="*/ 931199 w 2321849"/>
              <a:gd name="connsiteY106" fmla="*/ 2307432 h 2314576"/>
              <a:gd name="connsiteX107" fmla="*/ 912149 w 2321849"/>
              <a:gd name="connsiteY107" fmla="*/ 2259807 h 2314576"/>
              <a:gd name="connsiteX108" fmla="*/ 909768 w 2321849"/>
              <a:gd name="connsiteY108" fmla="*/ 2209801 h 2314576"/>
              <a:gd name="connsiteX109" fmla="*/ 893099 w 2321849"/>
              <a:gd name="connsiteY109" fmla="*/ 2181226 h 2314576"/>
              <a:gd name="connsiteX110" fmla="*/ 852618 w 2321849"/>
              <a:gd name="connsiteY110" fmla="*/ 2147888 h 2314576"/>
              <a:gd name="connsiteX111" fmla="*/ 814518 w 2321849"/>
              <a:gd name="connsiteY111" fmla="*/ 2126457 h 2314576"/>
              <a:gd name="connsiteX112" fmla="*/ 795468 w 2321849"/>
              <a:gd name="connsiteY112" fmla="*/ 2097882 h 2314576"/>
              <a:gd name="connsiteX113" fmla="*/ 785943 w 2321849"/>
              <a:gd name="connsiteY113" fmla="*/ 2083595 h 2314576"/>
              <a:gd name="connsiteX114" fmla="*/ 771656 w 2321849"/>
              <a:gd name="connsiteY114" fmla="*/ 2069307 h 2314576"/>
              <a:gd name="connsiteX115" fmla="*/ 757368 w 2321849"/>
              <a:gd name="connsiteY115" fmla="*/ 2066926 h 2314576"/>
              <a:gd name="connsiteX116" fmla="*/ 724031 w 2321849"/>
              <a:gd name="connsiteY116" fmla="*/ 2057401 h 2314576"/>
              <a:gd name="connsiteX117" fmla="*/ 714506 w 2321849"/>
              <a:gd name="connsiteY117" fmla="*/ 2050257 h 2314576"/>
              <a:gd name="connsiteX118" fmla="*/ 714506 w 2321849"/>
              <a:gd name="connsiteY118" fmla="*/ 2050257 h 2314576"/>
              <a:gd name="connsiteX119" fmla="*/ 766893 w 2321849"/>
              <a:gd name="connsiteY119" fmla="*/ 2043113 h 2314576"/>
              <a:gd name="connsiteX120" fmla="*/ 766893 w 2321849"/>
              <a:gd name="connsiteY120" fmla="*/ 2043113 h 2314576"/>
              <a:gd name="connsiteX121" fmla="*/ 797849 w 2321849"/>
              <a:gd name="connsiteY121" fmla="*/ 2033588 h 2314576"/>
              <a:gd name="connsiteX122" fmla="*/ 821662 w 2321849"/>
              <a:gd name="connsiteY122" fmla="*/ 2031207 h 2314576"/>
              <a:gd name="connsiteX123" fmla="*/ 840712 w 2321849"/>
              <a:gd name="connsiteY123" fmla="*/ 2016920 h 2314576"/>
              <a:gd name="connsiteX124" fmla="*/ 804993 w 2321849"/>
              <a:gd name="connsiteY124" fmla="*/ 1981201 h 2314576"/>
              <a:gd name="connsiteX125" fmla="*/ 795468 w 2321849"/>
              <a:gd name="connsiteY125" fmla="*/ 1962151 h 2314576"/>
              <a:gd name="connsiteX126" fmla="*/ 785943 w 2321849"/>
              <a:gd name="connsiteY126" fmla="*/ 1952626 h 2314576"/>
              <a:gd name="connsiteX127" fmla="*/ 766893 w 2321849"/>
              <a:gd name="connsiteY127" fmla="*/ 1943101 h 2314576"/>
              <a:gd name="connsiteX128" fmla="*/ 750224 w 2321849"/>
              <a:gd name="connsiteY128" fmla="*/ 1947863 h 2314576"/>
              <a:gd name="connsiteX129" fmla="*/ 709743 w 2321849"/>
              <a:gd name="connsiteY129" fmla="*/ 1962151 h 2314576"/>
              <a:gd name="connsiteX130" fmla="*/ 716887 w 2321849"/>
              <a:gd name="connsiteY130" fmla="*/ 1931195 h 2314576"/>
              <a:gd name="connsiteX131" fmla="*/ 738318 w 2321849"/>
              <a:gd name="connsiteY131" fmla="*/ 1900238 h 2314576"/>
              <a:gd name="connsiteX132" fmla="*/ 707362 w 2321849"/>
              <a:gd name="connsiteY132" fmla="*/ 1876426 h 2314576"/>
              <a:gd name="connsiteX133" fmla="*/ 685931 w 2321849"/>
              <a:gd name="connsiteY133" fmla="*/ 1862138 h 2314576"/>
              <a:gd name="connsiteX134" fmla="*/ 652593 w 2321849"/>
              <a:gd name="connsiteY134" fmla="*/ 1866901 h 2314576"/>
              <a:gd name="connsiteX135" fmla="*/ 633543 w 2321849"/>
              <a:gd name="connsiteY135" fmla="*/ 1878807 h 2314576"/>
              <a:gd name="connsiteX136" fmla="*/ 609731 w 2321849"/>
              <a:gd name="connsiteY136" fmla="*/ 1905001 h 2314576"/>
              <a:gd name="connsiteX137" fmla="*/ 609731 w 2321849"/>
              <a:gd name="connsiteY137" fmla="*/ 1928813 h 2314576"/>
              <a:gd name="connsiteX138" fmla="*/ 588299 w 2321849"/>
              <a:gd name="connsiteY138" fmla="*/ 1950245 h 2314576"/>
              <a:gd name="connsiteX139" fmla="*/ 552581 w 2321849"/>
              <a:gd name="connsiteY139" fmla="*/ 1959770 h 2314576"/>
              <a:gd name="connsiteX140" fmla="*/ 540674 w 2321849"/>
              <a:gd name="connsiteY140" fmla="*/ 1971676 h 2314576"/>
              <a:gd name="connsiteX141" fmla="*/ 502574 w 2321849"/>
              <a:gd name="connsiteY141" fmla="*/ 1974057 h 2314576"/>
              <a:gd name="connsiteX142" fmla="*/ 454949 w 2321849"/>
              <a:gd name="connsiteY142" fmla="*/ 1983582 h 2314576"/>
              <a:gd name="connsiteX143" fmla="*/ 426374 w 2321849"/>
              <a:gd name="connsiteY143" fmla="*/ 1995488 h 2314576"/>
              <a:gd name="connsiteX144" fmla="*/ 402562 w 2321849"/>
              <a:gd name="connsiteY144" fmla="*/ 1985963 h 2314576"/>
              <a:gd name="connsiteX145" fmla="*/ 376368 w 2321849"/>
              <a:gd name="connsiteY145" fmla="*/ 1981201 h 2314576"/>
              <a:gd name="connsiteX146" fmla="*/ 354937 w 2321849"/>
              <a:gd name="connsiteY146" fmla="*/ 1959770 h 2314576"/>
              <a:gd name="connsiteX147" fmla="*/ 343031 w 2321849"/>
              <a:gd name="connsiteY147" fmla="*/ 1919288 h 2314576"/>
              <a:gd name="connsiteX148" fmla="*/ 350174 w 2321849"/>
              <a:gd name="connsiteY148" fmla="*/ 1878807 h 2314576"/>
              <a:gd name="connsiteX149" fmla="*/ 333506 w 2321849"/>
              <a:gd name="connsiteY149" fmla="*/ 1857376 h 2314576"/>
              <a:gd name="connsiteX150" fmla="*/ 293024 w 2321849"/>
              <a:gd name="connsiteY150" fmla="*/ 1807370 h 2314576"/>
              <a:gd name="connsiteX151" fmla="*/ 250162 w 2321849"/>
              <a:gd name="connsiteY151" fmla="*/ 1814513 h 2314576"/>
              <a:gd name="connsiteX152" fmla="*/ 209681 w 2321849"/>
              <a:gd name="connsiteY152" fmla="*/ 1828801 h 2314576"/>
              <a:gd name="connsiteX153" fmla="*/ 143006 w 2321849"/>
              <a:gd name="connsiteY153" fmla="*/ 1838326 h 2314576"/>
              <a:gd name="connsiteX154" fmla="*/ 97762 w 2321849"/>
              <a:gd name="connsiteY154" fmla="*/ 1835945 h 2314576"/>
              <a:gd name="connsiteX155" fmla="*/ 78712 w 2321849"/>
              <a:gd name="connsiteY155" fmla="*/ 1821657 h 2314576"/>
              <a:gd name="connsiteX156" fmla="*/ 78712 w 2321849"/>
              <a:gd name="connsiteY156" fmla="*/ 1793082 h 2314576"/>
              <a:gd name="connsiteX157" fmla="*/ 107287 w 2321849"/>
              <a:gd name="connsiteY157" fmla="*/ 1771651 h 2314576"/>
              <a:gd name="connsiteX158" fmla="*/ 164437 w 2321849"/>
              <a:gd name="connsiteY158" fmla="*/ 1728788 h 2314576"/>
              <a:gd name="connsiteX159" fmla="*/ 157293 w 2321849"/>
              <a:gd name="connsiteY159" fmla="*/ 1704976 h 2314576"/>
              <a:gd name="connsiteX160" fmla="*/ 135862 w 2321849"/>
              <a:gd name="connsiteY160" fmla="*/ 1695451 h 2314576"/>
              <a:gd name="connsiteX161" fmla="*/ 102524 w 2321849"/>
              <a:gd name="connsiteY161" fmla="*/ 1712120 h 2314576"/>
              <a:gd name="connsiteX162" fmla="*/ 83474 w 2321849"/>
              <a:gd name="connsiteY162" fmla="*/ 1740695 h 2314576"/>
              <a:gd name="connsiteX163" fmla="*/ 130 w 2321849"/>
              <a:gd name="connsiteY163" fmla="*/ 1740695 h 2314576"/>
              <a:gd name="connsiteX164" fmla="*/ 26324 w 2321849"/>
              <a:gd name="connsiteY164" fmla="*/ 0 h 2314576"/>
              <a:gd name="connsiteX165" fmla="*/ 1614618 w 2321849"/>
              <a:gd name="connsiteY165" fmla="*/ 4763 h 2314576"/>
              <a:gd name="connsiteX0" fmla="*/ 1614618 w 2321849"/>
              <a:gd name="connsiteY0" fmla="*/ 4763 h 2314576"/>
              <a:gd name="connsiteX1" fmla="*/ 1676532 w 2321849"/>
              <a:gd name="connsiteY1" fmla="*/ 97634 h 2314576"/>
              <a:gd name="connsiteX2" fmla="*/ 1690819 w 2321849"/>
              <a:gd name="connsiteY2" fmla="*/ 150021 h 2314576"/>
              <a:gd name="connsiteX3" fmla="*/ 1667007 w 2321849"/>
              <a:gd name="connsiteY3" fmla="*/ 264321 h 2314576"/>
              <a:gd name="connsiteX4" fmla="*/ 1595569 w 2321849"/>
              <a:gd name="connsiteY4" fmla="*/ 359571 h 2314576"/>
              <a:gd name="connsiteX5" fmla="*/ 1562232 w 2321849"/>
              <a:gd name="connsiteY5" fmla="*/ 492921 h 2314576"/>
              <a:gd name="connsiteX6" fmla="*/ 1524132 w 2321849"/>
              <a:gd name="connsiteY6" fmla="*/ 564358 h 2314576"/>
              <a:gd name="connsiteX7" fmla="*/ 1500318 w 2321849"/>
              <a:gd name="connsiteY7" fmla="*/ 673895 h 2314576"/>
              <a:gd name="connsiteX8" fmla="*/ 1457456 w 2321849"/>
              <a:gd name="connsiteY8" fmla="*/ 714376 h 2314576"/>
              <a:gd name="connsiteX9" fmla="*/ 1459837 w 2321849"/>
              <a:gd name="connsiteY9" fmla="*/ 757238 h 2314576"/>
              <a:gd name="connsiteX10" fmla="*/ 1497937 w 2321849"/>
              <a:gd name="connsiteY10" fmla="*/ 785813 h 2314576"/>
              <a:gd name="connsiteX11" fmla="*/ 1547943 w 2321849"/>
              <a:gd name="connsiteY11" fmla="*/ 840582 h 2314576"/>
              <a:gd name="connsiteX12" fmla="*/ 1578899 w 2321849"/>
              <a:gd name="connsiteY12" fmla="*/ 931070 h 2314576"/>
              <a:gd name="connsiteX13" fmla="*/ 1576518 w 2321849"/>
              <a:gd name="connsiteY13" fmla="*/ 1000126 h 2314576"/>
              <a:gd name="connsiteX14" fmla="*/ 1569374 w 2321849"/>
              <a:gd name="connsiteY14" fmla="*/ 1062038 h 2314576"/>
              <a:gd name="connsiteX15" fmla="*/ 1593187 w 2321849"/>
              <a:gd name="connsiteY15" fmla="*/ 1121570 h 2314576"/>
              <a:gd name="connsiteX16" fmla="*/ 1626524 w 2321849"/>
              <a:gd name="connsiteY16" fmla="*/ 1193007 h 2314576"/>
              <a:gd name="connsiteX17" fmla="*/ 1638431 w 2321849"/>
              <a:gd name="connsiteY17" fmla="*/ 1231107 h 2314576"/>
              <a:gd name="connsiteX18" fmla="*/ 1631287 w 2321849"/>
              <a:gd name="connsiteY18" fmla="*/ 1271588 h 2314576"/>
              <a:gd name="connsiteX19" fmla="*/ 1593187 w 2321849"/>
              <a:gd name="connsiteY19" fmla="*/ 1288257 h 2314576"/>
              <a:gd name="connsiteX20" fmla="*/ 1552706 w 2321849"/>
              <a:gd name="connsiteY20" fmla="*/ 1302545 h 2314576"/>
              <a:gd name="connsiteX21" fmla="*/ 1528893 w 2321849"/>
              <a:gd name="connsiteY21" fmla="*/ 1347788 h 2314576"/>
              <a:gd name="connsiteX22" fmla="*/ 1569374 w 2321849"/>
              <a:gd name="connsiteY22" fmla="*/ 1333501 h 2314576"/>
              <a:gd name="connsiteX23" fmla="*/ 1597949 w 2321849"/>
              <a:gd name="connsiteY23" fmla="*/ 1321595 h 2314576"/>
              <a:gd name="connsiteX24" fmla="*/ 1605093 w 2321849"/>
              <a:gd name="connsiteY24" fmla="*/ 1366838 h 2314576"/>
              <a:gd name="connsiteX25" fmla="*/ 1628906 w 2321849"/>
              <a:gd name="connsiteY25" fmla="*/ 1383507 h 2314576"/>
              <a:gd name="connsiteX26" fmla="*/ 1676531 w 2321849"/>
              <a:gd name="connsiteY26" fmla="*/ 1371601 h 2314576"/>
              <a:gd name="connsiteX27" fmla="*/ 1688437 w 2321849"/>
              <a:gd name="connsiteY27" fmla="*/ 1393032 h 2314576"/>
              <a:gd name="connsiteX28" fmla="*/ 1745587 w 2321849"/>
              <a:gd name="connsiteY28" fmla="*/ 1383507 h 2314576"/>
              <a:gd name="connsiteX29" fmla="*/ 1745587 w 2321849"/>
              <a:gd name="connsiteY29" fmla="*/ 1412082 h 2314576"/>
              <a:gd name="connsiteX30" fmla="*/ 1774162 w 2321849"/>
              <a:gd name="connsiteY30" fmla="*/ 1423988 h 2314576"/>
              <a:gd name="connsiteX31" fmla="*/ 1776543 w 2321849"/>
              <a:gd name="connsiteY31" fmla="*/ 1457326 h 2314576"/>
              <a:gd name="connsiteX32" fmla="*/ 1783687 w 2321849"/>
              <a:gd name="connsiteY32" fmla="*/ 1490663 h 2314576"/>
              <a:gd name="connsiteX33" fmla="*/ 1828931 w 2321849"/>
              <a:gd name="connsiteY33" fmla="*/ 1514476 h 2314576"/>
              <a:gd name="connsiteX34" fmla="*/ 1869412 w 2321849"/>
              <a:gd name="connsiteY34" fmla="*/ 1509713 h 2314576"/>
              <a:gd name="connsiteX35" fmla="*/ 1850362 w 2321849"/>
              <a:gd name="connsiteY35" fmla="*/ 1554957 h 2314576"/>
              <a:gd name="connsiteX36" fmla="*/ 1843218 w 2321849"/>
              <a:gd name="connsiteY36" fmla="*/ 1588295 h 2314576"/>
              <a:gd name="connsiteX37" fmla="*/ 1843218 w 2321849"/>
              <a:gd name="connsiteY37" fmla="*/ 1588295 h 2314576"/>
              <a:gd name="connsiteX38" fmla="*/ 1890843 w 2321849"/>
              <a:gd name="connsiteY38" fmla="*/ 1652588 h 2314576"/>
              <a:gd name="connsiteX39" fmla="*/ 1933706 w 2321849"/>
              <a:gd name="connsiteY39" fmla="*/ 1740695 h 2314576"/>
              <a:gd name="connsiteX40" fmla="*/ 1978949 w 2321849"/>
              <a:gd name="connsiteY40" fmla="*/ 1781176 h 2314576"/>
              <a:gd name="connsiteX41" fmla="*/ 2024193 w 2321849"/>
              <a:gd name="connsiteY41" fmla="*/ 1814513 h 2314576"/>
              <a:gd name="connsiteX42" fmla="*/ 2081343 w 2321849"/>
              <a:gd name="connsiteY42" fmla="*/ 1852613 h 2314576"/>
              <a:gd name="connsiteX43" fmla="*/ 2117062 w 2321849"/>
              <a:gd name="connsiteY43" fmla="*/ 1902620 h 2314576"/>
              <a:gd name="connsiteX44" fmla="*/ 2157543 w 2321849"/>
              <a:gd name="connsiteY44" fmla="*/ 1926432 h 2314576"/>
              <a:gd name="connsiteX45" fmla="*/ 2212312 w 2321849"/>
              <a:gd name="connsiteY45" fmla="*/ 1955007 h 2314576"/>
              <a:gd name="connsiteX46" fmla="*/ 2264699 w 2321849"/>
              <a:gd name="connsiteY46" fmla="*/ 1993107 h 2314576"/>
              <a:gd name="connsiteX47" fmla="*/ 2309943 w 2321849"/>
              <a:gd name="connsiteY47" fmla="*/ 2038351 h 2314576"/>
              <a:gd name="connsiteX48" fmla="*/ 2321849 w 2321849"/>
              <a:gd name="connsiteY48" fmla="*/ 2074070 h 2314576"/>
              <a:gd name="connsiteX49" fmla="*/ 2286131 w 2321849"/>
              <a:gd name="connsiteY49" fmla="*/ 2090738 h 2314576"/>
              <a:gd name="connsiteX50" fmla="*/ 2217074 w 2321849"/>
              <a:gd name="connsiteY50" fmla="*/ 2085976 h 2314576"/>
              <a:gd name="connsiteX51" fmla="*/ 2171831 w 2321849"/>
              <a:gd name="connsiteY51" fmla="*/ 2064545 h 2314576"/>
              <a:gd name="connsiteX52" fmla="*/ 2131349 w 2321849"/>
              <a:gd name="connsiteY52" fmla="*/ 2028826 h 2314576"/>
              <a:gd name="connsiteX53" fmla="*/ 2102774 w 2321849"/>
              <a:gd name="connsiteY53" fmla="*/ 2047876 h 2314576"/>
              <a:gd name="connsiteX54" fmla="*/ 2071818 w 2321849"/>
              <a:gd name="connsiteY54" fmla="*/ 2016920 h 2314576"/>
              <a:gd name="connsiteX55" fmla="*/ 2038481 w 2321849"/>
              <a:gd name="connsiteY55" fmla="*/ 1993107 h 2314576"/>
              <a:gd name="connsiteX56" fmla="*/ 2019431 w 2321849"/>
              <a:gd name="connsiteY56" fmla="*/ 1995488 h 2314576"/>
              <a:gd name="connsiteX57" fmla="*/ 1983712 w 2321849"/>
              <a:gd name="connsiteY57" fmla="*/ 1978820 h 2314576"/>
              <a:gd name="connsiteX58" fmla="*/ 1964662 w 2321849"/>
              <a:gd name="connsiteY58" fmla="*/ 1983582 h 2314576"/>
              <a:gd name="connsiteX59" fmla="*/ 1936087 w 2321849"/>
              <a:gd name="connsiteY59" fmla="*/ 2000251 h 2314576"/>
              <a:gd name="connsiteX60" fmla="*/ 1926562 w 2321849"/>
              <a:gd name="connsiteY60" fmla="*/ 1966913 h 2314576"/>
              <a:gd name="connsiteX61" fmla="*/ 1919418 w 2321849"/>
              <a:gd name="connsiteY61" fmla="*/ 1931195 h 2314576"/>
              <a:gd name="connsiteX62" fmla="*/ 1907512 w 2321849"/>
              <a:gd name="connsiteY62" fmla="*/ 1916907 h 2314576"/>
              <a:gd name="connsiteX63" fmla="*/ 1883699 w 2321849"/>
              <a:gd name="connsiteY63" fmla="*/ 1931195 h 2314576"/>
              <a:gd name="connsiteX64" fmla="*/ 1850362 w 2321849"/>
              <a:gd name="connsiteY64" fmla="*/ 1924051 h 2314576"/>
              <a:gd name="connsiteX65" fmla="*/ 1805118 w 2321849"/>
              <a:gd name="connsiteY65" fmla="*/ 1928813 h 2314576"/>
              <a:gd name="connsiteX66" fmla="*/ 1797974 w 2321849"/>
              <a:gd name="connsiteY66" fmla="*/ 1907382 h 2314576"/>
              <a:gd name="connsiteX67" fmla="*/ 1793212 w 2321849"/>
              <a:gd name="connsiteY67" fmla="*/ 1878807 h 2314576"/>
              <a:gd name="connsiteX68" fmla="*/ 1783687 w 2321849"/>
              <a:gd name="connsiteY68" fmla="*/ 1864520 h 2314576"/>
              <a:gd name="connsiteX69" fmla="*/ 1764637 w 2321849"/>
              <a:gd name="connsiteY69" fmla="*/ 1900238 h 2314576"/>
              <a:gd name="connsiteX70" fmla="*/ 1740824 w 2321849"/>
              <a:gd name="connsiteY70" fmla="*/ 1902620 h 2314576"/>
              <a:gd name="connsiteX71" fmla="*/ 1728918 w 2321849"/>
              <a:gd name="connsiteY71" fmla="*/ 1931195 h 2314576"/>
              <a:gd name="connsiteX72" fmla="*/ 1669387 w 2321849"/>
              <a:gd name="connsiteY72" fmla="*/ 1947863 h 2314576"/>
              <a:gd name="connsiteX73" fmla="*/ 1633668 w 2321849"/>
              <a:gd name="connsiteY73" fmla="*/ 1957388 h 2314576"/>
              <a:gd name="connsiteX74" fmla="*/ 1612237 w 2321849"/>
              <a:gd name="connsiteY74" fmla="*/ 1993107 h 2314576"/>
              <a:gd name="connsiteX75" fmla="*/ 1614618 w 2321849"/>
              <a:gd name="connsiteY75" fmla="*/ 2043113 h 2314576"/>
              <a:gd name="connsiteX76" fmla="*/ 1595568 w 2321849"/>
              <a:gd name="connsiteY76" fmla="*/ 2085976 h 2314576"/>
              <a:gd name="connsiteX77" fmla="*/ 1562231 w 2321849"/>
              <a:gd name="connsiteY77" fmla="*/ 2081213 h 2314576"/>
              <a:gd name="connsiteX78" fmla="*/ 1536037 w 2321849"/>
              <a:gd name="connsiteY78" fmla="*/ 2035970 h 2314576"/>
              <a:gd name="connsiteX79" fmla="*/ 1514606 w 2321849"/>
              <a:gd name="connsiteY79" fmla="*/ 2021682 h 2314576"/>
              <a:gd name="connsiteX80" fmla="*/ 1464599 w 2321849"/>
              <a:gd name="connsiteY80" fmla="*/ 2040732 h 2314576"/>
              <a:gd name="connsiteX81" fmla="*/ 1462218 w 2321849"/>
              <a:gd name="connsiteY81" fmla="*/ 2100263 h 2314576"/>
              <a:gd name="connsiteX82" fmla="*/ 1447931 w 2321849"/>
              <a:gd name="connsiteY82" fmla="*/ 2114551 h 2314576"/>
              <a:gd name="connsiteX83" fmla="*/ 1428881 w 2321849"/>
              <a:gd name="connsiteY83" fmla="*/ 2100263 h 2314576"/>
              <a:gd name="connsiteX84" fmla="*/ 1412212 w 2321849"/>
              <a:gd name="connsiteY84" fmla="*/ 2085976 h 2314576"/>
              <a:gd name="connsiteX85" fmla="*/ 1386018 w 2321849"/>
              <a:gd name="connsiteY85" fmla="*/ 2102645 h 2314576"/>
              <a:gd name="connsiteX86" fmla="*/ 1381256 w 2321849"/>
              <a:gd name="connsiteY86" fmla="*/ 2162176 h 2314576"/>
              <a:gd name="connsiteX87" fmla="*/ 1374112 w 2321849"/>
              <a:gd name="connsiteY87" fmla="*/ 2214563 h 2314576"/>
              <a:gd name="connsiteX88" fmla="*/ 1347918 w 2321849"/>
              <a:gd name="connsiteY88" fmla="*/ 2238376 h 2314576"/>
              <a:gd name="connsiteX89" fmla="*/ 1324106 w 2321849"/>
              <a:gd name="connsiteY89" fmla="*/ 2226470 h 2314576"/>
              <a:gd name="connsiteX90" fmla="*/ 1309818 w 2321849"/>
              <a:gd name="connsiteY90" fmla="*/ 2257426 h 2314576"/>
              <a:gd name="connsiteX91" fmla="*/ 1288387 w 2321849"/>
              <a:gd name="connsiteY91" fmla="*/ 2262188 h 2314576"/>
              <a:gd name="connsiteX92" fmla="*/ 1264574 w 2321849"/>
              <a:gd name="connsiteY92" fmla="*/ 2235995 h 2314576"/>
              <a:gd name="connsiteX93" fmla="*/ 1288387 w 2321849"/>
              <a:gd name="connsiteY93" fmla="*/ 2202657 h 2314576"/>
              <a:gd name="connsiteX94" fmla="*/ 1290768 w 2321849"/>
              <a:gd name="connsiteY94" fmla="*/ 2181226 h 2314576"/>
              <a:gd name="connsiteX95" fmla="*/ 1286006 w 2321849"/>
              <a:gd name="connsiteY95" fmla="*/ 2155032 h 2314576"/>
              <a:gd name="connsiteX96" fmla="*/ 1266956 w 2321849"/>
              <a:gd name="connsiteY96" fmla="*/ 2135982 h 2314576"/>
              <a:gd name="connsiteX97" fmla="*/ 1226474 w 2321849"/>
              <a:gd name="connsiteY97" fmla="*/ 2155032 h 2314576"/>
              <a:gd name="connsiteX98" fmla="*/ 1147893 w 2321849"/>
              <a:gd name="connsiteY98" fmla="*/ 2150270 h 2314576"/>
              <a:gd name="connsiteX99" fmla="*/ 1095506 w 2321849"/>
              <a:gd name="connsiteY99" fmla="*/ 2155032 h 2314576"/>
              <a:gd name="connsiteX100" fmla="*/ 1093124 w 2321849"/>
              <a:gd name="connsiteY100" fmla="*/ 2138363 h 2314576"/>
              <a:gd name="connsiteX101" fmla="*/ 1057406 w 2321849"/>
              <a:gd name="connsiteY101" fmla="*/ 2159795 h 2314576"/>
              <a:gd name="connsiteX102" fmla="*/ 1021687 w 2321849"/>
              <a:gd name="connsiteY102" fmla="*/ 2193132 h 2314576"/>
              <a:gd name="connsiteX103" fmla="*/ 997874 w 2321849"/>
              <a:gd name="connsiteY103" fmla="*/ 2221707 h 2314576"/>
              <a:gd name="connsiteX104" fmla="*/ 976443 w 2321849"/>
              <a:gd name="connsiteY104" fmla="*/ 2283620 h 2314576"/>
              <a:gd name="connsiteX105" fmla="*/ 952631 w 2321849"/>
              <a:gd name="connsiteY105" fmla="*/ 2314576 h 2314576"/>
              <a:gd name="connsiteX106" fmla="*/ 931199 w 2321849"/>
              <a:gd name="connsiteY106" fmla="*/ 2307432 h 2314576"/>
              <a:gd name="connsiteX107" fmla="*/ 912149 w 2321849"/>
              <a:gd name="connsiteY107" fmla="*/ 2259807 h 2314576"/>
              <a:gd name="connsiteX108" fmla="*/ 909768 w 2321849"/>
              <a:gd name="connsiteY108" fmla="*/ 2209801 h 2314576"/>
              <a:gd name="connsiteX109" fmla="*/ 893099 w 2321849"/>
              <a:gd name="connsiteY109" fmla="*/ 2181226 h 2314576"/>
              <a:gd name="connsiteX110" fmla="*/ 852618 w 2321849"/>
              <a:gd name="connsiteY110" fmla="*/ 2147888 h 2314576"/>
              <a:gd name="connsiteX111" fmla="*/ 814518 w 2321849"/>
              <a:gd name="connsiteY111" fmla="*/ 2126457 h 2314576"/>
              <a:gd name="connsiteX112" fmla="*/ 795468 w 2321849"/>
              <a:gd name="connsiteY112" fmla="*/ 2097882 h 2314576"/>
              <a:gd name="connsiteX113" fmla="*/ 785943 w 2321849"/>
              <a:gd name="connsiteY113" fmla="*/ 2083595 h 2314576"/>
              <a:gd name="connsiteX114" fmla="*/ 771656 w 2321849"/>
              <a:gd name="connsiteY114" fmla="*/ 2069307 h 2314576"/>
              <a:gd name="connsiteX115" fmla="*/ 757368 w 2321849"/>
              <a:gd name="connsiteY115" fmla="*/ 2066926 h 2314576"/>
              <a:gd name="connsiteX116" fmla="*/ 724031 w 2321849"/>
              <a:gd name="connsiteY116" fmla="*/ 2057401 h 2314576"/>
              <a:gd name="connsiteX117" fmla="*/ 714506 w 2321849"/>
              <a:gd name="connsiteY117" fmla="*/ 2050257 h 2314576"/>
              <a:gd name="connsiteX118" fmla="*/ 714506 w 2321849"/>
              <a:gd name="connsiteY118" fmla="*/ 2050257 h 2314576"/>
              <a:gd name="connsiteX119" fmla="*/ 766893 w 2321849"/>
              <a:gd name="connsiteY119" fmla="*/ 2043113 h 2314576"/>
              <a:gd name="connsiteX120" fmla="*/ 766893 w 2321849"/>
              <a:gd name="connsiteY120" fmla="*/ 2043113 h 2314576"/>
              <a:gd name="connsiteX121" fmla="*/ 797849 w 2321849"/>
              <a:gd name="connsiteY121" fmla="*/ 2033588 h 2314576"/>
              <a:gd name="connsiteX122" fmla="*/ 821662 w 2321849"/>
              <a:gd name="connsiteY122" fmla="*/ 2031207 h 2314576"/>
              <a:gd name="connsiteX123" fmla="*/ 840712 w 2321849"/>
              <a:gd name="connsiteY123" fmla="*/ 2016920 h 2314576"/>
              <a:gd name="connsiteX124" fmla="*/ 804993 w 2321849"/>
              <a:gd name="connsiteY124" fmla="*/ 1981201 h 2314576"/>
              <a:gd name="connsiteX125" fmla="*/ 795468 w 2321849"/>
              <a:gd name="connsiteY125" fmla="*/ 1962151 h 2314576"/>
              <a:gd name="connsiteX126" fmla="*/ 785943 w 2321849"/>
              <a:gd name="connsiteY126" fmla="*/ 1952626 h 2314576"/>
              <a:gd name="connsiteX127" fmla="*/ 766893 w 2321849"/>
              <a:gd name="connsiteY127" fmla="*/ 1943101 h 2314576"/>
              <a:gd name="connsiteX128" fmla="*/ 750224 w 2321849"/>
              <a:gd name="connsiteY128" fmla="*/ 1947863 h 2314576"/>
              <a:gd name="connsiteX129" fmla="*/ 709743 w 2321849"/>
              <a:gd name="connsiteY129" fmla="*/ 1962151 h 2314576"/>
              <a:gd name="connsiteX130" fmla="*/ 716887 w 2321849"/>
              <a:gd name="connsiteY130" fmla="*/ 1931195 h 2314576"/>
              <a:gd name="connsiteX131" fmla="*/ 738318 w 2321849"/>
              <a:gd name="connsiteY131" fmla="*/ 1900238 h 2314576"/>
              <a:gd name="connsiteX132" fmla="*/ 707362 w 2321849"/>
              <a:gd name="connsiteY132" fmla="*/ 1876426 h 2314576"/>
              <a:gd name="connsiteX133" fmla="*/ 685931 w 2321849"/>
              <a:gd name="connsiteY133" fmla="*/ 1862138 h 2314576"/>
              <a:gd name="connsiteX134" fmla="*/ 652593 w 2321849"/>
              <a:gd name="connsiteY134" fmla="*/ 1866901 h 2314576"/>
              <a:gd name="connsiteX135" fmla="*/ 633543 w 2321849"/>
              <a:gd name="connsiteY135" fmla="*/ 1878807 h 2314576"/>
              <a:gd name="connsiteX136" fmla="*/ 609731 w 2321849"/>
              <a:gd name="connsiteY136" fmla="*/ 1905001 h 2314576"/>
              <a:gd name="connsiteX137" fmla="*/ 609731 w 2321849"/>
              <a:gd name="connsiteY137" fmla="*/ 1928813 h 2314576"/>
              <a:gd name="connsiteX138" fmla="*/ 588299 w 2321849"/>
              <a:gd name="connsiteY138" fmla="*/ 1950245 h 2314576"/>
              <a:gd name="connsiteX139" fmla="*/ 552581 w 2321849"/>
              <a:gd name="connsiteY139" fmla="*/ 1959770 h 2314576"/>
              <a:gd name="connsiteX140" fmla="*/ 540674 w 2321849"/>
              <a:gd name="connsiteY140" fmla="*/ 1971676 h 2314576"/>
              <a:gd name="connsiteX141" fmla="*/ 502574 w 2321849"/>
              <a:gd name="connsiteY141" fmla="*/ 1974057 h 2314576"/>
              <a:gd name="connsiteX142" fmla="*/ 454949 w 2321849"/>
              <a:gd name="connsiteY142" fmla="*/ 1983582 h 2314576"/>
              <a:gd name="connsiteX143" fmla="*/ 426374 w 2321849"/>
              <a:gd name="connsiteY143" fmla="*/ 1995488 h 2314576"/>
              <a:gd name="connsiteX144" fmla="*/ 402562 w 2321849"/>
              <a:gd name="connsiteY144" fmla="*/ 1985963 h 2314576"/>
              <a:gd name="connsiteX145" fmla="*/ 376368 w 2321849"/>
              <a:gd name="connsiteY145" fmla="*/ 1981201 h 2314576"/>
              <a:gd name="connsiteX146" fmla="*/ 354937 w 2321849"/>
              <a:gd name="connsiteY146" fmla="*/ 1959770 h 2314576"/>
              <a:gd name="connsiteX147" fmla="*/ 343031 w 2321849"/>
              <a:gd name="connsiteY147" fmla="*/ 1919288 h 2314576"/>
              <a:gd name="connsiteX148" fmla="*/ 350174 w 2321849"/>
              <a:gd name="connsiteY148" fmla="*/ 1878807 h 2314576"/>
              <a:gd name="connsiteX149" fmla="*/ 333506 w 2321849"/>
              <a:gd name="connsiteY149" fmla="*/ 1857376 h 2314576"/>
              <a:gd name="connsiteX150" fmla="*/ 293024 w 2321849"/>
              <a:gd name="connsiteY150" fmla="*/ 1807370 h 2314576"/>
              <a:gd name="connsiteX151" fmla="*/ 250162 w 2321849"/>
              <a:gd name="connsiteY151" fmla="*/ 1814513 h 2314576"/>
              <a:gd name="connsiteX152" fmla="*/ 209681 w 2321849"/>
              <a:gd name="connsiteY152" fmla="*/ 1828801 h 2314576"/>
              <a:gd name="connsiteX153" fmla="*/ 143006 w 2321849"/>
              <a:gd name="connsiteY153" fmla="*/ 1838326 h 2314576"/>
              <a:gd name="connsiteX154" fmla="*/ 97762 w 2321849"/>
              <a:gd name="connsiteY154" fmla="*/ 1835945 h 2314576"/>
              <a:gd name="connsiteX155" fmla="*/ 78712 w 2321849"/>
              <a:gd name="connsiteY155" fmla="*/ 1821657 h 2314576"/>
              <a:gd name="connsiteX156" fmla="*/ 78712 w 2321849"/>
              <a:gd name="connsiteY156" fmla="*/ 1793082 h 2314576"/>
              <a:gd name="connsiteX157" fmla="*/ 107287 w 2321849"/>
              <a:gd name="connsiteY157" fmla="*/ 1771651 h 2314576"/>
              <a:gd name="connsiteX158" fmla="*/ 164437 w 2321849"/>
              <a:gd name="connsiteY158" fmla="*/ 1728788 h 2314576"/>
              <a:gd name="connsiteX159" fmla="*/ 157293 w 2321849"/>
              <a:gd name="connsiteY159" fmla="*/ 1704976 h 2314576"/>
              <a:gd name="connsiteX160" fmla="*/ 135862 w 2321849"/>
              <a:gd name="connsiteY160" fmla="*/ 1695451 h 2314576"/>
              <a:gd name="connsiteX161" fmla="*/ 102524 w 2321849"/>
              <a:gd name="connsiteY161" fmla="*/ 1712120 h 2314576"/>
              <a:gd name="connsiteX162" fmla="*/ 83474 w 2321849"/>
              <a:gd name="connsiteY162" fmla="*/ 1740695 h 2314576"/>
              <a:gd name="connsiteX163" fmla="*/ 130 w 2321849"/>
              <a:gd name="connsiteY163" fmla="*/ 1740695 h 2314576"/>
              <a:gd name="connsiteX164" fmla="*/ 26324 w 2321849"/>
              <a:gd name="connsiteY164" fmla="*/ 0 h 2314576"/>
              <a:gd name="connsiteX165" fmla="*/ 1614618 w 2321849"/>
              <a:gd name="connsiteY165" fmla="*/ 4763 h 231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2321849" h="2314576">
                <a:moveTo>
                  <a:pt x="1614618" y="4763"/>
                </a:moveTo>
                <a:cubicBezTo>
                  <a:pt x="1666609" y="64691"/>
                  <a:pt x="1663832" y="73424"/>
                  <a:pt x="1676532" y="97634"/>
                </a:cubicBezTo>
                <a:cubicBezTo>
                  <a:pt x="1689232" y="121844"/>
                  <a:pt x="1697963" y="108746"/>
                  <a:pt x="1690819" y="150021"/>
                </a:cubicBezTo>
                <a:cubicBezTo>
                  <a:pt x="1683675" y="191296"/>
                  <a:pt x="1690026" y="224634"/>
                  <a:pt x="1667007" y="264321"/>
                </a:cubicBezTo>
                <a:cubicBezTo>
                  <a:pt x="1643988" y="304008"/>
                  <a:pt x="1609063" y="322265"/>
                  <a:pt x="1595569" y="359571"/>
                </a:cubicBezTo>
                <a:cubicBezTo>
                  <a:pt x="1582075" y="396877"/>
                  <a:pt x="1578901" y="461171"/>
                  <a:pt x="1562232" y="492921"/>
                </a:cubicBezTo>
                <a:cubicBezTo>
                  <a:pt x="1545563" y="524671"/>
                  <a:pt x="1529688" y="530227"/>
                  <a:pt x="1524132" y="564358"/>
                </a:cubicBezTo>
                <a:lnTo>
                  <a:pt x="1500318" y="673895"/>
                </a:lnTo>
                <a:lnTo>
                  <a:pt x="1457456" y="714376"/>
                </a:lnTo>
                <a:lnTo>
                  <a:pt x="1459837" y="757238"/>
                </a:lnTo>
                <a:lnTo>
                  <a:pt x="1497937" y="785813"/>
                </a:lnTo>
                <a:lnTo>
                  <a:pt x="1547943" y="840582"/>
                </a:lnTo>
                <a:lnTo>
                  <a:pt x="1578899" y="931070"/>
                </a:lnTo>
                <a:cubicBezTo>
                  <a:pt x="1578105" y="954089"/>
                  <a:pt x="1577312" y="977107"/>
                  <a:pt x="1576518" y="1000126"/>
                </a:cubicBezTo>
                <a:lnTo>
                  <a:pt x="1569374" y="1062038"/>
                </a:lnTo>
                <a:lnTo>
                  <a:pt x="1593187" y="1121570"/>
                </a:lnTo>
                <a:lnTo>
                  <a:pt x="1626524" y="1193007"/>
                </a:lnTo>
                <a:lnTo>
                  <a:pt x="1638431" y="1231107"/>
                </a:lnTo>
                <a:lnTo>
                  <a:pt x="1631287" y="1271588"/>
                </a:lnTo>
                <a:lnTo>
                  <a:pt x="1593187" y="1288257"/>
                </a:lnTo>
                <a:lnTo>
                  <a:pt x="1552706" y="1302545"/>
                </a:lnTo>
                <a:lnTo>
                  <a:pt x="1528893" y="1347788"/>
                </a:lnTo>
                <a:lnTo>
                  <a:pt x="1569374" y="1333501"/>
                </a:lnTo>
                <a:lnTo>
                  <a:pt x="1597949" y="1321595"/>
                </a:lnTo>
                <a:lnTo>
                  <a:pt x="1605093" y="1366838"/>
                </a:lnTo>
                <a:lnTo>
                  <a:pt x="1628906" y="1383507"/>
                </a:lnTo>
                <a:lnTo>
                  <a:pt x="1676531" y="1371601"/>
                </a:lnTo>
                <a:lnTo>
                  <a:pt x="1688437" y="1393032"/>
                </a:lnTo>
                <a:lnTo>
                  <a:pt x="1745587" y="1383507"/>
                </a:lnTo>
                <a:lnTo>
                  <a:pt x="1745587" y="1412082"/>
                </a:lnTo>
                <a:lnTo>
                  <a:pt x="1774162" y="1423988"/>
                </a:lnTo>
                <a:lnTo>
                  <a:pt x="1776543" y="1457326"/>
                </a:lnTo>
                <a:lnTo>
                  <a:pt x="1783687" y="1490663"/>
                </a:lnTo>
                <a:lnTo>
                  <a:pt x="1828931" y="1514476"/>
                </a:lnTo>
                <a:lnTo>
                  <a:pt x="1869412" y="1509713"/>
                </a:lnTo>
                <a:lnTo>
                  <a:pt x="1850362" y="1554957"/>
                </a:lnTo>
                <a:lnTo>
                  <a:pt x="1843218" y="1588295"/>
                </a:lnTo>
                <a:lnTo>
                  <a:pt x="1843218" y="1588295"/>
                </a:lnTo>
                <a:lnTo>
                  <a:pt x="1890843" y="1652588"/>
                </a:lnTo>
                <a:lnTo>
                  <a:pt x="1933706" y="1740695"/>
                </a:lnTo>
                <a:lnTo>
                  <a:pt x="1978949" y="1781176"/>
                </a:lnTo>
                <a:lnTo>
                  <a:pt x="2024193" y="1814513"/>
                </a:lnTo>
                <a:lnTo>
                  <a:pt x="2081343" y="1852613"/>
                </a:lnTo>
                <a:lnTo>
                  <a:pt x="2117062" y="1902620"/>
                </a:lnTo>
                <a:lnTo>
                  <a:pt x="2157543" y="1926432"/>
                </a:lnTo>
                <a:lnTo>
                  <a:pt x="2212312" y="1955007"/>
                </a:lnTo>
                <a:lnTo>
                  <a:pt x="2264699" y="1993107"/>
                </a:lnTo>
                <a:lnTo>
                  <a:pt x="2309943" y="2038351"/>
                </a:lnTo>
                <a:lnTo>
                  <a:pt x="2321849" y="2074070"/>
                </a:lnTo>
                <a:lnTo>
                  <a:pt x="2286131" y="2090738"/>
                </a:lnTo>
                <a:lnTo>
                  <a:pt x="2217074" y="2085976"/>
                </a:lnTo>
                <a:lnTo>
                  <a:pt x="2171831" y="2064545"/>
                </a:lnTo>
                <a:lnTo>
                  <a:pt x="2131349" y="2028826"/>
                </a:lnTo>
                <a:lnTo>
                  <a:pt x="2102774" y="2047876"/>
                </a:lnTo>
                <a:lnTo>
                  <a:pt x="2071818" y="2016920"/>
                </a:lnTo>
                <a:lnTo>
                  <a:pt x="2038481" y="1993107"/>
                </a:lnTo>
                <a:lnTo>
                  <a:pt x="2019431" y="1995488"/>
                </a:lnTo>
                <a:lnTo>
                  <a:pt x="1983712" y="1978820"/>
                </a:lnTo>
                <a:lnTo>
                  <a:pt x="1964662" y="1983582"/>
                </a:lnTo>
                <a:lnTo>
                  <a:pt x="1936087" y="2000251"/>
                </a:lnTo>
                <a:lnTo>
                  <a:pt x="1926562" y="1966913"/>
                </a:lnTo>
                <a:lnTo>
                  <a:pt x="1919418" y="1931195"/>
                </a:lnTo>
                <a:lnTo>
                  <a:pt x="1907512" y="1916907"/>
                </a:lnTo>
                <a:lnTo>
                  <a:pt x="1883699" y="1931195"/>
                </a:lnTo>
                <a:lnTo>
                  <a:pt x="1850362" y="1924051"/>
                </a:lnTo>
                <a:lnTo>
                  <a:pt x="1805118" y="1928813"/>
                </a:lnTo>
                <a:lnTo>
                  <a:pt x="1797974" y="1907382"/>
                </a:lnTo>
                <a:lnTo>
                  <a:pt x="1793212" y="1878807"/>
                </a:lnTo>
                <a:lnTo>
                  <a:pt x="1783687" y="1864520"/>
                </a:lnTo>
                <a:lnTo>
                  <a:pt x="1764637" y="1900238"/>
                </a:lnTo>
                <a:lnTo>
                  <a:pt x="1740824" y="1902620"/>
                </a:lnTo>
                <a:lnTo>
                  <a:pt x="1728918" y="1931195"/>
                </a:lnTo>
                <a:lnTo>
                  <a:pt x="1669387" y="1947863"/>
                </a:lnTo>
                <a:lnTo>
                  <a:pt x="1633668" y="1957388"/>
                </a:lnTo>
                <a:lnTo>
                  <a:pt x="1612237" y="1993107"/>
                </a:lnTo>
                <a:lnTo>
                  <a:pt x="1614618" y="2043113"/>
                </a:lnTo>
                <a:lnTo>
                  <a:pt x="1595568" y="2085976"/>
                </a:lnTo>
                <a:lnTo>
                  <a:pt x="1562231" y="2081213"/>
                </a:lnTo>
                <a:lnTo>
                  <a:pt x="1536037" y="2035970"/>
                </a:lnTo>
                <a:lnTo>
                  <a:pt x="1514606" y="2021682"/>
                </a:lnTo>
                <a:lnTo>
                  <a:pt x="1464599" y="2040732"/>
                </a:lnTo>
                <a:cubicBezTo>
                  <a:pt x="1463805" y="2060576"/>
                  <a:pt x="1463012" y="2080419"/>
                  <a:pt x="1462218" y="2100263"/>
                </a:cubicBezTo>
                <a:lnTo>
                  <a:pt x="1447931" y="2114551"/>
                </a:lnTo>
                <a:lnTo>
                  <a:pt x="1428881" y="2100263"/>
                </a:lnTo>
                <a:lnTo>
                  <a:pt x="1412212" y="2085976"/>
                </a:lnTo>
                <a:lnTo>
                  <a:pt x="1386018" y="2102645"/>
                </a:lnTo>
                <a:lnTo>
                  <a:pt x="1381256" y="2162176"/>
                </a:lnTo>
                <a:lnTo>
                  <a:pt x="1374112" y="2214563"/>
                </a:lnTo>
                <a:lnTo>
                  <a:pt x="1347918" y="2238376"/>
                </a:lnTo>
                <a:lnTo>
                  <a:pt x="1324106" y="2226470"/>
                </a:lnTo>
                <a:lnTo>
                  <a:pt x="1309818" y="2257426"/>
                </a:lnTo>
                <a:lnTo>
                  <a:pt x="1288387" y="2262188"/>
                </a:lnTo>
                <a:lnTo>
                  <a:pt x="1264574" y="2235995"/>
                </a:lnTo>
                <a:lnTo>
                  <a:pt x="1288387" y="2202657"/>
                </a:lnTo>
                <a:lnTo>
                  <a:pt x="1290768" y="2181226"/>
                </a:lnTo>
                <a:lnTo>
                  <a:pt x="1286006" y="2155032"/>
                </a:lnTo>
                <a:lnTo>
                  <a:pt x="1266956" y="2135982"/>
                </a:lnTo>
                <a:lnTo>
                  <a:pt x="1226474" y="2155032"/>
                </a:lnTo>
                <a:lnTo>
                  <a:pt x="1147893" y="2150270"/>
                </a:lnTo>
                <a:lnTo>
                  <a:pt x="1095506" y="2155032"/>
                </a:lnTo>
                <a:lnTo>
                  <a:pt x="1093124" y="2138363"/>
                </a:lnTo>
                <a:lnTo>
                  <a:pt x="1057406" y="2159795"/>
                </a:lnTo>
                <a:lnTo>
                  <a:pt x="1021687" y="2193132"/>
                </a:lnTo>
                <a:lnTo>
                  <a:pt x="997874" y="2221707"/>
                </a:lnTo>
                <a:lnTo>
                  <a:pt x="976443" y="2283620"/>
                </a:lnTo>
                <a:lnTo>
                  <a:pt x="952631" y="2314576"/>
                </a:lnTo>
                <a:lnTo>
                  <a:pt x="931199" y="2307432"/>
                </a:lnTo>
                <a:lnTo>
                  <a:pt x="912149" y="2259807"/>
                </a:lnTo>
                <a:lnTo>
                  <a:pt x="909768" y="2209801"/>
                </a:lnTo>
                <a:lnTo>
                  <a:pt x="893099" y="2181226"/>
                </a:lnTo>
                <a:lnTo>
                  <a:pt x="852618" y="2147888"/>
                </a:lnTo>
                <a:lnTo>
                  <a:pt x="814518" y="2126457"/>
                </a:lnTo>
                <a:lnTo>
                  <a:pt x="795468" y="2097882"/>
                </a:lnTo>
                <a:lnTo>
                  <a:pt x="785943" y="2083595"/>
                </a:lnTo>
                <a:lnTo>
                  <a:pt x="771656" y="2069307"/>
                </a:lnTo>
                <a:lnTo>
                  <a:pt x="757368" y="2066926"/>
                </a:lnTo>
                <a:lnTo>
                  <a:pt x="724031" y="2057401"/>
                </a:lnTo>
                <a:lnTo>
                  <a:pt x="714506" y="2050257"/>
                </a:lnTo>
                <a:lnTo>
                  <a:pt x="714506" y="2050257"/>
                </a:lnTo>
                <a:lnTo>
                  <a:pt x="766893" y="2043113"/>
                </a:lnTo>
                <a:lnTo>
                  <a:pt x="766893" y="2043113"/>
                </a:lnTo>
                <a:lnTo>
                  <a:pt x="797849" y="2033588"/>
                </a:lnTo>
                <a:lnTo>
                  <a:pt x="821662" y="2031207"/>
                </a:lnTo>
                <a:lnTo>
                  <a:pt x="840712" y="2016920"/>
                </a:lnTo>
                <a:lnTo>
                  <a:pt x="804993" y="1981201"/>
                </a:lnTo>
                <a:lnTo>
                  <a:pt x="795468" y="1962151"/>
                </a:lnTo>
                <a:lnTo>
                  <a:pt x="785943" y="1952626"/>
                </a:lnTo>
                <a:lnTo>
                  <a:pt x="766893" y="1943101"/>
                </a:lnTo>
                <a:lnTo>
                  <a:pt x="750224" y="1947863"/>
                </a:lnTo>
                <a:lnTo>
                  <a:pt x="709743" y="1962151"/>
                </a:lnTo>
                <a:lnTo>
                  <a:pt x="716887" y="1931195"/>
                </a:lnTo>
                <a:lnTo>
                  <a:pt x="738318" y="1900238"/>
                </a:lnTo>
                <a:lnTo>
                  <a:pt x="707362" y="1876426"/>
                </a:lnTo>
                <a:lnTo>
                  <a:pt x="685931" y="1862138"/>
                </a:lnTo>
                <a:lnTo>
                  <a:pt x="652593" y="1866901"/>
                </a:lnTo>
                <a:lnTo>
                  <a:pt x="633543" y="1878807"/>
                </a:lnTo>
                <a:lnTo>
                  <a:pt x="609731" y="1905001"/>
                </a:lnTo>
                <a:lnTo>
                  <a:pt x="609731" y="1928813"/>
                </a:lnTo>
                <a:lnTo>
                  <a:pt x="588299" y="1950245"/>
                </a:lnTo>
                <a:lnTo>
                  <a:pt x="552581" y="1959770"/>
                </a:lnTo>
                <a:lnTo>
                  <a:pt x="540674" y="1971676"/>
                </a:lnTo>
                <a:lnTo>
                  <a:pt x="502574" y="1974057"/>
                </a:lnTo>
                <a:lnTo>
                  <a:pt x="454949" y="1983582"/>
                </a:lnTo>
                <a:lnTo>
                  <a:pt x="426374" y="1995488"/>
                </a:lnTo>
                <a:lnTo>
                  <a:pt x="402562" y="1985963"/>
                </a:lnTo>
                <a:lnTo>
                  <a:pt x="376368" y="1981201"/>
                </a:lnTo>
                <a:lnTo>
                  <a:pt x="354937" y="1959770"/>
                </a:lnTo>
                <a:lnTo>
                  <a:pt x="343031" y="1919288"/>
                </a:lnTo>
                <a:lnTo>
                  <a:pt x="350174" y="1878807"/>
                </a:lnTo>
                <a:lnTo>
                  <a:pt x="333506" y="1857376"/>
                </a:lnTo>
                <a:lnTo>
                  <a:pt x="293024" y="1807370"/>
                </a:lnTo>
                <a:lnTo>
                  <a:pt x="250162" y="1814513"/>
                </a:lnTo>
                <a:lnTo>
                  <a:pt x="209681" y="1828801"/>
                </a:lnTo>
                <a:lnTo>
                  <a:pt x="143006" y="1838326"/>
                </a:lnTo>
                <a:lnTo>
                  <a:pt x="97762" y="1835945"/>
                </a:lnTo>
                <a:lnTo>
                  <a:pt x="78712" y="1821657"/>
                </a:lnTo>
                <a:lnTo>
                  <a:pt x="78712" y="1793082"/>
                </a:lnTo>
                <a:lnTo>
                  <a:pt x="107287" y="1771651"/>
                </a:lnTo>
                <a:lnTo>
                  <a:pt x="164437" y="1728788"/>
                </a:lnTo>
                <a:lnTo>
                  <a:pt x="157293" y="1704976"/>
                </a:lnTo>
                <a:lnTo>
                  <a:pt x="135862" y="1695451"/>
                </a:lnTo>
                <a:lnTo>
                  <a:pt x="102524" y="1712120"/>
                </a:lnTo>
                <a:lnTo>
                  <a:pt x="83474" y="1740695"/>
                </a:lnTo>
                <a:lnTo>
                  <a:pt x="130" y="1740695"/>
                </a:lnTo>
                <a:cubicBezTo>
                  <a:pt x="-2251" y="1371601"/>
                  <a:pt x="28705" y="369094"/>
                  <a:pt x="26324" y="0"/>
                </a:cubicBezTo>
                <a:lnTo>
                  <a:pt x="1614618" y="4763"/>
                </a:lnTo>
                <a:close/>
              </a:path>
            </a:pathLst>
          </a:custGeom>
          <a:solidFill>
            <a:schemeClr val="tx2">
              <a:lumMod val="25000"/>
              <a:alpha val="40000"/>
            </a:schemeClr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71020" y="2359625"/>
            <a:ext cx="8478551" cy="3602391"/>
          </a:xfrm>
          <a:custGeom>
            <a:avLst/>
            <a:gdLst>
              <a:gd name="connsiteX0" fmla="*/ 9161252 w 9169879"/>
              <a:gd name="connsiteY0" fmla="*/ 0 h 3856008"/>
              <a:gd name="connsiteX1" fmla="*/ 8988724 w 9169879"/>
              <a:gd name="connsiteY1" fmla="*/ 34506 h 3856008"/>
              <a:gd name="connsiteX2" fmla="*/ 8755811 w 9169879"/>
              <a:gd name="connsiteY2" fmla="*/ 112144 h 3856008"/>
              <a:gd name="connsiteX3" fmla="*/ 8514271 w 9169879"/>
              <a:gd name="connsiteY3" fmla="*/ 353683 h 3856008"/>
              <a:gd name="connsiteX4" fmla="*/ 8315864 w 9169879"/>
              <a:gd name="connsiteY4" fmla="*/ 810883 h 3856008"/>
              <a:gd name="connsiteX5" fmla="*/ 8013939 w 9169879"/>
              <a:gd name="connsiteY5" fmla="*/ 1233578 h 3856008"/>
              <a:gd name="connsiteX6" fmla="*/ 7746520 w 9169879"/>
              <a:gd name="connsiteY6" fmla="*/ 1587261 h 3856008"/>
              <a:gd name="connsiteX7" fmla="*/ 7323826 w 9169879"/>
              <a:gd name="connsiteY7" fmla="*/ 2009955 h 3856008"/>
              <a:gd name="connsiteX8" fmla="*/ 7056407 w 9169879"/>
              <a:gd name="connsiteY8" fmla="*/ 2268747 h 3856008"/>
              <a:gd name="connsiteX9" fmla="*/ 6719977 w 9169879"/>
              <a:gd name="connsiteY9" fmla="*/ 2424023 h 3856008"/>
              <a:gd name="connsiteX10" fmla="*/ 6167886 w 9169879"/>
              <a:gd name="connsiteY10" fmla="*/ 2596551 h 3856008"/>
              <a:gd name="connsiteX11" fmla="*/ 5598543 w 9169879"/>
              <a:gd name="connsiteY11" fmla="*/ 2777706 h 3856008"/>
              <a:gd name="connsiteX12" fmla="*/ 4873924 w 9169879"/>
              <a:gd name="connsiteY12" fmla="*/ 2932981 h 3856008"/>
              <a:gd name="connsiteX13" fmla="*/ 4416724 w 9169879"/>
              <a:gd name="connsiteY13" fmla="*/ 2984740 h 3856008"/>
              <a:gd name="connsiteX14" fmla="*/ 4002656 w 9169879"/>
              <a:gd name="connsiteY14" fmla="*/ 2993366 h 3856008"/>
              <a:gd name="connsiteX15" fmla="*/ 3390181 w 9169879"/>
              <a:gd name="connsiteY15" fmla="*/ 2915729 h 3856008"/>
              <a:gd name="connsiteX16" fmla="*/ 2734573 w 9169879"/>
              <a:gd name="connsiteY16" fmla="*/ 2803585 h 3856008"/>
              <a:gd name="connsiteX17" fmla="*/ 2234241 w 9169879"/>
              <a:gd name="connsiteY17" fmla="*/ 2665563 h 3856008"/>
              <a:gd name="connsiteX18" fmla="*/ 1794294 w 9169879"/>
              <a:gd name="connsiteY18" fmla="*/ 2501661 h 3856008"/>
              <a:gd name="connsiteX19" fmla="*/ 1293962 w 9169879"/>
              <a:gd name="connsiteY19" fmla="*/ 2294627 h 3856008"/>
              <a:gd name="connsiteX20" fmla="*/ 905773 w 9169879"/>
              <a:gd name="connsiteY20" fmla="*/ 2130725 h 3856008"/>
              <a:gd name="connsiteX21" fmla="*/ 733245 w 9169879"/>
              <a:gd name="connsiteY21" fmla="*/ 2035834 h 3856008"/>
              <a:gd name="connsiteX22" fmla="*/ 552090 w 9169879"/>
              <a:gd name="connsiteY22" fmla="*/ 1975449 h 3856008"/>
              <a:gd name="connsiteX23" fmla="*/ 353683 w 9169879"/>
              <a:gd name="connsiteY23" fmla="*/ 1958196 h 3856008"/>
              <a:gd name="connsiteX24" fmla="*/ 8626 w 9169879"/>
              <a:gd name="connsiteY24" fmla="*/ 1949570 h 3856008"/>
              <a:gd name="connsiteX25" fmla="*/ 0 w 9169879"/>
              <a:gd name="connsiteY25" fmla="*/ 3856008 h 3856008"/>
              <a:gd name="connsiteX26" fmla="*/ 9169879 w 9169879"/>
              <a:gd name="connsiteY26" fmla="*/ 3856008 h 3856008"/>
              <a:gd name="connsiteX27" fmla="*/ 9161252 w 9169879"/>
              <a:gd name="connsiteY27" fmla="*/ 0 h 3856008"/>
              <a:gd name="connsiteX0" fmla="*/ 9351064 w 9359691"/>
              <a:gd name="connsiteY0" fmla="*/ 0 h 3856008"/>
              <a:gd name="connsiteX1" fmla="*/ 9178536 w 9359691"/>
              <a:gd name="connsiteY1" fmla="*/ 34506 h 3856008"/>
              <a:gd name="connsiteX2" fmla="*/ 8945623 w 9359691"/>
              <a:gd name="connsiteY2" fmla="*/ 112144 h 3856008"/>
              <a:gd name="connsiteX3" fmla="*/ 8704083 w 9359691"/>
              <a:gd name="connsiteY3" fmla="*/ 353683 h 3856008"/>
              <a:gd name="connsiteX4" fmla="*/ 8505676 w 9359691"/>
              <a:gd name="connsiteY4" fmla="*/ 810883 h 3856008"/>
              <a:gd name="connsiteX5" fmla="*/ 8203751 w 9359691"/>
              <a:gd name="connsiteY5" fmla="*/ 1233578 h 3856008"/>
              <a:gd name="connsiteX6" fmla="*/ 7936332 w 9359691"/>
              <a:gd name="connsiteY6" fmla="*/ 1587261 h 3856008"/>
              <a:gd name="connsiteX7" fmla="*/ 7513638 w 9359691"/>
              <a:gd name="connsiteY7" fmla="*/ 2009955 h 3856008"/>
              <a:gd name="connsiteX8" fmla="*/ 7246219 w 9359691"/>
              <a:gd name="connsiteY8" fmla="*/ 2268747 h 3856008"/>
              <a:gd name="connsiteX9" fmla="*/ 6909789 w 9359691"/>
              <a:gd name="connsiteY9" fmla="*/ 2424023 h 3856008"/>
              <a:gd name="connsiteX10" fmla="*/ 6357698 w 9359691"/>
              <a:gd name="connsiteY10" fmla="*/ 2596551 h 3856008"/>
              <a:gd name="connsiteX11" fmla="*/ 5788355 w 9359691"/>
              <a:gd name="connsiteY11" fmla="*/ 2777706 h 3856008"/>
              <a:gd name="connsiteX12" fmla="*/ 5063736 w 9359691"/>
              <a:gd name="connsiteY12" fmla="*/ 2932981 h 3856008"/>
              <a:gd name="connsiteX13" fmla="*/ 4606536 w 9359691"/>
              <a:gd name="connsiteY13" fmla="*/ 2984740 h 3856008"/>
              <a:gd name="connsiteX14" fmla="*/ 4192468 w 9359691"/>
              <a:gd name="connsiteY14" fmla="*/ 2993366 h 3856008"/>
              <a:gd name="connsiteX15" fmla="*/ 3579993 w 9359691"/>
              <a:gd name="connsiteY15" fmla="*/ 2915729 h 3856008"/>
              <a:gd name="connsiteX16" fmla="*/ 2924385 w 9359691"/>
              <a:gd name="connsiteY16" fmla="*/ 2803585 h 3856008"/>
              <a:gd name="connsiteX17" fmla="*/ 2424053 w 9359691"/>
              <a:gd name="connsiteY17" fmla="*/ 2665563 h 3856008"/>
              <a:gd name="connsiteX18" fmla="*/ 1984106 w 9359691"/>
              <a:gd name="connsiteY18" fmla="*/ 2501661 h 3856008"/>
              <a:gd name="connsiteX19" fmla="*/ 1483774 w 9359691"/>
              <a:gd name="connsiteY19" fmla="*/ 2294627 h 3856008"/>
              <a:gd name="connsiteX20" fmla="*/ 1095585 w 9359691"/>
              <a:gd name="connsiteY20" fmla="*/ 2130725 h 3856008"/>
              <a:gd name="connsiteX21" fmla="*/ 923057 w 9359691"/>
              <a:gd name="connsiteY21" fmla="*/ 2035834 h 3856008"/>
              <a:gd name="connsiteX22" fmla="*/ 741902 w 9359691"/>
              <a:gd name="connsiteY22" fmla="*/ 1975449 h 3856008"/>
              <a:gd name="connsiteX23" fmla="*/ 543495 w 9359691"/>
              <a:gd name="connsiteY23" fmla="*/ 1958196 h 3856008"/>
              <a:gd name="connsiteX24" fmla="*/ 31 w 9359691"/>
              <a:gd name="connsiteY24" fmla="*/ 1949570 h 3856008"/>
              <a:gd name="connsiteX25" fmla="*/ 189812 w 9359691"/>
              <a:gd name="connsiteY25" fmla="*/ 3856008 h 3856008"/>
              <a:gd name="connsiteX26" fmla="*/ 9359691 w 9359691"/>
              <a:gd name="connsiteY26" fmla="*/ 3856008 h 3856008"/>
              <a:gd name="connsiteX27" fmla="*/ 9351064 w 9359691"/>
              <a:gd name="connsiteY27" fmla="*/ 0 h 3856008"/>
              <a:gd name="connsiteX0" fmla="*/ 9351415 w 9360042"/>
              <a:gd name="connsiteY0" fmla="*/ 0 h 4019909"/>
              <a:gd name="connsiteX1" fmla="*/ 9178887 w 9360042"/>
              <a:gd name="connsiteY1" fmla="*/ 34506 h 4019909"/>
              <a:gd name="connsiteX2" fmla="*/ 8945974 w 9360042"/>
              <a:gd name="connsiteY2" fmla="*/ 112144 h 4019909"/>
              <a:gd name="connsiteX3" fmla="*/ 8704434 w 9360042"/>
              <a:gd name="connsiteY3" fmla="*/ 353683 h 4019909"/>
              <a:gd name="connsiteX4" fmla="*/ 8506027 w 9360042"/>
              <a:gd name="connsiteY4" fmla="*/ 810883 h 4019909"/>
              <a:gd name="connsiteX5" fmla="*/ 8204102 w 9360042"/>
              <a:gd name="connsiteY5" fmla="*/ 1233578 h 4019909"/>
              <a:gd name="connsiteX6" fmla="*/ 7936683 w 9360042"/>
              <a:gd name="connsiteY6" fmla="*/ 1587261 h 4019909"/>
              <a:gd name="connsiteX7" fmla="*/ 7513989 w 9360042"/>
              <a:gd name="connsiteY7" fmla="*/ 2009955 h 4019909"/>
              <a:gd name="connsiteX8" fmla="*/ 7246570 w 9360042"/>
              <a:gd name="connsiteY8" fmla="*/ 2268747 h 4019909"/>
              <a:gd name="connsiteX9" fmla="*/ 6910140 w 9360042"/>
              <a:gd name="connsiteY9" fmla="*/ 2424023 h 4019909"/>
              <a:gd name="connsiteX10" fmla="*/ 6358049 w 9360042"/>
              <a:gd name="connsiteY10" fmla="*/ 2596551 h 4019909"/>
              <a:gd name="connsiteX11" fmla="*/ 5788706 w 9360042"/>
              <a:gd name="connsiteY11" fmla="*/ 2777706 h 4019909"/>
              <a:gd name="connsiteX12" fmla="*/ 5064087 w 9360042"/>
              <a:gd name="connsiteY12" fmla="*/ 2932981 h 4019909"/>
              <a:gd name="connsiteX13" fmla="*/ 4606887 w 9360042"/>
              <a:gd name="connsiteY13" fmla="*/ 2984740 h 4019909"/>
              <a:gd name="connsiteX14" fmla="*/ 4192819 w 9360042"/>
              <a:gd name="connsiteY14" fmla="*/ 2993366 h 4019909"/>
              <a:gd name="connsiteX15" fmla="*/ 3580344 w 9360042"/>
              <a:gd name="connsiteY15" fmla="*/ 2915729 h 4019909"/>
              <a:gd name="connsiteX16" fmla="*/ 2924736 w 9360042"/>
              <a:gd name="connsiteY16" fmla="*/ 2803585 h 4019909"/>
              <a:gd name="connsiteX17" fmla="*/ 2424404 w 9360042"/>
              <a:gd name="connsiteY17" fmla="*/ 2665563 h 4019909"/>
              <a:gd name="connsiteX18" fmla="*/ 1984457 w 9360042"/>
              <a:gd name="connsiteY18" fmla="*/ 2501661 h 4019909"/>
              <a:gd name="connsiteX19" fmla="*/ 1484125 w 9360042"/>
              <a:gd name="connsiteY19" fmla="*/ 2294627 h 4019909"/>
              <a:gd name="connsiteX20" fmla="*/ 1095936 w 9360042"/>
              <a:gd name="connsiteY20" fmla="*/ 2130725 h 4019909"/>
              <a:gd name="connsiteX21" fmla="*/ 923408 w 9360042"/>
              <a:gd name="connsiteY21" fmla="*/ 2035834 h 4019909"/>
              <a:gd name="connsiteX22" fmla="*/ 742253 w 9360042"/>
              <a:gd name="connsiteY22" fmla="*/ 1975449 h 4019909"/>
              <a:gd name="connsiteX23" fmla="*/ 543846 w 9360042"/>
              <a:gd name="connsiteY23" fmla="*/ 1958196 h 4019909"/>
              <a:gd name="connsiteX24" fmla="*/ 382 w 9360042"/>
              <a:gd name="connsiteY24" fmla="*/ 1949570 h 4019909"/>
              <a:gd name="connsiteX25" fmla="*/ 9008 w 9360042"/>
              <a:gd name="connsiteY25" fmla="*/ 4019909 h 4019909"/>
              <a:gd name="connsiteX26" fmla="*/ 9360042 w 9360042"/>
              <a:gd name="connsiteY26" fmla="*/ 3856008 h 4019909"/>
              <a:gd name="connsiteX27" fmla="*/ 9351415 w 9360042"/>
              <a:gd name="connsiteY27" fmla="*/ 0 h 4019909"/>
              <a:gd name="connsiteX0" fmla="*/ 9351415 w 9454933"/>
              <a:gd name="connsiteY0" fmla="*/ 0 h 4019910"/>
              <a:gd name="connsiteX1" fmla="*/ 9178887 w 9454933"/>
              <a:gd name="connsiteY1" fmla="*/ 34506 h 4019910"/>
              <a:gd name="connsiteX2" fmla="*/ 8945974 w 9454933"/>
              <a:gd name="connsiteY2" fmla="*/ 112144 h 4019910"/>
              <a:gd name="connsiteX3" fmla="*/ 8704434 w 9454933"/>
              <a:gd name="connsiteY3" fmla="*/ 353683 h 4019910"/>
              <a:gd name="connsiteX4" fmla="*/ 8506027 w 9454933"/>
              <a:gd name="connsiteY4" fmla="*/ 810883 h 4019910"/>
              <a:gd name="connsiteX5" fmla="*/ 8204102 w 9454933"/>
              <a:gd name="connsiteY5" fmla="*/ 1233578 h 4019910"/>
              <a:gd name="connsiteX6" fmla="*/ 7936683 w 9454933"/>
              <a:gd name="connsiteY6" fmla="*/ 1587261 h 4019910"/>
              <a:gd name="connsiteX7" fmla="*/ 7513989 w 9454933"/>
              <a:gd name="connsiteY7" fmla="*/ 2009955 h 4019910"/>
              <a:gd name="connsiteX8" fmla="*/ 7246570 w 9454933"/>
              <a:gd name="connsiteY8" fmla="*/ 2268747 h 4019910"/>
              <a:gd name="connsiteX9" fmla="*/ 6910140 w 9454933"/>
              <a:gd name="connsiteY9" fmla="*/ 2424023 h 4019910"/>
              <a:gd name="connsiteX10" fmla="*/ 6358049 w 9454933"/>
              <a:gd name="connsiteY10" fmla="*/ 2596551 h 4019910"/>
              <a:gd name="connsiteX11" fmla="*/ 5788706 w 9454933"/>
              <a:gd name="connsiteY11" fmla="*/ 2777706 h 4019910"/>
              <a:gd name="connsiteX12" fmla="*/ 5064087 w 9454933"/>
              <a:gd name="connsiteY12" fmla="*/ 2932981 h 4019910"/>
              <a:gd name="connsiteX13" fmla="*/ 4606887 w 9454933"/>
              <a:gd name="connsiteY13" fmla="*/ 2984740 h 4019910"/>
              <a:gd name="connsiteX14" fmla="*/ 4192819 w 9454933"/>
              <a:gd name="connsiteY14" fmla="*/ 2993366 h 4019910"/>
              <a:gd name="connsiteX15" fmla="*/ 3580344 w 9454933"/>
              <a:gd name="connsiteY15" fmla="*/ 2915729 h 4019910"/>
              <a:gd name="connsiteX16" fmla="*/ 2924736 w 9454933"/>
              <a:gd name="connsiteY16" fmla="*/ 2803585 h 4019910"/>
              <a:gd name="connsiteX17" fmla="*/ 2424404 w 9454933"/>
              <a:gd name="connsiteY17" fmla="*/ 2665563 h 4019910"/>
              <a:gd name="connsiteX18" fmla="*/ 1984457 w 9454933"/>
              <a:gd name="connsiteY18" fmla="*/ 2501661 h 4019910"/>
              <a:gd name="connsiteX19" fmla="*/ 1484125 w 9454933"/>
              <a:gd name="connsiteY19" fmla="*/ 2294627 h 4019910"/>
              <a:gd name="connsiteX20" fmla="*/ 1095936 w 9454933"/>
              <a:gd name="connsiteY20" fmla="*/ 2130725 h 4019910"/>
              <a:gd name="connsiteX21" fmla="*/ 923408 w 9454933"/>
              <a:gd name="connsiteY21" fmla="*/ 2035834 h 4019910"/>
              <a:gd name="connsiteX22" fmla="*/ 742253 w 9454933"/>
              <a:gd name="connsiteY22" fmla="*/ 1975449 h 4019910"/>
              <a:gd name="connsiteX23" fmla="*/ 543846 w 9454933"/>
              <a:gd name="connsiteY23" fmla="*/ 1958196 h 4019910"/>
              <a:gd name="connsiteX24" fmla="*/ 382 w 9454933"/>
              <a:gd name="connsiteY24" fmla="*/ 1949570 h 4019910"/>
              <a:gd name="connsiteX25" fmla="*/ 9008 w 9454933"/>
              <a:gd name="connsiteY25" fmla="*/ 4019909 h 4019910"/>
              <a:gd name="connsiteX26" fmla="*/ 9454933 w 9454933"/>
              <a:gd name="connsiteY26" fmla="*/ 4019910 h 4019910"/>
              <a:gd name="connsiteX27" fmla="*/ 9351415 w 9454933"/>
              <a:gd name="connsiteY27" fmla="*/ 0 h 4019910"/>
              <a:gd name="connsiteX0" fmla="*/ 9429053 w 9454933"/>
              <a:gd name="connsiteY0" fmla="*/ 0 h 4019910"/>
              <a:gd name="connsiteX1" fmla="*/ 9178887 w 9454933"/>
              <a:gd name="connsiteY1" fmla="*/ 34506 h 4019910"/>
              <a:gd name="connsiteX2" fmla="*/ 8945974 w 9454933"/>
              <a:gd name="connsiteY2" fmla="*/ 112144 h 4019910"/>
              <a:gd name="connsiteX3" fmla="*/ 8704434 w 9454933"/>
              <a:gd name="connsiteY3" fmla="*/ 353683 h 4019910"/>
              <a:gd name="connsiteX4" fmla="*/ 8506027 w 9454933"/>
              <a:gd name="connsiteY4" fmla="*/ 810883 h 4019910"/>
              <a:gd name="connsiteX5" fmla="*/ 8204102 w 9454933"/>
              <a:gd name="connsiteY5" fmla="*/ 1233578 h 4019910"/>
              <a:gd name="connsiteX6" fmla="*/ 7936683 w 9454933"/>
              <a:gd name="connsiteY6" fmla="*/ 1587261 h 4019910"/>
              <a:gd name="connsiteX7" fmla="*/ 7513989 w 9454933"/>
              <a:gd name="connsiteY7" fmla="*/ 2009955 h 4019910"/>
              <a:gd name="connsiteX8" fmla="*/ 7246570 w 9454933"/>
              <a:gd name="connsiteY8" fmla="*/ 2268747 h 4019910"/>
              <a:gd name="connsiteX9" fmla="*/ 6910140 w 9454933"/>
              <a:gd name="connsiteY9" fmla="*/ 2424023 h 4019910"/>
              <a:gd name="connsiteX10" fmla="*/ 6358049 w 9454933"/>
              <a:gd name="connsiteY10" fmla="*/ 2596551 h 4019910"/>
              <a:gd name="connsiteX11" fmla="*/ 5788706 w 9454933"/>
              <a:gd name="connsiteY11" fmla="*/ 2777706 h 4019910"/>
              <a:gd name="connsiteX12" fmla="*/ 5064087 w 9454933"/>
              <a:gd name="connsiteY12" fmla="*/ 2932981 h 4019910"/>
              <a:gd name="connsiteX13" fmla="*/ 4606887 w 9454933"/>
              <a:gd name="connsiteY13" fmla="*/ 2984740 h 4019910"/>
              <a:gd name="connsiteX14" fmla="*/ 4192819 w 9454933"/>
              <a:gd name="connsiteY14" fmla="*/ 2993366 h 4019910"/>
              <a:gd name="connsiteX15" fmla="*/ 3580344 w 9454933"/>
              <a:gd name="connsiteY15" fmla="*/ 2915729 h 4019910"/>
              <a:gd name="connsiteX16" fmla="*/ 2924736 w 9454933"/>
              <a:gd name="connsiteY16" fmla="*/ 2803585 h 4019910"/>
              <a:gd name="connsiteX17" fmla="*/ 2424404 w 9454933"/>
              <a:gd name="connsiteY17" fmla="*/ 2665563 h 4019910"/>
              <a:gd name="connsiteX18" fmla="*/ 1984457 w 9454933"/>
              <a:gd name="connsiteY18" fmla="*/ 2501661 h 4019910"/>
              <a:gd name="connsiteX19" fmla="*/ 1484125 w 9454933"/>
              <a:gd name="connsiteY19" fmla="*/ 2294627 h 4019910"/>
              <a:gd name="connsiteX20" fmla="*/ 1095936 w 9454933"/>
              <a:gd name="connsiteY20" fmla="*/ 2130725 h 4019910"/>
              <a:gd name="connsiteX21" fmla="*/ 923408 w 9454933"/>
              <a:gd name="connsiteY21" fmla="*/ 2035834 h 4019910"/>
              <a:gd name="connsiteX22" fmla="*/ 742253 w 9454933"/>
              <a:gd name="connsiteY22" fmla="*/ 1975449 h 4019910"/>
              <a:gd name="connsiteX23" fmla="*/ 543846 w 9454933"/>
              <a:gd name="connsiteY23" fmla="*/ 1958196 h 4019910"/>
              <a:gd name="connsiteX24" fmla="*/ 382 w 9454933"/>
              <a:gd name="connsiteY24" fmla="*/ 1949570 h 4019910"/>
              <a:gd name="connsiteX25" fmla="*/ 9008 w 9454933"/>
              <a:gd name="connsiteY25" fmla="*/ 4019909 h 4019910"/>
              <a:gd name="connsiteX26" fmla="*/ 9454933 w 9454933"/>
              <a:gd name="connsiteY26" fmla="*/ 4019910 h 4019910"/>
              <a:gd name="connsiteX27" fmla="*/ 9429053 w 9454933"/>
              <a:gd name="connsiteY27" fmla="*/ 0 h 4019910"/>
              <a:gd name="connsiteX0" fmla="*/ 9420045 w 9445925"/>
              <a:gd name="connsiteY0" fmla="*/ 0 h 4019910"/>
              <a:gd name="connsiteX1" fmla="*/ 9169879 w 9445925"/>
              <a:gd name="connsiteY1" fmla="*/ 34506 h 4019910"/>
              <a:gd name="connsiteX2" fmla="*/ 8936966 w 9445925"/>
              <a:gd name="connsiteY2" fmla="*/ 112144 h 4019910"/>
              <a:gd name="connsiteX3" fmla="*/ 8695426 w 9445925"/>
              <a:gd name="connsiteY3" fmla="*/ 353683 h 4019910"/>
              <a:gd name="connsiteX4" fmla="*/ 8497019 w 9445925"/>
              <a:gd name="connsiteY4" fmla="*/ 810883 h 4019910"/>
              <a:gd name="connsiteX5" fmla="*/ 8195094 w 9445925"/>
              <a:gd name="connsiteY5" fmla="*/ 1233578 h 4019910"/>
              <a:gd name="connsiteX6" fmla="*/ 7927675 w 9445925"/>
              <a:gd name="connsiteY6" fmla="*/ 1587261 h 4019910"/>
              <a:gd name="connsiteX7" fmla="*/ 7504981 w 9445925"/>
              <a:gd name="connsiteY7" fmla="*/ 2009955 h 4019910"/>
              <a:gd name="connsiteX8" fmla="*/ 7237562 w 9445925"/>
              <a:gd name="connsiteY8" fmla="*/ 2268747 h 4019910"/>
              <a:gd name="connsiteX9" fmla="*/ 6901132 w 9445925"/>
              <a:gd name="connsiteY9" fmla="*/ 2424023 h 4019910"/>
              <a:gd name="connsiteX10" fmla="*/ 6349041 w 9445925"/>
              <a:gd name="connsiteY10" fmla="*/ 2596551 h 4019910"/>
              <a:gd name="connsiteX11" fmla="*/ 5779698 w 9445925"/>
              <a:gd name="connsiteY11" fmla="*/ 2777706 h 4019910"/>
              <a:gd name="connsiteX12" fmla="*/ 5055079 w 9445925"/>
              <a:gd name="connsiteY12" fmla="*/ 2932981 h 4019910"/>
              <a:gd name="connsiteX13" fmla="*/ 4597879 w 9445925"/>
              <a:gd name="connsiteY13" fmla="*/ 2984740 h 4019910"/>
              <a:gd name="connsiteX14" fmla="*/ 4183811 w 9445925"/>
              <a:gd name="connsiteY14" fmla="*/ 2993366 h 4019910"/>
              <a:gd name="connsiteX15" fmla="*/ 3571336 w 9445925"/>
              <a:gd name="connsiteY15" fmla="*/ 2915729 h 4019910"/>
              <a:gd name="connsiteX16" fmla="*/ 2915728 w 9445925"/>
              <a:gd name="connsiteY16" fmla="*/ 2803585 h 4019910"/>
              <a:gd name="connsiteX17" fmla="*/ 2415396 w 9445925"/>
              <a:gd name="connsiteY17" fmla="*/ 2665563 h 4019910"/>
              <a:gd name="connsiteX18" fmla="*/ 1975449 w 9445925"/>
              <a:gd name="connsiteY18" fmla="*/ 2501661 h 4019910"/>
              <a:gd name="connsiteX19" fmla="*/ 1475117 w 9445925"/>
              <a:gd name="connsiteY19" fmla="*/ 2294627 h 4019910"/>
              <a:gd name="connsiteX20" fmla="*/ 1086928 w 9445925"/>
              <a:gd name="connsiteY20" fmla="*/ 2130725 h 4019910"/>
              <a:gd name="connsiteX21" fmla="*/ 914400 w 9445925"/>
              <a:gd name="connsiteY21" fmla="*/ 2035834 h 4019910"/>
              <a:gd name="connsiteX22" fmla="*/ 733245 w 9445925"/>
              <a:gd name="connsiteY22" fmla="*/ 1975449 h 4019910"/>
              <a:gd name="connsiteX23" fmla="*/ 534838 w 9445925"/>
              <a:gd name="connsiteY23" fmla="*/ 1958196 h 4019910"/>
              <a:gd name="connsiteX24" fmla="*/ 51759 w 9445925"/>
              <a:gd name="connsiteY24" fmla="*/ 1949570 h 4019910"/>
              <a:gd name="connsiteX25" fmla="*/ 0 w 9445925"/>
              <a:gd name="connsiteY25" fmla="*/ 4019909 h 4019910"/>
              <a:gd name="connsiteX26" fmla="*/ 9445925 w 9445925"/>
              <a:gd name="connsiteY26" fmla="*/ 4019910 h 4019910"/>
              <a:gd name="connsiteX27" fmla="*/ 9420045 w 9445925"/>
              <a:gd name="connsiteY27" fmla="*/ 0 h 4019910"/>
              <a:gd name="connsiteX0" fmla="*/ 9368669 w 9394549"/>
              <a:gd name="connsiteY0" fmla="*/ 0 h 4019910"/>
              <a:gd name="connsiteX1" fmla="*/ 9118503 w 9394549"/>
              <a:gd name="connsiteY1" fmla="*/ 34506 h 4019910"/>
              <a:gd name="connsiteX2" fmla="*/ 8885590 w 9394549"/>
              <a:gd name="connsiteY2" fmla="*/ 112144 h 4019910"/>
              <a:gd name="connsiteX3" fmla="*/ 8644050 w 9394549"/>
              <a:gd name="connsiteY3" fmla="*/ 353683 h 4019910"/>
              <a:gd name="connsiteX4" fmla="*/ 8445643 w 9394549"/>
              <a:gd name="connsiteY4" fmla="*/ 810883 h 4019910"/>
              <a:gd name="connsiteX5" fmla="*/ 8143718 w 9394549"/>
              <a:gd name="connsiteY5" fmla="*/ 1233578 h 4019910"/>
              <a:gd name="connsiteX6" fmla="*/ 7876299 w 9394549"/>
              <a:gd name="connsiteY6" fmla="*/ 1587261 h 4019910"/>
              <a:gd name="connsiteX7" fmla="*/ 7453605 w 9394549"/>
              <a:gd name="connsiteY7" fmla="*/ 2009955 h 4019910"/>
              <a:gd name="connsiteX8" fmla="*/ 7186186 w 9394549"/>
              <a:gd name="connsiteY8" fmla="*/ 2268747 h 4019910"/>
              <a:gd name="connsiteX9" fmla="*/ 6849756 w 9394549"/>
              <a:gd name="connsiteY9" fmla="*/ 2424023 h 4019910"/>
              <a:gd name="connsiteX10" fmla="*/ 6297665 w 9394549"/>
              <a:gd name="connsiteY10" fmla="*/ 2596551 h 4019910"/>
              <a:gd name="connsiteX11" fmla="*/ 5728322 w 9394549"/>
              <a:gd name="connsiteY11" fmla="*/ 2777706 h 4019910"/>
              <a:gd name="connsiteX12" fmla="*/ 5003703 w 9394549"/>
              <a:gd name="connsiteY12" fmla="*/ 2932981 h 4019910"/>
              <a:gd name="connsiteX13" fmla="*/ 4546503 w 9394549"/>
              <a:gd name="connsiteY13" fmla="*/ 2984740 h 4019910"/>
              <a:gd name="connsiteX14" fmla="*/ 4132435 w 9394549"/>
              <a:gd name="connsiteY14" fmla="*/ 2993366 h 4019910"/>
              <a:gd name="connsiteX15" fmla="*/ 3519960 w 9394549"/>
              <a:gd name="connsiteY15" fmla="*/ 2915729 h 4019910"/>
              <a:gd name="connsiteX16" fmla="*/ 2864352 w 9394549"/>
              <a:gd name="connsiteY16" fmla="*/ 2803585 h 4019910"/>
              <a:gd name="connsiteX17" fmla="*/ 2364020 w 9394549"/>
              <a:gd name="connsiteY17" fmla="*/ 2665563 h 4019910"/>
              <a:gd name="connsiteX18" fmla="*/ 1924073 w 9394549"/>
              <a:gd name="connsiteY18" fmla="*/ 2501661 h 4019910"/>
              <a:gd name="connsiteX19" fmla="*/ 1423741 w 9394549"/>
              <a:gd name="connsiteY19" fmla="*/ 2294627 h 4019910"/>
              <a:gd name="connsiteX20" fmla="*/ 1035552 w 9394549"/>
              <a:gd name="connsiteY20" fmla="*/ 2130725 h 4019910"/>
              <a:gd name="connsiteX21" fmla="*/ 863024 w 9394549"/>
              <a:gd name="connsiteY21" fmla="*/ 2035834 h 4019910"/>
              <a:gd name="connsiteX22" fmla="*/ 681869 w 9394549"/>
              <a:gd name="connsiteY22" fmla="*/ 1975449 h 4019910"/>
              <a:gd name="connsiteX23" fmla="*/ 483462 w 9394549"/>
              <a:gd name="connsiteY23" fmla="*/ 1958196 h 4019910"/>
              <a:gd name="connsiteX24" fmla="*/ 383 w 9394549"/>
              <a:gd name="connsiteY24" fmla="*/ 1949570 h 4019910"/>
              <a:gd name="connsiteX25" fmla="*/ 9009 w 9394549"/>
              <a:gd name="connsiteY25" fmla="*/ 3976777 h 4019910"/>
              <a:gd name="connsiteX26" fmla="*/ 9394549 w 9394549"/>
              <a:gd name="connsiteY26" fmla="*/ 4019910 h 4019910"/>
              <a:gd name="connsiteX27" fmla="*/ 9368669 w 9394549"/>
              <a:gd name="connsiteY27" fmla="*/ 0 h 4019910"/>
              <a:gd name="connsiteX0" fmla="*/ 9420428 w 9420613"/>
              <a:gd name="connsiteY0" fmla="*/ 0 h 4002657"/>
              <a:gd name="connsiteX1" fmla="*/ 9118503 w 9420613"/>
              <a:gd name="connsiteY1" fmla="*/ 17253 h 4002657"/>
              <a:gd name="connsiteX2" fmla="*/ 8885590 w 9420613"/>
              <a:gd name="connsiteY2" fmla="*/ 94891 h 4002657"/>
              <a:gd name="connsiteX3" fmla="*/ 8644050 w 9420613"/>
              <a:gd name="connsiteY3" fmla="*/ 336430 h 4002657"/>
              <a:gd name="connsiteX4" fmla="*/ 8445643 w 9420613"/>
              <a:gd name="connsiteY4" fmla="*/ 793630 h 4002657"/>
              <a:gd name="connsiteX5" fmla="*/ 8143718 w 9420613"/>
              <a:gd name="connsiteY5" fmla="*/ 1216325 h 4002657"/>
              <a:gd name="connsiteX6" fmla="*/ 7876299 w 9420613"/>
              <a:gd name="connsiteY6" fmla="*/ 1570008 h 4002657"/>
              <a:gd name="connsiteX7" fmla="*/ 7453605 w 9420613"/>
              <a:gd name="connsiteY7" fmla="*/ 1992702 h 4002657"/>
              <a:gd name="connsiteX8" fmla="*/ 7186186 w 9420613"/>
              <a:gd name="connsiteY8" fmla="*/ 2251494 h 4002657"/>
              <a:gd name="connsiteX9" fmla="*/ 6849756 w 9420613"/>
              <a:gd name="connsiteY9" fmla="*/ 2406770 h 4002657"/>
              <a:gd name="connsiteX10" fmla="*/ 6297665 w 9420613"/>
              <a:gd name="connsiteY10" fmla="*/ 2579298 h 4002657"/>
              <a:gd name="connsiteX11" fmla="*/ 5728322 w 9420613"/>
              <a:gd name="connsiteY11" fmla="*/ 2760453 h 4002657"/>
              <a:gd name="connsiteX12" fmla="*/ 5003703 w 9420613"/>
              <a:gd name="connsiteY12" fmla="*/ 2915728 h 4002657"/>
              <a:gd name="connsiteX13" fmla="*/ 4546503 w 9420613"/>
              <a:gd name="connsiteY13" fmla="*/ 2967487 h 4002657"/>
              <a:gd name="connsiteX14" fmla="*/ 4132435 w 9420613"/>
              <a:gd name="connsiteY14" fmla="*/ 2976113 h 4002657"/>
              <a:gd name="connsiteX15" fmla="*/ 3519960 w 9420613"/>
              <a:gd name="connsiteY15" fmla="*/ 2898476 h 4002657"/>
              <a:gd name="connsiteX16" fmla="*/ 2864352 w 9420613"/>
              <a:gd name="connsiteY16" fmla="*/ 2786332 h 4002657"/>
              <a:gd name="connsiteX17" fmla="*/ 2364020 w 9420613"/>
              <a:gd name="connsiteY17" fmla="*/ 2648310 h 4002657"/>
              <a:gd name="connsiteX18" fmla="*/ 1924073 w 9420613"/>
              <a:gd name="connsiteY18" fmla="*/ 2484408 h 4002657"/>
              <a:gd name="connsiteX19" fmla="*/ 1423741 w 9420613"/>
              <a:gd name="connsiteY19" fmla="*/ 2277374 h 4002657"/>
              <a:gd name="connsiteX20" fmla="*/ 1035552 w 9420613"/>
              <a:gd name="connsiteY20" fmla="*/ 2113472 h 4002657"/>
              <a:gd name="connsiteX21" fmla="*/ 863024 w 9420613"/>
              <a:gd name="connsiteY21" fmla="*/ 2018581 h 4002657"/>
              <a:gd name="connsiteX22" fmla="*/ 681869 w 9420613"/>
              <a:gd name="connsiteY22" fmla="*/ 1958196 h 4002657"/>
              <a:gd name="connsiteX23" fmla="*/ 483462 w 9420613"/>
              <a:gd name="connsiteY23" fmla="*/ 1940943 h 4002657"/>
              <a:gd name="connsiteX24" fmla="*/ 383 w 9420613"/>
              <a:gd name="connsiteY24" fmla="*/ 1932317 h 4002657"/>
              <a:gd name="connsiteX25" fmla="*/ 9009 w 9420613"/>
              <a:gd name="connsiteY25" fmla="*/ 3959524 h 4002657"/>
              <a:gd name="connsiteX26" fmla="*/ 9394549 w 9420613"/>
              <a:gd name="connsiteY26" fmla="*/ 4002657 h 4002657"/>
              <a:gd name="connsiteX27" fmla="*/ 9420428 w 9420613"/>
              <a:gd name="connsiteY27" fmla="*/ 0 h 40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420613" h="4002657">
                <a:moveTo>
                  <a:pt x="9420428" y="0"/>
                </a:moveTo>
                <a:lnTo>
                  <a:pt x="9118503" y="17253"/>
                </a:lnTo>
                <a:lnTo>
                  <a:pt x="8885590" y="94891"/>
                </a:lnTo>
                <a:lnTo>
                  <a:pt x="8644050" y="336430"/>
                </a:lnTo>
                <a:lnTo>
                  <a:pt x="8445643" y="793630"/>
                </a:lnTo>
                <a:lnTo>
                  <a:pt x="8143718" y="1216325"/>
                </a:lnTo>
                <a:lnTo>
                  <a:pt x="7876299" y="1570008"/>
                </a:lnTo>
                <a:lnTo>
                  <a:pt x="7453605" y="1992702"/>
                </a:lnTo>
                <a:lnTo>
                  <a:pt x="7186186" y="2251494"/>
                </a:lnTo>
                <a:lnTo>
                  <a:pt x="6849756" y="2406770"/>
                </a:lnTo>
                <a:lnTo>
                  <a:pt x="6297665" y="2579298"/>
                </a:lnTo>
                <a:lnTo>
                  <a:pt x="5728322" y="2760453"/>
                </a:lnTo>
                <a:lnTo>
                  <a:pt x="5003703" y="2915728"/>
                </a:lnTo>
                <a:lnTo>
                  <a:pt x="4546503" y="2967487"/>
                </a:lnTo>
                <a:lnTo>
                  <a:pt x="4132435" y="2976113"/>
                </a:lnTo>
                <a:lnTo>
                  <a:pt x="3519960" y="2898476"/>
                </a:lnTo>
                <a:lnTo>
                  <a:pt x="2864352" y="2786332"/>
                </a:lnTo>
                <a:lnTo>
                  <a:pt x="2364020" y="2648310"/>
                </a:lnTo>
                <a:lnTo>
                  <a:pt x="1924073" y="2484408"/>
                </a:lnTo>
                <a:lnTo>
                  <a:pt x="1423741" y="2277374"/>
                </a:lnTo>
                <a:lnTo>
                  <a:pt x="1035552" y="2113472"/>
                </a:lnTo>
                <a:lnTo>
                  <a:pt x="863024" y="2018581"/>
                </a:lnTo>
                <a:lnTo>
                  <a:pt x="681869" y="1958196"/>
                </a:lnTo>
                <a:lnTo>
                  <a:pt x="483462" y="1940943"/>
                </a:lnTo>
                <a:lnTo>
                  <a:pt x="383" y="1932317"/>
                </a:lnTo>
                <a:cubicBezTo>
                  <a:pt x="-2492" y="2567796"/>
                  <a:pt x="11884" y="3324045"/>
                  <a:pt x="9009" y="3959524"/>
                </a:cubicBezTo>
                <a:lnTo>
                  <a:pt x="9394549" y="4002657"/>
                </a:lnTo>
                <a:cubicBezTo>
                  <a:pt x="9391673" y="2720197"/>
                  <a:pt x="9423304" y="1291087"/>
                  <a:pt x="9420428" y="0"/>
                </a:cubicBezTo>
                <a:close/>
              </a:path>
            </a:pathLst>
          </a:custGeom>
          <a:solidFill>
            <a:srgbClr val="3399FF">
              <a:alpha val="20000"/>
            </a:srgbClr>
          </a:solidFill>
          <a:ln w="381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681459" y="763764"/>
            <a:ext cx="1783080" cy="1161573"/>
          </a:xfrm>
          <a:custGeom>
            <a:avLst/>
            <a:gdLst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38312 w 1985962"/>
              <a:gd name="connsiteY5" fmla="*/ 361950 h 1290637"/>
              <a:gd name="connsiteX6" fmla="*/ 1709737 w 1985962"/>
              <a:gd name="connsiteY6" fmla="*/ 461962 h 1290637"/>
              <a:gd name="connsiteX7" fmla="*/ 1695450 w 1985962"/>
              <a:gd name="connsiteY7" fmla="*/ 585787 h 1290637"/>
              <a:gd name="connsiteX8" fmla="*/ 1695450 w 1985962"/>
              <a:gd name="connsiteY8" fmla="*/ 695325 h 1290637"/>
              <a:gd name="connsiteX9" fmla="*/ 1695450 w 1985962"/>
              <a:gd name="connsiteY9" fmla="*/ 790575 h 1290637"/>
              <a:gd name="connsiteX10" fmla="*/ 1728787 w 1985962"/>
              <a:gd name="connsiteY10" fmla="*/ 909637 h 1290637"/>
              <a:gd name="connsiteX11" fmla="*/ 1785937 w 1985962"/>
              <a:gd name="connsiteY11" fmla="*/ 976312 h 1290637"/>
              <a:gd name="connsiteX12" fmla="*/ 1881187 w 1985962"/>
              <a:gd name="connsiteY12" fmla="*/ 1000125 h 1290637"/>
              <a:gd name="connsiteX13" fmla="*/ 1981200 w 1985962"/>
              <a:gd name="connsiteY13" fmla="*/ 1042987 h 1290637"/>
              <a:gd name="connsiteX14" fmla="*/ 1985962 w 1985962"/>
              <a:gd name="connsiteY14" fmla="*/ 1104900 h 1290637"/>
              <a:gd name="connsiteX15" fmla="*/ 1952625 w 1985962"/>
              <a:gd name="connsiteY15" fmla="*/ 1152525 h 1290637"/>
              <a:gd name="connsiteX16" fmla="*/ 1871662 w 1985962"/>
              <a:gd name="connsiteY16" fmla="*/ 1162050 h 1290637"/>
              <a:gd name="connsiteX17" fmla="*/ 1771650 w 1985962"/>
              <a:gd name="connsiteY17" fmla="*/ 1200150 h 1290637"/>
              <a:gd name="connsiteX18" fmla="*/ 1719262 w 1985962"/>
              <a:gd name="connsiteY18" fmla="*/ 1243012 h 1290637"/>
              <a:gd name="connsiteX19" fmla="*/ 1581150 w 1985962"/>
              <a:gd name="connsiteY19" fmla="*/ 1276350 h 1290637"/>
              <a:gd name="connsiteX20" fmla="*/ 1385887 w 1985962"/>
              <a:gd name="connsiteY20" fmla="*/ 1290637 h 1290637"/>
              <a:gd name="connsiteX21" fmla="*/ 1195387 w 1985962"/>
              <a:gd name="connsiteY21" fmla="*/ 1243012 h 1290637"/>
              <a:gd name="connsiteX22" fmla="*/ 1062037 w 1985962"/>
              <a:gd name="connsiteY22" fmla="*/ 1219200 h 1290637"/>
              <a:gd name="connsiteX23" fmla="*/ 923925 w 1985962"/>
              <a:gd name="connsiteY23" fmla="*/ 1238250 h 1290637"/>
              <a:gd name="connsiteX24" fmla="*/ 771525 w 1985962"/>
              <a:gd name="connsiteY24" fmla="*/ 1223962 h 1290637"/>
              <a:gd name="connsiteX25" fmla="*/ 661987 w 1985962"/>
              <a:gd name="connsiteY25" fmla="*/ 1157287 h 1290637"/>
              <a:gd name="connsiteX26" fmla="*/ 571500 w 1985962"/>
              <a:gd name="connsiteY26" fmla="*/ 1133475 h 1290637"/>
              <a:gd name="connsiteX27" fmla="*/ 447675 w 1985962"/>
              <a:gd name="connsiteY27" fmla="*/ 1157287 h 1290637"/>
              <a:gd name="connsiteX28" fmla="*/ 323850 w 1985962"/>
              <a:gd name="connsiteY28" fmla="*/ 1190625 h 1290637"/>
              <a:gd name="connsiteX29" fmla="*/ 223837 w 1985962"/>
              <a:gd name="connsiteY29" fmla="*/ 1243012 h 1290637"/>
              <a:gd name="connsiteX30" fmla="*/ 176212 w 1985962"/>
              <a:gd name="connsiteY30" fmla="*/ 1214437 h 1290637"/>
              <a:gd name="connsiteX31" fmla="*/ 123825 w 1985962"/>
              <a:gd name="connsiteY31" fmla="*/ 1085850 h 1290637"/>
              <a:gd name="connsiteX32" fmla="*/ 114300 w 1985962"/>
              <a:gd name="connsiteY32" fmla="*/ 1047750 h 1290637"/>
              <a:gd name="connsiteX33" fmla="*/ 123825 w 1985962"/>
              <a:gd name="connsiteY33" fmla="*/ 942975 h 1290637"/>
              <a:gd name="connsiteX34" fmla="*/ 100012 w 1985962"/>
              <a:gd name="connsiteY34" fmla="*/ 852487 h 1290637"/>
              <a:gd name="connsiteX35" fmla="*/ 71437 w 1985962"/>
              <a:gd name="connsiteY35" fmla="*/ 790575 h 1290637"/>
              <a:gd name="connsiteX36" fmla="*/ 28575 w 1985962"/>
              <a:gd name="connsiteY36" fmla="*/ 766762 h 1290637"/>
              <a:gd name="connsiteX37" fmla="*/ 0 w 1985962"/>
              <a:gd name="connsiteY37" fmla="*/ 752475 h 1290637"/>
              <a:gd name="connsiteX38" fmla="*/ 4762 w 1985962"/>
              <a:gd name="connsiteY38" fmla="*/ 719137 h 1290637"/>
              <a:gd name="connsiteX39" fmla="*/ 52387 w 1985962"/>
              <a:gd name="connsiteY39" fmla="*/ 676275 h 1290637"/>
              <a:gd name="connsiteX40" fmla="*/ 61912 w 1985962"/>
              <a:gd name="connsiteY40" fmla="*/ 604837 h 1290637"/>
              <a:gd name="connsiteX41" fmla="*/ 76200 w 1985962"/>
              <a:gd name="connsiteY41" fmla="*/ 538162 h 1290637"/>
              <a:gd name="connsiteX42" fmla="*/ 114300 w 1985962"/>
              <a:gd name="connsiteY42" fmla="*/ 481012 h 1290637"/>
              <a:gd name="connsiteX43" fmla="*/ 128587 w 1985962"/>
              <a:gd name="connsiteY43" fmla="*/ 400050 h 1290637"/>
              <a:gd name="connsiteX44" fmla="*/ 157162 w 1985962"/>
              <a:gd name="connsiteY44" fmla="*/ 333375 h 1290637"/>
              <a:gd name="connsiteX45" fmla="*/ 238125 w 1985962"/>
              <a:gd name="connsiteY45" fmla="*/ 233362 h 1290637"/>
              <a:gd name="connsiteX46" fmla="*/ 238125 w 1985962"/>
              <a:gd name="connsiteY46" fmla="*/ 123825 h 1290637"/>
              <a:gd name="connsiteX47" fmla="*/ 238125 w 1985962"/>
              <a:gd name="connsiteY47" fmla="*/ 123825 h 1290637"/>
              <a:gd name="connsiteX48" fmla="*/ 157162 w 1985962"/>
              <a:gd name="connsiteY48" fmla="*/ 0 h 1290637"/>
              <a:gd name="connsiteX49" fmla="*/ 1666875 w 1985962"/>
              <a:gd name="connsiteY49" fmla="*/ 4762 h 1290637"/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38312 w 1985962"/>
              <a:gd name="connsiteY5" fmla="*/ 361950 h 1290637"/>
              <a:gd name="connsiteX6" fmla="*/ 1709737 w 1985962"/>
              <a:gd name="connsiteY6" fmla="*/ 461962 h 1290637"/>
              <a:gd name="connsiteX7" fmla="*/ 1695450 w 1985962"/>
              <a:gd name="connsiteY7" fmla="*/ 585787 h 1290637"/>
              <a:gd name="connsiteX8" fmla="*/ 1695450 w 1985962"/>
              <a:gd name="connsiteY8" fmla="*/ 695325 h 1290637"/>
              <a:gd name="connsiteX9" fmla="*/ 1695450 w 1985962"/>
              <a:gd name="connsiteY9" fmla="*/ 790575 h 1290637"/>
              <a:gd name="connsiteX10" fmla="*/ 1728787 w 1985962"/>
              <a:gd name="connsiteY10" fmla="*/ 909637 h 1290637"/>
              <a:gd name="connsiteX11" fmla="*/ 1766887 w 1985962"/>
              <a:gd name="connsiteY11" fmla="*/ 940593 h 1290637"/>
              <a:gd name="connsiteX12" fmla="*/ 1785937 w 1985962"/>
              <a:gd name="connsiteY12" fmla="*/ 976312 h 1290637"/>
              <a:gd name="connsiteX13" fmla="*/ 1881187 w 1985962"/>
              <a:gd name="connsiteY13" fmla="*/ 1000125 h 1290637"/>
              <a:gd name="connsiteX14" fmla="*/ 1981200 w 1985962"/>
              <a:gd name="connsiteY14" fmla="*/ 1042987 h 1290637"/>
              <a:gd name="connsiteX15" fmla="*/ 1985962 w 1985962"/>
              <a:gd name="connsiteY15" fmla="*/ 1104900 h 1290637"/>
              <a:gd name="connsiteX16" fmla="*/ 1952625 w 1985962"/>
              <a:gd name="connsiteY16" fmla="*/ 1152525 h 1290637"/>
              <a:gd name="connsiteX17" fmla="*/ 1871662 w 1985962"/>
              <a:gd name="connsiteY17" fmla="*/ 1162050 h 1290637"/>
              <a:gd name="connsiteX18" fmla="*/ 1771650 w 1985962"/>
              <a:gd name="connsiteY18" fmla="*/ 1200150 h 1290637"/>
              <a:gd name="connsiteX19" fmla="*/ 1719262 w 1985962"/>
              <a:gd name="connsiteY19" fmla="*/ 1243012 h 1290637"/>
              <a:gd name="connsiteX20" fmla="*/ 1581150 w 1985962"/>
              <a:gd name="connsiteY20" fmla="*/ 1276350 h 1290637"/>
              <a:gd name="connsiteX21" fmla="*/ 1385887 w 1985962"/>
              <a:gd name="connsiteY21" fmla="*/ 1290637 h 1290637"/>
              <a:gd name="connsiteX22" fmla="*/ 1195387 w 1985962"/>
              <a:gd name="connsiteY22" fmla="*/ 1243012 h 1290637"/>
              <a:gd name="connsiteX23" fmla="*/ 1062037 w 1985962"/>
              <a:gd name="connsiteY23" fmla="*/ 1219200 h 1290637"/>
              <a:gd name="connsiteX24" fmla="*/ 923925 w 1985962"/>
              <a:gd name="connsiteY24" fmla="*/ 1238250 h 1290637"/>
              <a:gd name="connsiteX25" fmla="*/ 771525 w 1985962"/>
              <a:gd name="connsiteY25" fmla="*/ 1223962 h 1290637"/>
              <a:gd name="connsiteX26" fmla="*/ 661987 w 1985962"/>
              <a:gd name="connsiteY26" fmla="*/ 1157287 h 1290637"/>
              <a:gd name="connsiteX27" fmla="*/ 571500 w 1985962"/>
              <a:gd name="connsiteY27" fmla="*/ 1133475 h 1290637"/>
              <a:gd name="connsiteX28" fmla="*/ 447675 w 1985962"/>
              <a:gd name="connsiteY28" fmla="*/ 1157287 h 1290637"/>
              <a:gd name="connsiteX29" fmla="*/ 323850 w 1985962"/>
              <a:gd name="connsiteY29" fmla="*/ 1190625 h 1290637"/>
              <a:gd name="connsiteX30" fmla="*/ 223837 w 1985962"/>
              <a:gd name="connsiteY30" fmla="*/ 1243012 h 1290637"/>
              <a:gd name="connsiteX31" fmla="*/ 176212 w 1985962"/>
              <a:gd name="connsiteY31" fmla="*/ 1214437 h 1290637"/>
              <a:gd name="connsiteX32" fmla="*/ 123825 w 1985962"/>
              <a:gd name="connsiteY32" fmla="*/ 1085850 h 1290637"/>
              <a:gd name="connsiteX33" fmla="*/ 114300 w 1985962"/>
              <a:gd name="connsiteY33" fmla="*/ 1047750 h 1290637"/>
              <a:gd name="connsiteX34" fmla="*/ 123825 w 1985962"/>
              <a:gd name="connsiteY34" fmla="*/ 942975 h 1290637"/>
              <a:gd name="connsiteX35" fmla="*/ 100012 w 1985962"/>
              <a:gd name="connsiteY35" fmla="*/ 852487 h 1290637"/>
              <a:gd name="connsiteX36" fmla="*/ 71437 w 1985962"/>
              <a:gd name="connsiteY36" fmla="*/ 790575 h 1290637"/>
              <a:gd name="connsiteX37" fmla="*/ 28575 w 1985962"/>
              <a:gd name="connsiteY37" fmla="*/ 766762 h 1290637"/>
              <a:gd name="connsiteX38" fmla="*/ 0 w 1985962"/>
              <a:gd name="connsiteY38" fmla="*/ 752475 h 1290637"/>
              <a:gd name="connsiteX39" fmla="*/ 4762 w 1985962"/>
              <a:gd name="connsiteY39" fmla="*/ 719137 h 1290637"/>
              <a:gd name="connsiteX40" fmla="*/ 52387 w 1985962"/>
              <a:gd name="connsiteY40" fmla="*/ 676275 h 1290637"/>
              <a:gd name="connsiteX41" fmla="*/ 61912 w 1985962"/>
              <a:gd name="connsiteY41" fmla="*/ 604837 h 1290637"/>
              <a:gd name="connsiteX42" fmla="*/ 76200 w 1985962"/>
              <a:gd name="connsiteY42" fmla="*/ 538162 h 1290637"/>
              <a:gd name="connsiteX43" fmla="*/ 114300 w 1985962"/>
              <a:gd name="connsiteY43" fmla="*/ 481012 h 1290637"/>
              <a:gd name="connsiteX44" fmla="*/ 128587 w 1985962"/>
              <a:gd name="connsiteY44" fmla="*/ 400050 h 1290637"/>
              <a:gd name="connsiteX45" fmla="*/ 157162 w 1985962"/>
              <a:gd name="connsiteY45" fmla="*/ 333375 h 1290637"/>
              <a:gd name="connsiteX46" fmla="*/ 238125 w 1985962"/>
              <a:gd name="connsiteY46" fmla="*/ 233362 h 1290637"/>
              <a:gd name="connsiteX47" fmla="*/ 238125 w 1985962"/>
              <a:gd name="connsiteY47" fmla="*/ 123825 h 1290637"/>
              <a:gd name="connsiteX48" fmla="*/ 238125 w 1985962"/>
              <a:gd name="connsiteY48" fmla="*/ 123825 h 1290637"/>
              <a:gd name="connsiteX49" fmla="*/ 157162 w 1985962"/>
              <a:gd name="connsiteY49" fmla="*/ 0 h 1290637"/>
              <a:gd name="connsiteX50" fmla="*/ 1666875 w 1985962"/>
              <a:gd name="connsiteY50" fmla="*/ 4762 h 1290637"/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38312 w 1985962"/>
              <a:gd name="connsiteY5" fmla="*/ 361950 h 1290637"/>
              <a:gd name="connsiteX6" fmla="*/ 1709737 w 1985962"/>
              <a:gd name="connsiteY6" fmla="*/ 461962 h 1290637"/>
              <a:gd name="connsiteX7" fmla="*/ 1695450 w 1985962"/>
              <a:gd name="connsiteY7" fmla="*/ 585787 h 1290637"/>
              <a:gd name="connsiteX8" fmla="*/ 1695450 w 1985962"/>
              <a:gd name="connsiteY8" fmla="*/ 695325 h 1290637"/>
              <a:gd name="connsiteX9" fmla="*/ 1695450 w 1985962"/>
              <a:gd name="connsiteY9" fmla="*/ 790575 h 1290637"/>
              <a:gd name="connsiteX10" fmla="*/ 1728787 w 1985962"/>
              <a:gd name="connsiteY10" fmla="*/ 909637 h 1290637"/>
              <a:gd name="connsiteX11" fmla="*/ 1766887 w 1985962"/>
              <a:gd name="connsiteY11" fmla="*/ 940593 h 1290637"/>
              <a:gd name="connsiteX12" fmla="*/ 1785937 w 1985962"/>
              <a:gd name="connsiteY12" fmla="*/ 976312 h 1290637"/>
              <a:gd name="connsiteX13" fmla="*/ 1864518 w 1985962"/>
              <a:gd name="connsiteY13" fmla="*/ 1007269 h 1290637"/>
              <a:gd name="connsiteX14" fmla="*/ 1981200 w 1985962"/>
              <a:gd name="connsiteY14" fmla="*/ 1042987 h 1290637"/>
              <a:gd name="connsiteX15" fmla="*/ 1985962 w 1985962"/>
              <a:gd name="connsiteY15" fmla="*/ 1104900 h 1290637"/>
              <a:gd name="connsiteX16" fmla="*/ 1952625 w 1985962"/>
              <a:gd name="connsiteY16" fmla="*/ 1152525 h 1290637"/>
              <a:gd name="connsiteX17" fmla="*/ 1871662 w 1985962"/>
              <a:gd name="connsiteY17" fmla="*/ 1162050 h 1290637"/>
              <a:gd name="connsiteX18" fmla="*/ 1771650 w 1985962"/>
              <a:gd name="connsiteY18" fmla="*/ 1200150 h 1290637"/>
              <a:gd name="connsiteX19" fmla="*/ 1719262 w 1985962"/>
              <a:gd name="connsiteY19" fmla="*/ 1243012 h 1290637"/>
              <a:gd name="connsiteX20" fmla="*/ 1581150 w 1985962"/>
              <a:gd name="connsiteY20" fmla="*/ 1276350 h 1290637"/>
              <a:gd name="connsiteX21" fmla="*/ 1385887 w 1985962"/>
              <a:gd name="connsiteY21" fmla="*/ 1290637 h 1290637"/>
              <a:gd name="connsiteX22" fmla="*/ 1195387 w 1985962"/>
              <a:gd name="connsiteY22" fmla="*/ 1243012 h 1290637"/>
              <a:gd name="connsiteX23" fmla="*/ 1062037 w 1985962"/>
              <a:gd name="connsiteY23" fmla="*/ 1219200 h 1290637"/>
              <a:gd name="connsiteX24" fmla="*/ 923925 w 1985962"/>
              <a:gd name="connsiteY24" fmla="*/ 1238250 h 1290637"/>
              <a:gd name="connsiteX25" fmla="*/ 771525 w 1985962"/>
              <a:gd name="connsiteY25" fmla="*/ 1223962 h 1290637"/>
              <a:gd name="connsiteX26" fmla="*/ 661987 w 1985962"/>
              <a:gd name="connsiteY26" fmla="*/ 1157287 h 1290637"/>
              <a:gd name="connsiteX27" fmla="*/ 571500 w 1985962"/>
              <a:gd name="connsiteY27" fmla="*/ 1133475 h 1290637"/>
              <a:gd name="connsiteX28" fmla="*/ 447675 w 1985962"/>
              <a:gd name="connsiteY28" fmla="*/ 1157287 h 1290637"/>
              <a:gd name="connsiteX29" fmla="*/ 323850 w 1985962"/>
              <a:gd name="connsiteY29" fmla="*/ 1190625 h 1290637"/>
              <a:gd name="connsiteX30" fmla="*/ 223837 w 1985962"/>
              <a:gd name="connsiteY30" fmla="*/ 1243012 h 1290637"/>
              <a:gd name="connsiteX31" fmla="*/ 176212 w 1985962"/>
              <a:gd name="connsiteY31" fmla="*/ 1214437 h 1290637"/>
              <a:gd name="connsiteX32" fmla="*/ 123825 w 1985962"/>
              <a:gd name="connsiteY32" fmla="*/ 1085850 h 1290637"/>
              <a:gd name="connsiteX33" fmla="*/ 114300 w 1985962"/>
              <a:gd name="connsiteY33" fmla="*/ 1047750 h 1290637"/>
              <a:gd name="connsiteX34" fmla="*/ 123825 w 1985962"/>
              <a:gd name="connsiteY34" fmla="*/ 942975 h 1290637"/>
              <a:gd name="connsiteX35" fmla="*/ 100012 w 1985962"/>
              <a:gd name="connsiteY35" fmla="*/ 852487 h 1290637"/>
              <a:gd name="connsiteX36" fmla="*/ 71437 w 1985962"/>
              <a:gd name="connsiteY36" fmla="*/ 790575 h 1290637"/>
              <a:gd name="connsiteX37" fmla="*/ 28575 w 1985962"/>
              <a:gd name="connsiteY37" fmla="*/ 766762 h 1290637"/>
              <a:gd name="connsiteX38" fmla="*/ 0 w 1985962"/>
              <a:gd name="connsiteY38" fmla="*/ 752475 h 1290637"/>
              <a:gd name="connsiteX39" fmla="*/ 4762 w 1985962"/>
              <a:gd name="connsiteY39" fmla="*/ 719137 h 1290637"/>
              <a:gd name="connsiteX40" fmla="*/ 52387 w 1985962"/>
              <a:gd name="connsiteY40" fmla="*/ 676275 h 1290637"/>
              <a:gd name="connsiteX41" fmla="*/ 61912 w 1985962"/>
              <a:gd name="connsiteY41" fmla="*/ 604837 h 1290637"/>
              <a:gd name="connsiteX42" fmla="*/ 76200 w 1985962"/>
              <a:gd name="connsiteY42" fmla="*/ 538162 h 1290637"/>
              <a:gd name="connsiteX43" fmla="*/ 114300 w 1985962"/>
              <a:gd name="connsiteY43" fmla="*/ 481012 h 1290637"/>
              <a:gd name="connsiteX44" fmla="*/ 128587 w 1985962"/>
              <a:gd name="connsiteY44" fmla="*/ 400050 h 1290637"/>
              <a:gd name="connsiteX45" fmla="*/ 157162 w 1985962"/>
              <a:gd name="connsiteY45" fmla="*/ 333375 h 1290637"/>
              <a:gd name="connsiteX46" fmla="*/ 238125 w 1985962"/>
              <a:gd name="connsiteY46" fmla="*/ 233362 h 1290637"/>
              <a:gd name="connsiteX47" fmla="*/ 238125 w 1985962"/>
              <a:gd name="connsiteY47" fmla="*/ 123825 h 1290637"/>
              <a:gd name="connsiteX48" fmla="*/ 238125 w 1985962"/>
              <a:gd name="connsiteY48" fmla="*/ 123825 h 1290637"/>
              <a:gd name="connsiteX49" fmla="*/ 157162 w 1985962"/>
              <a:gd name="connsiteY49" fmla="*/ 0 h 1290637"/>
              <a:gd name="connsiteX50" fmla="*/ 1666875 w 1985962"/>
              <a:gd name="connsiteY50" fmla="*/ 4762 h 1290637"/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38312 w 1985962"/>
              <a:gd name="connsiteY5" fmla="*/ 361950 h 1290637"/>
              <a:gd name="connsiteX6" fmla="*/ 1709737 w 1985962"/>
              <a:gd name="connsiteY6" fmla="*/ 461962 h 1290637"/>
              <a:gd name="connsiteX7" fmla="*/ 1695450 w 1985962"/>
              <a:gd name="connsiteY7" fmla="*/ 585787 h 1290637"/>
              <a:gd name="connsiteX8" fmla="*/ 1695450 w 1985962"/>
              <a:gd name="connsiteY8" fmla="*/ 695325 h 1290637"/>
              <a:gd name="connsiteX9" fmla="*/ 1695450 w 1985962"/>
              <a:gd name="connsiteY9" fmla="*/ 790575 h 1290637"/>
              <a:gd name="connsiteX10" fmla="*/ 1702593 w 1985962"/>
              <a:gd name="connsiteY10" fmla="*/ 847725 h 1290637"/>
              <a:gd name="connsiteX11" fmla="*/ 1728787 w 1985962"/>
              <a:gd name="connsiteY11" fmla="*/ 909637 h 1290637"/>
              <a:gd name="connsiteX12" fmla="*/ 1766887 w 1985962"/>
              <a:gd name="connsiteY12" fmla="*/ 940593 h 1290637"/>
              <a:gd name="connsiteX13" fmla="*/ 1785937 w 1985962"/>
              <a:gd name="connsiteY13" fmla="*/ 976312 h 1290637"/>
              <a:gd name="connsiteX14" fmla="*/ 1864518 w 1985962"/>
              <a:gd name="connsiteY14" fmla="*/ 1007269 h 1290637"/>
              <a:gd name="connsiteX15" fmla="*/ 1981200 w 1985962"/>
              <a:gd name="connsiteY15" fmla="*/ 1042987 h 1290637"/>
              <a:gd name="connsiteX16" fmla="*/ 1985962 w 1985962"/>
              <a:gd name="connsiteY16" fmla="*/ 1104900 h 1290637"/>
              <a:gd name="connsiteX17" fmla="*/ 1952625 w 1985962"/>
              <a:gd name="connsiteY17" fmla="*/ 1152525 h 1290637"/>
              <a:gd name="connsiteX18" fmla="*/ 1871662 w 1985962"/>
              <a:gd name="connsiteY18" fmla="*/ 1162050 h 1290637"/>
              <a:gd name="connsiteX19" fmla="*/ 1771650 w 1985962"/>
              <a:gd name="connsiteY19" fmla="*/ 1200150 h 1290637"/>
              <a:gd name="connsiteX20" fmla="*/ 1719262 w 1985962"/>
              <a:gd name="connsiteY20" fmla="*/ 1243012 h 1290637"/>
              <a:gd name="connsiteX21" fmla="*/ 1581150 w 1985962"/>
              <a:gd name="connsiteY21" fmla="*/ 1276350 h 1290637"/>
              <a:gd name="connsiteX22" fmla="*/ 1385887 w 1985962"/>
              <a:gd name="connsiteY22" fmla="*/ 1290637 h 1290637"/>
              <a:gd name="connsiteX23" fmla="*/ 1195387 w 1985962"/>
              <a:gd name="connsiteY23" fmla="*/ 1243012 h 1290637"/>
              <a:gd name="connsiteX24" fmla="*/ 1062037 w 1985962"/>
              <a:gd name="connsiteY24" fmla="*/ 1219200 h 1290637"/>
              <a:gd name="connsiteX25" fmla="*/ 923925 w 1985962"/>
              <a:gd name="connsiteY25" fmla="*/ 1238250 h 1290637"/>
              <a:gd name="connsiteX26" fmla="*/ 771525 w 1985962"/>
              <a:gd name="connsiteY26" fmla="*/ 1223962 h 1290637"/>
              <a:gd name="connsiteX27" fmla="*/ 661987 w 1985962"/>
              <a:gd name="connsiteY27" fmla="*/ 1157287 h 1290637"/>
              <a:gd name="connsiteX28" fmla="*/ 571500 w 1985962"/>
              <a:gd name="connsiteY28" fmla="*/ 1133475 h 1290637"/>
              <a:gd name="connsiteX29" fmla="*/ 447675 w 1985962"/>
              <a:gd name="connsiteY29" fmla="*/ 1157287 h 1290637"/>
              <a:gd name="connsiteX30" fmla="*/ 323850 w 1985962"/>
              <a:gd name="connsiteY30" fmla="*/ 1190625 h 1290637"/>
              <a:gd name="connsiteX31" fmla="*/ 223837 w 1985962"/>
              <a:gd name="connsiteY31" fmla="*/ 1243012 h 1290637"/>
              <a:gd name="connsiteX32" fmla="*/ 176212 w 1985962"/>
              <a:gd name="connsiteY32" fmla="*/ 1214437 h 1290637"/>
              <a:gd name="connsiteX33" fmla="*/ 123825 w 1985962"/>
              <a:gd name="connsiteY33" fmla="*/ 1085850 h 1290637"/>
              <a:gd name="connsiteX34" fmla="*/ 114300 w 1985962"/>
              <a:gd name="connsiteY34" fmla="*/ 1047750 h 1290637"/>
              <a:gd name="connsiteX35" fmla="*/ 123825 w 1985962"/>
              <a:gd name="connsiteY35" fmla="*/ 942975 h 1290637"/>
              <a:gd name="connsiteX36" fmla="*/ 100012 w 1985962"/>
              <a:gd name="connsiteY36" fmla="*/ 852487 h 1290637"/>
              <a:gd name="connsiteX37" fmla="*/ 71437 w 1985962"/>
              <a:gd name="connsiteY37" fmla="*/ 790575 h 1290637"/>
              <a:gd name="connsiteX38" fmla="*/ 28575 w 1985962"/>
              <a:gd name="connsiteY38" fmla="*/ 766762 h 1290637"/>
              <a:gd name="connsiteX39" fmla="*/ 0 w 1985962"/>
              <a:gd name="connsiteY39" fmla="*/ 752475 h 1290637"/>
              <a:gd name="connsiteX40" fmla="*/ 4762 w 1985962"/>
              <a:gd name="connsiteY40" fmla="*/ 719137 h 1290637"/>
              <a:gd name="connsiteX41" fmla="*/ 52387 w 1985962"/>
              <a:gd name="connsiteY41" fmla="*/ 676275 h 1290637"/>
              <a:gd name="connsiteX42" fmla="*/ 61912 w 1985962"/>
              <a:gd name="connsiteY42" fmla="*/ 604837 h 1290637"/>
              <a:gd name="connsiteX43" fmla="*/ 76200 w 1985962"/>
              <a:gd name="connsiteY43" fmla="*/ 538162 h 1290637"/>
              <a:gd name="connsiteX44" fmla="*/ 114300 w 1985962"/>
              <a:gd name="connsiteY44" fmla="*/ 481012 h 1290637"/>
              <a:gd name="connsiteX45" fmla="*/ 128587 w 1985962"/>
              <a:gd name="connsiteY45" fmla="*/ 400050 h 1290637"/>
              <a:gd name="connsiteX46" fmla="*/ 157162 w 1985962"/>
              <a:gd name="connsiteY46" fmla="*/ 333375 h 1290637"/>
              <a:gd name="connsiteX47" fmla="*/ 238125 w 1985962"/>
              <a:gd name="connsiteY47" fmla="*/ 233362 h 1290637"/>
              <a:gd name="connsiteX48" fmla="*/ 238125 w 1985962"/>
              <a:gd name="connsiteY48" fmla="*/ 123825 h 1290637"/>
              <a:gd name="connsiteX49" fmla="*/ 238125 w 1985962"/>
              <a:gd name="connsiteY49" fmla="*/ 123825 h 1290637"/>
              <a:gd name="connsiteX50" fmla="*/ 157162 w 1985962"/>
              <a:gd name="connsiteY50" fmla="*/ 0 h 1290637"/>
              <a:gd name="connsiteX51" fmla="*/ 1666875 w 1985962"/>
              <a:gd name="connsiteY51" fmla="*/ 4762 h 1290637"/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38312 w 1985962"/>
              <a:gd name="connsiteY5" fmla="*/ 361950 h 1290637"/>
              <a:gd name="connsiteX6" fmla="*/ 1709737 w 1985962"/>
              <a:gd name="connsiteY6" fmla="*/ 461962 h 1290637"/>
              <a:gd name="connsiteX7" fmla="*/ 1695450 w 1985962"/>
              <a:gd name="connsiteY7" fmla="*/ 585787 h 1290637"/>
              <a:gd name="connsiteX8" fmla="*/ 1685925 w 1985962"/>
              <a:gd name="connsiteY8" fmla="*/ 690562 h 1290637"/>
              <a:gd name="connsiteX9" fmla="*/ 1695450 w 1985962"/>
              <a:gd name="connsiteY9" fmla="*/ 790575 h 1290637"/>
              <a:gd name="connsiteX10" fmla="*/ 1702593 w 1985962"/>
              <a:gd name="connsiteY10" fmla="*/ 847725 h 1290637"/>
              <a:gd name="connsiteX11" fmla="*/ 1728787 w 1985962"/>
              <a:gd name="connsiteY11" fmla="*/ 909637 h 1290637"/>
              <a:gd name="connsiteX12" fmla="*/ 1766887 w 1985962"/>
              <a:gd name="connsiteY12" fmla="*/ 940593 h 1290637"/>
              <a:gd name="connsiteX13" fmla="*/ 1785937 w 1985962"/>
              <a:gd name="connsiteY13" fmla="*/ 976312 h 1290637"/>
              <a:gd name="connsiteX14" fmla="*/ 1864518 w 1985962"/>
              <a:gd name="connsiteY14" fmla="*/ 1007269 h 1290637"/>
              <a:gd name="connsiteX15" fmla="*/ 1981200 w 1985962"/>
              <a:gd name="connsiteY15" fmla="*/ 1042987 h 1290637"/>
              <a:gd name="connsiteX16" fmla="*/ 1985962 w 1985962"/>
              <a:gd name="connsiteY16" fmla="*/ 1104900 h 1290637"/>
              <a:gd name="connsiteX17" fmla="*/ 1952625 w 1985962"/>
              <a:gd name="connsiteY17" fmla="*/ 1152525 h 1290637"/>
              <a:gd name="connsiteX18" fmla="*/ 1871662 w 1985962"/>
              <a:gd name="connsiteY18" fmla="*/ 1162050 h 1290637"/>
              <a:gd name="connsiteX19" fmla="*/ 1771650 w 1985962"/>
              <a:gd name="connsiteY19" fmla="*/ 1200150 h 1290637"/>
              <a:gd name="connsiteX20" fmla="*/ 1719262 w 1985962"/>
              <a:gd name="connsiteY20" fmla="*/ 1243012 h 1290637"/>
              <a:gd name="connsiteX21" fmla="*/ 1581150 w 1985962"/>
              <a:gd name="connsiteY21" fmla="*/ 1276350 h 1290637"/>
              <a:gd name="connsiteX22" fmla="*/ 1385887 w 1985962"/>
              <a:gd name="connsiteY22" fmla="*/ 1290637 h 1290637"/>
              <a:gd name="connsiteX23" fmla="*/ 1195387 w 1985962"/>
              <a:gd name="connsiteY23" fmla="*/ 1243012 h 1290637"/>
              <a:gd name="connsiteX24" fmla="*/ 1062037 w 1985962"/>
              <a:gd name="connsiteY24" fmla="*/ 1219200 h 1290637"/>
              <a:gd name="connsiteX25" fmla="*/ 923925 w 1985962"/>
              <a:gd name="connsiteY25" fmla="*/ 1238250 h 1290637"/>
              <a:gd name="connsiteX26" fmla="*/ 771525 w 1985962"/>
              <a:gd name="connsiteY26" fmla="*/ 1223962 h 1290637"/>
              <a:gd name="connsiteX27" fmla="*/ 661987 w 1985962"/>
              <a:gd name="connsiteY27" fmla="*/ 1157287 h 1290637"/>
              <a:gd name="connsiteX28" fmla="*/ 571500 w 1985962"/>
              <a:gd name="connsiteY28" fmla="*/ 1133475 h 1290637"/>
              <a:gd name="connsiteX29" fmla="*/ 447675 w 1985962"/>
              <a:gd name="connsiteY29" fmla="*/ 1157287 h 1290637"/>
              <a:gd name="connsiteX30" fmla="*/ 323850 w 1985962"/>
              <a:gd name="connsiteY30" fmla="*/ 1190625 h 1290637"/>
              <a:gd name="connsiteX31" fmla="*/ 223837 w 1985962"/>
              <a:gd name="connsiteY31" fmla="*/ 1243012 h 1290637"/>
              <a:gd name="connsiteX32" fmla="*/ 176212 w 1985962"/>
              <a:gd name="connsiteY32" fmla="*/ 1214437 h 1290637"/>
              <a:gd name="connsiteX33" fmla="*/ 123825 w 1985962"/>
              <a:gd name="connsiteY33" fmla="*/ 1085850 h 1290637"/>
              <a:gd name="connsiteX34" fmla="*/ 114300 w 1985962"/>
              <a:gd name="connsiteY34" fmla="*/ 1047750 h 1290637"/>
              <a:gd name="connsiteX35" fmla="*/ 123825 w 1985962"/>
              <a:gd name="connsiteY35" fmla="*/ 942975 h 1290637"/>
              <a:gd name="connsiteX36" fmla="*/ 100012 w 1985962"/>
              <a:gd name="connsiteY36" fmla="*/ 852487 h 1290637"/>
              <a:gd name="connsiteX37" fmla="*/ 71437 w 1985962"/>
              <a:gd name="connsiteY37" fmla="*/ 790575 h 1290637"/>
              <a:gd name="connsiteX38" fmla="*/ 28575 w 1985962"/>
              <a:gd name="connsiteY38" fmla="*/ 766762 h 1290637"/>
              <a:gd name="connsiteX39" fmla="*/ 0 w 1985962"/>
              <a:gd name="connsiteY39" fmla="*/ 752475 h 1290637"/>
              <a:gd name="connsiteX40" fmla="*/ 4762 w 1985962"/>
              <a:gd name="connsiteY40" fmla="*/ 719137 h 1290637"/>
              <a:gd name="connsiteX41" fmla="*/ 52387 w 1985962"/>
              <a:gd name="connsiteY41" fmla="*/ 676275 h 1290637"/>
              <a:gd name="connsiteX42" fmla="*/ 61912 w 1985962"/>
              <a:gd name="connsiteY42" fmla="*/ 604837 h 1290637"/>
              <a:gd name="connsiteX43" fmla="*/ 76200 w 1985962"/>
              <a:gd name="connsiteY43" fmla="*/ 538162 h 1290637"/>
              <a:gd name="connsiteX44" fmla="*/ 114300 w 1985962"/>
              <a:gd name="connsiteY44" fmla="*/ 481012 h 1290637"/>
              <a:gd name="connsiteX45" fmla="*/ 128587 w 1985962"/>
              <a:gd name="connsiteY45" fmla="*/ 400050 h 1290637"/>
              <a:gd name="connsiteX46" fmla="*/ 157162 w 1985962"/>
              <a:gd name="connsiteY46" fmla="*/ 333375 h 1290637"/>
              <a:gd name="connsiteX47" fmla="*/ 238125 w 1985962"/>
              <a:gd name="connsiteY47" fmla="*/ 233362 h 1290637"/>
              <a:gd name="connsiteX48" fmla="*/ 238125 w 1985962"/>
              <a:gd name="connsiteY48" fmla="*/ 123825 h 1290637"/>
              <a:gd name="connsiteX49" fmla="*/ 238125 w 1985962"/>
              <a:gd name="connsiteY49" fmla="*/ 123825 h 1290637"/>
              <a:gd name="connsiteX50" fmla="*/ 157162 w 1985962"/>
              <a:gd name="connsiteY50" fmla="*/ 0 h 1290637"/>
              <a:gd name="connsiteX51" fmla="*/ 1666875 w 1985962"/>
              <a:gd name="connsiteY51" fmla="*/ 4762 h 1290637"/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24025 w 1985962"/>
              <a:gd name="connsiteY5" fmla="*/ 373856 h 1290637"/>
              <a:gd name="connsiteX6" fmla="*/ 1709737 w 1985962"/>
              <a:gd name="connsiteY6" fmla="*/ 461962 h 1290637"/>
              <a:gd name="connsiteX7" fmla="*/ 1695450 w 1985962"/>
              <a:gd name="connsiteY7" fmla="*/ 585787 h 1290637"/>
              <a:gd name="connsiteX8" fmla="*/ 1685925 w 1985962"/>
              <a:gd name="connsiteY8" fmla="*/ 690562 h 1290637"/>
              <a:gd name="connsiteX9" fmla="*/ 1695450 w 1985962"/>
              <a:gd name="connsiteY9" fmla="*/ 790575 h 1290637"/>
              <a:gd name="connsiteX10" fmla="*/ 1702593 w 1985962"/>
              <a:gd name="connsiteY10" fmla="*/ 847725 h 1290637"/>
              <a:gd name="connsiteX11" fmla="*/ 1728787 w 1985962"/>
              <a:gd name="connsiteY11" fmla="*/ 909637 h 1290637"/>
              <a:gd name="connsiteX12" fmla="*/ 1766887 w 1985962"/>
              <a:gd name="connsiteY12" fmla="*/ 940593 h 1290637"/>
              <a:gd name="connsiteX13" fmla="*/ 1785937 w 1985962"/>
              <a:gd name="connsiteY13" fmla="*/ 976312 h 1290637"/>
              <a:gd name="connsiteX14" fmla="*/ 1864518 w 1985962"/>
              <a:gd name="connsiteY14" fmla="*/ 1007269 h 1290637"/>
              <a:gd name="connsiteX15" fmla="*/ 1981200 w 1985962"/>
              <a:gd name="connsiteY15" fmla="*/ 1042987 h 1290637"/>
              <a:gd name="connsiteX16" fmla="*/ 1985962 w 1985962"/>
              <a:gd name="connsiteY16" fmla="*/ 1104900 h 1290637"/>
              <a:gd name="connsiteX17" fmla="*/ 1952625 w 1985962"/>
              <a:gd name="connsiteY17" fmla="*/ 1152525 h 1290637"/>
              <a:gd name="connsiteX18" fmla="*/ 1871662 w 1985962"/>
              <a:gd name="connsiteY18" fmla="*/ 1162050 h 1290637"/>
              <a:gd name="connsiteX19" fmla="*/ 1771650 w 1985962"/>
              <a:gd name="connsiteY19" fmla="*/ 1200150 h 1290637"/>
              <a:gd name="connsiteX20" fmla="*/ 1719262 w 1985962"/>
              <a:gd name="connsiteY20" fmla="*/ 1243012 h 1290637"/>
              <a:gd name="connsiteX21" fmla="*/ 1581150 w 1985962"/>
              <a:gd name="connsiteY21" fmla="*/ 1276350 h 1290637"/>
              <a:gd name="connsiteX22" fmla="*/ 1385887 w 1985962"/>
              <a:gd name="connsiteY22" fmla="*/ 1290637 h 1290637"/>
              <a:gd name="connsiteX23" fmla="*/ 1195387 w 1985962"/>
              <a:gd name="connsiteY23" fmla="*/ 1243012 h 1290637"/>
              <a:gd name="connsiteX24" fmla="*/ 1062037 w 1985962"/>
              <a:gd name="connsiteY24" fmla="*/ 1219200 h 1290637"/>
              <a:gd name="connsiteX25" fmla="*/ 923925 w 1985962"/>
              <a:gd name="connsiteY25" fmla="*/ 1238250 h 1290637"/>
              <a:gd name="connsiteX26" fmla="*/ 771525 w 1985962"/>
              <a:gd name="connsiteY26" fmla="*/ 1223962 h 1290637"/>
              <a:gd name="connsiteX27" fmla="*/ 661987 w 1985962"/>
              <a:gd name="connsiteY27" fmla="*/ 1157287 h 1290637"/>
              <a:gd name="connsiteX28" fmla="*/ 571500 w 1985962"/>
              <a:gd name="connsiteY28" fmla="*/ 1133475 h 1290637"/>
              <a:gd name="connsiteX29" fmla="*/ 447675 w 1985962"/>
              <a:gd name="connsiteY29" fmla="*/ 1157287 h 1290637"/>
              <a:gd name="connsiteX30" fmla="*/ 323850 w 1985962"/>
              <a:gd name="connsiteY30" fmla="*/ 1190625 h 1290637"/>
              <a:gd name="connsiteX31" fmla="*/ 223837 w 1985962"/>
              <a:gd name="connsiteY31" fmla="*/ 1243012 h 1290637"/>
              <a:gd name="connsiteX32" fmla="*/ 176212 w 1985962"/>
              <a:gd name="connsiteY32" fmla="*/ 1214437 h 1290637"/>
              <a:gd name="connsiteX33" fmla="*/ 123825 w 1985962"/>
              <a:gd name="connsiteY33" fmla="*/ 1085850 h 1290637"/>
              <a:gd name="connsiteX34" fmla="*/ 114300 w 1985962"/>
              <a:gd name="connsiteY34" fmla="*/ 1047750 h 1290637"/>
              <a:gd name="connsiteX35" fmla="*/ 123825 w 1985962"/>
              <a:gd name="connsiteY35" fmla="*/ 942975 h 1290637"/>
              <a:gd name="connsiteX36" fmla="*/ 100012 w 1985962"/>
              <a:gd name="connsiteY36" fmla="*/ 852487 h 1290637"/>
              <a:gd name="connsiteX37" fmla="*/ 71437 w 1985962"/>
              <a:gd name="connsiteY37" fmla="*/ 790575 h 1290637"/>
              <a:gd name="connsiteX38" fmla="*/ 28575 w 1985962"/>
              <a:gd name="connsiteY38" fmla="*/ 766762 h 1290637"/>
              <a:gd name="connsiteX39" fmla="*/ 0 w 1985962"/>
              <a:gd name="connsiteY39" fmla="*/ 752475 h 1290637"/>
              <a:gd name="connsiteX40" fmla="*/ 4762 w 1985962"/>
              <a:gd name="connsiteY40" fmla="*/ 719137 h 1290637"/>
              <a:gd name="connsiteX41" fmla="*/ 52387 w 1985962"/>
              <a:gd name="connsiteY41" fmla="*/ 676275 h 1290637"/>
              <a:gd name="connsiteX42" fmla="*/ 61912 w 1985962"/>
              <a:gd name="connsiteY42" fmla="*/ 604837 h 1290637"/>
              <a:gd name="connsiteX43" fmla="*/ 76200 w 1985962"/>
              <a:gd name="connsiteY43" fmla="*/ 538162 h 1290637"/>
              <a:gd name="connsiteX44" fmla="*/ 114300 w 1985962"/>
              <a:gd name="connsiteY44" fmla="*/ 481012 h 1290637"/>
              <a:gd name="connsiteX45" fmla="*/ 128587 w 1985962"/>
              <a:gd name="connsiteY45" fmla="*/ 400050 h 1290637"/>
              <a:gd name="connsiteX46" fmla="*/ 157162 w 1985962"/>
              <a:gd name="connsiteY46" fmla="*/ 333375 h 1290637"/>
              <a:gd name="connsiteX47" fmla="*/ 238125 w 1985962"/>
              <a:gd name="connsiteY47" fmla="*/ 233362 h 1290637"/>
              <a:gd name="connsiteX48" fmla="*/ 238125 w 1985962"/>
              <a:gd name="connsiteY48" fmla="*/ 123825 h 1290637"/>
              <a:gd name="connsiteX49" fmla="*/ 238125 w 1985962"/>
              <a:gd name="connsiteY49" fmla="*/ 123825 h 1290637"/>
              <a:gd name="connsiteX50" fmla="*/ 157162 w 1985962"/>
              <a:gd name="connsiteY50" fmla="*/ 0 h 1290637"/>
              <a:gd name="connsiteX51" fmla="*/ 1666875 w 1985962"/>
              <a:gd name="connsiteY51" fmla="*/ 4762 h 1290637"/>
              <a:gd name="connsiteX0" fmla="*/ 1666875 w 1985962"/>
              <a:gd name="connsiteY0" fmla="*/ 4762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76200 w 1985962"/>
              <a:gd name="connsiteY44" fmla="*/ 538162 h 1290637"/>
              <a:gd name="connsiteX45" fmla="*/ 114300 w 1985962"/>
              <a:gd name="connsiteY45" fmla="*/ 481012 h 1290637"/>
              <a:gd name="connsiteX46" fmla="*/ 128587 w 1985962"/>
              <a:gd name="connsiteY46" fmla="*/ 400050 h 1290637"/>
              <a:gd name="connsiteX47" fmla="*/ 157162 w 1985962"/>
              <a:gd name="connsiteY47" fmla="*/ 333375 h 1290637"/>
              <a:gd name="connsiteX48" fmla="*/ 238125 w 1985962"/>
              <a:gd name="connsiteY48" fmla="*/ 233362 h 1290637"/>
              <a:gd name="connsiteX49" fmla="*/ 238125 w 1985962"/>
              <a:gd name="connsiteY49" fmla="*/ 123825 h 1290637"/>
              <a:gd name="connsiteX50" fmla="*/ 238125 w 1985962"/>
              <a:gd name="connsiteY50" fmla="*/ 123825 h 1290637"/>
              <a:gd name="connsiteX51" fmla="*/ 157162 w 1985962"/>
              <a:gd name="connsiteY51" fmla="*/ 0 h 1290637"/>
              <a:gd name="connsiteX52" fmla="*/ 1666875 w 1985962"/>
              <a:gd name="connsiteY52" fmla="*/ 4762 h 1290637"/>
              <a:gd name="connsiteX0" fmla="*/ 1676400 w 1985962"/>
              <a:gd name="connsiteY0" fmla="*/ 2381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76200 w 1985962"/>
              <a:gd name="connsiteY44" fmla="*/ 538162 h 1290637"/>
              <a:gd name="connsiteX45" fmla="*/ 114300 w 1985962"/>
              <a:gd name="connsiteY45" fmla="*/ 481012 h 1290637"/>
              <a:gd name="connsiteX46" fmla="*/ 128587 w 1985962"/>
              <a:gd name="connsiteY46" fmla="*/ 400050 h 1290637"/>
              <a:gd name="connsiteX47" fmla="*/ 157162 w 1985962"/>
              <a:gd name="connsiteY47" fmla="*/ 333375 h 1290637"/>
              <a:gd name="connsiteX48" fmla="*/ 238125 w 1985962"/>
              <a:gd name="connsiteY48" fmla="*/ 233362 h 1290637"/>
              <a:gd name="connsiteX49" fmla="*/ 238125 w 1985962"/>
              <a:gd name="connsiteY49" fmla="*/ 123825 h 1290637"/>
              <a:gd name="connsiteX50" fmla="*/ 238125 w 1985962"/>
              <a:gd name="connsiteY50" fmla="*/ 123825 h 1290637"/>
              <a:gd name="connsiteX51" fmla="*/ 157162 w 1985962"/>
              <a:gd name="connsiteY51" fmla="*/ 0 h 1290637"/>
              <a:gd name="connsiteX52" fmla="*/ 1676400 w 1985962"/>
              <a:gd name="connsiteY52" fmla="*/ 2381 h 1290637"/>
              <a:gd name="connsiteX0" fmla="*/ 1676400 w 1985962"/>
              <a:gd name="connsiteY0" fmla="*/ 2381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76200 w 1985962"/>
              <a:gd name="connsiteY44" fmla="*/ 538162 h 1290637"/>
              <a:gd name="connsiteX45" fmla="*/ 114300 w 1985962"/>
              <a:gd name="connsiteY45" fmla="*/ 481012 h 1290637"/>
              <a:gd name="connsiteX46" fmla="*/ 128587 w 1985962"/>
              <a:gd name="connsiteY46" fmla="*/ 400050 h 1290637"/>
              <a:gd name="connsiteX47" fmla="*/ 157162 w 1985962"/>
              <a:gd name="connsiteY47" fmla="*/ 333375 h 1290637"/>
              <a:gd name="connsiteX48" fmla="*/ 195262 w 1985962"/>
              <a:gd name="connsiteY48" fmla="*/ 297656 h 1290637"/>
              <a:gd name="connsiteX49" fmla="*/ 238125 w 1985962"/>
              <a:gd name="connsiteY49" fmla="*/ 233362 h 1290637"/>
              <a:gd name="connsiteX50" fmla="*/ 238125 w 1985962"/>
              <a:gd name="connsiteY50" fmla="*/ 123825 h 1290637"/>
              <a:gd name="connsiteX51" fmla="*/ 238125 w 1985962"/>
              <a:gd name="connsiteY51" fmla="*/ 123825 h 1290637"/>
              <a:gd name="connsiteX52" fmla="*/ 157162 w 1985962"/>
              <a:gd name="connsiteY52" fmla="*/ 0 h 1290637"/>
              <a:gd name="connsiteX53" fmla="*/ 1676400 w 1985962"/>
              <a:gd name="connsiteY53" fmla="*/ 2381 h 1290637"/>
              <a:gd name="connsiteX0" fmla="*/ 1676400 w 1985962"/>
              <a:gd name="connsiteY0" fmla="*/ 2381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76200 w 1985962"/>
              <a:gd name="connsiteY44" fmla="*/ 538162 h 1290637"/>
              <a:gd name="connsiteX45" fmla="*/ 114300 w 1985962"/>
              <a:gd name="connsiteY45" fmla="*/ 481012 h 1290637"/>
              <a:gd name="connsiteX46" fmla="*/ 128587 w 1985962"/>
              <a:gd name="connsiteY46" fmla="*/ 400050 h 1290637"/>
              <a:gd name="connsiteX47" fmla="*/ 157162 w 1985962"/>
              <a:gd name="connsiteY47" fmla="*/ 340519 h 1290637"/>
              <a:gd name="connsiteX48" fmla="*/ 195262 w 1985962"/>
              <a:gd name="connsiteY48" fmla="*/ 297656 h 1290637"/>
              <a:gd name="connsiteX49" fmla="*/ 238125 w 1985962"/>
              <a:gd name="connsiteY49" fmla="*/ 233362 h 1290637"/>
              <a:gd name="connsiteX50" fmla="*/ 238125 w 1985962"/>
              <a:gd name="connsiteY50" fmla="*/ 123825 h 1290637"/>
              <a:gd name="connsiteX51" fmla="*/ 238125 w 1985962"/>
              <a:gd name="connsiteY51" fmla="*/ 123825 h 1290637"/>
              <a:gd name="connsiteX52" fmla="*/ 157162 w 1985962"/>
              <a:gd name="connsiteY52" fmla="*/ 0 h 1290637"/>
              <a:gd name="connsiteX53" fmla="*/ 1676400 w 1985962"/>
              <a:gd name="connsiteY53" fmla="*/ 2381 h 1290637"/>
              <a:gd name="connsiteX0" fmla="*/ 1676400 w 1985962"/>
              <a:gd name="connsiteY0" fmla="*/ 2381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76200 w 1985962"/>
              <a:gd name="connsiteY44" fmla="*/ 538162 h 1290637"/>
              <a:gd name="connsiteX45" fmla="*/ 114300 w 1985962"/>
              <a:gd name="connsiteY45" fmla="*/ 481012 h 1290637"/>
              <a:gd name="connsiteX46" fmla="*/ 135731 w 1985962"/>
              <a:gd name="connsiteY46" fmla="*/ 397669 h 1290637"/>
              <a:gd name="connsiteX47" fmla="*/ 157162 w 1985962"/>
              <a:gd name="connsiteY47" fmla="*/ 340519 h 1290637"/>
              <a:gd name="connsiteX48" fmla="*/ 195262 w 1985962"/>
              <a:gd name="connsiteY48" fmla="*/ 297656 h 1290637"/>
              <a:gd name="connsiteX49" fmla="*/ 238125 w 1985962"/>
              <a:gd name="connsiteY49" fmla="*/ 233362 h 1290637"/>
              <a:gd name="connsiteX50" fmla="*/ 238125 w 1985962"/>
              <a:gd name="connsiteY50" fmla="*/ 123825 h 1290637"/>
              <a:gd name="connsiteX51" fmla="*/ 238125 w 1985962"/>
              <a:gd name="connsiteY51" fmla="*/ 123825 h 1290637"/>
              <a:gd name="connsiteX52" fmla="*/ 157162 w 1985962"/>
              <a:gd name="connsiteY52" fmla="*/ 0 h 1290637"/>
              <a:gd name="connsiteX53" fmla="*/ 1676400 w 1985962"/>
              <a:gd name="connsiteY53" fmla="*/ 2381 h 1290637"/>
              <a:gd name="connsiteX0" fmla="*/ 1676400 w 1985962"/>
              <a:gd name="connsiteY0" fmla="*/ 2381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76200 w 1985962"/>
              <a:gd name="connsiteY44" fmla="*/ 538162 h 1290637"/>
              <a:gd name="connsiteX45" fmla="*/ 126207 w 1985962"/>
              <a:gd name="connsiteY45" fmla="*/ 473868 h 1290637"/>
              <a:gd name="connsiteX46" fmla="*/ 135731 w 1985962"/>
              <a:gd name="connsiteY46" fmla="*/ 397669 h 1290637"/>
              <a:gd name="connsiteX47" fmla="*/ 157162 w 1985962"/>
              <a:gd name="connsiteY47" fmla="*/ 340519 h 1290637"/>
              <a:gd name="connsiteX48" fmla="*/ 195262 w 1985962"/>
              <a:gd name="connsiteY48" fmla="*/ 297656 h 1290637"/>
              <a:gd name="connsiteX49" fmla="*/ 238125 w 1985962"/>
              <a:gd name="connsiteY49" fmla="*/ 233362 h 1290637"/>
              <a:gd name="connsiteX50" fmla="*/ 238125 w 1985962"/>
              <a:gd name="connsiteY50" fmla="*/ 123825 h 1290637"/>
              <a:gd name="connsiteX51" fmla="*/ 238125 w 1985962"/>
              <a:gd name="connsiteY51" fmla="*/ 123825 h 1290637"/>
              <a:gd name="connsiteX52" fmla="*/ 157162 w 1985962"/>
              <a:gd name="connsiteY52" fmla="*/ 0 h 1290637"/>
              <a:gd name="connsiteX53" fmla="*/ 1676400 w 1985962"/>
              <a:gd name="connsiteY53" fmla="*/ 2381 h 1290637"/>
              <a:gd name="connsiteX0" fmla="*/ 1676400 w 1985962"/>
              <a:gd name="connsiteY0" fmla="*/ 2381 h 1290637"/>
              <a:gd name="connsiteX1" fmla="*/ 1704975 w 1985962"/>
              <a:gd name="connsiteY1" fmla="*/ 71437 h 1290637"/>
              <a:gd name="connsiteX2" fmla="*/ 1724025 w 1985962"/>
              <a:gd name="connsiteY2" fmla="*/ 119062 h 1290637"/>
              <a:gd name="connsiteX3" fmla="*/ 1719262 w 1985962"/>
              <a:gd name="connsiteY3" fmla="*/ 209550 h 1290637"/>
              <a:gd name="connsiteX4" fmla="*/ 1733550 w 1985962"/>
              <a:gd name="connsiteY4" fmla="*/ 290512 h 1290637"/>
              <a:gd name="connsiteX5" fmla="*/ 1740693 w 1985962"/>
              <a:gd name="connsiteY5" fmla="*/ 319087 h 1290637"/>
              <a:gd name="connsiteX6" fmla="*/ 1724025 w 1985962"/>
              <a:gd name="connsiteY6" fmla="*/ 373856 h 1290637"/>
              <a:gd name="connsiteX7" fmla="*/ 1709737 w 1985962"/>
              <a:gd name="connsiteY7" fmla="*/ 461962 h 1290637"/>
              <a:gd name="connsiteX8" fmla="*/ 1695450 w 1985962"/>
              <a:gd name="connsiteY8" fmla="*/ 585787 h 1290637"/>
              <a:gd name="connsiteX9" fmla="*/ 1685925 w 1985962"/>
              <a:gd name="connsiteY9" fmla="*/ 690562 h 1290637"/>
              <a:gd name="connsiteX10" fmla="*/ 1695450 w 1985962"/>
              <a:gd name="connsiteY10" fmla="*/ 790575 h 1290637"/>
              <a:gd name="connsiteX11" fmla="*/ 1702593 w 1985962"/>
              <a:gd name="connsiteY11" fmla="*/ 847725 h 1290637"/>
              <a:gd name="connsiteX12" fmla="*/ 1728787 w 1985962"/>
              <a:gd name="connsiteY12" fmla="*/ 909637 h 1290637"/>
              <a:gd name="connsiteX13" fmla="*/ 1766887 w 1985962"/>
              <a:gd name="connsiteY13" fmla="*/ 940593 h 1290637"/>
              <a:gd name="connsiteX14" fmla="*/ 1785937 w 1985962"/>
              <a:gd name="connsiteY14" fmla="*/ 976312 h 1290637"/>
              <a:gd name="connsiteX15" fmla="*/ 1864518 w 1985962"/>
              <a:gd name="connsiteY15" fmla="*/ 1007269 h 1290637"/>
              <a:gd name="connsiteX16" fmla="*/ 1981200 w 1985962"/>
              <a:gd name="connsiteY16" fmla="*/ 1042987 h 1290637"/>
              <a:gd name="connsiteX17" fmla="*/ 1985962 w 1985962"/>
              <a:gd name="connsiteY17" fmla="*/ 1104900 h 1290637"/>
              <a:gd name="connsiteX18" fmla="*/ 1952625 w 1985962"/>
              <a:gd name="connsiteY18" fmla="*/ 1152525 h 1290637"/>
              <a:gd name="connsiteX19" fmla="*/ 1871662 w 1985962"/>
              <a:gd name="connsiteY19" fmla="*/ 1162050 h 1290637"/>
              <a:gd name="connsiteX20" fmla="*/ 1771650 w 1985962"/>
              <a:gd name="connsiteY20" fmla="*/ 1200150 h 1290637"/>
              <a:gd name="connsiteX21" fmla="*/ 1719262 w 1985962"/>
              <a:gd name="connsiteY21" fmla="*/ 1243012 h 1290637"/>
              <a:gd name="connsiteX22" fmla="*/ 1581150 w 1985962"/>
              <a:gd name="connsiteY22" fmla="*/ 1276350 h 1290637"/>
              <a:gd name="connsiteX23" fmla="*/ 1385887 w 1985962"/>
              <a:gd name="connsiteY23" fmla="*/ 1290637 h 1290637"/>
              <a:gd name="connsiteX24" fmla="*/ 1195387 w 1985962"/>
              <a:gd name="connsiteY24" fmla="*/ 1243012 h 1290637"/>
              <a:gd name="connsiteX25" fmla="*/ 1062037 w 1985962"/>
              <a:gd name="connsiteY25" fmla="*/ 1219200 h 1290637"/>
              <a:gd name="connsiteX26" fmla="*/ 923925 w 1985962"/>
              <a:gd name="connsiteY26" fmla="*/ 1238250 h 1290637"/>
              <a:gd name="connsiteX27" fmla="*/ 771525 w 1985962"/>
              <a:gd name="connsiteY27" fmla="*/ 1223962 h 1290637"/>
              <a:gd name="connsiteX28" fmla="*/ 661987 w 1985962"/>
              <a:gd name="connsiteY28" fmla="*/ 1157287 h 1290637"/>
              <a:gd name="connsiteX29" fmla="*/ 571500 w 1985962"/>
              <a:gd name="connsiteY29" fmla="*/ 1133475 h 1290637"/>
              <a:gd name="connsiteX30" fmla="*/ 447675 w 1985962"/>
              <a:gd name="connsiteY30" fmla="*/ 1157287 h 1290637"/>
              <a:gd name="connsiteX31" fmla="*/ 323850 w 1985962"/>
              <a:gd name="connsiteY31" fmla="*/ 1190625 h 1290637"/>
              <a:gd name="connsiteX32" fmla="*/ 223837 w 1985962"/>
              <a:gd name="connsiteY32" fmla="*/ 1243012 h 1290637"/>
              <a:gd name="connsiteX33" fmla="*/ 176212 w 1985962"/>
              <a:gd name="connsiteY33" fmla="*/ 1214437 h 1290637"/>
              <a:gd name="connsiteX34" fmla="*/ 123825 w 1985962"/>
              <a:gd name="connsiteY34" fmla="*/ 1085850 h 1290637"/>
              <a:gd name="connsiteX35" fmla="*/ 114300 w 1985962"/>
              <a:gd name="connsiteY35" fmla="*/ 1047750 h 1290637"/>
              <a:gd name="connsiteX36" fmla="*/ 123825 w 1985962"/>
              <a:gd name="connsiteY36" fmla="*/ 942975 h 1290637"/>
              <a:gd name="connsiteX37" fmla="*/ 100012 w 1985962"/>
              <a:gd name="connsiteY37" fmla="*/ 852487 h 1290637"/>
              <a:gd name="connsiteX38" fmla="*/ 71437 w 1985962"/>
              <a:gd name="connsiteY38" fmla="*/ 790575 h 1290637"/>
              <a:gd name="connsiteX39" fmla="*/ 28575 w 1985962"/>
              <a:gd name="connsiteY39" fmla="*/ 766762 h 1290637"/>
              <a:gd name="connsiteX40" fmla="*/ 0 w 1985962"/>
              <a:gd name="connsiteY40" fmla="*/ 752475 h 1290637"/>
              <a:gd name="connsiteX41" fmla="*/ 4762 w 1985962"/>
              <a:gd name="connsiteY41" fmla="*/ 719137 h 1290637"/>
              <a:gd name="connsiteX42" fmla="*/ 52387 w 1985962"/>
              <a:gd name="connsiteY42" fmla="*/ 676275 h 1290637"/>
              <a:gd name="connsiteX43" fmla="*/ 61912 w 1985962"/>
              <a:gd name="connsiteY43" fmla="*/ 604837 h 1290637"/>
              <a:gd name="connsiteX44" fmla="*/ 85725 w 1985962"/>
              <a:gd name="connsiteY44" fmla="*/ 535781 h 1290637"/>
              <a:gd name="connsiteX45" fmla="*/ 126207 w 1985962"/>
              <a:gd name="connsiteY45" fmla="*/ 473868 h 1290637"/>
              <a:gd name="connsiteX46" fmla="*/ 135731 w 1985962"/>
              <a:gd name="connsiteY46" fmla="*/ 397669 h 1290637"/>
              <a:gd name="connsiteX47" fmla="*/ 157162 w 1985962"/>
              <a:gd name="connsiteY47" fmla="*/ 340519 h 1290637"/>
              <a:gd name="connsiteX48" fmla="*/ 195262 w 1985962"/>
              <a:gd name="connsiteY48" fmla="*/ 297656 h 1290637"/>
              <a:gd name="connsiteX49" fmla="*/ 238125 w 1985962"/>
              <a:gd name="connsiteY49" fmla="*/ 233362 h 1290637"/>
              <a:gd name="connsiteX50" fmla="*/ 238125 w 1985962"/>
              <a:gd name="connsiteY50" fmla="*/ 123825 h 1290637"/>
              <a:gd name="connsiteX51" fmla="*/ 238125 w 1985962"/>
              <a:gd name="connsiteY51" fmla="*/ 123825 h 1290637"/>
              <a:gd name="connsiteX52" fmla="*/ 157162 w 1985962"/>
              <a:gd name="connsiteY52" fmla="*/ 0 h 1290637"/>
              <a:gd name="connsiteX53" fmla="*/ 1676400 w 1985962"/>
              <a:gd name="connsiteY53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59756 w 1981200"/>
              <a:gd name="connsiteY15" fmla="*/ 1007269 h 1290637"/>
              <a:gd name="connsiteX16" fmla="*/ 1976438 w 1981200"/>
              <a:gd name="connsiteY16" fmla="*/ 1042987 h 1290637"/>
              <a:gd name="connsiteX17" fmla="*/ 1981200 w 1981200"/>
              <a:gd name="connsiteY17" fmla="*/ 1104900 h 1290637"/>
              <a:gd name="connsiteX18" fmla="*/ 1947863 w 1981200"/>
              <a:gd name="connsiteY18" fmla="*/ 1152525 h 1290637"/>
              <a:gd name="connsiteX19" fmla="*/ 1866900 w 1981200"/>
              <a:gd name="connsiteY19" fmla="*/ 1162050 h 1290637"/>
              <a:gd name="connsiteX20" fmla="*/ 1766888 w 1981200"/>
              <a:gd name="connsiteY20" fmla="*/ 1200150 h 1290637"/>
              <a:gd name="connsiteX21" fmla="*/ 1714500 w 1981200"/>
              <a:gd name="connsiteY21" fmla="*/ 1243012 h 1290637"/>
              <a:gd name="connsiteX22" fmla="*/ 1576388 w 1981200"/>
              <a:gd name="connsiteY22" fmla="*/ 1276350 h 1290637"/>
              <a:gd name="connsiteX23" fmla="*/ 1381125 w 1981200"/>
              <a:gd name="connsiteY23" fmla="*/ 1290637 h 1290637"/>
              <a:gd name="connsiteX24" fmla="*/ 1190625 w 1981200"/>
              <a:gd name="connsiteY24" fmla="*/ 1243012 h 1290637"/>
              <a:gd name="connsiteX25" fmla="*/ 1057275 w 1981200"/>
              <a:gd name="connsiteY25" fmla="*/ 1219200 h 1290637"/>
              <a:gd name="connsiteX26" fmla="*/ 919163 w 1981200"/>
              <a:gd name="connsiteY26" fmla="*/ 1238250 h 1290637"/>
              <a:gd name="connsiteX27" fmla="*/ 766763 w 1981200"/>
              <a:gd name="connsiteY27" fmla="*/ 1223962 h 1290637"/>
              <a:gd name="connsiteX28" fmla="*/ 657225 w 1981200"/>
              <a:gd name="connsiteY28" fmla="*/ 1157287 h 1290637"/>
              <a:gd name="connsiteX29" fmla="*/ 566738 w 1981200"/>
              <a:gd name="connsiteY29" fmla="*/ 1133475 h 1290637"/>
              <a:gd name="connsiteX30" fmla="*/ 442913 w 1981200"/>
              <a:gd name="connsiteY30" fmla="*/ 1157287 h 1290637"/>
              <a:gd name="connsiteX31" fmla="*/ 319088 w 1981200"/>
              <a:gd name="connsiteY31" fmla="*/ 1190625 h 1290637"/>
              <a:gd name="connsiteX32" fmla="*/ 219075 w 1981200"/>
              <a:gd name="connsiteY32" fmla="*/ 1243012 h 1290637"/>
              <a:gd name="connsiteX33" fmla="*/ 171450 w 1981200"/>
              <a:gd name="connsiteY33" fmla="*/ 1214437 h 1290637"/>
              <a:gd name="connsiteX34" fmla="*/ 119063 w 1981200"/>
              <a:gd name="connsiteY34" fmla="*/ 1085850 h 1290637"/>
              <a:gd name="connsiteX35" fmla="*/ 109538 w 1981200"/>
              <a:gd name="connsiteY35" fmla="*/ 1047750 h 1290637"/>
              <a:gd name="connsiteX36" fmla="*/ 119063 w 1981200"/>
              <a:gd name="connsiteY36" fmla="*/ 942975 h 1290637"/>
              <a:gd name="connsiteX37" fmla="*/ 95250 w 1981200"/>
              <a:gd name="connsiteY37" fmla="*/ 852487 h 1290637"/>
              <a:gd name="connsiteX38" fmla="*/ 66675 w 1981200"/>
              <a:gd name="connsiteY38" fmla="*/ 790575 h 1290637"/>
              <a:gd name="connsiteX39" fmla="*/ 23813 w 1981200"/>
              <a:gd name="connsiteY39" fmla="*/ 766762 h 1290637"/>
              <a:gd name="connsiteX40" fmla="*/ 2382 w 1981200"/>
              <a:gd name="connsiteY40" fmla="*/ 747713 h 1290637"/>
              <a:gd name="connsiteX41" fmla="*/ 0 w 1981200"/>
              <a:gd name="connsiteY41" fmla="*/ 719137 h 1290637"/>
              <a:gd name="connsiteX42" fmla="*/ 47625 w 1981200"/>
              <a:gd name="connsiteY42" fmla="*/ 676275 h 1290637"/>
              <a:gd name="connsiteX43" fmla="*/ 57150 w 1981200"/>
              <a:gd name="connsiteY43" fmla="*/ 604837 h 1290637"/>
              <a:gd name="connsiteX44" fmla="*/ 80963 w 1981200"/>
              <a:gd name="connsiteY44" fmla="*/ 535781 h 1290637"/>
              <a:gd name="connsiteX45" fmla="*/ 121445 w 1981200"/>
              <a:gd name="connsiteY45" fmla="*/ 473868 h 1290637"/>
              <a:gd name="connsiteX46" fmla="*/ 130969 w 1981200"/>
              <a:gd name="connsiteY46" fmla="*/ 397669 h 1290637"/>
              <a:gd name="connsiteX47" fmla="*/ 152400 w 1981200"/>
              <a:gd name="connsiteY47" fmla="*/ 340519 h 1290637"/>
              <a:gd name="connsiteX48" fmla="*/ 190500 w 1981200"/>
              <a:gd name="connsiteY48" fmla="*/ 297656 h 1290637"/>
              <a:gd name="connsiteX49" fmla="*/ 233363 w 1981200"/>
              <a:gd name="connsiteY49" fmla="*/ 233362 h 1290637"/>
              <a:gd name="connsiteX50" fmla="*/ 233363 w 1981200"/>
              <a:gd name="connsiteY50" fmla="*/ 123825 h 1290637"/>
              <a:gd name="connsiteX51" fmla="*/ 233363 w 1981200"/>
              <a:gd name="connsiteY51" fmla="*/ 123825 h 1290637"/>
              <a:gd name="connsiteX52" fmla="*/ 152400 w 1981200"/>
              <a:gd name="connsiteY52" fmla="*/ 0 h 1290637"/>
              <a:gd name="connsiteX53" fmla="*/ 1671638 w 1981200"/>
              <a:gd name="connsiteY53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59756 w 1981200"/>
              <a:gd name="connsiteY15" fmla="*/ 1007269 h 1290637"/>
              <a:gd name="connsiteX16" fmla="*/ 1976438 w 1981200"/>
              <a:gd name="connsiteY16" fmla="*/ 1042987 h 1290637"/>
              <a:gd name="connsiteX17" fmla="*/ 1981200 w 1981200"/>
              <a:gd name="connsiteY17" fmla="*/ 1104900 h 1290637"/>
              <a:gd name="connsiteX18" fmla="*/ 1947863 w 1981200"/>
              <a:gd name="connsiteY18" fmla="*/ 1152525 h 1290637"/>
              <a:gd name="connsiteX19" fmla="*/ 1866900 w 1981200"/>
              <a:gd name="connsiteY19" fmla="*/ 1162050 h 1290637"/>
              <a:gd name="connsiteX20" fmla="*/ 1766888 w 1981200"/>
              <a:gd name="connsiteY20" fmla="*/ 1200150 h 1290637"/>
              <a:gd name="connsiteX21" fmla="*/ 1714500 w 1981200"/>
              <a:gd name="connsiteY21" fmla="*/ 1243012 h 1290637"/>
              <a:gd name="connsiteX22" fmla="*/ 1576388 w 1981200"/>
              <a:gd name="connsiteY22" fmla="*/ 1276350 h 1290637"/>
              <a:gd name="connsiteX23" fmla="*/ 1381125 w 1981200"/>
              <a:gd name="connsiteY23" fmla="*/ 1290637 h 1290637"/>
              <a:gd name="connsiteX24" fmla="*/ 1190625 w 1981200"/>
              <a:gd name="connsiteY24" fmla="*/ 1243012 h 1290637"/>
              <a:gd name="connsiteX25" fmla="*/ 1057275 w 1981200"/>
              <a:gd name="connsiteY25" fmla="*/ 1219200 h 1290637"/>
              <a:gd name="connsiteX26" fmla="*/ 919163 w 1981200"/>
              <a:gd name="connsiteY26" fmla="*/ 1238250 h 1290637"/>
              <a:gd name="connsiteX27" fmla="*/ 766763 w 1981200"/>
              <a:gd name="connsiteY27" fmla="*/ 1223962 h 1290637"/>
              <a:gd name="connsiteX28" fmla="*/ 657225 w 1981200"/>
              <a:gd name="connsiteY28" fmla="*/ 1157287 h 1290637"/>
              <a:gd name="connsiteX29" fmla="*/ 566738 w 1981200"/>
              <a:gd name="connsiteY29" fmla="*/ 1133475 h 1290637"/>
              <a:gd name="connsiteX30" fmla="*/ 442913 w 1981200"/>
              <a:gd name="connsiteY30" fmla="*/ 1157287 h 1290637"/>
              <a:gd name="connsiteX31" fmla="*/ 319088 w 1981200"/>
              <a:gd name="connsiteY31" fmla="*/ 1190625 h 1290637"/>
              <a:gd name="connsiteX32" fmla="*/ 219075 w 1981200"/>
              <a:gd name="connsiteY32" fmla="*/ 1243012 h 1290637"/>
              <a:gd name="connsiteX33" fmla="*/ 171450 w 1981200"/>
              <a:gd name="connsiteY33" fmla="*/ 1214437 h 1290637"/>
              <a:gd name="connsiteX34" fmla="*/ 119063 w 1981200"/>
              <a:gd name="connsiteY34" fmla="*/ 1085850 h 1290637"/>
              <a:gd name="connsiteX35" fmla="*/ 109538 w 1981200"/>
              <a:gd name="connsiteY35" fmla="*/ 1047750 h 1290637"/>
              <a:gd name="connsiteX36" fmla="*/ 119063 w 1981200"/>
              <a:gd name="connsiteY36" fmla="*/ 942975 h 1290637"/>
              <a:gd name="connsiteX37" fmla="*/ 95250 w 1981200"/>
              <a:gd name="connsiteY37" fmla="*/ 852487 h 1290637"/>
              <a:gd name="connsiteX38" fmla="*/ 64294 w 1981200"/>
              <a:gd name="connsiteY38" fmla="*/ 809625 h 1290637"/>
              <a:gd name="connsiteX39" fmla="*/ 23813 w 1981200"/>
              <a:gd name="connsiteY39" fmla="*/ 766762 h 1290637"/>
              <a:gd name="connsiteX40" fmla="*/ 2382 w 1981200"/>
              <a:gd name="connsiteY40" fmla="*/ 747713 h 1290637"/>
              <a:gd name="connsiteX41" fmla="*/ 0 w 1981200"/>
              <a:gd name="connsiteY41" fmla="*/ 719137 h 1290637"/>
              <a:gd name="connsiteX42" fmla="*/ 47625 w 1981200"/>
              <a:gd name="connsiteY42" fmla="*/ 676275 h 1290637"/>
              <a:gd name="connsiteX43" fmla="*/ 57150 w 1981200"/>
              <a:gd name="connsiteY43" fmla="*/ 604837 h 1290637"/>
              <a:gd name="connsiteX44" fmla="*/ 80963 w 1981200"/>
              <a:gd name="connsiteY44" fmla="*/ 535781 h 1290637"/>
              <a:gd name="connsiteX45" fmla="*/ 121445 w 1981200"/>
              <a:gd name="connsiteY45" fmla="*/ 473868 h 1290637"/>
              <a:gd name="connsiteX46" fmla="*/ 130969 w 1981200"/>
              <a:gd name="connsiteY46" fmla="*/ 397669 h 1290637"/>
              <a:gd name="connsiteX47" fmla="*/ 152400 w 1981200"/>
              <a:gd name="connsiteY47" fmla="*/ 340519 h 1290637"/>
              <a:gd name="connsiteX48" fmla="*/ 190500 w 1981200"/>
              <a:gd name="connsiteY48" fmla="*/ 297656 h 1290637"/>
              <a:gd name="connsiteX49" fmla="*/ 233363 w 1981200"/>
              <a:gd name="connsiteY49" fmla="*/ 233362 h 1290637"/>
              <a:gd name="connsiteX50" fmla="*/ 233363 w 1981200"/>
              <a:gd name="connsiteY50" fmla="*/ 123825 h 1290637"/>
              <a:gd name="connsiteX51" fmla="*/ 233363 w 1981200"/>
              <a:gd name="connsiteY51" fmla="*/ 123825 h 1290637"/>
              <a:gd name="connsiteX52" fmla="*/ 152400 w 1981200"/>
              <a:gd name="connsiteY52" fmla="*/ 0 h 1290637"/>
              <a:gd name="connsiteX53" fmla="*/ 1671638 w 1981200"/>
              <a:gd name="connsiteY53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59756 w 1981200"/>
              <a:gd name="connsiteY15" fmla="*/ 1007269 h 1290637"/>
              <a:gd name="connsiteX16" fmla="*/ 1976438 w 1981200"/>
              <a:gd name="connsiteY16" fmla="*/ 1042987 h 1290637"/>
              <a:gd name="connsiteX17" fmla="*/ 1981200 w 1981200"/>
              <a:gd name="connsiteY17" fmla="*/ 1104900 h 1290637"/>
              <a:gd name="connsiteX18" fmla="*/ 1947863 w 1981200"/>
              <a:gd name="connsiteY18" fmla="*/ 1152525 h 1290637"/>
              <a:gd name="connsiteX19" fmla="*/ 1866900 w 1981200"/>
              <a:gd name="connsiteY19" fmla="*/ 1162050 h 1290637"/>
              <a:gd name="connsiteX20" fmla="*/ 1766888 w 1981200"/>
              <a:gd name="connsiteY20" fmla="*/ 1200150 h 1290637"/>
              <a:gd name="connsiteX21" fmla="*/ 1714500 w 1981200"/>
              <a:gd name="connsiteY21" fmla="*/ 1243012 h 1290637"/>
              <a:gd name="connsiteX22" fmla="*/ 1576388 w 1981200"/>
              <a:gd name="connsiteY22" fmla="*/ 1276350 h 1290637"/>
              <a:gd name="connsiteX23" fmla="*/ 1381125 w 1981200"/>
              <a:gd name="connsiteY23" fmla="*/ 1290637 h 1290637"/>
              <a:gd name="connsiteX24" fmla="*/ 1190625 w 1981200"/>
              <a:gd name="connsiteY24" fmla="*/ 1243012 h 1290637"/>
              <a:gd name="connsiteX25" fmla="*/ 1057275 w 1981200"/>
              <a:gd name="connsiteY25" fmla="*/ 1219200 h 1290637"/>
              <a:gd name="connsiteX26" fmla="*/ 919163 w 1981200"/>
              <a:gd name="connsiteY26" fmla="*/ 1238250 h 1290637"/>
              <a:gd name="connsiteX27" fmla="*/ 766763 w 1981200"/>
              <a:gd name="connsiteY27" fmla="*/ 1223962 h 1290637"/>
              <a:gd name="connsiteX28" fmla="*/ 657225 w 1981200"/>
              <a:gd name="connsiteY28" fmla="*/ 1157287 h 1290637"/>
              <a:gd name="connsiteX29" fmla="*/ 566738 w 1981200"/>
              <a:gd name="connsiteY29" fmla="*/ 1133475 h 1290637"/>
              <a:gd name="connsiteX30" fmla="*/ 442913 w 1981200"/>
              <a:gd name="connsiteY30" fmla="*/ 1157287 h 1290637"/>
              <a:gd name="connsiteX31" fmla="*/ 319088 w 1981200"/>
              <a:gd name="connsiteY31" fmla="*/ 1190625 h 1290637"/>
              <a:gd name="connsiteX32" fmla="*/ 219075 w 1981200"/>
              <a:gd name="connsiteY32" fmla="*/ 1243012 h 1290637"/>
              <a:gd name="connsiteX33" fmla="*/ 171450 w 1981200"/>
              <a:gd name="connsiteY33" fmla="*/ 1214437 h 1290637"/>
              <a:gd name="connsiteX34" fmla="*/ 119063 w 1981200"/>
              <a:gd name="connsiteY34" fmla="*/ 1085850 h 1290637"/>
              <a:gd name="connsiteX35" fmla="*/ 109538 w 1981200"/>
              <a:gd name="connsiteY35" fmla="*/ 1047750 h 1290637"/>
              <a:gd name="connsiteX36" fmla="*/ 126206 w 1981200"/>
              <a:gd name="connsiteY36" fmla="*/ 931069 h 1290637"/>
              <a:gd name="connsiteX37" fmla="*/ 95250 w 1981200"/>
              <a:gd name="connsiteY37" fmla="*/ 852487 h 1290637"/>
              <a:gd name="connsiteX38" fmla="*/ 64294 w 1981200"/>
              <a:gd name="connsiteY38" fmla="*/ 809625 h 1290637"/>
              <a:gd name="connsiteX39" fmla="*/ 23813 w 1981200"/>
              <a:gd name="connsiteY39" fmla="*/ 766762 h 1290637"/>
              <a:gd name="connsiteX40" fmla="*/ 2382 w 1981200"/>
              <a:gd name="connsiteY40" fmla="*/ 747713 h 1290637"/>
              <a:gd name="connsiteX41" fmla="*/ 0 w 1981200"/>
              <a:gd name="connsiteY41" fmla="*/ 719137 h 1290637"/>
              <a:gd name="connsiteX42" fmla="*/ 47625 w 1981200"/>
              <a:gd name="connsiteY42" fmla="*/ 676275 h 1290637"/>
              <a:gd name="connsiteX43" fmla="*/ 57150 w 1981200"/>
              <a:gd name="connsiteY43" fmla="*/ 604837 h 1290637"/>
              <a:gd name="connsiteX44" fmla="*/ 80963 w 1981200"/>
              <a:gd name="connsiteY44" fmla="*/ 535781 h 1290637"/>
              <a:gd name="connsiteX45" fmla="*/ 121445 w 1981200"/>
              <a:gd name="connsiteY45" fmla="*/ 473868 h 1290637"/>
              <a:gd name="connsiteX46" fmla="*/ 130969 w 1981200"/>
              <a:gd name="connsiteY46" fmla="*/ 397669 h 1290637"/>
              <a:gd name="connsiteX47" fmla="*/ 152400 w 1981200"/>
              <a:gd name="connsiteY47" fmla="*/ 340519 h 1290637"/>
              <a:gd name="connsiteX48" fmla="*/ 190500 w 1981200"/>
              <a:gd name="connsiteY48" fmla="*/ 297656 h 1290637"/>
              <a:gd name="connsiteX49" fmla="*/ 233363 w 1981200"/>
              <a:gd name="connsiteY49" fmla="*/ 233362 h 1290637"/>
              <a:gd name="connsiteX50" fmla="*/ 233363 w 1981200"/>
              <a:gd name="connsiteY50" fmla="*/ 123825 h 1290637"/>
              <a:gd name="connsiteX51" fmla="*/ 233363 w 1981200"/>
              <a:gd name="connsiteY51" fmla="*/ 123825 h 1290637"/>
              <a:gd name="connsiteX52" fmla="*/ 152400 w 1981200"/>
              <a:gd name="connsiteY52" fmla="*/ 0 h 1290637"/>
              <a:gd name="connsiteX53" fmla="*/ 1671638 w 1981200"/>
              <a:gd name="connsiteY53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59756 w 1981200"/>
              <a:gd name="connsiteY15" fmla="*/ 1007269 h 1290637"/>
              <a:gd name="connsiteX16" fmla="*/ 1976438 w 1981200"/>
              <a:gd name="connsiteY16" fmla="*/ 1042987 h 1290637"/>
              <a:gd name="connsiteX17" fmla="*/ 1981200 w 1981200"/>
              <a:gd name="connsiteY17" fmla="*/ 1104900 h 1290637"/>
              <a:gd name="connsiteX18" fmla="*/ 1947863 w 1981200"/>
              <a:gd name="connsiteY18" fmla="*/ 1152525 h 1290637"/>
              <a:gd name="connsiteX19" fmla="*/ 1866900 w 1981200"/>
              <a:gd name="connsiteY19" fmla="*/ 1162050 h 1290637"/>
              <a:gd name="connsiteX20" fmla="*/ 1766888 w 1981200"/>
              <a:gd name="connsiteY20" fmla="*/ 1200150 h 1290637"/>
              <a:gd name="connsiteX21" fmla="*/ 1714500 w 1981200"/>
              <a:gd name="connsiteY21" fmla="*/ 1243012 h 1290637"/>
              <a:gd name="connsiteX22" fmla="*/ 1576388 w 1981200"/>
              <a:gd name="connsiteY22" fmla="*/ 1276350 h 1290637"/>
              <a:gd name="connsiteX23" fmla="*/ 1381125 w 1981200"/>
              <a:gd name="connsiteY23" fmla="*/ 1290637 h 1290637"/>
              <a:gd name="connsiteX24" fmla="*/ 1190625 w 1981200"/>
              <a:gd name="connsiteY24" fmla="*/ 1243012 h 1290637"/>
              <a:gd name="connsiteX25" fmla="*/ 1057275 w 1981200"/>
              <a:gd name="connsiteY25" fmla="*/ 1219200 h 1290637"/>
              <a:gd name="connsiteX26" fmla="*/ 919163 w 1981200"/>
              <a:gd name="connsiteY26" fmla="*/ 1238250 h 1290637"/>
              <a:gd name="connsiteX27" fmla="*/ 766763 w 1981200"/>
              <a:gd name="connsiteY27" fmla="*/ 1223962 h 1290637"/>
              <a:gd name="connsiteX28" fmla="*/ 657225 w 1981200"/>
              <a:gd name="connsiteY28" fmla="*/ 1157287 h 1290637"/>
              <a:gd name="connsiteX29" fmla="*/ 566738 w 1981200"/>
              <a:gd name="connsiteY29" fmla="*/ 1133475 h 1290637"/>
              <a:gd name="connsiteX30" fmla="*/ 442913 w 1981200"/>
              <a:gd name="connsiteY30" fmla="*/ 1157287 h 1290637"/>
              <a:gd name="connsiteX31" fmla="*/ 319088 w 1981200"/>
              <a:gd name="connsiteY31" fmla="*/ 1190625 h 1290637"/>
              <a:gd name="connsiteX32" fmla="*/ 219075 w 1981200"/>
              <a:gd name="connsiteY32" fmla="*/ 1243012 h 1290637"/>
              <a:gd name="connsiteX33" fmla="*/ 171450 w 1981200"/>
              <a:gd name="connsiteY33" fmla="*/ 1214437 h 1290637"/>
              <a:gd name="connsiteX34" fmla="*/ 119063 w 1981200"/>
              <a:gd name="connsiteY34" fmla="*/ 1085850 h 1290637"/>
              <a:gd name="connsiteX35" fmla="*/ 116681 w 1981200"/>
              <a:gd name="connsiteY35" fmla="*/ 1042988 h 1290637"/>
              <a:gd name="connsiteX36" fmla="*/ 126206 w 1981200"/>
              <a:gd name="connsiteY36" fmla="*/ 931069 h 1290637"/>
              <a:gd name="connsiteX37" fmla="*/ 95250 w 1981200"/>
              <a:gd name="connsiteY37" fmla="*/ 852487 h 1290637"/>
              <a:gd name="connsiteX38" fmla="*/ 64294 w 1981200"/>
              <a:gd name="connsiteY38" fmla="*/ 809625 h 1290637"/>
              <a:gd name="connsiteX39" fmla="*/ 23813 w 1981200"/>
              <a:gd name="connsiteY39" fmla="*/ 766762 h 1290637"/>
              <a:gd name="connsiteX40" fmla="*/ 2382 w 1981200"/>
              <a:gd name="connsiteY40" fmla="*/ 747713 h 1290637"/>
              <a:gd name="connsiteX41" fmla="*/ 0 w 1981200"/>
              <a:gd name="connsiteY41" fmla="*/ 719137 h 1290637"/>
              <a:gd name="connsiteX42" fmla="*/ 47625 w 1981200"/>
              <a:gd name="connsiteY42" fmla="*/ 676275 h 1290637"/>
              <a:gd name="connsiteX43" fmla="*/ 57150 w 1981200"/>
              <a:gd name="connsiteY43" fmla="*/ 604837 h 1290637"/>
              <a:gd name="connsiteX44" fmla="*/ 80963 w 1981200"/>
              <a:gd name="connsiteY44" fmla="*/ 535781 h 1290637"/>
              <a:gd name="connsiteX45" fmla="*/ 121445 w 1981200"/>
              <a:gd name="connsiteY45" fmla="*/ 473868 h 1290637"/>
              <a:gd name="connsiteX46" fmla="*/ 130969 w 1981200"/>
              <a:gd name="connsiteY46" fmla="*/ 397669 h 1290637"/>
              <a:gd name="connsiteX47" fmla="*/ 152400 w 1981200"/>
              <a:gd name="connsiteY47" fmla="*/ 340519 h 1290637"/>
              <a:gd name="connsiteX48" fmla="*/ 190500 w 1981200"/>
              <a:gd name="connsiteY48" fmla="*/ 297656 h 1290637"/>
              <a:gd name="connsiteX49" fmla="*/ 233363 w 1981200"/>
              <a:gd name="connsiteY49" fmla="*/ 233362 h 1290637"/>
              <a:gd name="connsiteX50" fmla="*/ 233363 w 1981200"/>
              <a:gd name="connsiteY50" fmla="*/ 123825 h 1290637"/>
              <a:gd name="connsiteX51" fmla="*/ 233363 w 1981200"/>
              <a:gd name="connsiteY51" fmla="*/ 123825 h 1290637"/>
              <a:gd name="connsiteX52" fmla="*/ 152400 w 1981200"/>
              <a:gd name="connsiteY52" fmla="*/ 0 h 1290637"/>
              <a:gd name="connsiteX53" fmla="*/ 1671638 w 1981200"/>
              <a:gd name="connsiteY53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59756 w 1981200"/>
              <a:gd name="connsiteY15" fmla="*/ 1007269 h 1290637"/>
              <a:gd name="connsiteX16" fmla="*/ 1976438 w 1981200"/>
              <a:gd name="connsiteY16" fmla="*/ 1042987 h 1290637"/>
              <a:gd name="connsiteX17" fmla="*/ 1981200 w 1981200"/>
              <a:gd name="connsiteY17" fmla="*/ 1104900 h 1290637"/>
              <a:gd name="connsiteX18" fmla="*/ 1947863 w 1981200"/>
              <a:gd name="connsiteY18" fmla="*/ 1152525 h 1290637"/>
              <a:gd name="connsiteX19" fmla="*/ 1866900 w 1981200"/>
              <a:gd name="connsiteY19" fmla="*/ 1162050 h 1290637"/>
              <a:gd name="connsiteX20" fmla="*/ 1766888 w 1981200"/>
              <a:gd name="connsiteY20" fmla="*/ 1200150 h 1290637"/>
              <a:gd name="connsiteX21" fmla="*/ 1714500 w 1981200"/>
              <a:gd name="connsiteY21" fmla="*/ 1243012 h 1290637"/>
              <a:gd name="connsiteX22" fmla="*/ 1576388 w 1981200"/>
              <a:gd name="connsiteY22" fmla="*/ 1276350 h 1290637"/>
              <a:gd name="connsiteX23" fmla="*/ 1381125 w 1981200"/>
              <a:gd name="connsiteY23" fmla="*/ 1290637 h 1290637"/>
              <a:gd name="connsiteX24" fmla="*/ 1190625 w 1981200"/>
              <a:gd name="connsiteY24" fmla="*/ 1243012 h 1290637"/>
              <a:gd name="connsiteX25" fmla="*/ 1057275 w 1981200"/>
              <a:gd name="connsiteY25" fmla="*/ 1219200 h 1290637"/>
              <a:gd name="connsiteX26" fmla="*/ 919163 w 1981200"/>
              <a:gd name="connsiteY26" fmla="*/ 1238250 h 1290637"/>
              <a:gd name="connsiteX27" fmla="*/ 766763 w 1981200"/>
              <a:gd name="connsiteY27" fmla="*/ 1223962 h 1290637"/>
              <a:gd name="connsiteX28" fmla="*/ 657225 w 1981200"/>
              <a:gd name="connsiteY28" fmla="*/ 1157287 h 1290637"/>
              <a:gd name="connsiteX29" fmla="*/ 566738 w 1981200"/>
              <a:gd name="connsiteY29" fmla="*/ 1133475 h 1290637"/>
              <a:gd name="connsiteX30" fmla="*/ 442913 w 1981200"/>
              <a:gd name="connsiteY30" fmla="*/ 1157287 h 1290637"/>
              <a:gd name="connsiteX31" fmla="*/ 319088 w 1981200"/>
              <a:gd name="connsiteY31" fmla="*/ 1190625 h 1290637"/>
              <a:gd name="connsiteX32" fmla="*/ 219075 w 1981200"/>
              <a:gd name="connsiteY32" fmla="*/ 1243012 h 1290637"/>
              <a:gd name="connsiteX33" fmla="*/ 157162 w 1981200"/>
              <a:gd name="connsiteY33" fmla="*/ 1207293 h 1290637"/>
              <a:gd name="connsiteX34" fmla="*/ 119063 w 1981200"/>
              <a:gd name="connsiteY34" fmla="*/ 1085850 h 1290637"/>
              <a:gd name="connsiteX35" fmla="*/ 116681 w 1981200"/>
              <a:gd name="connsiteY35" fmla="*/ 1042988 h 1290637"/>
              <a:gd name="connsiteX36" fmla="*/ 126206 w 1981200"/>
              <a:gd name="connsiteY36" fmla="*/ 931069 h 1290637"/>
              <a:gd name="connsiteX37" fmla="*/ 95250 w 1981200"/>
              <a:gd name="connsiteY37" fmla="*/ 852487 h 1290637"/>
              <a:gd name="connsiteX38" fmla="*/ 64294 w 1981200"/>
              <a:gd name="connsiteY38" fmla="*/ 809625 h 1290637"/>
              <a:gd name="connsiteX39" fmla="*/ 23813 w 1981200"/>
              <a:gd name="connsiteY39" fmla="*/ 766762 h 1290637"/>
              <a:gd name="connsiteX40" fmla="*/ 2382 w 1981200"/>
              <a:gd name="connsiteY40" fmla="*/ 747713 h 1290637"/>
              <a:gd name="connsiteX41" fmla="*/ 0 w 1981200"/>
              <a:gd name="connsiteY41" fmla="*/ 719137 h 1290637"/>
              <a:gd name="connsiteX42" fmla="*/ 47625 w 1981200"/>
              <a:gd name="connsiteY42" fmla="*/ 676275 h 1290637"/>
              <a:gd name="connsiteX43" fmla="*/ 57150 w 1981200"/>
              <a:gd name="connsiteY43" fmla="*/ 604837 h 1290637"/>
              <a:gd name="connsiteX44" fmla="*/ 80963 w 1981200"/>
              <a:gd name="connsiteY44" fmla="*/ 535781 h 1290637"/>
              <a:gd name="connsiteX45" fmla="*/ 121445 w 1981200"/>
              <a:gd name="connsiteY45" fmla="*/ 473868 h 1290637"/>
              <a:gd name="connsiteX46" fmla="*/ 130969 w 1981200"/>
              <a:gd name="connsiteY46" fmla="*/ 397669 h 1290637"/>
              <a:gd name="connsiteX47" fmla="*/ 152400 w 1981200"/>
              <a:gd name="connsiteY47" fmla="*/ 340519 h 1290637"/>
              <a:gd name="connsiteX48" fmla="*/ 190500 w 1981200"/>
              <a:gd name="connsiteY48" fmla="*/ 297656 h 1290637"/>
              <a:gd name="connsiteX49" fmla="*/ 233363 w 1981200"/>
              <a:gd name="connsiteY49" fmla="*/ 233362 h 1290637"/>
              <a:gd name="connsiteX50" fmla="*/ 233363 w 1981200"/>
              <a:gd name="connsiteY50" fmla="*/ 123825 h 1290637"/>
              <a:gd name="connsiteX51" fmla="*/ 233363 w 1981200"/>
              <a:gd name="connsiteY51" fmla="*/ 123825 h 1290637"/>
              <a:gd name="connsiteX52" fmla="*/ 152400 w 1981200"/>
              <a:gd name="connsiteY52" fmla="*/ 0 h 1290637"/>
              <a:gd name="connsiteX53" fmla="*/ 1671638 w 1981200"/>
              <a:gd name="connsiteY53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59756 w 1981200"/>
              <a:gd name="connsiteY16" fmla="*/ 1007269 h 1290637"/>
              <a:gd name="connsiteX17" fmla="*/ 1976438 w 1981200"/>
              <a:gd name="connsiteY17" fmla="*/ 1042987 h 1290637"/>
              <a:gd name="connsiteX18" fmla="*/ 1981200 w 1981200"/>
              <a:gd name="connsiteY18" fmla="*/ 1104900 h 1290637"/>
              <a:gd name="connsiteX19" fmla="*/ 1947863 w 1981200"/>
              <a:gd name="connsiteY19" fmla="*/ 1152525 h 1290637"/>
              <a:gd name="connsiteX20" fmla="*/ 1866900 w 1981200"/>
              <a:gd name="connsiteY20" fmla="*/ 1162050 h 1290637"/>
              <a:gd name="connsiteX21" fmla="*/ 1766888 w 1981200"/>
              <a:gd name="connsiteY21" fmla="*/ 1200150 h 1290637"/>
              <a:gd name="connsiteX22" fmla="*/ 1714500 w 1981200"/>
              <a:gd name="connsiteY22" fmla="*/ 1243012 h 1290637"/>
              <a:gd name="connsiteX23" fmla="*/ 1576388 w 1981200"/>
              <a:gd name="connsiteY23" fmla="*/ 1276350 h 1290637"/>
              <a:gd name="connsiteX24" fmla="*/ 1381125 w 1981200"/>
              <a:gd name="connsiteY24" fmla="*/ 1290637 h 1290637"/>
              <a:gd name="connsiteX25" fmla="*/ 1190625 w 1981200"/>
              <a:gd name="connsiteY25" fmla="*/ 1243012 h 1290637"/>
              <a:gd name="connsiteX26" fmla="*/ 1057275 w 1981200"/>
              <a:gd name="connsiteY26" fmla="*/ 1219200 h 1290637"/>
              <a:gd name="connsiteX27" fmla="*/ 919163 w 1981200"/>
              <a:gd name="connsiteY27" fmla="*/ 1238250 h 1290637"/>
              <a:gd name="connsiteX28" fmla="*/ 766763 w 1981200"/>
              <a:gd name="connsiteY28" fmla="*/ 1223962 h 1290637"/>
              <a:gd name="connsiteX29" fmla="*/ 657225 w 1981200"/>
              <a:gd name="connsiteY29" fmla="*/ 1157287 h 1290637"/>
              <a:gd name="connsiteX30" fmla="*/ 566738 w 1981200"/>
              <a:gd name="connsiteY30" fmla="*/ 1133475 h 1290637"/>
              <a:gd name="connsiteX31" fmla="*/ 442913 w 1981200"/>
              <a:gd name="connsiteY31" fmla="*/ 1157287 h 1290637"/>
              <a:gd name="connsiteX32" fmla="*/ 319088 w 1981200"/>
              <a:gd name="connsiteY32" fmla="*/ 1190625 h 1290637"/>
              <a:gd name="connsiteX33" fmla="*/ 219075 w 1981200"/>
              <a:gd name="connsiteY33" fmla="*/ 1243012 h 1290637"/>
              <a:gd name="connsiteX34" fmla="*/ 157162 w 1981200"/>
              <a:gd name="connsiteY34" fmla="*/ 1207293 h 1290637"/>
              <a:gd name="connsiteX35" fmla="*/ 119063 w 1981200"/>
              <a:gd name="connsiteY35" fmla="*/ 1085850 h 1290637"/>
              <a:gd name="connsiteX36" fmla="*/ 116681 w 1981200"/>
              <a:gd name="connsiteY36" fmla="*/ 1042988 h 1290637"/>
              <a:gd name="connsiteX37" fmla="*/ 126206 w 1981200"/>
              <a:gd name="connsiteY37" fmla="*/ 931069 h 1290637"/>
              <a:gd name="connsiteX38" fmla="*/ 95250 w 1981200"/>
              <a:gd name="connsiteY38" fmla="*/ 852487 h 1290637"/>
              <a:gd name="connsiteX39" fmla="*/ 64294 w 1981200"/>
              <a:gd name="connsiteY39" fmla="*/ 809625 h 1290637"/>
              <a:gd name="connsiteX40" fmla="*/ 23813 w 1981200"/>
              <a:gd name="connsiteY40" fmla="*/ 766762 h 1290637"/>
              <a:gd name="connsiteX41" fmla="*/ 2382 w 1981200"/>
              <a:gd name="connsiteY41" fmla="*/ 747713 h 1290637"/>
              <a:gd name="connsiteX42" fmla="*/ 0 w 1981200"/>
              <a:gd name="connsiteY42" fmla="*/ 719137 h 1290637"/>
              <a:gd name="connsiteX43" fmla="*/ 47625 w 1981200"/>
              <a:gd name="connsiteY43" fmla="*/ 676275 h 1290637"/>
              <a:gd name="connsiteX44" fmla="*/ 57150 w 1981200"/>
              <a:gd name="connsiteY44" fmla="*/ 604837 h 1290637"/>
              <a:gd name="connsiteX45" fmla="*/ 80963 w 1981200"/>
              <a:gd name="connsiteY45" fmla="*/ 535781 h 1290637"/>
              <a:gd name="connsiteX46" fmla="*/ 121445 w 1981200"/>
              <a:gd name="connsiteY46" fmla="*/ 473868 h 1290637"/>
              <a:gd name="connsiteX47" fmla="*/ 130969 w 1981200"/>
              <a:gd name="connsiteY47" fmla="*/ 397669 h 1290637"/>
              <a:gd name="connsiteX48" fmla="*/ 152400 w 1981200"/>
              <a:gd name="connsiteY48" fmla="*/ 340519 h 1290637"/>
              <a:gd name="connsiteX49" fmla="*/ 190500 w 1981200"/>
              <a:gd name="connsiteY49" fmla="*/ 297656 h 1290637"/>
              <a:gd name="connsiteX50" fmla="*/ 233363 w 1981200"/>
              <a:gd name="connsiteY50" fmla="*/ 233362 h 1290637"/>
              <a:gd name="connsiteX51" fmla="*/ 233363 w 1981200"/>
              <a:gd name="connsiteY51" fmla="*/ 123825 h 1290637"/>
              <a:gd name="connsiteX52" fmla="*/ 233363 w 1981200"/>
              <a:gd name="connsiteY52" fmla="*/ 123825 h 1290637"/>
              <a:gd name="connsiteX53" fmla="*/ 152400 w 1981200"/>
              <a:gd name="connsiteY53" fmla="*/ 0 h 1290637"/>
              <a:gd name="connsiteX54" fmla="*/ 1671638 w 1981200"/>
              <a:gd name="connsiteY54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59756 w 1981200"/>
              <a:gd name="connsiteY16" fmla="*/ 1007269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66900 w 1981200"/>
              <a:gd name="connsiteY21" fmla="*/ 1162050 h 1290637"/>
              <a:gd name="connsiteX22" fmla="*/ 1766888 w 1981200"/>
              <a:gd name="connsiteY22" fmla="*/ 1200150 h 1290637"/>
              <a:gd name="connsiteX23" fmla="*/ 1714500 w 1981200"/>
              <a:gd name="connsiteY23" fmla="*/ 1243012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190625 w 1981200"/>
              <a:gd name="connsiteY26" fmla="*/ 1243012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59756 w 1981200"/>
              <a:gd name="connsiteY16" fmla="*/ 1007269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66900 w 1981200"/>
              <a:gd name="connsiteY21" fmla="*/ 1162050 h 1290637"/>
              <a:gd name="connsiteX22" fmla="*/ 1790700 w 1981200"/>
              <a:gd name="connsiteY22" fmla="*/ 1194858 h 1290637"/>
              <a:gd name="connsiteX23" fmla="*/ 1714500 w 1981200"/>
              <a:gd name="connsiteY23" fmla="*/ 1243012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190625 w 1981200"/>
              <a:gd name="connsiteY26" fmla="*/ 1243012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59756 w 1981200"/>
              <a:gd name="connsiteY16" fmla="*/ 1007269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66900 w 1981200"/>
              <a:gd name="connsiteY21" fmla="*/ 1162050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190625 w 1981200"/>
              <a:gd name="connsiteY26" fmla="*/ 1243012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59756 w 1981200"/>
              <a:gd name="connsiteY16" fmla="*/ 1007269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66900 w 1981200"/>
              <a:gd name="connsiteY21" fmla="*/ 1162050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80922 w 1981200"/>
              <a:gd name="connsiteY16" fmla="*/ 1009915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66900 w 1981200"/>
              <a:gd name="connsiteY21" fmla="*/ 1162050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24038 w 1981200"/>
              <a:gd name="connsiteY15" fmla="*/ 1004887 h 1290637"/>
              <a:gd name="connsiteX16" fmla="*/ 1880922 w 1981200"/>
              <a:gd name="connsiteY16" fmla="*/ 1009915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51024 w 1981200"/>
              <a:gd name="connsiteY21" fmla="*/ 1172634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18747 w 1981200"/>
              <a:gd name="connsiteY15" fmla="*/ 994304 h 1290637"/>
              <a:gd name="connsiteX16" fmla="*/ 1880922 w 1981200"/>
              <a:gd name="connsiteY16" fmla="*/ 1009915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51024 w 1981200"/>
              <a:gd name="connsiteY21" fmla="*/ 1172634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057275 w 1981200"/>
              <a:gd name="connsiteY27" fmla="*/ 1219200 h 1290637"/>
              <a:gd name="connsiteX28" fmla="*/ 919163 w 1981200"/>
              <a:gd name="connsiteY28" fmla="*/ 1238250 h 1290637"/>
              <a:gd name="connsiteX29" fmla="*/ 766763 w 1981200"/>
              <a:gd name="connsiteY29" fmla="*/ 1223962 h 1290637"/>
              <a:gd name="connsiteX30" fmla="*/ 657225 w 1981200"/>
              <a:gd name="connsiteY30" fmla="*/ 1157287 h 1290637"/>
              <a:gd name="connsiteX31" fmla="*/ 566738 w 1981200"/>
              <a:gd name="connsiteY31" fmla="*/ 1133475 h 1290637"/>
              <a:gd name="connsiteX32" fmla="*/ 442913 w 1981200"/>
              <a:gd name="connsiteY32" fmla="*/ 1157287 h 1290637"/>
              <a:gd name="connsiteX33" fmla="*/ 319088 w 1981200"/>
              <a:gd name="connsiteY33" fmla="*/ 1190625 h 1290637"/>
              <a:gd name="connsiteX34" fmla="*/ 219075 w 1981200"/>
              <a:gd name="connsiteY34" fmla="*/ 1243012 h 1290637"/>
              <a:gd name="connsiteX35" fmla="*/ 157162 w 1981200"/>
              <a:gd name="connsiteY35" fmla="*/ 1207293 h 1290637"/>
              <a:gd name="connsiteX36" fmla="*/ 119063 w 1981200"/>
              <a:gd name="connsiteY36" fmla="*/ 1085850 h 1290637"/>
              <a:gd name="connsiteX37" fmla="*/ 116681 w 1981200"/>
              <a:gd name="connsiteY37" fmla="*/ 1042988 h 1290637"/>
              <a:gd name="connsiteX38" fmla="*/ 126206 w 1981200"/>
              <a:gd name="connsiteY38" fmla="*/ 931069 h 1290637"/>
              <a:gd name="connsiteX39" fmla="*/ 95250 w 1981200"/>
              <a:gd name="connsiteY39" fmla="*/ 852487 h 1290637"/>
              <a:gd name="connsiteX40" fmla="*/ 64294 w 1981200"/>
              <a:gd name="connsiteY40" fmla="*/ 809625 h 1290637"/>
              <a:gd name="connsiteX41" fmla="*/ 23813 w 1981200"/>
              <a:gd name="connsiteY41" fmla="*/ 766762 h 1290637"/>
              <a:gd name="connsiteX42" fmla="*/ 2382 w 1981200"/>
              <a:gd name="connsiteY42" fmla="*/ 747713 h 1290637"/>
              <a:gd name="connsiteX43" fmla="*/ 0 w 1981200"/>
              <a:gd name="connsiteY43" fmla="*/ 719137 h 1290637"/>
              <a:gd name="connsiteX44" fmla="*/ 47625 w 1981200"/>
              <a:gd name="connsiteY44" fmla="*/ 676275 h 1290637"/>
              <a:gd name="connsiteX45" fmla="*/ 57150 w 1981200"/>
              <a:gd name="connsiteY45" fmla="*/ 604837 h 1290637"/>
              <a:gd name="connsiteX46" fmla="*/ 80963 w 1981200"/>
              <a:gd name="connsiteY46" fmla="*/ 535781 h 1290637"/>
              <a:gd name="connsiteX47" fmla="*/ 121445 w 1981200"/>
              <a:gd name="connsiteY47" fmla="*/ 473868 h 1290637"/>
              <a:gd name="connsiteX48" fmla="*/ 130969 w 1981200"/>
              <a:gd name="connsiteY48" fmla="*/ 397669 h 1290637"/>
              <a:gd name="connsiteX49" fmla="*/ 152400 w 1981200"/>
              <a:gd name="connsiteY49" fmla="*/ 340519 h 1290637"/>
              <a:gd name="connsiteX50" fmla="*/ 190500 w 1981200"/>
              <a:gd name="connsiteY50" fmla="*/ 297656 h 1290637"/>
              <a:gd name="connsiteX51" fmla="*/ 233363 w 1981200"/>
              <a:gd name="connsiteY51" fmla="*/ 233362 h 1290637"/>
              <a:gd name="connsiteX52" fmla="*/ 233363 w 1981200"/>
              <a:gd name="connsiteY52" fmla="*/ 123825 h 1290637"/>
              <a:gd name="connsiteX53" fmla="*/ 233363 w 1981200"/>
              <a:gd name="connsiteY53" fmla="*/ 123825 h 1290637"/>
              <a:gd name="connsiteX54" fmla="*/ 152400 w 1981200"/>
              <a:gd name="connsiteY54" fmla="*/ 0 h 1290637"/>
              <a:gd name="connsiteX55" fmla="*/ 1671638 w 1981200"/>
              <a:gd name="connsiteY55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18747 w 1981200"/>
              <a:gd name="connsiteY15" fmla="*/ 994304 h 1290637"/>
              <a:gd name="connsiteX16" fmla="*/ 1880922 w 1981200"/>
              <a:gd name="connsiteY16" fmla="*/ 1009915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51024 w 1981200"/>
              <a:gd name="connsiteY21" fmla="*/ 1172634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145317 w 1981200"/>
              <a:gd name="connsiteY27" fmla="*/ 1228299 h 1290637"/>
              <a:gd name="connsiteX28" fmla="*/ 1057275 w 1981200"/>
              <a:gd name="connsiteY28" fmla="*/ 1219200 h 1290637"/>
              <a:gd name="connsiteX29" fmla="*/ 919163 w 1981200"/>
              <a:gd name="connsiteY29" fmla="*/ 1238250 h 1290637"/>
              <a:gd name="connsiteX30" fmla="*/ 766763 w 1981200"/>
              <a:gd name="connsiteY30" fmla="*/ 1223962 h 1290637"/>
              <a:gd name="connsiteX31" fmla="*/ 657225 w 1981200"/>
              <a:gd name="connsiteY31" fmla="*/ 1157287 h 1290637"/>
              <a:gd name="connsiteX32" fmla="*/ 566738 w 1981200"/>
              <a:gd name="connsiteY32" fmla="*/ 1133475 h 1290637"/>
              <a:gd name="connsiteX33" fmla="*/ 442913 w 1981200"/>
              <a:gd name="connsiteY33" fmla="*/ 1157287 h 1290637"/>
              <a:gd name="connsiteX34" fmla="*/ 319088 w 1981200"/>
              <a:gd name="connsiteY34" fmla="*/ 1190625 h 1290637"/>
              <a:gd name="connsiteX35" fmla="*/ 219075 w 1981200"/>
              <a:gd name="connsiteY35" fmla="*/ 1243012 h 1290637"/>
              <a:gd name="connsiteX36" fmla="*/ 157162 w 1981200"/>
              <a:gd name="connsiteY36" fmla="*/ 1207293 h 1290637"/>
              <a:gd name="connsiteX37" fmla="*/ 119063 w 1981200"/>
              <a:gd name="connsiteY37" fmla="*/ 1085850 h 1290637"/>
              <a:gd name="connsiteX38" fmla="*/ 116681 w 1981200"/>
              <a:gd name="connsiteY38" fmla="*/ 1042988 h 1290637"/>
              <a:gd name="connsiteX39" fmla="*/ 126206 w 1981200"/>
              <a:gd name="connsiteY39" fmla="*/ 931069 h 1290637"/>
              <a:gd name="connsiteX40" fmla="*/ 95250 w 1981200"/>
              <a:gd name="connsiteY40" fmla="*/ 852487 h 1290637"/>
              <a:gd name="connsiteX41" fmla="*/ 64294 w 1981200"/>
              <a:gd name="connsiteY41" fmla="*/ 809625 h 1290637"/>
              <a:gd name="connsiteX42" fmla="*/ 23813 w 1981200"/>
              <a:gd name="connsiteY42" fmla="*/ 766762 h 1290637"/>
              <a:gd name="connsiteX43" fmla="*/ 2382 w 1981200"/>
              <a:gd name="connsiteY43" fmla="*/ 747713 h 1290637"/>
              <a:gd name="connsiteX44" fmla="*/ 0 w 1981200"/>
              <a:gd name="connsiteY44" fmla="*/ 719137 h 1290637"/>
              <a:gd name="connsiteX45" fmla="*/ 47625 w 1981200"/>
              <a:gd name="connsiteY45" fmla="*/ 676275 h 1290637"/>
              <a:gd name="connsiteX46" fmla="*/ 57150 w 1981200"/>
              <a:gd name="connsiteY46" fmla="*/ 604837 h 1290637"/>
              <a:gd name="connsiteX47" fmla="*/ 80963 w 1981200"/>
              <a:gd name="connsiteY47" fmla="*/ 535781 h 1290637"/>
              <a:gd name="connsiteX48" fmla="*/ 121445 w 1981200"/>
              <a:gd name="connsiteY48" fmla="*/ 473868 h 1290637"/>
              <a:gd name="connsiteX49" fmla="*/ 130969 w 1981200"/>
              <a:gd name="connsiteY49" fmla="*/ 397669 h 1290637"/>
              <a:gd name="connsiteX50" fmla="*/ 152400 w 1981200"/>
              <a:gd name="connsiteY50" fmla="*/ 340519 h 1290637"/>
              <a:gd name="connsiteX51" fmla="*/ 190500 w 1981200"/>
              <a:gd name="connsiteY51" fmla="*/ 297656 h 1290637"/>
              <a:gd name="connsiteX52" fmla="*/ 233363 w 1981200"/>
              <a:gd name="connsiteY52" fmla="*/ 233362 h 1290637"/>
              <a:gd name="connsiteX53" fmla="*/ 233363 w 1981200"/>
              <a:gd name="connsiteY53" fmla="*/ 123825 h 1290637"/>
              <a:gd name="connsiteX54" fmla="*/ 233363 w 1981200"/>
              <a:gd name="connsiteY54" fmla="*/ 123825 h 1290637"/>
              <a:gd name="connsiteX55" fmla="*/ 152400 w 1981200"/>
              <a:gd name="connsiteY55" fmla="*/ 0 h 1290637"/>
              <a:gd name="connsiteX56" fmla="*/ 1671638 w 1981200"/>
              <a:gd name="connsiteY56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18747 w 1981200"/>
              <a:gd name="connsiteY15" fmla="*/ 994304 h 1290637"/>
              <a:gd name="connsiteX16" fmla="*/ 1902089 w 1981200"/>
              <a:gd name="connsiteY16" fmla="*/ 1009915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47863 w 1981200"/>
              <a:gd name="connsiteY20" fmla="*/ 1152525 h 1290637"/>
              <a:gd name="connsiteX21" fmla="*/ 1851024 w 1981200"/>
              <a:gd name="connsiteY21" fmla="*/ 1172634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145317 w 1981200"/>
              <a:gd name="connsiteY27" fmla="*/ 1228299 h 1290637"/>
              <a:gd name="connsiteX28" fmla="*/ 1057275 w 1981200"/>
              <a:gd name="connsiteY28" fmla="*/ 1219200 h 1290637"/>
              <a:gd name="connsiteX29" fmla="*/ 919163 w 1981200"/>
              <a:gd name="connsiteY29" fmla="*/ 1238250 h 1290637"/>
              <a:gd name="connsiteX30" fmla="*/ 766763 w 1981200"/>
              <a:gd name="connsiteY30" fmla="*/ 1223962 h 1290637"/>
              <a:gd name="connsiteX31" fmla="*/ 657225 w 1981200"/>
              <a:gd name="connsiteY31" fmla="*/ 1157287 h 1290637"/>
              <a:gd name="connsiteX32" fmla="*/ 566738 w 1981200"/>
              <a:gd name="connsiteY32" fmla="*/ 1133475 h 1290637"/>
              <a:gd name="connsiteX33" fmla="*/ 442913 w 1981200"/>
              <a:gd name="connsiteY33" fmla="*/ 1157287 h 1290637"/>
              <a:gd name="connsiteX34" fmla="*/ 319088 w 1981200"/>
              <a:gd name="connsiteY34" fmla="*/ 1190625 h 1290637"/>
              <a:gd name="connsiteX35" fmla="*/ 219075 w 1981200"/>
              <a:gd name="connsiteY35" fmla="*/ 1243012 h 1290637"/>
              <a:gd name="connsiteX36" fmla="*/ 157162 w 1981200"/>
              <a:gd name="connsiteY36" fmla="*/ 1207293 h 1290637"/>
              <a:gd name="connsiteX37" fmla="*/ 119063 w 1981200"/>
              <a:gd name="connsiteY37" fmla="*/ 1085850 h 1290637"/>
              <a:gd name="connsiteX38" fmla="*/ 116681 w 1981200"/>
              <a:gd name="connsiteY38" fmla="*/ 1042988 h 1290637"/>
              <a:gd name="connsiteX39" fmla="*/ 126206 w 1981200"/>
              <a:gd name="connsiteY39" fmla="*/ 931069 h 1290637"/>
              <a:gd name="connsiteX40" fmla="*/ 95250 w 1981200"/>
              <a:gd name="connsiteY40" fmla="*/ 852487 h 1290637"/>
              <a:gd name="connsiteX41" fmla="*/ 64294 w 1981200"/>
              <a:gd name="connsiteY41" fmla="*/ 809625 h 1290637"/>
              <a:gd name="connsiteX42" fmla="*/ 23813 w 1981200"/>
              <a:gd name="connsiteY42" fmla="*/ 766762 h 1290637"/>
              <a:gd name="connsiteX43" fmla="*/ 2382 w 1981200"/>
              <a:gd name="connsiteY43" fmla="*/ 747713 h 1290637"/>
              <a:gd name="connsiteX44" fmla="*/ 0 w 1981200"/>
              <a:gd name="connsiteY44" fmla="*/ 719137 h 1290637"/>
              <a:gd name="connsiteX45" fmla="*/ 47625 w 1981200"/>
              <a:gd name="connsiteY45" fmla="*/ 676275 h 1290637"/>
              <a:gd name="connsiteX46" fmla="*/ 57150 w 1981200"/>
              <a:gd name="connsiteY46" fmla="*/ 604837 h 1290637"/>
              <a:gd name="connsiteX47" fmla="*/ 80963 w 1981200"/>
              <a:gd name="connsiteY47" fmla="*/ 535781 h 1290637"/>
              <a:gd name="connsiteX48" fmla="*/ 121445 w 1981200"/>
              <a:gd name="connsiteY48" fmla="*/ 473868 h 1290637"/>
              <a:gd name="connsiteX49" fmla="*/ 130969 w 1981200"/>
              <a:gd name="connsiteY49" fmla="*/ 397669 h 1290637"/>
              <a:gd name="connsiteX50" fmla="*/ 152400 w 1981200"/>
              <a:gd name="connsiteY50" fmla="*/ 340519 h 1290637"/>
              <a:gd name="connsiteX51" fmla="*/ 190500 w 1981200"/>
              <a:gd name="connsiteY51" fmla="*/ 297656 h 1290637"/>
              <a:gd name="connsiteX52" fmla="*/ 233363 w 1981200"/>
              <a:gd name="connsiteY52" fmla="*/ 233362 h 1290637"/>
              <a:gd name="connsiteX53" fmla="*/ 233363 w 1981200"/>
              <a:gd name="connsiteY53" fmla="*/ 123825 h 1290637"/>
              <a:gd name="connsiteX54" fmla="*/ 233363 w 1981200"/>
              <a:gd name="connsiteY54" fmla="*/ 123825 h 1290637"/>
              <a:gd name="connsiteX55" fmla="*/ 152400 w 1981200"/>
              <a:gd name="connsiteY55" fmla="*/ 0 h 1290637"/>
              <a:gd name="connsiteX56" fmla="*/ 1671638 w 1981200"/>
              <a:gd name="connsiteY56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18747 w 1981200"/>
              <a:gd name="connsiteY15" fmla="*/ 994304 h 1290637"/>
              <a:gd name="connsiteX16" fmla="*/ 1902089 w 1981200"/>
              <a:gd name="connsiteY16" fmla="*/ 1009915 h 1290637"/>
              <a:gd name="connsiteX17" fmla="*/ 1945481 w 1981200"/>
              <a:gd name="connsiteY17" fmla="*/ 1016793 h 1290637"/>
              <a:gd name="connsiteX18" fmla="*/ 1976438 w 1981200"/>
              <a:gd name="connsiteY18" fmla="*/ 1042987 h 1290637"/>
              <a:gd name="connsiteX19" fmla="*/ 1981200 w 1981200"/>
              <a:gd name="connsiteY19" fmla="*/ 1104900 h 1290637"/>
              <a:gd name="connsiteX20" fmla="*/ 1958447 w 1981200"/>
              <a:gd name="connsiteY20" fmla="*/ 1149878 h 1290637"/>
              <a:gd name="connsiteX21" fmla="*/ 1851024 w 1981200"/>
              <a:gd name="connsiteY21" fmla="*/ 1172634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145317 w 1981200"/>
              <a:gd name="connsiteY27" fmla="*/ 1228299 h 1290637"/>
              <a:gd name="connsiteX28" fmla="*/ 1057275 w 1981200"/>
              <a:gd name="connsiteY28" fmla="*/ 1219200 h 1290637"/>
              <a:gd name="connsiteX29" fmla="*/ 919163 w 1981200"/>
              <a:gd name="connsiteY29" fmla="*/ 1238250 h 1290637"/>
              <a:gd name="connsiteX30" fmla="*/ 766763 w 1981200"/>
              <a:gd name="connsiteY30" fmla="*/ 1223962 h 1290637"/>
              <a:gd name="connsiteX31" fmla="*/ 657225 w 1981200"/>
              <a:gd name="connsiteY31" fmla="*/ 1157287 h 1290637"/>
              <a:gd name="connsiteX32" fmla="*/ 566738 w 1981200"/>
              <a:gd name="connsiteY32" fmla="*/ 1133475 h 1290637"/>
              <a:gd name="connsiteX33" fmla="*/ 442913 w 1981200"/>
              <a:gd name="connsiteY33" fmla="*/ 1157287 h 1290637"/>
              <a:gd name="connsiteX34" fmla="*/ 319088 w 1981200"/>
              <a:gd name="connsiteY34" fmla="*/ 1190625 h 1290637"/>
              <a:gd name="connsiteX35" fmla="*/ 219075 w 1981200"/>
              <a:gd name="connsiteY35" fmla="*/ 1243012 h 1290637"/>
              <a:gd name="connsiteX36" fmla="*/ 157162 w 1981200"/>
              <a:gd name="connsiteY36" fmla="*/ 1207293 h 1290637"/>
              <a:gd name="connsiteX37" fmla="*/ 119063 w 1981200"/>
              <a:gd name="connsiteY37" fmla="*/ 1085850 h 1290637"/>
              <a:gd name="connsiteX38" fmla="*/ 116681 w 1981200"/>
              <a:gd name="connsiteY38" fmla="*/ 1042988 h 1290637"/>
              <a:gd name="connsiteX39" fmla="*/ 126206 w 1981200"/>
              <a:gd name="connsiteY39" fmla="*/ 931069 h 1290637"/>
              <a:gd name="connsiteX40" fmla="*/ 95250 w 1981200"/>
              <a:gd name="connsiteY40" fmla="*/ 852487 h 1290637"/>
              <a:gd name="connsiteX41" fmla="*/ 64294 w 1981200"/>
              <a:gd name="connsiteY41" fmla="*/ 809625 h 1290637"/>
              <a:gd name="connsiteX42" fmla="*/ 23813 w 1981200"/>
              <a:gd name="connsiteY42" fmla="*/ 766762 h 1290637"/>
              <a:gd name="connsiteX43" fmla="*/ 2382 w 1981200"/>
              <a:gd name="connsiteY43" fmla="*/ 747713 h 1290637"/>
              <a:gd name="connsiteX44" fmla="*/ 0 w 1981200"/>
              <a:gd name="connsiteY44" fmla="*/ 719137 h 1290637"/>
              <a:gd name="connsiteX45" fmla="*/ 47625 w 1981200"/>
              <a:gd name="connsiteY45" fmla="*/ 676275 h 1290637"/>
              <a:gd name="connsiteX46" fmla="*/ 57150 w 1981200"/>
              <a:gd name="connsiteY46" fmla="*/ 604837 h 1290637"/>
              <a:gd name="connsiteX47" fmla="*/ 80963 w 1981200"/>
              <a:gd name="connsiteY47" fmla="*/ 535781 h 1290637"/>
              <a:gd name="connsiteX48" fmla="*/ 121445 w 1981200"/>
              <a:gd name="connsiteY48" fmla="*/ 473868 h 1290637"/>
              <a:gd name="connsiteX49" fmla="*/ 130969 w 1981200"/>
              <a:gd name="connsiteY49" fmla="*/ 397669 h 1290637"/>
              <a:gd name="connsiteX50" fmla="*/ 152400 w 1981200"/>
              <a:gd name="connsiteY50" fmla="*/ 340519 h 1290637"/>
              <a:gd name="connsiteX51" fmla="*/ 190500 w 1981200"/>
              <a:gd name="connsiteY51" fmla="*/ 297656 h 1290637"/>
              <a:gd name="connsiteX52" fmla="*/ 233363 w 1981200"/>
              <a:gd name="connsiteY52" fmla="*/ 233362 h 1290637"/>
              <a:gd name="connsiteX53" fmla="*/ 233363 w 1981200"/>
              <a:gd name="connsiteY53" fmla="*/ 123825 h 1290637"/>
              <a:gd name="connsiteX54" fmla="*/ 233363 w 1981200"/>
              <a:gd name="connsiteY54" fmla="*/ 123825 h 1290637"/>
              <a:gd name="connsiteX55" fmla="*/ 152400 w 1981200"/>
              <a:gd name="connsiteY55" fmla="*/ 0 h 1290637"/>
              <a:gd name="connsiteX56" fmla="*/ 1671638 w 1981200"/>
              <a:gd name="connsiteY56" fmla="*/ 2381 h 1290637"/>
              <a:gd name="connsiteX0" fmla="*/ 1671638 w 1981200"/>
              <a:gd name="connsiteY0" fmla="*/ 2381 h 1290637"/>
              <a:gd name="connsiteX1" fmla="*/ 1700213 w 1981200"/>
              <a:gd name="connsiteY1" fmla="*/ 71437 h 1290637"/>
              <a:gd name="connsiteX2" fmla="*/ 1719263 w 1981200"/>
              <a:gd name="connsiteY2" fmla="*/ 119062 h 1290637"/>
              <a:gd name="connsiteX3" fmla="*/ 1714500 w 1981200"/>
              <a:gd name="connsiteY3" fmla="*/ 209550 h 1290637"/>
              <a:gd name="connsiteX4" fmla="*/ 1728788 w 1981200"/>
              <a:gd name="connsiteY4" fmla="*/ 290512 h 1290637"/>
              <a:gd name="connsiteX5" fmla="*/ 1735931 w 1981200"/>
              <a:gd name="connsiteY5" fmla="*/ 319087 h 1290637"/>
              <a:gd name="connsiteX6" fmla="*/ 1719263 w 1981200"/>
              <a:gd name="connsiteY6" fmla="*/ 373856 h 1290637"/>
              <a:gd name="connsiteX7" fmla="*/ 1704975 w 1981200"/>
              <a:gd name="connsiteY7" fmla="*/ 461962 h 1290637"/>
              <a:gd name="connsiteX8" fmla="*/ 1690688 w 1981200"/>
              <a:gd name="connsiteY8" fmla="*/ 585787 h 1290637"/>
              <a:gd name="connsiteX9" fmla="*/ 1681163 w 1981200"/>
              <a:gd name="connsiteY9" fmla="*/ 690562 h 1290637"/>
              <a:gd name="connsiteX10" fmla="*/ 1690688 w 1981200"/>
              <a:gd name="connsiteY10" fmla="*/ 790575 h 1290637"/>
              <a:gd name="connsiteX11" fmla="*/ 1697831 w 1981200"/>
              <a:gd name="connsiteY11" fmla="*/ 847725 h 1290637"/>
              <a:gd name="connsiteX12" fmla="*/ 1724025 w 1981200"/>
              <a:gd name="connsiteY12" fmla="*/ 909637 h 1290637"/>
              <a:gd name="connsiteX13" fmla="*/ 1762125 w 1981200"/>
              <a:gd name="connsiteY13" fmla="*/ 940593 h 1290637"/>
              <a:gd name="connsiteX14" fmla="*/ 1781175 w 1981200"/>
              <a:gd name="connsiteY14" fmla="*/ 976312 h 1290637"/>
              <a:gd name="connsiteX15" fmla="*/ 1818747 w 1981200"/>
              <a:gd name="connsiteY15" fmla="*/ 994304 h 1290637"/>
              <a:gd name="connsiteX16" fmla="*/ 1902089 w 1981200"/>
              <a:gd name="connsiteY16" fmla="*/ 1009915 h 1290637"/>
              <a:gd name="connsiteX17" fmla="*/ 1945481 w 1981200"/>
              <a:gd name="connsiteY17" fmla="*/ 1016793 h 1290637"/>
              <a:gd name="connsiteX18" fmla="*/ 1971147 w 1981200"/>
              <a:gd name="connsiteY18" fmla="*/ 1037696 h 1290637"/>
              <a:gd name="connsiteX19" fmla="*/ 1981200 w 1981200"/>
              <a:gd name="connsiteY19" fmla="*/ 1104900 h 1290637"/>
              <a:gd name="connsiteX20" fmla="*/ 1958447 w 1981200"/>
              <a:gd name="connsiteY20" fmla="*/ 1149878 h 1290637"/>
              <a:gd name="connsiteX21" fmla="*/ 1851024 w 1981200"/>
              <a:gd name="connsiteY21" fmla="*/ 1172634 h 1290637"/>
              <a:gd name="connsiteX22" fmla="*/ 1790700 w 1981200"/>
              <a:gd name="connsiteY22" fmla="*/ 1194858 h 1290637"/>
              <a:gd name="connsiteX23" fmla="*/ 1722438 w 1981200"/>
              <a:gd name="connsiteY23" fmla="*/ 1237720 h 1290637"/>
              <a:gd name="connsiteX24" fmla="*/ 1576388 w 1981200"/>
              <a:gd name="connsiteY24" fmla="*/ 1276350 h 1290637"/>
              <a:gd name="connsiteX25" fmla="*/ 1381125 w 1981200"/>
              <a:gd name="connsiteY25" fmla="*/ 1290637 h 1290637"/>
              <a:gd name="connsiteX26" fmla="*/ 1209146 w 1981200"/>
              <a:gd name="connsiteY26" fmla="*/ 1250949 h 1290637"/>
              <a:gd name="connsiteX27" fmla="*/ 1145317 w 1981200"/>
              <a:gd name="connsiteY27" fmla="*/ 1228299 h 1290637"/>
              <a:gd name="connsiteX28" fmla="*/ 1057275 w 1981200"/>
              <a:gd name="connsiteY28" fmla="*/ 1219200 h 1290637"/>
              <a:gd name="connsiteX29" fmla="*/ 919163 w 1981200"/>
              <a:gd name="connsiteY29" fmla="*/ 1238250 h 1290637"/>
              <a:gd name="connsiteX30" fmla="*/ 766763 w 1981200"/>
              <a:gd name="connsiteY30" fmla="*/ 1223962 h 1290637"/>
              <a:gd name="connsiteX31" fmla="*/ 657225 w 1981200"/>
              <a:gd name="connsiteY31" fmla="*/ 1157287 h 1290637"/>
              <a:gd name="connsiteX32" fmla="*/ 566738 w 1981200"/>
              <a:gd name="connsiteY32" fmla="*/ 1133475 h 1290637"/>
              <a:gd name="connsiteX33" fmla="*/ 442913 w 1981200"/>
              <a:gd name="connsiteY33" fmla="*/ 1157287 h 1290637"/>
              <a:gd name="connsiteX34" fmla="*/ 319088 w 1981200"/>
              <a:gd name="connsiteY34" fmla="*/ 1190625 h 1290637"/>
              <a:gd name="connsiteX35" fmla="*/ 219075 w 1981200"/>
              <a:gd name="connsiteY35" fmla="*/ 1243012 h 1290637"/>
              <a:gd name="connsiteX36" fmla="*/ 157162 w 1981200"/>
              <a:gd name="connsiteY36" fmla="*/ 1207293 h 1290637"/>
              <a:gd name="connsiteX37" fmla="*/ 119063 w 1981200"/>
              <a:gd name="connsiteY37" fmla="*/ 1085850 h 1290637"/>
              <a:gd name="connsiteX38" fmla="*/ 116681 w 1981200"/>
              <a:gd name="connsiteY38" fmla="*/ 1042988 h 1290637"/>
              <a:gd name="connsiteX39" fmla="*/ 126206 w 1981200"/>
              <a:gd name="connsiteY39" fmla="*/ 931069 h 1290637"/>
              <a:gd name="connsiteX40" fmla="*/ 95250 w 1981200"/>
              <a:gd name="connsiteY40" fmla="*/ 852487 h 1290637"/>
              <a:gd name="connsiteX41" fmla="*/ 64294 w 1981200"/>
              <a:gd name="connsiteY41" fmla="*/ 809625 h 1290637"/>
              <a:gd name="connsiteX42" fmla="*/ 23813 w 1981200"/>
              <a:gd name="connsiteY42" fmla="*/ 766762 h 1290637"/>
              <a:gd name="connsiteX43" fmla="*/ 2382 w 1981200"/>
              <a:gd name="connsiteY43" fmla="*/ 747713 h 1290637"/>
              <a:gd name="connsiteX44" fmla="*/ 0 w 1981200"/>
              <a:gd name="connsiteY44" fmla="*/ 719137 h 1290637"/>
              <a:gd name="connsiteX45" fmla="*/ 47625 w 1981200"/>
              <a:gd name="connsiteY45" fmla="*/ 676275 h 1290637"/>
              <a:gd name="connsiteX46" fmla="*/ 57150 w 1981200"/>
              <a:gd name="connsiteY46" fmla="*/ 604837 h 1290637"/>
              <a:gd name="connsiteX47" fmla="*/ 80963 w 1981200"/>
              <a:gd name="connsiteY47" fmla="*/ 535781 h 1290637"/>
              <a:gd name="connsiteX48" fmla="*/ 121445 w 1981200"/>
              <a:gd name="connsiteY48" fmla="*/ 473868 h 1290637"/>
              <a:gd name="connsiteX49" fmla="*/ 130969 w 1981200"/>
              <a:gd name="connsiteY49" fmla="*/ 397669 h 1290637"/>
              <a:gd name="connsiteX50" fmla="*/ 152400 w 1981200"/>
              <a:gd name="connsiteY50" fmla="*/ 340519 h 1290637"/>
              <a:gd name="connsiteX51" fmla="*/ 190500 w 1981200"/>
              <a:gd name="connsiteY51" fmla="*/ 297656 h 1290637"/>
              <a:gd name="connsiteX52" fmla="*/ 233363 w 1981200"/>
              <a:gd name="connsiteY52" fmla="*/ 233362 h 1290637"/>
              <a:gd name="connsiteX53" fmla="*/ 233363 w 1981200"/>
              <a:gd name="connsiteY53" fmla="*/ 123825 h 1290637"/>
              <a:gd name="connsiteX54" fmla="*/ 233363 w 1981200"/>
              <a:gd name="connsiteY54" fmla="*/ 123825 h 1290637"/>
              <a:gd name="connsiteX55" fmla="*/ 152400 w 1981200"/>
              <a:gd name="connsiteY55" fmla="*/ 0 h 1290637"/>
              <a:gd name="connsiteX56" fmla="*/ 1671638 w 1981200"/>
              <a:gd name="connsiteY56" fmla="*/ 2381 h 12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81200" h="1290637">
                <a:moveTo>
                  <a:pt x="1671638" y="2381"/>
                </a:moveTo>
                <a:lnTo>
                  <a:pt x="1700213" y="71437"/>
                </a:lnTo>
                <a:lnTo>
                  <a:pt x="1719263" y="119062"/>
                </a:lnTo>
                <a:lnTo>
                  <a:pt x="1714500" y="209550"/>
                </a:lnTo>
                <a:lnTo>
                  <a:pt x="1728788" y="290512"/>
                </a:lnTo>
                <a:cubicBezTo>
                  <a:pt x="1727994" y="301625"/>
                  <a:pt x="1736725" y="307974"/>
                  <a:pt x="1735931" y="319087"/>
                </a:cubicBezTo>
                <a:lnTo>
                  <a:pt x="1719263" y="373856"/>
                </a:lnTo>
                <a:lnTo>
                  <a:pt x="1704975" y="461962"/>
                </a:lnTo>
                <a:lnTo>
                  <a:pt x="1690688" y="585787"/>
                </a:lnTo>
                <a:lnTo>
                  <a:pt x="1681163" y="690562"/>
                </a:lnTo>
                <a:lnTo>
                  <a:pt x="1690688" y="790575"/>
                </a:lnTo>
                <a:cubicBezTo>
                  <a:pt x="1695450" y="804069"/>
                  <a:pt x="1693069" y="834231"/>
                  <a:pt x="1697831" y="847725"/>
                </a:cubicBezTo>
                <a:lnTo>
                  <a:pt x="1724025" y="909637"/>
                </a:lnTo>
                <a:cubicBezTo>
                  <a:pt x="1733550" y="921543"/>
                  <a:pt x="1752600" y="928687"/>
                  <a:pt x="1762125" y="940593"/>
                </a:cubicBezTo>
                <a:lnTo>
                  <a:pt x="1781175" y="976312"/>
                </a:lnTo>
                <a:cubicBezTo>
                  <a:pt x="1795463" y="981075"/>
                  <a:pt x="1804459" y="989541"/>
                  <a:pt x="1818747" y="994304"/>
                </a:cubicBezTo>
                <a:lnTo>
                  <a:pt x="1902089" y="1009915"/>
                </a:lnTo>
                <a:cubicBezTo>
                  <a:pt x="1923520" y="1016265"/>
                  <a:pt x="1924050" y="1010443"/>
                  <a:pt x="1945481" y="1016793"/>
                </a:cubicBezTo>
                <a:lnTo>
                  <a:pt x="1971147" y="1037696"/>
                </a:lnTo>
                <a:lnTo>
                  <a:pt x="1981200" y="1104900"/>
                </a:lnTo>
                <a:lnTo>
                  <a:pt x="1958447" y="1149878"/>
                </a:lnTo>
                <a:lnTo>
                  <a:pt x="1851024" y="1172634"/>
                </a:lnTo>
                <a:lnTo>
                  <a:pt x="1790700" y="1194858"/>
                </a:lnTo>
                <a:lnTo>
                  <a:pt x="1722438" y="1237720"/>
                </a:lnTo>
                <a:lnTo>
                  <a:pt x="1576388" y="1276350"/>
                </a:lnTo>
                <a:lnTo>
                  <a:pt x="1381125" y="1290637"/>
                </a:lnTo>
                <a:lnTo>
                  <a:pt x="1209146" y="1250949"/>
                </a:lnTo>
                <a:cubicBezTo>
                  <a:pt x="1191397" y="1246927"/>
                  <a:pt x="1163066" y="1232321"/>
                  <a:pt x="1145317" y="1228299"/>
                </a:cubicBezTo>
                <a:lnTo>
                  <a:pt x="1057275" y="1219200"/>
                </a:lnTo>
                <a:lnTo>
                  <a:pt x="919163" y="1238250"/>
                </a:lnTo>
                <a:lnTo>
                  <a:pt x="766763" y="1223962"/>
                </a:lnTo>
                <a:lnTo>
                  <a:pt x="657225" y="1157287"/>
                </a:lnTo>
                <a:lnTo>
                  <a:pt x="566738" y="1133475"/>
                </a:lnTo>
                <a:lnTo>
                  <a:pt x="442913" y="1157287"/>
                </a:lnTo>
                <a:lnTo>
                  <a:pt x="319088" y="1190625"/>
                </a:lnTo>
                <a:lnTo>
                  <a:pt x="219075" y="1243012"/>
                </a:lnTo>
                <a:lnTo>
                  <a:pt x="157162" y="1207293"/>
                </a:lnTo>
                <a:lnTo>
                  <a:pt x="119063" y="1085850"/>
                </a:lnTo>
                <a:lnTo>
                  <a:pt x="116681" y="1042988"/>
                </a:lnTo>
                <a:lnTo>
                  <a:pt x="126206" y="931069"/>
                </a:lnTo>
                <a:lnTo>
                  <a:pt x="95250" y="852487"/>
                </a:lnTo>
                <a:lnTo>
                  <a:pt x="64294" y="809625"/>
                </a:lnTo>
                <a:lnTo>
                  <a:pt x="23813" y="766762"/>
                </a:lnTo>
                <a:lnTo>
                  <a:pt x="2382" y="747713"/>
                </a:lnTo>
                <a:lnTo>
                  <a:pt x="0" y="719137"/>
                </a:lnTo>
                <a:lnTo>
                  <a:pt x="47625" y="676275"/>
                </a:lnTo>
                <a:lnTo>
                  <a:pt x="57150" y="604837"/>
                </a:lnTo>
                <a:lnTo>
                  <a:pt x="80963" y="535781"/>
                </a:lnTo>
                <a:lnTo>
                  <a:pt x="121445" y="473868"/>
                </a:lnTo>
                <a:lnTo>
                  <a:pt x="130969" y="397669"/>
                </a:lnTo>
                <a:lnTo>
                  <a:pt x="152400" y="340519"/>
                </a:lnTo>
                <a:cubicBezTo>
                  <a:pt x="165100" y="324644"/>
                  <a:pt x="177800" y="313531"/>
                  <a:pt x="190500" y="297656"/>
                </a:cubicBezTo>
                <a:lnTo>
                  <a:pt x="233363" y="233362"/>
                </a:lnTo>
                <a:lnTo>
                  <a:pt x="233363" y="123825"/>
                </a:lnTo>
                <a:lnTo>
                  <a:pt x="233363" y="123825"/>
                </a:lnTo>
                <a:lnTo>
                  <a:pt x="152400" y="0"/>
                </a:lnTo>
                <a:lnTo>
                  <a:pt x="1671638" y="2381"/>
                </a:lnTo>
                <a:close/>
              </a:path>
            </a:pathLst>
          </a:custGeom>
          <a:solidFill>
            <a:srgbClr val="00CC00">
              <a:alpha val="3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421212" y="765907"/>
            <a:ext cx="544354" cy="1193720"/>
          </a:xfrm>
          <a:custGeom>
            <a:avLst/>
            <a:gdLst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35769 w 604838"/>
              <a:gd name="connsiteY18" fmla="*/ 704850 h 1326356"/>
              <a:gd name="connsiteX19" fmla="*/ 469107 w 604838"/>
              <a:gd name="connsiteY19" fmla="*/ 759619 h 1326356"/>
              <a:gd name="connsiteX20" fmla="*/ 495300 w 604838"/>
              <a:gd name="connsiteY20" fmla="*/ 778669 h 1326356"/>
              <a:gd name="connsiteX21" fmla="*/ 495300 w 604838"/>
              <a:gd name="connsiteY21" fmla="*/ 807244 h 1326356"/>
              <a:gd name="connsiteX22" fmla="*/ 481013 w 604838"/>
              <a:gd name="connsiteY22" fmla="*/ 826294 h 1326356"/>
              <a:gd name="connsiteX23" fmla="*/ 485775 w 604838"/>
              <a:gd name="connsiteY23" fmla="*/ 883444 h 1326356"/>
              <a:gd name="connsiteX24" fmla="*/ 500063 w 604838"/>
              <a:gd name="connsiteY24" fmla="*/ 914400 h 1326356"/>
              <a:gd name="connsiteX25" fmla="*/ 523875 w 604838"/>
              <a:gd name="connsiteY25" fmla="*/ 931069 h 1326356"/>
              <a:gd name="connsiteX26" fmla="*/ 552450 w 604838"/>
              <a:gd name="connsiteY26" fmla="*/ 969169 h 1326356"/>
              <a:gd name="connsiteX27" fmla="*/ 585788 w 604838"/>
              <a:gd name="connsiteY27" fmla="*/ 1004887 h 1326356"/>
              <a:gd name="connsiteX28" fmla="*/ 583407 w 604838"/>
              <a:gd name="connsiteY28" fmla="*/ 1045369 h 1326356"/>
              <a:gd name="connsiteX29" fmla="*/ 566738 w 604838"/>
              <a:gd name="connsiteY29" fmla="*/ 1069181 h 1326356"/>
              <a:gd name="connsiteX30" fmla="*/ 547688 w 604838"/>
              <a:gd name="connsiteY30" fmla="*/ 1085850 h 1326356"/>
              <a:gd name="connsiteX31" fmla="*/ 547688 w 604838"/>
              <a:gd name="connsiteY31" fmla="*/ 1085850 h 1326356"/>
              <a:gd name="connsiteX32" fmla="*/ 519113 w 604838"/>
              <a:gd name="connsiteY32" fmla="*/ 1097756 h 1326356"/>
              <a:gd name="connsiteX33" fmla="*/ 504825 w 604838"/>
              <a:gd name="connsiteY33" fmla="*/ 1109662 h 1326356"/>
              <a:gd name="connsiteX34" fmla="*/ 521494 w 604838"/>
              <a:gd name="connsiteY34" fmla="*/ 1133475 h 1326356"/>
              <a:gd name="connsiteX35" fmla="*/ 521494 w 604838"/>
              <a:gd name="connsiteY35" fmla="*/ 1133475 h 1326356"/>
              <a:gd name="connsiteX36" fmla="*/ 519113 w 604838"/>
              <a:gd name="connsiteY36" fmla="*/ 1159669 h 1326356"/>
              <a:gd name="connsiteX37" fmla="*/ 533400 w 604838"/>
              <a:gd name="connsiteY37" fmla="*/ 1195387 h 1326356"/>
              <a:gd name="connsiteX38" fmla="*/ 559594 w 604838"/>
              <a:gd name="connsiteY38" fmla="*/ 1204912 h 1326356"/>
              <a:gd name="connsiteX39" fmla="*/ 590550 w 604838"/>
              <a:gd name="connsiteY39" fmla="*/ 1235869 h 1326356"/>
              <a:gd name="connsiteX40" fmla="*/ 604838 w 604838"/>
              <a:gd name="connsiteY40" fmla="*/ 1271587 h 1326356"/>
              <a:gd name="connsiteX41" fmla="*/ 590550 w 604838"/>
              <a:gd name="connsiteY41" fmla="*/ 1307306 h 1326356"/>
              <a:gd name="connsiteX42" fmla="*/ 533400 w 604838"/>
              <a:gd name="connsiteY42" fmla="*/ 1323975 h 1326356"/>
              <a:gd name="connsiteX43" fmla="*/ 476250 w 604838"/>
              <a:gd name="connsiteY43" fmla="*/ 1326356 h 1326356"/>
              <a:gd name="connsiteX44" fmla="*/ 426244 w 604838"/>
              <a:gd name="connsiteY44" fmla="*/ 1316831 h 1326356"/>
              <a:gd name="connsiteX45" fmla="*/ 411957 w 604838"/>
              <a:gd name="connsiteY45" fmla="*/ 1283494 h 1326356"/>
              <a:gd name="connsiteX46" fmla="*/ 407194 w 604838"/>
              <a:gd name="connsiteY46" fmla="*/ 1233487 h 1326356"/>
              <a:gd name="connsiteX47" fmla="*/ 409575 w 604838"/>
              <a:gd name="connsiteY47" fmla="*/ 1195387 h 1326356"/>
              <a:gd name="connsiteX48" fmla="*/ 409575 w 604838"/>
              <a:gd name="connsiteY48" fmla="*/ 1195387 h 1326356"/>
              <a:gd name="connsiteX49" fmla="*/ 388144 w 604838"/>
              <a:gd name="connsiteY49" fmla="*/ 1162050 h 1326356"/>
              <a:gd name="connsiteX50" fmla="*/ 361950 w 604838"/>
              <a:gd name="connsiteY50" fmla="*/ 1157287 h 1326356"/>
              <a:gd name="connsiteX51" fmla="*/ 347663 w 604838"/>
              <a:gd name="connsiteY51" fmla="*/ 1131094 h 1326356"/>
              <a:gd name="connsiteX52" fmla="*/ 376238 w 604838"/>
              <a:gd name="connsiteY52" fmla="*/ 1133475 h 1326356"/>
              <a:gd name="connsiteX53" fmla="*/ 371475 w 604838"/>
              <a:gd name="connsiteY53" fmla="*/ 1109662 h 1326356"/>
              <a:gd name="connsiteX54" fmla="*/ 364332 w 604838"/>
              <a:gd name="connsiteY54" fmla="*/ 1095375 h 1326356"/>
              <a:gd name="connsiteX55" fmla="*/ 354807 w 604838"/>
              <a:gd name="connsiteY55" fmla="*/ 1092994 h 1326356"/>
              <a:gd name="connsiteX56" fmla="*/ 340519 w 604838"/>
              <a:gd name="connsiteY56" fmla="*/ 1109662 h 1326356"/>
              <a:gd name="connsiteX57" fmla="*/ 321469 w 604838"/>
              <a:gd name="connsiteY57" fmla="*/ 1088231 h 1326356"/>
              <a:gd name="connsiteX58" fmla="*/ 300038 w 604838"/>
              <a:gd name="connsiteY58" fmla="*/ 1059656 h 1326356"/>
              <a:gd name="connsiteX59" fmla="*/ 304800 w 604838"/>
              <a:gd name="connsiteY59" fmla="*/ 1040606 h 1326356"/>
              <a:gd name="connsiteX60" fmla="*/ 314325 w 604838"/>
              <a:gd name="connsiteY60" fmla="*/ 1038225 h 1326356"/>
              <a:gd name="connsiteX61" fmla="*/ 333375 w 604838"/>
              <a:gd name="connsiteY61" fmla="*/ 1064419 h 1326356"/>
              <a:gd name="connsiteX62" fmla="*/ 350044 w 604838"/>
              <a:gd name="connsiteY62" fmla="*/ 1071562 h 1326356"/>
              <a:gd name="connsiteX63" fmla="*/ 350044 w 604838"/>
              <a:gd name="connsiteY63" fmla="*/ 1071562 h 1326356"/>
              <a:gd name="connsiteX64" fmla="*/ 345282 w 604838"/>
              <a:gd name="connsiteY64" fmla="*/ 1026319 h 1326356"/>
              <a:gd name="connsiteX65" fmla="*/ 328613 w 604838"/>
              <a:gd name="connsiteY65" fmla="*/ 1014412 h 1326356"/>
              <a:gd name="connsiteX66" fmla="*/ 309563 w 604838"/>
              <a:gd name="connsiteY66" fmla="*/ 1000125 h 1326356"/>
              <a:gd name="connsiteX67" fmla="*/ 309563 w 604838"/>
              <a:gd name="connsiteY67" fmla="*/ 1000125 h 1326356"/>
              <a:gd name="connsiteX68" fmla="*/ 295275 w 604838"/>
              <a:gd name="connsiteY68" fmla="*/ 959644 h 1326356"/>
              <a:gd name="connsiteX69" fmla="*/ 290513 w 604838"/>
              <a:gd name="connsiteY69" fmla="*/ 909637 h 1326356"/>
              <a:gd name="connsiteX70" fmla="*/ 247650 w 604838"/>
              <a:gd name="connsiteY70" fmla="*/ 881062 h 1326356"/>
              <a:gd name="connsiteX71" fmla="*/ 235744 w 604838"/>
              <a:gd name="connsiteY71" fmla="*/ 819150 h 1326356"/>
              <a:gd name="connsiteX72" fmla="*/ 214313 w 604838"/>
              <a:gd name="connsiteY72" fmla="*/ 769144 h 1326356"/>
              <a:gd name="connsiteX73" fmla="*/ 192882 w 604838"/>
              <a:gd name="connsiteY73" fmla="*/ 723900 h 1326356"/>
              <a:gd name="connsiteX74" fmla="*/ 176213 w 604838"/>
              <a:gd name="connsiteY74" fmla="*/ 681037 h 1326356"/>
              <a:gd name="connsiteX75" fmla="*/ 147638 w 604838"/>
              <a:gd name="connsiteY75" fmla="*/ 581025 h 1326356"/>
              <a:gd name="connsiteX76" fmla="*/ 121444 w 604838"/>
              <a:gd name="connsiteY76" fmla="*/ 509587 h 1326356"/>
              <a:gd name="connsiteX77" fmla="*/ 121444 w 604838"/>
              <a:gd name="connsiteY77" fmla="*/ 481012 h 1326356"/>
              <a:gd name="connsiteX78" fmla="*/ 97632 w 604838"/>
              <a:gd name="connsiteY78" fmla="*/ 454819 h 1326356"/>
              <a:gd name="connsiteX79" fmla="*/ 73819 w 604838"/>
              <a:gd name="connsiteY79" fmla="*/ 431006 h 1326356"/>
              <a:gd name="connsiteX80" fmla="*/ 57150 w 604838"/>
              <a:gd name="connsiteY80" fmla="*/ 392906 h 1326356"/>
              <a:gd name="connsiteX81" fmla="*/ 57150 w 604838"/>
              <a:gd name="connsiteY81" fmla="*/ 359569 h 1326356"/>
              <a:gd name="connsiteX82" fmla="*/ 57150 w 604838"/>
              <a:gd name="connsiteY82" fmla="*/ 340519 h 1326356"/>
              <a:gd name="connsiteX83" fmla="*/ 35719 w 604838"/>
              <a:gd name="connsiteY83" fmla="*/ 288131 h 1326356"/>
              <a:gd name="connsiteX84" fmla="*/ 35719 w 604838"/>
              <a:gd name="connsiteY84" fmla="*/ 250031 h 1326356"/>
              <a:gd name="connsiteX85" fmla="*/ 38100 w 604838"/>
              <a:gd name="connsiteY85" fmla="*/ 171450 h 1326356"/>
              <a:gd name="connsiteX86" fmla="*/ 35719 w 604838"/>
              <a:gd name="connsiteY86" fmla="*/ 130969 h 1326356"/>
              <a:gd name="connsiteX87" fmla="*/ 23813 w 604838"/>
              <a:gd name="connsiteY87" fmla="*/ 100012 h 1326356"/>
              <a:gd name="connsiteX88" fmla="*/ 9525 w 604838"/>
              <a:gd name="connsiteY88" fmla="*/ 69056 h 1326356"/>
              <a:gd name="connsiteX89" fmla="*/ 7144 w 604838"/>
              <a:gd name="connsiteY89" fmla="*/ 28575 h 1326356"/>
              <a:gd name="connsiteX90" fmla="*/ 0 w 604838"/>
              <a:gd name="connsiteY90" fmla="*/ 0 h 1326356"/>
              <a:gd name="connsiteX91" fmla="*/ 216694 w 604838"/>
              <a:gd name="connsiteY91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35769 w 604838"/>
              <a:gd name="connsiteY18" fmla="*/ 704850 h 1326356"/>
              <a:gd name="connsiteX19" fmla="*/ 478632 w 604838"/>
              <a:gd name="connsiteY19" fmla="*/ 762000 h 1326356"/>
              <a:gd name="connsiteX20" fmla="*/ 495300 w 604838"/>
              <a:gd name="connsiteY20" fmla="*/ 778669 h 1326356"/>
              <a:gd name="connsiteX21" fmla="*/ 495300 w 604838"/>
              <a:gd name="connsiteY21" fmla="*/ 807244 h 1326356"/>
              <a:gd name="connsiteX22" fmla="*/ 481013 w 604838"/>
              <a:gd name="connsiteY22" fmla="*/ 826294 h 1326356"/>
              <a:gd name="connsiteX23" fmla="*/ 485775 w 604838"/>
              <a:gd name="connsiteY23" fmla="*/ 883444 h 1326356"/>
              <a:gd name="connsiteX24" fmla="*/ 500063 w 604838"/>
              <a:gd name="connsiteY24" fmla="*/ 914400 h 1326356"/>
              <a:gd name="connsiteX25" fmla="*/ 523875 w 604838"/>
              <a:gd name="connsiteY25" fmla="*/ 931069 h 1326356"/>
              <a:gd name="connsiteX26" fmla="*/ 552450 w 604838"/>
              <a:gd name="connsiteY26" fmla="*/ 969169 h 1326356"/>
              <a:gd name="connsiteX27" fmla="*/ 585788 w 604838"/>
              <a:gd name="connsiteY27" fmla="*/ 1004887 h 1326356"/>
              <a:gd name="connsiteX28" fmla="*/ 583407 w 604838"/>
              <a:gd name="connsiteY28" fmla="*/ 1045369 h 1326356"/>
              <a:gd name="connsiteX29" fmla="*/ 566738 w 604838"/>
              <a:gd name="connsiteY29" fmla="*/ 1069181 h 1326356"/>
              <a:gd name="connsiteX30" fmla="*/ 547688 w 604838"/>
              <a:gd name="connsiteY30" fmla="*/ 1085850 h 1326356"/>
              <a:gd name="connsiteX31" fmla="*/ 547688 w 604838"/>
              <a:gd name="connsiteY31" fmla="*/ 1085850 h 1326356"/>
              <a:gd name="connsiteX32" fmla="*/ 519113 w 604838"/>
              <a:gd name="connsiteY32" fmla="*/ 1097756 h 1326356"/>
              <a:gd name="connsiteX33" fmla="*/ 504825 w 604838"/>
              <a:gd name="connsiteY33" fmla="*/ 1109662 h 1326356"/>
              <a:gd name="connsiteX34" fmla="*/ 521494 w 604838"/>
              <a:gd name="connsiteY34" fmla="*/ 1133475 h 1326356"/>
              <a:gd name="connsiteX35" fmla="*/ 521494 w 604838"/>
              <a:gd name="connsiteY35" fmla="*/ 1133475 h 1326356"/>
              <a:gd name="connsiteX36" fmla="*/ 519113 w 604838"/>
              <a:gd name="connsiteY36" fmla="*/ 1159669 h 1326356"/>
              <a:gd name="connsiteX37" fmla="*/ 533400 w 604838"/>
              <a:gd name="connsiteY37" fmla="*/ 1195387 h 1326356"/>
              <a:gd name="connsiteX38" fmla="*/ 559594 w 604838"/>
              <a:gd name="connsiteY38" fmla="*/ 1204912 h 1326356"/>
              <a:gd name="connsiteX39" fmla="*/ 590550 w 604838"/>
              <a:gd name="connsiteY39" fmla="*/ 1235869 h 1326356"/>
              <a:gd name="connsiteX40" fmla="*/ 604838 w 604838"/>
              <a:gd name="connsiteY40" fmla="*/ 1271587 h 1326356"/>
              <a:gd name="connsiteX41" fmla="*/ 590550 w 604838"/>
              <a:gd name="connsiteY41" fmla="*/ 1307306 h 1326356"/>
              <a:gd name="connsiteX42" fmla="*/ 533400 w 604838"/>
              <a:gd name="connsiteY42" fmla="*/ 1323975 h 1326356"/>
              <a:gd name="connsiteX43" fmla="*/ 476250 w 604838"/>
              <a:gd name="connsiteY43" fmla="*/ 1326356 h 1326356"/>
              <a:gd name="connsiteX44" fmla="*/ 426244 w 604838"/>
              <a:gd name="connsiteY44" fmla="*/ 1316831 h 1326356"/>
              <a:gd name="connsiteX45" fmla="*/ 411957 w 604838"/>
              <a:gd name="connsiteY45" fmla="*/ 1283494 h 1326356"/>
              <a:gd name="connsiteX46" fmla="*/ 407194 w 604838"/>
              <a:gd name="connsiteY46" fmla="*/ 1233487 h 1326356"/>
              <a:gd name="connsiteX47" fmla="*/ 409575 w 604838"/>
              <a:gd name="connsiteY47" fmla="*/ 1195387 h 1326356"/>
              <a:gd name="connsiteX48" fmla="*/ 409575 w 604838"/>
              <a:gd name="connsiteY48" fmla="*/ 1195387 h 1326356"/>
              <a:gd name="connsiteX49" fmla="*/ 388144 w 604838"/>
              <a:gd name="connsiteY49" fmla="*/ 1162050 h 1326356"/>
              <a:gd name="connsiteX50" fmla="*/ 361950 w 604838"/>
              <a:gd name="connsiteY50" fmla="*/ 1157287 h 1326356"/>
              <a:gd name="connsiteX51" fmla="*/ 347663 w 604838"/>
              <a:gd name="connsiteY51" fmla="*/ 1131094 h 1326356"/>
              <a:gd name="connsiteX52" fmla="*/ 376238 w 604838"/>
              <a:gd name="connsiteY52" fmla="*/ 1133475 h 1326356"/>
              <a:gd name="connsiteX53" fmla="*/ 371475 w 604838"/>
              <a:gd name="connsiteY53" fmla="*/ 1109662 h 1326356"/>
              <a:gd name="connsiteX54" fmla="*/ 364332 w 604838"/>
              <a:gd name="connsiteY54" fmla="*/ 1095375 h 1326356"/>
              <a:gd name="connsiteX55" fmla="*/ 354807 w 604838"/>
              <a:gd name="connsiteY55" fmla="*/ 1092994 h 1326356"/>
              <a:gd name="connsiteX56" fmla="*/ 340519 w 604838"/>
              <a:gd name="connsiteY56" fmla="*/ 1109662 h 1326356"/>
              <a:gd name="connsiteX57" fmla="*/ 321469 w 604838"/>
              <a:gd name="connsiteY57" fmla="*/ 1088231 h 1326356"/>
              <a:gd name="connsiteX58" fmla="*/ 300038 w 604838"/>
              <a:gd name="connsiteY58" fmla="*/ 1059656 h 1326356"/>
              <a:gd name="connsiteX59" fmla="*/ 304800 w 604838"/>
              <a:gd name="connsiteY59" fmla="*/ 1040606 h 1326356"/>
              <a:gd name="connsiteX60" fmla="*/ 314325 w 604838"/>
              <a:gd name="connsiteY60" fmla="*/ 1038225 h 1326356"/>
              <a:gd name="connsiteX61" fmla="*/ 333375 w 604838"/>
              <a:gd name="connsiteY61" fmla="*/ 1064419 h 1326356"/>
              <a:gd name="connsiteX62" fmla="*/ 350044 w 604838"/>
              <a:gd name="connsiteY62" fmla="*/ 1071562 h 1326356"/>
              <a:gd name="connsiteX63" fmla="*/ 350044 w 604838"/>
              <a:gd name="connsiteY63" fmla="*/ 1071562 h 1326356"/>
              <a:gd name="connsiteX64" fmla="*/ 345282 w 604838"/>
              <a:gd name="connsiteY64" fmla="*/ 1026319 h 1326356"/>
              <a:gd name="connsiteX65" fmla="*/ 328613 w 604838"/>
              <a:gd name="connsiteY65" fmla="*/ 1014412 h 1326356"/>
              <a:gd name="connsiteX66" fmla="*/ 309563 w 604838"/>
              <a:gd name="connsiteY66" fmla="*/ 1000125 h 1326356"/>
              <a:gd name="connsiteX67" fmla="*/ 309563 w 604838"/>
              <a:gd name="connsiteY67" fmla="*/ 1000125 h 1326356"/>
              <a:gd name="connsiteX68" fmla="*/ 295275 w 604838"/>
              <a:gd name="connsiteY68" fmla="*/ 959644 h 1326356"/>
              <a:gd name="connsiteX69" fmla="*/ 290513 w 604838"/>
              <a:gd name="connsiteY69" fmla="*/ 909637 h 1326356"/>
              <a:gd name="connsiteX70" fmla="*/ 247650 w 604838"/>
              <a:gd name="connsiteY70" fmla="*/ 881062 h 1326356"/>
              <a:gd name="connsiteX71" fmla="*/ 235744 w 604838"/>
              <a:gd name="connsiteY71" fmla="*/ 819150 h 1326356"/>
              <a:gd name="connsiteX72" fmla="*/ 214313 w 604838"/>
              <a:gd name="connsiteY72" fmla="*/ 769144 h 1326356"/>
              <a:gd name="connsiteX73" fmla="*/ 192882 w 604838"/>
              <a:gd name="connsiteY73" fmla="*/ 723900 h 1326356"/>
              <a:gd name="connsiteX74" fmla="*/ 176213 w 604838"/>
              <a:gd name="connsiteY74" fmla="*/ 681037 h 1326356"/>
              <a:gd name="connsiteX75" fmla="*/ 147638 w 604838"/>
              <a:gd name="connsiteY75" fmla="*/ 581025 h 1326356"/>
              <a:gd name="connsiteX76" fmla="*/ 121444 w 604838"/>
              <a:gd name="connsiteY76" fmla="*/ 509587 h 1326356"/>
              <a:gd name="connsiteX77" fmla="*/ 121444 w 604838"/>
              <a:gd name="connsiteY77" fmla="*/ 481012 h 1326356"/>
              <a:gd name="connsiteX78" fmla="*/ 97632 w 604838"/>
              <a:gd name="connsiteY78" fmla="*/ 454819 h 1326356"/>
              <a:gd name="connsiteX79" fmla="*/ 73819 w 604838"/>
              <a:gd name="connsiteY79" fmla="*/ 431006 h 1326356"/>
              <a:gd name="connsiteX80" fmla="*/ 57150 w 604838"/>
              <a:gd name="connsiteY80" fmla="*/ 392906 h 1326356"/>
              <a:gd name="connsiteX81" fmla="*/ 57150 w 604838"/>
              <a:gd name="connsiteY81" fmla="*/ 359569 h 1326356"/>
              <a:gd name="connsiteX82" fmla="*/ 57150 w 604838"/>
              <a:gd name="connsiteY82" fmla="*/ 340519 h 1326356"/>
              <a:gd name="connsiteX83" fmla="*/ 35719 w 604838"/>
              <a:gd name="connsiteY83" fmla="*/ 288131 h 1326356"/>
              <a:gd name="connsiteX84" fmla="*/ 35719 w 604838"/>
              <a:gd name="connsiteY84" fmla="*/ 250031 h 1326356"/>
              <a:gd name="connsiteX85" fmla="*/ 38100 w 604838"/>
              <a:gd name="connsiteY85" fmla="*/ 171450 h 1326356"/>
              <a:gd name="connsiteX86" fmla="*/ 35719 w 604838"/>
              <a:gd name="connsiteY86" fmla="*/ 130969 h 1326356"/>
              <a:gd name="connsiteX87" fmla="*/ 23813 w 604838"/>
              <a:gd name="connsiteY87" fmla="*/ 100012 h 1326356"/>
              <a:gd name="connsiteX88" fmla="*/ 9525 w 604838"/>
              <a:gd name="connsiteY88" fmla="*/ 69056 h 1326356"/>
              <a:gd name="connsiteX89" fmla="*/ 7144 w 604838"/>
              <a:gd name="connsiteY89" fmla="*/ 28575 h 1326356"/>
              <a:gd name="connsiteX90" fmla="*/ 0 w 604838"/>
              <a:gd name="connsiteY90" fmla="*/ 0 h 1326356"/>
              <a:gd name="connsiteX91" fmla="*/ 216694 w 604838"/>
              <a:gd name="connsiteY91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28625 w 604838"/>
              <a:gd name="connsiteY18" fmla="*/ 683419 h 1326356"/>
              <a:gd name="connsiteX19" fmla="*/ 435769 w 604838"/>
              <a:gd name="connsiteY19" fmla="*/ 704850 h 1326356"/>
              <a:gd name="connsiteX20" fmla="*/ 478632 w 604838"/>
              <a:gd name="connsiteY20" fmla="*/ 762000 h 1326356"/>
              <a:gd name="connsiteX21" fmla="*/ 495300 w 604838"/>
              <a:gd name="connsiteY21" fmla="*/ 778669 h 1326356"/>
              <a:gd name="connsiteX22" fmla="*/ 495300 w 604838"/>
              <a:gd name="connsiteY22" fmla="*/ 807244 h 1326356"/>
              <a:gd name="connsiteX23" fmla="*/ 481013 w 604838"/>
              <a:gd name="connsiteY23" fmla="*/ 826294 h 1326356"/>
              <a:gd name="connsiteX24" fmla="*/ 485775 w 604838"/>
              <a:gd name="connsiteY24" fmla="*/ 883444 h 1326356"/>
              <a:gd name="connsiteX25" fmla="*/ 500063 w 604838"/>
              <a:gd name="connsiteY25" fmla="*/ 914400 h 1326356"/>
              <a:gd name="connsiteX26" fmla="*/ 523875 w 604838"/>
              <a:gd name="connsiteY26" fmla="*/ 931069 h 1326356"/>
              <a:gd name="connsiteX27" fmla="*/ 552450 w 604838"/>
              <a:gd name="connsiteY27" fmla="*/ 969169 h 1326356"/>
              <a:gd name="connsiteX28" fmla="*/ 585788 w 604838"/>
              <a:gd name="connsiteY28" fmla="*/ 1004887 h 1326356"/>
              <a:gd name="connsiteX29" fmla="*/ 583407 w 604838"/>
              <a:gd name="connsiteY29" fmla="*/ 1045369 h 1326356"/>
              <a:gd name="connsiteX30" fmla="*/ 566738 w 604838"/>
              <a:gd name="connsiteY30" fmla="*/ 1069181 h 1326356"/>
              <a:gd name="connsiteX31" fmla="*/ 547688 w 604838"/>
              <a:gd name="connsiteY31" fmla="*/ 1085850 h 1326356"/>
              <a:gd name="connsiteX32" fmla="*/ 547688 w 604838"/>
              <a:gd name="connsiteY32" fmla="*/ 1085850 h 1326356"/>
              <a:gd name="connsiteX33" fmla="*/ 519113 w 604838"/>
              <a:gd name="connsiteY33" fmla="*/ 1097756 h 1326356"/>
              <a:gd name="connsiteX34" fmla="*/ 504825 w 604838"/>
              <a:gd name="connsiteY34" fmla="*/ 1109662 h 1326356"/>
              <a:gd name="connsiteX35" fmla="*/ 521494 w 604838"/>
              <a:gd name="connsiteY35" fmla="*/ 1133475 h 1326356"/>
              <a:gd name="connsiteX36" fmla="*/ 521494 w 604838"/>
              <a:gd name="connsiteY36" fmla="*/ 1133475 h 1326356"/>
              <a:gd name="connsiteX37" fmla="*/ 519113 w 604838"/>
              <a:gd name="connsiteY37" fmla="*/ 1159669 h 1326356"/>
              <a:gd name="connsiteX38" fmla="*/ 533400 w 604838"/>
              <a:gd name="connsiteY38" fmla="*/ 1195387 h 1326356"/>
              <a:gd name="connsiteX39" fmla="*/ 559594 w 604838"/>
              <a:gd name="connsiteY39" fmla="*/ 1204912 h 1326356"/>
              <a:gd name="connsiteX40" fmla="*/ 590550 w 604838"/>
              <a:gd name="connsiteY40" fmla="*/ 1235869 h 1326356"/>
              <a:gd name="connsiteX41" fmla="*/ 604838 w 604838"/>
              <a:gd name="connsiteY41" fmla="*/ 1271587 h 1326356"/>
              <a:gd name="connsiteX42" fmla="*/ 590550 w 604838"/>
              <a:gd name="connsiteY42" fmla="*/ 1307306 h 1326356"/>
              <a:gd name="connsiteX43" fmla="*/ 533400 w 604838"/>
              <a:gd name="connsiteY43" fmla="*/ 1323975 h 1326356"/>
              <a:gd name="connsiteX44" fmla="*/ 476250 w 604838"/>
              <a:gd name="connsiteY44" fmla="*/ 1326356 h 1326356"/>
              <a:gd name="connsiteX45" fmla="*/ 426244 w 604838"/>
              <a:gd name="connsiteY45" fmla="*/ 1316831 h 1326356"/>
              <a:gd name="connsiteX46" fmla="*/ 411957 w 604838"/>
              <a:gd name="connsiteY46" fmla="*/ 1283494 h 1326356"/>
              <a:gd name="connsiteX47" fmla="*/ 407194 w 604838"/>
              <a:gd name="connsiteY47" fmla="*/ 1233487 h 1326356"/>
              <a:gd name="connsiteX48" fmla="*/ 409575 w 604838"/>
              <a:gd name="connsiteY48" fmla="*/ 1195387 h 1326356"/>
              <a:gd name="connsiteX49" fmla="*/ 409575 w 604838"/>
              <a:gd name="connsiteY49" fmla="*/ 1195387 h 1326356"/>
              <a:gd name="connsiteX50" fmla="*/ 388144 w 604838"/>
              <a:gd name="connsiteY50" fmla="*/ 1162050 h 1326356"/>
              <a:gd name="connsiteX51" fmla="*/ 361950 w 604838"/>
              <a:gd name="connsiteY51" fmla="*/ 1157287 h 1326356"/>
              <a:gd name="connsiteX52" fmla="*/ 347663 w 604838"/>
              <a:gd name="connsiteY52" fmla="*/ 1131094 h 1326356"/>
              <a:gd name="connsiteX53" fmla="*/ 376238 w 604838"/>
              <a:gd name="connsiteY53" fmla="*/ 1133475 h 1326356"/>
              <a:gd name="connsiteX54" fmla="*/ 371475 w 604838"/>
              <a:gd name="connsiteY54" fmla="*/ 1109662 h 1326356"/>
              <a:gd name="connsiteX55" fmla="*/ 364332 w 604838"/>
              <a:gd name="connsiteY55" fmla="*/ 1095375 h 1326356"/>
              <a:gd name="connsiteX56" fmla="*/ 354807 w 604838"/>
              <a:gd name="connsiteY56" fmla="*/ 1092994 h 1326356"/>
              <a:gd name="connsiteX57" fmla="*/ 340519 w 604838"/>
              <a:gd name="connsiteY57" fmla="*/ 1109662 h 1326356"/>
              <a:gd name="connsiteX58" fmla="*/ 321469 w 604838"/>
              <a:gd name="connsiteY58" fmla="*/ 1088231 h 1326356"/>
              <a:gd name="connsiteX59" fmla="*/ 300038 w 604838"/>
              <a:gd name="connsiteY59" fmla="*/ 1059656 h 1326356"/>
              <a:gd name="connsiteX60" fmla="*/ 304800 w 604838"/>
              <a:gd name="connsiteY60" fmla="*/ 1040606 h 1326356"/>
              <a:gd name="connsiteX61" fmla="*/ 314325 w 604838"/>
              <a:gd name="connsiteY61" fmla="*/ 1038225 h 1326356"/>
              <a:gd name="connsiteX62" fmla="*/ 333375 w 604838"/>
              <a:gd name="connsiteY62" fmla="*/ 1064419 h 1326356"/>
              <a:gd name="connsiteX63" fmla="*/ 350044 w 604838"/>
              <a:gd name="connsiteY63" fmla="*/ 1071562 h 1326356"/>
              <a:gd name="connsiteX64" fmla="*/ 350044 w 604838"/>
              <a:gd name="connsiteY64" fmla="*/ 1071562 h 1326356"/>
              <a:gd name="connsiteX65" fmla="*/ 345282 w 604838"/>
              <a:gd name="connsiteY65" fmla="*/ 1026319 h 1326356"/>
              <a:gd name="connsiteX66" fmla="*/ 328613 w 604838"/>
              <a:gd name="connsiteY66" fmla="*/ 1014412 h 1326356"/>
              <a:gd name="connsiteX67" fmla="*/ 309563 w 604838"/>
              <a:gd name="connsiteY67" fmla="*/ 1000125 h 1326356"/>
              <a:gd name="connsiteX68" fmla="*/ 309563 w 604838"/>
              <a:gd name="connsiteY68" fmla="*/ 1000125 h 1326356"/>
              <a:gd name="connsiteX69" fmla="*/ 295275 w 604838"/>
              <a:gd name="connsiteY69" fmla="*/ 959644 h 1326356"/>
              <a:gd name="connsiteX70" fmla="*/ 290513 w 604838"/>
              <a:gd name="connsiteY70" fmla="*/ 909637 h 1326356"/>
              <a:gd name="connsiteX71" fmla="*/ 247650 w 604838"/>
              <a:gd name="connsiteY71" fmla="*/ 881062 h 1326356"/>
              <a:gd name="connsiteX72" fmla="*/ 235744 w 604838"/>
              <a:gd name="connsiteY72" fmla="*/ 819150 h 1326356"/>
              <a:gd name="connsiteX73" fmla="*/ 214313 w 604838"/>
              <a:gd name="connsiteY73" fmla="*/ 769144 h 1326356"/>
              <a:gd name="connsiteX74" fmla="*/ 192882 w 604838"/>
              <a:gd name="connsiteY74" fmla="*/ 723900 h 1326356"/>
              <a:gd name="connsiteX75" fmla="*/ 176213 w 604838"/>
              <a:gd name="connsiteY75" fmla="*/ 681037 h 1326356"/>
              <a:gd name="connsiteX76" fmla="*/ 147638 w 604838"/>
              <a:gd name="connsiteY76" fmla="*/ 581025 h 1326356"/>
              <a:gd name="connsiteX77" fmla="*/ 121444 w 604838"/>
              <a:gd name="connsiteY77" fmla="*/ 509587 h 1326356"/>
              <a:gd name="connsiteX78" fmla="*/ 121444 w 604838"/>
              <a:gd name="connsiteY78" fmla="*/ 481012 h 1326356"/>
              <a:gd name="connsiteX79" fmla="*/ 97632 w 604838"/>
              <a:gd name="connsiteY79" fmla="*/ 454819 h 1326356"/>
              <a:gd name="connsiteX80" fmla="*/ 73819 w 604838"/>
              <a:gd name="connsiteY80" fmla="*/ 431006 h 1326356"/>
              <a:gd name="connsiteX81" fmla="*/ 57150 w 604838"/>
              <a:gd name="connsiteY81" fmla="*/ 392906 h 1326356"/>
              <a:gd name="connsiteX82" fmla="*/ 57150 w 604838"/>
              <a:gd name="connsiteY82" fmla="*/ 359569 h 1326356"/>
              <a:gd name="connsiteX83" fmla="*/ 57150 w 604838"/>
              <a:gd name="connsiteY83" fmla="*/ 340519 h 1326356"/>
              <a:gd name="connsiteX84" fmla="*/ 35719 w 604838"/>
              <a:gd name="connsiteY84" fmla="*/ 288131 h 1326356"/>
              <a:gd name="connsiteX85" fmla="*/ 35719 w 604838"/>
              <a:gd name="connsiteY85" fmla="*/ 250031 h 1326356"/>
              <a:gd name="connsiteX86" fmla="*/ 38100 w 604838"/>
              <a:gd name="connsiteY86" fmla="*/ 171450 h 1326356"/>
              <a:gd name="connsiteX87" fmla="*/ 35719 w 604838"/>
              <a:gd name="connsiteY87" fmla="*/ 130969 h 1326356"/>
              <a:gd name="connsiteX88" fmla="*/ 23813 w 604838"/>
              <a:gd name="connsiteY88" fmla="*/ 100012 h 1326356"/>
              <a:gd name="connsiteX89" fmla="*/ 9525 w 604838"/>
              <a:gd name="connsiteY89" fmla="*/ 69056 h 1326356"/>
              <a:gd name="connsiteX90" fmla="*/ 7144 w 604838"/>
              <a:gd name="connsiteY90" fmla="*/ 28575 h 1326356"/>
              <a:gd name="connsiteX91" fmla="*/ 0 w 604838"/>
              <a:gd name="connsiteY91" fmla="*/ 0 h 1326356"/>
              <a:gd name="connsiteX92" fmla="*/ 216694 w 604838"/>
              <a:gd name="connsiteY92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28625 w 604838"/>
              <a:gd name="connsiteY18" fmla="*/ 683419 h 1326356"/>
              <a:gd name="connsiteX19" fmla="*/ 435769 w 604838"/>
              <a:gd name="connsiteY19" fmla="*/ 704850 h 1326356"/>
              <a:gd name="connsiteX20" fmla="*/ 478632 w 604838"/>
              <a:gd name="connsiteY20" fmla="*/ 762000 h 1326356"/>
              <a:gd name="connsiteX21" fmla="*/ 495300 w 604838"/>
              <a:gd name="connsiteY21" fmla="*/ 778669 h 1326356"/>
              <a:gd name="connsiteX22" fmla="*/ 495300 w 604838"/>
              <a:gd name="connsiteY22" fmla="*/ 807244 h 1326356"/>
              <a:gd name="connsiteX23" fmla="*/ 481013 w 604838"/>
              <a:gd name="connsiteY23" fmla="*/ 826294 h 1326356"/>
              <a:gd name="connsiteX24" fmla="*/ 485775 w 604838"/>
              <a:gd name="connsiteY24" fmla="*/ 883444 h 1326356"/>
              <a:gd name="connsiteX25" fmla="*/ 500063 w 604838"/>
              <a:gd name="connsiteY25" fmla="*/ 914400 h 1326356"/>
              <a:gd name="connsiteX26" fmla="*/ 523875 w 604838"/>
              <a:gd name="connsiteY26" fmla="*/ 931069 h 1326356"/>
              <a:gd name="connsiteX27" fmla="*/ 552450 w 604838"/>
              <a:gd name="connsiteY27" fmla="*/ 969169 h 1326356"/>
              <a:gd name="connsiteX28" fmla="*/ 585788 w 604838"/>
              <a:gd name="connsiteY28" fmla="*/ 1004887 h 1326356"/>
              <a:gd name="connsiteX29" fmla="*/ 583407 w 604838"/>
              <a:gd name="connsiteY29" fmla="*/ 1045369 h 1326356"/>
              <a:gd name="connsiteX30" fmla="*/ 566738 w 604838"/>
              <a:gd name="connsiteY30" fmla="*/ 1069181 h 1326356"/>
              <a:gd name="connsiteX31" fmla="*/ 547688 w 604838"/>
              <a:gd name="connsiteY31" fmla="*/ 1085850 h 1326356"/>
              <a:gd name="connsiteX32" fmla="*/ 550069 w 604838"/>
              <a:gd name="connsiteY32" fmla="*/ 1102519 h 1326356"/>
              <a:gd name="connsiteX33" fmla="*/ 519113 w 604838"/>
              <a:gd name="connsiteY33" fmla="*/ 1097756 h 1326356"/>
              <a:gd name="connsiteX34" fmla="*/ 504825 w 604838"/>
              <a:gd name="connsiteY34" fmla="*/ 1109662 h 1326356"/>
              <a:gd name="connsiteX35" fmla="*/ 521494 w 604838"/>
              <a:gd name="connsiteY35" fmla="*/ 1133475 h 1326356"/>
              <a:gd name="connsiteX36" fmla="*/ 521494 w 604838"/>
              <a:gd name="connsiteY36" fmla="*/ 1133475 h 1326356"/>
              <a:gd name="connsiteX37" fmla="*/ 519113 w 604838"/>
              <a:gd name="connsiteY37" fmla="*/ 1159669 h 1326356"/>
              <a:gd name="connsiteX38" fmla="*/ 533400 w 604838"/>
              <a:gd name="connsiteY38" fmla="*/ 1195387 h 1326356"/>
              <a:gd name="connsiteX39" fmla="*/ 559594 w 604838"/>
              <a:gd name="connsiteY39" fmla="*/ 1204912 h 1326356"/>
              <a:gd name="connsiteX40" fmla="*/ 590550 w 604838"/>
              <a:gd name="connsiteY40" fmla="*/ 1235869 h 1326356"/>
              <a:gd name="connsiteX41" fmla="*/ 604838 w 604838"/>
              <a:gd name="connsiteY41" fmla="*/ 1271587 h 1326356"/>
              <a:gd name="connsiteX42" fmla="*/ 590550 w 604838"/>
              <a:gd name="connsiteY42" fmla="*/ 1307306 h 1326356"/>
              <a:gd name="connsiteX43" fmla="*/ 533400 w 604838"/>
              <a:gd name="connsiteY43" fmla="*/ 1323975 h 1326356"/>
              <a:gd name="connsiteX44" fmla="*/ 476250 w 604838"/>
              <a:gd name="connsiteY44" fmla="*/ 1326356 h 1326356"/>
              <a:gd name="connsiteX45" fmla="*/ 426244 w 604838"/>
              <a:gd name="connsiteY45" fmla="*/ 1316831 h 1326356"/>
              <a:gd name="connsiteX46" fmla="*/ 411957 w 604838"/>
              <a:gd name="connsiteY46" fmla="*/ 1283494 h 1326356"/>
              <a:gd name="connsiteX47" fmla="*/ 407194 w 604838"/>
              <a:gd name="connsiteY47" fmla="*/ 1233487 h 1326356"/>
              <a:gd name="connsiteX48" fmla="*/ 409575 w 604838"/>
              <a:gd name="connsiteY48" fmla="*/ 1195387 h 1326356"/>
              <a:gd name="connsiteX49" fmla="*/ 409575 w 604838"/>
              <a:gd name="connsiteY49" fmla="*/ 1195387 h 1326356"/>
              <a:gd name="connsiteX50" fmla="*/ 388144 w 604838"/>
              <a:gd name="connsiteY50" fmla="*/ 1162050 h 1326356"/>
              <a:gd name="connsiteX51" fmla="*/ 361950 w 604838"/>
              <a:gd name="connsiteY51" fmla="*/ 1157287 h 1326356"/>
              <a:gd name="connsiteX52" fmla="*/ 347663 w 604838"/>
              <a:gd name="connsiteY52" fmla="*/ 1131094 h 1326356"/>
              <a:gd name="connsiteX53" fmla="*/ 376238 w 604838"/>
              <a:gd name="connsiteY53" fmla="*/ 1133475 h 1326356"/>
              <a:gd name="connsiteX54" fmla="*/ 371475 w 604838"/>
              <a:gd name="connsiteY54" fmla="*/ 1109662 h 1326356"/>
              <a:gd name="connsiteX55" fmla="*/ 364332 w 604838"/>
              <a:gd name="connsiteY55" fmla="*/ 1095375 h 1326356"/>
              <a:gd name="connsiteX56" fmla="*/ 354807 w 604838"/>
              <a:gd name="connsiteY56" fmla="*/ 1092994 h 1326356"/>
              <a:gd name="connsiteX57" fmla="*/ 340519 w 604838"/>
              <a:gd name="connsiteY57" fmla="*/ 1109662 h 1326356"/>
              <a:gd name="connsiteX58" fmla="*/ 321469 w 604838"/>
              <a:gd name="connsiteY58" fmla="*/ 1088231 h 1326356"/>
              <a:gd name="connsiteX59" fmla="*/ 300038 w 604838"/>
              <a:gd name="connsiteY59" fmla="*/ 1059656 h 1326356"/>
              <a:gd name="connsiteX60" fmla="*/ 304800 w 604838"/>
              <a:gd name="connsiteY60" fmla="*/ 1040606 h 1326356"/>
              <a:gd name="connsiteX61" fmla="*/ 314325 w 604838"/>
              <a:gd name="connsiteY61" fmla="*/ 1038225 h 1326356"/>
              <a:gd name="connsiteX62" fmla="*/ 333375 w 604838"/>
              <a:gd name="connsiteY62" fmla="*/ 1064419 h 1326356"/>
              <a:gd name="connsiteX63" fmla="*/ 350044 w 604838"/>
              <a:gd name="connsiteY63" fmla="*/ 1071562 h 1326356"/>
              <a:gd name="connsiteX64" fmla="*/ 350044 w 604838"/>
              <a:gd name="connsiteY64" fmla="*/ 1071562 h 1326356"/>
              <a:gd name="connsiteX65" fmla="*/ 345282 w 604838"/>
              <a:gd name="connsiteY65" fmla="*/ 1026319 h 1326356"/>
              <a:gd name="connsiteX66" fmla="*/ 328613 w 604838"/>
              <a:gd name="connsiteY66" fmla="*/ 1014412 h 1326356"/>
              <a:gd name="connsiteX67" fmla="*/ 309563 w 604838"/>
              <a:gd name="connsiteY67" fmla="*/ 1000125 h 1326356"/>
              <a:gd name="connsiteX68" fmla="*/ 309563 w 604838"/>
              <a:gd name="connsiteY68" fmla="*/ 1000125 h 1326356"/>
              <a:gd name="connsiteX69" fmla="*/ 295275 w 604838"/>
              <a:gd name="connsiteY69" fmla="*/ 959644 h 1326356"/>
              <a:gd name="connsiteX70" fmla="*/ 290513 w 604838"/>
              <a:gd name="connsiteY70" fmla="*/ 909637 h 1326356"/>
              <a:gd name="connsiteX71" fmla="*/ 247650 w 604838"/>
              <a:gd name="connsiteY71" fmla="*/ 881062 h 1326356"/>
              <a:gd name="connsiteX72" fmla="*/ 235744 w 604838"/>
              <a:gd name="connsiteY72" fmla="*/ 819150 h 1326356"/>
              <a:gd name="connsiteX73" fmla="*/ 214313 w 604838"/>
              <a:gd name="connsiteY73" fmla="*/ 769144 h 1326356"/>
              <a:gd name="connsiteX74" fmla="*/ 192882 w 604838"/>
              <a:gd name="connsiteY74" fmla="*/ 723900 h 1326356"/>
              <a:gd name="connsiteX75" fmla="*/ 176213 w 604838"/>
              <a:gd name="connsiteY75" fmla="*/ 681037 h 1326356"/>
              <a:gd name="connsiteX76" fmla="*/ 147638 w 604838"/>
              <a:gd name="connsiteY76" fmla="*/ 581025 h 1326356"/>
              <a:gd name="connsiteX77" fmla="*/ 121444 w 604838"/>
              <a:gd name="connsiteY77" fmla="*/ 509587 h 1326356"/>
              <a:gd name="connsiteX78" fmla="*/ 121444 w 604838"/>
              <a:gd name="connsiteY78" fmla="*/ 481012 h 1326356"/>
              <a:gd name="connsiteX79" fmla="*/ 97632 w 604838"/>
              <a:gd name="connsiteY79" fmla="*/ 454819 h 1326356"/>
              <a:gd name="connsiteX80" fmla="*/ 73819 w 604838"/>
              <a:gd name="connsiteY80" fmla="*/ 431006 h 1326356"/>
              <a:gd name="connsiteX81" fmla="*/ 57150 w 604838"/>
              <a:gd name="connsiteY81" fmla="*/ 392906 h 1326356"/>
              <a:gd name="connsiteX82" fmla="*/ 57150 w 604838"/>
              <a:gd name="connsiteY82" fmla="*/ 359569 h 1326356"/>
              <a:gd name="connsiteX83" fmla="*/ 57150 w 604838"/>
              <a:gd name="connsiteY83" fmla="*/ 340519 h 1326356"/>
              <a:gd name="connsiteX84" fmla="*/ 35719 w 604838"/>
              <a:gd name="connsiteY84" fmla="*/ 288131 h 1326356"/>
              <a:gd name="connsiteX85" fmla="*/ 35719 w 604838"/>
              <a:gd name="connsiteY85" fmla="*/ 250031 h 1326356"/>
              <a:gd name="connsiteX86" fmla="*/ 38100 w 604838"/>
              <a:gd name="connsiteY86" fmla="*/ 171450 h 1326356"/>
              <a:gd name="connsiteX87" fmla="*/ 35719 w 604838"/>
              <a:gd name="connsiteY87" fmla="*/ 130969 h 1326356"/>
              <a:gd name="connsiteX88" fmla="*/ 23813 w 604838"/>
              <a:gd name="connsiteY88" fmla="*/ 100012 h 1326356"/>
              <a:gd name="connsiteX89" fmla="*/ 9525 w 604838"/>
              <a:gd name="connsiteY89" fmla="*/ 69056 h 1326356"/>
              <a:gd name="connsiteX90" fmla="*/ 7144 w 604838"/>
              <a:gd name="connsiteY90" fmla="*/ 28575 h 1326356"/>
              <a:gd name="connsiteX91" fmla="*/ 0 w 604838"/>
              <a:gd name="connsiteY91" fmla="*/ 0 h 1326356"/>
              <a:gd name="connsiteX92" fmla="*/ 216694 w 604838"/>
              <a:gd name="connsiteY92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28625 w 604838"/>
              <a:gd name="connsiteY18" fmla="*/ 683419 h 1326356"/>
              <a:gd name="connsiteX19" fmla="*/ 435769 w 604838"/>
              <a:gd name="connsiteY19" fmla="*/ 704850 h 1326356"/>
              <a:gd name="connsiteX20" fmla="*/ 478632 w 604838"/>
              <a:gd name="connsiteY20" fmla="*/ 762000 h 1326356"/>
              <a:gd name="connsiteX21" fmla="*/ 495300 w 604838"/>
              <a:gd name="connsiteY21" fmla="*/ 778669 h 1326356"/>
              <a:gd name="connsiteX22" fmla="*/ 495300 w 604838"/>
              <a:gd name="connsiteY22" fmla="*/ 807244 h 1326356"/>
              <a:gd name="connsiteX23" fmla="*/ 481013 w 604838"/>
              <a:gd name="connsiteY23" fmla="*/ 826294 h 1326356"/>
              <a:gd name="connsiteX24" fmla="*/ 485775 w 604838"/>
              <a:gd name="connsiteY24" fmla="*/ 883444 h 1326356"/>
              <a:gd name="connsiteX25" fmla="*/ 500063 w 604838"/>
              <a:gd name="connsiteY25" fmla="*/ 914400 h 1326356"/>
              <a:gd name="connsiteX26" fmla="*/ 523875 w 604838"/>
              <a:gd name="connsiteY26" fmla="*/ 931069 h 1326356"/>
              <a:gd name="connsiteX27" fmla="*/ 552450 w 604838"/>
              <a:gd name="connsiteY27" fmla="*/ 969169 h 1326356"/>
              <a:gd name="connsiteX28" fmla="*/ 585788 w 604838"/>
              <a:gd name="connsiteY28" fmla="*/ 1004887 h 1326356"/>
              <a:gd name="connsiteX29" fmla="*/ 583407 w 604838"/>
              <a:gd name="connsiteY29" fmla="*/ 1045369 h 1326356"/>
              <a:gd name="connsiteX30" fmla="*/ 566738 w 604838"/>
              <a:gd name="connsiteY30" fmla="*/ 1069181 h 1326356"/>
              <a:gd name="connsiteX31" fmla="*/ 547688 w 604838"/>
              <a:gd name="connsiteY31" fmla="*/ 1085850 h 1326356"/>
              <a:gd name="connsiteX32" fmla="*/ 550069 w 604838"/>
              <a:gd name="connsiteY32" fmla="*/ 1102519 h 1326356"/>
              <a:gd name="connsiteX33" fmla="*/ 519113 w 604838"/>
              <a:gd name="connsiteY33" fmla="*/ 1097756 h 1326356"/>
              <a:gd name="connsiteX34" fmla="*/ 504825 w 604838"/>
              <a:gd name="connsiteY34" fmla="*/ 1109662 h 1326356"/>
              <a:gd name="connsiteX35" fmla="*/ 521494 w 604838"/>
              <a:gd name="connsiteY35" fmla="*/ 1133475 h 1326356"/>
              <a:gd name="connsiteX36" fmla="*/ 521494 w 604838"/>
              <a:gd name="connsiteY36" fmla="*/ 1133475 h 1326356"/>
              <a:gd name="connsiteX37" fmla="*/ 519113 w 604838"/>
              <a:gd name="connsiteY37" fmla="*/ 1159669 h 1326356"/>
              <a:gd name="connsiteX38" fmla="*/ 533400 w 604838"/>
              <a:gd name="connsiteY38" fmla="*/ 1195387 h 1326356"/>
              <a:gd name="connsiteX39" fmla="*/ 559594 w 604838"/>
              <a:gd name="connsiteY39" fmla="*/ 1204912 h 1326356"/>
              <a:gd name="connsiteX40" fmla="*/ 590550 w 604838"/>
              <a:gd name="connsiteY40" fmla="*/ 1235869 h 1326356"/>
              <a:gd name="connsiteX41" fmla="*/ 604838 w 604838"/>
              <a:gd name="connsiteY41" fmla="*/ 1271587 h 1326356"/>
              <a:gd name="connsiteX42" fmla="*/ 590550 w 604838"/>
              <a:gd name="connsiteY42" fmla="*/ 1307306 h 1326356"/>
              <a:gd name="connsiteX43" fmla="*/ 533400 w 604838"/>
              <a:gd name="connsiteY43" fmla="*/ 1323975 h 1326356"/>
              <a:gd name="connsiteX44" fmla="*/ 476250 w 604838"/>
              <a:gd name="connsiteY44" fmla="*/ 1326356 h 1326356"/>
              <a:gd name="connsiteX45" fmla="*/ 426244 w 604838"/>
              <a:gd name="connsiteY45" fmla="*/ 1316831 h 1326356"/>
              <a:gd name="connsiteX46" fmla="*/ 411957 w 604838"/>
              <a:gd name="connsiteY46" fmla="*/ 1283494 h 1326356"/>
              <a:gd name="connsiteX47" fmla="*/ 407194 w 604838"/>
              <a:gd name="connsiteY47" fmla="*/ 1233487 h 1326356"/>
              <a:gd name="connsiteX48" fmla="*/ 409575 w 604838"/>
              <a:gd name="connsiteY48" fmla="*/ 1195387 h 1326356"/>
              <a:gd name="connsiteX49" fmla="*/ 409575 w 604838"/>
              <a:gd name="connsiteY49" fmla="*/ 1195387 h 1326356"/>
              <a:gd name="connsiteX50" fmla="*/ 388144 w 604838"/>
              <a:gd name="connsiteY50" fmla="*/ 1162050 h 1326356"/>
              <a:gd name="connsiteX51" fmla="*/ 361950 w 604838"/>
              <a:gd name="connsiteY51" fmla="*/ 1157287 h 1326356"/>
              <a:gd name="connsiteX52" fmla="*/ 347663 w 604838"/>
              <a:gd name="connsiteY52" fmla="*/ 1131094 h 1326356"/>
              <a:gd name="connsiteX53" fmla="*/ 376238 w 604838"/>
              <a:gd name="connsiteY53" fmla="*/ 1133475 h 1326356"/>
              <a:gd name="connsiteX54" fmla="*/ 371475 w 604838"/>
              <a:gd name="connsiteY54" fmla="*/ 1109662 h 1326356"/>
              <a:gd name="connsiteX55" fmla="*/ 364332 w 604838"/>
              <a:gd name="connsiteY55" fmla="*/ 1095375 h 1326356"/>
              <a:gd name="connsiteX56" fmla="*/ 354807 w 604838"/>
              <a:gd name="connsiteY56" fmla="*/ 1092994 h 1326356"/>
              <a:gd name="connsiteX57" fmla="*/ 340519 w 604838"/>
              <a:gd name="connsiteY57" fmla="*/ 1109662 h 1326356"/>
              <a:gd name="connsiteX58" fmla="*/ 321469 w 604838"/>
              <a:gd name="connsiteY58" fmla="*/ 1088231 h 1326356"/>
              <a:gd name="connsiteX59" fmla="*/ 300038 w 604838"/>
              <a:gd name="connsiteY59" fmla="*/ 1059656 h 1326356"/>
              <a:gd name="connsiteX60" fmla="*/ 304800 w 604838"/>
              <a:gd name="connsiteY60" fmla="*/ 1040606 h 1326356"/>
              <a:gd name="connsiteX61" fmla="*/ 314325 w 604838"/>
              <a:gd name="connsiteY61" fmla="*/ 1038225 h 1326356"/>
              <a:gd name="connsiteX62" fmla="*/ 333375 w 604838"/>
              <a:gd name="connsiteY62" fmla="*/ 1064419 h 1326356"/>
              <a:gd name="connsiteX63" fmla="*/ 350044 w 604838"/>
              <a:gd name="connsiteY63" fmla="*/ 1071562 h 1326356"/>
              <a:gd name="connsiteX64" fmla="*/ 350044 w 604838"/>
              <a:gd name="connsiteY64" fmla="*/ 1071562 h 1326356"/>
              <a:gd name="connsiteX65" fmla="*/ 345282 w 604838"/>
              <a:gd name="connsiteY65" fmla="*/ 1026319 h 1326356"/>
              <a:gd name="connsiteX66" fmla="*/ 328613 w 604838"/>
              <a:gd name="connsiteY66" fmla="*/ 1014412 h 1326356"/>
              <a:gd name="connsiteX67" fmla="*/ 309563 w 604838"/>
              <a:gd name="connsiteY67" fmla="*/ 1000125 h 1326356"/>
              <a:gd name="connsiteX68" fmla="*/ 309563 w 604838"/>
              <a:gd name="connsiteY68" fmla="*/ 1000125 h 1326356"/>
              <a:gd name="connsiteX69" fmla="*/ 295275 w 604838"/>
              <a:gd name="connsiteY69" fmla="*/ 959644 h 1326356"/>
              <a:gd name="connsiteX70" fmla="*/ 290513 w 604838"/>
              <a:gd name="connsiteY70" fmla="*/ 909637 h 1326356"/>
              <a:gd name="connsiteX71" fmla="*/ 247650 w 604838"/>
              <a:gd name="connsiteY71" fmla="*/ 881062 h 1326356"/>
              <a:gd name="connsiteX72" fmla="*/ 235744 w 604838"/>
              <a:gd name="connsiteY72" fmla="*/ 819150 h 1326356"/>
              <a:gd name="connsiteX73" fmla="*/ 214313 w 604838"/>
              <a:gd name="connsiteY73" fmla="*/ 769144 h 1326356"/>
              <a:gd name="connsiteX74" fmla="*/ 192882 w 604838"/>
              <a:gd name="connsiteY74" fmla="*/ 723900 h 1326356"/>
              <a:gd name="connsiteX75" fmla="*/ 176213 w 604838"/>
              <a:gd name="connsiteY75" fmla="*/ 681037 h 1326356"/>
              <a:gd name="connsiteX76" fmla="*/ 166688 w 604838"/>
              <a:gd name="connsiteY76" fmla="*/ 635794 h 1326356"/>
              <a:gd name="connsiteX77" fmla="*/ 147638 w 604838"/>
              <a:gd name="connsiteY77" fmla="*/ 581025 h 1326356"/>
              <a:gd name="connsiteX78" fmla="*/ 121444 w 604838"/>
              <a:gd name="connsiteY78" fmla="*/ 509587 h 1326356"/>
              <a:gd name="connsiteX79" fmla="*/ 121444 w 604838"/>
              <a:gd name="connsiteY79" fmla="*/ 481012 h 1326356"/>
              <a:gd name="connsiteX80" fmla="*/ 97632 w 604838"/>
              <a:gd name="connsiteY80" fmla="*/ 454819 h 1326356"/>
              <a:gd name="connsiteX81" fmla="*/ 73819 w 604838"/>
              <a:gd name="connsiteY81" fmla="*/ 431006 h 1326356"/>
              <a:gd name="connsiteX82" fmla="*/ 57150 w 604838"/>
              <a:gd name="connsiteY82" fmla="*/ 392906 h 1326356"/>
              <a:gd name="connsiteX83" fmla="*/ 57150 w 604838"/>
              <a:gd name="connsiteY83" fmla="*/ 359569 h 1326356"/>
              <a:gd name="connsiteX84" fmla="*/ 57150 w 604838"/>
              <a:gd name="connsiteY84" fmla="*/ 340519 h 1326356"/>
              <a:gd name="connsiteX85" fmla="*/ 35719 w 604838"/>
              <a:gd name="connsiteY85" fmla="*/ 288131 h 1326356"/>
              <a:gd name="connsiteX86" fmla="*/ 35719 w 604838"/>
              <a:gd name="connsiteY86" fmla="*/ 250031 h 1326356"/>
              <a:gd name="connsiteX87" fmla="*/ 38100 w 604838"/>
              <a:gd name="connsiteY87" fmla="*/ 171450 h 1326356"/>
              <a:gd name="connsiteX88" fmla="*/ 35719 w 604838"/>
              <a:gd name="connsiteY88" fmla="*/ 130969 h 1326356"/>
              <a:gd name="connsiteX89" fmla="*/ 23813 w 604838"/>
              <a:gd name="connsiteY89" fmla="*/ 100012 h 1326356"/>
              <a:gd name="connsiteX90" fmla="*/ 9525 w 604838"/>
              <a:gd name="connsiteY90" fmla="*/ 69056 h 1326356"/>
              <a:gd name="connsiteX91" fmla="*/ 7144 w 604838"/>
              <a:gd name="connsiteY91" fmla="*/ 28575 h 1326356"/>
              <a:gd name="connsiteX92" fmla="*/ 0 w 604838"/>
              <a:gd name="connsiteY92" fmla="*/ 0 h 1326356"/>
              <a:gd name="connsiteX93" fmla="*/ 216694 w 604838"/>
              <a:gd name="connsiteY93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28625 w 604838"/>
              <a:gd name="connsiteY18" fmla="*/ 683419 h 1326356"/>
              <a:gd name="connsiteX19" fmla="*/ 435769 w 604838"/>
              <a:gd name="connsiteY19" fmla="*/ 704850 h 1326356"/>
              <a:gd name="connsiteX20" fmla="*/ 478632 w 604838"/>
              <a:gd name="connsiteY20" fmla="*/ 762000 h 1326356"/>
              <a:gd name="connsiteX21" fmla="*/ 495300 w 604838"/>
              <a:gd name="connsiteY21" fmla="*/ 778669 h 1326356"/>
              <a:gd name="connsiteX22" fmla="*/ 495300 w 604838"/>
              <a:gd name="connsiteY22" fmla="*/ 807244 h 1326356"/>
              <a:gd name="connsiteX23" fmla="*/ 481013 w 604838"/>
              <a:gd name="connsiteY23" fmla="*/ 826294 h 1326356"/>
              <a:gd name="connsiteX24" fmla="*/ 485775 w 604838"/>
              <a:gd name="connsiteY24" fmla="*/ 883444 h 1326356"/>
              <a:gd name="connsiteX25" fmla="*/ 500063 w 604838"/>
              <a:gd name="connsiteY25" fmla="*/ 914400 h 1326356"/>
              <a:gd name="connsiteX26" fmla="*/ 523875 w 604838"/>
              <a:gd name="connsiteY26" fmla="*/ 931069 h 1326356"/>
              <a:gd name="connsiteX27" fmla="*/ 552450 w 604838"/>
              <a:gd name="connsiteY27" fmla="*/ 969169 h 1326356"/>
              <a:gd name="connsiteX28" fmla="*/ 585788 w 604838"/>
              <a:gd name="connsiteY28" fmla="*/ 1004887 h 1326356"/>
              <a:gd name="connsiteX29" fmla="*/ 583407 w 604838"/>
              <a:gd name="connsiteY29" fmla="*/ 1045369 h 1326356"/>
              <a:gd name="connsiteX30" fmla="*/ 566738 w 604838"/>
              <a:gd name="connsiteY30" fmla="*/ 1069181 h 1326356"/>
              <a:gd name="connsiteX31" fmla="*/ 547688 w 604838"/>
              <a:gd name="connsiteY31" fmla="*/ 1085850 h 1326356"/>
              <a:gd name="connsiteX32" fmla="*/ 550069 w 604838"/>
              <a:gd name="connsiteY32" fmla="*/ 1102519 h 1326356"/>
              <a:gd name="connsiteX33" fmla="*/ 519113 w 604838"/>
              <a:gd name="connsiteY33" fmla="*/ 1097756 h 1326356"/>
              <a:gd name="connsiteX34" fmla="*/ 504825 w 604838"/>
              <a:gd name="connsiteY34" fmla="*/ 1109662 h 1326356"/>
              <a:gd name="connsiteX35" fmla="*/ 521494 w 604838"/>
              <a:gd name="connsiteY35" fmla="*/ 1133475 h 1326356"/>
              <a:gd name="connsiteX36" fmla="*/ 521494 w 604838"/>
              <a:gd name="connsiteY36" fmla="*/ 1133475 h 1326356"/>
              <a:gd name="connsiteX37" fmla="*/ 519113 w 604838"/>
              <a:gd name="connsiteY37" fmla="*/ 1159669 h 1326356"/>
              <a:gd name="connsiteX38" fmla="*/ 533400 w 604838"/>
              <a:gd name="connsiteY38" fmla="*/ 1195387 h 1326356"/>
              <a:gd name="connsiteX39" fmla="*/ 559594 w 604838"/>
              <a:gd name="connsiteY39" fmla="*/ 1204912 h 1326356"/>
              <a:gd name="connsiteX40" fmla="*/ 590550 w 604838"/>
              <a:gd name="connsiteY40" fmla="*/ 1235869 h 1326356"/>
              <a:gd name="connsiteX41" fmla="*/ 604838 w 604838"/>
              <a:gd name="connsiteY41" fmla="*/ 1271587 h 1326356"/>
              <a:gd name="connsiteX42" fmla="*/ 590550 w 604838"/>
              <a:gd name="connsiteY42" fmla="*/ 1307306 h 1326356"/>
              <a:gd name="connsiteX43" fmla="*/ 533400 w 604838"/>
              <a:gd name="connsiteY43" fmla="*/ 1323975 h 1326356"/>
              <a:gd name="connsiteX44" fmla="*/ 476250 w 604838"/>
              <a:gd name="connsiteY44" fmla="*/ 1326356 h 1326356"/>
              <a:gd name="connsiteX45" fmla="*/ 426244 w 604838"/>
              <a:gd name="connsiteY45" fmla="*/ 1316831 h 1326356"/>
              <a:gd name="connsiteX46" fmla="*/ 411957 w 604838"/>
              <a:gd name="connsiteY46" fmla="*/ 1283494 h 1326356"/>
              <a:gd name="connsiteX47" fmla="*/ 407194 w 604838"/>
              <a:gd name="connsiteY47" fmla="*/ 1233487 h 1326356"/>
              <a:gd name="connsiteX48" fmla="*/ 409575 w 604838"/>
              <a:gd name="connsiteY48" fmla="*/ 1195387 h 1326356"/>
              <a:gd name="connsiteX49" fmla="*/ 409575 w 604838"/>
              <a:gd name="connsiteY49" fmla="*/ 1195387 h 1326356"/>
              <a:gd name="connsiteX50" fmla="*/ 388144 w 604838"/>
              <a:gd name="connsiteY50" fmla="*/ 1162050 h 1326356"/>
              <a:gd name="connsiteX51" fmla="*/ 361950 w 604838"/>
              <a:gd name="connsiteY51" fmla="*/ 1157287 h 1326356"/>
              <a:gd name="connsiteX52" fmla="*/ 347663 w 604838"/>
              <a:gd name="connsiteY52" fmla="*/ 1131094 h 1326356"/>
              <a:gd name="connsiteX53" fmla="*/ 376238 w 604838"/>
              <a:gd name="connsiteY53" fmla="*/ 1133475 h 1326356"/>
              <a:gd name="connsiteX54" fmla="*/ 371475 w 604838"/>
              <a:gd name="connsiteY54" fmla="*/ 1109662 h 1326356"/>
              <a:gd name="connsiteX55" fmla="*/ 364332 w 604838"/>
              <a:gd name="connsiteY55" fmla="*/ 1095375 h 1326356"/>
              <a:gd name="connsiteX56" fmla="*/ 354807 w 604838"/>
              <a:gd name="connsiteY56" fmla="*/ 1092994 h 1326356"/>
              <a:gd name="connsiteX57" fmla="*/ 340519 w 604838"/>
              <a:gd name="connsiteY57" fmla="*/ 1109662 h 1326356"/>
              <a:gd name="connsiteX58" fmla="*/ 321469 w 604838"/>
              <a:gd name="connsiteY58" fmla="*/ 1088231 h 1326356"/>
              <a:gd name="connsiteX59" fmla="*/ 300038 w 604838"/>
              <a:gd name="connsiteY59" fmla="*/ 1059656 h 1326356"/>
              <a:gd name="connsiteX60" fmla="*/ 304800 w 604838"/>
              <a:gd name="connsiteY60" fmla="*/ 1040606 h 1326356"/>
              <a:gd name="connsiteX61" fmla="*/ 314325 w 604838"/>
              <a:gd name="connsiteY61" fmla="*/ 1038225 h 1326356"/>
              <a:gd name="connsiteX62" fmla="*/ 333375 w 604838"/>
              <a:gd name="connsiteY62" fmla="*/ 1064419 h 1326356"/>
              <a:gd name="connsiteX63" fmla="*/ 350044 w 604838"/>
              <a:gd name="connsiteY63" fmla="*/ 1071562 h 1326356"/>
              <a:gd name="connsiteX64" fmla="*/ 350044 w 604838"/>
              <a:gd name="connsiteY64" fmla="*/ 1071562 h 1326356"/>
              <a:gd name="connsiteX65" fmla="*/ 345282 w 604838"/>
              <a:gd name="connsiteY65" fmla="*/ 1026319 h 1326356"/>
              <a:gd name="connsiteX66" fmla="*/ 328613 w 604838"/>
              <a:gd name="connsiteY66" fmla="*/ 1014412 h 1326356"/>
              <a:gd name="connsiteX67" fmla="*/ 309563 w 604838"/>
              <a:gd name="connsiteY67" fmla="*/ 1000125 h 1326356"/>
              <a:gd name="connsiteX68" fmla="*/ 309563 w 604838"/>
              <a:gd name="connsiteY68" fmla="*/ 1000125 h 1326356"/>
              <a:gd name="connsiteX69" fmla="*/ 295275 w 604838"/>
              <a:gd name="connsiteY69" fmla="*/ 959644 h 1326356"/>
              <a:gd name="connsiteX70" fmla="*/ 290513 w 604838"/>
              <a:gd name="connsiteY70" fmla="*/ 909637 h 1326356"/>
              <a:gd name="connsiteX71" fmla="*/ 247650 w 604838"/>
              <a:gd name="connsiteY71" fmla="*/ 881062 h 1326356"/>
              <a:gd name="connsiteX72" fmla="*/ 235744 w 604838"/>
              <a:gd name="connsiteY72" fmla="*/ 819150 h 1326356"/>
              <a:gd name="connsiteX73" fmla="*/ 214313 w 604838"/>
              <a:gd name="connsiteY73" fmla="*/ 769144 h 1326356"/>
              <a:gd name="connsiteX74" fmla="*/ 192882 w 604838"/>
              <a:gd name="connsiteY74" fmla="*/ 723900 h 1326356"/>
              <a:gd name="connsiteX75" fmla="*/ 176213 w 604838"/>
              <a:gd name="connsiteY75" fmla="*/ 681037 h 1326356"/>
              <a:gd name="connsiteX76" fmla="*/ 166688 w 604838"/>
              <a:gd name="connsiteY76" fmla="*/ 635794 h 1326356"/>
              <a:gd name="connsiteX77" fmla="*/ 147638 w 604838"/>
              <a:gd name="connsiteY77" fmla="*/ 581025 h 1326356"/>
              <a:gd name="connsiteX78" fmla="*/ 121444 w 604838"/>
              <a:gd name="connsiteY78" fmla="*/ 509587 h 1326356"/>
              <a:gd name="connsiteX79" fmla="*/ 121444 w 604838"/>
              <a:gd name="connsiteY79" fmla="*/ 481012 h 1326356"/>
              <a:gd name="connsiteX80" fmla="*/ 97632 w 604838"/>
              <a:gd name="connsiteY80" fmla="*/ 464344 h 1326356"/>
              <a:gd name="connsiteX81" fmla="*/ 73819 w 604838"/>
              <a:gd name="connsiteY81" fmla="*/ 431006 h 1326356"/>
              <a:gd name="connsiteX82" fmla="*/ 57150 w 604838"/>
              <a:gd name="connsiteY82" fmla="*/ 392906 h 1326356"/>
              <a:gd name="connsiteX83" fmla="*/ 57150 w 604838"/>
              <a:gd name="connsiteY83" fmla="*/ 359569 h 1326356"/>
              <a:gd name="connsiteX84" fmla="*/ 57150 w 604838"/>
              <a:gd name="connsiteY84" fmla="*/ 340519 h 1326356"/>
              <a:gd name="connsiteX85" fmla="*/ 35719 w 604838"/>
              <a:gd name="connsiteY85" fmla="*/ 288131 h 1326356"/>
              <a:gd name="connsiteX86" fmla="*/ 35719 w 604838"/>
              <a:gd name="connsiteY86" fmla="*/ 250031 h 1326356"/>
              <a:gd name="connsiteX87" fmla="*/ 38100 w 604838"/>
              <a:gd name="connsiteY87" fmla="*/ 171450 h 1326356"/>
              <a:gd name="connsiteX88" fmla="*/ 35719 w 604838"/>
              <a:gd name="connsiteY88" fmla="*/ 130969 h 1326356"/>
              <a:gd name="connsiteX89" fmla="*/ 23813 w 604838"/>
              <a:gd name="connsiteY89" fmla="*/ 100012 h 1326356"/>
              <a:gd name="connsiteX90" fmla="*/ 9525 w 604838"/>
              <a:gd name="connsiteY90" fmla="*/ 69056 h 1326356"/>
              <a:gd name="connsiteX91" fmla="*/ 7144 w 604838"/>
              <a:gd name="connsiteY91" fmla="*/ 28575 h 1326356"/>
              <a:gd name="connsiteX92" fmla="*/ 0 w 604838"/>
              <a:gd name="connsiteY92" fmla="*/ 0 h 1326356"/>
              <a:gd name="connsiteX93" fmla="*/ 216694 w 604838"/>
              <a:gd name="connsiteY93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0025 w 604838"/>
              <a:gd name="connsiteY10" fmla="*/ 361950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28625 w 604838"/>
              <a:gd name="connsiteY18" fmla="*/ 683419 h 1326356"/>
              <a:gd name="connsiteX19" fmla="*/ 435769 w 604838"/>
              <a:gd name="connsiteY19" fmla="*/ 704850 h 1326356"/>
              <a:gd name="connsiteX20" fmla="*/ 478632 w 604838"/>
              <a:gd name="connsiteY20" fmla="*/ 762000 h 1326356"/>
              <a:gd name="connsiteX21" fmla="*/ 495300 w 604838"/>
              <a:gd name="connsiteY21" fmla="*/ 778669 h 1326356"/>
              <a:gd name="connsiteX22" fmla="*/ 495300 w 604838"/>
              <a:gd name="connsiteY22" fmla="*/ 807244 h 1326356"/>
              <a:gd name="connsiteX23" fmla="*/ 481013 w 604838"/>
              <a:gd name="connsiteY23" fmla="*/ 826294 h 1326356"/>
              <a:gd name="connsiteX24" fmla="*/ 485775 w 604838"/>
              <a:gd name="connsiteY24" fmla="*/ 883444 h 1326356"/>
              <a:gd name="connsiteX25" fmla="*/ 511970 w 604838"/>
              <a:gd name="connsiteY25" fmla="*/ 914400 h 1326356"/>
              <a:gd name="connsiteX26" fmla="*/ 523875 w 604838"/>
              <a:gd name="connsiteY26" fmla="*/ 931069 h 1326356"/>
              <a:gd name="connsiteX27" fmla="*/ 552450 w 604838"/>
              <a:gd name="connsiteY27" fmla="*/ 969169 h 1326356"/>
              <a:gd name="connsiteX28" fmla="*/ 585788 w 604838"/>
              <a:gd name="connsiteY28" fmla="*/ 1004887 h 1326356"/>
              <a:gd name="connsiteX29" fmla="*/ 583407 w 604838"/>
              <a:gd name="connsiteY29" fmla="*/ 1045369 h 1326356"/>
              <a:gd name="connsiteX30" fmla="*/ 566738 w 604838"/>
              <a:gd name="connsiteY30" fmla="*/ 1069181 h 1326356"/>
              <a:gd name="connsiteX31" fmla="*/ 547688 w 604838"/>
              <a:gd name="connsiteY31" fmla="*/ 1085850 h 1326356"/>
              <a:gd name="connsiteX32" fmla="*/ 550069 w 604838"/>
              <a:gd name="connsiteY32" fmla="*/ 1102519 h 1326356"/>
              <a:gd name="connsiteX33" fmla="*/ 519113 w 604838"/>
              <a:gd name="connsiteY33" fmla="*/ 1097756 h 1326356"/>
              <a:gd name="connsiteX34" fmla="*/ 504825 w 604838"/>
              <a:gd name="connsiteY34" fmla="*/ 1109662 h 1326356"/>
              <a:gd name="connsiteX35" fmla="*/ 521494 w 604838"/>
              <a:gd name="connsiteY35" fmla="*/ 1133475 h 1326356"/>
              <a:gd name="connsiteX36" fmla="*/ 521494 w 604838"/>
              <a:gd name="connsiteY36" fmla="*/ 1133475 h 1326356"/>
              <a:gd name="connsiteX37" fmla="*/ 519113 w 604838"/>
              <a:gd name="connsiteY37" fmla="*/ 1159669 h 1326356"/>
              <a:gd name="connsiteX38" fmla="*/ 533400 w 604838"/>
              <a:gd name="connsiteY38" fmla="*/ 1195387 h 1326356"/>
              <a:gd name="connsiteX39" fmla="*/ 559594 w 604838"/>
              <a:gd name="connsiteY39" fmla="*/ 1204912 h 1326356"/>
              <a:gd name="connsiteX40" fmla="*/ 590550 w 604838"/>
              <a:gd name="connsiteY40" fmla="*/ 1235869 h 1326356"/>
              <a:gd name="connsiteX41" fmla="*/ 604838 w 604838"/>
              <a:gd name="connsiteY41" fmla="*/ 1271587 h 1326356"/>
              <a:gd name="connsiteX42" fmla="*/ 590550 w 604838"/>
              <a:gd name="connsiteY42" fmla="*/ 1307306 h 1326356"/>
              <a:gd name="connsiteX43" fmla="*/ 533400 w 604838"/>
              <a:gd name="connsiteY43" fmla="*/ 1323975 h 1326356"/>
              <a:gd name="connsiteX44" fmla="*/ 476250 w 604838"/>
              <a:gd name="connsiteY44" fmla="*/ 1326356 h 1326356"/>
              <a:gd name="connsiteX45" fmla="*/ 426244 w 604838"/>
              <a:gd name="connsiteY45" fmla="*/ 1316831 h 1326356"/>
              <a:gd name="connsiteX46" fmla="*/ 411957 w 604838"/>
              <a:gd name="connsiteY46" fmla="*/ 1283494 h 1326356"/>
              <a:gd name="connsiteX47" fmla="*/ 407194 w 604838"/>
              <a:gd name="connsiteY47" fmla="*/ 1233487 h 1326356"/>
              <a:gd name="connsiteX48" fmla="*/ 409575 w 604838"/>
              <a:gd name="connsiteY48" fmla="*/ 1195387 h 1326356"/>
              <a:gd name="connsiteX49" fmla="*/ 409575 w 604838"/>
              <a:gd name="connsiteY49" fmla="*/ 1195387 h 1326356"/>
              <a:gd name="connsiteX50" fmla="*/ 388144 w 604838"/>
              <a:gd name="connsiteY50" fmla="*/ 1162050 h 1326356"/>
              <a:gd name="connsiteX51" fmla="*/ 361950 w 604838"/>
              <a:gd name="connsiteY51" fmla="*/ 1157287 h 1326356"/>
              <a:gd name="connsiteX52" fmla="*/ 347663 w 604838"/>
              <a:gd name="connsiteY52" fmla="*/ 1131094 h 1326356"/>
              <a:gd name="connsiteX53" fmla="*/ 376238 w 604838"/>
              <a:gd name="connsiteY53" fmla="*/ 1133475 h 1326356"/>
              <a:gd name="connsiteX54" fmla="*/ 371475 w 604838"/>
              <a:gd name="connsiteY54" fmla="*/ 1109662 h 1326356"/>
              <a:gd name="connsiteX55" fmla="*/ 364332 w 604838"/>
              <a:gd name="connsiteY55" fmla="*/ 1095375 h 1326356"/>
              <a:gd name="connsiteX56" fmla="*/ 354807 w 604838"/>
              <a:gd name="connsiteY56" fmla="*/ 1092994 h 1326356"/>
              <a:gd name="connsiteX57" fmla="*/ 340519 w 604838"/>
              <a:gd name="connsiteY57" fmla="*/ 1109662 h 1326356"/>
              <a:gd name="connsiteX58" fmla="*/ 321469 w 604838"/>
              <a:gd name="connsiteY58" fmla="*/ 1088231 h 1326356"/>
              <a:gd name="connsiteX59" fmla="*/ 300038 w 604838"/>
              <a:gd name="connsiteY59" fmla="*/ 1059656 h 1326356"/>
              <a:gd name="connsiteX60" fmla="*/ 304800 w 604838"/>
              <a:gd name="connsiteY60" fmla="*/ 1040606 h 1326356"/>
              <a:gd name="connsiteX61" fmla="*/ 314325 w 604838"/>
              <a:gd name="connsiteY61" fmla="*/ 1038225 h 1326356"/>
              <a:gd name="connsiteX62" fmla="*/ 333375 w 604838"/>
              <a:gd name="connsiteY62" fmla="*/ 1064419 h 1326356"/>
              <a:gd name="connsiteX63" fmla="*/ 350044 w 604838"/>
              <a:gd name="connsiteY63" fmla="*/ 1071562 h 1326356"/>
              <a:gd name="connsiteX64" fmla="*/ 350044 w 604838"/>
              <a:gd name="connsiteY64" fmla="*/ 1071562 h 1326356"/>
              <a:gd name="connsiteX65" fmla="*/ 345282 w 604838"/>
              <a:gd name="connsiteY65" fmla="*/ 1026319 h 1326356"/>
              <a:gd name="connsiteX66" fmla="*/ 328613 w 604838"/>
              <a:gd name="connsiteY66" fmla="*/ 1014412 h 1326356"/>
              <a:gd name="connsiteX67" fmla="*/ 309563 w 604838"/>
              <a:gd name="connsiteY67" fmla="*/ 1000125 h 1326356"/>
              <a:gd name="connsiteX68" fmla="*/ 309563 w 604838"/>
              <a:gd name="connsiteY68" fmla="*/ 1000125 h 1326356"/>
              <a:gd name="connsiteX69" fmla="*/ 295275 w 604838"/>
              <a:gd name="connsiteY69" fmla="*/ 959644 h 1326356"/>
              <a:gd name="connsiteX70" fmla="*/ 290513 w 604838"/>
              <a:gd name="connsiteY70" fmla="*/ 909637 h 1326356"/>
              <a:gd name="connsiteX71" fmla="*/ 247650 w 604838"/>
              <a:gd name="connsiteY71" fmla="*/ 881062 h 1326356"/>
              <a:gd name="connsiteX72" fmla="*/ 235744 w 604838"/>
              <a:gd name="connsiteY72" fmla="*/ 819150 h 1326356"/>
              <a:gd name="connsiteX73" fmla="*/ 214313 w 604838"/>
              <a:gd name="connsiteY73" fmla="*/ 769144 h 1326356"/>
              <a:gd name="connsiteX74" fmla="*/ 192882 w 604838"/>
              <a:gd name="connsiteY74" fmla="*/ 723900 h 1326356"/>
              <a:gd name="connsiteX75" fmla="*/ 176213 w 604838"/>
              <a:gd name="connsiteY75" fmla="*/ 681037 h 1326356"/>
              <a:gd name="connsiteX76" fmla="*/ 166688 w 604838"/>
              <a:gd name="connsiteY76" fmla="*/ 635794 h 1326356"/>
              <a:gd name="connsiteX77" fmla="*/ 147638 w 604838"/>
              <a:gd name="connsiteY77" fmla="*/ 581025 h 1326356"/>
              <a:gd name="connsiteX78" fmla="*/ 121444 w 604838"/>
              <a:gd name="connsiteY78" fmla="*/ 509587 h 1326356"/>
              <a:gd name="connsiteX79" fmla="*/ 121444 w 604838"/>
              <a:gd name="connsiteY79" fmla="*/ 481012 h 1326356"/>
              <a:gd name="connsiteX80" fmla="*/ 97632 w 604838"/>
              <a:gd name="connsiteY80" fmla="*/ 464344 h 1326356"/>
              <a:gd name="connsiteX81" fmla="*/ 73819 w 604838"/>
              <a:gd name="connsiteY81" fmla="*/ 431006 h 1326356"/>
              <a:gd name="connsiteX82" fmla="*/ 57150 w 604838"/>
              <a:gd name="connsiteY82" fmla="*/ 392906 h 1326356"/>
              <a:gd name="connsiteX83" fmla="*/ 57150 w 604838"/>
              <a:gd name="connsiteY83" fmla="*/ 359569 h 1326356"/>
              <a:gd name="connsiteX84" fmla="*/ 57150 w 604838"/>
              <a:gd name="connsiteY84" fmla="*/ 340519 h 1326356"/>
              <a:gd name="connsiteX85" fmla="*/ 35719 w 604838"/>
              <a:gd name="connsiteY85" fmla="*/ 288131 h 1326356"/>
              <a:gd name="connsiteX86" fmla="*/ 35719 w 604838"/>
              <a:gd name="connsiteY86" fmla="*/ 250031 h 1326356"/>
              <a:gd name="connsiteX87" fmla="*/ 38100 w 604838"/>
              <a:gd name="connsiteY87" fmla="*/ 171450 h 1326356"/>
              <a:gd name="connsiteX88" fmla="*/ 35719 w 604838"/>
              <a:gd name="connsiteY88" fmla="*/ 130969 h 1326356"/>
              <a:gd name="connsiteX89" fmla="*/ 23813 w 604838"/>
              <a:gd name="connsiteY89" fmla="*/ 100012 h 1326356"/>
              <a:gd name="connsiteX90" fmla="*/ 9525 w 604838"/>
              <a:gd name="connsiteY90" fmla="*/ 69056 h 1326356"/>
              <a:gd name="connsiteX91" fmla="*/ 7144 w 604838"/>
              <a:gd name="connsiteY91" fmla="*/ 28575 h 1326356"/>
              <a:gd name="connsiteX92" fmla="*/ 0 w 604838"/>
              <a:gd name="connsiteY92" fmla="*/ 0 h 1326356"/>
              <a:gd name="connsiteX93" fmla="*/ 216694 w 604838"/>
              <a:gd name="connsiteY93" fmla="*/ 2381 h 1326356"/>
              <a:gd name="connsiteX0" fmla="*/ 216694 w 604838"/>
              <a:gd name="connsiteY0" fmla="*/ 2381 h 1326356"/>
              <a:gd name="connsiteX1" fmla="*/ 204788 w 604838"/>
              <a:gd name="connsiteY1" fmla="*/ 59531 h 1326356"/>
              <a:gd name="connsiteX2" fmla="*/ 183357 w 604838"/>
              <a:gd name="connsiteY2" fmla="*/ 78581 h 1326356"/>
              <a:gd name="connsiteX3" fmla="*/ 195263 w 604838"/>
              <a:gd name="connsiteY3" fmla="*/ 138112 h 1326356"/>
              <a:gd name="connsiteX4" fmla="*/ 195263 w 604838"/>
              <a:gd name="connsiteY4" fmla="*/ 183356 h 1326356"/>
              <a:gd name="connsiteX5" fmla="*/ 183357 w 604838"/>
              <a:gd name="connsiteY5" fmla="*/ 219075 h 1326356"/>
              <a:gd name="connsiteX6" fmla="*/ 185738 w 604838"/>
              <a:gd name="connsiteY6" fmla="*/ 240506 h 1326356"/>
              <a:gd name="connsiteX7" fmla="*/ 192882 w 604838"/>
              <a:gd name="connsiteY7" fmla="*/ 271462 h 1326356"/>
              <a:gd name="connsiteX8" fmla="*/ 185738 w 604838"/>
              <a:gd name="connsiteY8" fmla="*/ 288131 h 1326356"/>
              <a:gd name="connsiteX9" fmla="*/ 207169 w 604838"/>
              <a:gd name="connsiteY9" fmla="*/ 338137 h 1326356"/>
              <a:gd name="connsiteX10" fmla="*/ 207169 w 604838"/>
              <a:gd name="connsiteY10" fmla="*/ 366713 h 1326356"/>
              <a:gd name="connsiteX11" fmla="*/ 226219 w 604838"/>
              <a:gd name="connsiteY11" fmla="*/ 402431 h 1326356"/>
              <a:gd name="connsiteX12" fmla="*/ 242888 w 604838"/>
              <a:gd name="connsiteY12" fmla="*/ 433387 h 1326356"/>
              <a:gd name="connsiteX13" fmla="*/ 242888 w 604838"/>
              <a:gd name="connsiteY13" fmla="*/ 464344 h 1326356"/>
              <a:gd name="connsiteX14" fmla="*/ 264319 w 604838"/>
              <a:gd name="connsiteY14" fmla="*/ 507206 h 1326356"/>
              <a:gd name="connsiteX15" fmla="*/ 295275 w 604838"/>
              <a:gd name="connsiteY15" fmla="*/ 561975 h 1326356"/>
              <a:gd name="connsiteX16" fmla="*/ 345282 w 604838"/>
              <a:gd name="connsiteY16" fmla="*/ 633412 h 1326356"/>
              <a:gd name="connsiteX17" fmla="*/ 390525 w 604838"/>
              <a:gd name="connsiteY17" fmla="*/ 669131 h 1326356"/>
              <a:gd name="connsiteX18" fmla="*/ 428625 w 604838"/>
              <a:gd name="connsiteY18" fmla="*/ 683419 h 1326356"/>
              <a:gd name="connsiteX19" fmla="*/ 435769 w 604838"/>
              <a:gd name="connsiteY19" fmla="*/ 704850 h 1326356"/>
              <a:gd name="connsiteX20" fmla="*/ 478632 w 604838"/>
              <a:gd name="connsiteY20" fmla="*/ 762000 h 1326356"/>
              <a:gd name="connsiteX21" fmla="*/ 495300 w 604838"/>
              <a:gd name="connsiteY21" fmla="*/ 778669 h 1326356"/>
              <a:gd name="connsiteX22" fmla="*/ 495300 w 604838"/>
              <a:gd name="connsiteY22" fmla="*/ 807244 h 1326356"/>
              <a:gd name="connsiteX23" fmla="*/ 481013 w 604838"/>
              <a:gd name="connsiteY23" fmla="*/ 826294 h 1326356"/>
              <a:gd name="connsiteX24" fmla="*/ 485775 w 604838"/>
              <a:gd name="connsiteY24" fmla="*/ 883444 h 1326356"/>
              <a:gd name="connsiteX25" fmla="*/ 511970 w 604838"/>
              <a:gd name="connsiteY25" fmla="*/ 914400 h 1326356"/>
              <a:gd name="connsiteX26" fmla="*/ 523875 w 604838"/>
              <a:gd name="connsiteY26" fmla="*/ 931069 h 1326356"/>
              <a:gd name="connsiteX27" fmla="*/ 552450 w 604838"/>
              <a:gd name="connsiteY27" fmla="*/ 969169 h 1326356"/>
              <a:gd name="connsiteX28" fmla="*/ 585788 w 604838"/>
              <a:gd name="connsiteY28" fmla="*/ 1004887 h 1326356"/>
              <a:gd name="connsiteX29" fmla="*/ 583407 w 604838"/>
              <a:gd name="connsiteY29" fmla="*/ 1045369 h 1326356"/>
              <a:gd name="connsiteX30" fmla="*/ 566738 w 604838"/>
              <a:gd name="connsiteY30" fmla="*/ 1069181 h 1326356"/>
              <a:gd name="connsiteX31" fmla="*/ 547688 w 604838"/>
              <a:gd name="connsiteY31" fmla="*/ 1085850 h 1326356"/>
              <a:gd name="connsiteX32" fmla="*/ 550069 w 604838"/>
              <a:gd name="connsiteY32" fmla="*/ 1102519 h 1326356"/>
              <a:gd name="connsiteX33" fmla="*/ 519113 w 604838"/>
              <a:gd name="connsiteY33" fmla="*/ 1097756 h 1326356"/>
              <a:gd name="connsiteX34" fmla="*/ 504825 w 604838"/>
              <a:gd name="connsiteY34" fmla="*/ 1109662 h 1326356"/>
              <a:gd name="connsiteX35" fmla="*/ 521494 w 604838"/>
              <a:gd name="connsiteY35" fmla="*/ 1133475 h 1326356"/>
              <a:gd name="connsiteX36" fmla="*/ 521494 w 604838"/>
              <a:gd name="connsiteY36" fmla="*/ 1133475 h 1326356"/>
              <a:gd name="connsiteX37" fmla="*/ 519113 w 604838"/>
              <a:gd name="connsiteY37" fmla="*/ 1159669 h 1326356"/>
              <a:gd name="connsiteX38" fmla="*/ 533400 w 604838"/>
              <a:gd name="connsiteY38" fmla="*/ 1195387 h 1326356"/>
              <a:gd name="connsiteX39" fmla="*/ 559594 w 604838"/>
              <a:gd name="connsiteY39" fmla="*/ 1204912 h 1326356"/>
              <a:gd name="connsiteX40" fmla="*/ 590550 w 604838"/>
              <a:gd name="connsiteY40" fmla="*/ 1235869 h 1326356"/>
              <a:gd name="connsiteX41" fmla="*/ 604838 w 604838"/>
              <a:gd name="connsiteY41" fmla="*/ 1271587 h 1326356"/>
              <a:gd name="connsiteX42" fmla="*/ 590550 w 604838"/>
              <a:gd name="connsiteY42" fmla="*/ 1307306 h 1326356"/>
              <a:gd name="connsiteX43" fmla="*/ 533400 w 604838"/>
              <a:gd name="connsiteY43" fmla="*/ 1323975 h 1326356"/>
              <a:gd name="connsiteX44" fmla="*/ 476250 w 604838"/>
              <a:gd name="connsiteY44" fmla="*/ 1326356 h 1326356"/>
              <a:gd name="connsiteX45" fmla="*/ 426244 w 604838"/>
              <a:gd name="connsiteY45" fmla="*/ 1316831 h 1326356"/>
              <a:gd name="connsiteX46" fmla="*/ 411957 w 604838"/>
              <a:gd name="connsiteY46" fmla="*/ 1283494 h 1326356"/>
              <a:gd name="connsiteX47" fmla="*/ 407194 w 604838"/>
              <a:gd name="connsiteY47" fmla="*/ 1233487 h 1326356"/>
              <a:gd name="connsiteX48" fmla="*/ 409575 w 604838"/>
              <a:gd name="connsiteY48" fmla="*/ 1195387 h 1326356"/>
              <a:gd name="connsiteX49" fmla="*/ 409575 w 604838"/>
              <a:gd name="connsiteY49" fmla="*/ 1195387 h 1326356"/>
              <a:gd name="connsiteX50" fmla="*/ 388144 w 604838"/>
              <a:gd name="connsiteY50" fmla="*/ 1162050 h 1326356"/>
              <a:gd name="connsiteX51" fmla="*/ 361950 w 604838"/>
              <a:gd name="connsiteY51" fmla="*/ 1157287 h 1326356"/>
              <a:gd name="connsiteX52" fmla="*/ 347663 w 604838"/>
              <a:gd name="connsiteY52" fmla="*/ 1131094 h 1326356"/>
              <a:gd name="connsiteX53" fmla="*/ 376238 w 604838"/>
              <a:gd name="connsiteY53" fmla="*/ 1133475 h 1326356"/>
              <a:gd name="connsiteX54" fmla="*/ 371475 w 604838"/>
              <a:gd name="connsiteY54" fmla="*/ 1109662 h 1326356"/>
              <a:gd name="connsiteX55" fmla="*/ 364332 w 604838"/>
              <a:gd name="connsiteY55" fmla="*/ 1095375 h 1326356"/>
              <a:gd name="connsiteX56" fmla="*/ 354807 w 604838"/>
              <a:gd name="connsiteY56" fmla="*/ 1092994 h 1326356"/>
              <a:gd name="connsiteX57" fmla="*/ 340519 w 604838"/>
              <a:gd name="connsiteY57" fmla="*/ 1109662 h 1326356"/>
              <a:gd name="connsiteX58" fmla="*/ 321469 w 604838"/>
              <a:gd name="connsiteY58" fmla="*/ 1088231 h 1326356"/>
              <a:gd name="connsiteX59" fmla="*/ 300038 w 604838"/>
              <a:gd name="connsiteY59" fmla="*/ 1059656 h 1326356"/>
              <a:gd name="connsiteX60" fmla="*/ 304800 w 604838"/>
              <a:gd name="connsiteY60" fmla="*/ 1040606 h 1326356"/>
              <a:gd name="connsiteX61" fmla="*/ 314325 w 604838"/>
              <a:gd name="connsiteY61" fmla="*/ 1038225 h 1326356"/>
              <a:gd name="connsiteX62" fmla="*/ 333375 w 604838"/>
              <a:gd name="connsiteY62" fmla="*/ 1064419 h 1326356"/>
              <a:gd name="connsiteX63" fmla="*/ 350044 w 604838"/>
              <a:gd name="connsiteY63" fmla="*/ 1071562 h 1326356"/>
              <a:gd name="connsiteX64" fmla="*/ 350044 w 604838"/>
              <a:gd name="connsiteY64" fmla="*/ 1071562 h 1326356"/>
              <a:gd name="connsiteX65" fmla="*/ 345282 w 604838"/>
              <a:gd name="connsiteY65" fmla="*/ 1026319 h 1326356"/>
              <a:gd name="connsiteX66" fmla="*/ 328613 w 604838"/>
              <a:gd name="connsiteY66" fmla="*/ 1014412 h 1326356"/>
              <a:gd name="connsiteX67" fmla="*/ 309563 w 604838"/>
              <a:gd name="connsiteY67" fmla="*/ 1000125 h 1326356"/>
              <a:gd name="connsiteX68" fmla="*/ 309563 w 604838"/>
              <a:gd name="connsiteY68" fmla="*/ 1000125 h 1326356"/>
              <a:gd name="connsiteX69" fmla="*/ 295275 w 604838"/>
              <a:gd name="connsiteY69" fmla="*/ 959644 h 1326356"/>
              <a:gd name="connsiteX70" fmla="*/ 290513 w 604838"/>
              <a:gd name="connsiteY70" fmla="*/ 909637 h 1326356"/>
              <a:gd name="connsiteX71" fmla="*/ 247650 w 604838"/>
              <a:gd name="connsiteY71" fmla="*/ 881062 h 1326356"/>
              <a:gd name="connsiteX72" fmla="*/ 235744 w 604838"/>
              <a:gd name="connsiteY72" fmla="*/ 819150 h 1326356"/>
              <a:gd name="connsiteX73" fmla="*/ 214313 w 604838"/>
              <a:gd name="connsiteY73" fmla="*/ 769144 h 1326356"/>
              <a:gd name="connsiteX74" fmla="*/ 192882 w 604838"/>
              <a:gd name="connsiteY74" fmla="*/ 723900 h 1326356"/>
              <a:gd name="connsiteX75" fmla="*/ 176213 w 604838"/>
              <a:gd name="connsiteY75" fmla="*/ 681037 h 1326356"/>
              <a:gd name="connsiteX76" fmla="*/ 166688 w 604838"/>
              <a:gd name="connsiteY76" fmla="*/ 635794 h 1326356"/>
              <a:gd name="connsiteX77" fmla="*/ 147638 w 604838"/>
              <a:gd name="connsiteY77" fmla="*/ 581025 h 1326356"/>
              <a:gd name="connsiteX78" fmla="*/ 121444 w 604838"/>
              <a:gd name="connsiteY78" fmla="*/ 509587 h 1326356"/>
              <a:gd name="connsiteX79" fmla="*/ 121444 w 604838"/>
              <a:gd name="connsiteY79" fmla="*/ 481012 h 1326356"/>
              <a:gd name="connsiteX80" fmla="*/ 97632 w 604838"/>
              <a:gd name="connsiteY80" fmla="*/ 464344 h 1326356"/>
              <a:gd name="connsiteX81" fmla="*/ 73819 w 604838"/>
              <a:gd name="connsiteY81" fmla="*/ 431006 h 1326356"/>
              <a:gd name="connsiteX82" fmla="*/ 57150 w 604838"/>
              <a:gd name="connsiteY82" fmla="*/ 392906 h 1326356"/>
              <a:gd name="connsiteX83" fmla="*/ 57150 w 604838"/>
              <a:gd name="connsiteY83" fmla="*/ 359569 h 1326356"/>
              <a:gd name="connsiteX84" fmla="*/ 57150 w 604838"/>
              <a:gd name="connsiteY84" fmla="*/ 340519 h 1326356"/>
              <a:gd name="connsiteX85" fmla="*/ 35719 w 604838"/>
              <a:gd name="connsiteY85" fmla="*/ 288131 h 1326356"/>
              <a:gd name="connsiteX86" fmla="*/ 35719 w 604838"/>
              <a:gd name="connsiteY86" fmla="*/ 250031 h 1326356"/>
              <a:gd name="connsiteX87" fmla="*/ 38100 w 604838"/>
              <a:gd name="connsiteY87" fmla="*/ 171450 h 1326356"/>
              <a:gd name="connsiteX88" fmla="*/ 35719 w 604838"/>
              <a:gd name="connsiteY88" fmla="*/ 130969 h 1326356"/>
              <a:gd name="connsiteX89" fmla="*/ 23813 w 604838"/>
              <a:gd name="connsiteY89" fmla="*/ 100012 h 1326356"/>
              <a:gd name="connsiteX90" fmla="*/ 9525 w 604838"/>
              <a:gd name="connsiteY90" fmla="*/ 69056 h 1326356"/>
              <a:gd name="connsiteX91" fmla="*/ 7144 w 604838"/>
              <a:gd name="connsiteY91" fmla="*/ 28575 h 1326356"/>
              <a:gd name="connsiteX92" fmla="*/ 0 w 604838"/>
              <a:gd name="connsiteY92" fmla="*/ 0 h 1326356"/>
              <a:gd name="connsiteX93" fmla="*/ 216694 w 604838"/>
              <a:gd name="connsiteY93" fmla="*/ 2381 h 132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04838" h="1326356">
                <a:moveTo>
                  <a:pt x="216694" y="2381"/>
                </a:moveTo>
                <a:lnTo>
                  <a:pt x="204788" y="59531"/>
                </a:lnTo>
                <a:lnTo>
                  <a:pt x="183357" y="78581"/>
                </a:lnTo>
                <a:lnTo>
                  <a:pt x="195263" y="138112"/>
                </a:lnTo>
                <a:lnTo>
                  <a:pt x="195263" y="183356"/>
                </a:lnTo>
                <a:lnTo>
                  <a:pt x="183357" y="219075"/>
                </a:lnTo>
                <a:lnTo>
                  <a:pt x="185738" y="240506"/>
                </a:lnTo>
                <a:lnTo>
                  <a:pt x="192882" y="271462"/>
                </a:lnTo>
                <a:lnTo>
                  <a:pt x="185738" y="288131"/>
                </a:lnTo>
                <a:lnTo>
                  <a:pt x="207169" y="338137"/>
                </a:lnTo>
                <a:lnTo>
                  <a:pt x="207169" y="366713"/>
                </a:lnTo>
                <a:lnTo>
                  <a:pt x="226219" y="402431"/>
                </a:lnTo>
                <a:lnTo>
                  <a:pt x="242888" y="433387"/>
                </a:lnTo>
                <a:lnTo>
                  <a:pt x="242888" y="464344"/>
                </a:lnTo>
                <a:lnTo>
                  <a:pt x="264319" y="507206"/>
                </a:lnTo>
                <a:lnTo>
                  <a:pt x="295275" y="561975"/>
                </a:lnTo>
                <a:lnTo>
                  <a:pt x="345282" y="633412"/>
                </a:lnTo>
                <a:cubicBezTo>
                  <a:pt x="360363" y="645318"/>
                  <a:pt x="376634" y="660796"/>
                  <a:pt x="390525" y="669131"/>
                </a:cubicBezTo>
                <a:cubicBezTo>
                  <a:pt x="404416" y="677466"/>
                  <a:pt x="420687" y="677069"/>
                  <a:pt x="428625" y="683419"/>
                </a:cubicBezTo>
                <a:lnTo>
                  <a:pt x="435769" y="704850"/>
                </a:lnTo>
                <a:lnTo>
                  <a:pt x="478632" y="762000"/>
                </a:lnTo>
                <a:lnTo>
                  <a:pt x="495300" y="778669"/>
                </a:lnTo>
                <a:lnTo>
                  <a:pt x="495300" y="807244"/>
                </a:lnTo>
                <a:lnTo>
                  <a:pt x="481013" y="826294"/>
                </a:lnTo>
                <a:lnTo>
                  <a:pt x="485775" y="883444"/>
                </a:lnTo>
                <a:lnTo>
                  <a:pt x="511970" y="914400"/>
                </a:lnTo>
                <a:lnTo>
                  <a:pt x="523875" y="931069"/>
                </a:lnTo>
                <a:lnTo>
                  <a:pt x="552450" y="969169"/>
                </a:lnTo>
                <a:lnTo>
                  <a:pt x="585788" y="1004887"/>
                </a:lnTo>
                <a:lnTo>
                  <a:pt x="583407" y="1045369"/>
                </a:lnTo>
                <a:lnTo>
                  <a:pt x="566738" y="1069181"/>
                </a:lnTo>
                <a:cubicBezTo>
                  <a:pt x="560388" y="1074737"/>
                  <a:pt x="550466" y="1080294"/>
                  <a:pt x="547688" y="1085850"/>
                </a:cubicBezTo>
                <a:cubicBezTo>
                  <a:pt x="544910" y="1091406"/>
                  <a:pt x="549275" y="1096963"/>
                  <a:pt x="550069" y="1102519"/>
                </a:cubicBezTo>
                <a:lnTo>
                  <a:pt x="519113" y="1097756"/>
                </a:lnTo>
                <a:lnTo>
                  <a:pt x="504825" y="1109662"/>
                </a:lnTo>
                <a:lnTo>
                  <a:pt x="521494" y="1133475"/>
                </a:lnTo>
                <a:lnTo>
                  <a:pt x="521494" y="1133475"/>
                </a:lnTo>
                <a:lnTo>
                  <a:pt x="519113" y="1159669"/>
                </a:lnTo>
                <a:lnTo>
                  <a:pt x="533400" y="1195387"/>
                </a:lnTo>
                <a:lnTo>
                  <a:pt x="559594" y="1204912"/>
                </a:lnTo>
                <a:lnTo>
                  <a:pt x="590550" y="1235869"/>
                </a:lnTo>
                <a:lnTo>
                  <a:pt x="604838" y="1271587"/>
                </a:lnTo>
                <a:lnTo>
                  <a:pt x="590550" y="1307306"/>
                </a:lnTo>
                <a:lnTo>
                  <a:pt x="533400" y="1323975"/>
                </a:lnTo>
                <a:lnTo>
                  <a:pt x="476250" y="1326356"/>
                </a:lnTo>
                <a:lnTo>
                  <a:pt x="426244" y="1316831"/>
                </a:lnTo>
                <a:lnTo>
                  <a:pt x="411957" y="1283494"/>
                </a:lnTo>
                <a:lnTo>
                  <a:pt x="407194" y="1233487"/>
                </a:lnTo>
                <a:lnTo>
                  <a:pt x="409575" y="1195387"/>
                </a:lnTo>
                <a:lnTo>
                  <a:pt x="409575" y="1195387"/>
                </a:lnTo>
                <a:lnTo>
                  <a:pt x="388144" y="1162050"/>
                </a:lnTo>
                <a:lnTo>
                  <a:pt x="361950" y="1157287"/>
                </a:lnTo>
                <a:lnTo>
                  <a:pt x="347663" y="1131094"/>
                </a:lnTo>
                <a:lnTo>
                  <a:pt x="376238" y="1133475"/>
                </a:lnTo>
                <a:lnTo>
                  <a:pt x="371475" y="1109662"/>
                </a:lnTo>
                <a:lnTo>
                  <a:pt x="364332" y="1095375"/>
                </a:lnTo>
                <a:lnTo>
                  <a:pt x="354807" y="1092994"/>
                </a:lnTo>
                <a:lnTo>
                  <a:pt x="340519" y="1109662"/>
                </a:lnTo>
                <a:lnTo>
                  <a:pt x="321469" y="1088231"/>
                </a:lnTo>
                <a:lnTo>
                  <a:pt x="300038" y="1059656"/>
                </a:lnTo>
                <a:lnTo>
                  <a:pt x="304800" y="1040606"/>
                </a:lnTo>
                <a:lnTo>
                  <a:pt x="314325" y="1038225"/>
                </a:lnTo>
                <a:lnTo>
                  <a:pt x="333375" y="1064419"/>
                </a:lnTo>
                <a:lnTo>
                  <a:pt x="350044" y="1071562"/>
                </a:lnTo>
                <a:lnTo>
                  <a:pt x="350044" y="1071562"/>
                </a:lnTo>
                <a:lnTo>
                  <a:pt x="345282" y="1026319"/>
                </a:lnTo>
                <a:lnTo>
                  <a:pt x="328613" y="1014412"/>
                </a:lnTo>
                <a:lnTo>
                  <a:pt x="309563" y="1000125"/>
                </a:lnTo>
                <a:lnTo>
                  <a:pt x="309563" y="1000125"/>
                </a:lnTo>
                <a:lnTo>
                  <a:pt x="295275" y="959644"/>
                </a:lnTo>
                <a:lnTo>
                  <a:pt x="290513" y="909637"/>
                </a:lnTo>
                <a:lnTo>
                  <a:pt x="247650" y="881062"/>
                </a:lnTo>
                <a:lnTo>
                  <a:pt x="235744" y="819150"/>
                </a:lnTo>
                <a:lnTo>
                  <a:pt x="214313" y="769144"/>
                </a:lnTo>
                <a:lnTo>
                  <a:pt x="192882" y="723900"/>
                </a:lnTo>
                <a:lnTo>
                  <a:pt x="176213" y="681037"/>
                </a:lnTo>
                <a:cubicBezTo>
                  <a:pt x="169863" y="662781"/>
                  <a:pt x="173038" y="654050"/>
                  <a:pt x="166688" y="635794"/>
                </a:cubicBezTo>
                <a:lnTo>
                  <a:pt x="147638" y="581025"/>
                </a:lnTo>
                <a:lnTo>
                  <a:pt x="121444" y="509587"/>
                </a:lnTo>
                <a:lnTo>
                  <a:pt x="121444" y="481012"/>
                </a:lnTo>
                <a:lnTo>
                  <a:pt x="97632" y="464344"/>
                </a:lnTo>
                <a:lnTo>
                  <a:pt x="73819" y="431006"/>
                </a:lnTo>
                <a:lnTo>
                  <a:pt x="57150" y="392906"/>
                </a:lnTo>
                <a:lnTo>
                  <a:pt x="57150" y="359569"/>
                </a:lnTo>
                <a:lnTo>
                  <a:pt x="57150" y="340519"/>
                </a:lnTo>
                <a:lnTo>
                  <a:pt x="35719" y="288131"/>
                </a:lnTo>
                <a:lnTo>
                  <a:pt x="35719" y="250031"/>
                </a:lnTo>
                <a:cubicBezTo>
                  <a:pt x="36513" y="223837"/>
                  <a:pt x="37306" y="197644"/>
                  <a:pt x="38100" y="171450"/>
                </a:cubicBezTo>
                <a:lnTo>
                  <a:pt x="35719" y="130969"/>
                </a:lnTo>
                <a:lnTo>
                  <a:pt x="23813" y="100012"/>
                </a:lnTo>
                <a:lnTo>
                  <a:pt x="9525" y="69056"/>
                </a:lnTo>
                <a:lnTo>
                  <a:pt x="7144" y="28575"/>
                </a:lnTo>
                <a:lnTo>
                  <a:pt x="0" y="0"/>
                </a:lnTo>
                <a:lnTo>
                  <a:pt x="216694" y="2381"/>
                </a:lnTo>
                <a:close/>
              </a:path>
            </a:pathLst>
          </a:custGeom>
          <a:solidFill>
            <a:srgbClr val="00CC00">
              <a:alpha val="3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140619" y="3036094"/>
            <a:ext cx="640556" cy="714375"/>
          </a:xfrm>
          <a:custGeom>
            <a:avLst/>
            <a:gdLst>
              <a:gd name="connsiteX0" fmla="*/ 116681 w 640556"/>
              <a:gd name="connsiteY0" fmla="*/ 2381 h 714375"/>
              <a:gd name="connsiteX1" fmla="*/ 0 w 640556"/>
              <a:gd name="connsiteY1" fmla="*/ 30956 h 714375"/>
              <a:gd name="connsiteX2" fmla="*/ 40481 w 640556"/>
              <a:gd name="connsiteY2" fmla="*/ 92869 h 714375"/>
              <a:gd name="connsiteX3" fmla="*/ 80962 w 640556"/>
              <a:gd name="connsiteY3" fmla="*/ 159544 h 714375"/>
              <a:gd name="connsiteX4" fmla="*/ 173831 w 640556"/>
              <a:gd name="connsiteY4" fmla="*/ 183356 h 714375"/>
              <a:gd name="connsiteX5" fmla="*/ 247650 w 640556"/>
              <a:gd name="connsiteY5" fmla="*/ 202406 h 714375"/>
              <a:gd name="connsiteX6" fmla="*/ 302419 w 640556"/>
              <a:gd name="connsiteY6" fmla="*/ 195262 h 714375"/>
              <a:gd name="connsiteX7" fmla="*/ 381000 w 640556"/>
              <a:gd name="connsiteY7" fmla="*/ 235744 h 714375"/>
              <a:gd name="connsiteX8" fmla="*/ 361950 w 640556"/>
              <a:gd name="connsiteY8" fmla="*/ 314325 h 714375"/>
              <a:gd name="connsiteX9" fmla="*/ 419100 w 640556"/>
              <a:gd name="connsiteY9" fmla="*/ 330994 h 714375"/>
              <a:gd name="connsiteX10" fmla="*/ 414337 w 640556"/>
              <a:gd name="connsiteY10" fmla="*/ 416719 h 714375"/>
              <a:gd name="connsiteX11" fmla="*/ 347662 w 640556"/>
              <a:gd name="connsiteY11" fmla="*/ 495300 h 714375"/>
              <a:gd name="connsiteX12" fmla="*/ 297656 w 640556"/>
              <a:gd name="connsiteY12" fmla="*/ 528637 h 714375"/>
              <a:gd name="connsiteX13" fmla="*/ 252412 w 640556"/>
              <a:gd name="connsiteY13" fmla="*/ 566737 h 714375"/>
              <a:gd name="connsiteX14" fmla="*/ 276225 w 640556"/>
              <a:gd name="connsiteY14" fmla="*/ 578644 h 714375"/>
              <a:gd name="connsiteX15" fmla="*/ 304800 w 640556"/>
              <a:gd name="connsiteY15" fmla="*/ 576262 h 714375"/>
              <a:gd name="connsiteX16" fmla="*/ 297656 w 640556"/>
              <a:gd name="connsiteY16" fmla="*/ 595312 h 714375"/>
              <a:gd name="connsiteX17" fmla="*/ 309562 w 640556"/>
              <a:gd name="connsiteY17" fmla="*/ 645319 h 714375"/>
              <a:gd name="connsiteX18" fmla="*/ 373856 w 640556"/>
              <a:gd name="connsiteY18" fmla="*/ 588169 h 714375"/>
              <a:gd name="connsiteX19" fmla="*/ 381000 w 640556"/>
              <a:gd name="connsiteY19" fmla="*/ 585787 h 714375"/>
              <a:gd name="connsiteX20" fmla="*/ 392906 w 640556"/>
              <a:gd name="connsiteY20" fmla="*/ 621506 h 714375"/>
              <a:gd name="connsiteX21" fmla="*/ 421481 w 640556"/>
              <a:gd name="connsiteY21" fmla="*/ 671512 h 714375"/>
              <a:gd name="connsiteX22" fmla="*/ 435769 w 640556"/>
              <a:gd name="connsiteY22" fmla="*/ 714375 h 714375"/>
              <a:gd name="connsiteX23" fmla="*/ 502444 w 640556"/>
              <a:gd name="connsiteY23" fmla="*/ 714375 h 714375"/>
              <a:gd name="connsiteX24" fmla="*/ 523875 w 640556"/>
              <a:gd name="connsiteY24" fmla="*/ 628650 h 714375"/>
              <a:gd name="connsiteX25" fmla="*/ 521494 w 640556"/>
              <a:gd name="connsiteY25" fmla="*/ 540544 h 714375"/>
              <a:gd name="connsiteX26" fmla="*/ 519112 w 640556"/>
              <a:gd name="connsiteY26" fmla="*/ 502444 h 714375"/>
              <a:gd name="connsiteX27" fmla="*/ 557212 w 640556"/>
              <a:gd name="connsiteY27" fmla="*/ 466725 h 714375"/>
              <a:gd name="connsiteX28" fmla="*/ 578644 w 640556"/>
              <a:gd name="connsiteY28" fmla="*/ 442912 h 714375"/>
              <a:gd name="connsiteX29" fmla="*/ 576262 w 640556"/>
              <a:gd name="connsiteY29" fmla="*/ 411956 h 714375"/>
              <a:gd name="connsiteX30" fmla="*/ 571500 w 640556"/>
              <a:gd name="connsiteY30" fmla="*/ 383381 h 714375"/>
              <a:gd name="connsiteX31" fmla="*/ 609600 w 640556"/>
              <a:gd name="connsiteY31" fmla="*/ 314325 h 714375"/>
              <a:gd name="connsiteX32" fmla="*/ 640556 w 640556"/>
              <a:gd name="connsiteY32" fmla="*/ 266700 h 714375"/>
              <a:gd name="connsiteX33" fmla="*/ 554831 w 640556"/>
              <a:gd name="connsiteY33" fmla="*/ 264319 h 714375"/>
              <a:gd name="connsiteX34" fmla="*/ 557212 w 640556"/>
              <a:gd name="connsiteY34" fmla="*/ 240506 h 714375"/>
              <a:gd name="connsiteX35" fmla="*/ 454819 w 640556"/>
              <a:gd name="connsiteY35" fmla="*/ 261937 h 714375"/>
              <a:gd name="connsiteX36" fmla="*/ 440531 w 640556"/>
              <a:gd name="connsiteY36" fmla="*/ 259556 h 714375"/>
              <a:gd name="connsiteX37" fmla="*/ 459581 w 640556"/>
              <a:gd name="connsiteY37" fmla="*/ 230981 h 714375"/>
              <a:gd name="connsiteX38" fmla="*/ 435769 w 640556"/>
              <a:gd name="connsiteY38" fmla="*/ 150019 h 714375"/>
              <a:gd name="connsiteX39" fmla="*/ 435769 w 640556"/>
              <a:gd name="connsiteY39" fmla="*/ 121444 h 714375"/>
              <a:gd name="connsiteX40" fmla="*/ 447675 w 640556"/>
              <a:gd name="connsiteY40" fmla="*/ 100012 h 714375"/>
              <a:gd name="connsiteX41" fmla="*/ 390525 w 640556"/>
              <a:gd name="connsiteY41" fmla="*/ 61912 h 714375"/>
              <a:gd name="connsiteX42" fmla="*/ 383381 w 640556"/>
              <a:gd name="connsiteY42" fmla="*/ 52387 h 714375"/>
              <a:gd name="connsiteX43" fmla="*/ 397669 w 640556"/>
              <a:gd name="connsiteY43" fmla="*/ 45244 h 714375"/>
              <a:gd name="connsiteX44" fmla="*/ 345281 w 640556"/>
              <a:gd name="connsiteY44" fmla="*/ 16669 h 714375"/>
              <a:gd name="connsiteX45" fmla="*/ 252412 w 640556"/>
              <a:gd name="connsiteY45" fmla="*/ 0 h 714375"/>
              <a:gd name="connsiteX46" fmla="*/ 183356 w 640556"/>
              <a:gd name="connsiteY46" fmla="*/ 0 h 714375"/>
              <a:gd name="connsiteX47" fmla="*/ 116681 w 640556"/>
              <a:gd name="connsiteY47" fmla="*/ 2381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40556" h="714375">
                <a:moveTo>
                  <a:pt x="116681" y="2381"/>
                </a:moveTo>
                <a:lnTo>
                  <a:pt x="0" y="30956"/>
                </a:lnTo>
                <a:lnTo>
                  <a:pt x="40481" y="92869"/>
                </a:lnTo>
                <a:lnTo>
                  <a:pt x="80962" y="159544"/>
                </a:lnTo>
                <a:lnTo>
                  <a:pt x="173831" y="183356"/>
                </a:lnTo>
                <a:lnTo>
                  <a:pt x="247650" y="202406"/>
                </a:lnTo>
                <a:lnTo>
                  <a:pt x="302419" y="195262"/>
                </a:lnTo>
                <a:lnTo>
                  <a:pt x="381000" y="235744"/>
                </a:lnTo>
                <a:lnTo>
                  <a:pt x="361950" y="314325"/>
                </a:lnTo>
                <a:lnTo>
                  <a:pt x="419100" y="330994"/>
                </a:lnTo>
                <a:lnTo>
                  <a:pt x="414337" y="416719"/>
                </a:lnTo>
                <a:lnTo>
                  <a:pt x="347662" y="495300"/>
                </a:lnTo>
                <a:lnTo>
                  <a:pt x="297656" y="528637"/>
                </a:lnTo>
                <a:lnTo>
                  <a:pt x="252412" y="566737"/>
                </a:lnTo>
                <a:lnTo>
                  <a:pt x="276225" y="578644"/>
                </a:lnTo>
                <a:lnTo>
                  <a:pt x="304800" y="576262"/>
                </a:lnTo>
                <a:lnTo>
                  <a:pt x="297656" y="595312"/>
                </a:lnTo>
                <a:lnTo>
                  <a:pt x="309562" y="645319"/>
                </a:lnTo>
                <a:lnTo>
                  <a:pt x="373856" y="588169"/>
                </a:lnTo>
                <a:lnTo>
                  <a:pt x="381000" y="585787"/>
                </a:lnTo>
                <a:lnTo>
                  <a:pt x="392906" y="621506"/>
                </a:lnTo>
                <a:lnTo>
                  <a:pt x="421481" y="671512"/>
                </a:lnTo>
                <a:lnTo>
                  <a:pt x="435769" y="714375"/>
                </a:lnTo>
                <a:lnTo>
                  <a:pt x="502444" y="714375"/>
                </a:lnTo>
                <a:lnTo>
                  <a:pt x="523875" y="628650"/>
                </a:lnTo>
                <a:cubicBezTo>
                  <a:pt x="523081" y="599281"/>
                  <a:pt x="522288" y="569913"/>
                  <a:pt x="521494" y="540544"/>
                </a:cubicBezTo>
                <a:lnTo>
                  <a:pt x="519112" y="502444"/>
                </a:lnTo>
                <a:lnTo>
                  <a:pt x="557212" y="466725"/>
                </a:lnTo>
                <a:lnTo>
                  <a:pt x="578644" y="442912"/>
                </a:lnTo>
                <a:lnTo>
                  <a:pt x="576262" y="411956"/>
                </a:lnTo>
                <a:lnTo>
                  <a:pt x="571500" y="383381"/>
                </a:lnTo>
                <a:lnTo>
                  <a:pt x="609600" y="314325"/>
                </a:lnTo>
                <a:lnTo>
                  <a:pt x="640556" y="266700"/>
                </a:lnTo>
                <a:lnTo>
                  <a:pt x="554831" y="264319"/>
                </a:lnTo>
                <a:lnTo>
                  <a:pt x="557212" y="240506"/>
                </a:lnTo>
                <a:lnTo>
                  <a:pt x="454819" y="261937"/>
                </a:lnTo>
                <a:lnTo>
                  <a:pt x="440531" y="259556"/>
                </a:lnTo>
                <a:lnTo>
                  <a:pt x="459581" y="230981"/>
                </a:lnTo>
                <a:lnTo>
                  <a:pt x="435769" y="150019"/>
                </a:lnTo>
                <a:lnTo>
                  <a:pt x="435769" y="121444"/>
                </a:lnTo>
                <a:lnTo>
                  <a:pt x="447675" y="100012"/>
                </a:lnTo>
                <a:lnTo>
                  <a:pt x="390525" y="61912"/>
                </a:lnTo>
                <a:lnTo>
                  <a:pt x="383381" y="52387"/>
                </a:lnTo>
                <a:lnTo>
                  <a:pt x="397669" y="45244"/>
                </a:lnTo>
                <a:lnTo>
                  <a:pt x="345281" y="16669"/>
                </a:lnTo>
                <a:lnTo>
                  <a:pt x="252412" y="0"/>
                </a:lnTo>
                <a:lnTo>
                  <a:pt x="183356" y="0"/>
                </a:lnTo>
                <a:lnTo>
                  <a:pt x="116681" y="2381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1859756" y="2962275"/>
            <a:ext cx="1693069" cy="838200"/>
          </a:xfrm>
          <a:custGeom>
            <a:avLst/>
            <a:gdLst>
              <a:gd name="connsiteX0" fmla="*/ 1350169 w 1693069"/>
              <a:gd name="connsiteY0" fmla="*/ 45244 h 838200"/>
              <a:gd name="connsiteX1" fmla="*/ 1416844 w 1693069"/>
              <a:gd name="connsiteY1" fmla="*/ 97631 h 838200"/>
              <a:gd name="connsiteX2" fmla="*/ 1476375 w 1693069"/>
              <a:gd name="connsiteY2" fmla="*/ 161925 h 838200"/>
              <a:gd name="connsiteX3" fmla="*/ 1521619 w 1693069"/>
              <a:gd name="connsiteY3" fmla="*/ 207169 h 838200"/>
              <a:gd name="connsiteX4" fmla="*/ 1552575 w 1693069"/>
              <a:gd name="connsiteY4" fmla="*/ 290513 h 838200"/>
              <a:gd name="connsiteX5" fmla="*/ 1588294 w 1693069"/>
              <a:gd name="connsiteY5" fmla="*/ 411956 h 838200"/>
              <a:gd name="connsiteX6" fmla="*/ 1604963 w 1693069"/>
              <a:gd name="connsiteY6" fmla="*/ 531019 h 838200"/>
              <a:gd name="connsiteX7" fmla="*/ 1628775 w 1693069"/>
              <a:gd name="connsiteY7" fmla="*/ 590550 h 838200"/>
              <a:gd name="connsiteX8" fmla="*/ 1683544 w 1693069"/>
              <a:gd name="connsiteY8" fmla="*/ 664369 h 838200"/>
              <a:gd name="connsiteX9" fmla="*/ 1693069 w 1693069"/>
              <a:gd name="connsiteY9" fmla="*/ 681038 h 838200"/>
              <a:gd name="connsiteX10" fmla="*/ 1583532 w 1693069"/>
              <a:gd name="connsiteY10" fmla="*/ 762000 h 838200"/>
              <a:gd name="connsiteX11" fmla="*/ 1528763 w 1693069"/>
              <a:gd name="connsiteY11" fmla="*/ 800100 h 838200"/>
              <a:gd name="connsiteX12" fmla="*/ 1381125 w 1693069"/>
              <a:gd name="connsiteY12" fmla="*/ 826294 h 838200"/>
              <a:gd name="connsiteX13" fmla="*/ 1328738 w 1693069"/>
              <a:gd name="connsiteY13" fmla="*/ 838200 h 838200"/>
              <a:gd name="connsiteX14" fmla="*/ 1285875 w 1693069"/>
              <a:gd name="connsiteY14" fmla="*/ 828675 h 838200"/>
              <a:gd name="connsiteX15" fmla="*/ 1178719 w 1693069"/>
              <a:gd name="connsiteY15" fmla="*/ 750094 h 838200"/>
              <a:gd name="connsiteX16" fmla="*/ 1126332 w 1693069"/>
              <a:gd name="connsiteY16" fmla="*/ 716756 h 838200"/>
              <a:gd name="connsiteX17" fmla="*/ 1062038 w 1693069"/>
              <a:gd name="connsiteY17" fmla="*/ 692944 h 838200"/>
              <a:gd name="connsiteX18" fmla="*/ 985838 w 1693069"/>
              <a:gd name="connsiteY18" fmla="*/ 652463 h 838200"/>
              <a:gd name="connsiteX19" fmla="*/ 966788 w 1693069"/>
              <a:gd name="connsiteY19" fmla="*/ 652463 h 838200"/>
              <a:gd name="connsiteX20" fmla="*/ 881063 w 1693069"/>
              <a:gd name="connsiteY20" fmla="*/ 692944 h 838200"/>
              <a:gd name="connsiteX21" fmla="*/ 859632 w 1693069"/>
              <a:gd name="connsiteY21" fmla="*/ 692944 h 838200"/>
              <a:gd name="connsiteX22" fmla="*/ 838200 w 1693069"/>
              <a:gd name="connsiteY22" fmla="*/ 688181 h 838200"/>
              <a:gd name="connsiteX23" fmla="*/ 795338 w 1693069"/>
              <a:gd name="connsiteY23" fmla="*/ 695325 h 838200"/>
              <a:gd name="connsiteX24" fmla="*/ 757238 w 1693069"/>
              <a:gd name="connsiteY24" fmla="*/ 685800 h 838200"/>
              <a:gd name="connsiteX25" fmla="*/ 719138 w 1693069"/>
              <a:gd name="connsiteY25" fmla="*/ 669131 h 838200"/>
              <a:gd name="connsiteX26" fmla="*/ 704850 w 1693069"/>
              <a:gd name="connsiteY26" fmla="*/ 626269 h 838200"/>
              <a:gd name="connsiteX27" fmla="*/ 704850 w 1693069"/>
              <a:gd name="connsiteY27" fmla="*/ 590550 h 838200"/>
              <a:gd name="connsiteX28" fmla="*/ 688182 w 1693069"/>
              <a:gd name="connsiteY28" fmla="*/ 585788 h 838200"/>
              <a:gd name="connsiteX29" fmla="*/ 645319 w 1693069"/>
              <a:gd name="connsiteY29" fmla="*/ 621506 h 838200"/>
              <a:gd name="connsiteX30" fmla="*/ 626269 w 1693069"/>
              <a:gd name="connsiteY30" fmla="*/ 621506 h 838200"/>
              <a:gd name="connsiteX31" fmla="*/ 590550 w 1693069"/>
              <a:gd name="connsiteY31" fmla="*/ 585788 h 838200"/>
              <a:gd name="connsiteX32" fmla="*/ 573882 w 1693069"/>
              <a:gd name="connsiteY32" fmla="*/ 552450 h 838200"/>
              <a:gd name="connsiteX33" fmla="*/ 547688 w 1693069"/>
              <a:gd name="connsiteY33" fmla="*/ 547688 h 838200"/>
              <a:gd name="connsiteX34" fmla="*/ 540544 w 1693069"/>
              <a:gd name="connsiteY34" fmla="*/ 564356 h 838200"/>
              <a:gd name="connsiteX35" fmla="*/ 540544 w 1693069"/>
              <a:gd name="connsiteY35" fmla="*/ 619125 h 838200"/>
              <a:gd name="connsiteX36" fmla="*/ 538163 w 1693069"/>
              <a:gd name="connsiteY36" fmla="*/ 661988 h 838200"/>
              <a:gd name="connsiteX37" fmla="*/ 526257 w 1693069"/>
              <a:gd name="connsiteY37" fmla="*/ 695325 h 838200"/>
              <a:gd name="connsiteX38" fmla="*/ 459582 w 1693069"/>
              <a:gd name="connsiteY38" fmla="*/ 728663 h 838200"/>
              <a:gd name="connsiteX39" fmla="*/ 440532 w 1693069"/>
              <a:gd name="connsiteY39" fmla="*/ 738188 h 838200"/>
              <a:gd name="connsiteX40" fmla="*/ 419100 w 1693069"/>
              <a:gd name="connsiteY40" fmla="*/ 716756 h 838200"/>
              <a:gd name="connsiteX41" fmla="*/ 392907 w 1693069"/>
              <a:gd name="connsiteY41" fmla="*/ 697706 h 838200"/>
              <a:gd name="connsiteX42" fmla="*/ 354807 w 1693069"/>
              <a:gd name="connsiteY42" fmla="*/ 685800 h 838200"/>
              <a:gd name="connsiteX43" fmla="*/ 307182 w 1693069"/>
              <a:gd name="connsiteY43" fmla="*/ 633413 h 838200"/>
              <a:gd name="connsiteX44" fmla="*/ 288132 w 1693069"/>
              <a:gd name="connsiteY44" fmla="*/ 623888 h 838200"/>
              <a:gd name="connsiteX45" fmla="*/ 261938 w 1693069"/>
              <a:gd name="connsiteY45" fmla="*/ 626269 h 838200"/>
              <a:gd name="connsiteX46" fmla="*/ 223838 w 1693069"/>
              <a:gd name="connsiteY46" fmla="*/ 692944 h 838200"/>
              <a:gd name="connsiteX47" fmla="*/ 197644 w 1693069"/>
              <a:gd name="connsiteY47" fmla="*/ 735806 h 838200"/>
              <a:gd name="connsiteX48" fmla="*/ 145257 w 1693069"/>
              <a:gd name="connsiteY48" fmla="*/ 766763 h 838200"/>
              <a:gd name="connsiteX49" fmla="*/ 119063 w 1693069"/>
              <a:gd name="connsiteY49" fmla="*/ 750094 h 838200"/>
              <a:gd name="connsiteX50" fmla="*/ 104775 w 1693069"/>
              <a:gd name="connsiteY50" fmla="*/ 726281 h 838200"/>
              <a:gd name="connsiteX51" fmla="*/ 85725 w 1693069"/>
              <a:gd name="connsiteY51" fmla="*/ 719138 h 838200"/>
              <a:gd name="connsiteX52" fmla="*/ 83344 w 1693069"/>
              <a:gd name="connsiteY52" fmla="*/ 740569 h 838200"/>
              <a:gd name="connsiteX53" fmla="*/ 59532 w 1693069"/>
              <a:gd name="connsiteY53" fmla="*/ 664369 h 838200"/>
              <a:gd name="connsiteX54" fmla="*/ 45244 w 1693069"/>
              <a:gd name="connsiteY54" fmla="*/ 683419 h 838200"/>
              <a:gd name="connsiteX55" fmla="*/ 19050 w 1693069"/>
              <a:gd name="connsiteY55" fmla="*/ 683419 h 838200"/>
              <a:gd name="connsiteX56" fmla="*/ 0 w 1693069"/>
              <a:gd name="connsiteY56" fmla="*/ 664369 h 838200"/>
              <a:gd name="connsiteX57" fmla="*/ 23813 w 1693069"/>
              <a:gd name="connsiteY57" fmla="*/ 623888 h 838200"/>
              <a:gd name="connsiteX58" fmla="*/ 38100 w 1693069"/>
              <a:gd name="connsiteY58" fmla="*/ 602456 h 838200"/>
              <a:gd name="connsiteX59" fmla="*/ 90488 w 1693069"/>
              <a:gd name="connsiteY59" fmla="*/ 585788 h 838200"/>
              <a:gd name="connsiteX60" fmla="*/ 90488 w 1693069"/>
              <a:gd name="connsiteY60" fmla="*/ 585788 h 838200"/>
              <a:gd name="connsiteX61" fmla="*/ 190500 w 1693069"/>
              <a:gd name="connsiteY61" fmla="*/ 585788 h 838200"/>
              <a:gd name="connsiteX62" fmla="*/ 297657 w 1693069"/>
              <a:gd name="connsiteY62" fmla="*/ 557213 h 838200"/>
              <a:gd name="connsiteX63" fmla="*/ 397669 w 1693069"/>
              <a:gd name="connsiteY63" fmla="*/ 528638 h 838200"/>
              <a:gd name="connsiteX64" fmla="*/ 438150 w 1693069"/>
              <a:gd name="connsiteY64" fmla="*/ 504825 h 838200"/>
              <a:gd name="connsiteX65" fmla="*/ 438150 w 1693069"/>
              <a:gd name="connsiteY65" fmla="*/ 440531 h 838200"/>
              <a:gd name="connsiteX66" fmla="*/ 438150 w 1693069"/>
              <a:gd name="connsiteY66" fmla="*/ 373856 h 838200"/>
              <a:gd name="connsiteX67" fmla="*/ 450057 w 1693069"/>
              <a:gd name="connsiteY67" fmla="*/ 319088 h 838200"/>
              <a:gd name="connsiteX68" fmla="*/ 461963 w 1693069"/>
              <a:gd name="connsiteY68" fmla="*/ 259556 h 838200"/>
              <a:gd name="connsiteX69" fmla="*/ 454819 w 1693069"/>
              <a:gd name="connsiteY69" fmla="*/ 176213 h 838200"/>
              <a:gd name="connsiteX70" fmla="*/ 454819 w 1693069"/>
              <a:gd name="connsiteY70" fmla="*/ 128588 h 838200"/>
              <a:gd name="connsiteX71" fmla="*/ 481013 w 1693069"/>
              <a:gd name="connsiteY71" fmla="*/ 66675 h 838200"/>
              <a:gd name="connsiteX72" fmla="*/ 531019 w 1693069"/>
              <a:gd name="connsiteY72" fmla="*/ 26194 h 838200"/>
              <a:gd name="connsiteX73" fmla="*/ 545307 w 1693069"/>
              <a:gd name="connsiteY73" fmla="*/ 16669 h 838200"/>
              <a:gd name="connsiteX74" fmla="*/ 588169 w 1693069"/>
              <a:gd name="connsiteY74" fmla="*/ 23813 h 838200"/>
              <a:gd name="connsiteX75" fmla="*/ 661988 w 1693069"/>
              <a:gd name="connsiteY75" fmla="*/ 119063 h 838200"/>
              <a:gd name="connsiteX76" fmla="*/ 709613 w 1693069"/>
              <a:gd name="connsiteY76" fmla="*/ 185738 h 838200"/>
              <a:gd name="connsiteX77" fmla="*/ 711994 w 1693069"/>
              <a:gd name="connsiteY77" fmla="*/ 230981 h 838200"/>
              <a:gd name="connsiteX78" fmla="*/ 711994 w 1693069"/>
              <a:gd name="connsiteY78" fmla="*/ 273844 h 838200"/>
              <a:gd name="connsiteX79" fmla="*/ 740569 w 1693069"/>
              <a:gd name="connsiteY79" fmla="*/ 295275 h 838200"/>
              <a:gd name="connsiteX80" fmla="*/ 769144 w 1693069"/>
              <a:gd name="connsiteY80" fmla="*/ 328613 h 838200"/>
              <a:gd name="connsiteX81" fmla="*/ 800100 w 1693069"/>
              <a:gd name="connsiteY81" fmla="*/ 359569 h 838200"/>
              <a:gd name="connsiteX82" fmla="*/ 783432 w 1693069"/>
              <a:gd name="connsiteY82" fmla="*/ 409575 h 838200"/>
              <a:gd name="connsiteX83" fmla="*/ 790575 w 1693069"/>
              <a:gd name="connsiteY83" fmla="*/ 433388 h 838200"/>
              <a:gd name="connsiteX84" fmla="*/ 826294 w 1693069"/>
              <a:gd name="connsiteY84" fmla="*/ 447675 h 838200"/>
              <a:gd name="connsiteX85" fmla="*/ 862013 w 1693069"/>
              <a:gd name="connsiteY85" fmla="*/ 485775 h 838200"/>
              <a:gd name="connsiteX86" fmla="*/ 900113 w 1693069"/>
              <a:gd name="connsiteY86" fmla="*/ 414338 h 838200"/>
              <a:gd name="connsiteX87" fmla="*/ 888207 w 1693069"/>
              <a:gd name="connsiteY87" fmla="*/ 340519 h 838200"/>
              <a:gd name="connsiteX88" fmla="*/ 871538 w 1693069"/>
              <a:gd name="connsiteY88" fmla="*/ 247650 h 838200"/>
              <a:gd name="connsiteX89" fmla="*/ 854869 w 1693069"/>
              <a:gd name="connsiteY89" fmla="*/ 171450 h 838200"/>
              <a:gd name="connsiteX90" fmla="*/ 862013 w 1693069"/>
              <a:gd name="connsiteY90" fmla="*/ 126206 h 838200"/>
              <a:gd name="connsiteX91" fmla="*/ 871538 w 1693069"/>
              <a:gd name="connsiteY91" fmla="*/ 109538 h 838200"/>
              <a:gd name="connsiteX92" fmla="*/ 923925 w 1693069"/>
              <a:gd name="connsiteY92" fmla="*/ 47625 h 838200"/>
              <a:gd name="connsiteX93" fmla="*/ 954882 w 1693069"/>
              <a:gd name="connsiteY93" fmla="*/ 0 h 838200"/>
              <a:gd name="connsiteX94" fmla="*/ 1038225 w 1693069"/>
              <a:gd name="connsiteY94" fmla="*/ 14288 h 838200"/>
              <a:gd name="connsiteX95" fmla="*/ 1083469 w 1693069"/>
              <a:gd name="connsiteY95" fmla="*/ 64294 h 838200"/>
              <a:gd name="connsiteX96" fmla="*/ 1104900 w 1693069"/>
              <a:gd name="connsiteY96" fmla="*/ 104775 h 838200"/>
              <a:gd name="connsiteX97" fmla="*/ 1147763 w 1693069"/>
              <a:gd name="connsiteY97" fmla="*/ 159544 h 838200"/>
              <a:gd name="connsiteX98" fmla="*/ 1157288 w 1693069"/>
              <a:gd name="connsiteY98" fmla="*/ 192881 h 838200"/>
              <a:gd name="connsiteX99" fmla="*/ 1188244 w 1693069"/>
              <a:gd name="connsiteY99" fmla="*/ 211931 h 838200"/>
              <a:gd name="connsiteX100" fmla="*/ 1245394 w 1693069"/>
              <a:gd name="connsiteY100" fmla="*/ 245269 h 838200"/>
              <a:gd name="connsiteX101" fmla="*/ 1316832 w 1693069"/>
              <a:gd name="connsiteY101" fmla="*/ 309563 h 838200"/>
              <a:gd name="connsiteX102" fmla="*/ 1385888 w 1693069"/>
              <a:gd name="connsiteY102" fmla="*/ 319088 h 838200"/>
              <a:gd name="connsiteX103" fmla="*/ 1423988 w 1693069"/>
              <a:gd name="connsiteY103" fmla="*/ 290513 h 838200"/>
              <a:gd name="connsiteX104" fmla="*/ 1423988 w 1693069"/>
              <a:gd name="connsiteY104" fmla="*/ 242888 h 838200"/>
              <a:gd name="connsiteX105" fmla="*/ 1378744 w 1693069"/>
              <a:gd name="connsiteY105" fmla="*/ 195263 h 838200"/>
              <a:gd name="connsiteX106" fmla="*/ 1304925 w 1693069"/>
              <a:gd name="connsiteY106" fmla="*/ 154781 h 838200"/>
              <a:gd name="connsiteX107" fmla="*/ 1285875 w 1693069"/>
              <a:gd name="connsiteY107" fmla="*/ 107156 h 838200"/>
              <a:gd name="connsiteX108" fmla="*/ 1285875 w 1693069"/>
              <a:gd name="connsiteY108" fmla="*/ 66675 h 838200"/>
              <a:gd name="connsiteX109" fmla="*/ 1350169 w 1693069"/>
              <a:gd name="connsiteY109" fmla="*/ 45244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693069" h="838200">
                <a:moveTo>
                  <a:pt x="1350169" y="45244"/>
                </a:moveTo>
                <a:lnTo>
                  <a:pt x="1416844" y="97631"/>
                </a:lnTo>
                <a:lnTo>
                  <a:pt x="1476375" y="161925"/>
                </a:lnTo>
                <a:lnTo>
                  <a:pt x="1521619" y="207169"/>
                </a:lnTo>
                <a:lnTo>
                  <a:pt x="1552575" y="290513"/>
                </a:lnTo>
                <a:lnTo>
                  <a:pt x="1588294" y="411956"/>
                </a:lnTo>
                <a:lnTo>
                  <a:pt x="1604963" y="531019"/>
                </a:lnTo>
                <a:lnTo>
                  <a:pt x="1628775" y="590550"/>
                </a:lnTo>
                <a:lnTo>
                  <a:pt x="1683544" y="664369"/>
                </a:lnTo>
                <a:lnTo>
                  <a:pt x="1693069" y="681038"/>
                </a:lnTo>
                <a:lnTo>
                  <a:pt x="1583532" y="762000"/>
                </a:lnTo>
                <a:lnTo>
                  <a:pt x="1528763" y="800100"/>
                </a:lnTo>
                <a:lnTo>
                  <a:pt x="1381125" y="826294"/>
                </a:lnTo>
                <a:lnTo>
                  <a:pt x="1328738" y="838200"/>
                </a:lnTo>
                <a:lnTo>
                  <a:pt x="1285875" y="828675"/>
                </a:lnTo>
                <a:lnTo>
                  <a:pt x="1178719" y="750094"/>
                </a:lnTo>
                <a:lnTo>
                  <a:pt x="1126332" y="716756"/>
                </a:lnTo>
                <a:lnTo>
                  <a:pt x="1062038" y="692944"/>
                </a:lnTo>
                <a:lnTo>
                  <a:pt x="985838" y="652463"/>
                </a:lnTo>
                <a:lnTo>
                  <a:pt x="966788" y="652463"/>
                </a:lnTo>
                <a:lnTo>
                  <a:pt x="881063" y="692944"/>
                </a:lnTo>
                <a:lnTo>
                  <a:pt x="859632" y="692944"/>
                </a:lnTo>
                <a:lnTo>
                  <a:pt x="838200" y="688181"/>
                </a:lnTo>
                <a:lnTo>
                  <a:pt x="795338" y="695325"/>
                </a:lnTo>
                <a:lnTo>
                  <a:pt x="757238" y="685800"/>
                </a:lnTo>
                <a:lnTo>
                  <a:pt x="719138" y="669131"/>
                </a:lnTo>
                <a:lnTo>
                  <a:pt x="704850" y="626269"/>
                </a:lnTo>
                <a:lnTo>
                  <a:pt x="704850" y="590550"/>
                </a:lnTo>
                <a:lnTo>
                  <a:pt x="688182" y="585788"/>
                </a:lnTo>
                <a:lnTo>
                  <a:pt x="645319" y="621506"/>
                </a:lnTo>
                <a:lnTo>
                  <a:pt x="626269" y="621506"/>
                </a:lnTo>
                <a:lnTo>
                  <a:pt x="590550" y="585788"/>
                </a:lnTo>
                <a:lnTo>
                  <a:pt x="573882" y="552450"/>
                </a:lnTo>
                <a:lnTo>
                  <a:pt x="547688" y="547688"/>
                </a:lnTo>
                <a:lnTo>
                  <a:pt x="540544" y="564356"/>
                </a:lnTo>
                <a:lnTo>
                  <a:pt x="540544" y="619125"/>
                </a:lnTo>
                <a:lnTo>
                  <a:pt x="538163" y="661988"/>
                </a:lnTo>
                <a:lnTo>
                  <a:pt x="526257" y="695325"/>
                </a:lnTo>
                <a:lnTo>
                  <a:pt x="459582" y="728663"/>
                </a:lnTo>
                <a:lnTo>
                  <a:pt x="440532" y="738188"/>
                </a:lnTo>
                <a:lnTo>
                  <a:pt x="419100" y="716756"/>
                </a:lnTo>
                <a:lnTo>
                  <a:pt x="392907" y="697706"/>
                </a:lnTo>
                <a:lnTo>
                  <a:pt x="354807" y="685800"/>
                </a:lnTo>
                <a:lnTo>
                  <a:pt x="307182" y="633413"/>
                </a:lnTo>
                <a:lnTo>
                  <a:pt x="288132" y="623888"/>
                </a:lnTo>
                <a:lnTo>
                  <a:pt x="261938" y="626269"/>
                </a:lnTo>
                <a:lnTo>
                  <a:pt x="223838" y="692944"/>
                </a:lnTo>
                <a:lnTo>
                  <a:pt x="197644" y="735806"/>
                </a:lnTo>
                <a:lnTo>
                  <a:pt x="145257" y="766763"/>
                </a:lnTo>
                <a:lnTo>
                  <a:pt x="119063" y="750094"/>
                </a:lnTo>
                <a:lnTo>
                  <a:pt x="104775" y="726281"/>
                </a:lnTo>
                <a:lnTo>
                  <a:pt x="85725" y="719138"/>
                </a:lnTo>
                <a:lnTo>
                  <a:pt x="83344" y="740569"/>
                </a:lnTo>
                <a:lnTo>
                  <a:pt x="59532" y="664369"/>
                </a:lnTo>
                <a:lnTo>
                  <a:pt x="45244" y="683419"/>
                </a:lnTo>
                <a:lnTo>
                  <a:pt x="19050" y="683419"/>
                </a:lnTo>
                <a:lnTo>
                  <a:pt x="0" y="664369"/>
                </a:lnTo>
                <a:lnTo>
                  <a:pt x="23813" y="623888"/>
                </a:lnTo>
                <a:lnTo>
                  <a:pt x="38100" y="602456"/>
                </a:lnTo>
                <a:lnTo>
                  <a:pt x="90488" y="585788"/>
                </a:lnTo>
                <a:lnTo>
                  <a:pt x="90488" y="585788"/>
                </a:lnTo>
                <a:lnTo>
                  <a:pt x="190500" y="585788"/>
                </a:lnTo>
                <a:lnTo>
                  <a:pt x="297657" y="557213"/>
                </a:lnTo>
                <a:lnTo>
                  <a:pt x="397669" y="528638"/>
                </a:lnTo>
                <a:lnTo>
                  <a:pt x="438150" y="504825"/>
                </a:lnTo>
                <a:lnTo>
                  <a:pt x="438150" y="440531"/>
                </a:lnTo>
                <a:lnTo>
                  <a:pt x="438150" y="373856"/>
                </a:lnTo>
                <a:lnTo>
                  <a:pt x="450057" y="319088"/>
                </a:lnTo>
                <a:lnTo>
                  <a:pt x="461963" y="259556"/>
                </a:lnTo>
                <a:lnTo>
                  <a:pt x="454819" y="176213"/>
                </a:lnTo>
                <a:lnTo>
                  <a:pt x="454819" y="128588"/>
                </a:lnTo>
                <a:lnTo>
                  <a:pt x="481013" y="66675"/>
                </a:lnTo>
                <a:lnTo>
                  <a:pt x="531019" y="26194"/>
                </a:lnTo>
                <a:lnTo>
                  <a:pt x="545307" y="16669"/>
                </a:lnTo>
                <a:lnTo>
                  <a:pt x="588169" y="23813"/>
                </a:lnTo>
                <a:lnTo>
                  <a:pt x="661988" y="119063"/>
                </a:lnTo>
                <a:lnTo>
                  <a:pt x="709613" y="185738"/>
                </a:lnTo>
                <a:lnTo>
                  <a:pt x="711994" y="230981"/>
                </a:lnTo>
                <a:lnTo>
                  <a:pt x="711994" y="273844"/>
                </a:lnTo>
                <a:lnTo>
                  <a:pt x="740569" y="295275"/>
                </a:lnTo>
                <a:lnTo>
                  <a:pt x="769144" y="328613"/>
                </a:lnTo>
                <a:lnTo>
                  <a:pt x="800100" y="359569"/>
                </a:lnTo>
                <a:lnTo>
                  <a:pt x="783432" y="409575"/>
                </a:lnTo>
                <a:lnTo>
                  <a:pt x="790575" y="433388"/>
                </a:lnTo>
                <a:lnTo>
                  <a:pt x="826294" y="447675"/>
                </a:lnTo>
                <a:lnTo>
                  <a:pt x="862013" y="485775"/>
                </a:lnTo>
                <a:lnTo>
                  <a:pt x="900113" y="414338"/>
                </a:lnTo>
                <a:lnTo>
                  <a:pt x="888207" y="340519"/>
                </a:lnTo>
                <a:lnTo>
                  <a:pt x="871538" y="247650"/>
                </a:lnTo>
                <a:lnTo>
                  <a:pt x="854869" y="171450"/>
                </a:lnTo>
                <a:lnTo>
                  <a:pt x="862013" y="126206"/>
                </a:lnTo>
                <a:lnTo>
                  <a:pt x="871538" y="109538"/>
                </a:lnTo>
                <a:lnTo>
                  <a:pt x="923925" y="47625"/>
                </a:lnTo>
                <a:lnTo>
                  <a:pt x="954882" y="0"/>
                </a:lnTo>
                <a:lnTo>
                  <a:pt x="1038225" y="14288"/>
                </a:lnTo>
                <a:lnTo>
                  <a:pt x="1083469" y="64294"/>
                </a:lnTo>
                <a:lnTo>
                  <a:pt x="1104900" y="104775"/>
                </a:lnTo>
                <a:lnTo>
                  <a:pt x="1147763" y="159544"/>
                </a:lnTo>
                <a:lnTo>
                  <a:pt x="1157288" y="192881"/>
                </a:lnTo>
                <a:lnTo>
                  <a:pt x="1188244" y="211931"/>
                </a:lnTo>
                <a:lnTo>
                  <a:pt x="1245394" y="245269"/>
                </a:lnTo>
                <a:lnTo>
                  <a:pt x="1316832" y="309563"/>
                </a:lnTo>
                <a:lnTo>
                  <a:pt x="1385888" y="319088"/>
                </a:lnTo>
                <a:lnTo>
                  <a:pt x="1423988" y="290513"/>
                </a:lnTo>
                <a:lnTo>
                  <a:pt x="1423988" y="242888"/>
                </a:lnTo>
                <a:lnTo>
                  <a:pt x="1378744" y="195263"/>
                </a:lnTo>
                <a:lnTo>
                  <a:pt x="1304925" y="154781"/>
                </a:lnTo>
                <a:lnTo>
                  <a:pt x="1285875" y="107156"/>
                </a:lnTo>
                <a:lnTo>
                  <a:pt x="1285875" y="66675"/>
                </a:lnTo>
                <a:lnTo>
                  <a:pt x="1350169" y="45244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5329238" y="2533650"/>
            <a:ext cx="547687" cy="271463"/>
          </a:xfrm>
          <a:custGeom>
            <a:avLst/>
            <a:gdLst>
              <a:gd name="connsiteX0" fmla="*/ 547687 w 547687"/>
              <a:gd name="connsiteY0" fmla="*/ 271463 h 271463"/>
              <a:gd name="connsiteX1" fmla="*/ 504825 w 547687"/>
              <a:gd name="connsiteY1" fmla="*/ 209550 h 271463"/>
              <a:gd name="connsiteX2" fmla="*/ 352425 w 547687"/>
              <a:gd name="connsiteY2" fmla="*/ 147638 h 271463"/>
              <a:gd name="connsiteX3" fmla="*/ 257175 w 547687"/>
              <a:gd name="connsiteY3" fmla="*/ 109538 h 271463"/>
              <a:gd name="connsiteX4" fmla="*/ 133350 w 547687"/>
              <a:gd name="connsiteY4" fmla="*/ 90488 h 271463"/>
              <a:gd name="connsiteX5" fmla="*/ 61912 w 547687"/>
              <a:gd name="connsiteY5" fmla="*/ 33338 h 271463"/>
              <a:gd name="connsiteX6" fmla="*/ 9525 w 547687"/>
              <a:gd name="connsiteY6" fmla="*/ 0 h 271463"/>
              <a:gd name="connsiteX7" fmla="*/ 0 w 547687"/>
              <a:gd name="connsiteY7" fmla="*/ 28575 h 271463"/>
              <a:gd name="connsiteX8" fmla="*/ 33337 w 547687"/>
              <a:gd name="connsiteY8" fmla="*/ 128588 h 271463"/>
              <a:gd name="connsiteX9" fmla="*/ 61912 w 547687"/>
              <a:gd name="connsiteY9" fmla="*/ 204788 h 271463"/>
              <a:gd name="connsiteX10" fmla="*/ 138112 w 547687"/>
              <a:gd name="connsiteY10" fmla="*/ 204788 h 271463"/>
              <a:gd name="connsiteX11" fmla="*/ 252412 w 547687"/>
              <a:gd name="connsiteY11" fmla="*/ 233363 h 271463"/>
              <a:gd name="connsiteX12" fmla="*/ 342900 w 547687"/>
              <a:gd name="connsiteY12" fmla="*/ 252413 h 271463"/>
              <a:gd name="connsiteX13" fmla="*/ 409575 w 547687"/>
              <a:gd name="connsiteY13" fmla="*/ 242888 h 271463"/>
              <a:gd name="connsiteX14" fmla="*/ 442912 w 547687"/>
              <a:gd name="connsiteY14" fmla="*/ 233363 h 271463"/>
              <a:gd name="connsiteX15" fmla="*/ 547687 w 547687"/>
              <a:gd name="connsiteY15" fmla="*/ 271463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7687" h="271463">
                <a:moveTo>
                  <a:pt x="547687" y="271463"/>
                </a:moveTo>
                <a:lnTo>
                  <a:pt x="504825" y="209550"/>
                </a:lnTo>
                <a:lnTo>
                  <a:pt x="352425" y="147638"/>
                </a:lnTo>
                <a:lnTo>
                  <a:pt x="257175" y="109538"/>
                </a:lnTo>
                <a:lnTo>
                  <a:pt x="133350" y="90488"/>
                </a:lnTo>
                <a:lnTo>
                  <a:pt x="61912" y="33338"/>
                </a:lnTo>
                <a:lnTo>
                  <a:pt x="9525" y="0"/>
                </a:lnTo>
                <a:lnTo>
                  <a:pt x="0" y="28575"/>
                </a:lnTo>
                <a:lnTo>
                  <a:pt x="33337" y="128588"/>
                </a:lnTo>
                <a:lnTo>
                  <a:pt x="61912" y="204788"/>
                </a:lnTo>
                <a:lnTo>
                  <a:pt x="138112" y="204788"/>
                </a:lnTo>
                <a:lnTo>
                  <a:pt x="252412" y="233363"/>
                </a:lnTo>
                <a:lnTo>
                  <a:pt x="342900" y="252413"/>
                </a:lnTo>
                <a:lnTo>
                  <a:pt x="409575" y="242888"/>
                </a:lnTo>
                <a:lnTo>
                  <a:pt x="442912" y="233363"/>
                </a:lnTo>
                <a:lnTo>
                  <a:pt x="547687" y="271463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4660900" y="2755900"/>
            <a:ext cx="1454150" cy="1127125"/>
          </a:xfrm>
          <a:custGeom>
            <a:avLst/>
            <a:gdLst>
              <a:gd name="connsiteX0" fmla="*/ 727075 w 1454150"/>
              <a:gd name="connsiteY0" fmla="*/ 0 h 1127125"/>
              <a:gd name="connsiteX1" fmla="*/ 784225 w 1454150"/>
              <a:gd name="connsiteY1" fmla="*/ 101600 h 1127125"/>
              <a:gd name="connsiteX2" fmla="*/ 841375 w 1454150"/>
              <a:gd name="connsiteY2" fmla="*/ 177800 h 1127125"/>
              <a:gd name="connsiteX3" fmla="*/ 936625 w 1454150"/>
              <a:gd name="connsiteY3" fmla="*/ 266700 h 1127125"/>
              <a:gd name="connsiteX4" fmla="*/ 1012825 w 1454150"/>
              <a:gd name="connsiteY4" fmla="*/ 339725 h 1127125"/>
              <a:gd name="connsiteX5" fmla="*/ 1085850 w 1454150"/>
              <a:gd name="connsiteY5" fmla="*/ 368300 h 1127125"/>
              <a:gd name="connsiteX6" fmla="*/ 1165225 w 1454150"/>
              <a:gd name="connsiteY6" fmla="*/ 371475 h 1127125"/>
              <a:gd name="connsiteX7" fmla="*/ 1254125 w 1454150"/>
              <a:gd name="connsiteY7" fmla="*/ 330200 h 1127125"/>
              <a:gd name="connsiteX8" fmla="*/ 1292225 w 1454150"/>
              <a:gd name="connsiteY8" fmla="*/ 358775 h 1127125"/>
              <a:gd name="connsiteX9" fmla="*/ 1384300 w 1454150"/>
              <a:gd name="connsiteY9" fmla="*/ 381000 h 1127125"/>
              <a:gd name="connsiteX10" fmla="*/ 1447800 w 1454150"/>
              <a:gd name="connsiteY10" fmla="*/ 530225 h 1127125"/>
              <a:gd name="connsiteX11" fmla="*/ 1454150 w 1454150"/>
              <a:gd name="connsiteY11" fmla="*/ 593725 h 1127125"/>
              <a:gd name="connsiteX12" fmla="*/ 1454150 w 1454150"/>
              <a:gd name="connsiteY12" fmla="*/ 593725 h 1127125"/>
              <a:gd name="connsiteX13" fmla="*/ 1371600 w 1454150"/>
              <a:gd name="connsiteY13" fmla="*/ 612775 h 1127125"/>
              <a:gd name="connsiteX14" fmla="*/ 1339850 w 1454150"/>
              <a:gd name="connsiteY14" fmla="*/ 638175 h 1127125"/>
              <a:gd name="connsiteX15" fmla="*/ 1343025 w 1454150"/>
              <a:gd name="connsiteY15" fmla="*/ 727075 h 1127125"/>
              <a:gd name="connsiteX16" fmla="*/ 1301750 w 1454150"/>
              <a:gd name="connsiteY16" fmla="*/ 847725 h 1127125"/>
              <a:gd name="connsiteX17" fmla="*/ 1270000 w 1454150"/>
              <a:gd name="connsiteY17" fmla="*/ 933450 h 1127125"/>
              <a:gd name="connsiteX18" fmla="*/ 1254125 w 1454150"/>
              <a:gd name="connsiteY18" fmla="*/ 841375 h 1127125"/>
              <a:gd name="connsiteX19" fmla="*/ 1219200 w 1454150"/>
              <a:gd name="connsiteY19" fmla="*/ 841375 h 1127125"/>
              <a:gd name="connsiteX20" fmla="*/ 1181100 w 1454150"/>
              <a:gd name="connsiteY20" fmla="*/ 850900 h 1127125"/>
              <a:gd name="connsiteX21" fmla="*/ 1143000 w 1454150"/>
              <a:gd name="connsiteY21" fmla="*/ 920750 h 1127125"/>
              <a:gd name="connsiteX22" fmla="*/ 1120775 w 1454150"/>
              <a:gd name="connsiteY22" fmla="*/ 1028700 h 1127125"/>
              <a:gd name="connsiteX23" fmla="*/ 1108075 w 1454150"/>
              <a:gd name="connsiteY23" fmla="*/ 1031875 h 1127125"/>
              <a:gd name="connsiteX24" fmla="*/ 1089025 w 1454150"/>
              <a:gd name="connsiteY24" fmla="*/ 955675 h 1127125"/>
              <a:gd name="connsiteX25" fmla="*/ 1016000 w 1454150"/>
              <a:gd name="connsiteY25" fmla="*/ 949325 h 1127125"/>
              <a:gd name="connsiteX26" fmla="*/ 990600 w 1454150"/>
              <a:gd name="connsiteY26" fmla="*/ 965200 h 1127125"/>
              <a:gd name="connsiteX27" fmla="*/ 1000125 w 1454150"/>
              <a:gd name="connsiteY27" fmla="*/ 1041400 h 1127125"/>
              <a:gd name="connsiteX28" fmla="*/ 974725 w 1454150"/>
              <a:gd name="connsiteY28" fmla="*/ 1073150 h 1127125"/>
              <a:gd name="connsiteX29" fmla="*/ 889000 w 1454150"/>
              <a:gd name="connsiteY29" fmla="*/ 1057275 h 1127125"/>
              <a:gd name="connsiteX30" fmla="*/ 863600 w 1454150"/>
              <a:gd name="connsiteY30" fmla="*/ 1069975 h 1127125"/>
              <a:gd name="connsiteX31" fmla="*/ 863600 w 1454150"/>
              <a:gd name="connsiteY31" fmla="*/ 1117600 h 1127125"/>
              <a:gd name="connsiteX32" fmla="*/ 847725 w 1454150"/>
              <a:gd name="connsiteY32" fmla="*/ 1127125 h 1127125"/>
              <a:gd name="connsiteX33" fmla="*/ 774700 w 1454150"/>
              <a:gd name="connsiteY33" fmla="*/ 1054100 h 1127125"/>
              <a:gd name="connsiteX34" fmla="*/ 723900 w 1454150"/>
              <a:gd name="connsiteY34" fmla="*/ 1019175 h 1127125"/>
              <a:gd name="connsiteX35" fmla="*/ 669925 w 1454150"/>
              <a:gd name="connsiteY35" fmla="*/ 1022350 h 1127125"/>
              <a:gd name="connsiteX36" fmla="*/ 615950 w 1454150"/>
              <a:gd name="connsiteY36" fmla="*/ 936625 h 1127125"/>
              <a:gd name="connsiteX37" fmla="*/ 603250 w 1454150"/>
              <a:gd name="connsiteY37" fmla="*/ 873125 h 1127125"/>
              <a:gd name="connsiteX38" fmla="*/ 603250 w 1454150"/>
              <a:gd name="connsiteY38" fmla="*/ 806450 h 1127125"/>
              <a:gd name="connsiteX39" fmla="*/ 577850 w 1454150"/>
              <a:gd name="connsiteY39" fmla="*/ 777875 h 1127125"/>
              <a:gd name="connsiteX40" fmla="*/ 581025 w 1454150"/>
              <a:gd name="connsiteY40" fmla="*/ 733425 h 1127125"/>
              <a:gd name="connsiteX41" fmla="*/ 523875 w 1454150"/>
              <a:gd name="connsiteY41" fmla="*/ 682625 h 1127125"/>
              <a:gd name="connsiteX42" fmla="*/ 431800 w 1454150"/>
              <a:gd name="connsiteY42" fmla="*/ 568325 h 1127125"/>
              <a:gd name="connsiteX43" fmla="*/ 371475 w 1454150"/>
              <a:gd name="connsiteY43" fmla="*/ 473075 h 1127125"/>
              <a:gd name="connsiteX44" fmla="*/ 358775 w 1454150"/>
              <a:gd name="connsiteY44" fmla="*/ 396875 h 1127125"/>
              <a:gd name="connsiteX45" fmla="*/ 285750 w 1454150"/>
              <a:gd name="connsiteY45" fmla="*/ 311150 h 1127125"/>
              <a:gd name="connsiteX46" fmla="*/ 180975 w 1454150"/>
              <a:gd name="connsiteY46" fmla="*/ 187325 h 1127125"/>
              <a:gd name="connsiteX47" fmla="*/ 130175 w 1454150"/>
              <a:gd name="connsiteY47" fmla="*/ 136525 h 1127125"/>
              <a:gd name="connsiteX48" fmla="*/ 69850 w 1454150"/>
              <a:gd name="connsiteY48" fmla="*/ 88900 h 1127125"/>
              <a:gd name="connsiteX49" fmla="*/ 0 w 1454150"/>
              <a:gd name="connsiteY49" fmla="*/ 50800 h 1127125"/>
              <a:gd name="connsiteX50" fmla="*/ 130175 w 1454150"/>
              <a:gd name="connsiteY50" fmla="*/ 88900 h 1127125"/>
              <a:gd name="connsiteX51" fmla="*/ 263525 w 1454150"/>
              <a:gd name="connsiteY51" fmla="*/ 101600 h 1127125"/>
              <a:gd name="connsiteX52" fmla="*/ 288925 w 1454150"/>
              <a:gd name="connsiteY52" fmla="*/ 101600 h 1127125"/>
              <a:gd name="connsiteX53" fmla="*/ 339725 w 1454150"/>
              <a:gd name="connsiteY53" fmla="*/ 130175 h 1127125"/>
              <a:gd name="connsiteX54" fmla="*/ 393700 w 1454150"/>
              <a:gd name="connsiteY54" fmla="*/ 152400 h 1127125"/>
              <a:gd name="connsiteX55" fmla="*/ 419100 w 1454150"/>
              <a:gd name="connsiteY55" fmla="*/ 231775 h 1127125"/>
              <a:gd name="connsiteX56" fmla="*/ 438150 w 1454150"/>
              <a:gd name="connsiteY56" fmla="*/ 263525 h 1127125"/>
              <a:gd name="connsiteX57" fmla="*/ 466725 w 1454150"/>
              <a:gd name="connsiteY57" fmla="*/ 247650 h 1127125"/>
              <a:gd name="connsiteX58" fmla="*/ 482600 w 1454150"/>
              <a:gd name="connsiteY58" fmla="*/ 238125 h 1127125"/>
              <a:gd name="connsiteX59" fmla="*/ 514350 w 1454150"/>
              <a:gd name="connsiteY59" fmla="*/ 282575 h 1127125"/>
              <a:gd name="connsiteX60" fmla="*/ 514350 w 1454150"/>
              <a:gd name="connsiteY60" fmla="*/ 374650 h 1127125"/>
              <a:gd name="connsiteX61" fmla="*/ 542925 w 1454150"/>
              <a:gd name="connsiteY61" fmla="*/ 476250 h 1127125"/>
              <a:gd name="connsiteX62" fmla="*/ 539750 w 1454150"/>
              <a:gd name="connsiteY62" fmla="*/ 536575 h 1127125"/>
              <a:gd name="connsiteX63" fmla="*/ 549275 w 1454150"/>
              <a:gd name="connsiteY63" fmla="*/ 590550 h 1127125"/>
              <a:gd name="connsiteX64" fmla="*/ 590550 w 1454150"/>
              <a:gd name="connsiteY64" fmla="*/ 631825 h 1127125"/>
              <a:gd name="connsiteX65" fmla="*/ 625475 w 1454150"/>
              <a:gd name="connsiteY65" fmla="*/ 628650 h 1127125"/>
              <a:gd name="connsiteX66" fmla="*/ 663575 w 1454150"/>
              <a:gd name="connsiteY66" fmla="*/ 555625 h 1127125"/>
              <a:gd name="connsiteX67" fmla="*/ 663575 w 1454150"/>
              <a:gd name="connsiteY67" fmla="*/ 488950 h 1127125"/>
              <a:gd name="connsiteX68" fmla="*/ 688975 w 1454150"/>
              <a:gd name="connsiteY68" fmla="*/ 463550 h 1127125"/>
              <a:gd name="connsiteX69" fmla="*/ 698500 w 1454150"/>
              <a:gd name="connsiteY69" fmla="*/ 527050 h 1127125"/>
              <a:gd name="connsiteX70" fmla="*/ 708025 w 1454150"/>
              <a:gd name="connsiteY70" fmla="*/ 587375 h 1127125"/>
              <a:gd name="connsiteX71" fmla="*/ 733425 w 1454150"/>
              <a:gd name="connsiteY71" fmla="*/ 615950 h 1127125"/>
              <a:gd name="connsiteX72" fmla="*/ 752475 w 1454150"/>
              <a:gd name="connsiteY72" fmla="*/ 682625 h 1127125"/>
              <a:gd name="connsiteX73" fmla="*/ 723900 w 1454150"/>
              <a:gd name="connsiteY73" fmla="*/ 730250 h 1127125"/>
              <a:gd name="connsiteX74" fmla="*/ 784225 w 1454150"/>
              <a:gd name="connsiteY74" fmla="*/ 755650 h 1127125"/>
              <a:gd name="connsiteX75" fmla="*/ 803275 w 1454150"/>
              <a:gd name="connsiteY75" fmla="*/ 793750 h 1127125"/>
              <a:gd name="connsiteX76" fmla="*/ 847725 w 1454150"/>
              <a:gd name="connsiteY76" fmla="*/ 717550 h 1127125"/>
              <a:gd name="connsiteX77" fmla="*/ 866775 w 1454150"/>
              <a:gd name="connsiteY77" fmla="*/ 695325 h 1127125"/>
              <a:gd name="connsiteX78" fmla="*/ 908050 w 1454150"/>
              <a:gd name="connsiteY78" fmla="*/ 708025 h 1127125"/>
              <a:gd name="connsiteX79" fmla="*/ 927100 w 1454150"/>
              <a:gd name="connsiteY79" fmla="*/ 714375 h 1127125"/>
              <a:gd name="connsiteX80" fmla="*/ 939800 w 1454150"/>
              <a:gd name="connsiteY80" fmla="*/ 698500 h 1127125"/>
              <a:gd name="connsiteX81" fmla="*/ 962025 w 1454150"/>
              <a:gd name="connsiteY81" fmla="*/ 698500 h 1127125"/>
              <a:gd name="connsiteX82" fmla="*/ 984250 w 1454150"/>
              <a:gd name="connsiteY82" fmla="*/ 647700 h 1127125"/>
              <a:gd name="connsiteX83" fmla="*/ 971550 w 1454150"/>
              <a:gd name="connsiteY83" fmla="*/ 587375 h 1127125"/>
              <a:gd name="connsiteX84" fmla="*/ 933450 w 1454150"/>
              <a:gd name="connsiteY84" fmla="*/ 558800 h 1127125"/>
              <a:gd name="connsiteX85" fmla="*/ 936625 w 1454150"/>
              <a:gd name="connsiteY85" fmla="*/ 523875 h 1127125"/>
              <a:gd name="connsiteX86" fmla="*/ 892175 w 1454150"/>
              <a:gd name="connsiteY86" fmla="*/ 520700 h 1127125"/>
              <a:gd name="connsiteX87" fmla="*/ 885825 w 1454150"/>
              <a:gd name="connsiteY87" fmla="*/ 498475 h 1127125"/>
              <a:gd name="connsiteX88" fmla="*/ 895350 w 1454150"/>
              <a:gd name="connsiteY88" fmla="*/ 454025 h 1127125"/>
              <a:gd name="connsiteX89" fmla="*/ 847725 w 1454150"/>
              <a:gd name="connsiteY89" fmla="*/ 396875 h 1127125"/>
              <a:gd name="connsiteX90" fmla="*/ 815975 w 1454150"/>
              <a:gd name="connsiteY90" fmla="*/ 320675 h 1127125"/>
              <a:gd name="connsiteX91" fmla="*/ 790575 w 1454150"/>
              <a:gd name="connsiteY91" fmla="*/ 250825 h 1127125"/>
              <a:gd name="connsiteX92" fmla="*/ 742950 w 1454150"/>
              <a:gd name="connsiteY92" fmla="*/ 193675 h 1127125"/>
              <a:gd name="connsiteX93" fmla="*/ 755650 w 1454150"/>
              <a:gd name="connsiteY93" fmla="*/ 155575 h 1127125"/>
              <a:gd name="connsiteX94" fmla="*/ 711200 w 1454150"/>
              <a:gd name="connsiteY94" fmla="*/ 85725 h 1127125"/>
              <a:gd name="connsiteX95" fmla="*/ 727075 w 1454150"/>
              <a:gd name="connsiteY95" fmla="*/ 0 h 1127125"/>
              <a:gd name="connsiteX0" fmla="*/ 727075 w 1454150"/>
              <a:gd name="connsiteY0" fmla="*/ 0 h 1127125"/>
              <a:gd name="connsiteX1" fmla="*/ 784225 w 1454150"/>
              <a:gd name="connsiteY1" fmla="*/ 101600 h 1127125"/>
              <a:gd name="connsiteX2" fmla="*/ 841375 w 1454150"/>
              <a:gd name="connsiteY2" fmla="*/ 177800 h 1127125"/>
              <a:gd name="connsiteX3" fmla="*/ 936625 w 1454150"/>
              <a:gd name="connsiteY3" fmla="*/ 266700 h 1127125"/>
              <a:gd name="connsiteX4" fmla="*/ 1012825 w 1454150"/>
              <a:gd name="connsiteY4" fmla="*/ 339725 h 1127125"/>
              <a:gd name="connsiteX5" fmla="*/ 1085850 w 1454150"/>
              <a:gd name="connsiteY5" fmla="*/ 368300 h 1127125"/>
              <a:gd name="connsiteX6" fmla="*/ 1165225 w 1454150"/>
              <a:gd name="connsiteY6" fmla="*/ 371475 h 1127125"/>
              <a:gd name="connsiteX7" fmla="*/ 1254125 w 1454150"/>
              <a:gd name="connsiteY7" fmla="*/ 330200 h 1127125"/>
              <a:gd name="connsiteX8" fmla="*/ 1292225 w 1454150"/>
              <a:gd name="connsiteY8" fmla="*/ 358775 h 1127125"/>
              <a:gd name="connsiteX9" fmla="*/ 1384300 w 1454150"/>
              <a:gd name="connsiteY9" fmla="*/ 381000 h 1127125"/>
              <a:gd name="connsiteX10" fmla="*/ 1447800 w 1454150"/>
              <a:gd name="connsiteY10" fmla="*/ 530225 h 1127125"/>
              <a:gd name="connsiteX11" fmla="*/ 1454150 w 1454150"/>
              <a:gd name="connsiteY11" fmla="*/ 593725 h 1127125"/>
              <a:gd name="connsiteX12" fmla="*/ 1454150 w 1454150"/>
              <a:gd name="connsiteY12" fmla="*/ 593725 h 1127125"/>
              <a:gd name="connsiteX13" fmla="*/ 1371600 w 1454150"/>
              <a:gd name="connsiteY13" fmla="*/ 612775 h 1127125"/>
              <a:gd name="connsiteX14" fmla="*/ 1339850 w 1454150"/>
              <a:gd name="connsiteY14" fmla="*/ 638175 h 1127125"/>
              <a:gd name="connsiteX15" fmla="*/ 1343025 w 1454150"/>
              <a:gd name="connsiteY15" fmla="*/ 727075 h 1127125"/>
              <a:gd name="connsiteX16" fmla="*/ 1301750 w 1454150"/>
              <a:gd name="connsiteY16" fmla="*/ 847725 h 1127125"/>
              <a:gd name="connsiteX17" fmla="*/ 1270000 w 1454150"/>
              <a:gd name="connsiteY17" fmla="*/ 933450 h 1127125"/>
              <a:gd name="connsiteX18" fmla="*/ 1254125 w 1454150"/>
              <a:gd name="connsiteY18" fmla="*/ 841375 h 1127125"/>
              <a:gd name="connsiteX19" fmla="*/ 1219200 w 1454150"/>
              <a:gd name="connsiteY19" fmla="*/ 841375 h 1127125"/>
              <a:gd name="connsiteX20" fmla="*/ 1181100 w 1454150"/>
              <a:gd name="connsiteY20" fmla="*/ 850900 h 1127125"/>
              <a:gd name="connsiteX21" fmla="*/ 1143000 w 1454150"/>
              <a:gd name="connsiteY21" fmla="*/ 920750 h 1127125"/>
              <a:gd name="connsiteX22" fmla="*/ 1120775 w 1454150"/>
              <a:gd name="connsiteY22" fmla="*/ 1028700 h 1127125"/>
              <a:gd name="connsiteX23" fmla="*/ 1108075 w 1454150"/>
              <a:gd name="connsiteY23" fmla="*/ 1031875 h 1127125"/>
              <a:gd name="connsiteX24" fmla="*/ 1089025 w 1454150"/>
              <a:gd name="connsiteY24" fmla="*/ 955675 h 1127125"/>
              <a:gd name="connsiteX25" fmla="*/ 1016000 w 1454150"/>
              <a:gd name="connsiteY25" fmla="*/ 949325 h 1127125"/>
              <a:gd name="connsiteX26" fmla="*/ 990600 w 1454150"/>
              <a:gd name="connsiteY26" fmla="*/ 965200 h 1127125"/>
              <a:gd name="connsiteX27" fmla="*/ 1000125 w 1454150"/>
              <a:gd name="connsiteY27" fmla="*/ 1041400 h 1127125"/>
              <a:gd name="connsiteX28" fmla="*/ 974725 w 1454150"/>
              <a:gd name="connsiteY28" fmla="*/ 1073150 h 1127125"/>
              <a:gd name="connsiteX29" fmla="*/ 889000 w 1454150"/>
              <a:gd name="connsiteY29" fmla="*/ 1057275 h 1127125"/>
              <a:gd name="connsiteX30" fmla="*/ 863600 w 1454150"/>
              <a:gd name="connsiteY30" fmla="*/ 1069975 h 1127125"/>
              <a:gd name="connsiteX31" fmla="*/ 863600 w 1454150"/>
              <a:gd name="connsiteY31" fmla="*/ 1117600 h 1127125"/>
              <a:gd name="connsiteX32" fmla="*/ 847725 w 1454150"/>
              <a:gd name="connsiteY32" fmla="*/ 1127125 h 1127125"/>
              <a:gd name="connsiteX33" fmla="*/ 774700 w 1454150"/>
              <a:gd name="connsiteY33" fmla="*/ 1054100 h 1127125"/>
              <a:gd name="connsiteX34" fmla="*/ 723900 w 1454150"/>
              <a:gd name="connsiteY34" fmla="*/ 1019175 h 1127125"/>
              <a:gd name="connsiteX35" fmla="*/ 669925 w 1454150"/>
              <a:gd name="connsiteY35" fmla="*/ 1022350 h 1127125"/>
              <a:gd name="connsiteX36" fmla="*/ 615950 w 1454150"/>
              <a:gd name="connsiteY36" fmla="*/ 936625 h 1127125"/>
              <a:gd name="connsiteX37" fmla="*/ 603250 w 1454150"/>
              <a:gd name="connsiteY37" fmla="*/ 873125 h 1127125"/>
              <a:gd name="connsiteX38" fmla="*/ 603250 w 1454150"/>
              <a:gd name="connsiteY38" fmla="*/ 806450 h 1127125"/>
              <a:gd name="connsiteX39" fmla="*/ 577850 w 1454150"/>
              <a:gd name="connsiteY39" fmla="*/ 777875 h 1127125"/>
              <a:gd name="connsiteX40" fmla="*/ 581025 w 1454150"/>
              <a:gd name="connsiteY40" fmla="*/ 733425 h 1127125"/>
              <a:gd name="connsiteX41" fmla="*/ 523875 w 1454150"/>
              <a:gd name="connsiteY41" fmla="*/ 682625 h 1127125"/>
              <a:gd name="connsiteX42" fmla="*/ 431800 w 1454150"/>
              <a:gd name="connsiteY42" fmla="*/ 568325 h 1127125"/>
              <a:gd name="connsiteX43" fmla="*/ 371475 w 1454150"/>
              <a:gd name="connsiteY43" fmla="*/ 473075 h 1127125"/>
              <a:gd name="connsiteX44" fmla="*/ 358775 w 1454150"/>
              <a:gd name="connsiteY44" fmla="*/ 396875 h 1127125"/>
              <a:gd name="connsiteX45" fmla="*/ 285750 w 1454150"/>
              <a:gd name="connsiteY45" fmla="*/ 311150 h 1127125"/>
              <a:gd name="connsiteX46" fmla="*/ 180975 w 1454150"/>
              <a:gd name="connsiteY46" fmla="*/ 187325 h 1127125"/>
              <a:gd name="connsiteX47" fmla="*/ 130175 w 1454150"/>
              <a:gd name="connsiteY47" fmla="*/ 136525 h 1127125"/>
              <a:gd name="connsiteX48" fmla="*/ 69850 w 1454150"/>
              <a:gd name="connsiteY48" fmla="*/ 88900 h 1127125"/>
              <a:gd name="connsiteX49" fmla="*/ 0 w 1454150"/>
              <a:gd name="connsiteY49" fmla="*/ 50800 h 1127125"/>
              <a:gd name="connsiteX50" fmla="*/ 130175 w 1454150"/>
              <a:gd name="connsiteY50" fmla="*/ 88900 h 1127125"/>
              <a:gd name="connsiteX51" fmla="*/ 263525 w 1454150"/>
              <a:gd name="connsiteY51" fmla="*/ 101600 h 1127125"/>
              <a:gd name="connsiteX52" fmla="*/ 288925 w 1454150"/>
              <a:gd name="connsiteY52" fmla="*/ 101600 h 1127125"/>
              <a:gd name="connsiteX53" fmla="*/ 339725 w 1454150"/>
              <a:gd name="connsiteY53" fmla="*/ 130175 h 1127125"/>
              <a:gd name="connsiteX54" fmla="*/ 393700 w 1454150"/>
              <a:gd name="connsiteY54" fmla="*/ 152400 h 1127125"/>
              <a:gd name="connsiteX55" fmla="*/ 419100 w 1454150"/>
              <a:gd name="connsiteY55" fmla="*/ 231775 h 1127125"/>
              <a:gd name="connsiteX56" fmla="*/ 438150 w 1454150"/>
              <a:gd name="connsiteY56" fmla="*/ 263525 h 1127125"/>
              <a:gd name="connsiteX57" fmla="*/ 466725 w 1454150"/>
              <a:gd name="connsiteY57" fmla="*/ 247650 h 1127125"/>
              <a:gd name="connsiteX58" fmla="*/ 482600 w 1454150"/>
              <a:gd name="connsiteY58" fmla="*/ 238125 h 1127125"/>
              <a:gd name="connsiteX59" fmla="*/ 514350 w 1454150"/>
              <a:gd name="connsiteY59" fmla="*/ 282575 h 1127125"/>
              <a:gd name="connsiteX60" fmla="*/ 514350 w 1454150"/>
              <a:gd name="connsiteY60" fmla="*/ 374650 h 1127125"/>
              <a:gd name="connsiteX61" fmla="*/ 542925 w 1454150"/>
              <a:gd name="connsiteY61" fmla="*/ 476250 h 1127125"/>
              <a:gd name="connsiteX62" fmla="*/ 539750 w 1454150"/>
              <a:gd name="connsiteY62" fmla="*/ 536575 h 1127125"/>
              <a:gd name="connsiteX63" fmla="*/ 549275 w 1454150"/>
              <a:gd name="connsiteY63" fmla="*/ 590550 h 1127125"/>
              <a:gd name="connsiteX64" fmla="*/ 590550 w 1454150"/>
              <a:gd name="connsiteY64" fmla="*/ 631825 h 1127125"/>
              <a:gd name="connsiteX65" fmla="*/ 625475 w 1454150"/>
              <a:gd name="connsiteY65" fmla="*/ 628650 h 1127125"/>
              <a:gd name="connsiteX66" fmla="*/ 663575 w 1454150"/>
              <a:gd name="connsiteY66" fmla="*/ 555625 h 1127125"/>
              <a:gd name="connsiteX67" fmla="*/ 663575 w 1454150"/>
              <a:gd name="connsiteY67" fmla="*/ 488950 h 1127125"/>
              <a:gd name="connsiteX68" fmla="*/ 688975 w 1454150"/>
              <a:gd name="connsiteY68" fmla="*/ 463550 h 1127125"/>
              <a:gd name="connsiteX69" fmla="*/ 698500 w 1454150"/>
              <a:gd name="connsiteY69" fmla="*/ 527050 h 1127125"/>
              <a:gd name="connsiteX70" fmla="*/ 708025 w 1454150"/>
              <a:gd name="connsiteY70" fmla="*/ 587375 h 1127125"/>
              <a:gd name="connsiteX71" fmla="*/ 733425 w 1454150"/>
              <a:gd name="connsiteY71" fmla="*/ 615950 h 1127125"/>
              <a:gd name="connsiteX72" fmla="*/ 752475 w 1454150"/>
              <a:gd name="connsiteY72" fmla="*/ 682625 h 1127125"/>
              <a:gd name="connsiteX73" fmla="*/ 723900 w 1454150"/>
              <a:gd name="connsiteY73" fmla="*/ 730250 h 1127125"/>
              <a:gd name="connsiteX74" fmla="*/ 784225 w 1454150"/>
              <a:gd name="connsiteY74" fmla="*/ 755650 h 1127125"/>
              <a:gd name="connsiteX75" fmla="*/ 803275 w 1454150"/>
              <a:gd name="connsiteY75" fmla="*/ 793750 h 1127125"/>
              <a:gd name="connsiteX76" fmla="*/ 847725 w 1454150"/>
              <a:gd name="connsiteY76" fmla="*/ 717550 h 1127125"/>
              <a:gd name="connsiteX77" fmla="*/ 866775 w 1454150"/>
              <a:gd name="connsiteY77" fmla="*/ 695325 h 1127125"/>
              <a:gd name="connsiteX78" fmla="*/ 908050 w 1454150"/>
              <a:gd name="connsiteY78" fmla="*/ 708025 h 1127125"/>
              <a:gd name="connsiteX79" fmla="*/ 927100 w 1454150"/>
              <a:gd name="connsiteY79" fmla="*/ 714375 h 1127125"/>
              <a:gd name="connsiteX80" fmla="*/ 939800 w 1454150"/>
              <a:gd name="connsiteY80" fmla="*/ 698500 h 1127125"/>
              <a:gd name="connsiteX81" fmla="*/ 962025 w 1454150"/>
              <a:gd name="connsiteY81" fmla="*/ 698500 h 1127125"/>
              <a:gd name="connsiteX82" fmla="*/ 984250 w 1454150"/>
              <a:gd name="connsiteY82" fmla="*/ 647700 h 1127125"/>
              <a:gd name="connsiteX83" fmla="*/ 971550 w 1454150"/>
              <a:gd name="connsiteY83" fmla="*/ 587375 h 1127125"/>
              <a:gd name="connsiteX84" fmla="*/ 933450 w 1454150"/>
              <a:gd name="connsiteY84" fmla="*/ 558800 h 1127125"/>
              <a:gd name="connsiteX85" fmla="*/ 936625 w 1454150"/>
              <a:gd name="connsiteY85" fmla="*/ 523875 h 1127125"/>
              <a:gd name="connsiteX86" fmla="*/ 892175 w 1454150"/>
              <a:gd name="connsiteY86" fmla="*/ 520700 h 1127125"/>
              <a:gd name="connsiteX87" fmla="*/ 885825 w 1454150"/>
              <a:gd name="connsiteY87" fmla="*/ 498475 h 1127125"/>
              <a:gd name="connsiteX88" fmla="*/ 895350 w 1454150"/>
              <a:gd name="connsiteY88" fmla="*/ 454025 h 1127125"/>
              <a:gd name="connsiteX89" fmla="*/ 847725 w 1454150"/>
              <a:gd name="connsiteY89" fmla="*/ 396875 h 1127125"/>
              <a:gd name="connsiteX90" fmla="*/ 815975 w 1454150"/>
              <a:gd name="connsiteY90" fmla="*/ 320675 h 1127125"/>
              <a:gd name="connsiteX91" fmla="*/ 790575 w 1454150"/>
              <a:gd name="connsiteY91" fmla="*/ 250825 h 1127125"/>
              <a:gd name="connsiteX92" fmla="*/ 742950 w 1454150"/>
              <a:gd name="connsiteY92" fmla="*/ 193675 h 1127125"/>
              <a:gd name="connsiteX93" fmla="*/ 755650 w 1454150"/>
              <a:gd name="connsiteY93" fmla="*/ 155575 h 1127125"/>
              <a:gd name="connsiteX94" fmla="*/ 711200 w 1454150"/>
              <a:gd name="connsiteY94" fmla="*/ 85725 h 1127125"/>
              <a:gd name="connsiteX95" fmla="*/ 692150 w 1454150"/>
              <a:gd name="connsiteY95" fmla="*/ 22225 h 1127125"/>
              <a:gd name="connsiteX96" fmla="*/ 727075 w 1454150"/>
              <a:gd name="connsiteY96" fmla="*/ 0 h 1127125"/>
              <a:gd name="connsiteX0" fmla="*/ 727075 w 1454150"/>
              <a:gd name="connsiteY0" fmla="*/ 0 h 1127125"/>
              <a:gd name="connsiteX1" fmla="*/ 784225 w 1454150"/>
              <a:gd name="connsiteY1" fmla="*/ 101600 h 1127125"/>
              <a:gd name="connsiteX2" fmla="*/ 825500 w 1454150"/>
              <a:gd name="connsiteY2" fmla="*/ 165100 h 1127125"/>
              <a:gd name="connsiteX3" fmla="*/ 936625 w 1454150"/>
              <a:gd name="connsiteY3" fmla="*/ 266700 h 1127125"/>
              <a:gd name="connsiteX4" fmla="*/ 1012825 w 1454150"/>
              <a:gd name="connsiteY4" fmla="*/ 339725 h 1127125"/>
              <a:gd name="connsiteX5" fmla="*/ 1085850 w 1454150"/>
              <a:gd name="connsiteY5" fmla="*/ 368300 h 1127125"/>
              <a:gd name="connsiteX6" fmla="*/ 1165225 w 1454150"/>
              <a:gd name="connsiteY6" fmla="*/ 371475 h 1127125"/>
              <a:gd name="connsiteX7" fmla="*/ 1254125 w 1454150"/>
              <a:gd name="connsiteY7" fmla="*/ 330200 h 1127125"/>
              <a:gd name="connsiteX8" fmla="*/ 1292225 w 1454150"/>
              <a:gd name="connsiteY8" fmla="*/ 358775 h 1127125"/>
              <a:gd name="connsiteX9" fmla="*/ 1384300 w 1454150"/>
              <a:gd name="connsiteY9" fmla="*/ 381000 h 1127125"/>
              <a:gd name="connsiteX10" fmla="*/ 1447800 w 1454150"/>
              <a:gd name="connsiteY10" fmla="*/ 530225 h 1127125"/>
              <a:gd name="connsiteX11" fmla="*/ 1454150 w 1454150"/>
              <a:gd name="connsiteY11" fmla="*/ 593725 h 1127125"/>
              <a:gd name="connsiteX12" fmla="*/ 1454150 w 1454150"/>
              <a:gd name="connsiteY12" fmla="*/ 593725 h 1127125"/>
              <a:gd name="connsiteX13" fmla="*/ 1371600 w 1454150"/>
              <a:gd name="connsiteY13" fmla="*/ 612775 h 1127125"/>
              <a:gd name="connsiteX14" fmla="*/ 1339850 w 1454150"/>
              <a:gd name="connsiteY14" fmla="*/ 638175 h 1127125"/>
              <a:gd name="connsiteX15" fmla="*/ 1343025 w 1454150"/>
              <a:gd name="connsiteY15" fmla="*/ 727075 h 1127125"/>
              <a:gd name="connsiteX16" fmla="*/ 1301750 w 1454150"/>
              <a:gd name="connsiteY16" fmla="*/ 847725 h 1127125"/>
              <a:gd name="connsiteX17" fmla="*/ 1270000 w 1454150"/>
              <a:gd name="connsiteY17" fmla="*/ 933450 h 1127125"/>
              <a:gd name="connsiteX18" fmla="*/ 1254125 w 1454150"/>
              <a:gd name="connsiteY18" fmla="*/ 841375 h 1127125"/>
              <a:gd name="connsiteX19" fmla="*/ 1219200 w 1454150"/>
              <a:gd name="connsiteY19" fmla="*/ 841375 h 1127125"/>
              <a:gd name="connsiteX20" fmla="*/ 1181100 w 1454150"/>
              <a:gd name="connsiteY20" fmla="*/ 850900 h 1127125"/>
              <a:gd name="connsiteX21" fmla="*/ 1143000 w 1454150"/>
              <a:gd name="connsiteY21" fmla="*/ 920750 h 1127125"/>
              <a:gd name="connsiteX22" fmla="*/ 1120775 w 1454150"/>
              <a:gd name="connsiteY22" fmla="*/ 1028700 h 1127125"/>
              <a:gd name="connsiteX23" fmla="*/ 1108075 w 1454150"/>
              <a:gd name="connsiteY23" fmla="*/ 1031875 h 1127125"/>
              <a:gd name="connsiteX24" fmla="*/ 1089025 w 1454150"/>
              <a:gd name="connsiteY24" fmla="*/ 955675 h 1127125"/>
              <a:gd name="connsiteX25" fmla="*/ 1016000 w 1454150"/>
              <a:gd name="connsiteY25" fmla="*/ 949325 h 1127125"/>
              <a:gd name="connsiteX26" fmla="*/ 990600 w 1454150"/>
              <a:gd name="connsiteY26" fmla="*/ 965200 h 1127125"/>
              <a:gd name="connsiteX27" fmla="*/ 1000125 w 1454150"/>
              <a:gd name="connsiteY27" fmla="*/ 1041400 h 1127125"/>
              <a:gd name="connsiteX28" fmla="*/ 974725 w 1454150"/>
              <a:gd name="connsiteY28" fmla="*/ 1073150 h 1127125"/>
              <a:gd name="connsiteX29" fmla="*/ 889000 w 1454150"/>
              <a:gd name="connsiteY29" fmla="*/ 1057275 h 1127125"/>
              <a:gd name="connsiteX30" fmla="*/ 863600 w 1454150"/>
              <a:gd name="connsiteY30" fmla="*/ 1069975 h 1127125"/>
              <a:gd name="connsiteX31" fmla="*/ 863600 w 1454150"/>
              <a:gd name="connsiteY31" fmla="*/ 1117600 h 1127125"/>
              <a:gd name="connsiteX32" fmla="*/ 847725 w 1454150"/>
              <a:gd name="connsiteY32" fmla="*/ 1127125 h 1127125"/>
              <a:gd name="connsiteX33" fmla="*/ 774700 w 1454150"/>
              <a:gd name="connsiteY33" fmla="*/ 1054100 h 1127125"/>
              <a:gd name="connsiteX34" fmla="*/ 723900 w 1454150"/>
              <a:gd name="connsiteY34" fmla="*/ 1019175 h 1127125"/>
              <a:gd name="connsiteX35" fmla="*/ 669925 w 1454150"/>
              <a:gd name="connsiteY35" fmla="*/ 1022350 h 1127125"/>
              <a:gd name="connsiteX36" fmla="*/ 615950 w 1454150"/>
              <a:gd name="connsiteY36" fmla="*/ 936625 h 1127125"/>
              <a:gd name="connsiteX37" fmla="*/ 603250 w 1454150"/>
              <a:gd name="connsiteY37" fmla="*/ 873125 h 1127125"/>
              <a:gd name="connsiteX38" fmla="*/ 603250 w 1454150"/>
              <a:gd name="connsiteY38" fmla="*/ 806450 h 1127125"/>
              <a:gd name="connsiteX39" fmla="*/ 577850 w 1454150"/>
              <a:gd name="connsiteY39" fmla="*/ 777875 h 1127125"/>
              <a:gd name="connsiteX40" fmla="*/ 581025 w 1454150"/>
              <a:gd name="connsiteY40" fmla="*/ 733425 h 1127125"/>
              <a:gd name="connsiteX41" fmla="*/ 523875 w 1454150"/>
              <a:gd name="connsiteY41" fmla="*/ 682625 h 1127125"/>
              <a:gd name="connsiteX42" fmla="*/ 431800 w 1454150"/>
              <a:gd name="connsiteY42" fmla="*/ 568325 h 1127125"/>
              <a:gd name="connsiteX43" fmla="*/ 371475 w 1454150"/>
              <a:gd name="connsiteY43" fmla="*/ 473075 h 1127125"/>
              <a:gd name="connsiteX44" fmla="*/ 358775 w 1454150"/>
              <a:gd name="connsiteY44" fmla="*/ 396875 h 1127125"/>
              <a:gd name="connsiteX45" fmla="*/ 285750 w 1454150"/>
              <a:gd name="connsiteY45" fmla="*/ 311150 h 1127125"/>
              <a:gd name="connsiteX46" fmla="*/ 180975 w 1454150"/>
              <a:gd name="connsiteY46" fmla="*/ 187325 h 1127125"/>
              <a:gd name="connsiteX47" fmla="*/ 130175 w 1454150"/>
              <a:gd name="connsiteY47" fmla="*/ 136525 h 1127125"/>
              <a:gd name="connsiteX48" fmla="*/ 69850 w 1454150"/>
              <a:gd name="connsiteY48" fmla="*/ 88900 h 1127125"/>
              <a:gd name="connsiteX49" fmla="*/ 0 w 1454150"/>
              <a:gd name="connsiteY49" fmla="*/ 50800 h 1127125"/>
              <a:gd name="connsiteX50" fmla="*/ 130175 w 1454150"/>
              <a:gd name="connsiteY50" fmla="*/ 88900 h 1127125"/>
              <a:gd name="connsiteX51" fmla="*/ 263525 w 1454150"/>
              <a:gd name="connsiteY51" fmla="*/ 101600 h 1127125"/>
              <a:gd name="connsiteX52" fmla="*/ 288925 w 1454150"/>
              <a:gd name="connsiteY52" fmla="*/ 101600 h 1127125"/>
              <a:gd name="connsiteX53" fmla="*/ 339725 w 1454150"/>
              <a:gd name="connsiteY53" fmla="*/ 130175 h 1127125"/>
              <a:gd name="connsiteX54" fmla="*/ 393700 w 1454150"/>
              <a:gd name="connsiteY54" fmla="*/ 152400 h 1127125"/>
              <a:gd name="connsiteX55" fmla="*/ 419100 w 1454150"/>
              <a:gd name="connsiteY55" fmla="*/ 231775 h 1127125"/>
              <a:gd name="connsiteX56" fmla="*/ 438150 w 1454150"/>
              <a:gd name="connsiteY56" fmla="*/ 263525 h 1127125"/>
              <a:gd name="connsiteX57" fmla="*/ 466725 w 1454150"/>
              <a:gd name="connsiteY57" fmla="*/ 247650 h 1127125"/>
              <a:gd name="connsiteX58" fmla="*/ 482600 w 1454150"/>
              <a:gd name="connsiteY58" fmla="*/ 238125 h 1127125"/>
              <a:gd name="connsiteX59" fmla="*/ 514350 w 1454150"/>
              <a:gd name="connsiteY59" fmla="*/ 282575 h 1127125"/>
              <a:gd name="connsiteX60" fmla="*/ 514350 w 1454150"/>
              <a:gd name="connsiteY60" fmla="*/ 374650 h 1127125"/>
              <a:gd name="connsiteX61" fmla="*/ 542925 w 1454150"/>
              <a:gd name="connsiteY61" fmla="*/ 476250 h 1127125"/>
              <a:gd name="connsiteX62" fmla="*/ 539750 w 1454150"/>
              <a:gd name="connsiteY62" fmla="*/ 536575 h 1127125"/>
              <a:gd name="connsiteX63" fmla="*/ 549275 w 1454150"/>
              <a:gd name="connsiteY63" fmla="*/ 590550 h 1127125"/>
              <a:gd name="connsiteX64" fmla="*/ 590550 w 1454150"/>
              <a:gd name="connsiteY64" fmla="*/ 631825 h 1127125"/>
              <a:gd name="connsiteX65" fmla="*/ 625475 w 1454150"/>
              <a:gd name="connsiteY65" fmla="*/ 628650 h 1127125"/>
              <a:gd name="connsiteX66" fmla="*/ 663575 w 1454150"/>
              <a:gd name="connsiteY66" fmla="*/ 555625 h 1127125"/>
              <a:gd name="connsiteX67" fmla="*/ 663575 w 1454150"/>
              <a:gd name="connsiteY67" fmla="*/ 488950 h 1127125"/>
              <a:gd name="connsiteX68" fmla="*/ 688975 w 1454150"/>
              <a:gd name="connsiteY68" fmla="*/ 463550 h 1127125"/>
              <a:gd name="connsiteX69" fmla="*/ 698500 w 1454150"/>
              <a:gd name="connsiteY69" fmla="*/ 527050 h 1127125"/>
              <a:gd name="connsiteX70" fmla="*/ 708025 w 1454150"/>
              <a:gd name="connsiteY70" fmla="*/ 587375 h 1127125"/>
              <a:gd name="connsiteX71" fmla="*/ 733425 w 1454150"/>
              <a:gd name="connsiteY71" fmla="*/ 615950 h 1127125"/>
              <a:gd name="connsiteX72" fmla="*/ 752475 w 1454150"/>
              <a:gd name="connsiteY72" fmla="*/ 682625 h 1127125"/>
              <a:gd name="connsiteX73" fmla="*/ 723900 w 1454150"/>
              <a:gd name="connsiteY73" fmla="*/ 730250 h 1127125"/>
              <a:gd name="connsiteX74" fmla="*/ 784225 w 1454150"/>
              <a:gd name="connsiteY74" fmla="*/ 755650 h 1127125"/>
              <a:gd name="connsiteX75" fmla="*/ 803275 w 1454150"/>
              <a:gd name="connsiteY75" fmla="*/ 793750 h 1127125"/>
              <a:gd name="connsiteX76" fmla="*/ 847725 w 1454150"/>
              <a:gd name="connsiteY76" fmla="*/ 717550 h 1127125"/>
              <a:gd name="connsiteX77" fmla="*/ 866775 w 1454150"/>
              <a:gd name="connsiteY77" fmla="*/ 695325 h 1127125"/>
              <a:gd name="connsiteX78" fmla="*/ 908050 w 1454150"/>
              <a:gd name="connsiteY78" fmla="*/ 708025 h 1127125"/>
              <a:gd name="connsiteX79" fmla="*/ 927100 w 1454150"/>
              <a:gd name="connsiteY79" fmla="*/ 714375 h 1127125"/>
              <a:gd name="connsiteX80" fmla="*/ 939800 w 1454150"/>
              <a:gd name="connsiteY80" fmla="*/ 698500 h 1127125"/>
              <a:gd name="connsiteX81" fmla="*/ 962025 w 1454150"/>
              <a:gd name="connsiteY81" fmla="*/ 698500 h 1127125"/>
              <a:gd name="connsiteX82" fmla="*/ 984250 w 1454150"/>
              <a:gd name="connsiteY82" fmla="*/ 647700 h 1127125"/>
              <a:gd name="connsiteX83" fmla="*/ 971550 w 1454150"/>
              <a:gd name="connsiteY83" fmla="*/ 587375 h 1127125"/>
              <a:gd name="connsiteX84" fmla="*/ 933450 w 1454150"/>
              <a:gd name="connsiteY84" fmla="*/ 558800 h 1127125"/>
              <a:gd name="connsiteX85" fmla="*/ 936625 w 1454150"/>
              <a:gd name="connsiteY85" fmla="*/ 523875 h 1127125"/>
              <a:gd name="connsiteX86" fmla="*/ 892175 w 1454150"/>
              <a:gd name="connsiteY86" fmla="*/ 520700 h 1127125"/>
              <a:gd name="connsiteX87" fmla="*/ 885825 w 1454150"/>
              <a:gd name="connsiteY87" fmla="*/ 498475 h 1127125"/>
              <a:gd name="connsiteX88" fmla="*/ 895350 w 1454150"/>
              <a:gd name="connsiteY88" fmla="*/ 454025 h 1127125"/>
              <a:gd name="connsiteX89" fmla="*/ 847725 w 1454150"/>
              <a:gd name="connsiteY89" fmla="*/ 396875 h 1127125"/>
              <a:gd name="connsiteX90" fmla="*/ 815975 w 1454150"/>
              <a:gd name="connsiteY90" fmla="*/ 320675 h 1127125"/>
              <a:gd name="connsiteX91" fmla="*/ 790575 w 1454150"/>
              <a:gd name="connsiteY91" fmla="*/ 250825 h 1127125"/>
              <a:gd name="connsiteX92" fmla="*/ 742950 w 1454150"/>
              <a:gd name="connsiteY92" fmla="*/ 193675 h 1127125"/>
              <a:gd name="connsiteX93" fmla="*/ 755650 w 1454150"/>
              <a:gd name="connsiteY93" fmla="*/ 155575 h 1127125"/>
              <a:gd name="connsiteX94" fmla="*/ 711200 w 1454150"/>
              <a:gd name="connsiteY94" fmla="*/ 85725 h 1127125"/>
              <a:gd name="connsiteX95" fmla="*/ 692150 w 1454150"/>
              <a:gd name="connsiteY95" fmla="*/ 22225 h 1127125"/>
              <a:gd name="connsiteX96" fmla="*/ 727075 w 1454150"/>
              <a:gd name="connsiteY96" fmla="*/ 0 h 1127125"/>
              <a:gd name="connsiteX0" fmla="*/ 727075 w 1454150"/>
              <a:gd name="connsiteY0" fmla="*/ 0 h 1127125"/>
              <a:gd name="connsiteX1" fmla="*/ 784225 w 1454150"/>
              <a:gd name="connsiteY1" fmla="*/ 101600 h 1127125"/>
              <a:gd name="connsiteX2" fmla="*/ 825500 w 1454150"/>
              <a:gd name="connsiteY2" fmla="*/ 165100 h 1127125"/>
              <a:gd name="connsiteX3" fmla="*/ 936625 w 1454150"/>
              <a:gd name="connsiteY3" fmla="*/ 266700 h 1127125"/>
              <a:gd name="connsiteX4" fmla="*/ 1012825 w 1454150"/>
              <a:gd name="connsiteY4" fmla="*/ 339725 h 1127125"/>
              <a:gd name="connsiteX5" fmla="*/ 1073150 w 1454150"/>
              <a:gd name="connsiteY5" fmla="*/ 371475 h 1127125"/>
              <a:gd name="connsiteX6" fmla="*/ 1165225 w 1454150"/>
              <a:gd name="connsiteY6" fmla="*/ 371475 h 1127125"/>
              <a:gd name="connsiteX7" fmla="*/ 1254125 w 1454150"/>
              <a:gd name="connsiteY7" fmla="*/ 330200 h 1127125"/>
              <a:gd name="connsiteX8" fmla="*/ 1292225 w 1454150"/>
              <a:gd name="connsiteY8" fmla="*/ 358775 h 1127125"/>
              <a:gd name="connsiteX9" fmla="*/ 1384300 w 1454150"/>
              <a:gd name="connsiteY9" fmla="*/ 381000 h 1127125"/>
              <a:gd name="connsiteX10" fmla="*/ 1447800 w 1454150"/>
              <a:gd name="connsiteY10" fmla="*/ 530225 h 1127125"/>
              <a:gd name="connsiteX11" fmla="*/ 1454150 w 1454150"/>
              <a:gd name="connsiteY11" fmla="*/ 593725 h 1127125"/>
              <a:gd name="connsiteX12" fmla="*/ 1454150 w 1454150"/>
              <a:gd name="connsiteY12" fmla="*/ 593725 h 1127125"/>
              <a:gd name="connsiteX13" fmla="*/ 1371600 w 1454150"/>
              <a:gd name="connsiteY13" fmla="*/ 612775 h 1127125"/>
              <a:gd name="connsiteX14" fmla="*/ 1339850 w 1454150"/>
              <a:gd name="connsiteY14" fmla="*/ 638175 h 1127125"/>
              <a:gd name="connsiteX15" fmla="*/ 1343025 w 1454150"/>
              <a:gd name="connsiteY15" fmla="*/ 727075 h 1127125"/>
              <a:gd name="connsiteX16" fmla="*/ 1301750 w 1454150"/>
              <a:gd name="connsiteY16" fmla="*/ 847725 h 1127125"/>
              <a:gd name="connsiteX17" fmla="*/ 1270000 w 1454150"/>
              <a:gd name="connsiteY17" fmla="*/ 933450 h 1127125"/>
              <a:gd name="connsiteX18" fmla="*/ 1254125 w 1454150"/>
              <a:gd name="connsiteY18" fmla="*/ 841375 h 1127125"/>
              <a:gd name="connsiteX19" fmla="*/ 1219200 w 1454150"/>
              <a:gd name="connsiteY19" fmla="*/ 841375 h 1127125"/>
              <a:gd name="connsiteX20" fmla="*/ 1181100 w 1454150"/>
              <a:gd name="connsiteY20" fmla="*/ 850900 h 1127125"/>
              <a:gd name="connsiteX21" fmla="*/ 1143000 w 1454150"/>
              <a:gd name="connsiteY21" fmla="*/ 920750 h 1127125"/>
              <a:gd name="connsiteX22" fmla="*/ 1120775 w 1454150"/>
              <a:gd name="connsiteY22" fmla="*/ 1028700 h 1127125"/>
              <a:gd name="connsiteX23" fmla="*/ 1108075 w 1454150"/>
              <a:gd name="connsiteY23" fmla="*/ 1031875 h 1127125"/>
              <a:gd name="connsiteX24" fmla="*/ 1089025 w 1454150"/>
              <a:gd name="connsiteY24" fmla="*/ 955675 h 1127125"/>
              <a:gd name="connsiteX25" fmla="*/ 1016000 w 1454150"/>
              <a:gd name="connsiteY25" fmla="*/ 949325 h 1127125"/>
              <a:gd name="connsiteX26" fmla="*/ 990600 w 1454150"/>
              <a:gd name="connsiteY26" fmla="*/ 965200 h 1127125"/>
              <a:gd name="connsiteX27" fmla="*/ 1000125 w 1454150"/>
              <a:gd name="connsiteY27" fmla="*/ 1041400 h 1127125"/>
              <a:gd name="connsiteX28" fmla="*/ 974725 w 1454150"/>
              <a:gd name="connsiteY28" fmla="*/ 1073150 h 1127125"/>
              <a:gd name="connsiteX29" fmla="*/ 889000 w 1454150"/>
              <a:gd name="connsiteY29" fmla="*/ 1057275 h 1127125"/>
              <a:gd name="connsiteX30" fmla="*/ 863600 w 1454150"/>
              <a:gd name="connsiteY30" fmla="*/ 1069975 h 1127125"/>
              <a:gd name="connsiteX31" fmla="*/ 863600 w 1454150"/>
              <a:gd name="connsiteY31" fmla="*/ 1117600 h 1127125"/>
              <a:gd name="connsiteX32" fmla="*/ 847725 w 1454150"/>
              <a:gd name="connsiteY32" fmla="*/ 1127125 h 1127125"/>
              <a:gd name="connsiteX33" fmla="*/ 774700 w 1454150"/>
              <a:gd name="connsiteY33" fmla="*/ 1054100 h 1127125"/>
              <a:gd name="connsiteX34" fmla="*/ 723900 w 1454150"/>
              <a:gd name="connsiteY34" fmla="*/ 1019175 h 1127125"/>
              <a:gd name="connsiteX35" fmla="*/ 669925 w 1454150"/>
              <a:gd name="connsiteY35" fmla="*/ 1022350 h 1127125"/>
              <a:gd name="connsiteX36" fmla="*/ 615950 w 1454150"/>
              <a:gd name="connsiteY36" fmla="*/ 936625 h 1127125"/>
              <a:gd name="connsiteX37" fmla="*/ 603250 w 1454150"/>
              <a:gd name="connsiteY37" fmla="*/ 873125 h 1127125"/>
              <a:gd name="connsiteX38" fmla="*/ 603250 w 1454150"/>
              <a:gd name="connsiteY38" fmla="*/ 806450 h 1127125"/>
              <a:gd name="connsiteX39" fmla="*/ 577850 w 1454150"/>
              <a:gd name="connsiteY39" fmla="*/ 777875 h 1127125"/>
              <a:gd name="connsiteX40" fmla="*/ 581025 w 1454150"/>
              <a:gd name="connsiteY40" fmla="*/ 733425 h 1127125"/>
              <a:gd name="connsiteX41" fmla="*/ 523875 w 1454150"/>
              <a:gd name="connsiteY41" fmla="*/ 682625 h 1127125"/>
              <a:gd name="connsiteX42" fmla="*/ 431800 w 1454150"/>
              <a:gd name="connsiteY42" fmla="*/ 568325 h 1127125"/>
              <a:gd name="connsiteX43" fmla="*/ 371475 w 1454150"/>
              <a:gd name="connsiteY43" fmla="*/ 473075 h 1127125"/>
              <a:gd name="connsiteX44" fmla="*/ 358775 w 1454150"/>
              <a:gd name="connsiteY44" fmla="*/ 396875 h 1127125"/>
              <a:gd name="connsiteX45" fmla="*/ 285750 w 1454150"/>
              <a:gd name="connsiteY45" fmla="*/ 311150 h 1127125"/>
              <a:gd name="connsiteX46" fmla="*/ 180975 w 1454150"/>
              <a:gd name="connsiteY46" fmla="*/ 187325 h 1127125"/>
              <a:gd name="connsiteX47" fmla="*/ 130175 w 1454150"/>
              <a:gd name="connsiteY47" fmla="*/ 136525 h 1127125"/>
              <a:gd name="connsiteX48" fmla="*/ 69850 w 1454150"/>
              <a:gd name="connsiteY48" fmla="*/ 88900 h 1127125"/>
              <a:gd name="connsiteX49" fmla="*/ 0 w 1454150"/>
              <a:gd name="connsiteY49" fmla="*/ 50800 h 1127125"/>
              <a:gd name="connsiteX50" fmla="*/ 130175 w 1454150"/>
              <a:gd name="connsiteY50" fmla="*/ 88900 h 1127125"/>
              <a:gd name="connsiteX51" fmla="*/ 263525 w 1454150"/>
              <a:gd name="connsiteY51" fmla="*/ 101600 h 1127125"/>
              <a:gd name="connsiteX52" fmla="*/ 288925 w 1454150"/>
              <a:gd name="connsiteY52" fmla="*/ 101600 h 1127125"/>
              <a:gd name="connsiteX53" fmla="*/ 339725 w 1454150"/>
              <a:gd name="connsiteY53" fmla="*/ 130175 h 1127125"/>
              <a:gd name="connsiteX54" fmla="*/ 393700 w 1454150"/>
              <a:gd name="connsiteY54" fmla="*/ 152400 h 1127125"/>
              <a:gd name="connsiteX55" fmla="*/ 419100 w 1454150"/>
              <a:gd name="connsiteY55" fmla="*/ 231775 h 1127125"/>
              <a:gd name="connsiteX56" fmla="*/ 438150 w 1454150"/>
              <a:gd name="connsiteY56" fmla="*/ 263525 h 1127125"/>
              <a:gd name="connsiteX57" fmla="*/ 466725 w 1454150"/>
              <a:gd name="connsiteY57" fmla="*/ 247650 h 1127125"/>
              <a:gd name="connsiteX58" fmla="*/ 482600 w 1454150"/>
              <a:gd name="connsiteY58" fmla="*/ 238125 h 1127125"/>
              <a:gd name="connsiteX59" fmla="*/ 514350 w 1454150"/>
              <a:gd name="connsiteY59" fmla="*/ 282575 h 1127125"/>
              <a:gd name="connsiteX60" fmla="*/ 514350 w 1454150"/>
              <a:gd name="connsiteY60" fmla="*/ 374650 h 1127125"/>
              <a:gd name="connsiteX61" fmla="*/ 542925 w 1454150"/>
              <a:gd name="connsiteY61" fmla="*/ 476250 h 1127125"/>
              <a:gd name="connsiteX62" fmla="*/ 539750 w 1454150"/>
              <a:gd name="connsiteY62" fmla="*/ 536575 h 1127125"/>
              <a:gd name="connsiteX63" fmla="*/ 549275 w 1454150"/>
              <a:gd name="connsiteY63" fmla="*/ 590550 h 1127125"/>
              <a:gd name="connsiteX64" fmla="*/ 590550 w 1454150"/>
              <a:gd name="connsiteY64" fmla="*/ 631825 h 1127125"/>
              <a:gd name="connsiteX65" fmla="*/ 625475 w 1454150"/>
              <a:gd name="connsiteY65" fmla="*/ 628650 h 1127125"/>
              <a:gd name="connsiteX66" fmla="*/ 663575 w 1454150"/>
              <a:gd name="connsiteY66" fmla="*/ 555625 h 1127125"/>
              <a:gd name="connsiteX67" fmla="*/ 663575 w 1454150"/>
              <a:gd name="connsiteY67" fmla="*/ 488950 h 1127125"/>
              <a:gd name="connsiteX68" fmla="*/ 688975 w 1454150"/>
              <a:gd name="connsiteY68" fmla="*/ 463550 h 1127125"/>
              <a:gd name="connsiteX69" fmla="*/ 698500 w 1454150"/>
              <a:gd name="connsiteY69" fmla="*/ 527050 h 1127125"/>
              <a:gd name="connsiteX70" fmla="*/ 708025 w 1454150"/>
              <a:gd name="connsiteY70" fmla="*/ 587375 h 1127125"/>
              <a:gd name="connsiteX71" fmla="*/ 733425 w 1454150"/>
              <a:gd name="connsiteY71" fmla="*/ 615950 h 1127125"/>
              <a:gd name="connsiteX72" fmla="*/ 752475 w 1454150"/>
              <a:gd name="connsiteY72" fmla="*/ 682625 h 1127125"/>
              <a:gd name="connsiteX73" fmla="*/ 723900 w 1454150"/>
              <a:gd name="connsiteY73" fmla="*/ 730250 h 1127125"/>
              <a:gd name="connsiteX74" fmla="*/ 784225 w 1454150"/>
              <a:gd name="connsiteY74" fmla="*/ 755650 h 1127125"/>
              <a:gd name="connsiteX75" fmla="*/ 803275 w 1454150"/>
              <a:gd name="connsiteY75" fmla="*/ 793750 h 1127125"/>
              <a:gd name="connsiteX76" fmla="*/ 847725 w 1454150"/>
              <a:gd name="connsiteY76" fmla="*/ 717550 h 1127125"/>
              <a:gd name="connsiteX77" fmla="*/ 866775 w 1454150"/>
              <a:gd name="connsiteY77" fmla="*/ 695325 h 1127125"/>
              <a:gd name="connsiteX78" fmla="*/ 908050 w 1454150"/>
              <a:gd name="connsiteY78" fmla="*/ 708025 h 1127125"/>
              <a:gd name="connsiteX79" fmla="*/ 927100 w 1454150"/>
              <a:gd name="connsiteY79" fmla="*/ 714375 h 1127125"/>
              <a:gd name="connsiteX80" fmla="*/ 939800 w 1454150"/>
              <a:gd name="connsiteY80" fmla="*/ 698500 h 1127125"/>
              <a:gd name="connsiteX81" fmla="*/ 962025 w 1454150"/>
              <a:gd name="connsiteY81" fmla="*/ 698500 h 1127125"/>
              <a:gd name="connsiteX82" fmla="*/ 984250 w 1454150"/>
              <a:gd name="connsiteY82" fmla="*/ 647700 h 1127125"/>
              <a:gd name="connsiteX83" fmla="*/ 971550 w 1454150"/>
              <a:gd name="connsiteY83" fmla="*/ 587375 h 1127125"/>
              <a:gd name="connsiteX84" fmla="*/ 933450 w 1454150"/>
              <a:gd name="connsiteY84" fmla="*/ 558800 h 1127125"/>
              <a:gd name="connsiteX85" fmla="*/ 936625 w 1454150"/>
              <a:gd name="connsiteY85" fmla="*/ 523875 h 1127125"/>
              <a:gd name="connsiteX86" fmla="*/ 892175 w 1454150"/>
              <a:gd name="connsiteY86" fmla="*/ 520700 h 1127125"/>
              <a:gd name="connsiteX87" fmla="*/ 885825 w 1454150"/>
              <a:gd name="connsiteY87" fmla="*/ 498475 h 1127125"/>
              <a:gd name="connsiteX88" fmla="*/ 895350 w 1454150"/>
              <a:gd name="connsiteY88" fmla="*/ 454025 h 1127125"/>
              <a:gd name="connsiteX89" fmla="*/ 847725 w 1454150"/>
              <a:gd name="connsiteY89" fmla="*/ 396875 h 1127125"/>
              <a:gd name="connsiteX90" fmla="*/ 815975 w 1454150"/>
              <a:gd name="connsiteY90" fmla="*/ 320675 h 1127125"/>
              <a:gd name="connsiteX91" fmla="*/ 790575 w 1454150"/>
              <a:gd name="connsiteY91" fmla="*/ 250825 h 1127125"/>
              <a:gd name="connsiteX92" fmla="*/ 742950 w 1454150"/>
              <a:gd name="connsiteY92" fmla="*/ 193675 h 1127125"/>
              <a:gd name="connsiteX93" fmla="*/ 755650 w 1454150"/>
              <a:gd name="connsiteY93" fmla="*/ 155575 h 1127125"/>
              <a:gd name="connsiteX94" fmla="*/ 711200 w 1454150"/>
              <a:gd name="connsiteY94" fmla="*/ 85725 h 1127125"/>
              <a:gd name="connsiteX95" fmla="*/ 692150 w 1454150"/>
              <a:gd name="connsiteY95" fmla="*/ 22225 h 1127125"/>
              <a:gd name="connsiteX96" fmla="*/ 727075 w 1454150"/>
              <a:gd name="connsiteY96" fmla="*/ 0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454150" h="1127125">
                <a:moveTo>
                  <a:pt x="727075" y="0"/>
                </a:moveTo>
                <a:lnTo>
                  <a:pt x="784225" y="101600"/>
                </a:lnTo>
                <a:lnTo>
                  <a:pt x="825500" y="165100"/>
                </a:lnTo>
                <a:lnTo>
                  <a:pt x="936625" y="266700"/>
                </a:lnTo>
                <a:lnTo>
                  <a:pt x="1012825" y="339725"/>
                </a:lnTo>
                <a:lnTo>
                  <a:pt x="1073150" y="371475"/>
                </a:lnTo>
                <a:lnTo>
                  <a:pt x="1165225" y="371475"/>
                </a:lnTo>
                <a:lnTo>
                  <a:pt x="1254125" y="330200"/>
                </a:lnTo>
                <a:lnTo>
                  <a:pt x="1292225" y="358775"/>
                </a:lnTo>
                <a:lnTo>
                  <a:pt x="1384300" y="381000"/>
                </a:lnTo>
                <a:lnTo>
                  <a:pt x="1447800" y="530225"/>
                </a:lnTo>
                <a:lnTo>
                  <a:pt x="1454150" y="593725"/>
                </a:lnTo>
                <a:lnTo>
                  <a:pt x="1454150" y="593725"/>
                </a:lnTo>
                <a:lnTo>
                  <a:pt x="1371600" y="612775"/>
                </a:lnTo>
                <a:lnTo>
                  <a:pt x="1339850" y="638175"/>
                </a:lnTo>
                <a:lnTo>
                  <a:pt x="1343025" y="727075"/>
                </a:lnTo>
                <a:lnTo>
                  <a:pt x="1301750" y="847725"/>
                </a:lnTo>
                <a:lnTo>
                  <a:pt x="1270000" y="933450"/>
                </a:lnTo>
                <a:lnTo>
                  <a:pt x="1254125" y="841375"/>
                </a:lnTo>
                <a:lnTo>
                  <a:pt x="1219200" y="841375"/>
                </a:lnTo>
                <a:lnTo>
                  <a:pt x="1181100" y="850900"/>
                </a:lnTo>
                <a:lnTo>
                  <a:pt x="1143000" y="920750"/>
                </a:lnTo>
                <a:lnTo>
                  <a:pt x="1120775" y="1028700"/>
                </a:lnTo>
                <a:lnTo>
                  <a:pt x="1108075" y="1031875"/>
                </a:lnTo>
                <a:lnTo>
                  <a:pt x="1089025" y="955675"/>
                </a:lnTo>
                <a:lnTo>
                  <a:pt x="1016000" y="949325"/>
                </a:lnTo>
                <a:lnTo>
                  <a:pt x="990600" y="965200"/>
                </a:lnTo>
                <a:lnTo>
                  <a:pt x="1000125" y="1041400"/>
                </a:lnTo>
                <a:lnTo>
                  <a:pt x="974725" y="1073150"/>
                </a:lnTo>
                <a:lnTo>
                  <a:pt x="889000" y="1057275"/>
                </a:lnTo>
                <a:lnTo>
                  <a:pt x="863600" y="1069975"/>
                </a:lnTo>
                <a:lnTo>
                  <a:pt x="863600" y="1117600"/>
                </a:lnTo>
                <a:lnTo>
                  <a:pt x="847725" y="1127125"/>
                </a:lnTo>
                <a:lnTo>
                  <a:pt x="774700" y="1054100"/>
                </a:lnTo>
                <a:lnTo>
                  <a:pt x="723900" y="1019175"/>
                </a:lnTo>
                <a:lnTo>
                  <a:pt x="669925" y="1022350"/>
                </a:lnTo>
                <a:lnTo>
                  <a:pt x="615950" y="936625"/>
                </a:lnTo>
                <a:lnTo>
                  <a:pt x="603250" y="873125"/>
                </a:lnTo>
                <a:lnTo>
                  <a:pt x="603250" y="806450"/>
                </a:lnTo>
                <a:lnTo>
                  <a:pt x="577850" y="777875"/>
                </a:lnTo>
                <a:lnTo>
                  <a:pt x="581025" y="733425"/>
                </a:lnTo>
                <a:lnTo>
                  <a:pt x="523875" y="682625"/>
                </a:lnTo>
                <a:lnTo>
                  <a:pt x="431800" y="568325"/>
                </a:lnTo>
                <a:lnTo>
                  <a:pt x="371475" y="473075"/>
                </a:lnTo>
                <a:lnTo>
                  <a:pt x="358775" y="396875"/>
                </a:lnTo>
                <a:lnTo>
                  <a:pt x="285750" y="311150"/>
                </a:lnTo>
                <a:lnTo>
                  <a:pt x="180975" y="187325"/>
                </a:lnTo>
                <a:lnTo>
                  <a:pt x="130175" y="136525"/>
                </a:lnTo>
                <a:lnTo>
                  <a:pt x="69850" y="88900"/>
                </a:lnTo>
                <a:lnTo>
                  <a:pt x="0" y="50800"/>
                </a:lnTo>
                <a:lnTo>
                  <a:pt x="130175" y="88900"/>
                </a:lnTo>
                <a:lnTo>
                  <a:pt x="263525" y="101600"/>
                </a:lnTo>
                <a:lnTo>
                  <a:pt x="288925" y="101600"/>
                </a:lnTo>
                <a:lnTo>
                  <a:pt x="339725" y="130175"/>
                </a:lnTo>
                <a:lnTo>
                  <a:pt x="393700" y="152400"/>
                </a:lnTo>
                <a:lnTo>
                  <a:pt x="419100" y="231775"/>
                </a:lnTo>
                <a:lnTo>
                  <a:pt x="438150" y="263525"/>
                </a:lnTo>
                <a:lnTo>
                  <a:pt x="466725" y="247650"/>
                </a:lnTo>
                <a:lnTo>
                  <a:pt x="482600" y="238125"/>
                </a:lnTo>
                <a:lnTo>
                  <a:pt x="514350" y="282575"/>
                </a:lnTo>
                <a:lnTo>
                  <a:pt x="514350" y="374650"/>
                </a:lnTo>
                <a:lnTo>
                  <a:pt x="542925" y="476250"/>
                </a:lnTo>
                <a:lnTo>
                  <a:pt x="539750" y="536575"/>
                </a:lnTo>
                <a:lnTo>
                  <a:pt x="549275" y="590550"/>
                </a:lnTo>
                <a:lnTo>
                  <a:pt x="590550" y="631825"/>
                </a:lnTo>
                <a:lnTo>
                  <a:pt x="625475" y="628650"/>
                </a:lnTo>
                <a:lnTo>
                  <a:pt x="663575" y="555625"/>
                </a:lnTo>
                <a:lnTo>
                  <a:pt x="663575" y="488950"/>
                </a:lnTo>
                <a:lnTo>
                  <a:pt x="688975" y="463550"/>
                </a:lnTo>
                <a:lnTo>
                  <a:pt x="698500" y="527050"/>
                </a:lnTo>
                <a:lnTo>
                  <a:pt x="708025" y="587375"/>
                </a:lnTo>
                <a:lnTo>
                  <a:pt x="733425" y="615950"/>
                </a:lnTo>
                <a:lnTo>
                  <a:pt x="752475" y="682625"/>
                </a:lnTo>
                <a:lnTo>
                  <a:pt x="723900" y="730250"/>
                </a:lnTo>
                <a:lnTo>
                  <a:pt x="784225" y="755650"/>
                </a:lnTo>
                <a:lnTo>
                  <a:pt x="803275" y="793750"/>
                </a:lnTo>
                <a:lnTo>
                  <a:pt x="847725" y="717550"/>
                </a:lnTo>
                <a:lnTo>
                  <a:pt x="866775" y="695325"/>
                </a:lnTo>
                <a:lnTo>
                  <a:pt x="908050" y="708025"/>
                </a:lnTo>
                <a:lnTo>
                  <a:pt x="927100" y="714375"/>
                </a:lnTo>
                <a:lnTo>
                  <a:pt x="939800" y="698500"/>
                </a:lnTo>
                <a:lnTo>
                  <a:pt x="962025" y="698500"/>
                </a:lnTo>
                <a:lnTo>
                  <a:pt x="984250" y="647700"/>
                </a:lnTo>
                <a:lnTo>
                  <a:pt x="971550" y="587375"/>
                </a:lnTo>
                <a:lnTo>
                  <a:pt x="933450" y="558800"/>
                </a:lnTo>
                <a:lnTo>
                  <a:pt x="936625" y="523875"/>
                </a:lnTo>
                <a:lnTo>
                  <a:pt x="892175" y="520700"/>
                </a:lnTo>
                <a:lnTo>
                  <a:pt x="885825" y="498475"/>
                </a:lnTo>
                <a:lnTo>
                  <a:pt x="895350" y="454025"/>
                </a:lnTo>
                <a:lnTo>
                  <a:pt x="847725" y="396875"/>
                </a:lnTo>
                <a:lnTo>
                  <a:pt x="815975" y="320675"/>
                </a:lnTo>
                <a:lnTo>
                  <a:pt x="790575" y="250825"/>
                </a:lnTo>
                <a:lnTo>
                  <a:pt x="742950" y="193675"/>
                </a:lnTo>
                <a:lnTo>
                  <a:pt x="755650" y="155575"/>
                </a:lnTo>
                <a:lnTo>
                  <a:pt x="711200" y="85725"/>
                </a:lnTo>
                <a:cubicBezTo>
                  <a:pt x="713317" y="73025"/>
                  <a:pt x="690033" y="34925"/>
                  <a:pt x="692150" y="22225"/>
                </a:cubicBezTo>
                <a:lnTo>
                  <a:pt x="727075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4070350" y="2638425"/>
            <a:ext cx="612775" cy="377825"/>
          </a:xfrm>
          <a:custGeom>
            <a:avLst/>
            <a:gdLst>
              <a:gd name="connsiteX0" fmla="*/ 612775 w 612775"/>
              <a:gd name="connsiteY0" fmla="*/ 177800 h 377825"/>
              <a:gd name="connsiteX1" fmla="*/ 590550 w 612775"/>
              <a:gd name="connsiteY1" fmla="*/ 130175 h 377825"/>
              <a:gd name="connsiteX2" fmla="*/ 546100 w 612775"/>
              <a:gd name="connsiteY2" fmla="*/ 98425 h 377825"/>
              <a:gd name="connsiteX3" fmla="*/ 473075 w 612775"/>
              <a:gd name="connsiteY3" fmla="*/ 66675 h 377825"/>
              <a:gd name="connsiteX4" fmla="*/ 419100 w 612775"/>
              <a:gd name="connsiteY4" fmla="*/ 22225 h 377825"/>
              <a:gd name="connsiteX5" fmla="*/ 381000 w 612775"/>
              <a:gd name="connsiteY5" fmla="*/ 12700 h 377825"/>
              <a:gd name="connsiteX6" fmla="*/ 327025 w 612775"/>
              <a:gd name="connsiteY6" fmla="*/ 28575 h 377825"/>
              <a:gd name="connsiteX7" fmla="*/ 282575 w 612775"/>
              <a:gd name="connsiteY7" fmla="*/ 22225 h 377825"/>
              <a:gd name="connsiteX8" fmla="*/ 250825 w 612775"/>
              <a:gd name="connsiteY8" fmla="*/ 0 h 377825"/>
              <a:gd name="connsiteX9" fmla="*/ 244475 w 612775"/>
              <a:gd name="connsiteY9" fmla="*/ 53975 h 377825"/>
              <a:gd name="connsiteX10" fmla="*/ 247650 w 612775"/>
              <a:gd name="connsiteY10" fmla="*/ 104775 h 377825"/>
              <a:gd name="connsiteX11" fmla="*/ 203200 w 612775"/>
              <a:gd name="connsiteY11" fmla="*/ 152400 h 377825"/>
              <a:gd name="connsiteX12" fmla="*/ 168275 w 612775"/>
              <a:gd name="connsiteY12" fmla="*/ 184150 h 377825"/>
              <a:gd name="connsiteX13" fmla="*/ 104775 w 612775"/>
              <a:gd name="connsiteY13" fmla="*/ 149225 h 377825"/>
              <a:gd name="connsiteX14" fmla="*/ 57150 w 612775"/>
              <a:gd name="connsiteY14" fmla="*/ 149225 h 377825"/>
              <a:gd name="connsiteX15" fmla="*/ 0 w 612775"/>
              <a:gd name="connsiteY15" fmla="*/ 165100 h 377825"/>
              <a:gd name="connsiteX16" fmla="*/ 31750 w 612775"/>
              <a:gd name="connsiteY16" fmla="*/ 222250 h 377825"/>
              <a:gd name="connsiteX17" fmla="*/ 73025 w 612775"/>
              <a:gd name="connsiteY17" fmla="*/ 298450 h 377825"/>
              <a:gd name="connsiteX18" fmla="*/ 136525 w 612775"/>
              <a:gd name="connsiteY18" fmla="*/ 320675 h 377825"/>
              <a:gd name="connsiteX19" fmla="*/ 196850 w 612775"/>
              <a:gd name="connsiteY19" fmla="*/ 352425 h 377825"/>
              <a:gd name="connsiteX20" fmla="*/ 234950 w 612775"/>
              <a:gd name="connsiteY20" fmla="*/ 377825 h 377825"/>
              <a:gd name="connsiteX21" fmla="*/ 263525 w 612775"/>
              <a:gd name="connsiteY21" fmla="*/ 279400 h 377825"/>
              <a:gd name="connsiteX22" fmla="*/ 254000 w 612775"/>
              <a:gd name="connsiteY22" fmla="*/ 203200 h 377825"/>
              <a:gd name="connsiteX23" fmla="*/ 260350 w 612775"/>
              <a:gd name="connsiteY23" fmla="*/ 171450 h 377825"/>
              <a:gd name="connsiteX24" fmla="*/ 330200 w 612775"/>
              <a:gd name="connsiteY24" fmla="*/ 152400 h 377825"/>
              <a:gd name="connsiteX25" fmla="*/ 365125 w 612775"/>
              <a:gd name="connsiteY25" fmla="*/ 161925 h 377825"/>
              <a:gd name="connsiteX26" fmla="*/ 400050 w 612775"/>
              <a:gd name="connsiteY26" fmla="*/ 174625 h 377825"/>
              <a:gd name="connsiteX27" fmla="*/ 415925 w 612775"/>
              <a:gd name="connsiteY27" fmla="*/ 107950 h 377825"/>
              <a:gd name="connsiteX28" fmla="*/ 495300 w 612775"/>
              <a:gd name="connsiteY28" fmla="*/ 133350 h 377825"/>
              <a:gd name="connsiteX29" fmla="*/ 539750 w 612775"/>
              <a:gd name="connsiteY29" fmla="*/ 174625 h 377825"/>
              <a:gd name="connsiteX30" fmla="*/ 612775 w 612775"/>
              <a:gd name="connsiteY30" fmla="*/ 177800 h 37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2775" h="377825">
                <a:moveTo>
                  <a:pt x="612775" y="177800"/>
                </a:moveTo>
                <a:lnTo>
                  <a:pt x="590550" y="130175"/>
                </a:lnTo>
                <a:lnTo>
                  <a:pt x="546100" y="98425"/>
                </a:lnTo>
                <a:lnTo>
                  <a:pt x="473075" y="66675"/>
                </a:lnTo>
                <a:lnTo>
                  <a:pt x="419100" y="22225"/>
                </a:lnTo>
                <a:lnTo>
                  <a:pt x="381000" y="12700"/>
                </a:lnTo>
                <a:lnTo>
                  <a:pt x="327025" y="28575"/>
                </a:lnTo>
                <a:lnTo>
                  <a:pt x="282575" y="22225"/>
                </a:lnTo>
                <a:lnTo>
                  <a:pt x="250825" y="0"/>
                </a:lnTo>
                <a:lnTo>
                  <a:pt x="244475" y="53975"/>
                </a:lnTo>
                <a:lnTo>
                  <a:pt x="247650" y="104775"/>
                </a:lnTo>
                <a:lnTo>
                  <a:pt x="203200" y="152400"/>
                </a:lnTo>
                <a:lnTo>
                  <a:pt x="168275" y="184150"/>
                </a:lnTo>
                <a:lnTo>
                  <a:pt x="104775" y="149225"/>
                </a:lnTo>
                <a:lnTo>
                  <a:pt x="57150" y="149225"/>
                </a:lnTo>
                <a:lnTo>
                  <a:pt x="0" y="165100"/>
                </a:lnTo>
                <a:lnTo>
                  <a:pt x="31750" y="222250"/>
                </a:lnTo>
                <a:lnTo>
                  <a:pt x="73025" y="298450"/>
                </a:lnTo>
                <a:lnTo>
                  <a:pt x="136525" y="320675"/>
                </a:lnTo>
                <a:lnTo>
                  <a:pt x="196850" y="352425"/>
                </a:lnTo>
                <a:lnTo>
                  <a:pt x="234950" y="377825"/>
                </a:lnTo>
                <a:lnTo>
                  <a:pt x="263525" y="279400"/>
                </a:lnTo>
                <a:lnTo>
                  <a:pt x="254000" y="203200"/>
                </a:lnTo>
                <a:lnTo>
                  <a:pt x="260350" y="171450"/>
                </a:lnTo>
                <a:lnTo>
                  <a:pt x="330200" y="152400"/>
                </a:lnTo>
                <a:lnTo>
                  <a:pt x="365125" y="161925"/>
                </a:lnTo>
                <a:lnTo>
                  <a:pt x="400050" y="174625"/>
                </a:lnTo>
                <a:lnTo>
                  <a:pt x="415925" y="107950"/>
                </a:lnTo>
                <a:lnTo>
                  <a:pt x="495300" y="133350"/>
                </a:lnTo>
                <a:lnTo>
                  <a:pt x="539750" y="174625"/>
                </a:lnTo>
                <a:lnTo>
                  <a:pt x="612775" y="17780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4314825" y="3073400"/>
            <a:ext cx="107950" cy="336550"/>
          </a:xfrm>
          <a:custGeom>
            <a:avLst/>
            <a:gdLst>
              <a:gd name="connsiteX0" fmla="*/ 0 w 107950"/>
              <a:gd name="connsiteY0" fmla="*/ 0 h 336550"/>
              <a:gd name="connsiteX1" fmla="*/ 38100 w 107950"/>
              <a:gd name="connsiteY1" fmla="*/ 88900 h 336550"/>
              <a:gd name="connsiteX2" fmla="*/ 34925 w 107950"/>
              <a:gd name="connsiteY2" fmla="*/ 165100 h 336550"/>
              <a:gd name="connsiteX3" fmla="*/ 19050 w 107950"/>
              <a:gd name="connsiteY3" fmla="*/ 247650 h 336550"/>
              <a:gd name="connsiteX4" fmla="*/ 41275 w 107950"/>
              <a:gd name="connsiteY4" fmla="*/ 314325 h 336550"/>
              <a:gd name="connsiteX5" fmla="*/ 53975 w 107950"/>
              <a:gd name="connsiteY5" fmla="*/ 336550 h 336550"/>
              <a:gd name="connsiteX6" fmla="*/ 92075 w 107950"/>
              <a:gd name="connsiteY6" fmla="*/ 219075 h 336550"/>
              <a:gd name="connsiteX7" fmla="*/ 107950 w 107950"/>
              <a:gd name="connsiteY7" fmla="*/ 149225 h 336550"/>
              <a:gd name="connsiteX8" fmla="*/ 60325 w 107950"/>
              <a:gd name="connsiteY8" fmla="*/ 63500 h 336550"/>
              <a:gd name="connsiteX9" fmla="*/ 0 w 107950"/>
              <a:gd name="connsiteY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950" h="336550">
                <a:moveTo>
                  <a:pt x="0" y="0"/>
                </a:moveTo>
                <a:lnTo>
                  <a:pt x="38100" y="88900"/>
                </a:lnTo>
                <a:lnTo>
                  <a:pt x="34925" y="165100"/>
                </a:lnTo>
                <a:lnTo>
                  <a:pt x="19050" y="247650"/>
                </a:lnTo>
                <a:lnTo>
                  <a:pt x="41275" y="314325"/>
                </a:lnTo>
                <a:lnTo>
                  <a:pt x="53975" y="336550"/>
                </a:lnTo>
                <a:lnTo>
                  <a:pt x="92075" y="219075"/>
                </a:lnTo>
                <a:lnTo>
                  <a:pt x="107950" y="149225"/>
                </a:lnTo>
                <a:lnTo>
                  <a:pt x="60325" y="635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4273550" y="3556000"/>
            <a:ext cx="111125" cy="238125"/>
          </a:xfrm>
          <a:custGeom>
            <a:avLst/>
            <a:gdLst>
              <a:gd name="connsiteX0" fmla="*/ 111125 w 111125"/>
              <a:gd name="connsiteY0" fmla="*/ 19050 h 238125"/>
              <a:gd name="connsiteX1" fmla="*/ 63500 w 111125"/>
              <a:gd name="connsiteY1" fmla="*/ 0 h 238125"/>
              <a:gd name="connsiteX2" fmla="*/ 19050 w 111125"/>
              <a:gd name="connsiteY2" fmla="*/ 6350 h 238125"/>
              <a:gd name="connsiteX3" fmla="*/ 0 w 111125"/>
              <a:gd name="connsiteY3" fmla="*/ 63500 h 238125"/>
              <a:gd name="connsiteX4" fmla="*/ 34925 w 111125"/>
              <a:gd name="connsiteY4" fmla="*/ 158750 h 238125"/>
              <a:gd name="connsiteX5" fmla="*/ 50800 w 111125"/>
              <a:gd name="connsiteY5" fmla="*/ 222250 h 238125"/>
              <a:gd name="connsiteX6" fmla="*/ 66675 w 111125"/>
              <a:gd name="connsiteY6" fmla="*/ 238125 h 238125"/>
              <a:gd name="connsiteX7" fmla="*/ 92075 w 111125"/>
              <a:gd name="connsiteY7" fmla="*/ 114300 h 238125"/>
              <a:gd name="connsiteX8" fmla="*/ 111125 w 111125"/>
              <a:gd name="connsiteY8" fmla="*/ 1905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125" h="238125">
                <a:moveTo>
                  <a:pt x="111125" y="19050"/>
                </a:moveTo>
                <a:lnTo>
                  <a:pt x="63500" y="0"/>
                </a:lnTo>
                <a:lnTo>
                  <a:pt x="19050" y="6350"/>
                </a:lnTo>
                <a:lnTo>
                  <a:pt x="0" y="63500"/>
                </a:lnTo>
                <a:lnTo>
                  <a:pt x="34925" y="158750"/>
                </a:lnTo>
                <a:lnTo>
                  <a:pt x="50800" y="222250"/>
                </a:lnTo>
                <a:lnTo>
                  <a:pt x="66675" y="238125"/>
                </a:lnTo>
                <a:lnTo>
                  <a:pt x="92075" y="114300"/>
                </a:lnTo>
                <a:lnTo>
                  <a:pt x="111125" y="1905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1165225" y="2806700"/>
            <a:ext cx="1476375" cy="930275"/>
          </a:xfrm>
          <a:custGeom>
            <a:avLst/>
            <a:gdLst>
              <a:gd name="connsiteX0" fmla="*/ 1397000 w 1476375"/>
              <a:gd name="connsiteY0" fmla="*/ 317500 h 930275"/>
              <a:gd name="connsiteX1" fmla="*/ 1419225 w 1476375"/>
              <a:gd name="connsiteY1" fmla="*/ 263525 h 930275"/>
              <a:gd name="connsiteX2" fmla="*/ 1476375 w 1476375"/>
              <a:gd name="connsiteY2" fmla="*/ 219075 h 930275"/>
              <a:gd name="connsiteX3" fmla="*/ 1466850 w 1476375"/>
              <a:gd name="connsiteY3" fmla="*/ 174625 h 930275"/>
              <a:gd name="connsiteX4" fmla="*/ 1393825 w 1476375"/>
              <a:gd name="connsiteY4" fmla="*/ 95250 h 930275"/>
              <a:gd name="connsiteX5" fmla="*/ 1330325 w 1476375"/>
              <a:gd name="connsiteY5" fmla="*/ 53975 h 930275"/>
              <a:gd name="connsiteX6" fmla="*/ 1270000 w 1476375"/>
              <a:gd name="connsiteY6" fmla="*/ 9525 h 930275"/>
              <a:gd name="connsiteX7" fmla="*/ 1250950 w 1476375"/>
              <a:gd name="connsiteY7" fmla="*/ 0 h 930275"/>
              <a:gd name="connsiteX8" fmla="*/ 1171575 w 1476375"/>
              <a:gd name="connsiteY8" fmla="*/ 76200 h 930275"/>
              <a:gd name="connsiteX9" fmla="*/ 1092200 w 1476375"/>
              <a:gd name="connsiteY9" fmla="*/ 136525 h 930275"/>
              <a:gd name="connsiteX10" fmla="*/ 1035050 w 1476375"/>
              <a:gd name="connsiteY10" fmla="*/ 165100 h 930275"/>
              <a:gd name="connsiteX11" fmla="*/ 1041400 w 1476375"/>
              <a:gd name="connsiteY11" fmla="*/ 209550 h 930275"/>
              <a:gd name="connsiteX12" fmla="*/ 1095375 w 1476375"/>
              <a:gd name="connsiteY12" fmla="*/ 304800 h 930275"/>
              <a:gd name="connsiteX13" fmla="*/ 1139825 w 1476375"/>
              <a:gd name="connsiteY13" fmla="*/ 393700 h 930275"/>
              <a:gd name="connsiteX14" fmla="*/ 1104900 w 1476375"/>
              <a:gd name="connsiteY14" fmla="*/ 501650 h 930275"/>
              <a:gd name="connsiteX15" fmla="*/ 1016000 w 1476375"/>
              <a:gd name="connsiteY15" fmla="*/ 596900 h 930275"/>
              <a:gd name="connsiteX16" fmla="*/ 879475 w 1476375"/>
              <a:gd name="connsiteY16" fmla="*/ 650875 h 930275"/>
              <a:gd name="connsiteX17" fmla="*/ 800100 w 1476375"/>
              <a:gd name="connsiteY17" fmla="*/ 644525 h 930275"/>
              <a:gd name="connsiteX18" fmla="*/ 733425 w 1476375"/>
              <a:gd name="connsiteY18" fmla="*/ 565150 h 930275"/>
              <a:gd name="connsiteX19" fmla="*/ 692150 w 1476375"/>
              <a:gd name="connsiteY19" fmla="*/ 536575 h 930275"/>
              <a:gd name="connsiteX20" fmla="*/ 641350 w 1476375"/>
              <a:gd name="connsiteY20" fmla="*/ 536575 h 930275"/>
              <a:gd name="connsiteX21" fmla="*/ 574675 w 1476375"/>
              <a:gd name="connsiteY21" fmla="*/ 457200 h 930275"/>
              <a:gd name="connsiteX22" fmla="*/ 571500 w 1476375"/>
              <a:gd name="connsiteY22" fmla="*/ 425450 h 930275"/>
              <a:gd name="connsiteX23" fmla="*/ 520700 w 1476375"/>
              <a:gd name="connsiteY23" fmla="*/ 441325 h 930275"/>
              <a:gd name="connsiteX24" fmla="*/ 501650 w 1476375"/>
              <a:gd name="connsiteY24" fmla="*/ 473075 h 930275"/>
              <a:gd name="connsiteX25" fmla="*/ 498475 w 1476375"/>
              <a:gd name="connsiteY25" fmla="*/ 546100 h 930275"/>
              <a:gd name="connsiteX26" fmla="*/ 444500 w 1476375"/>
              <a:gd name="connsiteY26" fmla="*/ 555625 h 930275"/>
              <a:gd name="connsiteX27" fmla="*/ 450850 w 1476375"/>
              <a:gd name="connsiteY27" fmla="*/ 482600 h 930275"/>
              <a:gd name="connsiteX28" fmla="*/ 454025 w 1476375"/>
              <a:gd name="connsiteY28" fmla="*/ 415925 h 930275"/>
              <a:gd name="connsiteX29" fmla="*/ 393700 w 1476375"/>
              <a:gd name="connsiteY29" fmla="*/ 428625 h 930275"/>
              <a:gd name="connsiteX30" fmla="*/ 365125 w 1476375"/>
              <a:gd name="connsiteY30" fmla="*/ 466725 h 930275"/>
              <a:gd name="connsiteX31" fmla="*/ 279400 w 1476375"/>
              <a:gd name="connsiteY31" fmla="*/ 511175 h 930275"/>
              <a:gd name="connsiteX32" fmla="*/ 206375 w 1476375"/>
              <a:gd name="connsiteY32" fmla="*/ 514350 h 930275"/>
              <a:gd name="connsiteX33" fmla="*/ 111125 w 1476375"/>
              <a:gd name="connsiteY33" fmla="*/ 533400 h 930275"/>
              <a:gd name="connsiteX34" fmla="*/ 47625 w 1476375"/>
              <a:gd name="connsiteY34" fmla="*/ 533400 h 930275"/>
              <a:gd name="connsiteX35" fmla="*/ 0 w 1476375"/>
              <a:gd name="connsiteY35" fmla="*/ 622300 h 930275"/>
              <a:gd name="connsiteX36" fmla="*/ 127000 w 1476375"/>
              <a:gd name="connsiteY36" fmla="*/ 673100 h 930275"/>
              <a:gd name="connsiteX37" fmla="*/ 168275 w 1476375"/>
              <a:gd name="connsiteY37" fmla="*/ 685800 h 930275"/>
              <a:gd name="connsiteX38" fmla="*/ 88900 w 1476375"/>
              <a:gd name="connsiteY38" fmla="*/ 714375 h 930275"/>
              <a:gd name="connsiteX39" fmla="*/ 53975 w 1476375"/>
              <a:gd name="connsiteY39" fmla="*/ 739775 h 930275"/>
              <a:gd name="connsiteX40" fmla="*/ 161925 w 1476375"/>
              <a:gd name="connsiteY40" fmla="*/ 768350 h 930275"/>
              <a:gd name="connsiteX41" fmla="*/ 234950 w 1476375"/>
              <a:gd name="connsiteY41" fmla="*/ 784225 h 930275"/>
              <a:gd name="connsiteX42" fmla="*/ 127000 w 1476375"/>
              <a:gd name="connsiteY42" fmla="*/ 803275 h 930275"/>
              <a:gd name="connsiteX43" fmla="*/ 127000 w 1476375"/>
              <a:gd name="connsiteY43" fmla="*/ 803275 h 930275"/>
              <a:gd name="connsiteX44" fmla="*/ 98425 w 1476375"/>
              <a:gd name="connsiteY44" fmla="*/ 876300 h 930275"/>
              <a:gd name="connsiteX45" fmla="*/ 180975 w 1476375"/>
              <a:gd name="connsiteY45" fmla="*/ 841375 h 930275"/>
              <a:gd name="connsiteX46" fmla="*/ 193675 w 1476375"/>
              <a:gd name="connsiteY46" fmla="*/ 838200 h 930275"/>
              <a:gd name="connsiteX47" fmla="*/ 238125 w 1476375"/>
              <a:gd name="connsiteY47" fmla="*/ 860425 h 930275"/>
              <a:gd name="connsiteX48" fmla="*/ 260350 w 1476375"/>
              <a:gd name="connsiteY48" fmla="*/ 895350 h 930275"/>
              <a:gd name="connsiteX49" fmla="*/ 288925 w 1476375"/>
              <a:gd name="connsiteY49" fmla="*/ 920750 h 930275"/>
              <a:gd name="connsiteX50" fmla="*/ 352425 w 1476375"/>
              <a:gd name="connsiteY50" fmla="*/ 930275 h 930275"/>
              <a:gd name="connsiteX51" fmla="*/ 387350 w 1476375"/>
              <a:gd name="connsiteY51" fmla="*/ 825500 h 930275"/>
              <a:gd name="connsiteX52" fmla="*/ 412750 w 1476375"/>
              <a:gd name="connsiteY52" fmla="*/ 752475 h 930275"/>
              <a:gd name="connsiteX53" fmla="*/ 415925 w 1476375"/>
              <a:gd name="connsiteY53" fmla="*/ 835025 h 930275"/>
              <a:gd name="connsiteX54" fmla="*/ 434975 w 1476375"/>
              <a:gd name="connsiteY54" fmla="*/ 869950 h 930275"/>
              <a:gd name="connsiteX55" fmla="*/ 473075 w 1476375"/>
              <a:gd name="connsiteY55" fmla="*/ 927100 h 930275"/>
              <a:gd name="connsiteX56" fmla="*/ 463550 w 1476375"/>
              <a:gd name="connsiteY56" fmla="*/ 815975 h 930275"/>
              <a:gd name="connsiteX57" fmla="*/ 479425 w 1476375"/>
              <a:gd name="connsiteY57" fmla="*/ 749300 h 930275"/>
              <a:gd name="connsiteX58" fmla="*/ 492125 w 1476375"/>
              <a:gd name="connsiteY58" fmla="*/ 733425 h 930275"/>
              <a:gd name="connsiteX59" fmla="*/ 520700 w 1476375"/>
              <a:gd name="connsiteY59" fmla="*/ 774700 h 930275"/>
              <a:gd name="connsiteX60" fmla="*/ 571500 w 1476375"/>
              <a:gd name="connsiteY60" fmla="*/ 854075 h 930275"/>
              <a:gd name="connsiteX61" fmla="*/ 596900 w 1476375"/>
              <a:gd name="connsiteY61" fmla="*/ 796925 h 930275"/>
              <a:gd name="connsiteX62" fmla="*/ 641350 w 1476375"/>
              <a:gd name="connsiteY62" fmla="*/ 796925 h 930275"/>
              <a:gd name="connsiteX63" fmla="*/ 638175 w 1476375"/>
              <a:gd name="connsiteY63" fmla="*/ 736600 h 930275"/>
              <a:gd name="connsiteX64" fmla="*/ 641350 w 1476375"/>
              <a:gd name="connsiteY64" fmla="*/ 682625 h 930275"/>
              <a:gd name="connsiteX65" fmla="*/ 660400 w 1476375"/>
              <a:gd name="connsiteY65" fmla="*/ 682625 h 930275"/>
              <a:gd name="connsiteX66" fmla="*/ 746125 w 1476375"/>
              <a:gd name="connsiteY66" fmla="*/ 714375 h 930275"/>
              <a:gd name="connsiteX67" fmla="*/ 819150 w 1476375"/>
              <a:gd name="connsiteY67" fmla="*/ 746125 h 930275"/>
              <a:gd name="connsiteX68" fmla="*/ 895350 w 1476375"/>
              <a:gd name="connsiteY68" fmla="*/ 746125 h 930275"/>
              <a:gd name="connsiteX69" fmla="*/ 996950 w 1476375"/>
              <a:gd name="connsiteY69" fmla="*/ 714375 h 930275"/>
              <a:gd name="connsiteX70" fmla="*/ 1127125 w 1476375"/>
              <a:gd name="connsiteY70" fmla="*/ 673100 h 930275"/>
              <a:gd name="connsiteX71" fmla="*/ 1136650 w 1476375"/>
              <a:gd name="connsiteY71" fmla="*/ 628650 h 930275"/>
              <a:gd name="connsiteX72" fmla="*/ 1146175 w 1476375"/>
              <a:gd name="connsiteY72" fmla="*/ 539750 h 930275"/>
              <a:gd name="connsiteX73" fmla="*/ 1165225 w 1476375"/>
              <a:gd name="connsiteY73" fmla="*/ 495300 h 930275"/>
              <a:gd name="connsiteX74" fmla="*/ 1168400 w 1476375"/>
              <a:gd name="connsiteY74" fmla="*/ 406400 h 930275"/>
              <a:gd name="connsiteX75" fmla="*/ 1162050 w 1476375"/>
              <a:gd name="connsiteY75" fmla="*/ 320675 h 930275"/>
              <a:gd name="connsiteX76" fmla="*/ 1158875 w 1476375"/>
              <a:gd name="connsiteY76" fmla="*/ 266700 h 930275"/>
              <a:gd name="connsiteX77" fmla="*/ 1193800 w 1476375"/>
              <a:gd name="connsiteY77" fmla="*/ 200025 h 930275"/>
              <a:gd name="connsiteX78" fmla="*/ 1247775 w 1476375"/>
              <a:gd name="connsiteY78" fmla="*/ 168275 h 930275"/>
              <a:gd name="connsiteX79" fmla="*/ 1314450 w 1476375"/>
              <a:gd name="connsiteY79" fmla="*/ 228600 h 930275"/>
              <a:gd name="connsiteX80" fmla="*/ 1397000 w 1476375"/>
              <a:gd name="connsiteY80" fmla="*/ 317500 h 930275"/>
              <a:gd name="connsiteX0" fmla="*/ 1384300 w 1476375"/>
              <a:gd name="connsiteY0" fmla="*/ 317500 h 930275"/>
              <a:gd name="connsiteX1" fmla="*/ 1419225 w 1476375"/>
              <a:gd name="connsiteY1" fmla="*/ 263525 h 930275"/>
              <a:gd name="connsiteX2" fmla="*/ 1476375 w 1476375"/>
              <a:gd name="connsiteY2" fmla="*/ 219075 h 930275"/>
              <a:gd name="connsiteX3" fmla="*/ 1466850 w 1476375"/>
              <a:gd name="connsiteY3" fmla="*/ 174625 h 930275"/>
              <a:gd name="connsiteX4" fmla="*/ 1393825 w 1476375"/>
              <a:gd name="connsiteY4" fmla="*/ 95250 h 930275"/>
              <a:gd name="connsiteX5" fmla="*/ 1330325 w 1476375"/>
              <a:gd name="connsiteY5" fmla="*/ 53975 h 930275"/>
              <a:gd name="connsiteX6" fmla="*/ 1270000 w 1476375"/>
              <a:gd name="connsiteY6" fmla="*/ 9525 h 930275"/>
              <a:gd name="connsiteX7" fmla="*/ 1250950 w 1476375"/>
              <a:gd name="connsiteY7" fmla="*/ 0 h 930275"/>
              <a:gd name="connsiteX8" fmla="*/ 1171575 w 1476375"/>
              <a:gd name="connsiteY8" fmla="*/ 76200 h 930275"/>
              <a:gd name="connsiteX9" fmla="*/ 1092200 w 1476375"/>
              <a:gd name="connsiteY9" fmla="*/ 136525 h 930275"/>
              <a:gd name="connsiteX10" fmla="*/ 1035050 w 1476375"/>
              <a:gd name="connsiteY10" fmla="*/ 165100 h 930275"/>
              <a:gd name="connsiteX11" fmla="*/ 1041400 w 1476375"/>
              <a:gd name="connsiteY11" fmla="*/ 209550 h 930275"/>
              <a:gd name="connsiteX12" fmla="*/ 1095375 w 1476375"/>
              <a:gd name="connsiteY12" fmla="*/ 304800 h 930275"/>
              <a:gd name="connsiteX13" fmla="*/ 1139825 w 1476375"/>
              <a:gd name="connsiteY13" fmla="*/ 393700 h 930275"/>
              <a:gd name="connsiteX14" fmla="*/ 1104900 w 1476375"/>
              <a:gd name="connsiteY14" fmla="*/ 501650 h 930275"/>
              <a:gd name="connsiteX15" fmla="*/ 1016000 w 1476375"/>
              <a:gd name="connsiteY15" fmla="*/ 596900 h 930275"/>
              <a:gd name="connsiteX16" fmla="*/ 879475 w 1476375"/>
              <a:gd name="connsiteY16" fmla="*/ 650875 h 930275"/>
              <a:gd name="connsiteX17" fmla="*/ 800100 w 1476375"/>
              <a:gd name="connsiteY17" fmla="*/ 644525 h 930275"/>
              <a:gd name="connsiteX18" fmla="*/ 733425 w 1476375"/>
              <a:gd name="connsiteY18" fmla="*/ 565150 h 930275"/>
              <a:gd name="connsiteX19" fmla="*/ 692150 w 1476375"/>
              <a:gd name="connsiteY19" fmla="*/ 536575 h 930275"/>
              <a:gd name="connsiteX20" fmla="*/ 641350 w 1476375"/>
              <a:gd name="connsiteY20" fmla="*/ 536575 h 930275"/>
              <a:gd name="connsiteX21" fmla="*/ 574675 w 1476375"/>
              <a:gd name="connsiteY21" fmla="*/ 457200 h 930275"/>
              <a:gd name="connsiteX22" fmla="*/ 571500 w 1476375"/>
              <a:gd name="connsiteY22" fmla="*/ 425450 h 930275"/>
              <a:gd name="connsiteX23" fmla="*/ 520700 w 1476375"/>
              <a:gd name="connsiteY23" fmla="*/ 441325 h 930275"/>
              <a:gd name="connsiteX24" fmla="*/ 501650 w 1476375"/>
              <a:gd name="connsiteY24" fmla="*/ 473075 h 930275"/>
              <a:gd name="connsiteX25" fmla="*/ 498475 w 1476375"/>
              <a:gd name="connsiteY25" fmla="*/ 546100 h 930275"/>
              <a:gd name="connsiteX26" fmla="*/ 444500 w 1476375"/>
              <a:gd name="connsiteY26" fmla="*/ 555625 h 930275"/>
              <a:gd name="connsiteX27" fmla="*/ 450850 w 1476375"/>
              <a:gd name="connsiteY27" fmla="*/ 482600 h 930275"/>
              <a:gd name="connsiteX28" fmla="*/ 454025 w 1476375"/>
              <a:gd name="connsiteY28" fmla="*/ 415925 h 930275"/>
              <a:gd name="connsiteX29" fmla="*/ 393700 w 1476375"/>
              <a:gd name="connsiteY29" fmla="*/ 428625 h 930275"/>
              <a:gd name="connsiteX30" fmla="*/ 365125 w 1476375"/>
              <a:gd name="connsiteY30" fmla="*/ 466725 h 930275"/>
              <a:gd name="connsiteX31" fmla="*/ 279400 w 1476375"/>
              <a:gd name="connsiteY31" fmla="*/ 511175 h 930275"/>
              <a:gd name="connsiteX32" fmla="*/ 206375 w 1476375"/>
              <a:gd name="connsiteY32" fmla="*/ 514350 h 930275"/>
              <a:gd name="connsiteX33" fmla="*/ 111125 w 1476375"/>
              <a:gd name="connsiteY33" fmla="*/ 533400 h 930275"/>
              <a:gd name="connsiteX34" fmla="*/ 47625 w 1476375"/>
              <a:gd name="connsiteY34" fmla="*/ 533400 h 930275"/>
              <a:gd name="connsiteX35" fmla="*/ 0 w 1476375"/>
              <a:gd name="connsiteY35" fmla="*/ 622300 h 930275"/>
              <a:gd name="connsiteX36" fmla="*/ 127000 w 1476375"/>
              <a:gd name="connsiteY36" fmla="*/ 673100 h 930275"/>
              <a:gd name="connsiteX37" fmla="*/ 168275 w 1476375"/>
              <a:gd name="connsiteY37" fmla="*/ 685800 h 930275"/>
              <a:gd name="connsiteX38" fmla="*/ 88900 w 1476375"/>
              <a:gd name="connsiteY38" fmla="*/ 714375 h 930275"/>
              <a:gd name="connsiteX39" fmla="*/ 53975 w 1476375"/>
              <a:gd name="connsiteY39" fmla="*/ 739775 h 930275"/>
              <a:gd name="connsiteX40" fmla="*/ 161925 w 1476375"/>
              <a:gd name="connsiteY40" fmla="*/ 768350 h 930275"/>
              <a:gd name="connsiteX41" fmla="*/ 234950 w 1476375"/>
              <a:gd name="connsiteY41" fmla="*/ 784225 h 930275"/>
              <a:gd name="connsiteX42" fmla="*/ 127000 w 1476375"/>
              <a:gd name="connsiteY42" fmla="*/ 803275 h 930275"/>
              <a:gd name="connsiteX43" fmla="*/ 127000 w 1476375"/>
              <a:gd name="connsiteY43" fmla="*/ 803275 h 930275"/>
              <a:gd name="connsiteX44" fmla="*/ 98425 w 1476375"/>
              <a:gd name="connsiteY44" fmla="*/ 876300 h 930275"/>
              <a:gd name="connsiteX45" fmla="*/ 180975 w 1476375"/>
              <a:gd name="connsiteY45" fmla="*/ 841375 h 930275"/>
              <a:gd name="connsiteX46" fmla="*/ 193675 w 1476375"/>
              <a:gd name="connsiteY46" fmla="*/ 838200 h 930275"/>
              <a:gd name="connsiteX47" fmla="*/ 238125 w 1476375"/>
              <a:gd name="connsiteY47" fmla="*/ 860425 h 930275"/>
              <a:gd name="connsiteX48" fmla="*/ 260350 w 1476375"/>
              <a:gd name="connsiteY48" fmla="*/ 895350 h 930275"/>
              <a:gd name="connsiteX49" fmla="*/ 288925 w 1476375"/>
              <a:gd name="connsiteY49" fmla="*/ 920750 h 930275"/>
              <a:gd name="connsiteX50" fmla="*/ 352425 w 1476375"/>
              <a:gd name="connsiteY50" fmla="*/ 930275 h 930275"/>
              <a:gd name="connsiteX51" fmla="*/ 387350 w 1476375"/>
              <a:gd name="connsiteY51" fmla="*/ 825500 h 930275"/>
              <a:gd name="connsiteX52" fmla="*/ 412750 w 1476375"/>
              <a:gd name="connsiteY52" fmla="*/ 752475 h 930275"/>
              <a:gd name="connsiteX53" fmla="*/ 415925 w 1476375"/>
              <a:gd name="connsiteY53" fmla="*/ 835025 h 930275"/>
              <a:gd name="connsiteX54" fmla="*/ 434975 w 1476375"/>
              <a:gd name="connsiteY54" fmla="*/ 869950 h 930275"/>
              <a:gd name="connsiteX55" fmla="*/ 473075 w 1476375"/>
              <a:gd name="connsiteY55" fmla="*/ 927100 h 930275"/>
              <a:gd name="connsiteX56" fmla="*/ 463550 w 1476375"/>
              <a:gd name="connsiteY56" fmla="*/ 815975 h 930275"/>
              <a:gd name="connsiteX57" fmla="*/ 479425 w 1476375"/>
              <a:gd name="connsiteY57" fmla="*/ 749300 h 930275"/>
              <a:gd name="connsiteX58" fmla="*/ 492125 w 1476375"/>
              <a:gd name="connsiteY58" fmla="*/ 733425 h 930275"/>
              <a:gd name="connsiteX59" fmla="*/ 520700 w 1476375"/>
              <a:gd name="connsiteY59" fmla="*/ 774700 h 930275"/>
              <a:gd name="connsiteX60" fmla="*/ 571500 w 1476375"/>
              <a:gd name="connsiteY60" fmla="*/ 854075 h 930275"/>
              <a:gd name="connsiteX61" fmla="*/ 596900 w 1476375"/>
              <a:gd name="connsiteY61" fmla="*/ 796925 h 930275"/>
              <a:gd name="connsiteX62" fmla="*/ 641350 w 1476375"/>
              <a:gd name="connsiteY62" fmla="*/ 796925 h 930275"/>
              <a:gd name="connsiteX63" fmla="*/ 638175 w 1476375"/>
              <a:gd name="connsiteY63" fmla="*/ 736600 h 930275"/>
              <a:gd name="connsiteX64" fmla="*/ 641350 w 1476375"/>
              <a:gd name="connsiteY64" fmla="*/ 682625 h 930275"/>
              <a:gd name="connsiteX65" fmla="*/ 660400 w 1476375"/>
              <a:gd name="connsiteY65" fmla="*/ 682625 h 930275"/>
              <a:gd name="connsiteX66" fmla="*/ 746125 w 1476375"/>
              <a:gd name="connsiteY66" fmla="*/ 714375 h 930275"/>
              <a:gd name="connsiteX67" fmla="*/ 819150 w 1476375"/>
              <a:gd name="connsiteY67" fmla="*/ 746125 h 930275"/>
              <a:gd name="connsiteX68" fmla="*/ 895350 w 1476375"/>
              <a:gd name="connsiteY68" fmla="*/ 746125 h 930275"/>
              <a:gd name="connsiteX69" fmla="*/ 996950 w 1476375"/>
              <a:gd name="connsiteY69" fmla="*/ 714375 h 930275"/>
              <a:gd name="connsiteX70" fmla="*/ 1127125 w 1476375"/>
              <a:gd name="connsiteY70" fmla="*/ 673100 h 930275"/>
              <a:gd name="connsiteX71" fmla="*/ 1136650 w 1476375"/>
              <a:gd name="connsiteY71" fmla="*/ 628650 h 930275"/>
              <a:gd name="connsiteX72" fmla="*/ 1146175 w 1476375"/>
              <a:gd name="connsiteY72" fmla="*/ 539750 h 930275"/>
              <a:gd name="connsiteX73" fmla="*/ 1165225 w 1476375"/>
              <a:gd name="connsiteY73" fmla="*/ 495300 h 930275"/>
              <a:gd name="connsiteX74" fmla="*/ 1168400 w 1476375"/>
              <a:gd name="connsiteY74" fmla="*/ 406400 h 930275"/>
              <a:gd name="connsiteX75" fmla="*/ 1162050 w 1476375"/>
              <a:gd name="connsiteY75" fmla="*/ 320675 h 930275"/>
              <a:gd name="connsiteX76" fmla="*/ 1158875 w 1476375"/>
              <a:gd name="connsiteY76" fmla="*/ 266700 h 930275"/>
              <a:gd name="connsiteX77" fmla="*/ 1193800 w 1476375"/>
              <a:gd name="connsiteY77" fmla="*/ 200025 h 930275"/>
              <a:gd name="connsiteX78" fmla="*/ 1247775 w 1476375"/>
              <a:gd name="connsiteY78" fmla="*/ 168275 h 930275"/>
              <a:gd name="connsiteX79" fmla="*/ 1314450 w 1476375"/>
              <a:gd name="connsiteY79" fmla="*/ 228600 h 930275"/>
              <a:gd name="connsiteX80" fmla="*/ 1384300 w 1476375"/>
              <a:gd name="connsiteY80" fmla="*/ 317500 h 9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476375" h="930275">
                <a:moveTo>
                  <a:pt x="1384300" y="317500"/>
                </a:moveTo>
                <a:lnTo>
                  <a:pt x="1419225" y="263525"/>
                </a:lnTo>
                <a:lnTo>
                  <a:pt x="1476375" y="219075"/>
                </a:lnTo>
                <a:lnTo>
                  <a:pt x="1466850" y="174625"/>
                </a:lnTo>
                <a:lnTo>
                  <a:pt x="1393825" y="95250"/>
                </a:lnTo>
                <a:lnTo>
                  <a:pt x="1330325" y="53975"/>
                </a:lnTo>
                <a:lnTo>
                  <a:pt x="1270000" y="9525"/>
                </a:lnTo>
                <a:lnTo>
                  <a:pt x="1250950" y="0"/>
                </a:lnTo>
                <a:lnTo>
                  <a:pt x="1171575" y="76200"/>
                </a:lnTo>
                <a:lnTo>
                  <a:pt x="1092200" y="136525"/>
                </a:lnTo>
                <a:lnTo>
                  <a:pt x="1035050" y="165100"/>
                </a:lnTo>
                <a:lnTo>
                  <a:pt x="1041400" y="209550"/>
                </a:lnTo>
                <a:lnTo>
                  <a:pt x="1095375" y="304800"/>
                </a:lnTo>
                <a:lnTo>
                  <a:pt x="1139825" y="393700"/>
                </a:lnTo>
                <a:lnTo>
                  <a:pt x="1104900" y="501650"/>
                </a:lnTo>
                <a:lnTo>
                  <a:pt x="1016000" y="596900"/>
                </a:lnTo>
                <a:lnTo>
                  <a:pt x="879475" y="650875"/>
                </a:lnTo>
                <a:lnTo>
                  <a:pt x="800100" y="644525"/>
                </a:lnTo>
                <a:lnTo>
                  <a:pt x="733425" y="565150"/>
                </a:lnTo>
                <a:lnTo>
                  <a:pt x="692150" y="536575"/>
                </a:lnTo>
                <a:lnTo>
                  <a:pt x="641350" y="536575"/>
                </a:lnTo>
                <a:lnTo>
                  <a:pt x="574675" y="457200"/>
                </a:lnTo>
                <a:lnTo>
                  <a:pt x="571500" y="425450"/>
                </a:lnTo>
                <a:lnTo>
                  <a:pt x="520700" y="441325"/>
                </a:lnTo>
                <a:lnTo>
                  <a:pt x="501650" y="473075"/>
                </a:lnTo>
                <a:lnTo>
                  <a:pt x="498475" y="546100"/>
                </a:lnTo>
                <a:lnTo>
                  <a:pt x="444500" y="555625"/>
                </a:lnTo>
                <a:lnTo>
                  <a:pt x="450850" y="482600"/>
                </a:lnTo>
                <a:lnTo>
                  <a:pt x="454025" y="415925"/>
                </a:lnTo>
                <a:lnTo>
                  <a:pt x="393700" y="428625"/>
                </a:lnTo>
                <a:lnTo>
                  <a:pt x="365125" y="466725"/>
                </a:lnTo>
                <a:lnTo>
                  <a:pt x="279400" y="511175"/>
                </a:lnTo>
                <a:lnTo>
                  <a:pt x="206375" y="514350"/>
                </a:lnTo>
                <a:lnTo>
                  <a:pt x="111125" y="533400"/>
                </a:lnTo>
                <a:lnTo>
                  <a:pt x="47625" y="533400"/>
                </a:lnTo>
                <a:lnTo>
                  <a:pt x="0" y="622300"/>
                </a:lnTo>
                <a:lnTo>
                  <a:pt x="127000" y="673100"/>
                </a:lnTo>
                <a:lnTo>
                  <a:pt x="168275" y="685800"/>
                </a:lnTo>
                <a:lnTo>
                  <a:pt x="88900" y="714375"/>
                </a:lnTo>
                <a:lnTo>
                  <a:pt x="53975" y="739775"/>
                </a:lnTo>
                <a:lnTo>
                  <a:pt x="161925" y="768350"/>
                </a:lnTo>
                <a:lnTo>
                  <a:pt x="234950" y="784225"/>
                </a:lnTo>
                <a:lnTo>
                  <a:pt x="127000" y="803275"/>
                </a:lnTo>
                <a:lnTo>
                  <a:pt x="127000" y="803275"/>
                </a:lnTo>
                <a:lnTo>
                  <a:pt x="98425" y="876300"/>
                </a:lnTo>
                <a:lnTo>
                  <a:pt x="180975" y="841375"/>
                </a:lnTo>
                <a:lnTo>
                  <a:pt x="193675" y="838200"/>
                </a:lnTo>
                <a:lnTo>
                  <a:pt x="238125" y="860425"/>
                </a:lnTo>
                <a:lnTo>
                  <a:pt x="260350" y="895350"/>
                </a:lnTo>
                <a:lnTo>
                  <a:pt x="288925" y="920750"/>
                </a:lnTo>
                <a:lnTo>
                  <a:pt x="352425" y="930275"/>
                </a:lnTo>
                <a:lnTo>
                  <a:pt x="387350" y="825500"/>
                </a:lnTo>
                <a:lnTo>
                  <a:pt x="412750" y="752475"/>
                </a:lnTo>
                <a:lnTo>
                  <a:pt x="415925" y="835025"/>
                </a:lnTo>
                <a:lnTo>
                  <a:pt x="434975" y="869950"/>
                </a:lnTo>
                <a:lnTo>
                  <a:pt x="473075" y="927100"/>
                </a:lnTo>
                <a:lnTo>
                  <a:pt x="463550" y="815975"/>
                </a:lnTo>
                <a:lnTo>
                  <a:pt x="479425" y="749300"/>
                </a:lnTo>
                <a:lnTo>
                  <a:pt x="492125" y="733425"/>
                </a:lnTo>
                <a:lnTo>
                  <a:pt x="520700" y="774700"/>
                </a:lnTo>
                <a:lnTo>
                  <a:pt x="571500" y="854075"/>
                </a:lnTo>
                <a:lnTo>
                  <a:pt x="596900" y="796925"/>
                </a:lnTo>
                <a:lnTo>
                  <a:pt x="641350" y="796925"/>
                </a:lnTo>
                <a:lnTo>
                  <a:pt x="638175" y="736600"/>
                </a:lnTo>
                <a:lnTo>
                  <a:pt x="641350" y="682625"/>
                </a:lnTo>
                <a:lnTo>
                  <a:pt x="660400" y="682625"/>
                </a:lnTo>
                <a:lnTo>
                  <a:pt x="746125" y="714375"/>
                </a:lnTo>
                <a:lnTo>
                  <a:pt x="819150" y="746125"/>
                </a:lnTo>
                <a:lnTo>
                  <a:pt x="895350" y="746125"/>
                </a:lnTo>
                <a:lnTo>
                  <a:pt x="996950" y="714375"/>
                </a:lnTo>
                <a:lnTo>
                  <a:pt x="1127125" y="673100"/>
                </a:lnTo>
                <a:lnTo>
                  <a:pt x="1136650" y="628650"/>
                </a:lnTo>
                <a:lnTo>
                  <a:pt x="1146175" y="539750"/>
                </a:lnTo>
                <a:lnTo>
                  <a:pt x="1165225" y="495300"/>
                </a:lnTo>
                <a:lnTo>
                  <a:pt x="1168400" y="406400"/>
                </a:lnTo>
                <a:lnTo>
                  <a:pt x="1162050" y="320675"/>
                </a:lnTo>
                <a:lnTo>
                  <a:pt x="1158875" y="266700"/>
                </a:lnTo>
                <a:lnTo>
                  <a:pt x="1193800" y="200025"/>
                </a:lnTo>
                <a:lnTo>
                  <a:pt x="1247775" y="168275"/>
                </a:lnTo>
                <a:lnTo>
                  <a:pt x="1314450" y="228600"/>
                </a:lnTo>
                <a:lnTo>
                  <a:pt x="1384300" y="31750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2562225" y="3133725"/>
            <a:ext cx="203200" cy="323850"/>
          </a:xfrm>
          <a:custGeom>
            <a:avLst/>
            <a:gdLst>
              <a:gd name="connsiteX0" fmla="*/ 158750 w 203200"/>
              <a:gd name="connsiteY0" fmla="*/ 0 h 323850"/>
              <a:gd name="connsiteX1" fmla="*/ 95250 w 203200"/>
              <a:gd name="connsiteY1" fmla="*/ 82550 h 323850"/>
              <a:gd name="connsiteX2" fmla="*/ 63500 w 203200"/>
              <a:gd name="connsiteY2" fmla="*/ 85725 h 323850"/>
              <a:gd name="connsiteX3" fmla="*/ 0 w 203200"/>
              <a:gd name="connsiteY3" fmla="*/ 76200 h 323850"/>
              <a:gd name="connsiteX4" fmla="*/ 28575 w 203200"/>
              <a:gd name="connsiteY4" fmla="*/ 114300 h 323850"/>
              <a:gd name="connsiteX5" fmla="*/ 66675 w 203200"/>
              <a:gd name="connsiteY5" fmla="*/ 155575 h 323850"/>
              <a:gd name="connsiteX6" fmla="*/ 76200 w 203200"/>
              <a:gd name="connsiteY6" fmla="*/ 171450 h 323850"/>
              <a:gd name="connsiteX7" fmla="*/ 98425 w 203200"/>
              <a:gd name="connsiteY7" fmla="*/ 193675 h 323850"/>
              <a:gd name="connsiteX8" fmla="*/ 79375 w 203200"/>
              <a:gd name="connsiteY8" fmla="*/ 238125 h 323850"/>
              <a:gd name="connsiteX9" fmla="*/ 85725 w 203200"/>
              <a:gd name="connsiteY9" fmla="*/ 269875 h 323850"/>
              <a:gd name="connsiteX10" fmla="*/ 120650 w 203200"/>
              <a:gd name="connsiteY10" fmla="*/ 285750 h 323850"/>
              <a:gd name="connsiteX11" fmla="*/ 171450 w 203200"/>
              <a:gd name="connsiteY11" fmla="*/ 323850 h 323850"/>
              <a:gd name="connsiteX12" fmla="*/ 203200 w 203200"/>
              <a:gd name="connsiteY12" fmla="*/ 257175 h 323850"/>
              <a:gd name="connsiteX13" fmla="*/ 184150 w 203200"/>
              <a:gd name="connsiteY13" fmla="*/ 171450 h 323850"/>
              <a:gd name="connsiteX14" fmla="*/ 161925 w 203200"/>
              <a:gd name="connsiteY14" fmla="*/ 114300 h 323850"/>
              <a:gd name="connsiteX15" fmla="*/ 171450 w 203200"/>
              <a:gd name="connsiteY15" fmla="*/ 60325 h 323850"/>
              <a:gd name="connsiteX16" fmla="*/ 158750 w 203200"/>
              <a:gd name="connsiteY16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200" h="323850">
                <a:moveTo>
                  <a:pt x="158750" y="0"/>
                </a:moveTo>
                <a:lnTo>
                  <a:pt x="95250" y="82550"/>
                </a:lnTo>
                <a:lnTo>
                  <a:pt x="63500" y="85725"/>
                </a:lnTo>
                <a:lnTo>
                  <a:pt x="0" y="76200"/>
                </a:lnTo>
                <a:lnTo>
                  <a:pt x="28575" y="114300"/>
                </a:lnTo>
                <a:lnTo>
                  <a:pt x="66675" y="155575"/>
                </a:lnTo>
                <a:lnTo>
                  <a:pt x="76200" y="171450"/>
                </a:lnTo>
                <a:lnTo>
                  <a:pt x="98425" y="193675"/>
                </a:lnTo>
                <a:lnTo>
                  <a:pt x="79375" y="238125"/>
                </a:lnTo>
                <a:lnTo>
                  <a:pt x="85725" y="269875"/>
                </a:lnTo>
                <a:lnTo>
                  <a:pt x="120650" y="285750"/>
                </a:lnTo>
                <a:lnTo>
                  <a:pt x="171450" y="323850"/>
                </a:lnTo>
                <a:lnTo>
                  <a:pt x="203200" y="257175"/>
                </a:lnTo>
                <a:lnTo>
                  <a:pt x="184150" y="171450"/>
                </a:lnTo>
                <a:lnTo>
                  <a:pt x="161925" y="114300"/>
                </a:lnTo>
                <a:lnTo>
                  <a:pt x="171450" y="60325"/>
                </a:lnTo>
                <a:lnTo>
                  <a:pt x="15875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2886075" y="2457450"/>
            <a:ext cx="250825" cy="393700"/>
          </a:xfrm>
          <a:custGeom>
            <a:avLst/>
            <a:gdLst>
              <a:gd name="connsiteX0" fmla="*/ 79375 w 250825"/>
              <a:gd name="connsiteY0" fmla="*/ 0 h 393700"/>
              <a:gd name="connsiteX1" fmla="*/ 60325 w 250825"/>
              <a:gd name="connsiteY1" fmla="*/ 60325 h 393700"/>
              <a:gd name="connsiteX2" fmla="*/ 6350 w 250825"/>
              <a:gd name="connsiteY2" fmla="*/ 111125 h 393700"/>
              <a:gd name="connsiteX3" fmla="*/ 0 w 250825"/>
              <a:gd name="connsiteY3" fmla="*/ 158750 h 393700"/>
              <a:gd name="connsiteX4" fmla="*/ 28575 w 250825"/>
              <a:gd name="connsiteY4" fmla="*/ 234950 h 393700"/>
              <a:gd name="connsiteX5" fmla="*/ 47625 w 250825"/>
              <a:gd name="connsiteY5" fmla="*/ 292100 h 393700"/>
              <a:gd name="connsiteX6" fmla="*/ 123825 w 250825"/>
              <a:gd name="connsiteY6" fmla="*/ 333375 h 393700"/>
              <a:gd name="connsiteX7" fmla="*/ 184150 w 250825"/>
              <a:gd name="connsiteY7" fmla="*/ 361950 h 393700"/>
              <a:gd name="connsiteX8" fmla="*/ 250825 w 250825"/>
              <a:gd name="connsiteY8" fmla="*/ 393700 h 393700"/>
              <a:gd name="connsiteX9" fmla="*/ 152400 w 250825"/>
              <a:gd name="connsiteY9" fmla="*/ 288925 h 393700"/>
              <a:gd name="connsiteX10" fmla="*/ 142875 w 250825"/>
              <a:gd name="connsiteY10" fmla="*/ 203200 h 393700"/>
              <a:gd name="connsiteX11" fmla="*/ 155575 w 250825"/>
              <a:gd name="connsiteY11" fmla="*/ 88900 h 393700"/>
              <a:gd name="connsiteX12" fmla="*/ 139700 w 250825"/>
              <a:gd name="connsiteY12" fmla="*/ 53975 h 393700"/>
              <a:gd name="connsiteX13" fmla="*/ 79375 w 250825"/>
              <a:gd name="connsiteY13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825" h="393700">
                <a:moveTo>
                  <a:pt x="79375" y="0"/>
                </a:moveTo>
                <a:lnTo>
                  <a:pt x="60325" y="60325"/>
                </a:lnTo>
                <a:lnTo>
                  <a:pt x="6350" y="111125"/>
                </a:lnTo>
                <a:lnTo>
                  <a:pt x="0" y="158750"/>
                </a:lnTo>
                <a:lnTo>
                  <a:pt x="28575" y="234950"/>
                </a:lnTo>
                <a:lnTo>
                  <a:pt x="47625" y="292100"/>
                </a:lnTo>
                <a:lnTo>
                  <a:pt x="123825" y="333375"/>
                </a:lnTo>
                <a:lnTo>
                  <a:pt x="184150" y="361950"/>
                </a:lnTo>
                <a:lnTo>
                  <a:pt x="250825" y="393700"/>
                </a:lnTo>
                <a:lnTo>
                  <a:pt x="152400" y="288925"/>
                </a:lnTo>
                <a:lnTo>
                  <a:pt x="142875" y="203200"/>
                </a:lnTo>
                <a:lnTo>
                  <a:pt x="155575" y="88900"/>
                </a:lnTo>
                <a:lnTo>
                  <a:pt x="139700" y="53975"/>
                </a:lnTo>
                <a:lnTo>
                  <a:pt x="79375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4953000" y="2603500"/>
            <a:ext cx="688975" cy="942975"/>
          </a:xfrm>
          <a:custGeom>
            <a:avLst/>
            <a:gdLst>
              <a:gd name="connsiteX0" fmla="*/ 463550 w 688975"/>
              <a:gd name="connsiteY0" fmla="*/ 22225 h 942975"/>
              <a:gd name="connsiteX1" fmla="*/ 482600 w 688975"/>
              <a:gd name="connsiteY1" fmla="*/ 120650 h 942975"/>
              <a:gd name="connsiteX2" fmla="*/ 419100 w 688975"/>
              <a:gd name="connsiteY2" fmla="*/ 168275 h 942975"/>
              <a:gd name="connsiteX3" fmla="*/ 409575 w 688975"/>
              <a:gd name="connsiteY3" fmla="*/ 184150 h 942975"/>
              <a:gd name="connsiteX4" fmla="*/ 438150 w 688975"/>
              <a:gd name="connsiteY4" fmla="*/ 250825 h 942975"/>
              <a:gd name="connsiteX5" fmla="*/ 466725 w 688975"/>
              <a:gd name="connsiteY5" fmla="*/ 295275 h 942975"/>
              <a:gd name="connsiteX6" fmla="*/ 454025 w 688975"/>
              <a:gd name="connsiteY6" fmla="*/ 333375 h 942975"/>
              <a:gd name="connsiteX7" fmla="*/ 447675 w 688975"/>
              <a:gd name="connsiteY7" fmla="*/ 349250 h 942975"/>
              <a:gd name="connsiteX8" fmla="*/ 485775 w 688975"/>
              <a:gd name="connsiteY8" fmla="*/ 403225 h 942975"/>
              <a:gd name="connsiteX9" fmla="*/ 495300 w 688975"/>
              <a:gd name="connsiteY9" fmla="*/ 434975 h 942975"/>
              <a:gd name="connsiteX10" fmla="*/ 542925 w 688975"/>
              <a:gd name="connsiteY10" fmla="*/ 527050 h 942975"/>
              <a:gd name="connsiteX11" fmla="*/ 593725 w 688975"/>
              <a:gd name="connsiteY11" fmla="*/ 615950 h 942975"/>
              <a:gd name="connsiteX12" fmla="*/ 606425 w 688975"/>
              <a:gd name="connsiteY12" fmla="*/ 635000 h 942975"/>
              <a:gd name="connsiteX13" fmla="*/ 593725 w 688975"/>
              <a:gd name="connsiteY13" fmla="*/ 660400 h 942975"/>
              <a:gd name="connsiteX14" fmla="*/ 593725 w 688975"/>
              <a:gd name="connsiteY14" fmla="*/ 660400 h 942975"/>
              <a:gd name="connsiteX15" fmla="*/ 641350 w 688975"/>
              <a:gd name="connsiteY15" fmla="*/ 676275 h 942975"/>
              <a:gd name="connsiteX16" fmla="*/ 638175 w 688975"/>
              <a:gd name="connsiteY16" fmla="*/ 714375 h 942975"/>
              <a:gd name="connsiteX17" fmla="*/ 682625 w 688975"/>
              <a:gd name="connsiteY17" fmla="*/ 752475 h 942975"/>
              <a:gd name="connsiteX18" fmla="*/ 688975 w 688975"/>
              <a:gd name="connsiteY18" fmla="*/ 774700 h 942975"/>
              <a:gd name="connsiteX19" fmla="*/ 685800 w 688975"/>
              <a:gd name="connsiteY19" fmla="*/ 822325 h 942975"/>
              <a:gd name="connsiteX20" fmla="*/ 688975 w 688975"/>
              <a:gd name="connsiteY20" fmla="*/ 863600 h 942975"/>
              <a:gd name="connsiteX21" fmla="*/ 663575 w 688975"/>
              <a:gd name="connsiteY21" fmla="*/ 850900 h 942975"/>
              <a:gd name="connsiteX22" fmla="*/ 615950 w 688975"/>
              <a:gd name="connsiteY22" fmla="*/ 866775 h 942975"/>
              <a:gd name="connsiteX23" fmla="*/ 571500 w 688975"/>
              <a:gd name="connsiteY23" fmla="*/ 860425 h 942975"/>
              <a:gd name="connsiteX24" fmla="*/ 536575 w 688975"/>
              <a:gd name="connsiteY24" fmla="*/ 898525 h 942975"/>
              <a:gd name="connsiteX25" fmla="*/ 504825 w 688975"/>
              <a:gd name="connsiteY25" fmla="*/ 942975 h 942975"/>
              <a:gd name="connsiteX26" fmla="*/ 457200 w 688975"/>
              <a:gd name="connsiteY26" fmla="*/ 911225 h 942975"/>
              <a:gd name="connsiteX27" fmla="*/ 457200 w 688975"/>
              <a:gd name="connsiteY27" fmla="*/ 911225 h 942975"/>
              <a:gd name="connsiteX28" fmla="*/ 438150 w 688975"/>
              <a:gd name="connsiteY28" fmla="*/ 825500 h 942975"/>
              <a:gd name="connsiteX29" fmla="*/ 428625 w 688975"/>
              <a:gd name="connsiteY29" fmla="*/ 790575 h 942975"/>
              <a:gd name="connsiteX30" fmla="*/ 419100 w 688975"/>
              <a:gd name="connsiteY30" fmla="*/ 717550 h 942975"/>
              <a:gd name="connsiteX31" fmla="*/ 400050 w 688975"/>
              <a:gd name="connsiteY31" fmla="*/ 638175 h 942975"/>
              <a:gd name="connsiteX32" fmla="*/ 374650 w 688975"/>
              <a:gd name="connsiteY32" fmla="*/ 606425 h 942975"/>
              <a:gd name="connsiteX33" fmla="*/ 361950 w 688975"/>
              <a:gd name="connsiteY33" fmla="*/ 676275 h 942975"/>
              <a:gd name="connsiteX34" fmla="*/ 365125 w 688975"/>
              <a:gd name="connsiteY34" fmla="*/ 730250 h 942975"/>
              <a:gd name="connsiteX35" fmla="*/ 355600 w 688975"/>
              <a:gd name="connsiteY35" fmla="*/ 739775 h 942975"/>
              <a:gd name="connsiteX36" fmla="*/ 346075 w 688975"/>
              <a:gd name="connsiteY36" fmla="*/ 733425 h 942975"/>
              <a:gd name="connsiteX37" fmla="*/ 304800 w 688975"/>
              <a:gd name="connsiteY37" fmla="*/ 790575 h 942975"/>
              <a:gd name="connsiteX38" fmla="*/ 279400 w 688975"/>
              <a:gd name="connsiteY38" fmla="*/ 774700 h 942975"/>
              <a:gd name="connsiteX39" fmla="*/ 254000 w 688975"/>
              <a:gd name="connsiteY39" fmla="*/ 733425 h 942975"/>
              <a:gd name="connsiteX40" fmla="*/ 250825 w 688975"/>
              <a:gd name="connsiteY40" fmla="*/ 692150 h 942975"/>
              <a:gd name="connsiteX41" fmla="*/ 247650 w 688975"/>
              <a:gd name="connsiteY41" fmla="*/ 638175 h 942975"/>
              <a:gd name="connsiteX42" fmla="*/ 231775 w 688975"/>
              <a:gd name="connsiteY42" fmla="*/ 571500 h 942975"/>
              <a:gd name="connsiteX43" fmla="*/ 212725 w 688975"/>
              <a:gd name="connsiteY43" fmla="*/ 476250 h 942975"/>
              <a:gd name="connsiteX44" fmla="*/ 193675 w 688975"/>
              <a:gd name="connsiteY44" fmla="*/ 415925 h 942975"/>
              <a:gd name="connsiteX45" fmla="*/ 184150 w 688975"/>
              <a:gd name="connsiteY45" fmla="*/ 390525 h 942975"/>
              <a:gd name="connsiteX46" fmla="*/ 146050 w 688975"/>
              <a:gd name="connsiteY46" fmla="*/ 403225 h 942975"/>
              <a:gd name="connsiteX47" fmla="*/ 107950 w 688975"/>
              <a:gd name="connsiteY47" fmla="*/ 361950 h 942975"/>
              <a:gd name="connsiteX48" fmla="*/ 76200 w 688975"/>
              <a:gd name="connsiteY48" fmla="*/ 320675 h 942975"/>
              <a:gd name="connsiteX49" fmla="*/ 41275 w 688975"/>
              <a:gd name="connsiteY49" fmla="*/ 304800 h 942975"/>
              <a:gd name="connsiteX50" fmla="*/ 25400 w 688975"/>
              <a:gd name="connsiteY50" fmla="*/ 282575 h 942975"/>
              <a:gd name="connsiteX51" fmla="*/ 0 w 688975"/>
              <a:gd name="connsiteY51" fmla="*/ 260350 h 942975"/>
              <a:gd name="connsiteX52" fmla="*/ 31750 w 688975"/>
              <a:gd name="connsiteY52" fmla="*/ 212725 h 942975"/>
              <a:gd name="connsiteX53" fmla="*/ 53975 w 688975"/>
              <a:gd name="connsiteY53" fmla="*/ 212725 h 942975"/>
              <a:gd name="connsiteX54" fmla="*/ 107950 w 688975"/>
              <a:gd name="connsiteY54" fmla="*/ 247650 h 942975"/>
              <a:gd name="connsiteX55" fmla="*/ 161925 w 688975"/>
              <a:gd name="connsiteY55" fmla="*/ 282575 h 942975"/>
              <a:gd name="connsiteX56" fmla="*/ 174625 w 688975"/>
              <a:gd name="connsiteY56" fmla="*/ 323850 h 942975"/>
              <a:gd name="connsiteX57" fmla="*/ 196850 w 688975"/>
              <a:gd name="connsiteY57" fmla="*/ 377825 h 942975"/>
              <a:gd name="connsiteX58" fmla="*/ 254000 w 688975"/>
              <a:gd name="connsiteY58" fmla="*/ 447675 h 942975"/>
              <a:gd name="connsiteX59" fmla="*/ 307975 w 688975"/>
              <a:gd name="connsiteY59" fmla="*/ 498475 h 942975"/>
              <a:gd name="connsiteX60" fmla="*/ 342900 w 688975"/>
              <a:gd name="connsiteY60" fmla="*/ 501650 h 942975"/>
              <a:gd name="connsiteX61" fmla="*/ 396875 w 688975"/>
              <a:gd name="connsiteY61" fmla="*/ 476250 h 942975"/>
              <a:gd name="connsiteX62" fmla="*/ 358775 w 688975"/>
              <a:gd name="connsiteY62" fmla="*/ 431800 h 942975"/>
              <a:gd name="connsiteX63" fmla="*/ 346075 w 688975"/>
              <a:gd name="connsiteY63" fmla="*/ 403225 h 942975"/>
              <a:gd name="connsiteX64" fmla="*/ 368300 w 688975"/>
              <a:gd name="connsiteY64" fmla="*/ 377825 h 942975"/>
              <a:gd name="connsiteX65" fmla="*/ 307975 w 688975"/>
              <a:gd name="connsiteY65" fmla="*/ 301625 h 942975"/>
              <a:gd name="connsiteX66" fmla="*/ 282575 w 688975"/>
              <a:gd name="connsiteY66" fmla="*/ 247650 h 942975"/>
              <a:gd name="connsiteX67" fmla="*/ 269875 w 688975"/>
              <a:gd name="connsiteY67" fmla="*/ 174625 h 942975"/>
              <a:gd name="connsiteX68" fmla="*/ 276225 w 688975"/>
              <a:gd name="connsiteY68" fmla="*/ 146050 h 942975"/>
              <a:gd name="connsiteX69" fmla="*/ 317500 w 688975"/>
              <a:gd name="connsiteY69" fmla="*/ 120650 h 942975"/>
              <a:gd name="connsiteX70" fmla="*/ 323850 w 688975"/>
              <a:gd name="connsiteY70" fmla="*/ 69850 h 942975"/>
              <a:gd name="connsiteX71" fmla="*/ 323850 w 688975"/>
              <a:gd name="connsiteY71" fmla="*/ 69850 h 942975"/>
              <a:gd name="connsiteX72" fmla="*/ 406400 w 688975"/>
              <a:gd name="connsiteY72" fmla="*/ 63500 h 942975"/>
              <a:gd name="connsiteX73" fmla="*/ 390525 w 688975"/>
              <a:gd name="connsiteY73" fmla="*/ 34925 h 942975"/>
              <a:gd name="connsiteX74" fmla="*/ 387350 w 688975"/>
              <a:gd name="connsiteY74" fmla="*/ 0 h 942975"/>
              <a:gd name="connsiteX75" fmla="*/ 463550 w 688975"/>
              <a:gd name="connsiteY75" fmla="*/ 2222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88975" h="942975">
                <a:moveTo>
                  <a:pt x="463550" y="22225"/>
                </a:moveTo>
                <a:lnTo>
                  <a:pt x="482600" y="120650"/>
                </a:lnTo>
                <a:lnTo>
                  <a:pt x="419100" y="168275"/>
                </a:lnTo>
                <a:lnTo>
                  <a:pt x="409575" y="184150"/>
                </a:lnTo>
                <a:lnTo>
                  <a:pt x="438150" y="250825"/>
                </a:lnTo>
                <a:lnTo>
                  <a:pt x="466725" y="295275"/>
                </a:lnTo>
                <a:lnTo>
                  <a:pt x="454025" y="333375"/>
                </a:lnTo>
                <a:lnTo>
                  <a:pt x="447675" y="349250"/>
                </a:lnTo>
                <a:lnTo>
                  <a:pt x="485775" y="403225"/>
                </a:lnTo>
                <a:lnTo>
                  <a:pt x="495300" y="434975"/>
                </a:lnTo>
                <a:lnTo>
                  <a:pt x="542925" y="527050"/>
                </a:lnTo>
                <a:lnTo>
                  <a:pt x="593725" y="615950"/>
                </a:lnTo>
                <a:lnTo>
                  <a:pt x="606425" y="635000"/>
                </a:lnTo>
                <a:lnTo>
                  <a:pt x="593725" y="660400"/>
                </a:lnTo>
                <a:lnTo>
                  <a:pt x="593725" y="660400"/>
                </a:lnTo>
                <a:lnTo>
                  <a:pt x="641350" y="676275"/>
                </a:lnTo>
                <a:lnTo>
                  <a:pt x="638175" y="714375"/>
                </a:lnTo>
                <a:lnTo>
                  <a:pt x="682625" y="752475"/>
                </a:lnTo>
                <a:lnTo>
                  <a:pt x="688975" y="774700"/>
                </a:lnTo>
                <a:lnTo>
                  <a:pt x="685800" y="822325"/>
                </a:lnTo>
                <a:lnTo>
                  <a:pt x="688975" y="863600"/>
                </a:lnTo>
                <a:lnTo>
                  <a:pt x="663575" y="850900"/>
                </a:lnTo>
                <a:lnTo>
                  <a:pt x="615950" y="866775"/>
                </a:lnTo>
                <a:lnTo>
                  <a:pt x="571500" y="860425"/>
                </a:lnTo>
                <a:lnTo>
                  <a:pt x="536575" y="898525"/>
                </a:lnTo>
                <a:lnTo>
                  <a:pt x="504825" y="942975"/>
                </a:lnTo>
                <a:lnTo>
                  <a:pt x="457200" y="911225"/>
                </a:lnTo>
                <a:lnTo>
                  <a:pt x="457200" y="911225"/>
                </a:lnTo>
                <a:lnTo>
                  <a:pt x="438150" y="825500"/>
                </a:lnTo>
                <a:lnTo>
                  <a:pt x="428625" y="790575"/>
                </a:lnTo>
                <a:lnTo>
                  <a:pt x="419100" y="717550"/>
                </a:lnTo>
                <a:lnTo>
                  <a:pt x="400050" y="638175"/>
                </a:lnTo>
                <a:lnTo>
                  <a:pt x="374650" y="606425"/>
                </a:lnTo>
                <a:lnTo>
                  <a:pt x="361950" y="676275"/>
                </a:lnTo>
                <a:lnTo>
                  <a:pt x="365125" y="730250"/>
                </a:lnTo>
                <a:lnTo>
                  <a:pt x="355600" y="739775"/>
                </a:lnTo>
                <a:lnTo>
                  <a:pt x="346075" y="733425"/>
                </a:lnTo>
                <a:lnTo>
                  <a:pt x="304800" y="790575"/>
                </a:lnTo>
                <a:lnTo>
                  <a:pt x="279400" y="774700"/>
                </a:lnTo>
                <a:lnTo>
                  <a:pt x="254000" y="733425"/>
                </a:lnTo>
                <a:lnTo>
                  <a:pt x="250825" y="692150"/>
                </a:lnTo>
                <a:lnTo>
                  <a:pt x="247650" y="638175"/>
                </a:lnTo>
                <a:lnTo>
                  <a:pt x="231775" y="571500"/>
                </a:lnTo>
                <a:lnTo>
                  <a:pt x="212725" y="476250"/>
                </a:lnTo>
                <a:lnTo>
                  <a:pt x="193675" y="415925"/>
                </a:lnTo>
                <a:lnTo>
                  <a:pt x="184150" y="390525"/>
                </a:lnTo>
                <a:lnTo>
                  <a:pt x="146050" y="403225"/>
                </a:lnTo>
                <a:lnTo>
                  <a:pt x="107950" y="361950"/>
                </a:lnTo>
                <a:lnTo>
                  <a:pt x="76200" y="320675"/>
                </a:lnTo>
                <a:lnTo>
                  <a:pt x="41275" y="304800"/>
                </a:lnTo>
                <a:lnTo>
                  <a:pt x="25400" y="282575"/>
                </a:lnTo>
                <a:lnTo>
                  <a:pt x="0" y="260350"/>
                </a:lnTo>
                <a:lnTo>
                  <a:pt x="31750" y="212725"/>
                </a:lnTo>
                <a:lnTo>
                  <a:pt x="53975" y="212725"/>
                </a:lnTo>
                <a:lnTo>
                  <a:pt x="107950" y="247650"/>
                </a:lnTo>
                <a:lnTo>
                  <a:pt x="161925" y="282575"/>
                </a:lnTo>
                <a:lnTo>
                  <a:pt x="174625" y="323850"/>
                </a:lnTo>
                <a:lnTo>
                  <a:pt x="196850" y="377825"/>
                </a:lnTo>
                <a:lnTo>
                  <a:pt x="254000" y="447675"/>
                </a:lnTo>
                <a:lnTo>
                  <a:pt x="307975" y="498475"/>
                </a:lnTo>
                <a:lnTo>
                  <a:pt x="342900" y="501650"/>
                </a:lnTo>
                <a:lnTo>
                  <a:pt x="396875" y="476250"/>
                </a:lnTo>
                <a:lnTo>
                  <a:pt x="358775" y="431800"/>
                </a:lnTo>
                <a:lnTo>
                  <a:pt x="346075" y="403225"/>
                </a:lnTo>
                <a:lnTo>
                  <a:pt x="368300" y="377825"/>
                </a:lnTo>
                <a:lnTo>
                  <a:pt x="307975" y="301625"/>
                </a:lnTo>
                <a:lnTo>
                  <a:pt x="282575" y="247650"/>
                </a:lnTo>
                <a:lnTo>
                  <a:pt x="269875" y="174625"/>
                </a:lnTo>
                <a:lnTo>
                  <a:pt x="276225" y="146050"/>
                </a:lnTo>
                <a:lnTo>
                  <a:pt x="317500" y="120650"/>
                </a:lnTo>
                <a:lnTo>
                  <a:pt x="323850" y="69850"/>
                </a:lnTo>
                <a:lnTo>
                  <a:pt x="323850" y="69850"/>
                </a:lnTo>
                <a:lnTo>
                  <a:pt x="406400" y="63500"/>
                </a:lnTo>
                <a:lnTo>
                  <a:pt x="390525" y="34925"/>
                </a:lnTo>
                <a:lnTo>
                  <a:pt x="387350" y="0"/>
                </a:lnTo>
                <a:lnTo>
                  <a:pt x="463550" y="222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3794125" y="3479800"/>
            <a:ext cx="628650" cy="1343025"/>
          </a:xfrm>
          <a:custGeom>
            <a:avLst/>
            <a:gdLst>
              <a:gd name="connsiteX0" fmla="*/ 250825 w 628650"/>
              <a:gd name="connsiteY0" fmla="*/ 758825 h 1343025"/>
              <a:gd name="connsiteX1" fmla="*/ 209550 w 628650"/>
              <a:gd name="connsiteY1" fmla="*/ 866775 h 1343025"/>
              <a:gd name="connsiteX2" fmla="*/ 139700 w 628650"/>
              <a:gd name="connsiteY2" fmla="*/ 936625 h 1343025"/>
              <a:gd name="connsiteX3" fmla="*/ 50800 w 628650"/>
              <a:gd name="connsiteY3" fmla="*/ 977900 h 1343025"/>
              <a:gd name="connsiteX4" fmla="*/ 0 w 628650"/>
              <a:gd name="connsiteY4" fmla="*/ 1022350 h 1343025"/>
              <a:gd name="connsiteX5" fmla="*/ 22225 w 628650"/>
              <a:gd name="connsiteY5" fmla="*/ 1060450 h 1343025"/>
              <a:gd name="connsiteX6" fmla="*/ 120650 w 628650"/>
              <a:gd name="connsiteY6" fmla="*/ 1076325 h 1343025"/>
              <a:gd name="connsiteX7" fmla="*/ 200025 w 628650"/>
              <a:gd name="connsiteY7" fmla="*/ 1085850 h 1343025"/>
              <a:gd name="connsiteX8" fmla="*/ 238125 w 628650"/>
              <a:gd name="connsiteY8" fmla="*/ 1076325 h 1343025"/>
              <a:gd name="connsiteX9" fmla="*/ 257175 w 628650"/>
              <a:gd name="connsiteY9" fmla="*/ 1155700 h 1343025"/>
              <a:gd name="connsiteX10" fmla="*/ 263525 w 628650"/>
              <a:gd name="connsiteY10" fmla="*/ 1254125 h 1343025"/>
              <a:gd name="connsiteX11" fmla="*/ 285750 w 628650"/>
              <a:gd name="connsiteY11" fmla="*/ 1320800 h 1343025"/>
              <a:gd name="connsiteX12" fmla="*/ 301625 w 628650"/>
              <a:gd name="connsiteY12" fmla="*/ 1343025 h 1343025"/>
              <a:gd name="connsiteX13" fmla="*/ 327025 w 628650"/>
              <a:gd name="connsiteY13" fmla="*/ 1301750 h 1343025"/>
              <a:gd name="connsiteX14" fmla="*/ 317500 w 628650"/>
              <a:gd name="connsiteY14" fmla="*/ 1231900 h 1343025"/>
              <a:gd name="connsiteX15" fmla="*/ 365125 w 628650"/>
              <a:gd name="connsiteY15" fmla="*/ 1111250 h 1343025"/>
              <a:gd name="connsiteX16" fmla="*/ 403225 w 628650"/>
              <a:gd name="connsiteY16" fmla="*/ 1035050 h 1343025"/>
              <a:gd name="connsiteX17" fmla="*/ 428625 w 628650"/>
              <a:gd name="connsiteY17" fmla="*/ 1022350 h 1343025"/>
              <a:gd name="connsiteX18" fmla="*/ 460375 w 628650"/>
              <a:gd name="connsiteY18" fmla="*/ 1016000 h 1343025"/>
              <a:gd name="connsiteX19" fmla="*/ 466725 w 628650"/>
              <a:gd name="connsiteY19" fmla="*/ 1003300 h 1343025"/>
              <a:gd name="connsiteX20" fmla="*/ 561975 w 628650"/>
              <a:gd name="connsiteY20" fmla="*/ 1035050 h 1343025"/>
              <a:gd name="connsiteX21" fmla="*/ 622300 w 628650"/>
              <a:gd name="connsiteY21" fmla="*/ 1054100 h 1343025"/>
              <a:gd name="connsiteX22" fmla="*/ 628650 w 628650"/>
              <a:gd name="connsiteY22" fmla="*/ 1019175 h 1343025"/>
              <a:gd name="connsiteX23" fmla="*/ 600075 w 628650"/>
              <a:gd name="connsiteY23" fmla="*/ 955675 h 1343025"/>
              <a:gd name="connsiteX24" fmla="*/ 533400 w 628650"/>
              <a:gd name="connsiteY24" fmla="*/ 857250 h 1343025"/>
              <a:gd name="connsiteX25" fmla="*/ 488950 w 628650"/>
              <a:gd name="connsiteY25" fmla="*/ 787400 h 1343025"/>
              <a:gd name="connsiteX26" fmla="*/ 495300 w 628650"/>
              <a:gd name="connsiteY26" fmla="*/ 657225 h 1343025"/>
              <a:gd name="connsiteX27" fmla="*/ 517525 w 628650"/>
              <a:gd name="connsiteY27" fmla="*/ 574675 h 1343025"/>
              <a:gd name="connsiteX28" fmla="*/ 571500 w 628650"/>
              <a:gd name="connsiteY28" fmla="*/ 517525 h 1343025"/>
              <a:gd name="connsiteX29" fmla="*/ 584200 w 628650"/>
              <a:gd name="connsiteY29" fmla="*/ 466725 h 1343025"/>
              <a:gd name="connsiteX30" fmla="*/ 558800 w 628650"/>
              <a:gd name="connsiteY30" fmla="*/ 352425 h 1343025"/>
              <a:gd name="connsiteX31" fmla="*/ 514350 w 628650"/>
              <a:gd name="connsiteY31" fmla="*/ 215900 h 1343025"/>
              <a:gd name="connsiteX32" fmla="*/ 492125 w 628650"/>
              <a:gd name="connsiteY32" fmla="*/ 136525 h 1343025"/>
              <a:gd name="connsiteX33" fmla="*/ 488950 w 628650"/>
              <a:gd name="connsiteY33" fmla="*/ 95250 h 1343025"/>
              <a:gd name="connsiteX34" fmla="*/ 488950 w 628650"/>
              <a:gd name="connsiteY34" fmla="*/ 95250 h 1343025"/>
              <a:gd name="connsiteX35" fmla="*/ 542925 w 628650"/>
              <a:gd name="connsiteY35" fmla="*/ 82550 h 1343025"/>
              <a:gd name="connsiteX36" fmla="*/ 498475 w 628650"/>
              <a:gd name="connsiteY36" fmla="*/ 12700 h 1343025"/>
              <a:gd name="connsiteX37" fmla="*/ 469900 w 628650"/>
              <a:gd name="connsiteY37" fmla="*/ 0 h 1343025"/>
              <a:gd name="connsiteX38" fmla="*/ 441325 w 628650"/>
              <a:gd name="connsiteY38" fmla="*/ 92075 h 1343025"/>
              <a:gd name="connsiteX39" fmla="*/ 425450 w 628650"/>
              <a:gd name="connsiteY39" fmla="*/ 260350 h 1343025"/>
              <a:gd name="connsiteX40" fmla="*/ 412750 w 628650"/>
              <a:gd name="connsiteY40" fmla="*/ 457200 h 1343025"/>
              <a:gd name="connsiteX41" fmla="*/ 431800 w 628650"/>
              <a:gd name="connsiteY41" fmla="*/ 606425 h 1343025"/>
              <a:gd name="connsiteX42" fmla="*/ 460375 w 628650"/>
              <a:gd name="connsiteY42" fmla="*/ 730250 h 1343025"/>
              <a:gd name="connsiteX43" fmla="*/ 457200 w 628650"/>
              <a:gd name="connsiteY43" fmla="*/ 793750 h 1343025"/>
              <a:gd name="connsiteX44" fmla="*/ 434975 w 628650"/>
              <a:gd name="connsiteY44" fmla="*/ 796925 h 1343025"/>
              <a:gd name="connsiteX45" fmla="*/ 390525 w 628650"/>
              <a:gd name="connsiteY45" fmla="*/ 723900 h 1343025"/>
              <a:gd name="connsiteX46" fmla="*/ 349250 w 628650"/>
              <a:gd name="connsiteY46" fmla="*/ 692150 h 1343025"/>
              <a:gd name="connsiteX47" fmla="*/ 320675 w 628650"/>
              <a:gd name="connsiteY47" fmla="*/ 704850 h 1343025"/>
              <a:gd name="connsiteX48" fmla="*/ 250825 w 628650"/>
              <a:gd name="connsiteY48" fmla="*/ 7588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28650" h="1343025">
                <a:moveTo>
                  <a:pt x="250825" y="758825"/>
                </a:moveTo>
                <a:lnTo>
                  <a:pt x="209550" y="866775"/>
                </a:lnTo>
                <a:lnTo>
                  <a:pt x="139700" y="936625"/>
                </a:lnTo>
                <a:lnTo>
                  <a:pt x="50800" y="977900"/>
                </a:lnTo>
                <a:lnTo>
                  <a:pt x="0" y="1022350"/>
                </a:lnTo>
                <a:lnTo>
                  <a:pt x="22225" y="1060450"/>
                </a:lnTo>
                <a:lnTo>
                  <a:pt x="120650" y="1076325"/>
                </a:lnTo>
                <a:lnTo>
                  <a:pt x="200025" y="1085850"/>
                </a:lnTo>
                <a:lnTo>
                  <a:pt x="238125" y="1076325"/>
                </a:lnTo>
                <a:lnTo>
                  <a:pt x="257175" y="1155700"/>
                </a:lnTo>
                <a:lnTo>
                  <a:pt x="263525" y="1254125"/>
                </a:lnTo>
                <a:lnTo>
                  <a:pt x="285750" y="1320800"/>
                </a:lnTo>
                <a:lnTo>
                  <a:pt x="301625" y="1343025"/>
                </a:lnTo>
                <a:lnTo>
                  <a:pt x="327025" y="1301750"/>
                </a:lnTo>
                <a:lnTo>
                  <a:pt x="317500" y="1231900"/>
                </a:lnTo>
                <a:lnTo>
                  <a:pt x="365125" y="1111250"/>
                </a:lnTo>
                <a:lnTo>
                  <a:pt x="403225" y="1035050"/>
                </a:lnTo>
                <a:lnTo>
                  <a:pt x="428625" y="1022350"/>
                </a:lnTo>
                <a:lnTo>
                  <a:pt x="460375" y="1016000"/>
                </a:lnTo>
                <a:lnTo>
                  <a:pt x="466725" y="1003300"/>
                </a:lnTo>
                <a:lnTo>
                  <a:pt x="561975" y="1035050"/>
                </a:lnTo>
                <a:lnTo>
                  <a:pt x="622300" y="1054100"/>
                </a:lnTo>
                <a:lnTo>
                  <a:pt x="628650" y="1019175"/>
                </a:lnTo>
                <a:lnTo>
                  <a:pt x="600075" y="955675"/>
                </a:lnTo>
                <a:lnTo>
                  <a:pt x="533400" y="857250"/>
                </a:lnTo>
                <a:lnTo>
                  <a:pt x="488950" y="787400"/>
                </a:lnTo>
                <a:lnTo>
                  <a:pt x="495300" y="657225"/>
                </a:lnTo>
                <a:lnTo>
                  <a:pt x="517525" y="574675"/>
                </a:lnTo>
                <a:lnTo>
                  <a:pt x="571500" y="517525"/>
                </a:lnTo>
                <a:lnTo>
                  <a:pt x="584200" y="466725"/>
                </a:lnTo>
                <a:lnTo>
                  <a:pt x="558800" y="352425"/>
                </a:lnTo>
                <a:lnTo>
                  <a:pt x="514350" y="215900"/>
                </a:lnTo>
                <a:lnTo>
                  <a:pt x="492125" y="136525"/>
                </a:lnTo>
                <a:lnTo>
                  <a:pt x="488950" y="95250"/>
                </a:lnTo>
                <a:lnTo>
                  <a:pt x="488950" y="95250"/>
                </a:lnTo>
                <a:lnTo>
                  <a:pt x="542925" y="82550"/>
                </a:lnTo>
                <a:lnTo>
                  <a:pt x="498475" y="12700"/>
                </a:lnTo>
                <a:lnTo>
                  <a:pt x="469900" y="0"/>
                </a:lnTo>
                <a:lnTo>
                  <a:pt x="441325" y="92075"/>
                </a:lnTo>
                <a:lnTo>
                  <a:pt x="425450" y="260350"/>
                </a:lnTo>
                <a:lnTo>
                  <a:pt x="412750" y="457200"/>
                </a:lnTo>
                <a:lnTo>
                  <a:pt x="431800" y="606425"/>
                </a:lnTo>
                <a:lnTo>
                  <a:pt x="460375" y="730250"/>
                </a:lnTo>
                <a:lnTo>
                  <a:pt x="457200" y="793750"/>
                </a:lnTo>
                <a:lnTo>
                  <a:pt x="434975" y="796925"/>
                </a:lnTo>
                <a:lnTo>
                  <a:pt x="390525" y="723900"/>
                </a:lnTo>
                <a:lnTo>
                  <a:pt x="349250" y="692150"/>
                </a:lnTo>
                <a:lnTo>
                  <a:pt x="320675" y="704850"/>
                </a:lnTo>
                <a:lnTo>
                  <a:pt x="250825" y="7588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1216025" y="3187700"/>
            <a:ext cx="358775" cy="139700"/>
          </a:xfrm>
          <a:custGeom>
            <a:avLst/>
            <a:gdLst>
              <a:gd name="connsiteX0" fmla="*/ 25400 w 358775"/>
              <a:gd name="connsiteY0" fmla="*/ 47625 h 139700"/>
              <a:gd name="connsiteX1" fmla="*/ 0 w 358775"/>
              <a:gd name="connsiteY1" fmla="*/ 139700 h 139700"/>
              <a:gd name="connsiteX2" fmla="*/ 104775 w 358775"/>
              <a:gd name="connsiteY2" fmla="*/ 127000 h 139700"/>
              <a:gd name="connsiteX3" fmla="*/ 212725 w 358775"/>
              <a:gd name="connsiteY3" fmla="*/ 117475 h 139700"/>
              <a:gd name="connsiteX4" fmla="*/ 288925 w 358775"/>
              <a:gd name="connsiteY4" fmla="*/ 82550 h 139700"/>
              <a:gd name="connsiteX5" fmla="*/ 358775 w 358775"/>
              <a:gd name="connsiteY5" fmla="*/ 47625 h 139700"/>
              <a:gd name="connsiteX6" fmla="*/ 311150 w 358775"/>
              <a:gd name="connsiteY6" fmla="*/ 0 h 139700"/>
              <a:gd name="connsiteX7" fmla="*/ 263525 w 358775"/>
              <a:gd name="connsiteY7" fmla="*/ 3175 h 139700"/>
              <a:gd name="connsiteX8" fmla="*/ 165100 w 358775"/>
              <a:gd name="connsiteY8" fmla="*/ 31750 h 139700"/>
              <a:gd name="connsiteX9" fmla="*/ 104775 w 358775"/>
              <a:gd name="connsiteY9" fmla="*/ 34925 h 139700"/>
              <a:gd name="connsiteX10" fmla="*/ 25400 w 358775"/>
              <a:gd name="connsiteY10" fmla="*/ 4762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75" h="139700">
                <a:moveTo>
                  <a:pt x="25400" y="47625"/>
                </a:moveTo>
                <a:lnTo>
                  <a:pt x="0" y="139700"/>
                </a:lnTo>
                <a:lnTo>
                  <a:pt x="104775" y="127000"/>
                </a:lnTo>
                <a:lnTo>
                  <a:pt x="212725" y="117475"/>
                </a:lnTo>
                <a:lnTo>
                  <a:pt x="288925" y="82550"/>
                </a:lnTo>
                <a:lnTo>
                  <a:pt x="358775" y="47625"/>
                </a:lnTo>
                <a:lnTo>
                  <a:pt x="311150" y="0"/>
                </a:lnTo>
                <a:lnTo>
                  <a:pt x="263525" y="3175"/>
                </a:lnTo>
                <a:lnTo>
                  <a:pt x="165100" y="31750"/>
                </a:lnTo>
                <a:lnTo>
                  <a:pt x="104775" y="34925"/>
                </a:lnTo>
                <a:lnTo>
                  <a:pt x="25400" y="476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1609725" y="3225800"/>
            <a:ext cx="92075" cy="144884"/>
          </a:xfrm>
          <a:custGeom>
            <a:avLst/>
            <a:gdLst>
              <a:gd name="connsiteX0" fmla="*/ 15875 w 92075"/>
              <a:gd name="connsiteY0" fmla="*/ 0 h 133350"/>
              <a:gd name="connsiteX1" fmla="*/ 6350 w 92075"/>
              <a:gd name="connsiteY1" fmla="*/ 73025 h 133350"/>
              <a:gd name="connsiteX2" fmla="*/ 0 w 92075"/>
              <a:gd name="connsiteY2" fmla="*/ 133350 h 133350"/>
              <a:gd name="connsiteX3" fmla="*/ 0 w 92075"/>
              <a:gd name="connsiteY3" fmla="*/ 133350 h 133350"/>
              <a:gd name="connsiteX4" fmla="*/ 34925 w 92075"/>
              <a:gd name="connsiteY4" fmla="*/ 101600 h 133350"/>
              <a:gd name="connsiteX5" fmla="*/ 60325 w 92075"/>
              <a:gd name="connsiteY5" fmla="*/ 34925 h 133350"/>
              <a:gd name="connsiteX6" fmla="*/ 92075 w 92075"/>
              <a:gd name="connsiteY6" fmla="*/ 9525 h 133350"/>
              <a:gd name="connsiteX7" fmla="*/ 92075 w 92075"/>
              <a:gd name="connsiteY7" fmla="*/ 9525 h 133350"/>
              <a:gd name="connsiteX8" fmla="*/ 15875 w 92075"/>
              <a:gd name="connsiteY8" fmla="*/ 0 h 133350"/>
              <a:gd name="connsiteX0" fmla="*/ 15875 w 92075"/>
              <a:gd name="connsiteY0" fmla="*/ 0 h 144884"/>
              <a:gd name="connsiteX1" fmla="*/ 6350 w 92075"/>
              <a:gd name="connsiteY1" fmla="*/ 73025 h 144884"/>
              <a:gd name="connsiteX2" fmla="*/ 0 w 92075"/>
              <a:gd name="connsiteY2" fmla="*/ 133350 h 144884"/>
              <a:gd name="connsiteX3" fmla="*/ 0 w 92075"/>
              <a:gd name="connsiteY3" fmla="*/ 133350 h 144884"/>
              <a:gd name="connsiteX4" fmla="*/ 34925 w 92075"/>
              <a:gd name="connsiteY4" fmla="*/ 142875 h 144884"/>
              <a:gd name="connsiteX5" fmla="*/ 34925 w 92075"/>
              <a:gd name="connsiteY5" fmla="*/ 101600 h 144884"/>
              <a:gd name="connsiteX6" fmla="*/ 60325 w 92075"/>
              <a:gd name="connsiteY6" fmla="*/ 34925 h 144884"/>
              <a:gd name="connsiteX7" fmla="*/ 92075 w 92075"/>
              <a:gd name="connsiteY7" fmla="*/ 9525 h 144884"/>
              <a:gd name="connsiteX8" fmla="*/ 92075 w 92075"/>
              <a:gd name="connsiteY8" fmla="*/ 9525 h 144884"/>
              <a:gd name="connsiteX9" fmla="*/ 15875 w 92075"/>
              <a:gd name="connsiteY9" fmla="*/ 0 h 14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075" h="144884">
                <a:moveTo>
                  <a:pt x="15875" y="0"/>
                </a:moveTo>
                <a:lnTo>
                  <a:pt x="6350" y="73025"/>
                </a:lnTo>
                <a:lnTo>
                  <a:pt x="0" y="133350"/>
                </a:lnTo>
                <a:lnTo>
                  <a:pt x="0" y="133350"/>
                </a:lnTo>
                <a:cubicBezTo>
                  <a:pt x="5821" y="134938"/>
                  <a:pt x="27517" y="150283"/>
                  <a:pt x="34925" y="142875"/>
                </a:cubicBezTo>
                <a:lnTo>
                  <a:pt x="34925" y="101600"/>
                </a:lnTo>
                <a:lnTo>
                  <a:pt x="60325" y="34925"/>
                </a:lnTo>
                <a:lnTo>
                  <a:pt x="92075" y="9525"/>
                </a:lnTo>
                <a:lnTo>
                  <a:pt x="92075" y="9525"/>
                </a:lnTo>
                <a:lnTo>
                  <a:pt x="15875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743075" y="3244850"/>
            <a:ext cx="336550" cy="209550"/>
          </a:xfrm>
          <a:custGeom>
            <a:avLst/>
            <a:gdLst>
              <a:gd name="connsiteX0" fmla="*/ 0 w 336550"/>
              <a:gd name="connsiteY0" fmla="*/ 0 h 209550"/>
              <a:gd name="connsiteX1" fmla="*/ 0 w 336550"/>
              <a:gd name="connsiteY1" fmla="*/ 0 h 209550"/>
              <a:gd name="connsiteX2" fmla="*/ 50800 w 336550"/>
              <a:gd name="connsiteY2" fmla="*/ 38100 h 209550"/>
              <a:gd name="connsiteX3" fmla="*/ 107950 w 336550"/>
              <a:gd name="connsiteY3" fmla="*/ 38100 h 209550"/>
              <a:gd name="connsiteX4" fmla="*/ 193675 w 336550"/>
              <a:gd name="connsiteY4" fmla="*/ 101600 h 209550"/>
              <a:gd name="connsiteX5" fmla="*/ 292100 w 336550"/>
              <a:gd name="connsiteY5" fmla="*/ 174625 h 209550"/>
              <a:gd name="connsiteX6" fmla="*/ 336550 w 336550"/>
              <a:gd name="connsiteY6" fmla="*/ 200025 h 209550"/>
              <a:gd name="connsiteX7" fmla="*/ 288925 w 336550"/>
              <a:gd name="connsiteY7" fmla="*/ 209550 h 209550"/>
              <a:gd name="connsiteX8" fmla="*/ 174625 w 336550"/>
              <a:gd name="connsiteY8" fmla="*/ 146050 h 209550"/>
              <a:gd name="connsiteX9" fmla="*/ 120650 w 336550"/>
              <a:gd name="connsiteY9" fmla="*/ 111125 h 209550"/>
              <a:gd name="connsiteX10" fmla="*/ 63500 w 336550"/>
              <a:gd name="connsiteY10" fmla="*/ 107950 h 209550"/>
              <a:gd name="connsiteX11" fmla="*/ 15875 w 336550"/>
              <a:gd name="connsiteY11" fmla="*/ 63500 h 209550"/>
              <a:gd name="connsiteX12" fmla="*/ 0 w 336550"/>
              <a:gd name="connsiteY1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550" h="209550">
                <a:moveTo>
                  <a:pt x="0" y="0"/>
                </a:moveTo>
                <a:lnTo>
                  <a:pt x="0" y="0"/>
                </a:lnTo>
                <a:lnTo>
                  <a:pt x="50800" y="38100"/>
                </a:lnTo>
                <a:lnTo>
                  <a:pt x="107950" y="38100"/>
                </a:lnTo>
                <a:lnTo>
                  <a:pt x="193675" y="101600"/>
                </a:lnTo>
                <a:lnTo>
                  <a:pt x="292100" y="174625"/>
                </a:lnTo>
                <a:lnTo>
                  <a:pt x="336550" y="200025"/>
                </a:lnTo>
                <a:lnTo>
                  <a:pt x="288925" y="209550"/>
                </a:lnTo>
                <a:lnTo>
                  <a:pt x="174625" y="146050"/>
                </a:lnTo>
                <a:lnTo>
                  <a:pt x="120650" y="111125"/>
                </a:lnTo>
                <a:lnTo>
                  <a:pt x="63500" y="107950"/>
                </a:lnTo>
                <a:lnTo>
                  <a:pt x="15875" y="635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2136775" y="2927350"/>
            <a:ext cx="139700" cy="114300"/>
          </a:xfrm>
          <a:custGeom>
            <a:avLst/>
            <a:gdLst>
              <a:gd name="connsiteX0" fmla="*/ 139700 w 139700"/>
              <a:gd name="connsiteY0" fmla="*/ 0 h 114300"/>
              <a:gd name="connsiteX1" fmla="*/ 79375 w 139700"/>
              <a:gd name="connsiteY1" fmla="*/ 0 h 114300"/>
              <a:gd name="connsiteX2" fmla="*/ 22225 w 139700"/>
              <a:gd name="connsiteY2" fmla="*/ 0 h 114300"/>
              <a:gd name="connsiteX3" fmla="*/ 0 w 139700"/>
              <a:gd name="connsiteY3" fmla="*/ 25400 h 114300"/>
              <a:gd name="connsiteX4" fmla="*/ 12700 w 139700"/>
              <a:gd name="connsiteY4" fmla="*/ 79375 h 114300"/>
              <a:gd name="connsiteX5" fmla="*/ 66675 w 139700"/>
              <a:gd name="connsiteY5" fmla="*/ 114300 h 114300"/>
              <a:gd name="connsiteX6" fmla="*/ 50800 w 139700"/>
              <a:gd name="connsiteY6" fmla="*/ 57150 h 114300"/>
              <a:gd name="connsiteX7" fmla="*/ 79375 w 139700"/>
              <a:gd name="connsiteY7" fmla="*/ 28575 h 114300"/>
              <a:gd name="connsiteX8" fmla="*/ 139700 w 139700"/>
              <a:gd name="connsiteY8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00" h="114300">
                <a:moveTo>
                  <a:pt x="139700" y="0"/>
                </a:moveTo>
                <a:lnTo>
                  <a:pt x="79375" y="0"/>
                </a:lnTo>
                <a:lnTo>
                  <a:pt x="22225" y="0"/>
                </a:lnTo>
                <a:lnTo>
                  <a:pt x="0" y="25400"/>
                </a:lnTo>
                <a:lnTo>
                  <a:pt x="12700" y="79375"/>
                </a:lnTo>
                <a:lnTo>
                  <a:pt x="66675" y="114300"/>
                </a:lnTo>
                <a:lnTo>
                  <a:pt x="50800" y="57150"/>
                </a:lnTo>
                <a:lnTo>
                  <a:pt x="79375" y="28575"/>
                </a:lnTo>
                <a:lnTo>
                  <a:pt x="13970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2489200" y="2835275"/>
            <a:ext cx="250825" cy="374650"/>
          </a:xfrm>
          <a:custGeom>
            <a:avLst/>
            <a:gdLst>
              <a:gd name="connsiteX0" fmla="*/ 250825 w 250825"/>
              <a:gd name="connsiteY0" fmla="*/ 98425 h 374650"/>
              <a:gd name="connsiteX1" fmla="*/ 174625 w 250825"/>
              <a:gd name="connsiteY1" fmla="*/ 73025 h 374650"/>
              <a:gd name="connsiteX2" fmla="*/ 120650 w 250825"/>
              <a:gd name="connsiteY2" fmla="*/ 34925 h 374650"/>
              <a:gd name="connsiteX3" fmla="*/ 69850 w 250825"/>
              <a:gd name="connsiteY3" fmla="*/ 9525 h 374650"/>
              <a:gd name="connsiteX4" fmla="*/ 12700 w 250825"/>
              <a:gd name="connsiteY4" fmla="*/ 0 h 374650"/>
              <a:gd name="connsiteX5" fmla="*/ 0 w 250825"/>
              <a:gd name="connsiteY5" fmla="*/ 15875 h 374650"/>
              <a:gd name="connsiteX6" fmla="*/ 50800 w 250825"/>
              <a:gd name="connsiteY6" fmla="*/ 63500 h 374650"/>
              <a:gd name="connsiteX7" fmla="*/ 95250 w 250825"/>
              <a:gd name="connsiteY7" fmla="*/ 92075 h 374650"/>
              <a:gd name="connsiteX8" fmla="*/ 127000 w 250825"/>
              <a:gd name="connsiteY8" fmla="*/ 139700 h 374650"/>
              <a:gd name="connsiteX9" fmla="*/ 152400 w 250825"/>
              <a:gd name="connsiteY9" fmla="*/ 152400 h 374650"/>
              <a:gd name="connsiteX10" fmla="*/ 142875 w 250825"/>
              <a:gd name="connsiteY10" fmla="*/ 212725 h 374650"/>
              <a:gd name="connsiteX11" fmla="*/ 88900 w 250825"/>
              <a:gd name="connsiteY11" fmla="*/ 266700 h 374650"/>
              <a:gd name="connsiteX12" fmla="*/ 69850 w 250825"/>
              <a:gd name="connsiteY12" fmla="*/ 314325 h 374650"/>
              <a:gd name="connsiteX13" fmla="*/ 98425 w 250825"/>
              <a:gd name="connsiteY13" fmla="*/ 374650 h 374650"/>
              <a:gd name="connsiteX14" fmla="*/ 133350 w 250825"/>
              <a:gd name="connsiteY14" fmla="*/ 349250 h 374650"/>
              <a:gd name="connsiteX15" fmla="*/ 180975 w 250825"/>
              <a:gd name="connsiteY15" fmla="*/ 238125 h 374650"/>
              <a:gd name="connsiteX16" fmla="*/ 222250 w 250825"/>
              <a:gd name="connsiteY16" fmla="*/ 149225 h 374650"/>
              <a:gd name="connsiteX17" fmla="*/ 250825 w 250825"/>
              <a:gd name="connsiteY17" fmla="*/ 984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0825" h="374650">
                <a:moveTo>
                  <a:pt x="250825" y="98425"/>
                </a:moveTo>
                <a:lnTo>
                  <a:pt x="174625" y="73025"/>
                </a:lnTo>
                <a:lnTo>
                  <a:pt x="120650" y="34925"/>
                </a:lnTo>
                <a:lnTo>
                  <a:pt x="69850" y="9525"/>
                </a:lnTo>
                <a:lnTo>
                  <a:pt x="12700" y="0"/>
                </a:lnTo>
                <a:lnTo>
                  <a:pt x="0" y="15875"/>
                </a:lnTo>
                <a:lnTo>
                  <a:pt x="50800" y="63500"/>
                </a:lnTo>
                <a:lnTo>
                  <a:pt x="95250" y="92075"/>
                </a:lnTo>
                <a:lnTo>
                  <a:pt x="127000" y="139700"/>
                </a:lnTo>
                <a:lnTo>
                  <a:pt x="152400" y="152400"/>
                </a:lnTo>
                <a:lnTo>
                  <a:pt x="142875" y="212725"/>
                </a:lnTo>
                <a:lnTo>
                  <a:pt x="88900" y="266700"/>
                </a:lnTo>
                <a:lnTo>
                  <a:pt x="69850" y="314325"/>
                </a:lnTo>
                <a:lnTo>
                  <a:pt x="98425" y="374650"/>
                </a:lnTo>
                <a:lnTo>
                  <a:pt x="133350" y="349250"/>
                </a:lnTo>
                <a:lnTo>
                  <a:pt x="180975" y="238125"/>
                </a:lnTo>
                <a:lnTo>
                  <a:pt x="222250" y="149225"/>
                </a:lnTo>
                <a:lnTo>
                  <a:pt x="250825" y="984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6734175" y="1990725"/>
            <a:ext cx="88106" cy="238125"/>
          </a:xfrm>
          <a:custGeom>
            <a:avLst/>
            <a:gdLst>
              <a:gd name="connsiteX0" fmla="*/ 47625 w 88106"/>
              <a:gd name="connsiteY0" fmla="*/ 0 h 238125"/>
              <a:gd name="connsiteX1" fmla="*/ 28575 w 88106"/>
              <a:gd name="connsiteY1" fmla="*/ 61913 h 238125"/>
              <a:gd name="connsiteX2" fmla="*/ 7144 w 88106"/>
              <a:gd name="connsiteY2" fmla="*/ 121444 h 238125"/>
              <a:gd name="connsiteX3" fmla="*/ 0 w 88106"/>
              <a:gd name="connsiteY3" fmla="*/ 157163 h 238125"/>
              <a:gd name="connsiteX4" fmla="*/ 26194 w 88106"/>
              <a:gd name="connsiteY4" fmla="*/ 200025 h 238125"/>
              <a:gd name="connsiteX5" fmla="*/ 61913 w 88106"/>
              <a:gd name="connsiteY5" fmla="*/ 238125 h 238125"/>
              <a:gd name="connsiteX6" fmla="*/ 88106 w 88106"/>
              <a:gd name="connsiteY6" fmla="*/ 178594 h 238125"/>
              <a:gd name="connsiteX7" fmla="*/ 80963 w 88106"/>
              <a:gd name="connsiteY7" fmla="*/ 104775 h 238125"/>
              <a:gd name="connsiteX8" fmla="*/ 66675 w 88106"/>
              <a:gd name="connsiteY8" fmla="*/ 52388 h 238125"/>
              <a:gd name="connsiteX9" fmla="*/ 47625 w 88106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06" h="238125">
                <a:moveTo>
                  <a:pt x="47625" y="0"/>
                </a:moveTo>
                <a:lnTo>
                  <a:pt x="28575" y="61913"/>
                </a:lnTo>
                <a:lnTo>
                  <a:pt x="7144" y="121444"/>
                </a:lnTo>
                <a:lnTo>
                  <a:pt x="0" y="157163"/>
                </a:lnTo>
                <a:lnTo>
                  <a:pt x="26194" y="200025"/>
                </a:lnTo>
                <a:lnTo>
                  <a:pt x="61913" y="238125"/>
                </a:lnTo>
                <a:lnTo>
                  <a:pt x="88106" y="178594"/>
                </a:lnTo>
                <a:lnTo>
                  <a:pt x="80963" y="104775"/>
                </a:lnTo>
                <a:lnTo>
                  <a:pt x="66675" y="52388"/>
                </a:lnTo>
                <a:lnTo>
                  <a:pt x="47625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Freeform 101"/>
          <p:cNvSpPr/>
          <p:nvPr/>
        </p:nvSpPr>
        <p:spPr>
          <a:xfrm>
            <a:off x="6641306" y="2266950"/>
            <a:ext cx="728663" cy="676275"/>
          </a:xfrm>
          <a:custGeom>
            <a:avLst/>
            <a:gdLst>
              <a:gd name="connsiteX0" fmla="*/ 157163 w 728663"/>
              <a:gd name="connsiteY0" fmla="*/ 0 h 676275"/>
              <a:gd name="connsiteX1" fmla="*/ 111919 w 728663"/>
              <a:gd name="connsiteY1" fmla="*/ 61913 h 676275"/>
              <a:gd name="connsiteX2" fmla="*/ 95250 w 728663"/>
              <a:gd name="connsiteY2" fmla="*/ 85725 h 676275"/>
              <a:gd name="connsiteX3" fmla="*/ 138113 w 728663"/>
              <a:gd name="connsiteY3" fmla="*/ 116681 h 676275"/>
              <a:gd name="connsiteX4" fmla="*/ 150019 w 728663"/>
              <a:gd name="connsiteY4" fmla="*/ 135731 h 676275"/>
              <a:gd name="connsiteX5" fmla="*/ 147638 w 728663"/>
              <a:gd name="connsiteY5" fmla="*/ 176213 h 676275"/>
              <a:gd name="connsiteX6" fmla="*/ 176213 w 728663"/>
              <a:gd name="connsiteY6" fmla="*/ 188119 h 676275"/>
              <a:gd name="connsiteX7" fmla="*/ 192882 w 728663"/>
              <a:gd name="connsiteY7" fmla="*/ 197644 h 676275"/>
              <a:gd name="connsiteX8" fmla="*/ 266700 w 728663"/>
              <a:gd name="connsiteY8" fmla="*/ 173831 h 676275"/>
              <a:gd name="connsiteX9" fmla="*/ 266700 w 728663"/>
              <a:gd name="connsiteY9" fmla="*/ 173831 h 676275"/>
              <a:gd name="connsiteX10" fmla="*/ 350044 w 728663"/>
              <a:gd name="connsiteY10" fmla="*/ 176213 h 676275"/>
              <a:gd name="connsiteX11" fmla="*/ 359569 w 728663"/>
              <a:gd name="connsiteY11" fmla="*/ 197644 h 676275"/>
              <a:gd name="connsiteX12" fmla="*/ 383382 w 728663"/>
              <a:gd name="connsiteY12" fmla="*/ 216694 h 676275"/>
              <a:gd name="connsiteX13" fmla="*/ 364332 w 728663"/>
              <a:gd name="connsiteY13" fmla="*/ 285750 h 676275"/>
              <a:gd name="connsiteX14" fmla="*/ 373857 w 728663"/>
              <a:gd name="connsiteY14" fmla="*/ 326231 h 676275"/>
              <a:gd name="connsiteX15" fmla="*/ 326232 w 728663"/>
              <a:gd name="connsiteY15" fmla="*/ 319088 h 676275"/>
              <a:gd name="connsiteX16" fmla="*/ 257175 w 728663"/>
              <a:gd name="connsiteY16" fmla="*/ 316706 h 676275"/>
              <a:gd name="connsiteX17" fmla="*/ 202407 w 728663"/>
              <a:gd name="connsiteY17" fmla="*/ 335756 h 676275"/>
              <a:gd name="connsiteX18" fmla="*/ 159544 w 728663"/>
              <a:gd name="connsiteY18" fmla="*/ 338138 h 676275"/>
              <a:gd name="connsiteX19" fmla="*/ 111919 w 728663"/>
              <a:gd name="connsiteY19" fmla="*/ 330994 h 676275"/>
              <a:gd name="connsiteX20" fmla="*/ 78582 w 728663"/>
              <a:gd name="connsiteY20" fmla="*/ 323850 h 676275"/>
              <a:gd name="connsiteX21" fmla="*/ 47625 w 728663"/>
              <a:gd name="connsiteY21" fmla="*/ 359569 h 676275"/>
              <a:gd name="connsiteX22" fmla="*/ 16669 w 728663"/>
              <a:gd name="connsiteY22" fmla="*/ 397669 h 676275"/>
              <a:gd name="connsiteX23" fmla="*/ 0 w 728663"/>
              <a:gd name="connsiteY23" fmla="*/ 452438 h 676275"/>
              <a:gd name="connsiteX24" fmla="*/ 57150 w 728663"/>
              <a:gd name="connsiteY24" fmla="*/ 426244 h 676275"/>
              <a:gd name="connsiteX25" fmla="*/ 73819 w 728663"/>
              <a:gd name="connsiteY25" fmla="*/ 407194 h 676275"/>
              <a:gd name="connsiteX26" fmla="*/ 133350 w 728663"/>
              <a:gd name="connsiteY26" fmla="*/ 400050 h 676275"/>
              <a:gd name="connsiteX27" fmla="*/ 197644 w 728663"/>
              <a:gd name="connsiteY27" fmla="*/ 428625 h 676275"/>
              <a:gd name="connsiteX28" fmla="*/ 295275 w 728663"/>
              <a:gd name="connsiteY28" fmla="*/ 481013 h 676275"/>
              <a:gd name="connsiteX29" fmla="*/ 428625 w 728663"/>
              <a:gd name="connsiteY29" fmla="*/ 559594 h 676275"/>
              <a:gd name="connsiteX30" fmla="*/ 502444 w 728663"/>
              <a:gd name="connsiteY30" fmla="*/ 611981 h 676275"/>
              <a:gd name="connsiteX31" fmla="*/ 550069 w 728663"/>
              <a:gd name="connsiteY31" fmla="*/ 657225 h 676275"/>
              <a:gd name="connsiteX32" fmla="*/ 616744 w 728663"/>
              <a:gd name="connsiteY32" fmla="*/ 676275 h 676275"/>
              <a:gd name="connsiteX33" fmla="*/ 673894 w 728663"/>
              <a:gd name="connsiteY33" fmla="*/ 642938 h 676275"/>
              <a:gd name="connsiteX34" fmla="*/ 673894 w 728663"/>
              <a:gd name="connsiteY34" fmla="*/ 642938 h 676275"/>
              <a:gd name="connsiteX35" fmla="*/ 640557 w 728663"/>
              <a:gd name="connsiteY35" fmla="*/ 581025 h 676275"/>
              <a:gd name="connsiteX36" fmla="*/ 592932 w 728663"/>
              <a:gd name="connsiteY36" fmla="*/ 516731 h 676275"/>
              <a:gd name="connsiteX37" fmla="*/ 569119 w 728663"/>
              <a:gd name="connsiteY37" fmla="*/ 478631 h 676275"/>
              <a:gd name="connsiteX38" fmla="*/ 569119 w 728663"/>
              <a:gd name="connsiteY38" fmla="*/ 478631 h 676275"/>
              <a:gd name="connsiteX39" fmla="*/ 673894 w 728663"/>
              <a:gd name="connsiteY39" fmla="*/ 442913 h 676275"/>
              <a:gd name="connsiteX40" fmla="*/ 711994 w 728663"/>
              <a:gd name="connsiteY40" fmla="*/ 411956 h 676275"/>
              <a:gd name="connsiteX41" fmla="*/ 707232 w 728663"/>
              <a:gd name="connsiteY41" fmla="*/ 347663 h 676275"/>
              <a:gd name="connsiteX42" fmla="*/ 631032 w 728663"/>
              <a:gd name="connsiteY42" fmla="*/ 350044 h 676275"/>
              <a:gd name="connsiteX43" fmla="*/ 578644 w 728663"/>
              <a:gd name="connsiteY43" fmla="*/ 335756 h 676275"/>
              <a:gd name="connsiteX44" fmla="*/ 526257 w 728663"/>
              <a:gd name="connsiteY44" fmla="*/ 335756 h 676275"/>
              <a:gd name="connsiteX45" fmla="*/ 464344 w 728663"/>
              <a:gd name="connsiteY45" fmla="*/ 335756 h 676275"/>
              <a:gd name="connsiteX46" fmla="*/ 459582 w 728663"/>
              <a:gd name="connsiteY46" fmla="*/ 295275 h 676275"/>
              <a:gd name="connsiteX47" fmla="*/ 488157 w 728663"/>
              <a:gd name="connsiteY47" fmla="*/ 230981 h 676275"/>
              <a:gd name="connsiteX48" fmla="*/ 509588 w 728663"/>
              <a:gd name="connsiteY48" fmla="*/ 214313 h 676275"/>
              <a:gd name="connsiteX49" fmla="*/ 557213 w 728663"/>
              <a:gd name="connsiteY49" fmla="*/ 216694 h 676275"/>
              <a:gd name="connsiteX50" fmla="*/ 614363 w 728663"/>
              <a:gd name="connsiteY50" fmla="*/ 176213 h 676275"/>
              <a:gd name="connsiteX51" fmla="*/ 654844 w 728663"/>
              <a:gd name="connsiteY51" fmla="*/ 150019 h 676275"/>
              <a:gd name="connsiteX52" fmla="*/ 702469 w 728663"/>
              <a:gd name="connsiteY52" fmla="*/ 121444 h 676275"/>
              <a:gd name="connsiteX53" fmla="*/ 728663 w 728663"/>
              <a:gd name="connsiteY53" fmla="*/ 95250 h 676275"/>
              <a:gd name="connsiteX54" fmla="*/ 707232 w 728663"/>
              <a:gd name="connsiteY54" fmla="*/ 78581 h 676275"/>
              <a:gd name="connsiteX55" fmla="*/ 633413 w 728663"/>
              <a:gd name="connsiteY55" fmla="*/ 54769 h 676275"/>
              <a:gd name="connsiteX56" fmla="*/ 602457 w 728663"/>
              <a:gd name="connsiteY56" fmla="*/ 50006 h 676275"/>
              <a:gd name="connsiteX57" fmla="*/ 547688 w 728663"/>
              <a:gd name="connsiteY57" fmla="*/ 78581 h 676275"/>
              <a:gd name="connsiteX58" fmla="*/ 507207 w 728663"/>
              <a:gd name="connsiteY58" fmla="*/ 88106 h 676275"/>
              <a:gd name="connsiteX59" fmla="*/ 454819 w 728663"/>
              <a:gd name="connsiteY59" fmla="*/ 57150 h 676275"/>
              <a:gd name="connsiteX60" fmla="*/ 421482 w 728663"/>
              <a:gd name="connsiteY60" fmla="*/ 69056 h 676275"/>
              <a:gd name="connsiteX61" fmla="*/ 395288 w 728663"/>
              <a:gd name="connsiteY61" fmla="*/ 100013 h 676275"/>
              <a:gd name="connsiteX62" fmla="*/ 338138 w 728663"/>
              <a:gd name="connsiteY62" fmla="*/ 83344 h 676275"/>
              <a:gd name="connsiteX63" fmla="*/ 297657 w 728663"/>
              <a:gd name="connsiteY63" fmla="*/ 61913 h 676275"/>
              <a:gd name="connsiteX64" fmla="*/ 245269 w 728663"/>
              <a:gd name="connsiteY64" fmla="*/ 61913 h 676275"/>
              <a:gd name="connsiteX65" fmla="*/ 202407 w 728663"/>
              <a:gd name="connsiteY65" fmla="*/ 64294 h 676275"/>
              <a:gd name="connsiteX66" fmla="*/ 176213 w 728663"/>
              <a:gd name="connsiteY66" fmla="*/ 61913 h 676275"/>
              <a:gd name="connsiteX67" fmla="*/ 157163 w 728663"/>
              <a:gd name="connsiteY67" fmla="*/ 0 h 676275"/>
              <a:gd name="connsiteX0" fmla="*/ 157163 w 728663"/>
              <a:gd name="connsiteY0" fmla="*/ 0 h 676275"/>
              <a:gd name="connsiteX1" fmla="*/ 111919 w 728663"/>
              <a:gd name="connsiteY1" fmla="*/ 61913 h 676275"/>
              <a:gd name="connsiteX2" fmla="*/ 95250 w 728663"/>
              <a:gd name="connsiteY2" fmla="*/ 85725 h 676275"/>
              <a:gd name="connsiteX3" fmla="*/ 138113 w 728663"/>
              <a:gd name="connsiteY3" fmla="*/ 116681 h 676275"/>
              <a:gd name="connsiteX4" fmla="*/ 150019 w 728663"/>
              <a:gd name="connsiteY4" fmla="*/ 135731 h 676275"/>
              <a:gd name="connsiteX5" fmla="*/ 147638 w 728663"/>
              <a:gd name="connsiteY5" fmla="*/ 176213 h 676275"/>
              <a:gd name="connsiteX6" fmla="*/ 176213 w 728663"/>
              <a:gd name="connsiteY6" fmla="*/ 188119 h 676275"/>
              <a:gd name="connsiteX7" fmla="*/ 192882 w 728663"/>
              <a:gd name="connsiteY7" fmla="*/ 197644 h 676275"/>
              <a:gd name="connsiteX8" fmla="*/ 266700 w 728663"/>
              <a:gd name="connsiteY8" fmla="*/ 173831 h 676275"/>
              <a:gd name="connsiteX9" fmla="*/ 283369 w 728663"/>
              <a:gd name="connsiteY9" fmla="*/ 178594 h 676275"/>
              <a:gd name="connsiteX10" fmla="*/ 350044 w 728663"/>
              <a:gd name="connsiteY10" fmla="*/ 176213 h 676275"/>
              <a:gd name="connsiteX11" fmla="*/ 359569 w 728663"/>
              <a:gd name="connsiteY11" fmla="*/ 197644 h 676275"/>
              <a:gd name="connsiteX12" fmla="*/ 383382 w 728663"/>
              <a:gd name="connsiteY12" fmla="*/ 216694 h 676275"/>
              <a:gd name="connsiteX13" fmla="*/ 364332 w 728663"/>
              <a:gd name="connsiteY13" fmla="*/ 285750 h 676275"/>
              <a:gd name="connsiteX14" fmla="*/ 373857 w 728663"/>
              <a:gd name="connsiteY14" fmla="*/ 326231 h 676275"/>
              <a:gd name="connsiteX15" fmla="*/ 326232 w 728663"/>
              <a:gd name="connsiteY15" fmla="*/ 319088 h 676275"/>
              <a:gd name="connsiteX16" fmla="*/ 257175 w 728663"/>
              <a:gd name="connsiteY16" fmla="*/ 316706 h 676275"/>
              <a:gd name="connsiteX17" fmla="*/ 202407 w 728663"/>
              <a:gd name="connsiteY17" fmla="*/ 335756 h 676275"/>
              <a:gd name="connsiteX18" fmla="*/ 159544 w 728663"/>
              <a:gd name="connsiteY18" fmla="*/ 338138 h 676275"/>
              <a:gd name="connsiteX19" fmla="*/ 111919 w 728663"/>
              <a:gd name="connsiteY19" fmla="*/ 330994 h 676275"/>
              <a:gd name="connsiteX20" fmla="*/ 78582 w 728663"/>
              <a:gd name="connsiteY20" fmla="*/ 323850 h 676275"/>
              <a:gd name="connsiteX21" fmla="*/ 47625 w 728663"/>
              <a:gd name="connsiteY21" fmla="*/ 359569 h 676275"/>
              <a:gd name="connsiteX22" fmla="*/ 16669 w 728663"/>
              <a:gd name="connsiteY22" fmla="*/ 397669 h 676275"/>
              <a:gd name="connsiteX23" fmla="*/ 0 w 728663"/>
              <a:gd name="connsiteY23" fmla="*/ 452438 h 676275"/>
              <a:gd name="connsiteX24" fmla="*/ 57150 w 728663"/>
              <a:gd name="connsiteY24" fmla="*/ 426244 h 676275"/>
              <a:gd name="connsiteX25" fmla="*/ 73819 w 728663"/>
              <a:gd name="connsiteY25" fmla="*/ 407194 h 676275"/>
              <a:gd name="connsiteX26" fmla="*/ 133350 w 728663"/>
              <a:gd name="connsiteY26" fmla="*/ 400050 h 676275"/>
              <a:gd name="connsiteX27" fmla="*/ 197644 w 728663"/>
              <a:gd name="connsiteY27" fmla="*/ 428625 h 676275"/>
              <a:gd name="connsiteX28" fmla="*/ 295275 w 728663"/>
              <a:gd name="connsiteY28" fmla="*/ 481013 h 676275"/>
              <a:gd name="connsiteX29" fmla="*/ 428625 w 728663"/>
              <a:gd name="connsiteY29" fmla="*/ 559594 h 676275"/>
              <a:gd name="connsiteX30" fmla="*/ 502444 w 728663"/>
              <a:gd name="connsiteY30" fmla="*/ 611981 h 676275"/>
              <a:gd name="connsiteX31" fmla="*/ 550069 w 728663"/>
              <a:gd name="connsiteY31" fmla="*/ 657225 h 676275"/>
              <a:gd name="connsiteX32" fmla="*/ 616744 w 728663"/>
              <a:gd name="connsiteY32" fmla="*/ 676275 h 676275"/>
              <a:gd name="connsiteX33" fmla="*/ 673894 w 728663"/>
              <a:gd name="connsiteY33" fmla="*/ 642938 h 676275"/>
              <a:gd name="connsiteX34" fmla="*/ 673894 w 728663"/>
              <a:gd name="connsiteY34" fmla="*/ 642938 h 676275"/>
              <a:gd name="connsiteX35" fmla="*/ 640557 w 728663"/>
              <a:gd name="connsiteY35" fmla="*/ 581025 h 676275"/>
              <a:gd name="connsiteX36" fmla="*/ 592932 w 728663"/>
              <a:gd name="connsiteY36" fmla="*/ 516731 h 676275"/>
              <a:gd name="connsiteX37" fmla="*/ 569119 w 728663"/>
              <a:gd name="connsiteY37" fmla="*/ 478631 h 676275"/>
              <a:gd name="connsiteX38" fmla="*/ 569119 w 728663"/>
              <a:gd name="connsiteY38" fmla="*/ 478631 h 676275"/>
              <a:gd name="connsiteX39" fmla="*/ 673894 w 728663"/>
              <a:gd name="connsiteY39" fmla="*/ 442913 h 676275"/>
              <a:gd name="connsiteX40" fmla="*/ 711994 w 728663"/>
              <a:gd name="connsiteY40" fmla="*/ 411956 h 676275"/>
              <a:gd name="connsiteX41" fmla="*/ 707232 w 728663"/>
              <a:gd name="connsiteY41" fmla="*/ 347663 h 676275"/>
              <a:gd name="connsiteX42" fmla="*/ 631032 w 728663"/>
              <a:gd name="connsiteY42" fmla="*/ 350044 h 676275"/>
              <a:gd name="connsiteX43" fmla="*/ 578644 w 728663"/>
              <a:gd name="connsiteY43" fmla="*/ 335756 h 676275"/>
              <a:gd name="connsiteX44" fmla="*/ 526257 w 728663"/>
              <a:gd name="connsiteY44" fmla="*/ 335756 h 676275"/>
              <a:gd name="connsiteX45" fmla="*/ 464344 w 728663"/>
              <a:gd name="connsiteY45" fmla="*/ 335756 h 676275"/>
              <a:gd name="connsiteX46" fmla="*/ 459582 w 728663"/>
              <a:gd name="connsiteY46" fmla="*/ 295275 h 676275"/>
              <a:gd name="connsiteX47" fmla="*/ 488157 w 728663"/>
              <a:gd name="connsiteY47" fmla="*/ 230981 h 676275"/>
              <a:gd name="connsiteX48" fmla="*/ 509588 w 728663"/>
              <a:gd name="connsiteY48" fmla="*/ 214313 h 676275"/>
              <a:gd name="connsiteX49" fmla="*/ 557213 w 728663"/>
              <a:gd name="connsiteY49" fmla="*/ 216694 h 676275"/>
              <a:gd name="connsiteX50" fmla="*/ 614363 w 728663"/>
              <a:gd name="connsiteY50" fmla="*/ 176213 h 676275"/>
              <a:gd name="connsiteX51" fmla="*/ 654844 w 728663"/>
              <a:gd name="connsiteY51" fmla="*/ 150019 h 676275"/>
              <a:gd name="connsiteX52" fmla="*/ 702469 w 728663"/>
              <a:gd name="connsiteY52" fmla="*/ 121444 h 676275"/>
              <a:gd name="connsiteX53" fmla="*/ 728663 w 728663"/>
              <a:gd name="connsiteY53" fmla="*/ 95250 h 676275"/>
              <a:gd name="connsiteX54" fmla="*/ 707232 w 728663"/>
              <a:gd name="connsiteY54" fmla="*/ 78581 h 676275"/>
              <a:gd name="connsiteX55" fmla="*/ 633413 w 728663"/>
              <a:gd name="connsiteY55" fmla="*/ 54769 h 676275"/>
              <a:gd name="connsiteX56" fmla="*/ 602457 w 728663"/>
              <a:gd name="connsiteY56" fmla="*/ 50006 h 676275"/>
              <a:gd name="connsiteX57" fmla="*/ 547688 w 728663"/>
              <a:gd name="connsiteY57" fmla="*/ 78581 h 676275"/>
              <a:gd name="connsiteX58" fmla="*/ 507207 w 728663"/>
              <a:gd name="connsiteY58" fmla="*/ 88106 h 676275"/>
              <a:gd name="connsiteX59" fmla="*/ 454819 w 728663"/>
              <a:gd name="connsiteY59" fmla="*/ 57150 h 676275"/>
              <a:gd name="connsiteX60" fmla="*/ 421482 w 728663"/>
              <a:gd name="connsiteY60" fmla="*/ 69056 h 676275"/>
              <a:gd name="connsiteX61" fmla="*/ 395288 w 728663"/>
              <a:gd name="connsiteY61" fmla="*/ 100013 h 676275"/>
              <a:gd name="connsiteX62" fmla="*/ 338138 w 728663"/>
              <a:gd name="connsiteY62" fmla="*/ 83344 h 676275"/>
              <a:gd name="connsiteX63" fmla="*/ 297657 w 728663"/>
              <a:gd name="connsiteY63" fmla="*/ 61913 h 676275"/>
              <a:gd name="connsiteX64" fmla="*/ 245269 w 728663"/>
              <a:gd name="connsiteY64" fmla="*/ 61913 h 676275"/>
              <a:gd name="connsiteX65" fmla="*/ 202407 w 728663"/>
              <a:gd name="connsiteY65" fmla="*/ 64294 h 676275"/>
              <a:gd name="connsiteX66" fmla="*/ 176213 w 728663"/>
              <a:gd name="connsiteY66" fmla="*/ 61913 h 676275"/>
              <a:gd name="connsiteX67" fmla="*/ 157163 w 728663"/>
              <a:gd name="connsiteY67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28663" h="676275">
                <a:moveTo>
                  <a:pt x="157163" y="0"/>
                </a:moveTo>
                <a:lnTo>
                  <a:pt x="111919" y="61913"/>
                </a:lnTo>
                <a:lnTo>
                  <a:pt x="95250" y="85725"/>
                </a:lnTo>
                <a:lnTo>
                  <a:pt x="138113" y="116681"/>
                </a:lnTo>
                <a:lnTo>
                  <a:pt x="150019" y="135731"/>
                </a:lnTo>
                <a:lnTo>
                  <a:pt x="147638" y="176213"/>
                </a:lnTo>
                <a:lnTo>
                  <a:pt x="176213" y="188119"/>
                </a:lnTo>
                <a:lnTo>
                  <a:pt x="192882" y="197644"/>
                </a:lnTo>
                <a:cubicBezTo>
                  <a:pt x="217488" y="189706"/>
                  <a:pt x="251619" y="177006"/>
                  <a:pt x="266700" y="173831"/>
                </a:cubicBezTo>
                <a:cubicBezTo>
                  <a:pt x="281781" y="170656"/>
                  <a:pt x="277813" y="177006"/>
                  <a:pt x="283369" y="178594"/>
                </a:cubicBezTo>
                <a:lnTo>
                  <a:pt x="350044" y="176213"/>
                </a:lnTo>
                <a:lnTo>
                  <a:pt x="359569" y="197644"/>
                </a:lnTo>
                <a:lnTo>
                  <a:pt x="383382" y="216694"/>
                </a:lnTo>
                <a:lnTo>
                  <a:pt x="364332" y="285750"/>
                </a:lnTo>
                <a:lnTo>
                  <a:pt x="373857" y="326231"/>
                </a:lnTo>
                <a:lnTo>
                  <a:pt x="326232" y="319088"/>
                </a:lnTo>
                <a:lnTo>
                  <a:pt x="257175" y="316706"/>
                </a:lnTo>
                <a:lnTo>
                  <a:pt x="202407" y="335756"/>
                </a:lnTo>
                <a:lnTo>
                  <a:pt x="159544" y="338138"/>
                </a:lnTo>
                <a:lnTo>
                  <a:pt x="111919" y="330994"/>
                </a:lnTo>
                <a:lnTo>
                  <a:pt x="78582" y="323850"/>
                </a:lnTo>
                <a:lnTo>
                  <a:pt x="47625" y="359569"/>
                </a:lnTo>
                <a:lnTo>
                  <a:pt x="16669" y="397669"/>
                </a:lnTo>
                <a:lnTo>
                  <a:pt x="0" y="452438"/>
                </a:lnTo>
                <a:lnTo>
                  <a:pt x="57150" y="426244"/>
                </a:lnTo>
                <a:lnTo>
                  <a:pt x="73819" y="407194"/>
                </a:lnTo>
                <a:lnTo>
                  <a:pt x="133350" y="400050"/>
                </a:lnTo>
                <a:lnTo>
                  <a:pt x="197644" y="428625"/>
                </a:lnTo>
                <a:lnTo>
                  <a:pt x="295275" y="481013"/>
                </a:lnTo>
                <a:lnTo>
                  <a:pt x="428625" y="559594"/>
                </a:lnTo>
                <a:lnTo>
                  <a:pt x="502444" y="611981"/>
                </a:lnTo>
                <a:lnTo>
                  <a:pt x="550069" y="657225"/>
                </a:lnTo>
                <a:lnTo>
                  <a:pt x="616744" y="676275"/>
                </a:lnTo>
                <a:lnTo>
                  <a:pt x="673894" y="642938"/>
                </a:lnTo>
                <a:lnTo>
                  <a:pt x="673894" y="642938"/>
                </a:lnTo>
                <a:lnTo>
                  <a:pt x="640557" y="581025"/>
                </a:lnTo>
                <a:lnTo>
                  <a:pt x="592932" y="516731"/>
                </a:lnTo>
                <a:lnTo>
                  <a:pt x="569119" y="478631"/>
                </a:lnTo>
                <a:lnTo>
                  <a:pt x="569119" y="478631"/>
                </a:lnTo>
                <a:lnTo>
                  <a:pt x="673894" y="442913"/>
                </a:lnTo>
                <a:lnTo>
                  <a:pt x="711994" y="411956"/>
                </a:lnTo>
                <a:lnTo>
                  <a:pt x="707232" y="347663"/>
                </a:lnTo>
                <a:lnTo>
                  <a:pt x="631032" y="350044"/>
                </a:lnTo>
                <a:lnTo>
                  <a:pt x="578644" y="335756"/>
                </a:lnTo>
                <a:lnTo>
                  <a:pt x="526257" y="335756"/>
                </a:lnTo>
                <a:lnTo>
                  <a:pt x="464344" y="335756"/>
                </a:lnTo>
                <a:lnTo>
                  <a:pt x="459582" y="295275"/>
                </a:lnTo>
                <a:lnTo>
                  <a:pt x="488157" y="230981"/>
                </a:lnTo>
                <a:lnTo>
                  <a:pt x="509588" y="214313"/>
                </a:lnTo>
                <a:lnTo>
                  <a:pt x="557213" y="216694"/>
                </a:lnTo>
                <a:lnTo>
                  <a:pt x="614363" y="176213"/>
                </a:lnTo>
                <a:lnTo>
                  <a:pt x="654844" y="150019"/>
                </a:lnTo>
                <a:lnTo>
                  <a:pt x="702469" y="121444"/>
                </a:lnTo>
                <a:lnTo>
                  <a:pt x="728663" y="95250"/>
                </a:lnTo>
                <a:lnTo>
                  <a:pt x="707232" y="78581"/>
                </a:lnTo>
                <a:lnTo>
                  <a:pt x="633413" y="54769"/>
                </a:lnTo>
                <a:lnTo>
                  <a:pt x="602457" y="50006"/>
                </a:lnTo>
                <a:lnTo>
                  <a:pt x="547688" y="78581"/>
                </a:lnTo>
                <a:lnTo>
                  <a:pt x="507207" y="88106"/>
                </a:lnTo>
                <a:lnTo>
                  <a:pt x="454819" y="57150"/>
                </a:lnTo>
                <a:lnTo>
                  <a:pt x="421482" y="69056"/>
                </a:lnTo>
                <a:lnTo>
                  <a:pt x="395288" y="100013"/>
                </a:lnTo>
                <a:lnTo>
                  <a:pt x="338138" y="83344"/>
                </a:lnTo>
                <a:lnTo>
                  <a:pt x="297657" y="61913"/>
                </a:lnTo>
                <a:lnTo>
                  <a:pt x="245269" y="61913"/>
                </a:lnTo>
                <a:lnTo>
                  <a:pt x="202407" y="64294"/>
                </a:lnTo>
                <a:lnTo>
                  <a:pt x="176213" y="61913"/>
                </a:lnTo>
                <a:lnTo>
                  <a:pt x="157163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6565106" y="2764631"/>
            <a:ext cx="164307" cy="169069"/>
          </a:xfrm>
          <a:custGeom>
            <a:avLst/>
            <a:gdLst>
              <a:gd name="connsiteX0" fmla="*/ 33338 w 164307"/>
              <a:gd name="connsiteY0" fmla="*/ 0 h 169069"/>
              <a:gd name="connsiteX1" fmla="*/ 11907 w 164307"/>
              <a:gd name="connsiteY1" fmla="*/ 16669 h 169069"/>
              <a:gd name="connsiteX2" fmla="*/ 0 w 164307"/>
              <a:gd name="connsiteY2" fmla="*/ 47625 h 169069"/>
              <a:gd name="connsiteX3" fmla="*/ 14288 w 164307"/>
              <a:gd name="connsiteY3" fmla="*/ 61913 h 169069"/>
              <a:gd name="connsiteX4" fmla="*/ 66675 w 164307"/>
              <a:gd name="connsiteY4" fmla="*/ 61913 h 169069"/>
              <a:gd name="connsiteX5" fmla="*/ 76200 w 164307"/>
              <a:gd name="connsiteY5" fmla="*/ 95250 h 169069"/>
              <a:gd name="connsiteX6" fmla="*/ 88107 w 164307"/>
              <a:gd name="connsiteY6" fmla="*/ 133350 h 169069"/>
              <a:gd name="connsiteX7" fmla="*/ 114300 w 164307"/>
              <a:gd name="connsiteY7" fmla="*/ 157163 h 169069"/>
              <a:gd name="connsiteX8" fmla="*/ 164307 w 164307"/>
              <a:gd name="connsiteY8" fmla="*/ 169069 h 169069"/>
              <a:gd name="connsiteX9" fmla="*/ 133350 w 164307"/>
              <a:gd name="connsiteY9" fmla="*/ 104775 h 169069"/>
              <a:gd name="connsiteX10" fmla="*/ 126207 w 164307"/>
              <a:gd name="connsiteY10" fmla="*/ 64294 h 169069"/>
              <a:gd name="connsiteX11" fmla="*/ 83344 w 164307"/>
              <a:gd name="connsiteY11" fmla="*/ 45244 h 169069"/>
              <a:gd name="connsiteX12" fmla="*/ 33338 w 164307"/>
              <a:gd name="connsiteY12" fmla="*/ 0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307" h="169069">
                <a:moveTo>
                  <a:pt x="33338" y="0"/>
                </a:moveTo>
                <a:lnTo>
                  <a:pt x="11907" y="16669"/>
                </a:lnTo>
                <a:lnTo>
                  <a:pt x="0" y="47625"/>
                </a:lnTo>
                <a:lnTo>
                  <a:pt x="14288" y="61913"/>
                </a:lnTo>
                <a:lnTo>
                  <a:pt x="66675" y="61913"/>
                </a:lnTo>
                <a:lnTo>
                  <a:pt x="76200" y="95250"/>
                </a:lnTo>
                <a:lnTo>
                  <a:pt x="88107" y="133350"/>
                </a:lnTo>
                <a:lnTo>
                  <a:pt x="114300" y="157163"/>
                </a:lnTo>
                <a:lnTo>
                  <a:pt x="164307" y="169069"/>
                </a:lnTo>
                <a:lnTo>
                  <a:pt x="133350" y="104775"/>
                </a:lnTo>
                <a:lnTo>
                  <a:pt x="126207" y="64294"/>
                </a:lnTo>
                <a:lnTo>
                  <a:pt x="83344" y="45244"/>
                </a:lnTo>
                <a:lnTo>
                  <a:pt x="33338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Freeform 103"/>
          <p:cNvSpPr/>
          <p:nvPr/>
        </p:nvSpPr>
        <p:spPr>
          <a:xfrm>
            <a:off x="6638925" y="2938463"/>
            <a:ext cx="454819" cy="264318"/>
          </a:xfrm>
          <a:custGeom>
            <a:avLst/>
            <a:gdLst>
              <a:gd name="connsiteX0" fmla="*/ 111919 w 454819"/>
              <a:gd name="connsiteY0" fmla="*/ 0 h 264318"/>
              <a:gd name="connsiteX1" fmla="*/ 204788 w 454819"/>
              <a:gd name="connsiteY1" fmla="*/ 23812 h 264318"/>
              <a:gd name="connsiteX2" fmla="*/ 295275 w 454819"/>
              <a:gd name="connsiteY2" fmla="*/ 76200 h 264318"/>
              <a:gd name="connsiteX3" fmla="*/ 392906 w 454819"/>
              <a:gd name="connsiteY3" fmla="*/ 126206 h 264318"/>
              <a:gd name="connsiteX4" fmla="*/ 450056 w 454819"/>
              <a:gd name="connsiteY4" fmla="*/ 202406 h 264318"/>
              <a:gd name="connsiteX5" fmla="*/ 454819 w 454819"/>
              <a:gd name="connsiteY5" fmla="*/ 252412 h 264318"/>
              <a:gd name="connsiteX6" fmla="*/ 438150 w 454819"/>
              <a:gd name="connsiteY6" fmla="*/ 261937 h 264318"/>
              <a:gd name="connsiteX7" fmla="*/ 369094 w 454819"/>
              <a:gd name="connsiteY7" fmla="*/ 247650 h 264318"/>
              <a:gd name="connsiteX8" fmla="*/ 288131 w 454819"/>
              <a:gd name="connsiteY8" fmla="*/ 242887 h 264318"/>
              <a:gd name="connsiteX9" fmla="*/ 216694 w 454819"/>
              <a:gd name="connsiteY9" fmla="*/ 235743 h 264318"/>
              <a:gd name="connsiteX10" fmla="*/ 188119 w 454819"/>
              <a:gd name="connsiteY10" fmla="*/ 228600 h 264318"/>
              <a:gd name="connsiteX11" fmla="*/ 154781 w 454819"/>
              <a:gd name="connsiteY11" fmla="*/ 230981 h 264318"/>
              <a:gd name="connsiteX12" fmla="*/ 140494 w 454819"/>
              <a:gd name="connsiteY12" fmla="*/ 264318 h 264318"/>
              <a:gd name="connsiteX13" fmla="*/ 121444 w 454819"/>
              <a:gd name="connsiteY13" fmla="*/ 230981 h 264318"/>
              <a:gd name="connsiteX14" fmla="*/ 102394 w 454819"/>
              <a:gd name="connsiteY14" fmla="*/ 209550 h 264318"/>
              <a:gd name="connsiteX15" fmla="*/ 50006 w 454819"/>
              <a:gd name="connsiteY15" fmla="*/ 214312 h 264318"/>
              <a:gd name="connsiteX16" fmla="*/ 9525 w 454819"/>
              <a:gd name="connsiteY16" fmla="*/ 223837 h 264318"/>
              <a:gd name="connsiteX17" fmla="*/ 0 w 454819"/>
              <a:gd name="connsiteY17" fmla="*/ 211931 h 264318"/>
              <a:gd name="connsiteX18" fmla="*/ 14288 w 454819"/>
              <a:gd name="connsiteY18" fmla="*/ 157162 h 264318"/>
              <a:gd name="connsiteX19" fmla="*/ 14288 w 454819"/>
              <a:gd name="connsiteY19" fmla="*/ 128587 h 264318"/>
              <a:gd name="connsiteX20" fmla="*/ 14288 w 454819"/>
              <a:gd name="connsiteY20" fmla="*/ 85725 h 264318"/>
              <a:gd name="connsiteX21" fmla="*/ 33338 w 454819"/>
              <a:gd name="connsiteY21" fmla="*/ 73818 h 264318"/>
              <a:gd name="connsiteX22" fmla="*/ 64294 w 454819"/>
              <a:gd name="connsiteY22" fmla="*/ 59531 h 264318"/>
              <a:gd name="connsiteX23" fmla="*/ 78581 w 454819"/>
              <a:gd name="connsiteY23" fmla="*/ 42862 h 264318"/>
              <a:gd name="connsiteX24" fmla="*/ 111919 w 454819"/>
              <a:gd name="connsiteY24" fmla="*/ 0 h 26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4819" h="264318">
                <a:moveTo>
                  <a:pt x="111919" y="0"/>
                </a:moveTo>
                <a:lnTo>
                  <a:pt x="204788" y="23812"/>
                </a:lnTo>
                <a:lnTo>
                  <a:pt x="295275" y="76200"/>
                </a:lnTo>
                <a:lnTo>
                  <a:pt x="392906" y="126206"/>
                </a:lnTo>
                <a:lnTo>
                  <a:pt x="450056" y="202406"/>
                </a:lnTo>
                <a:lnTo>
                  <a:pt x="454819" y="252412"/>
                </a:lnTo>
                <a:lnTo>
                  <a:pt x="438150" y="261937"/>
                </a:lnTo>
                <a:lnTo>
                  <a:pt x="369094" y="247650"/>
                </a:lnTo>
                <a:lnTo>
                  <a:pt x="288131" y="242887"/>
                </a:lnTo>
                <a:lnTo>
                  <a:pt x="216694" y="235743"/>
                </a:lnTo>
                <a:lnTo>
                  <a:pt x="188119" y="228600"/>
                </a:lnTo>
                <a:lnTo>
                  <a:pt x="154781" y="230981"/>
                </a:lnTo>
                <a:lnTo>
                  <a:pt x="140494" y="264318"/>
                </a:lnTo>
                <a:lnTo>
                  <a:pt x="121444" y="230981"/>
                </a:lnTo>
                <a:lnTo>
                  <a:pt x="102394" y="209550"/>
                </a:lnTo>
                <a:lnTo>
                  <a:pt x="50006" y="214312"/>
                </a:lnTo>
                <a:lnTo>
                  <a:pt x="9525" y="223837"/>
                </a:lnTo>
                <a:lnTo>
                  <a:pt x="0" y="211931"/>
                </a:lnTo>
                <a:lnTo>
                  <a:pt x="14288" y="157162"/>
                </a:lnTo>
                <a:lnTo>
                  <a:pt x="14288" y="128587"/>
                </a:lnTo>
                <a:lnTo>
                  <a:pt x="14288" y="85725"/>
                </a:lnTo>
                <a:lnTo>
                  <a:pt x="33338" y="73818"/>
                </a:lnTo>
                <a:lnTo>
                  <a:pt x="64294" y="59531"/>
                </a:lnTo>
                <a:lnTo>
                  <a:pt x="78581" y="42862"/>
                </a:lnTo>
                <a:lnTo>
                  <a:pt x="111919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6365081" y="2876550"/>
            <a:ext cx="209550" cy="109538"/>
          </a:xfrm>
          <a:custGeom>
            <a:avLst/>
            <a:gdLst>
              <a:gd name="connsiteX0" fmla="*/ 209550 w 209550"/>
              <a:gd name="connsiteY0" fmla="*/ 109538 h 109538"/>
              <a:gd name="connsiteX1" fmla="*/ 197644 w 209550"/>
              <a:gd name="connsiteY1" fmla="*/ 57150 h 109538"/>
              <a:gd name="connsiteX2" fmla="*/ 154782 w 209550"/>
              <a:gd name="connsiteY2" fmla="*/ 19050 h 109538"/>
              <a:gd name="connsiteX3" fmla="*/ 121444 w 209550"/>
              <a:gd name="connsiteY3" fmla="*/ 2381 h 109538"/>
              <a:gd name="connsiteX4" fmla="*/ 64294 w 209550"/>
              <a:gd name="connsiteY4" fmla="*/ 0 h 109538"/>
              <a:gd name="connsiteX5" fmla="*/ 28575 w 209550"/>
              <a:gd name="connsiteY5" fmla="*/ 7144 h 109538"/>
              <a:gd name="connsiteX6" fmla="*/ 2382 w 209550"/>
              <a:gd name="connsiteY6" fmla="*/ 26194 h 109538"/>
              <a:gd name="connsiteX7" fmla="*/ 7144 w 209550"/>
              <a:gd name="connsiteY7" fmla="*/ 83344 h 109538"/>
              <a:gd name="connsiteX8" fmla="*/ 0 w 209550"/>
              <a:gd name="connsiteY8" fmla="*/ 107156 h 109538"/>
              <a:gd name="connsiteX9" fmla="*/ 50007 w 209550"/>
              <a:gd name="connsiteY9" fmla="*/ 83344 h 109538"/>
              <a:gd name="connsiteX10" fmla="*/ 100013 w 209550"/>
              <a:gd name="connsiteY10" fmla="*/ 69056 h 109538"/>
              <a:gd name="connsiteX11" fmla="*/ 142875 w 209550"/>
              <a:gd name="connsiteY11" fmla="*/ 66675 h 109538"/>
              <a:gd name="connsiteX12" fmla="*/ 164307 w 209550"/>
              <a:gd name="connsiteY12" fmla="*/ 80963 h 109538"/>
              <a:gd name="connsiteX13" fmla="*/ 209550 w 209550"/>
              <a:gd name="connsiteY13" fmla="*/ 109538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9550" h="109538">
                <a:moveTo>
                  <a:pt x="209550" y="109538"/>
                </a:moveTo>
                <a:lnTo>
                  <a:pt x="197644" y="57150"/>
                </a:lnTo>
                <a:lnTo>
                  <a:pt x="154782" y="19050"/>
                </a:lnTo>
                <a:lnTo>
                  <a:pt x="121444" y="2381"/>
                </a:lnTo>
                <a:lnTo>
                  <a:pt x="64294" y="0"/>
                </a:lnTo>
                <a:lnTo>
                  <a:pt x="28575" y="7144"/>
                </a:lnTo>
                <a:lnTo>
                  <a:pt x="2382" y="26194"/>
                </a:lnTo>
                <a:lnTo>
                  <a:pt x="7144" y="83344"/>
                </a:lnTo>
                <a:lnTo>
                  <a:pt x="0" y="107156"/>
                </a:lnTo>
                <a:lnTo>
                  <a:pt x="50007" y="83344"/>
                </a:lnTo>
                <a:lnTo>
                  <a:pt x="100013" y="69056"/>
                </a:lnTo>
                <a:lnTo>
                  <a:pt x="142875" y="66675"/>
                </a:lnTo>
                <a:lnTo>
                  <a:pt x="164307" y="80963"/>
                </a:lnTo>
                <a:lnTo>
                  <a:pt x="209550" y="109538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Freeform 105"/>
          <p:cNvSpPr/>
          <p:nvPr/>
        </p:nvSpPr>
        <p:spPr>
          <a:xfrm>
            <a:off x="6148388" y="3062288"/>
            <a:ext cx="483393" cy="307181"/>
          </a:xfrm>
          <a:custGeom>
            <a:avLst/>
            <a:gdLst>
              <a:gd name="connsiteX0" fmla="*/ 154781 w 483393"/>
              <a:gd name="connsiteY0" fmla="*/ 0 h 307181"/>
              <a:gd name="connsiteX1" fmla="*/ 95250 w 483393"/>
              <a:gd name="connsiteY1" fmla="*/ 11906 h 307181"/>
              <a:gd name="connsiteX2" fmla="*/ 33337 w 483393"/>
              <a:gd name="connsiteY2" fmla="*/ 26193 h 307181"/>
              <a:gd name="connsiteX3" fmla="*/ 0 w 483393"/>
              <a:gd name="connsiteY3" fmla="*/ 38100 h 307181"/>
              <a:gd name="connsiteX4" fmla="*/ 57150 w 483393"/>
              <a:gd name="connsiteY4" fmla="*/ 95250 h 307181"/>
              <a:gd name="connsiteX5" fmla="*/ 133350 w 483393"/>
              <a:gd name="connsiteY5" fmla="*/ 145256 h 307181"/>
              <a:gd name="connsiteX6" fmla="*/ 173831 w 483393"/>
              <a:gd name="connsiteY6" fmla="*/ 200025 h 307181"/>
              <a:gd name="connsiteX7" fmla="*/ 209550 w 483393"/>
              <a:gd name="connsiteY7" fmla="*/ 254793 h 307181"/>
              <a:gd name="connsiteX8" fmla="*/ 250031 w 483393"/>
              <a:gd name="connsiteY8" fmla="*/ 300037 h 307181"/>
              <a:gd name="connsiteX9" fmla="*/ 285750 w 483393"/>
              <a:gd name="connsiteY9" fmla="*/ 307181 h 307181"/>
              <a:gd name="connsiteX10" fmla="*/ 352425 w 483393"/>
              <a:gd name="connsiteY10" fmla="*/ 307181 h 307181"/>
              <a:gd name="connsiteX11" fmla="*/ 397668 w 483393"/>
              <a:gd name="connsiteY11" fmla="*/ 307181 h 307181"/>
              <a:gd name="connsiteX12" fmla="*/ 428625 w 483393"/>
              <a:gd name="connsiteY12" fmla="*/ 297656 h 307181"/>
              <a:gd name="connsiteX13" fmla="*/ 483393 w 483393"/>
              <a:gd name="connsiteY13" fmla="*/ 288131 h 307181"/>
              <a:gd name="connsiteX14" fmla="*/ 461962 w 483393"/>
              <a:gd name="connsiteY14" fmla="*/ 257175 h 307181"/>
              <a:gd name="connsiteX15" fmla="*/ 400050 w 483393"/>
              <a:gd name="connsiteY15" fmla="*/ 209550 h 307181"/>
              <a:gd name="connsiteX16" fmla="*/ 361950 w 483393"/>
              <a:gd name="connsiteY16" fmla="*/ 171450 h 307181"/>
              <a:gd name="connsiteX17" fmla="*/ 328612 w 483393"/>
              <a:gd name="connsiteY17" fmla="*/ 116681 h 307181"/>
              <a:gd name="connsiteX18" fmla="*/ 273843 w 483393"/>
              <a:gd name="connsiteY18" fmla="*/ 61912 h 307181"/>
              <a:gd name="connsiteX19" fmla="*/ 216693 w 483393"/>
              <a:gd name="connsiteY19" fmla="*/ 30956 h 307181"/>
              <a:gd name="connsiteX20" fmla="*/ 154781 w 483393"/>
              <a:gd name="connsiteY20" fmla="*/ 0 h 3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393" h="307181">
                <a:moveTo>
                  <a:pt x="154781" y="0"/>
                </a:moveTo>
                <a:lnTo>
                  <a:pt x="95250" y="11906"/>
                </a:lnTo>
                <a:lnTo>
                  <a:pt x="33337" y="26193"/>
                </a:lnTo>
                <a:lnTo>
                  <a:pt x="0" y="38100"/>
                </a:lnTo>
                <a:lnTo>
                  <a:pt x="57150" y="95250"/>
                </a:lnTo>
                <a:lnTo>
                  <a:pt x="133350" y="145256"/>
                </a:lnTo>
                <a:lnTo>
                  <a:pt x="173831" y="200025"/>
                </a:lnTo>
                <a:lnTo>
                  <a:pt x="209550" y="254793"/>
                </a:lnTo>
                <a:lnTo>
                  <a:pt x="250031" y="300037"/>
                </a:lnTo>
                <a:lnTo>
                  <a:pt x="285750" y="307181"/>
                </a:lnTo>
                <a:lnTo>
                  <a:pt x="352425" y="307181"/>
                </a:lnTo>
                <a:lnTo>
                  <a:pt x="397668" y="307181"/>
                </a:lnTo>
                <a:lnTo>
                  <a:pt x="428625" y="297656"/>
                </a:lnTo>
                <a:lnTo>
                  <a:pt x="483393" y="288131"/>
                </a:lnTo>
                <a:lnTo>
                  <a:pt x="461962" y="257175"/>
                </a:lnTo>
                <a:lnTo>
                  <a:pt x="400050" y="209550"/>
                </a:lnTo>
                <a:lnTo>
                  <a:pt x="361950" y="171450"/>
                </a:lnTo>
                <a:lnTo>
                  <a:pt x="328612" y="116681"/>
                </a:lnTo>
                <a:lnTo>
                  <a:pt x="273843" y="61912"/>
                </a:lnTo>
                <a:lnTo>
                  <a:pt x="216693" y="30956"/>
                </a:lnTo>
                <a:lnTo>
                  <a:pt x="154781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6312694" y="1981200"/>
            <a:ext cx="216694" cy="126206"/>
          </a:xfrm>
          <a:custGeom>
            <a:avLst/>
            <a:gdLst>
              <a:gd name="connsiteX0" fmla="*/ 216694 w 216694"/>
              <a:gd name="connsiteY0" fmla="*/ 59531 h 126206"/>
              <a:gd name="connsiteX1" fmla="*/ 150019 w 216694"/>
              <a:gd name="connsiteY1" fmla="*/ 104775 h 126206"/>
              <a:gd name="connsiteX2" fmla="*/ 100012 w 216694"/>
              <a:gd name="connsiteY2" fmla="*/ 126206 h 126206"/>
              <a:gd name="connsiteX3" fmla="*/ 76200 w 216694"/>
              <a:gd name="connsiteY3" fmla="*/ 126206 h 126206"/>
              <a:gd name="connsiteX4" fmla="*/ 45244 w 216694"/>
              <a:gd name="connsiteY4" fmla="*/ 95250 h 126206"/>
              <a:gd name="connsiteX5" fmla="*/ 21431 w 216694"/>
              <a:gd name="connsiteY5" fmla="*/ 52388 h 126206"/>
              <a:gd name="connsiteX6" fmla="*/ 0 w 216694"/>
              <a:gd name="connsiteY6" fmla="*/ 0 h 126206"/>
              <a:gd name="connsiteX7" fmla="*/ 42862 w 216694"/>
              <a:gd name="connsiteY7" fmla="*/ 16669 h 126206"/>
              <a:gd name="connsiteX8" fmla="*/ 102394 w 216694"/>
              <a:gd name="connsiteY8" fmla="*/ 52388 h 126206"/>
              <a:gd name="connsiteX9" fmla="*/ 150019 w 216694"/>
              <a:gd name="connsiteY9" fmla="*/ 52388 h 126206"/>
              <a:gd name="connsiteX10" fmla="*/ 216694 w 216694"/>
              <a:gd name="connsiteY10" fmla="*/ 59531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694" h="126206">
                <a:moveTo>
                  <a:pt x="216694" y="59531"/>
                </a:moveTo>
                <a:lnTo>
                  <a:pt x="150019" y="104775"/>
                </a:lnTo>
                <a:lnTo>
                  <a:pt x="100012" y="126206"/>
                </a:lnTo>
                <a:lnTo>
                  <a:pt x="76200" y="126206"/>
                </a:lnTo>
                <a:lnTo>
                  <a:pt x="45244" y="95250"/>
                </a:lnTo>
                <a:lnTo>
                  <a:pt x="21431" y="52388"/>
                </a:lnTo>
                <a:lnTo>
                  <a:pt x="0" y="0"/>
                </a:lnTo>
                <a:lnTo>
                  <a:pt x="42862" y="16669"/>
                </a:lnTo>
                <a:lnTo>
                  <a:pt x="102394" y="52388"/>
                </a:lnTo>
                <a:lnTo>
                  <a:pt x="150019" y="52388"/>
                </a:lnTo>
                <a:lnTo>
                  <a:pt x="216694" y="59531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5884069" y="1847850"/>
            <a:ext cx="414337" cy="414338"/>
          </a:xfrm>
          <a:custGeom>
            <a:avLst/>
            <a:gdLst>
              <a:gd name="connsiteX0" fmla="*/ 414337 w 414337"/>
              <a:gd name="connsiteY0" fmla="*/ 121444 h 414338"/>
              <a:gd name="connsiteX1" fmla="*/ 369094 w 414337"/>
              <a:gd name="connsiteY1" fmla="*/ 130969 h 414338"/>
              <a:gd name="connsiteX2" fmla="*/ 335756 w 414337"/>
              <a:gd name="connsiteY2" fmla="*/ 138113 h 414338"/>
              <a:gd name="connsiteX3" fmla="*/ 326231 w 414337"/>
              <a:gd name="connsiteY3" fmla="*/ 164306 h 414338"/>
              <a:gd name="connsiteX4" fmla="*/ 304800 w 414337"/>
              <a:gd name="connsiteY4" fmla="*/ 185738 h 414338"/>
              <a:gd name="connsiteX5" fmla="*/ 285750 w 414337"/>
              <a:gd name="connsiteY5" fmla="*/ 192881 h 414338"/>
              <a:gd name="connsiteX6" fmla="*/ 273844 w 414337"/>
              <a:gd name="connsiteY6" fmla="*/ 242888 h 414338"/>
              <a:gd name="connsiteX7" fmla="*/ 250031 w 414337"/>
              <a:gd name="connsiteY7" fmla="*/ 290513 h 414338"/>
              <a:gd name="connsiteX8" fmla="*/ 209550 w 414337"/>
              <a:gd name="connsiteY8" fmla="*/ 333375 h 414338"/>
              <a:gd name="connsiteX9" fmla="*/ 178594 w 414337"/>
              <a:gd name="connsiteY9" fmla="*/ 381000 h 414338"/>
              <a:gd name="connsiteX10" fmla="*/ 142875 w 414337"/>
              <a:gd name="connsiteY10" fmla="*/ 407194 h 414338"/>
              <a:gd name="connsiteX11" fmla="*/ 76200 w 414337"/>
              <a:gd name="connsiteY11" fmla="*/ 414338 h 414338"/>
              <a:gd name="connsiteX12" fmla="*/ 30956 w 414337"/>
              <a:gd name="connsiteY12" fmla="*/ 397669 h 414338"/>
              <a:gd name="connsiteX13" fmla="*/ 2381 w 414337"/>
              <a:gd name="connsiteY13" fmla="*/ 381000 h 414338"/>
              <a:gd name="connsiteX14" fmla="*/ 2381 w 414337"/>
              <a:gd name="connsiteY14" fmla="*/ 333375 h 414338"/>
              <a:gd name="connsiteX15" fmla="*/ 0 w 414337"/>
              <a:gd name="connsiteY15" fmla="*/ 309563 h 414338"/>
              <a:gd name="connsiteX16" fmla="*/ 69056 w 414337"/>
              <a:gd name="connsiteY16" fmla="*/ 271463 h 414338"/>
              <a:gd name="connsiteX17" fmla="*/ 85725 w 414337"/>
              <a:gd name="connsiteY17" fmla="*/ 257175 h 414338"/>
              <a:gd name="connsiteX18" fmla="*/ 90487 w 414337"/>
              <a:gd name="connsiteY18" fmla="*/ 200025 h 414338"/>
              <a:gd name="connsiteX19" fmla="*/ 111919 w 414337"/>
              <a:gd name="connsiteY19" fmla="*/ 166688 h 414338"/>
              <a:gd name="connsiteX20" fmla="*/ 142875 w 414337"/>
              <a:gd name="connsiteY20" fmla="*/ 133350 h 414338"/>
              <a:gd name="connsiteX21" fmla="*/ 154781 w 414337"/>
              <a:gd name="connsiteY21" fmla="*/ 92869 h 414338"/>
              <a:gd name="connsiteX22" fmla="*/ 211931 w 414337"/>
              <a:gd name="connsiteY22" fmla="*/ 73819 h 414338"/>
              <a:gd name="connsiteX23" fmla="*/ 230981 w 414337"/>
              <a:gd name="connsiteY23" fmla="*/ 47625 h 414338"/>
              <a:gd name="connsiteX24" fmla="*/ 257175 w 414337"/>
              <a:gd name="connsiteY24" fmla="*/ 19050 h 414338"/>
              <a:gd name="connsiteX25" fmla="*/ 278606 w 414337"/>
              <a:gd name="connsiteY25" fmla="*/ 0 h 414338"/>
              <a:gd name="connsiteX26" fmla="*/ 323850 w 414337"/>
              <a:gd name="connsiteY26" fmla="*/ 16669 h 414338"/>
              <a:gd name="connsiteX27" fmla="*/ 342900 w 414337"/>
              <a:gd name="connsiteY27" fmla="*/ 50006 h 414338"/>
              <a:gd name="connsiteX28" fmla="*/ 378619 w 414337"/>
              <a:gd name="connsiteY28" fmla="*/ 59531 h 414338"/>
              <a:gd name="connsiteX29" fmla="*/ 390525 w 414337"/>
              <a:gd name="connsiteY29" fmla="*/ 76200 h 414338"/>
              <a:gd name="connsiteX30" fmla="*/ 414337 w 414337"/>
              <a:gd name="connsiteY30" fmla="*/ 121444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4337" h="414338">
                <a:moveTo>
                  <a:pt x="414337" y="121444"/>
                </a:moveTo>
                <a:lnTo>
                  <a:pt x="369094" y="130969"/>
                </a:lnTo>
                <a:lnTo>
                  <a:pt x="335756" y="138113"/>
                </a:lnTo>
                <a:lnTo>
                  <a:pt x="326231" y="164306"/>
                </a:lnTo>
                <a:lnTo>
                  <a:pt x="304800" y="185738"/>
                </a:lnTo>
                <a:lnTo>
                  <a:pt x="285750" y="192881"/>
                </a:lnTo>
                <a:lnTo>
                  <a:pt x="273844" y="242888"/>
                </a:lnTo>
                <a:lnTo>
                  <a:pt x="250031" y="290513"/>
                </a:lnTo>
                <a:lnTo>
                  <a:pt x="209550" y="333375"/>
                </a:lnTo>
                <a:lnTo>
                  <a:pt x="178594" y="381000"/>
                </a:lnTo>
                <a:lnTo>
                  <a:pt x="142875" y="407194"/>
                </a:lnTo>
                <a:lnTo>
                  <a:pt x="76200" y="414338"/>
                </a:lnTo>
                <a:lnTo>
                  <a:pt x="30956" y="397669"/>
                </a:lnTo>
                <a:lnTo>
                  <a:pt x="2381" y="381000"/>
                </a:lnTo>
                <a:lnTo>
                  <a:pt x="2381" y="333375"/>
                </a:lnTo>
                <a:lnTo>
                  <a:pt x="0" y="309563"/>
                </a:lnTo>
                <a:lnTo>
                  <a:pt x="69056" y="271463"/>
                </a:lnTo>
                <a:lnTo>
                  <a:pt x="85725" y="257175"/>
                </a:lnTo>
                <a:lnTo>
                  <a:pt x="90487" y="200025"/>
                </a:lnTo>
                <a:lnTo>
                  <a:pt x="111919" y="166688"/>
                </a:lnTo>
                <a:lnTo>
                  <a:pt x="142875" y="133350"/>
                </a:lnTo>
                <a:lnTo>
                  <a:pt x="154781" y="92869"/>
                </a:lnTo>
                <a:lnTo>
                  <a:pt x="211931" y="73819"/>
                </a:lnTo>
                <a:lnTo>
                  <a:pt x="230981" y="47625"/>
                </a:lnTo>
                <a:lnTo>
                  <a:pt x="257175" y="19050"/>
                </a:lnTo>
                <a:lnTo>
                  <a:pt x="278606" y="0"/>
                </a:lnTo>
                <a:lnTo>
                  <a:pt x="323850" y="16669"/>
                </a:lnTo>
                <a:lnTo>
                  <a:pt x="342900" y="50006"/>
                </a:lnTo>
                <a:lnTo>
                  <a:pt x="378619" y="59531"/>
                </a:lnTo>
                <a:lnTo>
                  <a:pt x="390525" y="76200"/>
                </a:lnTo>
                <a:lnTo>
                  <a:pt x="414337" y="121444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5153025" y="1688306"/>
            <a:ext cx="476250" cy="457200"/>
          </a:xfrm>
          <a:custGeom>
            <a:avLst/>
            <a:gdLst>
              <a:gd name="connsiteX0" fmla="*/ 442913 w 476250"/>
              <a:gd name="connsiteY0" fmla="*/ 364332 h 457200"/>
              <a:gd name="connsiteX1" fmla="*/ 476250 w 476250"/>
              <a:gd name="connsiteY1" fmla="*/ 307182 h 457200"/>
              <a:gd name="connsiteX2" fmla="*/ 464344 w 476250"/>
              <a:gd name="connsiteY2" fmla="*/ 283369 h 457200"/>
              <a:gd name="connsiteX3" fmla="*/ 435769 w 476250"/>
              <a:gd name="connsiteY3" fmla="*/ 266700 h 457200"/>
              <a:gd name="connsiteX4" fmla="*/ 395288 w 476250"/>
              <a:gd name="connsiteY4" fmla="*/ 240507 h 457200"/>
              <a:gd name="connsiteX5" fmla="*/ 309563 w 476250"/>
              <a:gd name="connsiteY5" fmla="*/ 200025 h 457200"/>
              <a:gd name="connsiteX6" fmla="*/ 238125 w 476250"/>
              <a:gd name="connsiteY6" fmla="*/ 152400 h 457200"/>
              <a:gd name="connsiteX7" fmla="*/ 207169 w 476250"/>
              <a:gd name="connsiteY7" fmla="*/ 150019 h 457200"/>
              <a:gd name="connsiteX8" fmla="*/ 152400 w 476250"/>
              <a:gd name="connsiteY8" fmla="*/ 154782 h 457200"/>
              <a:gd name="connsiteX9" fmla="*/ 114300 w 476250"/>
              <a:gd name="connsiteY9" fmla="*/ 147638 h 457200"/>
              <a:gd name="connsiteX10" fmla="*/ 121444 w 476250"/>
              <a:gd name="connsiteY10" fmla="*/ 121444 h 457200"/>
              <a:gd name="connsiteX11" fmla="*/ 100013 w 476250"/>
              <a:gd name="connsiteY11" fmla="*/ 80963 h 457200"/>
              <a:gd name="connsiteX12" fmla="*/ 69056 w 476250"/>
              <a:gd name="connsiteY12" fmla="*/ 38100 h 457200"/>
              <a:gd name="connsiteX13" fmla="*/ 50006 w 476250"/>
              <a:gd name="connsiteY13" fmla="*/ 0 h 457200"/>
              <a:gd name="connsiteX14" fmla="*/ 0 w 476250"/>
              <a:gd name="connsiteY14" fmla="*/ 35719 h 457200"/>
              <a:gd name="connsiteX15" fmla="*/ 14288 w 476250"/>
              <a:gd name="connsiteY15" fmla="*/ 100013 h 457200"/>
              <a:gd name="connsiteX16" fmla="*/ 38100 w 476250"/>
              <a:gd name="connsiteY16" fmla="*/ 147638 h 457200"/>
              <a:gd name="connsiteX17" fmla="*/ 71438 w 476250"/>
              <a:gd name="connsiteY17" fmla="*/ 195263 h 457200"/>
              <a:gd name="connsiteX18" fmla="*/ 88106 w 476250"/>
              <a:gd name="connsiteY18" fmla="*/ 259557 h 457200"/>
              <a:gd name="connsiteX19" fmla="*/ 104775 w 476250"/>
              <a:gd name="connsiteY19" fmla="*/ 316707 h 457200"/>
              <a:gd name="connsiteX20" fmla="*/ 169069 w 476250"/>
              <a:gd name="connsiteY20" fmla="*/ 390525 h 457200"/>
              <a:gd name="connsiteX21" fmla="*/ 185738 w 476250"/>
              <a:gd name="connsiteY21" fmla="*/ 457200 h 457200"/>
              <a:gd name="connsiteX22" fmla="*/ 219075 w 476250"/>
              <a:gd name="connsiteY22" fmla="*/ 457200 h 457200"/>
              <a:gd name="connsiteX23" fmla="*/ 238125 w 476250"/>
              <a:gd name="connsiteY23" fmla="*/ 404813 h 457200"/>
              <a:gd name="connsiteX24" fmla="*/ 254794 w 476250"/>
              <a:gd name="connsiteY24" fmla="*/ 376238 h 457200"/>
              <a:gd name="connsiteX25" fmla="*/ 309563 w 476250"/>
              <a:gd name="connsiteY25" fmla="*/ 361950 h 457200"/>
              <a:gd name="connsiteX26" fmla="*/ 338138 w 476250"/>
              <a:gd name="connsiteY26" fmla="*/ 326232 h 457200"/>
              <a:gd name="connsiteX27" fmla="*/ 354806 w 476250"/>
              <a:gd name="connsiteY27" fmla="*/ 309563 h 457200"/>
              <a:gd name="connsiteX28" fmla="*/ 390525 w 476250"/>
              <a:gd name="connsiteY28" fmla="*/ 326232 h 457200"/>
              <a:gd name="connsiteX29" fmla="*/ 442913 w 476250"/>
              <a:gd name="connsiteY29" fmla="*/ 364332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76250" h="457200">
                <a:moveTo>
                  <a:pt x="442913" y="364332"/>
                </a:moveTo>
                <a:lnTo>
                  <a:pt x="476250" y="307182"/>
                </a:lnTo>
                <a:lnTo>
                  <a:pt x="464344" y="283369"/>
                </a:lnTo>
                <a:lnTo>
                  <a:pt x="435769" y="266700"/>
                </a:lnTo>
                <a:lnTo>
                  <a:pt x="395288" y="240507"/>
                </a:lnTo>
                <a:lnTo>
                  <a:pt x="309563" y="200025"/>
                </a:lnTo>
                <a:lnTo>
                  <a:pt x="238125" y="152400"/>
                </a:lnTo>
                <a:lnTo>
                  <a:pt x="207169" y="150019"/>
                </a:lnTo>
                <a:lnTo>
                  <a:pt x="152400" y="154782"/>
                </a:lnTo>
                <a:lnTo>
                  <a:pt x="114300" y="147638"/>
                </a:lnTo>
                <a:lnTo>
                  <a:pt x="121444" y="121444"/>
                </a:lnTo>
                <a:lnTo>
                  <a:pt x="100013" y="80963"/>
                </a:lnTo>
                <a:lnTo>
                  <a:pt x="69056" y="38100"/>
                </a:lnTo>
                <a:lnTo>
                  <a:pt x="50006" y="0"/>
                </a:lnTo>
                <a:lnTo>
                  <a:pt x="0" y="35719"/>
                </a:lnTo>
                <a:lnTo>
                  <a:pt x="14288" y="100013"/>
                </a:lnTo>
                <a:lnTo>
                  <a:pt x="38100" y="147638"/>
                </a:lnTo>
                <a:lnTo>
                  <a:pt x="71438" y="195263"/>
                </a:lnTo>
                <a:lnTo>
                  <a:pt x="88106" y="259557"/>
                </a:lnTo>
                <a:lnTo>
                  <a:pt x="104775" y="316707"/>
                </a:lnTo>
                <a:lnTo>
                  <a:pt x="169069" y="390525"/>
                </a:lnTo>
                <a:lnTo>
                  <a:pt x="185738" y="457200"/>
                </a:lnTo>
                <a:lnTo>
                  <a:pt x="219075" y="457200"/>
                </a:lnTo>
                <a:lnTo>
                  <a:pt x="238125" y="404813"/>
                </a:lnTo>
                <a:lnTo>
                  <a:pt x="254794" y="376238"/>
                </a:lnTo>
                <a:lnTo>
                  <a:pt x="309563" y="361950"/>
                </a:lnTo>
                <a:lnTo>
                  <a:pt x="338138" y="326232"/>
                </a:lnTo>
                <a:lnTo>
                  <a:pt x="354806" y="309563"/>
                </a:lnTo>
                <a:lnTo>
                  <a:pt x="390525" y="326232"/>
                </a:lnTo>
                <a:lnTo>
                  <a:pt x="442913" y="364332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Freeform 109"/>
          <p:cNvSpPr/>
          <p:nvPr/>
        </p:nvSpPr>
        <p:spPr>
          <a:xfrm>
            <a:off x="4929188" y="2226469"/>
            <a:ext cx="285750" cy="50006"/>
          </a:xfrm>
          <a:custGeom>
            <a:avLst/>
            <a:gdLst>
              <a:gd name="connsiteX0" fmla="*/ 285750 w 285750"/>
              <a:gd name="connsiteY0" fmla="*/ 2381 h 50006"/>
              <a:gd name="connsiteX1" fmla="*/ 204787 w 285750"/>
              <a:gd name="connsiteY1" fmla="*/ 0 h 50006"/>
              <a:gd name="connsiteX2" fmla="*/ 150018 w 285750"/>
              <a:gd name="connsiteY2" fmla="*/ 0 h 50006"/>
              <a:gd name="connsiteX3" fmla="*/ 111918 w 285750"/>
              <a:gd name="connsiteY3" fmla="*/ 0 h 50006"/>
              <a:gd name="connsiteX4" fmla="*/ 28575 w 285750"/>
              <a:gd name="connsiteY4" fmla="*/ 35719 h 50006"/>
              <a:gd name="connsiteX5" fmla="*/ 0 w 285750"/>
              <a:gd name="connsiteY5" fmla="*/ 47625 h 50006"/>
              <a:gd name="connsiteX6" fmla="*/ 116681 w 285750"/>
              <a:gd name="connsiteY6" fmla="*/ 50006 h 50006"/>
              <a:gd name="connsiteX7" fmla="*/ 200025 w 285750"/>
              <a:gd name="connsiteY7" fmla="*/ 30956 h 50006"/>
              <a:gd name="connsiteX8" fmla="*/ 285750 w 285750"/>
              <a:gd name="connsiteY8" fmla="*/ 2381 h 5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50" h="50006">
                <a:moveTo>
                  <a:pt x="285750" y="2381"/>
                </a:moveTo>
                <a:lnTo>
                  <a:pt x="204787" y="0"/>
                </a:lnTo>
                <a:lnTo>
                  <a:pt x="150018" y="0"/>
                </a:lnTo>
                <a:lnTo>
                  <a:pt x="111918" y="0"/>
                </a:lnTo>
                <a:lnTo>
                  <a:pt x="28575" y="35719"/>
                </a:lnTo>
                <a:lnTo>
                  <a:pt x="0" y="47625"/>
                </a:lnTo>
                <a:lnTo>
                  <a:pt x="116681" y="50006"/>
                </a:lnTo>
                <a:lnTo>
                  <a:pt x="200025" y="30956"/>
                </a:lnTo>
                <a:lnTo>
                  <a:pt x="285750" y="2381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4150519" y="4114800"/>
            <a:ext cx="104775" cy="164306"/>
          </a:xfrm>
          <a:custGeom>
            <a:avLst/>
            <a:gdLst>
              <a:gd name="connsiteX0" fmla="*/ 104775 w 104775"/>
              <a:gd name="connsiteY0" fmla="*/ 164306 h 164306"/>
              <a:gd name="connsiteX1" fmla="*/ 97631 w 104775"/>
              <a:gd name="connsiteY1" fmla="*/ 92869 h 164306"/>
              <a:gd name="connsiteX2" fmla="*/ 92869 w 104775"/>
              <a:gd name="connsiteY2" fmla="*/ 28575 h 164306"/>
              <a:gd name="connsiteX3" fmla="*/ 78581 w 104775"/>
              <a:gd name="connsiteY3" fmla="*/ 0 h 164306"/>
              <a:gd name="connsiteX4" fmla="*/ 38100 w 104775"/>
              <a:gd name="connsiteY4" fmla="*/ 7144 h 164306"/>
              <a:gd name="connsiteX5" fmla="*/ 0 w 104775"/>
              <a:gd name="connsiteY5" fmla="*/ 40481 h 164306"/>
              <a:gd name="connsiteX6" fmla="*/ 33337 w 104775"/>
              <a:gd name="connsiteY6" fmla="*/ 80963 h 164306"/>
              <a:gd name="connsiteX7" fmla="*/ 104775 w 104775"/>
              <a:gd name="connsiteY7" fmla="*/ 164306 h 164306"/>
              <a:gd name="connsiteX0" fmla="*/ 104775 w 104775"/>
              <a:gd name="connsiteY0" fmla="*/ 164306 h 164306"/>
              <a:gd name="connsiteX1" fmla="*/ 97631 w 104775"/>
              <a:gd name="connsiteY1" fmla="*/ 92869 h 164306"/>
              <a:gd name="connsiteX2" fmla="*/ 92869 w 104775"/>
              <a:gd name="connsiteY2" fmla="*/ 28575 h 164306"/>
              <a:gd name="connsiteX3" fmla="*/ 78581 w 104775"/>
              <a:gd name="connsiteY3" fmla="*/ 0 h 164306"/>
              <a:gd name="connsiteX4" fmla="*/ 38100 w 104775"/>
              <a:gd name="connsiteY4" fmla="*/ 7144 h 164306"/>
              <a:gd name="connsiteX5" fmla="*/ 0 w 104775"/>
              <a:gd name="connsiteY5" fmla="*/ 40481 h 164306"/>
              <a:gd name="connsiteX6" fmla="*/ 33337 w 104775"/>
              <a:gd name="connsiteY6" fmla="*/ 80963 h 164306"/>
              <a:gd name="connsiteX7" fmla="*/ 66675 w 104775"/>
              <a:gd name="connsiteY7" fmla="*/ 145256 h 164306"/>
              <a:gd name="connsiteX8" fmla="*/ 104775 w 104775"/>
              <a:gd name="connsiteY8" fmla="*/ 164306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64306">
                <a:moveTo>
                  <a:pt x="104775" y="164306"/>
                </a:moveTo>
                <a:lnTo>
                  <a:pt x="97631" y="92869"/>
                </a:lnTo>
                <a:lnTo>
                  <a:pt x="92869" y="28575"/>
                </a:lnTo>
                <a:lnTo>
                  <a:pt x="78581" y="0"/>
                </a:lnTo>
                <a:lnTo>
                  <a:pt x="38100" y="7144"/>
                </a:lnTo>
                <a:lnTo>
                  <a:pt x="0" y="40481"/>
                </a:lnTo>
                <a:lnTo>
                  <a:pt x="33337" y="80963"/>
                </a:lnTo>
                <a:cubicBezTo>
                  <a:pt x="45243" y="93663"/>
                  <a:pt x="54769" y="132556"/>
                  <a:pt x="66675" y="145256"/>
                </a:cubicBezTo>
                <a:lnTo>
                  <a:pt x="104775" y="164306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2697956" y="3336131"/>
            <a:ext cx="704850" cy="735807"/>
          </a:xfrm>
          <a:custGeom>
            <a:avLst/>
            <a:gdLst>
              <a:gd name="connsiteX0" fmla="*/ 704850 w 704850"/>
              <a:gd name="connsiteY0" fmla="*/ 666750 h 735807"/>
              <a:gd name="connsiteX1" fmla="*/ 688182 w 704850"/>
              <a:gd name="connsiteY1" fmla="*/ 709613 h 735807"/>
              <a:gd name="connsiteX2" fmla="*/ 626269 w 704850"/>
              <a:gd name="connsiteY2" fmla="*/ 721519 h 735807"/>
              <a:gd name="connsiteX3" fmla="*/ 573882 w 704850"/>
              <a:gd name="connsiteY3" fmla="*/ 735807 h 735807"/>
              <a:gd name="connsiteX4" fmla="*/ 550069 w 704850"/>
              <a:gd name="connsiteY4" fmla="*/ 735807 h 735807"/>
              <a:gd name="connsiteX5" fmla="*/ 547688 w 704850"/>
              <a:gd name="connsiteY5" fmla="*/ 678657 h 735807"/>
              <a:gd name="connsiteX6" fmla="*/ 531019 w 704850"/>
              <a:gd name="connsiteY6" fmla="*/ 647700 h 735807"/>
              <a:gd name="connsiteX7" fmla="*/ 447675 w 704850"/>
              <a:gd name="connsiteY7" fmla="*/ 626269 h 735807"/>
              <a:gd name="connsiteX8" fmla="*/ 381000 w 704850"/>
              <a:gd name="connsiteY8" fmla="*/ 623888 h 735807"/>
              <a:gd name="connsiteX9" fmla="*/ 352425 w 704850"/>
              <a:gd name="connsiteY9" fmla="*/ 607219 h 735807"/>
              <a:gd name="connsiteX10" fmla="*/ 342900 w 704850"/>
              <a:gd name="connsiteY10" fmla="*/ 559594 h 735807"/>
              <a:gd name="connsiteX11" fmla="*/ 328613 w 704850"/>
              <a:gd name="connsiteY11" fmla="*/ 545307 h 735807"/>
              <a:gd name="connsiteX12" fmla="*/ 245269 w 704850"/>
              <a:gd name="connsiteY12" fmla="*/ 554832 h 735807"/>
              <a:gd name="connsiteX13" fmla="*/ 180975 w 704850"/>
              <a:gd name="connsiteY13" fmla="*/ 559594 h 735807"/>
              <a:gd name="connsiteX14" fmla="*/ 128588 w 704850"/>
              <a:gd name="connsiteY14" fmla="*/ 521494 h 735807"/>
              <a:gd name="connsiteX15" fmla="*/ 100013 w 704850"/>
              <a:gd name="connsiteY15" fmla="*/ 485775 h 735807"/>
              <a:gd name="connsiteX16" fmla="*/ 90488 w 704850"/>
              <a:gd name="connsiteY16" fmla="*/ 440532 h 735807"/>
              <a:gd name="connsiteX17" fmla="*/ 107157 w 704850"/>
              <a:gd name="connsiteY17" fmla="*/ 402432 h 735807"/>
              <a:gd name="connsiteX18" fmla="*/ 142875 w 704850"/>
              <a:gd name="connsiteY18" fmla="*/ 369094 h 735807"/>
              <a:gd name="connsiteX19" fmla="*/ 176213 w 704850"/>
              <a:gd name="connsiteY19" fmla="*/ 347663 h 735807"/>
              <a:gd name="connsiteX20" fmla="*/ 157163 w 704850"/>
              <a:gd name="connsiteY20" fmla="*/ 330994 h 735807"/>
              <a:gd name="connsiteX21" fmla="*/ 140494 w 704850"/>
              <a:gd name="connsiteY21" fmla="*/ 283369 h 735807"/>
              <a:gd name="connsiteX22" fmla="*/ 109538 w 704850"/>
              <a:gd name="connsiteY22" fmla="*/ 264319 h 735807"/>
              <a:gd name="connsiteX23" fmla="*/ 35719 w 704850"/>
              <a:gd name="connsiteY23" fmla="*/ 269082 h 735807"/>
              <a:gd name="connsiteX24" fmla="*/ 0 w 704850"/>
              <a:gd name="connsiteY24" fmla="*/ 273844 h 735807"/>
              <a:gd name="connsiteX25" fmla="*/ 7144 w 704850"/>
              <a:gd name="connsiteY25" fmla="*/ 204788 h 735807"/>
              <a:gd name="connsiteX26" fmla="*/ 23813 w 704850"/>
              <a:gd name="connsiteY26" fmla="*/ 130969 h 735807"/>
              <a:gd name="connsiteX27" fmla="*/ 59532 w 704850"/>
              <a:gd name="connsiteY27" fmla="*/ 107157 h 735807"/>
              <a:gd name="connsiteX28" fmla="*/ 85725 w 704850"/>
              <a:gd name="connsiteY28" fmla="*/ 47625 h 735807"/>
              <a:gd name="connsiteX29" fmla="*/ 85725 w 704850"/>
              <a:gd name="connsiteY29" fmla="*/ 9525 h 735807"/>
              <a:gd name="connsiteX30" fmla="*/ 147638 w 704850"/>
              <a:gd name="connsiteY30" fmla="*/ 0 h 735807"/>
              <a:gd name="connsiteX31" fmla="*/ 166688 w 704850"/>
              <a:gd name="connsiteY31" fmla="*/ 38100 h 735807"/>
              <a:gd name="connsiteX32" fmla="*/ 178594 w 704850"/>
              <a:gd name="connsiteY32" fmla="*/ 57150 h 735807"/>
              <a:gd name="connsiteX33" fmla="*/ 195263 w 704850"/>
              <a:gd name="connsiteY33" fmla="*/ 104775 h 735807"/>
              <a:gd name="connsiteX34" fmla="*/ 197644 w 704850"/>
              <a:gd name="connsiteY34" fmla="*/ 147638 h 735807"/>
              <a:gd name="connsiteX35" fmla="*/ 169069 w 704850"/>
              <a:gd name="connsiteY35" fmla="*/ 197644 h 735807"/>
              <a:gd name="connsiteX36" fmla="*/ 164307 w 704850"/>
              <a:gd name="connsiteY36" fmla="*/ 223838 h 735807"/>
              <a:gd name="connsiteX37" fmla="*/ 159544 w 704850"/>
              <a:gd name="connsiteY37" fmla="*/ 259557 h 735807"/>
              <a:gd name="connsiteX38" fmla="*/ 228600 w 704850"/>
              <a:gd name="connsiteY38" fmla="*/ 226219 h 735807"/>
              <a:gd name="connsiteX39" fmla="*/ 278607 w 704850"/>
              <a:gd name="connsiteY39" fmla="*/ 211932 h 735807"/>
              <a:gd name="connsiteX40" fmla="*/ 359569 w 704850"/>
              <a:gd name="connsiteY40" fmla="*/ 204788 h 735807"/>
              <a:gd name="connsiteX41" fmla="*/ 419100 w 704850"/>
              <a:gd name="connsiteY41" fmla="*/ 207169 h 735807"/>
              <a:gd name="connsiteX42" fmla="*/ 426244 w 704850"/>
              <a:gd name="connsiteY42" fmla="*/ 240507 h 735807"/>
              <a:gd name="connsiteX43" fmla="*/ 361950 w 704850"/>
              <a:gd name="connsiteY43" fmla="*/ 273844 h 735807"/>
              <a:gd name="connsiteX44" fmla="*/ 328613 w 704850"/>
              <a:gd name="connsiteY44" fmla="*/ 328613 h 735807"/>
              <a:gd name="connsiteX45" fmla="*/ 304800 w 704850"/>
              <a:gd name="connsiteY45" fmla="*/ 354807 h 735807"/>
              <a:gd name="connsiteX46" fmla="*/ 269082 w 704850"/>
              <a:gd name="connsiteY46" fmla="*/ 357188 h 735807"/>
              <a:gd name="connsiteX47" fmla="*/ 223838 w 704850"/>
              <a:gd name="connsiteY47" fmla="*/ 338138 h 735807"/>
              <a:gd name="connsiteX48" fmla="*/ 200025 w 704850"/>
              <a:gd name="connsiteY48" fmla="*/ 328613 h 735807"/>
              <a:gd name="connsiteX49" fmla="*/ 207169 w 704850"/>
              <a:gd name="connsiteY49" fmla="*/ 385763 h 735807"/>
              <a:gd name="connsiteX50" fmla="*/ 207169 w 704850"/>
              <a:gd name="connsiteY50" fmla="*/ 416719 h 735807"/>
              <a:gd name="connsiteX51" fmla="*/ 235744 w 704850"/>
              <a:gd name="connsiteY51" fmla="*/ 457200 h 735807"/>
              <a:gd name="connsiteX52" fmla="*/ 302419 w 704850"/>
              <a:gd name="connsiteY52" fmla="*/ 485775 h 735807"/>
              <a:gd name="connsiteX53" fmla="*/ 364332 w 704850"/>
              <a:gd name="connsiteY53" fmla="*/ 535782 h 735807"/>
              <a:gd name="connsiteX54" fmla="*/ 431007 w 704850"/>
              <a:gd name="connsiteY54" fmla="*/ 571500 h 735807"/>
              <a:gd name="connsiteX55" fmla="*/ 488157 w 704850"/>
              <a:gd name="connsiteY55" fmla="*/ 595313 h 735807"/>
              <a:gd name="connsiteX56" fmla="*/ 538163 w 704850"/>
              <a:gd name="connsiteY56" fmla="*/ 590550 h 735807"/>
              <a:gd name="connsiteX57" fmla="*/ 602457 w 704850"/>
              <a:gd name="connsiteY57" fmla="*/ 604838 h 735807"/>
              <a:gd name="connsiteX58" fmla="*/ 628650 w 704850"/>
              <a:gd name="connsiteY58" fmla="*/ 621507 h 735807"/>
              <a:gd name="connsiteX59" fmla="*/ 642938 w 704850"/>
              <a:gd name="connsiteY59" fmla="*/ 642938 h 735807"/>
              <a:gd name="connsiteX60" fmla="*/ 704850 w 704850"/>
              <a:gd name="connsiteY60" fmla="*/ 666750 h 735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04850" h="735807">
                <a:moveTo>
                  <a:pt x="704850" y="666750"/>
                </a:moveTo>
                <a:lnTo>
                  <a:pt x="688182" y="709613"/>
                </a:lnTo>
                <a:lnTo>
                  <a:pt x="626269" y="721519"/>
                </a:lnTo>
                <a:lnTo>
                  <a:pt x="573882" y="735807"/>
                </a:lnTo>
                <a:lnTo>
                  <a:pt x="550069" y="735807"/>
                </a:lnTo>
                <a:cubicBezTo>
                  <a:pt x="549275" y="716757"/>
                  <a:pt x="548482" y="697707"/>
                  <a:pt x="547688" y="678657"/>
                </a:cubicBezTo>
                <a:lnTo>
                  <a:pt x="531019" y="647700"/>
                </a:lnTo>
                <a:lnTo>
                  <a:pt x="447675" y="626269"/>
                </a:lnTo>
                <a:lnTo>
                  <a:pt x="381000" y="623888"/>
                </a:lnTo>
                <a:lnTo>
                  <a:pt x="352425" y="607219"/>
                </a:lnTo>
                <a:lnTo>
                  <a:pt x="342900" y="559594"/>
                </a:lnTo>
                <a:lnTo>
                  <a:pt x="328613" y="545307"/>
                </a:lnTo>
                <a:lnTo>
                  <a:pt x="245269" y="554832"/>
                </a:lnTo>
                <a:lnTo>
                  <a:pt x="180975" y="559594"/>
                </a:lnTo>
                <a:lnTo>
                  <a:pt x="128588" y="521494"/>
                </a:lnTo>
                <a:lnTo>
                  <a:pt x="100013" y="485775"/>
                </a:lnTo>
                <a:lnTo>
                  <a:pt x="90488" y="440532"/>
                </a:lnTo>
                <a:lnTo>
                  <a:pt x="107157" y="402432"/>
                </a:lnTo>
                <a:lnTo>
                  <a:pt x="142875" y="369094"/>
                </a:lnTo>
                <a:lnTo>
                  <a:pt x="176213" y="347663"/>
                </a:lnTo>
                <a:lnTo>
                  <a:pt x="157163" y="330994"/>
                </a:lnTo>
                <a:lnTo>
                  <a:pt x="140494" y="283369"/>
                </a:lnTo>
                <a:lnTo>
                  <a:pt x="109538" y="264319"/>
                </a:lnTo>
                <a:lnTo>
                  <a:pt x="35719" y="269082"/>
                </a:lnTo>
                <a:lnTo>
                  <a:pt x="0" y="273844"/>
                </a:lnTo>
                <a:lnTo>
                  <a:pt x="7144" y="204788"/>
                </a:lnTo>
                <a:lnTo>
                  <a:pt x="23813" y="130969"/>
                </a:lnTo>
                <a:lnTo>
                  <a:pt x="59532" y="107157"/>
                </a:lnTo>
                <a:lnTo>
                  <a:pt x="85725" y="47625"/>
                </a:lnTo>
                <a:lnTo>
                  <a:pt x="85725" y="9525"/>
                </a:lnTo>
                <a:lnTo>
                  <a:pt x="147638" y="0"/>
                </a:lnTo>
                <a:lnTo>
                  <a:pt x="166688" y="38100"/>
                </a:lnTo>
                <a:lnTo>
                  <a:pt x="178594" y="57150"/>
                </a:lnTo>
                <a:lnTo>
                  <a:pt x="195263" y="104775"/>
                </a:lnTo>
                <a:lnTo>
                  <a:pt x="197644" y="147638"/>
                </a:lnTo>
                <a:lnTo>
                  <a:pt x="169069" y="197644"/>
                </a:lnTo>
                <a:cubicBezTo>
                  <a:pt x="163963" y="220625"/>
                  <a:pt x="164307" y="211757"/>
                  <a:pt x="164307" y="223838"/>
                </a:cubicBezTo>
                <a:lnTo>
                  <a:pt x="159544" y="259557"/>
                </a:lnTo>
                <a:lnTo>
                  <a:pt x="228600" y="226219"/>
                </a:lnTo>
                <a:lnTo>
                  <a:pt x="278607" y="211932"/>
                </a:lnTo>
                <a:lnTo>
                  <a:pt x="359569" y="204788"/>
                </a:lnTo>
                <a:lnTo>
                  <a:pt x="419100" y="207169"/>
                </a:lnTo>
                <a:lnTo>
                  <a:pt x="426244" y="240507"/>
                </a:lnTo>
                <a:lnTo>
                  <a:pt x="361950" y="273844"/>
                </a:lnTo>
                <a:lnTo>
                  <a:pt x="328613" y="328613"/>
                </a:lnTo>
                <a:lnTo>
                  <a:pt x="304800" y="354807"/>
                </a:lnTo>
                <a:lnTo>
                  <a:pt x="269082" y="357188"/>
                </a:lnTo>
                <a:lnTo>
                  <a:pt x="223838" y="338138"/>
                </a:lnTo>
                <a:lnTo>
                  <a:pt x="200025" y="328613"/>
                </a:lnTo>
                <a:lnTo>
                  <a:pt x="207169" y="385763"/>
                </a:lnTo>
                <a:lnTo>
                  <a:pt x="207169" y="416719"/>
                </a:lnTo>
                <a:lnTo>
                  <a:pt x="235744" y="457200"/>
                </a:lnTo>
                <a:lnTo>
                  <a:pt x="302419" y="485775"/>
                </a:lnTo>
                <a:lnTo>
                  <a:pt x="364332" y="535782"/>
                </a:lnTo>
                <a:lnTo>
                  <a:pt x="431007" y="571500"/>
                </a:lnTo>
                <a:lnTo>
                  <a:pt x="488157" y="595313"/>
                </a:lnTo>
                <a:lnTo>
                  <a:pt x="538163" y="590550"/>
                </a:lnTo>
                <a:lnTo>
                  <a:pt x="602457" y="604838"/>
                </a:lnTo>
                <a:lnTo>
                  <a:pt x="628650" y="621507"/>
                </a:lnTo>
                <a:lnTo>
                  <a:pt x="642938" y="642938"/>
                </a:lnTo>
                <a:lnTo>
                  <a:pt x="704850" y="66675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2614613" y="3276600"/>
            <a:ext cx="147637" cy="52388"/>
          </a:xfrm>
          <a:custGeom>
            <a:avLst/>
            <a:gdLst>
              <a:gd name="connsiteX0" fmla="*/ 147637 w 147637"/>
              <a:gd name="connsiteY0" fmla="*/ 50006 h 52388"/>
              <a:gd name="connsiteX1" fmla="*/ 138112 w 147637"/>
              <a:gd name="connsiteY1" fmla="*/ 0 h 52388"/>
              <a:gd name="connsiteX2" fmla="*/ 83343 w 147637"/>
              <a:gd name="connsiteY2" fmla="*/ 9525 h 52388"/>
              <a:gd name="connsiteX3" fmla="*/ 14287 w 147637"/>
              <a:gd name="connsiteY3" fmla="*/ 21431 h 52388"/>
              <a:gd name="connsiteX4" fmla="*/ 0 w 147637"/>
              <a:gd name="connsiteY4" fmla="*/ 35719 h 52388"/>
              <a:gd name="connsiteX5" fmla="*/ 52387 w 147637"/>
              <a:gd name="connsiteY5" fmla="*/ 52388 h 52388"/>
              <a:gd name="connsiteX6" fmla="*/ 147637 w 147637"/>
              <a:gd name="connsiteY6" fmla="*/ 50006 h 5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37" h="52388">
                <a:moveTo>
                  <a:pt x="147637" y="50006"/>
                </a:moveTo>
                <a:lnTo>
                  <a:pt x="138112" y="0"/>
                </a:lnTo>
                <a:lnTo>
                  <a:pt x="83343" y="9525"/>
                </a:lnTo>
                <a:lnTo>
                  <a:pt x="14287" y="21431"/>
                </a:lnTo>
                <a:lnTo>
                  <a:pt x="0" y="35719"/>
                </a:lnTo>
                <a:lnTo>
                  <a:pt x="52387" y="52388"/>
                </a:lnTo>
                <a:lnTo>
                  <a:pt x="147637" y="50006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1602581" y="2719388"/>
            <a:ext cx="831057" cy="762000"/>
          </a:xfrm>
          <a:custGeom>
            <a:avLst/>
            <a:gdLst>
              <a:gd name="connsiteX0" fmla="*/ 411957 w 831057"/>
              <a:gd name="connsiteY0" fmla="*/ 688181 h 762000"/>
              <a:gd name="connsiteX1" fmla="*/ 481013 w 831057"/>
              <a:gd name="connsiteY1" fmla="*/ 728662 h 762000"/>
              <a:gd name="connsiteX2" fmla="*/ 559594 w 831057"/>
              <a:gd name="connsiteY2" fmla="*/ 762000 h 762000"/>
              <a:gd name="connsiteX3" fmla="*/ 604838 w 831057"/>
              <a:gd name="connsiteY3" fmla="*/ 762000 h 762000"/>
              <a:gd name="connsiteX4" fmla="*/ 654844 w 831057"/>
              <a:gd name="connsiteY4" fmla="*/ 707231 h 762000"/>
              <a:gd name="connsiteX5" fmla="*/ 711994 w 831057"/>
              <a:gd name="connsiteY5" fmla="*/ 609600 h 762000"/>
              <a:gd name="connsiteX6" fmla="*/ 757238 w 831057"/>
              <a:gd name="connsiteY6" fmla="*/ 550068 h 762000"/>
              <a:gd name="connsiteX7" fmla="*/ 735807 w 831057"/>
              <a:gd name="connsiteY7" fmla="*/ 478631 h 762000"/>
              <a:gd name="connsiteX8" fmla="*/ 688182 w 831057"/>
              <a:gd name="connsiteY8" fmla="*/ 402431 h 762000"/>
              <a:gd name="connsiteX9" fmla="*/ 645319 w 831057"/>
              <a:gd name="connsiteY9" fmla="*/ 345281 h 762000"/>
              <a:gd name="connsiteX10" fmla="*/ 616744 w 831057"/>
              <a:gd name="connsiteY10" fmla="*/ 328612 h 762000"/>
              <a:gd name="connsiteX11" fmla="*/ 573882 w 831057"/>
              <a:gd name="connsiteY11" fmla="*/ 316706 h 762000"/>
              <a:gd name="connsiteX12" fmla="*/ 545307 w 831057"/>
              <a:gd name="connsiteY12" fmla="*/ 269081 h 762000"/>
              <a:gd name="connsiteX13" fmla="*/ 535782 w 831057"/>
              <a:gd name="connsiteY13" fmla="*/ 228600 h 762000"/>
              <a:gd name="connsiteX14" fmla="*/ 557213 w 831057"/>
              <a:gd name="connsiteY14" fmla="*/ 211931 h 762000"/>
              <a:gd name="connsiteX15" fmla="*/ 647700 w 831057"/>
              <a:gd name="connsiteY15" fmla="*/ 207168 h 762000"/>
              <a:gd name="connsiteX16" fmla="*/ 702469 w 831057"/>
              <a:gd name="connsiteY16" fmla="*/ 202406 h 762000"/>
              <a:gd name="connsiteX17" fmla="*/ 752475 w 831057"/>
              <a:gd name="connsiteY17" fmla="*/ 209550 h 762000"/>
              <a:gd name="connsiteX18" fmla="*/ 785813 w 831057"/>
              <a:gd name="connsiteY18" fmla="*/ 207168 h 762000"/>
              <a:gd name="connsiteX19" fmla="*/ 831057 w 831057"/>
              <a:gd name="connsiteY19" fmla="*/ 192881 h 762000"/>
              <a:gd name="connsiteX20" fmla="*/ 778669 w 831057"/>
              <a:gd name="connsiteY20" fmla="*/ 157162 h 762000"/>
              <a:gd name="connsiteX21" fmla="*/ 728663 w 831057"/>
              <a:gd name="connsiteY21" fmla="*/ 173831 h 762000"/>
              <a:gd name="connsiteX22" fmla="*/ 676275 w 831057"/>
              <a:gd name="connsiteY22" fmla="*/ 176212 h 762000"/>
              <a:gd name="connsiteX23" fmla="*/ 631032 w 831057"/>
              <a:gd name="connsiteY23" fmla="*/ 169068 h 762000"/>
              <a:gd name="connsiteX24" fmla="*/ 561975 w 831057"/>
              <a:gd name="connsiteY24" fmla="*/ 176212 h 762000"/>
              <a:gd name="connsiteX25" fmla="*/ 476250 w 831057"/>
              <a:gd name="connsiteY25" fmla="*/ 226218 h 762000"/>
              <a:gd name="connsiteX26" fmla="*/ 431007 w 831057"/>
              <a:gd name="connsiteY26" fmla="*/ 242887 h 762000"/>
              <a:gd name="connsiteX27" fmla="*/ 364332 w 831057"/>
              <a:gd name="connsiteY27" fmla="*/ 223837 h 762000"/>
              <a:gd name="connsiteX28" fmla="*/ 345282 w 831057"/>
              <a:gd name="connsiteY28" fmla="*/ 214312 h 762000"/>
              <a:gd name="connsiteX29" fmla="*/ 364332 w 831057"/>
              <a:gd name="connsiteY29" fmla="*/ 150018 h 762000"/>
              <a:gd name="connsiteX30" fmla="*/ 400050 w 831057"/>
              <a:gd name="connsiteY30" fmla="*/ 66675 h 762000"/>
              <a:gd name="connsiteX31" fmla="*/ 426244 w 831057"/>
              <a:gd name="connsiteY31" fmla="*/ 21431 h 762000"/>
              <a:gd name="connsiteX32" fmla="*/ 411957 w 831057"/>
              <a:gd name="connsiteY32" fmla="*/ 0 h 762000"/>
              <a:gd name="connsiteX33" fmla="*/ 354807 w 831057"/>
              <a:gd name="connsiteY33" fmla="*/ 9525 h 762000"/>
              <a:gd name="connsiteX34" fmla="*/ 302419 w 831057"/>
              <a:gd name="connsiteY34" fmla="*/ 14287 h 762000"/>
              <a:gd name="connsiteX35" fmla="*/ 276225 w 831057"/>
              <a:gd name="connsiteY35" fmla="*/ 19050 h 762000"/>
              <a:gd name="connsiteX36" fmla="*/ 257175 w 831057"/>
              <a:gd name="connsiteY36" fmla="*/ 54768 h 762000"/>
              <a:gd name="connsiteX37" fmla="*/ 202407 w 831057"/>
              <a:gd name="connsiteY37" fmla="*/ 83343 h 762000"/>
              <a:gd name="connsiteX38" fmla="*/ 140494 w 831057"/>
              <a:gd name="connsiteY38" fmla="*/ 104775 h 762000"/>
              <a:gd name="connsiteX39" fmla="*/ 78582 w 831057"/>
              <a:gd name="connsiteY39" fmla="*/ 140493 h 762000"/>
              <a:gd name="connsiteX40" fmla="*/ 21432 w 831057"/>
              <a:gd name="connsiteY40" fmla="*/ 157162 h 762000"/>
              <a:gd name="connsiteX41" fmla="*/ 9525 w 831057"/>
              <a:gd name="connsiteY41" fmla="*/ 207168 h 762000"/>
              <a:gd name="connsiteX42" fmla="*/ 26194 w 831057"/>
              <a:gd name="connsiteY42" fmla="*/ 240506 h 762000"/>
              <a:gd name="connsiteX43" fmla="*/ 4763 w 831057"/>
              <a:gd name="connsiteY43" fmla="*/ 285750 h 762000"/>
              <a:gd name="connsiteX44" fmla="*/ 0 w 831057"/>
              <a:gd name="connsiteY44" fmla="*/ 323850 h 762000"/>
              <a:gd name="connsiteX45" fmla="*/ 33338 w 831057"/>
              <a:gd name="connsiteY45" fmla="*/ 342900 h 762000"/>
              <a:gd name="connsiteX46" fmla="*/ 109538 w 831057"/>
              <a:gd name="connsiteY46" fmla="*/ 364331 h 762000"/>
              <a:gd name="connsiteX47" fmla="*/ 173832 w 831057"/>
              <a:gd name="connsiteY47" fmla="*/ 371475 h 762000"/>
              <a:gd name="connsiteX48" fmla="*/ 216694 w 831057"/>
              <a:gd name="connsiteY48" fmla="*/ 357187 h 762000"/>
              <a:gd name="connsiteX49" fmla="*/ 242888 w 831057"/>
              <a:gd name="connsiteY49" fmla="*/ 385762 h 762000"/>
              <a:gd name="connsiteX50" fmla="*/ 295275 w 831057"/>
              <a:gd name="connsiteY50" fmla="*/ 354806 h 762000"/>
              <a:gd name="connsiteX51" fmla="*/ 330994 w 831057"/>
              <a:gd name="connsiteY51" fmla="*/ 342900 h 762000"/>
              <a:gd name="connsiteX52" fmla="*/ 428625 w 831057"/>
              <a:gd name="connsiteY52" fmla="*/ 376237 h 762000"/>
              <a:gd name="connsiteX53" fmla="*/ 502444 w 831057"/>
              <a:gd name="connsiteY53" fmla="*/ 392906 h 762000"/>
              <a:gd name="connsiteX54" fmla="*/ 585788 w 831057"/>
              <a:gd name="connsiteY54" fmla="*/ 419100 h 762000"/>
              <a:gd name="connsiteX55" fmla="*/ 647700 w 831057"/>
              <a:gd name="connsiteY55" fmla="*/ 457200 h 762000"/>
              <a:gd name="connsiteX56" fmla="*/ 711994 w 831057"/>
              <a:gd name="connsiteY56" fmla="*/ 516731 h 762000"/>
              <a:gd name="connsiteX57" fmla="*/ 721519 w 831057"/>
              <a:gd name="connsiteY57" fmla="*/ 540543 h 762000"/>
              <a:gd name="connsiteX58" fmla="*/ 650082 w 831057"/>
              <a:gd name="connsiteY58" fmla="*/ 581025 h 762000"/>
              <a:gd name="connsiteX59" fmla="*/ 611982 w 831057"/>
              <a:gd name="connsiteY59" fmla="*/ 645318 h 762000"/>
              <a:gd name="connsiteX60" fmla="*/ 578644 w 831057"/>
              <a:gd name="connsiteY60" fmla="*/ 683418 h 762000"/>
              <a:gd name="connsiteX61" fmla="*/ 526257 w 831057"/>
              <a:gd name="connsiteY61" fmla="*/ 700087 h 762000"/>
              <a:gd name="connsiteX62" fmla="*/ 478632 w 831057"/>
              <a:gd name="connsiteY62" fmla="*/ 697706 h 762000"/>
              <a:gd name="connsiteX63" fmla="*/ 411957 w 831057"/>
              <a:gd name="connsiteY63" fmla="*/ 688181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831057" h="762000">
                <a:moveTo>
                  <a:pt x="411957" y="688181"/>
                </a:moveTo>
                <a:lnTo>
                  <a:pt x="481013" y="728662"/>
                </a:lnTo>
                <a:lnTo>
                  <a:pt x="559594" y="762000"/>
                </a:lnTo>
                <a:lnTo>
                  <a:pt x="604838" y="762000"/>
                </a:lnTo>
                <a:lnTo>
                  <a:pt x="654844" y="707231"/>
                </a:lnTo>
                <a:lnTo>
                  <a:pt x="711994" y="609600"/>
                </a:lnTo>
                <a:lnTo>
                  <a:pt x="757238" y="550068"/>
                </a:lnTo>
                <a:lnTo>
                  <a:pt x="735807" y="478631"/>
                </a:lnTo>
                <a:lnTo>
                  <a:pt x="688182" y="402431"/>
                </a:lnTo>
                <a:lnTo>
                  <a:pt x="645319" y="345281"/>
                </a:lnTo>
                <a:lnTo>
                  <a:pt x="616744" y="328612"/>
                </a:lnTo>
                <a:lnTo>
                  <a:pt x="573882" y="316706"/>
                </a:lnTo>
                <a:lnTo>
                  <a:pt x="545307" y="269081"/>
                </a:lnTo>
                <a:lnTo>
                  <a:pt x="535782" y="228600"/>
                </a:lnTo>
                <a:lnTo>
                  <a:pt x="557213" y="211931"/>
                </a:lnTo>
                <a:lnTo>
                  <a:pt x="647700" y="207168"/>
                </a:lnTo>
                <a:lnTo>
                  <a:pt x="702469" y="202406"/>
                </a:lnTo>
                <a:lnTo>
                  <a:pt x="752475" y="209550"/>
                </a:lnTo>
                <a:lnTo>
                  <a:pt x="785813" y="207168"/>
                </a:lnTo>
                <a:lnTo>
                  <a:pt x="831057" y="192881"/>
                </a:lnTo>
                <a:lnTo>
                  <a:pt x="778669" y="157162"/>
                </a:lnTo>
                <a:lnTo>
                  <a:pt x="728663" y="173831"/>
                </a:lnTo>
                <a:lnTo>
                  <a:pt x="676275" y="176212"/>
                </a:lnTo>
                <a:lnTo>
                  <a:pt x="631032" y="169068"/>
                </a:lnTo>
                <a:lnTo>
                  <a:pt x="561975" y="176212"/>
                </a:lnTo>
                <a:lnTo>
                  <a:pt x="476250" y="226218"/>
                </a:lnTo>
                <a:lnTo>
                  <a:pt x="431007" y="242887"/>
                </a:lnTo>
                <a:lnTo>
                  <a:pt x="364332" y="223837"/>
                </a:lnTo>
                <a:lnTo>
                  <a:pt x="345282" y="214312"/>
                </a:lnTo>
                <a:lnTo>
                  <a:pt x="364332" y="150018"/>
                </a:lnTo>
                <a:lnTo>
                  <a:pt x="400050" y="66675"/>
                </a:lnTo>
                <a:lnTo>
                  <a:pt x="426244" y="21431"/>
                </a:lnTo>
                <a:lnTo>
                  <a:pt x="411957" y="0"/>
                </a:lnTo>
                <a:lnTo>
                  <a:pt x="354807" y="9525"/>
                </a:lnTo>
                <a:lnTo>
                  <a:pt x="302419" y="14287"/>
                </a:lnTo>
                <a:lnTo>
                  <a:pt x="276225" y="19050"/>
                </a:lnTo>
                <a:lnTo>
                  <a:pt x="257175" y="54768"/>
                </a:lnTo>
                <a:lnTo>
                  <a:pt x="202407" y="83343"/>
                </a:lnTo>
                <a:lnTo>
                  <a:pt x="140494" y="104775"/>
                </a:lnTo>
                <a:lnTo>
                  <a:pt x="78582" y="140493"/>
                </a:lnTo>
                <a:lnTo>
                  <a:pt x="21432" y="157162"/>
                </a:lnTo>
                <a:lnTo>
                  <a:pt x="9525" y="207168"/>
                </a:lnTo>
                <a:lnTo>
                  <a:pt x="26194" y="240506"/>
                </a:lnTo>
                <a:lnTo>
                  <a:pt x="4763" y="285750"/>
                </a:lnTo>
                <a:lnTo>
                  <a:pt x="0" y="323850"/>
                </a:lnTo>
                <a:lnTo>
                  <a:pt x="33338" y="342900"/>
                </a:lnTo>
                <a:lnTo>
                  <a:pt x="109538" y="364331"/>
                </a:lnTo>
                <a:lnTo>
                  <a:pt x="173832" y="371475"/>
                </a:lnTo>
                <a:lnTo>
                  <a:pt x="216694" y="357187"/>
                </a:lnTo>
                <a:lnTo>
                  <a:pt x="242888" y="385762"/>
                </a:lnTo>
                <a:lnTo>
                  <a:pt x="295275" y="354806"/>
                </a:lnTo>
                <a:lnTo>
                  <a:pt x="330994" y="342900"/>
                </a:lnTo>
                <a:lnTo>
                  <a:pt x="428625" y="376237"/>
                </a:lnTo>
                <a:lnTo>
                  <a:pt x="502444" y="392906"/>
                </a:lnTo>
                <a:lnTo>
                  <a:pt x="585788" y="419100"/>
                </a:lnTo>
                <a:lnTo>
                  <a:pt x="647700" y="457200"/>
                </a:lnTo>
                <a:lnTo>
                  <a:pt x="711994" y="516731"/>
                </a:lnTo>
                <a:lnTo>
                  <a:pt x="721519" y="540543"/>
                </a:lnTo>
                <a:lnTo>
                  <a:pt x="650082" y="581025"/>
                </a:lnTo>
                <a:lnTo>
                  <a:pt x="611982" y="645318"/>
                </a:lnTo>
                <a:lnTo>
                  <a:pt x="578644" y="683418"/>
                </a:lnTo>
                <a:lnTo>
                  <a:pt x="526257" y="700087"/>
                </a:lnTo>
                <a:lnTo>
                  <a:pt x="478632" y="697706"/>
                </a:lnTo>
                <a:lnTo>
                  <a:pt x="411957" y="688181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4514850" y="1814513"/>
            <a:ext cx="211931" cy="431006"/>
          </a:xfrm>
          <a:custGeom>
            <a:avLst/>
            <a:gdLst>
              <a:gd name="connsiteX0" fmla="*/ 185738 w 211931"/>
              <a:gd name="connsiteY0" fmla="*/ 0 h 431006"/>
              <a:gd name="connsiteX1" fmla="*/ 107156 w 211931"/>
              <a:gd name="connsiteY1" fmla="*/ 69056 h 431006"/>
              <a:gd name="connsiteX2" fmla="*/ 38100 w 211931"/>
              <a:gd name="connsiteY2" fmla="*/ 114300 h 431006"/>
              <a:gd name="connsiteX3" fmla="*/ 7144 w 211931"/>
              <a:gd name="connsiteY3" fmla="*/ 176212 h 431006"/>
              <a:gd name="connsiteX4" fmla="*/ 0 w 211931"/>
              <a:gd name="connsiteY4" fmla="*/ 254793 h 431006"/>
              <a:gd name="connsiteX5" fmla="*/ 21431 w 211931"/>
              <a:gd name="connsiteY5" fmla="*/ 347662 h 431006"/>
              <a:gd name="connsiteX6" fmla="*/ 88106 w 211931"/>
              <a:gd name="connsiteY6" fmla="*/ 416718 h 431006"/>
              <a:gd name="connsiteX7" fmla="*/ 150019 w 211931"/>
              <a:gd name="connsiteY7" fmla="*/ 431006 h 431006"/>
              <a:gd name="connsiteX8" fmla="*/ 211931 w 211931"/>
              <a:gd name="connsiteY8" fmla="*/ 416718 h 431006"/>
              <a:gd name="connsiteX9" fmla="*/ 133350 w 211931"/>
              <a:gd name="connsiteY9" fmla="*/ 381000 h 431006"/>
              <a:gd name="connsiteX10" fmla="*/ 83344 w 211931"/>
              <a:gd name="connsiteY10" fmla="*/ 350043 h 431006"/>
              <a:gd name="connsiteX11" fmla="*/ 61913 w 211931"/>
              <a:gd name="connsiteY11" fmla="*/ 321468 h 431006"/>
              <a:gd name="connsiteX12" fmla="*/ 83344 w 211931"/>
              <a:gd name="connsiteY12" fmla="*/ 238125 h 431006"/>
              <a:gd name="connsiteX13" fmla="*/ 104775 w 211931"/>
              <a:gd name="connsiteY13" fmla="*/ 192881 h 431006"/>
              <a:gd name="connsiteX14" fmla="*/ 140494 w 211931"/>
              <a:gd name="connsiteY14" fmla="*/ 126206 h 431006"/>
              <a:gd name="connsiteX15" fmla="*/ 159544 w 211931"/>
              <a:gd name="connsiteY15" fmla="*/ 66675 h 431006"/>
              <a:gd name="connsiteX16" fmla="*/ 185738 w 211931"/>
              <a:gd name="connsiteY16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931" h="431006">
                <a:moveTo>
                  <a:pt x="185738" y="0"/>
                </a:moveTo>
                <a:lnTo>
                  <a:pt x="107156" y="69056"/>
                </a:lnTo>
                <a:lnTo>
                  <a:pt x="38100" y="114300"/>
                </a:lnTo>
                <a:lnTo>
                  <a:pt x="7144" y="176212"/>
                </a:lnTo>
                <a:lnTo>
                  <a:pt x="0" y="254793"/>
                </a:lnTo>
                <a:lnTo>
                  <a:pt x="21431" y="347662"/>
                </a:lnTo>
                <a:lnTo>
                  <a:pt x="88106" y="416718"/>
                </a:lnTo>
                <a:lnTo>
                  <a:pt x="150019" y="431006"/>
                </a:lnTo>
                <a:lnTo>
                  <a:pt x="211931" y="416718"/>
                </a:lnTo>
                <a:lnTo>
                  <a:pt x="133350" y="381000"/>
                </a:lnTo>
                <a:lnTo>
                  <a:pt x="83344" y="350043"/>
                </a:lnTo>
                <a:lnTo>
                  <a:pt x="61913" y="321468"/>
                </a:lnTo>
                <a:lnTo>
                  <a:pt x="83344" y="238125"/>
                </a:lnTo>
                <a:lnTo>
                  <a:pt x="104775" y="192881"/>
                </a:lnTo>
                <a:lnTo>
                  <a:pt x="140494" y="126206"/>
                </a:lnTo>
                <a:lnTo>
                  <a:pt x="159544" y="66675"/>
                </a:lnTo>
                <a:lnTo>
                  <a:pt x="185738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4845844" y="2057401"/>
            <a:ext cx="614362" cy="247650"/>
          </a:xfrm>
          <a:custGeom>
            <a:avLst/>
            <a:gdLst>
              <a:gd name="connsiteX0" fmla="*/ 676275 w 676275"/>
              <a:gd name="connsiteY0" fmla="*/ 0 h 304800"/>
              <a:gd name="connsiteX1" fmla="*/ 635794 w 676275"/>
              <a:gd name="connsiteY1" fmla="*/ 42863 h 304800"/>
              <a:gd name="connsiteX2" fmla="*/ 597694 w 676275"/>
              <a:gd name="connsiteY2" fmla="*/ 57150 h 304800"/>
              <a:gd name="connsiteX3" fmla="*/ 550069 w 676275"/>
              <a:gd name="connsiteY3" fmla="*/ 59531 h 304800"/>
              <a:gd name="connsiteX4" fmla="*/ 542925 w 676275"/>
              <a:gd name="connsiteY4" fmla="*/ 119063 h 304800"/>
              <a:gd name="connsiteX5" fmla="*/ 509587 w 676275"/>
              <a:gd name="connsiteY5" fmla="*/ 150019 h 304800"/>
              <a:gd name="connsiteX6" fmla="*/ 478631 w 676275"/>
              <a:gd name="connsiteY6" fmla="*/ 173831 h 304800"/>
              <a:gd name="connsiteX7" fmla="*/ 428625 w 676275"/>
              <a:gd name="connsiteY7" fmla="*/ 219075 h 304800"/>
              <a:gd name="connsiteX8" fmla="*/ 359569 w 676275"/>
              <a:gd name="connsiteY8" fmla="*/ 240506 h 304800"/>
              <a:gd name="connsiteX9" fmla="*/ 259556 w 676275"/>
              <a:gd name="connsiteY9" fmla="*/ 264319 h 304800"/>
              <a:gd name="connsiteX10" fmla="*/ 183356 w 676275"/>
              <a:gd name="connsiteY10" fmla="*/ 271463 h 304800"/>
              <a:gd name="connsiteX11" fmla="*/ 100012 w 676275"/>
              <a:gd name="connsiteY11" fmla="*/ 276225 h 304800"/>
              <a:gd name="connsiteX12" fmla="*/ 0 w 676275"/>
              <a:gd name="connsiteY12" fmla="*/ 252413 h 304800"/>
              <a:gd name="connsiteX13" fmla="*/ 30956 w 676275"/>
              <a:gd name="connsiteY13" fmla="*/ 278606 h 304800"/>
              <a:gd name="connsiteX14" fmla="*/ 159544 w 676275"/>
              <a:gd name="connsiteY14" fmla="*/ 304800 h 304800"/>
              <a:gd name="connsiteX15" fmla="*/ 278606 w 676275"/>
              <a:gd name="connsiteY15" fmla="*/ 292894 h 304800"/>
              <a:gd name="connsiteX16" fmla="*/ 397669 w 676275"/>
              <a:gd name="connsiteY16" fmla="*/ 264319 h 304800"/>
              <a:gd name="connsiteX17" fmla="*/ 481012 w 676275"/>
              <a:gd name="connsiteY17" fmla="*/ 228600 h 304800"/>
              <a:gd name="connsiteX18" fmla="*/ 557212 w 676275"/>
              <a:gd name="connsiteY18" fmla="*/ 152400 h 304800"/>
              <a:gd name="connsiteX19" fmla="*/ 592931 w 676275"/>
              <a:gd name="connsiteY19" fmla="*/ 102394 h 304800"/>
              <a:gd name="connsiteX20" fmla="*/ 609600 w 676275"/>
              <a:gd name="connsiteY20" fmla="*/ 69056 h 304800"/>
              <a:gd name="connsiteX21" fmla="*/ 614362 w 676275"/>
              <a:gd name="connsiteY21" fmla="*/ 61913 h 304800"/>
              <a:gd name="connsiteX0" fmla="*/ 635794 w 635794"/>
              <a:gd name="connsiteY0" fmla="*/ 0 h 261937"/>
              <a:gd name="connsiteX1" fmla="*/ 597694 w 635794"/>
              <a:gd name="connsiteY1" fmla="*/ 14287 h 261937"/>
              <a:gd name="connsiteX2" fmla="*/ 550069 w 635794"/>
              <a:gd name="connsiteY2" fmla="*/ 16668 h 261937"/>
              <a:gd name="connsiteX3" fmla="*/ 542925 w 635794"/>
              <a:gd name="connsiteY3" fmla="*/ 76200 h 261937"/>
              <a:gd name="connsiteX4" fmla="*/ 509587 w 635794"/>
              <a:gd name="connsiteY4" fmla="*/ 107156 h 261937"/>
              <a:gd name="connsiteX5" fmla="*/ 478631 w 635794"/>
              <a:gd name="connsiteY5" fmla="*/ 130968 h 261937"/>
              <a:gd name="connsiteX6" fmla="*/ 428625 w 635794"/>
              <a:gd name="connsiteY6" fmla="*/ 176212 h 261937"/>
              <a:gd name="connsiteX7" fmla="*/ 359569 w 635794"/>
              <a:gd name="connsiteY7" fmla="*/ 197643 h 261937"/>
              <a:gd name="connsiteX8" fmla="*/ 259556 w 635794"/>
              <a:gd name="connsiteY8" fmla="*/ 221456 h 261937"/>
              <a:gd name="connsiteX9" fmla="*/ 183356 w 635794"/>
              <a:gd name="connsiteY9" fmla="*/ 228600 h 261937"/>
              <a:gd name="connsiteX10" fmla="*/ 100012 w 635794"/>
              <a:gd name="connsiteY10" fmla="*/ 233362 h 261937"/>
              <a:gd name="connsiteX11" fmla="*/ 0 w 635794"/>
              <a:gd name="connsiteY11" fmla="*/ 209550 h 261937"/>
              <a:gd name="connsiteX12" fmla="*/ 30956 w 635794"/>
              <a:gd name="connsiteY12" fmla="*/ 235743 h 261937"/>
              <a:gd name="connsiteX13" fmla="*/ 159544 w 635794"/>
              <a:gd name="connsiteY13" fmla="*/ 261937 h 261937"/>
              <a:gd name="connsiteX14" fmla="*/ 278606 w 635794"/>
              <a:gd name="connsiteY14" fmla="*/ 250031 h 261937"/>
              <a:gd name="connsiteX15" fmla="*/ 397669 w 635794"/>
              <a:gd name="connsiteY15" fmla="*/ 221456 h 261937"/>
              <a:gd name="connsiteX16" fmla="*/ 481012 w 635794"/>
              <a:gd name="connsiteY16" fmla="*/ 185737 h 261937"/>
              <a:gd name="connsiteX17" fmla="*/ 557212 w 635794"/>
              <a:gd name="connsiteY17" fmla="*/ 109537 h 261937"/>
              <a:gd name="connsiteX18" fmla="*/ 592931 w 635794"/>
              <a:gd name="connsiteY18" fmla="*/ 59531 h 261937"/>
              <a:gd name="connsiteX19" fmla="*/ 609600 w 635794"/>
              <a:gd name="connsiteY19" fmla="*/ 26193 h 261937"/>
              <a:gd name="connsiteX20" fmla="*/ 614362 w 635794"/>
              <a:gd name="connsiteY20" fmla="*/ 19050 h 261937"/>
              <a:gd name="connsiteX0" fmla="*/ 597694 w 614362"/>
              <a:gd name="connsiteY0" fmla="*/ 0 h 247650"/>
              <a:gd name="connsiteX1" fmla="*/ 550069 w 614362"/>
              <a:gd name="connsiteY1" fmla="*/ 2381 h 247650"/>
              <a:gd name="connsiteX2" fmla="*/ 542925 w 614362"/>
              <a:gd name="connsiteY2" fmla="*/ 61913 h 247650"/>
              <a:gd name="connsiteX3" fmla="*/ 509587 w 614362"/>
              <a:gd name="connsiteY3" fmla="*/ 92869 h 247650"/>
              <a:gd name="connsiteX4" fmla="*/ 478631 w 614362"/>
              <a:gd name="connsiteY4" fmla="*/ 116681 h 247650"/>
              <a:gd name="connsiteX5" fmla="*/ 428625 w 614362"/>
              <a:gd name="connsiteY5" fmla="*/ 161925 h 247650"/>
              <a:gd name="connsiteX6" fmla="*/ 359569 w 614362"/>
              <a:gd name="connsiteY6" fmla="*/ 183356 h 247650"/>
              <a:gd name="connsiteX7" fmla="*/ 259556 w 614362"/>
              <a:gd name="connsiteY7" fmla="*/ 207169 h 247650"/>
              <a:gd name="connsiteX8" fmla="*/ 183356 w 614362"/>
              <a:gd name="connsiteY8" fmla="*/ 214313 h 247650"/>
              <a:gd name="connsiteX9" fmla="*/ 100012 w 614362"/>
              <a:gd name="connsiteY9" fmla="*/ 219075 h 247650"/>
              <a:gd name="connsiteX10" fmla="*/ 0 w 614362"/>
              <a:gd name="connsiteY10" fmla="*/ 195263 h 247650"/>
              <a:gd name="connsiteX11" fmla="*/ 30956 w 614362"/>
              <a:gd name="connsiteY11" fmla="*/ 221456 h 247650"/>
              <a:gd name="connsiteX12" fmla="*/ 159544 w 614362"/>
              <a:gd name="connsiteY12" fmla="*/ 247650 h 247650"/>
              <a:gd name="connsiteX13" fmla="*/ 278606 w 614362"/>
              <a:gd name="connsiteY13" fmla="*/ 235744 h 247650"/>
              <a:gd name="connsiteX14" fmla="*/ 397669 w 614362"/>
              <a:gd name="connsiteY14" fmla="*/ 207169 h 247650"/>
              <a:gd name="connsiteX15" fmla="*/ 481012 w 614362"/>
              <a:gd name="connsiteY15" fmla="*/ 171450 h 247650"/>
              <a:gd name="connsiteX16" fmla="*/ 557212 w 614362"/>
              <a:gd name="connsiteY16" fmla="*/ 95250 h 247650"/>
              <a:gd name="connsiteX17" fmla="*/ 592931 w 614362"/>
              <a:gd name="connsiteY17" fmla="*/ 45244 h 247650"/>
              <a:gd name="connsiteX18" fmla="*/ 609600 w 614362"/>
              <a:gd name="connsiteY18" fmla="*/ 11906 h 247650"/>
              <a:gd name="connsiteX19" fmla="*/ 614362 w 614362"/>
              <a:gd name="connsiteY19" fmla="*/ 4763 h 247650"/>
              <a:gd name="connsiteX0" fmla="*/ 597694 w 614362"/>
              <a:gd name="connsiteY0" fmla="*/ 0 h 247650"/>
              <a:gd name="connsiteX1" fmla="*/ 550069 w 614362"/>
              <a:gd name="connsiteY1" fmla="*/ 2381 h 247650"/>
              <a:gd name="connsiteX2" fmla="*/ 542925 w 614362"/>
              <a:gd name="connsiteY2" fmla="*/ 61913 h 247650"/>
              <a:gd name="connsiteX3" fmla="*/ 509587 w 614362"/>
              <a:gd name="connsiteY3" fmla="*/ 92869 h 247650"/>
              <a:gd name="connsiteX4" fmla="*/ 478631 w 614362"/>
              <a:gd name="connsiteY4" fmla="*/ 116681 h 247650"/>
              <a:gd name="connsiteX5" fmla="*/ 428625 w 614362"/>
              <a:gd name="connsiteY5" fmla="*/ 161925 h 247650"/>
              <a:gd name="connsiteX6" fmla="*/ 359569 w 614362"/>
              <a:gd name="connsiteY6" fmla="*/ 183356 h 247650"/>
              <a:gd name="connsiteX7" fmla="*/ 259556 w 614362"/>
              <a:gd name="connsiteY7" fmla="*/ 207169 h 247650"/>
              <a:gd name="connsiteX8" fmla="*/ 183356 w 614362"/>
              <a:gd name="connsiteY8" fmla="*/ 214313 h 247650"/>
              <a:gd name="connsiteX9" fmla="*/ 100012 w 614362"/>
              <a:gd name="connsiteY9" fmla="*/ 219075 h 247650"/>
              <a:gd name="connsiteX10" fmla="*/ 0 w 614362"/>
              <a:gd name="connsiteY10" fmla="*/ 195263 h 247650"/>
              <a:gd name="connsiteX11" fmla="*/ 30956 w 614362"/>
              <a:gd name="connsiteY11" fmla="*/ 221456 h 247650"/>
              <a:gd name="connsiteX12" fmla="*/ 159544 w 614362"/>
              <a:gd name="connsiteY12" fmla="*/ 247650 h 247650"/>
              <a:gd name="connsiteX13" fmla="*/ 278606 w 614362"/>
              <a:gd name="connsiteY13" fmla="*/ 235744 h 247650"/>
              <a:gd name="connsiteX14" fmla="*/ 397669 w 614362"/>
              <a:gd name="connsiteY14" fmla="*/ 207169 h 247650"/>
              <a:gd name="connsiteX15" fmla="*/ 481012 w 614362"/>
              <a:gd name="connsiteY15" fmla="*/ 171450 h 247650"/>
              <a:gd name="connsiteX16" fmla="*/ 557212 w 614362"/>
              <a:gd name="connsiteY16" fmla="*/ 95250 h 247650"/>
              <a:gd name="connsiteX17" fmla="*/ 592931 w 614362"/>
              <a:gd name="connsiteY17" fmla="*/ 45244 h 247650"/>
              <a:gd name="connsiteX18" fmla="*/ 609600 w 614362"/>
              <a:gd name="connsiteY18" fmla="*/ 11906 h 247650"/>
              <a:gd name="connsiteX19" fmla="*/ 614362 w 614362"/>
              <a:gd name="connsiteY19" fmla="*/ 4763 h 247650"/>
              <a:gd name="connsiteX20" fmla="*/ 597694 w 614362"/>
              <a:gd name="connsiteY20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4362" h="247650">
                <a:moveTo>
                  <a:pt x="597694" y="0"/>
                </a:moveTo>
                <a:lnTo>
                  <a:pt x="550069" y="2381"/>
                </a:lnTo>
                <a:lnTo>
                  <a:pt x="542925" y="61913"/>
                </a:lnTo>
                <a:lnTo>
                  <a:pt x="509587" y="92869"/>
                </a:lnTo>
                <a:lnTo>
                  <a:pt x="478631" y="116681"/>
                </a:lnTo>
                <a:lnTo>
                  <a:pt x="428625" y="161925"/>
                </a:lnTo>
                <a:lnTo>
                  <a:pt x="359569" y="183356"/>
                </a:lnTo>
                <a:lnTo>
                  <a:pt x="259556" y="207169"/>
                </a:lnTo>
                <a:lnTo>
                  <a:pt x="183356" y="214313"/>
                </a:lnTo>
                <a:lnTo>
                  <a:pt x="100012" y="219075"/>
                </a:lnTo>
                <a:lnTo>
                  <a:pt x="0" y="195263"/>
                </a:lnTo>
                <a:lnTo>
                  <a:pt x="30956" y="221456"/>
                </a:lnTo>
                <a:lnTo>
                  <a:pt x="159544" y="247650"/>
                </a:lnTo>
                <a:lnTo>
                  <a:pt x="278606" y="235744"/>
                </a:lnTo>
                <a:lnTo>
                  <a:pt x="397669" y="207169"/>
                </a:lnTo>
                <a:lnTo>
                  <a:pt x="481012" y="171450"/>
                </a:lnTo>
                <a:lnTo>
                  <a:pt x="557212" y="95250"/>
                </a:lnTo>
                <a:lnTo>
                  <a:pt x="592931" y="45244"/>
                </a:lnTo>
                <a:lnTo>
                  <a:pt x="609600" y="11906"/>
                </a:lnTo>
                <a:lnTo>
                  <a:pt x="614362" y="4763"/>
                </a:lnTo>
                <a:lnTo>
                  <a:pt x="597694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5407819" y="1833563"/>
            <a:ext cx="314325" cy="314325"/>
          </a:xfrm>
          <a:custGeom>
            <a:avLst/>
            <a:gdLst>
              <a:gd name="connsiteX0" fmla="*/ 0 w 314325"/>
              <a:gd name="connsiteY0" fmla="*/ 14287 h 314325"/>
              <a:gd name="connsiteX1" fmla="*/ 54769 w 314325"/>
              <a:gd name="connsiteY1" fmla="*/ 0 h 314325"/>
              <a:gd name="connsiteX2" fmla="*/ 100012 w 314325"/>
              <a:gd name="connsiteY2" fmla="*/ 19050 h 314325"/>
              <a:gd name="connsiteX3" fmla="*/ 123825 w 314325"/>
              <a:gd name="connsiteY3" fmla="*/ 52387 h 314325"/>
              <a:gd name="connsiteX4" fmla="*/ 152400 w 314325"/>
              <a:gd name="connsiteY4" fmla="*/ 71437 h 314325"/>
              <a:gd name="connsiteX5" fmla="*/ 233362 w 314325"/>
              <a:gd name="connsiteY5" fmla="*/ 102393 h 314325"/>
              <a:gd name="connsiteX6" fmla="*/ 276225 w 314325"/>
              <a:gd name="connsiteY6" fmla="*/ 130968 h 314325"/>
              <a:gd name="connsiteX7" fmla="*/ 314325 w 314325"/>
              <a:gd name="connsiteY7" fmla="*/ 183356 h 314325"/>
              <a:gd name="connsiteX8" fmla="*/ 311944 w 314325"/>
              <a:gd name="connsiteY8" fmla="*/ 214312 h 314325"/>
              <a:gd name="connsiteX9" fmla="*/ 259556 w 314325"/>
              <a:gd name="connsiteY9" fmla="*/ 247650 h 314325"/>
              <a:gd name="connsiteX10" fmla="*/ 230981 w 314325"/>
              <a:gd name="connsiteY10" fmla="*/ 297656 h 314325"/>
              <a:gd name="connsiteX11" fmla="*/ 171450 w 314325"/>
              <a:gd name="connsiteY11" fmla="*/ 314325 h 314325"/>
              <a:gd name="connsiteX12" fmla="*/ 121444 w 314325"/>
              <a:gd name="connsiteY12" fmla="*/ 278606 h 314325"/>
              <a:gd name="connsiteX13" fmla="*/ 104775 w 314325"/>
              <a:gd name="connsiteY13" fmla="*/ 235743 h 314325"/>
              <a:gd name="connsiteX14" fmla="*/ 114300 w 314325"/>
              <a:gd name="connsiteY14" fmla="*/ 202406 h 314325"/>
              <a:gd name="connsiteX15" fmla="*/ 114300 w 314325"/>
              <a:gd name="connsiteY15" fmla="*/ 202406 h 314325"/>
              <a:gd name="connsiteX16" fmla="*/ 85725 w 314325"/>
              <a:gd name="connsiteY16" fmla="*/ 209550 h 314325"/>
              <a:gd name="connsiteX17" fmla="*/ 57150 w 314325"/>
              <a:gd name="connsiteY17" fmla="*/ 214312 h 314325"/>
              <a:gd name="connsiteX18" fmla="*/ 92869 w 314325"/>
              <a:gd name="connsiteY18" fmla="*/ 173831 h 314325"/>
              <a:gd name="connsiteX19" fmla="*/ 104775 w 314325"/>
              <a:gd name="connsiteY19" fmla="*/ 161925 h 314325"/>
              <a:gd name="connsiteX20" fmla="*/ 152400 w 314325"/>
              <a:gd name="connsiteY20" fmla="*/ 192881 h 314325"/>
              <a:gd name="connsiteX21" fmla="*/ 178594 w 314325"/>
              <a:gd name="connsiteY21" fmla="*/ 223837 h 314325"/>
              <a:gd name="connsiteX22" fmla="*/ 197644 w 314325"/>
              <a:gd name="connsiteY22" fmla="*/ 207168 h 314325"/>
              <a:gd name="connsiteX23" fmla="*/ 219075 w 314325"/>
              <a:gd name="connsiteY23" fmla="*/ 164306 h 314325"/>
              <a:gd name="connsiteX24" fmla="*/ 216694 w 314325"/>
              <a:gd name="connsiteY24" fmla="*/ 140493 h 314325"/>
              <a:gd name="connsiteX25" fmla="*/ 188119 w 314325"/>
              <a:gd name="connsiteY25" fmla="*/ 130968 h 314325"/>
              <a:gd name="connsiteX26" fmla="*/ 154781 w 314325"/>
              <a:gd name="connsiteY26" fmla="*/ 104775 h 314325"/>
              <a:gd name="connsiteX27" fmla="*/ 90487 w 314325"/>
              <a:gd name="connsiteY27" fmla="*/ 76200 h 314325"/>
              <a:gd name="connsiteX28" fmla="*/ 47625 w 314325"/>
              <a:gd name="connsiteY28" fmla="*/ 50006 h 314325"/>
              <a:gd name="connsiteX29" fmla="*/ 0 w 314325"/>
              <a:gd name="connsiteY29" fmla="*/ 14287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325" h="314325">
                <a:moveTo>
                  <a:pt x="0" y="14287"/>
                </a:moveTo>
                <a:lnTo>
                  <a:pt x="54769" y="0"/>
                </a:lnTo>
                <a:lnTo>
                  <a:pt x="100012" y="19050"/>
                </a:lnTo>
                <a:lnTo>
                  <a:pt x="123825" y="52387"/>
                </a:lnTo>
                <a:lnTo>
                  <a:pt x="152400" y="71437"/>
                </a:lnTo>
                <a:lnTo>
                  <a:pt x="233362" y="102393"/>
                </a:lnTo>
                <a:lnTo>
                  <a:pt x="276225" y="130968"/>
                </a:lnTo>
                <a:lnTo>
                  <a:pt x="314325" y="183356"/>
                </a:lnTo>
                <a:lnTo>
                  <a:pt x="311944" y="214312"/>
                </a:lnTo>
                <a:lnTo>
                  <a:pt x="259556" y="247650"/>
                </a:lnTo>
                <a:lnTo>
                  <a:pt x="230981" y="297656"/>
                </a:lnTo>
                <a:lnTo>
                  <a:pt x="171450" y="314325"/>
                </a:lnTo>
                <a:lnTo>
                  <a:pt x="121444" y="278606"/>
                </a:lnTo>
                <a:lnTo>
                  <a:pt x="104775" y="235743"/>
                </a:lnTo>
                <a:lnTo>
                  <a:pt x="114300" y="202406"/>
                </a:lnTo>
                <a:lnTo>
                  <a:pt x="114300" y="202406"/>
                </a:lnTo>
                <a:lnTo>
                  <a:pt x="85725" y="209550"/>
                </a:lnTo>
                <a:lnTo>
                  <a:pt x="57150" y="214312"/>
                </a:lnTo>
                <a:lnTo>
                  <a:pt x="92869" y="173831"/>
                </a:lnTo>
                <a:lnTo>
                  <a:pt x="104775" y="161925"/>
                </a:lnTo>
                <a:lnTo>
                  <a:pt x="152400" y="192881"/>
                </a:lnTo>
                <a:lnTo>
                  <a:pt x="178594" y="223837"/>
                </a:lnTo>
                <a:lnTo>
                  <a:pt x="197644" y="207168"/>
                </a:lnTo>
                <a:lnTo>
                  <a:pt x="219075" y="164306"/>
                </a:lnTo>
                <a:lnTo>
                  <a:pt x="216694" y="140493"/>
                </a:lnTo>
                <a:lnTo>
                  <a:pt x="188119" y="130968"/>
                </a:lnTo>
                <a:lnTo>
                  <a:pt x="154781" y="104775"/>
                </a:lnTo>
                <a:lnTo>
                  <a:pt x="90487" y="76200"/>
                </a:lnTo>
                <a:lnTo>
                  <a:pt x="47625" y="50006"/>
                </a:lnTo>
                <a:lnTo>
                  <a:pt x="0" y="14287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5529263" y="1966913"/>
            <a:ext cx="1152525" cy="642937"/>
          </a:xfrm>
          <a:custGeom>
            <a:avLst/>
            <a:gdLst>
              <a:gd name="connsiteX0" fmla="*/ 1152525 w 1152525"/>
              <a:gd name="connsiteY0" fmla="*/ 14287 h 642937"/>
              <a:gd name="connsiteX1" fmla="*/ 1135856 w 1152525"/>
              <a:gd name="connsiteY1" fmla="*/ 61912 h 642937"/>
              <a:gd name="connsiteX2" fmla="*/ 1066800 w 1152525"/>
              <a:gd name="connsiteY2" fmla="*/ 97631 h 642937"/>
              <a:gd name="connsiteX3" fmla="*/ 1012031 w 1152525"/>
              <a:gd name="connsiteY3" fmla="*/ 138112 h 642937"/>
              <a:gd name="connsiteX4" fmla="*/ 952500 w 1152525"/>
              <a:gd name="connsiteY4" fmla="*/ 183356 h 642937"/>
              <a:gd name="connsiteX5" fmla="*/ 895350 w 1152525"/>
              <a:gd name="connsiteY5" fmla="*/ 230981 h 642937"/>
              <a:gd name="connsiteX6" fmla="*/ 816768 w 1152525"/>
              <a:gd name="connsiteY6" fmla="*/ 252412 h 642937"/>
              <a:gd name="connsiteX7" fmla="*/ 762000 w 1152525"/>
              <a:gd name="connsiteY7" fmla="*/ 257175 h 642937"/>
              <a:gd name="connsiteX8" fmla="*/ 731043 w 1152525"/>
              <a:gd name="connsiteY8" fmla="*/ 257175 h 642937"/>
              <a:gd name="connsiteX9" fmla="*/ 704850 w 1152525"/>
              <a:gd name="connsiteY9" fmla="*/ 238125 h 642937"/>
              <a:gd name="connsiteX10" fmla="*/ 666750 w 1152525"/>
              <a:gd name="connsiteY10" fmla="*/ 204787 h 642937"/>
              <a:gd name="connsiteX11" fmla="*/ 664368 w 1152525"/>
              <a:gd name="connsiteY11" fmla="*/ 183356 h 642937"/>
              <a:gd name="connsiteX12" fmla="*/ 628650 w 1152525"/>
              <a:gd name="connsiteY12" fmla="*/ 216693 h 642937"/>
              <a:gd name="connsiteX13" fmla="*/ 609600 w 1152525"/>
              <a:gd name="connsiteY13" fmla="*/ 271462 h 642937"/>
              <a:gd name="connsiteX14" fmla="*/ 588168 w 1152525"/>
              <a:gd name="connsiteY14" fmla="*/ 319087 h 642937"/>
              <a:gd name="connsiteX15" fmla="*/ 535781 w 1152525"/>
              <a:gd name="connsiteY15" fmla="*/ 342900 h 642937"/>
              <a:gd name="connsiteX16" fmla="*/ 466725 w 1152525"/>
              <a:gd name="connsiteY16" fmla="*/ 383381 h 642937"/>
              <a:gd name="connsiteX17" fmla="*/ 497681 w 1152525"/>
              <a:gd name="connsiteY17" fmla="*/ 411956 h 642937"/>
              <a:gd name="connsiteX18" fmla="*/ 485775 w 1152525"/>
              <a:gd name="connsiteY18" fmla="*/ 442912 h 642937"/>
              <a:gd name="connsiteX19" fmla="*/ 469106 w 1152525"/>
              <a:gd name="connsiteY19" fmla="*/ 485775 h 642937"/>
              <a:gd name="connsiteX20" fmla="*/ 476250 w 1152525"/>
              <a:gd name="connsiteY20" fmla="*/ 514350 h 642937"/>
              <a:gd name="connsiteX21" fmla="*/ 452437 w 1152525"/>
              <a:gd name="connsiteY21" fmla="*/ 535781 h 642937"/>
              <a:gd name="connsiteX22" fmla="*/ 461962 w 1152525"/>
              <a:gd name="connsiteY22" fmla="*/ 595312 h 642937"/>
              <a:gd name="connsiteX23" fmla="*/ 407193 w 1152525"/>
              <a:gd name="connsiteY23" fmla="*/ 631031 h 642937"/>
              <a:gd name="connsiteX24" fmla="*/ 345281 w 1152525"/>
              <a:gd name="connsiteY24" fmla="*/ 642937 h 642937"/>
              <a:gd name="connsiteX25" fmla="*/ 276225 w 1152525"/>
              <a:gd name="connsiteY25" fmla="*/ 621506 h 642937"/>
              <a:gd name="connsiteX26" fmla="*/ 233362 w 1152525"/>
              <a:gd name="connsiteY26" fmla="*/ 588168 h 642937"/>
              <a:gd name="connsiteX27" fmla="*/ 200025 w 1152525"/>
              <a:gd name="connsiteY27" fmla="*/ 547687 h 642937"/>
              <a:gd name="connsiteX28" fmla="*/ 192881 w 1152525"/>
              <a:gd name="connsiteY28" fmla="*/ 511968 h 642937"/>
              <a:gd name="connsiteX29" fmla="*/ 230981 w 1152525"/>
              <a:gd name="connsiteY29" fmla="*/ 483393 h 642937"/>
              <a:gd name="connsiteX30" fmla="*/ 245268 w 1152525"/>
              <a:gd name="connsiteY30" fmla="*/ 481012 h 642937"/>
              <a:gd name="connsiteX31" fmla="*/ 223837 w 1152525"/>
              <a:gd name="connsiteY31" fmla="*/ 454818 h 642937"/>
              <a:gd name="connsiteX32" fmla="*/ 152400 w 1152525"/>
              <a:gd name="connsiteY32" fmla="*/ 490537 h 642937"/>
              <a:gd name="connsiteX33" fmla="*/ 71437 w 1152525"/>
              <a:gd name="connsiteY33" fmla="*/ 509587 h 642937"/>
              <a:gd name="connsiteX34" fmla="*/ 38100 w 1152525"/>
              <a:gd name="connsiteY34" fmla="*/ 485775 h 642937"/>
              <a:gd name="connsiteX35" fmla="*/ 0 w 1152525"/>
              <a:gd name="connsiteY35" fmla="*/ 416718 h 642937"/>
              <a:gd name="connsiteX36" fmla="*/ 14287 w 1152525"/>
              <a:gd name="connsiteY36" fmla="*/ 338137 h 642937"/>
              <a:gd name="connsiteX37" fmla="*/ 50006 w 1152525"/>
              <a:gd name="connsiteY37" fmla="*/ 288131 h 642937"/>
              <a:gd name="connsiteX38" fmla="*/ 133350 w 1152525"/>
              <a:gd name="connsiteY38" fmla="*/ 276225 h 642937"/>
              <a:gd name="connsiteX39" fmla="*/ 183356 w 1152525"/>
              <a:gd name="connsiteY39" fmla="*/ 300037 h 642937"/>
              <a:gd name="connsiteX40" fmla="*/ 223837 w 1152525"/>
              <a:gd name="connsiteY40" fmla="*/ 330993 h 642937"/>
              <a:gd name="connsiteX41" fmla="*/ 247650 w 1152525"/>
              <a:gd name="connsiteY41" fmla="*/ 316706 h 642937"/>
              <a:gd name="connsiteX42" fmla="*/ 221456 w 1152525"/>
              <a:gd name="connsiteY42" fmla="*/ 283368 h 642937"/>
              <a:gd name="connsiteX43" fmla="*/ 214312 w 1152525"/>
              <a:gd name="connsiteY43" fmla="*/ 257175 h 642937"/>
              <a:gd name="connsiteX44" fmla="*/ 226218 w 1152525"/>
              <a:gd name="connsiteY44" fmla="*/ 240506 h 642937"/>
              <a:gd name="connsiteX45" fmla="*/ 288131 w 1152525"/>
              <a:gd name="connsiteY45" fmla="*/ 219075 h 642937"/>
              <a:gd name="connsiteX46" fmla="*/ 302418 w 1152525"/>
              <a:gd name="connsiteY46" fmla="*/ 192881 h 642937"/>
              <a:gd name="connsiteX47" fmla="*/ 302418 w 1152525"/>
              <a:gd name="connsiteY47" fmla="*/ 154781 h 642937"/>
              <a:gd name="connsiteX48" fmla="*/ 335756 w 1152525"/>
              <a:gd name="connsiteY48" fmla="*/ 128587 h 642937"/>
              <a:gd name="connsiteX49" fmla="*/ 364331 w 1152525"/>
              <a:gd name="connsiteY49" fmla="*/ 100012 h 642937"/>
              <a:gd name="connsiteX50" fmla="*/ 395287 w 1152525"/>
              <a:gd name="connsiteY50" fmla="*/ 69056 h 642937"/>
              <a:gd name="connsiteX51" fmla="*/ 435768 w 1152525"/>
              <a:gd name="connsiteY51" fmla="*/ 45243 h 642937"/>
              <a:gd name="connsiteX52" fmla="*/ 511968 w 1152525"/>
              <a:gd name="connsiteY52" fmla="*/ 0 h 642937"/>
              <a:gd name="connsiteX53" fmla="*/ 457200 w 1152525"/>
              <a:gd name="connsiteY53" fmla="*/ 71437 h 642937"/>
              <a:gd name="connsiteX54" fmla="*/ 440531 w 1152525"/>
              <a:gd name="connsiteY54" fmla="*/ 133350 h 642937"/>
              <a:gd name="connsiteX55" fmla="*/ 428625 w 1152525"/>
              <a:gd name="connsiteY55" fmla="*/ 164306 h 642937"/>
              <a:gd name="connsiteX56" fmla="*/ 369093 w 1152525"/>
              <a:gd name="connsiteY56" fmla="*/ 197643 h 642937"/>
              <a:gd name="connsiteX57" fmla="*/ 350043 w 1152525"/>
              <a:gd name="connsiteY57" fmla="*/ 228600 h 642937"/>
              <a:gd name="connsiteX58" fmla="*/ 354806 w 1152525"/>
              <a:gd name="connsiteY58" fmla="*/ 259556 h 642937"/>
              <a:gd name="connsiteX59" fmla="*/ 409575 w 1152525"/>
              <a:gd name="connsiteY59" fmla="*/ 290512 h 642937"/>
              <a:gd name="connsiteX60" fmla="*/ 438150 w 1152525"/>
              <a:gd name="connsiteY60" fmla="*/ 302418 h 642937"/>
              <a:gd name="connsiteX61" fmla="*/ 492918 w 1152525"/>
              <a:gd name="connsiteY61" fmla="*/ 292893 h 642937"/>
              <a:gd name="connsiteX62" fmla="*/ 545306 w 1152525"/>
              <a:gd name="connsiteY62" fmla="*/ 254793 h 642937"/>
              <a:gd name="connsiteX63" fmla="*/ 566737 w 1152525"/>
              <a:gd name="connsiteY63" fmla="*/ 204787 h 642937"/>
              <a:gd name="connsiteX64" fmla="*/ 602456 w 1152525"/>
              <a:gd name="connsiteY64" fmla="*/ 176212 h 642937"/>
              <a:gd name="connsiteX65" fmla="*/ 631031 w 1152525"/>
              <a:gd name="connsiteY65" fmla="*/ 138112 h 642937"/>
              <a:gd name="connsiteX66" fmla="*/ 638175 w 1152525"/>
              <a:gd name="connsiteY66" fmla="*/ 80962 h 642937"/>
              <a:gd name="connsiteX67" fmla="*/ 638175 w 1152525"/>
              <a:gd name="connsiteY67" fmla="*/ 80962 h 642937"/>
              <a:gd name="connsiteX68" fmla="*/ 678656 w 1152525"/>
              <a:gd name="connsiteY68" fmla="*/ 57150 h 642937"/>
              <a:gd name="connsiteX69" fmla="*/ 685800 w 1152525"/>
              <a:gd name="connsiteY69" fmla="*/ 30956 h 642937"/>
              <a:gd name="connsiteX70" fmla="*/ 681037 w 1152525"/>
              <a:gd name="connsiteY70" fmla="*/ 23812 h 642937"/>
              <a:gd name="connsiteX71" fmla="*/ 735806 w 1152525"/>
              <a:gd name="connsiteY71" fmla="*/ 9525 h 642937"/>
              <a:gd name="connsiteX72" fmla="*/ 781050 w 1152525"/>
              <a:gd name="connsiteY72" fmla="*/ 2381 h 642937"/>
              <a:gd name="connsiteX73" fmla="*/ 816768 w 1152525"/>
              <a:gd name="connsiteY73" fmla="*/ 73818 h 642937"/>
              <a:gd name="connsiteX74" fmla="*/ 842962 w 1152525"/>
              <a:gd name="connsiteY74" fmla="*/ 128587 h 642937"/>
              <a:gd name="connsiteX75" fmla="*/ 859631 w 1152525"/>
              <a:gd name="connsiteY75" fmla="*/ 147637 h 642937"/>
              <a:gd name="connsiteX76" fmla="*/ 890587 w 1152525"/>
              <a:gd name="connsiteY76" fmla="*/ 133350 h 642937"/>
              <a:gd name="connsiteX77" fmla="*/ 954881 w 1152525"/>
              <a:gd name="connsiteY77" fmla="*/ 88106 h 642937"/>
              <a:gd name="connsiteX78" fmla="*/ 1066800 w 1152525"/>
              <a:gd name="connsiteY78" fmla="*/ 50006 h 642937"/>
              <a:gd name="connsiteX79" fmla="*/ 1095375 w 1152525"/>
              <a:gd name="connsiteY79" fmla="*/ 35718 h 642937"/>
              <a:gd name="connsiteX80" fmla="*/ 1152525 w 1152525"/>
              <a:gd name="connsiteY80" fmla="*/ 1428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52525" h="642937">
                <a:moveTo>
                  <a:pt x="1152525" y="14287"/>
                </a:moveTo>
                <a:lnTo>
                  <a:pt x="1135856" y="61912"/>
                </a:lnTo>
                <a:lnTo>
                  <a:pt x="1066800" y="97631"/>
                </a:lnTo>
                <a:lnTo>
                  <a:pt x="1012031" y="138112"/>
                </a:lnTo>
                <a:lnTo>
                  <a:pt x="952500" y="183356"/>
                </a:lnTo>
                <a:lnTo>
                  <a:pt x="895350" y="230981"/>
                </a:lnTo>
                <a:lnTo>
                  <a:pt x="816768" y="252412"/>
                </a:lnTo>
                <a:lnTo>
                  <a:pt x="762000" y="257175"/>
                </a:lnTo>
                <a:lnTo>
                  <a:pt x="731043" y="257175"/>
                </a:lnTo>
                <a:lnTo>
                  <a:pt x="704850" y="238125"/>
                </a:lnTo>
                <a:lnTo>
                  <a:pt x="666750" y="204787"/>
                </a:lnTo>
                <a:lnTo>
                  <a:pt x="664368" y="183356"/>
                </a:lnTo>
                <a:lnTo>
                  <a:pt x="628650" y="216693"/>
                </a:lnTo>
                <a:lnTo>
                  <a:pt x="609600" y="271462"/>
                </a:lnTo>
                <a:lnTo>
                  <a:pt x="588168" y="319087"/>
                </a:lnTo>
                <a:lnTo>
                  <a:pt x="535781" y="342900"/>
                </a:lnTo>
                <a:lnTo>
                  <a:pt x="466725" y="383381"/>
                </a:lnTo>
                <a:lnTo>
                  <a:pt x="497681" y="411956"/>
                </a:lnTo>
                <a:lnTo>
                  <a:pt x="485775" y="442912"/>
                </a:lnTo>
                <a:lnTo>
                  <a:pt x="469106" y="485775"/>
                </a:lnTo>
                <a:lnTo>
                  <a:pt x="476250" y="514350"/>
                </a:lnTo>
                <a:lnTo>
                  <a:pt x="452437" y="535781"/>
                </a:lnTo>
                <a:lnTo>
                  <a:pt x="461962" y="595312"/>
                </a:lnTo>
                <a:lnTo>
                  <a:pt x="407193" y="631031"/>
                </a:lnTo>
                <a:lnTo>
                  <a:pt x="345281" y="642937"/>
                </a:lnTo>
                <a:lnTo>
                  <a:pt x="276225" y="621506"/>
                </a:lnTo>
                <a:lnTo>
                  <a:pt x="233362" y="588168"/>
                </a:lnTo>
                <a:lnTo>
                  <a:pt x="200025" y="547687"/>
                </a:lnTo>
                <a:lnTo>
                  <a:pt x="192881" y="511968"/>
                </a:lnTo>
                <a:lnTo>
                  <a:pt x="230981" y="483393"/>
                </a:lnTo>
                <a:lnTo>
                  <a:pt x="245268" y="481012"/>
                </a:lnTo>
                <a:lnTo>
                  <a:pt x="223837" y="454818"/>
                </a:lnTo>
                <a:lnTo>
                  <a:pt x="152400" y="490537"/>
                </a:lnTo>
                <a:lnTo>
                  <a:pt x="71437" y="509587"/>
                </a:lnTo>
                <a:lnTo>
                  <a:pt x="38100" y="485775"/>
                </a:lnTo>
                <a:lnTo>
                  <a:pt x="0" y="416718"/>
                </a:lnTo>
                <a:lnTo>
                  <a:pt x="14287" y="338137"/>
                </a:lnTo>
                <a:lnTo>
                  <a:pt x="50006" y="288131"/>
                </a:lnTo>
                <a:lnTo>
                  <a:pt x="133350" y="276225"/>
                </a:lnTo>
                <a:lnTo>
                  <a:pt x="183356" y="300037"/>
                </a:lnTo>
                <a:lnTo>
                  <a:pt x="223837" y="330993"/>
                </a:lnTo>
                <a:lnTo>
                  <a:pt x="247650" y="316706"/>
                </a:lnTo>
                <a:lnTo>
                  <a:pt x="221456" y="283368"/>
                </a:lnTo>
                <a:lnTo>
                  <a:pt x="214312" y="257175"/>
                </a:lnTo>
                <a:lnTo>
                  <a:pt x="226218" y="240506"/>
                </a:lnTo>
                <a:lnTo>
                  <a:pt x="288131" y="219075"/>
                </a:lnTo>
                <a:lnTo>
                  <a:pt x="302418" y="192881"/>
                </a:lnTo>
                <a:lnTo>
                  <a:pt x="302418" y="154781"/>
                </a:lnTo>
                <a:lnTo>
                  <a:pt x="335756" y="128587"/>
                </a:lnTo>
                <a:lnTo>
                  <a:pt x="364331" y="100012"/>
                </a:lnTo>
                <a:lnTo>
                  <a:pt x="395287" y="69056"/>
                </a:lnTo>
                <a:lnTo>
                  <a:pt x="435768" y="45243"/>
                </a:lnTo>
                <a:lnTo>
                  <a:pt x="511968" y="0"/>
                </a:lnTo>
                <a:lnTo>
                  <a:pt x="457200" y="71437"/>
                </a:lnTo>
                <a:lnTo>
                  <a:pt x="440531" y="133350"/>
                </a:lnTo>
                <a:lnTo>
                  <a:pt x="428625" y="164306"/>
                </a:lnTo>
                <a:lnTo>
                  <a:pt x="369093" y="197643"/>
                </a:lnTo>
                <a:lnTo>
                  <a:pt x="350043" y="228600"/>
                </a:lnTo>
                <a:lnTo>
                  <a:pt x="354806" y="259556"/>
                </a:lnTo>
                <a:lnTo>
                  <a:pt x="409575" y="290512"/>
                </a:lnTo>
                <a:lnTo>
                  <a:pt x="438150" y="302418"/>
                </a:lnTo>
                <a:lnTo>
                  <a:pt x="492918" y="292893"/>
                </a:lnTo>
                <a:lnTo>
                  <a:pt x="545306" y="254793"/>
                </a:lnTo>
                <a:lnTo>
                  <a:pt x="566737" y="204787"/>
                </a:lnTo>
                <a:lnTo>
                  <a:pt x="602456" y="176212"/>
                </a:lnTo>
                <a:lnTo>
                  <a:pt x="631031" y="138112"/>
                </a:lnTo>
                <a:lnTo>
                  <a:pt x="638175" y="80962"/>
                </a:lnTo>
                <a:lnTo>
                  <a:pt x="638175" y="80962"/>
                </a:lnTo>
                <a:lnTo>
                  <a:pt x="678656" y="57150"/>
                </a:lnTo>
                <a:lnTo>
                  <a:pt x="685800" y="30956"/>
                </a:lnTo>
                <a:lnTo>
                  <a:pt x="681037" y="23812"/>
                </a:lnTo>
                <a:lnTo>
                  <a:pt x="735806" y="9525"/>
                </a:lnTo>
                <a:lnTo>
                  <a:pt x="781050" y="2381"/>
                </a:lnTo>
                <a:lnTo>
                  <a:pt x="816768" y="73818"/>
                </a:lnTo>
                <a:lnTo>
                  <a:pt x="842962" y="128587"/>
                </a:lnTo>
                <a:lnTo>
                  <a:pt x="859631" y="147637"/>
                </a:lnTo>
                <a:lnTo>
                  <a:pt x="890587" y="133350"/>
                </a:lnTo>
                <a:lnTo>
                  <a:pt x="954881" y="88106"/>
                </a:lnTo>
                <a:lnTo>
                  <a:pt x="1066800" y="50006"/>
                </a:lnTo>
                <a:lnTo>
                  <a:pt x="1095375" y="35718"/>
                </a:lnTo>
                <a:lnTo>
                  <a:pt x="1152525" y="14287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Freeform 119"/>
          <p:cNvSpPr/>
          <p:nvPr/>
        </p:nvSpPr>
        <p:spPr>
          <a:xfrm>
            <a:off x="6488906" y="1950244"/>
            <a:ext cx="533400" cy="857250"/>
          </a:xfrm>
          <a:custGeom>
            <a:avLst/>
            <a:gdLst>
              <a:gd name="connsiteX0" fmla="*/ 195263 w 533400"/>
              <a:gd name="connsiteY0" fmla="*/ 19050 h 857250"/>
              <a:gd name="connsiteX1" fmla="*/ 266700 w 533400"/>
              <a:gd name="connsiteY1" fmla="*/ 0 h 857250"/>
              <a:gd name="connsiteX2" fmla="*/ 278607 w 533400"/>
              <a:gd name="connsiteY2" fmla="*/ 11906 h 857250"/>
              <a:gd name="connsiteX3" fmla="*/ 285750 w 533400"/>
              <a:gd name="connsiteY3" fmla="*/ 76200 h 857250"/>
              <a:gd name="connsiteX4" fmla="*/ 257175 w 533400"/>
              <a:gd name="connsiteY4" fmla="*/ 150019 h 857250"/>
              <a:gd name="connsiteX5" fmla="*/ 245269 w 533400"/>
              <a:gd name="connsiteY5" fmla="*/ 195262 h 857250"/>
              <a:gd name="connsiteX6" fmla="*/ 271463 w 533400"/>
              <a:gd name="connsiteY6" fmla="*/ 245269 h 857250"/>
              <a:gd name="connsiteX7" fmla="*/ 311944 w 533400"/>
              <a:gd name="connsiteY7" fmla="*/ 283369 h 857250"/>
              <a:gd name="connsiteX8" fmla="*/ 304800 w 533400"/>
              <a:gd name="connsiteY8" fmla="*/ 316706 h 857250"/>
              <a:gd name="connsiteX9" fmla="*/ 283369 w 533400"/>
              <a:gd name="connsiteY9" fmla="*/ 366712 h 857250"/>
              <a:gd name="connsiteX10" fmla="*/ 259557 w 533400"/>
              <a:gd name="connsiteY10" fmla="*/ 395287 h 857250"/>
              <a:gd name="connsiteX11" fmla="*/ 254794 w 533400"/>
              <a:gd name="connsiteY11" fmla="*/ 411956 h 857250"/>
              <a:gd name="connsiteX12" fmla="*/ 280988 w 533400"/>
              <a:gd name="connsiteY12" fmla="*/ 433387 h 857250"/>
              <a:gd name="connsiteX13" fmla="*/ 309563 w 533400"/>
              <a:gd name="connsiteY13" fmla="*/ 447675 h 857250"/>
              <a:gd name="connsiteX14" fmla="*/ 304800 w 533400"/>
              <a:gd name="connsiteY14" fmla="*/ 485775 h 857250"/>
              <a:gd name="connsiteX15" fmla="*/ 304800 w 533400"/>
              <a:gd name="connsiteY15" fmla="*/ 485775 h 857250"/>
              <a:gd name="connsiteX16" fmla="*/ 347663 w 533400"/>
              <a:gd name="connsiteY16" fmla="*/ 514350 h 857250"/>
              <a:gd name="connsiteX17" fmla="*/ 423863 w 533400"/>
              <a:gd name="connsiteY17" fmla="*/ 492919 h 857250"/>
              <a:gd name="connsiteX18" fmla="*/ 440532 w 533400"/>
              <a:gd name="connsiteY18" fmla="*/ 504825 h 857250"/>
              <a:gd name="connsiteX19" fmla="*/ 500063 w 533400"/>
              <a:gd name="connsiteY19" fmla="*/ 488156 h 857250"/>
              <a:gd name="connsiteX20" fmla="*/ 509588 w 533400"/>
              <a:gd name="connsiteY20" fmla="*/ 488156 h 857250"/>
              <a:gd name="connsiteX21" fmla="*/ 509588 w 533400"/>
              <a:gd name="connsiteY21" fmla="*/ 488156 h 857250"/>
              <a:gd name="connsiteX22" fmla="*/ 533400 w 533400"/>
              <a:gd name="connsiteY22" fmla="*/ 533400 h 857250"/>
              <a:gd name="connsiteX23" fmla="*/ 526257 w 533400"/>
              <a:gd name="connsiteY23" fmla="*/ 566737 h 857250"/>
              <a:gd name="connsiteX24" fmla="*/ 519113 w 533400"/>
              <a:gd name="connsiteY24" fmla="*/ 604837 h 857250"/>
              <a:gd name="connsiteX25" fmla="*/ 528638 w 533400"/>
              <a:gd name="connsiteY25" fmla="*/ 642937 h 857250"/>
              <a:gd name="connsiteX26" fmla="*/ 514350 w 533400"/>
              <a:gd name="connsiteY26" fmla="*/ 650081 h 857250"/>
              <a:gd name="connsiteX27" fmla="*/ 431007 w 533400"/>
              <a:gd name="connsiteY27" fmla="*/ 631031 h 857250"/>
              <a:gd name="connsiteX28" fmla="*/ 371475 w 533400"/>
              <a:gd name="connsiteY28" fmla="*/ 640556 h 857250"/>
              <a:gd name="connsiteX29" fmla="*/ 314325 w 533400"/>
              <a:gd name="connsiteY29" fmla="*/ 659606 h 857250"/>
              <a:gd name="connsiteX30" fmla="*/ 269082 w 533400"/>
              <a:gd name="connsiteY30" fmla="*/ 645319 h 857250"/>
              <a:gd name="connsiteX31" fmla="*/ 235744 w 533400"/>
              <a:gd name="connsiteY31" fmla="*/ 642937 h 857250"/>
              <a:gd name="connsiteX32" fmla="*/ 207169 w 533400"/>
              <a:gd name="connsiteY32" fmla="*/ 657225 h 857250"/>
              <a:gd name="connsiteX33" fmla="*/ 178594 w 533400"/>
              <a:gd name="connsiteY33" fmla="*/ 707231 h 857250"/>
              <a:gd name="connsiteX34" fmla="*/ 140494 w 533400"/>
              <a:gd name="connsiteY34" fmla="*/ 773906 h 857250"/>
              <a:gd name="connsiteX35" fmla="*/ 104775 w 533400"/>
              <a:gd name="connsiteY35" fmla="*/ 819150 h 857250"/>
              <a:gd name="connsiteX36" fmla="*/ 71438 w 533400"/>
              <a:gd name="connsiteY36" fmla="*/ 857250 h 857250"/>
              <a:gd name="connsiteX37" fmla="*/ 40482 w 533400"/>
              <a:gd name="connsiteY37" fmla="*/ 835819 h 857250"/>
              <a:gd name="connsiteX38" fmla="*/ 52388 w 533400"/>
              <a:gd name="connsiteY38" fmla="*/ 797719 h 857250"/>
              <a:gd name="connsiteX39" fmla="*/ 73819 w 533400"/>
              <a:gd name="connsiteY39" fmla="*/ 764381 h 857250"/>
              <a:gd name="connsiteX40" fmla="*/ 69057 w 533400"/>
              <a:gd name="connsiteY40" fmla="*/ 745331 h 857250"/>
              <a:gd name="connsiteX41" fmla="*/ 109538 w 533400"/>
              <a:gd name="connsiteY41" fmla="*/ 733425 h 857250"/>
              <a:gd name="connsiteX42" fmla="*/ 109538 w 533400"/>
              <a:gd name="connsiteY42" fmla="*/ 733425 h 857250"/>
              <a:gd name="connsiteX43" fmla="*/ 88107 w 533400"/>
              <a:gd name="connsiteY43" fmla="*/ 702469 h 857250"/>
              <a:gd name="connsiteX44" fmla="*/ 61913 w 533400"/>
              <a:gd name="connsiteY44" fmla="*/ 731044 h 857250"/>
              <a:gd name="connsiteX45" fmla="*/ 30957 w 533400"/>
              <a:gd name="connsiteY45" fmla="*/ 759619 h 857250"/>
              <a:gd name="connsiteX46" fmla="*/ 2382 w 533400"/>
              <a:gd name="connsiteY46" fmla="*/ 769144 h 857250"/>
              <a:gd name="connsiteX47" fmla="*/ 0 w 533400"/>
              <a:gd name="connsiteY47" fmla="*/ 731044 h 857250"/>
              <a:gd name="connsiteX48" fmla="*/ 28575 w 533400"/>
              <a:gd name="connsiteY48" fmla="*/ 695325 h 857250"/>
              <a:gd name="connsiteX49" fmla="*/ 64294 w 533400"/>
              <a:gd name="connsiteY49" fmla="*/ 657225 h 857250"/>
              <a:gd name="connsiteX50" fmla="*/ 109538 w 533400"/>
              <a:gd name="connsiteY50" fmla="*/ 619125 h 857250"/>
              <a:gd name="connsiteX51" fmla="*/ 166688 w 533400"/>
              <a:gd name="connsiteY51" fmla="*/ 590550 h 857250"/>
              <a:gd name="connsiteX52" fmla="*/ 245269 w 533400"/>
              <a:gd name="connsiteY52" fmla="*/ 561975 h 857250"/>
              <a:gd name="connsiteX53" fmla="*/ 161925 w 533400"/>
              <a:gd name="connsiteY53" fmla="*/ 576262 h 857250"/>
              <a:gd name="connsiteX54" fmla="*/ 121444 w 533400"/>
              <a:gd name="connsiteY54" fmla="*/ 588169 h 857250"/>
              <a:gd name="connsiteX55" fmla="*/ 83344 w 533400"/>
              <a:gd name="connsiteY55" fmla="*/ 600075 h 857250"/>
              <a:gd name="connsiteX56" fmla="*/ 28575 w 533400"/>
              <a:gd name="connsiteY56" fmla="*/ 607219 h 857250"/>
              <a:gd name="connsiteX57" fmla="*/ 14288 w 533400"/>
              <a:gd name="connsiteY57" fmla="*/ 609600 h 857250"/>
              <a:gd name="connsiteX58" fmla="*/ 14288 w 533400"/>
              <a:gd name="connsiteY58" fmla="*/ 581025 h 857250"/>
              <a:gd name="connsiteX59" fmla="*/ 21432 w 533400"/>
              <a:gd name="connsiteY59" fmla="*/ 554831 h 857250"/>
              <a:gd name="connsiteX60" fmla="*/ 59532 w 533400"/>
              <a:gd name="connsiteY60" fmla="*/ 554831 h 857250"/>
              <a:gd name="connsiteX61" fmla="*/ 111919 w 533400"/>
              <a:gd name="connsiteY61" fmla="*/ 545306 h 857250"/>
              <a:gd name="connsiteX62" fmla="*/ 185738 w 533400"/>
              <a:gd name="connsiteY62" fmla="*/ 514350 h 857250"/>
              <a:gd name="connsiteX63" fmla="*/ 223838 w 533400"/>
              <a:gd name="connsiteY63" fmla="*/ 485775 h 857250"/>
              <a:gd name="connsiteX64" fmla="*/ 254794 w 533400"/>
              <a:gd name="connsiteY64" fmla="*/ 461962 h 857250"/>
              <a:gd name="connsiteX65" fmla="*/ 223838 w 533400"/>
              <a:gd name="connsiteY65" fmla="*/ 452437 h 857250"/>
              <a:gd name="connsiteX66" fmla="*/ 171450 w 533400"/>
              <a:gd name="connsiteY66" fmla="*/ 447675 h 857250"/>
              <a:gd name="connsiteX67" fmla="*/ 157163 w 533400"/>
              <a:gd name="connsiteY67" fmla="*/ 431006 h 857250"/>
              <a:gd name="connsiteX68" fmla="*/ 161925 w 533400"/>
              <a:gd name="connsiteY68" fmla="*/ 407194 h 857250"/>
              <a:gd name="connsiteX69" fmla="*/ 200025 w 533400"/>
              <a:gd name="connsiteY69" fmla="*/ 342900 h 857250"/>
              <a:gd name="connsiteX70" fmla="*/ 216694 w 533400"/>
              <a:gd name="connsiteY70" fmla="*/ 300037 h 857250"/>
              <a:gd name="connsiteX71" fmla="*/ 235744 w 533400"/>
              <a:gd name="connsiteY71" fmla="*/ 250031 h 857250"/>
              <a:gd name="connsiteX72" fmla="*/ 216694 w 533400"/>
              <a:gd name="connsiteY72" fmla="*/ 226219 h 857250"/>
              <a:gd name="connsiteX73" fmla="*/ 178594 w 533400"/>
              <a:gd name="connsiteY73" fmla="*/ 223837 h 857250"/>
              <a:gd name="connsiteX74" fmla="*/ 150019 w 533400"/>
              <a:gd name="connsiteY74" fmla="*/ 204787 h 857250"/>
              <a:gd name="connsiteX75" fmla="*/ 157163 w 533400"/>
              <a:gd name="connsiteY75" fmla="*/ 157162 h 857250"/>
              <a:gd name="connsiteX76" fmla="*/ 185738 w 533400"/>
              <a:gd name="connsiteY76" fmla="*/ 104775 h 857250"/>
              <a:gd name="connsiteX77" fmla="*/ 195263 w 533400"/>
              <a:gd name="connsiteY77" fmla="*/ 190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33400" h="857250">
                <a:moveTo>
                  <a:pt x="195263" y="19050"/>
                </a:moveTo>
                <a:lnTo>
                  <a:pt x="266700" y="0"/>
                </a:lnTo>
                <a:lnTo>
                  <a:pt x="278607" y="11906"/>
                </a:lnTo>
                <a:lnTo>
                  <a:pt x="285750" y="76200"/>
                </a:lnTo>
                <a:lnTo>
                  <a:pt x="257175" y="150019"/>
                </a:lnTo>
                <a:lnTo>
                  <a:pt x="245269" y="195262"/>
                </a:lnTo>
                <a:lnTo>
                  <a:pt x="271463" y="245269"/>
                </a:lnTo>
                <a:lnTo>
                  <a:pt x="311944" y="283369"/>
                </a:lnTo>
                <a:lnTo>
                  <a:pt x="304800" y="316706"/>
                </a:lnTo>
                <a:lnTo>
                  <a:pt x="283369" y="366712"/>
                </a:lnTo>
                <a:lnTo>
                  <a:pt x="259557" y="395287"/>
                </a:lnTo>
                <a:lnTo>
                  <a:pt x="254794" y="411956"/>
                </a:lnTo>
                <a:lnTo>
                  <a:pt x="280988" y="433387"/>
                </a:lnTo>
                <a:lnTo>
                  <a:pt x="309563" y="447675"/>
                </a:lnTo>
                <a:lnTo>
                  <a:pt x="304800" y="485775"/>
                </a:lnTo>
                <a:lnTo>
                  <a:pt x="304800" y="485775"/>
                </a:lnTo>
                <a:lnTo>
                  <a:pt x="347663" y="514350"/>
                </a:lnTo>
                <a:lnTo>
                  <a:pt x="423863" y="492919"/>
                </a:lnTo>
                <a:lnTo>
                  <a:pt x="440532" y="504825"/>
                </a:lnTo>
                <a:lnTo>
                  <a:pt x="500063" y="488156"/>
                </a:lnTo>
                <a:lnTo>
                  <a:pt x="509588" y="488156"/>
                </a:lnTo>
                <a:lnTo>
                  <a:pt x="509588" y="488156"/>
                </a:lnTo>
                <a:lnTo>
                  <a:pt x="533400" y="533400"/>
                </a:lnTo>
                <a:lnTo>
                  <a:pt x="526257" y="566737"/>
                </a:lnTo>
                <a:lnTo>
                  <a:pt x="519113" y="604837"/>
                </a:lnTo>
                <a:lnTo>
                  <a:pt x="528638" y="642937"/>
                </a:lnTo>
                <a:lnTo>
                  <a:pt x="514350" y="650081"/>
                </a:lnTo>
                <a:lnTo>
                  <a:pt x="431007" y="631031"/>
                </a:lnTo>
                <a:lnTo>
                  <a:pt x="371475" y="640556"/>
                </a:lnTo>
                <a:lnTo>
                  <a:pt x="314325" y="659606"/>
                </a:lnTo>
                <a:lnTo>
                  <a:pt x="269082" y="645319"/>
                </a:lnTo>
                <a:lnTo>
                  <a:pt x="235744" y="642937"/>
                </a:lnTo>
                <a:lnTo>
                  <a:pt x="207169" y="657225"/>
                </a:lnTo>
                <a:lnTo>
                  <a:pt x="178594" y="707231"/>
                </a:lnTo>
                <a:lnTo>
                  <a:pt x="140494" y="773906"/>
                </a:lnTo>
                <a:lnTo>
                  <a:pt x="104775" y="819150"/>
                </a:lnTo>
                <a:lnTo>
                  <a:pt x="71438" y="857250"/>
                </a:lnTo>
                <a:lnTo>
                  <a:pt x="40482" y="835819"/>
                </a:lnTo>
                <a:lnTo>
                  <a:pt x="52388" y="797719"/>
                </a:lnTo>
                <a:lnTo>
                  <a:pt x="73819" y="764381"/>
                </a:lnTo>
                <a:lnTo>
                  <a:pt x="69057" y="745331"/>
                </a:lnTo>
                <a:lnTo>
                  <a:pt x="109538" y="733425"/>
                </a:lnTo>
                <a:lnTo>
                  <a:pt x="109538" y="733425"/>
                </a:lnTo>
                <a:lnTo>
                  <a:pt x="88107" y="702469"/>
                </a:lnTo>
                <a:lnTo>
                  <a:pt x="61913" y="731044"/>
                </a:lnTo>
                <a:lnTo>
                  <a:pt x="30957" y="759619"/>
                </a:lnTo>
                <a:lnTo>
                  <a:pt x="2382" y="769144"/>
                </a:lnTo>
                <a:lnTo>
                  <a:pt x="0" y="731044"/>
                </a:lnTo>
                <a:lnTo>
                  <a:pt x="28575" y="695325"/>
                </a:lnTo>
                <a:lnTo>
                  <a:pt x="64294" y="657225"/>
                </a:lnTo>
                <a:lnTo>
                  <a:pt x="109538" y="619125"/>
                </a:lnTo>
                <a:lnTo>
                  <a:pt x="166688" y="590550"/>
                </a:lnTo>
                <a:lnTo>
                  <a:pt x="245269" y="561975"/>
                </a:lnTo>
                <a:lnTo>
                  <a:pt x="161925" y="576262"/>
                </a:lnTo>
                <a:lnTo>
                  <a:pt x="121444" y="588169"/>
                </a:lnTo>
                <a:lnTo>
                  <a:pt x="83344" y="600075"/>
                </a:lnTo>
                <a:lnTo>
                  <a:pt x="28575" y="607219"/>
                </a:lnTo>
                <a:lnTo>
                  <a:pt x="14288" y="609600"/>
                </a:lnTo>
                <a:lnTo>
                  <a:pt x="14288" y="581025"/>
                </a:lnTo>
                <a:lnTo>
                  <a:pt x="21432" y="554831"/>
                </a:lnTo>
                <a:lnTo>
                  <a:pt x="59532" y="554831"/>
                </a:lnTo>
                <a:lnTo>
                  <a:pt x="111919" y="545306"/>
                </a:lnTo>
                <a:lnTo>
                  <a:pt x="185738" y="514350"/>
                </a:lnTo>
                <a:lnTo>
                  <a:pt x="223838" y="485775"/>
                </a:lnTo>
                <a:lnTo>
                  <a:pt x="254794" y="461962"/>
                </a:lnTo>
                <a:lnTo>
                  <a:pt x="223838" y="452437"/>
                </a:lnTo>
                <a:lnTo>
                  <a:pt x="171450" y="447675"/>
                </a:lnTo>
                <a:lnTo>
                  <a:pt x="157163" y="431006"/>
                </a:lnTo>
                <a:lnTo>
                  <a:pt x="161925" y="407194"/>
                </a:lnTo>
                <a:lnTo>
                  <a:pt x="200025" y="342900"/>
                </a:lnTo>
                <a:lnTo>
                  <a:pt x="216694" y="300037"/>
                </a:lnTo>
                <a:lnTo>
                  <a:pt x="235744" y="250031"/>
                </a:lnTo>
                <a:lnTo>
                  <a:pt x="216694" y="226219"/>
                </a:lnTo>
                <a:lnTo>
                  <a:pt x="178594" y="223837"/>
                </a:lnTo>
                <a:lnTo>
                  <a:pt x="150019" y="204787"/>
                </a:lnTo>
                <a:lnTo>
                  <a:pt x="157163" y="157162"/>
                </a:lnTo>
                <a:lnTo>
                  <a:pt x="185738" y="104775"/>
                </a:lnTo>
                <a:lnTo>
                  <a:pt x="195263" y="1905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6291263" y="2769394"/>
            <a:ext cx="450056" cy="326231"/>
          </a:xfrm>
          <a:custGeom>
            <a:avLst/>
            <a:gdLst>
              <a:gd name="connsiteX0" fmla="*/ 290512 w 450056"/>
              <a:gd name="connsiteY0" fmla="*/ 50006 h 326231"/>
              <a:gd name="connsiteX1" fmla="*/ 342900 w 450056"/>
              <a:gd name="connsiteY1" fmla="*/ 61912 h 326231"/>
              <a:gd name="connsiteX2" fmla="*/ 350043 w 450056"/>
              <a:gd name="connsiteY2" fmla="*/ 102394 h 326231"/>
              <a:gd name="connsiteX3" fmla="*/ 366712 w 450056"/>
              <a:gd name="connsiteY3" fmla="*/ 140494 h 326231"/>
              <a:gd name="connsiteX4" fmla="*/ 402431 w 450056"/>
              <a:gd name="connsiteY4" fmla="*/ 157162 h 326231"/>
              <a:gd name="connsiteX5" fmla="*/ 438150 w 450056"/>
              <a:gd name="connsiteY5" fmla="*/ 169069 h 326231"/>
              <a:gd name="connsiteX6" fmla="*/ 450056 w 450056"/>
              <a:gd name="connsiteY6" fmla="*/ 183356 h 326231"/>
              <a:gd name="connsiteX7" fmla="*/ 450056 w 450056"/>
              <a:gd name="connsiteY7" fmla="*/ 209550 h 326231"/>
              <a:gd name="connsiteX8" fmla="*/ 428625 w 450056"/>
              <a:gd name="connsiteY8" fmla="*/ 219075 h 326231"/>
              <a:gd name="connsiteX9" fmla="*/ 397668 w 450056"/>
              <a:gd name="connsiteY9" fmla="*/ 235744 h 326231"/>
              <a:gd name="connsiteX10" fmla="*/ 385762 w 450056"/>
              <a:gd name="connsiteY10" fmla="*/ 247650 h 326231"/>
              <a:gd name="connsiteX11" fmla="*/ 369093 w 450056"/>
              <a:gd name="connsiteY11" fmla="*/ 254794 h 326231"/>
              <a:gd name="connsiteX12" fmla="*/ 357187 w 450056"/>
              <a:gd name="connsiteY12" fmla="*/ 304800 h 326231"/>
              <a:gd name="connsiteX13" fmla="*/ 352425 w 450056"/>
              <a:gd name="connsiteY13" fmla="*/ 326231 h 326231"/>
              <a:gd name="connsiteX14" fmla="*/ 330993 w 450056"/>
              <a:gd name="connsiteY14" fmla="*/ 285750 h 326231"/>
              <a:gd name="connsiteX15" fmla="*/ 290512 w 450056"/>
              <a:gd name="connsiteY15" fmla="*/ 235744 h 326231"/>
              <a:gd name="connsiteX16" fmla="*/ 285750 w 450056"/>
              <a:gd name="connsiteY16" fmla="*/ 183356 h 326231"/>
              <a:gd name="connsiteX17" fmla="*/ 264318 w 450056"/>
              <a:gd name="connsiteY17" fmla="*/ 150019 h 326231"/>
              <a:gd name="connsiteX18" fmla="*/ 223837 w 450056"/>
              <a:gd name="connsiteY18" fmla="*/ 119062 h 326231"/>
              <a:gd name="connsiteX19" fmla="*/ 190500 w 450056"/>
              <a:gd name="connsiteY19" fmla="*/ 109537 h 326231"/>
              <a:gd name="connsiteX20" fmla="*/ 147637 w 450056"/>
              <a:gd name="connsiteY20" fmla="*/ 111919 h 326231"/>
              <a:gd name="connsiteX21" fmla="*/ 114300 w 450056"/>
              <a:gd name="connsiteY21" fmla="*/ 121444 h 326231"/>
              <a:gd name="connsiteX22" fmla="*/ 92868 w 450056"/>
              <a:gd name="connsiteY22" fmla="*/ 135731 h 326231"/>
              <a:gd name="connsiteX23" fmla="*/ 85725 w 450056"/>
              <a:gd name="connsiteY23" fmla="*/ 169069 h 326231"/>
              <a:gd name="connsiteX24" fmla="*/ 78581 w 450056"/>
              <a:gd name="connsiteY24" fmla="*/ 216694 h 326231"/>
              <a:gd name="connsiteX25" fmla="*/ 45243 w 450056"/>
              <a:gd name="connsiteY25" fmla="*/ 173831 h 326231"/>
              <a:gd name="connsiteX26" fmla="*/ 19050 w 450056"/>
              <a:gd name="connsiteY26" fmla="*/ 147637 h 326231"/>
              <a:gd name="connsiteX27" fmla="*/ 0 w 450056"/>
              <a:gd name="connsiteY27" fmla="*/ 102394 h 326231"/>
              <a:gd name="connsiteX28" fmla="*/ 4762 w 450056"/>
              <a:gd name="connsiteY28" fmla="*/ 78581 h 326231"/>
              <a:gd name="connsiteX29" fmla="*/ 14287 w 450056"/>
              <a:gd name="connsiteY29" fmla="*/ 54769 h 326231"/>
              <a:gd name="connsiteX30" fmla="*/ 66675 w 450056"/>
              <a:gd name="connsiteY30" fmla="*/ 57150 h 326231"/>
              <a:gd name="connsiteX31" fmla="*/ 80962 w 450056"/>
              <a:gd name="connsiteY31" fmla="*/ 97631 h 326231"/>
              <a:gd name="connsiteX32" fmla="*/ 100012 w 450056"/>
              <a:gd name="connsiteY32" fmla="*/ 109537 h 326231"/>
              <a:gd name="connsiteX33" fmla="*/ 128587 w 450056"/>
              <a:gd name="connsiteY33" fmla="*/ 92869 h 326231"/>
              <a:gd name="connsiteX34" fmla="*/ 128587 w 450056"/>
              <a:gd name="connsiteY34" fmla="*/ 92869 h 326231"/>
              <a:gd name="connsiteX35" fmla="*/ 104775 w 450056"/>
              <a:gd name="connsiteY35" fmla="*/ 57150 h 326231"/>
              <a:gd name="connsiteX36" fmla="*/ 76200 w 450056"/>
              <a:gd name="connsiteY36" fmla="*/ 42862 h 326231"/>
              <a:gd name="connsiteX37" fmla="*/ 54768 w 450056"/>
              <a:gd name="connsiteY37" fmla="*/ 30956 h 326231"/>
              <a:gd name="connsiteX38" fmla="*/ 45243 w 450056"/>
              <a:gd name="connsiteY38" fmla="*/ 16669 h 326231"/>
              <a:gd name="connsiteX39" fmla="*/ 40481 w 450056"/>
              <a:gd name="connsiteY39" fmla="*/ 0 h 326231"/>
              <a:gd name="connsiteX40" fmla="*/ 76200 w 450056"/>
              <a:gd name="connsiteY40" fmla="*/ 0 h 326231"/>
              <a:gd name="connsiteX41" fmla="*/ 114300 w 450056"/>
              <a:gd name="connsiteY41" fmla="*/ 9525 h 326231"/>
              <a:gd name="connsiteX42" fmla="*/ 140493 w 450056"/>
              <a:gd name="connsiteY42" fmla="*/ 2381 h 326231"/>
              <a:gd name="connsiteX43" fmla="*/ 176212 w 450056"/>
              <a:gd name="connsiteY43" fmla="*/ 26194 h 326231"/>
              <a:gd name="connsiteX44" fmla="*/ 192881 w 450056"/>
              <a:gd name="connsiteY44" fmla="*/ 47625 h 326231"/>
              <a:gd name="connsiteX45" fmla="*/ 219075 w 450056"/>
              <a:gd name="connsiteY45" fmla="*/ 42862 h 326231"/>
              <a:gd name="connsiteX46" fmla="*/ 290512 w 450056"/>
              <a:gd name="connsiteY46" fmla="*/ 50006 h 326231"/>
              <a:gd name="connsiteX0" fmla="*/ 290512 w 450056"/>
              <a:gd name="connsiteY0" fmla="*/ 50006 h 326231"/>
              <a:gd name="connsiteX1" fmla="*/ 342900 w 450056"/>
              <a:gd name="connsiteY1" fmla="*/ 61912 h 326231"/>
              <a:gd name="connsiteX2" fmla="*/ 350043 w 450056"/>
              <a:gd name="connsiteY2" fmla="*/ 102394 h 326231"/>
              <a:gd name="connsiteX3" fmla="*/ 366712 w 450056"/>
              <a:gd name="connsiteY3" fmla="*/ 140494 h 326231"/>
              <a:gd name="connsiteX4" fmla="*/ 402431 w 450056"/>
              <a:gd name="connsiteY4" fmla="*/ 157162 h 326231"/>
              <a:gd name="connsiteX5" fmla="*/ 438150 w 450056"/>
              <a:gd name="connsiteY5" fmla="*/ 169069 h 326231"/>
              <a:gd name="connsiteX6" fmla="*/ 450056 w 450056"/>
              <a:gd name="connsiteY6" fmla="*/ 183356 h 326231"/>
              <a:gd name="connsiteX7" fmla="*/ 450056 w 450056"/>
              <a:gd name="connsiteY7" fmla="*/ 209550 h 326231"/>
              <a:gd name="connsiteX8" fmla="*/ 428625 w 450056"/>
              <a:gd name="connsiteY8" fmla="*/ 219075 h 326231"/>
              <a:gd name="connsiteX9" fmla="*/ 397668 w 450056"/>
              <a:gd name="connsiteY9" fmla="*/ 235744 h 326231"/>
              <a:gd name="connsiteX10" fmla="*/ 385762 w 450056"/>
              <a:gd name="connsiteY10" fmla="*/ 247650 h 326231"/>
              <a:gd name="connsiteX11" fmla="*/ 369093 w 450056"/>
              <a:gd name="connsiteY11" fmla="*/ 254794 h 326231"/>
              <a:gd name="connsiteX12" fmla="*/ 357187 w 450056"/>
              <a:gd name="connsiteY12" fmla="*/ 304800 h 326231"/>
              <a:gd name="connsiteX13" fmla="*/ 352425 w 450056"/>
              <a:gd name="connsiteY13" fmla="*/ 326231 h 326231"/>
              <a:gd name="connsiteX14" fmla="*/ 330993 w 450056"/>
              <a:gd name="connsiteY14" fmla="*/ 285750 h 326231"/>
              <a:gd name="connsiteX15" fmla="*/ 290512 w 450056"/>
              <a:gd name="connsiteY15" fmla="*/ 235744 h 326231"/>
              <a:gd name="connsiteX16" fmla="*/ 285750 w 450056"/>
              <a:gd name="connsiteY16" fmla="*/ 183356 h 326231"/>
              <a:gd name="connsiteX17" fmla="*/ 264318 w 450056"/>
              <a:gd name="connsiteY17" fmla="*/ 150019 h 326231"/>
              <a:gd name="connsiteX18" fmla="*/ 223837 w 450056"/>
              <a:gd name="connsiteY18" fmla="*/ 119062 h 326231"/>
              <a:gd name="connsiteX19" fmla="*/ 190500 w 450056"/>
              <a:gd name="connsiteY19" fmla="*/ 109537 h 326231"/>
              <a:gd name="connsiteX20" fmla="*/ 147637 w 450056"/>
              <a:gd name="connsiteY20" fmla="*/ 111919 h 326231"/>
              <a:gd name="connsiteX21" fmla="*/ 114300 w 450056"/>
              <a:gd name="connsiteY21" fmla="*/ 121444 h 326231"/>
              <a:gd name="connsiteX22" fmla="*/ 92868 w 450056"/>
              <a:gd name="connsiteY22" fmla="*/ 135731 h 326231"/>
              <a:gd name="connsiteX23" fmla="*/ 85725 w 450056"/>
              <a:gd name="connsiteY23" fmla="*/ 169069 h 326231"/>
              <a:gd name="connsiteX24" fmla="*/ 78581 w 450056"/>
              <a:gd name="connsiteY24" fmla="*/ 216694 h 326231"/>
              <a:gd name="connsiteX25" fmla="*/ 45243 w 450056"/>
              <a:gd name="connsiteY25" fmla="*/ 173831 h 326231"/>
              <a:gd name="connsiteX26" fmla="*/ 19050 w 450056"/>
              <a:gd name="connsiteY26" fmla="*/ 147637 h 326231"/>
              <a:gd name="connsiteX27" fmla="*/ 0 w 450056"/>
              <a:gd name="connsiteY27" fmla="*/ 102394 h 326231"/>
              <a:gd name="connsiteX28" fmla="*/ 4762 w 450056"/>
              <a:gd name="connsiteY28" fmla="*/ 78581 h 326231"/>
              <a:gd name="connsiteX29" fmla="*/ 14287 w 450056"/>
              <a:gd name="connsiteY29" fmla="*/ 54769 h 326231"/>
              <a:gd name="connsiteX30" fmla="*/ 66675 w 450056"/>
              <a:gd name="connsiteY30" fmla="*/ 57150 h 326231"/>
              <a:gd name="connsiteX31" fmla="*/ 80962 w 450056"/>
              <a:gd name="connsiteY31" fmla="*/ 97631 h 326231"/>
              <a:gd name="connsiteX32" fmla="*/ 100012 w 450056"/>
              <a:gd name="connsiteY32" fmla="*/ 109537 h 326231"/>
              <a:gd name="connsiteX33" fmla="*/ 128587 w 450056"/>
              <a:gd name="connsiteY33" fmla="*/ 92869 h 326231"/>
              <a:gd name="connsiteX34" fmla="*/ 128587 w 450056"/>
              <a:gd name="connsiteY34" fmla="*/ 92869 h 326231"/>
              <a:gd name="connsiteX35" fmla="*/ 104775 w 450056"/>
              <a:gd name="connsiteY35" fmla="*/ 57150 h 326231"/>
              <a:gd name="connsiteX36" fmla="*/ 76200 w 450056"/>
              <a:gd name="connsiteY36" fmla="*/ 42862 h 326231"/>
              <a:gd name="connsiteX37" fmla="*/ 54768 w 450056"/>
              <a:gd name="connsiteY37" fmla="*/ 30956 h 326231"/>
              <a:gd name="connsiteX38" fmla="*/ 45243 w 450056"/>
              <a:gd name="connsiteY38" fmla="*/ 16669 h 326231"/>
              <a:gd name="connsiteX39" fmla="*/ 40481 w 450056"/>
              <a:gd name="connsiteY39" fmla="*/ 0 h 326231"/>
              <a:gd name="connsiteX40" fmla="*/ 76200 w 450056"/>
              <a:gd name="connsiteY40" fmla="*/ 0 h 326231"/>
              <a:gd name="connsiteX41" fmla="*/ 114300 w 450056"/>
              <a:gd name="connsiteY41" fmla="*/ 9525 h 326231"/>
              <a:gd name="connsiteX42" fmla="*/ 140493 w 450056"/>
              <a:gd name="connsiteY42" fmla="*/ 2381 h 326231"/>
              <a:gd name="connsiteX43" fmla="*/ 176212 w 450056"/>
              <a:gd name="connsiteY43" fmla="*/ 26194 h 326231"/>
              <a:gd name="connsiteX44" fmla="*/ 192881 w 450056"/>
              <a:gd name="connsiteY44" fmla="*/ 47625 h 326231"/>
              <a:gd name="connsiteX45" fmla="*/ 219075 w 450056"/>
              <a:gd name="connsiteY45" fmla="*/ 42862 h 326231"/>
              <a:gd name="connsiteX46" fmla="*/ 247650 w 450056"/>
              <a:gd name="connsiteY46" fmla="*/ 57150 h 326231"/>
              <a:gd name="connsiteX47" fmla="*/ 290512 w 450056"/>
              <a:gd name="connsiteY47" fmla="*/ 50006 h 326231"/>
              <a:gd name="connsiteX0" fmla="*/ 290512 w 450056"/>
              <a:gd name="connsiteY0" fmla="*/ 50006 h 326231"/>
              <a:gd name="connsiteX1" fmla="*/ 342900 w 450056"/>
              <a:gd name="connsiteY1" fmla="*/ 61912 h 326231"/>
              <a:gd name="connsiteX2" fmla="*/ 350043 w 450056"/>
              <a:gd name="connsiteY2" fmla="*/ 102394 h 326231"/>
              <a:gd name="connsiteX3" fmla="*/ 366712 w 450056"/>
              <a:gd name="connsiteY3" fmla="*/ 140494 h 326231"/>
              <a:gd name="connsiteX4" fmla="*/ 402431 w 450056"/>
              <a:gd name="connsiteY4" fmla="*/ 157162 h 326231"/>
              <a:gd name="connsiteX5" fmla="*/ 438150 w 450056"/>
              <a:gd name="connsiteY5" fmla="*/ 169069 h 326231"/>
              <a:gd name="connsiteX6" fmla="*/ 450056 w 450056"/>
              <a:gd name="connsiteY6" fmla="*/ 183356 h 326231"/>
              <a:gd name="connsiteX7" fmla="*/ 450056 w 450056"/>
              <a:gd name="connsiteY7" fmla="*/ 209550 h 326231"/>
              <a:gd name="connsiteX8" fmla="*/ 428625 w 450056"/>
              <a:gd name="connsiteY8" fmla="*/ 219075 h 326231"/>
              <a:gd name="connsiteX9" fmla="*/ 397668 w 450056"/>
              <a:gd name="connsiteY9" fmla="*/ 235744 h 326231"/>
              <a:gd name="connsiteX10" fmla="*/ 385762 w 450056"/>
              <a:gd name="connsiteY10" fmla="*/ 247650 h 326231"/>
              <a:gd name="connsiteX11" fmla="*/ 369093 w 450056"/>
              <a:gd name="connsiteY11" fmla="*/ 254794 h 326231"/>
              <a:gd name="connsiteX12" fmla="*/ 357187 w 450056"/>
              <a:gd name="connsiteY12" fmla="*/ 304800 h 326231"/>
              <a:gd name="connsiteX13" fmla="*/ 352425 w 450056"/>
              <a:gd name="connsiteY13" fmla="*/ 326231 h 326231"/>
              <a:gd name="connsiteX14" fmla="*/ 330993 w 450056"/>
              <a:gd name="connsiteY14" fmla="*/ 285750 h 326231"/>
              <a:gd name="connsiteX15" fmla="*/ 290512 w 450056"/>
              <a:gd name="connsiteY15" fmla="*/ 235744 h 326231"/>
              <a:gd name="connsiteX16" fmla="*/ 285750 w 450056"/>
              <a:gd name="connsiteY16" fmla="*/ 183356 h 326231"/>
              <a:gd name="connsiteX17" fmla="*/ 264318 w 450056"/>
              <a:gd name="connsiteY17" fmla="*/ 150019 h 326231"/>
              <a:gd name="connsiteX18" fmla="*/ 223837 w 450056"/>
              <a:gd name="connsiteY18" fmla="*/ 119062 h 326231"/>
              <a:gd name="connsiteX19" fmla="*/ 190500 w 450056"/>
              <a:gd name="connsiteY19" fmla="*/ 109537 h 326231"/>
              <a:gd name="connsiteX20" fmla="*/ 147637 w 450056"/>
              <a:gd name="connsiteY20" fmla="*/ 111919 h 326231"/>
              <a:gd name="connsiteX21" fmla="*/ 114300 w 450056"/>
              <a:gd name="connsiteY21" fmla="*/ 121444 h 326231"/>
              <a:gd name="connsiteX22" fmla="*/ 92868 w 450056"/>
              <a:gd name="connsiteY22" fmla="*/ 135731 h 326231"/>
              <a:gd name="connsiteX23" fmla="*/ 85725 w 450056"/>
              <a:gd name="connsiteY23" fmla="*/ 169069 h 326231"/>
              <a:gd name="connsiteX24" fmla="*/ 78581 w 450056"/>
              <a:gd name="connsiteY24" fmla="*/ 216694 h 326231"/>
              <a:gd name="connsiteX25" fmla="*/ 45243 w 450056"/>
              <a:gd name="connsiteY25" fmla="*/ 173831 h 326231"/>
              <a:gd name="connsiteX26" fmla="*/ 19050 w 450056"/>
              <a:gd name="connsiteY26" fmla="*/ 147637 h 326231"/>
              <a:gd name="connsiteX27" fmla="*/ 0 w 450056"/>
              <a:gd name="connsiteY27" fmla="*/ 102394 h 326231"/>
              <a:gd name="connsiteX28" fmla="*/ 4762 w 450056"/>
              <a:gd name="connsiteY28" fmla="*/ 78581 h 326231"/>
              <a:gd name="connsiteX29" fmla="*/ 14287 w 450056"/>
              <a:gd name="connsiteY29" fmla="*/ 54769 h 326231"/>
              <a:gd name="connsiteX30" fmla="*/ 66675 w 450056"/>
              <a:gd name="connsiteY30" fmla="*/ 57150 h 326231"/>
              <a:gd name="connsiteX31" fmla="*/ 80962 w 450056"/>
              <a:gd name="connsiteY31" fmla="*/ 97631 h 326231"/>
              <a:gd name="connsiteX32" fmla="*/ 100012 w 450056"/>
              <a:gd name="connsiteY32" fmla="*/ 109537 h 326231"/>
              <a:gd name="connsiteX33" fmla="*/ 128587 w 450056"/>
              <a:gd name="connsiteY33" fmla="*/ 92869 h 326231"/>
              <a:gd name="connsiteX34" fmla="*/ 128587 w 450056"/>
              <a:gd name="connsiteY34" fmla="*/ 92869 h 326231"/>
              <a:gd name="connsiteX35" fmla="*/ 104775 w 450056"/>
              <a:gd name="connsiteY35" fmla="*/ 57150 h 326231"/>
              <a:gd name="connsiteX36" fmla="*/ 76200 w 450056"/>
              <a:gd name="connsiteY36" fmla="*/ 42862 h 326231"/>
              <a:gd name="connsiteX37" fmla="*/ 54768 w 450056"/>
              <a:gd name="connsiteY37" fmla="*/ 30956 h 326231"/>
              <a:gd name="connsiteX38" fmla="*/ 45243 w 450056"/>
              <a:gd name="connsiteY38" fmla="*/ 16669 h 326231"/>
              <a:gd name="connsiteX39" fmla="*/ 40481 w 450056"/>
              <a:gd name="connsiteY39" fmla="*/ 0 h 326231"/>
              <a:gd name="connsiteX40" fmla="*/ 76200 w 450056"/>
              <a:gd name="connsiteY40" fmla="*/ 0 h 326231"/>
              <a:gd name="connsiteX41" fmla="*/ 114300 w 450056"/>
              <a:gd name="connsiteY41" fmla="*/ 9525 h 326231"/>
              <a:gd name="connsiteX42" fmla="*/ 140493 w 450056"/>
              <a:gd name="connsiteY42" fmla="*/ 2381 h 326231"/>
              <a:gd name="connsiteX43" fmla="*/ 176212 w 450056"/>
              <a:gd name="connsiteY43" fmla="*/ 26194 h 326231"/>
              <a:gd name="connsiteX44" fmla="*/ 192881 w 450056"/>
              <a:gd name="connsiteY44" fmla="*/ 47625 h 326231"/>
              <a:gd name="connsiteX45" fmla="*/ 219075 w 450056"/>
              <a:gd name="connsiteY45" fmla="*/ 42862 h 326231"/>
              <a:gd name="connsiteX46" fmla="*/ 247650 w 450056"/>
              <a:gd name="connsiteY46" fmla="*/ 57150 h 326231"/>
              <a:gd name="connsiteX47" fmla="*/ 285750 w 450056"/>
              <a:gd name="connsiteY47" fmla="*/ 100012 h 326231"/>
              <a:gd name="connsiteX48" fmla="*/ 290512 w 450056"/>
              <a:gd name="connsiteY48" fmla="*/ 50006 h 326231"/>
              <a:gd name="connsiteX0" fmla="*/ 290512 w 450056"/>
              <a:gd name="connsiteY0" fmla="*/ 50006 h 326231"/>
              <a:gd name="connsiteX1" fmla="*/ 342900 w 450056"/>
              <a:gd name="connsiteY1" fmla="*/ 61912 h 326231"/>
              <a:gd name="connsiteX2" fmla="*/ 350043 w 450056"/>
              <a:gd name="connsiteY2" fmla="*/ 102394 h 326231"/>
              <a:gd name="connsiteX3" fmla="*/ 366712 w 450056"/>
              <a:gd name="connsiteY3" fmla="*/ 140494 h 326231"/>
              <a:gd name="connsiteX4" fmla="*/ 402431 w 450056"/>
              <a:gd name="connsiteY4" fmla="*/ 157162 h 326231"/>
              <a:gd name="connsiteX5" fmla="*/ 438150 w 450056"/>
              <a:gd name="connsiteY5" fmla="*/ 169069 h 326231"/>
              <a:gd name="connsiteX6" fmla="*/ 450056 w 450056"/>
              <a:gd name="connsiteY6" fmla="*/ 183356 h 326231"/>
              <a:gd name="connsiteX7" fmla="*/ 450056 w 450056"/>
              <a:gd name="connsiteY7" fmla="*/ 209550 h 326231"/>
              <a:gd name="connsiteX8" fmla="*/ 428625 w 450056"/>
              <a:gd name="connsiteY8" fmla="*/ 219075 h 326231"/>
              <a:gd name="connsiteX9" fmla="*/ 397668 w 450056"/>
              <a:gd name="connsiteY9" fmla="*/ 235744 h 326231"/>
              <a:gd name="connsiteX10" fmla="*/ 385762 w 450056"/>
              <a:gd name="connsiteY10" fmla="*/ 247650 h 326231"/>
              <a:gd name="connsiteX11" fmla="*/ 369093 w 450056"/>
              <a:gd name="connsiteY11" fmla="*/ 254794 h 326231"/>
              <a:gd name="connsiteX12" fmla="*/ 357187 w 450056"/>
              <a:gd name="connsiteY12" fmla="*/ 304800 h 326231"/>
              <a:gd name="connsiteX13" fmla="*/ 352425 w 450056"/>
              <a:gd name="connsiteY13" fmla="*/ 326231 h 326231"/>
              <a:gd name="connsiteX14" fmla="*/ 330993 w 450056"/>
              <a:gd name="connsiteY14" fmla="*/ 285750 h 326231"/>
              <a:gd name="connsiteX15" fmla="*/ 290512 w 450056"/>
              <a:gd name="connsiteY15" fmla="*/ 235744 h 326231"/>
              <a:gd name="connsiteX16" fmla="*/ 285750 w 450056"/>
              <a:gd name="connsiteY16" fmla="*/ 183356 h 326231"/>
              <a:gd name="connsiteX17" fmla="*/ 264318 w 450056"/>
              <a:gd name="connsiteY17" fmla="*/ 150019 h 326231"/>
              <a:gd name="connsiteX18" fmla="*/ 223837 w 450056"/>
              <a:gd name="connsiteY18" fmla="*/ 119062 h 326231"/>
              <a:gd name="connsiteX19" fmla="*/ 190500 w 450056"/>
              <a:gd name="connsiteY19" fmla="*/ 109537 h 326231"/>
              <a:gd name="connsiteX20" fmla="*/ 147637 w 450056"/>
              <a:gd name="connsiteY20" fmla="*/ 111919 h 326231"/>
              <a:gd name="connsiteX21" fmla="*/ 114300 w 450056"/>
              <a:gd name="connsiteY21" fmla="*/ 121444 h 326231"/>
              <a:gd name="connsiteX22" fmla="*/ 92868 w 450056"/>
              <a:gd name="connsiteY22" fmla="*/ 135731 h 326231"/>
              <a:gd name="connsiteX23" fmla="*/ 85725 w 450056"/>
              <a:gd name="connsiteY23" fmla="*/ 169069 h 326231"/>
              <a:gd name="connsiteX24" fmla="*/ 78581 w 450056"/>
              <a:gd name="connsiteY24" fmla="*/ 216694 h 326231"/>
              <a:gd name="connsiteX25" fmla="*/ 45243 w 450056"/>
              <a:gd name="connsiteY25" fmla="*/ 173831 h 326231"/>
              <a:gd name="connsiteX26" fmla="*/ 19050 w 450056"/>
              <a:gd name="connsiteY26" fmla="*/ 147637 h 326231"/>
              <a:gd name="connsiteX27" fmla="*/ 0 w 450056"/>
              <a:gd name="connsiteY27" fmla="*/ 102394 h 326231"/>
              <a:gd name="connsiteX28" fmla="*/ 4762 w 450056"/>
              <a:gd name="connsiteY28" fmla="*/ 78581 h 326231"/>
              <a:gd name="connsiteX29" fmla="*/ 14287 w 450056"/>
              <a:gd name="connsiteY29" fmla="*/ 54769 h 326231"/>
              <a:gd name="connsiteX30" fmla="*/ 66675 w 450056"/>
              <a:gd name="connsiteY30" fmla="*/ 57150 h 326231"/>
              <a:gd name="connsiteX31" fmla="*/ 80962 w 450056"/>
              <a:gd name="connsiteY31" fmla="*/ 97631 h 326231"/>
              <a:gd name="connsiteX32" fmla="*/ 100012 w 450056"/>
              <a:gd name="connsiteY32" fmla="*/ 109537 h 326231"/>
              <a:gd name="connsiteX33" fmla="*/ 128587 w 450056"/>
              <a:gd name="connsiteY33" fmla="*/ 92869 h 326231"/>
              <a:gd name="connsiteX34" fmla="*/ 128587 w 450056"/>
              <a:gd name="connsiteY34" fmla="*/ 92869 h 326231"/>
              <a:gd name="connsiteX35" fmla="*/ 104775 w 450056"/>
              <a:gd name="connsiteY35" fmla="*/ 57150 h 326231"/>
              <a:gd name="connsiteX36" fmla="*/ 76200 w 450056"/>
              <a:gd name="connsiteY36" fmla="*/ 42862 h 326231"/>
              <a:gd name="connsiteX37" fmla="*/ 54768 w 450056"/>
              <a:gd name="connsiteY37" fmla="*/ 30956 h 326231"/>
              <a:gd name="connsiteX38" fmla="*/ 45243 w 450056"/>
              <a:gd name="connsiteY38" fmla="*/ 16669 h 326231"/>
              <a:gd name="connsiteX39" fmla="*/ 40481 w 450056"/>
              <a:gd name="connsiteY39" fmla="*/ 0 h 326231"/>
              <a:gd name="connsiteX40" fmla="*/ 76200 w 450056"/>
              <a:gd name="connsiteY40" fmla="*/ 0 h 326231"/>
              <a:gd name="connsiteX41" fmla="*/ 114300 w 450056"/>
              <a:gd name="connsiteY41" fmla="*/ 9525 h 326231"/>
              <a:gd name="connsiteX42" fmla="*/ 140493 w 450056"/>
              <a:gd name="connsiteY42" fmla="*/ 2381 h 326231"/>
              <a:gd name="connsiteX43" fmla="*/ 176212 w 450056"/>
              <a:gd name="connsiteY43" fmla="*/ 26194 h 326231"/>
              <a:gd name="connsiteX44" fmla="*/ 192881 w 450056"/>
              <a:gd name="connsiteY44" fmla="*/ 47625 h 326231"/>
              <a:gd name="connsiteX45" fmla="*/ 219075 w 450056"/>
              <a:gd name="connsiteY45" fmla="*/ 42862 h 326231"/>
              <a:gd name="connsiteX46" fmla="*/ 247650 w 450056"/>
              <a:gd name="connsiteY46" fmla="*/ 57150 h 326231"/>
              <a:gd name="connsiteX47" fmla="*/ 250031 w 450056"/>
              <a:gd name="connsiteY47" fmla="*/ 76200 h 326231"/>
              <a:gd name="connsiteX48" fmla="*/ 285750 w 450056"/>
              <a:gd name="connsiteY48" fmla="*/ 100012 h 326231"/>
              <a:gd name="connsiteX49" fmla="*/ 290512 w 450056"/>
              <a:gd name="connsiteY49" fmla="*/ 50006 h 326231"/>
              <a:gd name="connsiteX0" fmla="*/ 290512 w 450056"/>
              <a:gd name="connsiteY0" fmla="*/ 50006 h 326231"/>
              <a:gd name="connsiteX1" fmla="*/ 342900 w 450056"/>
              <a:gd name="connsiteY1" fmla="*/ 61912 h 326231"/>
              <a:gd name="connsiteX2" fmla="*/ 350043 w 450056"/>
              <a:gd name="connsiteY2" fmla="*/ 102394 h 326231"/>
              <a:gd name="connsiteX3" fmla="*/ 366712 w 450056"/>
              <a:gd name="connsiteY3" fmla="*/ 140494 h 326231"/>
              <a:gd name="connsiteX4" fmla="*/ 402431 w 450056"/>
              <a:gd name="connsiteY4" fmla="*/ 157162 h 326231"/>
              <a:gd name="connsiteX5" fmla="*/ 438150 w 450056"/>
              <a:gd name="connsiteY5" fmla="*/ 169069 h 326231"/>
              <a:gd name="connsiteX6" fmla="*/ 450056 w 450056"/>
              <a:gd name="connsiteY6" fmla="*/ 183356 h 326231"/>
              <a:gd name="connsiteX7" fmla="*/ 450056 w 450056"/>
              <a:gd name="connsiteY7" fmla="*/ 209550 h 326231"/>
              <a:gd name="connsiteX8" fmla="*/ 428625 w 450056"/>
              <a:gd name="connsiteY8" fmla="*/ 219075 h 326231"/>
              <a:gd name="connsiteX9" fmla="*/ 397668 w 450056"/>
              <a:gd name="connsiteY9" fmla="*/ 235744 h 326231"/>
              <a:gd name="connsiteX10" fmla="*/ 385762 w 450056"/>
              <a:gd name="connsiteY10" fmla="*/ 247650 h 326231"/>
              <a:gd name="connsiteX11" fmla="*/ 369093 w 450056"/>
              <a:gd name="connsiteY11" fmla="*/ 254794 h 326231"/>
              <a:gd name="connsiteX12" fmla="*/ 357187 w 450056"/>
              <a:gd name="connsiteY12" fmla="*/ 304800 h 326231"/>
              <a:gd name="connsiteX13" fmla="*/ 352425 w 450056"/>
              <a:gd name="connsiteY13" fmla="*/ 326231 h 326231"/>
              <a:gd name="connsiteX14" fmla="*/ 330993 w 450056"/>
              <a:gd name="connsiteY14" fmla="*/ 285750 h 326231"/>
              <a:gd name="connsiteX15" fmla="*/ 290512 w 450056"/>
              <a:gd name="connsiteY15" fmla="*/ 235744 h 326231"/>
              <a:gd name="connsiteX16" fmla="*/ 285750 w 450056"/>
              <a:gd name="connsiteY16" fmla="*/ 183356 h 326231"/>
              <a:gd name="connsiteX17" fmla="*/ 264318 w 450056"/>
              <a:gd name="connsiteY17" fmla="*/ 150019 h 326231"/>
              <a:gd name="connsiteX18" fmla="*/ 223837 w 450056"/>
              <a:gd name="connsiteY18" fmla="*/ 119062 h 326231"/>
              <a:gd name="connsiteX19" fmla="*/ 190500 w 450056"/>
              <a:gd name="connsiteY19" fmla="*/ 109537 h 326231"/>
              <a:gd name="connsiteX20" fmla="*/ 147637 w 450056"/>
              <a:gd name="connsiteY20" fmla="*/ 111919 h 326231"/>
              <a:gd name="connsiteX21" fmla="*/ 114300 w 450056"/>
              <a:gd name="connsiteY21" fmla="*/ 121444 h 326231"/>
              <a:gd name="connsiteX22" fmla="*/ 92868 w 450056"/>
              <a:gd name="connsiteY22" fmla="*/ 135731 h 326231"/>
              <a:gd name="connsiteX23" fmla="*/ 85725 w 450056"/>
              <a:gd name="connsiteY23" fmla="*/ 169069 h 326231"/>
              <a:gd name="connsiteX24" fmla="*/ 78581 w 450056"/>
              <a:gd name="connsiteY24" fmla="*/ 216694 h 326231"/>
              <a:gd name="connsiteX25" fmla="*/ 45243 w 450056"/>
              <a:gd name="connsiteY25" fmla="*/ 173831 h 326231"/>
              <a:gd name="connsiteX26" fmla="*/ 19050 w 450056"/>
              <a:gd name="connsiteY26" fmla="*/ 147637 h 326231"/>
              <a:gd name="connsiteX27" fmla="*/ 0 w 450056"/>
              <a:gd name="connsiteY27" fmla="*/ 102394 h 326231"/>
              <a:gd name="connsiteX28" fmla="*/ 4762 w 450056"/>
              <a:gd name="connsiteY28" fmla="*/ 78581 h 326231"/>
              <a:gd name="connsiteX29" fmla="*/ 14287 w 450056"/>
              <a:gd name="connsiteY29" fmla="*/ 54769 h 326231"/>
              <a:gd name="connsiteX30" fmla="*/ 66675 w 450056"/>
              <a:gd name="connsiteY30" fmla="*/ 57150 h 326231"/>
              <a:gd name="connsiteX31" fmla="*/ 80962 w 450056"/>
              <a:gd name="connsiteY31" fmla="*/ 97631 h 326231"/>
              <a:gd name="connsiteX32" fmla="*/ 100012 w 450056"/>
              <a:gd name="connsiteY32" fmla="*/ 109537 h 326231"/>
              <a:gd name="connsiteX33" fmla="*/ 128587 w 450056"/>
              <a:gd name="connsiteY33" fmla="*/ 92869 h 326231"/>
              <a:gd name="connsiteX34" fmla="*/ 128587 w 450056"/>
              <a:gd name="connsiteY34" fmla="*/ 92869 h 326231"/>
              <a:gd name="connsiteX35" fmla="*/ 104775 w 450056"/>
              <a:gd name="connsiteY35" fmla="*/ 57150 h 326231"/>
              <a:gd name="connsiteX36" fmla="*/ 76200 w 450056"/>
              <a:gd name="connsiteY36" fmla="*/ 42862 h 326231"/>
              <a:gd name="connsiteX37" fmla="*/ 54768 w 450056"/>
              <a:gd name="connsiteY37" fmla="*/ 30956 h 326231"/>
              <a:gd name="connsiteX38" fmla="*/ 45243 w 450056"/>
              <a:gd name="connsiteY38" fmla="*/ 16669 h 326231"/>
              <a:gd name="connsiteX39" fmla="*/ 40481 w 450056"/>
              <a:gd name="connsiteY39" fmla="*/ 0 h 326231"/>
              <a:gd name="connsiteX40" fmla="*/ 76200 w 450056"/>
              <a:gd name="connsiteY40" fmla="*/ 0 h 326231"/>
              <a:gd name="connsiteX41" fmla="*/ 114300 w 450056"/>
              <a:gd name="connsiteY41" fmla="*/ 9525 h 326231"/>
              <a:gd name="connsiteX42" fmla="*/ 140493 w 450056"/>
              <a:gd name="connsiteY42" fmla="*/ 2381 h 326231"/>
              <a:gd name="connsiteX43" fmla="*/ 176212 w 450056"/>
              <a:gd name="connsiteY43" fmla="*/ 26194 h 326231"/>
              <a:gd name="connsiteX44" fmla="*/ 192881 w 450056"/>
              <a:gd name="connsiteY44" fmla="*/ 47625 h 326231"/>
              <a:gd name="connsiteX45" fmla="*/ 219075 w 450056"/>
              <a:gd name="connsiteY45" fmla="*/ 42862 h 326231"/>
              <a:gd name="connsiteX46" fmla="*/ 247650 w 450056"/>
              <a:gd name="connsiteY46" fmla="*/ 57150 h 326231"/>
              <a:gd name="connsiteX47" fmla="*/ 250031 w 450056"/>
              <a:gd name="connsiteY47" fmla="*/ 76200 h 326231"/>
              <a:gd name="connsiteX48" fmla="*/ 285750 w 450056"/>
              <a:gd name="connsiteY48" fmla="*/ 100012 h 326231"/>
              <a:gd name="connsiteX49" fmla="*/ 297656 w 450056"/>
              <a:gd name="connsiteY49" fmla="*/ 78581 h 326231"/>
              <a:gd name="connsiteX50" fmla="*/ 290512 w 450056"/>
              <a:gd name="connsiteY50" fmla="*/ 50006 h 3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0056" h="326231">
                <a:moveTo>
                  <a:pt x="290512" y="50006"/>
                </a:moveTo>
                <a:lnTo>
                  <a:pt x="342900" y="61912"/>
                </a:lnTo>
                <a:lnTo>
                  <a:pt x="350043" y="102394"/>
                </a:lnTo>
                <a:lnTo>
                  <a:pt x="366712" y="140494"/>
                </a:lnTo>
                <a:lnTo>
                  <a:pt x="402431" y="157162"/>
                </a:lnTo>
                <a:lnTo>
                  <a:pt x="438150" y="169069"/>
                </a:lnTo>
                <a:lnTo>
                  <a:pt x="450056" y="183356"/>
                </a:lnTo>
                <a:lnTo>
                  <a:pt x="450056" y="209550"/>
                </a:lnTo>
                <a:lnTo>
                  <a:pt x="428625" y="219075"/>
                </a:lnTo>
                <a:lnTo>
                  <a:pt x="397668" y="235744"/>
                </a:lnTo>
                <a:lnTo>
                  <a:pt x="385762" y="247650"/>
                </a:lnTo>
                <a:lnTo>
                  <a:pt x="369093" y="254794"/>
                </a:lnTo>
                <a:lnTo>
                  <a:pt x="357187" y="304800"/>
                </a:lnTo>
                <a:lnTo>
                  <a:pt x="352425" y="326231"/>
                </a:lnTo>
                <a:lnTo>
                  <a:pt x="330993" y="285750"/>
                </a:lnTo>
                <a:lnTo>
                  <a:pt x="290512" y="235744"/>
                </a:lnTo>
                <a:lnTo>
                  <a:pt x="285750" y="183356"/>
                </a:lnTo>
                <a:lnTo>
                  <a:pt x="264318" y="150019"/>
                </a:lnTo>
                <a:lnTo>
                  <a:pt x="223837" y="119062"/>
                </a:lnTo>
                <a:lnTo>
                  <a:pt x="190500" y="109537"/>
                </a:lnTo>
                <a:lnTo>
                  <a:pt x="147637" y="111919"/>
                </a:lnTo>
                <a:lnTo>
                  <a:pt x="114300" y="121444"/>
                </a:lnTo>
                <a:lnTo>
                  <a:pt x="92868" y="135731"/>
                </a:lnTo>
                <a:lnTo>
                  <a:pt x="85725" y="169069"/>
                </a:lnTo>
                <a:lnTo>
                  <a:pt x="78581" y="216694"/>
                </a:lnTo>
                <a:lnTo>
                  <a:pt x="45243" y="173831"/>
                </a:lnTo>
                <a:lnTo>
                  <a:pt x="19050" y="147637"/>
                </a:lnTo>
                <a:lnTo>
                  <a:pt x="0" y="102394"/>
                </a:lnTo>
                <a:lnTo>
                  <a:pt x="4762" y="78581"/>
                </a:lnTo>
                <a:lnTo>
                  <a:pt x="14287" y="54769"/>
                </a:lnTo>
                <a:lnTo>
                  <a:pt x="66675" y="57150"/>
                </a:lnTo>
                <a:lnTo>
                  <a:pt x="80962" y="97631"/>
                </a:lnTo>
                <a:lnTo>
                  <a:pt x="100012" y="109537"/>
                </a:lnTo>
                <a:lnTo>
                  <a:pt x="128587" y="92869"/>
                </a:lnTo>
                <a:lnTo>
                  <a:pt x="128587" y="92869"/>
                </a:lnTo>
                <a:lnTo>
                  <a:pt x="104775" y="57150"/>
                </a:lnTo>
                <a:lnTo>
                  <a:pt x="76200" y="42862"/>
                </a:lnTo>
                <a:lnTo>
                  <a:pt x="54768" y="30956"/>
                </a:lnTo>
                <a:lnTo>
                  <a:pt x="45243" y="16669"/>
                </a:lnTo>
                <a:lnTo>
                  <a:pt x="40481" y="0"/>
                </a:lnTo>
                <a:lnTo>
                  <a:pt x="76200" y="0"/>
                </a:lnTo>
                <a:lnTo>
                  <a:pt x="114300" y="9525"/>
                </a:lnTo>
                <a:lnTo>
                  <a:pt x="140493" y="2381"/>
                </a:lnTo>
                <a:lnTo>
                  <a:pt x="176212" y="26194"/>
                </a:lnTo>
                <a:lnTo>
                  <a:pt x="192881" y="47625"/>
                </a:lnTo>
                <a:lnTo>
                  <a:pt x="219075" y="42862"/>
                </a:lnTo>
                <a:cubicBezTo>
                  <a:pt x="228600" y="43656"/>
                  <a:pt x="238125" y="56356"/>
                  <a:pt x="247650" y="57150"/>
                </a:cubicBezTo>
                <a:cubicBezTo>
                  <a:pt x="254794" y="62309"/>
                  <a:pt x="243681" y="69056"/>
                  <a:pt x="250031" y="76200"/>
                </a:cubicBezTo>
                <a:cubicBezTo>
                  <a:pt x="256381" y="83344"/>
                  <a:pt x="279003" y="100806"/>
                  <a:pt x="285750" y="100012"/>
                </a:cubicBezTo>
                <a:cubicBezTo>
                  <a:pt x="287337" y="90487"/>
                  <a:pt x="296069" y="88106"/>
                  <a:pt x="297656" y="78581"/>
                </a:cubicBezTo>
                <a:lnTo>
                  <a:pt x="290512" y="50006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Freeform 121"/>
          <p:cNvSpPr/>
          <p:nvPr/>
        </p:nvSpPr>
        <p:spPr>
          <a:xfrm>
            <a:off x="5969794" y="2890838"/>
            <a:ext cx="383381" cy="576262"/>
          </a:xfrm>
          <a:custGeom>
            <a:avLst/>
            <a:gdLst>
              <a:gd name="connsiteX0" fmla="*/ 383381 w 383381"/>
              <a:gd name="connsiteY0" fmla="*/ 95250 h 576262"/>
              <a:gd name="connsiteX1" fmla="*/ 350044 w 383381"/>
              <a:gd name="connsiteY1" fmla="*/ 73818 h 576262"/>
              <a:gd name="connsiteX2" fmla="*/ 321469 w 383381"/>
              <a:gd name="connsiteY2" fmla="*/ 59531 h 576262"/>
              <a:gd name="connsiteX3" fmla="*/ 321469 w 383381"/>
              <a:gd name="connsiteY3" fmla="*/ 59531 h 576262"/>
              <a:gd name="connsiteX4" fmla="*/ 309562 w 383381"/>
              <a:gd name="connsiteY4" fmla="*/ 104775 h 576262"/>
              <a:gd name="connsiteX5" fmla="*/ 307181 w 383381"/>
              <a:gd name="connsiteY5" fmla="*/ 138112 h 576262"/>
              <a:gd name="connsiteX6" fmla="*/ 288131 w 383381"/>
              <a:gd name="connsiteY6" fmla="*/ 157162 h 576262"/>
              <a:gd name="connsiteX7" fmla="*/ 261937 w 383381"/>
              <a:gd name="connsiteY7" fmla="*/ 161925 h 576262"/>
              <a:gd name="connsiteX8" fmla="*/ 245269 w 383381"/>
              <a:gd name="connsiteY8" fmla="*/ 164306 h 576262"/>
              <a:gd name="connsiteX9" fmla="*/ 233362 w 383381"/>
              <a:gd name="connsiteY9" fmla="*/ 135731 h 576262"/>
              <a:gd name="connsiteX10" fmla="*/ 235744 w 383381"/>
              <a:gd name="connsiteY10" fmla="*/ 71437 h 576262"/>
              <a:gd name="connsiteX11" fmla="*/ 219075 w 383381"/>
              <a:gd name="connsiteY11" fmla="*/ 30956 h 576262"/>
              <a:gd name="connsiteX12" fmla="*/ 204787 w 383381"/>
              <a:gd name="connsiteY12" fmla="*/ 11906 h 576262"/>
              <a:gd name="connsiteX13" fmla="*/ 173831 w 383381"/>
              <a:gd name="connsiteY13" fmla="*/ 0 h 576262"/>
              <a:gd name="connsiteX14" fmla="*/ 157162 w 383381"/>
              <a:gd name="connsiteY14" fmla="*/ 0 h 576262"/>
              <a:gd name="connsiteX15" fmla="*/ 164306 w 383381"/>
              <a:gd name="connsiteY15" fmla="*/ 33337 h 576262"/>
              <a:gd name="connsiteX16" fmla="*/ 176212 w 383381"/>
              <a:gd name="connsiteY16" fmla="*/ 57150 h 576262"/>
              <a:gd name="connsiteX17" fmla="*/ 154781 w 383381"/>
              <a:gd name="connsiteY17" fmla="*/ 92868 h 576262"/>
              <a:gd name="connsiteX18" fmla="*/ 154781 w 383381"/>
              <a:gd name="connsiteY18" fmla="*/ 116681 h 576262"/>
              <a:gd name="connsiteX19" fmla="*/ 171450 w 383381"/>
              <a:gd name="connsiteY19" fmla="*/ 130968 h 576262"/>
              <a:gd name="connsiteX20" fmla="*/ 171450 w 383381"/>
              <a:gd name="connsiteY20" fmla="*/ 130968 h 576262"/>
              <a:gd name="connsiteX21" fmla="*/ 171450 w 383381"/>
              <a:gd name="connsiteY21" fmla="*/ 152400 h 576262"/>
              <a:gd name="connsiteX22" fmla="*/ 211931 w 383381"/>
              <a:gd name="connsiteY22" fmla="*/ 188118 h 576262"/>
              <a:gd name="connsiteX23" fmla="*/ 211931 w 383381"/>
              <a:gd name="connsiteY23" fmla="*/ 188118 h 576262"/>
              <a:gd name="connsiteX24" fmla="*/ 150019 w 383381"/>
              <a:gd name="connsiteY24" fmla="*/ 171450 h 576262"/>
              <a:gd name="connsiteX25" fmla="*/ 119062 w 383381"/>
              <a:gd name="connsiteY25" fmla="*/ 154781 h 576262"/>
              <a:gd name="connsiteX26" fmla="*/ 80962 w 383381"/>
              <a:gd name="connsiteY26" fmla="*/ 135731 h 576262"/>
              <a:gd name="connsiteX27" fmla="*/ 59531 w 383381"/>
              <a:gd name="connsiteY27" fmla="*/ 133350 h 576262"/>
              <a:gd name="connsiteX28" fmla="*/ 90487 w 383381"/>
              <a:gd name="connsiteY28" fmla="*/ 166687 h 576262"/>
              <a:gd name="connsiteX29" fmla="*/ 54769 w 383381"/>
              <a:gd name="connsiteY29" fmla="*/ 171450 h 576262"/>
              <a:gd name="connsiteX30" fmla="*/ 28575 w 383381"/>
              <a:gd name="connsiteY30" fmla="*/ 188118 h 576262"/>
              <a:gd name="connsiteX31" fmla="*/ 0 w 383381"/>
              <a:gd name="connsiteY31" fmla="*/ 209550 h 576262"/>
              <a:gd name="connsiteX32" fmla="*/ 0 w 383381"/>
              <a:gd name="connsiteY32" fmla="*/ 209550 h 576262"/>
              <a:gd name="connsiteX33" fmla="*/ 66675 w 383381"/>
              <a:gd name="connsiteY33" fmla="*/ 219075 h 576262"/>
              <a:gd name="connsiteX34" fmla="*/ 92869 w 383381"/>
              <a:gd name="connsiteY34" fmla="*/ 219075 h 576262"/>
              <a:gd name="connsiteX35" fmla="*/ 71437 w 383381"/>
              <a:gd name="connsiteY35" fmla="*/ 245268 h 576262"/>
              <a:gd name="connsiteX36" fmla="*/ 23812 w 383381"/>
              <a:gd name="connsiteY36" fmla="*/ 261937 h 576262"/>
              <a:gd name="connsiteX37" fmla="*/ 4762 w 383381"/>
              <a:gd name="connsiteY37" fmla="*/ 271462 h 576262"/>
              <a:gd name="connsiteX38" fmla="*/ 30956 w 383381"/>
              <a:gd name="connsiteY38" fmla="*/ 285750 h 576262"/>
              <a:gd name="connsiteX39" fmla="*/ 88106 w 383381"/>
              <a:gd name="connsiteY39" fmla="*/ 276225 h 576262"/>
              <a:gd name="connsiteX40" fmla="*/ 128587 w 383381"/>
              <a:gd name="connsiteY40" fmla="*/ 280987 h 576262"/>
              <a:gd name="connsiteX41" fmla="*/ 142875 w 383381"/>
              <a:gd name="connsiteY41" fmla="*/ 285750 h 576262"/>
              <a:gd name="connsiteX42" fmla="*/ 95250 w 383381"/>
              <a:gd name="connsiteY42" fmla="*/ 304800 h 576262"/>
              <a:gd name="connsiteX43" fmla="*/ 66675 w 383381"/>
              <a:gd name="connsiteY43" fmla="*/ 321468 h 576262"/>
              <a:gd name="connsiteX44" fmla="*/ 83344 w 383381"/>
              <a:gd name="connsiteY44" fmla="*/ 347662 h 576262"/>
              <a:gd name="connsiteX45" fmla="*/ 123825 w 383381"/>
              <a:gd name="connsiteY45" fmla="*/ 342900 h 576262"/>
              <a:gd name="connsiteX46" fmla="*/ 188119 w 383381"/>
              <a:gd name="connsiteY46" fmla="*/ 335756 h 576262"/>
              <a:gd name="connsiteX47" fmla="*/ 157162 w 383381"/>
              <a:gd name="connsiteY47" fmla="*/ 361950 h 576262"/>
              <a:gd name="connsiteX48" fmla="*/ 159544 w 383381"/>
              <a:gd name="connsiteY48" fmla="*/ 388143 h 576262"/>
              <a:gd name="connsiteX49" fmla="*/ 171450 w 383381"/>
              <a:gd name="connsiteY49" fmla="*/ 404812 h 576262"/>
              <a:gd name="connsiteX50" fmla="*/ 147637 w 383381"/>
              <a:gd name="connsiteY50" fmla="*/ 435768 h 576262"/>
              <a:gd name="connsiteX51" fmla="*/ 126206 w 383381"/>
              <a:gd name="connsiteY51" fmla="*/ 440531 h 576262"/>
              <a:gd name="connsiteX52" fmla="*/ 116681 w 383381"/>
              <a:gd name="connsiteY52" fmla="*/ 414337 h 576262"/>
              <a:gd name="connsiteX53" fmla="*/ 97631 w 383381"/>
              <a:gd name="connsiteY53" fmla="*/ 411956 h 576262"/>
              <a:gd name="connsiteX54" fmla="*/ 76200 w 383381"/>
              <a:gd name="connsiteY54" fmla="*/ 442912 h 576262"/>
              <a:gd name="connsiteX55" fmla="*/ 85725 w 383381"/>
              <a:gd name="connsiteY55" fmla="*/ 492918 h 576262"/>
              <a:gd name="connsiteX56" fmla="*/ 97631 w 383381"/>
              <a:gd name="connsiteY56" fmla="*/ 519112 h 576262"/>
              <a:gd name="connsiteX57" fmla="*/ 97631 w 383381"/>
              <a:gd name="connsiteY57" fmla="*/ 519112 h 576262"/>
              <a:gd name="connsiteX58" fmla="*/ 111919 w 383381"/>
              <a:gd name="connsiteY58" fmla="*/ 547687 h 576262"/>
              <a:gd name="connsiteX59" fmla="*/ 145256 w 383381"/>
              <a:gd name="connsiteY59" fmla="*/ 533400 h 576262"/>
              <a:gd name="connsiteX60" fmla="*/ 159544 w 383381"/>
              <a:gd name="connsiteY60" fmla="*/ 528637 h 576262"/>
              <a:gd name="connsiteX61" fmla="*/ 164306 w 383381"/>
              <a:gd name="connsiteY61" fmla="*/ 557212 h 576262"/>
              <a:gd name="connsiteX62" fmla="*/ 209550 w 383381"/>
              <a:gd name="connsiteY62" fmla="*/ 576262 h 576262"/>
              <a:gd name="connsiteX63" fmla="*/ 195262 w 383381"/>
              <a:gd name="connsiteY63" fmla="*/ 523875 h 576262"/>
              <a:gd name="connsiteX64" fmla="*/ 166687 w 383381"/>
              <a:gd name="connsiteY64" fmla="*/ 495300 h 576262"/>
              <a:gd name="connsiteX65" fmla="*/ 157162 w 383381"/>
              <a:gd name="connsiteY65" fmla="*/ 466725 h 576262"/>
              <a:gd name="connsiteX66" fmla="*/ 180975 w 383381"/>
              <a:gd name="connsiteY66" fmla="*/ 445293 h 576262"/>
              <a:gd name="connsiteX67" fmla="*/ 202406 w 383381"/>
              <a:gd name="connsiteY67" fmla="*/ 433387 h 576262"/>
              <a:gd name="connsiteX68" fmla="*/ 228600 w 383381"/>
              <a:gd name="connsiteY68" fmla="*/ 428625 h 576262"/>
              <a:gd name="connsiteX69" fmla="*/ 214312 w 383381"/>
              <a:gd name="connsiteY69" fmla="*/ 395287 h 576262"/>
              <a:gd name="connsiteX70" fmla="*/ 209550 w 383381"/>
              <a:gd name="connsiteY70" fmla="*/ 385762 h 576262"/>
              <a:gd name="connsiteX71" fmla="*/ 219075 w 383381"/>
              <a:gd name="connsiteY71" fmla="*/ 369093 h 576262"/>
              <a:gd name="connsiteX72" fmla="*/ 214312 w 383381"/>
              <a:gd name="connsiteY72" fmla="*/ 342900 h 576262"/>
              <a:gd name="connsiteX73" fmla="*/ 221456 w 383381"/>
              <a:gd name="connsiteY73" fmla="*/ 340518 h 576262"/>
              <a:gd name="connsiteX74" fmla="*/ 188119 w 383381"/>
              <a:gd name="connsiteY74" fmla="*/ 307181 h 576262"/>
              <a:gd name="connsiteX75" fmla="*/ 157162 w 383381"/>
              <a:gd name="connsiteY75" fmla="*/ 273843 h 576262"/>
              <a:gd name="connsiteX76" fmla="*/ 142875 w 383381"/>
              <a:gd name="connsiteY76" fmla="*/ 252412 h 576262"/>
              <a:gd name="connsiteX77" fmla="*/ 135731 w 383381"/>
              <a:gd name="connsiteY77" fmla="*/ 240506 h 576262"/>
              <a:gd name="connsiteX78" fmla="*/ 166687 w 383381"/>
              <a:gd name="connsiteY78" fmla="*/ 219075 h 576262"/>
              <a:gd name="connsiteX79" fmla="*/ 223837 w 383381"/>
              <a:gd name="connsiteY79" fmla="*/ 202406 h 576262"/>
              <a:gd name="connsiteX80" fmla="*/ 280987 w 383381"/>
              <a:gd name="connsiteY80" fmla="*/ 185737 h 576262"/>
              <a:gd name="connsiteX81" fmla="*/ 330994 w 383381"/>
              <a:gd name="connsiteY81" fmla="*/ 166687 h 576262"/>
              <a:gd name="connsiteX82" fmla="*/ 383381 w 383381"/>
              <a:gd name="connsiteY82" fmla="*/ 95250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383381" h="576262">
                <a:moveTo>
                  <a:pt x="383381" y="95250"/>
                </a:moveTo>
                <a:lnTo>
                  <a:pt x="350044" y="73818"/>
                </a:lnTo>
                <a:lnTo>
                  <a:pt x="321469" y="59531"/>
                </a:lnTo>
                <a:lnTo>
                  <a:pt x="321469" y="59531"/>
                </a:lnTo>
                <a:lnTo>
                  <a:pt x="309562" y="104775"/>
                </a:lnTo>
                <a:lnTo>
                  <a:pt x="307181" y="138112"/>
                </a:lnTo>
                <a:lnTo>
                  <a:pt x="288131" y="157162"/>
                </a:lnTo>
                <a:lnTo>
                  <a:pt x="261937" y="161925"/>
                </a:lnTo>
                <a:lnTo>
                  <a:pt x="245269" y="164306"/>
                </a:lnTo>
                <a:lnTo>
                  <a:pt x="233362" y="135731"/>
                </a:lnTo>
                <a:lnTo>
                  <a:pt x="235744" y="71437"/>
                </a:lnTo>
                <a:lnTo>
                  <a:pt x="219075" y="30956"/>
                </a:lnTo>
                <a:lnTo>
                  <a:pt x="204787" y="11906"/>
                </a:lnTo>
                <a:lnTo>
                  <a:pt x="173831" y="0"/>
                </a:lnTo>
                <a:lnTo>
                  <a:pt x="157162" y="0"/>
                </a:lnTo>
                <a:lnTo>
                  <a:pt x="164306" y="33337"/>
                </a:lnTo>
                <a:lnTo>
                  <a:pt x="176212" y="57150"/>
                </a:lnTo>
                <a:lnTo>
                  <a:pt x="154781" y="92868"/>
                </a:lnTo>
                <a:lnTo>
                  <a:pt x="154781" y="116681"/>
                </a:lnTo>
                <a:lnTo>
                  <a:pt x="171450" y="130968"/>
                </a:lnTo>
                <a:lnTo>
                  <a:pt x="171450" y="130968"/>
                </a:lnTo>
                <a:lnTo>
                  <a:pt x="171450" y="152400"/>
                </a:lnTo>
                <a:lnTo>
                  <a:pt x="211931" y="188118"/>
                </a:lnTo>
                <a:lnTo>
                  <a:pt x="211931" y="188118"/>
                </a:lnTo>
                <a:lnTo>
                  <a:pt x="150019" y="171450"/>
                </a:lnTo>
                <a:lnTo>
                  <a:pt x="119062" y="154781"/>
                </a:lnTo>
                <a:lnTo>
                  <a:pt x="80962" y="135731"/>
                </a:lnTo>
                <a:lnTo>
                  <a:pt x="59531" y="133350"/>
                </a:lnTo>
                <a:lnTo>
                  <a:pt x="90487" y="166687"/>
                </a:lnTo>
                <a:lnTo>
                  <a:pt x="54769" y="171450"/>
                </a:lnTo>
                <a:lnTo>
                  <a:pt x="28575" y="188118"/>
                </a:lnTo>
                <a:lnTo>
                  <a:pt x="0" y="209550"/>
                </a:lnTo>
                <a:lnTo>
                  <a:pt x="0" y="209550"/>
                </a:lnTo>
                <a:lnTo>
                  <a:pt x="66675" y="219075"/>
                </a:lnTo>
                <a:lnTo>
                  <a:pt x="92869" y="219075"/>
                </a:lnTo>
                <a:lnTo>
                  <a:pt x="71437" y="245268"/>
                </a:lnTo>
                <a:lnTo>
                  <a:pt x="23812" y="261937"/>
                </a:lnTo>
                <a:lnTo>
                  <a:pt x="4762" y="271462"/>
                </a:lnTo>
                <a:lnTo>
                  <a:pt x="30956" y="285750"/>
                </a:lnTo>
                <a:lnTo>
                  <a:pt x="88106" y="276225"/>
                </a:lnTo>
                <a:lnTo>
                  <a:pt x="128587" y="280987"/>
                </a:lnTo>
                <a:lnTo>
                  <a:pt x="142875" y="285750"/>
                </a:lnTo>
                <a:lnTo>
                  <a:pt x="95250" y="304800"/>
                </a:lnTo>
                <a:lnTo>
                  <a:pt x="66675" y="321468"/>
                </a:lnTo>
                <a:lnTo>
                  <a:pt x="83344" y="347662"/>
                </a:lnTo>
                <a:lnTo>
                  <a:pt x="123825" y="342900"/>
                </a:lnTo>
                <a:lnTo>
                  <a:pt x="188119" y="335756"/>
                </a:lnTo>
                <a:lnTo>
                  <a:pt x="157162" y="361950"/>
                </a:lnTo>
                <a:lnTo>
                  <a:pt x="159544" y="388143"/>
                </a:lnTo>
                <a:lnTo>
                  <a:pt x="171450" y="404812"/>
                </a:lnTo>
                <a:lnTo>
                  <a:pt x="147637" y="435768"/>
                </a:lnTo>
                <a:lnTo>
                  <a:pt x="126206" y="440531"/>
                </a:lnTo>
                <a:lnTo>
                  <a:pt x="116681" y="414337"/>
                </a:lnTo>
                <a:lnTo>
                  <a:pt x="97631" y="411956"/>
                </a:lnTo>
                <a:lnTo>
                  <a:pt x="76200" y="442912"/>
                </a:lnTo>
                <a:lnTo>
                  <a:pt x="85725" y="492918"/>
                </a:lnTo>
                <a:lnTo>
                  <a:pt x="97631" y="519112"/>
                </a:lnTo>
                <a:lnTo>
                  <a:pt x="97631" y="519112"/>
                </a:lnTo>
                <a:lnTo>
                  <a:pt x="111919" y="547687"/>
                </a:lnTo>
                <a:lnTo>
                  <a:pt x="145256" y="533400"/>
                </a:lnTo>
                <a:lnTo>
                  <a:pt x="159544" y="528637"/>
                </a:lnTo>
                <a:lnTo>
                  <a:pt x="164306" y="557212"/>
                </a:lnTo>
                <a:lnTo>
                  <a:pt x="209550" y="576262"/>
                </a:lnTo>
                <a:lnTo>
                  <a:pt x="195262" y="523875"/>
                </a:lnTo>
                <a:lnTo>
                  <a:pt x="166687" y="495300"/>
                </a:lnTo>
                <a:lnTo>
                  <a:pt x="157162" y="466725"/>
                </a:lnTo>
                <a:lnTo>
                  <a:pt x="180975" y="445293"/>
                </a:lnTo>
                <a:lnTo>
                  <a:pt x="202406" y="433387"/>
                </a:lnTo>
                <a:lnTo>
                  <a:pt x="228600" y="428625"/>
                </a:lnTo>
                <a:lnTo>
                  <a:pt x="214312" y="395287"/>
                </a:lnTo>
                <a:lnTo>
                  <a:pt x="209550" y="385762"/>
                </a:lnTo>
                <a:lnTo>
                  <a:pt x="219075" y="369093"/>
                </a:lnTo>
                <a:lnTo>
                  <a:pt x="214312" y="342900"/>
                </a:lnTo>
                <a:lnTo>
                  <a:pt x="221456" y="340518"/>
                </a:lnTo>
                <a:lnTo>
                  <a:pt x="188119" y="307181"/>
                </a:lnTo>
                <a:lnTo>
                  <a:pt x="157162" y="273843"/>
                </a:lnTo>
                <a:lnTo>
                  <a:pt x="142875" y="252412"/>
                </a:lnTo>
                <a:lnTo>
                  <a:pt x="135731" y="240506"/>
                </a:lnTo>
                <a:lnTo>
                  <a:pt x="166687" y="219075"/>
                </a:lnTo>
                <a:lnTo>
                  <a:pt x="223837" y="202406"/>
                </a:lnTo>
                <a:lnTo>
                  <a:pt x="280987" y="185737"/>
                </a:lnTo>
                <a:lnTo>
                  <a:pt x="330994" y="166687"/>
                </a:lnTo>
                <a:lnTo>
                  <a:pt x="383381" y="9525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Freeform 122"/>
          <p:cNvSpPr/>
          <p:nvPr/>
        </p:nvSpPr>
        <p:spPr>
          <a:xfrm>
            <a:off x="5117306" y="3838575"/>
            <a:ext cx="90488" cy="64294"/>
          </a:xfrm>
          <a:custGeom>
            <a:avLst/>
            <a:gdLst>
              <a:gd name="connsiteX0" fmla="*/ 88107 w 90488"/>
              <a:gd name="connsiteY0" fmla="*/ 0 h 64294"/>
              <a:gd name="connsiteX1" fmla="*/ 47625 w 90488"/>
              <a:gd name="connsiteY1" fmla="*/ 2381 h 64294"/>
              <a:gd name="connsiteX2" fmla="*/ 16669 w 90488"/>
              <a:gd name="connsiteY2" fmla="*/ 11906 h 64294"/>
              <a:gd name="connsiteX3" fmla="*/ 0 w 90488"/>
              <a:gd name="connsiteY3" fmla="*/ 33338 h 64294"/>
              <a:gd name="connsiteX4" fmla="*/ 52388 w 90488"/>
              <a:gd name="connsiteY4" fmla="*/ 64294 h 64294"/>
              <a:gd name="connsiteX5" fmla="*/ 83344 w 90488"/>
              <a:gd name="connsiteY5" fmla="*/ 64294 h 64294"/>
              <a:gd name="connsiteX6" fmla="*/ 90488 w 90488"/>
              <a:gd name="connsiteY6" fmla="*/ 59531 h 64294"/>
              <a:gd name="connsiteX7" fmla="*/ 88107 w 90488"/>
              <a:gd name="connsiteY7" fmla="*/ 0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88" h="64294">
                <a:moveTo>
                  <a:pt x="88107" y="0"/>
                </a:moveTo>
                <a:lnTo>
                  <a:pt x="47625" y="2381"/>
                </a:lnTo>
                <a:lnTo>
                  <a:pt x="16669" y="11906"/>
                </a:lnTo>
                <a:lnTo>
                  <a:pt x="0" y="33338"/>
                </a:lnTo>
                <a:lnTo>
                  <a:pt x="52388" y="64294"/>
                </a:lnTo>
                <a:lnTo>
                  <a:pt x="83344" y="64294"/>
                </a:lnTo>
                <a:lnTo>
                  <a:pt x="90488" y="59531"/>
                </a:lnTo>
                <a:cubicBezTo>
                  <a:pt x="89694" y="39687"/>
                  <a:pt x="88901" y="19844"/>
                  <a:pt x="88107" y="0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4612481" y="3976688"/>
            <a:ext cx="435769" cy="309562"/>
          </a:xfrm>
          <a:custGeom>
            <a:avLst/>
            <a:gdLst>
              <a:gd name="connsiteX0" fmla="*/ 411957 w 435769"/>
              <a:gd name="connsiteY0" fmla="*/ 21431 h 309562"/>
              <a:gd name="connsiteX1" fmla="*/ 435769 w 435769"/>
              <a:gd name="connsiteY1" fmla="*/ 90487 h 309562"/>
              <a:gd name="connsiteX2" fmla="*/ 421482 w 435769"/>
              <a:gd name="connsiteY2" fmla="*/ 164306 h 309562"/>
              <a:gd name="connsiteX3" fmla="*/ 419100 w 435769"/>
              <a:gd name="connsiteY3" fmla="*/ 235743 h 309562"/>
              <a:gd name="connsiteX4" fmla="*/ 409575 w 435769"/>
              <a:gd name="connsiteY4" fmla="*/ 297656 h 309562"/>
              <a:gd name="connsiteX5" fmla="*/ 390525 w 435769"/>
              <a:gd name="connsiteY5" fmla="*/ 309562 h 309562"/>
              <a:gd name="connsiteX6" fmla="*/ 326232 w 435769"/>
              <a:gd name="connsiteY6" fmla="*/ 247650 h 309562"/>
              <a:gd name="connsiteX7" fmla="*/ 271463 w 435769"/>
              <a:gd name="connsiteY7" fmla="*/ 211931 h 309562"/>
              <a:gd name="connsiteX8" fmla="*/ 209550 w 435769"/>
              <a:gd name="connsiteY8" fmla="*/ 176212 h 309562"/>
              <a:gd name="connsiteX9" fmla="*/ 176213 w 435769"/>
              <a:gd name="connsiteY9" fmla="*/ 176212 h 309562"/>
              <a:gd name="connsiteX10" fmla="*/ 152400 w 435769"/>
              <a:gd name="connsiteY10" fmla="*/ 238125 h 309562"/>
              <a:gd name="connsiteX11" fmla="*/ 109538 w 435769"/>
              <a:gd name="connsiteY11" fmla="*/ 285750 h 309562"/>
              <a:gd name="connsiteX12" fmla="*/ 88107 w 435769"/>
              <a:gd name="connsiteY12" fmla="*/ 297656 h 309562"/>
              <a:gd name="connsiteX13" fmla="*/ 64294 w 435769"/>
              <a:gd name="connsiteY13" fmla="*/ 292893 h 309562"/>
              <a:gd name="connsiteX14" fmla="*/ 28575 w 435769"/>
              <a:gd name="connsiteY14" fmla="*/ 235743 h 309562"/>
              <a:gd name="connsiteX15" fmla="*/ 7144 w 435769"/>
              <a:gd name="connsiteY15" fmla="*/ 195262 h 309562"/>
              <a:gd name="connsiteX16" fmla="*/ 7144 w 435769"/>
              <a:gd name="connsiteY16" fmla="*/ 195262 h 309562"/>
              <a:gd name="connsiteX17" fmla="*/ 0 w 435769"/>
              <a:gd name="connsiteY17" fmla="*/ 169068 h 309562"/>
              <a:gd name="connsiteX18" fmla="*/ 38100 w 435769"/>
              <a:gd name="connsiteY18" fmla="*/ 169068 h 309562"/>
              <a:gd name="connsiteX19" fmla="*/ 76200 w 435769"/>
              <a:gd name="connsiteY19" fmla="*/ 178593 h 309562"/>
              <a:gd name="connsiteX20" fmla="*/ 88107 w 435769"/>
              <a:gd name="connsiteY20" fmla="*/ 126206 h 309562"/>
              <a:gd name="connsiteX21" fmla="*/ 109538 w 435769"/>
              <a:gd name="connsiteY21" fmla="*/ 69056 h 309562"/>
              <a:gd name="connsiteX22" fmla="*/ 107157 w 435769"/>
              <a:gd name="connsiteY22" fmla="*/ 21431 h 309562"/>
              <a:gd name="connsiteX23" fmla="*/ 119063 w 435769"/>
              <a:gd name="connsiteY23" fmla="*/ 0 h 309562"/>
              <a:gd name="connsiteX24" fmla="*/ 152400 w 435769"/>
              <a:gd name="connsiteY24" fmla="*/ 30956 h 309562"/>
              <a:gd name="connsiteX25" fmla="*/ 180975 w 435769"/>
              <a:gd name="connsiteY25" fmla="*/ 71437 h 309562"/>
              <a:gd name="connsiteX26" fmla="*/ 214313 w 435769"/>
              <a:gd name="connsiteY26" fmla="*/ 92868 h 309562"/>
              <a:gd name="connsiteX27" fmla="*/ 216694 w 435769"/>
              <a:gd name="connsiteY27" fmla="*/ 119062 h 309562"/>
              <a:gd name="connsiteX28" fmla="*/ 221457 w 435769"/>
              <a:gd name="connsiteY28" fmla="*/ 147637 h 309562"/>
              <a:gd name="connsiteX29" fmla="*/ 250032 w 435769"/>
              <a:gd name="connsiteY29" fmla="*/ 157162 h 309562"/>
              <a:gd name="connsiteX30" fmla="*/ 319088 w 435769"/>
              <a:gd name="connsiteY30" fmla="*/ 128587 h 309562"/>
              <a:gd name="connsiteX31" fmla="*/ 357188 w 435769"/>
              <a:gd name="connsiteY31" fmla="*/ 95250 h 309562"/>
              <a:gd name="connsiteX32" fmla="*/ 411957 w 435769"/>
              <a:gd name="connsiteY32" fmla="*/ 21431 h 309562"/>
              <a:gd name="connsiteX0" fmla="*/ 407194 w 435769"/>
              <a:gd name="connsiteY0" fmla="*/ 7143 h 309562"/>
              <a:gd name="connsiteX1" fmla="*/ 435769 w 435769"/>
              <a:gd name="connsiteY1" fmla="*/ 90487 h 309562"/>
              <a:gd name="connsiteX2" fmla="*/ 421482 w 435769"/>
              <a:gd name="connsiteY2" fmla="*/ 164306 h 309562"/>
              <a:gd name="connsiteX3" fmla="*/ 419100 w 435769"/>
              <a:gd name="connsiteY3" fmla="*/ 235743 h 309562"/>
              <a:gd name="connsiteX4" fmla="*/ 409575 w 435769"/>
              <a:gd name="connsiteY4" fmla="*/ 297656 h 309562"/>
              <a:gd name="connsiteX5" fmla="*/ 390525 w 435769"/>
              <a:gd name="connsiteY5" fmla="*/ 309562 h 309562"/>
              <a:gd name="connsiteX6" fmla="*/ 326232 w 435769"/>
              <a:gd name="connsiteY6" fmla="*/ 247650 h 309562"/>
              <a:gd name="connsiteX7" fmla="*/ 271463 w 435769"/>
              <a:gd name="connsiteY7" fmla="*/ 211931 h 309562"/>
              <a:gd name="connsiteX8" fmla="*/ 209550 w 435769"/>
              <a:gd name="connsiteY8" fmla="*/ 176212 h 309562"/>
              <a:gd name="connsiteX9" fmla="*/ 176213 w 435769"/>
              <a:gd name="connsiteY9" fmla="*/ 176212 h 309562"/>
              <a:gd name="connsiteX10" fmla="*/ 152400 w 435769"/>
              <a:gd name="connsiteY10" fmla="*/ 238125 h 309562"/>
              <a:gd name="connsiteX11" fmla="*/ 109538 w 435769"/>
              <a:gd name="connsiteY11" fmla="*/ 285750 h 309562"/>
              <a:gd name="connsiteX12" fmla="*/ 88107 w 435769"/>
              <a:gd name="connsiteY12" fmla="*/ 297656 h 309562"/>
              <a:gd name="connsiteX13" fmla="*/ 64294 w 435769"/>
              <a:gd name="connsiteY13" fmla="*/ 292893 h 309562"/>
              <a:gd name="connsiteX14" fmla="*/ 28575 w 435769"/>
              <a:gd name="connsiteY14" fmla="*/ 235743 h 309562"/>
              <a:gd name="connsiteX15" fmla="*/ 7144 w 435769"/>
              <a:gd name="connsiteY15" fmla="*/ 195262 h 309562"/>
              <a:gd name="connsiteX16" fmla="*/ 7144 w 435769"/>
              <a:gd name="connsiteY16" fmla="*/ 195262 h 309562"/>
              <a:gd name="connsiteX17" fmla="*/ 0 w 435769"/>
              <a:gd name="connsiteY17" fmla="*/ 169068 h 309562"/>
              <a:gd name="connsiteX18" fmla="*/ 38100 w 435769"/>
              <a:gd name="connsiteY18" fmla="*/ 169068 h 309562"/>
              <a:gd name="connsiteX19" fmla="*/ 76200 w 435769"/>
              <a:gd name="connsiteY19" fmla="*/ 178593 h 309562"/>
              <a:gd name="connsiteX20" fmla="*/ 88107 w 435769"/>
              <a:gd name="connsiteY20" fmla="*/ 126206 h 309562"/>
              <a:gd name="connsiteX21" fmla="*/ 109538 w 435769"/>
              <a:gd name="connsiteY21" fmla="*/ 69056 h 309562"/>
              <a:gd name="connsiteX22" fmla="*/ 107157 w 435769"/>
              <a:gd name="connsiteY22" fmla="*/ 21431 h 309562"/>
              <a:gd name="connsiteX23" fmla="*/ 119063 w 435769"/>
              <a:gd name="connsiteY23" fmla="*/ 0 h 309562"/>
              <a:gd name="connsiteX24" fmla="*/ 152400 w 435769"/>
              <a:gd name="connsiteY24" fmla="*/ 30956 h 309562"/>
              <a:gd name="connsiteX25" fmla="*/ 180975 w 435769"/>
              <a:gd name="connsiteY25" fmla="*/ 71437 h 309562"/>
              <a:gd name="connsiteX26" fmla="*/ 214313 w 435769"/>
              <a:gd name="connsiteY26" fmla="*/ 92868 h 309562"/>
              <a:gd name="connsiteX27" fmla="*/ 216694 w 435769"/>
              <a:gd name="connsiteY27" fmla="*/ 119062 h 309562"/>
              <a:gd name="connsiteX28" fmla="*/ 221457 w 435769"/>
              <a:gd name="connsiteY28" fmla="*/ 147637 h 309562"/>
              <a:gd name="connsiteX29" fmla="*/ 250032 w 435769"/>
              <a:gd name="connsiteY29" fmla="*/ 157162 h 309562"/>
              <a:gd name="connsiteX30" fmla="*/ 319088 w 435769"/>
              <a:gd name="connsiteY30" fmla="*/ 128587 h 309562"/>
              <a:gd name="connsiteX31" fmla="*/ 357188 w 435769"/>
              <a:gd name="connsiteY31" fmla="*/ 95250 h 309562"/>
              <a:gd name="connsiteX32" fmla="*/ 407194 w 435769"/>
              <a:gd name="connsiteY32" fmla="*/ 7143 h 30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5769" h="309562">
                <a:moveTo>
                  <a:pt x="407194" y="7143"/>
                </a:moveTo>
                <a:lnTo>
                  <a:pt x="435769" y="90487"/>
                </a:lnTo>
                <a:lnTo>
                  <a:pt x="421482" y="164306"/>
                </a:lnTo>
                <a:lnTo>
                  <a:pt x="419100" y="235743"/>
                </a:lnTo>
                <a:lnTo>
                  <a:pt x="409575" y="297656"/>
                </a:lnTo>
                <a:lnTo>
                  <a:pt x="390525" y="309562"/>
                </a:lnTo>
                <a:lnTo>
                  <a:pt x="326232" y="247650"/>
                </a:lnTo>
                <a:lnTo>
                  <a:pt x="271463" y="211931"/>
                </a:lnTo>
                <a:lnTo>
                  <a:pt x="209550" y="176212"/>
                </a:lnTo>
                <a:lnTo>
                  <a:pt x="176213" y="176212"/>
                </a:lnTo>
                <a:lnTo>
                  <a:pt x="152400" y="238125"/>
                </a:lnTo>
                <a:lnTo>
                  <a:pt x="109538" y="285750"/>
                </a:lnTo>
                <a:lnTo>
                  <a:pt x="88107" y="297656"/>
                </a:lnTo>
                <a:lnTo>
                  <a:pt x="64294" y="292893"/>
                </a:lnTo>
                <a:lnTo>
                  <a:pt x="28575" y="235743"/>
                </a:lnTo>
                <a:lnTo>
                  <a:pt x="7144" y="195262"/>
                </a:lnTo>
                <a:lnTo>
                  <a:pt x="7144" y="195262"/>
                </a:lnTo>
                <a:lnTo>
                  <a:pt x="0" y="169068"/>
                </a:lnTo>
                <a:lnTo>
                  <a:pt x="38100" y="169068"/>
                </a:lnTo>
                <a:lnTo>
                  <a:pt x="76200" y="178593"/>
                </a:lnTo>
                <a:lnTo>
                  <a:pt x="88107" y="126206"/>
                </a:lnTo>
                <a:lnTo>
                  <a:pt x="109538" y="69056"/>
                </a:lnTo>
                <a:lnTo>
                  <a:pt x="107157" y="21431"/>
                </a:lnTo>
                <a:lnTo>
                  <a:pt x="119063" y="0"/>
                </a:lnTo>
                <a:lnTo>
                  <a:pt x="152400" y="30956"/>
                </a:lnTo>
                <a:lnTo>
                  <a:pt x="180975" y="71437"/>
                </a:lnTo>
                <a:lnTo>
                  <a:pt x="214313" y="92868"/>
                </a:lnTo>
                <a:lnTo>
                  <a:pt x="216694" y="119062"/>
                </a:lnTo>
                <a:lnTo>
                  <a:pt x="221457" y="147637"/>
                </a:lnTo>
                <a:lnTo>
                  <a:pt x="250032" y="157162"/>
                </a:lnTo>
                <a:lnTo>
                  <a:pt x="319088" y="128587"/>
                </a:lnTo>
                <a:lnTo>
                  <a:pt x="357188" y="95250"/>
                </a:lnTo>
                <a:lnTo>
                  <a:pt x="407194" y="7143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Freeform 124"/>
          <p:cNvSpPr/>
          <p:nvPr/>
        </p:nvSpPr>
        <p:spPr>
          <a:xfrm>
            <a:off x="4495800" y="3948113"/>
            <a:ext cx="178594" cy="178593"/>
          </a:xfrm>
          <a:custGeom>
            <a:avLst/>
            <a:gdLst>
              <a:gd name="connsiteX0" fmla="*/ 116681 w 178594"/>
              <a:gd name="connsiteY0" fmla="*/ 178593 h 178593"/>
              <a:gd name="connsiteX1" fmla="*/ 159544 w 178594"/>
              <a:gd name="connsiteY1" fmla="*/ 147637 h 178593"/>
              <a:gd name="connsiteX2" fmla="*/ 178594 w 178594"/>
              <a:gd name="connsiteY2" fmla="*/ 119062 h 178593"/>
              <a:gd name="connsiteX3" fmla="*/ 169069 w 178594"/>
              <a:gd name="connsiteY3" fmla="*/ 57150 h 178593"/>
              <a:gd name="connsiteX4" fmla="*/ 154781 w 178594"/>
              <a:gd name="connsiteY4" fmla="*/ 11906 h 178593"/>
              <a:gd name="connsiteX5" fmla="*/ 135731 w 178594"/>
              <a:gd name="connsiteY5" fmla="*/ 0 h 178593"/>
              <a:gd name="connsiteX6" fmla="*/ 88106 w 178594"/>
              <a:gd name="connsiteY6" fmla="*/ 7143 h 178593"/>
              <a:gd name="connsiteX7" fmla="*/ 54769 w 178594"/>
              <a:gd name="connsiteY7" fmla="*/ 23812 h 178593"/>
              <a:gd name="connsiteX8" fmla="*/ 16669 w 178594"/>
              <a:gd name="connsiteY8" fmla="*/ 45243 h 178593"/>
              <a:gd name="connsiteX9" fmla="*/ 0 w 178594"/>
              <a:gd name="connsiteY9" fmla="*/ 78581 h 178593"/>
              <a:gd name="connsiteX10" fmla="*/ 33338 w 178594"/>
              <a:gd name="connsiteY10" fmla="*/ 104775 h 178593"/>
              <a:gd name="connsiteX11" fmla="*/ 71438 w 178594"/>
              <a:gd name="connsiteY11" fmla="*/ 92868 h 178593"/>
              <a:gd name="connsiteX12" fmla="*/ 121444 w 178594"/>
              <a:gd name="connsiteY12" fmla="*/ 88106 h 178593"/>
              <a:gd name="connsiteX13" fmla="*/ 121444 w 178594"/>
              <a:gd name="connsiteY13" fmla="*/ 88106 h 178593"/>
              <a:gd name="connsiteX14" fmla="*/ 116681 w 178594"/>
              <a:gd name="connsiteY14" fmla="*/ 178593 h 178593"/>
              <a:gd name="connsiteX0" fmla="*/ 116681 w 178594"/>
              <a:gd name="connsiteY0" fmla="*/ 178593 h 178593"/>
              <a:gd name="connsiteX1" fmla="*/ 159544 w 178594"/>
              <a:gd name="connsiteY1" fmla="*/ 147637 h 178593"/>
              <a:gd name="connsiteX2" fmla="*/ 178594 w 178594"/>
              <a:gd name="connsiteY2" fmla="*/ 119062 h 178593"/>
              <a:gd name="connsiteX3" fmla="*/ 169069 w 178594"/>
              <a:gd name="connsiteY3" fmla="*/ 57150 h 178593"/>
              <a:gd name="connsiteX4" fmla="*/ 154781 w 178594"/>
              <a:gd name="connsiteY4" fmla="*/ 11906 h 178593"/>
              <a:gd name="connsiteX5" fmla="*/ 135731 w 178594"/>
              <a:gd name="connsiteY5" fmla="*/ 0 h 178593"/>
              <a:gd name="connsiteX6" fmla="*/ 88106 w 178594"/>
              <a:gd name="connsiteY6" fmla="*/ 7143 h 178593"/>
              <a:gd name="connsiteX7" fmla="*/ 54769 w 178594"/>
              <a:gd name="connsiteY7" fmla="*/ 23812 h 178593"/>
              <a:gd name="connsiteX8" fmla="*/ 16669 w 178594"/>
              <a:gd name="connsiteY8" fmla="*/ 45243 h 178593"/>
              <a:gd name="connsiteX9" fmla="*/ 0 w 178594"/>
              <a:gd name="connsiteY9" fmla="*/ 78581 h 178593"/>
              <a:gd name="connsiteX10" fmla="*/ 33338 w 178594"/>
              <a:gd name="connsiteY10" fmla="*/ 104775 h 178593"/>
              <a:gd name="connsiteX11" fmla="*/ 71438 w 178594"/>
              <a:gd name="connsiteY11" fmla="*/ 92868 h 178593"/>
              <a:gd name="connsiteX12" fmla="*/ 121444 w 178594"/>
              <a:gd name="connsiteY12" fmla="*/ 88106 h 178593"/>
              <a:gd name="connsiteX13" fmla="*/ 121444 w 178594"/>
              <a:gd name="connsiteY13" fmla="*/ 88106 h 178593"/>
              <a:gd name="connsiteX14" fmla="*/ 102394 w 178594"/>
              <a:gd name="connsiteY14" fmla="*/ 150018 h 178593"/>
              <a:gd name="connsiteX15" fmla="*/ 116681 w 178594"/>
              <a:gd name="connsiteY15" fmla="*/ 178593 h 1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8594" h="178593">
                <a:moveTo>
                  <a:pt x="116681" y="178593"/>
                </a:moveTo>
                <a:lnTo>
                  <a:pt x="159544" y="147637"/>
                </a:lnTo>
                <a:lnTo>
                  <a:pt x="178594" y="119062"/>
                </a:lnTo>
                <a:lnTo>
                  <a:pt x="169069" y="57150"/>
                </a:lnTo>
                <a:lnTo>
                  <a:pt x="154781" y="11906"/>
                </a:lnTo>
                <a:lnTo>
                  <a:pt x="135731" y="0"/>
                </a:lnTo>
                <a:lnTo>
                  <a:pt x="88106" y="7143"/>
                </a:lnTo>
                <a:lnTo>
                  <a:pt x="54769" y="23812"/>
                </a:lnTo>
                <a:lnTo>
                  <a:pt x="16669" y="45243"/>
                </a:lnTo>
                <a:lnTo>
                  <a:pt x="0" y="78581"/>
                </a:lnTo>
                <a:lnTo>
                  <a:pt x="33338" y="104775"/>
                </a:lnTo>
                <a:lnTo>
                  <a:pt x="71438" y="92868"/>
                </a:lnTo>
                <a:lnTo>
                  <a:pt x="121444" y="88106"/>
                </a:lnTo>
                <a:lnTo>
                  <a:pt x="121444" y="88106"/>
                </a:lnTo>
                <a:cubicBezTo>
                  <a:pt x="120650" y="100806"/>
                  <a:pt x="103188" y="137318"/>
                  <a:pt x="102394" y="150018"/>
                </a:cubicBezTo>
                <a:lnTo>
                  <a:pt x="116681" y="178593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Freeform 125"/>
          <p:cNvSpPr/>
          <p:nvPr/>
        </p:nvSpPr>
        <p:spPr>
          <a:xfrm>
            <a:off x="4105275" y="3743325"/>
            <a:ext cx="464344" cy="516731"/>
          </a:xfrm>
          <a:custGeom>
            <a:avLst/>
            <a:gdLst>
              <a:gd name="connsiteX0" fmla="*/ 445294 w 464344"/>
              <a:gd name="connsiteY0" fmla="*/ 409575 h 516731"/>
              <a:gd name="connsiteX1" fmla="*/ 411956 w 464344"/>
              <a:gd name="connsiteY1" fmla="*/ 426244 h 516731"/>
              <a:gd name="connsiteX2" fmla="*/ 366713 w 464344"/>
              <a:gd name="connsiteY2" fmla="*/ 383381 h 516731"/>
              <a:gd name="connsiteX3" fmla="*/ 342900 w 464344"/>
              <a:gd name="connsiteY3" fmla="*/ 338138 h 516731"/>
              <a:gd name="connsiteX4" fmla="*/ 330994 w 464344"/>
              <a:gd name="connsiteY4" fmla="*/ 259556 h 516731"/>
              <a:gd name="connsiteX5" fmla="*/ 319088 w 464344"/>
              <a:gd name="connsiteY5" fmla="*/ 200025 h 516731"/>
              <a:gd name="connsiteX6" fmla="*/ 316706 w 464344"/>
              <a:gd name="connsiteY6" fmla="*/ 171450 h 516731"/>
              <a:gd name="connsiteX7" fmla="*/ 352425 w 464344"/>
              <a:gd name="connsiteY7" fmla="*/ 157163 h 516731"/>
              <a:gd name="connsiteX8" fmla="*/ 366713 w 464344"/>
              <a:gd name="connsiteY8" fmla="*/ 121444 h 516731"/>
              <a:gd name="connsiteX9" fmla="*/ 352425 w 464344"/>
              <a:gd name="connsiteY9" fmla="*/ 69056 h 516731"/>
              <a:gd name="connsiteX10" fmla="*/ 321469 w 464344"/>
              <a:gd name="connsiteY10" fmla="*/ 38100 h 516731"/>
              <a:gd name="connsiteX11" fmla="*/ 295275 w 464344"/>
              <a:gd name="connsiteY11" fmla="*/ 38100 h 516731"/>
              <a:gd name="connsiteX12" fmla="*/ 259556 w 464344"/>
              <a:gd name="connsiteY12" fmla="*/ 66675 h 516731"/>
              <a:gd name="connsiteX13" fmla="*/ 226219 w 464344"/>
              <a:gd name="connsiteY13" fmla="*/ 59531 h 516731"/>
              <a:gd name="connsiteX14" fmla="*/ 195263 w 464344"/>
              <a:gd name="connsiteY14" fmla="*/ 50006 h 516731"/>
              <a:gd name="connsiteX15" fmla="*/ 178594 w 464344"/>
              <a:gd name="connsiteY15" fmla="*/ 21431 h 516731"/>
              <a:gd name="connsiteX16" fmla="*/ 159544 w 464344"/>
              <a:gd name="connsiteY16" fmla="*/ 0 h 516731"/>
              <a:gd name="connsiteX17" fmla="*/ 138113 w 464344"/>
              <a:gd name="connsiteY17" fmla="*/ 2381 h 516731"/>
              <a:gd name="connsiteX18" fmla="*/ 147638 w 464344"/>
              <a:gd name="connsiteY18" fmla="*/ 33338 h 516731"/>
              <a:gd name="connsiteX19" fmla="*/ 166688 w 464344"/>
              <a:gd name="connsiteY19" fmla="*/ 69056 h 516731"/>
              <a:gd name="connsiteX20" fmla="*/ 166688 w 464344"/>
              <a:gd name="connsiteY20" fmla="*/ 90488 h 516731"/>
              <a:gd name="connsiteX21" fmla="*/ 150019 w 464344"/>
              <a:gd name="connsiteY21" fmla="*/ 116681 h 516731"/>
              <a:gd name="connsiteX22" fmla="*/ 180975 w 464344"/>
              <a:gd name="connsiteY22" fmla="*/ 128588 h 516731"/>
              <a:gd name="connsiteX23" fmla="*/ 238125 w 464344"/>
              <a:gd name="connsiteY23" fmla="*/ 140494 h 516731"/>
              <a:gd name="connsiteX24" fmla="*/ 269081 w 464344"/>
              <a:gd name="connsiteY24" fmla="*/ 176213 h 516731"/>
              <a:gd name="connsiteX25" fmla="*/ 269081 w 464344"/>
              <a:gd name="connsiteY25" fmla="*/ 176213 h 516731"/>
              <a:gd name="connsiteX26" fmla="*/ 216694 w 464344"/>
              <a:gd name="connsiteY26" fmla="*/ 166688 h 516731"/>
              <a:gd name="connsiteX27" fmla="*/ 197644 w 464344"/>
              <a:gd name="connsiteY27" fmla="*/ 176213 h 516731"/>
              <a:gd name="connsiteX28" fmla="*/ 223838 w 464344"/>
              <a:gd name="connsiteY28" fmla="*/ 209550 h 516731"/>
              <a:gd name="connsiteX29" fmla="*/ 223838 w 464344"/>
              <a:gd name="connsiteY29" fmla="*/ 209550 h 516731"/>
              <a:gd name="connsiteX30" fmla="*/ 188119 w 464344"/>
              <a:gd name="connsiteY30" fmla="*/ 207169 h 516731"/>
              <a:gd name="connsiteX31" fmla="*/ 147638 w 464344"/>
              <a:gd name="connsiteY31" fmla="*/ 209550 h 516731"/>
              <a:gd name="connsiteX32" fmla="*/ 123825 w 464344"/>
              <a:gd name="connsiteY32" fmla="*/ 207169 h 516731"/>
              <a:gd name="connsiteX33" fmla="*/ 114300 w 464344"/>
              <a:gd name="connsiteY33" fmla="*/ 230981 h 516731"/>
              <a:gd name="connsiteX34" fmla="*/ 119063 w 464344"/>
              <a:gd name="connsiteY34" fmla="*/ 271463 h 516731"/>
              <a:gd name="connsiteX35" fmla="*/ 100013 w 464344"/>
              <a:gd name="connsiteY35" fmla="*/ 223838 h 516731"/>
              <a:gd name="connsiteX36" fmla="*/ 69056 w 464344"/>
              <a:gd name="connsiteY36" fmla="*/ 202406 h 516731"/>
              <a:gd name="connsiteX37" fmla="*/ 69056 w 464344"/>
              <a:gd name="connsiteY37" fmla="*/ 238125 h 516731"/>
              <a:gd name="connsiteX38" fmla="*/ 69056 w 464344"/>
              <a:gd name="connsiteY38" fmla="*/ 290513 h 516731"/>
              <a:gd name="connsiteX39" fmla="*/ 33338 w 464344"/>
              <a:gd name="connsiteY39" fmla="*/ 366713 h 516731"/>
              <a:gd name="connsiteX40" fmla="*/ 0 w 464344"/>
              <a:gd name="connsiteY40" fmla="*/ 404813 h 516731"/>
              <a:gd name="connsiteX41" fmla="*/ 16669 w 464344"/>
              <a:gd name="connsiteY41" fmla="*/ 442913 h 516731"/>
              <a:gd name="connsiteX42" fmla="*/ 90488 w 464344"/>
              <a:gd name="connsiteY42" fmla="*/ 376238 h 516731"/>
              <a:gd name="connsiteX43" fmla="*/ 145256 w 464344"/>
              <a:gd name="connsiteY43" fmla="*/ 402431 h 516731"/>
              <a:gd name="connsiteX44" fmla="*/ 195263 w 464344"/>
              <a:gd name="connsiteY44" fmla="*/ 431006 h 516731"/>
              <a:gd name="connsiteX45" fmla="*/ 235744 w 464344"/>
              <a:gd name="connsiteY45" fmla="*/ 378619 h 516731"/>
              <a:gd name="connsiteX46" fmla="*/ 271463 w 464344"/>
              <a:gd name="connsiteY46" fmla="*/ 400050 h 516731"/>
              <a:gd name="connsiteX47" fmla="*/ 316706 w 464344"/>
              <a:gd name="connsiteY47" fmla="*/ 478631 h 516731"/>
              <a:gd name="connsiteX48" fmla="*/ 352425 w 464344"/>
              <a:gd name="connsiteY48" fmla="*/ 509588 h 516731"/>
              <a:gd name="connsiteX49" fmla="*/ 373856 w 464344"/>
              <a:gd name="connsiteY49" fmla="*/ 516731 h 516731"/>
              <a:gd name="connsiteX50" fmla="*/ 454819 w 464344"/>
              <a:gd name="connsiteY50" fmla="*/ 509588 h 516731"/>
              <a:gd name="connsiteX51" fmla="*/ 464344 w 464344"/>
              <a:gd name="connsiteY51" fmla="*/ 466725 h 516731"/>
              <a:gd name="connsiteX52" fmla="*/ 445294 w 464344"/>
              <a:gd name="connsiteY52" fmla="*/ 409575 h 51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64344" h="516731">
                <a:moveTo>
                  <a:pt x="445294" y="409575"/>
                </a:moveTo>
                <a:lnTo>
                  <a:pt x="411956" y="426244"/>
                </a:lnTo>
                <a:lnTo>
                  <a:pt x="366713" y="383381"/>
                </a:lnTo>
                <a:lnTo>
                  <a:pt x="342900" y="338138"/>
                </a:lnTo>
                <a:lnTo>
                  <a:pt x="330994" y="259556"/>
                </a:lnTo>
                <a:lnTo>
                  <a:pt x="319088" y="200025"/>
                </a:lnTo>
                <a:lnTo>
                  <a:pt x="316706" y="171450"/>
                </a:lnTo>
                <a:lnTo>
                  <a:pt x="352425" y="157163"/>
                </a:lnTo>
                <a:lnTo>
                  <a:pt x="366713" y="121444"/>
                </a:lnTo>
                <a:lnTo>
                  <a:pt x="352425" y="69056"/>
                </a:lnTo>
                <a:lnTo>
                  <a:pt x="321469" y="38100"/>
                </a:lnTo>
                <a:lnTo>
                  <a:pt x="295275" y="38100"/>
                </a:lnTo>
                <a:lnTo>
                  <a:pt x="259556" y="66675"/>
                </a:lnTo>
                <a:lnTo>
                  <a:pt x="226219" y="59531"/>
                </a:lnTo>
                <a:lnTo>
                  <a:pt x="195263" y="50006"/>
                </a:lnTo>
                <a:lnTo>
                  <a:pt x="178594" y="21431"/>
                </a:lnTo>
                <a:lnTo>
                  <a:pt x="159544" y="0"/>
                </a:lnTo>
                <a:lnTo>
                  <a:pt x="138113" y="2381"/>
                </a:lnTo>
                <a:lnTo>
                  <a:pt x="147638" y="33338"/>
                </a:lnTo>
                <a:lnTo>
                  <a:pt x="166688" y="69056"/>
                </a:lnTo>
                <a:lnTo>
                  <a:pt x="166688" y="90488"/>
                </a:lnTo>
                <a:lnTo>
                  <a:pt x="150019" y="116681"/>
                </a:lnTo>
                <a:lnTo>
                  <a:pt x="180975" y="128588"/>
                </a:lnTo>
                <a:lnTo>
                  <a:pt x="238125" y="140494"/>
                </a:lnTo>
                <a:lnTo>
                  <a:pt x="269081" y="176213"/>
                </a:lnTo>
                <a:lnTo>
                  <a:pt x="269081" y="176213"/>
                </a:lnTo>
                <a:lnTo>
                  <a:pt x="216694" y="166688"/>
                </a:lnTo>
                <a:lnTo>
                  <a:pt x="197644" y="176213"/>
                </a:lnTo>
                <a:lnTo>
                  <a:pt x="223838" y="209550"/>
                </a:lnTo>
                <a:lnTo>
                  <a:pt x="223838" y="209550"/>
                </a:lnTo>
                <a:lnTo>
                  <a:pt x="188119" y="207169"/>
                </a:lnTo>
                <a:lnTo>
                  <a:pt x="147638" y="209550"/>
                </a:lnTo>
                <a:lnTo>
                  <a:pt x="123825" y="207169"/>
                </a:lnTo>
                <a:lnTo>
                  <a:pt x="114300" y="230981"/>
                </a:lnTo>
                <a:lnTo>
                  <a:pt x="119063" y="271463"/>
                </a:lnTo>
                <a:lnTo>
                  <a:pt x="100013" y="223838"/>
                </a:lnTo>
                <a:lnTo>
                  <a:pt x="69056" y="202406"/>
                </a:lnTo>
                <a:lnTo>
                  <a:pt x="69056" y="238125"/>
                </a:lnTo>
                <a:lnTo>
                  <a:pt x="69056" y="290513"/>
                </a:lnTo>
                <a:lnTo>
                  <a:pt x="33338" y="366713"/>
                </a:lnTo>
                <a:lnTo>
                  <a:pt x="0" y="404813"/>
                </a:lnTo>
                <a:lnTo>
                  <a:pt x="16669" y="442913"/>
                </a:lnTo>
                <a:lnTo>
                  <a:pt x="90488" y="376238"/>
                </a:lnTo>
                <a:lnTo>
                  <a:pt x="145256" y="402431"/>
                </a:lnTo>
                <a:lnTo>
                  <a:pt x="195263" y="431006"/>
                </a:lnTo>
                <a:lnTo>
                  <a:pt x="235744" y="378619"/>
                </a:lnTo>
                <a:lnTo>
                  <a:pt x="271463" y="400050"/>
                </a:lnTo>
                <a:lnTo>
                  <a:pt x="316706" y="478631"/>
                </a:lnTo>
                <a:lnTo>
                  <a:pt x="352425" y="509588"/>
                </a:lnTo>
                <a:lnTo>
                  <a:pt x="373856" y="516731"/>
                </a:lnTo>
                <a:lnTo>
                  <a:pt x="454819" y="509588"/>
                </a:lnTo>
                <a:lnTo>
                  <a:pt x="464344" y="466725"/>
                </a:lnTo>
                <a:lnTo>
                  <a:pt x="445294" y="40957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1547813" y="2743200"/>
            <a:ext cx="471487" cy="395288"/>
          </a:xfrm>
          <a:custGeom>
            <a:avLst/>
            <a:gdLst>
              <a:gd name="connsiteX0" fmla="*/ 323850 w 471487"/>
              <a:gd name="connsiteY0" fmla="*/ 0 h 395288"/>
              <a:gd name="connsiteX1" fmla="*/ 288131 w 471487"/>
              <a:gd name="connsiteY1" fmla="*/ 50006 h 395288"/>
              <a:gd name="connsiteX2" fmla="*/ 254793 w 471487"/>
              <a:gd name="connsiteY2" fmla="*/ 66675 h 395288"/>
              <a:gd name="connsiteX3" fmla="*/ 195262 w 471487"/>
              <a:gd name="connsiteY3" fmla="*/ 85725 h 395288"/>
              <a:gd name="connsiteX4" fmla="*/ 150018 w 471487"/>
              <a:gd name="connsiteY4" fmla="*/ 107156 h 395288"/>
              <a:gd name="connsiteX5" fmla="*/ 90487 w 471487"/>
              <a:gd name="connsiteY5" fmla="*/ 138113 h 395288"/>
              <a:gd name="connsiteX6" fmla="*/ 66675 w 471487"/>
              <a:gd name="connsiteY6" fmla="*/ 164306 h 395288"/>
              <a:gd name="connsiteX7" fmla="*/ 80962 w 471487"/>
              <a:gd name="connsiteY7" fmla="*/ 219075 h 395288"/>
              <a:gd name="connsiteX8" fmla="*/ 64293 w 471487"/>
              <a:gd name="connsiteY8" fmla="*/ 266700 h 395288"/>
              <a:gd name="connsiteX9" fmla="*/ 66675 w 471487"/>
              <a:gd name="connsiteY9" fmla="*/ 304800 h 395288"/>
              <a:gd name="connsiteX10" fmla="*/ 102393 w 471487"/>
              <a:gd name="connsiteY10" fmla="*/ 338138 h 395288"/>
              <a:gd name="connsiteX11" fmla="*/ 207168 w 471487"/>
              <a:gd name="connsiteY11" fmla="*/ 335756 h 395288"/>
              <a:gd name="connsiteX12" fmla="*/ 292893 w 471487"/>
              <a:gd name="connsiteY12" fmla="*/ 347663 h 395288"/>
              <a:gd name="connsiteX13" fmla="*/ 330993 w 471487"/>
              <a:gd name="connsiteY13" fmla="*/ 357188 h 395288"/>
              <a:gd name="connsiteX14" fmla="*/ 378618 w 471487"/>
              <a:gd name="connsiteY14" fmla="*/ 333375 h 395288"/>
              <a:gd name="connsiteX15" fmla="*/ 421481 w 471487"/>
              <a:gd name="connsiteY15" fmla="*/ 328613 h 395288"/>
              <a:gd name="connsiteX16" fmla="*/ 471487 w 471487"/>
              <a:gd name="connsiteY16" fmla="*/ 347663 h 395288"/>
              <a:gd name="connsiteX17" fmla="*/ 392906 w 471487"/>
              <a:gd name="connsiteY17" fmla="*/ 352425 h 395288"/>
              <a:gd name="connsiteX18" fmla="*/ 333375 w 471487"/>
              <a:gd name="connsiteY18" fmla="*/ 390525 h 395288"/>
              <a:gd name="connsiteX19" fmla="*/ 278606 w 471487"/>
              <a:gd name="connsiteY19" fmla="*/ 395288 h 395288"/>
              <a:gd name="connsiteX20" fmla="*/ 216693 w 471487"/>
              <a:gd name="connsiteY20" fmla="*/ 383381 h 395288"/>
              <a:gd name="connsiteX21" fmla="*/ 195262 w 471487"/>
              <a:gd name="connsiteY21" fmla="*/ 369094 h 395288"/>
              <a:gd name="connsiteX22" fmla="*/ 164306 w 471487"/>
              <a:gd name="connsiteY22" fmla="*/ 364331 h 395288"/>
              <a:gd name="connsiteX23" fmla="*/ 119062 w 471487"/>
              <a:gd name="connsiteY23" fmla="*/ 369094 h 395288"/>
              <a:gd name="connsiteX24" fmla="*/ 59531 w 471487"/>
              <a:gd name="connsiteY24" fmla="*/ 366713 h 395288"/>
              <a:gd name="connsiteX25" fmla="*/ 23812 w 471487"/>
              <a:gd name="connsiteY25" fmla="*/ 350044 h 395288"/>
              <a:gd name="connsiteX26" fmla="*/ 11906 w 471487"/>
              <a:gd name="connsiteY26" fmla="*/ 300038 h 395288"/>
              <a:gd name="connsiteX27" fmla="*/ 0 w 471487"/>
              <a:gd name="connsiteY27" fmla="*/ 264319 h 395288"/>
              <a:gd name="connsiteX28" fmla="*/ 45243 w 471487"/>
              <a:gd name="connsiteY28" fmla="*/ 228600 h 395288"/>
              <a:gd name="connsiteX29" fmla="*/ 45243 w 471487"/>
              <a:gd name="connsiteY29" fmla="*/ 228600 h 395288"/>
              <a:gd name="connsiteX30" fmla="*/ 2381 w 471487"/>
              <a:gd name="connsiteY30" fmla="*/ 192881 h 395288"/>
              <a:gd name="connsiteX31" fmla="*/ 0 w 471487"/>
              <a:gd name="connsiteY31" fmla="*/ 166688 h 395288"/>
              <a:gd name="connsiteX32" fmla="*/ 50006 w 471487"/>
              <a:gd name="connsiteY32" fmla="*/ 119063 h 395288"/>
              <a:gd name="connsiteX33" fmla="*/ 150018 w 471487"/>
              <a:gd name="connsiteY33" fmla="*/ 64294 h 395288"/>
              <a:gd name="connsiteX34" fmla="*/ 173831 w 471487"/>
              <a:gd name="connsiteY34" fmla="*/ 64294 h 395288"/>
              <a:gd name="connsiteX35" fmla="*/ 245268 w 471487"/>
              <a:gd name="connsiteY35" fmla="*/ 28575 h 395288"/>
              <a:gd name="connsiteX36" fmla="*/ 323850 w 471487"/>
              <a:gd name="connsiteY36" fmla="*/ 0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71487" h="395288">
                <a:moveTo>
                  <a:pt x="323850" y="0"/>
                </a:moveTo>
                <a:lnTo>
                  <a:pt x="288131" y="50006"/>
                </a:lnTo>
                <a:lnTo>
                  <a:pt x="254793" y="66675"/>
                </a:lnTo>
                <a:lnTo>
                  <a:pt x="195262" y="85725"/>
                </a:lnTo>
                <a:lnTo>
                  <a:pt x="150018" y="107156"/>
                </a:lnTo>
                <a:lnTo>
                  <a:pt x="90487" y="138113"/>
                </a:lnTo>
                <a:lnTo>
                  <a:pt x="66675" y="164306"/>
                </a:lnTo>
                <a:lnTo>
                  <a:pt x="80962" y="219075"/>
                </a:lnTo>
                <a:lnTo>
                  <a:pt x="64293" y="266700"/>
                </a:lnTo>
                <a:lnTo>
                  <a:pt x="66675" y="304800"/>
                </a:lnTo>
                <a:lnTo>
                  <a:pt x="102393" y="338138"/>
                </a:lnTo>
                <a:lnTo>
                  <a:pt x="207168" y="335756"/>
                </a:lnTo>
                <a:lnTo>
                  <a:pt x="292893" y="347663"/>
                </a:lnTo>
                <a:lnTo>
                  <a:pt x="330993" y="357188"/>
                </a:lnTo>
                <a:lnTo>
                  <a:pt x="378618" y="333375"/>
                </a:lnTo>
                <a:lnTo>
                  <a:pt x="421481" y="328613"/>
                </a:lnTo>
                <a:lnTo>
                  <a:pt x="471487" y="347663"/>
                </a:lnTo>
                <a:lnTo>
                  <a:pt x="392906" y="352425"/>
                </a:lnTo>
                <a:lnTo>
                  <a:pt x="333375" y="390525"/>
                </a:lnTo>
                <a:lnTo>
                  <a:pt x="278606" y="395288"/>
                </a:lnTo>
                <a:lnTo>
                  <a:pt x="216693" y="383381"/>
                </a:lnTo>
                <a:lnTo>
                  <a:pt x="195262" y="369094"/>
                </a:lnTo>
                <a:lnTo>
                  <a:pt x="164306" y="364331"/>
                </a:lnTo>
                <a:lnTo>
                  <a:pt x="119062" y="369094"/>
                </a:lnTo>
                <a:lnTo>
                  <a:pt x="59531" y="366713"/>
                </a:lnTo>
                <a:lnTo>
                  <a:pt x="23812" y="350044"/>
                </a:lnTo>
                <a:lnTo>
                  <a:pt x="11906" y="300038"/>
                </a:lnTo>
                <a:lnTo>
                  <a:pt x="0" y="264319"/>
                </a:lnTo>
                <a:lnTo>
                  <a:pt x="45243" y="228600"/>
                </a:lnTo>
                <a:lnTo>
                  <a:pt x="45243" y="228600"/>
                </a:lnTo>
                <a:lnTo>
                  <a:pt x="2381" y="192881"/>
                </a:lnTo>
                <a:lnTo>
                  <a:pt x="0" y="166688"/>
                </a:lnTo>
                <a:lnTo>
                  <a:pt x="50006" y="119063"/>
                </a:lnTo>
                <a:lnTo>
                  <a:pt x="150018" y="64294"/>
                </a:lnTo>
                <a:lnTo>
                  <a:pt x="173831" y="64294"/>
                </a:lnTo>
                <a:lnTo>
                  <a:pt x="245268" y="28575"/>
                </a:lnTo>
                <a:lnTo>
                  <a:pt x="32385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2847975" y="3333750"/>
            <a:ext cx="481013" cy="523875"/>
          </a:xfrm>
          <a:custGeom>
            <a:avLst/>
            <a:gdLst>
              <a:gd name="connsiteX0" fmla="*/ 481013 w 481013"/>
              <a:gd name="connsiteY0" fmla="*/ 523875 h 523875"/>
              <a:gd name="connsiteX1" fmla="*/ 459581 w 481013"/>
              <a:gd name="connsiteY1" fmla="*/ 485775 h 523875"/>
              <a:gd name="connsiteX2" fmla="*/ 442913 w 481013"/>
              <a:gd name="connsiteY2" fmla="*/ 461963 h 523875"/>
              <a:gd name="connsiteX3" fmla="*/ 464344 w 481013"/>
              <a:gd name="connsiteY3" fmla="*/ 421481 h 523875"/>
              <a:gd name="connsiteX4" fmla="*/ 469106 w 481013"/>
              <a:gd name="connsiteY4" fmla="*/ 397669 h 523875"/>
              <a:gd name="connsiteX5" fmla="*/ 447675 w 481013"/>
              <a:gd name="connsiteY5" fmla="*/ 354806 h 523875"/>
              <a:gd name="connsiteX6" fmla="*/ 431006 w 481013"/>
              <a:gd name="connsiteY6" fmla="*/ 328613 h 523875"/>
              <a:gd name="connsiteX7" fmla="*/ 395288 w 481013"/>
              <a:gd name="connsiteY7" fmla="*/ 304800 h 523875"/>
              <a:gd name="connsiteX8" fmla="*/ 340519 w 481013"/>
              <a:gd name="connsiteY8" fmla="*/ 283369 h 523875"/>
              <a:gd name="connsiteX9" fmla="*/ 330994 w 481013"/>
              <a:gd name="connsiteY9" fmla="*/ 245269 h 523875"/>
              <a:gd name="connsiteX10" fmla="*/ 311944 w 481013"/>
              <a:gd name="connsiteY10" fmla="*/ 192881 h 523875"/>
              <a:gd name="connsiteX11" fmla="*/ 271463 w 481013"/>
              <a:gd name="connsiteY11" fmla="*/ 130969 h 523875"/>
              <a:gd name="connsiteX12" fmla="*/ 230981 w 481013"/>
              <a:gd name="connsiteY12" fmla="*/ 102394 h 523875"/>
              <a:gd name="connsiteX13" fmla="*/ 178594 w 481013"/>
              <a:gd name="connsiteY13" fmla="*/ 78581 h 523875"/>
              <a:gd name="connsiteX14" fmla="*/ 121444 w 481013"/>
              <a:gd name="connsiteY14" fmla="*/ 59531 h 523875"/>
              <a:gd name="connsiteX15" fmla="*/ 88106 w 481013"/>
              <a:gd name="connsiteY15" fmla="*/ 26194 h 523875"/>
              <a:gd name="connsiteX16" fmla="*/ 50006 w 481013"/>
              <a:gd name="connsiteY16" fmla="*/ 0 h 523875"/>
              <a:gd name="connsiteX17" fmla="*/ 0 w 481013"/>
              <a:gd name="connsiteY17" fmla="*/ 2381 h 523875"/>
              <a:gd name="connsiteX18" fmla="*/ 21431 w 481013"/>
              <a:gd name="connsiteY18" fmla="*/ 38100 h 523875"/>
              <a:gd name="connsiteX19" fmla="*/ 54769 w 481013"/>
              <a:gd name="connsiteY19" fmla="*/ 92869 h 523875"/>
              <a:gd name="connsiteX20" fmla="*/ 42863 w 481013"/>
              <a:gd name="connsiteY20" fmla="*/ 154781 h 523875"/>
              <a:gd name="connsiteX21" fmla="*/ 19050 w 481013"/>
              <a:gd name="connsiteY21" fmla="*/ 221456 h 523875"/>
              <a:gd name="connsiteX22" fmla="*/ 14288 w 481013"/>
              <a:gd name="connsiteY22" fmla="*/ 276225 h 523875"/>
              <a:gd name="connsiteX23" fmla="*/ 100013 w 481013"/>
              <a:gd name="connsiteY23" fmla="*/ 228600 h 523875"/>
              <a:gd name="connsiteX24" fmla="*/ 140494 w 481013"/>
              <a:gd name="connsiteY24" fmla="*/ 216694 h 523875"/>
              <a:gd name="connsiteX25" fmla="*/ 185738 w 481013"/>
              <a:gd name="connsiteY25" fmla="*/ 211931 h 523875"/>
              <a:gd name="connsiteX26" fmla="*/ 233363 w 481013"/>
              <a:gd name="connsiteY26" fmla="*/ 211931 h 523875"/>
              <a:gd name="connsiteX27" fmla="*/ 285750 w 481013"/>
              <a:gd name="connsiteY27" fmla="*/ 219075 h 523875"/>
              <a:gd name="connsiteX28" fmla="*/ 266700 w 481013"/>
              <a:gd name="connsiteY28" fmla="*/ 254794 h 523875"/>
              <a:gd name="connsiteX29" fmla="*/ 226219 w 481013"/>
              <a:gd name="connsiteY29" fmla="*/ 264319 h 523875"/>
              <a:gd name="connsiteX30" fmla="*/ 195263 w 481013"/>
              <a:gd name="connsiteY30" fmla="*/ 311944 h 523875"/>
              <a:gd name="connsiteX31" fmla="*/ 159544 w 481013"/>
              <a:gd name="connsiteY31" fmla="*/ 345281 h 523875"/>
              <a:gd name="connsiteX32" fmla="*/ 135731 w 481013"/>
              <a:gd name="connsiteY32" fmla="*/ 364331 h 523875"/>
              <a:gd name="connsiteX33" fmla="*/ 95250 w 481013"/>
              <a:gd name="connsiteY33" fmla="*/ 350044 h 523875"/>
              <a:gd name="connsiteX34" fmla="*/ 66675 w 481013"/>
              <a:gd name="connsiteY34" fmla="*/ 338138 h 523875"/>
              <a:gd name="connsiteX35" fmla="*/ 107156 w 481013"/>
              <a:gd name="connsiteY35" fmla="*/ 404813 h 523875"/>
              <a:gd name="connsiteX36" fmla="*/ 150019 w 481013"/>
              <a:gd name="connsiteY36" fmla="*/ 407194 h 523875"/>
              <a:gd name="connsiteX37" fmla="*/ 197644 w 481013"/>
              <a:gd name="connsiteY37" fmla="*/ 369094 h 523875"/>
              <a:gd name="connsiteX38" fmla="*/ 216694 w 481013"/>
              <a:gd name="connsiteY38" fmla="*/ 316706 h 523875"/>
              <a:gd name="connsiteX39" fmla="*/ 257175 w 481013"/>
              <a:gd name="connsiteY39" fmla="*/ 290513 h 523875"/>
              <a:gd name="connsiteX40" fmla="*/ 280988 w 481013"/>
              <a:gd name="connsiteY40" fmla="*/ 278606 h 523875"/>
              <a:gd name="connsiteX41" fmla="*/ 273844 w 481013"/>
              <a:gd name="connsiteY41" fmla="*/ 316706 h 523875"/>
              <a:gd name="connsiteX42" fmla="*/ 300038 w 481013"/>
              <a:gd name="connsiteY42" fmla="*/ 357188 h 523875"/>
              <a:gd name="connsiteX43" fmla="*/ 340519 w 481013"/>
              <a:gd name="connsiteY43" fmla="*/ 390525 h 523875"/>
              <a:gd name="connsiteX44" fmla="*/ 352425 w 481013"/>
              <a:gd name="connsiteY44" fmla="*/ 400050 h 523875"/>
              <a:gd name="connsiteX45" fmla="*/ 385763 w 481013"/>
              <a:gd name="connsiteY45" fmla="*/ 369094 h 523875"/>
              <a:gd name="connsiteX46" fmla="*/ 385763 w 481013"/>
              <a:gd name="connsiteY46" fmla="*/ 369094 h 523875"/>
              <a:gd name="connsiteX47" fmla="*/ 409575 w 481013"/>
              <a:gd name="connsiteY47" fmla="*/ 385763 h 523875"/>
              <a:gd name="connsiteX48" fmla="*/ 388144 w 481013"/>
              <a:gd name="connsiteY48" fmla="*/ 431006 h 523875"/>
              <a:gd name="connsiteX49" fmla="*/ 392906 w 481013"/>
              <a:gd name="connsiteY49" fmla="*/ 481013 h 523875"/>
              <a:gd name="connsiteX50" fmla="*/ 419100 w 481013"/>
              <a:gd name="connsiteY50" fmla="*/ 511969 h 523875"/>
              <a:gd name="connsiteX51" fmla="*/ 481013 w 481013"/>
              <a:gd name="connsiteY51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81013" h="523875">
                <a:moveTo>
                  <a:pt x="481013" y="523875"/>
                </a:moveTo>
                <a:lnTo>
                  <a:pt x="459581" y="485775"/>
                </a:lnTo>
                <a:lnTo>
                  <a:pt x="442913" y="461963"/>
                </a:lnTo>
                <a:lnTo>
                  <a:pt x="464344" y="421481"/>
                </a:lnTo>
                <a:lnTo>
                  <a:pt x="469106" y="397669"/>
                </a:lnTo>
                <a:lnTo>
                  <a:pt x="447675" y="354806"/>
                </a:lnTo>
                <a:lnTo>
                  <a:pt x="431006" y="328613"/>
                </a:lnTo>
                <a:lnTo>
                  <a:pt x="395288" y="304800"/>
                </a:lnTo>
                <a:lnTo>
                  <a:pt x="340519" y="283369"/>
                </a:lnTo>
                <a:lnTo>
                  <a:pt x="330994" y="245269"/>
                </a:lnTo>
                <a:lnTo>
                  <a:pt x="311944" y="192881"/>
                </a:lnTo>
                <a:lnTo>
                  <a:pt x="271463" y="130969"/>
                </a:lnTo>
                <a:lnTo>
                  <a:pt x="230981" y="102394"/>
                </a:lnTo>
                <a:lnTo>
                  <a:pt x="178594" y="78581"/>
                </a:lnTo>
                <a:lnTo>
                  <a:pt x="121444" y="59531"/>
                </a:lnTo>
                <a:lnTo>
                  <a:pt x="88106" y="26194"/>
                </a:lnTo>
                <a:lnTo>
                  <a:pt x="50006" y="0"/>
                </a:lnTo>
                <a:lnTo>
                  <a:pt x="0" y="2381"/>
                </a:lnTo>
                <a:lnTo>
                  <a:pt x="21431" y="38100"/>
                </a:lnTo>
                <a:lnTo>
                  <a:pt x="54769" y="92869"/>
                </a:lnTo>
                <a:lnTo>
                  <a:pt x="42863" y="154781"/>
                </a:lnTo>
                <a:lnTo>
                  <a:pt x="19050" y="221456"/>
                </a:lnTo>
                <a:lnTo>
                  <a:pt x="14288" y="276225"/>
                </a:lnTo>
                <a:lnTo>
                  <a:pt x="100013" y="228600"/>
                </a:lnTo>
                <a:lnTo>
                  <a:pt x="140494" y="216694"/>
                </a:lnTo>
                <a:lnTo>
                  <a:pt x="185738" y="211931"/>
                </a:lnTo>
                <a:lnTo>
                  <a:pt x="233363" y="211931"/>
                </a:lnTo>
                <a:lnTo>
                  <a:pt x="285750" y="219075"/>
                </a:lnTo>
                <a:lnTo>
                  <a:pt x="266700" y="254794"/>
                </a:lnTo>
                <a:lnTo>
                  <a:pt x="226219" y="264319"/>
                </a:lnTo>
                <a:lnTo>
                  <a:pt x="195263" y="311944"/>
                </a:lnTo>
                <a:lnTo>
                  <a:pt x="159544" y="345281"/>
                </a:lnTo>
                <a:lnTo>
                  <a:pt x="135731" y="364331"/>
                </a:lnTo>
                <a:lnTo>
                  <a:pt x="95250" y="350044"/>
                </a:lnTo>
                <a:lnTo>
                  <a:pt x="66675" y="338138"/>
                </a:lnTo>
                <a:lnTo>
                  <a:pt x="107156" y="404813"/>
                </a:lnTo>
                <a:lnTo>
                  <a:pt x="150019" y="407194"/>
                </a:lnTo>
                <a:lnTo>
                  <a:pt x="197644" y="369094"/>
                </a:lnTo>
                <a:lnTo>
                  <a:pt x="216694" y="316706"/>
                </a:lnTo>
                <a:lnTo>
                  <a:pt x="257175" y="290513"/>
                </a:lnTo>
                <a:lnTo>
                  <a:pt x="280988" y="278606"/>
                </a:lnTo>
                <a:lnTo>
                  <a:pt x="273844" y="316706"/>
                </a:lnTo>
                <a:lnTo>
                  <a:pt x="300038" y="357188"/>
                </a:lnTo>
                <a:lnTo>
                  <a:pt x="340519" y="390525"/>
                </a:lnTo>
                <a:lnTo>
                  <a:pt x="352425" y="400050"/>
                </a:lnTo>
                <a:lnTo>
                  <a:pt x="385763" y="369094"/>
                </a:lnTo>
                <a:lnTo>
                  <a:pt x="385763" y="369094"/>
                </a:lnTo>
                <a:lnTo>
                  <a:pt x="409575" y="385763"/>
                </a:lnTo>
                <a:lnTo>
                  <a:pt x="388144" y="431006"/>
                </a:lnTo>
                <a:lnTo>
                  <a:pt x="392906" y="481013"/>
                </a:lnTo>
                <a:lnTo>
                  <a:pt x="419100" y="511969"/>
                </a:lnTo>
                <a:lnTo>
                  <a:pt x="481013" y="52387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2031206" y="3088481"/>
            <a:ext cx="257175" cy="138113"/>
          </a:xfrm>
          <a:custGeom>
            <a:avLst/>
            <a:gdLst>
              <a:gd name="connsiteX0" fmla="*/ 0 w 257175"/>
              <a:gd name="connsiteY0" fmla="*/ 0 h 138113"/>
              <a:gd name="connsiteX1" fmla="*/ 126207 w 257175"/>
              <a:gd name="connsiteY1" fmla="*/ 28575 h 138113"/>
              <a:gd name="connsiteX2" fmla="*/ 226219 w 257175"/>
              <a:gd name="connsiteY2" fmla="*/ 95250 h 138113"/>
              <a:gd name="connsiteX3" fmla="*/ 257175 w 257175"/>
              <a:gd name="connsiteY3" fmla="*/ 133350 h 138113"/>
              <a:gd name="connsiteX4" fmla="*/ 235744 w 257175"/>
              <a:gd name="connsiteY4" fmla="*/ 138113 h 138113"/>
              <a:gd name="connsiteX5" fmla="*/ 202407 w 257175"/>
              <a:gd name="connsiteY5" fmla="*/ 107157 h 138113"/>
              <a:gd name="connsiteX6" fmla="*/ 130969 w 257175"/>
              <a:gd name="connsiteY6" fmla="*/ 83344 h 138113"/>
              <a:gd name="connsiteX7" fmla="*/ 80963 w 257175"/>
              <a:gd name="connsiteY7" fmla="*/ 61913 h 138113"/>
              <a:gd name="connsiteX8" fmla="*/ 35719 w 257175"/>
              <a:gd name="connsiteY8" fmla="*/ 45244 h 138113"/>
              <a:gd name="connsiteX9" fmla="*/ 0 w 257175"/>
              <a:gd name="connsiteY9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175" h="138113">
                <a:moveTo>
                  <a:pt x="0" y="0"/>
                </a:moveTo>
                <a:lnTo>
                  <a:pt x="126207" y="28575"/>
                </a:lnTo>
                <a:lnTo>
                  <a:pt x="226219" y="95250"/>
                </a:lnTo>
                <a:lnTo>
                  <a:pt x="257175" y="133350"/>
                </a:lnTo>
                <a:lnTo>
                  <a:pt x="235744" y="138113"/>
                </a:lnTo>
                <a:lnTo>
                  <a:pt x="202407" y="107157"/>
                </a:lnTo>
                <a:lnTo>
                  <a:pt x="130969" y="83344"/>
                </a:lnTo>
                <a:lnTo>
                  <a:pt x="80963" y="61913"/>
                </a:lnTo>
                <a:lnTo>
                  <a:pt x="35719" y="45244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Freeform 129"/>
          <p:cNvSpPr/>
          <p:nvPr/>
        </p:nvSpPr>
        <p:spPr>
          <a:xfrm>
            <a:off x="2100263" y="3221831"/>
            <a:ext cx="209550" cy="207169"/>
          </a:xfrm>
          <a:custGeom>
            <a:avLst/>
            <a:gdLst>
              <a:gd name="connsiteX0" fmla="*/ 209550 w 209550"/>
              <a:gd name="connsiteY0" fmla="*/ 0 h 207169"/>
              <a:gd name="connsiteX1" fmla="*/ 202406 w 209550"/>
              <a:gd name="connsiteY1" fmla="*/ 59532 h 207169"/>
              <a:gd name="connsiteX2" fmla="*/ 164306 w 209550"/>
              <a:gd name="connsiteY2" fmla="*/ 88107 h 207169"/>
              <a:gd name="connsiteX3" fmla="*/ 130968 w 209550"/>
              <a:gd name="connsiteY3" fmla="*/ 135732 h 207169"/>
              <a:gd name="connsiteX4" fmla="*/ 107156 w 209550"/>
              <a:gd name="connsiteY4" fmla="*/ 171450 h 207169"/>
              <a:gd name="connsiteX5" fmla="*/ 69056 w 209550"/>
              <a:gd name="connsiteY5" fmla="*/ 195263 h 207169"/>
              <a:gd name="connsiteX6" fmla="*/ 28575 w 209550"/>
              <a:gd name="connsiteY6" fmla="*/ 207169 h 207169"/>
              <a:gd name="connsiteX7" fmla="*/ 2381 w 209550"/>
              <a:gd name="connsiteY7" fmla="*/ 204788 h 207169"/>
              <a:gd name="connsiteX8" fmla="*/ 0 w 209550"/>
              <a:gd name="connsiteY8" fmla="*/ 180975 h 207169"/>
              <a:gd name="connsiteX9" fmla="*/ 21431 w 209550"/>
              <a:gd name="connsiteY9" fmla="*/ 169069 h 207169"/>
              <a:gd name="connsiteX10" fmla="*/ 59531 w 209550"/>
              <a:gd name="connsiteY10" fmla="*/ 166688 h 207169"/>
              <a:gd name="connsiteX11" fmla="*/ 80962 w 209550"/>
              <a:gd name="connsiteY11" fmla="*/ 150019 h 207169"/>
              <a:gd name="connsiteX12" fmla="*/ 80962 w 209550"/>
              <a:gd name="connsiteY12" fmla="*/ 104775 h 207169"/>
              <a:gd name="connsiteX13" fmla="*/ 114300 w 209550"/>
              <a:gd name="connsiteY13" fmla="*/ 76200 h 207169"/>
              <a:gd name="connsiteX14" fmla="*/ 157162 w 209550"/>
              <a:gd name="connsiteY14" fmla="*/ 38100 h 207169"/>
              <a:gd name="connsiteX15" fmla="*/ 209550 w 209550"/>
              <a:gd name="connsiteY15" fmla="*/ 0 h 2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9550" h="207169">
                <a:moveTo>
                  <a:pt x="209550" y="0"/>
                </a:moveTo>
                <a:lnTo>
                  <a:pt x="202406" y="59532"/>
                </a:lnTo>
                <a:lnTo>
                  <a:pt x="164306" y="88107"/>
                </a:lnTo>
                <a:lnTo>
                  <a:pt x="130968" y="135732"/>
                </a:lnTo>
                <a:lnTo>
                  <a:pt x="107156" y="171450"/>
                </a:lnTo>
                <a:lnTo>
                  <a:pt x="69056" y="195263"/>
                </a:lnTo>
                <a:lnTo>
                  <a:pt x="28575" y="207169"/>
                </a:lnTo>
                <a:lnTo>
                  <a:pt x="2381" y="204788"/>
                </a:lnTo>
                <a:lnTo>
                  <a:pt x="0" y="180975"/>
                </a:lnTo>
                <a:lnTo>
                  <a:pt x="21431" y="169069"/>
                </a:lnTo>
                <a:lnTo>
                  <a:pt x="59531" y="166688"/>
                </a:lnTo>
                <a:lnTo>
                  <a:pt x="80962" y="150019"/>
                </a:lnTo>
                <a:lnTo>
                  <a:pt x="80962" y="104775"/>
                </a:lnTo>
                <a:lnTo>
                  <a:pt x="114300" y="76200"/>
                </a:lnTo>
                <a:lnTo>
                  <a:pt x="157162" y="38100"/>
                </a:lnTo>
                <a:lnTo>
                  <a:pt x="20955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Freeform 130"/>
          <p:cNvSpPr/>
          <p:nvPr/>
        </p:nvSpPr>
        <p:spPr>
          <a:xfrm>
            <a:off x="1524000" y="3126581"/>
            <a:ext cx="288131" cy="154782"/>
          </a:xfrm>
          <a:custGeom>
            <a:avLst/>
            <a:gdLst>
              <a:gd name="connsiteX0" fmla="*/ 0 w 288131"/>
              <a:gd name="connsiteY0" fmla="*/ 64294 h 154782"/>
              <a:gd name="connsiteX1" fmla="*/ 45244 w 288131"/>
              <a:gd name="connsiteY1" fmla="*/ 97632 h 154782"/>
              <a:gd name="connsiteX2" fmla="*/ 69056 w 288131"/>
              <a:gd name="connsiteY2" fmla="*/ 100013 h 154782"/>
              <a:gd name="connsiteX3" fmla="*/ 104775 w 288131"/>
              <a:gd name="connsiteY3" fmla="*/ 83344 h 154782"/>
              <a:gd name="connsiteX4" fmla="*/ 119063 w 288131"/>
              <a:gd name="connsiteY4" fmla="*/ 102394 h 154782"/>
              <a:gd name="connsiteX5" fmla="*/ 178594 w 288131"/>
              <a:gd name="connsiteY5" fmla="*/ 95250 h 154782"/>
              <a:gd name="connsiteX6" fmla="*/ 209550 w 288131"/>
              <a:gd name="connsiteY6" fmla="*/ 111919 h 154782"/>
              <a:gd name="connsiteX7" fmla="*/ 259556 w 288131"/>
              <a:gd name="connsiteY7" fmla="*/ 154782 h 154782"/>
              <a:gd name="connsiteX8" fmla="*/ 288131 w 288131"/>
              <a:gd name="connsiteY8" fmla="*/ 150019 h 154782"/>
              <a:gd name="connsiteX9" fmla="*/ 257175 w 288131"/>
              <a:gd name="connsiteY9" fmla="*/ 119063 h 154782"/>
              <a:gd name="connsiteX10" fmla="*/ 228600 w 288131"/>
              <a:gd name="connsiteY10" fmla="*/ 88107 h 154782"/>
              <a:gd name="connsiteX11" fmla="*/ 219075 w 288131"/>
              <a:gd name="connsiteY11" fmla="*/ 64294 h 154782"/>
              <a:gd name="connsiteX12" fmla="*/ 235744 w 288131"/>
              <a:gd name="connsiteY12" fmla="*/ 38100 h 154782"/>
              <a:gd name="connsiteX13" fmla="*/ 216694 w 288131"/>
              <a:gd name="connsiteY13" fmla="*/ 11907 h 154782"/>
              <a:gd name="connsiteX14" fmla="*/ 192881 w 288131"/>
              <a:gd name="connsiteY14" fmla="*/ 0 h 154782"/>
              <a:gd name="connsiteX15" fmla="*/ 147638 w 288131"/>
              <a:gd name="connsiteY15" fmla="*/ 9525 h 154782"/>
              <a:gd name="connsiteX16" fmla="*/ 128588 w 288131"/>
              <a:gd name="connsiteY16" fmla="*/ 23813 h 154782"/>
              <a:gd name="connsiteX17" fmla="*/ 188119 w 288131"/>
              <a:gd name="connsiteY17" fmla="*/ 47625 h 154782"/>
              <a:gd name="connsiteX18" fmla="*/ 188119 w 288131"/>
              <a:gd name="connsiteY18" fmla="*/ 47625 h 154782"/>
              <a:gd name="connsiteX19" fmla="*/ 116681 w 288131"/>
              <a:gd name="connsiteY19" fmla="*/ 61913 h 154782"/>
              <a:gd name="connsiteX20" fmla="*/ 69056 w 288131"/>
              <a:gd name="connsiteY20" fmla="*/ 57150 h 154782"/>
              <a:gd name="connsiteX21" fmla="*/ 0 w 288131"/>
              <a:gd name="connsiteY21" fmla="*/ 64294 h 15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8131" h="154782">
                <a:moveTo>
                  <a:pt x="0" y="64294"/>
                </a:moveTo>
                <a:lnTo>
                  <a:pt x="45244" y="97632"/>
                </a:lnTo>
                <a:lnTo>
                  <a:pt x="69056" y="100013"/>
                </a:lnTo>
                <a:lnTo>
                  <a:pt x="104775" y="83344"/>
                </a:lnTo>
                <a:lnTo>
                  <a:pt x="119063" y="102394"/>
                </a:lnTo>
                <a:lnTo>
                  <a:pt x="178594" y="95250"/>
                </a:lnTo>
                <a:lnTo>
                  <a:pt x="209550" y="111919"/>
                </a:lnTo>
                <a:lnTo>
                  <a:pt x="259556" y="154782"/>
                </a:lnTo>
                <a:lnTo>
                  <a:pt x="288131" y="150019"/>
                </a:lnTo>
                <a:lnTo>
                  <a:pt x="257175" y="119063"/>
                </a:lnTo>
                <a:lnTo>
                  <a:pt x="228600" y="88107"/>
                </a:lnTo>
                <a:lnTo>
                  <a:pt x="219075" y="64294"/>
                </a:lnTo>
                <a:lnTo>
                  <a:pt x="235744" y="38100"/>
                </a:lnTo>
                <a:lnTo>
                  <a:pt x="216694" y="11907"/>
                </a:lnTo>
                <a:lnTo>
                  <a:pt x="192881" y="0"/>
                </a:lnTo>
                <a:lnTo>
                  <a:pt x="147638" y="9525"/>
                </a:lnTo>
                <a:lnTo>
                  <a:pt x="128588" y="23813"/>
                </a:lnTo>
                <a:lnTo>
                  <a:pt x="188119" y="47625"/>
                </a:lnTo>
                <a:lnTo>
                  <a:pt x="188119" y="47625"/>
                </a:lnTo>
                <a:lnTo>
                  <a:pt x="116681" y="61913"/>
                </a:lnTo>
                <a:lnTo>
                  <a:pt x="69056" y="57150"/>
                </a:lnTo>
                <a:lnTo>
                  <a:pt x="0" y="64294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1919288" y="2686050"/>
            <a:ext cx="538162" cy="285750"/>
          </a:xfrm>
          <a:custGeom>
            <a:avLst/>
            <a:gdLst>
              <a:gd name="connsiteX0" fmla="*/ 0 w 538162"/>
              <a:gd name="connsiteY0" fmla="*/ 40481 h 285750"/>
              <a:gd name="connsiteX1" fmla="*/ 35718 w 538162"/>
              <a:gd name="connsiteY1" fmla="*/ 2381 h 285750"/>
              <a:gd name="connsiteX2" fmla="*/ 76200 w 538162"/>
              <a:gd name="connsiteY2" fmla="*/ 0 h 285750"/>
              <a:gd name="connsiteX3" fmla="*/ 116681 w 538162"/>
              <a:gd name="connsiteY3" fmla="*/ 23813 h 285750"/>
              <a:gd name="connsiteX4" fmla="*/ 157162 w 538162"/>
              <a:gd name="connsiteY4" fmla="*/ 21431 h 285750"/>
              <a:gd name="connsiteX5" fmla="*/ 135731 w 538162"/>
              <a:gd name="connsiteY5" fmla="*/ 69056 h 285750"/>
              <a:gd name="connsiteX6" fmla="*/ 107156 w 538162"/>
              <a:gd name="connsiteY6" fmla="*/ 107156 h 285750"/>
              <a:gd name="connsiteX7" fmla="*/ 80962 w 538162"/>
              <a:gd name="connsiteY7" fmla="*/ 154781 h 285750"/>
              <a:gd name="connsiteX8" fmla="*/ 80962 w 538162"/>
              <a:gd name="connsiteY8" fmla="*/ 171450 h 285750"/>
              <a:gd name="connsiteX9" fmla="*/ 114300 w 538162"/>
              <a:gd name="connsiteY9" fmla="*/ 183356 h 285750"/>
              <a:gd name="connsiteX10" fmla="*/ 116681 w 538162"/>
              <a:gd name="connsiteY10" fmla="*/ 207169 h 285750"/>
              <a:gd name="connsiteX11" fmla="*/ 88106 w 538162"/>
              <a:gd name="connsiteY11" fmla="*/ 228600 h 285750"/>
              <a:gd name="connsiteX12" fmla="*/ 71437 w 538162"/>
              <a:gd name="connsiteY12" fmla="*/ 242888 h 285750"/>
              <a:gd name="connsiteX13" fmla="*/ 104775 w 538162"/>
              <a:gd name="connsiteY13" fmla="*/ 257175 h 285750"/>
              <a:gd name="connsiteX14" fmla="*/ 147637 w 538162"/>
              <a:gd name="connsiteY14" fmla="*/ 238125 h 285750"/>
              <a:gd name="connsiteX15" fmla="*/ 214312 w 538162"/>
              <a:gd name="connsiteY15" fmla="*/ 204788 h 285750"/>
              <a:gd name="connsiteX16" fmla="*/ 290512 w 538162"/>
              <a:gd name="connsiteY16" fmla="*/ 173831 h 285750"/>
              <a:gd name="connsiteX17" fmla="*/ 335756 w 538162"/>
              <a:gd name="connsiteY17" fmla="*/ 173831 h 285750"/>
              <a:gd name="connsiteX18" fmla="*/ 361950 w 538162"/>
              <a:gd name="connsiteY18" fmla="*/ 185738 h 285750"/>
              <a:gd name="connsiteX19" fmla="*/ 423862 w 538162"/>
              <a:gd name="connsiteY19" fmla="*/ 190500 h 285750"/>
              <a:gd name="connsiteX20" fmla="*/ 490537 w 538162"/>
              <a:gd name="connsiteY20" fmla="*/ 173831 h 285750"/>
              <a:gd name="connsiteX21" fmla="*/ 523875 w 538162"/>
              <a:gd name="connsiteY21" fmla="*/ 192881 h 285750"/>
              <a:gd name="connsiteX22" fmla="*/ 538162 w 538162"/>
              <a:gd name="connsiteY22" fmla="*/ 235744 h 285750"/>
              <a:gd name="connsiteX23" fmla="*/ 516731 w 538162"/>
              <a:gd name="connsiteY23" fmla="*/ 285750 h 285750"/>
              <a:gd name="connsiteX24" fmla="*/ 502443 w 538162"/>
              <a:gd name="connsiteY24" fmla="*/ 233363 h 285750"/>
              <a:gd name="connsiteX25" fmla="*/ 478631 w 538162"/>
              <a:gd name="connsiteY25" fmla="*/ 211931 h 285750"/>
              <a:gd name="connsiteX26" fmla="*/ 433387 w 538162"/>
              <a:gd name="connsiteY26" fmla="*/ 209550 h 285750"/>
              <a:gd name="connsiteX27" fmla="*/ 383381 w 538162"/>
              <a:gd name="connsiteY27" fmla="*/ 221456 h 285750"/>
              <a:gd name="connsiteX28" fmla="*/ 333375 w 538162"/>
              <a:gd name="connsiteY28" fmla="*/ 211931 h 285750"/>
              <a:gd name="connsiteX29" fmla="*/ 252412 w 538162"/>
              <a:gd name="connsiteY29" fmla="*/ 226219 h 285750"/>
              <a:gd name="connsiteX30" fmla="*/ 200025 w 538162"/>
              <a:gd name="connsiteY30" fmla="*/ 250031 h 285750"/>
              <a:gd name="connsiteX31" fmla="*/ 138112 w 538162"/>
              <a:gd name="connsiteY31" fmla="*/ 278606 h 285750"/>
              <a:gd name="connsiteX32" fmla="*/ 85725 w 538162"/>
              <a:gd name="connsiteY32" fmla="*/ 271463 h 285750"/>
              <a:gd name="connsiteX33" fmla="*/ 35718 w 538162"/>
              <a:gd name="connsiteY33" fmla="*/ 259556 h 285750"/>
              <a:gd name="connsiteX34" fmla="*/ 23812 w 538162"/>
              <a:gd name="connsiteY34" fmla="*/ 221456 h 285750"/>
              <a:gd name="connsiteX35" fmla="*/ 45243 w 538162"/>
              <a:gd name="connsiteY35" fmla="*/ 157163 h 285750"/>
              <a:gd name="connsiteX36" fmla="*/ 80962 w 538162"/>
              <a:gd name="connsiteY36" fmla="*/ 100013 h 285750"/>
              <a:gd name="connsiteX37" fmla="*/ 104775 w 538162"/>
              <a:gd name="connsiteY37" fmla="*/ 57150 h 285750"/>
              <a:gd name="connsiteX38" fmla="*/ 92868 w 538162"/>
              <a:gd name="connsiteY38" fmla="*/ 38100 h 285750"/>
              <a:gd name="connsiteX39" fmla="*/ 73818 w 538162"/>
              <a:gd name="connsiteY39" fmla="*/ 38100 h 285750"/>
              <a:gd name="connsiteX40" fmla="*/ 0 w 538162"/>
              <a:gd name="connsiteY40" fmla="*/ 40481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38162" h="285750">
                <a:moveTo>
                  <a:pt x="0" y="40481"/>
                </a:moveTo>
                <a:lnTo>
                  <a:pt x="35718" y="2381"/>
                </a:lnTo>
                <a:lnTo>
                  <a:pt x="76200" y="0"/>
                </a:lnTo>
                <a:lnTo>
                  <a:pt x="116681" y="23813"/>
                </a:lnTo>
                <a:lnTo>
                  <a:pt x="157162" y="21431"/>
                </a:lnTo>
                <a:lnTo>
                  <a:pt x="135731" y="69056"/>
                </a:lnTo>
                <a:lnTo>
                  <a:pt x="107156" y="107156"/>
                </a:lnTo>
                <a:lnTo>
                  <a:pt x="80962" y="154781"/>
                </a:lnTo>
                <a:lnTo>
                  <a:pt x="80962" y="171450"/>
                </a:lnTo>
                <a:lnTo>
                  <a:pt x="114300" y="183356"/>
                </a:lnTo>
                <a:lnTo>
                  <a:pt x="116681" y="207169"/>
                </a:lnTo>
                <a:lnTo>
                  <a:pt x="88106" y="228600"/>
                </a:lnTo>
                <a:lnTo>
                  <a:pt x="71437" y="242888"/>
                </a:lnTo>
                <a:lnTo>
                  <a:pt x="104775" y="257175"/>
                </a:lnTo>
                <a:lnTo>
                  <a:pt x="147637" y="238125"/>
                </a:lnTo>
                <a:lnTo>
                  <a:pt x="214312" y="204788"/>
                </a:lnTo>
                <a:lnTo>
                  <a:pt x="290512" y="173831"/>
                </a:lnTo>
                <a:lnTo>
                  <a:pt x="335756" y="173831"/>
                </a:lnTo>
                <a:lnTo>
                  <a:pt x="361950" y="185738"/>
                </a:lnTo>
                <a:lnTo>
                  <a:pt x="423862" y="190500"/>
                </a:lnTo>
                <a:lnTo>
                  <a:pt x="490537" y="173831"/>
                </a:lnTo>
                <a:lnTo>
                  <a:pt x="523875" y="192881"/>
                </a:lnTo>
                <a:lnTo>
                  <a:pt x="538162" y="235744"/>
                </a:lnTo>
                <a:lnTo>
                  <a:pt x="516731" y="285750"/>
                </a:lnTo>
                <a:lnTo>
                  <a:pt x="502443" y="233363"/>
                </a:lnTo>
                <a:lnTo>
                  <a:pt x="478631" y="211931"/>
                </a:lnTo>
                <a:lnTo>
                  <a:pt x="433387" y="209550"/>
                </a:lnTo>
                <a:lnTo>
                  <a:pt x="383381" y="221456"/>
                </a:lnTo>
                <a:lnTo>
                  <a:pt x="333375" y="211931"/>
                </a:lnTo>
                <a:lnTo>
                  <a:pt x="252412" y="226219"/>
                </a:lnTo>
                <a:lnTo>
                  <a:pt x="200025" y="250031"/>
                </a:lnTo>
                <a:lnTo>
                  <a:pt x="138112" y="278606"/>
                </a:lnTo>
                <a:lnTo>
                  <a:pt x="85725" y="271463"/>
                </a:lnTo>
                <a:lnTo>
                  <a:pt x="35718" y="259556"/>
                </a:lnTo>
                <a:lnTo>
                  <a:pt x="23812" y="221456"/>
                </a:lnTo>
                <a:lnTo>
                  <a:pt x="45243" y="157163"/>
                </a:lnTo>
                <a:lnTo>
                  <a:pt x="80962" y="100013"/>
                </a:lnTo>
                <a:lnTo>
                  <a:pt x="104775" y="57150"/>
                </a:lnTo>
                <a:lnTo>
                  <a:pt x="92868" y="38100"/>
                </a:lnTo>
                <a:lnTo>
                  <a:pt x="73818" y="38100"/>
                </a:lnTo>
                <a:lnTo>
                  <a:pt x="0" y="40481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1557338" y="3871864"/>
            <a:ext cx="304800" cy="242888"/>
          </a:xfrm>
          <a:custGeom>
            <a:avLst/>
            <a:gdLst>
              <a:gd name="connsiteX0" fmla="*/ 304800 w 304800"/>
              <a:gd name="connsiteY0" fmla="*/ 0 h 242888"/>
              <a:gd name="connsiteX1" fmla="*/ 261937 w 304800"/>
              <a:gd name="connsiteY1" fmla="*/ 57150 h 242888"/>
              <a:gd name="connsiteX2" fmla="*/ 204787 w 304800"/>
              <a:gd name="connsiteY2" fmla="*/ 111919 h 242888"/>
              <a:gd name="connsiteX3" fmla="*/ 133350 w 304800"/>
              <a:gd name="connsiteY3" fmla="*/ 142875 h 242888"/>
              <a:gd name="connsiteX4" fmla="*/ 73818 w 304800"/>
              <a:gd name="connsiteY4" fmla="*/ 164307 h 242888"/>
              <a:gd name="connsiteX5" fmla="*/ 33337 w 304800"/>
              <a:gd name="connsiteY5" fmla="*/ 190500 h 242888"/>
              <a:gd name="connsiteX6" fmla="*/ 0 w 304800"/>
              <a:gd name="connsiteY6" fmla="*/ 216694 h 242888"/>
              <a:gd name="connsiteX7" fmla="*/ 0 w 304800"/>
              <a:gd name="connsiteY7" fmla="*/ 242888 h 242888"/>
              <a:gd name="connsiteX8" fmla="*/ 83343 w 304800"/>
              <a:gd name="connsiteY8" fmla="*/ 219075 h 242888"/>
              <a:gd name="connsiteX9" fmla="*/ 140493 w 304800"/>
              <a:gd name="connsiteY9" fmla="*/ 195263 h 242888"/>
              <a:gd name="connsiteX10" fmla="*/ 207168 w 304800"/>
              <a:gd name="connsiteY10" fmla="*/ 159544 h 242888"/>
              <a:gd name="connsiteX11" fmla="*/ 266700 w 304800"/>
              <a:gd name="connsiteY11" fmla="*/ 116682 h 242888"/>
              <a:gd name="connsiteX12" fmla="*/ 300037 w 304800"/>
              <a:gd name="connsiteY12" fmla="*/ 66675 h 242888"/>
              <a:gd name="connsiteX13" fmla="*/ 304800 w 304800"/>
              <a:gd name="connsiteY13" fmla="*/ 0 h 24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800" h="242888">
                <a:moveTo>
                  <a:pt x="304800" y="0"/>
                </a:moveTo>
                <a:lnTo>
                  <a:pt x="261937" y="57150"/>
                </a:lnTo>
                <a:lnTo>
                  <a:pt x="204787" y="111919"/>
                </a:lnTo>
                <a:lnTo>
                  <a:pt x="133350" y="142875"/>
                </a:lnTo>
                <a:lnTo>
                  <a:pt x="73818" y="164307"/>
                </a:lnTo>
                <a:lnTo>
                  <a:pt x="33337" y="190500"/>
                </a:lnTo>
                <a:lnTo>
                  <a:pt x="0" y="216694"/>
                </a:lnTo>
                <a:lnTo>
                  <a:pt x="0" y="242888"/>
                </a:lnTo>
                <a:lnTo>
                  <a:pt x="83343" y="219075"/>
                </a:lnTo>
                <a:lnTo>
                  <a:pt x="140493" y="195263"/>
                </a:lnTo>
                <a:lnTo>
                  <a:pt x="207168" y="159544"/>
                </a:lnTo>
                <a:lnTo>
                  <a:pt x="266700" y="116682"/>
                </a:lnTo>
                <a:lnTo>
                  <a:pt x="300037" y="66675"/>
                </a:lnTo>
                <a:lnTo>
                  <a:pt x="30480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0000"/>
            </a:schemeClr>
          </a:solidFill>
          <a:ln w="3175">
            <a:solidFill>
              <a:srgbClr val="CC99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Freeform 135"/>
          <p:cNvSpPr/>
          <p:nvPr/>
        </p:nvSpPr>
        <p:spPr>
          <a:xfrm>
            <a:off x="1114425" y="3971877"/>
            <a:ext cx="390525" cy="150019"/>
          </a:xfrm>
          <a:custGeom>
            <a:avLst/>
            <a:gdLst>
              <a:gd name="connsiteX0" fmla="*/ 390525 w 390525"/>
              <a:gd name="connsiteY0" fmla="*/ 107156 h 150019"/>
              <a:gd name="connsiteX1" fmla="*/ 311944 w 390525"/>
              <a:gd name="connsiteY1" fmla="*/ 111919 h 150019"/>
              <a:gd name="connsiteX2" fmla="*/ 226219 w 390525"/>
              <a:gd name="connsiteY2" fmla="*/ 95250 h 150019"/>
              <a:gd name="connsiteX3" fmla="*/ 159544 w 390525"/>
              <a:gd name="connsiteY3" fmla="*/ 69056 h 150019"/>
              <a:gd name="connsiteX4" fmla="*/ 114300 w 390525"/>
              <a:gd name="connsiteY4" fmla="*/ 38100 h 150019"/>
              <a:gd name="connsiteX5" fmla="*/ 42863 w 390525"/>
              <a:gd name="connsiteY5" fmla="*/ 4762 h 150019"/>
              <a:gd name="connsiteX6" fmla="*/ 7144 w 390525"/>
              <a:gd name="connsiteY6" fmla="*/ 0 h 150019"/>
              <a:gd name="connsiteX7" fmla="*/ 0 w 390525"/>
              <a:gd name="connsiteY7" fmla="*/ 9525 h 150019"/>
              <a:gd name="connsiteX8" fmla="*/ 26194 w 390525"/>
              <a:gd name="connsiteY8" fmla="*/ 38100 h 150019"/>
              <a:gd name="connsiteX9" fmla="*/ 90488 w 390525"/>
              <a:gd name="connsiteY9" fmla="*/ 76200 h 150019"/>
              <a:gd name="connsiteX10" fmla="*/ 128588 w 390525"/>
              <a:gd name="connsiteY10" fmla="*/ 104775 h 150019"/>
              <a:gd name="connsiteX11" fmla="*/ 202406 w 390525"/>
              <a:gd name="connsiteY11" fmla="*/ 130969 h 150019"/>
              <a:gd name="connsiteX12" fmla="*/ 276225 w 390525"/>
              <a:gd name="connsiteY12" fmla="*/ 150019 h 150019"/>
              <a:gd name="connsiteX13" fmla="*/ 297656 w 390525"/>
              <a:gd name="connsiteY13" fmla="*/ 150019 h 150019"/>
              <a:gd name="connsiteX14" fmla="*/ 390525 w 390525"/>
              <a:gd name="connsiteY14" fmla="*/ 107156 h 150019"/>
              <a:gd name="connsiteX0" fmla="*/ 390525 w 390525"/>
              <a:gd name="connsiteY0" fmla="*/ 107156 h 150019"/>
              <a:gd name="connsiteX1" fmla="*/ 311944 w 390525"/>
              <a:gd name="connsiteY1" fmla="*/ 111919 h 150019"/>
              <a:gd name="connsiteX2" fmla="*/ 226219 w 390525"/>
              <a:gd name="connsiteY2" fmla="*/ 95250 h 150019"/>
              <a:gd name="connsiteX3" fmla="*/ 159544 w 390525"/>
              <a:gd name="connsiteY3" fmla="*/ 69056 h 150019"/>
              <a:gd name="connsiteX4" fmla="*/ 114300 w 390525"/>
              <a:gd name="connsiteY4" fmla="*/ 38100 h 150019"/>
              <a:gd name="connsiteX5" fmla="*/ 42863 w 390525"/>
              <a:gd name="connsiteY5" fmla="*/ 4762 h 150019"/>
              <a:gd name="connsiteX6" fmla="*/ 7144 w 390525"/>
              <a:gd name="connsiteY6" fmla="*/ 0 h 150019"/>
              <a:gd name="connsiteX7" fmla="*/ 0 w 390525"/>
              <a:gd name="connsiteY7" fmla="*/ 9525 h 150019"/>
              <a:gd name="connsiteX8" fmla="*/ 26194 w 390525"/>
              <a:gd name="connsiteY8" fmla="*/ 38100 h 150019"/>
              <a:gd name="connsiteX9" fmla="*/ 90488 w 390525"/>
              <a:gd name="connsiteY9" fmla="*/ 76200 h 150019"/>
              <a:gd name="connsiteX10" fmla="*/ 128588 w 390525"/>
              <a:gd name="connsiteY10" fmla="*/ 104775 h 150019"/>
              <a:gd name="connsiteX11" fmla="*/ 202406 w 390525"/>
              <a:gd name="connsiteY11" fmla="*/ 130969 h 150019"/>
              <a:gd name="connsiteX12" fmla="*/ 276225 w 390525"/>
              <a:gd name="connsiteY12" fmla="*/ 150019 h 150019"/>
              <a:gd name="connsiteX13" fmla="*/ 297656 w 390525"/>
              <a:gd name="connsiteY13" fmla="*/ 150019 h 150019"/>
              <a:gd name="connsiteX14" fmla="*/ 381000 w 390525"/>
              <a:gd name="connsiteY14" fmla="*/ 140494 h 150019"/>
              <a:gd name="connsiteX15" fmla="*/ 390525 w 390525"/>
              <a:gd name="connsiteY15" fmla="*/ 107156 h 15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0525" h="150019">
                <a:moveTo>
                  <a:pt x="390525" y="107156"/>
                </a:moveTo>
                <a:lnTo>
                  <a:pt x="311944" y="111919"/>
                </a:lnTo>
                <a:lnTo>
                  <a:pt x="226219" y="95250"/>
                </a:lnTo>
                <a:lnTo>
                  <a:pt x="159544" y="69056"/>
                </a:lnTo>
                <a:lnTo>
                  <a:pt x="114300" y="38100"/>
                </a:lnTo>
                <a:lnTo>
                  <a:pt x="42863" y="4762"/>
                </a:lnTo>
                <a:lnTo>
                  <a:pt x="7144" y="0"/>
                </a:lnTo>
                <a:lnTo>
                  <a:pt x="0" y="9525"/>
                </a:lnTo>
                <a:lnTo>
                  <a:pt x="26194" y="38100"/>
                </a:lnTo>
                <a:lnTo>
                  <a:pt x="90488" y="76200"/>
                </a:lnTo>
                <a:lnTo>
                  <a:pt x="128588" y="104775"/>
                </a:lnTo>
                <a:lnTo>
                  <a:pt x="202406" y="130969"/>
                </a:lnTo>
                <a:lnTo>
                  <a:pt x="276225" y="150019"/>
                </a:lnTo>
                <a:lnTo>
                  <a:pt x="297656" y="150019"/>
                </a:lnTo>
                <a:cubicBezTo>
                  <a:pt x="310356" y="143669"/>
                  <a:pt x="368300" y="146844"/>
                  <a:pt x="381000" y="140494"/>
                </a:cubicBezTo>
                <a:lnTo>
                  <a:pt x="390525" y="10715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0000"/>
            </a:schemeClr>
          </a:solidFill>
          <a:ln w="3175">
            <a:solidFill>
              <a:srgbClr val="CC99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Freeform 136"/>
          <p:cNvSpPr/>
          <p:nvPr/>
        </p:nvSpPr>
        <p:spPr>
          <a:xfrm>
            <a:off x="1002506" y="3714703"/>
            <a:ext cx="80963" cy="259556"/>
          </a:xfrm>
          <a:custGeom>
            <a:avLst/>
            <a:gdLst>
              <a:gd name="connsiteX0" fmla="*/ 80963 w 80963"/>
              <a:gd name="connsiteY0" fmla="*/ 242887 h 242887"/>
              <a:gd name="connsiteX1" fmla="*/ 52388 w 80963"/>
              <a:gd name="connsiteY1" fmla="*/ 207169 h 242887"/>
              <a:gd name="connsiteX2" fmla="*/ 35719 w 80963"/>
              <a:gd name="connsiteY2" fmla="*/ 147637 h 242887"/>
              <a:gd name="connsiteX3" fmla="*/ 33338 w 80963"/>
              <a:gd name="connsiteY3" fmla="*/ 73819 h 242887"/>
              <a:gd name="connsiteX4" fmla="*/ 35719 w 80963"/>
              <a:gd name="connsiteY4" fmla="*/ 11906 h 242887"/>
              <a:gd name="connsiteX5" fmla="*/ 19050 w 80963"/>
              <a:gd name="connsiteY5" fmla="*/ 0 h 242887"/>
              <a:gd name="connsiteX6" fmla="*/ 0 w 80963"/>
              <a:gd name="connsiteY6" fmla="*/ 30956 h 242887"/>
              <a:gd name="connsiteX7" fmla="*/ 0 w 80963"/>
              <a:gd name="connsiteY7" fmla="*/ 102394 h 242887"/>
              <a:gd name="connsiteX8" fmla="*/ 2382 w 80963"/>
              <a:gd name="connsiteY8" fmla="*/ 169069 h 242887"/>
              <a:gd name="connsiteX9" fmla="*/ 16669 w 80963"/>
              <a:gd name="connsiteY9" fmla="*/ 226219 h 242887"/>
              <a:gd name="connsiteX10" fmla="*/ 80963 w 80963"/>
              <a:gd name="connsiteY10" fmla="*/ 242887 h 242887"/>
              <a:gd name="connsiteX0" fmla="*/ 80963 w 80963"/>
              <a:gd name="connsiteY0" fmla="*/ 242887 h 259556"/>
              <a:gd name="connsiteX1" fmla="*/ 52388 w 80963"/>
              <a:gd name="connsiteY1" fmla="*/ 207169 h 259556"/>
              <a:gd name="connsiteX2" fmla="*/ 35719 w 80963"/>
              <a:gd name="connsiteY2" fmla="*/ 147637 h 259556"/>
              <a:gd name="connsiteX3" fmla="*/ 33338 w 80963"/>
              <a:gd name="connsiteY3" fmla="*/ 73819 h 259556"/>
              <a:gd name="connsiteX4" fmla="*/ 35719 w 80963"/>
              <a:gd name="connsiteY4" fmla="*/ 11906 h 259556"/>
              <a:gd name="connsiteX5" fmla="*/ 19050 w 80963"/>
              <a:gd name="connsiteY5" fmla="*/ 0 h 259556"/>
              <a:gd name="connsiteX6" fmla="*/ 0 w 80963"/>
              <a:gd name="connsiteY6" fmla="*/ 30956 h 259556"/>
              <a:gd name="connsiteX7" fmla="*/ 0 w 80963"/>
              <a:gd name="connsiteY7" fmla="*/ 102394 h 259556"/>
              <a:gd name="connsiteX8" fmla="*/ 2382 w 80963"/>
              <a:gd name="connsiteY8" fmla="*/ 169069 h 259556"/>
              <a:gd name="connsiteX9" fmla="*/ 16669 w 80963"/>
              <a:gd name="connsiteY9" fmla="*/ 226219 h 259556"/>
              <a:gd name="connsiteX10" fmla="*/ 54769 w 80963"/>
              <a:gd name="connsiteY10" fmla="*/ 259556 h 259556"/>
              <a:gd name="connsiteX11" fmla="*/ 80963 w 80963"/>
              <a:gd name="connsiteY11" fmla="*/ 242887 h 25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963" h="259556">
                <a:moveTo>
                  <a:pt x="80963" y="242887"/>
                </a:moveTo>
                <a:lnTo>
                  <a:pt x="52388" y="207169"/>
                </a:lnTo>
                <a:lnTo>
                  <a:pt x="35719" y="147637"/>
                </a:lnTo>
                <a:cubicBezTo>
                  <a:pt x="34925" y="123031"/>
                  <a:pt x="34132" y="98425"/>
                  <a:pt x="33338" y="73819"/>
                </a:cubicBezTo>
                <a:cubicBezTo>
                  <a:pt x="34132" y="53181"/>
                  <a:pt x="34925" y="32544"/>
                  <a:pt x="35719" y="11906"/>
                </a:cubicBezTo>
                <a:lnTo>
                  <a:pt x="19050" y="0"/>
                </a:lnTo>
                <a:lnTo>
                  <a:pt x="0" y="30956"/>
                </a:lnTo>
                <a:lnTo>
                  <a:pt x="0" y="102394"/>
                </a:lnTo>
                <a:lnTo>
                  <a:pt x="2382" y="169069"/>
                </a:lnTo>
                <a:lnTo>
                  <a:pt x="16669" y="226219"/>
                </a:lnTo>
                <a:cubicBezTo>
                  <a:pt x="25400" y="229394"/>
                  <a:pt x="46038" y="256381"/>
                  <a:pt x="54769" y="259556"/>
                </a:cubicBezTo>
                <a:lnTo>
                  <a:pt x="80963" y="242887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0000"/>
            </a:schemeClr>
          </a:solidFill>
          <a:ln w="3175">
            <a:solidFill>
              <a:srgbClr val="CC99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Freeform 137"/>
          <p:cNvSpPr/>
          <p:nvPr/>
        </p:nvSpPr>
        <p:spPr>
          <a:xfrm rot="541305">
            <a:off x="3429213" y="4352553"/>
            <a:ext cx="905774" cy="224286"/>
          </a:xfrm>
          <a:custGeom>
            <a:avLst/>
            <a:gdLst>
              <a:gd name="connsiteX0" fmla="*/ 905774 w 940280"/>
              <a:gd name="connsiteY0" fmla="*/ 0 h 224286"/>
              <a:gd name="connsiteX1" fmla="*/ 759125 w 940280"/>
              <a:gd name="connsiteY1" fmla="*/ 69011 h 224286"/>
              <a:gd name="connsiteX2" fmla="*/ 552091 w 940280"/>
              <a:gd name="connsiteY2" fmla="*/ 129396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59125 w 940280"/>
              <a:gd name="connsiteY1" fmla="*/ 69011 h 224286"/>
              <a:gd name="connsiteX2" fmla="*/ 600100 w 940280"/>
              <a:gd name="connsiteY2" fmla="*/ 156711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84684 w 940280"/>
              <a:gd name="connsiteY1" fmla="*/ 64953 h 224286"/>
              <a:gd name="connsiteX2" fmla="*/ 600100 w 940280"/>
              <a:gd name="connsiteY2" fmla="*/ 156711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84684 w 940280"/>
              <a:gd name="connsiteY1" fmla="*/ 64953 h 224286"/>
              <a:gd name="connsiteX2" fmla="*/ 600100 w 940280"/>
              <a:gd name="connsiteY2" fmla="*/ 156711 h 224286"/>
              <a:gd name="connsiteX3" fmla="*/ 373321 w 940280"/>
              <a:gd name="connsiteY3" fmla="*/ 176883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05774"/>
              <a:gd name="connsiteY0" fmla="*/ 0 h 224286"/>
              <a:gd name="connsiteX1" fmla="*/ 784684 w 905774"/>
              <a:gd name="connsiteY1" fmla="*/ 64953 h 224286"/>
              <a:gd name="connsiteX2" fmla="*/ 600100 w 905774"/>
              <a:gd name="connsiteY2" fmla="*/ 156711 h 224286"/>
              <a:gd name="connsiteX3" fmla="*/ 373321 w 905774"/>
              <a:gd name="connsiteY3" fmla="*/ 176883 h 224286"/>
              <a:gd name="connsiteX4" fmla="*/ 181155 w 905774"/>
              <a:gd name="connsiteY4" fmla="*/ 155275 h 224286"/>
              <a:gd name="connsiteX5" fmla="*/ 17253 w 905774"/>
              <a:gd name="connsiteY5" fmla="*/ 94890 h 224286"/>
              <a:gd name="connsiteX6" fmla="*/ 0 w 905774"/>
              <a:gd name="connsiteY6" fmla="*/ 120769 h 224286"/>
              <a:gd name="connsiteX7" fmla="*/ 69012 w 905774"/>
              <a:gd name="connsiteY7" fmla="*/ 198407 h 224286"/>
              <a:gd name="connsiteX8" fmla="*/ 198408 w 905774"/>
              <a:gd name="connsiteY8" fmla="*/ 224286 h 224286"/>
              <a:gd name="connsiteX9" fmla="*/ 362310 w 905774"/>
              <a:gd name="connsiteY9" fmla="*/ 224286 h 224286"/>
              <a:gd name="connsiteX10" fmla="*/ 508959 w 905774"/>
              <a:gd name="connsiteY10" fmla="*/ 224286 h 224286"/>
              <a:gd name="connsiteX11" fmla="*/ 707366 w 905774"/>
              <a:gd name="connsiteY11" fmla="*/ 172528 h 224286"/>
              <a:gd name="connsiteX12" fmla="*/ 836763 w 905774"/>
              <a:gd name="connsiteY12" fmla="*/ 112143 h 224286"/>
              <a:gd name="connsiteX13" fmla="*/ 899035 w 905774"/>
              <a:gd name="connsiteY13" fmla="*/ 92919 h 224286"/>
              <a:gd name="connsiteX14" fmla="*/ 905774 w 905774"/>
              <a:gd name="connsiteY14" fmla="*/ 0 h 22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05774" h="224286">
                <a:moveTo>
                  <a:pt x="905774" y="0"/>
                </a:moveTo>
                <a:lnTo>
                  <a:pt x="784684" y="64953"/>
                </a:lnTo>
                <a:lnTo>
                  <a:pt x="600100" y="156711"/>
                </a:lnTo>
                <a:lnTo>
                  <a:pt x="373321" y="176883"/>
                </a:lnTo>
                <a:lnTo>
                  <a:pt x="181155" y="155275"/>
                </a:lnTo>
                <a:lnTo>
                  <a:pt x="17253" y="94890"/>
                </a:lnTo>
                <a:lnTo>
                  <a:pt x="0" y="120769"/>
                </a:lnTo>
                <a:lnTo>
                  <a:pt x="69012" y="198407"/>
                </a:lnTo>
                <a:lnTo>
                  <a:pt x="198408" y="224286"/>
                </a:lnTo>
                <a:lnTo>
                  <a:pt x="362310" y="224286"/>
                </a:lnTo>
                <a:lnTo>
                  <a:pt x="508959" y="224286"/>
                </a:lnTo>
                <a:lnTo>
                  <a:pt x="707366" y="172528"/>
                </a:lnTo>
                <a:lnTo>
                  <a:pt x="836763" y="112143"/>
                </a:lnTo>
                <a:lnTo>
                  <a:pt x="899035" y="92919"/>
                </a:lnTo>
                <a:lnTo>
                  <a:pt x="905774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0000"/>
            </a:schemeClr>
          </a:solidFill>
          <a:ln w="3175">
            <a:solidFill>
              <a:srgbClr val="CC99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3666226" y="4743447"/>
            <a:ext cx="940280" cy="224286"/>
          </a:xfrm>
          <a:custGeom>
            <a:avLst/>
            <a:gdLst>
              <a:gd name="connsiteX0" fmla="*/ 905774 w 940280"/>
              <a:gd name="connsiteY0" fmla="*/ 0 h 224286"/>
              <a:gd name="connsiteX1" fmla="*/ 759125 w 940280"/>
              <a:gd name="connsiteY1" fmla="*/ 69011 h 224286"/>
              <a:gd name="connsiteX2" fmla="*/ 552091 w 940280"/>
              <a:gd name="connsiteY2" fmla="*/ 129396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59125 w 940280"/>
              <a:gd name="connsiteY1" fmla="*/ 69011 h 224286"/>
              <a:gd name="connsiteX2" fmla="*/ 586596 w 940280"/>
              <a:gd name="connsiteY2" fmla="*/ 155276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85004 w 940280"/>
              <a:gd name="connsiteY1" fmla="*/ 77638 h 224286"/>
              <a:gd name="connsiteX2" fmla="*/ 586596 w 940280"/>
              <a:gd name="connsiteY2" fmla="*/ 155276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85004 w 940280"/>
              <a:gd name="connsiteY1" fmla="*/ 77638 h 224286"/>
              <a:gd name="connsiteX2" fmla="*/ 586596 w 940280"/>
              <a:gd name="connsiteY2" fmla="*/ 155276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483080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0280" h="224286">
                <a:moveTo>
                  <a:pt x="905774" y="0"/>
                </a:moveTo>
                <a:lnTo>
                  <a:pt x="785004" y="77638"/>
                </a:lnTo>
                <a:lnTo>
                  <a:pt x="586596" y="155276"/>
                </a:lnTo>
                <a:lnTo>
                  <a:pt x="345057" y="163902"/>
                </a:lnTo>
                <a:lnTo>
                  <a:pt x="181155" y="155275"/>
                </a:lnTo>
                <a:lnTo>
                  <a:pt x="17253" y="94890"/>
                </a:lnTo>
                <a:lnTo>
                  <a:pt x="0" y="120769"/>
                </a:lnTo>
                <a:lnTo>
                  <a:pt x="69012" y="198407"/>
                </a:lnTo>
                <a:lnTo>
                  <a:pt x="198408" y="224286"/>
                </a:lnTo>
                <a:lnTo>
                  <a:pt x="362310" y="224286"/>
                </a:lnTo>
                <a:lnTo>
                  <a:pt x="483080" y="224286"/>
                </a:lnTo>
                <a:lnTo>
                  <a:pt x="707366" y="172528"/>
                </a:lnTo>
                <a:lnTo>
                  <a:pt x="836763" y="112143"/>
                </a:lnTo>
                <a:lnTo>
                  <a:pt x="940280" y="77637"/>
                </a:lnTo>
                <a:lnTo>
                  <a:pt x="905774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0000"/>
            </a:schemeClr>
          </a:solidFill>
          <a:ln w="3175">
            <a:solidFill>
              <a:srgbClr val="CC99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 rot="18208135">
            <a:off x="7394595" y="3048561"/>
            <a:ext cx="719721" cy="230643"/>
          </a:xfrm>
          <a:custGeom>
            <a:avLst/>
            <a:gdLst>
              <a:gd name="connsiteX0" fmla="*/ 905774 w 940280"/>
              <a:gd name="connsiteY0" fmla="*/ 0 h 224286"/>
              <a:gd name="connsiteX1" fmla="*/ 759125 w 940280"/>
              <a:gd name="connsiteY1" fmla="*/ 69011 h 224286"/>
              <a:gd name="connsiteX2" fmla="*/ 552091 w 940280"/>
              <a:gd name="connsiteY2" fmla="*/ 129396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59125 w 940280"/>
              <a:gd name="connsiteY1" fmla="*/ 69011 h 224286"/>
              <a:gd name="connsiteX2" fmla="*/ 600100 w 940280"/>
              <a:gd name="connsiteY2" fmla="*/ 156711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84684 w 940280"/>
              <a:gd name="connsiteY1" fmla="*/ 64953 h 224286"/>
              <a:gd name="connsiteX2" fmla="*/ 600100 w 940280"/>
              <a:gd name="connsiteY2" fmla="*/ 156711 h 224286"/>
              <a:gd name="connsiteX3" fmla="*/ 345057 w 940280"/>
              <a:gd name="connsiteY3" fmla="*/ 163902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40280"/>
              <a:gd name="connsiteY0" fmla="*/ 0 h 224286"/>
              <a:gd name="connsiteX1" fmla="*/ 784684 w 940280"/>
              <a:gd name="connsiteY1" fmla="*/ 64953 h 224286"/>
              <a:gd name="connsiteX2" fmla="*/ 600100 w 940280"/>
              <a:gd name="connsiteY2" fmla="*/ 156711 h 224286"/>
              <a:gd name="connsiteX3" fmla="*/ 373321 w 940280"/>
              <a:gd name="connsiteY3" fmla="*/ 176883 h 224286"/>
              <a:gd name="connsiteX4" fmla="*/ 181155 w 940280"/>
              <a:gd name="connsiteY4" fmla="*/ 155275 h 224286"/>
              <a:gd name="connsiteX5" fmla="*/ 17253 w 940280"/>
              <a:gd name="connsiteY5" fmla="*/ 94890 h 224286"/>
              <a:gd name="connsiteX6" fmla="*/ 0 w 940280"/>
              <a:gd name="connsiteY6" fmla="*/ 120769 h 224286"/>
              <a:gd name="connsiteX7" fmla="*/ 69012 w 940280"/>
              <a:gd name="connsiteY7" fmla="*/ 198407 h 224286"/>
              <a:gd name="connsiteX8" fmla="*/ 198408 w 940280"/>
              <a:gd name="connsiteY8" fmla="*/ 224286 h 224286"/>
              <a:gd name="connsiteX9" fmla="*/ 362310 w 940280"/>
              <a:gd name="connsiteY9" fmla="*/ 224286 h 224286"/>
              <a:gd name="connsiteX10" fmla="*/ 508959 w 940280"/>
              <a:gd name="connsiteY10" fmla="*/ 224286 h 224286"/>
              <a:gd name="connsiteX11" fmla="*/ 707366 w 940280"/>
              <a:gd name="connsiteY11" fmla="*/ 172528 h 224286"/>
              <a:gd name="connsiteX12" fmla="*/ 836763 w 940280"/>
              <a:gd name="connsiteY12" fmla="*/ 112143 h 224286"/>
              <a:gd name="connsiteX13" fmla="*/ 940280 w 940280"/>
              <a:gd name="connsiteY13" fmla="*/ 77637 h 224286"/>
              <a:gd name="connsiteX14" fmla="*/ 905774 w 940280"/>
              <a:gd name="connsiteY14" fmla="*/ 0 h 224286"/>
              <a:gd name="connsiteX0" fmla="*/ 905774 w 905774"/>
              <a:gd name="connsiteY0" fmla="*/ 0 h 224286"/>
              <a:gd name="connsiteX1" fmla="*/ 784684 w 905774"/>
              <a:gd name="connsiteY1" fmla="*/ 64953 h 224286"/>
              <a:gd name="connsiteX2" fmla="*/ 600100 w 905774"/>
              <a:gd name="connsiteY2" fmla="*/ 156711 h 224286"/>
              <a:gd name="connsiteX3" fmla="*/ 373321 w 905774"/>
              <a:gd name="connsiteY3" fmla="*/ 176883 h 224286"/>
              <a:gd name="connsiteX4" fmla="*/ 181155 w 905774"/>
              <a:gd name="connsiteY4" fmla="*/ 155275 h 224286"/>
              <a:gd name="connsiteX5" fmla="*/ 17253 w 905774"/>
              <a:gd name="connsiteY5" fmla="*/ 94890 h 224286"/>
              <a:gd name="connsiteX6" fmla="*/ 0 w 905774"/>
              <a:gd name="connsiteY6" fmla="*/ 120769 h 224286"/>
              <a:gd name="connsiteX7" fmla="*/ 69012 w 905774"/>
              <a:gd name="connsiteY7" fmla="*/ 198407 h 224286"/>
              <a:gd name="connsiteX8" fmla="*/ 198408 w 905774"/>
              <a:gd name="connsiteY8" fmla="*/ 224286 h 224286"/>
              <a:gd name="connsiteX9" fmla="*/ 362310 w 905774"/>
              <a:gd name="connsiteY9" fmla="*/ 224286 h 224286"/>
              <a:gd name="connsiteX10" fmla="*/ 508959 w 905774"/>
              <a:gd name="connsiteY10" fmla="*/ 224286 h 224286"/>
              <a:gd name="connsiteX11" fmla="*/ 707366 w 905774"/>
              <a:gd name="connsiteY11" fmla="*/ 172528 h 224286"/>
              <a:gd name="connsiteX12" fmla="*/ 836763 w 905774"/>
              <a:gd name="connsiteY12" fmla="*/ 112143 h 224286"/>
              <a:gd name="connsiteX13" fmla="*/ 899035 w 905774"/>
              <a:gd name="connsiteY13" fmla="*/ 92919 h 224286"/>
              <a:gd name="connsiteX14" fmla="*/ 905774 w 905774"/>
              <a:gd name="connsiteY14" fmla="*/ 0 h 224286"/>
              <a:gd name="connsiteX0" fmla="*/ 905774 w 905774"/>
              <a:gd name="connsiteY0" fmla="*/ 0 h 224286"/>
              <a:gd name="connsiteX1" fmla="*/ 784684 w 905774"/>
              <a:gd name="connsiteY1" fmla="*/ 64953 h 224286"/>
              <a:gd name="connsiteX2" fmla="*/ 600100 w 905774"/>
              <a:gd name="connsiteY2" fmla="*/ 156711 h 224286"/>
              <a:gd name="connsiteX3" fmla="*/ 373321 w 905774"/>
              <a:gd name="connsiteY3" fmla="*/ 176883 h 224286"/>
              <a:gd name="connsiteX4" fmla="*/ 232603 w 905774"/>
              <a:gd name="connsiteY4" fmla="*/ 172646 h 224286"/>
              <a:gd name="connsiteX5" fmla="*/ 17253 w 905774"/>
              <a:gd name="connsiteY5" fmla="*/ 94890 h 224286"/>
              <a:gd name="connsiteX6" fmla="*/ 0 w 905774"/>
              <a:gd name="connsiteY6" fmla="*/ 120769 h 224286"/>
              <a:gd name="connsiteX7" fmla="*/ 69012 w 905774"/>
              <a:gd name="connsiteY7" fmla="*/ 198407 h 224286"/>
              <a:gd name="connsiteX8" fmla="*/ 198408 w 905774"/>
              <a:gd name="connsiteY8" fmla="*/ 224286 h 224286"/>
              <a:gd name="connsiteX9" fmla="*/ 362310 w 905774"/>
              <a:gd name="connsiteY9" fmla="*/ 224286 h 224286"/>
              <a:gd name="connsiteX10" fmla="*/ 508959 w 905774"/>
              <a:gd name="connsiteY10" fmla="*/ 224286 h 224286"/>
              <a:gd name="connsiteX11" fmla="*/ 707366 w 905774"/>
              <a:gd name="connsiteY11" fmla="*/ 172528 h 224286"/>
              <a:gd name="connsiteX12" fmla="*/ 836763 w 905774"/>
              <a:gd name="connsiteY12" fmla="*/ 112143 h 224286"/>
              <a:gd name="connsiteX13" fmla="*/ 899035 w 905774"/>
              <a:gd name="connsiteY13" fmla="*/ 92919 h 224286"/>
              <a:gd name="connsiteX14" fmla="*/ 905774 w 905774"/>
              <a:gd name="connsiteY14" fmla="*/ 0 h 224286"/>
              <a:gd name="connsiteX0" fmla="*/ 905774 w 905774"/>
              <a:gd name="connsiteY0" fmla="*/ 0 h 224286"/>
              <a:gd name="connsiteX1" fmla="*/ 784684 w 905774"/>
              <a:gd name="connsiteY1" fmla="*/ 64953 h 224286"/>
              <a:gd name="connsiteX2" fmla="*/ 600100 w 905774"/>
              <a:gd name="connsiteY2" fmla="*/ 156711 h 224286"/>
              <a:gd name="connsiteX3" fmla="*/ 373321 w 905774"/>
              <a:gd name="connsiteY3" fmla="*/ 176883 h 224286"/>
              <a:gd name="connsiteX4" fmla="*/ 232603 w 905774"/>
              <a:gd name="connsiteY4" fmla="*/ 172646 h 224286"/>
              <a:gd name="connsiteX5" fmla="*/ 93378 w 905774"/>
              <a:gd name="connsiteY5" fmla="*/ 50274 h 224286"/>
              <a:gd name="connsiteX6" fmla="*/ 0 w 905774"/>
              <a:gd name="connsiteY6" fmla="*/ 120769 h 224286"/>
              <a:gd name="connsiteX7" fmla="*/ 69012 w 905774"/>
              <a:gd name="connsiteY7" fmla="*/ 198407 h 224286"/>
              <a:gd name="connsiteX8" fmla="*/ 198408 w 905774"/>
              <a:gd name="connsiteY8" fmla="*/ 224286 h 224286"/>
              <a:gd name="connsiteX9" fmla="*/ 362310 w 905774"/>
              <a:gd name="connsiteY9" fmla="*/ 224286 h 224286"/>
              <a:gd name="connsiteX10" fmla="*/ 508959 w 905774"/>
              <a:gd name="connsiteY10" fmla="*/ 224286 h 224286"/>
              <a:gd name="connsiteX11" fmla="*/ 707366 w 905774"/>
              <a:gd name="connsiteY11" fmla="*/ 172528 h 224286"/>
              <a:gd name="connsiteX12" fmla="*/ 836763 w 905774"/>
              <a:gd name="connsiteY12" fmla="*/ 112143 h 224286"/>
              <a:gd name="connsiteX13" fmla="*/ 899035 w 905774"/>
              <a:gd name="connsiteY13" fmla="*/ 92919 h 224286"/>
              <a:gd name="connsiteX14" fmla="*/ 905774 w 905774"/>
              <a:gd name="connsiteY14" fmla="*/ 0 h 224286"/>
              <a:gd name="connsiteX0" fmla="*/ 836762 w 836762"/>
              <a:gd name="connsiteY0" fmla="*/ 0 h 224286"/>
              <a:gd name="connsiteX1" fmla="*/ 715672 w 836762"/>
              <a:gd name="connsiteY1" fmla="*/ 64953 h 224286"/>
              <a:gd name="connsiteX2" fmla="*/ 531088 w 836762"/>
              <a:gd name="connsiteY2" fmla="*/ 156711 h 224286"/>
              <a:gd name="connsiteX3" fmla="*/ 304309 w 836762"/>
              <a:gd name="connsiteY3" fmla="*/ 176883 h 224286"/>
              <a:gd name="connsiteX4" fmla="*/ 163591 w 836762"/>
              <a:gd name="connsiteY4" fmla="*/ 172646 h 224286"/>
              <a:gd name="connsiteX5" fmla="*/ 24366 w 836762"/>
              <a:gd name="connsiteY5" fmla="*/ 50274 h 224286"/>
              <a:gd name="connsiteX6" fmla="*/ 16270 w 836762"/>
              <a:gd name="connsiteY6" fmla="*/ 98643 h 224286"/>
              <a:gd name="connsiteX7" fmla="*/ 0 w 836762"/>
              <a:gd name="connsiteY7" fmla="*/ 198407 h 224286"/>
              <a:gd name="connsiteX8" fmla="*/ 129396 w 836762"/>
              <a:gd name="connsiteY8" fmla="*/ 224286 h 224286"/>
              <a:gd name="connsiteX9" fmla="*/ 293298 w 836762"/>
              <a:gd name="connsiteY9" fmla="*/ 224286 h 224286"/>
              <a:gd name="connsiteX10" fmla="*/ 439947 w 836762"/>
              <a:gd name="connsiteY10" fmla="*/ 224286 h 224286"/>
              <a:gd name="connsiteX11" fmla="*/ 638354 w 836762"/>
              <a:gd name="connsiteY11" fmla="*/ 172528 h 224286"/>
              <a:gd name="connsiteX12" fmla="*/ 767751 w 836762"/>
              <a:gd name="connsiteY12" fmla="*/ 112143 h 224286"/>
              <a:gd name="connsiteX13" fmla="*/ 830023 w 836762"/>
              <a:gd name="connsiteY13" fmla="*/ 92919 h 224286"/>
              <a:gd name="connsiteX14" fmla="*/ 836762 w 836762"/>
              <a:gd name="connsiteY14" fmla="*/ 0 h 224286"/>
              <a:gd name="connsiteX0" fmla="*/ 820492 w 820492"/>
              <a:gd name="connsiteY0" fmla="*/ 0 h 224286"/>
              <a:gd name="connsiteX1" fmla="*/ 699402 w 820492"/>
              <a:gd name="connsiteY1" fmla="*/ 64953 h 224286"/>
              <a:gd name="connsiteX2" fmla="*/ 514818 w 820492"/>
              <a:gd name="connsiteY2" fmla="*/ 156711 h 224286"/>
              <a:gd name="connsiteX3" fmla="*/ 288039 w 820492"/>
              <a:gd name="connsiteY3" fmla="*/ 176883 h 224286"/>
              <a:gd name="connsiteX4" fmla="*/ 147321 w 820492"/>
              <a:gd name="connsiteY4" fmla="*/ 172646 h 224286"/>
              <a:gd name="connsiteX5" fmla="*/ 8096 w 820492"/>
              <a:gd name="connsiteY5" fmla="*/ 50274 h 224286"/>
              <a:gd name="connsiteX6" fmla="*/ 0 w 820492"/>
              <a:gd name="connsiteY6" fmla="*/ 98643 h 224286"/>
              <a:gd name="connsiteX7" fmla="*/ 50593 w 820492"/>
              <a:gd name="connsiteY7" fmla="*/ 157057 h 224286"/>
              <a:gd name="connsiteX8" fmla="*/ 113126 w 820492"/>
              <a:gd name="connsiteY8" fmla="*/ 224286 h 224286"/>
              <a:gd name="connsiteX9" fmla="*/ 277028 w 820492"/>
              <a:gd name="connsiteY9" fmla="*/ 224286 h 224286"/>
              <a:gd name="connsiteX10" fmla="*/ 423677 w 820492"/>
              <a:gd name="connsiteY10" fmla="*/ 224286 h 224286"/>
              <a:gd name="connsiteX11" fmla="*/ 622084 w 820492"/>
              <a:gd name="connsiteY11" fmla="*/ 172528 h 224286"/>
              <a:gd name="connsiteX12" fmla="*/ 751481 w 820492"/>
              <a:gd name="connsiteY12" fmla="*/ 112143 h 224286"/>
              <a:gd name="connsiteX13" fmla="*/ 813753 w 820492"/>
              <a:gd name="connsiteY13" fmla="*/ 92919 h 224286"/>
              <a:gd name="connsiteX14" fmla="*/ 820492 w 820492"/>
              <a:gd name="connsiteY14" fmla="*/ 0 h 224286"/>
              <a:gd name="connsiteX0" fmla="*/ 820492 w 820492"/>
              <a:gd name="connsiteY0" fmla="*/ 0 h 224286"/>
              <a:gd name="connsiteX1" fmla="*/ 699402 w 820492"/>
              <a:gd name="connsiteY1" fmla="*/ 64953 h 224286"/>
              <a:gd name="connsiteX2" fmla="*/ 458658 w 820492"/>
              <a:gd name="connsiteY2" fmla="*/ 162438 h 224286"/>
              <a:gd name="connsiteX3" fmla="*/ 288039 w 820492"/>
              <a:gd name="connsiteY3" fmla="*/ 176883 h 224286"/>
              <a:gd name="connsiteX4" fmla="*/ 147321 w 820492"/>
              <a:gd name="connsiteY4" fmla="*/ 172646 h 224286"/>
              <a:gd name="connsiteX5" fmla="*/ 8096 w 820492"/>
              <a:gd name="connsiteY5" fmla="*/ 50274 h 224286"/>
              <a:gd name="connsiteX6" fmla="*/ 0 w 820492"/>
              <a:gd name="connsiteY6" fmla="*/ 98643 h 224286"/>
              <a:gd name="connsiteX7" fmla="*/ 50593 w 820492"/>
              <a:gd name="connsiteY7" fmla="*/ 157057 h 224286"/>
              <a:gd name="connsiteX8" fmla="*/ 113126 w 820492"/>
              <a:gd name="connsiteY8" fmla="*/ 224286 h 224286"/>
              <a:gd name="connsiteX9" fmla="*/ 277028 w 820492"/>
              <a:gd name="connsiteY9" fmla="*/ 224286 h 224286"/>
              <a:gd name="connsiteX10" fmla="*/ 423677 w 820492"/>
              <a:gd name="connsiteY10" fmla="*/ 224286 h 224286"/>
              <a:gd name="connsiteX11" fmla="*/ 622084 w 820492"/>
              <a:gd name="connsiteY11" fmla="*/ 172528 h 224286"/>
              <a:gd name="connsiteX12" fmla="*/ 751481 w 820492"/>
              <a:gd name="connsiteY12" fmla="*/ 112143 h 224286"/>
              <a:gd name="connsiteX13" fmla="*/ 813753 w 820492"/>
              <a:gd name="connsiteY13" fmla="*/ 92919 h 224286"/>
              <a:gd name="connsiteX14" fmla="*/ 820492 w 820492"/>
              <a:gd name="connsiteY14" fmla="*/ 0 h 224286"/>
              <a:gd name="connsiteX0" fmla="*/ 820492 w 820492"/>
              <a:gd name="connsiteY0" fmla="*/ 0 h 224286"/>
              <a:gd name="connsiteX1" fmla="*/ 699402 w 820492"/>
              <a:gd name="connsiteY1" fmla="*/ 64953 h 224286"/>
              <a:gd name="connsiteX2" fmla="*/ 458658 w 820492"/>
              <a:gd name="connsiteY2" fmla="*/ 162438 h 224286"/>
              <a:gd name="connsiteX3" fmla="*/ 288039 w 820492"/>
              <a:gd name="connsiteY3" fmla="*/ 176883 h 224286"/>
              <a:gd name="connsiteX4" fmla="*/ 147321 w 820492"/>
              <a:gd name="connsiteY4" fmla="*/ 172646 h 224286"/>
              <a:gd name="connsiteX5" fmla="*/ 8096 w 820492"/>
              <a:gd name="connsiteY5" fmla="*/ 50274 h 224286"/>
              <a:gd name="connsiteX6" fmla="*/ 0 w 820492"/>
              <a:gd name="connsiteY6" fmla="*/ 98643 h 224286"/>
              <a:gd name="connsiteX7" fmla="*/ 50593 w 820492"/>
              <a:gd name="connsiteY7" fmla="*/ 157057 h 224286"/>
              <a:gd name="connsiteX8" fmla="*/ 113126 w 820492"/>
              <a:gd name="connsiteY8" fmla="*/ 224286 h 224286"/>
              <a:gd name="connsiteX9" fmla="*/ 277028 w 820492"/>
              <a:gd name="connsiteY9" fmla="*/ 224286 h 224286"/>
              <a:gd name="connsiteX10" fmla="*/ 423677 w 820492"/>
              <a:gd name="connsiteY10" fmla="*/ 224286 h 224286"/>
              <a:gd name="connsiteX11" fmla="*/ 547440 w 820492"/>
              <a:gd name="connsiteY11" fmla="*/ 176203 h 224286"/>
              <a:gd name="connsiteX12" fmla="*/ 751481 w 820492"/>
              <a:gd name="connsiteY12" fmla="*/ 112143 h 224286"/>
              <a:gd name="connsiteX13" fmla="*/ 813753 w 820492"/>
              <a:gd name="connsiteY13" fmla="*/ 92919 h 224286"/>
              <a:gd name="connsiteX14" fmla="*/ 820492 w 820492"/>
              <a:gd name="connsiteY14" fmla="*/ 0 h 224286"/>
              <a:gd name="connsiteX0" fmla="*/ 820492 w 820492"/>
              <a:gd name="connsiteY0" fmla="*/ 0 h 224286"/>
              <a:gd name="connsiteX1" fmla="*/ 586475 w 820492"/>
              <a:gd name="connsiteY1" fmla="*/ 62537 h 224286"/>
              <a:gd name="connsiteX2" fmla="*/ 458658 w 820492"/>
              <a:gd name="connsiteY2" fmla="*/ 162438 h 224286"/>
              <a:gd name="connsiteX3" fmla="*/ 288039 w 820492"/>
              <a:gd name="connsiteY3" fmla="*/ 176883 h 224286"/>
              <a:gd name="connsiteX4" fmla="*/ 147321 w 820492"/>
              <a:gd name="connsiteY4" fmla="*/ 172646 h 224286"/>
              <a:gd name="connsiteX5" fmla="*/ 8096 w 820492"/>
              <a:gd name="connsiteY5" fmla="*/ 50274 h 224286"/>
              <a:gd name="connsiteX6" fmla="*/ 0 w 820492"/>
              <a:gd name="connsiteY6" fmla="*/ 98643 h 224286"/>
              <a:gd name="connsiteX7" fmla="*/ 50593 w 820492"/>
              <a:gd name="connsiteY7" fmla="*/ 157057 h 224286"/>
              <a:gd name="connsiteX8" fmla="*/ 113126 w 820492"/>
              <a:gd name="connsiteY8" fmla="*/ 224286 h 224286"/>
              <a:gd name="connsiteX9" fmla="*/ 277028 w 820492"/>
              <a:gd name="connsiteY9" fmla="*/ 224286 h 224286"/>
              <a:gd name="connsiteX10" fmla="*/ 423677 w 820492"/>
              <a:gd name="connsiteY10" fmla="*/ 224286 h 224286"/>
              <a:gd name="connsiteX11" fmla="*/ 547440 w 820492"/>
              <a:gd name="connsiteY11" fmla="*/ 176203 h 224286"/>
              <a:gd name="connsiteX12" fmla="*/ 751481 w 820492"/>
              <a:gd name="connsiteY12" fmla="*/ 112143 h 224286"/>
              <a:gd name="connsiteX13" fmla="*/ 813753 w 820492"/>
              <a:gd name="connsiteY13" fmla="*/ 92919 h 224286"/>
              <a:gd name="connsiteX14" fmla="*/ 820492 w 820492"/>
              <a:gd name="connsiteY14" fmla="*/ 0 h 224286"/>
              <a:gd name="connsiteX0" fmla="*/ 713525 w 813753"/>
              <a:gd name="connsiteY0" fmla="*/ 0 h 230643"/>
              <a:gd name="connsiteX1" fmla="*/ 586475 w 813753"/>
              <a:gd name="connsiteY1" fmla="*/ 68894 h 230643"/>
              <a:gd name="connsiteX2" fmla="*/ 458658 w 813753"/>
              <a:gd name="connsiteY2" fmla="*/ 168795 h 230643"/>
              <a:gd name="connsiteX3" fmla="*/ 288039 w 813753"/>
              <a:gd name="connsiteY3" fmla="*/ 183240 h 230643"/>
              <a:gd name="connsiteX4" fmla="*/ 147321 w 813753"/>
              <a:gd name="connsiteY4" fmla="*/ 179003 h 230643"/>
              <a:gd name="connsiteX5" fmla="*/ 8096 w 813753"/>
              <a:gd name="connsiteY5" fmla="*/ 56631 h 230643"/>
              <a:gd name="connsiteX6" fmla="*/ 0 w 813753"/>
              <a:gd name="connsiteY6" fmla="*/ 105000 h 230643"/>
              <a:gd name="connsiteX7" fmla="*/ 50593 w 813753"/>
              <a:gd name="connsiteY7" fmla="*/ 163414 h 230643"/>
              <a:gd name="connsiteX8" fmla="*/ 113126 w 813753"/>
              <a:gd name="connsiteY8" fmla="*/ 230643 h 230643"/>
              <a:gd name="connsiteX9" fmla="*/ 277028 w 813753"/>
              <a:gd name="connsiteY9" fmla="*/ 230643 h 230643"/>
              <a:gd name="connsiteX10" fmla="*/ 423677 w 813753"/>
              <a:gd name="connsiteY10" fmla="*/ 230643 h 230643"/>
              <a:gd name="connsiteX11" fmla="*/ 547440 w 813753"/>
              <a:gd name="connsiteY11" fmla="*/ 182560 h 230643"/>
              <a:gd name="connsiteX12" fmla="*/ 751481 w 813753"/>
              <a:gd name="connsiteY12" fmla="*/ 118500 h 230643"/>
              <a:gd name="connsiteX13" fmla="*/ 813753 w 813753"/>
              <a:gd name="connsiteY13" fmla="*/ 99276 h 230643"/>
              <a:gd name="connsiteX14" fmla="*/ 713525 w 813753"/>
              <a:gd name="connsiteY14" fmla="*/ 0 h 230643"/>
              <a:gd name="connsiteX0" fmla="*/ 713525 w 751481"/>
              <a:gd name="connsiteY0" fmla="*/ 0 h 230643"/>
              <a:gd name="connsiteX1" fmla="*/ 586475 w 751481"/>
              <a:gd name="connsiteY1" fmla="*/ 68894 h 230643"/>
              <a:gd name="connsiteX2" fmla="*/ 458658 w 751481"/>
              <a:gd name="connsiteY2" fmla="*/ 168795 h 230643"/>
              <a:gd name="connsiteX3" fmla="*/ 288039 w 751481"/>
              <a:gd name="connsiteY3" fmla="*/ 183240 h 230643"/>
              <a:gd name="connsiteX4" fmla="*/ 147321 w 751481"/>
              <a:gd name="connsiteY4" fmla="*/ 179003 h 230643"/>
              <a:gd name="connsiteX5" fmla="*/ 8096 w 751481"/>
              <a:gd name="connsiteY5" fmla="*/ 56631 h 230643"/>
              <a:gd name="connsiteX6" fmla="*/ 0 w 751481"/>
              <a:gd name="connsiteY6" fmla="*/ 105000 h 230643"/>
              <a:gd name="connsiteX7" fmla="*/ 50593 w 751481"/>
              <a:gd name="connsiteY7" fmla="*/ 163414 h 230643"/>
              <a:gd name="connsiteX8" fmla="*/ 113126 w 751481"/>
              <a:gd name="connsiteY8" fmla="*/ 230643 h 230643"/>
              <a:gd name="connsiteX9" fmla="*/ 277028 w 751481"/>
              <a:gd name="connsiteY9" fmla="*/ 230643 h 230643"/>
              <a:gd name="connsiteX10" fmla="*/ 423677 w 751481"/>
              <a:gd name="connsiteY10" fmla="*/ 230643 h 230643"/>
              <a:gd name="connsiteX11" fmla="*/ 547440 w 751481"/>
              <a:gd name="connsiteY11" fmla="*/ 182560 h 230643"/>
              <a:gd name="connsiteX12" fmla="*/ 751481 w 751481"/>
              <a:gd name="connsiteY12" fmla="*/ 118500 h 230643"/>
              <a:gd name="connsiteX13" fmla="*/ 712204 w 751481"/>
              <a:gd name="connsiteY13" fmla="*/ 57937 h 230643"/>
              <a:gd name="connsiteX14" fmla="*/ 713525 w 751481"/>
              <a:gd name="connsiteY14" fmla="*/ 0 h 230643"/>
              <a:gd name="connsiteX0" fmla="*/ 713525 w 713525"/>
              <a:gd name="connsiteY0" fmla="*/ 0 h 230643"/>
              <a:gd name="connsiteX1" fmla="*/ 586475 w 713525"/>
              <a:gd name="connsiteY1" fmla="*/ 68894 h 230643"/>
              <a:gd name="connsiteX2" fmla="*/ 458658 w 713525"/>
              <a:gd name="connsiteY2" fmla="*/ 168795 h 230643"/>
              <a:gd name="connsiteX3" fmla="*/ 288039 w 713525"/>
              <a:gd name="connsiteY3" fmla="*/ 183240 h 230643"/>
              <a:gd name="connsiteX4" fmla="*/ 147321 w 713525"/>
              <a:gd name="connsiteY4" fmla="*/ 179003 h 230643"/>
              <a:gd name="connsiteX5" fmla="*/ 8096 w 713525"/>
              <a:gd name="connsiteY5" fmla="*/ 56631 h 230643"/>
              <a:gd name="connsiteX6" fmla="*/ 0 w 713525"/>
              <a:gd name="connsiteY6" fmla="*/ 105000 h 230643"/>
              <a:gd name="connsiteX7" fmla="*/ 50593 w 713525"/>
              <a:gd name="connsiteY7" fmla="*/ 163414 h 230643"/>
              <a:gd name="connsiteX8" fmla="*/ 113126 w 713525"/>
              <a:gd name="connsiteY8" fmla="*/ 230643 h 230643"/>
              <a:gd name="connsiteX9" fmla="*/ 277028 w 713525"/>
              <a:gd name="connsiteY9" fmla="*/ 230643 h 230643"/>
              <a:gd name="connsiteX10" fmla="*/ 423677 w 713525"/>
              <a:gd name="connsiteY10" fmla="*/ 230643 h 230643"/>
              <a:gd name="connsiteX11" fmla="*/ 547440 w 713525"/>
              <a:gd name="connsiteY11" fmla="*/ 182560 h 230643"/>
              <a:gd name="connsiteX12" fmla="*/ 657812 w 713525"/>
              <a:gd name="connsiteY12" fmla="*/ 89078 h 230643"/>
              <a:gd name="connsiteX13" fmla="*/ 712204 w 713525"/>
              <a:gd name="connsiteY13" fmla="*/ 57937 h 230643"/>
              <a:gd name="connsiteX14" fmla="*/ 713525 w 713525"/>
              <a:gd name="connsiteY14" fmla="*/ 0 h 230643"/>
              <a:gd name="connsiteX0" fmla="*/ 713525 w 713525"/>
              <a:gd name="connsiteY0" fmla="*/ 0 h 230643"/>
              <a:gd name="connsiteX1" fmla="*/ 666119 w 713525"/>
              <a:gd name="connsiteY1" fmla="*/ 14291 h 230643"/>
              <a:gd name="connsiteX2" fmla="*/ 586475 w 713525"/>
              <a:gd name="connsiteY2" fmla="*/ 68894 h 230643"/>
              <a:gd name="connsiteX3" fmla="*/ 458658 w 713525"/>
              <a:gd name="connsiteY3" fmla="*/ 168795 h 230643"/>
              <a:gd name="connsiteX4" fmla="*/ 288039 w 713525"/>
              <a:gd name="connsiteY4" fmla="*/ 183240 h 230643"/>
              <a:gd name="connsiteX5" fmla="*/ 147321 w 713525"/>
              <a:gd name="connsiteY5" fmla="*/ 179003 h 230643"/>
              <a:gd name="connsiteX6" fmla="*/ 8096 w 713525"/>
              <a:gd name="connsiteY6" fmla="*/ 56631 h 230643"/>
              <a:gd name="connsiteX7" fmla="*/ 0 w 713525"/>
              <a:gd name="connsiteY7" fmla="*/ 105000 h 230643"/>
              <a:gd name="connsiteX8" fmla="*/ 50593 w 713525"/>
              <a:gd name="connsiteY8" fmla="*/ 163414 h 230643"/>
              <a:gd name="connsiteX9" fmla="*/ 113126 w 713525"/>
              <a:gd name="connsiteY9" fmla="*/ 230643 h 230643"/>
              <a:gd name="connsiteX10" fmla="*/ 277028 w 713525"/>
              <a:gd name="connsiteY10" fmla="*/ 230643 h 230643"/>
              <a:gd name="connsiteX11" fmla="*/ 423677 w 713525"/>
              <a:gd name="connsiteY11" fmla="*/ 230643 h 230643"/>
              <a:gd name="connsiteX12" fmla="*/ 547440 w 713525"/>
              <a:gd name="connsiteY12" fmla="*/ 182560 h 230643"/>
              <a:gd name="connsiteX13" fmla="*/ 657812 w 713525"/>
              <a:gd name="connsiteY13" fmla="*/ 89078 h 230643"/>
              <a:gd name="connsiteX14" fmla="*/ 712204 w 713525"/>
              <a:gd name="connsiteY14" fmla="*/ 57937 h 230643"/>
              <a:gd name="connsiteX15" fmla="*/ 713525 w 713525"/>
              <a:gd name="connsiteY15" fmla="*/ 0 h 230643"/>
              <a:gd name="connsiteX0" fmla="*/ 713525 w 719721"/>
              <a:gd name="connsiteY0" fmla="*/ 0 h 230643"/>
              <a:gd name="connsiteX1" fmla="*/ 666119 w 719721"/>
              <a:gd name="connsiteY1" fmla="*/ 14291 h 230643"/>
              <a:gd name="connsiteX2" fmla="*/ 586475 w 719721"/>
              <a:gd name="connsiteY2" fmla="*/ 68894 h 230643"/>
              <a:gd name="connsiteX3" fmla="*/ 458658 w 719721"/>
              <a:gd name="connsiteY3" fmla="*/ 168795 h 230643"/>
              <a:gd name="connsiteX4" fmla="*/ 288039 w 719721"/>
              <a:gd name="connsiteY4" fmla="*/ 183240 h 230643"/>
              <a:gd name="connsiteX5" fmla="*/ 147321 w 719721"/>
              <a:gd name="connsiteY5" fmla="*/ 179003 h 230643"/>
              <a:gd name="connsiteX6" fmla="*/ 8096 w 719721"/>
              <a:gd name="connsiteY6" fmla="*/ 56631 h 230643"/>
              <a:gd name="connsiteX7" fmla="*/ 0 w 719721"/>
              <a:gd name="connsiteY7" fmla="*/ 105000 h 230643"/>
              <a:gd name="connsiteX8" fmla="*/ 50593 w 719721"/>
              <a:gd name="connsiteY8" fmla="*/ 163414 h 230643"/>
              <a:gd name="connsiteX9" fmla="*/ 113126 w 719721"/>
              <a:gd name="connsiteY9" fmla="*/ 230643 h 230643"/>
              <a:gd name="connsiteX10" fmla="*/ 277028 w 719721"/>
              <a:gd name="connsiteY10" fmla="*/ 230643 h 230643"/>
              <a:gd name="connsiteX11" fmla="*/ 423677 w 719721"/>
              <a:gd name="connsiteY11" fmla="*/ 230643 h 230643"/>
              <a:gd name="connsiteX12" fmla="*/ 547440 w 719721"/>
              <a:gd name="connsiteY12" fmla="*/ 182560 h 230643"/>
              <a:gd name="connsiteX13" fmla="*/ 657812 w 719721"/>
              <a:gd name="connsiteY13" fmla="*/ 89078 h 230643"/>
              <a:gd name="connsiteX14" fmla="*/ 712204 w 719721"/>
              <a:gd name="connsiteY14" fmla="*/ 57937 h 230643"/>
              <a:gd name="connsiteX15" fmla="*/ 719586 w 719721"/>
              <a:gd name="connsiteY15" fmla="*/ 21763 h 230643"/>
              <a:gd name="connsiteX16" fmla="*/ 713525 w 719721"/>
              <a:gd name="connsiteY16" fmla="*/ 0 h 230643"/>
              <a:gd name="connsiteX0" fmla="*/ 713525 w 719721"/>
              <a:gd name="connsiteY0" fmla="*/ 0 h 230643"/>
              <a:gd name="connsiteX1" fmla="*/ 666119 w 719721"/>
              <a:gd name="connsiteY1" fmla="*/ 14291 h 230643"/>
              <a:gd name="connsiteX2" fmla="*/ 586475 w 719721"/>
              <a:gd name="connsiteY2" fmla="*/ 68894 h 230643"/>
              <a:gd name="connsiteX3" fmla="*/ 458658 w 719721"/>
              <a:gd name="connsiteY3" fmla="*/ 168795 h 230643"/>
              <a:gd name="connsiteX4" fmla="*/ 368225 w 719721"/>
              <a:gd name="connsiteY4" fmla="*/ 194104 h 230643"/>
              <a:gd name="connsiteX5" fmla="*/ 288039 w 719721"/>
              <a:gd name="connsiteY5" fmla="*/ 183240 h 230643"/>
              <a:gd name="connsiteX6" fmla="*/ 147321 w 719721"/>
              <a:gd name="connsiteY6" fmla="*/ 179003 h 230643"/>
              <a:gd name="connsiteX7" fmla="*/ 8096 w 719721"/>
              <a:gd name="connsiteY7" fmla="*/ 56631 h 230643"/>
              <a:gd name="connsiteX8" fmla="*/ 0 w 719721"/>
              <a:gd name="connsiteY8" fmla="*/ 105000 h 230643"/>
              <a:gd name="connsiteX9" fmla="*/ 50593 w 719721"/>
              <a:gd name="connsiteY9" fmla="*/ 163414 h 230643"/>
              <a:gd name="connsiteX10" fmla="*/ 113126 w 719721"/>
              <a:gd name="connsiteY10" fmla="*/ 230643 h 230643"/>
              <a:gd name="connsiteX11" fmla="*/ 277028 w 719721"/>
              <a:gd name="connsiteY11" fmla="*/ 230643 h 230643"/>
              <a:gd name="connsiteX12" fmla="*/ 423677 w 719721"/>
              <a:gd name="connsiteY12" fmla="*/ 230643 h 230643"/>
              <a:gd name="connsiteX13" fmla="*/ 547440 w 719721"/>
              <a:gd name="connsiteY13" fmla="*/ 182560 h 230643"/>
              <a:gd name="connsiteX14" fmla="*/ 657812 w 719721"/>
              <a:gd name="connsiteY14" fmla="*/ 89078 h 230643"/>
              <a:gd name="connsiteX15" fmla="*/ 712204 w 719721"/>
              <a:gd name="connsiteY15" fmla="*/ 57937 h 230643"/>
              <a:gd name="connsiteX16" fmla="*/ 719586 w 719721"/>
              <a:gd name="connsiteY16" fmla="*/ 21763 h 230643"/>
              <a:gd name="connsiteX17" fmla="*/ 713525 w 719721"/>
              <a:gd name="connsiteY17" fmla="*/ 0 h 230643"/>
              <a:gd name="connsiteX0" fmla="*/ 713525 w 719721"/>
              <a:gd name="connsiteY0" fmla="*/ 0 h 230643"/>
              <a:gd name="connsiteX1" fmla="*/ 666119 w 719721"/>
              <a:gd name="connsiteY1" fmla="*/ 14291 h 230643"/>
              <a:gd name="connsiteX2" fmla="*/ 586475 w 719721"/>
              <a:gd name="connsiteY2" fmla="*/ 68894 h 230643"/>
              <a:gd name="connsiteX3" fmla="*/ 458658 w 719721"/>
              <a:gd name="connsiteY3" fmla="*/ 168795 h 230643"/>
              <a:gd name="connsiteX4" fmla="*/ 368225 w 719721"/>
              <a:gd name="connsiteY4" fmla="*/ 194104 h 230643"/>
              <a:gd name="connsiteX5" fmla="*/ 288039 w 719721"/>
              <a:gd name="connsiteY5" fmla="*/ 183240 h 230643"/>
              <a:gd name="connsiteX6" fmla="*/ 147321 w 719721"/>
              <a:gd name="connsiteY6" fmla="*/ 179003 h 230643"/>
              <a:gd name="connsiteX7" fmla="*/ 44260 w 719721"/>
              <a:gd name="connsiteY7" fmla="*/ 98378 h 230643"/>
              <a:gd name="connsiteX8" fmla="*/ 0 w 719721"/>
              <a:gd name="connsiteY8" fmla="*/ 105000 h 230643"/>
              <a:gd name="connsiteX9" fmla="*/ 50593 w 719721"/>
              <a:gd name="connsiteY9" fmla="*/ 163414 h 230643"/>
              <a:gd name="connsiteX10" fmla="*/ 113126 w 719721"/>
              <a:gd name="connsiteY10" fmla="*/ 230643 h 230643"/>
              <a:gd name="connsiteX11" fmla="*/ 277028 w 719721"/>
              <a:gd name="connsiteY11" fmla="*/ 230643 h 230643"/>
              <a:gd name="connsiteX12" fmla="*/ 423677 w 719721"/>
              <a:gd name="connsiteY12" fmla="*/ 230643 h 230643"/>
              <a:gd name="connsiteX13" fmla="*/ 547440 w 719721"/>
              <a:gd name="connsiteY13" fmla="*/ 182560 h 230643"/>
              <a:gd name="connsiteX14" fmla="*/ 657812 w 719721"/>
              <a:gd name="connsiteY14" fmla="*/ 89078 h 230643"/>
              <a:gd name="connsiteX15" fmla="*/ 712204 w 719721"/>
              <a:gd name="connsiteY15" fmla="*/ 57937 h 230643"/>
              <a:gd name="connsiteX16" fmla="*/ 719586 w 719721"/>
              <a:gd name="connsiteY16" fmla="*/ 21763 h 230643"/>
              <a:gd name="connsiteX17" fmla="*/ 713525 w 719721"/>
              <a:gd name="connsiteY17" fmla="*/ 0 h 230643"/>
              <a:gd name="connsiteX0" fmla="*/ 713525 w 719721"/>
              <a:gd name="connsiteY0" fmla="*/ 0 h 230643"/>
              <a:gd name="connsiteX1" fmla="*/ 666119 w 719721"/>
              <a:gd name="connsiteY1" fmla="*/ 14291 h 230643"/>
              <a:gd name="connsiteX2" fmla="*/ 586475 w 719721"/>
              <a:gd name="connsiteY2" fmla="*/ 68894 h 230643"/>
              <a:gd name="connsiteX3" fmla="*/ 458658 w 719721"/>
              <a:gd name="connsiteY3" fmla="*/ 168795 h 230643"/>
              <a:gd name="connsiteX4" fmla="*/ 368225 w 719721"/>
              <a:gd name="connsiteY4" fmla="*/ 194104 h 230643"/>
              <a:gd name="connsiteX5" fmla="*/ 288039 w 719721"/>
              <a:gd name="connsiteY5" fmla="*/ 183240 h 230643"/>
              <a:gd name="connsiteX6" fmla="*/ 147321 w 719721"/>
              <a:gd name="connsiteY6" fmla="*/ 179003 h 230643"/>
              <a:gd name="connsiteX7" fmla="*/ 70623 w 719721"/>
              <a:gd name="connsiteY7" fmla="*/ 112349 h 230643"/>
              <a:gd name="connsiteX8" fmla="*/ 0 w 719721"/>
              <a:gd name="connsiteY8" fmla="*/ 105000 h 230643"/>
              <a:gd name="connsiteX9" fmla="*/ 50593 w 719721"/>
              <a:gd name="connsiteY9" fmla="*/ 163414 h 230643"/>
              <a:gd name="connsiteX10" fmla="*/ 113126 w 719721"/>
              <a:gd name="connsiteY10" fmla="*/ 230643 h 230643"/>
              <a:gd name="connsiteX11" fmla="*/ 277028 w 719721"/>
              <a:gd name="connsiteY11" fmla="*/ 230643 h 230643"/>
              <a:gd name="connsiteX12" fmla="*/ 423677 w 719721"/>
              <a:gd name="connsiteY12" fmla="*/ 230643 h 230643"/>
              <a:gd name="connsiteX13" fmla="*/ 547440 w 719721"/>
              <a:gd name="connsiteY13" fmla="*/ 182560 h 230643"/>
              <a:gd name="connsiteX14" fmla="*/ 657812 w 719721"/>
              <a:gd name="connsiteY14" fmla="*/ 89078 h 230643"/>
              <a:gd name="connsiteX15" fmla="*/ 712204 w 719721"/>
              <a:gd name="connsiteY15" fmla="*/ 57937 h 230643"/>
              <a:gd name="connsiteX16" fmla="*/ 719586 w 719721"/>
              <a:gd name="connsiteY16" fmla="*/ 21763 h 230643"/>
              <a:gd name="connsiteX17" fmla="*/ 713525 w 719721"/>
              <a:gd name="connsiteY17" fmla="*/ 0 h 230643"/>
              <a:gd name="connsiteX0" fmla="*/ 713525 w 719721"/>
              <a:gd name="connsiteY0" fmla="*/ 0 h 230643"/>
              <a:gd name="connsiteX1" fmla="*/ 666119 w 719721"/>
              <a:gd name="connsiteY1" fmla="*/ 14291 h 230643"/>
              <a:gd name="connsiteX2" fmla="*/ 586475 w 719721"/>
              <a:gd name="connsiteY2" fmla="*/ 68894 h 230643"/>
              <a:gd name="connsiteX3" fmla="*/ 458658 w 719721"/>
              <a:gd name="connsiteY3" fmla="*/ 168795 h 230643"/>
              <a:gd name="connsiteX4" fmla="*/ 368225 w 719721"/>
              <a:gd name="connsiteY4" fmla="*/ 194104 h 230643"/>
              <a:gd name="connsiteX5" fmla="*/ 288039 w 719721"/>
              <a:gd name="connsiteY5" fmla="*/ 183240 h 230643"/>
              <a:gd name="connsiteX6" fmla="*/ 147321 w 719721"/>
              <a:gd name="connsiteY6" fmla="*/ 179003 h 230643"/>
              <a:gd name="connsiteX7" fmla="*/ 70623 w 719721"/>
              <a:gd name="connsiteY7" fmla="*/ 112349 h 230643"/>
              <a:gd name="connsiteX8" fmla="*/ 20584 w 719721"/>
              <a:gd name="connsiteY8" fmla="*/ 87091 h 230643"/>
              <a:gd name="connsiteX9" fmla="*/ 0 w 719721"/>
              <a:gd name="connsiteY9" fmla="*/ 105000 h 230643"/>
              <a:gd name="connsiteX10" fmla="*/ 50593 w 719721"/>
              <a:gd name="connsiteY10" fmla="*/ 163414 h 230643"/>
              <a:gd name="connsiteX11" fmla="*/ 113126 w 719721"/>
              <a:gd name="connsiteY11" fmla="*/ 230643 h 230643"/>
              <a:gd name="connsiteX12" fmla="*/ 277028 w 719721"/>
              <a:gd name="connsiteY12" fmla="*/ 230643 h 230643"/>
              <a:gd name="connsiteX13" fmla="*/ 423677 w 719721"/>
              <a:gd name="connsiteY13" fmla="*/ 230643 h 230643"/>
              <a:gd name="connsiteX14" fmla="*/ 547440 w 719721"/>
              <a:gd name="connsiteY14" fmla="*/ 182560 h 230643"/>
              <a:gd name="connsiteX15" fmla="*/ 657812 w 719721"/>
              <a:gd name="connsiteY15" fmla="*/ 89078 h 230643"/>
              <a:gd name="connsiteX16" fmla="*/ 712204 w 719721"/>
              <a:gd name="connsiteY16" fmla="*/ 57937 h 230643"/>
              <a:gd name="connsiteX17" fmla="*/ 719586 w 719721"/>
              <a:gd name="connsiteY17" fmla="*/ 21763 h 230643"/>
              <a:gd name="connsiteX18" fmla="*/ 713525 w 719721"/>
              <a:gd name="connsiteY18" fmla="*/ 0 h 23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9721" h="230643">
                <a:moveTo>
                  <a:pt x="713525" y="0"/>
                </a:moveTo>
                <a:cubicBezTo>
                  <a:pt x="700574" y="7637"/>
                  <a:pt x="679070" y="6654"/>
                  <a:pt x="666119" y="14291"/>
                </a:cubicBezTo>
                <a:lnTo>
                  <a:pt x="586475" y="68894"/>
                </a:lnTo>
                <a:lnTo>
                  <a:pt x="458658" y="168795"/>
                </a:lnTo>
                <a:cubicBezTo>
                  <a:pt x="430736" y="171956"/>
                  <a:pt x="396147" y="190943"/>
                  <a:pt x="368225" y="194104"/>
                </a:cubicBezTo>
                <a:lnTo>
                  <a:pt x="288039" y="183240"/>
                </a:lnTo>
                <a:lnTo>
                  <a:pt x="147321" y="179003"/>
                </a:lnTo>
                <a:lnTo>
                  <a:pt x="70623" y="112349"/>
                </a:lnTo>
                <a:cubicBezTo>
                  <a:pt x="55245" y="108778"/>
                  <a:pt x="35962" y="90662"/>
                  <a:pt x="20584" y="87091"/>
                </a:cubicBezTo>
                <a:lnTo>
                  <a:pt x="0" y="105000"/>
                </a:lnTo>
                <a:lnTo>
                  <a:pt x="50593" y="163414"/>
                </a:lnTo>
                <a:lnTo>
                  <a:pt x="113126" y="230643"/>
                </a:lnTo>
                <a:lnTo>
                  <a:pt x="277028" y="230643"/>
                </a:lnTo>
                <a:lnTo>
                  <a:pt x="423677" y="230643"/>
                </a:lnTo>
                <a:lnTo>
                  <a:pt x="547440" y="182560"/>
                </a:lnTo>
                <a:lnTo>
                  <a:pt x="657812" y="89078"/>
                </a:lnTo>
                <a:lnTo>
                  <a:pt x="712204" y="57937"/>
                </a:lnTo>
                <a:cubicBezTo>
                  <a:pt x="720626" y="47481"/>
                  <a:pt x="719366" y="31419"/>
                  <a:pt x="719586" y="21763"/>
                </a:cubicBezTo>
                <a:cubicBezTo>
                  <a:pt x="719806" y="12107"/>
                  <a:pt x="720562" y="2009"/>
                  <a:pt x="71352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60000"/>
            </a:schemeClr>
          </a:solidFill>
          <a:ln w="3175">
            <a:solidFill>
              <a:srgbClr val="CC99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3107531" y="1400127"/>
            <a:ext cx="2238376" cy="1133475"/>
          </a:xfrm>
          <a:custGeom>
            <a:avLst/>
            <a:gdLst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126207 w 2371725"/>
              <a:gd name="connsiteY6" fmla="*/ 266700 h 1123950"/>
              <a:gd name="connsiteX7" fmla="*/ 173832 w 2371725"/>
              <a:gd name="connsiteY7" fmla="*/ 290512 h 1123950"/>
              <a:gd name="connsiteX8" fmla="*/ 152400 w 2371725"/>
              <a:gd name="connsiteY8" fmla="*/ 328612 h 1123950"/>
              <a:gd name="connsiteX9" fmla="*/ 35719 w 2371725"/>
              <a:gd name="connsiteY9" fmla="*/ 330994 h 1123950"/>
              <a:gd name="connsiteX10" fmla="*/ 19050 w 2371725"/>
              <a:gd name="connsiteY10" fmla="*/ 364331 h 1123950"/>
              <a:gd name="connsiteX11" fmla="*/ 40482 w 2371725"/>
              <a:gd name="connsiteY11" fmla="*/ 395287 h 1123950"/>
              <a:gd name="connsiteX12" fmla="*/ 133350 w 2371725"/>
              <a:gd name="connsiteY12" fmla="*/ 402431 h 1123950"/>
              <a:gd name="connsiteX13" fmla="*/ 192882 w 2371725"/>
              <a:gd name="connsiteY13" fmla="*/ 414337 h 1123950"/>
              <a:gd name="connsiteX14" fmla="*/ 230982 w 2371725"/>
              <a:gd name="connsiteY14" fmla="*/ 445294 h 1123950"/>
              <a:gd name="connsiteX15" fmla="*/ 169069 w 2371725"/>
              <a:gd name="connsiteY15" fmla="*/ 504825 h 1123950"/>
              <a:gd name="connsiteX16" fmla="*/ 135732 w 2371725"/>
              <a:gd name="connsiteY16" fmla="*/ 557212 h 1123950"/>
              <a:gd name="connsiteX17" fmla="*/ 152400 w 2371725"/>
              <a:gd name="connsiteY17" fmla="*/ 597694 h 1123950"/>
              <a:gd name="connsiteX18" fmla="*/ 173832 w 2371725"/>
              <a:gd name="connsiteY18" fmla="*/ 600075 h 1123950"/>
              <a:gd name="connsiteX19" fmla="*/ 200025 w 2371725"/>
              <a:gd name="connsiteY19" fmla="*/ 583406 h 1123950"/>
              <a:gd name="connsiteX20" fmla="*/ 257175 w 2371725"/>
              <a:gd name="connsiteY20" fmla="*/ 542925 h 1123950"/>
              <a:gd name="connsiteX21" fmla="*/ 328613 w 2371725"/>
              <a:gd name="connsiteY21" fmla="*/ 533400 h 1123950"/>
              <a:gd name="connsiteX22" fmla="*/ 404813 w 2371725"/>
              <a:gd name="connsiteY22" fmla="*/ 597694 h 1123950"/>
              <a:gd name="connsiteX23" fmla="*/ 416719 w 2371725"/>
              <a:gd name="connsiteY23" fmla="*/ 671512 h 1123950"/>
              <a:gd name="connsiteX24" fmla="*/ 369094 w 2371725"/>
              <a:gd name="connsiteY24" fmla="*/ 700087 h 1123950"/>
              <a:gd name="connsiteX25" fmla="*/ 373857 w 2371725"/>
              <a:gd name="connsiteY25" fmla="*/ 728662 h 1123950"/>
              <a:gd name="connsiteX26" fmla="*/ 404813 w 2371725"/>
              <a:gd name="connsiteY26" fmla="*/ 728662 h 1123950"/>
              <a:gd name="connsiteX27" fmla="*/ 466725 w 2371725"/>
              <a:gd name="connsiteY27" fmla="*/ 740569 h 1123950"/>
              <a:gd name="connsiteX28" fmla="*/ 497682 w 2371725"/>
              <a:gd name="connsiteY28" fmla="*/ 745331 h 1123950"/>
              <a:gd name="connsiteX29" fmla="*/ 516732 w 2371725"/>
              <a:gd name="connsiteY29" fmla="*/ 704850 h 1123950"/>
              <a:gd name="connsiteX30" fmla="*/ 526257 w 2371725"/>
              <a:gd name="connsiteY30" fmla="*/ 681037 h 1123950"/>
              <a:gd name="connsiteX31" fmla="*/ 571500 w 2371725"/>
              <a:gd name="connsiteY31" fmla="*/ 711994 h 1123950"/>
              <a:gd name="connsiteX32" fmla="*/ 592932 w 2371725"/>
              <a:gd name="connsiteY32" fmla="*/ 807244 h 1123950"/>
              <a:gd name="connsiteX33" fmla="*/ 611982 w 2371725"/>
              <a:gd name="connsiteY33" fmla="*/ 833437 h 1123950"/>
              <a:gd name="connsiteX34" fmla="*/ 671513 w 2371725"/>
              <a:gd name="connsiteY34" fmla="*/ 828675 h 1123950"/>
              <a:gd name="connsiteX35" fmla="*/ 704850 w 2371725"/>
              <a:gd name="connsiteY35" fmla="*/ 878681 h 1123950"/>
              <a:gd name="connsiteX36" fmla="*/ 711994 w 2371725"/>
              <a:gd name="connsiteY36" fmla="*/ 945356 h 1123950"/>
              <a:gd name="connsiteX37" fmla="*/ 731044 w 2371725"/>
              <a:gd name="connsiteY37" fmla="*/ 990600 h 1123950"/>
              <a:gd name="connsiteX38" fmla="*/ 759619 w 2371725"/>
              <a:gd name="connsiteY38" fmla="*/ 983456 h 1123950"/>
              <a:gd name="connsiteX39" fmla="*/ 790575 w 2371725"/>
              <a:gd name="connsiteY39" fmla="*/ 940594 h 1123950"/>
              <a:gd name="connsiteX40" fmla="*/ 857250 w 2371725"/>
              <a:gd name="connsiteY40" fmla="*/ 933450 h 1123950"/>
              <a:gd name="connsiteX41" fmla="*/ 914400 w 2371725"/>
              <a:gd name="connsiteY41" fmla="*/ 923925 h 1123950"/>
              <a:gd name="connsiteX42" fmla="*/ 981075 w 2371725"/>
              <a:gd name="connsiteY42" fmla="*/ 866775 h 1123950"/>
              <a:gd name="connsiteX43" fmla="*/ 1035844 w 2371725"/>
              <a:gd name="connsiteY43" fmla="*/ 854869 h 1123950"/>
              <a:gd name="connsiteX44" fmla="*/ 1083469 w 2371725"/>
              <a:gd name="connsiteY44" fmla="*/ 888206 h 1123950"/>
              <a:gd name="connsiteX45" fmla="*/ 1140619 w 2371725"/>
              <a:gd name="connsiteY45" fmla="*/ 859631 h 1123950"/>
              <a:gd name="connsiteX46" fmla="*/ 1173957 w 2371725"/>
              <a:gd name="connsiteY46" fmla="*/ 850106 h 1123950"/>
              <a:gd name="connsiteX47" fmla="*/ 1243013 w 2371725"/>
              <a:gd name="connsiteY47" fmla="*/ 850106 h 1123950"/>
              <a:gd name="connsiteX48" fmla="*/ 1295400 w 2371725"/>
              <a:gd name="connsiteY48" fmla="*/ 850106 h 1123950"/>
              <a:gd name="connsiteX49" fmla="*/ 1338263 w 2371725"/>
              <a:gd name="connsiteY49" fmla="*/ 864394 h 1123950"/>
              <a:gd name="connsiteX50" fmla="*/ 1350169 w 2371725"/>
              <a:gd name="connsiteY50" fmla="*/ 926306 h 1123950"/>
              <a:gd name="connsiteX51" fmla="*/ 1376363 w 2371725"/>
              <a:gd name="connsiteY51" fmla="*/ 954881 h 1123950"/>
              <a:gd name="connsiteX52" fmla="*/ 1440657 w 2371725"/>
              <a:gd name="connsiteY52" fmla="*/ 969169 h 1123950"/>
              <a:gd name="connsiteX53" fmla="*/ 1476375 w 2371725"/>
              <a:gd name="connsiteY53" fmla="*/ 1007269 h 1123950"/>
              <a:gd name="connsiteX54" fmla="*/ 1488282 w 2371725"/>
              <a:gd name="connsiteY54" fmla="*/ 1042987 h 1123950"/>
              <a:gd name="connsiteX55" fmla="*/ 1581150 w 2371725"/>
              <a:gd name="connsiteY55" fmla="*/ 1081087 h 1123950"/>
              <a:gd name="connsiteX56" fmla="*/ 1645444 w 2371725"/>
              <a:gd name="connsiteY56" fmla="*/ 1028700 h 1123950"/>
              <a:gd name="connsiteX57" fmla="*/ 1714500 w 2371725"/>
              <a:gd name="connsiteY57" fmla="*/ 1012031 h 1123950"/>
              <a:gd name="connsiteX58" fmla="*/ 1764507 w 2371725"/>
              <a:gd name="connsiteY58" fmla="*/ 1028700 h 1123950"/>
              <a:gd name="connsiteX59" fmla="*/ 1793082 w 2371725"/>
              <a:gd name="connsiteY59" fmla="*/ 1092994 h 1123950"/>
              <a:gd name="connsiteX60" fmla="*/ 1835944 w 2371725"/>
              <a:gd name="connsiteY60" fmla="*/ 1100137 h 1123950"/>
              <a:gd name="connsiteX61" fmla="*/ 1897857 w 2371725"/>
              <a:gd name="connsiteY61" fmla="*/ 1040606 h 1123950"/>
              <a:gd name="connsiteX62" fmla="*/ 1935957 w 2371725"/>
              <a:gd name="connsiteY62" fmla="*/ 1057275 h 1123950"/>
              <a:gd name="connsiteX63" fmla="*/ 1947863 w 2371725"/>
              <a:gd name="connsiteY63" fmla="*/ 1114425 h 1123950"/>
              <a:gd name="connsiteX64" fmla="*/ 2021682 w 2371725"/>
              <a:gd name="connsiteY64" fmla="*/ 1123950 h 1123950"/>
              <a:gd name="connsiteX65" fmla="*/ 2076450 w 2371725"/>
              <a:gd name="connsiteY65" fmla="*/ 1081087 h 1123950"/>
              <a:gd name="connsiteX66" fmla="*/ 2069307 w 2371725"/>
              <a:gd name="connsiteY66" fmla="*/ 1033462 h 1123950"/>
              <a:gd name="connsiteX67" fmla="*/ 2128838 w 2371725"/>
              <a:gd name="connsiteY67" fmla="*/ 1045369 h 1123950"/>
              <a:gd name="connsiteX68" fmla="*/ 2178844 w 2371725"/>
              <a:gd name="connsiteY68" fmla="*/ 1076325 h 1123950"/>
              <a:gd name="connsiteX69" fmla="*/ 2250282 w 2371725"/>
              <a:gd name="connsiteY69" fmla="*/ 1090612 h 1123950"/>
              <a:gd name="connsiteX70" fmla="*/ 2331244 w 2371725"/>
              <a:gd name="connsiteY70" fmla="*/ 1045369 h 1123950"/>
              <a:gd name="connsiteX71" fmla="*/ 2371725 w 2371725"/>
              <a:gd name="connsiteY71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126207 w 2371725"/>
              <a:gd name="connsiteY6" fmla="*/ 266700 h 1123950"/>
              <a:gd name="connsiteX7" fmla="*/ 173832 w 2371725"/>
              <a:gd name="connsiteY7" fmla="*/ 290512 h 1123950"/>
              <a:gd name="connsiteX8" fmla="*/ 152400 w 2371725"/>
              <a:gd name="connsiteY8" fmla="*/ 328612 h 1123950"/>
              <a:gd name="connsiteX9" fmla="*/ 35719 w 2371725"/>
              <a:gd name="connsiteY9" fmla="*/ 330994 h 1123950"/>
              <a:gd name="connsiteX10" fmla="*/ 19050 w 2371725"/>
              <a:gd name="connsiteY10" fmla="*/ 364331 h 1123950"/>
              <a:gd name="connsiteX11" fmla="*/ 40482 w 2371725"/>
              <a:gd name="connsiteY11" fmla="*/ 395287 h 1123950"/>
              <a:gd name="connsiteX12" fmla="*/ 133350 w 2371725"/>
              <a:gd name="connsiteY12" fmla="*/ 402431 h 1123950"/>
              <a:gd name="connsiteX13" fmla="*/ 192882 w 2371725"/>
              <a:gd name="connsiteY13" fmla="*/ 414337 h 1123950"/>
              <a:gd name="connsiteX14" fmla="*/ 230982 w 2371725"/>
              <a:gd name="connsiteY14" fmla="*/ 445294 h 1123950"/>
              <a:gd name="connsiteX15" fmla="*/ 169069 w 2371725"/>
              <a:gd name="connsiteY15" fmla="*/ 504825 h 1123950"/>
              <a:gd name="connsiteX16" fmla="*/ 135732 w 2371725"/>
              <a:gd name="connsiteY16" fmla="*/ 557212 h 1123950"/>
              <a:gd name="connsiteX17" fmla="*/ 152400 w 2371725"/>
              <a:gd name="connsiteY17" fmla="*/ 597694 h 1123950"/>
              <a:gd name="connsiteX18" fmla="*/ 173832 w 2371725"/>
              <a:gd name="connsiteY18" fmla="*/ 600075 h 1123950"/>
              <a:gd name="connsiteX19" fmla="*/ 200025 w 2371725"/>
              <a:gd name="connsiteY19" fmla="*/ 583406 h 1123950"/>
              <a:gd name="connsiteX20" fmla="*/ 257175 w 2371725"/>
              <a:gd name="connsiteY20" fmla="*/ 542925 h 1123950"/>
              <a:gd name="connsiteX21" fmla="*/ 283369 w 2371725"/>
              <a:gd name="connsiteY21" fmla="*/ 531019 h 1123950"/>
              <a:gd name="connsiteX22" fmla="*/ 328613 w 2371725"/>
              <a:gd name="connsiteY22" fmla="*/ 533400 h 1123950"/>
              <a:gd name="connsiteX23" fmla="*/ 404813 w 2371725"/>
              <a:gd name="connsiteY23" fmla="*/ 597694 h 1123950"/>
              <a:gd name="connsiteX24" fmla="*/ 416719 w 2371725"/>
              <a:gd name="connsiteY24" fmla="*/ 671512 h 1123950"/>
              <a:gd name="connsiteX25" fmla="*/ 369094 w 2371725"/>
              <a:gd name="connsiteY25" fmla="*/ 700087 h 1123950"/>
              <a:gd name="connsiteX26" fmla="*/ 373857 w 2371725"/>
              <a:gd name="connsiteY26" fmla="*/ 728662 h 1123950"/>
              <a:gd name="connsiteX27" fmla="*/ 404813 w 2371725"/>
              <a:gd name="connsiteY27" fmla="*/ 728662 h 1123950"/>
              <a:gd name="connsiteX28" fmla="*/ 466725 w 2371725"/>
              <a:gd name="connsiteY28" fmla="*/ 740569 h 1123950"/>
              <a:gd name="connsiteX29" fmla="*/ 497682 w 2371725"/>
              <a:gd name="connsiteY29" fmla="*/ 745331 h 1123950"/>
              <a:gd name="connsiteX30" fmla="*/ 516732 w 2371725"/>
              <a:gd name="connsiteY30" fmla="*/ 704850 h 1123950"/>
              <a:gd name="connsiteX31" fmla="*/ 526257 w 2371725"/>
              <a:gd name="connsiteY31" fmla="*/ 681037 h 1123950"/>
              <a:gd name="connsiteX32" fmla="*/ 571500 w 2371725"/>
              <a:gd name="connsiteY32" fmla="*/ 711994 h 1123950"/>
              <a:gd name="connsiteX33" fmla="*/ 592932 w 2371725"/>
              <a:gd name="connsiteY33" fmla="*/ 807244 h 1123950"/>
              <a:gd name="connsiteX34" fmla="*/ 611982 w 2371725"/>
              <a:gd name="connsiteY34" fmla="*/ 833437 h 1123950"/>
              <a:gd name="connsiteX35" fmla="*/ 671513 w 2371725"/>
              <a:gd name="connsiteY35" fmla="*/ 828675 h 1123950"/>
              <a:gd name="connsiteX36" fmla="*/ 704850 w 2371725"/>
              <a:gd name="connsiteY36" fmla="*/ 878681 h 1123950"/>
              <a:gd name="connsiteX37" fmla="*/ 711994 w 2371725"/>
              <a:gd name="connsiteY37" fmla="*/ 945356 h 1123950"/>
              <a:gd name="connsiteX38" fmla="*/ 731044 w 2371725"/>
              <a:gd name="connsiteY38" fmla="*/ 990600 h 1123950"/>
              <a:gd name="connsiteX39" fmla="*/ 759619 w 2371725"/>
              <a:gd name="connsiteY39" fmla="*/ 983456 h 1123950"/>
              <a:gd name="connsiteX40" fmla="*/ 790575 w 2371725"/>
              <a:gd name="connsiteY40" fmla="*/ 940594 h 1123950"/>
              <a:gd name="connsiteX41" fmla="*/ 857250 w 2371725"/>
              <a:gd name="connsiteY41" fmla="*/ 933450 h 1123950"/>
              <a:gd name="connsiteX42" fmla="*/ 914400 w 2371725"/>
              <a:gd name="connsiteY42" fmla="*/ 923925 h 1123950"/>
              <a:gd name="connsiteX43" fmla="*/ 981075 w 2371725"/>
              <a:gd name="connsiteY43" fmla="*/ 866775 h 1123950"/>
              <a:gd name="connsiteX44" fmla="*/ 1035844 w 2371725"/>
              <a:gd name="connsiteY44" fmla="*/ 854869 h 1123950"/>
              <a:gd name="connsiteX45" fmla="*/ 1083469 w 2371725"/>
              <a:gd name="connsiteY45" fmla="*/ 888206 h 1123950"/>
              <a:gd name="connsiteX46" fmla="*/ 1140619 w 2371725"/>
              <a:gd name="connsiteY46" fmla="*/ 859631 h 1123950"/>
              <a:gd name="connsiteX47" fmla="*/ 1173957 w 2371725"/>
              <a:gd name="connsiteY47" fmla="*/ 850106 h 1123950"/>
              <a:gd name="connsiteX48" fmla="*/ 1243013 w 2371725"/>
              <a:gd name="connsiteY48" fmla="*/ 850106 h 1123950"/>
              <a:gd name="connsiteX49" fmla="*/ 1295400 w 2371725"/>
              <a:gd name="connsiteY49" fmla="*/ 850106 h 1123950"/>
              <a:gd name="connsiteX50" fmla="*/ 1338263 w 2371725"/>
              <a:gd name="connsiteY50" fmla="*/ 864394 h 1123950"/>
              <a:gd name="connsiteX51" fmla="*/ 1350169 w 2371725"/>
              <a:gd name="connsiteY51" fmla="*/ 926306 h 1123950"/>
              <a:gd name="connsiteX52" fmla="*/ 1376363 w 2371725"/>
              <a:gd name="connsiteY52" fmla="*/ 954881 h 1123950"/>
              <a:gd name="connsiteX53" fmla="*/ 1440657 w 2371725"/>
              <a:gd name="connsiteY53" fmla="*/ 969169 h 1123950"/>
              <a:gd name="connsiteX54" fmla="*/ 1476375 w 2371725"/>
              <a:gd name="connsiteY54" fmla="*/ 1007269 h 1123950"/>
              <a:gd name="connsiteX55" fmla="*/ 1488282 w 2371725"/>
              <a:gd name="connsiteY55" fmla="*/ 1042987 h 1123950"/>
              <a:gd name="connsiteX56" fmla="*/ 1581150 w 2371725"/>
              <a:gd name="connsiteY56" fmla="*/ 1081087 h 1123950"/>
              <a:gd name="connsiteX57" fmla="*/ 1645444 w 2371725"/>
              <a:gd name="connsiteY57" fmla="*/ 1028700 h 1123950"/>
              <a:gd name="connsiteX58" fmla="*/ 1714500 w 2371725"/>
              <a:gd name="connsiteY58" fmla="*/ 1012031 h 1123950"/>
              <a:gd name="connsiteX59" fmla="*/ 1764507 w 2371725"/>
              <a:gd name="connsiteY59" fmla="*/ 1028700 h 1123950"/>
              <a:gd name="connsiteX60" fmla="*/ 1793082 w 2371725"/>
              <a:gd name="connsiteY60" fmla="*/ 1092994 h 1123950"/>
              <a:gd name="connsiteX61" fmla="*/ 1835944 w 2371725"/>
              <a:gd name="connsiteY61" fmla="*/ 1100137 h 1123950"/>
              <a:gd name="connsiteX62" fmla="*/ 1897857 w 2371725"/>
              <a:gd name="connsiteY62" fmla="*/ 1040606 h 1123950"/>
              <a:gd name="connsiteX63" fmla="*/ 1935957 w 2371725"/>
              <a:gd name="connsiteY63" fmla="*/ 1057275 h 1123950"/>
              <a:gd name="connsiteX64" fmla="*/ 1947863 w 2371725"/>
              <a:gd name="connsiteY64" fmla="*/ 1114425 h 1123950"/>
              <a:gd name="connsiteX65" fmla="*/ 2021682 w 2371725"/>
              <a:gd name="connsiteY65" fmla="*/ 1123950 h 1123950"/>
              <a:gd name="connsiteX66" fmla="*/ 2076450 w 2371725"/>
              <a:gd name="connsiteY66" fmla="*/ 1081087 h 1123950"/>
              <a:gd name="connsiteX67" fmla="*/ 2069307 w 2371725"/>
              <a:gd name="connsiteY67" fmla="*/ 1033462 h 1123950"/>
              <a:gd name="connsiteX68" fmla="*/ 2128838 w 2371725"/>
              <a:gd name="connsiteY68" fmla="*/ 1045369 h 1123950"/>
              <a:gd name="connsiteX69" fmla="*/ 2178844 w 2371725"/>
              <a:gd name="connsiteY69" fmla="*/ 1076325 h 1123950"/>
              <a:gd name="connsiteX70" fmla="*/ 2250282 w 2371725"/>
              <a:gd name="connsiteY70" fmla="*/ 1090612 h 1123950"/>
              <a:gd name="connsiteX71" fmla="*/ 2331244 w 2371725"/>
              <a:gd name="connsiteY71" fmla="*/ 1045369 h 1123950"/>
              <a:gd name="connsiteX72" fmla="*/ 2371725 w 2371725"/>
              <a:gd name="connsiteY72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126207 w 2371725"/>
              <a:gd name="connsiteY6" fmla="*/ 266700 h 1123950"/>
              <a:gd name="connsiteX7" fmla="*/ 173832 w 2371725"/>
              <a:gd name="connsiteY7" fmla="*/ 290512 h 1123950"/>
              <a:gd name="connsiteX8" fmla="*/ 152400 w 2371725"/>
              <a:gd name="connsiteY8" fmla="*/ 328612 h 1123950"/>
              <a:gd name="connsiteX9" fmla="*/ 35719 w 2371725"/>
              <a:gd name="connsiteY9" fmla="*/ 330994 h 1123950"/>
              <a:gd name="connsiteX10" fmla="*/ 19050 w 2371725"/>
              <a:gd name="connsiteY10" fmla="*/ 364331 h 1123950"/>
              <a:gd name="connsiteX11" fmla="*/ 40482 w 2371725"/>
              <a:gd name="connsiteY11" fmla="*/ 395287 h 1123950"/>
              <a:gd name="connsiteX12" fmla="*/ 133350 w 2371725"/>
              <a:gd name="connsiteY12" fmla="*/ 402431 h 1123950"/>
              <a:gd name="connsiteX13" fmla="*/ 192882 w 2371725"/>
              <a:gd name="connsiteY13" fmla="*/ 414337 h 1123950"/>
              <a:gd name="connsiteX14" fmla="*/ 230982 w 2371725"/>
              <a:gd name="connsiteY14" fmla="*/ 445294 h 1123950"/>
              <a:gd name="connsiteX15" fmla="*/ 216694 w 2371725"/>
              <a:gd name="connsiteY15" fmla="*/ 473869 h 1123950"/>
              <a:gd name="connsiteX16" fmla="*/ 169069 w 2371725"/>
              <a:gd name="connsiteY16" fmla="*/ 504825 h 1123950"/>
              <a:gd name="connsiteX17" fmla="*/ 135732 w 2371725"/>
              <a:gd name="connsiteY17" fmla="*/ 557212 h 1123950"/>
              <a:gd name="connsiteX18" fmla="*/ 152400 w 2371725"/>
              <a:gd name="connsiteY18" fmla="*/ 597694 h 1123950"/>
              <a:gd name="connsiteX19" fmla="*/ 173832 w 2371725"/>
              <a:gd name="connsiteY19" fmla="*/ 600075 h 1123950"/>
              <a:gd name="connsiteX20" fmla="*/ 200025 w 2371725"/>
              <a:gd name="connsiteY20" fmla="*/ 583406 h 1123950"/>
              <a:gd name="connsiteX21" fmla="*/ 257175 w 2371725"/>
              <a:gd name="connsiteY21" fmla="*/ 542925 h 1123950"/>
              <a:gd name="connsiteX22" fmla="*/ 283369 w 2371725"/>
              <a:gd name="connsiteY22" fmla="*/ 531019 h 1123950"/>
              <a:gd name="connsiteX23" fmla="*/ 328613 w 2371725"/>
              <a:gd name="connsiteY23" fmla="*/ 533400 h 1123950"/>
              <a:gd name="connsiteX24" fmla="*/ 404813 w 2371725"/>
              <a:gd name="connsiteY24" fmla="*/ 597694 h 1123950"/>
              <a:gd name="connsiteX25" fmla="*/ 416719 w 2371725"/>
              <a:gd name="connsiteY25" fmla="*/ 671512 h 1123950"/>
              <a:gd name="connsiteX26" fmla="*/ 369094 w 2371725"/>
              <a:gd name="connsiteY26" fmla="*/ 700087 h 1123950"/>
              <a:gd name="connsiteX27" fmla="*/ 373857 w 2371725"/>
              <a:gd name="connsiteY27" fmla="*/ 728662 h 1123950"/>
              <a:gd name="connsiteX28" fmla="*/ 404813 w 2371725"/>
              <a:gd name="connsiteY28" fmla="*/ 728662 h 1123950"/>
              <a:gd name="connsiteX29" fmla="*/ 466725 w 2371725"/>
              <a:gd name="connsiteY29" fmla="*/ 740569 h 1123950"/>
              <a:gd name="connsiteX30" fmla="*/ 497682 w 2371725"/>
              <a:gd name="connsiteY30" fmla="*/ 745331 h 1123950"/>
              <a:gd name="connsiteX31" fmla="*/ 516732 w 2371725"/>
              <a:gd name="connsiteY31" fmla="*/ 704850 h 1123950"/>
              <a:gd name="connsiteX32" fmla="*/ 526257 w 2371725"/>
              <a:gd name="connsiteY32" fmla="*/ 681037 h 1123950"/>
              <a:gd name="connsiteX33" fmla="*/ 571500 w 2371725"/>
              <a:gd name="connsiteY33" fmla="*/ 711994 h 1123950"/>
              <a:gd name="connsiteX34" fmla="*/ 592932 w 2371725"/>
              <a:gd name="connsiteY34" fmla="*/ 807244 h 1123950"/>
              <a:gd name="connsiteX35" fmla="*/ 611982 w 2371725"/>
              <a:gd name="connsiteY35" fmla="*/ 833437 h 1123950"/>
              <a:gd name="connsiteX36" fmla="*/ 671513 w 2371725"/>
              <a:gd name="connsiteY36" fmla="*/ 828675 h 1123950"/>
              <a:gd name="connsiteX37" fmla="*/ 704850 w 2371725"/>
              <a:gd name="connsiteY37" fmla="*/ 878681 h 1123950"/>
              <a:gd name="connsiteX38" fmla="*/ 711994 w 2371725"/>
              <a:gd name="connsiteY38" fmla="*/ 945356 h 1123950"/>
              <a:gd name="connsiteX39" fmla="*/ 731044 w 2371725"/>
              <a:gd name="connsiteY39" fmla="*/ 990600 h 1123950"/>
              <a:gd name="connsiteX40" fmla="*/ 759619 w 2371725"/>
              <a:gd name="connsiteY40" fmla="*/ 983456 h 1123950"/>
              <a:gd name="connsiteX41" fmla="*/ 790575 w 2371725"/>
              <a:gd name="connsiteY41" fmla="*/ 940594 h 1123950"/>
              <a:gd name="connsiteX42" fmla="*/ 857250 w 2371725"/>
              <a:gd name="connsiteY42" fmla="*/ 933450 h 1123950"/>
              <a:gd name="connsiteX43" fmla="*/ 914400 w 2371725"/>
              <a:gd name="connsiteY43" fmla="*/ 923925 h 1123950"/>
              <a:gd name="connsiteX44" fmla="*/ 981075 w 2371725"/>
              <a:gd name="connsiteY44" fmla="*/ 866775 h 1123950"/>
              <a:gd name="connsiteX45" fmla="*/ 1035844 w 2371725"/>
              <a:gd name="connsiteY45" fmla="*/ 854869 h 1123950"/>
              <a:gd name="connsiteX46" fmla="*/ 1083469 w 2371725"/>
              <a:gd name="connsiteY46" fmla="*/ 888206 h 1123950"/>
              <a:gd name="connsiteX47" fmla="*/ 1140619 w 2371725"/>
              <a:gd name="connsiteY47" fmla="*/ 859631 h 1123950"/>
              <a:gd name="connsiteX48" fmla="*/ 1173957 w 2371725"/>
              <a:gd name="connsiteY48" fmla="*/ 850106 h 1123950"/>
              <a:gd name="connsiteX49" fmla="*/ 1243013 w 2371725"/>
              <a:gd name="connsiteY49" fmla="*/ 850106 h 1123950"/>
              <a:gd name="connsiteX50" fmla="*/ 1295400 w 2371725"/>
              <a:gd name="connsiteY50" fmla="*/ 850106 h 1123950"/>
              <a:gd name="connsiteX51" fmla="*/ 1338263 w 2371725"/>
              <a:gd name="connsiteY51" fmla="*/ 864394 h 1123950"/>
              <a:gd name="connsiteX52" fmla="*/ 1350169 w 2371725"/>
              <a:gd name="connsiteY52" fmla="*/ 926306 h 1123950"/>
              <a:gd name="connsiteX53" fmla="*/ 1376363 w 2371725"/>
              <a:gd name="connsiteY53" fmla="*/ 954881 h 1123950"/>
              <a:gd name="connsiteX54" fmla="*/ 1440657 w 2371725"/>
              <a:gd name="connsiteY54" fmla="*/ 969169 h 1123950"/>
              <a:gd name="connsiteX55" fmla="*/ 1476375 w 2371725"/>
              <a:gd name="connsiteY55" fmla="*/ 1007269 h 1123950"/>
              <a:gd name="connsiteX56" fmla="*/ 1488282 w 2371725"/>
              <a:gd name="connsiteY56" fmla="*/ 1042987 h 1123950"/>
              <a:gd name="connsiteX57" fmla="*/ 1581150 w 2371725"/>
              <a:gd name="connsiteY57" fmla="*/ 1081087 h 1123950"/>
              <a:gd name="connsiteX58" fmla="*/ 1645444 w 2371725"/>
              <a:gd name="connsiteY58" fmla="*/ 1028700 h 1123950"/>
              <a:gd name="connsiteX59" fmla="*/ 1714500 w 2371725"/>
              <a:gd name="connsiteY59" fmla="*/ 1012031 h 1123950"/>
              <a:gd name="connsiteX60" fmla="*/ 1764507 w 2371725"/>
              <a:gd name="connsiteY60" fmla="*/ 1028700 h 1123950"/>
              <a:gd name="connsiteX61" fmla="*/ 1793082 w 2371725"/>
              <a:gd name="connsiteY61" fmla="*/ 1092994 h 1123950"/>
              <a:gd name="connsiteX62" fmla="*/ 1835944 w 2371725"/>
              <a:gd name="connsiteY62" fmla="*/ 1100137 h 1123950"/>
              <a:gd name="connsiteX63" fmla="*/ 1897857 w 2371725"/>
              <a:gd name="connsiteY63" fmla="*/ 1040606 h 1123950"/>
              <a:gd name="connsiteX64" fmla="*/ 1935957 w 2371725"/>
              <a:gd name="connsiteY64" fmla="*/ 1057275 h 1123950"/>
              <a:gd name="connsiteX65" fmla="*/ 1947863 w 2371725"/>
              <a:gd name="connsiteY65" fmla="*/ 1114425 h 1123950"/>
              <a:gd name="connsiteX66" fmla="*/ 2021682 w 2371725"/>
              <a:gd name="connsiteY66" fmla="*/ 1123950 h 1123950"/>
              <a:gd name="connsiteX67" fmla="*/ 2076450 w 2371725"/>
              <a:gd name="connsiteY67" fmla="*/ 1081087 h 1123950"/>
              <a:gd name="connsiteX68" fmla="*/ 2069307 w 2371725"/>
              <a:gd name="connsiteY68" fmla="*/ 1033462 h 1123950"/>
              <a:gd name="connsiteX69" fmla="*/ 2128838 w 2371725"/>
              <a:gd name="connsiteY69" fmla="*/ 1045369 h 1123950"/>
              <a:gd name="connsiteX70" fmla="*/ 2178844 w 2371725"/>
              <a:gd name="connsiteY70" fmla="*/ 1076325 h 1123950"/>
              <a:gd name="connsiteX71" fmla="*/ 2250282 w 2371725"/>
              <a:gd name="connsiteY71" fmla="*/ 1090612 h 1123950"/>
              <a:gd name="connsiteX72" fmla="*/ 2331244 w 2371725"/>
              <a:gd name="connsiteY72" fmla="*/ 1045369 h 1123950"/>
              <a:gd name="connsiteX73" fmla="*/ 2371725 w 2371725"/>
              <a:gd name="connsiteY73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126207 w 2371725"/>
              <a:gd name="connsiteY6" fmla="*/ 266700 h 1123950"/>
              <a:gd name="connsiteX7" fmla="*/ 173832 w 2371725"/>
              <a:gd name="connsiteY7" fmla="*/ 290512 h 1123950"/>
              <a:gd name="connsiteX8" fmla="*/ 152400 w 2371725"/>
              <a:gd name="connsiteY8" fmla="*/ 328612 h 1123950"/>
              <a:gd name="connsiteX9" fmla="*/ 35719 w 2371725"/>
              <a:gd name="connsiteY9" fmla="*/ 330994 h 1123950"/>
              <a:gd name="connsiteX10" fmla="*/ 19050 w 2371725"/>
              <a:gd name="connsiteY10" fmla="*/ 364331 h 1123950"/>
              <a:gd name="connsiteX11" fmla="*/ 40482 w 2371725"/>
              <a:gd name="connsiteY11" fmla="*/ 395287 h 1123950"/>
              <a:gd name="connsiteX12" fmla="*/ 133350 w 2371725"/>
              <a:gd name="connsiteY12" fmla="*/ 402431 h 1123950"/>
              <a:gd name="connsiteX13" fmla="*/ 190501 w 2371725"/>
              <a:gd name="connsiteY13" fmla="*/ 404812 h 1123950"/>
              <a:gd name="connsiteX14" fmla="*/ 230982 w 2371725"/>
              <a:gd name="connsiteY14" fmla="*/ 445294 h 1123950"/>
              <a:gd name="connsiteX15" fmla="*/ 216694 w 2371725"/>
              <a:gd name="connsiteY15" fmla="*/ 473869 h 1123950"/>
              <a:gd name="connsiteX16" fmla="*/ 169069 w 2371725"/>
              <a:gd name="connsiteY16" fmla="*/ 504825 h 1123950"/>
              <a:gd name="connsiteX17" fmla="*/ 135732 w 2371725"/>
              <a:gd name="connsiteY17" fmla="*/ 557212 h 1123950"/>
              <a:gd name="connsiteX18" fmla="*/ 152400 w 2371725"/>
              <a:gd name="connsiteY18" fmla="*/ 597694 h 1123950"/>
              <a:gd name="connsiteX19" fmla="*/ 173832 w 2371725"/>
              <a:gd name="connsiteY19" fmla="*/ 600075 h 1123950"/>
              <a:gd name="connsiteX20" fmla="*/ 200025 w 2371725"/>
              <a:gd name="connsiteY20" fmla="*/ 583406 h 1123950"/>
              <a:gd name="connsiteX21" fmla="*/ 257175 w 2371725"/>
              <a:gd name="connsiteY21" fmla="*/ 542925 h 1123950"/>
              <a:gd name="connsiteX22" fmla="*/ 283369 w 2371725"/>
              <a:gd name="connsiteY22" fmla="*/ 531019 h 1123950"/>
              <a:gd name="connsiteX23" fmla="*/ 328613 w 2371725"/>
              <a:gd name="connsiteY23" fmla="*/ 533400 h 1123950"/>
              <a:gd name="connsiteX24" fmla="*/ 404813 w 2371725"/>
              <a:gd name="connsiteY24" fmla="*/ 597694 h 1123950"/>
              <a:gd name="connsiteX25" fmla="*/ 416719 w 2371725"/>
              <a:gd name="connsiteY25" fmla="*/ 671512 h 1123950"/>
              <a:gd name="connsiteX26" fmla="*/ 369094 w 2371725"/>
              <a:gd name="connsiteY26" fmla="*/ 700087 h 1123950"/>
              <a:gd name="connsiteX27" fmla="*/ 373857 w 2371725"/>
              <a:gd name="connsiteY27" fmla="*/ 728662 h 1123950"/>
              <a:gd name="connsiteX28" fmla="*/ 404813 w 2371725"/>
              <a:gd name="connsiteY28" fmla="*/ 728662 h 1123950"/>
              <a:gd name="connsiteX29" fmla="*/ 466725 w 2371725"/>
              <a:gd name="connsiteY29" fmla="*/ 740569 h 1123950"/>
              <a:gd name="connsiteX30" fmla="*/ 497682 w 2371725"/>
              <a:gd name="connsiteY30" fmla="*/ 745331 h 1123950"/>
              <a:gd name="connsiteX31" fmla="*/ 516732 w 2371725"/>
              <a:gd name="connsiteY31" fmla="*/ 704850 h 1123950"/>
              <a:gd name="connsiteX32" fmla="*/ 526257 w 2371725"/>
              <a:gd name="connsiteY32" fmla="*/ 681037 h 1123950"/>
              <a:gd name="connsiteX33" fmla="*/ 571500 w 2371725"/>
              <a:gd name="connsiteY33" fmla="*/ 711994 h 1123950"/>
              <a:gd name="connsiteX34" fmla="*/ 592932 w 2371725"/>
              <a:gd name="connsiteY34" fmla="*/ 807244 h 1123950"/>
              <a:gd name="connsiteX35" fmla="*/ 611982 w 2371725"/>
              <a:gd name="connsiteY35" fmla="*/ 833437 h 1123950"/>
              <a:gd name="connsiteX36" fmla="*/ 671513 w 2371725"/>
              <a:gd name="connsiteY36" fmla="*/ 828675 h 1123950"/>
              <a:gd name="connsiteX37" fmla="*/ 704850 w 2371725"/>
              <a:gd name="connsiteY37" fmla="*/ 878681 h 1123950"/>
              <a:gd name="connsiteX38" fmla="*/ 711994 w 2371725"/>
              <a:gd name="connsiteY38" fmla="*/ 945356 h 1123950"/>
              <a:gd name="connsiteX39" fmla="*/ 731044 w 2371725"/>
              <a:gd name="connsiteY39" fmla="*/ 990600 h 1123950"/>
              <a:gd name="connsiteX40" fmla="*/ 759619 w 2371725"/>
              <a:gd name="connsiteY40" fmla="*/ 983456 h 1123950"/>
              <a:gd name="connsiteX41" fmla="*/ 790575 w 2371725"/>
              <a:gd name="connsiteY41" fmla="*/ 940594 h 1123950"/>
              <a:gd name="connsiteX42" fmla="*/ 857250 w 2371725"/>
              <a:gd name="connsiteY42" fmla="*/ 933450 h 1123950"/>
              <a:gd name="connsiteX43" fmla="*/ 914400 w 2371725"/>
              <a:gd name="connsiteY43" fmla="*/ 923925 h 1123950"/>
              <a:gd name="connsiteX44" fmla="*/ 981075 w 2371725"/>
              <a:gd name="connsiteY44" fmla="*/ 866775 h 1123950"/>
              <a:gd name="connsiteX45" fmla="*/ 1035844 w 2371725"/>
              <a:gd name="connsiteY45" fmla="*/ 854869 h 1123950"/>
              <a:gd name="connsiteX46" fmla="*/ 1083469 w 2371725"/>
              <a:gd name="connsiteY46" fmla="*/ 888206 h 1123950"/>
              <a:gd name="connsiteX47" fmla="*/ 1140619 w 2371725"/>
              <a:gd name="connsiteY47" fmla="*/ 859631 h 1123950"/>
              <a:gd name="connsiteX48" fmla="*/ 1173957 w 2371725"/>
              <a:gd name="connsiteY48" fmla="*/ 850106 h 1123950"/>
              <a:gd name="connsiteX49" fmla="*/ 1243013 w 2371725"/>
              <a:gd name="connsiteY49" fmla="*/ 850106 h 1123950"/>
              <a:gd name="connsiteX50" fmla="*/ 1295400 w 2371725"/>
              <a:gd name="connsiteY50" fmla="*/ 850106 h 1123950"/>
              <a:gd name="connsiteX51" fmla="*/ 1338263 w 2371725"/>
              <a:gd name="connsiteY51" fmla="*/ 864394 h 1123950"/>
              <a:gd name="connsiteX52" fmla="*/ 1350169 w 2371725"/>
              <a:gd name="connsiteY52" fmla="*/ 926306 h 1123950"/>
              <a:gd name="connsiteX53" fmla="*/ 1376363 w 2371725"/>
              <a:gd name="connsiteY53" fmla="*/ 954881 h 1123950"/>
              <a:gd name="connsiteX54" fmla="*/ 1440657 w 2371725"/>
              <a:gd name="connsiteY54" fmla="*/ 969169 h 1123950"/>
              <a:gd name="connsiteX55" fmla="*/ 1476375 w 2371725"/>
              <a:gd name="connsiteY55" fmla="*/ 1007269 h 1123950"/>
              <a:gd name="connsiteX56" fmla="*/ 1488282 w 2371725"/>
              <a:gd name="connsiteY56" fmla="*/ 1042987 h 1123950"/>
              <a:gd name="connsiteX57" fmla="*/ 1581150 w 2371725"/>
              <a:gd name="connsiteY57" fmla="*/ 1081087 h 1123950"/>
              <a:gd name="connsiteX58" fmla="*/ 1645444 w 2371725"/>
              <a:gd name="connsiteY58" fmla="*/ 1028700 h 1123950"/>
              <a:gd name="connsiteX59" fmla="*/ 1714500 w 2371725"/>
              <a:gd name="connsiteY59" fmla="*/ 1012031 h 1123950"/>
              <a:gd name="connsiteX60" fmla="*/ 1764507 w 2371725"/>
              <a:gd name="connsiteY60" fmla="*/ 1028700 h 1123950"/>
              <a:gd name="connsiteX61" fmla="*/ 1793082 w 2371725"/>
              <a:gd name="connsiteY61" fmla="*/ 1092994 h 1123950"/>
              <a:gd name="connsiteX62" fmla="*/ 1835944 w 2371725"/>
              <a:gd name="connsiteY62" fmla="*/ 1100137 h 1123950"/>
              <a:gd name="connsiteX63" fmla="*/ 1897857 w 2371725"/>
              <a:gd name="connsiteY63" fmla="*/ 1040606 h 1123950"/>
              <a:gd name="connsiteX64" fmla="*/ 1935957 w 2371725"/>
              <a:gd name="connsiteY64" fmla="*/ 1057275 h 1123950"/>
              <a:gd name="connsiteX65" fmla="*/ 1947863 w 2371725"/>
              <a:gd name="connsiteY65" fmla="*/ 1114425 h 1123950"/>
              <a:gd name="connsiteX66" fmla="*/ 2021682 w 2371725"/>
              <a:gd name="connsiteY66" fmla="*/ 1123950 h 1123950"/>
              <a:gd name="connsiteX67" fmla="*/ 2076450 w 2371725"/>
              <a:gd name="connsiteY67" fmla="*/ 1081087 h 1123950"/>
              <a:gd name="connsiteX68" fmla="*/ 2069307 w 2371725"/>
              <a:gd name="connsiteY68" fmla="*/ 1033462 h 1123950"/>
              <a:gd name="connsiteX69" fmla="*/ 2128838 w 2371725"/>
              <a:gd name="connsiteY69" fmla="*/ 1045369 h 1123950"/>
              <a:gd name="connsiteX70" fmla="*/ 2178844 w 2371725"/>
              <a:gd name="connsiteY70" fmla="*/ 1076325 h 1123950"/>
              <a:gd name="connsiteX71" fmla="*/ 2250282 w 2371725"/>
              <a:gd name="connsiteY71" fmla="*/ 1090612 h 1123950"/>
              <a:gd name="connsiteX72" fmla="*/ 2331244 w 2371725"/>
              <a:gd name="connsiteY72" fmla="*/ 1045369 h 1123950"/>
              <a:gd name="connsiteX73" fmla="*/ 2371725 w 2371725"/>
              <a:gd name="connsiteY73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126207 w 2371725"/>
              <a:gd name="connsiteY6" fmla="*/ 266700 h 1123950"/>
              <a:gd name="connsiteX7" fmla="*/ 173832 w 2371725"/>
              <a:gd name="connsiteY7" fmla="*/ 290512 h 1123950"/>
              <a:gd name="connsiteX8" fmla="*/ 152400 w 2371725"/>
              <a:gd name="connsiteY8" fmla="*/ 328612 h 1123950"/>
              <a:gd name="connsiteX9" fmla="*/ 35719 w 2371725"/>
              <a:gd name="connsiteY9" fmla="*/ 330994 h 1123950"/>
              <a:gd name="connsiteX10" fmla="*/ 19050 w 2371725"/>
              <a:gd name="connsiteY10" fmla="*/ 364331 h 1123950"/>
              <a:gd name="connsiteX11" fmla="*/ 40482 w 2371725"/>
              <a:gd name="connsiteY11" fmla="*/ 395287 h 1123950"/>
              <a:gd name="connsiteX12" fmla="*/ 126206 w 2371725"/>
              <a:gd name="connsiteY12" fmla="*/ 402431 h 1123950"/>
              <a:gd name="connsiteX13" fmla="*/ 190501 w 2371725"/>
              <a:gd name="connsiteY13" fmla="*/ 404812 h 1123950"/>
              <a:gd name="connsiteX14" fmla="*/ 230982 w 2371725"/>
              <a:gd name="connsiteY14" fmla="*/ 445294 h 1123950"/>
              <a:gd name="connsiteX15" fmla="*/ 216694 w 2371725"/>
              <a:gd name="connsiteY15" fmla="*/ 473869 h 1123950"/>
              <a:gd name="connsiteX16" fmla="*/ 169069 w 2371725"/>
              <a:gd name="connsiteY16" fmla="*/ 504825 h 1123950"/>
              <a:gd name="connsiteX17" fmla="*/ 135732 w 2371725"/>
              <a:gd name="connsiteY17" fmla="*/ 557212 h 1123950"/>
              <a:gd name="connsiteX18" fmla="*/ 152400 w 2371725"/>
              <a:gd name="connsiteY18" fmla="*/ 597694 h 1123950"/>
              <a:gd name="connsiteX19" fmla="*/ 173832 w 2371725"/>
              <a:gd name="connsiteY19" fmla="*/ 600075 h 1123950"/>
              <a:gd name="connsiteX20" fmla="*/ 200025 w 2371725"/>
              <a:gd name="connsiteY20" fmla="*/ 583406 h 1123950"/>
              <a:gd name="connsiteX21" fmla="*/ 257175 w 2371725"/>
              <a:gd name="connsiteY21" fmla="*/ 542925 h 1123950"/>
              <a:gd name="connsiteX22" fmla="*/ 283369 w 2371725"/>
              <a:gd name="connsiteY22" fmla="*/ 531019 h 1123950"/>
              <a:gd name="connsiteX23" fmla="*/ 328613 w 2371725"/>
              <a:gd name="connsiteY23" fmla="*/ 533400 h 1123950"/>
              <a:gd name="connsiteX24" fmla="*/ 404813 w 2371725"/>
              <a:gd name="connsiteY24" fmla="*/ 597694 h 1123950"/>
              <a:gd name="connsiteX25" fmla="*/ 416719 w 2371725"/>
              <a:gd name="connsiteY25" fmla="*/ 671512 h 1123950"/>
              <a:gd name="connsiteX26" fmla="*/ 369094 w 2371725"/>
              <a:gd name="connsiteY26" fmla="*/ 700087 h 1123950"/>
              <a:gd name="connsiteX27" fmla="*/ 373857 w 2371725"/>
              <a:gd name="connsiteY27" fmla="*/ 728662 h 1123950"/>
              <a:gd name="connsiteX28" fmla="*/ 404813 w 2371725"/>
              <a:gd name="connsiteY28" fmla="*/ 728662 h 1123950"/>
              <a:gd name="connsiteX29" fmla="*/ 466725 w 2371725"/>
              <a:gd name="connsiteY29" fmla="*/ 740569 h 1123950"/>
              <a:gd name="connsiteX30" fmla="*/ 497682 w 2371725"/>
              <a:gd name="connsiteY30" fmla="*/ 745331 h 1123950"/>
              <a:gd name="connsiteX31" fmla="*/ 516732 w 2371725"/>
              <a:gd name="connsiteY31" fmla="*/ 704850 h 1123950"/>
              <a:gd name="connsiteX32" fmla="*/ 526257 w 2371725"/>
              <a:gd name="connsiteY32" fmla="*/ 681037 h 1123950"/>
              <a:gd name="connsiteX33" fmla="*/ 571500 w 2371725"/>
              <a:gd name="connsiteY33" fmla="*/ 711994 h 1123950"/>
              <a:gd name="connsiteX34" fmla="*/ 592932 w 2371725"/>
              <a:gd name="connsiteY34" fmla="*/ 807244 h 1123950"/>
              <a:gd name="connsiteX35" fmla="*/ 611982 w 2371725"/>
              <a:gd name="connsiteY35" fmla="*/ 833437 h 1123950"/>
              <a:gd name="connsiteX36" fmla="*/ 671513 w 2371725"/>
              <a:gd name="connsiteY36" fmla="*/ 828675 h 1123950"/>
              <a:gd name="connsiteX37" fmla="*/ 704850 w 2371725"/>
              <a:gd name="connsiteY37" fmla="*/ 878681 h 1123950"/>
              <a:gd name="connsiteX38" fmla="*/ 711994 w 2371725"/>
              <a:gd name="connsiteY38" fmla="*/ 945356 h 1123950"/>
              <a:gd name="connsiteX39" fmla="*/ 731044 w 2371725"/>
              <a:gd name="connsiteY39" fmla="*/ 990600 h 1123950"/>
              <a:gd name="connsiteX40" fmla="*/ 759619 w 2371725"/>
              <a:gd name="connsiteY40" fmla="*/ 983456 h 1123950"/>
              <a:gd name="connsiteX41" fmla="*/ 790575 w 2371725"/>
              <a:gd name="connsiteY41" fmla="*/ 940594 h 1123950"/>
              <a:gd name="connsiteX42" fmla="*/ 857250 w 2371725"/>
              <a:gd name="connsiteY42" fmla="*/ 933450 h 1123950"/>
              <a:gd name="connsiteX43" fmla="*/ 914400 w 2371725"/>
              <a:gd name="connsiteY43" fmla="*/ 923925 h 1123950"/>
              <a:gd name="connsiteX44" fmla="*/ 981075 w 2371725"/>
              <a:gd name="connsiteY44" fmla="*/ 866775 h 1123950"/>
              <a:gd name="connsiteX45" fmla="*/ 1035844 w 2371725"/>
              <a:gd name="connsiteY45" fmla="*/ 854869 h 1123950"/>
              <a:gd name="connsiteX46" fmla="*/ 1083469 w 2371725"/>
              <a:gd name="connsiteY46" fmla="*/ 888206 h 1123950"/>
              <a:gd name="connsiteX47" fmla="*/ 1140619 w 2371725"/>
              <a:gd name="connsiteY47" fmla="*/ 859631 h 1123950"/>
              <a:gd name="connsiteX48" fmla="*/ 1173957 w 2371725"/>
              <a:gd name="connsiteY48" fmla="*/ 850106 h 1123950"/>
              <a:gd name="connsiteX49" fmla="*/ 1243013 w 2371725"/>
              <a:gd name="connsiteY49" fmla="*/ 850106 h 1123950"/>
              <a:gd name="connsiteX50" fmla="*/ 1295400 w 2371725"/>
              <a:gd name="connsiteY50" fmla="*/ 850106 h 1123950"/>
              <a:gd name="connsiteX51" fmla="*/ 1338263 w 2371725"/>
              <a:gd name="connsiteY51" fmla="*/ 864394 h 1123950"/>
              <a:gd name="connsiteX52" fmla="*/ 1350169 w 2371725"/>
              <a:gd name="connsiteY52" fmla="*/ 926306 h 1123950"/>
              <a:gd name="connsiteX53" fmla="*/ 1376363 w 2371725"/>
              <a:gd name="connsiteY53" fmla="*/ 954881 h 1123950"/>
              <a:gd name="connsiteX54" fmla="*/ 1440657 w 2371725"/>
              <a:gd name="connsiteY54" fmla="*/ 969169 h 1123950"/>
              <a:gd name="connsiteX55" fmla="*/ 1476375 w 2371725"/>
              <a:gd name="connsiteY55" fmla="*/ 1007269 h 1123950"/>
              <a:gd name="connsiteX56" fmla="*/ 1488282 w 2371725"/>
              <a:gd name="connsiteY56" fmla="*/ 1042987 h 1123950"/>
              <a:gd name="connsiteX57" fmla="*/ 1581150 w 2371725"/>
              <a:gd name="connsiteY57" fmla="*/ 1081087 h 1123950"/>
              <a:gd name="connsiteX58" fmla="*/ 1645444 w 2371725"/>
              <a:gd name="connsiteY58" fmla="*/ 1028700 h 1123950"/>
              <a:gd name="connsiteX59" fmla="*/ 1714500 w 2371725"/>
              <a:gd name="connsiteY59" fmla="*/ 1012031 h 1123950"/>
              <a:gd name="connsiteX60" fmla="*/ 1764507 w 2371725"/>
              <a:gd name="connsiteY60" fmla="*/ 1028700 h 1123950"/>
              <a:gd name="connsiteX61" fmla="*/ 1793082 w 2371725"/>
              <a:gd name="connsiteY61" fmla="*/ 1092994 h 1123950"/>
              <a:gd name="connsiteX62" fmla="*/ 1835944 w 2371725"/>
              <a:gd name="connsiteY62" fmla="*/ 1100137 h 1123950"/>
              <a:gd name="connsiteX63" fmla="*/ 1897857 w 2371725"/>
              <a:gd name="connsiteY63" fmla="*/ 1040606 h 1123950"/>
              <a:gd name="connsiteX64" fmla="*/ 1935957 w 2371725"/>
              <a:gd name="connsiteY64" fmla="*/ 1057275 h 1123950"/>
              <a:gd name="connsiteX65" fmla="*/ 1947863 w 2371725"/>
              <a:gd name="connsiteY65" fmla="*/ 1114425 h 1123950"/>
              <a:gd name="connsiteX66" fmla="*/ 2021682 w 2371725"/>
              <a:gd name="connsiteY66" fmla="*/ 1123950 h 1123950"/>
              <a:gd name="connsiteX67" fmla="*/ 2076450 w 2371725"/>
              <a:gd name="connsiteY67" fmla="*/ 1081087 h 1123950"/>
              <a:gd name="connsiteX68" fmla="*/ 2069307 w 2371725"/>
              <a:gd name="connsiteY68" fmla="*/ 1033462 h 1123950"/>
              <a:gd name="connsiteX69" fmla="*/ 2128838 w 2371725"/>
              <a:gd name="connsiteY69" fmla="*/ 1045369 h 1123950"/>
              <a:gd name="connsiteX70" fmla="*/ 2178844 w 2371725"/>
              <a:gd name="connsiteY70" fmla="*/ 1076325 h 1123950"/>
              <a:gd name="connsiteX71" fmla="*/ 2250282 w 2371725"/>
              <a:gd name="connsiteY71" fmla="*/ 1090612 h 1123950"/>
              <a:gd name="connsiteX72" fmla="*/ 2331244 w 2371725"/>
              <a:gd name="connsiteY72" fmla="*/ 1045369 h 1123950"/>
              <a:gd name="connsiteX73" fmla="*/ 2371725 w 2371725"/>
              <a:gd name="connsiteY73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126207 w 2371725"/>
              <a:gd name="connsiteY6" fmla="*/ 266700 h 1123950"/>
              <a:gd name="connsiteX7" fmla="*/ 173832 w 2371725"/>
              <a:gd name="connsiteY7" fmla="*/ 290512 h 1123950"/>
              <a:gd name="connsiteX8" fmla="*/ 152400 w 2371725"/>
              <a:gd name="connsiteY8" fmla="*/ 328612 h 1123950"/>
              <a:gd name="connsiteX9" fmla="*/ 71438 w 2371725"/>
              <a:gd name="connsiteY9" fmla="*/ 316706 h 1123950"/>
              <a:gd name="connsiteX10" fmla="*/ 35719 w 2371725"/>
              <a:gd name="connsiteY10" fmla="*/ 330994 h 1123950"/>
              <a:gd name="connsiteX11" fmla="*/ 19050 w 2371725"/>
              <a:gd name="connsiteY11" fmla="*/ 364331 h 1123950"/>
              <a:gd name="connsiteX12" fmla="*/ 40482 w 2371725"/>
              <a:gd name="connsiteY12" fmla="*/ 395287 h 1123950"/>
              <a:gd name="connsiteX13" fmla="*/ 126206 w 2371725"/>
              <a:gd name="connsiteY13" fmla="*/ 402431 h 1123950"/>
              <a:gd name="connsiteX14" fmla="*/ 190501 w 2371725"/>
              <a:gd name="connsiteY14" fmla="*/ 404812 h 1123950"/>
              <a:gd name="connsiteX15" fmla="*/ 230982 w 2371725"/>
              <a:gd name="connsiteY15" fmla="*/ 445294 h 1123950"/>
              <a:gd name="connsiteX16" fmla="*/ 216694 w 2371725"/>
              <a:gd name="connsiteY16" fmla="*/ 473869 h 1123950"/>
              <a:gd name="connsiteX17" fmla="*/ 169069 w 2371725"/>
              <a:gd name="connsiteY17" fmla="*/ 504825 h 1123950"/>
              <a:gd name="connsiteX18" fmla="*/ 135732 w 2371725"/>
              <a:gd name="connsiteY18" fmla="*/ 557212 h 1123950"/>
              <a:gd name="connsiteX19" fmla="*/ 152400 w 2371725"/>
              <a:gd name="connsiteY19" fmla="*/ 597694 h 1123950"/>
              <a:gd name="connsiteX20" fmla="*/ 173832 w 2371725"/>
              <a:gd name="connsiteY20" fmla="*/ 600075 h 1123950"/>
              <a:gd name="connsiteX21" fmla="*/ 200025 w 2371725"/>
              <a:gd name="connsiteY21" fmla="*/ 583406 h 1123950"/>
              <a:gd name="connsiteX22" fmla="*/ 257175 w 2371725"/>
              <a:gd name="connsiteY22" fmla="*/ 542925 h 1123950"/>
              <a:gd name="connsiteX23" fmla="*/ 283369 w 2371725"/>
              <a:gd name="connsiteY23" fmla="*/ 531019 h 1123950"/>
              <a:gd name="connsiteX24" fmla="*/ 328613 w 2371725"/>
              <a:gd name="connsiteY24" fmla="*/ 533400 h 1123950"/>
              <a:gd name="connsiteX25" fmla="*/ 404813 w 2371725"/>
              <a:gd name="connsiteY25" fmla="*/ 597694 h 1123950"/>
              <a:gd name="connsiteX26" fmla="*/ 416719 w 2371725"/>
              <a:gd name="connsiteY26" fmla="*/ 671512 h 1123950"/>
              <a:gd name="connsiteX27" fmla="*/ 369094 w 2371725"/>
              <a:gd name="connsiteY27" fmla="*/ 700087 h 1123950"/>
              <a:gd name="connsiteX28" fmla="*/ 373857 w 2371725"/>
              <a:gd name="connsiteY28" fmla="*/ 728662 h 1123950"/>
              <a:gd name="connsiteX29" fmla="*/ 404813 w 2371725"/>
              <a:gd name="connsiteY29" fmla="*/ 728662 h 1123950"/>
              <a:gd name="connsiteX30" fmla="*/ 466725 w 2371725"/>
              <a:gd name="connsiteY30" fmla="*/ 740569 h 1123950"/>
              <a:gd name="connsiteX31" fmla="*/ 497682 w 2371725"/>
              <a:gd name="connsiteY31" fmla="*/ 745331 h 1123950"/>
              <a:gd name="connsiteX32" fmla="*/ 516732 w 2371725"/>
              <a:gd name="connsiteY32" fmla="*/ 704850 h 1123950"/>
              <a:gd name="connsiteX33" fmla="*/ 526257 w 2371725"/>
              <a:gd name="connsiteY33" fmla="*/ 681037 h 1123950"/>
              <a:gd name="connsiteX34" fmla="*/ 571500 w 2371725"/>
              <a:gd name="connsiteY34" fmla="*/ 711994 h 1123950"/>
              <a:gd name="connsiteX35" fmla="*/ 592932 w 2371725"/>
              <a:gd name="connsiteY35" fmla="*/ 807244 h 1123950"/>
              <a:gd name="connsiteX36" fmla="*/ 611982 w 2371725"/>
              <a:gd name="connsiteY36" fmla="*/ 833437 h 1123950"/>
              <a:gd name="connsiteX37" fmla="*/ 671513 w 2371725"/>
              <a:gd name="connsiteY37" fmla="*/ 828675 h 1123950"/>
              <a:gd name="connsiteX38" fmla="*/ 704850 w 2371725"/>
              <a:gd name="connsiteY38" fmla="*/ 878681 h 1123950"/>
              <a:gd name="connsiteX39" fmla="*/ 711994 w 2371725"/>
              <a:gd name="connsiteY39" fmla="*/ 945356 h 1123950"/>
              <a:gd name="connsiteX40" fmla="*/ 731044 w 2371725"/>
              <a:gd name="connsiteY40" fmla="*/ 990600 h 1123950"/>
              <a:gd name="connsiteX41" fmla="*/ 759619 w 2371725"/>
              <a:gd name="connsiteY41" fmla="*/ 983456 h 1123950"/>
              <a:gd name="connsiteX42" fmla="*/ 790575 w 2371725"/>
              <a:gd name="connsiteY42" fmla="*/ 940594 h 1123950"/>
              <a:gd name="connsiteX43" fmla="*/ 857250 w 2371725"/>
              <a:gd name="connsiteY43" fmla="*/ 933450 h 1123950"/>
              <a:gd name="connsiteX44" fmla="*/ 914400 w 2371725"/>
              <a:gd name="connsiteY44" fmla="*/ 923925 h 1123950"/>
              <a:gd name="connsiteX45" fmla="*/ 981075 w 2371725"/>
              <a:gd name="connsiteY45" fmla="*/ 866775 h 1123950"/>
              <a:gd name="connsiteX46" fmla="*/ 1035844 w 2371725"/>
              <a:gd name="connsiteY46" fmla="*/ 854869 h 1123950"/>
              <a:gd name="connsiteX47" fmla="*/ 1083469 w 2371725"/>
              <a:gd name="connsiteY47" fmla="*/ 888206 h 1123950"/>
              <a:gd name="connsiteX48" fmla="*/ 1140619 w 2371725"/>
              <a:gd name="connsiteY48" fmla="*/ 859631 h 1123950"/>
              <a:gd name="connsiteX49" fmla="*/ 1173957 w 2371725"/>
              <a:gd name="connsiteY49" fmla="*/ 850106 h 1123950"/>
              <a:gd name="connsiteX50" fmla="*/ 1243013 w 2371725"/>
              <a:gd name="connsiteY50" fmla="*/ 850106 h 1123950"/>
              <a:gd name="connsiteX51" fmla="*/ 1295400 w 2371725"/>
              <a:gd name="connsiteY51" fmla="*/ 850106 h 1123950"/>
              <a:gd name="connsiteX52" fmla="*/ 1338263 w 2371725"/>
              <a:gd name="connsiteY52" fmla="*/ 864394 h 1123950"/>
              <a:gd name="connsiteX53" fmla="*/ 1350169 w 2371725"/>
              <a:gd name="connsiteY53" fmla="*/ 926306 h 1123950"/>
              <a:gd name="connsiteX54" fmla="*/ 1376363 w 2371725"/>
              <a:gd name="connsiteY54" fmla="*/ 954881 h 1123950"/>
              <a:gd name="connsiteX55" fmla="*/ 1440657 w 2371725"/>
              <a:gd name="connsiteY55" fmla="*/ 969169 h 1123950"/>
              <a:gd name="connsiteX56" fmla="*/ 1476375 w 2371725"/>
              <a:gd name="connsiteY56" fmla="*/ 1007269 h 1123950"/>
              <a:gd name="connsiteX57" fmla="*/ 1488282 w 2371725"/>
              <a:gd name="connsiteY57" fmla="*/ 1042987 h 1123950"/>
              <a:gd name="connsiteX58" fmla="*/ 1581150 w 2371725"/>
              <a:gd name="connsiteY58" fmla="*/ 1081087 h 1123950"/>
              <a:gd name="connsiteX59" fmla="*/ 1645444 w 2371725"/>
              <a:gd name="connsiteY59" fmla="*/ 1028700 h 1123950"/>
              <a:gd name="connsiteX60" fmla="*/ 1714500 w 2371725"/>
              <a:gd name="connsiteY60" fmla="*/ 1012031 h 1123950"/>
              <a:gd name="connsiteX61" fmla="*/ 1764507 w 2371725"/>
              <a:gd name="connsiteY61" fmla="*/ 1028700 h 1123950"/>
              <a:gd name="connsiteX62" fmla="*/ 1793082 w 2371725"/>
              <a:gd name="connsiteY62" fmla="*/ 1092994 h 1123950"/>
              <a:gd name="connsiteX63" fmla="*/ 1835944 w 2371725"/>
              <a:gd name="connsiteY63" fmla="*/ 1100137 h 1123950"/>
              <a:gd name="connsiteX64" fmla="*/ 1897857 w 2371725"/>
              <a:gd name="connsiteY64" fmla="*/ 1040606 h 1123950"/>
              <a:gd name="connsiteX65" fmla="*/ 1935957 w 2371725"/>
              <a:gd name="connsiteY65" fmla="*/ 1057275 h 1123950"/>
              <a:gd name="connsiteX66" fmla="*/ 1947863 w 2371725"/>
              <a:gd name="connsiteY66" fmla="*/ 1114425 h 1123950"/>
              <a:gd name="connsiteX67" fmla="*/ 2021682 w 2371725"/>
              <a:gd name="connsiteY67" fmla="*/ 1123950 h 1123950"/>
              <a:gd name="connsiteX68" fmla="*/ 2076450 w 2371725"/>
              <a:gd name="connsiteY68" fmla="*/ 1081087 h 1123950"/>
              <a:gd name="connsiteX69" fmla="*/ 2069307 w 2371725"/>
              <a:gd name="connsiteY69" fmla="*/ 1033462 h 1123950"/>
              <a:gd name="connsiteX70" fmla="*/ 2128838 w 2371725"/>
              <a:gd name="connsiteY70" fmla="*/ 1045369 h 1123950"/>
              <a:gd name="connsiteX71" fmla="*/ 2178844 w 2371725"/>
              <a:gd name="connsiteY71" fmla="*/ 1076325 h 1123950"/>
              <a:gd name="connsiteX72" fmla="*/ 2250282 w 2371725"/>
              <a:gd name="connsiteY72" fmla="*/ 1090612 h 1123950"/>
              <a:gd name="connsiteX73" fmla="*/ 2331244 w 2371725"/>
              <a:gd name="connsiteY73" fmla="*/ 1045369 h 1123950"/>
              <a:gd name="connsiteX74" fmla="*/ 2371725 w 2371725"/>
              <a:gd name="connsiteY74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50169 w 2371725"/>
              <a:gd name="connsiteY54" fmla="*/ 926306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8282 w 2371725"/>
              <a:gd name="connsiteY58" fmla="*/ 1042987 h 1123950"/>
              <a:gd name="connsiteX59" fmla="*/ 1581150 w 2371725"/>
              <a:gd name="connsiteY59" fmla="*/ 1081087 h 1123950"/>
              <a:gd name="connsiteX60" fmla="*/ 1645444 w 2371725"/>
              <a:gd name="connsiteY60" fmla="*/ 1028700 h 1123950"/>
              <a:gd name="connsiteX61" fmla="*/ 1714500 w 2371725"/>
              <a:gd name="connsiteY61" fmla="*/ 1012031 h 1123950"/>
              <a:gd name="connsiteX62" fmla="*/ 1764507 w 2371725"/>
              <a:gd name="connsiteY62" fmla="*/ 1028700 h 1123950"/>
              <a:gd name="connsiteX63" fmla="*/ 1793082 w 2371725"/>
              <a:gd name="connsiteY63" fmla="*/ 1092994 h 1123950"/>
              <a:gd name="connsiteX64" fmla="*/ 1835944 w 2371725"/>
              <a:gd name="connsiteY64" fmla="*/ 1100137 h 1123950"/>
              <a:gd name="connsiteX65" fmla="*/ 1897857 w 2371725"/>
              <a:gd name="connsiteY65" fmla="*/ 1040606 h 1123950"/>
              <a:gd name="connsiteX66" fmla="*/ 1935957 w 2371725"/>
              <a:gd name="connsiteY66" fmla="*/ 1057275 h 1123950"/>
              <a:gd name="connsiteX67" fmla="*/ 1947863 w 2371725"/>
              <a:gd name="connsiteY67" fmla="*/ 1114425 h 1123950"/>
              <a:gd name="connsiteX68" fmla="*/ 2021682 w 2371725"/>
              <a:gd name="connsiteY68" fmla="*/ 1123950 h 1123950"/>
              <a:gd name="connsiteX69" fmla="*/ 2076450 w 2371725"/>
              <a:gd name="connsiteY69" fmla="*/ 1081087 h 1123950"/>
              <a:gd name="connsiteX70" fmla="*/ 2069307 w 2371725"/>
              <a:gd name="connsiteY70" fmla="*/ 1033462 h 1123950"/>
              <a:gd name="connsiteX71" fmla="*/ 2128838 w 2371725"/>
              <a:gd name="connsiteY71" fmla="*/ 1045369 h 1123950"/>
              <a:gd name="connsiteX72" fmla="*/ 2178844 w 2371725"/>
              <a:gd name="connsiteY72" fmla="*/ 1076325 h 1123950"/>
              <a:gd name="connsiteX73" fmla="*/ 2250282 w 2371725"/>
              <a:gd name="connsiteY73" fmla="*/ 1090612 h 1123950"/>
              <a:gd name="connsiteX74" fmla="*/ 2331244 w 2371725"/>
              <a:gd name="connsiteY74" fmla="*/ 1045369 h 1123950"/>
              <a:gd name="connsiteX75" fmla="*/ 2371725 w 2371725"/>
              <a:gd name="connsiteY75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33501 w 2371725"/>
              <a:gd name="connsiteY54" fmla="*/ 942974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8282 w 2371725"/>
              <a:gd name="connsiteY58" fmla="*/ 1042987 h 1123950"/>
              <a:gd name="connsiteX59" fmla="*/ 1581150 w 2371725"/>
              <a:gd name="connsiteY59" fmla="*/ 1081087 h 1123950"/>
              <a:gd name="connsiteX60" fmla="*/ 1645444 w 2371725"/>
              <a:gd name="connsiteY60" fmla="*/ 1028700 h 1123950"/>
              <a:gd name="connsiteX61" fmla="*/ 1714500 w 2371725"/>
              <a:gd name="connsiteY61" fmla="*/ 1012031 h 1123950"/>
              <a:gd name="connsiteX62" fmla="*/ 1764507 w 2371725"/>
              <a:gd name="connsiteY62" fmla="*/ 1028700 h 1123950"/>
              <a:gd name="connsiteX63" fmla="*/ 1793082 w 2371725"/>
              <a:gd name="connsiteY63" fmla="*/ 1092994 h 1123950"/>
              <a:gd name="connsiteX64" fmla="*/ 1835944 w 2371725"/>
              <a:gd name="connsiteY64" fmla="*/ 1100137 h 1123950"/>
              <a:gd name="connsiteX65" fmla="*/ 1897857 w 2371725"/>
              <a:gd name="connsiteY65" fmla="*/ 1040606 h 1123950"/>
              <a:gd name="connsiteX66" fmla="*/ 1935957 w 2371725"/>
              <a:gd name="connsiteY66" fmla="*/ 1057275 h 1123950"/>
              <a:gd name="connsiteX67" fmla="*/ 1947863 w 2371725"/>
              <a:gd name="connsiteY67" fmla="*/ 1114425 h 1123950"/>
              <a:gd name="connsiteX68" fmla="*/ 2021682 w 2371725"/>
              <a:gd name="connsiteY68" fmla="*/ 1123950 h 1123950"/>
              <a:gd name="connsiteX69" fmla="*/ 2076450 w 2371725"/>
              <a:gd name="connsiteY69" fmla="*/ 1081087 h 1123950"/>
              <a:gd name="connsiteX70" fmla="*/ 2069307 w 2371725"/>
              <a:gd name="connsiteY70" fmla="*/ 1033462 h 1123950"/>
              <a:gd name="connsiteX71" fmla="*/ 2128838 w 2371725"/>
              <a:gd name="connsiteY71" fmla="*/ 1045369 h 1123950"/>
              <a:gd name="connsiteX72" fmla="*/ 2178844 w 2371725"/>
              <a:gd name="connsiteY72" fmla="*/ 1076325 h 1123950"/>
              <a:gd name="connsiteX73" fmla="*/ 2250282 w 2371725"/>
              <a:gd name="connsiteY73" fmla="*/ 1090612 h 1123950"/>
              <a:gd name="connsiteX74" fmla="*/ 2331244 w 2371725"/>
              <a:gd name="connsiteY74" fmla="*/ 1045369 h 1123950"/>
              <a:gd name="connsiteX75" fmla="*/ 2371725 w 2371725"/>
              <a:gd name="connsiteY75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33501 w 2371725"/>
              <a:gd name="connsiteY54" fmla="*/ 942974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3519 w 2371725"/>
              <a:gd name="connsiteY58" fmla="*/ 1050131 h 1123950"/>
              <a:gd name="connsiteX59" fmla="*/ 1581150 w 2371725"/>
              <a:gd name="connsiteY59" fmla="*/ 1081087 h 1123950"/>
              <a:gd name="connsiteX60" fmla="*/ 1645444 w 2371725"/>
              <a:gd name="connsiteY60" fmla="*/ 1028700 h 1123950"/>
              <a:gd name="connsiteX61" fmla="*/ 1714500 w 2371725"/>
              <a:gd name="connsiteY61" fmla="*/ 1012031 h 1123950"/>
              <a:gd name="connsiteX62" fmla="*/ 1764507 w 2371725"/>
              <a:gd name="connsiteY62" fmla="*/ 1028700 h 1123950"/>
              <a:gd name="connsiteX63" fmla="*/ 1793082 w 2371725"/>
              <a:gd name="connsiteY63" fmla="*/ 1092994 h 1123950"/>
              <a:gd name="connsiteX64" fmla="*/ 1835944 w 2371725"/>
              <a:gd name="connsiteY64" fmla="*/ 1100137 h 1123950"/>
              <a:gd name="connsiteX65" fmla="*/ 1897857 w 2371725"/>
              <a:gd name="connsiteY65" fmla="*/ 1040606 h 1123950"/>
              <a:gd name="connsiteX66" fmla="*/ 1935957 w 2371725"/>
              <a:gd name="connsiteY66" fmla="*/ 1057275 h 1123950"/>
              <a:gd name="connsiteX67" fmla="*/ 1947863 w 2371725"/>
              <a:gd name="connsiteY67" fmla="*/ 1114425 h 1123950"/>
              <a:gd name="connsiteX68" fmla="*/ 2021682 w 2371725"/>
              <a:gd name="connsiteY68" fmla="*/ 1123950 h 1123950"/>
              <a:gd name="connsiteX69" fmla="*/ 2076450 w 2371725"/>
              <a:gd name="connsiteY69" fmla="*/ 1081087 h 1123950"/>
              <a:gd name="connsiteX70" fmla="*/ 2069307 w 2371725"/>
              <a:gd name="connsiteY70" fmla="*/ 1033462 h 1123950"/>
              <a:gd name="connsiteX71" fmla="*/ 2128838 w 2371725"/>
              <a:gd name="connsiteY71" fmla="*/ 1045369 h 1123950"/>
              <a:gd name="connsiteX72" fmla="*/ 2178844 w 2371725"/>
              <a:gd name="connsiteY72" fmla="*/ 1076325 h 1123950"/>
              <a:gd name="connsiteX73" fmla="*/ 2250282 w 2371725"/>
              <a:gd name="connsiteY73" fmla="*/ 1090612 h 1123950"/>
              <a:gd name="connsiteX74" fmla="*/ 2331244 w 2371725"/>
              <a:gd name="connsiteY74" fmla="*/ 1045369 h 1123950"/>
              <a:gd name="connsiteX75" fmla="*/ 2371725 w 2371725"/>
              <a:gd name="connsiteY75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33501 w 2371725"/>
              <a:gd name="connsiteY54" fmla="*/ 942974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3519 w 2371725"/>
              <a:gd name="connsiteY58" fmla="*/ 1050131 h 1123950"/>
              <a:gd name="connsiteX59" fmla="*/ 1566862 w 2371725"/>
              <a:gd name="connsiteY59" fmla="*/ 1088230 h 1123950"/>
              <a:gd name="connsiteX60" fmla="*/ 1645444 w 2371725"/>
              <a:gd name="connsiteY60" fmla="*/ 1028700 h 1123950"/>
              <a:gd name="connsiteX61" fmla="*/ 1714500 w 2371725"/>
              <a:gd name="connsiteY61" fmla="*/ 1012031 h 1123950"/>
              <a:gd name="connsiteX62" fmla="*/ 1764507 w 2371725"/>
              <a:gd name="connsiteY62" fmla="*/ 1028700 h 1123950"/>
              <a:gd name="connsiteX63" fmla="*/ 1793082 w 2371725"/>
              <a:gd name="connsiteY63" fmla="*/ 1092994 h 1123950"/>
              <a:gd name="connsiteX64" fmla="*/ 1835944 w 2371725"/>
              <a:gd name="connsiteY64" fmla="*/ 1100137 h 1123950"/>
              <a:gd name="connsiteX65" fmla="*/ 1897857 w 2371725"/>
              <a:gd name="connsiteY65" fmla="*/ 1040606 h 1123950"/>
              <a:gd name="connsiteX66" fmla="*/ 1935957 w 2371725"/>
              <a:gd name="connsiteY66" fmla="*/ 1057275 h 1123950"/>
              <a:gd name="connsiteX67" fmla="*/ 1947863 w 2371725"/>
              <a:gd name="connsiteY67" fmla="*/ 1114425 h 1123950"/>
              <a:gd name="connsiteX68" fmla="*/ 2021682 w 2371725"/>
              <a:gd name="connsiteY68" fmla="*/ 1123950 h 1123950"/>
              <a:gd name="connsiteX69" fmla="*/ 2076450 w 2371725"/>
              <a:gd name="connsiteY69" fmla="*/ 1081087 h 1123950"/>
              <a:gd name="connsiteX70" fmla="*/ 2069307 w 2371725"/>
              <a:gd name="connsiteY70" fmla="*/ 1033462 h 1123950"/>
              <a:gd name="connsiteX71" fmla="*/ 2128838 w 2371725"/>
              <a:gd name="connsiteY71" fmla="*/ 1045369 h 1123950"/>
              <a:gd name="connsiteX72" fmla="*/ 2178844 w 2371725"/>
              <a:gd name="connsiteY72" fmla="*/ 1076325 h 1123950"/>
              <a:gd name="connsiteX73" fmla="*/ 2250282 w 2371725"/>
              <a:gd name="connsiteY73" fmla="*/ 1090612 h 1123950"/>
              <a:gd name="connsiteX74" fmla="*/ 2331244 w 2371725"/>
              <a:gd name="connsiteY74" fmla="*/ 1045369 h 1123950"/>
              <a:gd name="connsiteX75" fmla="*/ 2371725 w 2371725"/>
              <a:gd name="connsiteY75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33501 w 2371725"/>
              <a:gd name="connsiteY54" fmla="*/ 942974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3519 w 2371725"/>
              <a:gd name="connsiteY58" fmla="*/ 1050131 h 1123950"/>
              <a:gd name="connsiteX59" fmla="*/ 1566862 w 2371725"/>
              <a:gd name="connsiteY59" fmla="*/ 1088230 h 1123950"/>
              <a:gd name="connsiteX60" fmla="*/ 1621632 w 2371725"/>
              <a:gd name="connsiteY60" fmla="*/ 1066800 h 1123950"/>
              <a:gd name="connsiteX61" fmla="*/ 1645444 w 2371725"/>
              <a:gd name="connsiteY61" fmla="*/ 1028700 h 1123950"/>
              <a:gd name="connsiteX62" fmla="*/ 1714500 w 2371725"/>
              <a:gd name="connsiteY62" fmla="*/ 1012031 h 1123950"/>
              <a:gd name="connsiteX63" fmla="*/ 1764507 w 2371725"/>
              <a:gd name="connsiteY63" fmla="*/ 1028700 h 1123950"/>
              <a:gd name="connsiteX64" fmla="*/ 1793082 w 2371725"/>
              <a:gd name="connsiteY64" fmla="*/ 1092994 h 1123950"/>
              <a:gd name="connsiteX65" fmla="*/ 1835944 w 2371725"/>
              <a:gd name="connsiteY65" fmla="*/ 1100137 h 1123950"/>
              <a:gd name="connsiteX66" fmla="*/ 1897857 w 2371725"/>
              <a:gd name="connsiteY66" fmla="*/ 1040606 h 1123950"/>
              <a:gd name="connsiteX67" fmla="*/ 1935957 w 2371725"/>
              <a:gd name="connsiteY67" fmla="*/ 1057275 h 1123950"/>
              <a:gd name="connsiteX68" fmla="*/ 1947863 w 2371725"/>
              <a:gd name="connsiteY68" fmla="*/ 1114425 h 1123950"/>
              <a:gd name="connsiteX69" fmla="*/ 2021682 w 2371725"/>
              <a:gd name="connsiteY69" fmla="*/ 1123950 h 1123950"/>
              <a:gd name="connsiteX70" fmla="*/ 2076450 w 2371725"/>
              <a:gd name="connsiteY70" fmla="*/ 1081087 h 1123950"/>
              <a:gd name="connsiteX71" fmla="*/ 2069307 w 2371725"/>
              <a:gd name="connsiteY71" fmla="*/ 1033462 h 1123950"/>
              <a:gd name="connsiteX72" fmla="*/ 2128838 w 2371725"/>
              <a:gd name="connsiteY72" fmla="*/ 1045369 h 1123950"/>
              <a:gd name="connsiteX73" fmla="*/ 2178844 w 2371725"/>
              <a:gd name="connsiteY73" fmla="*/ 1076325 h 1123950"/>
              <a:gd name="connsiteX74" fmla="*/ 2250282 w 2371725"/>
              <a:gd name="connsiteY74" fmla="*/ 1090612 h 1123950"/>
              <a:gd name="connsiteX75" fmla="*/ 2331244 w 2371725"/>
              <a:gd name="connsiteY75" fmla="*/ 1045369 h 1123950"/>
              <a:gd name="connsiteX76" fmla="*/ 2371725 w 2371725"/>
              <a:gd name="connsiteY76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33501 w 2371725"/>
              <a:gd name="connsiteY54" fmla="*/ 942974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3519 w 2371725"/>
              <a:gd name="connsiteY58" fmla="*/ 1050131 h 1123950"/>
              <a:gd name="connsiteX59" fmla="*/ 1566862 w 2371725"/>
              <a:gd name="connsiteY59" fmla="*/ 1088230 h 1123950"/>
              <a:gd name="connsiteX60" fmla="*/ 1621632 w 2371725"/>
              <a:gd name="connsiteY60" fmla="*/ 1066800 h 1123950"/>
              <a:gd name="connsiteX61" fmla="*/ 1645444 w 2371725"/>
              <a:gd name="connsiteY61" fmla="*/ 1028700 h 1123950"/>
              <a:gd name="connsiteX62" fmla="*/ 1700212 w 2371725"/>
              <a:gd name="connsiteY62" fmla="*/ 1009650 h 1123950"/>
              <a:gd name="connsiteX63" fmla="*/ 1764507 w 2371725"/>
              <a:gd name="connsiteY63" fmla="*/ 1028700 h 1123950"/>
              <a:gd name="connsiteX64" fmla="*/ 1793082 w 2371725"/>
              <a:gd name="connsiteY64" fmla="*/ 1092994 h 1123950"/>
              <a:gd name="connsiteX65" fmla="*/ 1835944 w 2371725"/>
              <a:gd name="connsiteY65" fmla="*/ 1100137 h 1123950"/>
              <a:gd name="connsiteX66" fmla="*/ 1897857 w 2371725"/>
              <a:gd name="connsiteY66" fmla="*/ 1040606 h 1123950"/>
              <a:gd name="connsiteX67" fmla="*/ 1935957 w 2371725"/>
              <a:gd name="connsiteY67" fmla="*/ 1057275 h 1123950"/>
              <a:gd name="connsiteX68" fmla="*/ 1947863 w 2371725"/>
              <a:gd name="connsiteY68" fmla="*/ 1114425 h 1123950"/>
              <a:gd name="connsiteX69" fmla="*/ 2021682 w 2371725"/>
              <a:gd name="connsiteY69" fmla="*/ 1123950 h 1123950"/>
              <a:gd name="connsiteX70" fmla="*/ 2076450 w 2371725"/>
              <a:gd name="connsiteY70" fmla="*/ 1081087 h 1123950"/>
              <a:gd name="connsiteX71" fmla="*/ 2069307 w 2371725"/>
              <a:gd name="connsiteY71" fmla="*/ 1033462 h 1123950"/>
              <a:gd name="connsiteX72" fmla="*/ 2128838 w 2371725"/>
              <a:gd name="connsiteY72" fmla="*/ 1045369 h 1123950"/>
              <a:gd name="connsiteX73" fmla="*/ 2178844 w 2371725"/>
              <a:gd name="connsiteY73" fmla="*/ 1076325 h 1123950"/>
              <a:gd name="connsiteX74" fmla="*/ 2250282 w 2371725"/>
              <a:gd name="connsiteY74" fmla="*/ 1090612 h 1123950"/>
              <a:gd name="connsiteX75" fmla="*/ 2331244 w 2371725"/>
              <a:gd name="connsiteY75" fmla="*/ 1045369 h 1123950"/>
              <a:gd name="connsiteX76" fmla="*/ 2371725 w 2371725"/>
              <a:gd name="connsiteY76" fmla="*/ 1026319 h 1123950"/>
              <a:gd name="connsiteX0" fmla="*/ 71438 w 2371725"/>
              <a:gd name="connsiteY0" fmla="*/ 0 h 1123950"/>
              <a:gd name="connsiteX1" fmla="*/ 80963 w 2371725"/>
              <a:gd name="connsiteY1" fmla="*/ 80962 h 1123950"/>
              <a:gd name="connsiteX2" fmla="*/ 42863 w 2371725"/>
              <a:gd name="connsiteY2" fmla="*/ 161925 h 1123950"/>
              <a:gd name="connsiteX3" fmla="*/ 0 w 2371725"/>
              <a:gd name="connsiteY3" fmla="*/ 233362 h 1123950"/>
              <a:gd name="connsiteX4" fmla="*/ 2382 w 2371725"/>
              <a:gd name="connsiteY4" fmla="*/ 273844 h 1123950"/>
              <a:gd name="connsiteX5" fmla="*/ 28575 w 2371725"/>
              <a:gd name="connsiteY5" fmla="*/ 278606 h 1123950"/>
              <a:gd name="connsiteX6" fmla="*/ 88107 w 2371725"/>
              <a:gd name="connsiteY6" fmla="*/ 261937 h 1123950"/>
              <a:gd name="connsiteX7" fmla="*/ 126207 w 2371725"/>
              <a:gd name="connsiteY7" fmla="*/ 266700 h 1123950"/>
              <a:gd name="connsiteX8" fmla="*/ 173832 w 2371725"/>
              <a:gd name="connsiteY8" fmla="*/ 290512 h 1123950"/>
              <a:gd name="connsiteX9" fmla="*/ 152400 w 2371725"/>
              <a:gd name="connsiteY9" fmla="*/ 328612 h 1123950"/>
              <a:gd name="connsiteX10" fmla="*/ 71438 w 2371725"/>
              <a:gd name="connsiteY10" fmla="*/ 316706 h 1123950"/>
              <a:gd name="connsiteX11" fmla="*/ 35719 w 2371725"/>
              <a:gd name="connsiteY11" fmla="*/ 330994 h 1123950"/>
              <a:gd name="connsiteX12" fmla="*/ 19050 w 2371725"/>
              <a:gd name="connsiteY12" fmla="*/ 364331 h 1123950"/>
              <a:gd name="connsiteX13" fmla="*/ 40482 w 2371725"/>
              <a:gd name="connsiteY13" fmla="*/ 395287 h 1123950"/>
              <a:gd name="connsiteX14" fmla="*/ 126206 w 2371725"/>
              <a:gd name="connsiteY14" fmla="*/ 402431 h 1123950"/>
              <a:gd name="connsiteX15" fmla="*/ 190501 w 2371725"/>
              <a:gd name="connsiteY15" fmla="*/ 404812 h 1123950"/>
              <a:gd name="connsiteX16" fmla="*/ 230982 w 2371725"/>
              <a:gd name="connsiteY16" fmla="*/ 445294 h 1123950"/>
              <a:gd name="connsiteX17" fmla="*/ 216694 w 2371725"/>
              <a:gd name="connsiteY17" fmla="*/ 473869 h 1123950"/>
              <a:gd name="connsiteX18" fmla="*/ 169069 w 2371725"/>
              <a:gd name="connsiteY18" fmla="*/ 504825 h 1123950"/>
              <a:gd name="connsiteX19" fmla="*/ 135732 w 2371725"/>
              <a:gd name="connsiteY19" fmla="*/ 557212 h 1123950"/>
              <a:gd name="connsiteX20" fmla="*/ 152400 w 2371725"/>
              <a:gd name="connsiteY20" fmla="*/ 597694 h 1123950"/>
              <a:gd name="connsiteX21" fmla="*/ 173832 w 2371725"/>
              <a:gd name="connsiteY21" fmla="*/ 600075 h 1123950"/>
              <a:gd name="connsiteX22" fmla="*/ 200025 w 2371725"/>
              <a:gd name="connsiteY22" fmla="*/ 583406 h 1123950"/>
              <a:gd name="connsiteX23" fmla="*/ 257175 w 2371725"/>
              <a:gd name="connsiteY23" fmla="*/ 542925 h 1123950"/>
              <a:gd name="connsiteX24" fmla="*/ 283369 w 2371725"/>
              <a:gd name="connsiteY24" fmla="*/ 531019 h 1123950"/>
              <a:gd name="connsiteX25" fmla="*/ 328613 w 2371725"/>
              <a:gd name="connsiteY25" fmla="*/ 533400 h 1123950"/>
              <a:gd name="connsiteX26" fmla="*/ 404813 w 2371725"/>
              <a:gd name="connsiteY26" fmla="*/ 597694 h 1123950"/>
              <a:gd name="connsiteX27" fmla="*/ 416719 w 2371725"/>
              <a:gd name="connsiteY27" fmla="*/ 671512 h 1123950"/>
              <a:gd name="connsiteX28" fmla="*/ 369094 w 2371725"/>
              <a:gd name="connsiteY28" fmla="*/ 700087 h 1123950"/>
              <a:gd name="connsiteX29" fmla="*/ 373857 w 2371725"/>
              <a:gd name="connsiteY29" fmla="*/ 728662 h 1123950"/>
              <a:gd name="connsiteX30" fmla="*/ 404813 w 2371725"/>
              <a:gd name="connsiteY30" fmla="*/ 728662 h 1123950"/>
              <a:gd name="connsiteX31" fmla="*/ 466725 w 2371725"/>
              <a:gd name="connsiteY31" fmla="*/ 740569 h 1123950"/>
              <a:gd name="connsiteX32" fmla="*/ 497682 w 2371725"/>
              <a:gd name="connsiteY32" fmla="*/ 745331 h 1123950"/>
              <a:gd name="connsiteX33" fmla="*/ 516732 w 2371725"/>
              <a:gd name="connsiteY33" fmla="*/ 704850 h 1123950"/>
              <a:gd name="connsiteX34" fmla="*/ 526257 w 2371725"/>
              <a:gd name="connsiteY34" fmla="*/ 681037 h 1123950"/>
              <a:gd name="connsiteX35" fmla="*/ 571500 w 2371725"/>
              <a:gd name="connsiteY35" fmla="*/ 711994 h 1123950"/>
              <a:gd name="connsiteX36" fmla="*/ 592932 w 2371725"/>
              <a:gd name="connsiteY36" fmla="*/ 807244 h 1123950"/>
              <a:gd name="connsiteX37" fmla="*/ 611982 w 2371725"/>
              <a:gd name="connsiteY37" fmla="*/ 833437 h 1123950"/>
              <a:gd name="connsiteX38" fmla="*/ 671513 w 2371725"/>
              <a:gd name="connsiteY38" fmla="*/ 828675 h 1123950"/>
              <a:gd name="connsiteX39" fmla="*/ 704850 w 2371725"/>
              <a:gd name="connsiteY39" fmla="*/ 878681 h 1123950"/>
              <a:gd name="connsiteX40" fmla="*/ 711994 w 2371725"/>
              <a:gd name="connsiteY40" fmla="*/ 945356 h 1123950"/>
              <a:gd name="connsiteX41" fmla="*/ 731044 w 2371725"/>
              <a:gd name="connsiteY41" fmla="*/ 990600 h 1123950"/>
              <a:gd name="connsiteX42" fmla="*/ 759619 w 2371725"/>
              <a:gd name="connsiteY42" fmla="*/ 983456 h 1123950"/>
              <a:gd name="connsiteX43" fmla="*/ 790575 w 2371725"/>
              <a:gd name="connsiteY43" fmla="*/ 940594 h 1123950"/>
              <a:gd name="connsiteX44" fmla="*/ 857250 w 2371725"/>
              <a:gd name="connsiteY44" fmla="*/ 933450 h 1123950"/>
              <a:gd name="connsiteX45" fmla="*/ 914400 w 2371725"/>
              <a:gd name="connsiteY45" fmla="*/ 923925 h 1123950"/>
              <a:gd name="connsiteX46" fmla="*/ 981075 w 2371725"/>
              <a:gd name="connsiteY46" fmla="*/ 866775 h 1123950"/>
              <a:gd name="connsiteX47" fmla="*/ 1035844 w 2371725"/>
              <a:gd name="connsiteY47" fmla="*/ 854869 h 1123950"/>
              <a:gd name="connsiteX48" fmla="*/ 1083469 w 2371725"/>
              <a:gd name="connsiteY48" fmla="*/ 888206 h 1123950"/>
              <a:gd name="connsiteX49" fmla="*/ 1140619 w 2371725"/>
              <a:gd name="connsiteY49" fmla="*/ 859631 h 1123950"/>
              <a:gd name="connsiteX50" fmla="*/ 1173957 w 2371725"/>
              <a:gd name="connsiteY50" fmla="*/ 850106 h 1123950"/>
              <a:gd name="connsiteX51" fmla="*/ 1243013 w 2371725"/>
              <a:gd name="connsiteY51" fmla="*/ 850106 h 1123950"/>
              <a:gd name="connsiteX52" fmla="*/ 1295400 w 2371725"/>
              <a:gd name="connsiteY52" fmla="*/ 850106 h 1123950"/>
              <a:gd name="connsiteX53" fmla="*/ 1338263 w 2371725"/>
              <a:gd name="connsiteY53" fmla="*/ 864394 h 1123950"/>
              <a:gd name="connsiteX54" fmla="*/ 1333501 w 2371725"/>
              <a:gd name="connsiteY54" fmla="*/ 942974 h 1123950"/>
              <a:gd name="connsiteX55" fmla="*/ 1376363 w 2371725"/>
              <a:gd name="connsiteY55" fmla="*/ 954881 h 1123950"/>
              <a:gd name="connsiteX56" fmla="*/ 1440657 w 2371725"/>
              <a:gd name="connsiteY56" fmla="*/ 969169 h 1123950"/>
              <a:gd name="connsiteX57" fmla="*/ 1476375 w 2371725"/>
              <a:gd name="connsiteY57" fmla="*/ 1007269 h 1123950"/>
              <a:gd name="connsiteX58" fmla="*/ 1483519 w 2371725"/>
              <a:gd name="connsiteY58" fmla="*/ 1050131 h 1123950"/>
              <a:gd name="connsiteX59" fmla="*/ 1566862 w 2371725"/>
              <a:gd name="connsiteY59" fmla="*/ 1088230 h 1123950"/>
              <a:gd name="connsiteX60" fmla="*/ 1621632 w 2371725"/>
              <a:gd name="connsiteY60" fmla="*/ 1066800 h 1123950"/>
              <a:gd name="connsiteX61" fmla="*/ 1645444 w 2371725"/>
              <a:gd name="connsiteY61" fmla="*/ 1028700 h 1123950"/>
              <a:gd name="connsiteX62" fmla="*/ 1700212 w 2371725"/>
              <a:gd name="connsiteY62" fmla="*/ 1009650 h 1123950"/>
              <a:gd name="connsiteX63" fmla="*/ 1764507 w 2371725"/>
              <a:gd name="connsiteY63" fmla="*/ 1028700 h 1123950"/>
              <a:gd name="connsiteX64" fmla="*/ 1793082 w 2371725"/>
              <a:gd name="connsiteY64" fmla="*/ 1092994 h 1123950"/>
              <a:gd name="connsiteX65" fmla="*/ 1835944 w 2371725"/>
              <a:gd name="connsiteY65" fmla="*/ 1100137 h 1123950"/>
              <a:gd name="connsiteX66" fmla="*/ 1897857 w 2371725"/>
              <a:gd name="connsiteY66" fmla="*/ 1040606 h 1123950"/>
              <a:gd name="connsiteX67" fmla="*/ 1935957 w 2371725"/>
              <a:gd name="connsiteY67" fmla="*/ 1057275 h 1123950"/>
              <a:gd name="connsiteX68" fmla="*/ 1924051 w 2371725"/>
              <a:gd name="connsiteY68" fmla="*/ 1104900 h 1123950"/>
              <a:gd name="connsiteX69" fmla="*/ 2021682 w 2371725"/>
              <a:gd name="connsiteY69" fmla="*/ 1123950 h 1123950"/>
              <a:gd name="connsiteX70" fmla="*/ 2076450 w 2371725"/>
              <a:gd name="connsiteY70" fmla="*/ 1081087 h 1123950"/>
              <a:gd name="connsiteX71" fmla="*/ 2069307 w 2371725"/>
              <a:gd name="connsiteY71" fmla="*/ 1033462 h 1123950"/>
              <a:gd name="connsiteX72" fmla="*/ 2128838 w 2371725"/>
              <a:gd name="connsiteY72" fmla="*/ 1045369 h 1123950"/>
              <a:gd name="connsiteX73" fmla="*/ 2178844 w 2371725"/>
              <a:gd name="connsiteY73" fmla="*/ 1076325 h 1123950"/>
              <a:gd name="connsiteX74" fmla="*/ 2250282 w 2371725"/>
              <a:gd name="connsiteY74" fmla="*/ 1090612 h 1123950"/>
              <a:gd name="connsiteX75" fmla="*/ 2331244 w 2371725"/>
              <a:gd name="connsiteY75" fmla="*/ 1045369 h 1123950"/>
              <a:gd name="connsiteX76" fmla="*/ 2371725 w 2371725"/>
              <a:gd name="connsiteY76" fmla="*/ 1026319 h 1123950"/>
              <a:gd name="connsiteX0" fmla="*/ 71438 w 2371725"/>
              <a:gd name="connsiteY0" fmla="*/ 0 h 1133475"/>
              <a:gd name="connsiteX1" fmla="*/ 80963 w 2371725"/>
              <a:gd name="connsiteY1" fmla="*/ 80962 h 1133475"/>
              <a:gd name="connsiteX2" fmla="*/ 42863 w 2371725"/>
              <a:gd name="connsiteY2" fmla="*/ 161925 h 1133475"/>
              <a:gd name="connsiteX3" fmla="*/ 0 w 2371725"/>
              <a:gd name="connsiteY3" fmla="*/ 233362 h 1133475"/>
              <a:gd name="connsiteX4" fmla="*/ 2382 w 2371725"/>
              <a:gd name="connsiteY4" fmla="*/ 273844 h 1133475"/>
              <a:gd name="connsiteX5" fmla="*/ 28575 w 2371725"/>
              <a:gd name="connsiteY5" fmla="*/ 278606 h 1133475"/>
              <a:gd name="connsiteX6" fmla="*/ 88107 w 2371725"/>
              <a:gd name="connsiteY6" fmla="*/ 261937 h 1133475"/>
              <a:gd name="connsiteX7" fmla="*/ 126207 w 2371725"/>
              <a:gd name="connsiteY7" fmla="*/ 266700 h 1133475"/>
              <a:gd name="connsiteX8" fmla="*/ 173832 w 2371725"/>
              <a:gd name="connsiteY8" fmla="*/ 290512 h 1133475"/>
              <a:gd name="connsiteX9" fmla="*/ 152400 w 2371725"/>
              <a:gd name="connsiteY9" fmla="*/ 328612 h 1133475"/>
              <a:gd name="connsiteX10" fmla="*/ 71438 w 2371725"/>
              <a:gd name="connsiteY10" fmla="*/ 316706 h 1133475"/>
              <a:gd name="connsiteX11" fmla="*/ 35719 w 2371725"/>
              <a:gd name="connsiteY11" fmla="*/ 330994 h 1133475"/>
              <a:gd name="connsiteX12" fmla="*/ 19050 w 2371725"/>
              <a:gd name="connsiteY12" fmla="*/ 364331 h 1133475"/>
              <a:gd name="connsiteX13" fmla="*/ 40482 w 2371725"/>
              <a:gd name="connsiteY13" fmla="*/ 395287 h 1133475"/>
              <a:gd name="connsiteX14" fmla="*/ 126206 w 2371725"/>
              <a:gd name="connsiteY14" fmla="*/ 402431 h 1133475"/>
              <a:gd name="connsiteX15" fmla="*/ 190501 w 2371725"/>
              <a:gd name="connsiteY15" fmla="*/ 404812 h 1133475"/>
              <a:gd name="connsiteX16" fmla="*/ 230982 w 2371725"/>
              <a:gd name="connsiteY16" fmla="*/ 445294 h 1133475"/>
              <a:gd name="connsiteX17" fmla="*/ 216694 w 2371725"/>
              <a:gd name="connsiteY17" fmla="*/ 473869 h 1133475"/>
              <a:gd name="connsiteX18" fmla="*/ 169069 w 2371725"/>
              <a:gd name="connsiteY18" fmla="*/ 504825 h 1133475"/>
              <a:gd name="connsiteX19" fmla="*/ 135732 w 2371725"/>
              <a:gd name="connsiteY19" fmla="*/ 557212 h 1133475"/>
              <a:gd name="connsiteX20" fmla="*/ 152400 w 2371725"/>
              <a:gd name="connsiteY20" fmla="*/ 597694 h 1133475"/>
              <a:gd name="connsiteX21" fmla="*/ 173832 w 2371725"/>
              <a:gd name="connsiteY21" fmla="*/ 600075 h 1133475"/>
              <a:gd name="connsiteX22" fmla="*/ 200025 w 2371725"/>
              <a:gd name="connsiteY22" fmla="*/ 583406 h 1133475"/>
              <a:gd name="connsiteX23" fmla="*/ 257175 w 2371725"/>
              <a:gd name="connsiteY23" fmla="*/ 542925 h 1133475"/>
              <a:gd name="connsiteX24" fmla="*/ 283369 w 2371725"/>
              <a:gd name="connsiteY24" fmla="*/ 531019 h 1133475"/>
              <a:gd name="connsiteX25" fmla="*/ 328613 w 2371725"/>
              <a:gd name="connsiteY25" fmla="*/ 533400 h 1133475"/>
              <a:gd name="connsiteX26" fmla="*/ 404813 w 2371725"/>
              <a:gd name="connsiteY26" fmla="*/ 597694 h 1133475"/>
              <a:gd name="connsiteX27" fmla="*/ 416719 w 2371725"/>
              <a:gd name="connsiteY27" fmla="*/ 671512 h 1133475"/>
              <a:gd name="connsiteX28" fmla="*/ 369094 w 2371725"/>
              <a:gd name="connsiteY28" fmla="*/ 700087 h 1133475"/>
              <a:gd name="connsiteX29" fmla="*/ 373857 w 2371725"/>
              <a:gd name="connsiteY29" fmla="*/ 728662 h 1133475"/>
              <a:gd name="connsiteX30" fmla="*/ 404813 w 2371725"/>
              <a:gd name="connsiteY30" fmla="*/ 728662 h 1133475"/>
              <a:gd name="connsiteX31" fmla="*/ 466725 w 2371725"/>
              <a:gd name="connsiteY31" fmla="*/ 740569 h 1133475"/>
              <a:gd name="connsiteX32" fmla="*/ 497682 w 2371725"/>
              <a:gd name="connsiteY32" fmla="*/ 745331 h 1133475"/>
              <a:gd name="connsiteX33" fmla="*/ 516732 w 2371725"/>
              <a:gd name="connsiteY33" fmla="*/ 704850 h 1133475"/>
              <a:gd name="connsiteX34" fmla="*/ 526257 w 2371725"/>
              <a:gd name="connsiteY34" fmla="*/ 681037 h 1133475"/>
              <a:gd name="connsiteX35" fmla="*/ 571500 w 2371725"/>
              <a:gd name="connsiteY35" fmla="*/ 711994 h 1133475"/>
              <a:gd name="connsiteX36" fmla="*/ 592932 w 2371725"/>
              <a:gd name="connsiteY36" fmla="*/ 807244 h 1133475"/>
              <a:gd name="connsiteX37" fmla="*/ 611982 w 2371725"/>
              <a:gd name="connsiteY37" fmla="*/ 833437 h 1133475"/>
              <a:gd name="connsiteX38" fmla="*/ 671513 w 2371725"/>
              <a:gd name="connsiteY38" fmla="*/ 828675 h 1133475"/>
              <a:gd name="connsiteX39" fmla="*/ 704850 w 2371725"/>
              <a:gd name="connsiteY39" fmla="*/ 878681 h 1133475"/>
              <a:gd name="connsiteX40" fmla="*/ 711994 w 2371725"/>
              <a:gd name="connsiteY40" fmla="*/ 945356 h 1133475"/>
              <a:gd name="connsiteX41" fmla="*/ 731044 w 2371725"/>
              <a:gd name="connsiteY41" fmla="*/ 990600 h 1133475"/>
              <a:gd name="connsiteX42" fmla="*/ 759619 w 2371725"/>
              <a:gd name="connsiteY42" fmla="*/ 983456 h 1133475"/>
              <a:gd name="connsiteX43" fmla="*/ 790575 w 2371725"/>
              <a:gd name="connsiteY43" fmla="*/ 940594 h 1133475"/>
              <a:gd name="connsiteX44" fmla="*/ 857250 w 2371725"/>
              <a:gd name="connsiteY44" fmla="*/ 933450 h 1133475"/>
              <a:gd name="connsiteX45" fmla="*/ 914400 w 2371725"/>
              <a:gd name="connsiteY45" fmla="*/ 923925 h 1133475"/>
              <a:gd name="connsiteX46" fmla="*/ 981075 w 2371725"/>
              <a:gd name="connsiteY46" fmla="*/ 866775 h 1133475"/>
              <a:gd name="connsiteX47" fmla="*/ 1035844 w 2371725"/>
              <a:gd name="connsiteY47" fmla="*/ 854869 h 1133475"/>
              <a:gd name="connsiteX48" fmla="*/ 1083469 w 2371725"/>
              <a:gd name="connsiteY48" fmla="*/ 888206 h 1133475"/>
              <a:gd name="connsiteX49" fmla="*/ 1140619 w 2371725"/>
              <a:gd name="connsiteY49" fmla="*/ 859631 h 1133475"/>
              <a:gd name="connsiteX50" fmla="*/ 1173957 w 2371725"/>
              <a:gd name="connsiteY50" fmla="*/ 850106 h 1133475"/>
              <a:gd name="connsiteX51" fmla="*/ 1243013 w 2371725"/>
              <a:gd name="connsiteY51" fmla="*/ 850106 h 1133475"/>
              <a:gd name="connsiteX52" fmla="*/ 1295400 w 2371725"/>
              <a:gd name="connsiteY52" fmla="*/ 850106 h 1133475"/>
              <a:gd name="connsiteX53" fmla="*/ 1338263 w 2371725"/>
              <a:gd name="connsiteY53" fmla="*/ 864394 h 1133475"/>
              <a:gd name="connsiteX54" fmla="*/ 1333501 w 2371725"/>
              <a:gd name="connsiteY54" fmla="*/ 942974 h 1133475"/>
              <a:gd name="connsiteX55" fmla="*/ 1376363 w 2371725"/>
              <a:gd name="connsiteY55" fmla="*/ 954881 h 1133475"/>
              <a:gd name="connsiteX56" fmla="*/ 1440657 w 2371725"/>
              <a:gd name="connsiteY56" fmla="*/ 969169 h 1133475"/>
              <a:gd name="connsiteX57" fmla="*/ 1476375 w 2371725"/>
              <a:gd name="connsiteY57" fmla="*/ 1007269 h 1133475"/>
              <a:gd name="connsiteX58" fmla="*/ 1483519 w 2371725"/>
              <a:gd name="connsiteY58" fmla="*/ 1050131 h 1133475"/>
              <a:gd name="connsiteX59" fmla="*/ 1566862 w 2371725"/>
              <a:gd name="connsiteY59" fmla="*/ 1088230 h 1133475"/>
              <a:gd name="connsiteX60" fmla="*/ 1621632 w 2371725"/>
              <a:gd name="connsiteY60" fmla="*/ 1066800 h 1133475"/>
              <a:gd name="connsiteX61" fmla="*/ 1645444 w 2371725"/>
              <a:gd name="connsiteY61" fmla="*/ 1028700 h 1133475"/>
              <a:gd name="connsiteX62" fmla="*/ 1700212 w 2371725"/>
              <a:gd name="connsiteY62" fmla="*/ 1009650 h 1133475"/>
              <a:gd name="connsiteX63" fmla="*/ 1764507 w 2371725"/>
              <a:gd name="connsiteY63" fmla="*/ 1028700 h 1133475"/>
              <a:gd name="connsiteX64" fmla="*/ 1793082 w 2371725"/>
              <a:gd name="connsiteY64" fmla="*/ 1092994 h 1133475"/>
              <a:gd name="connsiteX65" fmla="*/ 1835944 w 2371725"/>
              <a:gd name="connsiteY65" fmla="*/ 1100137 h 1133475"/>
              <a:gd name="connsiteX66" fmla="*/ 1897857 w 2371725"/>
              <a:gd name="connsiteY66" fmla="*/ 1040606 h 1133475"/>
              <a:gd name="connsiteX67" fmla="*/ 1935957 w 2371725"/>
              <a:gd name="connsiteY67" fmla="*/ 1057275 h 1133475"/>
              <a:gd name="connsiteX68" fmla="*/ 1924051 w 2371725"/>
              <a:gd name="connsiteY68" fmla="*/ 1104900 h 1133475"/>
              <a:gd name="connsiteX69" fmla="*/ 1969294 w 2371725"/>
              <a:gd name="connsiteY69" fmla="*/ 1133475 h 1133475"/>
              <a:gd name="connsiteX70" fmla="*/ 2021682 w 2371725"/>
              <a:gd name="connsiteY70" fmla="*/ 1123950 h 1133475"/>
              <a:gd name="connsiteX71" fmla="*/ 2076450 w 2371725"/>
              <a:gd name="connsiteY71" fmla="*/ 1081087 h 1133475"/>
              <a:gd name="connsiteX72" fmla="*/ 2069307 w 2371725"/>
              <a:gd name="connsiteY72" fmla="*/ 1033462 h 1133475"/>
              <a:gd name="connsiteX73" fmla="*/ 2128838 w 2371725"/>
              <a:gd name="connsiteY73" fmla="*/ 1045369 h 1133475"/>
              <a:gd name="connsiteX74" fmla="*/ 2178844 w 2371725"/>
              <a:gd name="connsiteY74" fmla="*/ 1076325 h 1133475"/>
              <a:gd name="connsiteX75" fmla="*/ 2250282 w 2371725"/>
              <a:gd name="connsiteY75" fmla="*/ 1090612 h 1133475"/>
              <a:gd name="connsiteX76" fmla="*/ 2331244 w 2371725"/>
              <a:gd name="connsiteY76" fmla="*/ 1045369 h 1133475"/>
              <a:gd name="connsiteX77" fmla="*/ 2371725 w 2371725"/>
              <a:gd name="connsiteY77" fmla="*/ 1026319 h 1133475"/>
              <a:gd name="connsiteX0" fmla="*/ 71438 w 2371725"/>
              <a:gd name="connsiteY0" fmla="*/ 0 h 1133475"/>
              <a:gd name="connsiteX1" fmla="*/ 80963 w 2371725"/>
              <a:gd name="connsiteY1" fmla="*/ 80962 h 1133475"/>
              <a:gd name="connsiteX2" fmla="*/ 42863 w 2371725"/>
              <a:gd name="connsiteY2" fmla="*/ 161925 h 1133475"/>
              <a:gd name="connsiteX3" fmla="*/ 0 w 2371725"/>
              <a:gd name="connsiteY3" fmla="*/ 233362 h 1133475"/>
              <a:gd name="connsiteX4" fmla="*/ 2382 w 2371725"/>
              <a:gd name="connsiteY4" fmla="*/ 273844 h 1133475"/>
              <a:gd name="connsiteX5" fmla="*/ 28575 w 2371725"/>
              <a:gd name="connsiteY5" fmla="*/ 278606 h 1133475"/>
              <a:gd name="connsiteX6" fmla="*/ 88107 w 2371725"/>
              <a:gd name="connsiteY6" fmla="*/ 261937 h 1133475"/>
              <a:gd name="connsiteX7" fmla="*/ 126207 w 2371725"/>
              <a:gd name="connsiteY7" fmla="*/ 266700 h 1133475"/>
              <a:gd name="connsiteX8" fmla="*/ 173832 w 2371725"/>
              <a:gd name="connsiteY8" fmla="*/ 290512 h 1133475"/>
              <a:gd name="connsiteX9" fmla="*/ 152400 w 2371725"/>
              <a:gd name="connsiteY9" fmla="*/ 328612 h 1133475"/>
              <a:gd name="connsiteX10" fmla="*/ 71438 w 2371725"/>
              <a:gd name="connsiteY10" fmla="*/ 316706 h 1133475"/>
              <a:gd name="connsiteX11" fmla="*/ 35719 w 2371725"/>
              <a:gd name="connsiteY11" fmla="*/ 330994 h 1133475"/>
              <a:gd name="connsiteX12" fmla="*/ 19050 w 2371725"/>
              <a:gd name="connsiteY12" fmla="*/ 364331 h 1133475"/>
              <a:gd name="connsiteX13" fmla="*/ 40482 w 2371725"/>
              <a:gd name="connsiteY13" fmla="*/ 395287 h 1133475"/>
              <a:gd name="connsiteX14" fmla="*/ 126206 w 2371725"/>
              <a:gd name="connsiteY14" fmla="*/ 402431 h 1133475"/>
              <a:gd name="connsiteX15" fmla="*/ 190501 w 2371725"/>
              <a:gd name="connsiteY15" fmla="*/ 404812 h 1133475"/>
              <a:gd name="connsiteX16" fmla="*/ 230982 w 2371725"/>
              <a:gd name="connsiteY16" fmla="*/ 445294 h 1133475"/>
              <a:gd name="connsiteX17" fmla="*/ 216694 w 2371725"/>
              <a:gd name="connsiteY17" fmla="*/ 473869 h 1133475"/>
              <a:gd name="connsiteX18" fmla="*/ 169069 w 2371725"/>
              <a:gd name="connsiteY18" fmla="*/ 504825 h 1133475"/>
              <a:gd name="connsiteX19" fmla="*/ 135732 w 2371725"/>
              <a:gd name="connsiteY19" fmla="*/ 557212 h 1133475"/>
              <a:gd name="connsiteX20" fmla="*/ 152400 w 2371725"/>
              <a:gd name="connsiteY20" fmla="*/ 597694 h 1133475"/>
              <a:gd name="connsiteX21" fmla="*/ 173832 w 2371725"/>
              <a:gd name="connsiteY21" fmla="*/ 600075 h 1133475"/>
              <a:gd name="connsiteX22" fmla="*/ 200025 w 2371725"/>
              <a:gd name="connsiteY22" fmla="*/ 583406 h 1133475"/>
              <a:gd name="connsiteX23" fmla="*/ 257175 w 2371725"/>
              <a:gd name="connsiteY23" fmla="*/ 542925 h 1133475"/>
              <a:gd name="connsiteX24" fmla="*/ 283369 w 2371725"/>
              <a:gd name="connsiteY24" fmla="*/ 531019 h 1133475"/>
              <a:gd name="connsiteX25" fmla="*/ 328613 w 2371725"/>
              <a:gd name="connsiteY25" fmla="*/ 533400 h 1133475"/>
              <a:gd name="connsiteX26" fmla="*/ 404813 w 2371725"/>
              <a:gd name="connsiteY26" fmla="*/ 597694 h 1133475"/>
              <a:gd name="connsiteX27" fmla="*/ 416719 w 2371725"/>
              <a:gd name="connsiteY27" fmla="*/ 671512 h 1133475"/>
              <a:gd name="connsiteX28" fmla="*/ 369094 w 2371725"/>
              <a:gd name="connsiteY28" fmla="*/ 700087 h 1133475"/>
              <a:gd name="connsiteX29" fmla="*/ 373857 w 2371725"/>
              <a:gd name="connsiteY29" fmla="*/ 728662 h 1133475"/>
              <a:gd name="connsiteX30" fmla="*/ 404813 w 2371725"/>
              <a:gd name="connsiteY30" fmla="*/ 728662 h 1133475"/>
              <a:gd name="connsiteX31" fmla="*/ 466725 w 2371725"/>
              <a:gd name="connsiteY31" fmla="*/ 740569 h 1133475"/>
              <a:gd name="connsiteX32" fmla="*/ 497682 w 2371725"/>
              <a:gd name="connsiteY32" fmla="*/ 745331 h 1133475"/>
              <a:gd name="connsiteX33" fmla="*/ 516732 w 2371725"/>
              <a:gd name="connsiteY33" fmla="*/ 704850 h 1133475"/>
              <a:gd name="connsiteX34" fmla="*/ 526257 w 2371725"/>
              <a:gd name="connsiteY34" fmla="*/ 681037 h 1133475"/>
              <a:gd name="connsiteX35" fmla="*/ 571500 w 2371725"/>
              <a:gd name="connsiteY35" fmla="*/ 711994 h 1133475"/>
              <a:gd name="connsiteX36" fmla="*/ 592932 w 2371725"/>
              <a:gd name="connsiteY36" fmla="*/ 807244 h 1133475"/>
              <a:gd name="connsiteX37" fmla="*/ 611982 w 2371725"/>
              <a:gd name="connsiteY37" fmla="*/ 833437 h 1133475"/>
              <a:gd name="connsiteX38" fmla="*/ 671513 w 2371725"/>
              <a:gd name="connsiteY38" fmla="*/ 828675 h 1133475"/>
              <a:gd name="connsiteX39" fmla="*/ 704850 w 2371725"/>
              <a:gd name="connsiteY39" fmla="*/ 878681 h 1133475"/>
              <a:gd name="connsiteX40" fmla="*/ 711994 w 2371725"/>
              <a:gd name="connsiteY40" fmla="*/ 945356 h 1133475"/>
              <a:gd name="connsiteX41" fmla="*/ 731044 w 2371725"/>
              <a:gd name="connsiteY41" fmla="*/ 990600 h 1133475"/>
              <a:gd name="connsiteX42" fmla="*/ 759619 w 2371725"/>
              <a:gd name="connsiteY42" fmla="*/ 983456 h 1133475"/>
              <a:gd name="connsiteX43" fmla="*/ 790575 w 2371725"/>
              <a:gd name="connsiteY43" fmla="*/ 940594 h 1133475"/>
              <a:gd name="connsiteX44" fmla="*/ 857250 w 2371725"/>
              <a:gd name="connsiteY44" fmla="*/ 933450 h 1133475"/>
              <a:gd name="connsiteX45" fmla="*/ 914400 w 2371725"/>
              <a:gd name="connsiteY45" fmla="*/ 923925 h 1133475"/>
              <a:gd name="connsiteX46" fmla="*/ 981075 w 2371725"/>
              <a:gd name="connsiteY46" fmla="*/ 866775 h 1133475"/>
              <a:gd name="connsiteX47" fmla="*/ 1035844 w 2371725"/>
              <a:gd name="connsiteY47" fmla="*/ 854869 h 1133475"/>
              <a:gd name="connsiteX48" fmla="*/ 1083469 w 2371725"/>
              <a:gd name="connsiteY48" fmla="*/ 888206 h 1133475"/>
              <a:gd name="connsiteX49" fmla="*/ 1140619 w 2371725"/>
              <a:gd name="connsiteY49" fmla="*/ 859631 h 1133475"/>
              <a:gd name="connsiteX50" fmla="*/ 1173957 w 2371725"/>
              <a:gd name="connsiteY50" fmla="*/ 850106 h 1133475"/>
              <a:gd name="connsiteX51" fmla="*/ 1243013 w 2371725"/>
              <a:gd name="connsiteY51" fmla="*/ 850106 h 1133475"/>
              <a:gd name="connsiteX52" fmla="*/ 1295400 w 2371725"/>
              <a:gd name="connsiteY52" fmla="*/ 850106 h 1133475"/>
              <a:gd name="connsiteX53" fmla="*/ 1338263 w 2371725"/>
              <a:gd name="connsiteY53" fmla="*/ 864394 h 1133475"/>
              <a:gd name="connsiteX54" fmla="*/ 1333501 w 2371725"/>
              <a:gd name="connsiteY54" fmla="*/ 942974 h 1133475"/>
              <a:gd name="connsiteX55" fmla="*/ 1376363 w 2371725"/>
              <a:gd name="connsiteY55" fmla="*/ 954881 h 1133475"/>
              <a:gd name="connsiteX56" fmla="*/ 1440657 w 2371725"/>
              <a:gd name="connsiteY56" fmla="*/ 969169 h 1133475"/>
              <a:gd name="connsiteX57" fmla="*/ 1476375 w 2371725"/>
              <a:gd name="connsiteY57" fmla="*/ 1007269 h 1133475"/>
              <a:gd name="connsiteX58" fmla="*/ 1483519 w 2371725"/>
              <a:gd name="connsiteY58" fmla="*/ 1050131 h 1133475"/>
              <a:gd name="connsiteX59" fmla="*/ 1566862 w 2371725"/>
              <a:gd name="connsiteY59" fmla="*/ 1088230 h 1133475"/>
              <a:gd name="connsiteX60" fmla="*/ 1621632 w 2371725"/>
              <a:gd name="connsiteY60" fmla="*/ 1066800 h 1133475"/>
              <a:gd name="connsiteX61" fmla="*/ 1645444 w 2371725"/>
              <a:gd name="connsiteY61" fmla="*/ 1028700 h 1133475"/>
              <a:gd name="connsiteX62" fmla="*/ 1700212 w 2371725"/>
              <a:gd name="connsiteY62" fmla="*/ 1009650 h 1133475"/>
              <a:gd name="connsiteX63" fmla="*/ 1764507 w 2371725"/>
              <a:gd name="connsiteY63" fmla="*/ 1028700 h 1133475"/>
              <a:gd name="connsiteX64" fmla="*/ 1793082 w 2371725"/>
              <a:gd name="connsiteY64" fmla="*/ 1092994 h 1133475"/>
              <a:gd name="connsiteX65" fmla="*/ 1835944 w 2371725"/>
              <a:gd name="connsiteY65" fmla="*/ 1100137 h 1133475"/>
              <a:gd name="connsiteX66" fmla="*/ 1897857 w 2371725"/>
              <a:gd name="connsiteY66" fmla="*/ 1040606 h 1133475"/>
              <a:gd name="connsiteX67" fmla="*/ 1935957 w 2371725"/>
              <a:gd name="connsiteY67" fmla="*/ 1057275 h 1133475"/>
              <a:gd name="connsiteX68" fmla="*/ 1924051 w 2371725"/>
              <a:gd name="connsiteY68" fmla="*/ 1104900 h 1133475"/>
              <a:gd name="connsiteX69" fmla="*/ 1969294 w 2371725"/>
              <a:gd name="connsiteY69" fmla="*/ 1133475 h 1133475"/>
              <a:gd name="connsiteX70" fmla="*/ 2021682 w 2371725"/>
              <a:gd name="connsiteY70" fmla="*/ 1123950 h 1133475"/>
              <a:gd name="connsiteX71" fmla="*/ 2076450 w 2371725"/>
              <a:gd name="connsiteY71" fmla="*/ 1081087 h 1133475"/>
              <a:gd name="connsiteX72" fmla="*/ 2071688 w 2371725"/>
              <a:gd name="connsiteY72" fmla="*/ 1040606 h 1133475"/>
              <a:gd name="connsiteX73" fmla="*/ 2128838 w 2371725"/>
              <a:gd name="connsiteY73" fmla="*/ 1045369 h 1133475"/>
              <a:gd name="connsiteX74" fmla="*/ 2178844 w 2371725"/>
              <a:gd name="connsiteY74" fmla="*/ 1076325 h 1133475"/>
              <a:gd name="connsiteX75" fmla="*/ 2250282 w 2371725"/>
              <a:gd name="connsiteY75" fmla="*/ 1090612 h 1133475"/>
              <a:gd name="connsiteX76" fmla="*/ 2331244 w 2371725"/>
              <a:gd name="connsiteY76" fmla="*/ 1045369 h 1133475"/>
              <a:gd name="connsiteX77" fmla="*/ 2371725 w 2371725"/>
              <a:gd name="connsiteY77" fmla="*/ 1026319 h 1133475"/>
              <a:gd name="connsiteX0" fmla="*/ 71438 w 2397919"/>
              <a:gd name="connsiteY0" fmla="*/ 0 h 1133475"/>
              <a:gd name="connsiteX1" fmla="*/ 80963 w 2397919"/>
              <a:gd name="connsiteY1" fmla="*/ 80962 h 1133475"/>
              <a:gd name="connsiteX2" fmla="*/ 42863 w 2397919"/>
              <a:gd name="connsiteY2" fmla="*/ 161925 h 1133475"/>
              <a:gd name="connsiteX3" fmla="*/ 0 w 2397919"/>
              <a:gd name="connsiteY3" fmla="*/ 233362 h 1133475"/>
              <a:gd name="connsiteX4" fmla="*/ 2382 w 2397919"/>
              <a:gd name="connsiteY4" fmla="*/ 273844 h 1133475"/>
              <a:gd name="connsiteX5" fmla="*/ 28575 w 2397919"/>
              <a:gd name="connsiteY5" fmla="*/ 278606 h 1133475"/>
              <a:gd name="connsiteX6" fmla="*/ 88107 w 2397919"/>
              <a:gd name="connsiteY6" fmla="*/ 261937 h 1133475"/>
              <a:gd name="connsiteX7" fmla="*/ 126207 w 2397919"/>
              <a:gd name="connsiteY7" fmla="*/ 266700 h 1133475"/>
              <a:gd name="connsiteX8" fmla="*/ 173832 w 2397919"/>
              <a:gd name="connsiteY8" fmla="*/ 290512 h 1133475"/>
              <a:gd name="connsiteX9" fmla="*/ 152400 w 2397919"/>
              <a:gd name="connsiteY9" fmla="*/ 328612 h 1133475"/>
              <a:gd name="connsiteX10" fmla="*/ 71438 w 2397919"/>
              <a:gd name="connsiteY10" fmla="*/ 316706 h 1133475"/>
              <a:gd name="connsiteX11" fmla="*/ 35719 w 2397919"/>
              <a:gd name="connsiteY11" fmla="*/ 330994 h 1133475"/>
              <a:gd name="connsiteX12" fmla="*/ 19050 w 2397919"/>
              <a:gd name="connsiteY12" fmla="*/ 364331 h 1133475"/>
              <a:gd name="connsiteX13" fmla="*/ 40482 w 2397919"/>
              <a:gd name="connsiteY13" fmla="*/ 395287 h 1133475"/>
              <a:gd name="connsiteX14" fmla="*/ 126206 w 2397919"/>
              <a:gd name="connsiteY14" fmla="*/ 402431 h 1133475"/>
              <a:gd name="connsiteX15" fmla="*/ 190501 w 2397919"/>
              <a:gd name="connsiteY15" fmla="*/ 404812 h 1133475"/>
              <a:gd name="connsiteX16" fmla="*/ 230982 w 2397919"/>
              <a:gd name="connsiteY16" fmla="*/ 445294 h 1133475"/>
              <a:gd name="connsiteX17" fmla="*/ 216694 w 2397919"/>
              <a:gd name="connsiteY17" fmla="*/ 473869 h 1133475"/>
              <a:gd name="connsiteX18" fmla="*/ 169069 w 2397919"/>
              <a:gd name="connsiteY18" fmla="*/ 504825 h 1133475"/>
              <a:gd name="connsiteX19" fmla="*/ 135732 w 2397919"/>
              <a:gd name="connsiteY19" fmla="*/ 557212 h 1133475"/>
              <a:gd name="connsiteX20" fmla="*/ 152400 w 2397919"/>
              <a:gd name="connsiteY20" fmla="*/ 597694 h 1133475"/>
              <a:gd name="connsiteX21" fmla="*/ 173832 w 2397919"/>
              <a:gd name="connsiteY21" fmla="*/ 600075 h 1133475"/>
              <a:gd name="connsiteX22" fmla="*/ 200025 w 2397919"/>
              <a:gd name="connsiteY22" fmla="*/ 583406 h 1133475"/>
              <a:gd name="connsiteX23" fmla="*/ 257175 w 2397919"/>
              <a:gd name="connsiteY23" fmla="*/ 542925 h 1133475"/>
              <a:gd name="connsiteX24" fmla="*/ 283369 w 2397919"/>
              <a:gd name="connsiteY24" fmla="*/ 531019 h 1133475"/>
              <a:gd name="connsiteX25" fmla="*/ 328613 w 2397919"/>
              <a:gd name="connsiteY25" fmla="*/ 533400 h 1133475"/>
              <a:gd name="connsiteX26" fmla="*/ 404813 w 2397919"/>
              <a:gd name="connsiteY26" fmla="*/ 597694 h 1133475"/>
              <a:gd name="connsiteX27" fmla="*/ 416719 w 2397919"/>
              <a:gd name="connsiteY27" fmla="*/ 671512 h 1133475"/>
              <a:gd name="connsiteX28" fmla="*/ 369094 w 2397919"/>
              <a:gd name="connsiteY28" fmla="*/ 700087 h 1133475"/>
              <a:gd name="connsiteX29" fmla="*/ 373857 w 2397919"/>
              <a:gd name="connsiteY29" fmla="*/ 728662 h 1133475"/>
              <a:gd name="connsiteX30" fmla="*/ 404813 w 2397919"/>
              <a:gd name="connsiteY30" fmla="*/ 728662 h 1133475"/>
              <a:gd name="connsiteX31" fmla="*/ 466725 w 2397919"/>
              <a:gd name="connsiteY31" fmla="*/ 740569 h 1133475"/>
              <a:gd name="connsiteX32" fmla="*/ 497682 w 2397919"/>
              <a:gd name="connsiteY32" fmla="*/ 745331 h 1133475"/>
              <a:gd name="connsiteX33" fmla="*/ 516732 w 2397919"/>
              <a:gd name="connsiteY33" fmla="*/ 704850 h 1133475"/>
              <a:gd name="connsiteX34" fmla="*/ 526257 w 2397919"/>
              <a:gd name="connsiteY34" fmla="*/ 681037 h 1133475"/>
              <a:gd name="connsiteX35" fmla="*/ 571500 w 2397919"/>
              <a:gd name="connsiteY35" fmla="*/ 711994 h 1133475"/>
              <a:gd name="connsiteX36" fmla="*/ 592932 w 2397919"/>
              <a:gd name="connsiteY36" fmla="*/ 807244 h 1133475"/>
              <a:gd name="connsiteX37" fmla="*/ 611982 w 2397919"/>
              <a:gd name="connsiteY37" fmla="*/ 833437 h 1133475"/>
              <a:gd name="connsiteX38" fmla="*/ 671513 w 2397919"/>
              <a:gd name="connsiteY38" fmla="*/ 828675 h 1133475"/>
              <a:gd name="connsiteX39" fmla="*/ 704850 w 2397919"/>
              <a:gd name="connsiteY39" fmla="*/ 878681 h 1133475"/>
              <a:gd name="connsiteX40" fmla="*/ 711994 w 2397919"/>
              <a:gd name="connsiteY40" fmla="*/ 945356 h 1133475"/>
              <a:gd name="connsiteX41" fmla="*/ 731044 w 2397919"/>
              <a:gd name="connsiteY41" fmla="*/ 990600 h 1133475"/>
              <a:gd name="connsiteX42" fmla="*/ 759619 w 2397919"/>
              <a:gd name="connsiteY42" fmla="*/ 983456 h 1133475"/>
              <a:gd name="connsiteX43" fmla="*/ 790575 w 2397919"/>
              <a:gd name="connsiteY43" fmla="*/ 940594 h 1133475"/>
              <a:gd name="connsiteX44" fmla="*/ 857250 w 2397919"/>
              <a:gd name="connsiteY44" fmla="*/ 933450 h 1133475"/>
              <a:gd name="connsiteX45" fmla="*/ 914400 w 2397919"/>
              <a:gd name="connsiteY45" fmla="*/ 923925 h 1133475"/>
              <a:gd name="connsiteX46" fmla="*/ 981075 w 2397919"/>
              <a:gd name="connsiteY46" fmla="*/ 866775 h 1133475"/>
              <a:gd name="connsiteX47" fmla="*/ 1035844 w 2397919"/>
              <a:gd name="connsiteY47" fmla="*/ 854869 h 1133475"/>
              <a:gd name="connsiteX48" fmla="*/ 1083469 w 2397919"/>
              <a:gd name="connsiteY48" fmla="*/ 888206 h 1133475"/>
              <a:gd name="connsiteX49" fmla="*/ 1140619 w 2397919"/>
              <a:gd name="connsiteY49" fmla="*/ 859631 h 1133475"/>
              <a:gd name="connsiteX50" fmla="*/ 1173957 w 2397919"/>
              <a:gd name="connsiteY50" fmla="*/ 850106 h 1133475"/>
              <a:gd name="connsiteX51" fmla="*/ 1243013 w 2397919"/>
              <a:gd name="connsiteY51" fmla="*/ 850106 h 1133475"/>
              <a:gd name="connsiteX52" fmla="*/ 1295400 w 2397919"/>
              <a:gd name="connsiteY52" fmla="*/ 850106 h 1133475"/>
              <a:gd name="connsiteX53" fmla="*/ 1338263 w 2397919"/>
              <a:gd name="connsiteY53" fmla="*/ 864394 h 1133475"/>
              <a:gd name="connsiteX54" fmla="*/ 1333501 w 2397919"/>
              <a:gd name="connsiteY54" fmla="*/ 942974 h 1133475"/>
              <a:gd name="connsiteX55" fmla="*/ 1376363 w 2397919"/>
              <a:gd name="connsiteY55" fmla="*/ 954881 h 1133475"/>
              <a:gd name="connsiteX56" fmla="*/ 1440657 w 2397919"/>
              <a:gd name="connsiteY56" fmla="*/ 969169 h 1133475"/>
              <a:gd name="connsiteX57" fmla="*/ 1476375 w 2397919"/>
              <a:gd name="connsiteY57" fmla="*/ 1007269 h 1133475"/>
              <a:gd name="connsiteX58" fmla="*/ 1483519 w 2397919"/>
              <a:gd name="connsiteY58" fmla="*/ 1050131 h 1133475"/>
              <a:gd name="connsiteX59" fmla="*/ 1566862 w 2397919"/>
              <a:gd name="connsiteY59" fmla="*/ 1088230 h 1133475"/>
              <a:gd name="connsiteX60" fmla="*/ 1621632 w 2397919"/>
              <a:gd name="connsiteY60" fmla="*/ 1066800 h 1133475"/>
              <a:gd name="connsiteX61" fmla="*/ 1645444 w 2397919"/>
              <a:gd name="connsiteY61" fmla="*/ 1028700 h 1133475"/>
              <a:gd name="connsiteX62" fmla="*/ 1700212 w 2397919"/>
              <a:gd name="connsiteY62" fmla="*/ 1009650 h 1133475"/>
              <a:gd name="connsiteX63" fmla="*/ 1764507 w 2397919"/>
              <a:gd name="connsiteY63" fmla="*/ 1028700 h 1133475"/>
              <a:gd name="connsiteX64" fmla="*/ 1793082 w 2397919"/>
              <a:gd name="connsiteY64" fmla="*/ 1092994 h 1133475"/>
              <a:gd name="connsiteX65" fmla="*/ 1835944 w 2397919"/>
              <a:gd name="connsiteY65" fmla="*/ 1100137 h 1133475"/>
              <a:gd name="connsiteX66" fmla="*/ 1897857 w 2397919"/>
              <a:gd name="connsiteY66" fmla="*/ 1040606 h 1133475"/>
              <a:gd name="connsiteX67" fmla="*/ 1935957 w 2397919"/>
              <a:gd name="connsiteY67" fmla="*/ 1057275 h 1133475"/>
              <a:gd name="connsiteX68" fmla="*/ 1924051 w 2397919"/>
              <a:gd name="connsiteY68" fmla="*/ 1104900 h 1133475"/>
              <a:gd name="connsiteX69" fmla="*/ 1969294 w 2397919"/>
              <a:gd name="connsiteY69" fmla="*/ 1133475 h 1133475"/>
              <a:gd name="connsiteX70" fmla="*/ 2021682 w 2397919"/>
              <a:gd name="connsiteY70" fmla="*/ 1123950 h 1133475"/>
              <a:gd name="connsiteX71" fmla="*/ 2076450 w 2397919"/>
              <a:gd name="connsiteY71" fmla="*/ 1081087 h 1133475"/>
              <a:gd name="connsiteX72" fmla="*/ 2071688 w 2397919"/>
              <a:gd name="connsiteY72" fmla="*/ 1040606 h 1133475"/>
              <a:gd name="connsiteX73" fmla="*/ 2128838 w 2397919"/>
              <a:gd name="connsiteY73" fmla="*/ 1045369 h 1133475"/>
              <a:gd name="connsiteX74" fmla="*/ 2178844 w 2397919"/>
              <a:gd name="connsiteY74" fmla="*/ 1076325 h 1133475"/>
              <a:gd name="connsiteX75" fmla="*/ 2250282 w 2397919"/>
              <a:gd name="connsiteY75" fmla="*/ 1090612 h 1133475"/>
              <a:gd name="connsiteX76" fmla="*/ 2331244 w 2397919"/>
              <a:gd name="connsiteY76" fmla="*/ 1045369 h 1133475"/>
              <a:gd name="connsiteX77" fmla="*/ 2397919 w 2397919"/>
              <a:gd name="connsiteY77" fmla="*/ 719138 h 1133475"/>
              <a:gd name="connsiteX0" fmla="*/ 71438 w 2486026"/>
              <a:gd name="connsiteY0" fmla="*/ 0 h 1133475"/>
              <a:gd name="connsiteX1" fmla="*/ 80963 w 2486026"/>
              <a:gd name="connsiteY1" fmla="*/ 80962 h 1133475"/>
              <a:gd name="connsiteX2" fmla="*/ 42863 w 2486026"/>
              <a:gd name="connsiteY2" fmla="*/ 161925 h 1133475"/>
              <a:gd name="connsiteX3" fmla="*/ 0 w 2486026"/>
              <a:gd name="connsiteY3" fmla="*/ 233362 h 1133475"/>
              <a:gd name="connsiteX4" fmla="*/ 2382 w 2486026"/>
              <a:gd name="connsiteY4" fmla="*/ 273844 h 1133475"/>
              <a:gd name="connsiteX5" fmla="*/ 28575 w 2486026"/>
              <a:gd name="connsiteY5" fmla="*/ 278606 h 1133475"/>
              <a:gd name="connsiteX6" fmla="*/ 88107 w 2486026"/>
              <a:gd name="connsiteY6" fmla="*/ 261937 h 1133475"/>
              <a:gd name="connsiteX7" fmla="*/ 126207 w 2486026"/>
              <a:gd name="connsiteY7" fmla="*/ 266700 h 1133475"/>
              <a:gd name="connsiteX8" fmla="*/ 173832 w 2486026"/>
              <a:gd name="connsiteY8" fmla="*/ 290512 h 1133475"/>
              <a:gd name="connsiteX9" fmla="*/ 152400 w 2486026"/>
              <a:gd name="connsiteY9" fmla="*/ 328612 h 1133475"/>
              <a:gd name="connsiteX10" fmla="*/ 71438 w 2486026"/>
              <a:gd name="connsiteY10" fmla="*/ 316706 h 1133475"/>
              <a:gd name="connsiteX11" fmla="*/ 35719 w 2486026"/>
              <a:gd name="connsiteY11" fmla="*/ 330994 h 1133475"/>
              <a:gd name="connsiteX12" fmla="*/ 19050 w 2486026"/>
              <a:gd name="connsiteY12" fmla="*/ 364331 h 1133475"/>
              <a:gd name="connsiteX13" fmla="*/ 40482 w 2486026"/>
              <a:gd name="connsiteY13" fmla="*/ 395287 h 1133475"/>
              <a:gd name="connsiteX14" fmla="*/ 126206 w 2486026"/>
              <a:gd name="connsiteY14" fmla="*/ 402431 h 1133475"/>
              <a:gd name="connsiteX15" fmla="*/ 190501 w 2486026"/>
              <a:gd name="connsiteY15" fmla="*/ 404812 h 1133475"/>
              <a:gd name="connsiteX16" fmla="*/ 230982 w 2486026"/>
              <a:gd name="connsiteY16" fmla="*/ 445294 h 1133475"/>
              <a:gd name="connsiteX17" fmla="*/ 216694 w 2486026"/>
              <a:gd name="connsiteY17" fmla="*/ 473869 h 1133475"/>
              <a:gd name="connsiteX18" fmla="*/ 169069 w 2486026"/>
              <a:gd name="connsiteY18" fmla="*/ 504825 h 1133475"/>
              <a:gd name="connsiteX19" fmla="*/ 135732 w 2486026"/>
              <a:gd name="connsiteY19" fmla="*/ 557212 h 1133475"/>
              <a:gd name="connsiteX20" fmla="*/ 152400 w 2486026"/>
              <a:gd name="connsiteY20" fmla="*/ 597694 h 1133475"/>
              <a:gd name="connsiteX21" fmla="*/ 173832 w 2486026"/>
              <a:gd name="connsiteY21" fmla="*/ 600075 h 1133475"/>
              <a:gd name="connsiteX22" fmla="*/ 200025 w 2486026"/>
              <a:gd name="connsiteY22" fmla="*/ 583406 h 1133475"/>
              <a:gd name="connsiteX23" fmla="*/ 257175 w 2486026"/>
              <a:gd name="connsiteY23" fmla="*/ 542925 h 1133475"/>
              <a:gd name="connsiteX24" fmla="*/ 283369 w 2486026"/>
              <a:gd name="connsiteY24" fmla="*/ 531019 h 1133475"/>
              <a:gd name="connsiteX25" fmla="*/ 328613 w 2486026"/>
              <a:gd name="connsiteY25" fmla="*/ 533400 h 1133475"/>
              <a:gd name="connsiteX26" fmla="*/ 404813 w 2486026"/>
              <a:gd name="connsiteY26" fmla="*/ 597694 h 1133475"/>
              <a:gd name="connsiteX27" fmla="*/ 416719 w 2486026"/>
              <a:gd name="connsiteY27" fmla="*/ 671512 h 1133475"/>
              <a:gd name="connsiteX28" fmla="*/ 369094 w 2486026"/>
              <a:gd name="connsiteY28" fmla="*/ 700087 h 1133475"/>
              <a:gd name="connsiteX29" fmla="*/ 373857 w 2486026"/>
              <a:gd name="connsiteY29" fmla="*/ 728662 h 1133475"/>
              <a:gd name="connsiteX30" fmla="*/ 404813 w 2486026"/>
              <a:gd name="connsiteY30" fmla="*/ 728662 h 1133475"/>
              <a:gd name="connsiteX31" fmla="*/ 466725 w 2486026"/>
              <a:gd name="connsiteY31" fmla="*/ 740569 h 1133475"/>
              <a:gd name="connsiteX32" fmla="*/ 497682 w 2486026"/>
              <a:gd name="connsiteY32" fmla="*/ 745331 h 1133475"/>
              <a:gd name="connsiteX33" fmla="*/ 516732 w 2486026"/>
              <a:gd name="connsiteY33" fmla="*/ 704850 h 1133475"/>
              <a:gd name="connsiteX34" fmla="*/ 526257 w 2486026"/>
              <a:gd name="connsiteY34" fmla="*/ 681037 h 1133475"/>
              <a:gd name="connsiteX35" fmla="*/ 571500 w 2486026"/>
              <a:gd name="connsiteY35" fmla="*/ 711994 h 1133475"/>
              <a:gd name="connsiteX36" fmla="*/ 592932 w 2486026"/>
              <a:gd name="connsiteY36" fmla="*/ 807244 h 1133475"/>
              <a:gd name="connsiteX37" fmla="*/ 611982 w 2486026"/>
              <a:gd name="connsiteY37" fmla="*/ 833437 h 1133475"/>
              <a:gd name="connsiteX38" fmla="*/ 671513 w 2486026"/>
              <a:gd name="connsiteY38" fmla="*/ 828675 h 1133475"/>
              <a:gd name="connsiteX39" fmla="*/ 704850 w 2486026"/>
              <a:gd name="connsiteY39" fmla="*/ 878681 h 1133475"/>
              <a:gd name="connsiteX40" fmla="*/ 711994 w 2486026"/>
              <a:gd name="connsiteY40" fmla="*/ 945356 h 1133475"/>
              <a:gd name="connsiteX41" fmla="*/ 731044 w 2486026"/>
              <a:gd name="connsiteY41" fmla="*/ 990600 h 1133475"/>
              <a:gd name="connsiteX42" fmla="*/ 759619 w 2486026"/>
              <a:gd name="connsiteY42" fmla="*/ 983456 h 1133475"/>
              <a:gd name="connsiteX43" fmla="*/ 790575 w 2486026"/>
              <a:gd name="connsiteY43" fmla="*/ 940594 h 1133475"/>
              <a:gd name="connsiteX44" fmla="*/ 857250 w 2486026"/>
              <a:gd name="connsiteY44" fmla="*/ 933450 h 1133475"/>
              <a:gd name="connsiteX45" fmla="*/ 914400 w 2486026"/>
              <a:gd name="connsiteY45" fmla="*/ 923925 h 1133475"/>
              <a:gd name="connsiteX46" fmla="*/ 981075 w 2486026"/>
              <a:gd name="connsiteY46" fmla="*/ 866775 h 1133475"/>
              <a:gd name="connsiteX47" fmla="*/ 1035844 w 2486026"/>
              <a:gd name="connsiteY47" fmla="*/ 854869 h 1133475"/>
              <a:gd name="connsiteX48" fmla="*/ 1083469 w 2486026"/>
              <a:gd name="connsiteY48" fmla="*/ 888206 h 1133475"/>
              <a:gd name="connsiteX49" fmla="*/ 1140619 w 2486026"/>
              <a:gd name="connsiteY49" fmla="*/ 859631 h 1133475"/>
              <a:gd name="connsiteX50" fmla="*/ 1173957 w 2486026"/>
              <a:gd name="connsiteY50" fmla="*/ 850106 h 1133475"/>
              <a:gd name="connsiteX51" fmla="*/ 1243013 w 2486026"/>
              <a:gd name="connsiteY51" fmla="*/ 850106 h 1133475"/>
              <a:gd name="connsiteX52" fmla="*/ 1295400 w 2486026"/>
              <a:gd name="connsiteY52" fmla="*/ 850106 h 1133475"/>
              <a:gd name="connsiteX53" fmla="*/ 1338263 w 2486026"/>
              <a:gd name="connsiteY53" fmla="*/ 864394 h 1133475"/>
              <a:gd name="connsiteX54" fmla="*/ 1333501 w 2486026"/>
              <a:gd name="connsiteY54" fmla="*/ 942974 h 1133475"/>
              <a:gd name="connsiteX55" fmla="*/ 1376363 w 2486026"/>
              <a:gd name="connsiteY55" fmla="*/ 954881 h 1133475"/>
              <a:gd name="connsiteX56" fmla="*/ 1440657 w 2486026"/>
              <a:gd name="connsiteY56" fmla="*/ 969169 h 1133475"/>
              <a:gd name="connsiteX57" fmla="*/ 1476375 w 2486026"/>
              <a:gd name="connsiteY57" fmla="*/ 1007269 h 1133475"/>
              <a:gd name="connsiteX58" fmla="*/ 1483519 w 2486026"/>
              <a:gd name="connsiteY58" fmla="*/ 1050131 h 1133475"/>
              <a:gd name="connsiteX59" fmla="*/ 1566862 w 2486026"/>
              <a:gd name="connsiteY59" fmla="*/ 1088230 h 1133475"/>
              <a:gd name="connsiteX60" fmla="*/ 1621632 w 2486026"/>
              <a:gd name="connsiteY60" fmla="*/ 1066800 h 1133475"/>
              <a:gd name="connsiteX61" fmla="*/ 1645444 w 2486026"/>
              <a:gd name="connsiteY61" fmla="*/ 1028700 h 1133475"/>
              <a:gd name="connsiteX62" fmla="*/ 1700212 w 2486026"/>
              <a:gd name="connsiteY62" fmla="*/ 1009650 h 1133475"/>
              <a:gd name="connsiteX63" fmla="*/ 1764507 w 2486026"/>
              <a:gd name="connsiteY63" fmla="*/ 1028700 h 1133475"/>
              <a:gd name="connsiteX64" fmla="*/ 1793082 w 2486026"/>
              <a:gd name="connsiteY64" fmla="*/ 1092994 h 1133475"/>
              <a:gd name="connsiteX65" fmla="*/ 1835944 w 2486026"/>
              <a:gd name="connsiteY65" fmla="*/ 1100137 h 1133475"/>
              <a:gd name="connsiteX66" fmla="*/ 1897857 w 2486026"/>
              <a:gd name="connsiteY66" fmla="*/ 1040606 h 1133475"/>
              <a:gd name="connsiteX67" fmla="*/ 1935957 w 2486026"/>
              <a:gd name="connsiteY67" fmla="*/ 1057275 h 1133475"/>
              <a:gd name="connsiteX68" fmla="*/ 1924051 w 2486026"/>
              <a:gd name="connsiteY68" fmla="*/ 1104900 h 1133475"/>
              <a:gd name="connsiteX69" fmla="*/ 1969294 w 2486026"/>
              <a:gd name="connsiteY69" fmla="*/ 1133475 h 1133475"/>
              <a:gd name="connsiteX70" fmla="*/ 2021682 w 2486026"/>
              <a:gd name="connsiteY70" fmla="*/ 1123950 h 1133475"/>
              <a:gd name="connsiteX71" fmla="*/ 2076450 w 2486026"/>
              <a:gd name="connsiteY71" fmla="*/ 1081087 h 1133475"/>
              <a:gd name="connsiteX72" fmla="*/ 2071688 w 2486026"/>
              <a:gd name="connsiteY72" fmla="*/ 1040606 h 1133475"/>
              <a:gd name="connsiteX73" fmla="*/ 2128838 w 2486026"/>
              <a:gd name="connsiteY73" fmla="*/ 1045369 h 1133475"/>
              <a:gd name="connsiteX74" fmla="*/ 2178844 w 2486026"/>
              <a:gd name="connsiteY74" fmla="*/ 1076325 h 1133475"/>
              <a:gd name="connsiteX75" fmla="*/ 2250282 w 2486026"/>
              <a:gd name="connsiteY75" fmla="*/ 1090612 h 1133475"/>
              <a:gd name="connsiteX76" fmla="*/ 2331244 w 2486026"/>
              <a:gd name="connsiteY76" fmla="*/ 1045369 h 1133475"/>
              <a:gd name="connsiteX77" fmla="*/ 2486026 w 2486026"/>
              <a:gd name="connsiteY77" fmla="*/ 688181 h 1133475"/>
              <a:gd name="connsiteX0" fmla="*/ 71438 w 2486026"/>
              <a:gd name="connsiteY0" fmla="*/ 0 h 1133475"/>
              <a:gd name="connsiteX1" fmla="*/ 80963 w 2486026"/>
              <a:gd name="connsiteY1" fmla="*/ 80962 h 1133475"/>
              <a:gd name="connsiteX2" fmla="*/ 42863 w 2486026"/>
              <a:gd name="connsiteY2" fmla="*/ 161925 h 1133475"/>
              <a:gd name="connsiteX3" fmla="*/ 0 w 2486026"/>
              <a:gd name="connsiteY3" fmla="*/ 233362 h 1133475"/>
              <a:gd name="connsiteX4" fmla="*/ 2382 w 2486026"/>
              <a:gd name="connsiteY4" fmla="*/ 273844 h 1133475"/>
              <a:gd name="connsiteX5" fmla="*/ 28575 w 2486026"/>
              <a:gd name="connsiteY5" fmla="*/ 278606 h 1133475"/>
              <a:gd name="connsiteX6" fmla="*/ 88107 w 2486026"/>
              <a:gd name="connsiteY6" fmla="*/ 261937 h 1133475"/>
              <a:gd name="connsiteX7" fmla="*/ 126207 w 2486026"/>
              <a:gd name="connsiteY7" fmla="*/ 266700 h 1133475"/>
              <a:gd name="connsiteX8" fmla="*/ 173832 w 2486026"/>
              <a:gd name="connsiteY8" fmla="*/ 290512 h 1133475"/>
              <a:gd name="connsiteX9" fmla="*/ 152400 w 2486026"/>
              <a:gd name="connsiteY9" fmla="*/ 328612 h 1133475"/>
              <a:gd name="connsiteX10" fmla="*/ 71438 w 2486026"/>
              <a:gd name="connsiteY10" fmla="*/ 316706 h 1133475"/>
              <a:gd name="connsiteX11" fmla="*/ 35719 w 2486026"/>
              <a:gd name="connsiteY11" fmla="*/ 330994 h 1133475"/>
              <a:gd name="connsiteX12" fmla="*/ 19050 w 2486026"/>
              <a:gd name="connsiteY12" fmla="*/ 364331 h 1133475"/>
              <a:gd name="connsiteX13" fmla="*/ 40482 w 2486026"/>
              <a:gd name="connsiteY13" fmla="*/ 395287 h 1133475"/>
              <a:gd name="connsiteX14" fmla="*/ 126206 w 2486026"/>
              <a:gd name="connsiteY14" fmla="*/ 402431 h 1133475"/>
              <a:gd name="connsiteX15" fmla="*/ 190501 w 2486026"/>
              <a:gd name="connsiteY15" fmla="*/ 404812 h 1133475"/>
              <a:gd name="connsiteX16" fmla="*/ 230982 w 2486026"/>
              <a:gd name="connsiteY16" fmla="*/ 445294 h 1133475"/>
              <a:gd name="connsiteX17" fmla="*/ 216694 w 2486026"/>
              <a:gd name="connsiteY17" fmla="*/ 473869 h 1133475"/>
              <a:gd name="connsiteX18" fmla="*/ 169069 w 2486026"/>
              <a:gd name="connsiteY18" fmla="*/ 504825 h 1133475"/>
              <a:gd name="connsiteX19" fmla="*/ 135732 w 2486026"/>
              <a:gd name="connsiteY19" fmla="*/ 557212 h 1133475"/>
              <a:gd name="connsiteX20" fmla="*/ 152400 w 2486026"/>
              <a:gd name="connsiteY20" fmla="*/ 597694 h 1133475"/>
              <a:gd name="connsiteX21" fmla="*/ 173832 w 2486026"/>
              <a:gd name="connsiteY21" fmla="*/ 600075 h 1133475"/>
              <a:gd name="connsiteX22" fmla="*/ 200025 w 2486026"/>
              <a:gd name="connsiteY22" fmla="*/ 583406 h 1133475"/>
              <a:gd name="connsiteX23" fmla="*/ 257175 w 2486026"/>
              <a:gd name="connsiteY23" fmla="*/ 542925 h 1133475"/>
              <a:gd name="connsiteX24" fmla="*/ 283369 w 2486026"/>
              <a:gd name="connsiteY24" fmla="*/ 531019 h 1133475"/>
              <a:gd name="connsiteX25" fmla="*/ 328613 w 2486026"/>
              <a:gd name="connsiteY25" fmla="*/ 533400 h 1133475"/>
              <a:gd name="connsiteX26" fmla="*/ 404813 w 2486026"/>
              <a:gd name="connsiteY26" fmla="*/ 597694 h 1133475"/>
              <a:gd name="connsiteX27" fmla="*/ 416719 w 2486026"/>
              <a:gd name="connsiteY27" fmla="*/ 671512 h 1133475"/>
              <a:gd name="connsiteX28" fmla="*/ 369094 w 2486026"/>
              <a:gd name="connsiteY28" fmla="*/ 700087 h 1133475"/>
              <a:gd name="connsiteX29" fmla="*/ 373857 w 2486026"/>
              <a:gd name="connsiteY29" fmla="*/ 728662 h 1133475"/>
              <a:gd name="connsiteX30" fmla="*/ 404813 w 2486026"/>
              <a:gd name="connsiteY30" fmla="*/ 728662 h 1133475"/>
              <a:gd name="connsiteX31" fmla="*/ 466725 w 2486026"/>
              <a:gd name="connsiteY31" fmla="*/ 740569 h 1133475"/>
              <a:gd name="connsiteX32" fmla="*/ 497682 w 2486026"/>
              <a:gd name="connsiteY32" fmla="*/ 745331 h 1133475"/>
              <a:gd name="connsiteX33" fmla="*/ 516732 w 2486026"/>
              <a:gd name="connsiteY33" fmla="*/ 704850 h 1133475"/>
              <a:gd name="connsiteX34" fmla="*/ 526257 w 2486026"/>
              <a:gd name="connsiteY34" fmla="*/ 681037 h 1133475"/>
              <a:gd name="connsiteX35" fmla="*/ 571500 w 2486026"/>
              <a:gd name="connsiteY35" fmla="*/ 711994 h 1133475"/>
              <a:gd name="connsiteX36" fmla="*/ 592932 w 2486026"/>
              <a:gd name="connsiteY36" fmla="*/ 807244 h 1133475"/>
              <a:gd name="connsiteX37" fmla="*/ 611982 w 2486026"/>
              <a:gd name="connsiteY37" fmla="*/ 833437 h 1133475"/>
              <a:gd name="connsiteX38" fmla="*/ 671513 w 2486026"/>
              <a:gd name="connsiteY38" fmla="*/ 828675 h 1133475"/>
              <a:gd name="connsiteX39" fmla="*/ 704850 w 2486026"/>
              <a:gd name="connsiteY39" fmla="*/ 878681 h 1133475"/>
              <a:gd name="connsiteX40" fmla="*/ 711994 w 2486026"/>
              <a:gd name="connsiteY40" fmla="*/ 945356 h 1133475"/>
              <a:gd name="connsiteX41" fmla="*/ 731044 w 2486026"/>
              <a:gd name="connsiteY41" fmla="*/ 990600 h 1133475"/>
              <a:gd name="connsiteX42" fmla="*/ 759619 w 2486026"/>
              <a:gd name="connsiteY42" fmla="*/ 983456 h 1133475"/>
              <a:gd name="connsiteX43" fmla="*/ 790575 w 2486026"/>
              <a:gd name="connsiteY43" fmla="*/ 940594 h 1133475"/>
              <a:gd name="connsiteX44" fmla="*/ 857250 w 2486026"/>
              <a:gd name="connsiteY44" fmla="*/ 933450 h 1133475"/>
              <a:gd name="connsiteX45" fmla="*/ 914400 w 2486026"/>
              <a:gd name="connsiteY45" fmla="*/ 923925 h 1133475"/>
              <a:gd name="connsiteX46" fmla="*/ 981075 w 2486026"/>
              <a:gd name="connsiteY46" fmla="*/ 866775 h 1133475"/>
              <a:gd name="connsiteX47" fmla="*/ 1035844 w 2486026"/>
              <a:gd name="connsiteY47" fmla="*/ 854869 h 1133475"/>
              <a:gd name="connsiteX48" fmla="*/ 1083469 w 2486026"/>
              <a:gd name="connsiteY48" fmla="*/ 888206 h 1133475"/>
              <a:gd name="connsiteX49" fmla="*/ 1140619 w 2486026"/>
              <a:gd name="connsiteY49" fmla="*/ 859631 h 1133475"/>
              <a:gd name="connsiteX50" fmla="*/ 1173957 w 2486026"/>
              <a:gd name="connsiteY50" fmla="*/ 850106 h 1133475"/>
              <a:gd name="connsiteX51" fmla="*/ 1243013 w 2486026"/>
              <a:gd name="connsiteY51" fmla="*/ 850106 h 1133475"/>
              <a:gd name="connsiteX52" fmla="*/ 1295400 w 2486026"/>
              <a:gd name="connsiteY52" fmla="*/ 850106 h 1133475"/>
              <a:gd name="connsiteX53" fmla="*/ 1338263 w 2486026"/>
              <a:gd name="connsiteY53" fmla="*/ 864394 h 1133475"/>
              <a:gd name="connsiteX54" fmla="*/ 1333501 w 2486026"/>
              <a:gd name="connsiteY54" fmla="*/ 942974 h 1133475"/>
              <a:gd name="connsiteX55" fmla="*/ 1376363 w 2486026"/>
              <a:gd name="connsiteY55" fmla="*/ 954881 h 1133475"/>
              <a:gd name="connsiteX56" fmla="*/ 1440657 w 2486026"/>
              <a:gd name="connsiteY56" fmla="*/ 969169 h 1133475"/>
              <a:gd name="connsiteX57" fmla="*/ 1476375 w 2486026"/>
              <a:gd name="connsiteY57" fmla="*/ 1007269 h 1133475"/>
              <a:gd name="connsiteX58" fmla="*/ 1483519 w 2486026"/>
              <a:gd name="connsiteY58" fmla="*/ 1050131 h 1133475"/>
              <a:gd name="connsiteX59" fmla="*/ 1566862 w 2486026"/>
              <a:gd name="connsiteY59" fmla="*/ 1088230 h 1133475"/>
              <a:gd name="connsiteX60" fmla="*/ 1621632 w 2486026"/>
              <a:gd name="connsiteY60" fmla="*/ 1066800 h 1133475"/>
              <a:gd name="connsiteX61" fmla="*/ 1645444 w 2486026"/>
              <a:gd name="connsiteY61" fmla="*/ 1028700 h 1133475"/>
              <a:gd name="connsiteX62" fmla="*/ 1700212 w 2486026"/>
              <a:gd name="connsiteY62" fmla="*/ 1009650 h 1133475"/>
              <a:gd name="connsiteX63" fmla="*/ 1764507 w 2486026"/>
              <a:gd name="connsiteY63" fmla="*/ 1028700 h 1133475"/>
              <a:gd name="connsiteX64" fmla="*/ 1793082 w 2486026"/>
              <a:gd name="connsiteY64" fmla="*/ 1092994 h 1133475"/>
              <a:gd name="connsiteX65" fmla="*/ 1835944 w 2486026"/>
              <a:gd name="connsiteY65" fmla="*/ 1100137 h 1133475"/>
              <a:gd name="connsiteX66" fmla="*/ 1897857 w 2486026"/>
              <a:gd name="connsiteY66" fmla="*/ 1040606 h 1133475"/>
              <a:gd name="connsiteX67" fmla="*/ 1935957 w 2486026"/>
              <a:gd name="connsiteY67" fmla="*/ 1057275 h 1133475"/>
              <a:gd name="connsiteX68" fmla="*/ 1924051 w 2486026"/>
              <a:gd name="connsiteY68" fmla="*/ 1104900 h 1133475"/>
              <a:gd name="connsiteX69" fmla="*/ 1969294 w 2486026"/>
              <a:gd name="connsiteY69" fmla="*/ 1133475 h 1133475"/>
              <a:gd name="connsiteX70" fmla="*/ 2021682 w 2486026"/>
              <a:gd name="connsiteY70" fmla="*/ 1123950 h 1133475"/>
              <a:gd name="connsiteX71" fmla="*/ 2076450 w 2486026"/>
              <a:gd name="connsiteY71" fmla="*/ 1081087 h 1133475"/>
              <a:gd name="connsiteX72" fmla="*/ 2071688 w 2486026"/>
              <a:gd name="connsiteY72" fmla="*/ 1040606 h 1133475"/>
              <a:gd name="connsiteX73" fmla="*/ 2128838 w 2486026"/>
              <a:gd name="connsiteY73" fmla="*/ 1045369 h 1133475"/>
              <a:gd name="connsiteX74" fmla="*/ 2178844 w 2486026"/>
              <a:gd name="connsiteY74" fmla="*/ 1076325 h 1133475"/>
              <a:gd name="connsiteX75" fmla="*/ 2250282 w 2486026"/>
              <a:gd name="connsiteY75" fmla="*/ 1090612 h 1133475"/>
              <a:gd name="connsiteX76" fmla="*/ 2331244 w 2486026"/>
              <a:gd name="connsiteY76" fmla="*/ 1045369 h 1133475"/>
              <a:gd name="connsiteX77" fmla="*/ 2440781 w 2486026"/>
              <a:gd name="connsiteY77" fmla="*/ 773906 h 1133475"/>
              <a:gd name="connsiteX78" fmla="*/ 2486026 w 2486026"/>
              <a:gd name="connsiteY78" fmla="*/ 688181 h 1133475"/>
              <a:gd name="connsiteX0" fmla="*/ 71438 w 2486026"/>
              <a:gd name="connsiteY0" fmla="*/ 0 h 1133475"/>
              <a:gd name="connsiteX1" fmla="*/ 80963 w 2486026"/>
              <a:gd name="connsiteY1" fmla="*/ 80962 h 1133475"/>
              <a:gd name="connsiteX2" fmla="*/ 42863 w 2486026"/>
              <a:gd name="connsiteY2" fmla="*/ 161925 h 1133475"/>
              <a:gd name="connsiteX3" fmla="*/ 0 w 2486026"/>
              <a:gd name="connsiteY3" fmla="*/ 233362 h 1133475"/>
              <a:gd name="connsiteX4" fmla="*/ 2382 w 2486026"/>
              <a:gd name="connsiteY4" fmla="*/ 273844 h 1133475"/>
              <a:gd name="connsiteX5" fmla="*/ 28575 w 2486026"/>
              <a:gd name="connsiteY5" fmla="*/ 278606 h 1133475"/>
              <a:gd name="connsiteX6" fmla="*/ 88107 w 2486026"/>
              <a:gd name="connsiteY6" fmla="*/ 261937 h 1133475"/>
              <a:gd name="connsiteX7" fmla="*/ 126207 w 2486026"/>
              <a:gd name="connsiteY7" fmla="*/ 266700 h 1133475"/>
              <a:gd name="connsiteX8" fmla="*/ 173832 w 2486026"/>
              <a:gd name="connsiteY8" fmla="*/ 290512 h 1133475"/>
              <a:gd name="connsiteX9" fmla="*/ 152400 w 2486026"/>
              <a:gd name="connsiteY9" fmla="*/ 328612 h 1133475"/>
              <a:gd name="connsiteX10" fmla="*/ 71438 w 2486026"/>
              <a:gd name="connsiteY10" fmla="*/ 316706 h 1133475"/>
              <a:gd name="connsiteX11" fmla="*/ 35719 w 2486026"/>
              <a:gd name="connsiteY11" fmla="*/ 330994 h 1133475"/>
              <a:gd name="connsiteX12" fmla="*/ 19050 w 2486026"/>
              <a:gd name="connsiteY12" fmla="*/ 364331 h 1133475"/>
              <a:gd name="connsiteX13" fmla="*/ 40482 w 2486026"/>
              <a:gd name="connsiteY13" fmla="*/ 395287 h 1133475"/>
              <a:gd name="connsiteX14" fmla="*/ 126206 w 2486026"/>
              <a:gd name="connsiteY14" fmla="*/ 402431 h 1133475"/>
              <a:gd name="connsiteX15" fmla="*/ 190501 w 2486026"/>
              <a:gd name="connsiteY15" fmla="*/ 404812 h 1133475"/>
              <a:gd name="connsiteX16" fmla="*/ 230982 w 2486026"/>
              <a:gd name="connsiteY16" fmla="*/ 445294 h 1133475"/>
              <a:gd name="connsiteX17" fmla="*/ 216694 w 2486026"/>
              <a:gd name="connsiteY17" fmla="*/ 473869 h 1133475"/>
              <a:gd name="connsiteX18" fmla="*/ 169069 w 2486026"/>
              <a:gd name="connsiteY18" fmla="*/ 504825 h 1133475"/>
              <a:gd name="connsiteX19" fmla="*/ 135732 w 2486026"/>
              <a:gd name="connsiteY19" fmla="*/ 557212 h 1133475"/>
              <a:gd name="connsiteX20" fmla="*/ 152400 w 2486026"/>
              <a:gd name="connsiteY20" fmla="*/ 597694 h 1133475"/>
              <a:gd name="connsiteX21" fmla="*/ 173832 w 2486026"/>
              <a:gd name="connsiteY21" fmla="*/ 600075 h 1133475"/>
              <a:gd name="connsiteX22" fmla="*/ 200025 w 2486026"/>
              <a:gd name="connsiteY22" fmla="*/ 583406 h 1133475"/>
              <a:gd name="connsiteX23" fmla="*/ 257175 w 2486026"/>
              <a:gd name="connsiteY23" fmla="*/ 542925 h 1133475"/>
              <a:gd name="connsiteX24" fmla="*/ 283369 w 2486026"/>
              <a:gd name="connsiteY24" fmla="*/ 531019 h 1133475"/>
              <a:gd name="connsiteX25" fmla="*/ 328613 w 2486026"/>
              <a:gd name="connsiteY25" fmla="*/ 533400 h 1133475"/>
              <a:gd name="connsiteX26" fmla="*/ 404813 w 2486026"/>
              <a:gd name="connsiteY26" fmla="*/ 597694 h 1133475"/>
              <a:gd name="connsiteX27" fmla="*/ 416719 w 2486026"/>
              <a:gd name="connsiteY27" fmla="*/ 671512 h 1133475"/>
              <a:gd name="connsiteX28" fmla="*/ 369094 w 2486026"/>
              <a:gd name="connsiteY28" fmla="*/ 700087 h 1133475"/>
              <a:gd name="connsiteX29" fmla="*/ 373857 w 2486026"/>
              <a:gd name="connsiteY29" fmla="*/ 728662 h 1133475"/>
              <a:gd name="connsiteX30" fmla="*/ 404813 w 2486026"/>
              <a:gd name="connsiteY30" fmla="*/ 728662 h 1133475"/>
              <a:gd name="connsiteX31" fmla="*/ 466725 w 2486026"/>
              <a:gd name="connsiteY31" fmla="*/ 740569 h 1133475"/>
              <a:gd name="connsiteX32" fmla="*/ 497682 w 2486026"/>
              <a:gd name="connsiteY32" fmla="*/ 745331 h 1133475"/>
              <a:gd name="connsiteX33" fmla="*/ 516732 w 2486026"/>
              <a:gd name="connsiteY33" fmla="*/ 704850 h 1133475"/>
              <a:gd name="connsiteX34" fmla="*/ 526257 w 2486026"/>
              <a:gd name="connsiteY34" fmla="*/ 681037 h 1133475"/>
              <a:gd name="connsiteX35" fmla="*/ 571500 w 2486026"/>
              <a:gd name="connsiteY35" fmla="*/ 711994 h 1133475"/>
              <a:gd name="connsiteX36" fmla="*/ 592932 w 2486026"/>
              <a:gd name="connsiteY36" fmla="*/ 807244 h 1133475"/>
              <a:gd name="connsiteX37" fmla="*/ 611982 w 2486026"/>
              <a:gd name="connsiteY37" fmla="*/ 833437 h 1133475"/>
              <a:gd name="connsiteX38" fmla="*/ 671513 w 2486026"/>
              <a:gd name="connsiteY38" fmla="*/ 828675 h 1133475"/>
              <a:gd name="connsiteX39" fmla="*/ 704850 w 2486026"/>
              <a:gd name="connsiteY39" fmla="*/ 878681 h 1133475"/>
              <a:gd name="connsiteX40" fmla="*/ 711994 w 2486026"/>
              <a:gd name="connsiteY40" fmla="*/ 945356 h 1133475"/>
              <a:gd name="connsiteX41" fmla="*/ 731044 w 2486026"/>
              <a:gd name="connsiteY41" fmla="*/ 990600 h 1133475"/>
              <a:gd name="connsiteX42" fmla="*/ 759619 w 2486026"/>
              <a:gd name="connsiteY42" fmla="*/ 983456 h 1133475"/>
              <a:gd name="connsiteX43" fmla="*/ 790575 w 2486026"/>
              <a:gd name="connsiteY43" fmla="*/ 940594 h 1133475"/>
              <a:gd name="connsiteX44" fmla="*/ 857250 w 2486026"/>
              <a:gd name="connsiteY44" fmla="*/ 933450 h 1133475"/>
              <a:gd name="connsiteX45" fmla="*/ 914400 w 2486026"/>
              <a:gd name="connsiteY45" fmla="*/ 923925 h 1133475"/>
              <a:gd name="connsiteX46" fmla="*/ 981075 w 2486026"/>
              <a:gd name="connsiteY46" fmla="*/ 866775 h 1133475"/>
              <a:gd name="connsiteX47" fmla="*/ 1035844 w 2486026"/>
              <a:gd name="connsiteY47" fmla="*/ 854869 h 1133475"/>
              <a:gd name="connsiteX48" fmla="*/ 1083469 w 2486026"/>
              <a:gd name="connsiteY48" fmla="*/ 888206 h 1133475"/>
              <a:gd name="connsiteX49" fmla="*/ 1140619 w 2486026"/>
              <a:gd name="connsiteY49" fmla="*/ 859631 h 1133475"/>
              <a:gd name="connsiteX50" fmla="*/ 1173957 w 2486026"/>
              <a:gd name="connsiteY50" fmla="*/ 850106 h 1133475"/>
              <a:gd name="connsiteX51" fmla="*/ 1243013 w 2486026"/>
              <a:gd name="connsiteY51" fmla="*/ 850106 h 1133475"/>
              <a:gd name="connsiteX52" fmla="*/ 1295400 w 2486026"/>
              <a:gd name="connsiteY52" fmla="*/ 850106 h 1133475"/>
              <a:gd name="connsiteX53" fmla="*/ 1338263 w 2486026"/>
              <a:gd name="connsiteY53" fmla="*/ 864394 h 1133475"/>
              <a:gd name="connsiteX54" fmla="*/ 1333501 w 2486026"/>
              <a:gd name="connsiteY54" fmla="*/ 942974 h 1133475"/>
              <a:gd name="connsiteX55" fmla="*/ 1376363 w 2486026"/>
              <a:gd name="connsiteY55" fmla="*/ 954881 h 1133475"/>
              <a:gd name="connsiteX56" fmla="*/ 1440657 w 2486026"/>
              <a:gd name="connsiteY56" fmla="*/ 969169 h 1133475"/>
              <a:gd name="connsiteX57" fmla="*/ 1476375 w 2486026"/>
              <a:gd name="connsiteY57" fmla="*/ 1007269 h 1133475"/>
              <a:gd name="connsiteX58" fmla="*/ 1483519 w 2486026"/>
              <a:gd name="connsiteY58" fmla="*/ 1050131 h 1133475"/>
              <a:gd name="connsiteX59" fmla="*/ 1566862 w 2486026"/>
              <a:gd name="connsiteY59" fmla="*/ 1088230 h 1133475"/>
              <a:gd name="connsiteX60" fmla="*/ 1621632 w 2486026"/>
              <a:gd name="connsiteY60" fmla="*/ 1066800 h 1133475"/>
              <a:gd name="connsiteX61" fmla="*/ 1645444 w 2486026"/>
              <a:gd name="connsiteY61" fmla="*/ 1028700 h 1133475"/>
              <a:gd name="connsiteX62" fmla="*/ 1700212 w 2486026"/>
              <a:gd name="connsiteY62" fmla="*/ 1009650 h 1133475"/>
              <a:gd name="connsiteX63" fmla="*/ 1764507 w 2486026"/>
              <a:gd name="connsiteY63" fmla="*/ 1028700 h 1133475"/>
              <a:gd name="connsiteX64" fmla="*/ 1793082 w 2486026"/>
              <a:gd name="connsiteY64" fmla="*/ 1092994 h 1133475"/>
              <a:gd name="connsiteX65" fmla="*/ 1835944 w 2486026"/>
              <a:gd name="connsiteY65" fmla="*/ 1100137 h 1133475"/>
              <a:gd name="connsiteX66" fmla="*/ 1897857 w 2486026"/>
              <a:gd name="connsiteY66" fmla="*/ 1040606 h 1133475"/>
              <a:gd name="connsiteX67" fmla="*/ 1935957 w 2486026"/>
              <a:gd name="connsiteY67" fmla="*/ 1057275 h 1133475"/>
              <a:gd name="connsiteX68" fmla="*/ 1924051 w 2486026"/>
              <a:gd name="connsiteY68" fmla="*/ 1104900 h 1133475"/>
              <a:gd name="connsiteX69" fmla="*/ 1969294 w 2486026"/>
              <a:gd name="connsiteY69" fmla="*/ 1133475 h 1133475"/>
              <a:gd name="connsiteX70" fmla="*/ 2021682 w 2486026"/>
              <a:gd name="connsiteY70" fmla="*/ 1123950 h 1133475"/>
              <a:gd name="connsiteX71" fmla="*/ 2076450 w 2486026"/>
              <a:gd name="connsiteY71" fmla="*/ 1081087 h 1133475"/>
              <a:gd name="connsiteX72" fmla="*/ 2071688 w 2486026"/>
              <a:gd name="connsiteY72" fmla="*/ 1040606 h 1133475"/>
              <a:gd name="connsiteX73" fmla="*/ 2128838 w 2486026"/>
              <a:gd name="connsiteY73" fmla="*/ 1045369 h 1133475"/>
              <a:gd name="connsiteX74" fmla="*/ 2178844 w 2486026"/>
              <a:gd name="connsiteY74" fmla="*/ 1076325 h 1133475"/>
              <a:gd name="connsiteX75" fmla="*/ 2250282 w 2486026"/>
              <a:gd name="connsiteY75" fmla="*/ 1090612 h 1133475"/>
              <a:gd name="connsiteX76" fmla="*/ 2331244 w 2486026"/>
              <a:gd name="connsiteY76" fmla="*/ 1045369 h 1133475"/>
              <a:gd name="connsiteX77" fmla="*/ 2409824 w 2486026"/>
              <a:gd name="connsiteY77" fmla="*/ 892969 h 1133475"/>
              <a:gd name="connsiteX78" fmla="*/ 2440781 w 2486026"/>
              <a:gd name="connsiteY78" fmla="*/ 773906 h 1133475"/>
              <a:gd name="connsiteX79" fmla="*/ 2486026 w 2486026"/>
              <a:gd name="connsiteY79" fmla="*/ 688181 h 1133475"/>
              <a:gd name="connsiteX0" fmla="*/ 71438 w 2440781"/>
              <a:gd name="connsiteY0" fmla="*/ 0 h 1133475"/>
              <a:gd name="connsiteX1" fmla="*/ 80963 w 2440781"/>
              <a:gd name="connsiteY1" fmla="*/ 80962 h 1133475"/>
              <a:gd name="connsiteX2" fmla="*/ 42863 w 2440781"/>
              <a:gd name="connsiteY2" fmla="*/ 161925 h 1133475"/>
              <a:gd name="connsiteX3" fmla="*/ 0 w 2440781"/>
              <a:gd name="connsiteY3" fmla="*/ 233362 h 1133475"/>
              <a:gd name="connsiteX4" fmla="*/ 2382 w 2440781"/>
              <a:gd name="connsiteY4" fmla="*/ 273844 h 1133475"/>
              <a:gd name="connsiteX5" fmla="*/ 28575 w 2440781"/>
              <a:gd name="connsiteY5" fmla="*/ 278606 h 1133475"/>
              <a:gd name="connsiteX6" fmla="*/ 88107 w 2440781"/>
              <a:gd name="connsiteY6" fmla="*/ 261937 h 1133475"/>
              <a:gd name="connsiteX7" fmla="*/ 126207 w 2440781"/>
              <a:gd name="connsiteY7" fmla="*/ 266700 h 1133475"/>
              <a:gd name="connsiteX8" fmla="*/ 173832 w 2440781"/>
              <a:gd name="connsiteY8" fmla="*/ 290512 h 1133475"/>
              <a:gd name="connsiteX9" fmla="*/ 152400 w 2440781"/>
              <a:gd name="connsiteY9" fmla="*/ 328612 h 1133475"/>
              <a:gd name="connsiteX10" fmla="*/ 71438 w 2440781"/>
              <a:gd name="connsiteY10" fmla="*/ 316706 h 1133475"/>
              <a:gd name="connsiteX11" fmla="*/ 35719 w 2440781"/>
              <a:gd name="connsiteY11" fmla="*/ 330994 h 1133475"/>
              <a:gd name="connsiteX12" fmla="*/ 19050 w 2440781"/>
              <a:gd name="connsiteY12" fmla="*/ 364331 h 1133475"/>
              <a:gd name="connsiteX13" fmla="*/ 40482 w 2440781"/>
              <a:gd name="connsiteY13" fmla="*/ 395287 h 1133475"/>
              <a:gd name="connsiteX14" fmla="*/ 126206 w 2440781"/>
              <a:gd name="connsiteY14" fmla="*/ 402431 h 1133475"/>
              <a:gd name="connsiteX15" fmla="*/ 190501 w 2440781"/>
              <a:gd name="connsiteY15" fmla="*/ 404812 h 1133475"/>
              <a:gd name="connsiteX16" fmla="*/ 230982 w 2440781"/>
              <a:gd name="connsiteY16" fmla="*/ 445294 h 1133475"/>
              <a:gd name="connsiteX17" fmla="*/ 216694 w 2440781"/>
              <a:gd name="connsiteY17" fmla="*/ 473869 h 1133475"/>
              <a:gd name="connsiteX18" fmla="*/ 169069 w 2440781"/>
              <a:gd name="connsiteY18" fmla="*/ 504825 h 1133475"/>
              <a:gd name="connsiteX19" fmla="*/ 135732 w 2440781"/>
              <a:gd name="connsiteY19" fmla="*/ 557212 h 1133475"/>
              <a:gd name="connsiteX20" fmla="*/ 152400 w 2440781"/>
              <a:gd name="connsiteY20" fmla="*/ 597694 h 1133475"/>
              <a:gd name="connsiteX21" fmla="*/ 173832 w 2440781"/>
              <a:gd name="connsiteY21" fmla="*/ 600075 h 1133475"/>
              <a:gd name="connsiteX22" fmla="*/ 200025 w 2440781"/>
              <a:gd name="connsiteY22" fmla="*/ 583406 h 1133475"/>
              <a:gd name="connsiteX23" fmla="*/ 257175 w 2440781"/>
              <a:gd name="connsiteY23" fmla="*/ 542925 h 1133475"/>
              <a:gd name="connsiteX24" fmla="*/ 283369 w 2440781"/>
              <a:gd name="connsiteY24" fmla="*/ 531019 h 1133475"/>
              <a:gd name="connsiteX25" fmla="*/ 328613 w 2440781"/>
              <a:gd name="connsiteY25" fmla="*/ 533400 h 1133475"/>
              <a:gd name="connsiteX26" fmla="*/ 404813 w 2440781"/>
              <a:gd name="connsiteY26" fmla="*/ 597694 h 1133475"/>
              <a:gd name="connsiteX27" fmla="*/ 416719 w 2440781"/>
              <a:gd name="connsiteY27" fmla="*/ 671512 h 1133475"/>
              <a:gd name="connsiteX28" fmla="*/ 369094 w 2440781"/>
              <a:gd name="connsiteY28" fmla="*/ 700087 h 1133475"/>
              <a:gd name="connsiteX29" fmla="*/ 373857 w 2440781"/>
              <a:gd name="connsiteY29" fmla="*/ 728662 h 1133475"/>
              <a:gd name="connsiteX30" fmla="*/ 404813 w 2440781"/>
              <a:gd name="connsiteY30" fmla="*/ 728662 h 1133475"/>
              <a:gd name="connsiteX31" fmla="*/ 466725 w 2440781"/>
              <a:gd name="connsiteY31" fmla="*/ 740569 h 1133475"/>
              <a:gd name="connsiteX32" fmla="*/ 497682 w 2440781"/>
              <a:gd name="connsiteY32" fmla="*/ 745331 h 1133475"/>
              <a:gd name="connsiteX33" fmla="*/ 516732 w 2440781"/>
              <a:gd name="connsiteY33" fmla="*/ 704850 h 1133475"/>
              <a:gd name="connsiteX34" fmla="*/ 526257 w 2440781"/>
              <a:gd name="connsiteY34" fmla="*/ 681037 h 1133475"/>
              <a:gd name="connsiteX35" fmla="*/ 571500 w 2440781"/>
              <a:gd name="connsiteY35" fmla="*/ 711994 h 1133475"/>
              <a:gd name="connsiteX36" fmla="*/ 592932 w 2440781"/>
              <a:gd name="connsiteY36" fmla="*/ 807244 h 1133475"/>
              <a:gd name="connsiteX37" fmla="*/ 611982 w 2440781"/>
              <a:gd name="connsiteY37" fmla="*/ 833437 h 1133475"/>
              <a:gd name="connsiteX38" fmla="*/ 671513 w 2440781"/>
              <a:gd name="connsiteY38" fmla="*/ 828675 h 1133475"/>
              <a:gd name="connsiteX39" fmla="*/ 704850 w 2440781"/>
              <a:gd name="connsiteY39" fmla="*/ 878681 h 1133475"/>
              <a:gd name="connsiteX40" fmla="*/ 711994 w 2440781"/>
              <a:gd name="connsiteY40" fmla="*/ 945356 h 1133475"/>
              <a:gd name="connsiteX41" fmla="*/ 731044 w 2440781"/>
              <a:gd name="connsiteY41" fmla="*/ 990600 h 1133475"/>
              <a:gd name="connsiteX42" fmla="*/ 759619 w 2440781"/>
              <a:gd name="connsiteY42" fmla="*/ 983456 h 1133475"/>
              <a:gd name="connsiteX43" fmla="*/ 790575 w 2440781"/>
              <a:gd name="connsiteY43" fmla="*/ 940594 h 1133475"/>
              <a:gd name="connsiteX44" fmla="*/ 857250 w 2440781"/>
              <a:gd name="connsiteY44" fmla="*/ 933450 h 1133475"/>
              <a:gd name="connsiteX45" fmla="*/ 914400 w 2440781"/>
              <a:gd name="connsiteY45" fmla="*/ 923925 h 1133475"/>
              <a:gd name="connsiteX46" fmla="*/ 981075 w 2440781"/>
              <a:gd name="connsiteY46" fmla="*/ 866775 h 1133475"/>
              <a:gd name="connsiteX47" fmla="*/ 1035844 w 2440781"/>
              <a:gd name="connsiteY47" fmla="*/ 854869 h 1133475"/>
              <a:gd name="connsiteX48" fmla="*/ 1083469 w 2440781"/>
              <a:gd name="connsiteY48" fmla="*/ 888206 h 1133475"/>
              <a:gd name="connsiteX49" fmla="*/ 1140619 w 2440781"/>
              <a:gd name="connsiteY49" fmla="*/ 859631 h 1133475"/>
              <a:gd name="connsiteX50" fmla="*/ 1173957 w 2440781"/>
              <a:gd name="connsiteY50" fmla="*/ 850106 h 1133475"/>
              <a:gd name="connsiteX51" fmla="*/ 1243013 w 2440781"/>
              <a:gd name="connsiteY51" fmla="*/ 850106 h 1133475"/>
              <a:gd name="connsiteX52" fmla="*/ 1295400 w 2440781"/>
              <a:gd name="connsiteY52" fmla="*/ 850106 h 1133475"/>
              <a:gd name="connsiteX53" fmla="*/ 1338263 w 2440781"/>
              <a:gd name="connsiteY53" fmla="*/ 864394 h 1133475"/>
              <a:gd name="connsiteX54" fmla="*/ 1333501 w 2440781"/>
              <a:gd name="connsiteY54" fmla="*/ 942974 h 1133475"/>
              <a:gd name="connsiteX55" fmla="*/ 1376363 w 2440781"/>
              <a:gd name="connsiteY55" fmla="*/ 954881 h 1133475"/>
              <a:gd name="connsiteX56" fmla="*/ 1440657 w 2440781"/>
              <a:gd name="connsiteY56" fmla="*/ 969169 h 1133475"/>
              <a:gd name="connsiteX57" fmla="*/ 1476375 w 2440781"/>
              <a:gd name="connsiteY57" fmla="*/ 1007269 h 1133475"/>
              <a:gd name="connsiteX58" fmla="*/ 1483519 w 2440781"/>
              <a:gd name="connsiteY58" fmla="*/ 1050131 h 1133475"/>
              <a:gd name="connsiteX59" fmla="*/ 1566862 w 2440781"/>
              <a:gd name="connsiteY59" fmla="*/ 1088230 h 1133475"/>
              <a:gd name="connsiteX60" fmla="*/ 1621632 w 2440781"/>
              <a:gd name="connsiteY60" fmla="*/ 1066800 h 1133475"/>
              <a:gd name="connsiteX61" fmla="*/ 1645444 w 2440781"/>
              <a:gd name="connsiteY61" fmla="*/ 1028700 h 1133475"/>
              <a:gd name="connsiteX62" fmla="*/ 1700212 w 2440781"/>
              <a:gd name="connsiteY62" fmla="*/ 1009650 h 1133475"/>
              <a:gd name="connsiteX63" fmla="*/ 1764507 w 2440781"/>
              <a:gd name="connsiteY63" fmla="*/ 1028700 h 1133475"/>
              <a:gd name="connsiteX64" fmla="*/ 1793082 w 2440781"/>
              <a:gd name="connsiteY64" fmla="*/ 1092994 h 1133475"/>
              <a:gd name="connsiteX65" fmla="*/ 1835944 w 2440781"/>
              <a:gd name="connsiteY65" fmla="*/ 1100137 h 1133475"/>
              <a:gd name="connsiteX66" fmla="*/ 1897857 w 2440781"/>
              <a:gd name="connsiteY66" fmla="*/ 1040606 h 1133475"/>
              <a:gd name="connsiteX67" fmla="*/ 1935957 w 2440781"/>
              <a:gd name="connsiteY67" fmla="*/ 1057275 h 1133475"/>
              <a:gd name="connsiteX68" fmla="*/ 1924051 w 2440781"/>
              <a:gd name="connsiteY68" fmla="*/ 1104900 h 1133475"/>
              <a:gd name="connsiteX69" fmla="*/ 1969294 w 2440781"/>
              <a:gd name="connsiteY69" fmla="*/ 1133475 h 1133475"/>
              <a:gd name="connsiteX70" fmla="*/ 2021682 w 2440781"/>
              <a:gd name="connsiteY70" fmla="*/ 1123950 h 1133475"/>
              <a:gd name="connsiteX71" fmla="*/ 2076450 w 2440781"/>
              <a:gd name="connsiteY71" fmla="*/ 1081087 h 1133475"/>
              <a:gd name="connsiteX72" fmla="*/ 2071688 w 2440781"/>
              <a:gd name="connsiteY72" fmla="*/ 1040606 h 1133475"/>
              <a:gd name="connsiteX73" fmla="*/ 2128838 w 2440781"/>
              <a:gd name="connsiteY73" fmla="*/ 1045369 h 1133475"/>
              <a:gd name="connsiteX74" fmla="*/ 2178844 w 2440781"/>
              <a:gd name="connsiteY74" fmla="*/ 1076325 h 1133475"/>
              <a:gd name="connsiteX75" fmla="*/ 2250282 w 2440781"/>
              <a:gd name="connsiteY75" fmla="*/ 1090612 h 1133475"/>
              <a:gd name="connsiteX76" fmla="*/ 2331244 w 2440781"/>
              <a:gd name="connsiteY76" fmla="*/ 1045369 h 1133475"/>
              <a:gd name="connsiteX77" fmla="*/ 2409824 w 2440781"/>
              <a:gd name="connsiteY77" fmla="*/ 892969 h 1133475"/>
              <a:gd name="connsiteX78" fmla="*/ 2440781 w 2440781"/>
              <a:gd name="connsiteY78" fmla="*/ 773906 h 1133475"/>
              <a:gd name="connsiteX0" fmla="*/ 71438 w 2409824"/>
              <a:gd name="connsiteY0" fmla="*/ 0 h 1133475"/>
              <a:gd name="connsiteX1" fmla="*/ 80963 w 2409824"/>
              <a:gd name="connsiteY1" fmla="*/ 80962 h 1133475"/>
              <a:gd name="connsiteX2" fmla="*/ 42863 w 2409824"/>
              <a:gd name="connsiteY2" fmla="*/ 161925 h 1133475"/>
              <a:gd name="connsiteX3" fmla="*/ 0 w 2409824"/>
              <a:gd name="connsiteY3" fmla="*/ 233362 h 1133475"/>
              <a:gd name="connsiteX4" fmla="*/ 2382 w 2409824"/>
              <a:gd name="connsiteY4" fmla="*/ 273844 h 1133475"/>
              <a:gd name="connsiteX5" fmla="*/ 28575 w 2409824"/>
              <a:gd name="connsiteY5" fmla="*/ 278606 h 1133475"/>
              <a:gd name="connsiteX6" fmla="*/ 88107 w 2409824"/>
              <a:gd name="connsiteY6" fmla="*/ 261937 h 1133475"/>
              <a:gd name="connsiteX7" fmla="*/ 126207 w 2409824"/>
              <a:gd name="connsiteY7" fmla="*/ 266700 h 1133475"/>
              <a:gd name="connsiteX8" fmla="*/ 173832 w 2409824"/>
              <a:gd name="connsiteY8" fmla="*/ 290512 h 1133475"/>
              <a:gd name="connsiteX9" fmla="*/ 152400 w 2409824"/>
              <a:gd name="connsiteY9" fmla="*/ 328612 h 1133475"/>
              <a:gd name="connsiteX10" fmla="*/ 71438 w 2409824"/>
              <a:gd name="connsiteY10" fmla="*/ 316706 h 1133475"/>
              <a:gd name="connsiteX11" fmla="*/ 35719 w 2409824"/>
              <a:gd name="connsiteY11" fmla="*/ 330994 h 1133475"/>
              <a:gd name="connsiteX12" fmla="*/ 19050 w 2409824"/>
              <a:gd name="connsiteY12" fmla="*/ 364331 h 1133475"/>
              <a:gd name="connsiteX13" fmla="*/ 40482 w 2409824"/>
              <a:gd name="connsiteY13" fmla="*/ 395287 h 1133475"/>
              <a:gd name="connsiteX14" fmla="*/ 126206 w 2409824"/>
              <a:gd name="connsiteY14" fmla="*/ 402431 h 1133475"/>
              <a:gd name="connsiteX15" fmla="*/ 190501 w 2409824"/>
              <a:gd name="connsiteY15" fmla="*/ 404812 h 1133475"/>
              <a:gd name="connsiteX16" fmla="*/ 230982 w 2409824"/>
              <a:gd name="connsiteY16" fmla="*/ 445294 h 1133475"/>
              <a:gd name="connsiteX17" fmla="*/ 216694 w 2409824"/>
              <a:gd name="connsiteY17" fmla="*/ 473869 h 1133475"/>
              <a:gd name="connsiteX18" fmla="*/ 169069 w 2409824"/>
              <a:gd name="connsiteY18" fmla="*/ 504825 h 1133475"/>
              <a:gd name="connsiteX19" fmla="*/ 135732 w 2409824"/>
              <a:gd name="connsiteY19" fmla="*/ 557212 h 1133475"/>
              <a:gd name="connsiteX20" fmla="*/ 152400 w 2409824"/>
              <a:gd name="connsiteY20" fmla="*/ 597694 h 1133475"/>
              <a:gd name="connsiteX21" fmla="*/ 173832 w 2409824"/>
              <a:gd name="connsiteY21" fmla="*/ 600075 h 1133475"/>
              <a:gd name="connsiteX22" fmla="*/ 200025 w 2409824"/>
              <a:gd name="connsiteY22" fmla="*/ 583406 h 1133475"/>
              <a:gd name="connsiteX23" fmla="*/ 257175 w 2409824"/>
              <a:gd name="connsiteY23" fmla="*/ 542925 h 1133475"/>
              <a:gd name="connsiteX24" fmla="*/ 283369 w 2409824"/>
              <a:gd name="connsiteY24" fmla="*/ 531019 h 1133475"/>
              <a:gd name="connsiteX25" fmla="*/ 328613 w 2409824"/>
              <a:gd name="connsiteY25" fmla="*/ 533400 h 1133475"/>
              <a:gd name="connsiteX26" fmla="*/ 404813 w 2409824"/>
              <a:gd name="connsiteY26" fmla="*/ 597694 h 1133475"/>
              <a:gd name="connsiteX27" fmla="*/ 416719 w 2409824"/>
              <a:gd name="connsiteY27" fmla="*/ 671512 h 1133475"/>
              <a:gd name="connsiteX28" fmla="*/ 369094 w 2409824"/>
              <a:gd name="connsiteY28" fmla="*/ 700087 h 1133475"/>
              <a:gd name="connsiteX29" fmla="*/ 373857 w 2409824"/>
              <a:gd name="connsiteY29" fmla="*/ 728662 h 1133475"/>
              <a:gd name="connsiteX30" fmla="*/ 404813 w 2409824"/>
              <a:gd name="connsiteY30" fmla="*/ 728662 h 1133475"/>
              <a:gd name="connsiteX31" fmla="*/ 466725 w 2409824"/>
              <a:gd name="connsiteY31" fmla="*/ 740569 h 1133475"/>
              <a:gd name="connsiteX32" fmla="*/ 497682 w 2409824"/>
              <a:gd name="connsiteY32" fmla="*/ 745331 h 1133475"/>
              <a:gd name="connsiteX33" fmla="*/ 516732 w 2409824"/>
              <a:gd name="connsiteY33" fmla="*/ 704850 h 1133475"/>
              <a:gd name="connsiteX34" fmla="*/ 526257 w 2409824"/>
              <a:gd name="connsiteY34" fmla="*/ 681037 h 1133475"/>
              <a:gd name="connsiteX35" fmla="*/ 571500 w 2409824"/>
              <a:gd name="connsiteY35" fmla="*/ 711994 h 1133475"/>
              <a:gd name="connsiteX36" fmla="*/ 592932 w 2409824"/>
              <a:gd name="connsiteY36" fmla="*/ 807244 h 1133475"/>
              <a:gd name="connsiteX37" fmla="*/ 611982 w 2409824"/>
              <a:gd name="connsiteY37" fmla="*/ 833437 h 1133475"/>
              <a:gd name="connsiteX38" fmla="*/ 671513 w 2409824"/>
              <a:gd name="connsiteY38" fmla="*/ 828675 h 1133475"/>
              <a:gd name="connsiteX39" fmla="*/ 704850 w 2409824"/>
              <a:gd name="connsiteY39" fmla="*/ 878681 h 1133475"/>
              <a:gd name="connsiteX40" fmla="*/ 711994 w 2409824"/>
              <a:gd name="connsiteY40" fmla="*/ 945356 h 1133475"/>
              <a:gd name="connsiteX41" fmla="*/ 731044 w 2409824"/>
              <a:gd name="connsiteY41" fmla="*/ 990600 h 1133475"/>
              <a:gd name="connsiteX42" fmla="*/ 759619 w 2409824"/>
              <a:gd name="connsiteY42" fmla="*/ 983456 h 1133475"/>
              <a:gd name="connsiteX43" fmla="*/ 790575 w 2409824"/>
              <a:gd name="connsiteY43" fmla="*/ 940594 h 1133475"/>
              <a:gd name="connsiteX44" fmla="*/ 857250 w 2409824"/>
              <a:gd name="connsiteY44" fmla="*/ 933450 h 1133475"/>
              <a:gd name="connsiteX45" fmla="*/ 914400 w 2409824"/>
              <a:gd name="connsiteY45" fmla="*/ 923925 h 1133475"/>
              <a:gd name="connsiteX46" fmla="*/ 981075 w 2409824"/>
              <a:gd name="connsiteY46" fmla="*/ 866775 h 1133475"/>
              <a:gd name="connsiteX47" fmla="*/ 1035844 w 2409824"/>
              <a:gd name="connsiteY47" fmla="*/ 854869 h 1133475"/>
              <a:gd name="connsiteX48" fmla="*/ 1083469 w 2409824"/>
              <a:gd name="connsiteY48" fmla="*/ 888206 h 1133475"/>
              <a:gd name="connsiteX49" fmla="*/ 1140619 w 2409824"/>
              <a:gd name="connsiteY49" fmla="*/ 859631 h 1133475"/>
              <a:gd name="connsiteX50" fmla="*/ 1173957 w 2409824"/>
              <a:gd name="connsiteY50" fmla="*/ 850106 h 1133475"/>
              <a:gd name="connsiteX51" fmla="*/ 1243013 w 2409824"/>
              <a:gd name="connsiteY51" fmla="*/ 850106 h 1133475"/>
              <a:gd name="connsiteX52" fmla="*/ 1295400 w 2409824"/>
              <a:gd name="connsiteY52" fmla="*/ 850106 h 1133475"/>
              <a:gd name="connsiteX53" fmla="*/ 1338263 w 2409824"/>
              <a:gd name="connsiteY53" fmla="*/ 864394 h 1133475"/>
              <a:gd name="connsiteX54" fmla="*/ 1333501 w 2409824"/>
              <a:gd name="connsiteY54" fmla="*/ 942974 h 1133475"/>
              <a:gd name="connsiteX55" fmla="*/ 1376363 w 2409824"/>
              <a:gd name="connsiteY55" fmla="*/ 954881 h 1133475"/>
              <a:gd name="connsiteX56" fmla="*/ 1440657 w 2409824"/>
              <a:gd name="connsiteY56" fmla="*/ 969169 h 1133475"/>
              <a:gd name="connsiteX57" fmla="*/ 1476375 w 2409824"/>
              <a:gd name="connsiteY57" fmla="*/ 1007269 h 1133475"/>
              <a:gd name="connsiteX58" fmla="*/ 1483519 w 2409824"/>
              <a:gd name="connsiteY58" fmla="*/ 1050131 h 1133475"/>
              <a:gd name="connsiteX59" fmla="*/ 1566862 w 2409824"/>
              <a:gd name="connsiteY59" fmla="*/ 1088230 h 1133475"/>
              <a:gd name="connsiteX60" fmla="*/ 1621632 w 2409824"/>
              <a:gd name="connsiteY60" fmla="*/ 1066800 h 1133475"/>
              <a:gd name="connsiteX61" fmla="*/ 1645444 w 2409824"/>
              <a:gd name="connsiteY61" fmla="*/ 1028700 h 1133475"/>
              <a:gd name="connsiteX62" fmla="*/ 1700212 w 2409824"/>
              <a:gd name="connsiteY62" fmla="*/ 1009650 h 1133475"/>
              <a:gd name="connsiteX63" fmla="*/ 1764507 w 2409824"/>
              <a:gd name="connsiteY63" fmla="*/ 1028700 h 1133475"/>
              <a:gd name="connsiteX64" fmla="*/ 1793082 w 2409824"/>
              <a:gd name="connsiteY64" fmla="*/ 1092994 h 1133475"/>
              <a:gd name="connsiteX65" fmla="*/ 1835944 w 2409824"/>
              <a:gd name="connsiteY65" fmla="*/ 1100137 h 1133475"/>
              <a:gd name="connsiteX66" fmla="*/ 1897857 w 2409824"/>
              <a:gd name="connsiteY66" fmla="*/ 1040606 h 1133475"/>
              <a:gd name="connsiteX67" fmla="*/ 1935957 w 2409824"/>
              <a:gd name="connsiteY67" fmla="*/ 1057275 h 1133475"/>
              <a:gd name="connsiteX68" fmla="*/ 1924051 w 2409824"/>
              <a:gd name="connsiteY68" fmla="*/ 1104900 h 1133475"/>
              <a:gd name="connsiteX69" fmla="*/ 1969294 w 2409824"/>
              <a:gd name="connsiteY69" fmla="*/ 1133475 h 1133475"/>
              <a:gd name="connsiteX70" fmla="*/ 2021682 w 2409824"/>
              <a:gd name="connsiteY70" fmla="*/ 1123950 h 1133475"/>
              <a:gd name="connsiteX71" fmla="*/ 2076450 w 2409824"/>
              <a:gd name="connsiteY71" fmla="*/ 1081087 h 1133475"/>
              <a:gd name="connsiteX72" fmla="*/ 2071688 w 2409824"/>
              <a:gd name="connsiteY72" fmla="*/ 1040606 h 1133475"/>
              <a:gd name="connsiteX73" fmla="*/ 2128838 w 2409824"/>
              <a:gd name="connsiteY73" fmla="*/ 1045369 h 1133475"/>
              <a:gd name="connsiteX74" fmla="*/ 2178844 w 2409824"/>
              <a:gd name="connsiteY74" fmla="*/ 1076325 h 1133475"/>
              <a:gd name="connsiteX75" fmla="*/ 2250282 w 2409824"/>
              <a:gd name="connsiteY75" fmla="*/ 1090612 h 1133475"/>
              <a:gd name="connsiteX76" fmla="*/ 2331244 w 2409824"/>
              <a:gd name="connsiteY76" fmla="*/ 1045369 h 1133475"/>
              <a:gd name="connsiteX77" fmla="*/ 2409824 w 2409824"/>
              <a:gd name="connsiteY77" fmla="*/ 892969 h 1133475"/>
              <a:gd name="connsiteX0" fmla="*/ 71438 w 2331244"/>
              <a:gd name="connsiteY0" fmla="*/ 0 h 1133475"/>
              <a:gd name="connsiteX1" fmla="*/ 80963 w 2331244"/>
              <a:gd name="connsiteY1" fmla="*/ 80962 h 1133475"/>
              <a:gd name="connsiteX2" fmla="*/ 42863 w 2331244"/>
              <a:gd name="connsiteY2" fmla="*/ 161925 h 1133475"/>
              <a:gd name="connsiteX3" fmla="*/ 0 w 2331244"/>
              <a:gd name="connsiteY3" fmla="*/ 233362 h 1133475"/>
              <a:gd name="connsiteX4" fmla="*/ 2382 w 2331244"/>
              <a:gd name="connsiteY4" fmla="*/ 273844 h 1133475"/>
              <a:gd name="connsiteX5" fmla="*/ 28575 w 2331244"/>
              <a:gd name="connsiteY5" fmla="*/ 278606 h 1133475"/>
              <a:gd name="connsiteX6" fmla="*/ 88107 w 2331244"/>
              <a:gd name="connsiteY6" fmla="*/ 261937 h 1133475"/>
              <a:gd name="connsiteX7" fmla="*/ 126207 w 2331244"/>
              <a:gd name="connsiteY7" fmla="*/ 266700 h 1133475"/>
              <a:gd name="connsiteX8" fmla="*/ 173832 w 2331244"/>
              <a:gd name="connsiteY8" fmla="*/ 290512 h 1133475"/>
              <a:gd name="connsiteX9" fmla="*/ 152400 w 2331244"/>
              <a:gd name="connsiteY9" fmla="*/ 328612 h 1133475"/>
              <a:gd name="connsiteX10" fmla="*/ 71438 w 2331244"/>
              <a:gd name="connsiteY10" fmla="*/ 316706 h 1133475"/>
              <a:gd name="connsiteX11" fmla="*/ 35719 w 2331244"/>
              <a:gd name="connsiteY11" fmla="*/ 330994 h 1133475"/>
              <a:gd name="connsiteX12" fmla="*/ 19050 w 2331244"/>
              <a:gd name="connsiteY12" fmla="*/ 364331 h 1133475"/>
              <a:gd name="connsiteX13" fmla="*/ 40482 w 2331244"/>
              <a:gd name="connsiteY13" fmla="*/ 395287 h 1133475"/>
              <a:gd name="connsiteX14" fmla="*/ 126206 w 2331244"/>
              <a:gd name="connsiteY14" fmla="*/ 402431 h 1133475"/>
              <a:gd name="connsiteX15" fmla="*/ 190501 w 2331244"/>
              <a:gd name="connsiteY15" fmla="*/ 404812 h 1133475"/>
              <a:gd name="connsiteX16" fmla="*/ 230982 w 2331244"/>
              <a:gd name="connsiteY16" fmla="*/ 445294 h 1133475"/>
              <a:gd name="connsiteX17" fmla="*/ 216694 w 2331244"/>
              <a:gd name="connsiteY17" fmla="*/ 473869 h 1133475"/>
              <a:gd name="connsiteX18" fmla="*/ 169069 w 2331244"/>
              <a:gd name="connsiteY18" fmla="*/ 504825 h 1133475"/>
              <a:gd name="connsiteX19" fmla="*/ 135732 w 2331244"/>
              <a:gd name="connsiteY19" fmla="*/ 557212 h 1133475"/>
              <a:gd name="connsiteX20" fmla="*/ 152400 w 2331244"/>
              <a:gd name="connsiteY20" fmla="*/ 597694 h 1133475"/>
              <a:gd name="connsiteX21" fmla="*/ 173832 w 2331244"/>
              <a:gd name="connsiteY21" fmla="*/ 600075 h 1133475"/>
              <a:gd name="connsiteX22" fmla="*/ 200025 w 2331244"/>
              <a:gd name="connsiteY22" fmla="*/ 583406 h 1133475"/>
              <a:gd name="connsiteX23" fmla="*/ 257175 w 2331244"/>
              <a:gd name="connsiteY23" fmla="*/ 542925 h 1133475"/>
              <a:gd name="connsiteX24" fmla="*/ 283369 w 2331244"/>
              <a:gd name="connsiteY24" fmla="*/ 531019 h 1133475"/>
              <a:gd name="connsiteX25" fmla="*/ 328613 w 2331244"/>
              <a:gd name="connsiteY25" fmla="*/ 533400 h 1133475"/>
              <a:gd name="connsiteX26" fmla="*/ 404813 w 2331244"/>
              <a:gd name="connsiteY26" fmla="*/ 597694 h 1133475"/>
              <a:gd name="connsiteX27" fmla="*/ 416719 w 2331244"/>
              <a:gd name="connsiteY27" fmla="*/ 671512 h 1133475"/>
              <a:gd name="connsiteX28" fmla="*/ 369094 w 2331244"/>
              <a:gd name="connsiteY28" fmla="*/ 700087 h 1133475"/>
              <a:gd name="connsiteX29" fmla="*/ 373857 w 2331244"/>
              <a:gd name="connsiteY29" fmla="*/ 728662 h 1133475"/>
              <a:gd name="connsiteX30" fmla="*/ 404813 w 2331244"/>
              <a:gd name="connsiteY30" fmla="*/ 728662 h 1133475"/>
              <a:gd name="connsiteX31" fmla="*/ 466725 w 2331244"/>
              <a:gd name="connsiteY31" fmla="*/ 740569 h 1133475"/>
              <a:gd name="connsiteX32" fmla="*/ 497682 w 2331244"/>
              <a:gd name="connsiteY32" fmla="*/ 745331 h 1133475"/>
              <a:gd name="connsiteX33" fmla="*/ 516732 w 2331244"/>
              <a:gd name="connsiteY33" fmla="*/ 704850 h 1133475"/>
              <a:gd name="connsiteX34" fmla="*/ 526257 w 2331244"/>
              <a:gd name="connsiteY34" fmla="*/ 681037 h 1133475"/>
              <a:gd name="connsiteX35" fmla="*/ 571500 w 2331244"/>
              <a:gd name="connsiteY35" fmla="*/ 711994 h 1133475"/>
              <a:gd name="connsiteX36" fmla="*/ 592932 w 2331244"/>
              <a:gd name="connsiteY36" fmla="*/ 807244 h 1133475"/>
              <a:gd name="connsiteX37" fmla="*/ 611982 w 2331244"/>
              <a:gd name="connsiteY37" fmla="*/ 833437 h 1133475"/>
              <a:gd name="connsiteX38" fmla="*/ 671513 w 2331244"/>
              <a:gd name="connsiteY38" fmla="*/ 828675 h 1133475"/>
              <a:gd name="connsiteX39" fmla="*/ 704850 w 2331244"/>
              <a:gd name="connsiteY39" fmla="*/ 878681 h 1133475"/>
              <a:gd name="connsiteX40" fmla="*/ 711994 w 2331244"/>
              <a:gd name="connsiteY40" fmla="*/ 945356 h 1133475"/>
              <a:gd name="connsiteX41" fmla="*/ 731044 w 2331244"/>
              <a:gd name="connsiteY41" fmla="*/ 990600 h 1133475"/>
              <a:gd name="connsiteX42" fmla="*/ 759619 w 2331244"/>
              <a:gd name="connsiteY42" fmla="*/ 983456 h 1133475"/>
              <a:gd name="connsiteX43" fmla="*/ 790575 w 2331244"/>
              <a:gd name="connsiteY43" fmla="*/ 940594 h 1133475"/>
              <a:gd name="connsiteX44" fmla="*/ 857250 w 2331244"/>
              <a:gd name="connsiteY44" fmla="*/ 933450 h 1133475"/>
              <a:gd name="connsiteX45" fmla="*/ 914400 w 2331244"/>
              <a:gd name="connsiteY45" fmla="*/ 923925 h 1133475"/>
              <a:gd name="connsiteX46" fmla="*/ 981075 w 2331244"/>
              <a:gd name="connsiteY46" fmla="*/ 866775 h 1133475"/>
              <a:gd name="connsiteX47" fmla="*/ 1035844 w 2331244"/>
              <a:gd name="connsiteY47" fmla="*/ 854869 h 1133475"/>
              <a:gd name="connsiteX48" fmla="*/ 1083469 w 2331244"/>
              <a:gd name="connsiteY48" fmla="*/ 888206 h 1133475"/>
              <a:gd name="connsiteX49" fmla="*/ 1140619 w 2331244"/>
              <a:gd name="connsiteY49" fmla="*/ 859631 h 1133475"/>
              <a:gd name="connsiteX50" fmla="*/ 1173957 w 2331244"/>
              <a:gd name="connsiteY50" fmla="*/ 850106 h 1133475"/>
              <a:gd name="connsiteX51" fmla="*/ 1243013 w 2331244"/>
              <a:gd name="connsiteY51" fmla="*/ 850106 h 1133475"/>
              <a:gd name="connsiteX52" fmla="*/ 1295400 w 2331244"/>
              <a:gd name="connsiteY52" fmla="*/ 850106 h 1133475"/>
              <a:gd name="connsiteX53" fmla="*/ 1338263 w 2331244"/>
              <a:gd name="connsiteY53" fmla="*/ 864394 h 1133475"/>
              <a:gd name="connsiteX54" fmla="*/ 1333501 w 2331244"/>
              <a:gd name="connsiteY54" fmla="*/ 942974 h 1133475"/>
              <a:gd name="connsiteX55" fmla="*/ 1376363 w 2331244"/>
              <a:gd name="connsiteY55" fmla="*/ 954881 h 1133475"/>
              <a:gd name="connsiteX56" fmla="*/ 1440657 w 2331244"/>
              <a:gd name="connsiteY56" fmla="*/ 969169 h 1133475"/>
              <a:gd name="connsiteX57" fmla="*/ 1476375 w 2331244"/>
              <a:gd name="connsiteY57" fmla="*/ 1007269 h 1133475"/>
              <a:gd name="connsiteX58" fmla="*/ 1483519 w 2331244"/>
              <a:gd name="connsiteY58" fmla="*/ 1050131 h 1133475"/>
              <a:gd name="connsiteX59" fmla="*/ 1566862 w 2331244"/>
              <a:gd name="connsiteY59" fmla="*/ 1088230 h 1133475"/>
              <a:gd name="connsiteX60" fmla="*/ 1621632 w 2331244"/>
              <a:gd name="connsiteY60" fmla="*/ 1066800 h 1133475"/>
              <a:gd name="connsiteX61" fmla="*/ 1645444 w 2331244"/>
              <a:gd name="connsiteY61" fmla="*/ 1028700 h 1133475"/>
              <a:gd name="connsiteX62" fmla="*/ 1700212 w 2331244"/>
              <a:gd name="connsiteY62" fmla="*/ 1009650 h 1133475"/>
              <a:gd name="connsiteX63" fmla="*/ 1764507 w 2331244"/>
              <a:gd name="connsiteY63" fmla="*/ 1028700 h 1133475"/>
              <a:gd name="connsiteX64" fmla="*/ 1793082 w 2331244"/>
              <a:gd name="connsiteY64" fmla="*/ 1092994 h 1133475"/>
              <a:gd name="connsiteX65" fmla="*/ 1835944 w 2331244"/>
              <a:gd name="connsiteY65" fmla="*/ 1100137 h 1133475"/>
              <a:gd name="connsiteX66" fmla="*/ 1897857 w 2331244"/>
              <a:gd name="connsiteY66" fmla="*/ 1040606 h 1133475"/>
              <a:gd name="connsiteX67" fmla="*/ 1935957 w 2331244"/>
              <a:gd name="connsiteY67" fmla="*/ 1057275 h 1133475"/>
              <a:gd name="connsiteX68" fmla="*/ 1924051 w 2331244"/>
              <a:gd name="connsiteY68" fmla="*/ 1104900 h 1133475"/>
              <a:gd name="connsiteX69" fmla="*/ 1969294 w 2331244"/>
              <a:gd name="connsiteY69" fmla="*/ 1133475 h 1133475"/>
              <a:gd name="connsiteX70" fmla="*/ 2021682 w 2331244"/>
              <a:gd name="connsiteY70" fmla="*/ 1123950 h 1133475"/>
              <a:gd name="connsiteX71" fmla="*/ 2076450 w 2331244"/>
              <a:gd name="connsiteY71" fmla="*/ 1081087 h 1133475"/>
              <a:gd name="connsiteX72" fmla="*/ 2071688 w 2331244"/>
              <a:gd name="connsiteY72" fmla="*/ 1040606 h 1133475"/>
              <a:gd name="connsiteX73" fmla="*/ 2128838 w 2331244"/>
              <a:gd name="connsiteY73" fmla="*/ 1045369 h 1133475"/>
              <a:gd name="connsiteX74" fmla="*/ 2178844 w 2331244"/>
              <a:gd name="connsiteY74" fmla="*/ 1076325 h 1133475"/>
              <a:gd name="connsiteX75" fmla="*/ 2250282 w 2331244"/>
              <a:gd name="connsiteY75" fmla="*/ 1090612 h 1133475"/>
              <a:gd name="connsiteX76" fmla="*/ 2331244 w 2331244"/>
              <a:gd name="connsiteY76" fmla="*/ 1045369 h 1133475"/>
              <a:gd name="connsiteX0" fmla="*/ 71438 w 2250282"/>
              <a:gd name="connsiteY0" fmla="*/ 0 h 1133475"/>
              <a:gd name="connsiteX1" fmla="*/ 80963 w 2250282"/>
              <a:gd name="connsiteY1" fmla="*/ 80962 h 1133475"/>
              <a:gd name="connsiteX2" fmla="*/ 42863 w 2250282"/>
              <a:gd name="connsiteY2" fmla="*/ 161925 h 1133475"/>
              <a:gd name="connsiteX3" fmla="*/ 0 w 2250282"/>
              <a:gd name="connsiteY3" fmla="*/ 233362 h 1133475"/>
              <a:gd name="connsiteX4" fmla="*/ 2382 w 2250282"/>
              <a:gd name="connsiteY4" fmla="*/ 273844 h 1133475"/>
              <a:gd name="connsiteX5" fmla="*/ 28575 w 2250282"/>
              <a:gd name="connsiteY5" fmla="*/ 278606 h 1133475"/>
              <a:gd name="connsiteX6" fmla="*/ 88107 w 2250282"/>
              <a:gd name="connsiteY6" fmla="*/ 261937 h 1133475"/>
              <a:gd name="connsiteX7" fmla="*/ 126207 w 2250282"/>
              <a:gd name="connsiteY7" fmla="*/ 266700 h 1133475"/>
              <a:gd name="connsiteX8" fmla="*/ 173832 w 2250282"/>
              <a:gd name="connsiteY8" fmla="*/ 290512 h 1133475"/>
              <a:gd name="connsiteX9" fmla="*/ 152400 w 2250282"/>
              <a:gd name="connsiteY9" fmla="*/ 328612 h 1133475"/>
              <a:gd name="connsiteX10" fmla="*/ 71438 w 2250282"/>
              <a:gd name="connsiteY10" fmla="*/ 316706 h 1133475"/>
              <a:gd name="connsiteX11" fmla="*/ 35719 w 2250282"/>
              <a:gd name="connsiteY11" fmla="*/ 330994 h 1133475"/>
              <a:gd name="connsiteX12" fmla="*/ 19050 w 2250282"/>
              <a:gd name="connsiteY12" fmla="*/ 364331 h 1133475"/>
              <a:gd name="connsiteX13" fmla="*/ 40482 w 2250282"/>
              <a:gd name="connsiteY13" fmla="*/ 395287 h 1133475"/>
              <a:gd name="connsiteX14" fmla="*/ 126206 w 2250282"/>
              <a:gd name="connsiteY14" fmla="*/ 402431 h 1133475"/>
              <a:gd name="connsiteX15" fmla="*/ 190501 w 2250282"/>
              <a:gd name="connsiteY15" fmla="*/ 404812 h 1133475"/>
              <a:gd name="connsiteX16" fmla="*/ 230982 w 2250282"/>
              <a:gd name="connsiteY16" fmla="*/ 445294 h 1133475"/>
              <a:gd name="connsiteX17" fmla="*/ 216694 w 2250282"/>
              <a:gd name="connsiteY17" fmla="*/ 473869 h 1133475"/>
              <a:gd name="connsiteX18" fmla="*/ 169069 w 2250282"/>
              <a:gd name="connsiteY18" fmla="*/ 504825 h 1133475"/>
              <a:gd name="connsiteX19" fmla="*/ 135732 w 2250282"/>
              <a:gd name="connsiteY19" fmla="*/ 557212 h 1133475"/>
              <a:gd name="connsiteX20" fmla="*/ 152400 w 2250282"/>
              <a:gd name="connsiteY20" fmla="*/ 597694 h 1133475"/>
              <a:gd name="connsiteX21" fmla="*/ 173832 w 2250282"/>
              <a:gd name="connsiteY21" fmla="*/ 600075 h 1133475"/>
              <a:gd name="connsiteX22" fmla="*/ 200025 w 2250282"/>
              <a:gd name="connsiteY22" fmla="*/ 583406 h 1133475"/>
              <a:gd name="connsiteX23" fmla="*/ 257175 w 2250282"/>
              <a:gd name="connsiteY23" fmla="*/ 542925 h 1133475"/>
              <a:gd name="connsiteX24" fmla="*/ 283369 w 2250282"/>
              <a:gd name="connsiteY24" fmla="*/ 531019 h 1133475"/>
              <a:gd name="connsiteX25" fmla="*/ 328613 w 2250282"/>
              <a:gd name="connsiteY25" fmla="*/ 533400 h 1133475"/>
              <a:gd name="connsiteX26" fmla="*/ 404813 w 2250282"/>
              <a:gd name="connsiteY26" fmla="*/ 597694 h 1133475"/>
              <a:gd name="connsiteX27" fmla="*/ 416719 w 2250282"/>
              <a:gd name="connsiteY27" fmla="*/ 671512 h 1133475"/>
              <a:gd name="connsiteX28" fmla="*/ 369094 w 2250282"/>
              <a:gd name="connsiteY28" fmla="*/ 700087 h 1133475"/>
              <a:gd name="connsiteX29" fmla="*/ 373857 w 2250282"/>
              <a:gd name="connsiteY29" fmla="*/ 728662 h 1133475"/>
              <a:gd name="connsiteX30" fmla="*/ 404813 w 2250282"/>
              <a:gd name="connsiteY30" fmla="*/ 728662 h 1133475"/>
              <a:gd name="connsiteX31" fmla="*/ 466725 w 2250282"/>
              <a:gd name="connsiteY31" fmla="*/ 740569 h 1133475"/>
              <a:gd name="connsiteX32" fmla="*/ 497682 w 2250282"/>
              <a:gd name="connsiteY32" fmla="*/ 745331 h 1133475"/>
              <a:gd name="connsiteX33" fmla="*/ 516732 w 2250282"/>
              <a:gd name="connsiteY33" fmla="*/ 704850 h 1133475"/>
              <a:gd name="connsiteX34" fmla="*/ 526257 w 2250282"/>
              <a:gd name="connsiteY34" fmla="*/ 681037 h 1133475"/>
              <a:gd name="connsiteX35" fmla="*/ 571500 w 2250282"/>
              <a:gd name="connsiteY35" fmla="*/ 711994 h 1133475"/>
              <a:gd name="connsiteX36" fmla="*/ 592932 w 2250282"/>
              <a:gd name="connsiteY36" fmla="*/ 807244 h 1133475"/>
              <a:gd name="connsiteX37" fmla="*/ 611982 w 2250282"/>
              <a:gd name="connsiteY37" fmla="*/ 833437 h 1133475"/>
              <a:gd name="connsiteX38" fmla="*/ 671513 w 2250282"/>
              <a:gd name="connsiteY38" fmla="*/ 828675 h 1133475"/>
              <a:gd name="connsiteX39" fmla="*/ 704850 w 2250282"/>
              <a:gd name="connsiteY39" fmla="*/ 878681 h 1133475"/>
              <a:gd name="connsiteX40" fmla="*/ 711994 w 2250282"/>
              <a:gd name="connsiteY40" fmla="*/ 945356 h 1133475"/>
              <a:gd name="connsiteX41" fmla="*/ 731044 w 2250282"/>
              <a:gd name="connsiteY41" fmla="*/ 990600 h 1133475"/>
              <a:gd name="connsiteX42" fmla="*/ 759619 w 2250282"/>
              <a:gd name="connsiteY42" fmla="*/ 983456 h 1133475"/>
              <a:gd name="connsiteX43" fmla="*/ 790575 w 2250282"/>
              <a:gd name="connsiteY43" fmla="*/ 940594 h 1133475"/>
              <a:gd name="connsiteX44" fmla="*/ 857250 w 2250282"/>
              <a:gd name="connsiteY44" fmla="*/ 933450 h 1133475"/>
              <a:gd name="connsiteX45" fmla="*/ 914400 w 2250282"/>
              <a:gd name="connsiteY45" fmla="*/ 923925 h 1133475"/>
              <a:gd name="connsiteX46" fmla="*/ 981075 w 2250282"/>
              <a:gd name="connsiteY46" fmla="*/ 866775 h 1133475"/>
              <a:gd name="connsiteX47" fmla="*/ 1035844 w 2250282"/>
              <a:gd name="connsiteY47" fmla="*/ 854869 h 1133475"/>
              <a:gd name="connsiteX48" fmla="*/ 1083469 w 2250282"/>
              <a:gd name="connsiteY48" fmla="*/ 888206 h 1133475"/>
              <a:gd name="connsiteX49" fmla="*/ 1140619 w 2250282"/>
              <a:gd name="connsiteY49" fmla="*/ 859631 h 1133475"/>
              <a:gd name="connsiteX50" fmla="*/ 1173957 w 2250282"/>
              <a:gd name="connsiteY50" fmla="*/ 850106 h 1133475"/>
              <a:gd name="connsiteX51" fmla="*/ 1243013 w 2250282"/>
              <a:gd name="connsiteY51" fmla="*/ 850106 h 1133475"/>
              <a:gd name="connsiteX52" fmla="*/ 1295400 w 2250282"/>
              <a:gd name="connsiteY52" fmla="*/ 850106 h 1133475"/>
              <a:gd name="connsiteX53" fmla="*/ 1338263 w 2250282"/>
              <a:gd name="connsiteY53" fmla="*/ 864394 h 1133475"/>
              <a:gd name="connsiteX54" fmla="*/ 1333501 w 2250282"/>
              <a:gd name="connsiteY54" fmla="*/ 942974 h 1133475"/>
              <a:gd name="connsiteX55" fmla="*/ 1376363 w 2250282"/>
              <a:gd name="connsiteY55" fmla="*/ 954881 h 1133475"/>
              <a:gd name="connsiteX56" fmla="*/ 1440657 w 2250282"/>
              <a:gd name="connsiteY56" fmla="*/ 969169 h 1133475"/>
              <a:gd name="connsiteX57" fmla="*/ 1476375 w 2250282"/>
              <a:gd name="connsiteY57" fmla="*/ 1007269 h 1133475"/>
              <a:gd name="connsiteX58" fmla="*/ 1483519 w 2250282"/>
              <a:gd name="connsiteY58" fmla="*/ 1050131 h 1133475"/>
              <a:gd name="connsiteX59" fmla="*/ 1566862 w 2250282"/>
              <a:gd name="connsiteY59" fmla="*/ 1088230 h 1133475"/>
              <a:gd name="connsiteX60" fmla="*/ 1621632 w 2250282"/>
              <a:gd name="connsiteY60" fmla="*/ 1066800 h 1133475"/>
              <a:gd name="connsiteX61" fmla="*/ 1645444 w 2250282"/>
              <a:gd name="connsiteY61" fmla="*/ 1028700 h 1133475"/>
              <a:gd name="connsiteX62" fmla="*/ 1700212 w 2250282"/>
              <a:gd name="connsiteY62" fmla="*/ 1009650 h 1133475"/>
              <a:gd name="connsiteX63" fmla="*/ 1764507 w 2250282"/>
              <a:gd name="connsiteY63" fmla="*/ 1028700 h 1133475"/>
              <a:gd name="connsiteX64" fmla="*/ 1793082 w 2250282"/>
              <a:gd name="connsiteY64" fmla="*/ 1092994 h 1133475"/>
              <a:gd name="connsiteX65" fmla="*/ 1835944 w 2250282"/>
              <a:gd name="connsiteY65" fmla="*/ 1100137 h 1133475"/>
              <a:gd name="connsiteX66" fmla="*/ 1897857 w 2250282"/>
              <a:gd name="connsiteY66" fmla="*/ 1040606 h 1133475"/>
              <a:gd name="connsiteX67" fmla="*/ 1935957 w 2250282"/>
              <a:gd name="connsiteY67" fmla="*/ 1057275 h 1133475"/>
              <a:gd name="connsiteX68" fmla="*/ 1924051 w 2250282"/>
              <a:gd name="connsiteY68" fmla="*/ 1104900 h 1133475"/>
              <a:gd name="connsiteX69" fmla="*/ 1969294 w 2250282"/>
              <a:gd name="connsiteY69" fmla="*/ 1133475 h 1133475"/>
              <a:gd name="connsiteX70" fmla="*/ 2021682 w 2250282"/>
              <a:gd name="connsiteY70" fmla="*/ 1123950 h 1133475"/>
              <a:gd name="connsiteX71" fmla="*/ 2076450 w 2250282"/>
              <a:gd name="connsiteY71" fmla="*/ 1081087 h 1133475"/>
              <a:gd name="connsiteX72" fmla="*/ 2071688 w 2250282"/>
              <a:gd name="connsiteY72" fmla="*/ 1040606 h 1133475"/>
              <a:gd name="connsiteX73" fmla="*/ 2128838 w 2250282"/>
              <a:gd name="connsiteY73" fmla="*/ 1045369 h 1133475"/>
              <a:gd name="connsiteX74" fmla="*/ 2178844 w 2250282"/>
              <a:gd name="connsiteY74" fmla="*/ 1076325 h 1133475"/>
              <a:gd name="connsiteX75" fmla="*/ 2250282 w 2250282"/>
              <a:gd name="connsiteY75" fmla="*/ 1090612 h 1133475"/>
              <a:gd name="connsiteX0" fmla="*/ 71438 w 2250282"/>
              <a:gd name="connsiteY0" fmla="*/ 0 h 1133475"/>
              <a:gd name="connsiteX1" fmla="*/ 80963 w 2250282"/>
              <a:gd name="connsiteY1" fmla="*/ 80962 h 1133475"/>
              <a:gd name="connsiteX2" fmla="*/ 42863 w 2250282"/>
              <a:gd name="connsiteY2" fmla="*/ 161925 h 1133475"/>
              <a:gd name="connsiteX3" fmla="*/ 0 w 2250282"/>
              <a:gd name="connsiteY3" fmla="*/ 233362 h 1133475"/>
              <a:gd name="connsiteX4" fmla="*/ 2382 w 2250282"/>
              <a:gd name="connsiteY4" fmla="*/ 273844 h 1133475"/>
              <a:gd name="connsiteX5" fmla="*/ 28575 w 2250282"/>
              <a:gd name="connsiteY5" fmla="*/ 278606 h 1133475"/>
              <a:gd name="connsiteX6" fmla="*/ 88107 w 2250282"/>
              <a:gd name="connsiteY6" fmla="*/ 261937 h 1133475"/>
              <a:gd name="connsiteX7" fmla="*/ 126207 w 2250282"/>
              <a:gd name="connsiteY7" fmla="*/ 266700 h 1133475"/>
              <a:gd name="connsiteX8" fmla="*/ 173832 w 2250282"/>
              <a:gd name="connsiteY8" fmla="*/ 290512 h 1133475"/>
              <a:gd name="connsiteX9" fmla="*/ 152400 w 2250282"/>
              <a:gd name="connsiteY9" fmla="*/ 328612 h 1133475"/>
              <a:gd name="connsiteX10" fmla="*/ 71438 w 2250282"/>
              <a:gd name="connsiteY10" fmla="*/ 316706 h 1133475"/>
              <a:gd name="connsiteX11" fmla="*/ 35719 w 2250282"/>
              <a:gd name="connsiteY11" fmla="*/ 330994 h 1133475"/>
              <a:gd name="connsiteX12" fmla="*/ 19050 w 2250282"/>
              <a:gd name="connsiteY12" fmla="*/ 364331 h 1133475"/>
              <a:gd name="connsiteX13" fmla="*/ 40482 w 2250282"/>
              <a:gd name="connsiteY13" fmla="*/ 395287 h 1133475"/>
              <a:gd name="connsiteX14" fmla="*/ 126206 w 2250282"/>
              <a:gd name="connsiteY14" fmla="*/ 402431 h 1133475"/>
              <a:gd name="connsiteX15" fmla="*/ 190501 w 2250282"/>
              <a:gd name="connsiteY15" fmla="*/ 404812 h 1133475"/>
              <a:gd name="connsiteX16" fmla="*/ 230982 w 2250282"/>
              <a:gd name="connsiteY16" fmla="*/ 445294 h 1133475"/>
              <a:gd name="connsiteX17" fmla="*/ 216694 w 2250282"/>
              <a:gd name="connsiteY17" fmla="*/ 473869 h 1133475"/>
              <a:gd name="connsiteX18" fmla="*/ 169069 w 2250282"/>
              <a:gd name="connsiteY18" fmla="*/ 504825 h 1133475"/>
              <a:gd name="connsiteX19" fmla="*/ 135732 w 2250282"/>
              <a:gd name="connsiteY19" fmla="*/ 557212 h 1133475"/>
              <a:gd name="connsiteX20" fmla="*/ 152400 w 2250282"/>
              <a:gd name="connsiteY20" fmla="*/ 597694 h 1133475"/>
              <a:gd name="connsiteX21" fmla="*/ 173832 w 2250282"/>
              <a:gd name="connsiteY21" fmla="*/ 600075 h 1133475"/>
              <a:gd name="connsiteX22" fmla="*/ 200025 w 2250282"/>
              <a:gd name="connsiteY22" fmla="*/ 583406 h 1133475"/>
              <a:gd name="connsiteX23" fmla="*/ 257175 w 2250282"/>
              <a:gd name="connsiteY23" fmla="*/ 542925 h 1133475"/>
              <a:gd name="connsiteX24" fmla="*/ 283369 w 2250282"/>
              <a:gd name="connsiteY24" fmla="*/ 531019 h 1133475"/>
              <a:gd name="connsiteX25" fmla="*/ 328613 w 2250282"/>
              <a:gd name="connsiteY25" fmla="*/ 533400 h 1133475"/>
              <a:gd name="connsiteX26" fmla="*/ 404813 w 2250282"/>
              <a:gd name="connsiteY26" fmla="*/ 597694 h 1133475"/>
              <a:gd name="connsiteX27" fmla="*/ 416719 w 2250282"/>
              <a:gd name="connsiteY27" fmla="*/ 671512 h 1133475"/>
              <a:gd name="connsiteX28" fmla="*/ 369094 w 2250282"/>
              <a:gd name="connsiteY28" fmla="*/ 700087 h 1133475"/>
              <a:gd name="connsiteX29" fmla="*/ 373857 w 2250282"/>
              <a:gd name="connsiteY29" fmla="*/ 728662 h 1133475"/>
              <a:gd name="connsiteX30" fmla="*/ 404813 w 2250282"/>
              <a:gd name="connsiteY30" fmla="*/ 728662 h 1133475"/>
              <a:gd name="connsiteX31" fmla="*/ 466725 w 2250282"/>
              <a:gd name="connsiteY31" fmla="*/ 740569 h 1133475"/>
              <a:gd name="connsiteX32" fmla="*/ 497682 w 2250282"/>
              <a:gd name="connsiteY32" fmla="*/ 745331 h 1133475"/>
              <a:gd name="connsiteX33" fmla="*/ 516732 w 2250282"/>
              <a:gd name="connsiteY33" fmla="*/ 704850 h 1133475"/>
              <a:gd name="connsiteX34" fmla="*/ 526257 w 2250282"/>
              <a:gd name="connsiteY34" fmla="*/ 681037 h 1133475"/>
              <a:gd name="connsiteX35" fmla="*/ 571500 w 2250282"/>
              <a:gd name="connsiteY35" fmla="*/ 711994 h 1133475"/>
              <a:gd name="connsiteX36" fmla="*/ 592932 w 2250282"/>
              <a:gd name="connsiteY36" fmla="*/ 807244 h 1133475"/>
              <a:gd name="connsiteX37" fmla="*/ 611982 w 2250282"/>
              <a:gd name="connsiteY37" fmla="*/ 833437 h 1133475"/>
              <a:gd name="connsiteX38" fmla="*/ 671513 w 2250282"/>
              <a:gd name="connsiteY38" fmla="*/ 828675 h 1133475"/>
              <a:gd name="connsiteX39" fmla="*/ 704850 w 2250282"/>
              <a:gd name="connsiteY39" fmla="*/ 878681 h 1133475"/>
              <a:gd name="connsiteX40" fmla="*/ 711994 w 2250282"/>
              <a:gd name="connsiteY40" fmla="*/ 945356 h 1133475"/>
              <a:gd name="connsiteX41" fmla="*/ 731044 w 2250282"/>
              <a:gd name="connsiteY41" fmla="*/ 990600 h 1133475"/>
              <a:gd name="connsiteX42" fmla="*/ 759619 w 2250282"/>
              <a:gd name="connsiteY42" fmla="*/ 983456 h 1133475"/>
              <a:gd name="connsiteX43" fmla="*/ 790575 w 2250282"/>
              <a:gd name="connsiteY43" fmla="*/ 940594 h 1133475"/>
              <a:gd name="connsiteX44" fmla="*/ 857250 w 2250282"/>
              <a:gd name="connsiteY44" fmla="*/ 933450 h 1133475"/>
              <a:gd name="connsiteX45" fmla="*/ 914400 w 2250282"/>
              <a:gd name="connsiteY45" fmla="*/ 923925 h 1133475"/>
              <a:gd name="connsiteX46" fmla="*/ 981075 w 2250282"/>
              <a:gd name="connsiteY46" fmla="*/ 866775 h 1133475"/>
              <a:gd name="connsiteX47" fmla="*/ 1035844 w 2250282"/>
              <a:gd name="connsiteY47" fmla="*/ 854869 h 1133475"/>
              <a:gd name="connsiteX48" fmla="*/ 1083469 w 2250282"/>
              <a:gd name="connsiteY48" fmla="*/ 888206 h 1133475"/>
              <a:gd name="connsiteX49" fmla="*/ 1140619 w 2250282"/>
              <a:gd name="connsiteY49" fmla="*/ 859631 h 1133475"/>
              <a:gd name="connsiteX50" fmla="*/ 1173957 w 2250282"/>
              <a:gd name="connsiteY50" fmla="*/ 850106 h 1133475"/>
              <a:gd name="connsiteX51" fmla="*/ 1243013 w 2250282"/>
              <a:gd name="connsiteY51" fmla="*/ 850106 h 1133475"/>
              <a:gd name="connsiteX52" fmla="*/ 1295400 w 2250282"/>
              <a:gd name="connsiteY52" fmla="*/ 850106 h 1133475"/>
              <a:gd name="connsiteX53" fmla="*/ 1338263 w 2250282"/>
              <a:gd name="connsiteY53" fmla="*/ 864394 h 1133475"/>
              <a:gd name="connsiteX54" fmla="*/ 1333501 w 2250282"/>
              <a:gd name="connsiteY54" fmla="*/ 942974 h 1133475"/>
              <a:gd name="connsiteX55" fmla="*/ 1376363 w 2250282"/>
              <a:gd name="connsiteY55" fmla="*/ 954881 h 1133475"/>
              <a:gd name="connsiteX56" fmla="*/ 1440657 w 2250282"/>
              <a:gd name="connsiteY56" fmla="*/ 969169 h 1133475"/>
              <a:gd name="connsiteX57" fmla="*/ 1476375 w 2250282"/>
              <a:gd name="connsiteY57" fmla="*/ 1007269 h 1133475"/>
              <a:gd name="connsiteX58" fmla="*/ 1483519 w 2250282"/>
              <a:gd name="connsiteY58" fmla="*/ 1050131 h 1133475"/>
              <a:gd name="connsiteX59" fmla="*/ 1566862 w 2250282"/>
              <a:gd name="connsiteY59" fmla="*/ 1088230 h 1133475"/>
              <a:gd name="connsiteX60" fmla="*/ 1621632 w 2250282"/>
              <a:gd name="connsiteY60" fmla="*/ 1066800 h 1133475"/>
              <a:gd name="connsiteX61" fmla="*/ 1645444 w 2250282"/>
              <a:gd name="connsiteY61" fmla="*/ 1028700 h 1133475"/>
              <a:gd name="connsiteX62" fmla="*/ 1700212 w 2250282"/>
              <a:gd name="connsiteY62" fmla="*/ 1009650 h 1133475"/>
              <a:gd name="connsiteX63" fmla="*/ 1764507 w 2250282"/>
              <a:gd name="connsiteY63" fmla="*/ 1028700 h 1133475"/>
              <a:gd name="connsiteX64" fmla="*/ 1793082 w 2250282"/>
              <a:gd name="connsiteY64" fmla="*/ 1092994 h 1133475"/>
              <a:gd name="connsiteX65" fmla="*/ 1835944 w 2250282"/>
              <a:gd name="connsiteY65" fmla="*/ 1100137 h 1133475"/>
              <a:gd name="connsiteX66" fmla="*/ 1897857 w 2250282"/>
              <a:gd name="connsiteY66" fmla="*/ 1040606 h 1133475"/>
              <a:gd name="connsiteX67" fmla="*/ 1935957 w 2250282"/>
              <a:gd name="connsiteY67" fmla="*/ 1057275 h 1133475"/>
              <a:gd name="connsiteX68" fmla="*/ 1924051 w 2250282"/>
              <a:gd name="connsiteY68" fmla="*/ 1104900 h 1133475"/>
              <a:gd name="connsiteX69" fmla="*/ 1969294 w 2250282"/>
              <a:gd name="connsiteY69" fmla="*/ 1133475 h 1133475"/>
              <a:gd name="connsiteX70" fmla="*/ 2021682 w 2250282"/>
              <a:gd name="connsiteY70" fmla="*/ 1123950 h 1133475"/>
              <a:gd name="connsiteX71" fmla="*/ 2076450 w 2250282"/>
              <a:gd name="connsiteY71" fmla="*/ 1081087 h 1133475"/>
              <a:gd name="connsiteX72" fmla="*/ 2071688 w 2250282"/>
              <a:gd name="connsiteY72" fmla="*/ 1040606 h 1133475"/>
              <a:gd name="connsiteX73" fmla="*/ 2071688 w 2250282"/>
              <a:gd name="connsiteY73" fmla="*/ 1033462 h 1133475"/>
              <a:gd name="connsiteX74" fmla="*/ 2128838 w 2250282"/>
              <a:gd name="connsiteY74" fmla="*/ 1045369 h 1133475"/>
              <a:gd name="connsiteX75" fmla="*/ 2178844 w 2250282"/>
              <a:gd name="connsiteY75" fmla="*/ 1076325 h 1133475"/>
              <a:gd name="connsiteX76" fmla="*/ 2250282 w 2250282"/>
              <a:gd name="connsiteY76" fmla="*/ 1090612 h 1133475"/>
              <a:gd name="connsiteX0" fmla="*/ 71438 w 2250282"/>
              <a:gd name="connsiteY0" fmla="*/ 0 h 1133475"/>
              <a:gd name="connsiteX1" fmla="*/ 80963 w 2250282"/>
              <a:gd name="connsiteY1" fmla="*/ 80962 h 1133475"/>
              <a:gd name="connsiteX2" fmla="*/ 42863 w 2250282"/>
              <a:gd name="connsiteY2" fmla="*/ 161925 h 1133475"/>
              <a:gd name="connsiteX3" fmla="*/ 0 w 2250282"/>
              <a:gd name="connsiteY3" fmla="*/ 233362 h 1133475"/>
              <a:gd name="connsiteX4" fmla="*/ 2382 w 2250282"/>
              <a:gd name="connsiteY4" fmla="*/ 273844 h 1133475"/>
              <a:gd name="connsiteX5" fmla="*/ 28575 w 2250282"/>
              <a:gd name="connsiteY5" fmla="*/ 278606 h 1133475"/>
              <a:gd name="connsiteX6" fmla="*/ 88107 w 2250282"/>
              <a:gd name="connsiteY6" fmla="*/ 261937 h 1133475"/>
              <a:gd name="connsiteX7" fmla="*/ 126207 w 2250282"/>
              <a:gd name="connsiteY7" fmla="*/ 266700 h 1133475"/>
              <a:gd name="connsiteX8" fmla="*/ 173832 w 2250282"/>
              <a:gd name="connsiteY8" fmla="*/ 290512 h 1133475"/>
              <a:gd name="connsiteX9" fmla="*/ 152400 w 2250282"/>
              <a:gd name="connsiteY9" fmla="*/ 328612 h 1133475"/>
              <a:gd name="connsiteX10" fmla="*/ 71438 w 2250282"/>
              <a:gd name="connsiteY10" fmla="*/ 316706 h 1133475"/>
              <a:gd name="connsiteX11" fmla="*/ 35719 w 2250282"/>
              <a:gd name="connsiteY11" fmla="*/ 330994 h 1133475"/>
              <a:gd name="connsiteX12" fmla="*/ 19050 w 2250282"/>
              <a:gd name="connsiteY12" fmla="*/ 364331 h 1133475"/>
              <a:gd name="connsiteX13" fmla="*/ 40482 w 2250282"/>
              <a:gd name="connsiteY13" fmla="*/ 395287 h 1133475"/>
              <a:gd name="connsiteX14" fmla="*/ 126206 w 2250282"/>
              <a:gd name="connsiteY14" fmla="*/ 402431 h 1133475"/>
              <a:gd name="connsiteX15" fmla="*/ 190501 w 2250282"/>
              <a:gd name="connsiteY15" fmla="*/ 404812 h 1133475"/>
              <a:gd name="connsiteX16" fmla="*/ 230982 w 2250282"/>
              <a:gd name="connsiteY16" fmla="*/ 445294 h 1133475"/>
              <a:gd name="connsiteX17" fmla="*/ 216694 w 2250282"/>
              <a:gd name="connsiteY17" fmla="*/ 473869 h 1133475"/>
              <a:gd name="connsiteX18" fmla="*/ 169069 w 2250282"/>
              <a:gd name="connsiteY18" fmla="*/ 504825 h 1133475"/>
              <a:gd name="connsiteX19" fmla="*/ 135732 w 2250282"/>
              <a:gd name="connsiteY19" fmla="*/ 557212 h 1133475"/>
              <a:gd name="connsiteX20" fmla="*/ 152400 w 2250282"/>
              <a:gd name="connsiteY20" fmla="*/ 597694 h 1133475"/>
              <a:gd name="connsiteX21" fmla="*/ 173832 w 2250282"/>
              <a:gd name="connsiteY21" fmla="*/ 600075 h 1133475"/>
              <a:gd name="connsiteX22" fmla="*/ 200025 w 2250282"/>
              <a:gd name="connsiteY22" fmla="*/ 583406 h 1133475"/>
              <a:gd name="connsiteX23" fmla="*/ 257175 w 2250282"/>
              <a:gd name="connsiteY23" fmla="*/ 542925 h 1133475"/>
              <a:gd name="connsiteX24" fmla="*/ 283369 w 2250282"/>
              <a:gd name="connsiteY24" fmla="*/ 531019 h 1133475"/>
              <a:gd name="connsiteX25" fmla="*/ 328613 w 2250282"/>
              <a:gd name="connsiteY25" fmla="*/ 533400 h 1133475"/>
              <a:gd name="connsiteX26" fmla="*/ 404813 w 2250282"/>
              <a:gd name="connsiteY26" fmla="*/ 597694 h 1133475"/>
              <a:gd name="connsiteX27" fmla="*/ 416719 w 2250282"/>
              <a:gd name="connsiteY27" fmla="*/ 671512 h 1133475"/>
              <a:gd name="connsiteX28" fmla="*/ 369094 w 2250282"/>
              <a:gd name="connsiteY28" fmla="*/ 700087 h 1133475"/>
              <a:gd name="connsiteX29" fmla="*/ 373857 w 2250282"/>
              <a:gd name="connsiteY29" fmla="*/ 728662 h 1133475"/>
              <a:gd name="connsiteX30" fmla="*/ 404813 w 2250282"/>
              <a:gd name="connsiteY30" fmla="*/ 728662 h 1133475"/>
              <a:gd name="connsiteX31" fmla="*/ 466725 w 2250282"/>
              <a:gd name="connsiteY31" fmla="*/ 740569 h 1133475"/>
              <a:gd name="connsiteX32" fmla="*/ 497682 w 2250282"/>
              <a:gd name="connsiteY32" fmla="*/ 745331 h 1133475"/>
              <a:gd name="connsiteX33" fmla="*/ 516732 w 2250282"/>
              <a:gd name="connsiteY33" fmla="*/ 704850 h 1133475"/>
              <a:gd name="connsiteX34" fmla="*/ 526257 w 2250282"/>
              <a:gd name="connsiteY34" fmla="*/ 681037 h 1133475"/>
              <a:gd name="connsiteX35" fmla="*/ 571500 w 2250282"/>
              <a:gd name="connsiteY35" fmla="*/ 711994 h 1133475"/>
              <a:gd name="connsiteX36" fmla="*/ 592932 w 2250282"/>
              <a:gd name="connsiteY36" fmla="*/ 807244 h 1133475"/>
              <a:gd name="connsiteX37" fmla="*/ 611982 w 2250282"/>
              <a:gd name="connsiteY37" fmla="*/ 833437 h 1133475"/>
              <a:gd name="connsiteX38" fmla="*/ 671513 w 2250282"/>
              <a:gd name="connsiteY38" fmla="*/ 828675 h 1133475"/>
              <a:gd name="connsiteX39" fmla="*/ 704850 w 2250282"/>
              <a:gd name="connsiteY39" fmla="*/ 878681 h 1133475"/>
              <a:gd name="connsiteX40" fmla="*/ 711994 w 2250282"/>
              <a:gd name="connsiteY40" fmla="*/ 945356 h 1133475"/>
              <a:gd name="connsiteX41" fmla="*/ 731044 w 2250282"/>
              <a:gd name="connsiteY41" fmla="*/ 990600 h 1133475"/>
              <a:gd name="connsiteX42" fmla="*/ 759619 w 2250282"/>
              <a:gd name="connsiteY42" fmla="*/ 983456 h 1133475"/>
              <a:gd name="connsiteX43" fmla="*/ 790575 w 2250282"/>
              <a:gd name="connsiteY43" fmla="*/ 940594 h 1133475"/>
              <a:gd name="connsiteX44" fmla="*/ 857250 w 2250282"/>
              <a:gd name="connsiteY44" fmla="*/ 933450 h 1133475"/>
              <a:gd name="connsiteX45" fmla="*/ 914400 w 2250282"/>
              <a:gd name="connsiteY45" fmla="*/ 923925 h 1133475"/>
              <a:gd name="connsiteX46" fmla="*/ 981075 w 2250282"/>
              <a:gd name="connsiteY46" fmla="*/ 866775 h 1133475"/>
              <a:gd name="connsiteX47" fmla="*/ 1035844 w 2250282"/>
              <a:gd name="connsiteY47" fmla="*/ 854869 h 1133475"/>
              <a:gd name="connsiteX48" fmla="*/ 1083469 w 2250282"/>
              <a:gd name="connsiteY48" fmla="*/ 888206 h 1133475"/>
              <a:gd name="connsiteX49" fmla="*/ 1140619 w 2250282"/>
              <a:gd name="connsiteY49" fmla="*/ 859631 h 1133475"/>
              <a:gd name="connsiteX50" fmla="*/ 1173957 w 2250282"/>
              <a:gd name="connsiteY50" fmla="*/ 850106 h 1133475"/>
              <a:gd name="connsiteX51" fmla="*/ 1243013 w 2250282"/>
              <a:gd name="connsiteY51" fmla="*/ 850106 h 1133475"/>
              <a:gd name="connsiteX52" fmla="*/ 1295400 w 2250282"/>
              <a:gd name="connsiteY52" fmla="*/ 850106 h 1133475"/>
              <a:gd name="connsiteX53" fmla="*/ 1338263 w 2250282"/>
              <a:gd name="connsiteY53" fmla="*/ 864394 h 1133475"/>
              <a:gd name="connsiteX54" fmla="*/ 1333501 w 2250282"/>
              <a:gd name="connsiteY54" fmla="*/ 942974 h 1133475"/>
              <a:gd name="connsiteX55" fmla="*/ 1376363 w 2250282"/>
              <a:gd name="connsiteY55" fmla="*/ 954881 h 1133475"/>
              <a:gd name="connsiteX56" fmla="*/ 1440657 w 2250282"/>
              <a:gd name="connsiteY56" fmla="*/ 969169 h 1133475"/>
              <a:gd name="connsiteX57" fmla="*/ 1476375 w 2250282"/>
              <a:gd name="connsiteY57" fmla="*/ 1007269 h 1133475"/>
              <a:gd name="connsiteX58" fmla="*/ 1483519 w 2250282"/>
              <a:gd name="connsiteY58" fmla="*/ 1050131 h 1133475"/>
              <a:gd name="connsiteX59" fmla="*/ 1566862 w 2250282"/>
              <a:gd name="connsiteY59" fmla="*/ 1088230 h 1133475"/>
              <a:gd name="connsiteX60" fmla="*/ 1621632 w 2250282"/>
              <a:gd name="connsiteY60" fmla="*/ 1066800 h 1133475"/>
              <a:gd name="connsiteX61" fmla="*/ 1645444 w 2250282"/>
              <a:gd name="connsiteY61" fmla="*/ 1028700 h 1133475"/>
              <a:gd name="connsiteX62" fmla="*/ 1700212 w 2250282"/>
              <a:gd name="connsiteY62" fmla="*/ 1009650 h 1133475"/>
              <a:gd name="connsiteX63" fmla="*/ 1764507 w 2250282"/>
              <a:gd name="connsiteY63" fmla="*/ 1028700 h 1133475"/>
              <a:gd name="connsiteX64" fmla="*/ 1793082 w 2250282"/>
              <a:gd name="connsiteY64" fmla="*/ 1092994 h 1133475"/>
              <a:gd name="connsiteX65" fmla="*/ 1835944 w 2250282"/>
              <a:gd name="connsiteY65" fmla="*/ 1100137 h 1133475"/>
              <a:gd name="connsiteX66" fmla="*/ 1897857 w 2250282"/>
              <a:gd name="connsiteY66" fmla="*/ 1040606 h 1133475"/>
              <a:gd name="connsiteX67" fmla="*/ 1935957 w 2250282"/>
              <a:gd name="connsiteY67" fmla="*/ 1057275 h 1133475"/>
              <a:gd name="connsiteX68" fmla="*/ 1924051 w 2250282"/>
              <a:gd name="connsiteY68" fmla="*/ 1104900 h 1133475"/>
              <a:gd name="connsiteX69" fmla="*/ 1969294 w 2250282"/>
              <a:gd name="connsiteY69" fmla="*/ 1133475 h 1133475"/>
              <a:gd name="connsiteX70" fmla="*/ 2021682 w 2250282"/>
              <a:gd name="connsiteY70" fmla="*/ 1123950 h 1133475"/>
              <a:gd name="connsiteX71" fmla="*/ 2064544 w 2250282"/>
              <a:gd name="connsiteY71" fmla="*/ 1088231 h 1133475"/>
              <a:gd name="connsiteX72" fmla="*/ 2071688 w 2250282"/>
              <a:gd name="connsiteY72" fmla="*/ 1040606 h 1133475"/>
              <a:gd name="connsiteX73" fmla="*/ 2071688 w 2250282"/>
              <a:gd name="connsiteY73" fmla="*/ 1033462 h 1133475"/>
              <a:gd name="connsiteX74" fmla="*/ 2128838 w 2250282"/>
              <a:gd name="connsiteY74" fmla="*/ 1045369 h 1133475"/>
              <a:gd name="connsiteX75" fmla="*/ 2178844 w 2250282"/>
              <a:gd name="connsiteY75" fmla="*/ 1076325 h 1133475"/>
              <a:gd name="connsiteX76" fmla="*/ 2250282 w 2250282"/>
              <a:gd name="connsiteY76" fmla="*/ 1090612 h 1133475"/>
              <a:gd name="connsiteX0" fmla="*/ 71438 w 2238376"/>
              <a:gd name="connsiteY0" fmla="*/ 0 h 1133475"/>
              <a:gd name="connsiteX1" fmla="*/ 80963 w 2238376"/>
              <a:gd name="connsiteY1" fmla="*/ 80962 h 1133475"/>
              <a:gd name="connsiteX2" fmla="*/ 42863 w 2238376"/>
              <a:gd name="connsiteY2" fmla="*/ 161925 h 1133475"/>
              <a:gd name="connsiteX3" fmla="*/ 0 w 2238376"/>
              <a:gd name="connsiteY3" fmla="*/ 233362 h 1133475"/>
              <a:gd name="connsiteX4" fmla="*/ 2382 w 2238376"/>
              <a:gd name="connsiteY4" fmla="*/ 273844 h 1133475"/>
              <a:gd name="connsiteX5" fmla="*/ 28575 w 2238376"/>
              <a:gd name="connsiteY5" fmla="*/ 278606 h 1133475"/>
              <a:gd name="connsiteX6" fmla="*/ 88107 w 2238376"/>
              <a:gd name="connsiteY6" fmla="*/ 261937 h 1133475"/>
              <a:gd name="connsiteX7" fmla="*/ 126207 w 2238376"/>
              <a:gd name="connsiteY7" fmla="*/ 266700 h 1133475"/>
              <a:gd name="connsiteX8" fmla="*/ 173832 w 2238376"/>
              <a:gd name="connsiteY8" fmla="*/ 290512 h 1133475"/>
              <a:gd name="connsiteX9" fmla="*/ 152400 w 2238376"/>
              <a:gd name="connsiteY9" fmla="*/ 328612 h 1133475"/>
              <a:gd name="connsiteX10" fmla="*/ 71438 w 2238376"/>
              <a:gd name="connsiteY10" fmla="*/ 316706 h 1133475"/>
              <a:gd name="connsiteX11" fmla="*/ 35719 w 2238376"/>
              <a:gd name="connsiteY11" fmla="*/ 330994 h 1133475"/>
              <a:gd name="connsiteX12" fmla="*/ 19050 w 2238376"/>
              <a:gd name="connsiteY12" fmla="*/ 364331 h 1133475"/>
              <a:gd name="connsiteX13" fmla="*/ 40482 w 2238376"/>
              <a:gd name="connsiteY13" fmla="*/ 395287 h 1133475"/>
              <a:gd name="connsiteX14" fmla="*/ 126206 w 2238376"/>
              <a:gd name="connsiteY14" fmla="*/ 402431 h 1133475"/>
              <a:gd name="connsiteX15" fmla="*/ 190501 w 2238376"/>
              <a:gd name="connsiteY15" fmla="*/ 404812 h 1133475"/>
              <a:gd name="connsiteX16" fmla="*/ 230982 w 2238376"/>
              <a:gd name="connsiteY16" fmla="*/ 445294 h 1133475"/>
              <a:gd name="connsiteX17" fmla="*/ 216694 w 2238376"/>
              <a:gd name="connsiteY17" fmla="*/ 473869 h 1133475"/>
              <a:gd name="connsiteX18" fmla="*/ 169069 w 2238376"/>
              <a:gd name="connsiteY18" fmla="*/ 504825 h 1133475"/>
              <a:gd name="connsiteX19" fmla="*/ 135732 w 2238376"/>
              <a:gd name="connsiteY19" fmla="*/ 557212 h 1133475"/>
              <a:gd name="connsiteX20" fmla="*/ 152400 w 2238376"/>
              <a:gd name="connsiteY20" fmla="*/ 597694 h 1133475"/>
              <a:gd name="connsiteX21" fmla="*/ 173832 w 2238376"/>
              <a:gd name="connsiteY21" fmla="*/ 600075 h 1133475"/>
              <a:gd name="connsiteX22" fmla="*/ 200025 w 2238376"/>
              <a:gd name="connsiteY22" fmla="*/ 583406 h 1133475"/>
              <a:gd name="connsiteX23" fmla="*/ 257175 w 2238376"/>
              <a:gd name="connsiteY23" fmla="*/ 542925 h 1133475"/>
              <a:gd name="connsiteX24" fmla="*/ 283369 w 2238376"/>
              <a:gd name="connsiteY24" fmla="*/ 531019 h 1133475"/>
              <a:gd name="connsiteX25" fmla="*/ 328613 w 2238376"/>
              <a:gd name="connsiteY25" fmla="*/ 533400 h 1133475"/>
              <a:gd name="connsiteX26" fmla="*/ 404813 w 2238376"/>
              <a:gd name="connsiteY26" fmla="*/ 597694 h 1133475"/>
              <a:gd name="connsiteX27" fmla="*/ 416719 w 2238376"/>
              <a:gd name="connsiteY27" fmla="*/ 671512 h 1133475"/>
              <a:gd name="connsiteX28" fmla="*/ 369094 w 2238376"/>
              <a:gd name="connsiteY28" fmla="*/ 700087 h 1133475"/>
              <a:gd name="connsiteX29" fmla="*/ 373857 w 2238376"/>
              <a:gd name="connsiteY29" fmla="*/ 728662 h 1133475"/>
              <a:gd name="connsiteX30" fmla="*/ 404813 w 2238376"/>
              <a:gd name="connsiteY30" fmla="*/ 728662 h 1133475"/>
              <a:gd name="connsiteX31" fmla="*/ 466725 w 2238376"/>
              <a:gd name="connsiteY31" fmla="*/ 740569 h 1133475"/>
              <a:gd name="connsiteX32" fmla="*/ 497682 w 2238376"/>
              <a:gd name="connsiteY32" fmla="*/ 745331 h 1133475"/>
              <a:gd name="connsiteX33" fmla="*/ 516732 w 2238376"/>
              <a:gd name="connsiteY33" fmla="*/ 704850 h 1133475"/>
              <a:gd name="connsiteX34" fmla="*/ 526257 w 2238376"/>
              <a:gd name="connsiteY34" fmla="*/ 681037 h 1133475"/>
              <a:gd name="connsiteX35" fmla="*/ 571500 w 2238376"/>
              <a:gd name="connsiteY35" fmla="*/ 711994 h 1133475"/>
              <a:gd name="connsiteX36" fmla="*/ 592932 w 2238376"/>
              <a:gd name="connsiteY36" fmla="*/ 807244 h 1133475"/>
              <a:gd name="connsiteX37" fmla="*/ 611982 w 2238376"/>
              <a:gd name="connsiteY37" fmla="*/ 833437 h 1133475"/>
              <a:gd name="connsiteX38" fmla="*/ 671513 w 2238376"/>
              <a:gd name="connsiteY38" fmla="*/ 828675 h 1133475"/>
              <a:gd name="connsiteX39" fmla="*/ 704850 w 2238376"/>
              <a:gd name="connsiteY39" fmla="*/ 878681 h 1133475"/>
              <a:gd name="connsiteX40" fmla="*/ 711994 w 2238376"/>
              <a:gd name="connsiteY40" fmla="*/ 945356 h 1133475"/>
              <a:gd name="connsiteX41" fmla="*/ 731044 w 2238376"/>
              <a:gd name="connsiteY41" fmla="*/ 990600 h 1133475"/>
              <a:gd name="connsiteX42" fmla="*/ 759619 w 2238376"/>
              <a:gd name="connsiteY42" fmla="*/ 983456 h 1133475"/>
              <a:gd name="connsiteX43" fmla="*/ 790575 w 2238376"/>
              <a:gd name="connsiteY43" fmla="*/ 940594 h 1133475"/>
              <a:gd name="connsiteX44" fmla="*/ 857250 w 2238376"/>
              <a:gd name="connsiteY44" fmla="*/ 933450 h 1133475"/>
              <a:gd name="connsiteX45" fmla="*/ 914400 w 2238376"/>
              <a:gd name="connsiteY45" fmla="*/ 923925 h 1133475"/>
              <a:gd name="connsiteX46" fmla="*/ 981075 w 2238376"/>
              <a:gd name="connsiteY46" fmla="*/ 866775 h 1133475"/>
              <a:gd name="connsiteX47" fmla="*/ 1035844 w 2238376"/>
              <a:gd name="connsiteY47" fmla="*/ 854869 h 1133475"/>
              <a:gd name="connsiteX48" fmla="*/ 1083469 w 2238376"/>
              <a:gd name="connsiteY48" fmla="*/ 888206 h 1133475"/>
              <a:gd name="connsiteX49" fmla="*/ 1140619 w 2238376"/>
              <a:gd name="connsiteY49" fmla="*/ 859631 h 1133475"/>
              <a:gd name="connsiteX50" fmla="*/ 1173957 w 2238376"/>
              <a:gd name="connsiteY50" fmla="*/ 850106 h 1133475"/>
              <a:gd name="connsiteX51" fmla="*/ 1243013 w 2238376"/>
              <a:gd name="connsiteY51" fmla="*/ 850106 h 1133475"/>
              <a:gd name="connsiteX52" fmla="*/ 1295400 w 2238376"/>
              <a:gd name="connsiteY52" fmla="*/ 850106 h 1133475"/>
              <a:gd name="connsiteX53" fmla="*/ 1338263 w 2238376"/>
              <a:gd name="connsiteY53" fmla="*/ 864394 h 1133475"/>
              <a:gd name="connsiteX54" fmla="*/ 1333501 w 2238376"/>
              <a:gd name="connsiteY54" fmla="*/ 942974 h 1133475"/>
              <a:gd name="connsiteX55" fmla="*/ 1376363 w 2238376"/>
              <a:gd name="connsiteY55" fmla="*/ 954881 h 1133475"/>
              <a:gd name="connsiteX56" fmla="*/ 1440657 w 2238376"/>
              <a:gd name="connsiteY56" fmla="*/ 969169 h 1133475"/>
              <a:gd name="connsiteX57" fmla="*/ 1476375 w 2238376"/>
              <a:gd name="connsiteY57" fmla="*/ 1007269 h 1133475"/>
              <a:gd name="connsiteX58" fmla="*/ 1483519 w 2238376"/>
              <a:gd name="connsiteY58" fmla="*/ 1050131 h 1133475"/>
              <a:gd name="connsiteX59" fmla="*/ 1566862 w 2238376"/>
              <a:gd name="connsiteY59" fmla="*/ 1088230 h 1133475"/>
              <a:gd name="connsiteX60" fmla="*/ 1621632 w 2238376"/>
              <a:gd name="connsiteY60" fmla="*/ 1066800 h 1133475"/>
              <a:gd name="connsiteX61" fmla="*/ 1645444 w 2238376"/>
              <a:gd name="connsiteY61" fmla="*/ 1028700 h 1133475"/>
              <a:gd name="connsiteX62" fmla="*/ 1700212 w 2238376"/>
              <a:gd name="connsiteY62" fmla="*/ 1009650 h 1133475"/>
              <a:gd name="connsiteX63" fmla="*/ 1764507 w 2238376"/>
              <a:gd name="connsiteY63" fmla="*/ 1028700 h 1133475"/>
              <a:gd name="connsiteX64" fmla="*/ 1793082 w 2238376"/>
              <a:gd name="connsiteY64" fmla="*/ 1092994 h 1133475"/>
              <a:gd name="connsiteX65" fmla="*/ 1835944 w 2238376"/>
              <a:gd name="connsiteY65" fmla="*/ 1100137 h 1133475"/>
              <a:gd name="connsiteX66" fmla="*/ 1897857 w 2238376"/>
              <a:gd name="connsiteY66" fmla="*/ 1040606 h 1133475"/>
              <a:gd name="connsiteX67" fmla="*/ 1935957 w 2238376"/>
              <a:gd name="connsiteY67" fmla="*/ 1057275 h 1133475"/>
              <a:gd name="connsiteX68" fmla="*/ 1924051 w 2238376"/>
              <a:gd name="connsiteY68" fmla="*/ 1104900 h 1133475"/>
              <a:gd name="connsiteX69" fmla="*/ 1969294 w 2238376"/>
              <a:gd name="connsiteY69" fmla="*/ 1133475 h 1133475"/>
              <a:gd name="connsiteX70" fmla="*/ 2021682 w 2238376"/>
              <a:gd name="connsiteY70" fmla="*/ 1123950 h 1133475"/>
              <a:gd name="connsiteX71" fmla="*/ 2064544 w 2238376"/>
              <a:gd name="connsiteY71" fmla="*/ 1088231 h 1133475"/>
              <a:gd name="connsiteX72" fmla="*/ 2071688 w 2238376"/>
              <a:gd name="connsiteY72" fmla="*/ 1040606 h 1133475"/>
              <a:gd name="connsiteX73" fmla="*/ 2071688 w 2238376"/>
              <a:gd name="connsiteY73" fmla="*/ 1033462 h 1133475"/>
              <a:gd name="connsiteX74" fmla="*/ 2128838 w 2238376"/>
              <a:gd name="connsiteY74" fmla="*/ 1045369 h 1133475"/>
              <a:gd name="connsiteX75" fmla="*/ 2178844 w 2238376"/>
              <a:gd name="connsiteY75" fmla="*/ 1076325 h 1133475"/>
              <a:gd name="connsiteX76" fmla="*/ 2238376 w 2238376"/>
              <a:gd name="connsiteY76" fmla="*/ 1102518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38376" h="1133475">
                <a:moveTo>
                  <a:pt x="71438" y="0"/>
                </a:moveTo>
                <a:lnTo>
                  <a:pt x="80963" y="80962"/>
                </a:lnTo>
                <a:lnTo>
                  <a:pt x="42863" y="161925"/>
                </a:lnTo>
                <a:lnTo>
                  <a:pt x="0" y="233362"/>
                </a:lnTo>
                <a:lnTo>
                  <a:pt x="2382" y="273844"/>
                </a:lnTo>
                <a:lnTo>
                  <a:pt x="28575" y="278606"/>
                </a:lnTo>
                <a:cubicBezTo>
                  <a:pt x="48419" y="276225"/>
                  <a:pt x="68263" y="264318"/>
                  <a:pt x="88107" y="261937"/>
                </a:cubicBezTo>
                <a:lnTo>
                  <a:pt x="126207" y="266700"/>
                </a:lnTo>
                <a:lnTo>
                  <a:pt x="173832" y="290512"/>
                </a:lnTo>
                <a:lnTo>
                  <a:pt x="152400" y="328612"/>
                </a:lnTo>
                <a:cubicBezTo>
                  <a:pt x="130969" y="328612"/>
                  <a:pt x="92869" y="316706"/>
                  <a:pt x="71438" y="316706"/>
                </a:cubicBezTo>
                <a:lnTo>
                  <a:pt x="35719" y="330994"/>
                </a:lnTo>
                <a:lnTo>
                  <a:pt x="19050" y="364331"/>
                </a:lnTo>
                <a:lnTo>
                  <a:pt x="40482" y="395287"/>
                </a:lnTo>
                <a:lnTo>
                  <a:pt x="126206" y="402431"/>
                </a:lnTo>
                <a:lnTo>
                  <a:pt x="190501" y="404812"/>
                </a:lnTo>
                <a:lnTo>
                  <a:pt x="230982" y="445294"/>
                </a:lnTo>
                <a:cubicBezTo>
                  <a:pt x="219076" y="454025"/>
                  <a:pt x="228600" y="465138"/>
                  <a:pt x="216694" y="473869"/>
                </a:cubicBezTo>
                <a:lnTo>
                  <a:pt x="169069" y="504825"/>
                </a:lnTo>
                <a:lnTo>
                  <a:pt x="135732" y="557212"/>
                </a:lnTo>
                <a:lnTo>
                  <a:pt x="152400" y="597694"/>
                </a:lnTo>
                <a:lnTo>
                  <a:pt x="173832" y="600075"/>
                </a:lnTo>
                <a:lnTo>
                  <a:pt x="200025" y="583406"/>
                </a:lnTo>
                <a:lnTo>
                  <a:pt x="257175" y="542925"/>
                </a:lnTo>
                <a:cubicBezTo>
                  <a:pt x="269081" y="541337"/>
                  <a:pt x="271463" y="532607"/>
                  <a:pt x="283369" y="531019"/>
                </a:cubicBezTo>
                <a:lnTo>
                  <a:pt x="328613" y="533400"/>
                </a:lnTo>
                <a:lnTo>
                  <a:pt x="404813" y="597694"/>
                </a:lnTo>
                <a:lnTo>
                  <a:pt x="416719" y="671512"/>
                </a:lnTo>
                <a:lnTo>
                  <a:pt x="369094" y="700087"/>
                </a:lnTo>
                <a:lnTo>
                  <a:pt x="373857" y="728662"/>
                </a:lnTo>
                <a:lnTo>
                  <a:pt x="404813" y="728662"/>
                </a:lnTo>
                <a:lnTo>
                  <a:pt x="466725" y="740569"/>
                </a:lnTo>
                <a:lnTo>
                  <a:pt x="497682" y="745331"/>
                </a:lnTo>
                <a:lnTo>
                  <a:pt x="516732" y="704850"/>
                </a:lnTo>
                <a:lnTo>
                  <a:pt x="526257" y="681037"/>
                </a:lnTo>
                <a:lnTo>
                  <a:pt x="571500" y="711994"/>
                </a:lnTo>
                <a:lnTo>
                  <a:pt x="592932" y="807244"/>
                </a:lnTo>
                <a:lnTo>
                  <a:pt x="611982" y="833437"/>
                </a:lnTo>
                <a:lnTo>
                  <a:pt x="671513" y="828675"/>
                </a:lnTo>
                <a:lnTo>
                  <a:pt x="704850" y="878681"/>
                </a:lnTo>
                <a:lnTo>
                  <a:pt x="711994" y="945356"/>
                </a:lnTo>
                <a:lnTo>
                  <a:pt x="731044" y="990600"/>
                </a:lnTo>
                <a:lnTo>
                  <a:pt x="759619" y="983456"/>
                </a:lnTo>
                <a:lnTo>
                  <a:pt x="790575" y="940594"/>
                </a:lnTo>
                <a:lnTo>
                  <a:pt x="857250" y="933450"/>
                </a:lnTo>
                <a:lnTo>
                  <a:pt x="914400" y="923925"/>
                </a:lnTo>
                <a:lnTo>
                  <a:pt x="981075" y="866775"/>
                </a:lnTo>
                <a:lnTo>
                  <a:pt x="1035844" y="854869"/>
                </a:lnTo>
                <a:lnTo>
                  <a:pt x="1083469" y="888206"/>
                </a:lnTo>
                <a:lnTo>
                  <a:pt x="1140619" y="859631"/>
                </a:lnTo>
                <a:lnTo>
                  <a:pt x="1173957" y="850106"/>
                </a:lnTo>
                <a:lnTo>
                  <a:pt x="1243013" y="850106"/>
                </a:lnTo>
                <a:lnTo>
                  <a:pt x="1295400" y="850106"/>
                </a:lnTo>
                <a:lnTo>
                  <a:pt x="1338263" y="864394"/>
                </a:lnTo>
                <a:lnTo>
                  <a:pt x="1333501" y="942974"/>
                </a:lnTo>
                <a:lnTo>
                  <a:pt x="1376363" y="954881"/>
                </a:lnTo>
                <a:lnTo>
                  <a:pt x="1440657" y="969169"/>
                </a:lnTo>
                <a:lnTo>
                  <a:pt x="1476375" y="1007269"/>
                </a:lnTo>
                <a:lnTo>
                  <a:pt x="1483519" y="1050131"/>
                </a:lnTo>
                <a:lnTo>
                  <a:pt x="1566862" y="1088230"/>
                </a:lnTo>
                <a:cubicBezTo>
                  <a:pt x="1583531" y="1076324"/>
                  <a:pt x="1604963" y="1078706"/>
                  <a:pt x="1621632" y="1066800"/>
                </a:cubicBezTo>
                <a:lnTo>
                  <a:pt x="1645444" y="1028700"/>
                </a:lnTo>
                <a:lnTo>
                  <a:pt x="1700212" y="1009650"/>
                </a:lnTo>
                <a:lnTo>
                  <a:pt x="1764507" y="1028700"/>
                </a:lnTo>
                <a:lnTo>
                  <a:pt x="1793082" y="1092994"/>
                </a:lnTo>
                <a:lnTo>
                  <a:pt x="1835944" y="1100137"/>
                </a:lnTo>
                <a:lnTo>
                  <a:pt x="1897857" y="1040606"/>
                </a:lnTo>
                <a:lnTo>
                  <a:pt x="1935957" y="1057275"/>
                </a:lnTo>
                <a:lnTo>
                  <a:pt x="1924051" y="1104900"/>
                </a:lnTo>
                <a:cubicBezTo>
                  <a:pt x="1942307" y="1108075"/>
                  <a:pt x="1951038" y="1130300"/>
                  <a:pt x="1969294" y="1133475"/>
                </a:cubicBezTo>
                <a:lnTo>
                  <a:pt x="2021682" y="1123950"/>
                </a:lnTo>
                <a:lnTo>
                  <a:pt x="2064544" y="1088231"/>
                </a:lnTo>
                <a:lnTo>
                  <a:pt x="2071688" y="1040606"/>
                </a:lnTo>
                <a:cubicBezTo>
                  <a:pt x="2074069" y="1040606"/>
                  <a:pt x="2069307" y="1033462"/>
                  <a:pt x="2071688" y="1033462"/>
                </a:cubicBezTo>
                <a:lnTo>
                  <a:pt x="2128838" y="1045369"/>
                </a:lnTo>
                <a:lnTo>
                  <a:pt x="2178844" y="1076325"/>
                </a:lnTo>
                <a:lnTo>
                  <a:pt x="2238376" y="1102518"/>
                </a:lnTo>
              </a:path>
            </a:pathLst>
          </a:custGeom>
          <a:noFill/>
          <a:ln w="127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2974181" y="1471478"/>
            <a:ext cx="2640806" cy="2062297"/>
          </a:xfrm>
          <a:custGeom>
            <a:avLst/>
            <a:gdLst>
              <a:gd name="connsiteX0" fmla="*/ 435769 w 1600200"/>
              <a:gd name="connsiteY0" fmla="*/ 107156 h 1752600"/>
              <a:gd name="connsiteX1" fmla="*/ 409575 w 1600200"/>
              <a:gd name="connsiteY1" fmla="*/ 171450 h 1752600"/>
              <a:gd name="connsiteX2" fmla="*/ 397669 w 1600200"/>
              <a:gd name="connsiteY2" fmla="*/ 230981 h 1752600"/>
              <a:gd name="connsiteX3" fmla="*/ 407194 w 1600200"/>
              <a:gd name="connsiteY3" fmla="*/ 273843 h 1752600"/>
              <a:gd name="connsiteX4" fmla="*/ 452438 w 1600200"/>
              <a:gd name="connsiteY4" fmla="*/ 307181 h 1752600"/>
              <a:gd name="connsiteX5" fmla="*/ 504825 w 1600200"/>
              <a:gd name="connsiteY5" fmla="*/ 330993 h 1752600"/>
              <a:gd name="connsiteX6" fmla="*/ 554832 w 1600200"/>
              <a:gd name="connsiteY6" fmla="*/ 319087 h 1752600"/>
              <a:gd name="connsiteX7" fmla="*/ 602457 w 1600200"/>
              <a:gd name="connsiteY7" fmla="*/ 321468 h 1752600"/>
              <a:gd name="connsiteX8" fmla="*/ 650082 w 1600200"/>
              <a:gd name="connsiteY8" fmla="*/ 326231 h 1752600"/>
              <a:gd name="connsiteX9" fmla="*/ 661988 w 1600200"/>
              <a:gd name="connsiteY9" fmla="*/ 354806 h 1752600"/>
              <a:gd name="connsiteX10" fmla="*/ 700088 w 1600200"/>
              <a:gd name="connsiteY10" fmla="*/ 383381 h 1752600"/>
              <a:gd name="connsiteX11" fmla="*/ 666750 w 1600200"/>
              <a:gd name="connsiteY11" fmla="*/ 400050 h 1752600"/>
              <a:gd name="connsiteX12" fmla="*/ 647700 w 1600200"/>
              <a:gd name="connsiteY12" fmla="*/ 421481 h 1752600"/>
              <a:gd name="connsiteX13" fmla="*/ 635794 w 1600200"/>
              <a:gd name="connsiteY13" fmla="*/ 461962 h 1752600"/>
              <a:gd name="connsiteX14" fmla="*/ 633413 w 1600200"/>
              <a:gd name="connsiteY14" fmla="*/ 497681 h 1752600"/>
              <a:gd name="connsiteX15" fmla="*/ 647700 w 1600200"/>
              <a:gd name="connsiteY15" fmla="*/ 511968 h 1752600"/>
              <a:gd name="connsiteX16" fmla="*/ 688182 w 1600200"/>
              <a:gd name="connsiteY16" fmla="*/ 504825 h 1752600"/>
              <a:gd name="connsiteX17" fmla="*/ 723900 w 1600200"/>
              <a:gd name="connsiteY17" fmla="*/ 509587 h 1752600"/>
              <a:gd name="connsiteX18" fmla="*/ 738188 w 1600200"/>
              <a:gd name="connsiteY18" fmla="*/ 535781 h 1752600"/>
              <a:gd name="connsiteX19" fmla="*/ 726282 w 1600200"/>
              <a:gd name="connsiteY19" fmla="*/ 564356 h 1752600"/>
              <a:gd name="connsiteX20" fmla="*/ 747713 w 1600200"/>
              <a:gd name="connsiteY20" fmla="*/ 585787 h 1752600"/>
              <a:gd name="connsiteX21" fmla="*/ 762000 w 1600200"/>
              <a:gd name="connsiteY21" fmla="*/ 600075 h 1752600"/>
              <a:gd name="connsiteX22" fmla="*/ 742950 w 1600200"/>
              <a:gd name="connsiteY22" fmla="*/ 616743 h 1752600"/>
              <a:gd name="connsiteX23" fmla="*/ 754857 w 1600200"/>
              <a:gd name="connsiteY23" fmla="*/ 642937 h 1752600"/>
              <a:gd name="connsiteX24" fmla="*/ 771525 w 1600200"/>
              <a:gd name="connsiteY24" fmla="*/ 657225 h 1752600"/>
              <a:gd name="connsiteX25" fmla="*/ 797719 w 1600200"/>
              <a:gd name="connsiteY25" fmla="*/ 650081 h 1752600"/>
              <a:gd name="connsiteX26" fmla="*/ 833438 w 1600200"/>
              <a:gd name="connsiteY26" fmla="*/ 676275 h 1752600"/>
              <a:gd name="connsiteX27" fmla="*/ 852488 w 1600200"/>
              <a:gd name="connsiteY27" fmla="*/ 719137 h 1752600"/>
              <a:gd name="connsiteX28" fmla="*/ 876300 w 1600200"/>
              <a:gd name="connsiteY28" fmla="*/ 757237 h 1752600"/>
              <a:gd name="connsiteX29" fmla="*/ 881063 w 1600200"/>
              <a:gd name="connsiteY29" fmla="*/ 785812 h 1752600"/>
              <a:gd name="connsiteX30" fmla="*/ 912019 w 1600200"/>
              <a:gd name="connsiteY30" fmla="*/ 783431 h 1752600"/>
              <a:gd name="connsiteX31" fmla="*/ 969169 w 1600200"/>
              <a:gd name="connsiteY31" fmla="*/ 778668 h 1752600"/>
              <a:gd name="connsiteX32" fmla="*/ 997744 w 1600200"/>
              <a:gd name="connsiteY32" fmla="*/ 778668 h 1752600"/>
              <a:gd name="connsiteX33" fmla="*/ 997744 w 1600200"/>
              <a:gd name="connsiteY33" fmla="*/ 745331 h 1752600"/>
              <a:gd name="connsiteX34" fmla="*/ 1021557 w 1600200"/>
              <a:gd name="connsiteY34" fmla="*/ 738187 h 1752600"/>
              <a:gd name="connsiteX35" fmla="*/ 1038225 w 1600200"/>
              <a:gd name="connsiteY35" fmla="*/ 769143 h 1752600"/>
              <a:gd name="connsiteX36" fmla="*/ 1078707 w 1600200"/>
              <a:gd name="connsiteY36" fmla="*/ 740568 h 1752600"/>
              <a:gd name="connsiteX37" fmla="*/ 1076325 w 1600200"/>
              <a:gd name="connsiteY37" fmla="*/ 707231 h 1752600"/>
              <a:gd name="connsiteX38" fmla="*/ 1078707 w 1600200"/>
              <a:gd name="connsiteY38" fmla="*/ 690562 h 1752600"/>
              <a:gd name="connsiteX39" fmla="*/ 1097757 w 1600200"/>
              <a:gd name="connsiteY39" fmla="*/ 688181 h 1752600"/>
              <a:gd name="connsiteX40" fmla="*/ 1107282 w 1600200"/>
              <a:gd name="connsiteY40" fmla="*/ 731043 h 1752600"/>
              <a:gd name="connsiteX41" fmla="*/ 1138238 w 1600200"/>
              <a:gd name="connsiteY41" fmla="*/ 700087 h 1752600"/>
              <a:gd name="connsiteX42" fmla="*/ 1181100 w 1600200"/>
              <a:gd name="connsiteY42" fmla="*/ 711993 h 1752600"/>
              <a:gd name="connsiteX43" fmla="*/ 1204913 w 1600200"/>
              <a:gd name="connsiteY43" fmla="*/ 723900 h 1752600"/>
              <a:gd name="connsiteX44" fmla="*/ 1221582 w 1600200"/>
              <a:gd name="connsiteY44" fmla="*/ 711993 h 1752600"/>
              <a:gd name="connsiteX45" fmla="*/ 1235869 w 1600200"/>
              <a:gd name="connsiteY45" fmla="*/ 683418 h 1752600"/>
              <a:gd name="connsiteX46" fmla="*/ 1273969 w 1600200"/>
              <a:gd name="connsiteY46" fmla="*/ 664368 h 1752600"/>
              <a:gd name="connsiteX47" fmla="*/ 1309688 w 1600200"/>
              <a:gd name="connsiteY47" fmla="*/ 690562 h 1752600"/>
              <a:gd name="connsiteX48" fmla="*/ 1335882 w 1600200"/>
              <a:gd name="connsiteY48" fmla="*/ 692943 h 1752600"/>
              <a:gd name="connsiteX49" fmla="*/ 1393032 w 1600200"/>
              <a:gd name="connsiteY49" fmla="*/ 678656 h 1752600"/>
              <a:gd name="connsiteX50" fmla="*/ 1419225 w 1600200"/>
              <a:gd name="connsiteY50" fmla="*/ 678656 h 1752600"/>
              <a:gd name="connsiteX51" fmla="*/ 1433513 w 1600200"/>
              <a:gd name="connsiteY51" fmla="*/ 642937 h 1752600"/>
              <a:gd name="connsiteX52" fmla="*/ 1466850 w 1600200"/>
              <a:gd name="connsiteY52" fmla="*/ 673893 h 1752600"/>
              <a:gd name="connsiteX53" fmla="*/ 1481138 w 1600200"/>
              <a:gd name="connsiteY53" fmla="*/ 690562 h 1752600"/>
              <a:gd name="connsiteX54" fmla="*/ 1512094 w 1600200"/>
              <a:gd name="connsiteY54" fmla="*/ 750093 h 1752600"/>
              <a:gd name="connsiteX55" fmla="*/ 1526382 w 1600200"/>
              <a:gd name="connsiteY55" fmla="*/ 788193 h 1752600"/>
              <a:gd name="connsiteX56" fmla="*/ 1533525 w 1600200"/>
              <a:gd name="connsiteY56" fmla="*/ 816768 h 1752600"/>
              <a:gd name="connsiteX57" fmla="*/ 1595438 w 1600200"/>
              <a:gd name="connsiteY57" fmla="*/ 840581 h 1752600"/>
              <a:gd name="connsiteX58" fmla="*/ 1600200 w 1600200"/>
              <a:gd name="connsiteY58" fmla="*/ 873918 h 1752600"/>
              <a:gd name="connsiteX59" fmla="*/ 1516857 w 1600200"/>
              <a:gd name="connsiteY59" fmla="*/ 878681 h 1752600"/>
              <a:gd name="connsiteX60" fmla="*/ 1471613 w 1600200"/>
              <a:gd name="connsiteY60" fmla="*/ 850106 h 1752600"/>
              <a:gd name="connsiteX61" fmla="*/ 1438275 w 1600200"/>
              <a:gd name="connsiteY61" fmla="*/ 800100 h 1752600"/>
              <a:gd name="connsiteX62" fmla="*/ 1433513 w 1600200"/>
              <a:gd name="connsiteY62" fmla="*/ 771525 h 1752600"/>
              <a:gd name="connsiteX63" fmla="*/ 1409700 w 1600200"/>
              <a:gd name="connsiteY63" fmla="*/ 757237 h 1752600"/>
              <a:gd name="connsiteX64" fmla="*/ 1369219 w 1600200"/>
              <a:gd name="connsiteY64" fmla="*/ 759618 h 1752600"/>
              <a:gd name="connsiteX65" fmla="*/ 1309688 w 1600200"/>
              <a:gd name="connsiteY65" fmla="*/ 759618 h 1752600"/>
              <a:gd name="connsiteX66" fmla="*/ 1281113 w 1600200"/>
              <a:gd name="connsiteY66" fmla="*/ 764381 h 1752600"/>
              <a:gd name="connsiteX67" fmla="*/ 1257300 w 1600200"/>
              <a:gd name="connsiteY67" fmla="*/ 788193 h 1752600"/>
              <a:gd name="connsiteX68" fmla="*/ 1221582 w 1600200"/>
              <a:gd name="connsiteY68" fmla="*/ 790575 h 1752600"/>
              <a:gd name="connsiteX69" fmla="*/ 1188244 w 1600200"/>
              <a:gd name="connsiteY69" fmla="*/ 788193 h 1752600"/>
              <a:gd name="connsiteX70" fmla="*/ 1143000 w 1600200"/>
              <a:gd name="connsiteY70" fmla="*/ 773906 h 1752600"/>
              <a:gd name="connsiteX71" fmla="*/ 1109663 w 1600200"/>
              <a:gd name="connsiteY71" fmla="*/ 790575 h 1752600"/>
              <a:gd name="connsiteX72" fmla="*/ 1083469 w 1600200"/>
              <a:gd name="connsiteY72" fmla="*/ 819150 h 1752600"/>
              <a:gd name="connsiteX73" fmla="*/ 1054894 w 1600200"/>
              <a:gd name="connsiteY73" fmla="*/ 838200 h 1752600"/>
              <a:gd name="connsiteX74" fmla="*/ 1064419 w 1600200"/>
              <a:gd name="connsiteY74" fmla="*/ 878681 h 1752600"/>
              <a:gd name="connsiteX75" fmla="*/ 1059657 w 1600200"/>
              <a:gd name="connsiteY75" fmla="*/ 938212 h 1752600"/>
              <a:gd name="connsiteX76" fmla="*/ 1038225 w 1600200"/>
              <a:gd name="connsiteY76" fmla="*/ 885825 h 1752600"/>
              <a:gd name="connsiteX77" fmla="*/ 1028700 w 1600200"/>
              <a:gd name="connsiteY77" fmla="*/ 854868 h 1752600"/>
              <a:gd name="connsiteX78" fmla="*/ 1009650 w 1600200"/>
              <a:gd name="connsiteY78" fmla="*/ 850106 h 1752600"/>
              <a:gd name="connsiteX79" fmla="*/ 997744 w 1600200"/>
              <a:gd name="connsiteY79" fmla="*/ 873918 h 1752600"/>
              <a:gd name="connsiteX80" fmla="*/ 969169 w 1600200"/>
              <a:gd name="connsiteY80" fmla="*/ 876300 h 1752600"/>
              <a:gd name="connsiteX81" fmla="*/ 935832 w 1600200"/>
              <a:gd name="connsiteY81" fmla="*/ 869156 h 1752600"/>
              <a:gd name="connsiteX82" fmla="*/ 912019 w 1600200"/>
              <a:gd name="connsiteY82" fmla="*/ 888206 h 1752600"/>
              <a:gd name="connsiteX83" fmla="*/ 873919 w 1600200"/>
              <a:gd name="connsiteY83" fmla="*/ 897731 h 1752600"/>
              <a:gd name="connsiteX84" fmla="*/ 842963 w 1600200"/>
              <a:gd name="connsiteY84" fmla="*/ 888206 h 1752600"/>
              <a:gd name="connsiteX85" fmla="*/ 802482 w 1600200"/>
              <a:gd name="connsiteY85" fmla="*/ 864393 h 1752600"/>
              <a:gd name="connsiteX86" fmla="*/ 785813 w 1600200"/>
              <a:gd name="connsiteY86" fmla="*/ 833437 h 1752600"/>
              <a:gd name="connsiteX87" fmla="*/ 776288 w 1600200"/>
              <a:gd name="connsiteY87" fmla="*/ 819150 h 1752600"/>
              <a:gd name="connsiteX88" fmla="*/ 800100 w 1600200"/>
              <a:gd name="connsiteY88" fmla="*/ 802481 h 1752600"/>
              <a:gd name="connsiteX89" fmla="*/ 800100 w 1600200"/>
              <a:gd name="connsiteY89" fmla="*/ 745331 h 1752600"/>
              <a:gd name="connsiteX90" fmla="*/ 776288 w 1600200"/>
              <a:gd name="connsiteY90" fmla="*/ 735806 h 1752600"/>
              <a:gd name="connsiteX91" fmla="*/ 719138 w 1600200"/>
              <a:gd name="connsiteY91" fmla="*/ 740568 h 1752600"/>
              <a:gd name="connsiteX92" fmla="*/ 688182 w 1600200"/>
              <a:gd name="connsiteY92" fmla="*/ 733425 h 1752600"/>
              <a:gd name="connsiteX93" fmla="*/ 673894 w 1600200"/>
              <a:gd name="connsiteY93" fmla="*/ 707231 h 1752600"/>
              <a:gd name="connsiteX94" fmla="*/ 652463 w 1600200"/>
              <a:gd name="connsiteY94" fmla="*/ 683418 h 1752600"/>
              <a:gd name="connsiteX95" fmla="*/ 619125 w 1600200"/>
              <a:gd name="connsiteY95" fmla="*/ 661987 h 1752600"/>
              <a:gd name="connsiteX96" fmla="*/ 590550 w 1600200"/>
              <a:gd name="connsiteY96" fmla="*/ 669131 h 1752600"/>
              <a:gd name="connsiteX97" fmla="*/ 566738 w 1600200"/>
              <a:gd name="connsiteY97" fmla="*/ 671512 h 1752600"/>
              <a:gd name="connsiteX98" fmla="*/ 569119 w 1600200"/>
              <a:gd name="connsiteY98" fmla="*/ 702468 h 1752600"/>
              <a:gd name="connsiteX99" fmla="*/ 604838 w 1600200"/>
              <a:gd name="connsiteY99" fmla="*/ 716756 h 1752600"/>
              <a:gd name="connsiteX100" fmla="*/ 571500 w 1600200"/>
              <a:gd name="connsiteY100" fmla="*/ 731043 h 1752600"/>
              <a:gd name="connsiteX101" fmla="*/ 545307 w 1600200"/>
              <a:gd name="connsiteY101" fmla="*/ 747712 h 1752600"/>
              <a:gd name="connsiteX102" fmla="*/ 569119 w 1600200"/>
              <a:gd name="connsiteY102" fmla="*/ 766762 h 1752600"/>
              <a:gd name="connsiteX103" fmla="*/ 550069 w 1600200"/>
              <a:gd name="connsiteY103" fmla="*/ 785812 h 1752600"/>
              <a:gd name="connsiteX104" fmla="*/ 523875 w 1600200"/>
              <a:gd name="connsiteY104" fmla="*/ 792956 h 1752600"/>
              <a:gd name="connsiteX105" fmla="*/ 511969 w 1600200"/>
              <a:gd name="connsiteY105" fmla="*/ 814387 h 1752600"/>
              <a:gd name="connsiteX106" fmla="*/ 535782 w 1600200"/>
              <a:gd name="connsiteY106" fmla="*/ 835818 h 1752600"/>
              <a:gd name="connsiteX107" fmla="*/ 542925 w 1600200"/>
              <a:gd name="connsiteY107" fmla="*/ 866775 h 1752600"/>
              <a:gd name="connsiteX108" fmla="*/ 557213 w 1600200"/>
              <a:gd name="connsiteY108" fmla="*/ 900112 h 1752600"/>
              <a:gd name="connsiteX109" fmla="*/ 533400 w 1600200"/>
              <a:gd name="connsiteY109" fmla="*/ 907256 h 1752600"/>
              <a:gd name="connsiteX110" fmla="*/ 528638 w 1600200"/>
              <a:gd name="connsiteY110" fmla="*/ 940593 h 1752600"/>
              <a:gd name="connsiteX111" fmla="*/ 550069 w 1600200"/>
              <a:gd name="connsiteY111" fmla="*/ 954881 h 1752600"/>
              <a:gd name="connsiteX112" fmla="*/ 573882 w 1600200"/>
              <a:gd name="connsiteY112" fmla="*/ 942975 h 1752600"/>
              <a:gd name="connsiteX113" fmla="*/ 588169 w 1600200"/>
              <a:gd name="connsiteY113" fmla="*/ 964406 h 1752600"/>
              <a:gd name="connsiteX114" fmla="*/ 588169 w 1600200"/>
              <a:gd name="connsiteY114" fmla="*/ 964406 h 1752600"/>
              <a:gd name="connsiteX115" fmla="*/ 614363 w 1600200"/>
              <a:gd name="connsiteY115" fmla="*/ 990600 h 1752600"/>
              <a:gd name="connsiteX116" fmla="*/ 602457 w 1600200"/>
              <a:gd name="connsiteY116" fmla="*/ 1016793 h 1752600"/>
              <a:gd name="connsiteX117" fmla="*/ 588169 w 1600200"/>
              <a:gd name="connsiteY117" fmla="*/ 1033462 h 1752600"/>
              <a:gd name="connsiteX118" fmla="*/ 600075 w 1600200"/>
              <a:gd name="connsiteY118" fmla="*/ 1071562 h 1752600"/>
              <a:gd name="connsiteX119" fmla="*/ 609600 w 1600200"/>
              <a:gd name="connsiteY119" fmla="*/ 1090612 h 1752600"/>
              <a:gd name="connsiteX120" fmla="*/ 609600 w 1600200"/>
              <a:gd name="connsiteY120" fmla="*/ 1090612 h 1752600"/>
              <a:gd name="connsiteX121" fmla="*/ 640557 w 1600200"/>
              <a:gd name="connsiteY121" fmla="*/ 1107281 h 1752600"/>
              <a:gd name="connsiteX122" fmla="*/ 642938 w 1600200"/>
              <a:gd name="connsiteY122" fmla="*/ 1140618 h 1752600"/>
              <a:gd name="connsiteX123" fmla="*/ 681038 w 1600200"/>
              <a:gd name="connsiteY123" fmla="*/ 1157287 h 1752600"/>
              <a:gd name="connsiteX124" fmla="*/ 781050 w 1600200"/>
              <a:gd name="connsiteY124" fmla="*/ 1181100 h 1752600"/>
              <a:gd name="connsiteX125" fmla="*/ 797719 w 1600200"/>
              <a:gd name="connsiteY125" fmla="*/ 1197768 h 1752600"/>
              <a:gd name="connsiteX126" fmla="*/ 828675 w 1600200"/>
              <a:gd name="connsiteY126" fmla="*/ 1214437 h 1752600"/>
              <a:gd name="connsiteX127" fmla="*/ 852488 w 1600200"/>
              <a:gd name="connsiteY127" fmla="*/ 1190625 h 1752600"/>
              <a:gd name="connsiteX128" fmla="*/ 864394 w 1600200"/>
              <a:gd name="connsiteY128" fmla="*/ 1214437 h 1752600"/>
              <a:gd name="connsiteX129" fmla="*/ 926307 w 1600200"/>
              <a:gd name="connsiteY129" fmla="*/ 1221581 h 1752600"/>
              <a:gd name="connsiteX130" fmla="*/ 940594 w 1600200"/>
              <a:gd name="connsiteY130" fmla="*/ 1238250 h 1752600"/>
              <a:gd name="connsiteX131" fmla="*/ 966788 w 1600200"/>
              <a:gd name="connsiteY131" fmla="*/ 1278731 h 1752600"/>
              <a:gd name="connsiteX132" fmla="*/ 1004888 w 1600200"/>
              <a:gd name="connsiteY132" fmla="*/ 1302543 h 1752600"/>
              <a:gd name="connsiteX133" fmla="*/ 1064419 w 1600200"/>
              <a:gd name="connsiteY133" fmla="*/ 1328737 h 1752600"/>
              <a:gd name="connsiteX134" fmla="*/ 1104900 w 1600200"/>
              <a:gd name="connsiteY134" fmla="*/ 1347787 h 1752600"/>
              <a:gd name="connsiteX135" fmla="*/ 1152525 w 1600200"/>
              <a:gd name="connsiteY135" fmla="*/ 1347787 h 1752600"/>
              <a:gd name="connsiteX136" fmla="*/ 1216819 w 1600200"/>
              <a:gd name="connsiteY136" fmla="*/ 1362075 h 1752600"/>
              <a:gd name="connsiteX137" fmla="*/ 1283494 w 1600200"/>
              <a:gd name="connsiteY137" fmla="*/ 1376362 h 1752600"/>
              <a:gd name="connsiteX138" fmla="*/ 1323975 w 1600200"/>
              <a:gd name="connsiteY138" fmla="*/ 1419225 h 1752600"/>
              <a:gd name="connsiteX139" fmla="*/ 1369219 w 1600200"/>
              <a:gd name="connsiteY139" fmla="*/ 1466850 h 1752600"/>
              <a:gd name="connsiteX140" fmla="*/ 1371600 w 1600200"/>
              <a:gd name="connsiteY140" fmla="*/ 1526381 h 1752600"/>
              <a:gd name="connsiteX141" fmla="*/ 1343025 w 1600200"/>
              <a:gd name="connsiteY141" fmla="*/ 1481137 h 1752600"/>
              <a:gd name="connsiteX142" fmla="*/ 1297782 w 1600200"/>
              <a:gd name="connsiteY142" fmla="*/ 1435893 h 1752600"/>
              <a:gd name="connsiteX143" fmla="*/ 1262063 w 1600200"/>
              <a:gd name="connsiteY143" fmla="*/ 1402556 h 1752600"/>
              <a:gd name="connsiteX144" fmla="*/ 1228725 w 1600200"/>
              <a:gd name="connsiteY144" fmla="*/ 1383506 h 1752600"/>
              <a:gd name="connsiteX145" fmla="*/ 1159669 w 1600200"/>
              <a:gd name="connsiteY145" fmla="*/ 1378743 h 1752600"/>
              <a:gd name="connsiteX146" fmla="*/ 1102519 w 1600200"/>
              <a:gd name="connsiteY146" fmla="*/ 1376362 h 1752600"/>
              <a:gd name="connsiteX147" fmla="*/ 1062038 w 1600200"/>
              <a:gd name="connsiteY147" fmla="*/ 1359693 h 1752600"/>
              <a:gd name="connsiteX148" fmla="*/ 1014413 w 1600200"/>
              <a:gd name="connsiteY148" fmla="*/ 1340643 h 1752600"/>
              <a:gd name="connsiteX149" fmla="*/ 983457 w 1600200"/>
              <a:gd name="connsiteY149" fmla="*/ 1319212 h 1752600"/>
              <a:gd name="connsiteX150" fmla="*/ 942975 w 1600200"/>
              <a:gd name="connsiteY150" fmla="*/ 1295400 h 1752600"/>
              <a:gd name="connsiteX151" fmla="*/ 900113 w 1600200"/>
              <a:gd name="connsiteY151" fmla="*/ 1271587 h 1752600"/>
              <a:gd name="connsiteX152" fmla="*/ 912019 w 1600200"/>
              <a:gd name="connsiteY152" fmla="*/ 1316831 h 1752600"/>
              <a:gd name="connsiteX153" fmla="*/ 923925 w 1600200"/>
              <a:gd name="connsiteY153" fmla="*/ 1362075 h 1752600"/>
              <a:gd name="connsiteX154" fmla="*/ 938213 w 1600200"/>
              <a:gd name="connsiteY154" fmla="*/ 1402556 h 1752600"/>
              <a:gd name="connsiteX155" fmla="*/ 962025 w 1600200"/>
              <a:gd name="connsiteY155" fmla="*/ 1450181 h 1752600"/>
              <a:gd name="connsiteX156" fmla="*/ 971550 w 1600200"/>
              <a:gd name="connsiteY156" fmla="*/ 1502568 h 1752600"/>
              <a:gd name="connsiteX157" fmla="*/ 1002507 w 1600200"/>
              <a:gd name="connsiteY157" fmla="*/ 1566862 h 1752600"/>
              <a:gd name="connsiteX158" fmla="*/ 1021557 w 1600200"/>
              <a:gd name="connsiteY158" fmla="*/ 1600200 h 1752600"/>
              <a:gd name="connsiteX159" fmla="*/ 1035844 w 1600200"/>
              <a:gd name="connsiteY159" fmla="*/ 1624012 h 1752600"/>
              <a:gd name="connsiteX160" fmla="*/ 1102519 w 1600200"/>
              <a:gd name="connsiteY160" fmla="*/ 1631156 h 1752600"/>
              <a:gd name="connsiteX161" fmla="*/ 1154907 w 1600200"/>
              <a:gd name="connsiteY161" fmla="*/ 1650206 h 1752600"/>
              <a:gd name="connsiteX162" fmla="*/ 1171575 w 1600200"/>
              <a:gd name="connsiteY162" fmla="*/ 1662112 h 1752600"/>
              <a:gd name="connsiteX163" fmla="*/ 1176338 w 1600200"/>
              <a:gd name="connsiteY163" fmla="*/ 1669256 h 1752600"/>
              <a:gd name="connsiteX164" fmla="*/ 1178719 w 1600200"/>
              <a:gd name="connsiteY164" fmla="*/ 1678781 h 1752600"/>
              <a:gd name="connsiteX165" fmla="*/ 1181100 w 1600200"/>
              <a:gd name="connsiteY165" fmla="*/ 1681162 h 1752600"/>
              <a:gd name="connsiteX166" fmla="*/ 1204913 w 1600200"/>
              <a:gd name="connsiteY166" fmla="*/ 1745456 h 1752600"/>
              <a:gd name="connsiteX167" fmla="*/ 1169194 w 1600200"/>
              <a:gd name="connsiteY167" fmla="*/ 1752600 h 1752600"/>
              <a:gd name="connsiteX168" fmla="*/ 1140619 w 1600200"/>
              <a:gd name="connsiteY168" fmla="*/ 1697831 h 1752600"/>
              <a:gd name="connsiteX169" fmla="*/ 1121569 w 1600200"/>
              <a:gd name="connsiteY169" fmla="*/ 1678781 h 1752600"/>
              <a:gd name="connsiteX170" fmla="*/ 1128713 w 1600200"/>
              <a:gd name="connsiteY170" fmla="*/ 1743075 h 1752600"/>
              <a:gd name="connsiteX171" fmla="*/ 1119188 w 1600200"/>
              <a:gd name="connsiteY171" fmla="*/ 1743075 h 1752600"/>
              <a:gd name="connsiteX172" fmla="*/ 1088232 w 1600200"/>
              <a:gd name="connsiteY172" fmla="*/ 1693068 h 1752600"/>
              <a:gd name="connsiteX173" fmla="*/ 1057275 w 1600200"/>
              <a:gd name="connsiteY173" fmla="*/ 1669256 h 1752600"/>
              <a:gd name="connsiteX174" fmla="*/ 1042988 w 1600200"/>
              <a:gd name="connsiteY174" fmla="*/ 1697831 h 1752600"/>
              <a:gd name="connsiteX175" fmla="*/ 1021557 w 1600200"/>
              <a:gd name="connsiteY175" fmla="*/ 1702593 h 1752600"/>
              <a:gd name="connsiteX176" fmla="*/ 985838 w 1600200"/>
              <a:gd name="connsiteY176" fmla="*/ 1650206 h 1752600"/>
              <a:gd name="connsiteX177" fmla="*/ 919163 w 1600200"/>
              <a:gd name="connsiteY177" fmla="*/ 1624012 h 1752600"/>
              <a:gd name="connsiteX178" fmla="*/ 876300 w 1600200"/>
              <a:gd name="connsiteY178" fmla="*/ 1590675 h 1752600"/>
              <a:gd name="connsiteX179" fmla="*/ 857250 w 1600200"/>
              <a:gd name="connsiteY179" fmla="*/ 1528762 h 1752600"/>
              <a:gd name="connsiteX180" fmla="*/ 862013 w 1600200"/>
              <a:gd name="connsiteY180" fmla="*/ 1481137 h 1752600"/>
              <a:gd name="connsiteX181" fmla="*/ 864394 w 1600200"/>
              <a:gd name="connsiteY181" fmla="*/ 1416843 h 1752600"/>
              <a:gd name="connsiteX182" fmla="*/ 866775 w 1600200"/>
              <a:gd name="connsiteY182" fmla="*/ 1352550 h 1752600"/>
              <a:gd name="connsiteX183" fmla="*/ 862013 w 1600200"/>
              <a:gd name="connsiteY183" fmla="*/ 1285875 h 1752600"/>
              <a:gd name="connsiteX184" fmla="*/ 804863 w 1600200"/>
              <a:gd name="connsiteY184" fmla="*/ 1257300 h 1752600"/>
              <a:gd name="connsiteX185" fmla="*/ 754857 w 1600200"/>
              <a:gd name="connsiteY185" fmla="*/ 1233487 h 1752600"/>
              <a:gd name="connsiteX186" fmla="*/ 692944 w 1600200"/>
              <a:gd name="connsiteY186" fmla="*/ 1202531 h 1752600"/>
              <a:gd name="connsiteX187" fmla="*/ 609600 w 1600200"/>
              <a:gd name="connsiteY187" fmla="*/ 1162050 h 1752600"/>
              <a:gd name="connsiteX188" fmla="*/ 566738 w 1600200"/>
              <a:gd name="connsiteY188" fmla="*/ 1135856 h 1752600"/>
              <a:gd name="connsiteX189" fmla="*/ 528638 w 1600200"/>
              <a:gd name="connsiteY189" fmla="*/ 1090612 h 1752600"/>
              <a:gd name="connsiteX190" fmla="*/ 523875 w 1600200"/>
              <a:gd name="connsiteY190" fmla="*/ 1062037 h 1752600"/>
              <a:gd name="connsiteX191" fmla="*/ 550069 w 1600200"/>
              <a:gd name="connsiteY191" fmla="*/ 1042987 h 1752600"/>
              <a:gd name="connsiteX192" fmla="*/ 561975 w 1600200"/>
              <a:gd name="connsiteY192" fmla="*/ 1016793 h 1752600"/>
              <a:gd name="connsiteX193" fmla="*/ 547688 w 1600200"/>
              <a:gd name="connsiteY193" fmla="*/ 992981 h 1752600"/>
              <a:gd name="connsiteX194" fmla="*/ 490538 w 1600200"/>
              <a:gd name="connsiteY194" fmla="*/ 1028700 h 1752600"/>
              <a:gd name="connsiteX195" fmla="*/ 447675 w 1600200"/>
              <a:gd name="connsiteY195" fmla="*/ 1009650 h 1752600"/>
              <a:gd name="connsiteX196" fmla="*/ 454819 w 1600200"/>
              <a:gd name="connsiteY196" fmla="*/ 978693 h 1752600"/>
              <a:gd name="connsiteX197" fmla="*/ 461963 w 1600200"/>
              <a:gd name="connsiteY197" fmla="*/ 940593 h 1752600"/>
              <a:gd name="connsiteX198" fmla="*/ 459582 w 1600200"/>
              <a:gd name="connsiteY198" fmla="*/ 928687 h 1752600"/>
              <a:gd name="connsiteX199" fmla="*/ 419100 w 1600200"/>
              <a:gd name="connsiteY199" fmla="*/ 912018 h 1752600"/>
              <a:gd name="connsiteX200" fmla="*/ 392907 w 1600200"/>
              <a:gd name="connsiteY200" fmla="*/ 857250 h 1752600"/>
              <a:gd name="connsiteX201" fmla="*/ 395288 w 1600200"/>
              <a:gd name="connsiteY201" fmla="*/ 809625 h 1752600"/>
              <a:gd name="connsiteX202" fmla="*/ 433388 w 1600200"/>
              <a:gd name="connsiteY202" fmla="*/ 788193 h 1752600"/>
              <a:gd name="connsiteX203" fmla="*/ 431007 w 1600200"/>
              <a:gd name="connsiteY203" fmla="*/ 752475 h 1752600"/>
              <a:gd name="connsiteX204" fmla="*/ 400050 w 1600200"/>
              <a:gd name="connsiteY204" fmla="*/ 771525 h 1752600"/>
              <a:gd name="connsiteX205" fmla="*/ 397669 w 1600200"/>
              <a:gd name="connsiteY205" fmla="*/ 733425 h 1752600"/>
              <a:gd name="connsiteX206" fmla="*/ 419100 w 1600200"/>
              <a:gd name="connsiteY206" fmla="*/ 695325 h 1752600"/>
              <a:gd name="connsiteX207" fmla="*/ 421482 w 1600200"/>
              <a:gd name="connsiteY207" fmla="*/ 647700 h 1752600"/>
              <a:gd name="connsiteX208" fmla="*/ 428625 w 1600200"/>
              <a:gd name="connsiteY208" fmla="*/ 621506 h 1752600"/>
              <a:gd name="connsiteX209" fmla="*/ 383382 w 1600200"/>
              <a:gd name="connsiteY209" fmla="*/ 621506 h 1752600"/>
              <a:gd name="connsiteX210" fmla="*/ 385763 w 1600200"/>
              <a:gd name="connsiteY210" fmla="*/ 571500 h 1752600"/>
              <a:gd name="connsiteX211" fmla="*/ 423863 w 1600200"/>
              <a:gd name="connsiteY211" fmla="*/ 554831 h 1752600"/>
              <a:gd name="connsiteX212" fmla="*/ 445294 w 1600200"/>
              <a:gd name="connsiteY212" fmla="*/ 514350 h 1752600"/>
              <a:gd name="connsiteX213" fmla="*/ 469107 w 1600200"/>
              <a:gd name="connsiteY213" fmla="*/ 478631 h 1752600"/>
              <a:gd name="connsiteX214" fmla="*/ 438150 w 1600200"/>
              <a:gd name="connsiteY214" fmla="*/ 471487 h 1752600"/>
              <a:gd name="connsiteX215" fmla="*/ 409575 w 1600200"/>
              <a:gd name="connsiteY215" fmla="*/ 473868 h 1752600"/>
              <a:gd name="connsiteX216" fmla="*/ 400050 w 1600200"/>
              <a:gd name="connsiteY216" fmla="*/ 504825 h 1752600"/>
              <a:gd name="connsiteX217" fmla="*/ 381000 w 1600200"/>
              <a:gd name="connsiteY217" fmla="*/ 540543 h 1752600"/>
              <a:gd name="connsiteX218" fmla="*/ 333375 w 1600200"/>
              <a:gd name="connsiteY218" fmla="*/ 566737 h 1752600"/>
              <a:gd name="connsiteX219" fmla="*/ 285750 w 1600200"/>
              <a:gd name="connsiteY219" fmla="*/ 588168 h 1752600"/>
              <a:gd name="connsiteX220" fmla="*/ 230982 w 1600200"/>
              <a:gd name="connsiteY220" fmla="*/ 595312 h 1752600"/>
              <a:gd name="connsiteX221" fmla="*/ 159544 w 1600200"/>
              <a:gd name="connsiteY221" fmla="*/ 583406 h 1752600"/>
              <a:gd name="connsiteX222" fmla="*/ 230982 w 1600200"/>
              <a:gd name="connsiteY222" fmla="*/ 564356 h 1752600"/>
              <a:gd name="connsiteX223" fmla="*/ 233363 w 1600200"/>
              <a:gd name="connsiteY223" fmla="*/ 533400 h 1752600"/>
              <a:gd name="connsiteX224" fmla="*/ 204788 w 1600200"/>
              <a:gd name="connsiteY224" fmla="*/ 509587 h 1752600"/>
              <a:gd name="connsiteX225" fmla="*/ 223838 w 1600200"/>
              <a:gd name="connsiteY225" fmla="*/ 483393 h 1752600"/>
              <a:gd name="connsiteX226" fmla="*/ 221457 w 1600200"/>
              <a:gd name="connsiteY226" fmla="*/ 447675 h 1752600"/>
              <a:gd name="connsiteX227" fmla="*/ 221457 w 1600200"/>
              <a:gd name="connsiteY227" fmla="*/ 447675 h 1752600"/>
              <a:gd name="connsiteX228" fmla="*/ 166688 w 1600200"/>
              <a:gd name="connsiteY228" fmla="*/ 452437 h 1752600"/>
              <a:gd name="connsiteX229" fmla="*/ 157163 w 1600200"/>
              <a:gd name="connsiteY229" fmla="*/ 485775 h 1752600"/>
              <a:gd name="connsiteX230" fmla="*/ 159544 w 1600200"/>
              <a:gd name="connsiteY230" fmla="*/ 431006 h 1752600"/>
              <a:gd name="connsiteX231" fmla="*/ 192882 w 1600200"/>
              <a:gd name="connsiteY231" fmla="*/ 385762 h 1752600"/>
              <a:gd name="connsiteX232" fmla="*/ 214313 w 1600200"/>
              <a:gd name="connsiteY232" fmla="*/ 366712 h 1752600"/>
              <a:gd name="connsiteX233" fmla="*/ 245269 w 1600200"/>
              <a:gd name="connsiteY233" fmla="*/ 345281 h 1752600"/>
              <a:gd name="connsiteX234" fmla="*/ 197644 w 1600200"/>
              <a:gd name="connsiteY234" fmla="*/ 330993 h 1752600"/>
              <a:gd name="connsiteX235" fmla="*/ 133350 w 1600200"/>
              <a:gd name="connsiteY235" fmla="*/ 330993 h 1752600"/>
              <a:gd name="connsiteX236" fmla="*/ 109538 w 1600200"/>
              <a:gd name="connsiteY236" fmla="*/ 330993 h 1752600"/>
              <a:gd name="connsiteX237" fmla="*/ 107157 w 1600200"/>
              <a:gd name="connsiteY237" fmla="*/ 385762 h 1752600"/>
              <a:gd name="connsiteX238" fmla="*/ 61913 w 1600200"/>
              <a:gd name="connsiteY238" fmla="*/ 330993 h 1752600"/>
              <a:gd name="connsiteX239" fmla="*/ 0 w 1600200"/>
              <a:gd name="connsiteY239" fmla="*/ 311943 h 1752600"/>
              <a:gd name="connsiteX240" fmla="*/ 0 w 1600200"/>
              <a:gd name="connsiteY240" fmla="*/ 290512 h 1752600"/>
              <a:gd name="connsiteX241" fmla="*/ 35719 w 1600200"/>
              <a:gd name="connsiteY241" fmla="*/ 266700 h 1752600"/>
              <a:gd name="connsiteX242" fmla="*/ 66675 w 1600200"/>
              <a:gd name="connsiteY242" fmla="*/ 226218 h 1752600"/>
              <a:gd name="connsiteX243" fmla="*/ 54769 w 1600200"/>
              <a:gd name="connsiteY243" fmla="*/ 190500 h 1752600"/>
              <a:gd name="connsiteX244" fmla="*/ 35719 w 1600200"/>
              <a:gd name="connsiteY244" fmla="*/ 166687 h 1752600"/>
              <a:gd name="connsiteX245" fmla="*/ 61913 w 1600200"/>
              <a:gd name="connsiteY245" fmla="*/ 152400 h 1752600"/>
              <a:gd name="connsiteX246" fmla="*/ 71438 w 1600200"/>
              <a:gd name="connsiteY246" fmla="*/ 111918 h 1752600"/>
              <a:gd name="connsiteX247" fmla="*/ 57150 w 1600200"/>
              <a:gd name="connsiteY247" fmla="*/ 76200 h 1752600"/>
              <a:gd name="connsiteX248" fmla="*/ 21432 w 1600200"/>
              <a:gd name="connsiteY248" fmla="*/ 33337 h 1752600"/>
              <a:gd name="connsiteX249" fmla="*/ 66675 w 1600200"/>
              <a:gd name="connsiteY249" fmla="*/ 9525 h 1752600"/>
              <a:gd name="connsiteX250" fmla="*/ 95250 w 1600200"/>
              <a:gd name="connsiteY250" fmla="*/ 0 h 1752600"/>
              <a:gd name="connsiteX251" fmla="*/ 257175 w 1600200"/>
              <a:gd name="connsiteY251" fmla="*/ 52387 h 1752600"/>
              <a:gd name="connsiteX252" fmla="*/ 435769 w 1600200"/>
              <a:gd name="connsiteY252" fmla="*/ 107156 h 1752600"/>
              <a:gd name="connsiteX0" fmla="*/ 404813 w 1600200"/>
              <a:gd name="connsiteY0" fmla="*/ 123824 h 1752600"/>
              <a:gd name="connsiteX1" fmla="*/ 409575 w 1600200"/>
              <a:gd name="connsiteY1" fmla="*/ 171450 h 1752600"/>
              <a:gd name="connsiteX2" fmla="*/ 397669 w 1600200"/>
              <a:gd name="connsiteY2" fmla="*/ 230981 h 1752600"/>
              <a:gd name="connsiteX3" fmla="*/ 407194 w 1600200"/>
              <a:gd name="connsiteY3" fmla="*/ 273843 h 1752600"/>
              <a:gd name="connsiteX4" fmla="*/ 452438 w 1600200"/>
              <a:gd name="connsiteY4" fmla="*/ 307181 h 1752600"/>
              <a:gd name="connsiteX5" fmla="*/ 504825 w 1600200"/>
              <a:gd name="connsiteY5" fmla="*/ 330993 h 1752600"/>
              <a:gd name="connsiteX6" fmla="*/ 554832 w 1600200"/>
              <a:gd name="connsiteY6" fmla="*/ 319087 h 1752600"/>
              <a:gd name="connsiteX7" fmla="*/ 602457 w 1600200"/>
              <a:gd name="connsiteY7" fmla="*/ 321468 h 1752600"/>
              <a:gd name="connsiteX8" fmla="*/ 650082 w 1600200"/>
              <a:gd name="connsiteY8" fmla="*/ 326231 h 1752600"/>
              <a:gd name="connsiteX9" fmla="*/ 661988 w 1600200"/>
              <a:gd name="connsiteY9" fmla="*/ 354806 h 1752600"/>
              <a:gd name="connsiteX10" fmla="*/ 700088 w 1600200"/>
              <a:gd name="connsiteY10" fmla="*/ 383381 h 1752600"/>
              <a:gd name="connsiteX11" fmla="*/ 666750 w 1600200"/>
              <a:gd name="connsiteY11" fmla="*/ 400050 h 1752600"/>
              <a:gd name="connsiteX12" fmla="*/ 647700 w 1600200"/>
              <a:gd name="connsiteY12" fmla="*/ 421481 h 1752600"/>
              <a:gd name="connsiteX13" fmla="*/ 635794 w 1600200"/>
              <a:gd name="connsiteY13" fmla="*/ 461962 h 1752600"/>
              <a:gd name="connsiteX14" fmla="*/ 633413 w 1600200"/>
              <a:gd name="connsiteY14" fmla="*/ 497681 h 1752600"/>
              <a:gd name="connsiteX15" fmla="*/ 647700 w 1600200"/>
              <a:gd name="connsiteY15" fmla="*/ 511968 h 1752600"/>
              <a:gd name="connsiteX16" fmla="*/ 688182 w 1600200"/>
              <a:gd name="connsiteY16" fmla="*/ 504825 h 1752600"/>
              <a:gd name="connsiteX17" fmla="*/ 723900 w 1600200"/>
              <a:gd name="connsiteY17" fmla="*/ 509587 h 1752600"/>
              <a:gd name="connsiteX18" fmla="*/ 738188 w 1600200"/>
              <a:gd name="connsiteY18" fmla="*/ 535781 h 1752600"/>
              <a:gd name="connsiteX19" fmla="*/ 726282 w 1600200"/>
              <a:gd name="connsiteY19" fmla="*/ 564356 h 1752600"/>
              <a:gd name="connsiteX20" fmla="*/ 747713 w 1600200"/>
              <a:gd name="connsiteY20" fmla="*/ 585787 h 1752600"/>
              <a:gd name="connsiteX21" fmla="*/ 762000 w 1600200"/>
              <a:gd name="connsiteY21" fmla="*/ 600075 h 1752600"/>
              <a:gd name="connsiteX22" fmla="*/ 742950 w 1600200"/>
              <a:gd name="connsiteY22" fmla="*/ 616743 h 1752600"/>
              <a:gd name="connsiteX23" fmla="*/ 754857 w 1600200"/>
              <a:gd name="connsiteY23" fmla="*/ 642937 h 1752600"/>
              <a:gd name="connsiteX24" fmla="*/ 771525 w 1600200"/>
              <a:gd name="connsiteY24" fmla="*/ 657225 h 1752600"/>
              <a:gd name="connsiteX25" fmla="*/ 797719 w 1600200"/>
              <a:gd name="connsiteY25" fmla="*/ 650081 h 1752600"/>
              <a:gd name="connsiteX26" fmla="*/ 833438 w 1600200"/>
              <a:gd name="connsiteY26" fmla="*/ 676275 h 1752600"/>
              <a:gd name="connsiteX27" fmla="*/ 852488 w 1600200"/>
              <a:gd name="connsiteY27" fmla="*/ 719137 h 1752600"/>
              <a:gd name="connsiteX28" fmla="*/ 876300 w 1600200"/>
              <a:gd name="connsiteY28" fmla="*/ 757237 h 1752600"/>
              <a:gd name="connsiteX29" fmla="*/ 881063 w 1600200"/>
              <a:gd name="connsiteY29" fmla="*/ 785812 h 1752600"/>
              <a:gd name="connsiteX30" fmla="*/ 912019 w 1600200"/>
              <a:gd name="connsiteY30" fmla="*/ 783431 h 1752600"/>
              <a:gd name="connsiteX31" fmla="*/ 969169 w 1600200"/>
              <a:gd name="connsiteY31" fmla="*/ 778668 h 1752600"/>
              <a:gd name="connsiteX32" fmla="*/ 997744 w 1600200"/>
              <a:gd name="connsiteY32" fmla="*/ 778668 h 1752600"/>
              <a:gd name="connsiteX33" fmla="*/ 997744 w 1600200"/>
              <a:gd name="connsiteY33" fmla="*/ 745331 h 1752600"/>
              <a:gd name="connsiteX34" fmla="*/ 1021557 w 1600200"/>
              <a:gd name="connsiteY34" fmla="*/ 738187 h 1752600"/>
              <a:gd name="connsiteX35" fmla="*/ 1038225 w 1600200"/>
              <a:gd name="connsiteY35" fmla="*/ 769143 h 1752600"/>
              <a:gd name="connsiteX36" fmla="*/ 1078707 w 1600200"/>
              <a:gd name="connsiteY36" fmla="*/ 740568 h 1752600"/>
              <a:gd name="connsiteX37" fmla="*/ 1076325 w 1600200"/>
              <a:gd name="connsiteY37" fmla="*/ 707231 h 1752600"/>
              <a:gd name="connsiteX38" fmla="*/ 1078707 w 1600200"/>
              <a:gd name="connsiteY38" fmla="*/ 690562 h 1752600"/>
              <a:gd name="connsiteX39" fmla="*/ 1097757 w 1600200"/>
              <a:gd name="connsiteY39" fmla="*/ 688181 h 1752600"/>
              <a:gd name="connsiteX40" fmla="*/ 1107282 w 1600200"/>
              <a:gd name="connsiteY40" fmla="*/ 731043 h 1752600"/>
              <a:gd name="connsiteX41" fmla="*/ 1138238 w 1600200"/>
              <a:gd name="connsiteY41" fmla="*/ 700087 h 1752600"/>
              <a:gd name="connsiteX42" fmla="*/ 1181100 w 1600200"/>
              <a:gd name="connsiteY42" fmla="*/ 711993 h 1752600"/>
              <a:gd name="connsiteX43" fmla="*/ 1204913 w 1600200"/>
              <a:gd name="connsiteY43" fmla="*/ 723900 h 1752600"/>
              <a:gd name="connsiteX44" fmla="*/ 1221582 w 1600200"/>
              <a:gd name="connsiteY44" fmla="*/ 711993 h 1752600"/>
              <a:gd name="connsiteX45" fmla="*/ 1235869 w 1600200"/>
              <a:gd name="connsiteY45" fmla="*/ 683418 h 1752600"/>
              <a:gd name="connsiteX46" fmla="*/ 1273969 w 1600200"/>
              <a:gd name="connsiteY46" fmla="*/ 664368 h 1752600"/>
              <a:gd name="connsiteX47" fmla="*/ 1309688 w 1600200"/>
              <a:gd name="connsiteY47" fmla="*/ 690562 h 1752600"/>
              <a:gd name="connsiteX48" fmla="*/ 1335882 w 1600200"/>
              <a:gd name="connsiteY48" fmla="*/ 692943 h 1752600"/>
              <a:gd name="connsiteX49" fmla="*/ 1393032 w 1600200"/>
              <a:gd name="connsiteY49" fmla="*/ 678656 h 1752600"/>
              <a:gd name="connsiteX50" fmla="*/ 1419225 w 1600200"/>
              <a:gd name="connsiteY50" fmla="*/ 678656 h 1752600"/>
              <a:gd name="connsiteX51" fmla="*/ 1433513 w 1600200"/>
              <a:gd name="connsiteY51" fmla="*/ 642937 h 1752600"/>
              <a:gd name="connsiteX52" fmla="*/ 1466850 w 1600200"/>
              <a:gd name="connsiteY52" fmla="*/ 673893 h 1752600"/>
              <a:gd name="connsiteX53" fmla="*/ 1481138 w 1600200"/>
              <a:gd name="connsiteY53" fmla="*/ 690562 h 1752600"/>
              <a:gd name="connsiteX54" fmla="*/ 1512094 w 1600200"/>
              <a:gd name="connsiteY54" fmla="*/ 750093 h 1752600"/>
              <a:gd name="connsiteX55" fmla="*/ 1526382 w 1600200"/>
              <a:gd name="connsiteY55" fmla="*/ 788193 h 1752600"/>
              <a:gd name="connsiteX56" fmla="*/ 1533525 w 1600200"/>
              <a:gd name="connsiteY56" fmla="*/ 816768 h 1752600"/>
              <a:gd name="connsiteX57" fmla="*/ 1595438 w 1600200"/>
              <a:gd name="connsiteY57" fmla="*/ 840581 h 1752600"/>
              <a:gd name="connsiteX58" fmla="*/ 1600200 w 1600200"/>
              <a:gd name="connsiteY58" fmla="*/ 873918 h 1752600"/>
              <a:gd name="connsiteX59" fmla="*/ 1516857 w 1600200"/>
              <a:gd name="connsiteY59" fmla="*/ 878681 h 1752600"/>
              <a:gd name="connsiteX60" fmla="*/ 1471613 w 1600200"/>
              <a:gd name="connsiteY60" fmla="*/ 850106 h 1752600"/>
              <a:gd name="connsiteX61" fmla="*/ 1438275 w 1600200"/>
              <a:gd name="connsiteY61" fmla="*/ 800100 h 1752600"/>
              <a:gd name="connsiteX62" fmla="*/ 1433513 w 1600200"/>
              <a:gd name="connsiteY62" fmla="*/ 771525 h 1752600"/>
              <a:gd name="connsiteX63" fmla="*/ 1409700 w 1600200"/>
              <a:gd name="connsiteY63" fmla="*/ 757237 h 1752600"/>
              <a:gd name="connsiteX64" fmla="*/ 1369219 w 1600200"/>
              <a:gd name="connsiteY64" fmla="*/ 759618 h 1752600"/>
              <a:gd name="connsiteX65" fmla="*/ 1309688 w 1600200"/>
              <a:gd name="connsiteY65" fmla="*/ 759618 h 1752600"/>
              <a:gd name="connsiteX66" fmla="*/ 1281113 w 1600200"/>
              <a:gd name="connsiteY66" fmla="*/ 764381 h 1752600"/>
              <a:gd name="connsiteX67" fmla="*/ 1257300 w 1600200"/>
              <a:gd name="connsiteY67" fmla="*/ 788193 h 1752600"/>
              <a:gd name="connsiteX68" fmla="*/ 1221582 w 1600200"/>
              <a:gd name="connsiteY68" fmla="*/ 790575 h 1752600"/>
              <a:gd name="connsiteX69" fmla="*/ 1188244 w 1600200"/>
              <a:gd name="connsiteY69" fmla="*/ 788193 h 1752600"/>
              <a:gd name="connsiteX70" fmla="*/ 1143000 w 1600200"/>
              <a:gd name="connsiteY70" fmla="*/ 773906 h 1752600"/>
              <a:gd name="connsiteX71" fmla="*/ 1109663 w 1600200"/>
              <a:gd name="connsiteY71" fmla="*/ 790575 h 1752600"/>
              <a:gd name="connsiteX72" fmla="*/ 1083469 w 1600200"/>
              <a:gd name="connsiteY72" fmla="*/ 819150 h 1752600"/>
              <a:gd name="connsiteX73" fmla="*/ 1054894 w 1600200"/>
              <a:gd name="connsiteY73" fmla="*/ 838200 h 1752600"/>
              <a:gd name="connsiteX74" fmla="*/ 1064419 w 1600200"/>
              <a:gd name="connsiteY74" fmla="*/ 878681 h 1752600"/>
              <a:gd name="connsiteX75" fmla="*/ 1059657 w 1600200"/>
              <a:gd name="connsiteY75" fmla="*/ 938212 h 1752600"/>
              <a:gd name="connsiteX76" fmla="*/ 1038225 w 1600200"/>
              <a:gd name="connsiteY76" fmla="*/ 885825 h 1752600"/>
              <a:gd name="connsiteX77" fmla="*/ 1028700 w 1600200"/>
              <a:gd name="connsiteY77" fmla="*/ 854868 h 1752600"/>
              <a:gd name="connsiteX78" fmla="*/ 1009650 w 1600200"/>
              <a:gd name="connsiteY78" fmla="*/ 850106 h 1752600"/>
              <a:gd name="connsiteX79" fmla="*/ 997744 w 1600200"/>
              <a:gd name="connsiteY79" fmla="*/ 873918 h 1752600"/>
              <a:gd name="connsiteX80" fmla="*/ 969169 w 1600200"/>
              <a:gd name="connsiteY80" fmla="*/ 876300 h 1752600"/>
              <a:gd name="connsiteX81" fmla="*/ 935832 w 1600200"/>
              <a:gd name="connsiteY81" fmla="*/ 869156 h 1752600"/>
              <a:gd name="connsiteX82" fmla="*/ 912019 w 1600200"/>
              <a:gd name="connsiteY82" fmla="*/ 888206 h 1752600"/>
              <a:gd name="connsiteX83" fmla="*/ 873919 w 1600200"/>
              <a:gd name="connsiteY83" fmla="*/ 897731 h 1752600"/>
              <a:gd name="connsiteX84" fmla="*/ 842963 w 1600200"/>
              <a:gd name="connsiteY84" fmla="*/ 888206 h 1752600"/>
              <a:gd name="connsiteX85" fmla="*/ 802482 w 1600200"/>
              <a:gd name="connsiteY85" fmla="*/ 864393 h 1752600"/>
              <a:gd name="connsiteX86" fmla="*/ 785813 w 1600200"/>
              <a:gd name="connsiteY86" fmla="*/ 833437 h 1752600"/>
              <a:gd name="connsiteX87" fmla="*/ 776288 w 1600200"/>
              <a:gd name="connsiteY87" fmla="*/ 819150 h 1752600"/>
              <a:gd name="connsiteX88" fmla="*/ 800100 w 1600200"/>
              <a:gd name="connsiteY88" fmla="*/ 802481 h 1752600"/>
              <a:gd name="connsiteX89" fmla="*/ 800100 w 1600200"/>
              <a:gd name="connsiteY89" fmla="*/ 745331 h 1752600"/>
              <a:gd name="connsiteX90" fmla="*/ 776288 w 1600200"/>
              <a:gd name="connsiteY90" fmla="*/ 735806 h 1752600"/>
              <a:gd name="connsiteX91" fmla="*/ 719138 w 1600200"/>
              <a:gd name="connsiteY91" fmla="*/ 740568 h 1752600"/>
              <a:gd name="connsiteX92" fmla="*/ 688182 w 1600200"/>
              <a:gd name="connsiteY92" fmla="*/ 733425 h 1752600"/>
              <a:gd name="connsiteX93" fmla="*/ 673894 w 1600200"/>
              <a:gd name="connsiteY93" fmla="*/ 707231 h 1752600"/>
              <a:gd name="connsiteX94" fmla="*/ 652463 w 1600200"/>
              <a:gd name="connsiteY94" fmla="*/ 683418 h 1752600"/>
              <a:gd name="connsiteX95" fmla="*/ 619125 w 1600200"/>
              <a:gd name="connsiteY95" fmla="*/ 661987 h 1752600"/>
              <a:gd name="connsiteX96" fmla="*/ 590550 w 1600200"/>
              <a:gd name="connsiteY96" fmla="*/ 669131 h 1752600"/>
              <a:gd name="connsiteX97" fmla="*/ 566738 w 1600200"/>
              <a:gd name="connsiteY97" fmla="*/ 671512 h 1752600"/>
              <a:gd name="connsiteX98" fmla="*/ 569119 w 1600200"/>
              <a:gd name="connsiteY98" fmla="*/ 702468 h 1752600"/>
              <a:gd name="connsiteX99" fmla="*/ 604838 w 1600200"/>
              <a:gd name="connsiteY99" fmla="*/ 716756 h 1752600"/>
              <a:gd name="connsiteX100" fmla="*/ 571500 w 1600200"/>
              <a:gd name="connsiteY100" fmla="*/ 731043 h 1752600"/>
              <a:gd name="connsiteX101" fmla="*/ 545307 w 1600200"/>
              <a:gd name="connsiteY101" fmla="*/ 747712 h 1752600"/>
              <a:gd name="connsiteX102" fmla="*/ 569119 w 1600200"/>
              <a:gd name="connsiteY102" fmla="*/ 766762 h 1752600"/>
              <a:gd name="connsiteX103" fmla="*/ 550069 w 1600200"/>
              <a:gd name="connsiteY103" fmla="*/ 785812 h 1752600"/>
              <a:gd name="connsiteX104" fmla="*/ 523875 w 1600200"/>
              <a:gd name="connsiteY104" fmla="*/ 792956 h 1752600"/>
              <a:gd name="connsiteX105" fmla="*/ 511969 w 1600200"/>
              <a:gd name="connsiteY105" fmla="*/ 814387 h 1752600"/>
              <a:gd name="connsiteX106" fmla="*/ 535782 w 1600200"/>
              <a:gd name="connsiteY106" fmla="*/ 835818 h 1752600"/>
              <a:gd name="connsiteX107" fmla="*/ 542925 w 1600200"/>
              <a:gd name="connsiteY107" fmla="*/ 866775 h 1752600"/>
              <a:gd name="connsiteX108" fmla="*/ 557213 w 1600200"/>
              <a:gd name="connsiteY108" fmla="*/ 900112 h 1752600"/>
              <a:gd name="connsiteX109" fmla="*/ 533400 w 1600200"/>
              <a:gd name="connsiteY109" fmla="*/ 907256 h 1752600"/>
              <a:gd name="connsiteX110" fmla="*/ 528638 w 1600200"/>
              <a:gd name="connsiteY110" fmla="*/ 940593 h 1752600"/>
              <a:gd name="connsiteX111" fmla="*/ 550069 w 1600200"/>
              <a:gd name="connsiteY111" fmla="*/ 954881 h 1752600"/>
              <a:gd name="connsiteX112" fmla="*/ 573882 w 1600200"/>
              <a:gd name="connsiteY112" fmla="*/ 942975 h 1752600"/>
              <a:gd name="connsiteX113" fmla="*/ 588169 w 1600200"/>
              <a:gd name="connsiteY113" fmla="*/ 964406 h 1752600"/>
              <a:gd name="connsiteX114" fmla="*/ 588169 w 1600200"/>
              <a:gd name="connsiteY114" fmla="*/ 964406 h 1752600"/>
              <a:gd name="connsiteX115" fmla="*/ 614363 w 1600200"/>
              <a:gd name="connsiteY115" fmla="*/ 990600 h 1752600"/>
              <a:gd name="connsiteX116" fmla="*/ 602457 w 1600200"/>
              <a:gd name="connsiteY116" fmla="*/ 1016793 h 1752600"/>
              <a:gd name="connsiteX117" fmla="*/ 588169 w 1600200"/>
              <a:gd name="connsiteY117" fmla="*/ 1033462 h 1752600"/>
              <a:gd name="connsiteX118" fmla="*/ 600075 w 1600200"/>
              <a:gd name="connsiteY118" fmla="*/ 1071562 h 1752600"/>
              <a:gd name="connsiteX119" fmla="*/ 609600 w 1600200"/>
              <a:gd name="connsiteY119" fmla="*/ 1090612 h 1752600"/>
              <a:gd name="connsiteX120" fmla="*/ 609600 w 1600200"/>
              <a:gd name="connsiteY120" fmla="*/ 1090612 h 1752600"/>
              <a:gd name="connsiteX121" fmla="*/ 640557 w 1600200"/>
              <a:gd name="connsiteY121" fmla="*/ 1107281 h 1752600"/>
              <a:gd name="connsiteX122" fmla="*/ 642938 w 1600200"/>
              <a:gd name="connsiteY122" fmla="*/ 1140618 h 1752600"/>
              <a:gd name="connsiteX123" fmla="*/ 681038 w 1600200"/>
              <a:gd name="connsiteY123" fmla="*/ 1157287 h 1752600"/>
              <a:gd name="connsiteX124" fmla="*/ 781050 w 1600200"/>
              <a:gd name="connsiteY124" fmla="*/ 1181100 h 1752600"/>
              <a:gd name="connsiteX125" fmla="*/ 797719 w 1600200"/>
              <a:gd name="connsiteY125" fmla="*/ 1197768 h 1752600"/>
              <a:gd name="connsiteX126" fmla="*/ 828675 w 1600200"/>
              <a:gd name="connsiteY126" fmla="*/ 1214437 h 1752600"/>
              <a:gd name="connsiteX127" fmla="*/ 852488 w 1600200"/>
              <a:gd name="connsiteY127" fmla="*/ 1190625 h 1752600"/>
              <a:gd name="connsiteX128" fmla="*/ 864394 w 1600200"/>
              <a:gd name="connsiteY128" fmla="*/ 1214437 h 1752600"/>
              <a:gd name="connsiteX129" fmla="*/ 926307 w 1600200"/>
              <a:gd name="connsiteY129" fmla="*/ 1221581 h 1752600"/>
              <a:gd name="connsiteX130" fmla="*/ 940594 w 1600200"/>
              <a:gd name="connsiteY130" fmla="*/ 1238250 h 1752600"/>
              <a:gd name="connsiteX131" fmla="*/ 966788 w 1600200"/>
              <a:gd name="connsiteY131" fmla="*/ 1278731 h 1752600"/>
              <a:gd name="connsiteX132" fmla="*/ 1004888 w 1600200"/>
              <a:gd name="connsiteY132" fmla="*/ 1302543 h 1752600"/>
              <a:gd name="connsiteX133" fmla="*/ 1064419 w 1600200"/>
              <a:gd name="connsiteY133" fmla="*/ 1328737 h 1752600"/>
              <a:gd name="connsiteX134" fmla="*/ 1104900 w 1600200"/>
              <a:gd name="connsiteY134" fmla="*/ 1347787 h 1752600"/>
              <a:gd name="connsiteX135" fmla="*/ 1152525 w 1600200"/>
              <a:gd name="connsiteY135" fmla="*/ 1347787 h 1752600"/>
              <a:gd name="connsiteX136" fmla="*/ 1216819 w 1600200"/>
              <a:gd name="connsiteY136" fmla="*/ 1362075 h 1752600"/>
              <a:gd name="connsiteX137" fmla="*/ 1283494 w 1600200"/>
              <a:gd name="connsiteY137" fmla="*/ 1376362 h 1752600"/>
              <a:gd name="connsiteX138" fmla="*/ 1323975 w 1600200"/>
              <a:gd name="connsiteY138" fmla="*/ 1419225 h 1752600"/>
              <a:gd name="connsiteX139" fmla="*/ 1369219 w 1600200"/>
              <a:gd name="connsiteY139" fmla="*/ 1466850 h 1752600"/>
              <a:gd name="connsiteX140" fmla="*/ 1371600 w 1600200"/>
              <a:gd name="connsiteY140" fmla="*/ 1526381 h 1752600"/>
              <a:gd name="connsiteX141" fmla="*/ 1343025 w 1600200"/>
              <a:gd name="connsiteY141" fmla="*/ 1481137 h 1752600"/>
              <a:gd name="connsiteX142" fmla="*/ 1297782 w 1600200"/>
              <a:gd name="connsiteY142" fmla="*/ 1435893 h 1752600"/>
              <a:gd name="connsiteX143" fmla="*/ 1262063 w 1600200"/>
              <a:gd name="connsiteY143" fmla="*/ 1402556 h 1752600"/>
              <a:gd name="connsiteX144" fmla="*/ 1228725 w 1600200"/>
              <a:gd name="connsiteY144" fmla="*/ 1383506 h 1752600"/>
              <a:gd name="connsiteX145" fmla="*/ 1159669 w 1600200"/>
              <a:gd name="connsiteY145" fmla="*/ 1378743 h 1752600"/>
              <a:gd name="connsiteX146" fmla="*/ 1102519 w 1600200"/>
              <a:gd name="connsiteY146" fmla="*/ 1376362 h 1752600"/>
              <a:gd name="connsiteX147" fmla="*/ 1062038 w 1600200"/>
              <a:gd name="connsiteY147" fmla="*/ 1359693 h 1752600"/>
              <a:gd name="connsiteX148" fmla="*/ 1014413 w 1600200"/>
              <a:gd name="connsiteY148" fmla="*/ 1340643 h 1752600"/>
              <a:gd name="connsiteX149" fmla="*/ 983457 w 1600200"/>
              <a:gd name="connsiteY149" fmla="*/ 1319212 h 1752600"/>
              <a:gd name="connsiteX150" fmla="*/ 942975 w 1600200"/>
              <a:gd name="connsiteY150" fmla="*/ 1295400 h 1752600"/>
              <a:gd name="connsiteX151" fmla="*/ 900113 w 1600200"/>
              <a:gd name="connsiteY151" fmla="*/ 1271587 h 1752600"/>
              <a:gd name="connsiteX152" fmla="*/ 912019 w 1600200"/>
              <a:gd name="connsiteY152" fmla="*/ 1316831 h 1752600"/>
              <a:gd name="connsiteX153" fmla="*/ 923925 w 1600200"/>
              <a:gd name="connsiteY153" fmla="*/ 1362075 h 1752600"/>
              <a:gd name="connsiteX154" fmla="*/ 938213 w 1600200"/>
              <a:gd name="connsiteY154" fmla="*/ 1402556 h 1752600"/>
              <a:gd name="connsiteX155" fmla="*/ 962025 w 1600200"/>
              <a:gd name="connsiteY155" fmla="*/ 1450181 h 1752600"/>
              <a:gd name="connsiteX156" fmla="*/ 971550 w 1600200"/>
              <a:gd name="connsiteY156" fmla="*/ 1502568 h 1752600"/>
              <a:gd name="connsiteX157" fmla="*/ 1002507 w 1600200"/>
              <a:gd name="connsiteY157" fmla="*/ 1566862 h 1752600"/>
              <a:gd name="connsiteX158" fmla="*/ 1021557 w 1600200"/>
              <a:gd name="connsiteY158" fmla="*/ 1600200 h 1752600"/>
              <a:gd name="connsiteX159" fmla="*/ 1035844 w 1600200"/>
              <a:gd name="connsiteY159" fmla="*/ 1624012 h 1752600"/>
              <a:gd name="connsiteX160" fmla="*/ 1102519 w 1600200"/>
              <a:gd name="connsiteY160" fmla="*/ 1631156 h 1752600"/>
              <a:gd name="connsiteX161" fmla="*/ 1154907 w 1600200"/>
              <a:gd name="connsiteY161" fmla="*/ 1650206 h 1752600"/>
              <a:gd name="connsiteX162" fmla="*/ 1171575 w 1600200"/>
              <a:gd name="connsiteY162" fmla="*/ 1662112 h 1752600"/>
              <a:gd name="connsiteX163" fmla="*/ 1176338 w 1600200"/>
              <a:gd name="connsiteY163" fmla="*/ 1669256 h 1752600"/>
              <a:gd name="connsiteX164" fmla="*/ 1178719 w 1600200"/>
              <a:gd name="connsiteY164" fmla="*/ 1678781 h 1752600"/>
              <a:gd name="connsiteX165" fmla="*/ 1181100 w 1600200"/>
              <a:gd name="connsiteY165" fmla="*/ 1681162 h 1752600"/>
              <a:gd name="connsiteX166" fmla="*/ 1204913 w 1600200"/>
              <a:gd name="connsiteY166" fmla="*/ 1745456 h 1752600"/>
              <a:gd name="connsiteX167" fmla="*/ 1169194 w 1600200"/>
              <a:gd name="connsiteY167" fmla="*/ 1752600 h 1752600"/>
              <a:gd name="connsiteX168" fmla="*/ 1140619 w 1600200"/>
              <a:gd name="connsiteY168" fmla="*/ 1697831 h 1752600"/>
              <a:gd name="connsiteX169" fmla="*/ 1121569 w 1600200"/>
              <a:gd name="connsiteY169" fmla="*/ 1678781 h 1752600"/>
              <a:gd name="connsiteX170" fmla="*/ 1128713 w 1600200"/>
              <a:gd name="connsiteY170" fmla="*/ 1743075 h 1752600"/>
              <a:gd name="connsiteX171" fmla="*/ 1119188 w 1600200"/>
              <a:gd name="connsiteY171" fmla="*/ 1743075 h 1752600"/>
              <a:gd name="connsiteX172" fmla="*/ 1088232 w 1600200"/>
              <a:gd name="connsiteY172" fmla="*/ 1693068 h 1752600"/>
              <a:gd name="connsiteX173" fmla="*/ 1057275 w 1600200"/>
              <a:gd name="connsiteY173" fmla="*/ 1669256 h 1752600"/>
              <a:gd name="connsiteX174" fmla="*/ 1042988 w 1600200"/>
              <a:gd name="connsiteY174" fmla="*/ 1697831 h 1752600"/>
              <a:gd name="connsiteX175" fmla="*/ 1021557 w 1600200"/>
              <a:gd name="connsiteY175" fmla="*/ 1702593 h 1752600"/>
              <a:gd name="connsiteX176" fmla="*/ 985838 w 1600200"/>
              <a:gd name="connsiteY176" fmla="*/ 1650206 h 1752600"/>
              <a:gd name="connsiteX177" fmla="*/ 919163 w 1600200"/>
              <a:gd name="connsiteY177" fmla="*/ 1624012 h 1752600"/>
              <a:gd name="connsiteX178" fmla="*/ 876300 w 1600200"/>
              <a:gd name="connsiteY178" fmla="*/ 1590675 h 1752600"/>
              <a:gd name="connsiteX179" fmla="*/ 857250 w 1600200"/>
              <a:gd name="connsiteY179" fmla="*/ 1528762 h 1752600"/>
              <a:gd name="connsiteX180" fmla="*/ 862013 w 1600200"/>
              <a:gd name="connsiteY180" fmla="*/ 1481137 h 1752600"/>
              <a:gd name="connsiteX181" fmla="*/ 864394 w 1600200"/>
              <a:gd name="connsiteY181" fmla="*/ 1416843 h 1752600"/>
              <a:gd name="connsiteX182" fmla="*/ 866775 w 1600200"/>
              <a:gd name="connsiteY182" fmla="*/ 1352550 h 1752600"/>
              <a:gd name="connsiteX183" fmla="*/ 862013 w 1600200"/>
              <a:gd name="connsiteY183" fmla="*/ 1285875 h 1752600"/>
              <a:gd name="connsiteX184" fmla="*/ 804863 w 1600200"/>
              <a:gd name="connsiteY184" fmla="*/ 1257300 h 1752600"/>
              <a:gd name="connsiteX185" fmla="*/ 754857 w 1600200"/>
              <a:gd name="connsiteY185" fmla="*/ 1233487 h 1752600"/>
              <a:gd name="connsiteX186" fmla="*/ 692944 w 1600200"/>
              <a:gd name="connsiteY186" fmla="*/ 1202531 h 1752600"/>
              <a:gd name="connsiteX187" fmla="*/ 609600 w 1600200"/>
              <a:gd name="connsiteY187" fmla="*/ 1162050 h 1752600"/>
              <a:gd name="connsiteX188" fmla="*/ 566738 w 1600200"/>
              <a:gd name="connsiteY188" fmla="*/ 1135856 h 1752600"/>
              <a:gd name="connsiteX189" fmla="*/ 528638 w 1600200"/>
              <a:gd name="connsiteY189" fmla="*/ 1090612 h 1752600"/>
              <a:gd name="connsiteX190" fmla="*/ 523875 w 1600200"/>
              <a:gd name="connsiteY190" fmla="*/ 1062037 h 1752600"/>
              <a:gd name="connsiteX191" fmla="*/ 550069 w 1600200"/>
              <a:gd name="connsiteY191" fmla="*/ 1042987 h 1752600"/>
              <a:gd name="connsiteX192" fmla="*/ 561975 w 1600200"/>
              <a:gd name="connsiteY192" fmla="*/ 1016793 h 1752600"/>
              <a:gd name="connsiteX193" fmla="*/ 547688 w 1600200"/>
              <a:gd name="connsiteY193" fmla="*/ 992981 h 1752600"/>
              <a:gd name="connsiteX194" fmla="*/ 490538 w 1600200"/>
              <a:gd name="connsiteY194" fmla="*/ 1028700 h 1752600"/>
              <a:gd name="connsiteX195" fmla="*/ 447675 w 1600200"/>
              <a:gd name="connsiteY195" fmla="*/ 1009650 h 1752600"/>
              <a:gd name="connsiteX196" fmla="*/ 454819 w 1600200"/>
              <a:gd name="connsiteY196" fmla="*/ 978693 h 1752600"/>
              <a:gd name="connsiteX197" fmla="*/ 461963 w 1600200"/>
              <a:gd name="connsiteY197" fmla="*/ 940593 h 1752600"/>
              <a:gd name="connsiteX198" fmla="*/ 459582 w 1600200"/>
              <a:gd name="connsiteY198" fmla="*/ 928687 h 1752600"/>
              <a:gd name="connsiteX199" fmla="*/ 419100 w 1600200"/>
              <a:gd name="connsiteY199" fmla="*/ 912018 h 1752600"/>
              <a:gd name="connsiteX200" fmla="*/ 392907 w 1600200"/>
              <a:gd name="connsiteY200" fmla="*/ 857250 h 1752600"/>
              <a:gd name="connsiteX201" fmla="*/ 395288 w 1600200"/>
              <a:gd name="connsiteY201" fmla="*/ 809625 h 1752600"/>
              <a:gd name="connsiteX202" fmla="*/ 433388 w 1600200"/>
              <a:gd name="connsiteY202" fmla="*/ 788193 h 1752600"/>
              <a:gd name="connsiteX203" fmla="*/ 431007 w 1600200"/>
              <a:gd name="connsiteY203" fmla="*/ 752475 h 1752600"/>
              <a:gd name="connsiteX204" fmla="*/ 400050 w 1600200"/>
              <a:gd name="connsiteY204" fmla="*/ 771525 h 1752600"/>
              <a:gd name="connsiteX205" fmla="*/ 397669 w 1600200"/>
              <a:gd name="connsiteY205" fmla="*/ 733425 h 1752600"/>
              <a:gd name="connsiteX206" fmla="*/ 419100 w 1600200"/>
              <a:gd name="connsiteY206" fmla="*/ 695325 h 1752600"/>
              <a:gd name="connsiteX207" fmla="*/ 421482 w 1600200"/>
              <a:gd name="connsiteY207" fmla="*/ 647700 h 1752600"/>
              <a:gd name="connsiteX208" fmla="*/ 428625 w 1600200"/>
              <a:gd name="connsiteY208" fmla="*/ 621506 h 1752600"/>
              <a:gd name="connsiteX209" fmla="*/ 383382 w 1600200"/>
              <a:gd name="connsiteY209" fmla="*/ 621506 h 1752600"/>
              <a:gd name="connsiteX210" fmla="*/ 385763 w 1600200"/>
              <a:gd name="connsiteY210" fmla="*/ 571500 h 1752600"/>
              <a:gd name="connsiteX211" fmla="*/ 423863 w 1600200"/>
              <a:gd name="connsiteY211" fmla="*/ 554831 h 1752600"/>
              <a:gd name="connsiteX212" fmla="*/ 445294 w 1600200"/>
              <a:gd name="connsiteY212" fmla="*/ 514350 h 1752600"/>
              <a:gd name="connsiteX213" fmla="*/ 469107 w 1600200"/>
              <a:gd name="connsiteY213" fmla="*/ 478631 h 1752600"/>
              <a:gd name="connsiteX214" fmla="*/ 438150 w 1600200"/>
              <a:gd name="connsiteY214" fmla="*/ 471487 h 1752600"/>
              <a:gd name="connsiteX215" fmla="*/ 409575 w 1600200"/>
              <a:gd name="connsiteY215" fmla="*/ 473868 h 1752600"/>
              <a:gd name="connsiteX216" fmla="*/ 400050 w 1600200"/>
              <a:gd name="connsiteY216" fmla="*/ 504825 h 1752600"/>
              <a:gd name="connsiteX217" fmla="*/ 381000 w 1600200"/>
              <a:gd name="connsiteY217" fmla="*/ 540543 h 1752600"/>
              <a:gd name="connsiteX218" fmla="*/ 333375 w 1600200"/>
              <a:gd name="connsiteY218" fmla="*/ 566737 h 1752600"/>
              <a:gd name="connsiteX219" fmla="*/ 285750 w 1600200"/>
              <a:gd name="connsiteY219" fmla="*/ 588168 h 1752600"/>
              <a:gd name="connsiteX220" fmla="*/ 230982 w 1600200"/>
              <a:gd name="connsiteY220" fmla="*/ 595312 h 1752600"/>
              <a:gd name="connsiteX221" fmla="*/ 159544 w 1600200"/>
              <a:gd name="connsiteY221" fmla="*/ 583406 h 1752600"/>
              <a:gd name="connsiteX222" fmla="*/ 230982 w 1600200"/>
              <a:gd name="connsiteY222" fmla="*/ 564356 h 1752600"/>
              <a:gd name="connsiteX223" fmla="*/ 233363 w 1600200"/>
              <a:gd name="connsiteY223" fmla="*/ 533400 h 1752600"/>
              <a:gd name="connsiteX224" fmla="*/ 204788 w 1600200"/>
              <a:gd name="connsiteY224" fmla="*/ 509587 h 1752600"/>
              <a:gd name="connsiteX225" fmla="*/ 223838 w 1600200"/>
              <a:gd name="connsiteY225" fmla="*/ 483393 h 1752600"/>
              <a:gd name="connsiteX226" fmla="*/ 221457 w 1600200"/>
              <a:gd name="connsiteY226" fmla="*/ 447675 h 1752600"/>
              <a:gd name="connsiteX227" fmla="*/ 221457 w 1600200"/>
              <a:gd name="connsiteY227" fmla="*/ 447675 h 1752600"/>
              <a:gd name="connsiteX228" fmla="*/ 166688 w 1600200"/>
              <a:gd name="connsiteY228" fmla="*/ 452437 h 1752600"/>
              <a:gd name="connsiteX229" fmla="*/ 157163 w 1600200"/>
              <a:gd name="connsiteY229" fmla="*/ 485775 h 1752600"/>
              <a:gd name="connsiteX230" fmla="*/ 159544 w 1600200"/>
              <a:gd name="connsiteY230" fmla="*/ 431006 h 1752600"/>
              <a:gd name="connsiteX231" fmla="*/ 192882 w 1600200"/>
              <a:gd name="connsiteY231" fmla="*/ 385762 h 1752600"/>
              <a:gd name="connsiteX232" fmla="*/ 214313 w 1600200"/>
              <a:gd name="connsiteY232" fmla="*/ 366712 h 1752600"/>
              <a:gd name="connsiteX233" fmla="*/ 245269 w 1600200"/>
              <a:gd name="connsiteY233" fmla="*/ 345281 h 1752600"/>
              <a:gd name="connsiteX234" fmla="*/ 197644 w 1600200"/>
              <a:gd name="connsiteY234" fmla="*/ 330993 h 1752600"/>
              <a:gd name="connsiteX235" fmla="*/ 133350 w 1600200"/>
              <a:gd name="connsiteY235" fmla="*/ 330993 h 1752600"/>
              <a:gd name="connsiteX236" fmla="*/ 109538 w 1600200"/>
              <a:gd name="connsiteY236" fmla="*/ 330993 h 1752600"/>
              <a:gd name="connsiteX237" fmla="*/ 107157 w 1600200"/>
              <a:gd name="connsiteY237" fmla="*/ 385762 h 1752600"/>
              <a:gd name="connsiteX238" fmla="*/ 61913 w 1600200"/>
              <a:gd name="connsiteY238" fmla="*/ 330993 h 1752600"/>
              <a:gd name="connsiteX239" fmla="*/ 0 w 1600200"/>
              <a:gd name="connsiteY239" fmla="*/ 311943 h 1752600"/>
              <a:gd name="connsiteX240" fmla="*/ 0 w 1600200"/>
              <a:gd name="connsiteY240" fmla="*/ 290512 h 1752600"/>
              <a:gd name="connsiteX241" fmla="*/ 35719 w 1600200"/>
              <a:gd name="connsiteY241" fmla="*/ 266700 h 1752600"/>
              <a:gd name="connsiteX242" fmla="*/ 66675 w 1600200"/>
              <a:gd name="connsiteY242" fmla="*/ 226218 h 1752600"/>
              <a:gd name="connsiteX243" fmla="*/ 54769 w 1600200"/>
              <a:gd name="connsiteY243" fmla="*/ 190500 h 1752600"/>
              <a:gd name="connsiteX244" fmla="*/ 35719 w 1600200"/>
              <a:gd name="connsiteY244" fmla="*/ 166687 h 1752600"/>
              <a:gd name="connsiteX245" fmla="*/ 61913 w 1600200"/>
              <a:gd name="connsiteY245" fmla="*/ 152400 h 1752600"/>
              <a:gd name="connsiteX246" fmla="*/ 71438 w 1600200"/>
              <a:gd name="connsiteY246" fmla="*/ 111918 h 1752600"/>
              <a:gd name="connsiteX247" fmla="*/ 57150 w 1600200"/>
              <a:gd name="connsiteY247" fmla="*/ 76200 h 1752600"/>
              <a:gd name="connsiteX248" fmla="*/ 21432 w 1600200"/>
              <a:gd name="connsiteY248" fmla="*/ 33337 h 1752600"/>
              <a:gd name="connsiteX249" fmla="*/ 66675 w 1600200"/>
              <a:gd name="connsiteY249" fmla="*/ 9525 h 1752600"/>
              <a:gd name="connsiteX250" fmla="*/ 95250 w 1600200"/>
              <a:gd name="connsiteY250" fmla="*/ 0 h 1752600"/>
              <a:gd name="connsiteX251" fmla="*/ 257175 w 1600200"/>
              <a:gd name="connsiteY251" fmla="*/ 52387 h 1752600"/>
              <a:gd name="connsiteX252" fmla="*/ 404813 w 1600200"/>
              <a:gd name="connsiteY252" fmla="*/ 123824 h 1752600"/>
              <a:gd name="connsiteX0" fmla="*/ 404813 w 1600200"/>
              <a:gd name="connsiteY0" fmla="*/ 123824 h 1752600"/>
              <a:gd name="connsiteX1" fmla="*/ 409575 w 1600200"/>
              <a:gd name="connsiteY1" fmla="*/ 171450 h 1752600"/>
              <a:gd name="connsiteX2" fmla="*/ 397669 w 1600200"/>
              <a:gd name="connsiteY2" fmla="*/ 230981 h 1752600"/>
              <a:gd name="connsiteX3" fmla="*/ 407194 w 1600200"/>
              <a:gd name="connsiteY3" fmla="*/ 273843 h 1752600"/>
              <a:gd name="connsiteX4" fmla="*/ 452438 w 1600200"/>
              <a:gd name="connsiteY4" fmla="*/ 307181 h 1752600"/>
              <a:gd name="connsiteX5" fmla="*/ 504825 w 1600200"/>
              <a:gd name="connsiteY5" fmla="*/ 330993 h 1752600"/>
              <a:gd name="connsiteX6" fmla="*/ 554832 w 1600200"/>
              <a:gd name="connsiteY6" fmla="*/ 319087 h 1752600"/>
              <a:gd name="connsiteX7" fmla="*/ 602457 w 1600200"/>
              <a:gd name="connsiteY7" fmla="*/ 321468 h 1752600"/>
              <a:gd name="connsiteX8" fmla="*/ 650082 w 1600200"/>
              <a:gd name="connsiteY8" fmla="*/ 326231 h 1752600"/>
              <a:gd name="connsiteX9" fmla="*/ 661988 w 1600200"/>
              <a:gd name="connsiteY9" fmla="*/ 354806 h 1752600"/>
              <a:gd name="connsiteX10" fmla="*/ 700088 w 1600200"/>
              <a:gd name="connsiteY10" fmla="*/ 383381 h 1752600"/>
              <a:gd name="connsiteX11" fmla="*/ 666750 w 1600200"/>
              <a:gd name="connsiteY11" fmla="*/ 400050 h 1752600"/>
              <a:gd name="connsiteX12" fmla="*/ 647700 w 1600200"/>
              <a:gd name="connsiteY12" fmla="*/ 421481 h 1752600"/>
              <a:gd name="connsiteX13" fmla="*/ 635794 w 1600200"/>
              <a:gd name="connsiteY13" fmla="*/ 461962 h 1752600"/>
              <a:gd name="connsiteX14" fmla="*/ 633413 w 1600200"/>
              <a:gd name="connsiteY14" fmla="*/ 497681 h 1752600"/>
              <a:gd name="connsiteX15" fmla="*/ 647700 w 1600200"/>
              <a:gd name="connsiteY15" fmla="*/ 511968 h 1752600"/>
              <a:gd name="connsiteX16" fmla="*/ 688182 w 1600200"/>
              <a:gd name="connsiteY16" fmla="*/ 504825 h 1752600"/>
              <a:gd name="connsiteX17" fmla="*/ 723900 w 1600200"/>
              <a:gd name="connsiteY17" fmla="*/ 509587 h 1752600"/>
              <a:gd name="connsiteX18" fmla="*/ 738188 w 1600200"/>
              <a:gd name="connsiteY18" fmla="*/ 535781 h 1752600"/>
              <a:gd name="connsiteX19" fmla="*/ 726282 w 1600200"/>
              <a:gd name="connsiteY19" fmla="*/ 564356 h 1752600"/>
              <a:gd name="connsiteX20" fmla="*/ 747713 w 1600200"/>
              <a:gd name="connsiteY20" fmla="*/ 585787 h 1752600"/>
              <a:gd name="connsiteX21" fmla="*/ 762000 w 1600200"/>
              <a:gd name="connsiteY21" fmla="*/ 600075 h 1752600"/>
              <a:gd name="connsiteX22" fmla="*/ 742950 w 1600200"/>
              <a:gd name="connsiteY22" fmla="*/ 616743 h 1752600"/>
              <a:gd name="connsiteX23" fmla="*/ 754857 w 1600200"/>
              <a:gd name="connsiteY23" fmla="*/ 642937 h 1752600"/>
              <a:gd name="connsiteX24" fmla="*/ 771525 w 1600200"/>
              <a:gd name="connsiteY24" fmla="*/ 657225 h 1752600"/>
              <a:gd name="connsiteX25" fmla="*/ 797719 w 1600200"/>
              <a:gd name="connsiteY25" fmla="*/ 650081 h 1752600"/>
              <a:gd name="connsiteX26" fmla="*/ 833438 w 1600200"/>
              <a:gd name="connsiteY26" fmla="*/ 676275 h 1752600"/>
              <a:gd name="connsiteX27" fmla="*/ 852488 w 1600200"/>
              <a:gd name="connsiteY27" fmla="*/ 719137 h 1752600"/>
              <a:gd name="connsiteX28" fmla="*/ 876300 w 1600200"/>
              <a:gd name="connsiteY28" fmla="*/ 757237 h 1752600"/>
              <a:gd name="connsiteX29" fmla="*/ 881063 w 1600200"/>
              <a:gd name="connsiteY29" fmla="*/ 785812 h 1752600"/>
              <a:gd name="connsiteX30" fmla="*/ 912019 w 1600200"/>
              <a:gd name="connsiteY30" fmla="*/ 783431 h 1752600"/>
              <a:gd name="connsiteX31" fmla="*/ 969169 w 1600200"/>
              <a:gd name="connsiteY31" fmla="*/ 778668 h 1752600"/>
              <a:gd name="connsiteX32" fmla="*/ 997744 w 1600200"/>
              <a:gd name="connsiteY32" fmla="*/ 778668 h 1752600"/>
              <a:gd name="connsiteX33" fmla="*/ 997744 w 1600200"/>
              <a:gd name="connsiteY33" fmla="*/ 745331 h 1752600"/>
              <a:gd name="connsiteX34" fmla="*/ 1021557 w 1600200"/>
              <a:gd name="connsiteY34" fmla="*/ 738187 h 1752600"/>
              <a:gd name="connsiteX35" fmla="*/ 1038225 w 1600200"/>
              <a:gd name="connsiteY35" fmla="*/ 769143 h 1752600"/>
              <a:gd name="connsiteX36" fmla="*/ 1078707 w 1600200"/>
              <a:gd name="connsiteY36" fmla="*/ 740568 h 1752600"/>
              <a:gd name="connsiteX37" fmla="*/ 1076325 w 1600200"/>
              <a:gd name="connsiteY37" fmla="*/ 707231 h 1752600"/>
              <a:gd name="connsiteX38" fmla="*/ 1078707 w 1600200"/>
              <a:gd name="connsiteY38" fmla="*/ 690562 h 1752600"/>
              <a:gd name="connsiteX39" fmla="*/ 1097757 w 1600200"/>
              <a:gd name="connsiteY39" fmla="*/ 688181 h 1752600"/>
              <a:gd name="connsiteX40" fmla="*/ 1107282 w 1600200"/>
              <a:gd name="connsiteY40" fmla="*/ 731043 h 1752600"/>
              <a:gd name="connsiteX41" fmla="*/ 1138238 w 1600200"/>
              <a:gd name="connsiteY41" fmla="*/ 700087 h 1752600"/>
              <a:gd name="connsiteX42" fmla="*/ 1181100 w 1600200"/>
              <a:gd name="connsiteY42" fmla="*/ 711993 h 1752600"/>
              <a:gd name="connsiteX43" fmla="*/ 1204913 w 1600200"/>
              <a:gd name="connsiteY43" fmla="*/ 723900 h 1752600"/>
              <a:gd name="connsiteX44" fmla="*/ 1221582 w 1600200"/>
              <a:gd name="connsiteY44" fmla="*/ 711993 h 1752600"/>
              <a:gd name="connsiteX45" fmla="*/ 1235869 w 1600200"/>
              <a:gd name="connsiteY45" fmla="*/ 683418 h 1752600"/>
              <a:gd name="connsiteX46" fmla="*/ 1273969 w 1600200"/>
              <a:gd name="connsiteY46" fmla="*/ 664368 h 1752600"/>
              <a:gd name="connsiteX47" fmla="*/ 1309688 w 1600200"/>
              <a:gd name="connsiteY47" fmla="*/ 690562 h 1752600"/>
              <a:gd name="connsiteX48" fmla="*/ 1335882 w 1600200"/>
              <a:gd name="connsiteY48" fmla="*/ 692943 h 1752600"/>
              <a:gd name="connsiteX49" fmla="*/ 1393032 w 1600200"/>
              <a:gd name="connsiteY49" fmla="*/ 678656 h 1752600"/>
              <a:gd name="connsiteX50" fmla="*/ 1419225 w 1600200"/>
              <a:gd name="connsiteY50" fmla="*/ 678656 h 1752600"/>
              <a:gd name="connsiteX51" fmla="*/ 1433513 w 1600200"/>
              <a:gd name="connsiteY51" fmla="*/ 642937 h 1752600"/>
              <a:gd name="connsiteX52" fmla="*/ 1466850 w 1600200"/>
              <a:gd name="connsiteY52" fmla="*/ 673893 h 1752600"/>
              <a:gd name="connsiteX53" fmla="*/ 1481138 w 1600200"/>
              <a:gd name="connsiteY53" fmla="*/ 690562 h 1752600"/>
              <a:gd name="connsiteX54" fmla="*/ 1512094 w 1600200"/>
              <a:gd name="connsiteY54" fmla="*/ 750093 h 1752600"/>
              <a:gd name="connsiteX55" fmla="*/ 1526382 w 1600200"/>
              <a:gd name="connsiteY55" fmla="*/ 788193 h 1752600"/>
              <a:gd name="connsiteX56" fmla="*/ 1533525 w 1600200"/>
              <a:gd name="connsiteY56" fmla="*/ 816768 h 1752600"/>
              <a:gd name="connsiteX57" fmla="*/ 1595438 w 1600200"/>
              <a:gd name="connsiteY57" fmla="*/ 840581 h 1752600"/>
              <a:gd name="connsiteX58" fmla="*/ 1600200 w 1600200"/>
              <a:gd name="connsiteY58" fmla="*/ 873918 h 1752600"/>
              <a:gd name="connsiteX59" fmla="*/ 1516857 w 1600200"/>
              <a:gd name="connsiteY59" fmla="*/ 878681 h 1752600"/>
              <a:gd name="connsiteX60" fmla="*/ 1471613 w 1600200"/>
              <a:gd name="connsiteY60" fmla="*/ 850106 h 1752600"/>
              <a:gd name="connsiteX61" fmla="*/ 1438275 w 1600200"/>
              <a:gd name="connsiteY61" fmla="*/ 800100 h 1752600"/>
              <a:gd name="connsiteX62" fmla="*/ 1433513 w 1600200"/>
              <a:gd name="connsiteY62" fmla="*/ 771525 h 1752600"/>
              <a:gd name="connsiteX63" fmla="*/ 1409700 w 1600200"/>
              <a:gd name="connsiteY63" fmla="*/ 757237 h 1752600"/>
              <a:gd name="connsiteX64" fmla="*/ 1369219 w 1600200"/>
              <a:gd name="connsiteY64" fmla="*/ 759618 h 1752600"/>
              <a:gd name="connsiteX65" fmla="*/ 1309688 w 1600200"/>
              <a:gd name="connsiteY65" fmla="*/ 759618 h 1752600"/>
              <a:gd name="connsiteX66" fmla="*/ 1281113 w 1600200"/>
              <a:gd name="connsiteY66" fmla="*/ 764381 h 1752600"/>
              <a:gd name="connsiteX67" fmla="*/ 1257300 w 1600200"/>
              <a:gd name="connsiteY67" fmla="*/ 788193 h 1752600"/>
              <a:gd name="connsiteX68" fmla="*/ 1221582 w 1600200"/>
              <a:gd name="connsiteY68" fmla="*/ 790575 h 1752600"/>
              <a:gd name="connsiteX69" fmla="*/ 1188244 w 1600200"/>
              <a:gd name="connsiteY69" fmla="*/ 788193 h 1752600"/>
              <a:gd name="connsiteX70" fmla="*/ 1143000 w 1600200"/>
              <a:gd name="connsiteY70" fmla="*/ 773906 h 1752600"/>
              <a:gd name="connsiteX71" fmla="*/ 1109663 w 1600200"/>
              <a:gd name="connsiteY71" fmla="*/ 790575 h 1752600"/>
              <a:gd name="connsiteX72" fmla="*/ 1083469 w 1600200"/>
              <a:gd name="connsiteY72" fmla="*/ 819150 h 1752600"/>
              <a:gd name="connsiteX73" fmla="*/ 1054894 w 1600200"/>
              <a:gd name="connsiteY73" fmla="*/ 838200 h 1752600"/>
              <a:gd name="connsiteX74" fmla="*/ 1064419 w 1600200"/>
              <a:gd name="connsiteY74" fmla="*/ 878681 h 1752600"/>
              <a:gd name="connsiteX75" fmla="*/ 1059657 w 1600200"/>
              <a:gd name="connsiteY75" fmla="*/ 938212 h 1752600"/>
              <a:gd name="connsiteX76" fmla="*/ 1038225 w 1600200"/>
              <a:gd name="connsiteY76" fmla="*/ 885825 h 1752600"/>
              <a:gd name="connsiteX77" fmla="*/ 1028700 w 1600200"/>
              <a:gd name="connsiteY77" fmla="*/ 854868 h 1752600"/>
              <a:gd name="connsiteX78" fmla="*/ 1009650 w 1600200"/>
              <a:gd name="connsiteY78" fmla="*/ 850106 h 1752600"/>
              <a:gd name="connsiteX79" fmla="*/ 997744 w 1600200"/>
              <a:gd name="connsiteY79" fmla="*/ 873918 h 1752600"/>
              <a:gd name="connsiteX80" fmla="*/ 969169 w 1600200"/>
              <a:gd name="connsiteY80" fmla="*/ 876300 h 1752600"/>
              <a:gd name="connsiteX81" fmla="*/ 935832 w 1600200"/>
              <a:gd name="connsiteY81" fmla="*/ 869156 h 1752600"/>
              <a:gd name="connsiteX82" fmla="*/ 912019 w 1600200"/>
              <a:gd name="connsiteY82" fmla="*/ 888206 h 1752600"/>
              <a:gd name="connsiteX83" fmla="*/ 873919 w 1600200"/>
              <a:gd name="connsiteY83" fmla="*/ 897731 h 1752600"/>
              <a:gd name="connsiteX84" fmla="*/ 842963 w 1600200"/>
              <a:gd name="connsiteY84" fmla="*/ 888206 h 1752600"/>
              <a:gd name="connsiteX85" fmla="*/ 802482 w 1600200"/>
              <a:gd name="connsiteY85" fmla="*/ 864393 h 1752600"/>
              <a:gd name="connsiteX86" fmla="*/ 785813 w 1600200"/>
              <a:gd name="connsiteY86" fmla="*/ 833437 h 1752600"/>
              <a:gd name="connsiteX87" fmla="*/ 776288 w 1600200"/>
              <a:gd name="connsiteY87" fmla="*/ 819150 h 1752600"/>
              <a:gd name="connsiteX88" fmla="*/ 800100 w 1600200"/>
              <a:gd name="connsiteY88" fmla="*/ 802481 h 1752600"/>
              <a:gd name="connsiteX89" fmla="*/ 800100 w 1600200"/>
              <a:gd name="connsiteY89" fmla="*/ 745331 h 1752600"/>
              <a:gd name="connsiteX90" fmla="*/ 776288 w 1600200"/>
              <a:gd name="connsiteY90" fmla="*/ 735806 h 1752600"/>
              <a:gd name="connsiteX91" fmla="*/ 719138 w 1600200"/>
              <a:gd name="connsiteY91" fmla="*/ 740568 h 1752600"/>
              <a:gd name="connsiteX92" fmla="*/ 688182 w 1600200"/>
              <a:gd name="connsiteY92" fmla="*/ 733425 h 1752600"/>
              <a:gd name="connsiteX93" fmla="*/ 673894 w 1600200"/>
              <a:gd name="connsiteY93" fmla="*/ 707231 h 1752600"/>
              <a:gd name="connsiteX94" fmla="*/ 652463 w 1600200"/>
              <a:gd name="connsiteY94" fmla="*/ 683418 h 1752600"/>
              <a:gd name="connsiteX95" fmla="*/ 619125 w 1600200"/>
              <a:gd name="connsiteY95" fmla="*/ 661987 h 1752600"/>
              <a:gd name="connsiteX96" fmla="*/ 590550 w 1600200"/>
              <a:gd name="connsiteY96" fmla="*/ 669131 h 1752600"/>
              <a:gd name="connsiteX97" fmla="*/ 566738 w 1600200"/>
              <a:gd name="connsiteY97" fmla="*/ 671512 h 1752600"/>
              <a:gd name="connsiteX98" fmla="*/ 569119 w 1600200"/>
              <a:gd name="connsiteY98" fmla="*/ 702468 h 1752600"/>
              <a:gd name="connsiteX99" fmla="*/ 604838 w 1600200"/>
              <a:gd name="connsiteY99" fmla="*/ 716756 h 1752600"/>
              <a:gd name="connsiteX100" fmla="*/ 571500 w 1600200"/>
              <a:gd name="connsiteY100" fmla="*/ 731043 h 1752600"/>
              <a:gd name="connsiteX101" fmla="*/ 545307 w 1600200"/>
              <a:gd name="connsiteY101" fmla="*/ 747712 h 1752600"/>
              <a:gd name="connsiteX102" fmla="*/ 569119 w 1600200"/>
              <a:gd name="connsiteY102" fmla="*/ 766762 h 1752600"/>
              <a:gd name="connsiteX103" fmla="*/ 550069 w 1600200"/>
              <a:gd name="connsiteY103" fmla="*/ 785812 h 1752600"/>
              <a:gd name="connsiteX104" fmla="*/ 523875 w 1600200"/>
              <a:gd name="connsiteY104" fmla="*/ 792956 h 1752600"/>
              <a:gd name="connsiteX105" fmla="*/ 511969 w 1600200"/>
              <a:gd name="connsiteY105" fmla="*/ 814387 h 1752600"/>
              <a:gd name="connsiteX106" fmla="*/ 535782 w 1600200"/>
              <a:gd name="connsiteY106" fmla="*/ 835818 h 1752600"/>
              <a:gd name="connsiteX107" fmla="*/ 542925 w 1600200"/>
              <a:gd name="connsiteY107" fmla="*/ 866775 h 1752600"/>
              <a:gd name="connsiteX108" fmla="*/ 557213 w 1600200"/>
              <a:gd name="connsiteY108" fmla="*/ 900112 h 1752600"/>
              <a:gd name="connsiteX109" fmla="*/ 533400 w 1600200"/>
              <a:gd name="connsiteY109" fmla="*/ 907256 h 1752600"/>
              <a:gd name="connsiteX110" fmla="*/ 528638 w 1600200"/>
              <a:gd name="connsiteY110" fmla="*/ 940593 h 1752600"/>
              <a:gd name="connsiteX111" fmla="*/ 550069 w 1600200"/>
              <a:gd name="connsiteY111" fmla="*/ 954881 h 1752600"/>
              <a:gd name="connsiteX112" fmla="*/ 573882 w 1600200"/>
              <a:gd name="connsiteY112" fmla="*/ 942975 h 1752600"/>
              <a:gd name="connsiteX113" fmla="*/ 588169 w 1600200"/>
              <a:gd name="connsiteY113" fmla="*/ 964406 h 1752600"/>
              <a:gd name="connsiteX114" fmla="*/ 588169 w 1600200"/>
              <a:gd name="connsiteY114" fmla="*/ 964406 h 1752600"/>
              <a:gd name="connsiteX115" fmla="*/ 614363 w 1600200"/>
              <a:gd name="connsiteY115" fmla="*/ 990600 h 1752600"/>
              <a:gd name="connsiteX116" fmla="*/ 602457 w 1600200"/>
              <a:gd name="connsiteY116" fmla="*/ 1016793 h 1752600"/>
              <a:gd name="connsiteX117" fmla="*/ 588169 w 1600200"/>
              <a:gd name="connsiteY117" fmla="*/ 1033462 h 1752600"/>
              <a:gd name="connsiteX118" fmla="*/ 600075 w 1600200"/>
              <a:gd name="connsiteY118" fmla="*/ 1071562 h 1752600"/>
              <a:gd name="connsiteX119" fmla="*/ 609600 w 1600200"/>
              <a:gd name="connsiteY119" fmla="*/ 1090612 h 1752600"/>
              <a:gd name="connsiteX120" fmla="*/ 609600 w 1600200"/>
              <a:gd name="connsiteY120" fmla="*/ 1090612 h 1752600"/>
              <a:gd name="connsiteX121" fmla="*/ 640557 w 1600200"/>
              <a:gd name="connsiteY121" fmla="*/ 1107281 h 1752600"/>
              <a:gd name="connsiteX122" fmla="*/ 642938 w 1600200"/>
              <a:gd name="connsiteY122" fmla="*/ 1140618 h 1752600"/>
              <a:gd name="connsiteX123" fmla="*/ 681038 w 1600200"/>
              <a:gd name="connsiteY123" fmla="*/ 1157287 h 1752600"/>
              <a:gd name="connsiteX124" fmla="*/ 781050 w 1600200"/>
              <a:gd name="connsiteY124" fmla="*/ 1181100 h 1752600"/>
              <a:gd name="connsiteX125" fmla="*/ 797719 w 1600200"/>
              <a:gd name="connsiteY125" fmla="*/ 1197768 h 1752600"/>
              <a:gd name="connsiteX126" fmla="*/ 828675 w 1600200"/>
              <a:gd name="connsiteY126" fmla="*/ 1214437 h 1752600"/>
              <a:gd name="connsiteX127" fmla="*/ 852488 w 1600200"/>
              <a:gd name="connsiteY127" fmla="*/ 1190625 h 1752600"/>
              <a:gd name="connsiteX128" fmla="*/ 864394 w 1600200"/>
              <a:gd name="connsiteY128" fmla="*/ 1214437 h 1752600"/>
              <a:gd name="connsiteX129" fmla="*/ 926307 w 1600200"/>
              <a:gd name="connsiteY129" fmla="*/ 1221581 h 1752600"/>
              <a:gd name="connsiteX130" fmla="*/ 940594 w 1600200"/>
              <a:gd name="connsiteY130" fmla="*/ 1238250 h 1752600"/>
              <a:gd name="connsiteX131" fmla="*/ 966788 w 1600200"/>
              <a:gd name="connsiteY131" fmla="*/ 1278731 h 1752600"/>
              <a:gd name="connsiteX132" fmla="*/ 1004888 w 1600200"/>
              <a:gd name="connsiteY132" fmla="*/ 1302543 h 1752600"/>
              <a:gd name="connsiteX133" fmla="*/ 1064419 w 1600200"/>
              <a:gd name="connsiteY133" fmla="*/ 1328737 h 1752600"/>
              <a:gd name="connsiteX134" fmla="*/ 1104900 w 1600200"/>
              <a:gd name="connsiteY134" fmla="*/ 1347787 h 1752600"/>
              <a:gd name="connsiteX135" fmla="*/ 1152525 w 1600200"/>
              <a:gd name="connsiteY135" fmla="*/ 1347787 h 1752600"/>
              <a:gd name="connsiteX136" fmla="*/ 1216819 w 1600200"/>
              <a:gd name="connsiteY136" fmla="*/ 1362075 h 1752600"/>
              <a:gd name="connsiteX137" fmla="*/ 1283494 w 1600200"/>
              <a:gd name="connsiteY137" fmla="*/ 1376362 h 1752600"/>
              <a:gd name="connsiteX138" fmla="*/ 1323975 w 1600200"/>
              <a:gd name="connsiteY138" fmla="*/ 1419225 h 1752600"/>
              <a:gd name="connsiteX139" fmla="*/ 1369219 w 1600200"/>
              <a:gd name="connsiteY139" fmla="*/ 1466850 h 1752600"/>
              <a:gd name="connsiteX140" fmla="*/ 1371600 w 1600200"/>
              <a:gd name="connsiteY140" fmla="*/ 1526381 h 1752600"/>
              <a:gd name="connsiteX141" fmla="*/ 1343025 w 1600200"/>
              <a:gd name="connsiteY141" fmla="*/ 1481137 h 1752600"/>
              <a:gd name="connsiteX142" fmla="*/ 1297782 w 1600200"/>
              <a:gd name="connsiteY142" fmla="*/ 1435893 h 1752600"/>
              <a:gd name="connsiteX143" fmla="*/ 1262063 w 1600200"/>
              <a:gd name="connsiteY143" fmla="*/ 1402556 h 1752600"/>
              <a:gd name="connsiteX144" fmla="*/ 1228725 w 1600200"/>
              <a:gd name="connsiteY144" fmla="*/ 1383506 h 1752600"/>
              <a:gd name="connsiteX145" fmla="*/ 1159669 w 1600200"/>
              <a:gd name="connsiteY145" fmla="*/ 1378743 h 1752600"/>
              <a:gd name="connsiteX146" fmla="*/ 1102519 w 1600200"/>
              <a:gd name="connsiteY146" fmla="*/ 1376362 h 1752600"/>
              <a:gd name="connsiteX147" fmla="*/ 1062038 w 1600200"/>
              <a:gd name="connsiteY147" fmla="*/ 1359693 h 1752600"/>
              <a:gd name="connsiteX148" fmla="*/ 1014413 w 1600200"/>
              <a:gd name="connsiteY148" fmla="*/ 1340643 h 1752600"/>
              <a:gd name="connsiteX149" fmla="*/ 983457 w 1600200"/>
              <a:gd name="connsiteY149" fmla="*/ 1319212 h 1752600"/>
              <a:gd name="connsiteX150" fmla="*/ 942975 w 1600200"/>
              <a:gd name="connsiteY150" fmla="*/ 1295400 h 1752600"/>
              <a:gd name="connsiteX151" fmla="*/ 900113 w 1600200"/>
              <a:gd name="connsiteY151" fmla="*/ 1271587 h 1752600"/>
              <a:gd name="connsiteX152" fmla="*/ 912019 w 1600200"/>
              <a:gd name="connsiteY152" fmla="*/ 1316831 h 1752600"/>
              <a:gd name="connsiteX153" fmla="*/ 923925 w 1600200"/>
              <a:gd name="connsiteY153" fmla="*/ 1362075 h 1752600"/>
              <a:gd name="connsiteX154" fmla="*/ 938213 w 1600200"/>
              <a:gd name="connsiteY154" fmla="*/ 1402556 h 1752600"/>
              <a:gd name="connsiteX155" fmla="*/ 962025 w 1600200"/>
              <a:gd name="connsiteY155" fmla="*/ 1450181 h 1752600"/>
              <a:gd name="connsiteX156" fmla="*/ 971550 w 1600200"/>
              <a:gd name="connsiteY156" fmla="*/ 1502568 h 1752600"/>
              <a:gd name="connsiteX157" fmla="*/ 1002507 w 1600200"/>
              <a:gd name="connsiteY157" fmla="*/ 1566862 h 1752600"/>
              <a:gd name="connsiteX158" fmla="*/ 1021557 w 1600200"/>
              <a:gd name="connsiteY158" fmla="*/ 1600200 h 1752600"/>
              <a:gd name="connsiteX159" fmla="*/ 1035844 w 1600200"/>
              <a:gd name="connsiteY159" fmla="*/ 1624012 h 1752600"/>
              <a:gd name="connsiteX160" fmla="*/ 1102519 w 1600200"/>
              <a:gd name="connsiteY160" fmla="*/ 1631156 h 1752600"/>
              <a:gd name="connsiteX161" fmla="*/ 1154907 w 1600200"/>
              <a:gd name="connsiteY161" fmla="*/ 1650206 h 1752600"/>
              <a:gd name="connsiteX162" fmla="*/ 1171575 w 1600200"/>
              <a:gd name="connsiteY162" fmla="*/ 1662112 h 1752600"/>
              <a:gd name="connsiteX163" fmla="*/ 1176338 w 1600200"/>
              <a:gd name="connsiteY163" fmla="*/ 1669256 h 1752600"/>
              <a:gd name="connsiteX164" fmla="*/ 1178719 w 1600200"/>
              <a:gd name="connsiteY164" fmla="*/ 1678781 h 1752600"/>
              <a:gd name="connsiteX165" fmla="*/ 1181100 w 1600200"/>
              <a:gd name="connsiteY165" fmla="*/ 1681162 h 1752600"/>
              <a:gd name="connsiteX166" fmla="*/ 1204913 w 1600200"/>
              <a:gd name="connsiteY166" fmla="*/ 1745456 h 1752600"/>
              <a:gd name="connsiteX167" fmla="*/ 1169194 w 1600200"/>
              <a:gd name="connsiteY167" fmla="*/ 1752600 h 1752600"/>
              <a:gd name="connsiteX168" fmla="*/ 1140619 w 1600200"/>
              <a:gd name="connsiteY168" fmla="*/ 1697831 h 1752600"/>
              <a:gd name="connsiteX169" fmla="*/ 1121569 w 1600200"/>
              <a:gd name="connsiteY169" fmla="*/ 1678781 h 1752600"/>
              <a:gd name="connsiteX170" fmla="*/ 1128713 w 1600200"/>
              <a:gd name="connsiteY170" fmla="*/ 1743075 h 1752600"/>
              <a:gd name="connsiteX171" fmla="*/ 1119188 w 1600200"/>
              <a:gd name="connsiteY171" fmla="*/ 1743075 h 1752600"/>
              <a:gd name="connsiteX172" fmla="*/ 1088232 w 1600200"/>
              <a:gd name="connsiteY172" fmla="*/ 1693068 h 1752600"/>
              <a:gd name="connsiteX173" fmla="*/ 1057275 w 1600200"/>
              <a:gd name="connsiteY173" fmla="*/ 1669256 h 1752600"/>
              <a:gd name="connsiteX174" fmla="*/ 1042988 w 1600200"/>
              <a:gd name="connsiteY174" fmla="*/ 1697831 h 1752600"/>
              <a:gd name="connsiteX175" fmla="*/ 1021557 w 1600200"/>
              <a:gd name="connsiteY175" fmla="*/ 1702593 h 1752600"/>
              <a:gd name="connsiteX176" fmla="*/ 985838 w 1600200"/>
              <a:gd name="connsiteY176" fmla="*/ 1650206 h 1752600"/>
              <a:gd name="connsiteX177" fmla="*/ 919163 w 1600200"/>
              <a:gd name="connsiteY177" fmla="*/ 1624012 h 1752600"/>
              <a:gd name="connsiteX178" fmla="*/ 876300 w 1600200"/>
              <a:gd name="connsiteY178" fmla="*/ 1590675 h 1752600"/>
              <a:gd name="connsiteX179" fmla="*/ 857250 w 1600200"/>
              <a:gd name="connsiteY179" fmla="*/ 1528762 h 1752600"/>
              <a:gd name="connsiteX180" fmla="*/ 862013 w 1600200"/>
              <a:gd name="connsiteY180" fmla="*/ 1481137 h 1752600"/>
              <a:gd name="connsiteX181" fmla="*/ 864394 w 1600200"/>
              <a:gd name="connsiteY181" fmla="*/ 1416843 h 1752600"/>
              <a:gd name="connsiteX182" fmla="*/ 866775 w 1600200"/>
              <a:gd name="connsiteY182" fmla="*/ 1352550 h 1752600"/>
              <a:gd name="connsiteX183" fmla="*/ 862013 w 1600200"/>
              <a:gd name="connsiteY183" fmla="*/ 1285875 h 1752600"/>
              <a:gd name="connsiteX184" fmla="*/ 804863 w 1600200"/>
              <a:gd name="connsiteY184" fmla="*/ 1257300 h 1752600"/>
              <a:gd name="connsiteX185" fmla="*/ 754857 w 1600200"/>
              <a:gd name="connsiteY185" fmla="*/ 1233487 h 1752600"/>
              <a:gd name="connsiteX186" fmla="*/ 692944 w 1600200"/>
              <a:gd name="connsiteY186" fmla="*/ 1202531 h 1752600"/>
              <a:gd name="connsiteX187" fmla="*/ 609600 w 1600200"/>
              <a:gd name="connsiteY187" fmla="*/ 1162050 h 1752600"/>
              <a:gd name="connsiteX188" fmla="*/ 566738 w 1600200"/>
              <a:gd name="connsiteY188" fmla="*/ 1135856 h 1752600"/>
              <a:gd name="connsiteX189" fmla="*/ 528638 w 1600200"/>
              <a:gd name="connsiteY189" fmla="*/ 1090612 h 1752600"/>
              <a:gd name="connsiteX190" fmla="*/ 523875 w 1600200"/>
              <a:gd name="connsiteY190" fmla="*/ 1062037 h 1752600"/>
              <a:gd name="connsiteX191" fmla="*/ 550069 w 1600200"/>
              <a:gd name="connsiteY191" fmla="*/ 1042987 h 1752600"/>
              <a:gd name="connsiteX192" fmla="*/ 561975 w 1600200"/>
              <a:gd name="connsiteY192" fmla="*/ 1016793 h 1752600"/>
              <a:gd name="connsiteX193" fmla="*/ 547688 w 1600200"/>
              <a:gd name="connsiteY193" fmla="*/ 992981 h 1752600"/>
              <a:gd name="connsiteX194" fmla="*/ 490538 w 1600200"/>
              <a:gd name="connsiteY194" fmla="*/ 1028700 h 1752600"/>
              <a:gd name="connsiteX195" fmla="*/ 447675 w 1600200"/>
              <a:gd name="connsiteY195" fmla="*/ 1009650 h 1752600"/>
              <a:gd name="connsiteX196" fmla="*/ 454819 w 1600200"/>
              <a:gd name="connsiteY196" fmla="*/ 978693 h 1752600"/>
              <a:gd name="connsiteX197" fmla="*/ 461963 w 1600200"/>
              <a:gd name="connsiteY197" fmla="*/ 940593 h 1752600"/>
              <a:gd name="connsiteX198" fmla="*/ 459582 w 1600200"/>
              <a:gd name="connsiteY198" fmla="*/ 928687 h 1752600"/>
              <a:gd name="connsiteX199" fmla="*/ 419100 w 1600200"/>
              <a:gd name="connsiteY199" fmla="*/ 912018 h 1752600"/>
              <a:gd name="connsiteX200" fmla="*/ 392907 w 1600200"/>
              <a:gd name="connsiteY200" fmla="*/ 857250 h 1752600"/>
              <a:gd name="connsiteX201" fmla="*/ 395288 w 1600200"/>
              <a:gd name="connsiteY201" fmla="*/ 809625 h 1752600"/>
              <a:gd name="connsiteX202" fmla="*/ 433388 w 1600200"/>
              <a:gd name="connsiteY202" fmla="*/ 788193 h 1752600"/>
              <a:gd name="connsiteX203" fmla="*/ 431007 w 1600200"/>
              <a:gd name="connsiteY203" fmla="*/ 752475 h 1752600"/>
              <a:gd name="connsiteX204" fmla="*/ 400050 w 1600200"/>
              <a:gd name="connsiteY204" fmla="*/ 771525 h 1752600"/>
              <a:gd name="connsiteX205" fmla="*/ 397669 w 1600200"/>
              <a:gd name="connsiteY205" fmla="*/ 733425 h 1752600"/>
              <a:gd name="connsiteX206" fmla="*/ 419100 w 1600200"/>
              <a:gd name="connsiteY206" fmla="*/ 695325 h 1752600"/>
              <a:gd name="connsiteX207" fmla="*/ 421482 w 1600200"/>
              <a:gd name="connsiteY207" fmla="*/ 647700 h 1752600"/>
              <a:gd name="connsiteX208" fmla="*/ 428625 w 1600200"/>
              <a:gd name="connsiteY208" fmla="*/ 621506 h 1752600"/>
              <a:gd name="connsiteX209" fmla="*/ 383382 w 1600200"/>
              <a:gd name="connsiteY209" fmla="*/ 621506 h 1752600"/>
              <a:gd name="connsiteX210" fmla="*/ 385763 w 1600200"/>
              <a:gd name="connsiteY210" fmla="*/ 571500 h 1752600"/>
              <a:gd name="connsiteX211" fmla="*/ 423863 w 1600200"/>
              <a:gd name="connsiteY211" fmla="*/ 554831 h 1752600"/>
              <a:gd name="connsiteX212" fmla="*/ 445294 w 1600200"/>
              <a:gd name="connsiteY212" fmla="*/ 514350 h 1752600"/>
              <a:gd name="connsiteX213" fmla="*/ 469107 w 1600200"/>
              <a:gd name="connsiteY213" fmla="*/ 478631 h 1752600"/>
              <a:gd name="connsiteX214" fmla="*/ 438150 w 1600200"/>
              <a:gd name="connsiteY214" fmla="*/ 471487 h 1752600"/>
              <a:gd name="connsiteX215" fmla="*/ 409575 w 1600200"/>
              <a:gd name="connsiteY215" fmla="*/ 473868 h 1752600"/>
              <a:gd name="connsiteX216" fmla="*/ 400050 w 1600200"/>
              <a:gd name="connsiteY216" fmla="*/ 504825 h 1752600"/>
              <a:gd name="connsiteX217" fmla="*/ 381000 w 1600200"/>
              <a:gd name="connsiteY217" fmla="*/ 540543 h 1752600"/>
              <a:gd name="connsiteX218" fmla="*/ 333375 w 1600200"/>
              <a:gd name="connsiteY218" fmla="*/ 566737 h 1752600"/>
              <a:gd name="connsiteX219" fmla="*/ 285750 w 1600200"/>
              <a:gd name="connsiteY219" fmla="*/ 588168 h 1752600"/>
              <a:gd name="connsiteX220" fmla="*/ 230982 w 1600200"/>
              <a:gd name="connsiteY220" fmla="*/ 595312 h 1752600"/>
              <a:gd name="connsiteX221" fmla="*/ 159544 w 1600200"/>
              <a:gd name="connsiteY221" fmla="*/ 583406 h 1752600"/>
              <a:gd name="connsiteX222" fmla="*/ 230982 w 1600200"/>
              <a:gd name="connsiteY222" fmla="*/ 564356 h 1752600"/>
              <a:gd name="connsiteX223" fmla="*/ 233363 w 1600200"/>
              <a:gd name="connsiteY223" fmla="*/ 533400 h 1752600"/>
              <a:gd name="connsiteX224" fmla="*/ 204788 w 1600200"/>
              <a:gd name="connsiteY224" fmla="*/ 509587 h 1752600"/>
              <a:gd name="connsiteX225" fmla="*/ 223838 w 1600200"/>
              <a:gd name="connsiteY225" fmla="*/ 483393 h 1752600"/>
              <a:gd name="connsiteX226" fmla="*/ 221457 w 1600200"/>
              <a:gd name="connsiteY226" fmla="*/ 447675 h 1752600"/>
              <a:gd name="connsiteX227" fmla="*/ 221457 w 1600200"/>
              <a:gd name="connsiteY227" fmla="*/ 447675 h 1752600"/>
              <a:gd name="connsiteX228" fmla="*/ 166688 w 1600200"/>
              <a:gd name="connsiteY228" fmla="*/ 452437 h 1752600"/>
              <a:gd name="connsiteX229" fmla="*/ 157163 w 1600200"/>
              <a:gd name="connsiteY229" fmla="*/ 485775 h 1752600"/>
              <a:gd name="connsiteX230" fmla="*/ 159544 w 1600200"/>
              <a:gd name="connsiteY230" fmla="*/ 431006 h 1752600"/>
              <a:gd name="connsiteX231" fmla="*/ 192882 w 1600200"/>
              <a:gd name="connsiteY231" fmla="*/ 385762 h 1752600"/>
              <a:gd name="connsiteX232" fmla="*/ 214313 w 1600200"/>
              <a:gd name="connsiteY232" fmla="*/ 366712 h 1752600"/>
              <a:gd name="connsiteX233" fmla="*/ 245269 w 1600200"/>
              <a:gd name="connsiteY233" fmla="*/ 345281 h 1752600"/>
              <a:gd name="connsiteX234" fmla="*/ 197644 w 1600200"/>
              <a:gd name="connsiteY234" fmla="*/ 330993 h 1752600"/>
              <a:gd name="connsiteX235" fmla="*/ 133350 w 1600200"/>
              <a:gd name="connsiteY235" fmla="*/ 330993 h 1752600"/>
              <a:gd name="connsiteX236" fmla="*/ 109538 w 1600200"/>
              <a:gd name="connsiteY236" fmla="*/ 330993 h 1752600"/>
              <a:gd name="connsiteX237" fmla="*/ 107157 w 1600200"/>
              <a:gd name="connsiteY237" fmla="*/ 385762 h 1752600"/>
              <a:gd name="connsiteX238" fmla="*/ 61913 w 1600200"/>
              <a:gd name="connsiteY238" fmla="*/ 330993 h 1752600"/>
              <a:gd name="connsiteX239" fmla="*/ 0 w 1600200"/>
              <a:gd name="connsiteY239" fmla="*/ 311943 h 1752600"/>
              <a:gd name="connsiteX240" fmla="*/ 0 w 1600200"/>
              <a:gd name="connsiteY240" fmla="*/ 290512 h 1752600"/>
              <a:gd name="connsiteX241" fmla="*/ 35719 w 1600200"/>
              <a:gd name="connsiteY241" fmla="*/ 266700 h 1752600"/>
              <a:gd name="connsiteX242" fmla="*/ 66675 w 1600200"/>
              <a:gd name="connsiteY242" fmla="*/ 226218 h 1752600"/>
              <a:gd name="connsiteX243" fmla="*/ 54769 w 1600200"/>
              <a:gd name="connsiteY243" fmla="*/ 190500 h 1752600"/>
              <a:gd name="connsiteX244" fmla="*/ 35719 w 1600200"/>
              <a:gd name="connsiteY244" fmla="*/ 166687 h 1752600"/>
              <a:gd name="connsiteX245" fmla="*/ 61913 w 1600200"/>
              <a:gd name="connsiteY245" fmla="*/ 152400 h 1752600"/>
              <a:gd name="connsiteX246" fmla="*/ 71438 w 1600200"/>
              <a:gd name="connsiteY246" fmla="*/ 111918 h 1752600"/>
              <a:gd name="connsiteX247" fmla="*/ 57150 w 1600200"/>
              <a:gd name="connsiteY247" fmla="*/ 76200 h 1752600"/>
              <a:gd name="connsiteX248" fmla="*/ 21432 w 1600200"/>
              <a:gd name="connsiteY248" fmla="*/ 33337 h 1752600"/>
              <a:gd name="connsiteX249" fmla="*/ 66675 w 1600200"/>
              <a:gd name="connsiteY249" fmla="*/ 9525 h 1752600"/>
              <a:gd name="connsiteX250" fmla="*/ 95250 w 1600200"/>
              <a:gd name="connsiteY250" fmla="*/ 0 h 1752600"/>
              <a:gd name="connsiteX251" fmla="*/ 269081 w 1600200"/>
              <a:gd name="connsiteY251" fmla="*/ 14287 h 1752600"/>
              <a:gd name="connsiteX252" fmla="*/ 404813 w 1600200"/>
              <a:gd name="connsiteY252" fmla="*/ 123824 h 1752600"/>
              <a:gd name="connsiteX0" fmla="*/ 404813 w 1600200"/>
              <a:gd name="connsiteY0" fmla="*/ 171583 h 1800359"/>
              <a:gd name="connsiteX1" fmla="*/ 409575 w 1600200"/>
              <a:gd name="connsiteY1" fmla="*/ 219209 h 1800359"/>
              <a:gd name="connsiteX2" fmla="*/ 397669 w 1600200"/>
              <a:gd name="connsiteY2" fmla="*/ 278740 h 1800359"/>
              <a:gd name="connsiteX3" fmla="*/ 407194 w 1600200"/>
              <a:gd name="connsiteY3" fmla="*/ 321602 h 1800359"/>
              <a:gd name="connsiteX4" fmla="*/ 452438 w 1600200"/>
              <a:gd name="connsiteY4" fmla="*/ 354940 h 1800359"/>
              <a:gd name="connsiteX5" fmla="*/ 504825 w 1600200"/>
              <a:gd name="connsiteY5" fmla="*/ 378752 h 1800359"/>
              <a:gd name="connsiteX6" fmla="*/ 554832 w 1600200"/>
              <a:gd name="connsiteY6" fmla="*/ 366846 h 1800359"/>
              <a:gd name="connsiteX7" fmla="*/ 602457 w 1600200"/>
              <a:gd name="connsiteY7" fmla="*/ 369227 h 1800359"/>
              <a:gd name="connsiteX8" fmla="*/ 650082 w 1600200"/>
              <a:gd name="connsiteY8" fmla="*/ 373990 h 1800359"/>
              <a:gd name="connsiteX9" fmla="*/ 661988 w 1600200"/>
              <a:gd name="connsiteY9" fmla="*/ 402565 h 1800359"/>
              <a:gd name="connsiteX10" fmla="*/ 700088 w 1600200"/>
              <a:gd name="connsiteY10" fmla="*/ 431140 h 1800359"/>
              <a:gd name="connsiteX11" fmla="*/ 666750 w 1600200"/>
              <a:gd name="connsiteY11" fmla="*/ 447809 h 1800359"/>
              <a:gd name="connsiteX12" fmla="*/ 647700 w 1600200"/>
              <a:gd name="connsiteY12" fmla="*/ 469240 h 1800359"/>
              <a:gd name="connsiteX13" fmla="*/ 635794 w 1600200"/>
              <a:gd name="connsiteY13" fmla="*/ 509721 h 1800359"/>
              <a:gd name="connsiteX14" fmla="*/ 633413 w 1600200"/>
              <a:gd name="connsiteY14" fmla="*/ 545440 h 1800359"/>
              <a:gd name="connsiteX15" fmla="*/ 647700 w 1600200"/>
              <a:gd name="connsiteY15" fmla="*/ 559727 h 1800359"/>
              <a:gd name="connsiteX16" fmla="*/ 688182 w 1600200"/>
              <a:gd name="connsiteY16" fmla="*/ 552584 h 1800359"/>
              <a:gd name="connsiteX17" fmla="*/ 723900 w 1600200"/>
              <a:gd name="connsiteY17" fmla="*/ 557346 h 1800359"/>
              <a:gd name="connsiteX18" fmla="*/ 738188 w 1600200"/>
              <a:gd name="connsiteY18" fmla="*/ 583540 h 1800359"/>
              <a:gd name="connsiteX19" fmla="*/ 726282 w 1600200"/>
              <a:gd name="connsiteY19" fmla="*/ 612115 h 1800359"/>
              <a:gd name="connsiteX20" fmla="*/ 747713 w 1600200"/>
              <a:gd name="connsiteY20" fmla="*/ 633546 h 1800359"/>
              <a:gd name="connsiteX21" fmla="*/ 762000 w 1600200"/>
              <a:gd name="connsiteY21" fmla="*/ 647834 h 1800359"/>
              <a:gd name="connsiteX22" fmla="*/ 742950 w 1600200"/>
              <a:gd name="connsiteY22" fmla="*/ 664502 h 1800359"/>
              <a:gd name="connsiteX23" fmla="*/ 754857 w 1600200"/>
              <a:gd name="connsiteY23" fmla="*/ 690696 h 1800359"/>
              <a:gd name="connsiteX24" fmla="*/ 771525 w 1600200"/>
              <a:gd name="connsiteY24" fmla="*/ 704984 h 1800359"/>
              <a:gd name="connsiteX25" fmla="*/ 797719 w 1600200"/>
              <a:gd name="connsiteY25" fmla="*/ 697840 h 1800359"/>
              <a:gd name="connsiteX26" fmla="*/ 833438 w 1600200"/>
              <a:gd name="connsiteY26" fmla="*/ 724034 h 1800359"/>
              <a:gd name="connsiteX27" fmla="*/ 852488 w 1600200"/>
              <a:gd name="connsiteY27" fmla="*/ 766896 h 1800359"/>
              <a:gd name="connsiteX28" fmla="*/ 876300 w 1600200"/>
              <a:gd name="connsiteY28" fmla="*/ 804996 h 1800359"/>
              <a:gd name="connsiteX29" fmla="*/ 881063 w 1600200"/>
              <a:gd name="connsiteY29" fmla="*/ 833571 h 1800359"/>
              <a:gd name="connsiteX30" fmla="*/ 912019 w 1600200"/>
              <a:gd name="connsiteY30" fmla="*/ 831190 h 1800359"/>
              <a:gd name="connsiteX31" fmla="*/ 969169 w 1600200"/>
              <a:gd name="connsiteY31" fmla="*/ 826427 h 1800359"/>
              <a:gd name="connsiteX32" fmla="*/ 997744 w 1600200"/>
              <a:gd name="connsiteY32" fmla="*/ 826427 h 1800359"/>
              <a:gd name="connsiteX33" fmla="*/ 997744 w 1600200"/>
              <a:gd name="connsiteY33" fmla="*/ 793090 h 1800359"/>
              <a:gd name="connsiteX34" fmla="*/ 1021557 w 1600200"/>
              <a:gd name="connsiteY34" fmla="*/ 785946 h 1800359"/>
              <a:gd name="connsiteX35" fmla="*/ 1038225 w 1600200"/>
              <a:gd name="connsiteY35" fmla="*/ 816902 h 1800359"/>
              <a:gd name="connsiteX36" fmla="*/ 1078707 w 1600200"/>
              <a:gd name="connsiteY36" fmla="*/ 788327 h 1800359"/>
              <a:gd name="connsiteX37" fmla="*/ 1076325 w 1600200"/>
              <a:gd name="connsiteY37" fmla="*/ 754990 h 1800359"/>
              <a:gd name="connsiteX38" fmla="*/ 1078707 w 1600200"/>
              <a:gd name="connsiteY38" fmla="*/ 738321 h 1800359"/>
              <a:gd name="connsiteX39" fmla="*/ 1097757 w 1600200"/>
              <a:gd name="connsiteY39" fmla="*/ 735940 h 1800359"/>
              <a:gd name="connsiteX40" fmla="*/ 1107282 w 1600200"/>
              <a:gd name="connsiteY40" fmla="*/ 778802 h 1800359"/>
              <a:gd name="connsiteX41" fmla="*/ 1138238 w 1600200"/>
              <a:gd name="connsiteY41" fmla="*/ 747846 h 1800359"/>
              <a:gd name="connsiteX42" fmla="*/ 1181100 w 1600200"/>
              <a:gd name="connsiteY42" fmla="*/ 759752 h 1800359"/>
              <a:gd name="connsiteX43" fmla="*/ 1204913 w 1600200"/>
              <a:gd name="connsiteY43" fmla="*/ 771659 h 1800359"/>
              <a:gd name="connsiteX44" fmla="*/ 1221582 w 1600200"/>
              <a:gd name="connsiteY44" fmla="*/ 759752 h 1800359"/>
              <a:gd name="connsiteX45" fmla="*/ 1235869 w 1600200"/>
              <a:gd name="connsiteY45" fmla="*/ 731177 h 1800359"/>
              <a:gd name="connsiteX46" fmla="*/ 1273969 w 1600200"/>
              <a:gd name="connsiteY46" fmla="*/ 712127 h 1800359"/>
              <a:gd name="connsiteX47" fmla="*/ 1309688 w 1600200"/>
              <a:gd name="connsiteY47" fmla="*/ 738321 h 1800359"/>
              <a:gd name="connsiteX48" fmla="*/ 1335882 w 1600200"/>
              <a:gd name="connsiteY48" fmla="*/ 740702 h 1800359"/>
              <a:gd name="connsiteX49" fmla="*/ 1393032 w 1600200"/>
              <a:gd name="connsiteY49" fmla="*/ 726415 h 1800359"/>
              <a:gd name="connsiteX50" fmla="*/ 1419225 w 1600200"/>
              <a:gd name="connsiteY50" fmla="*/ 726415 h 1800359"/>
              <a:gd name="connsiteX51" fmla="*/ 1433513 w 1600200"/>
              <a:gd name="connsiteY51" fmla="*/ 690696 h 1800359"/>
              <a:gd name="connsiteX52" fmla="*/ 1466850 w 1600200"/>
              <a:gd name="connsiteY52" fmla="*/ 721652 h 1800359"/>
              <a:gd name="connsiteX53" fmla="*/ 1481138 w 1600200"/>
              <a:gd name="connsiteY53" fmla="*/ 738321 h 1800359"/>
              <a:gd name="connsiteX54" fmla="*/ 1512094 w 1600200"/>
              <a:gd name="connsiteY54" fmla="*/ 797852 h 1800359"/>
              <a:gd name="connsiteX55" fmla="*/ 1526382 w 1600200"/>
              <a:gd name="connsiteY55" fmla="*/ 835952 h 1800359"/>
              <a:gd name="connsiteX56" fmla="*/ 1533525 w 1600200"/>
              <a:gd name="connsiteY56" fmla="*/ 864527 h 1800359"/>
              <a:gd name="connsiteX57" fmla="*/ 1595438 w 1600200"/>
              <a:gd name="connsiteY57" fmla="*/ 888340 h 1800359"/>
              <a:gd name="connsiteX58" fmla="*/ 1600200 w 1600200"/>
              <a:gd name="connsiteY58" fmla="*/ 921677 h 1800359"/>
              <a:gd name="connsiteX59" fmla="*/ 1516857 w 1600200"/>
              <a:gd name="connsiteY59" fmla="*/ 926440 h 1800359"/>
              <a:gd name="connsiteX60" fmla="*/ 1471613 w 1600200"/>
              <a:gd name="connsiteY60" fmla="*/ 897865 h 1800359"/>
              <a:gd name="connsiteX61" fmla="*/ 1438275 w 1600200"/>
              <a:gd name="connsiteY61" fmla="*/ 847859 h 1800359"/>
              <a:gd name="connsiteX62" fmla="*/ 1433513 w 1600200"/>
              <a:gd name="connsiteY62" fmla="*/ 819284 h 1800359"/>
              <a:gd name="connsiteX63" fmla="*/ 1409700 w 1600200"/>
              <a:gd name="connsiteY63" fmla="*/ 804996 h 1800359"/>
              <a:gd name="connsiteX64" fmla="*/ 1369219 w 1600200"/>
              <a:gd name="connsiteY64" fmla="*/ 807377 h 1800359"/>
              <a:gd name="connsiteX65" fmla="*/ 1309688 w 1600200"/>
              <a:gd name="connsiteY65" fmla="*/ 807377 h 1800359"/>
              <a:gd name="connsiteX66" fmla="*/ 1281113 w 1600200"/>
              <a:gd name="connsiteY66" fmla="*/ 812140 h 1800359"/>
              <a:gd name="connsiteX67" fmla="*/ 1257300 w 1600200"/>
              <a:gd name="connsiteY67" fmla="*/ 835952 h 1800359"/>
              <a:gd name="connsiteX68" fmla="*/ 1221582 w 1600200"/>
              <a:gd name="connsiteY68" fmla="*/ 838334 h 1800359"/>
              <a:gd name="connsiteX69" fmla="*/ 1188244 w 1600200"/>
              <a:gd name="connsiteY69" fmla="*/ 835952 h 1800359"/>
              <a:gd name="connsiteX70" fmla="*/ 1143000 w 1600200"/>
              <a:gd name="connsiteY70" fmla="*/ 821665 h 1800359"/>
              <a:gd name="connsiteX71" fmla="*/ 1109663 w 1600200"/>
              <a:gd name="connsiteY71" fmla="*/ 838334 h 1800359"/>
              <a:gd name="connsiteX72" fmla="*/ 1083469 w 1600200"/>
              <a:gd name="connsiteY72" fmla="*/ 866909 h 1800359"/>
              <a:gd name="connsiteX73" fmla="*/ 1054894 w 1600200"/>
              <a:gd name="connsiteY73" fmla="*/ 885959 h 1800359"/>
              <a:gd name="connsiteX74" fmla="*/ 1064419 w 1600200"/>
              <a:gd name="connsiteY74" fmla="*/ 926440 h 1800359"/>
              <a:gd name="connsiteX75" fmla="*/ 1059657 w 1600200"/>
              <a:gd name="connsiteY75" fmla="*/ 985971 h 1800359"/>
              <a:gd name="connsiteX76" fmla="*/ 1038225 w 1600200"/>
              <a:gd name="connsiteY76" fmla="*/ 933584 h 1800359"/>
              <a:gd name="connsiteX77" fmla="*/ 1028700 w 1600200"/>
              <a:gd name="connsiteY77" fmla="*/ 902627 h 1800359"/>
              <a:gd name="connsiteX78" fmla="*/ 1009650 w 1600200"/>
              <a:gd name="connsiteY78" fmla="*/ 897865 h 1800359"/>
              <a:gd name="connsiteX79" fmla="*/ 997744 w 1600200"/>
              <a:gd name="connsiteY79" fmla="*/ 921677 h 1800359"/>
              <a:gd name="connsiteX80" fmla="*/ 969169 w 1600200"/>
              <a:gd name="connsiteY80" fmla="*/ 924059 h 1800359"/>
              <a:gd name="connsiteX81" fmla="*/ 935832 w 1600200"/>
              <a:gd name="connsiteY81" fmla="*/ 916915 h 1800359"/>
              <a:gd name="connsiteX82" fmla="*/ 912019 w 1600200"/>
              <a:gd name="connsiteY82" fmla="*/ 935965 h 1800359"/>
              <a:gd name="connsiteX83" fmla="*/ 873919 w 1600200"/>
              <a:gd name="connsiteY83" fmla="*/ 945490 h 1800359"/>
              <a:gd name="connsiteX84" fmla="*/ 842963 w 1600200"/>
              <a:gd name="connsiteY84" fmla="*/ 935965 h 1800359"/>
              <a:gd name="connsiteX85" fmla="*/ 802482 w 1600200"/>
              <a:gd name="connsiteY85" fmla="*/ 912152 h 1800359"/>
              <a:gd name="connsiteX86" fmla="*/ 785813 w 1600200"/>
              <a:gd name="connsiteY86" fmla="*/ 881196 h 1800359"/>
              <a:gd name="connsiteX87" fmla="*/ 776288 w 1600200"/>
              <a:gd name="connsiteY87" fmla="*/ 866909 h 1800359"/>
              <a:gd name="connsiteX88" fmla="*/ 800100 w 1600200"/>
              <a:gd name="connsiteY88" fmla="*/ 850240 h 1800359"/>
              <a:gd name="connsiteX89" fmla="*/ 800100 w 1600200"/>
              <a:gd name="connsiteY89" fmla="*/ 793090 h 1800359"/>
              <a:gd name="connsiteX90" fmla="*/ 776288 w 1600200"/>
              <a:gd name="connsiteY90" fmla="*/ 783565 h 1800359"/>
              <a:gd name="connsiteX91" fmla="*/ 719138 w 1600200"/>
              <a:gd name="connsiteY91" fmla="*/ 788327 h 1800359"/>
              <a:gd name="connsiteX92" fmla="*/ 688182 w 1600200"/>
              <a:gd name="connsiteY92" fmla="*/ 781184 h 1800359"/>
              <a:gd name="connsiteX93" fmla="*/ 673894 w 1600200"/>
              <a:gd name="connsiteY93" fmla="*/ 754990 h 1800359"/>
              <a:gd name="connsiteX94" fmla="*/ 652463 w 1600200"/>
              <a:gd name="connsiteY94" fmla="*/ 731177 h 1800359"/>
              <a:gd name="connsiteX95" fmla="*/ 619125 w 1600200"/>
              <a:gd name="connsiteY95" fmla="*/ 709746 h 1800359"/>
              <a:gd name="connsiteX96" fmla="*/ 590550 w 1600200"/>
              <a:gd name="connsiteY96" fmla="*/ 716890 h 1800359"/>
              <a:gd name="connsiteX97" fmla="*/ 566738 w 1600200"/>
              <a:gd name="connsiteY97" fmla="*/ 719271 h 1800359"/>
              <a:gd name="connsiteX98" fmla="*/ 569119 w 1600200"/>
              <a:gd name="connsiteY98" fmla="*/ 750227 h 1800359"/>
              <a:gd name="connsiteX99" fmla="*/ 604838 w 1600200"/>
              <a:gd name="connsiteY99" fmla="*/ 764515 h 1800359"/>
              <a:gd name="connsiteX100" fmla="*/ 571500 w 1600200"/>
              <a:gd name="connsiteY100" fmla="*/ 778802 h 1800359"/>
              <a:gd name="connsiteX101" fmla="*/ 545307 w 1600200"/>
              <a:gd name="connsiteY101" fmla="*/ 795471 h 1800359"/>
              <a:gd name="connsiteX102" fmla="*/ 569119 w 1600200"/>
              <a:gd name="connsiteY102" fmla="*/ 814521 h 1800359"/>
              <a:gd name="connsiteX103" fmla="*/ 550069 w 1600200"/>
              <a:gd name="connsiteY103" fmla="*/ 833571 h 1800359"/>
              <a:gd name="connsiteX104" fmla="*/ 523875 w 1600200"/>
              <a:gd name="connsiteY104" fmla="*/ 840715 h 1800359"/>
              <a:gd name="connsiteX105" fmla="*/ 511969 w 1600200"/>
              <a:gd name="connsiteY105" fmla="*/ 862146 h 1800359"/>
              <a:gd name="connsiteX106" fmla="*/ 535782 w 1600200"/>
              <a:gd name="connsiteY106" fmla="*/ 883577 h 1800359"/>
              <a:gd name="connsiteX107" fmla="*/ 542925 w 1600200"/>
              <a:gd name="connsiteY107" fmla="*/ 914534 h 1800359"/>
              <a:gd name="connsiteX108" fmla="*/ 557213 w 1600200"/>
              <a:gd name="connsiteY108" fmla="*/ 947871 h 1800359"/>
              <a:gd name="connsiteX109" fmla="*/ 533400 w 1600200"/>
              <a:gd name="connsiteY109" fmla="*/ 955015 h 1800359"/>
              <a:gd name="connsiteX110" fmla="*/ 528638 w 1600200"/>
              <a:gd name="connsiteY110" fmla="*/ 988352 h 1800359"/>
              <a:gd name="connsiteX111" fmla="*/ 550069 w 1600200"/>
              <a:gd name="connsiteY111" fmla="*/ 1002640 h 1800359"/>
              <a:gd name="connsiteX112" fmla="*/ 573882 w 1600200"/>
              <a:gd name="connsiteY112" fmla="*/ 990734 h 1800359"/>
              <a:gd name="connsiteX113" fmla="*/ 588169 w 1600200"/>
              <a:gd name="connsiteY113" fmla="*/ 1012165 h 1800359"/>
              <a:gd name="connsiteX114" fmla="*/ 588169 w 1600200"/>
              <a:gd name="connsiteY114" fmla="*/ 1012165 h 1800359"/>
              <a:gd name="connsiteX115" fmla="*/ 614363 w 1600200"/>
              <a:gd name="connsiteY115" fmla="*/ 1038359 h 1800359"/>
              <a:gd name="connsiteX116" fmla="*/ 602457 w 1600200"/>
              <a:gd name="connsiteY116" fmla="*/ 1064552 h 1800359"/>
              <a:gd name="connsiteX117" fmla="*/ 588169 w 1600200"/>
              <a:gd name="connsiteY117" fmla="*/ 1081221 h 1800359"/>
              <a:gd name="connsiteX118" fmla="*/ 600075 w 1600200"/>
              <a:gd name="connsiteY118" fmla="*/ 1119321 h 1800359"/>
              <a:gd name="connsiteX119" fmla="*/ 609600 w 1600200"/>
              <a:gd name="connsiteY119" fmla="*/ 1138371 h 1800359"/>
              <a:gd name="connsiteX120" fmla="*/ 609600 w 1600200"/>
              <a:gd name="connsiteY120" fmla="*/ 1138371 h 1800359"/>
              <a:gd name="connsiteX121" fmla="*/ 640557 w 1600200"/>
              <a:gd name="connsiteY121" fmla="*/ 1155040 h 1800359"/>
              <a:gd name="connsiteX122" fmla="*/ 642938 w 1600200"/>
              <a:gd name="connsiteY122" fmla="*/ 1188377 h 1800359"/>
              <a:gd name="connsiteX123" fmla="*/ 681038 w 1600200"/>
              <a:gd name="connsiteY123" fmla="*/ 1205046 h 1800359"/>
              <a:gd name="connsiteX124" fmla="*/ 781050 w 1600200"/>
              <a:gd name="connsiteY124" fmla="*/ 1228859 h 1800359"/>
              <a:gd name="connsiteX125" fmla="*/ 797719 w 1600200"/>
              <a:gd name="connsiteY125" fmla="*/ 1245527 h 1800359"/>
              <a:gd name="connsiteX126" fmla="*/ 828675 w 1600200"/>
              <a:gd name="connsiteY126" fmla="*/ 1262196 h 1800359"/>
              <a:gd name="connsiteX127" fmla="*/ 852488 w 1600200"/>
              <a:gd name="connsiteY127" fmla="*/ 1238384 h 1800359"/>
              <a:gd name="connsiteX128" fmla="*/ 864394 w 1600200"/>
              <a:gd name="connsiteY128" fmla="*/ 1262196 h 1800359"/>
              <a:gd name="connsiteX129" fmla="*/ 926307 w 1600200"/>
              <a:gd name="connsiteY129" fmla="*/ 1269340 h 1800359"/>
              <a:gd name="connsiteX130" fmla="*/ 940594 w 1600200"/>
              <a:gd name="connsiteY130" fmla="*/ 1286009 h 1800359"/>
              <a:gd name="connsiteX131" fmla="*/ 966788 w 1600200"/>
              <a:gd name="connsiteY131" fmla="*/ 1326490 h 1800359"/>
              <a:gd name="connsiteX132" fmla="*/ 1004888 w 1600200"/>
              <a:gd name="connsiteY132" fmla="*/ 1350302 h 1800359"/>
              <a:gd name="connsiteX133" fmla="*/ 1064419 w 1600200"/>
              <a:gd name="connsiteY133" fmla="*/ 1376496 h 1800359"/>
              <a:gd name="connsiteX134" fmla="*/ 1104900 w 1600200"/>
              <a:gd name="connsiteY134" fmla="*/ 1395546 h 1800359"/>
              <a:gd name="connsiteX135" fmla="*/ 1152525 w 1600200"/>
              <a:gd name="connsiteY135" fmla="*/ 1395546 h 1800359"/>
              <a:gd name="connsiteX136" fmla="*/ 1216819 w 1600200"/>
              <a:gd name="connsiteY136" fmla="*/ 1409834 h 1800359"/>
              <a:gd name="connsiteX137" fmla="*/ 1283494 w 1600200"/>
              <a:gd name="connsiteY137" fmla="*/ 1424121 h 1800359"/>
              <a:gd name="connsiteX138" fmla="*/ 1323975 w 1600200"/>
              <a:gd name="connsiteY138" fmla="*/ 1466984 h 1800359"/>
              <a:gd name="connsiteX139" fmla="*/ 1369219 w 1600200"/>
              <a:gd name="connsiteY139" fmla="*/ 1514609 h 1800359"/>
              <a:gd name="connsiteX140" fmla="*/ 1371600 w 1600200"/>
              <a:gd name="connsiteY140" fmla="*/ 1574140 h 1800359"/>
              <a:gd name="connsiteX141" fmla="*/ 1343025 w 1600200"/>
              <a:gd name="connsiteY141" fmla="*/ 1528896 h 1800359"/>
              <a:gd name="connsiteX142" fmla="*/ 1297782 w 1600200"/>
              <a:gd name="connsiteY142" fmla="*/ 1483652 h 1800359"/>
              <a:gd name="connsiteX143" fmla="*/ 1262063 w 1600200"/>
              <a:gd name="connsiteY143" fmla="*/ 1450315 h 1800359"/>
              <a:gd name="connsiteX144" fmla="*/ 1228725 w 1600200"/>
              <a:gd name="connsiteY144" fmla="*/ 1431265 h 1800359"/>
              <a:gd name="connsiteX145" fmla="*/ 1159669 w 1600200"/>
              <a:gd name="connsiteY145" fmla="*/ 1426502 h 1800359"/>
              <a:gd name="connsiteX146" fmla="*/ 1102519 w 1600200"/>
              <a:gd name="connsiteY146" fmla="*/ 1424121 h 1800359"/>
              <a:gd name="connsiteX147" fmla="*/ 1062038 w 1600200"/>
              <a:gd name="connsiteY147" fmla="*/ 1407452 h 1800359"/>
              <a:gd name="connsiteX148" fmla="*/ 1014413 w 1600200"/>
              <a:gd name="connsiteY148" fmla="*/ 1388402 h 1800359"/>
              <a:gd name="connsiteX149" fmla="*/ 983457 w 1600200"/>
              <a:gd name="connsiteY149" fmla="*/ 1366971 h 1800359"/>
              <a:gd name="connsiteX150" fmla="*/ 942975 w 1600200"/>
              <a:gd name="connsiteY150" fmla="*/ 1343159 h 1800359"/>
              <a:gd name="connsiteX151" fmla="*/ 900113 w 1600200"/>
              <a:gd name="connsiteY151" fmla="*/ 1319346 h 1800359"/>
              <a:gd name="connsiteX152" fmla="*/ 912019 w 1600200"/>
              <a:gd name="connsiteY152" fmla="*/ 1364590 h 1800359"/>
              <a:gd name="connsiteX153" fmla="*/ 923925 w 1600200"/>
              <a:gd name="connsiteY153" fmla="*/ 1409834 h 1800359"/>
              <a:gd name="connsiteX154" fmla="*/ 938213 w 1600200"/>
              <a:gd name="connsiteY154" fmla="*/ 1450315 h 1800359"/>
              <a:gd name="connsiteX155" fmla="*/ 962025 w 1600200"/>
              <a:gd name="connsiteY155" fmla="*/ 1497940 h 1800359"/>
              <a:gd name="connsiteX156" fmla="*/ 971550 w 1600200"/>
              <a:gd name="connsiteY156" fmla="*/ 1550327 h 1800359"/>
              <a:gd name="connsiteX157" fmla="*/ 1002507 w 1600200"/>
              <a:gd name="connsiteY157" fmla="*/ 1614621 h 1800359"/>
              <a:gd name="connsiteX158" fmla="*/ 1021557 w 1600200"/>
              <a:gd name="connsiteY158" fmla="*/ 1647959 h 1800359"/>
              <a:gd name="connsiteX159" fmla="*/ 1035844 w 1600200"/>
              <a:gd name="connsiteY159" fmla="*/ 1671771 h 1800359"/>
              <a:gd name="connsiteX160" fmla="*/ 1102519 w 1600200"/>
              <a:gd name="connsiteY160" fmla="*/ 1678915 h 1800359"/>
              <a:gd name="connsiteX161" fmla="*/ 1154907 w 1600200"/>
              <a:gd name="connsiteY161" fmla="*/ 1697965 h 1800359"/>
              <a:gd name="connsiteX162" fmla="*/ 1171575 w 1600200"/>
              <a:gd name="connsiteY162" fmla="*/ 1709871 h 1800359"/>
              <a:gd name="connsiteX163" fmla="*/ 1176338 w 1600200"/>
              <a:gd name="connsiteY163" fmla="*/ 1717015 h 1800359"/>
              <a:gd name="connsiteX164" fmla="*/ 1178719 w 1600200"/>
              <a:gd name="connsiteY164" fmla="*/ 1726540 h 1800359"/>
              <a:gd name="connsiteX165" fmla="*/ 1181100 w 1600200"/>
              <a:gd name="connsiteY165" fmla="*/ 1728921 h 1800359"/>
              <a:gd name="connsiteX166" fmla="*/ 1204913 w 1600200"/>
              <a:gd name="connsiteY166" fmla="*/ 1793215 h 1800359"/>
              <a:gd name="connsiteX167" fmla="*/ 1169194 w 1600200"/>
              <a:gd name="connsiteY167" fmla="*/ 1800359 h 1800359"/>
              <a:gd name="connsiteX168" fmla="*/ 1140619 w 1600200"/>
              <a:gd name="connsiteY168" fmla="*/ 1745590 h 1800359"/>
              <a:gd name="connsiteX169" fmla="*/ 1121569 w 1600200"/>
              <a:gd name="connsiteY169" fmla="*/ 1726540 h 1800359"/>
              <a:gd name="connsiteX170" fmla="*/ 1128713 w 1600200"/>
              <a:gd name="connsiteY170" fmla="*/ 1790834 h 1800359"/>
              <a:gd name="connsiteX171" fmla="*/ 1119188 w 1600200"/>
              <a:gd name="connsiteY171" fmla="*/ 1790834 h 1800359"/>
              <a:gd name="connsiteX172" fmla="*/ 1088232 w 1600200"/>
              <a:gd name="connsiteY172" fmla="*/ 1740827 h 1800359"/>
              <a:gd name="connsiteX173" fmla="*/ 1057275 w 1600200"/>
              <a:gd name="connsiteY173" fmla="*/ 1717015 h 1800359"/>
              <a:gd name="connsiteX174" fmla="*/ 1042988 w 1600200"/>
              <a:gd name="connsiteY174" fmla="*/ 1745590 h 1800359"/>
              <a:gd name="connsiteX175" fmla="*/ 1021557 w 1600200"/>
              <a:gd name="connsiteY175" fmla="*/ 1750352 h 1800359"/>
              <a:gd name="connsiteX176" fmla="*/ 985838 w 1600200"/>
              <a:gd name="connsiteY176" fmla="*/ 1697965 h 1800359"/>
              <a:gd name="connsiteX177" fmla="*/ 919163 w 1600200"/>
              <a:gd name="connsiteY177" fmla="*/ 1671771 h 1800359"/>
              <a:gd name="connsiteX178" fmla="*/ 876300 w 1600200"/>
              <a:gd name="connsiteY178" fmla="*/ 1638434 h 1800359"/>
              <a:gd name="connsiteX179" fmla="*/ 857250 w 1600200"/>
              <a:gd name="connsiteY179" fmla="*/ 1576521 h 1800359"/>
              <a:gd name="connsiteX180" fmla="*/ 862013 w 1600200"/>
              <a:gd name="connsiteY180" fmla="*/ 1528896 h 1800359"/>
              <a:gd name="connsiteX181" fmla="*/ 864394 w 1600200"/>
              <a:gd name="connsiteY181" fmla="*/ 1464602 h 1800359"/>
              <a:gd name="connsiteX182" fmla="*/ 866775 w 1600200"/>
              <a:gd name="connsiteY182" fmla="*/ 1400309 h 1800359"/>
              <a:gd name="connsiteX183" fmla="*/ 862013 w 1600200"/>
              <a:gd name="connsiteY183" fmla="*/ 1333634 h 1800359"/>
              <a:gd name="connsiteX184" fmla="*/ 804863 w 1600200"/>
              <a:gd name="connsiteY184" fmla="*/ 1305059 h 1800359"/>
              <a:gd name="connsiteX185" fmla="*/ 754857 w 1600200"/>
              <a:gd name="connsiteY185" fmla="*/ 1281246 h 1800359"/>
              <a:gd name="connsiteX186" fmla="*/ 692944 w 1600200"/>
              <a:gd name="connsiteY186" fmla="*/ 1250290 h 1800359"/>
              <a:gd name="connsiteX187" fmla="*/ 609600 w 1600200"/>
              <a:gd name="connsiteY187" fmla="*/ 1209809 h 1800359"/>
              <a:gd name="connsiteX188" fmla="*/ 566738 w 1600200"/>
              <a:gd name="connsiteY188" fmla="*/ 1183615 h 1800359"/>
              <a:gd name="connsiteX189" fmla="*/ 528638 w 1600200"/>
              <a:gd name="connsiteY189" fmla="*/ 1138371 h 1800359"/>
              <a:gd name="connsiteX190" fmla="*/ 523875 w 1600200"/>
              <a:gd name="connsiteY190" fmla="*/ 1109796 h 1800359"/>
              <a:gd name="connsiteX191" fmla="*/ 550069 w 1600200"/>
              <a:gd name="connsiteY191" fmla="*/ 1090746 h 1800359"/>
              <a:gd name="connsiteX192" fmla="*/ 561975 w 1600200"/>
              <a:gd name="connsiteY192" fmla="*/ 1064552 h 1800359"/>
              <a:gd name="connsiteX193" fmla="*/ 547688 w 1600200"/>
              <a:gd name="connsiteY193" fmla="*/ 1040740 h 1800359"/>
              <a:gd name="connsiteX194" fmla="*/ 490538 w 1600200"/>
              <a:gd name="connsiteY194" fmla="*/ 1076459 h 1800359"/>
              <a:gd name="connsiteX195" fmla="*/ 447675 w 1600200"/>
              <a:gd name="connsiteY195" fmla="*/ 1057409 h 1800359"/>
              <a:gd name="connsiteX196" fmla="*/ 454819 w 1600200"/>
              <a:gd name="connsiteY196" fmla="*/ 1026452 h 1800359"/>
              <a:gd name="connsiteX197" fmla="*/ 461963 w 1600200"/>
              <a:gd name="connsiteY197" fmla="*/ 988352 h 1800359"/>
              <a:gd name="connsiteX198" fmla="*/ 459582 w 1600200"/>
              <a:gd name="connsiteY198" fmla="*/ 976446 h 1800359"/>
              <a:gd name="connsiteX199" fmla="*/ 419100 w 1600200"/>
              <a:gd name="connsiteY199" fmla="*/ 959777 h 1800359"/>
              <a:gd name="connsiteX200" fmla="*/ 392907 w 1600200"/>
              <a:gd name="connsiteY200" fmla="*/ 905009 h 1800359"/>
              <a:gd name="connsiteX201" fmla="*/ 395288 w 1600200"/>
              <a:gd name="connsiteY201" fmla="*/ 857384 h 1800359"/>
              <a:gd name="connsiteX202" fmla="*/ 433388 w 1600200"/>
              <a:gd name="connsiteY202" fmla="*/ 835952 h 1800359"/>
              <a:gd name="connsiteX203" fmla="*/ 431007 w 1600200"/>
              <a:gd name="connsiteY203" fmla="*/ 800234 h 1800359"/>
              <a:gd name="connsiteX204" fmla="*/ 400050 w 1600200"/>
              <a:gd name="connsiteY204" fmla="*/ 819284 h 1800359"/>
              <a:gd name="connsiteX205" fmla="*/ 397669 w 1600200"/>
              <a:gd name="connsiteY205" fmla="*/ 781184 h 1800359"/>
              <a:gd name="connsiteX206" fmla="*/ 419100 w 1600200"/>
              <a:gd name="connsiteY206" fmla="*/ 743084 h 1800359"/>
              <a:gd name="connsiteX207" fmla="*/ 421482 w 1600200"/>
              <a:gd name="connsiteY207" fmla="*/ 695459 h 1800359"/>
              <a:gd name="connsiteX208" fmla="*/ 428625 w 1600200"/>
              <a:gd name="connsiteY208" fmla="*/ 669265 h 1800359"/>
              <a:gd name="connsiteX209" fmla="*/ 383382 w 1600200"/>
              <a:gd name="connsiteY209" fmla="*/ 669265 h 1800359"/>
              <a:gd name="connsiteX210" fmla="*/ 385763 w 1600200"/>
              <a:gd name="connsiteY210" fmla="*/ 619259 h 1800359"/>
              <a:gd name="connsiteX211" fmla="*/ 423863 w 1600200"/>
              <a:gd name="connsiteY211" fmla="*/ 602590 h 1800359"/>
              <a:gd name="connsiteX212" fmla="*/ 445294 w 1600200"/>
              <a:gd name="connsiteY212" fmla="*/ 562109 h 1800359"/>
              <a:gd name="connsiteX213" fmla="*/ 469107 w 1600200"/>
              <a:gd name="connsiteY213" fmla="*/ 526390 h 1800359"/>
              <a:gd name="connsiteX214" fmla="*/ 438150 w 1600200"/>
              <a:gd name="connsiteY214" fmla="*/ 519246 h 1800359"/>
              <a:gd name="connsiteX215" fmla="*/ 409575 w 1600200"/>
              <a:gd name="connsiteY215" fmla="*/ 521627 h 1800359"/>
              <a:gd name="connsiteX216" fmla="*/ 400050 w 1600200"/>
              <a:gd name="connsiteY216" fmla="*/ 552584 h 1800359"/>
              <a:gd name="connsiteX217" fmla="*/ 381000 w 1600200"/>
              <a:gd name="connsiteY217" fmla="*/ 588302 h 1800359"/>
              <a:gd name="connsiteX218" fmla="*/ 333375 w 1600200"/>
              <a:gd name="connsiteY218" fmla="*/ 614496 h 1800359"/>
              <a:gd name="connsiteX219" fmla="*/ 285750 w 1600200"/>
              <a:gd name="connsiteY219" fmla="*/ 635927 h 1800359"/>
              <a:gd name="connsiteX220" fmla="*/ 230982 w 1600200"/>
              <a:gd name="connsiteY220" fmla="*/ 643071 h 1800359"/>
              <a:gd name="connsiteX221" fmla="*/ 159544 w 1600200"/>
              <a:gd name="connsiteY221" fmla="*/ 631165 h 1800359"/>
              <a:gd name="connsiteX222" fmla="*/ 230982 w 1600200"/>
              <a:gd name="connsiteY222" fmla="*/ 612115 h 1800359"/>
              <a:gd name="connsiteX223" fmla="*/ 233363 w 1600200"/>
              <a:gd name="connsiteY223" fmla="*/ 581159 h 1800359"/>
              <a:gd name="connsiteX224" fmla="*/ 204788 w 1600200"/>
              <a:gd name="connsiteY224" fmla="*/ 557346 h 1800359"/>
              <a:gd name="connsiteX225" fmla="*/ 223838 w 1600200"/>
              <a:gd name="connsiteY225" fmla="*/ 531152 h 1800359"/>
              <a:gd name="connsiteX226" fmla="*/ 221457 w 1600200"/>
              <a:gd name="connsiteY226" fmla="*/ 495434 h 1800359"/>
              <a:gd name="connsiteX227" fmla="*/ 221457 w 1600200"/>
              <a:gd name="connsiteY227" fmla="*/ 495434 h 1800359"/>
              <a:gd name="connsiteX228" fmla="*/ 166688 w 1600200"/>
              <a:gd name="connsiteY228" fmla="*/ 500196 h 1800359"/>
              <a:gd name="connsiteX229" fmla="*/ 157163 w 1600200"/>
              <a:gd name="connsiteY229" fmla="*/ 533534 h 1800359"/>
              <a:gd name="connsiteX230" fmla="*/ 159544 w 1600200"/>
              <a:gd name="connsiteY230" fmla="*/ 478765 h 1800359"/>
              <a:gd name="connsiteX231" fmla="*/ 192882 w 1600200"/>
              <a:gd name="connsiteY231" fmla="*/ 433521 h 1800359"/>
              <a:gd name="connsiteX232" fmla="*/ 214313 w 1600200"/>
              <a:gd name="connsiteY232" fmla="*/ 414471 h 1800359"/>
              <a:gd name="connsiteX233" fmla="*/ 245269 w 1600200"/>
              <a:gd name="connsiteY233" fmla="*/ 393040 h 1800359"/>
              <a:gd name="connsiteX234" fmla="*/ 197644 w 1600200"/>
              <a:gd name="connsiteY234" fmla="*/ 378752 h 1800359"/>
              <a:gd name="connsiteX235" fmla="*/ 133350 w 1600200"/>
              <a:gd name="connsiteY235" fmla="*/ 378752 h 1800359"/>
              <a:gd name="connsiteX236" fmla="*/ 109538 w 1600200"/>
              <a:gd name="connsiteY236" fmla="*/ 378752 h 1800359"/>
              <a:gd name="connsiteX237" fmla="*/ 107157 w 1600200"/>
              <a:gd name="connsiteY237" fmla="*/ 433521 h 1800359"/>
              <a:gd name="connsiteX238" fmla="*/ 61913 w 1600200"/>
              <a:gd name="connsiteY238" fmla="*/ 378752 h 1800359"/>
              <a:gd name="connsiteX239" fmla="*/ 0 w 1600200"/>
              <a:gd name="connsiteY239" fmla="*/ 359702 h 1800359"/>
              <a:gd name="connsiteX240" fmla="*/ 0 w 1600200"/>
              <a:gd name="connsiteY240" fmla="*/ 338271 h 1800359"/>
              <a:gd name="connsiteX241" fmla="*/ 35719 w 1600200"/>
              <a:gd name="connsiteY241" fmla="*/ 314459 h 1800359"/>
              <a:gd name="connsiteX242" fmla="*/ 66675 w 1600200"/>
              <a:gd name="connsiteY242" fmla="*/ 273977 h 1800359"/>
              <a:gd name="connsiteX243" fmla="*/ 54769 w 1600200"/>
              <a:gd name="connsiteY243" fmla="*/ 238259 h 1800359"/>
              <a:gd name="connsiteX244" fmla="*/ 35719 w 1600200"/>
              <a:gd name="connsiteY244" fmla="*/ 214446 h 1800359"/>
              <a:gd name="connsiteX245" fmla="*/ 61913 w 1600200"/>
              <a:gd name="connsiteY245" fmla="*/ 200159 h 1800359"/>
              <a:gd name="connsiteX246" fmla="*/ 71438 w 1600200"/>
              <a:gd name="connsiteY246" fmla="*/ 159677 h 1800359"/>
              <a:gd name="connsiteX247" fmla="*/ 57150 w 1600200"/>
              <a:gd name="connsiteY247" fmla="*/ 123959 h 1800359"/>
              <a:gd name="connsiteX248" fmla="*/ 21432 w 1600200"/>
              <a:gd name="connsiteY248" fmla="*/ 81096 h 1800359"/>
              <a:gd name="connsiteX249" fmla="*/ 66675 w 1600200"/>
              <a:gd name="connsiteY249" fmla="*/ 57284 h 1800359"/>
              <a:gd name="connsiteX250" fmla="*/ 95250 w 1600200"/>
              <a:gd name="connsiteY250" fmla="*/ 47759 h 1800359"/>
              <a:gd name="connsiteX251" fmla="*/ 190500 w 1600200"/>
              <a:gd name="connsiteY251" fmla="*/ 134 h 1800359"/>
              <a:gd name="connsiteX252" fmla="*/ 269081 w 1600200"/>
              <a:gd name="connsiteY252" fmla="*/ 62046 h 1800359"/>
              <a:gd name="connsiteX253" fmla="*/ 404813 w 1600200"/>
              <a:gd name="connsiteY25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640806 w 2640806"/>
              <a:gd name="connsiteY58" fmla="*/ 1152658 h 1800359"/>
              <a:gd name="connsiteX59" fmla="*/ 1516857 w 2640806"/>
              <a:gd name="connsiteY59" fmla="*/ 926440 h 1800359"/>
              <a:gd name="connsiteX60" fmla="*/ 1471613 w 2640806"/>
              <a:gd name="connsiteY60" fmla="*/ 897865 h 1800359"/>
              <a:gd name="connsiteX61" fmla="*/ 1438275 w 2640806"/>
              <a:gd name="connsiteY61" fmla="*/ 847859 h 1800359"/>
              <a:gd name="connsiteX62" fmla="*/ 1433513 w 2640806"/>
              <a:gd name="connsiteY62" fmla="*/ 819284 h 1800359"/>
              <a:gd name="connsiteX63" fmla="*/ 1409700 w 2640806"/>
              <a:gd name="connsiteY63" fmla="*/ 804996 h 1800359"/>
              <a:gd name="connsiteX64" fmla="*/ 1369219 w 2640806"/>
              <a:gd name="connsiteY64" fmla="*/ 807377 h 1800359"/>
              <a:gd name="connsiteX65" fmla="*/ 1309688 w 2640806"/>
              <a:gd name="connsiteY65" fmla="*/ 807377 h 1800359"/>
              <a:gd name="connsiteX66" fmla="*/ 1281113 w 2640806"/>
              <a:gd name="connsiteY66" fmla="*/ 812140 h 1800359"/>
              <a:gd name="connsiteX67" fmla="*/ 1257300 w 2640806"/>
              <a:gd name="connsiteY67" fmla="*/ 835952 h 1800359"/>
              <a:gd name="connsiteX68" fmla="*/ 1221582 w 2640806"/>
              <a:gd name="connsiteY68" fmla="*/ 838334 h 1800359"/>
              <a:gd name="connsiteX69" fmla="*/ 1188244 w 2640806"/>
              <a:gd name="connsiteY69" fmla="*/ 835952 h 1800359"/>
              <a:gd name="connsiteX70" fmla="*/ 1143000 w 2640806"/>
              <a:gd name="connsiteY70" fmla="*/ 821665 h 1800359"/>
              <a:gd name="connsiteX71" fmla="*/ 1109663 w 2640806"/>
              <a:gd name="connsiteY71" fmla="*/ 838334 h 1800359"/>
              <a:gd name="connsiteX72" fmla="*/ 1083469 w 2640806"/>
              <a:gd name="connsiteY72" fmla="*/ 866909 h 1800359"/>
              <a:gd name="connsiteX73" fmla="*/ 1054894 w 2640806"/>
              <a:gd name="connsiteY73" fmla="*/ 885959 h 1800359"/>
              <a:gd name="connsiteX74" fmla="*/ 1064419 w 2640806"/>
              <a:gd name="connsiteY74" fmla="*/ 926440 h 1800359"/>
              <a:gd name="connsiteX75" fmla="*/ 1059657 w 2640806"/>
              <a:gd name="connsiteY75" fmla="*/ 985971 h 1800359"/>
              <a:gd name="connsiteX76" fmla="*/ 1038225 w 2640806"/>
              <a:gd name="connsiteY76" fmla="*/ 933584 h 1800359"/>
              <a:gd name="connsiteX77" fmla="*/ 1028700 w 2640806"/>
              <a:gd name="connsiteY77" fmla="*/ 902627 h 1800359"/>
              <a:gd name="connsiteX78" fmla="*/ 1009650 w 2640806"/>
              <a:gd name="connsiteY78" fmla="*/ 897865 h 1800359"/>
              <a:gd name="connsiteX79" fmla="*/ 997744 w 2640806"/>
              <a:gd name="connsiteY79" fmla="*/ 921677 h 1800359"/>
              <a:gd name="connsiteX80" fmla="*/ 969169 w 2640806"/>
              <a:gd name="connsiteY80" fmla="*/ 924059 h 1800359"/>
              <a:gd name="connsiteX81" fmla="*/ 935832 w 2640806"/>
              <a:gd name="connsiteY81" fmla="*/ 916915 h 1800359"/>
              <a:gd name="connsiteX82" fmla="*/ 912019 w 2640806"/>
              <a:gd name="connsiteY82" fmla="*/ 935965 h 1800359"/>
              <a:gd name="connsiteX83" fmla="*/ 873919 w 2640806"/>
              <a:gd name="connsiteY83" fmla="*/ 945490 h 1800359"/>
              <a:gd name="connsiteX84" fmla="*/ 842963 w 2640806"/>
              <a:gd name="connsiteY84" fmla="*/ 935965 h 1800359"/>
              <a:gd name="connsiteX85" fmla="*/ 802482 w 2640806"/>
              <a:gd name="connsiteY85" fmla="*/ 912152 h 1800359"/>
              <a:gd name="connsiteX86" fmla="*/ 785813 w 2640806"/>
              <a:gd name="connsiteY86" fmla="*/ 881196 h 1800359"/>
              <a:gd name="connsiteX87" fmla="*/ 776288 w 2640806"/>
              <a:gd name="connsiteY87" fmla="*/ 866909 h 1800359"/>
              <a:gd name="connsiteX88" fmla="*/ 800100 w 2640806"/>
              <a:gd name="connsiteY88" fmla="*/ 850240 h 1800359"/>
              <a:gd name="connsiteX89" fmla="*/ 800100 w 2640806"/>
              <a:gd name="connsiteY89" fmla="*/ 793090 h 1800359"/>
              <a:gd name="connsiteX90" fmla="*/ 776288 w 2640806"/>
              <a:gd name="connsiteY90" fmla="*/ 783565 h 1800359"/>
              <a:gd name="connsiteX91" fmla="*/ 719138 w 2640806"/>
              <a:gd name="connsiteY91" fmla="*/ 788327 h 1800359"/>
              <a:gd name="connsiteX92" fmla="*/ 688182 w 2640806"/>
              <a:gd name="connsiteY92" fmla="*/ 781184 h 1800359"/>
              <a:gd name="connsiteX93" fmla="*/ 673894 w 2640806"/>
              <a:gd name="connsiteY93" fmla="*/ 754990 h 1800359"/>
              <a:gd name="connsiteX94" fmla="*/ 652463 w 2640806"/>
              <a:gd name="connsiteY94" fmla="*/ 731177 h 1800359"/>
              <a:gd name="connsiteX95" fmla="*/ 619125 w 2640806"/>
              <a:gd name="connsiteY95" fmla="*/ 709746 h 1800359"/>
              <a:gd name="connsiteX96" fmla="*/ 590550 w 2640806"/>
              <a:gd name="connsiteY96" fmla="*/ 716890 h 1800359"/>
              <a:gd name="connsiteX97" fmla="*/ 566738 w 2640806"/>
              <a:gd name="connsiteY97" fmla="*/ 719271 h 1800359"/>
              <a:gd name="connsiteX98" fmla="*/ 569119 w 2640806"/>
              <a:gd name="connsiteY98" fmla="*/ 750227 h 1800359"/>
              <a:gd name="connsiteX99" fmla="*/ 604838 w 2640806"/>
              <a:gd name="connsiteY99" fmla="*/ 764515 h 1800359"/>
              <a:gd name="connsiteX100" fmla="*/ 571500 w 2640806"/>
              <a:gd name="connsiteY100" fmla="*/ 778802 h 1800359"/>
              <a:gd name="connsiteX101" fmla="*/ 545307 w 2640806"/>
              <a:gd name="connsiteY101" fmla="*/ 795471 h 1800359"/>
              <a:gd name="connsiteX102" fmla="*/ 569119 w 2640806"/>
              <a:gd name="connsiteY102" fmla="*/ 814521 h 1800359"/>
              <a:gd name="connsiteX103" fmla="*/ 550069 w 2640806"/>
              <a:gd name="connsiteY103" fmla="*/ 833571 h 1800359"/>
              <a:gd name="connsiteX104" fmla="*/ 523875 w 2640806"/>
              <a:gd name="connsiteY104" fmla="*/ 840715 h 1800359"/>
              <a:gd name="connsiteX105" fmla="*/ 511969 w 2640806"/>
              <a:gd name="connsiteY105" fmla="*/ 862146 h 1800359"/>
              <a:gd name="connsiteX106" fmla="*/ 535782 w 2640806"/>
              <a:gd name="connsiteY106" fmla="*/ 883577 h 1800359"/>
              <a:gd name="connsiteX107" fmla="*/ 542925 w 2640806"/>
              <a:gd name="connsiteY107" fmla="*/ 914534 h 1800359"/>
              <a:gd name="connsiteX108" fmla="*/ 557213 w 2640806"/>
              <a:gd name="connsiteY108" fmla="*/ 947871 h 1800359"/>
              <a:gd name="connsiteX109" fmla="*/ 533400 w 2640806"/>
              <a:gd name="connsiteY109" fmla="*/ 955015 h 1800359"/>
              <a:gd name="connsiteX110" fmla="*/ 528638 w 2640806"/>
              <a:gd name="connsiteY110" fmla="*/ 988352 h 1800359"/>
              <a:gd name="connsiteX111" fmla="*/ 550069 w 2640806"/>
              <a:gd name="connsiteY111" fmla="*/ 1002640 h 1800359"/>
              <a:gd name="connsiteX112" fmla="*/ 573882 w 2640806"/>
              <a:gd name="connsiteY112" fmla="*/ 990734 h 1800359"/>
              <a:gd name="connsiteX113" fmla="*/ 588169 w 2640806"/>
              <a:gd name="connsiteY113" fmla="*/ 1012165 h 1800359"/>
              <a:gd name="connsiteX114" fmla="*/ 588169 w 2640806"/>
              <a:gd name="connsiteY114" fmla="*/ 1012165 h 1800359"/>
              <a:gd name="connsiteX115" fmla="*/ 614363 w 2640806"/>
              <a:gd name="connsiteY115" fmla="*/ 1038359 h 1800359"/>
              <a:gd name="connsiteX116" fmla="*/ 602457 w 2640806"/>
              <a:gd name="connsiteY116" fmla="*/ 1064552 h 1800359"/>
              <a:gd name="connsiteX117" fmla="*/ 588169 w 2640806"/>
              <a:gd name="connsiteY117" fmla="*/ 1081221 h 1800359"/>
              <a:gd name="connsiteX118" fmla="*/ 600075 w 2640806"/>
              <a:gd name="connsiteY118" fmla="*/ 1119321 h 1800359"/>
              <a:gd name="connsiteX119" fmla="*/ 609600 w 2640806"/>
              <a:gd name="connsiteY119" fmla="*/ 1138371 h 1800359"/>
              <a:gd name="connsiteX120" fmla="*/ 609600 w 2640806"/>
              <a:gd name="connsiteY120" fmla="*/ 1138371 h 1800359"/>
              <a:gd name="connsiteX121" fmla="*/ 640557 w 2640806"/>
              <a:gd name="connsiteY121" fmla="*/ 1155040 h 1800359"/>
              <a:gd name="connsiteX122" fmla="*/ 642938 w 2640806"/>
              <a:gd name="connsiteY122" fmla="*/ 1188377 h 1800359"/>
              <a:gd name="connsiteX123" fmla="*/ 681038 w 2640806"/>
              <a:gd name="connsiteY123" fmla="*/ 1205046 h 1800359"/>
              <a:gd name="connsiteX124" fmla="*/ 781050 w 2640806"/>
              <a:gd name="connsiteY124" fmla="*/ 1228859 h 1800359"/>
              <a:gd name="connsiteX125" fmla="*/ 797719 w 2640806"/>
              <a:gd name="connsiteY125" fmla="*/ 1245527 h 1800359"/>
              <a:gd name="connsiteX126" fmla="*/ 828675 w 2640806"/>
              <a:gd name="connsiteY126" fmla="*/ 1262196 h 1800359"/>
              <a:gd name="connsiteX127" fmla="*/ 852488 w 2640806"/>
              <a:gd name="connsiteY127" fmla="*/ 1238384 h 1800359"/>
              <a:gd name="connsiteX128" fmla="*/ 864394 w 2640806"/>
              <a:gd name="connsiteY128" fmla="*/ 1262196 h 1800359"/>
              <a:gd name="connsiteX129" fmla="*/ 926307 w 2640806"/>
              <a:gd name="connsiteY129" fmla="*/ 1269340 h 1800359"/>
              <a:gd name="connsiteX130" fmla="*/ 940594 w 2640806"/>
              <a:gd name="connsiteY130" fmla="*/ 1286009 h 1800359"/>
              <a:gd name="connsiteX131" fmla="*/ 966788 w 2640806"/>
              <a:gd name="connsiteY131" fmla="*/ 1326490 h 1800359"/>
              <a:gd name="connsiteX132" fmla="*/ 1004888 w 2640806"/>
              <a:gd name="connsiteY132" fmla="*/ 1350302 h 1800359"/>
              <a:gd name="connsiteX133" fmla="*/ 1064419 w 2640806"/>
              <a:gd name="connsiteY133" fmla="*/ 1376496 h 1800359"/>
              <a:gd name="connsiteX134" fmla="*/ 1104900 w 2640806"/>
              <a:gd name="connsiteY134" fmla="*/ 1395546 h 1800359"/>
              <a:gd name="connsiteX135" fmla="*/ 1152525 w 2640806"/>
              <a:gd name="connsiteY135" fmla="*/ 1395546 h 1800359"/>
              <a:gd name="connsiteX136" fmla="*/ 1216819 w 2640806"/>
              <a:gd name="connsiteY136" fmla="*/ 1409834 h 1800359"/>
              <a:gd name="connsiteX137" fmla="*/ 1283494 w 2640806"/>
              <a:gd name="connsiteY137" fmla="*/ 1424121 h 1800359"/>
              <a:gd name="connsiteX138" fmla="*/ 1323975 w 2640806"/>
              <a:gd name="connsiteY138" fmla="*/ 1466984 h 1800359"/>
              <a:gd name="connsiteX139" fmla="*/ 1369219 w 2640806"/>
              <a:gd name="connsiteY139" fmla="*/ 1514609 h 1800359"/>
              <a:gd name="connsiteX140" fmla="*/ 1371600 w 2640806"/>
              <a:gd name="connsiteY140" fmla="*/ 1574140 h 1800359"/>
              <a:gd name="connsiteX141" fmla="*/ 1343025 w 2640806"/>
              <a:gd name="connsiteY141" fmla="*/ 1528896 h 1800359"/>
              <a:gd name="connsiteX142" fmla="*/ 1297782 w 2640806"/>
              <a:gd name="connsiteY142" fmla="*/ 1483652 h 1800359"/>
              <a:gd name="connsiteX143" fmla="*/ 1262063 w 2640806"/>
              <a:gd name="connsiteY143" fmla="*/ 1450315 h 1800359"/>
              <a:gd name="connsiteX144" fmla="*/ 1228725 w 2640806"/>
              <a:gd name="connsiteY144" fmla="*/ 1431265 h 1800359"/>
              <a:gd name="connsiteX145" fmla="*/ 1159669 w 2640806"/>
              <a:gd name="connsiteY145" fmla="*/ 1426502 h 1800359"/>
              <a:gd name="connsiteX146" fmla="*/ 1102519 w 2640806"/>
              <a:gd name="connsiteY146" fmla="*/ 1424121 h 1800359"/>
              <a:gd name="connsiteX147" fmla="*/ 1062038 w 2640806"/>
              <a:gd name="connsiteY147" fmla="*/ 1407452 h 1800359"/>
              <a:gd name="connsiteX148" fmla="*/ 1014413 w 2640806"/>
              <a:gd name="connsiteY148" fmla="*/ 1388402 h 1800359"/>
              <a:gd name="connsiteX149" fmla="*/ 983457 w 2640806"/>
              <a:gd name="connsiteY149" fmla="*/ 1366971 h 1800359"/>
              <a:gd name="connsiteX150" fmla="*/ 942975 w 2640806"/>
              <a:gd name="connsiteY150" fmla="*/ 1343159 h 1800359"/>
              <a:gd name="connsiteX151" fmla="*/ 900113 w 2640806"/>
              <a:gd name="connsiteY151" fmla="*/ 1319346 h 1800359"/>
              <a:gd name="connsiteX152" fmla="*/ 912019 w 2640806"/>
              <a:gd name="connsiteY152" fmla="*/ 1364590 h 1800359"/>
              <a:gd name="connsiteX153" fmla="*/ 923925 w 2640806"/>
              <a:gd name="connsiteY153" fmla="*/ 1409834 h 1800359"/>
              <a:gd name="connsiteX154" fmla="*/ 938213 w 2640806"/>
              <a:gd name="connsiteY154" fmla="*/ 1450315 h 1800359"/>
              <a:gd name="connsiteX155" fmla="*/ 962025 w 2640806"/>
              <a:gd name="connsiteY155" fmla="*/ 1497940 h 1800359"/>
              <a:gd name="connsiteX156" fmla="*/ 971550 w 2640806"/>
              <a:gd name="connsiteY156" fmla="*/ 1550327 h 1800359"/>
              <a:gd name="connsiteX157" fmla="*/ 1002507 w 2640806"/>
              <a:gd name="connsiteY157" fmla="*/ 1614621 h 1800359"/>
              <a:gd name="connsiteX158" fmla="*/ 1021557 w 2640806"/>
              <a:gd name="connsiteY158" fmla="*/ 1647959 h 1800359"/>
              <a:gd name="connsiteX159" fmla="*/ 1035844 w 2640806"/>
              <a:gd name="connsiteY159" fmla="*/ 1671771 h 1800359"/>
              <a:gd name="connsiteX160" fmla="*/ 1102519 w 2640806"/>
              <a:gd name="connsiteY160" fmla="*/ 1678915 h 1800359"/>
              <a:gd name="connsiteX161" fmla="*/ 1154907 w 2640806"/>
              <a:gd name="connsiteY161" fmla="*/ 1697965 h 1800359"/>
              <a:gd name="connsiteX162" fmla="*/ 1171575 w 2640806"/>
              <a:gd name="connsiteY162" fmla="*/ 1709871 h 1800359"/>
              <a:gd name="connsiteX163" fmla="*/ 1176338 w 2640806"/>
              <a:gd name="connsiteY163" fmla="*/ 1717015 h 1800359"/>
              <a:gd name="connsiteX164" fmla="*/ 1178719 w 2640806"/>
              <a:gd name="connsiteY164" fmla="*/ 1726540 h 1800359"/>
              <a:gd name="connsiteX165" fmla="*/ 1181100 w 2640806"/>
              <a:gd name="connsiteY165" fmla="*/ 1728921 h 1800359"/>
              <a:gd name="connsiteX166" fmla="*/ 1204913 w 2640806"/>
              <a:gd name="connsiteY166" fmla="*/ 1793215 h 1800359"/>
              <a:gd name="connsiteX167" fmla="*/ 1169194 w 2640806"/>
              <a:gd name="connsiteY167" fmla="*/ 1800359 h 1800359"/>
              <a:gd name="connsiteX168" fmla="*/ 1140619 w 2640806"/>
              <a:gd name="connsiteY168" fmla="*/ 1745590 h 1800359"/>
              <a:gd name="connsiteX169" fmla="*/ 1121569 w 2640806"/>
              <a:gd name="connsiteY169" fmla="*/ 1726540 h 1800359"/>
              <a:gd name="connsiteX170" fmla="*/ 1128713 w 2640806"/>
              <a:gd name="connsiteY170" fmla="*/ 1790834 h 1800359"/>
              <a:gd name="connsiteX171" fmla="*/ 1119188 w 2640806"/>
              <a:gd name="connsiteY171" fmla="*/ 1790834 h 1800359"/>
              <a:gd name="connsiteX172" fmla="*/ 1088232 w 2640806"/>
              <a:gd name="connsiteY172" fmla="*/ 1740827 h 1800359"/>
              <a:gd name="connsiteX173" fmla="*/ 1057275 w 2640806"/>
              <a:gd name="connsiteY173" fmla="*/ 1717015 h 1800359"/>
              <a:gd name="connsiteX174" fmla="*/ 1042988 w 2640806"/>
              <a:gd name="connsiteY174" fmla="*/ 1745590 h 1800359"/>
              <a:gd name="connsiteX175" fmla="*/ 1021557 w 2640806"/>
              <a:gd name="connsiteY175" fmla="*/ 1750352 h 1800359"/>
              <a:gd name="connsiteX176" fmla="*/ 985838 w 2640806"/>
              <a:gd name="connsiteY176" fmla="*/ 1697965 h 1800359"/>
              <a:gd name="connsiteX177" fmla="*/ 919163 w 2640806"/>
              <a:gd name="connsiteY177" fmla="*/ 1671771 h 1800359"/>
              <a:gd name="connsiteX178" fmla="*/ 876300 w 2640806"/>
              <a:gd name="connsiteY178" fmla="*/ 1638434 h 1800359"/>
              <a:gd name="connsiteX179" fmla="*/ 857250 w 2640806"/>
              <a:gd name="connsiteY179" fmla="*/ 1576521 h 1800359"/>
              <a:gd name="connsiteX180" fmla="*/ 862013 w 2640806"/>
              <a:gd name="connsiteY180" fmla="*/ 1528896 h 1800359"/>
              <a:gd name="connsiteX181" fmla="*/ 864394 w 2640806"/>
              <a:gd name="connsiteY181" fmla="*/ 1464602 h 1800359"/>
              <a:gd name="connsiteX182" fmla="*/ 866775 w 2640806"/>
              <a:gd name="connsiteY182" fmla="*/ 1400309 h 1800359"/>
              <a:gd name="connsiteX183" fmla="*/ 862013 w 2640806"/>
              <a:gd name="connsiteY183" fmla="*/ 1333634 h 1800359"/>
              <a:gd name="connsiteX184" fmla="*/ 804863 w 2640806"/>
              <a:gd name="connsiteY184" fmla="*/ 1305059 h 1800359"/>
              <a:gd name="connsiteX185" fmla="*/ 754857 w 2640806"/>
              <a:gd name="connsiteY185" fmla="*/ 1281246 h 1800359"/>
              <a:gd name="connsiteX186" fmla="*/ 692944 w 2640806"/>
              <a:gd name="connsiteY186" fmla="*/ 1250290 h 1800359"/>
              <a:gd name="connsiteX187" fmla="*/ 609600 w 2640806"/>
              <a:gd name="connsiteY187" fmla="*/ 1209809 h 1800359"/>
              <a:gd name="connsiteX188" fmla="*/ 566738 w 2640806"/>
              <a:gd name="connsiteY188" fmla="*/ 1183615 h 1800359"/>
              <a:gd name="connsiteX189" fmla="*/ 528638 w 2640806"/>
              <a:gd name="connsiteY189" fmla="*/ 1138371 h 1800359"/>
              <a:gd name="connsiteX190" fmla="*/ 523875 w 2640806"/>
              <a:gd name="connsiteY190" fmla="*/ 1109796 h 1800359"/>
              <a:gd name="connsiteX191" fmla="*/ 550069 w 2640806"/>
              <a:gd name="connsiteY191" fmla="*/ 1090746 h 1800359"/>
              <a:gd name="connsiteX192" fmla="*/ 561975 w 2640806"/>
              <a:gd name="connsiteY192" fmla="*/ 1064552 h 1800359"/>
              <a:gd name="connsiteX193" fmla="*/ 547688 w 2640806"/>
              <a:gd name="connsiteY193" fmla="*/ 1040740 h 1800359"/>
              <a:gd name="connsiteX194" fmla="*/ 490538 w 2640806"/>
              <a:gd name="connsiteY194" fmla="*/ 1076459 h 1800359"/>
              <a:gd name="connsiteX195" fmla="*/ 447675 w 2640806"/>
              <a:gd name="connsiteY195" fmla="*/ 1057409 h 1800359"/>
              <a:gd name="connsiteX196" fmla="*/ 454819 w 2640806"/>
              <a:gd name="connsiteY196" fmla="*/ 1026452 h 1800359"/>
              <a:gd name="connsiteX197" fmla="*/ 461963 w 2640806"/>
              <a:gd name="connsiteY197" fmla="*/ 988352 h 1800359"/>
              <a:gd name="connsiteX198" fmla="*/ 459582 w 2640806"/>
              <a:gd name="connsiteY198" fmla="*/ 976446 h 1800359"/>
              <a:gd name="connsiteX199" fmla="*/ 419100 w 2640806"/>
              <a:gd name="connsiteY199" fmla="*/ 959777 h 1800359"/>
              <a:gd name="connsiteX200" fmla="*/ 392907 w 2640806"/>
              <a:gd name="connsiteY200" fmla="*/ 905009 h 1800359"/>
              <a:gd name="connsiteX201" fmla="*/ 395288 w 2640806"/>
              <a:gd name="connsiteY201" fmla="*/ 857384 h 1800359"/>
              <a:gd name="connsiteX202" fmla="*/ 433388 w 2640806"/>
              <a:gd name="connsiteY202" fmla="*/ 835952 h 1800359"/>
              <a:gd name="connsiteX203" fmla="*/ 431007 w 2640806"/>
              <a:gd name="connsiteY203" fmla="*/ 800234 h 1800359"/>
              <a:gd name="connsiteX204" fmla="*/ 400050 w 2640806"/>
              <a:gd name="connsiteY204" fmla="*/ 819284 h 1800359"/>
              <a:gd name="connsiteX205" fmla="*/ 397669 w 2640806"/>
              <a:gd name="connsiteY205" fmla="*/ 781184 h 1800359"/>
              <a:gd name="connsiteX206" fmla="*/ 419100 w 2640806"/>
              <a:gd name="connsiteY206" fmla="*/ 743084 h 1800359"/>
              <a:gd name="connsiteX207" fmla="*/ 421482 w 2640806"/>
              <a:gd name="connsiteY207" fmla="*/ 695459 h 1800359"/>
              <a:gd name="connsiteX208" fmla="*/ 428625 w 2640806"/>
              <a:gd name="connsiteY208" fmla="*/ 669265 h 1800359"/>
              <a:gd name="connsiteX209" fmla="*/ 383382 w 2640806"/>
              <a:gd name="connsiteY209" fmla="*/ 669265 h 1800359"/>
              <a:gd name="connsiteX210" fmla="*/ 385763 w 2640806"/>
              <a:gd name="connsiteY210" fmla="*/ 619259 h 1800359"/>
              <a:gd name="connsiteX211" fmla="*/ 423863 w 2640806"/>
              <a:gd name="connsiteY211" fmla="*/ 602590 h 1800359"/>
              <a:gd name="connsiteX212" fmla="*/ 445294 w 2640806"/>
              <a:gd name="connsiteY212" fmla="*/ 562109 h 1800359"/>
              <a:gd name="connsiteX213" fmla="*/ 469107 w 2640806"/>
              <a:gd name="connsiteY213" fmla="*/ 526390 h 1800359"/>
              <a:gd name="connsiteX214" fmla="*/ 438150 w 2640806"/>
              <a:gd name="connsiteY214" fmla="*/ 519246 h 1800359"/>
              <a:gd name="connsiteX215" fmla="*/ 409575 w 2640806"/>
              <a:gd name="connsiteY215" fmla="*/ 521627 h 1800359"/>
              <a:gd name="connsiteX216" fmla="*/ 400050 w 2640806"/>
              <a:gd name="connsiteY216" fmla="*/ 552584 h 1800359"/>
              <a:gd name="connsiteX217" fmla="*/ 381000 w 2640806"/>
              <a:gd name="connsiteY217" fmla="*/ 588302 h 1800359"/>
              <a:gd name="connsiteX218" fmla="*/ 333375 w 2640806"/>
              <a:gd name="connsiteY218" fmla="*/ 614496 h 1800359"/>
              <a:gd name="connsiteX219" fmla="*/ 285750 w 2640806"/>
              <a:gd name="connsiteY219" fmla="*/ 635927 h 1800359"/>
              <a:gd name="connsiteX220" fmla="*/ 230982 w 2640806"/>
              <a:gd name="connsiteY220" fmla="*/ 643071 h 1800359"/>
              <a:gd name="connsiteX221" fmla="*/ 159544 w 2640806"/>
              <a:gd name="connsiteY221" fmla="*/ 631165 h 1800359"/>
              <a:gd name="connsiteX222" fmla="*/ 230982 w 2640806"/>
              <a:gd name="connsiteY222" fmla="*/ 612115 h 1800359"/>
              <a:gd name="connsiteX223" fmla="*/ 233363 w 2640806"/>
              <a:gd name="connsiteY223" fmla="*/ 581159 h 1800359"/>
              <a:gd name="connsiteX224" fmla="*/ 204788 w 2640806"/>
              <a:gd name="connsiteY224" fmla="*/ 557346 h 1800359"/>
              <a:gd name="connsiteX225" fmla="*/ 223838 w 2640806"/>
              <a:gd name="connsiteY225" fmla="*/ 531152 h 1800359"/>
              <a:gd name="connsiteX226" fmla="*/ 221457 w 2640806"/>
              <a:gd name="connsiteY226" fmla="*/ 495434 h 1800359"/>
              <a:gd name="connsiteX227" fmla="*/ 221457 w 2640806"/>
              <a:gd name="connsiteY227" fmla="*/ 495434 h 1800359"/>
              <a:gd name="connsiteX228" fmla="*/ 166688 w 2640806"/>
              <a:gd name="connsiteY228" fmla="*/ 500196 h 1800359"/>
              <a:gd name="connsiteX229" fmla="*/ 157163 w 2640806"/>
              <a:gd name="connsiteY229" fmla="*/ 533534 h 1800359"/>
              <a:gd name="connsiteX230" fmla="*/ 159544 w 2640806"/>
              <a:gd name="connsiteY230" fmla="*/ 478765 h 1800359"/>
              <a:gd name="connsiteX231" fmla="*/ 192882 w 2640806"/>
              <a:gd name="connsiteY231" fmla="*/ 433521 h 1800359"/>
              <a:gd name="connsiteX232" fmla="*/ 214313 w 2640806"/>
              <a:gd name="connsiteY232" fmla="*/ 414471 h 1800359"/>
              <a:gd name="connsiteX233" fmla="*/ 245269 w 2640806"/>
              <a:gd name="connsiteY233" fmla="*/ 393040 h 1800359"/>
              <a:gd name="connsiteX234" fmla="*/ 197644 w 2640806"/>
              <a:gd name="connsiteY234" fmla="*/ 378752 h 1800359"/>
              <a:gd name="connsiteX235" fmla="*/ 133350 w 2640806"/>
              <a:gd name="connsiteY235" fmla="*/ 378752 h 1800359"/>
              <a:gd name="connsiteX236" fmla="*/ 109538 w 2640806"/>
              <a:gd name="connsiteY236" fmla="*/ 378752 h 1800359"/>
              <a:gd name="connsiteX237" fmla="*/ 107157 w 2640806"/>
              <a:gd name="connsiteY237" fmla="*/ 433521 h 1800359"/>
              <a:gd name="connsiteX238" fmla="*/ 61913 w 2640806"/>
              <a:gd name="connsiteY238" fmla="*/ 378752 h 1800359"/>
              <a:gd name="connsiteX239" fmla="*/ 0 w 2640806"/>
              <a:gd name="connsiteY239" fmla="*/ 359702 h 1800359"/>
              <a:gd name="connsiteX240" fmla="*/ 0 w 2640806"/>
              <a:gd name="connsiteY240" fmla="*/ 338271 h 1800359"/>
              <a:gd name="connsiteX241" fmla="*/ 35719 w 2640806"/>
              <a:gd name="connsiteY241" fmla="*/ 314459 h 1800359"/>
              <a:gd name="connsiteX242" fmla="*/ 66675 w 2640806"/>
              <a:gd name="connsiteY242" fmla="*/ 273977 h 1800359"/>
              <a:gd name="connsiteX243" fmla="*/ 54769 w 2640806"/>
              <a:gd name="connsiteY243" fmla="*/ 238259 h 1800359"/>
              <a:gd name="connsiteX244" fmla="*/ 35719 w 2640806"/>
              <a:gd name="connsiteY244" fmla="*/ 214446 h 1800359"/>
              <a:gd name="connsiteX245" fmla="*/ 61913 w 2640806"/>
              <a:gd name="connsiteY245" fmla="*/ 200159 h 1800359"/>
              <a:gd name="connsiteX246" fmla="*/ 71438 w 2640806"/>
              <a:gd name="connsiteY246" fmla="*/ 159677 h 1800359"/>
              <a:gd name="connsiteX247" fmla="*/ 57150 w 2640806"/>
              <a:gd name="connsiteY247" fmla="*/ 123959 h 1800359"/>
              <a:gd name="connsiteX248" fmla="*/ 21432 w 2640806"/>
              <a:gd name="connsiteY248" fmla="*/ 81096 h 1800359"/>
              <a:gd name="connsiteX249" fmla="*/ 66675 w 2640806"/>
              <a:gd name="connsiteY249" fmla="*/ 57284 h 1800359"/>
              <a:gd name="connsiteX250" fmla="*/ 95250 w 2640806"/>
              <a:gd name="connsiteY250" fmla="*/ 47759 h 1800359"/>
              <a:gd name="connsiteX251" fmla="*/ 190500 w 2640806"/>
              <a:gd name="connsiteY251" fmla="*/ 134 h 1800359"/>
              <a:gd name="connsiteX252" fmla="*/ 269081 w 2640806"/>
              <a:gd name="connsiteY252" fmla="*/ 62046 h 1800359"/>
              <a:gd name="connsiteX253" fmla="*/ 404813 w 2640806"/>
              <a:gd name="connsiteY25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471738 w 2640806"/>
              <a:gd name="connsiteY58" fmla="*/ 1064553 h 1800359"/>
              <a:gd name="connsiteX59" fmla="*/ 2640806 w 2640806"/>
              <a:gd name="connsiteY59" fmla="*/ 1152658 h 1800359"/>
              <a:gd name="connsiteX60" fmla="*/ 1516857 w 2640806"/>
              <a:gd name="connsiteY60" fmla="*/ 926440 h 1800359"/>
              <a:gd name="connsiteX61" fmla="*/ 1471613 w 2640806"/>
              <a:gd name="connsiteY61" fmla="*/ 897865 h 1800359"/>
              <a:gd name="connsiteX62" fmla="*/ 1438275 w 2640806"/>
              <a:gd name="connsiteY62" fmla="*/ 847859 h 1800359"/>
              <a:gd name="connsiteX63" fmla="*/ 1433513 w 2640806"/>
              <a:gd name="connsiteY63" fmla="*/ 819284 h 1800359"/>
              <a:gd name="connsiteX64" fmla="*/ 1409700 w 2640806"/>
              <a:gd name="connsiteY64" fmla="*/ 804996 h 1800359"/>
              <a:gd name="connsiteX65" fmla="*/ 1369219 w 2640806"/>
              <a:gd name="connsiteY65" fmla="*/ 807377 h 1800359"/>
              <a:gd name="connsiteX66" fmla="*/ 1309688 w 2640806"/>
              <a:gd name="connsiteY66" fmla="*/ 807377 h 1800359"/>
              <a:gd name="connsiteX67" fmla="*/ 1281113 w 2640806"/>
              <a:gd name="connsiteY67" fmla="*/ 812140 h 1800359"/>
              <a:gd name="connsiteX68" fmla="*/ 1257300 w 2640806"/>
              <a:gd name="connsiteY68" fmla="*/ 835952 h 1800359"/>
              <a:gd name="connsiteX69" fmla="*/ 1221582 w 2640806"/>
              <a:gd name="connsiteY69" fmla="*/ 838334 h 1800359"/>
              <a:gd name="connsiteX70" fmla="*/ 1188244 w 2640806"/>
              <a:gd name="connsiteY70" fmla="*/ 835952 h 1800359"/>
              <a:gd name="connsiteX71" fmla="*/ 1143000 w 2640806"/>
              <a:gd name="connsiteY71" fmla="*/ 821665 h 1800359"/>
              <a:gd name="connsiteX72" fmla="*/ 1109663 w 2640806"/>
              <a:gd name="connsiteY72" fmla="*/ 838334 h 1800359"/>
              <a:gd name="connsiteX73" fmla="*/ 1083469 w 2640806"/>
              <a:gd name="connsiteY73" fmla="*/ 866909 h 1800359"/>
              <a:gd name="connsiteX74" fmla="*/ 1054894 w 2640806"/>
              <a:gd name="connsiteY74" fmla="*/ 885959 h 1800359"/>
              <a:gd name="connsiteX75" fmla="*/ 1064419 w 2640806"/>
              <a:gd name="connsiteY75" fmla="*/ 926440 h 1800359"/>
              <a:gd name="connsiteX76" fmla="*/ 1059657 w 2640806"/>
              <a:gd name="connsiteY76" fmla="*/ 985971 h 1800359"/>
              <a:gd name="connsiteX77" fmla="*/ 1038225 w 2640806"/>
              <a:gd name="connsiteY77" fmla="*/ 933584 h 1800359"/>
              <a:gd name="connsiteX78" fmla="*/ 1028700 w 2640806"/>
              <a:gd name="connsiteY78" fmla="*/ 902627 h 1800359"/>
              <a:gd name="connsiteX79" fmla="*/ 1009650 w 2640806"/>
              <a:gd name="connsiteY79" fmla="*/ 897865 h 1800359"/>
              <a:gd name="connsiteX80" fmla="*/ 997744 w 2640806"/>
              <a:gd name="connsiteY80" fmla="*/ 921677 h 1800359"/>
              <a:gd name="connsiteX81" fmla="*/ 969169 w 2640806"/>
              <a:gd name="connsiteY81" fmla="*/ 924059 h 1800359"/>
              <a:gd name="connsiteX82" fmla="*/ 935832 w 2640806"/>
              <a:gd name="connsiteY82" fmla="*/ 916915 h 1800359"/>
              <a:gd name="connsiteX83" fmla="*/ 912019 w 2640806"/>
              <a:gd name="connsiteY83" fmla="*/ 935965 h 1800359"/>
              <a:gd name="connsiteX84" fmla="*/ 873919 w 2640806"/>
              <a:gd name="connsiteY84" fmla="*/ 945490 h 1800359"/>
              <a:gd name="connsiteX85" fmla="*/ 842963 w 2640806"/>
              <a:gd name="connsiteY85" fmla="*/ 935965 h 1800359"/>
              <a:gd name="connsiteX86" fmla="*/ 802482 w 2640806"/>
              <a:gd name="connsiteY86" fmla="*/ 912152 h 1800359"/>
              <a:gd name="connsiteX87" fmla="*/ 785813 w 2640806"/>
              <a:gd name="connsiteY87" fmla="*/ 881196 h 1800359"/>
              <a:gd name="connsiteX88" fmla="*/ 776288 w 2640806"/>
              <a:gd name="connsiteY88" fmla="*/ 866909 h 1800359"/>
              <a:gd name="connsiteX89" fmla="*/ 800100 w 2640806"/>
              <a:gd name="connsiteY89" fmla="*/ 850240 h 1800359"/>
              <a:gd name="connsiteX90" fmla="*/ 800100 w 2640806"/>
              <a:gd name="connsiteY90" fmla="*/ 793090 h 1800359"/>
              <a:gd name="connsiteX91" fmla="*/ 776288 w 2640806"/>
              <a:gd name="connsiteY91" fmla="*/ 783565 h 1800359"/>
              <a:gd name="connsiteX92" fmla="*/ 719138 w 2640806"/>
              <a:gd name="connsiteY92" fmla="*/ 788327 h 1800359"/>
              <a:gd name="connsiteX93" fmla="*/ 688182 w 2640806"/>
              <a:gd name="connsiteY93" fmla="*/ 781184 h 1800359"/>
              <a:gd name="connsiteX94" fmla="*/ 673894 w 2640806"/>
              <a:gd name="connsiteY94" fmla="*/ 754990 h 1800359"/>
              <a:gd name="connsiteX95" fmla="*/ 652463 w 2640806"/>
              <a:gd name="connsiteY95" fmla="*/ 731177 h 1800359"/>
              <a:gd name="connsiteX96" fmla="*/ 619125 w 2640806"/>
              <a:gd name="connsiteY96" fmla="*/ 709746 h 1800359"/>
              <a:gd name="connsiteX97" fmla="*/ 590550 w 2640806"/>
              <a:gd name="connsiteY97" fmla="*/ 716890 h 1800359"/>
              <a:gd name="connsiteX98" fmla="*/ 566738 w 2640806"/>
              <a:gd name="connsiteY98" fmla="*/ 719271 h 1800359"/>
              <a:gd name="connsiteX99" fmla="*/ 569119 w 2640806"/>
              <a:gd name="connsiteY99" fmla="*/ 750227 h 1800359"/>
              <a:gd name="connsiteX100" fmla="*/ 604838 w 2640806"/>
              <a:gd name="connsiteY100" fmla="*/ 764515 h 1800359"/>
              <a:gd name="connsiteX101" fmla="*/ 571500 w 2640806"/>
              <a:gd name="connsiteY101" fmla="*/ 778802 h 1800359"/>
              <a:gd name="connsiteX102" fmla="*/ 545307 w 2640806"/>
              <a:gd name="connsiteY102" fmla="*/ 795471 h 1800359"/>
              <a:gd name="connsiteX103" fmla="*/ 569119 w 2640806"/>
              <a:gd name="connsiteY103" fmla="*/ 814521 h 1800359"/>
              <a:gd name="connsiteX104" fmla="*/ 550069 w 2640806"/>
              <a:gd name="connsiteY104" fmla="*/ 833571 h 1800359"/>
              <a:gd name="connsiteX105" fmla="*/ 523875 w 2640806"/>
              <a:gd name="connsiteY105" fmla="*/ 840715 h 1800359"/>
              <a:gd name="connsiteX106" fmla="*/ 511969 w 2640806"/>
              <a:gd name="connsiteY106" fmla="*/ 862146 h 1800359"/>
              <a:gd name="connsiteX107" fmla="*/ 535782 w 2640806"/>
              <a:gd name="connsiteY107" fmla="*/ 883577 h 1800359"/>
              <a:gd name="connsiteX108" fmla="*/ 542925 w 2640806"/>
              <a:gd name="connsiteY108" fmla="*/ 914534 h 1800359"/>
              <a:gd name="connsiteX109" fmla="*/ 557213 w 2640806"/>
              <a:gd name="connsiteY109" fmla="*/ 947871 h 1800359"/>
              <a:gd name="connsiteX110" fmla="*/ 533400 w 2640806"/>
              <a:gd name="connsiteY110" fmla="*/ 955015 h 1800359"/>
              <a:gd name="connsiteX111" fmla="*/ 528638 w 2640806"/>
              <a:gd name="connsiteY111" fmla="*/ 988352 h 1800359"/>
              <a:gd name="connsiteX112" fmla="*/ 550069 w 2640806"/>
              <a:gd name="connsiteY112" fmla="*/ 1002640 h 1800359"/>
              <a:gd name="connsiteX113" fmla="*/ 573882 w 2640806"/>
              <a:gd name="connsiteY113" fmla="*/ 990734 h 1800359"/>
              <a:gd name="connsiteX114" fmla="*/ 588169 w 2640806"/>
              <a:gd name="connsiteY114" fmla="*/ 1012165 h 1800359"/>
              <a:gd name="connsiteX115" fmla="*/ 588169 w 2640806"/>
              <a:gd name="connsiteY115" fmla="*/ 1012165 h 1800359"/>
              <a:gd name="connsiteX116" fmla="*/ 614363 w 2640806"/>
              <a:gd name="connsiteY116" fmla="*/ 1038359 h 1800359"/>
              <a:gd name="connsiteX117" fmla="*/ 602457 w 2640806"/>
              <a:gd name="connsiteY117" fmla="*/ 1064552 h 1800359"/>
              <a:gd name="connsiteX118" fmla="*/ 588169 w 2640806"/>
              <a:gd name="connsiteY118" fmla="*/ 1081221 h 1800359"/>
              <a:gd name="connsiteX119" fmla="*/ 600075 w 2640806"/>
              <a:gd name="connsiteY119" fmla="*/ 1119321 h 1800359"/>
              <a:gd name="connsiteX120" fmla="*/ 609600 w 2640806"/>
              <a:gd name="connsiteY120" fmla="*/ 1138371 h 1800359"/>
              <a:gd name="connsiteX121" fmla="*/ 609600 w 2640806"/>
              <a:gd name="connsiteY121" fmla="*/ 1138371 h 1800359"/>
              <a:gd name="connsiteX122" fmla="*/ 640557 w 2640806"/>
              <a:gd name="connsiteY122" fmla="*/ 1155040 h 1800359"/>
              <a:gd name="connsiteX123" fmla="*/ 642938 w 2640806"/>
              <a:gd name="connsiteY123" fmla="*/ 1188377 h 1800359"/>
              <a:gd name="connsiteX124" fmla="*/ 681038 w 2640806"/>
              <a:gd name="connsiteY124" fmla="*/ 1205046 h 1800359"/>
              <a:gd name="connsiteX125" fmla="*/ 781050 w 2640806"/>
              <a:gd name="connsiteY125" fmla="*/ 1228859 h 1800359"/>
              <a:gd name="connsiteX126" fmla="*/ 797719 w 2640806"/>
              <a:gd name="connsiteY126" fmla="*/ 1245527 h 1800359"/>
              <a:gd name="connsiteX127" fmla="*/ 828675 w 2640806"/>
              <a:gd name="connsiteY127" fmla="*/ 1262196 h 1800359"/>
              <a:gd name="connsiteX128" fmla="*/ 852488 w 2640806"/>
              <a:gd name="connsiteY128" fmla="*/ 1238384 h 1800359"/>
              <a:gd name="connsiteX129" fmla="*/ 864394 w 2640806"/>
              <a:gd name="connsiteY129" fmla="*/ 1262196 h 1800359"/>
              <a:gd name="connsiteX130" fmla="*/ 926307 w 2640806"/>
              <a:gd name="connsiteY130" fmla="*/ 1269340 h 1800359"/>
              <a:gd name="connsiteX131" fmla="*/ 940594 w 2640806"/>
              <a:gd name="connsiteY131" fmla="*/ 1286009 h 1800359"/>
              <a:gd name="connsiteX132" fmla="*/ 966788 w 2640806"/>
              <a:gd name="connsiteY132" fmla="*/ 1326490 h 1800359"/>
              <a:gd name="connsiteX133" fmla="*/ 1004888 w 2640806"/>
              <a:gd name="connsiteY133" fmla="*/ 1350302 h 1800359"/>
              <a:gd name="connsiteX134" fmla="*/ 1064419 w 2640806"/>
              <a:gd name="connsiteY134" fmla="*/ 1376496 h 1800359"/>
              <a:gd name="connsiteX135" fmla="*/ 1104900 w 2640806"/>
              <a:gd name="connsiteY135" fmla="*/ 1395546 h 1800359"/>
              <a:gd name="connsiteX136" fmla="*/ 1152525 w 2640806"/>
              <a:gd name="connsiteY136" fmla="*/ 1395546 h 1800359"/>
              <a:gd name="connsiteX137" fmla="*/ 1216819 w 2640806"/>
              <a:gd name="connsiteY137" fmla="*/ 1409834 h 1800359"/>
              <a:gd name="connsiteX138" fmla="*/ 1283494 w 2640806"/>
              <a:gd name="connsiteY138" fmla="*/ 1424121 h 1800359"/>
              <a:gd name="connsiteX139" fmla="*/ 1323975 w 2640806"/>
              <a:gd name="connsiteY139" fmla="*/ 1466984 h 1800359"/>
              <a:gd name="connsiteX140" fmla="*/ 1369219 w 2640806"/>
              <a:gd name="connsiteY140" fmla="*/ 1514609 h 1800359"/>
              <a:gd name="connsiteX141" fmla="*/ 1371600 w 2640806"/>
              <a:gd name="connsiteY141" fmla="*/ 1574140 h 1800359"/>
              <a:gd name="connsiteX142" fmla="*/ 1343025 w 2640806"/>
              <a:gd name="connsiteY142" fmla="*/ 1528896 h 1800359"/>
              <a:gd name="connsiteX143" fmla="*/ 1297782 w 2640806"/>
              <a:gd name="connsiteY143" fmla="*/ 1483652 h 1800359"/>
              <a:gd name="connsiteX144" fmla="*/ 1262063 w 2640806"/>
              <a:gd name="connsiteY144" fmla="*/ 1450315 h 1800359"/>
              <a:gd name="connsiteX145" fmla="*/ 1228725 w 2640806"/>
              <a:gd name="connsiteY145" fmla="*/ 1431265 h 1800359"/>
              <a:gd name="connsiteX146" fmla="*/ 1159669 w 2640806"/>
              <a:gd name="connsiteY146" fmla="*/ 1426502 h 1800359"/>
              <a:gd name="connsiteX147" fmla="*/ 1102519 w 2640806"/>
              <a:gd name="connsiteY147" fmla="*/ 1424121 h 1800359"/>
              <a:gd name="connsiteX148" fmla="*/ 1062038 w 2640806"/>
              <a:gd name="connsiteY148" fmla="*/ 1407452 h 1800359"/>
              <a:gd name="connsiteX149" fmla="*/ 1014413 w 2640806"/>
              <a:gd name="connsiteY149" fmla="*/ 1388402 h 1800359"/>
              <a:gd name="connsiteX150" fmla="*/ 983457 w 2640806"/>
              <a:gd name="connsiteY150" fmla="*/ 1366971 h 1800359"/>
              <a:gd name="connsiteX151" fmla="*/ 942975 w 2640806"/>
              <a:gd name="connsiteY151" fmla="*/ 1343159 h 1800359"/>
              <a:gd name="connsiteX152" fmla="*/ 900113 w 2640806"/>
              <a:gd name="connsiteY152" fmla="*/ 1319346 h 1800359"/>
              <a:gd name="connsiteX153" fmla="*/ 912019 w 2640806"/>
              <a:gd name="connsiteY153" fmla="*/ 1364590 h 1800359"/>
              <a:gd name="connsiteX154" fmla="*/ 923925 w 2640806"/>
              <a:gd name="connsiteY154" fmla="*/ 1409834 h 1800359"/>
              <a:gd name="connsiteX155" fmla="*/ 938213 w 2640806"/>
              <a:gd name="connsiteY155" fmla="*/ 1450315 h 1800359"/>
              <a:gd name="connsiteX156" fmla="*/ 962025 w 2640806"/>
              <a:gd name="connsiteY156" fmla="*/ 1497940 h 1800359"/>
              <a:gd name="connsiteX157" fmla="*/ 971550 w 2640806"/>
              <a:gd name="connsiteY157" fmla="*/ 1550327 h 1800359"/>
              <a:gd name="connsiteX158" fmla="*/ 1002507 w 2640806"/>
              <a:gd name="connsiteY158" fmla="*/ 1614621 h 1800359"/>
              <a:gd name="connsiteX159" fmla="*/ 1021557 w 2640806"/>
              <a:gd name="connsiteY159" fmla="*/ 1647959 h 1800359"/>
              <a:gd name="connsiteX160" fmla="*/ 1035844 w 2640806"/>
              <a:gd name="connsiteY160" fmla="*/ 1671771 h 1800359"/>
              <a:gd name="connsiteX161" fmla="*/ 1102519 w 2640806"/>
              <a:gd name="connsiteY161" fmla="*/ 1678915 h 1800359"/>
              <a:gd name="connsiteX162" fmla="*/ 1154907 w 2640806"/>
              <a:gd name="connsiteY162" fmla="*/ 1697965 h 1800359"/>
              <a:gd name="connsiteX163" fmla="*/ 1171575 w 2640806"/>
              <a:gd name="connsiteY163" fmla="*/ 1709871 h 1800359"/>
              <a:gd name="connsiteX164" fmla="*/ 1176338 w 2640806"/>
              <a:gd name="connsiteY164" fmla="*/ 1717015 h 1800359"/>
              <a:gd name="connsiteX165" fmla="*/ 1178719 w 2640806"/>
              <a:gd name="connsiteY165" fmla="*/ 1726540 h 1800359"/>
              <a:gd name="connsiteX166" fmla="*/ 1181100 w 2640806"/>
              <a:gd name="connsiteY166" fmla="*/ 1728921 h 1800359"/>
              <a:gd name="connsiteX167" fmla="*/ 1204913 w 2640806"/>
              <a:gd name="connsiteY167" fmla="*/ 1793215 h 1800359"/>
              <a:gd name="connsiteX168" fmla="*/ 1169194 w 2640806"/>
              <a:gd name="connsiteY168" fmla="*/ 1800359 h 1800359"/>
              <a:gd name="connsiteX169" fmla="*/ 1140619 w 2640806"/>
              <a:gd name="connsiteY169" fmla="*/ 1745590 h 1800359"/>
              <a:gd name="connsiteX170" fmla="*/ 1121569 w 2640806"/>
              <a:gd name="connsiteY170" fmla="*/ 1726540 h 1800359"/>
              <a:gd name="connsiteX171" fmla="*/ 1128713 w 2640806"/>
              <a:gd name="connsiteY171" fmla="*/ 1790834 h 1800359"/>
              <a:gd name="connsiteX172" fmla="*/ 1119188 w 2640806"/>
              <a:gd name="connsiteY172" fmla="*/ 1790834 h 1800359"/>
              <a:gd name="connsiteX173" fmla="*/ 1088232 w 2640806"/>
              <a:gd name="connsiteY173" fmla="*/ 1740827 h 1800359"/>
              <a:gd name="connsiteX174" fmla="*/ 1057275 w 2640806"/>
              <a:gd name="connsiteY174" fmla="*/ 1717015 h 1800359"/>
              <a:gd name="connsiteX175" fmla="*/ 1042988 w 2640806"/>
              <a:gd name="connsiteY175" fmla="*/ 1745590 h 1800359"/>
              <a:gd name="connsiteX176" fmla="*/ 1021557 w 2640806"/>
              <a:gd name="connsiteY176" fmla="*/ 1750352 h 1800359"/>
              <a:gd name="connsiteX177" fmla="*/ 985838 w 2640806"/>
              <a:gd name="connsiteY177" fmla="*/ 1697965 h 1800359"/>
              <a:gd name="connsiteX178" fmla="*/ 919163 w 2640806"/>
              <a:gd name="connsiteY178" fmla="*/ 1671771 h 1800359"/>
              <a:gd name="connsiteX179" fmla="*/ 876300 w 2640806"/>
              <a:gd name="connsiteY179" fmla="*/ 1638434 h 1800359"/>
              <a:gd name="connsiteX180" fmla="*/ 857250 w 2640806"/>
              <a:gd name="connsiteY180" fmla="*/ 1576521 h 1800359"/>
              <a:gd name="connsiteX181" fmla="*/ 862013 w 2640806"/>
              <a:gd name="connsiteY181" fmla="*/ 1528896 h 1800359"/>
              <a:gd name="connsiteX182" fmla="*/ 864394 w 2640806"/>
              <a:gd name="connsiteY182" fmla="*/ 1464602 h 1800359"/>
              <a:gd name="connsiteX183" fmla="*/ 866775 w 2640806"/>
              <a:gd name="connsiteY183" fmla="*/ 1400309 h 1800359"/>
              <a:gd name="connsiteX184" fmla="*/ 862013 w 2640806"/>
              <a:gd name="connsiteY184" fmla="*/ 1333634 h 1800359"/>
              <a:gd name="connsiteX185" fmla="*/ 804863 w 2640806"/>
              <a:gd name="connsiteY185" fmla="*/ 1305059 h 1800359"/>
              <a:gd name="connsiteX186" fmla="*/ 754857 w 2640806"/>
              <a:gd name="connsiteY186" fmla="*/ 1281246 h 1800359"/>
              <a:gd name="connsiteX187" fmla="*/ 692944 w 2640806"/>
              <a:gd name="connsiteY187" fmla="*/ 1250290 h 1800359"/>
              <a:gd name="connsiteX188" fmla="*/ 609600 w 2640806"/>
              <a:gd name="connsiteY188" fmla="*/ 1209809 h 1800359"/>
              <a:gd name="connsiteX189" fmla="*/ 566738 w 2640806"/>
              <a:gd name="connsiteY189" fmla="*/ 1183615 h 1800359"/>
              <a:gd name="connsiteX190" fmla="*/ 528638 w 2640806"/>
              <a:gd name="connsiteY190" fmla="*/ 1138371 h 1800359"/>
              <a:gd name="connsiteX191" fmla="*/ 523875 w 2640806"/>
              <a:gd name="connsiteY191" fmla="*/ 1109796 h 1800359"/>
              <a:gd name="connsiteX192" fmla="*/ 550069 w 2640806"/>
              <a:gd name="connsiteY192" fmla="*/ 1090746 h 1800359"/>
              <a:gd name="connsiteX193" fmla="*/ 561975 w 2640806"/>
              <a:gd name="connsiteY193" fmla="*/ 1064552 h 1800359"/>
              <a:gd name="connsiteX194" fmla="*/ 547688 w 2640806"/>
              <a:gd name="connsiteY194" fmla="*/ 1040740 h 1800359"/>
              <a:gd name="connsiteX195" fmla="*/ 490538 w 2640806"/>
              <a:gd name="connsiteY195" fmla="*/ 1076459 h 1800359"/>
              <a:gd name="connsiteX196" fmla="*/ 447675 w 2640806"/>
              <a:gd name="connsiteY196" fmla="*/ 1057409 h 1800359"/>
              <a:gd name="connsiteX197" fmla="*/ 454819 w 2640806"/>
              <a:gd name="connsiteY197" fmla="*/ 1026452 h 1800359"/>
              <a:gd name="connsiteX198" fmla="*/ 461963 w 2640806"/>
              <a:gd name="connsiteY198" fmla="*/ 988352 h 1800359"/>
              <a:gd name="connsiteX199" fmla="*/ 459582 w 2640806"/>
              <a:gd name="connsiteY199" fmla="*/ 976446 h 1800359"/>
              <a:gd name="connsiteX200" fmla="*/ 419100 w 2640806"/>
              <a:gd name="connsiteY200" fmla="*/ 959777 h 1800359"/>
              <a:gd name="connsiteX201" fmla="*/ 392907 w 2640806"/>
              <a:gd name="connsiteY201" fmla="*/ 905009 h 1800359"/>
              <a:gd name="connsiteX202" fmla="*/ 395288 w 2640806"/>
              <a:gd name="connsiteY202" fmla="*/ 857384 h 1800359"/>
              <a:gd name="connsiteX203" fmla="*/ 433388 w 2640806"/>
              <a:gd name="connsiteY203" fmla="*/ 835952 h 1800359"/>
              <a:gd name="connsiteX204" fmla="*/ 431007 w 2640806"/>
              <a:gd name="connsiteY204" fmla="*/ 800234 h 1800359"/>
              <a:gd name="connsiteX205" fmla="*/ 400050 w 2640806"/>
              <a:gd name="connsiteY205" fmla="*/ 819284 h 1800359"/>
              <a:gd name="connsiteX206" fmla="*/ 397669 w 2640806"/>
              <a:gd name="connsiteY206" fmla="*/ 781184 h 1800359"/>
              <a:gd name="connsiteX207" fmla="*/ 419100 w 2640806"/>
              <a:gd name="connsiteY207" fmla="*/ 743084 h 1800359"/>
              <a:gd name="connsiteX208" fmla="*/ 421482 w 2640806"/>
              <a:gd name="connsiteY208" fmla="*/ 695459 h 1800359"/>
              <a:gd name="connsiteX209" fmla="*/ 428625 w 2640806"/>
              <a:gd name="connsiteY209" fmla="*/ 669265 h 1800359"/>
              <a:gd name="connsiteX210" fmla="*/ 383382 w 2640806"/>
              <a:gd name="connsiteY210" fmla="*/ 669265 h 1800359"/>
              <a:gd name="connsiteX211" fmla="*/ 385763 w 2640806"/>
              <a:gd name="connsiteY211" fmla="*/ 619259 h 1800359"/>
              <a:gd name="connsiteX212" fmla="*/ 423863 w 2640806"/>
              <a:gd name="connsiteY212" fmla="*/ 602590 h 1800359"/>
              <a:gd name="connsiteX213" fmla="*/ 445294 w 2640806"/>
              <a:gd name="connsiteY213" fmla="*/ 562109 h 1800359"/>
              <a:gd name="connsiteX214" fmla="*/ 469107 w 2640806"/>
              <a:gd name="connsiteY214" fmla="*/ 526390 h 1800359"/>
              <a:gd name="connsiteX215" fmla="*/ 438150 w 2640806"/>
              <a:gd name="connsiteY215" fmla="*/ 519246 h 1800359"/>
              <a:gd name="connsiteX216" fmla="*/ 409575 w 2640806"/>
              <a:gd name="connsiteY216" fmla="*/ 521627 h 1800359"/>
              <a:gd name="connsiteX217" fmla="*/ 400050 w 2640806"/>
              <a:gd name="connsiteY217" fmla="*/ 552584 h 1800359"/>
              <a:gd name="connsiteX218" fmla="*/ 381000 w 2640806"/>
              <a:gd name="connsiteY218" fmla="*/ 588302 h 1800359"/>
              <a:gd name="connsiteX219" fmla="*/ 333375 w 2640806"/>
              <a:gd name="connsiteY219" fmla="*/ 614496 h 1800359"/>
              <a:gd name="connsiteX220" fmla="*/ 285750 w 2640806"/>
              <a:gd name="connsiteY220" fmla="*/ 635927 h 1800359"/>
              <a:gd name="connsiteX221" fmla="*/ 230982 w 2640806"/>
              <a:gd name="connsiteY221" fmla="*/ 643071 h 1800359"/>
              <a:gd name="connsiteX222" fmla="*/ 159544 w 2640806"/>
              <a:gd name="connsiteY222" fmla="*/ 631165 h 1800359"/>
              <a:gd name="connsiteX223" fmla="*/ 230982 w 2640806"/>
              <a:gd name="connsiteY223" fmla="*/ 612115 h 1800359"/>
              <a:gd name="connsiteX224" fmla="*/ 233363 w 2640806"/>
              <a:gd name="connsiteY224" fmla="*/ 581159 h 1800359"/>
              <a:gd name="connsiteX225" fmla="*/ 204788 w 2640806"/>
              <a:gd name="connsiteY225" fmla="*/ 557346 h 1800359"/>
              <a:gd name="connsiteX226" fmla="*/ 223838 w 2640806"/>
              <a:gd name="connsiteY226" fmla="*/ 531152 h 1800359"/>
              <a:gd name="connsiteX227" fmla="*/ 221457 w 2640806"/>
              <a:gd name="connsiteY227" fmla="*/ 495434 h 1800359"/>
              <a:gd name="connsiteX228" fmla="*/ 221457 w 2640806"/>
              <a:gd name="connsiteY228" fmla="*/ 495434 h 1800359"/>
              <a:gd name="connsiteX229" fmla="*/ 166688 w 2640806"/>
              <a:gd name="connsiteY229" fmla="*/ 500196 h 1800359"/>
              <a:gd name="connsiteX230" fmla="*/ 157163 w 2640806"/>
              <a:gd name="connsiteY230" fmla="*/ 533534 h 1800359"/>
              <a:gd name="connsiteX231" fmla="*/ 159544 w 2640806"/>
              <a:gd name="connsiteY231" fmla="*/ 478765 h 1800359"/>
              <a:gd name="connsiteX232" fmla="*/ 192882 w 2640806"/>
              <a:gd name="connsiteY232" fmla="*/ 433521 h 1800359"/>
              <a:gd name="connsiteX233" fmla="*/ 214313 w 2640806"/>
              <a:gd name="connsiteY233" fmla="*/ 414471 h 1800359"/>
              <a:gd name="connsiteX234" fmla="*/ 245269 w 2640806"/>
              <a:gd name="connsiteY234" fmla="*/ 393040 h 1800359"/>
              <a:gd name="connsiteX235" fmla="*/ 197644 w 2640806"/>
              <a:gd name="connsiteY235" fmla="*/ 378752 h 1800359"/>
              <a:gd name="connsiteX236" fmla="*/ 133350 w 2640806"/>
              <a:gd name="connsiteY236" fmla="*/ 378752 h 1800359"/>
              <a:gd name="connsiteX237" fmla="*/ 109538 w 2640806"/>
              <a:gd name="connsiteY237" fmla="*/ 378752 h 1800359"/>
              <a:gd name="connsiteX238" fmla="*/ 107157 w 2640806"/>
              <a:gd name="connsiteY238" fmla="*/ 433521 h 1800359"/>
              <a:gd name="connsiteX239" fmla="*/ 61913 w 2640806"/>
              <a:gd name="connsiteY239" fmla="*/ 378752 h 1800359"/>
              <a:gd name="connsiteX240" fmla="*/ 0 w 2640806"/>
              <a:gd name="connsiteY240" fmla="*/ 359702 h 1800359"/>
              <a:gd name="connsiteX241" fmla="*/ 0 w 2640806"/>
              <a:gd name="connsiteY241" fmla="*/ 338271 h 1800359"/>
              <a:gd name="connsiteX242" fmla="*/ 35719 w 2640806"/>
              <a:gd name="connsiteY242" fmla="*/ 314459 h 1800359"/>
              <a:gd name="connsiteX243" fmla="*/ 66675 w 2640806"/>
              <a:gd name="connsiteY243" fmla="*/ 273977 h 1800359"/>
              <a:gd name="connsiteX244" fmla="*/ 54769 w 2640806"/>
              <a:gd name="connsiteY244" fmla="*/ 238259 h 1800359"/>
              <a:gd name="connsiteX245" fmla="*/ 35719 w 2640806"/>
              <a:gd name="connsiteY245" fmla="*/ 214446 h 1800359"/>
              <a:gd name="connsiteX246" fmla="*/ 61913 w 2640806"/>
              <a:gd name="connsiteY246" fmla="*/ 200159 h 1800359"/>
              <a:gd name="connsiteX247" fmla="*/ 71438 w 2640806"/>
              <a:gd name="connsiteY247" fmla="*/ 159677 h 1800359"/>
              <a:gd name="connsiteX248" fmla="*/ 57150 w 2640806"/>
              <a:gd name="connsiteY248" fmla="*/ 123959 h 1800359"/>
              <a:gd name="connsiteX249" fmla="*/ 21432 w 2640806"/>
              <a:gd name="connsiteY249" fmla="*/ 81096 h 1800359"/>
              <a:gd name="connsiteX250" fmla="*/ 66675 w 2640806"/>
              <a:gd name="connsiteY250" fmla="*/ 57284 h 1800359"/>
              <a:gd name="connsiteX251" fmla="*/ 95250 w 2640806"/>
              <a:gd name="connsiteY251" fmla="*/ 47759 h 1800359"/>
              <a:gd name="connsiteX252" fmla="*/ 190500 w 2640806"/>
              <a:gd name="connsiteY252" fmla="*/ 134 h 1800359"/>
              <a:gd name="connsiteX253" fmla="*/ 269081 w 2640806"/>
              <a:gd name="connsiteY253" fmla="*/ 62046 h 1800359"/>
              <a:gd name="connsiteX254" fmla="*/ 404813 w 2640806"/>
              <a:gd name="connsiteY25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400300 w 2640806"/>
              <a:gd name="connsiteY58" fmla="*/ 1009785 h 1800359"/>
              <a:gd name="connsiteX59" fmla="*/ 2471738 w 2640806"/>
              <a:gd name="connsiteY59" fmla="*/ 1064553 h 1800359"/>
              <a:gd name="connsiteX60" fmla="*/ 2640806 w 2640806"/>
              <a:gd name="connsiteY60" fmla="*/ 1152658 h 1800359"/>
              <a:gd name="connsiteX61" fmla="*/ 1516857 w 2640806"/>
              <a:gd name="connsiteY61" fmla="*/ 926440 h 1800359"/>
              <a:gd name="connsiteX62" fmla="*/ 1471613 w 2640806"/>
              <a:gd name="connsiteY62" fmla="*/ 897865 h 1800359"/>
              <a:gd name="connsiteX63" fmla="*/ 1438275 w 2640806"/>
              <a:gd name="connsiteY63" fmla="*/ 847859 h 1800359"/>
              <a:gd name="connsiteX64" fmla="*/ 1433513 w 2640806"/>
              <a:gd name="connsiteY64" fmla="*/ 819284 h 1800359"/>
              <a:gd name="connsiteX65" fmla="*/ 1409700 w 2640806"/>
              <a:gd name="connsiteY65" fmla="*/ 804996 h 1800359"/>
              <a:gd name="connsiteX66" fmla="*/ 1369219 w 2640806"/>
              <a:gd name="connsiteY66" fmla="*/ 807377 h 1800359"/>
              <a:gd name="connsiteX67" fmla="*/ 1309688 w 2640806"/>
              <a:gd name="connsiteY67" fmla="*/ 807377 h 1800359"/>
              <a:gd name="connsiteX68" fmla="*/ 1281113 w 2640806"/>
              <a:gd name="connsiteY68" fmla="*/ 812140 h 1800359"/>
              <a:gd name="connsiteX69" fmla="*/ 1257300 w 2640806"/>
              <a:gd name="connsiteY69" fmla="*/ 835952 h 1800359"/>
              <a:gd name="connsiteX70" fmla="*/ 1221582 w 2640806"/>
              <a:gd name="connsiteY70" fmla="*/ 838334 h 1800359"/>
              <a:gd name="connsiteX71" fmla="*/ 1188244 w 2640806"/>
              <a:gd name="connsiteY71" fmla="*/ 835952 h 1800359"/>
              <a:gd name="connsiteX72" fmla="*/ 1143000 w 2640806"/>
              <a:gd name="connsiteY72" fmla="*/ 821665 h 1800359"/>
              <a:gd name="connsiteX73" fmla="*/ 1109663 w 2640806"/>
              <a:gd name="connsiteY73" fmla="*/ 838334 h 1800359"/>
              <a:gd name="connsiteX74" fmla="*/ 1083469 w 2640806"/>
              <a:gd name="connsiteY74" fmla="*/ 866909 h 1800359"/>
              <a:gd name="connsiteX75" fmla="*/ 1054894 w 2640806"/>
              <a:gd name="connsiteY75" fmla="*/ 885959 h 1800359"/>
              <a:gd name="connsiteX76" fmla="*/ 1064419 w 2640806"/>
              <a:gd name="connsiteY76" fmla="*/ 926440 h 1800359"/>
              <a:gd name="connsiteX77" fmla="*/ 1059657 w 2640806"/>
              <a:gd name="connsiteY77" fmla="*/ 985971 h 1800359"/>
              <a:gd name="connsiteX78" fmla="*/ 1038225 w 2640806"/>
              <a:gd name="connsiteY78" fmla="*/ 933584 h 1800359"/>
              <a:gd name="connsiteX79" fmla="*/ 1028700 w 2640806"/>
              <a:gd name="connsiteY79" fmla="*/ 902627 h 1800359"/>
              <a:gd name="connsiteX80" fmla="*/ 1009650 w 2640806"/>
              <a:gd name="connsiteY80" fmla="*/ 897865 h 1800359"/>
              <a:gd name="connsiteX81" fmla="*/ 997744 w 2640806"/>
              <a:gd name="connsiteY81" fmla="*/ 921677 h 1800359"/>
              <a:gd name="connsiteX82" fmla="*/ 969169 w 2640806"/>
              <a:gd name="connsiteY82" fmla="*/ 924059 h 1800359"/>
              <a:gd name="connsiteX83" fmla="*/ 935832 w 2640806"/>
              <a:gd name="connsiteY83" fmla="*/ 916915 h 1800359"/>
              <a:gd name="connsiteX84" fmla="*/ 912019 w 2640806"/>
              <a:gd name="connsiteY84" fmla="*/ 935965 h 1800359"/>
              <a:gd name="connsiteX85" fmla="*/ 873919 w 2640806"/>
              <a:gd name="connsiteY85" fmla="*/ 945490 h 1800359"/>
              <a:gd name="connsiteX86" fmla="*/ 842963 w 2640806"/>
              <a:gd name="connsiteY86" fmla="*/ 935965 h 1800359"/>
              <a:gd name="connsiteX87" fmla="*/ 802482 w 2640806"/>
              <a:gd name="connsiteY87" fmla="*/ 912152 h 1800359"/>
              <a:gd name="connsiteX88" fmla="*/ 785813 w 2640806"/>
              <a:gd name="connsiteY88" fmla="*/ 881196 h 1800359"/>
              <a:gd name="connsiteX89" fmla="*/ 776288 w 2640806"/>
              <a:gd name="connsiteY89" fmla="*/ 866909 h 1800359"/>
              <a:gd name="connsiteX90" fmla="*/ 800100 w 2640806"/>
              <a:gd name="connsiteY90" fmla="*/ 850240 h 1800359"/>
              <a:gd name="connsiteX91" fmla="*/ 800100 w 2640806"/>
              <a:gd name="connsiteY91" fmla="*/ 793090 h 1800359"/>
              <a:gd name="connsiteX92" fmla="*/ 776288 w 2640806"/>
              <a:gd name="connsiteY92" fmla="*/ 783565 h 1800359"/>
              <a:gd name="connsiteX93" fmla="*/ 719138 w 2640806"/>
              <a:gd name="connsiteY93" fmla="*/ 788327 h 1800359"/>
              <a:gd name="connsiteX94" fmla="*/ 688182 w 2640806"/>
              <a:gd name="connsiteY94" fmla="*/ 781184 h 1800359"/>
              <a:gd name="connsiteX95" fmla="*/ 673894 w 2640806"/>
              <a:gd name="connsiteY95" fmla="*/ 754990 h 1800359"/>
              <a:gd name="connsiteX96" fmla="*/ 652463 w 2640806"/>
              <a:gd name="connsiteY96" fmla="*/ 731177 h 1800359"/>
              <a:gd name="connsiteX97" fmla="*/ 619125 w 2640806"/>
              <a:gd name="connsiteY97" fmla="*/ 709746 h 1800359"/>
              <a:gd name="connsiteX98" fmla="*/ 590550 w 2640806"/>
              <a:gd name="connsiteY98" fmla="*/ 716890 h 1800359"/>
              <a:gd name="connsiteX99" fmla="*/ 566738 w 2640806"/>
              <a:gd name="connsiteY99" fmla="*/ 719271 h 1800359"/>
              <a:gd name="connsiteX100" fmla="*/ 569119 w 2640806"/>
              <a:gd name="connsiteY100" fmla="*/ 750227 h 1800359"/>
              <a:gd name="connsiteX101" fmla="*/ 604838 w 2640806"/>
              <a:gd name="connsiteY101" fmla="*/ 764515 h 1800359"/>
              <a:gd name="connsiteX102" fmla="*/ 571500 w 2640806"/>
              <a:gd name="connsiteY102" fmla="*/ 778802 h 1800359"/>
              <a:gd name="connsiteX103" fmla="*/ 545307 w 2640806"/>
              <a:gd name="connsiteY103" fmla="*/ 795471 h 1800359"/>
              <a:gd name="connsiteX104" fmla="*/ 569119 w 2640806"/>
              <a:gd name="connsiteY104" fmla="*/ 814521 h 1800359"/>
              <a:gd name="connsiteX105" fmla="*/ 550069 w 2640806"/>
              <a:gd name="connsiteY105" fmla="*/ 833571 h 1800359"/>
              <a:gd name="connsiteX106" fmla="*/ 523875 w 2640806"/>
              <a:gd name="connsiteY106" fmla="*/ 840715 h 1800359"/>
              <a:gd name="connsiteX107" fmla="*/ 511969 w 2640806"/>
              <a:gd name="connsiteY107" fmla="*/ 862146 h 1800359"/>
              <a:gd name="connsiteX108" fmla="*/ 535782 w 2640806"/>
              <a:gd name="connsiteY108" fmla="*/ 883577 h 1800359"/>
              <a:gd name="connsiteX109" fmla="*/ 542925 w 2640806"/>
              <a:gd name="connsiteY109" fmla="*/ 914534 h 1800359"/>
              <a:gd name="connsiteX110" fmla="*/ 557213 w 2640806"/>
              <a:gd name="connsiteY110" fmla="*/ 947871 h 1800359"/>
              <a:gd name="connsiteX111" fmla="*/ 533400 w 2640806"/>
              <a:gd name="connsiteY111" fmla="*/ 955015 h 1800359"/>
              <a:gd name="connsiteX112" fmla="*/ 528638 w 2640806"/>
              <a:gd name="connsiteY112" fmla="*/ 988352 h 1800359"/>
              <a:gd name="connsiteX113" fmla="*/ 550069 w 2640806"/>
              <a:gd name="connsiteY113" fmla="*/ 1002640 h 1800359"/>
              <a:gd name="connsiteX114" fmla="*/ 573882 w 2640806"/>
              <a:gd name="connsiteY114" fmla="*/ 990734 h 1800359"/>
              <a:gd name="connsiteX115" fmla="*/ 588169 w 2640806"/>
              <a:gd name="connsiteY115" fmla="*/ 1012165 h 1800359"/>
              <a:gd name="connsiteX116" fmla="*/ 588169 w 2640806"/>
              <a:gd name="connsiteY116" fmla="*/ 1012165 h 1800359"/>
              <a:gd name="connsiteX117" fmla="*/ 614363 w 2640806"/>
              <a:gd name="connsiteY117" fmla="*/ 1038359 h 1800359"/>
              <a:gd name="connsiteX118" fmla="*/ 602457 w 2640806"/>
              <a:gd name="connsiteY118" fmla="*/ 1064552 h 1800359"/>
              <a:gd name="connsiteX119" fmla="*/ 588169 w 2640806"/>
              <a:gd name="connsiteY119" fmla="*/ 1081221 h 1800359"/>
              <a:gd name="connsiteX120" fmla="*/ 600075 w 2640806"/>
              <a:gd name="connsiteY120" fmla="*/ 1119321 h 1800359"/>
              <a:gd name="connsiteX121" fmla="*/ 609600 w 2640806"/>
              <a:gd name="connsiteY121" fmla="*/ 1138371 h 1800359"/>
              <a:gd name="connsiteX122" fmla="*/ 609600 w 2640806"/>
              <a:gd name="connsiteY122" fmla="*/ 1138371 h 1800359"/>
              <a:gd name="connsiteX123" fmla="*/ 640557 w 2640806"/>
              <a:gd name="connsiteY123" fmla="*/ 1155040 h 1800359"/>
              <a:gd name="connsiteX124" fmla="*/ 642938 w 2640806"/>
              <a:gd name="connsiteY124" fmla="*/ 1188377 h 1800359"/>
              <a:gd name="connsiteX125" fmla="*/ 681038 w 2640806"/>
              <a:gd name="connsiteY125" fmla="*/ 1205046 h 1800359"/>
              <a:gd name="connsiteX126" fmla="*/ 781050 w 2640806"/>
              <a:gd name="connsiteY126" fmla="*/ 1228859 h 1800359"/>
              <a:gd name="connsiteX127" fmla="*/ 797719 w 2640806"/>
              <a:gd name="connsiteY127" fmla="*/ 1245527 h 1800359"/>
              <a:gd name="connsiteX128" fmla="*/ 828675 w 2640806"/>
              <a:gd name="connsiteY128" fmla="*/ 1262196 h 1800359"/>
              <a:gd name="connsiteX129" fmla="*/ 852488 w 2640806"/>
              <a:gd name="connsiteY129" fmla="*/ 1238384 h 1800359"/>
              <a:gd name="connsiteX130" fmla="*/ 864394 w 2640806"/>
              <a:gd name="connsiteY130" fmla="*/ 1262196 h 1800359"/>
              <a:gd name="connsiteX131" fmla="*/ 926307 w 2640806"/>
              <a:gd name="connsiteY131" fmla="*/ 1269340 h 1800359"/>
              <a:gd name="connsiteX132" fmla="*/ 940594 w 2640806"/>
              <a:gd name="connsiteY132" fmla="*/ 1286009 h 1800359"/>
              <a:gd name="connsiteX133" fmla="*/ 966788 w 2640806"/>
              <a:gd name="connsiteY133" fmla="*/ 1326490 h 1800359"/>
              <a:gd name="connsiteX134" fmla="*/ 1004888 w 2640806"/>
              <a:gd name="connsiteY134" fmla="*/ 1350302 h 1800359"/>
              <a:gd name="connsiteX135" fmla="*/ 1064419 w 2640806"/>
              <a:gd name="connsiteY135" fmla="*/ 1376496 h 1800359"/>
              <a:gd name="connsiteX136" fmla="*/ 1104900 w 2640806"/>
              <a:gd name="connsiteY136" fmla="*/ 1395546 h 1800359"/>
              <a:gd name="connsiteX137" fmla="*/ 1152525 w 2640806"/>
              <a:gd name="connsiteY137" fmla="*/ 1395546 h 1800359"/>
              <a:gd name="connsiteX138" fmla="*/ 1216819 w 2640806"/>
              <a:gd name="connsiteY138" fmla="*/ 1409834 h 1800359"/>
              <a:gd name="connsiteX139" fmla="*/ 1283494 w 2640806"/>
              <a:gd name="connsiteY139" fmla="*/ 1424121 h 1800359"/>
              <a:gd name="connsiteX140" fmla="*/ 1323975 w 2640806"/>
              <a:gd name="connsiteY140" fmla="*/ 1466984 h 1800359"/>
              <a:gd name="connsiteX141" fmla="*/ 1369219 w 2640806"/>
              <a:gd name="connsiteY141" fmla="*/ 1514609 h 1800359"/>
              <a:gd name="connsiteX142" fmla="*/ 1371600 w 2640806"/>
              <a:gd name="connsiteY142" fmla="*/ 1574140 h 1800359"/>
              <a:gd name="connsiteX143" fmla="*/ 1343025 w 2640806"/>
              <a:gd name="connsiteY143" fmla="*/ 1528896 h 1800359"/>
              <a:gd name="connsiteX144" fmla="*/ 1297782 w 2640806"/>
              <a:gd name="connsiteY144" fmla="*/ 1483652 h 1800359"/>
              <a:gd name="connsiteX145" fmla="*/ 1262063 w 2640806"/>
              <a:gd name="connsiteY145" fmla="*/ 1450315 h 1800359"/>
              <a:gd name="connsiteX146" fmla="*/ 1228725 w 2640806"/>
              <a:gd name="connsiteY146" fmla="*/ 1431265 h 1800359"/>
              <a:gd name="connsiteX147" fmla="*/ 1159669 w 2640806"/>
              <a:gd name="connsiteY147" fmla="*/ 1426502 h 1800359"/>
              <a:gd name="connsiteX148" fmla="*/ 1102519 w 2640806"/>
              <a:gd name="connsiteY148" fmla="*/ 1424121 h 1800359"/>
              <a:gd name="connsiteX149" fmla="*/ 1062038 w 2640806"/>
              <a:gd name="connsiteY149" fmla="*/ 1407452 h 1800359"/>
              <a:gd name="connsiteX150" fmla="*/ 1014413 w 2640806"/>
              <a:gd name="connsiteY150" fmla="*/ 1388402 h 1800359"/>
              <a:gd name="connsiteX151" fmla="*/ 983457 w 2640806"/>
              <a:gd name="connsiteY151" fmla="*/ 1366971 h 1800359"/>
              <a:gd name="connsiteX152" fmla="*/ 942975 w 2640806"/>
              <a:gd name="connsiteY152" fmla="*/ 1343159 h 1800359"/>
              <a:gd name="connsiteX153" fmla="*/ 900113 w 2640806"/>
              <a:gd name="connsiteY153" fmla="*/ 1319346 h 1800359"/>
              <a:gd name="connsiteX154" fmla="*/ 912019 w 2640806"/>
              <a:gd name="connsiteY154" fmla="*/ 1364590 h 1800359"/>
              <a:gd name="connsiteX155" fmla="*/ 923925 w 2640806"/>
              <a:gd name="connsiteY155" fmla="*/ 1409834 h 1800359"/>
              <a:gd name="connsiteX156" fmla="*/ 938213 w 2640806"/>
              <a:gd name="connsiteY156" fmla="*/ 1450315 h 1800359"/>
              <a:gd name="connsiteX157" fmla="*/ 962025 w 2640806"/>
              <a:gd name="connsiteY157" fmla="*/ 1497940 h 1800359"/>
              <a:gd name="connsiteX158" fmla="*/ 971550 w 2640806"/>
              <a:gd name="connsiteY158" fmla="*/ 1550327 h 1800359"/>
              <a:gd name="connsiteX159" fmla="*/ 1002507 w 2640806"/>
              <a:gd name="connsiteY159" fmla="*/ 1614621 h 1800359"/>
              <a:gd name="connsiteX160" fmla="*/ 1021557 w 2640806"/>
              <a:gd name="connsiteY160" fmla="*/ 1647959 h 1800359"/>
              <a:gd name="connsiteX161" fmla="*/ 1035844 w 2640806"/>
              <a:gd name="connsiteY161" fmla="*/ 1671771 h 1800359"/>
              <a:gd name="connsiteX162" fmla="*/ 1102519 w 2640806"/>
              <a:gd name="connsiteY162" fmla="*/ 1678915 h 1800359"/>
              <a:gd name="connsiteX163" fmla="*/ 1154907 w 2640806"/>
              <a:gd name="connsiteY163" fmla="*/ 1697965 h 1800359"/>
              <a:gd name="connsiteX164" fmla="*/ 1171575 w 2640806"/>
              <a:gd name="connsiteY164" fmla="*/ 1709871 h 1800359"/>
              <a:gd name="connsiteX165" fmla="*/ 1176338 w 2640806"/>
              <a:gd name="connsiteY165" fmla="*/ 1717015 h 1800359"/>
              <a:gd name="connsiteX166" fmla="*/ 1178719 w 2640806"/>
              <a:gd name="connsiteY166" fmla="*/ 1726540 h 1800359"/>
              <a:gd name="connsiteX167" fmla="*/ 1181100 w 2640806"/>
              <a:gd name="connsiteY167" fmla="*/ 1728921 h 1800359"/>
              <a:gd name="connsiteX168" fmla="*/ 1204913 w 2640806"/>
              <a:gd name="connsiteY168" fmla="*/ 1793215 h 1800359"/>
              <a:gd name="connsiteX169" fmla="*/ 1169194 w 2640806"/>
              <a:gd name="connsiteY169" fmla="*/ 1800359 h 1800359"/>
              <a:gd name="connsiteX170" fmla="*/ 1140619 w 2640806"/>
              <a:gd name="connsiteY170" fmla="*/ 1745590 h 1800359"/>
              <a:gd name="connsiteX171" fmla="*/ 1121569 w 2640806"/>
              <a:gd name="connsiteY171" fmla="*/ 1726540 h 1800359"/>
              <a:gd name="connsiteX172" fmla="*/ 1128713 w 2640806"/>
              <a:gd name="connsiteY172" fmla="*/ 1790834 h 1800359"/>
              <a:gd name="connsiteX173" fmla="*/ 1119188 w 2640806"/>
              <a:gd name="connsiteY173" fmla="*/ 1790834 h 1800359"/>
              <a:gd name="connsiteX174" fmla="*/ 1088232 w 2640806"/>
              <a:gd name="connsiteY174" fmla="*/ 1740827 h 1800359"/>
              <a:gd name="connsiteX175" fmla="*/ 1057275 w 2640806"/>
              <a:gd name="connsiteY175" fmla="*/ 1717015 h 1800359"/>
              <a:gd name="connsiteX176" fmla="*/ 1042988 w 2640806"/>
              <a:gd name="connsiteY176" fmla="*/ 1745590 h 1800359"/>
              <a:gd name="connsiteX177" fmla="*/ 1021557 w 2640806"/>
              <a:gd name="connsiteY177" fmla="*/ 1750352 h 1800359"/>
              <a:gd name="connsiteX178" fmla="*/ 985838 w 2640806"/>
              <a:gd name="connsiteY178" fmla="*/ 1697965 h 1800359"/>
              <a:gd name="connsiteX179" fmla="*/ 919163 w 2640806"/>
              <a:gd name="connsiteY179" fmla="*/ 1671771 h 1800359"/>
              <a:gd name="connsiteX180" fmla="*/ 876300 w 2640806"/>
              <a:gd name="connsiteY180" fmla="*/ 1638434 h 1800359"/>
              <a:gd name="connsiteX181" fmla="*/ 857250 w 2640806"/>
              <a:gd name="connsiteY181" fmla="*/ 1576521 h 1800359"/>
              <a:gd name="connsiteX182" fmla="*/ 862013 w 2640806"/>
              <a:gd name="connsiteY182" fmla="*/ 1528896 h 1800359"/>
              <a:gd name="connsiteX183" fmla="*/ 864394 w 2640806"/>
              <a:gd name="connsiteY183" fmla="*/ 1464602 h 1800359"/>
              <a:gd name="connsiteX184" fmla="*/ 866775 w 2640806"/>
              <a:gd name="connsiteY184" fmla="*/ 1400309 h 1800359"/>
              <a:gd name="connsiteX185" fmla="*/ 862013 w 2640806"/>
              <a:gd name="connsiteY185" fmla="*/ 1333634 h 1800359"/>
              <a:gd name="connsiteX186" fmla="*/ 804863 w 2640806"/>
              <a:gd name="connsiteY186" fmla="*/ 1305059 h 1800359"/>
              <a:gd name="connsiteX187" fmla="*/ 754857 w 2640806"/>
              <a:gd name="connsiteY187" fmla="*/ 1281246 h 1800359"/>
              <a:gd name="connsiteX188" fmla="*/ 692944 w 2640806"/>
              <a:gd name="connsiteY188" fmla="*/ 1250290 h 1800359"/>
              <a:gd name="connsiteX189" fmla="*/ 609600 w 2640806"/>
              <a:gd name="connsiteY189" fmla="*/ 1209809 h 1800359"/>
              <a:gd name="connsiteX190" fmla="*/ 566738 w 2640806"/>
              <a:gd name="connsiteY190" fmla="*/ 1183615 h 1800359"/>
              <a:gd name="connsiteX191" fmla="*/ 528638 w 2640806"/>
              <a:gd name="connsiteY191" fmla="*/ 1138371 h 1800359"/>
              <a:gd name="connsiteX192" fmla="*/ 523875 w 2640806"/>
              <a:gd name="connsiteY192" fmla="*/ 1109796 h 1800359"/>
              <a:gd name="connsiteX193" fmla="*/ 550069 w 2640806"/>
              <a:gd name="connsiteY193" fmla="*/ 1090746 h 1800359"/>
              <a:gd name="connsiteX194" fmla="*/ 561975 w 2640806"/>
              <a:gd name="connsiteY194" fmla="*/ 1064552 h 1800359"/>
              <a:gd name="connsiteX195" fmla="*/ 547688 w 2640806"/>
              <a:gd name="connsiteY195" fmla="*/ 1040740 h 1800359"/>
              <a:gd name="connsiteX196" fmla="*/ 490538 w 2640806"/>
              <a:gd name="connsiteY196" fmla="*/ 1076459 h 1800359"/>
              <a:gd name="connsiteX197" fmla="*/ 447675 w 2640806"/>
              <a:gd name="connsiteY197" fmla="*/ 1057409 h 1800359"/>
              <a:gd name="connsiteX198" fmla="*/ 454819 w 2640806"/>
              <a:gd name="connsiteY198" fmla="*/ 1026452 h 1800359"/>
              <a:gd name="connsiteX199" fmla="*/ 461963 w 2640806"/>
              <a:gd name="connsiteY199" fmla="*/ 988352 h 1800359"/>
              <a:gd name="connsiteX200" fmla="*/ 459582 w 2640806"/>
              <a:gd name="connsiteY200" fmla="*/ 976446 h 1800359"/>
              <a:gd name="connsiteX201" fmla="*/ 419100 w 2640806"/>
              <a:gd name="connsiteY201" fmla="*/ 959777 h 1800359"/>
              <a:gd name="connsiteX202" fmla="*/ 392907 w 2640806"/>
              <a:gd name="connsiteY202" fmla="*/ 905009 h 1800359"/>
              <a:gd name="connsiteX203" fmla="*/ 395288 w 2640806"/>
              <a:gd name="connsiteY203" fmla="*/ 857384 h 1800359"/>
              <a:gd name="connsiteX204" fmla="*/ 433388 w 2640806"/>
              <a:gd name="connsiteY204" fmla="*/ 835952 h 1800359"/>
              <a:gd name="connsiteX205" fmla="*/ 431007 w 2640806"/>
              <a:gd name="connsiteY205" fmla="*/ 800234 h 1800359"/>
              <a:gd name="connsiteX206" fmla="*/ 400050 w 2640806"/>
              <a:gd name="connsiteY206" fmla="*/ 819284 h 1800359"/>
              <a:gd name="connsiteX207" fmla="*/ 397669 w 2640806"/>
              <a:gd name="connsiteY207" fmla="*/ 781184 h 1800359"/>
              <a:gd name="connsiteX208" fmla="*/ 419100 w 2640806"/>
              <a:gd name="connsiteY208" fmla="*/ 743084 h 1800359"/>
              <a:gd name="connsiteX209" fmla="*/ 421482 w 2640806"/>
              <a:gd name="connsiteY209" fmla="*/ 695459 h 1800359"/>
              <a:gd name="connsiteX210" fmla="*/ 428625 w 2640806"/>
              <a:gd name="connsiteY210" fmla="*/ 669265 h 1800359"/>
              <a:gd name="connsiteX211" fmla="*/ 383382 w 2640806"/>
              <a:gd name="connsiteY211" fmla="*/ 669265 h 1800359"/>
              <a:gd name="connsiteX212" fmla="*/ 385763 w 2640806"/>
              <a:gd name="connsiteY212" fmla="*/ 619259 h 1800359"/>
              <a:gd name="connsiteX213" fmla="*/ 423863 w 2640806"/>
              <a:gd name="connsiteY213" fmla="*/ 602590 h 1800359"/>
              <a:gd name="connsiteX214" fmla="*/ 445294 w 2640806"/>
              <a:gd name="connsiteY214" fmla="*/ 562109 h 1800359"/>
              <a:gd name="connsiteX215" fmla="*/ 469107 w 2640806"/>
              <a:gd name="connsiteY215" fmla="*/ 526390 h 1800359"/>
              <a:gd name="connsiteX216" fmla="*/ 438150 w 2640806"/>
              <a:gd name="connsiteY216" fmla="*/ 519246 h 1800359"/>
              <a:gd name="connsiteX217" fmla="*/ 409575 w 2640806"/>
              <a:gd name="connsiteY217" fmla="*/ 521627 h 1800359"/>
              <a:gd name="connsiteX218" fmla="*/ 400050 w 2640806"/>
              <a:gd name="connsiteY218" fmla="*/ 552584 h 1800359"/>
              <a:gd name="connsiteX219" fmla="*/ 381000 w 2640806"/>
              <a:gd name="connsiteY219" fmla="*/ 588302 h 1800359"/>
              <a:gd name="connsiteX220" fmla="*/ 333375 w 2640806"/>
              <a:gd name="connsiteY220" fmla="*/ 614496 h 1800359"/>
              <a:gd name="connsiteX221" fmla="*/ 285750 w 2640806"/>
              <a:gd name="connsiteY221" fmla="*/ 635927 h 1800359"/>
              <a:gd name="connsiteX222" fmla="*/ 230982 w 2640806"/>
              <a:gd name="connsiteY222" fmla="*/ 643071 h 1800359"/>
              <a:gd name="connsiteX223" fmla="*/ 159544 w 2640806"/>
              <a:gd name="connsiteY223" fmla="*/ 631165 h 1800359"/>
              <a:gd name="connsiteX224" fmla="*/ 230982 w 2640806"/>
              <a:gd name="connsiteY224" fmla="*/ 612115 h 1800359"/>
              <a:gd name="connsiteX225" fmla="*/ 233363 w 2640806"/>
              <a:gd name="connsiteY225" fmla="*/ 581159 h 1800359"/>
              <a:gd name="connsiteX226" fmla="*/ 204788 w 2640806"/>
              <a:gd name="connsiteY226" fmla="*/ 557346 h 1800359"/>
              <a:gd name="connsiteX227" fmla="*/ 223838 w 2640806"/>
              <a:gd name="connsiteY227" fmla="*/ 531152 h 1800359"/>
              <a:gd name="connsiteX228" fmla="*/ 221457 w 2640806"/>
              <a:gd name="connsiteY228" fmla="*/ 495434 h 1800359"/>
              <a:gd name="connsiteX229" fmla="*/ 221457 w 2640806"/>
              <a:gd name="connsiteY229" fmla="*/ 495434 h 1800359"/>
              <a:gd name="connsiteX230" fmla="*/ 166688 w 2640806"/>
              <a:gd name="connsiteY230" fmla="*/ 500196 h 1800359"/>
              <a:gd name="connsiteX231" fmla="*/ 157163 w 2640806"/>
              <a:gd name="connsiteY231" fmla="*/ 533534 h 1800359"/>
              <a:gd name="connsiteX232" fmla="*/ 159544 w 2640806"/>
              <a:gd name="connsiteY232" fmla="*/ 478765 h 1800359"/>
              <a:gd name="connsiteX233" fmla="*/ 192882 w 2640806"/>
              <a:gd name="connsiteY233" fmla="*/ 433521 h 1800359"/>
              <a:gd name="connsiteX234" fmla="*/ 214313 w 2640806"/>
              <a:gd name="connsiteY234" fmla="*/ 414471 h 1800359"/>
              <a:gd name="connsiteX235" fmla="*/ 245269 w 2640806"/>
              <a:gd name="connsiteY235" fmla="*/ 393040 h 1800359"/>
              <a:gd name="connsiteX236" fmla="*/ 197644 w 2640806"/>
              <a:gd name="connsiteY236" fmla="*/ 378752 h 1800359"/>
              <a:gd name="connsiteX237" fmla="*/ 133350 w 2640806"/>
              <a:gd name="connsiteY237" fmla="*/ 378752 h 1800359"/>
              <a:gd name="connsiteX238" fmla="*/ 109538 w 2640806"/>
              <a:gd name="connsiteY238" fmla="*/ 378752 h 1800359"/>
              <a:gd name="connsiteX239" fmla="*/ 107157 w 2640806"/>
              <a:gd name="connsiteY239" fmla="*/ 433521 h 1800359"/>
              <a:gd name="connsiteX240" fmla="*/ 61913 w 2640806"/>
              <a:gd name="connsiteY240" fmla="*/ 378752 h 1800359"/>
              <a:gd name="connsiteX241" fmla="*/ 0 w 2640806"/>
              <a:gd name="connsiteY241" fmla="*/ 359702 h 1800359"/>
              <a:gd name="connsiteX242" fmla="*/ 0 w 2640806"/>
              <a:gd name="connsiteY242" fmla="*/ 338271 h 1800359"/>
              <a:gd name="connsiteX243" fmla="*/ 35719 w 2640806"/>
              <a:gd name="connsiteY243" fmla="*/ 314459 h 1800359"/>
              <a:gd name="connsiteX244" fmla="*/ 66675 w 2640806"/>
              <a:gd name="connsiteY244" fmla="*/ 273977 h 1800359"/>
              <a:gd name="connsiteX245" fmla="*/ 54769 w 2640806"/>
              <a:gd name="connsiteY245" fmla="*/ 238259 h 1800359"/>
              <a:gd name="connsiteX246" fmla="*/ 35719 w 2640806"/>
              <a:gd name="connsiteY246" fmla="*/ 214446 h 1800359"/>
              <a:gd name="connsiteX247" fmla="*/ 61913 w 2640806"/>
              <a:gd name="connsiteY247" fmla="*/ 200159 h 1800359"/>
              <a:gd name="connsiteX248" fmla="*/ 71438 w 2640806"/>
              <a:gd name="connsiteY248" fmla="*/ 159677 h 1800359"/>
              <a:gd name="connsiteX249" fmla="*/ 57150 w 2640806"/>
              <a:gd name="connsiteY249" fmla="*/ 123959 h 1800359"/>
              <a:gd name="connsiteX250" fmla="*/ 21432 w 2640806"/>
              <a:gd name="connsiteY250" fmla="*/ 81096 h 1800359"/>
              <a:gd name="connsiteX251" fmla="*/ 66675 w 2640806"/>
              <a:gd name="connsiteY251" fmla="*/ 57284 h 1800359"/>
              <a:gd name="connsiteX252" fmla="*/ 95250 w 2640806"/>
              <a:gd name="connsiteY252" fmla="*/ 47759 h 1800359"/>
              <a:gd name="connsiteX253" fmla="*/ 190500 w 2640806"/>
              <a:gd name="connsiteY253" fmla="*/ 134 h 1800359"/>
              <a:gd name="connsiteX254" fmla="*/ 269081 w 2640806"/>
              <a:gd name="connsiteY254" fmla="*/ 62046 h 1800359"/>
              <a:gd name="connsiteX255" fmla="*/ 404813 w 2640806"/>
              <a:gd name="connsiteY25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300288 w 2640806"/>
              <a:gd name="connsiteY58" fmla="*/ 971685 h 1800359"/>
              <a:gd name="connsiteX59" fmla="*/ 2400300 w 2640806"/>
              <a:gd name="connsiteY59" fmla="*/ 1009785 h 1800359"/>
              <a:gd name="connsiteX60" fmla="*/ 2471738 w 2640806"/>
              <a:gd name="connsiteY60" fmla="*/ 1064553 h 1800359"/>
              <a:gd name="connsiteX61" fmla="*/ 2640806 w 2640806"/>
              <a:gd name="connsiteY61" fmla="*/ 1152658 h 1800359"/>
              <a:gd name="connsiteX62" fmla="*/ 1516857 w 2640806"/>
              <a:gd name="connsiteY62" fmla="*/ 926440 h 1800359"/>
              <a:gd name="connsiteX63" fmla="*/ 1471613 w 2640806"/>
              <a:gd name="connsiteY63" fmla="*/ 897865 h 1800359"/>
              <a:gd name="connsiteX64" fmla="*/ 1438275 w 2640806"/>
              <a:gd name="connsiteY64" fmla="*/ 847859 h 1800359"/>
              <a:gd name="connsiteX65" fmla="*/ 1433513 w 2640806"/>
              <a:gd name="connsiteY65" fmla="*/ 819284 h 1800359"/>
              <a:gd name="connsiteX66" fmla="*/ 1409700 w 2640806"/>
              <a:gd name="connsiteY66" fmla="*/ 804996 h 1800359"/>
              <a:gd name="connsiteX67" fmla="*/ 1369219 w 2640806"/>
              <a:gd name="connsiteY67" fmla="*/ 807377 h 1800359"/>
              <a:gd name="connsiteX68" fmla="*/ 1309688 w 2640806"/>
              <a:gd name="connsiteY68" fmla="*/ 807377 h 1800359"/>
              <a:gd name="connsiteX69" fmla="*/ 1281113 w 2640806"/>
              <a:gd name="connsiteY69" fmla="*/ 812140 h 1800359"/>
              <a:gd name="connsiteX70" fmla="*/ 1257300 w 2640806"/>
              <a:gd name="connsiteY70" fmla="*/ 835952 h 1800359"/>
              <a:gd name="connsiteX71" fmla="*/ 1221582 w 2640806"/>
              <a:gd name="connsiteY71" fmla="*/ 838334 h 1800359"/>
              <a:gd name="connsiteX72" fmla="*/ 1188244 w 2640806"/>
              <a:gd name="connsiteY72" fmla="*/ 835952 h 1800359"/>
              <a:gd name="connsiteX73" fmla="*/ 1143000 w 2640806"/>
              <a:gd name="connsiteY73" fmla="*/ 821665 h 1800359"/>
              <a:gd name="connsiteX74" fmla="*/ 1109663 w 2640806"/>
              <a:gd name="connsiteY74" fmla="*/ 838334 h 1800359"/>
              <a:gd name="connsiteX75" fmla="*/ 1083469 w 2640806"/>
              <a:gd name="connsiteY75" fmla="*/ 866909 h 1800359"/>
              <a:gd name="connsiteX76" fmla="*/ 1054894 w 2640806"/>
              <a:gd name="connsiteY76" fmla="*/ 885959 h 1800359"/>
              <a:gd name="connsiteX77" fmla="*/ 1064419 w 2640806"/>
              <a:gd name="connsiteY77" fmla="*/ 926440 h 1800359"/>
              <a:gd name="connsiteX78" fmla="*/ 1059657 w 2640806"/>
              <a:gd name="connsiteY78" fmla="*/ 985971 h 1800359"/>
              <a:gd name="connsiteX79" fmla="*/ 1038225 w 2640806"/>
              <a:gd name="connsiteY79" fmla="*/ 933584 h 1800359"/>
              <a:gd name="connsiteX80" fmla="*/ 1028700 w 2640806"/>
              <a:gd name="connsiteY80" fmla="*/ 902627 h 1800359"/>
              <a:gd name="connsiteX81" fmla="*/ 1009650 w 2640806"/>
              <a:gd name="connsiteY81" fmla="*/ 897865 h 1800359"/>
              <a:gd name="connsiteX82" fmla="*/ 997744 w 2640806"/>
              <a:gd name="connsiteY82" fmla="*/ 921677 h 1800359"/>
              <a:gd name="connsiteX83" fmla="*/ 969169 w 2640806"/>
              <a:gd name="connsiteY83" fmla="*/ 924059 h 1800359"/>
              <a:gd name="connsiteX84" fmla="*/ 935832 w 2640806"/>
              <a:gd name="connsiteY84" fmla="*/ 916915 h 1800359"/>
              <a:gd name="connsiteX85" fmla="*/ 912019 w 2640806"/>
              <a:gd name="connsiteY85" fmla="*/ 935965 h 1800359"/>
              <a:gd name="connsiteX86" fmla="*/ 873919 w 2640806"/>
              <a:gd name="connsiteY86" fmla="*/ 945490 h 1800359"/>
              <a:gd name="connsiteX87" fmla="*/ 842963 w 2640806"/>
              <a:gd name="connsiteY87" fmla="*/ 935965 h 1800359"/>
              <a:gd name="connsiteX88" fmla="*/ 802482 w 2640806"/>
              <a:gd name="connsiteY88" fmla="*/ 912152 h 1800359"/>
              <a:gd name="connsiteX89" fmla="*/ 785813 w 2640806"/>
              <a:gd name="connsiteY89" fmla="*/ 881196 h 1800359"/>
              <a:gd name="connsiteX90" fmla="*/ 776288 w 2640806"/>
              <a:gd name="connsiteY90" fmla="*/ 866909 h 1800359"/>
              <a:gd name="connsiteX91" fmla="*/ 800100 w 2640806"/>
              <a:gd name="connsiteY91" fmla="*/ 850240 h 1800359"/>
              <a:gd name="connsiteX92" fmla="*/ 800100 w 2640806"/>
              <a:gd name="connsiteY92" fmla="*/ 793090 h 1800359"/>
              <a:gd name="connsiteX93" fmla="*/ 776288 w 2640806"/>
              <a:gd name="connsiteY93" fmla="*/ 783565 h 1800359"/>
              <a:gd name="connsiteX94" fmla="*/ 719138 w 2640806"/>
              <a:gd name="connsiteY94" fmla="*/ 788327 h 1800359"/>
              <a:gd name="connsiteX95" fmla="*/ 688182 w 2640806"/>
              <a:gd name="connsiteY95" fmla="*/ 781184 h 1800359"/>
              <a:gd name="connsiteX96" fmla="*/ 673894 w 2640806"/>
              <a:gd name="connsiteY96" fmla="*/ 754990 h 1800359"/>
              <a:gd name="connsiteX97" fmla="*/ 652463 w 2640806"/>
              <a:gd name="connsiteY97" fmla="*/ 731177 h 1800359"/>
              <a:gd name="connsiteX98" fmla="*/ 619125 w 2640806"/>
              <a:gd name="connsiteY98" fmla="*/ 709746 h 1800359"/>
              <a:gd name="connsiteX99" fmla="*/ 590550 w 2640806"/>
              <a:gd name="connsiteY99" fmla="*/ 716890 h 1800359"/>
              <a:gd name="connsiteX100" fmla="*/ 566738 w 2640806"/>
              <a:gd name="connsiteY100" fmla="*/ 719271 h 1800359"/>
              <a:gd name="connsiteX101" fmla="*/ 569119 w 2640806"/>
              <a:gd name="connsiteY101" fmla="*/ 750227 h 1800359"/>
              <a:gd name="connsiteX102" fmla="*/ 604838 w 2640806"/>
              <a:gd name="connsiteY102" fmla="*/ 764515 h 1800359"/>
              <a:gd name="connsiteX103" fmla="*/ 571500 w 2640806"/>
              <a:gd name="connsiteY103" fmla="*/ 778802 h 1800359"/>
              <a:gd name="connsiteX104" fmla="*/ 545307 w 2640806"/>
              <a:gd name="connsiteY104" fmla="*/ 795471 h 1800359"/>
              <a:gd name="connsiteX105" fmla="*/ 569119 w 2640806"/>
              <a:gd name="connsiteY105" fmla="*/ 814521 h 1800359"/>
              <a:gd name="connsiteX106" fmla="*/ 550069 w 2640806"/>
              <a:gd name="connsiteY106" fmla="*/ 833571 h 1800359"/>
              <a:gd name="connsiteX107" fmla="*/ 523875 w 2640806"/>
              <a:gd name="connsiteY107" fmla="*/ 840715 h 1800359"/>
              <a:gd name="connsiteX108" fmla="*/ 511969 w 2640806"/>
              <a:gd name="connsiteY108" fmla="*/ 862146 h 1800359"/>
              <a:gd name="connsiteX109" fmla="*/ 535782 w 2640806"/>
              <a:gd name="connsiteY109" fmla="*/ 883577 h 1800359"/>
              <a:gd name="connsiteX110" fmla="*/ 542925 w 2640806"/>
              <a:gd name="connsiteY110" fmla="*/ 914534 h 1800359"/>
              <a:gd name="connsiteX111" fmla="*/ 557213 w 2640806"/>
              <a:gd name="connsiteY111" fmla="*/ 947871 h 1800359"/>
              <a:gd name="connsiteX112" fmla="*/ 533400 w 2640806"/>
              <a:gd name="connsiteY112" fmla="*/ 955015 h 1800359"/>
              <a:gd name="connsiteX113" fmla="*/ 528638 w 2640806"/>
              <a:gd name="connsiteY113" fmla="*/ 988352 h 1800359"/>
              <a:gd name="connsiteX114" fmla="*/ 550069 w 2640806"/>
              <a:gd name="connsiteY114" fmla="*/ 1002640 h 1800359"/>
              <a:gd name="connsiteX115" fmla="*/ 573882 w 2640806"/>
              <a:gd name="connsiteY115" fmla="*/ 990734 h 1800359"/>
              <a:gd name="connsiteX116" fmla="*/ 588169 w 2640806"/>
              <a:gd name="connsiteY116" fmla="*/ 1012165 h 1800359"/>
              <a:gd name="connsiteX117" fmla="*/ 588169 w 2640806"/>
              <a:gd name="connsiteY117" fmla="*/ 1012165 h 1800359"/>
              <a:gd name="connsiteX118" fmla="*/ 614363 w 2640806"/>
              <a:gd name="connsiteY118" fmla="*/ 1038359 h 1800359"/>
              <a:gd name="connsiteX119" fmla="*/ 602457 w 2640806"/>
              <a:gd name="connsiteY119" fmla="*/ 1064552 h 1800359"/>
              <a:gd name="connsiteX120" fmla="*/ 588169 w 2640806"/>
              <a:gd name="connsiteY120" fmla="*/ 1081221 h 1800359"/>
              <a:gd name="connsiteX121" fmla="*/ 600075 w 2640806"/>
              <a:gd name="connsiteY121" fmla="*/ 1119321 h 1800359"/>
              <a:gd name="connsiteX122" fmla="*/ 609600 w 2640806"/>
              <a:gd name="connsiteY122" fmla="*/ 1138371 h 1800359"/>
              <a:gd name="connsiteX123" fmla="*/ 609600 w 2640806"/>
              <a:gd name="connsiteY123" fmla="*/ 1138371 h 1800359"/>
              <a:gd name="connsiteX124" fmla="*/ 640557 w 2640806"/>
              <a:gd name="connsiteY124" fmla="*/ 1155040 h 1800359"/>
              <a:gd name="connsiteX125" fmla="*/ 642938 w 2640806"/>
              <a:gd name="connsiteY125" fmla="*/ 1188377 h 1800359"/>
              <a:gd name="connsiteX126" fmla="*/ 681038 w 2640806"/>
              <a:gd name="connsiteY126" fmla="*/ 1205046 h 1800359"/>
              <a:gd name="connsiteX127" fmla="*/ 781050 w 2640806"/>
              <a:gd name="connsiteY127" fmla="*/ 1228859 h 1800359"/>
              <a:gd name="connsiteX128" fmla="*/ 797719 w 2640806"/>
              <a:gd name="connsiteY128" fmla="*/ 1245527 h 1800359"/>
              <a:gd name="connsiteX129" fmla="*/ 828675 w 2640806"/>
              <a:gd name="connsiteY129" fmla="*/ 1262196 h 1800359"/>
              <a:gd name="connsiteX130" fmla="*/ 852488 w 2640806"/>
              <a:gd name="connsiteY130" fmla="*/ 1238384 h 1800359"/>
              <a:gd name="connsiteX131" fmla="*/ 864394 w 2640806"/>
              <a:gd name="connsiteY131" fmla="*/ 1262196 h 1800359"/>
              <a:gd name="connsiteX132" fmla="*/ 926307 w 2640806"/>
              <a:gd name="connsiteY132" fmla="*/ 1269340 h 1800359"/>
              <a:gd name="connsiteX133" fmla="*/ 940594 w 2640806"/>
              <a:gd name="connsiteY133" fmla="*/ 1286009 h 1800359"/>
              <a:gd name="connsiteX134" fmla="*/ 966788 w 2640806"/>
              <a:gd name="connsiteY134" fmla="*/ 1326490 h 1800359"/>
              <a:gd name="connsiteX135" fmla="*/ 1004888 w 2640806"/>
              <a:gd name="connsiteY135" fmla="*/ 1350302 h 1800359"/>
              <a:gd name="connsiteX136" fmla="*/ 1064419 w 2640806"/>
              <a:gd name="connsiteY136" fmla="*/ 1376496 h 1800359"/>
              <a:gd name="connsiteX137" fmla="*/ 1104900 w 2640806"/>
              <a:gd name="connsiteY137" fmla="*/ 1395546 h 1800359"/>
              <a:gd name="connsiteX138" fmla="*/ 1152525 w 2640806"/>
              <a:gd name="connsiteY138" fmla="*/ 1395546 h 1800359"/>
              <a:gd name="connsiteX139" fmla="*/ 1216819 w 2640806"/>
              <a:gd name="connsiteY139" fmla="*/ 1409834 h 1800359"/>
              <a:gd name="connsiteX140" fmla="*/ 1283494 w 2640806"/>
              <a:gd name="connsiteY140" fmla="*/ 1424121 h 1800359"/>
              <a:gd name="connsiteX141" fmla="*/ 1323975 w 2640806"/>
              <a:gd name="connsiteY141" fmla="*/ 1466984 h 1800359"/>
              <a:gd name="connsiteX142" fmla="*/ 1369219 w 2640806"/>
              <a:gd name="connsiteY142" fmla="*/ 1514609 h 1800359"/>
              <a:gd name="connsiteX143" fmla="*/ 1371600 w 2640806"/>
              <a:gd name="connsiteY143" fmla="*/ 1574140 h 1800359"/>
              <a:gd name="connsiteX144" fmla="*/ 1343025 w 2640806"/>
              <a:gd name="connsiteY144" fmla="*/ 1528896 h 1800359"/>
              <a:gd name="connsiteX145" fmla="*/ 1297782 w 2640806"/>
              <a:gd name="connsiteY145" fmla="*/ 1483652 h 1800359"/>
              <a:gd name="connsiteX146" fmla="*/ 1262063 w 2640806"/>
              <a:gd name="connsiteY146" fmla="*/ 1450315 h 1800359"/>
              <a:gd name="connsiteX147" fmla="*/ 1228725 w 2640806"/>
              <a:gd name="connsiteY147" fmla="*/ 1431265 h 1800359"/>
              <a:gd name="connsiteX148" fmla="*/ 1159669 w 2640806"/>
              <a:gd name="connsiteY148" fmla="*/ 1426502 h 1800359"/>
              <a:gd name="connsiteX149" fmla="*/ 1102519 w 2640806"/>
              <a:gd name="connsiteY149" fmla="*/ 1424121 h 1800359"/>
              <a:gd name="connsiteX150" fmla="*/ 1062038 w 2640806"/>
              <a:gd name="connsiteY150" fmla="*/ 1407452 h 1800359"/>
              <a:gd name="connsiteX151" fmla="*/ 1014413 w 2640806"/>
              <a:gd name="connsiteY151" fmla="*/ 1388402 h 1800359"/>
              <a:gd name="connsiteX152" fmla="*/ 983457 w 2640806"/>
              <a:gd name="connsiteY152" fmla="*/ 1366971 h 1800359"/>
              <a:gd name="connsiteX153" fmla="*/ 942975 w 2640806"/>
              <a:gd name="connsiteY153" fmla="*/ 1343159 h 1800359"/>
              <a:gd name="connsiteX154" fmla="*/ 900113 w 2640806"/>
              <a:gd name="connsiteY154" fmla="*/ 1319346 h 1800359"/>
              <a:gd name="connsiteX155" fmla="*/ 912019 w 2640806"/>
              <a:gd name="connsiteY155" fmla="*/ 1364590 h 1800359"/>
              <a:gd name="connsiteX156" fmla="*/ 923925 w 2640806"/>
              <a:gd name="connsiteY156" fmla="*/ 1409834 h 1800359"/>
              <a:gd name="connsiteX157" fmla="*/ 938213 w 2640806"/>
              <a:gd name="connsiteY157" fmla="*/ 1450315 h 1800359"/>
              <a:gd name="connsiteX158" fmla="*/ 962025 w 2640806"/>
              <a:gd name="connsiteY158" fmla="*/ 1497940 h 1800359"/>
              <a:gd name="connsiteX159" fmla="*/ 971550 w 2640806"/>
              <a:gd name="connsiteY159" fmla="*/ 1550327 h 1800359"/>
              <a:gd name="connsiteX160" fmla="*/ 1002507 w 2640806"/>
              <a:gd name="connsiteY160" fmla="*/ 1614621 h 1800359"/>
              <a:gd name="connsiteX161" fmla="*/ 1021557 w 2640806"/>
              <a:gd name="connsiteY161" fmla="*/ 1647959 h 1800359"/>
              <a:gd name="connsiteX162" fmla="*/ 1035844 w 2640806"/>
              <a:gd name="connsiteY162" fmla="*/ 1671771 h 1800359"/>
              <a:gd name="connsiteX163" fmla="*/ 1102519 w 2640806"/>
              <a:gd name="connsiteY163" fmla="*/ 1678915 h 1800359"/>
              <a:gd name="connsiteX164" fmla="*/ 1154907 w 2640806"/>
              <a:gd name="connsiteY164" fmla="*/ 1697965 h 1800359"/>
              <a:gd name="connsiteX165" fmla="*/ 1171575 w 2640806"/>
              <a:gd name="connsiteY165" fmla="*/ 1709871 h 1800359"/>
              <a:gd name="connsiteX166" fmla="*/ 1176338 w 2640806"/>
              <a:gd name="connsiteY166" fmla="*/ 1717015 h 1800359"/>
              <a:gd name="connsiteX167" fmla="*/ 1178719 w 2640806"/>
              <a:gd name="connsiteY167" fmla="*/ 1726540 h 1800359"/>
              <a:gd name="connsiteX168" fmla="*/ 1181100 w 2640806"/>
              <a:gd name="connsiteY168" fmla="*/ 1728921 h 1800359"/>
              <a:gd name="connsiteX169" fmla="*/ 1204913 w 2640806"/>
              <a:gd name="connsiteY169" fmla="*/ 1793215 h 1800359"/>
              <a:gd name="connsiteX170" fmla="*/ 1169194 w 2640806"/>
              <a:gd name="connsiteY170" fmla="*/ 1800359 h 1800359"/>
              <a:gd name="connsiteX171" fmla="*/ 1140619 w 2640806"/>
              <a:gd name="connsiteY171" fmla="*/ 1745590 h 1800359"/>
              <a:gd name="connsiteX172" fmla="*/ 1121569 w 2640806"/>
              <a:gd name="connsiteY172" fmla="*/ 1726540 h 1800359"/>
              <a:gd name="connsiteX173" fmla="*/ 1128713 w 2640806"/>
              <a:gd name="connsiteY173" fmla="*/ 1790834 h 1800359"/>
              <a:gd name="connsiteX174" fmla="*/ 1119188 w 2640806"/>
              <a:gd name="connsiteY174" fmla="*/ 1790834 h 1800359"/>
              <a:gd name="connsiteX175" fmla="*/ 1088232 w 2640806"/>
              <a:gd name="connsiteY175" fmla="*/ 1740827 h 1800359"/>
              <a:gd name="connsiteX176" fmla="*/ 1057275 w 2640806"/>
              <a:gd name="connsiteY176" fmla="*/ 1717015 h 1800359"/>
              <a:gd name="connsiteX177" fmla="*/ 1042988 w 2640806"/>
              <a:gd name="connsiteY177" fmla="*/ 1745590 h 1800359"/>
              <a:gd name="connsiteX178" fmla="*/ 1021557 w 2640806"/>
              <a:gd name="connsiteY178" fmla="*/ 1750352 h 1800359"/>
              <a:gd name="connsiteX179" fmla="*/ 985838 w 2640806"/>
              <a:gd name="connsiteY179" fmla="*/ 1697965 h 1800359"/>
              <a:gd name="connsiteX180" fmla="*/ 919163 w 2640806"/>
              <a:gd name="connsiteY180" fmla="*/ 1671771 h 1800359"/>
              <a:gd name="connsiteX181" fmla="*/ 876300 w 2640806"/>
              <a:gd name="connsiteY181" fmla="*/ 1638434 h 1800359"/>
              <a:gd name="connsiteX182" fmla="*/ 857250 w 2640806"/>
              <a:gd name="connsiteY182" fmla="*/ 1576521 h 1800359"/>
              <a:gd name="connsiteX183" fmla="*/ 862013 w 2640806"/>
              <a:gd name="connsiteY183" fmla="*/ 1528896 h 1800359"/>
              <a:gd name="connsiteX184" fmla="*/ 864394 w 2640806"/>
              <a:gd name="connsiteY184" fmla="*/ 1464602 h 1800359"/>
              <a:gd name="connsiteX185" fmla="*/ 866775 w 2640806"/>
              <a:gd name="connsiteY185" fmla="*/ 1400309 h 1800359"/>
              <a:gd name="connsiteX186" fmla="*/ 862013 w 2640806"/>
              <a:gd name="connsiteY186" fmla="*/ 1333634 h 1800359"/>
              <a:gd name="connsiteX187" fmla="*/ 804863 w 2640806"/>
              <a:gd name="connsiteY187" fmla="*/ 1305059 h 1800359"/>
              <a:gd name="connsiteX188" fmla="*/ 754857 w 2640806"/>
              <a:gd name="connsiteY188" fmla="*/ 1281246 h 1800359"/>
              <a:gd name="connsiteX189" fmla="*/ 692944 w 2640806"/>
              <a:gd name="connsiteY189" fmla="*/ 1250290 h 1800359"/>
              <a:gd name="connsiteX190" fmla="*/ 609600 w 2640806"/>
              <a:gd name="connsiteY190" fmla="*/ 1209809 h 1800359"/>
              <a:gd name="connsiteX191" fmla="*/ 566738 w 2640806"/>
              <a:gd name="connsiteY191" fmla="*/ 1183615 h 1800359"/>
              <a:gd name="connsiteX192" fmla="*/ 528638 w 2640806"/>
              <a:gd name="connsiteY192" fmla="*/ 1138371 h 1800359"/>
              <a:gd name="connsiteX193" fmla="*/ 523875 w 2640806"/>
              <a:gd name="connsiteY193" fmla="*/ 1109796 h 1800359"/>
              <a:gd name="connsiteX194" fmla="*/ 550069 w 2640806"/>
              <a:gd name="connsiteY194" fmla="*/ 1090746 h 1800359"/>
              <a:gd name="connsiteX195" fmla="*/ 561975 w 2640806"/>
              <a:gd name="connsiteY195" fmla="*/ 1064552 h 1800359"/>
              <a:gd name="connsiteX196" fmla="*/ 547688 w 2640806"/>
              <a:gd name="connsiteY196" fmla="*/ 1040740 h 1800359"/>
              <a:gd name="connsiteX197" fmla="*/ 490538 w 2640806"/>
              <a:gd name="connsiteY197" fmla="*/ 1076459 h 1800359"/>
              <a:gd name="connsiteX198" fmla="*/ 447675 w 2640806"/>
              <a:gd name="connsiteY198" fmla="*/ 1057409 h 1800359"/>
              <a:gd name="connsiteX199" fmla="*/ 454819 w 2640806"/>
              <a:gd name="connsiteY199" fmla="*/ 1026452 h 1800359"/>
              <a:gd name="connsiteX200" fmla="*/ 461963 w 2640806"/>
              <a:gd name="connsiteY200" fmla="*/ 988352 h 1800359"/>
              <a:gd name="connsiteX201" fmla="*/ 459582 w 2640806"/>
              <a:gd name="connsiteY201" fmla="*/ 976446 h 1800359"/>
              <a:gd name="connsiteX202" fmla="*/ 419100 w 2640806"/>
              <a:gd name="connsiteY202" fmla="*/ 959777 h 1800359"/>
              <a:gd name="connsiteX203" fmla="*/ 392907 w 2640806"/>
              <a:gd name="connsiteY203" fmla="*/ 905009 h 1800359"/>
              <a:gd name="connsiteX204" fmla="*/ 395288 w 2640806"/>
              <a:gd name="connsiteY204" fmla="*/ 857384 h 1800359"/>
              <a:gd name="connsiteX205" fmla="*/ 433388 w 2640806"/>
              <a:gd name="connsiteY205" fmla="*/ 835952 h 1800359"/>
              <a:gd name="connsiteX206" fmla="*/ 431007 w 2640806"/>
              <a:gd name="connsiteY206" fmla="*/ 800234 h 1800359"/>
              <a:gd name="connsiteX207" fmla="*/ 400050 w 2640806"/>
              <a:gd name="connsiteY207" fmla="*/ 819284 h 1800359"/>
              <a:gd name="connsiteX208" fmla="*/ 397669 w 2640806"/>
              <a:gd name="connsiteY208" fmla="*/ 781184 h 1800359"/>
              <a:gd name="connsiteX209" fmla="*/ 419100 w 2640806"/>
              <a:gd name="connsiteY209" fmla="*/ 743084 h 1800359"/>
              <a:gd name="connsiteX210" fmla="*/ 421482 w 2640806"/>
              <a:gd name="connsiteY210" fmla="*/ 695459 h 1800359"/>
              <a:gd name="connsiteX211" fmla="*/ 428625 w 2640806"/>
              <a:gd name="connsiteY211" fmla="*/ 669265 h 1800359"/>
              <a:gd name="connsiteX212" fmla="*/ 383382 w 2640806"/>
              <a:gd name="connsiteY212" fmla="*/ 669265 h 1800359"/>
              <a:gd name="connsiteX213" fmla="*/ 385763 w 2640806"/>
              <a:gd name="connsiteY213" fmla="*/ 619259 h 1800359"/>
              <a:gd name="connsiteX214" fmla="*/ 423863 w 2640806"/>
              <a:gd name="connsiteY214" fmla="*/ 602590 h 1800359"/>
              <a:gd name="connsiteX215" fmla="*/ 445294 w 2640806"/>
              <a:gd name="connsiteY215" fmla="*/ 562109 h 1800359"/>
              <a:gd name="connsiteX216" fmla="*/ 469107 w 2640806"/>
              <a:gd name="connsiteY216" fmla="*/ 526390 h 1800359"/>
              <a:gd name="connsiteX217" fmla="*/ 438150 w 2640806"/>
              <a:gd name="connsiteY217" fmla="*/ 519246 h 1800359"/>
              <a:gd name="connsiteX218" fmla="*/ 409575 w 2640806"/>
              <a:gd name="connsiteY218" fmla="*/ 521627 h 1800359"/>
              <a:gd name="connsiteX219" fmla="*/ 400050 w 2640806"/>
              <a:gd name="connsiteY219" fmla="*/ 552584 h 1800359"/>
              <a:gd name="connsiteX220" fmla="*/ 381000 w 2640806"/>
              <a:gd name="connsiteY220" fmla="*/ 588302 h 1800359"/>
              <a:gd name="connsiteX221" fmla="*/ 333375 w 2640806"/>
              <a:gd name="connsiteY221" fmla="*/ 614496 h 1800359"/>
              <a:gd name="connsiteX222" fmla="*/ 285750 w 2640806"/>
              <a:gd name="connsiteY222" fmla="*/ 635927 h 1800359"/>
              <a:gd name="connsiteX223" fmla="*/ 230982 w 2640806"/>
              <a:gd name="connsiteY223" fmla="*/ 643071 h 1800359"/>
              <a:gd name="connsiteX224" fmla="*/ 159544 w 2640806"/>
              <a:gd name="connsiteY224" fmla="*/ 631165 h 1800359"/>
              <a:gd name="connsiteX225" fmla="*/ 230982 w 2640806"/>
              <a:gd name="connsiteY225" fmla="*/ 612115 h 1800359"/>
              <a:gd name="connsiteX226" fmla="*/ 233363 w 2640806"/>
              <a:gd name="connsiteY226" fmla="*/ 581159 h 1800359"/>
              <a:gd name="connsiteX227" fmla="*/ 204788 w 2640806"/>
              <a:gd name="connsiteY227" fmla="*/ 557346 h 1800359"/>
              <a:gd name="connsiteX228" fmla="*/ 223838 w 2640806"/>
              <a:gd name="connsiteY228" fmla="*/ 531152 h 1800359"/>
              <a:gd name="connsiteX229" fmla="*/ 221457 w 2640806"/>
              <a:gd name="connsiteY229" fmla="*/ 495434 h 1800359"/>
              <a:gd name="connsiteX230" fmla="*/ 221457 w 2640806"/>
              <a:gd name="connsiteY230" fmla="*/ 495434 h 1800359"/>
              <a:gd name="connsiteX231" fmla="*/ 166688 w 2640806"/>
              <a:gd name="connsiteY231" fmla="*/ 500196 h 1800359"/>
              <a:gd name="connsiteX232" fmla="*/ 157163 w 2640806"/>
              <a:gd name="connsiteY232" fmla="*/ 533534 h 1800359"/>
              <a:gd name="connsiteX233" fmla="*/ 159544 w 2640806"/>
              <a:gd name="connsiteY233" fmla="*/ 478765 h 1800359"/>
              <a:gd name="connsiteX234" fmla="*/ 192882 w 2640806"/>
              <a:gd name="connsiteY234" fmla="*/ 433521 h 1800359"/>
              <a:gd name="connsiteX235" fmla="*/ 214313 w 2640806"/>
              <a:gd name="connsiteY235" fmla="*/ 414471 h 1800359"/>
              <a:gd name="connsiteX236" fmla="*/ 245269 w 2640806"/>
              <a:gd name="connsiteY236" fmla="*/ 393040 h 1800359"/>
              <a:gd name="connsiteX237" fmla="*/ 197644 w 2640806"/>
              <a:gd name="connsiteY237" fmla="*/ 378752 h 1800359"/>
              <a:gd name="connsiteX238" fmla="*/ 133350 w 2640806"/>
              <a:gd name="connsiteY238" fmla="*/ 378752 h 1800359"/>
              <a:gd name="connsiteX239" fmla="*/ 109538 w 2640806"/>
              <a:gd name="connsiteY239" fmla="*/ 378752 h 1800359"/>
              <a:gd name="connsiteX240" fmla="*/ 107157 w 2640806"/>
              <a:gd name="connsiteY240" fmla="*/ 433521 h 1800359"/>
              <a:gd name="connsiteX241" fmla="*/ 61913 w 2640806"/>
              <a:gd name="connsiteY241" fmla="*/ 378752 h 1800359"/>
              <a:gd name="connsiteX242" fmla="*/ 0 w 2640806"/>
              <a:gd name="connsiteY242" fmla="*/ 359702 h 1800359"/>
              <a:gd name="connsiteX243" fmla="*/ 0 w 2640806"/>
              <a:gd name="connsiteY243" fmla="*/ 338271 h 1800359"/>
              <a:gd name="connsiteX244" fmla="*/ 35719 w 2640806"/>
              <a:gd name="connsiteY244" fmla="*/ 314459 h 1800359"/>
              <a:gd name="connsiteX245" fmla="*/ 66675 w 2640806"/>
              <a:gd name="connsiteY245" fmla="*/ 273977 h 1800359"/>
              <a:gd name="connsiteX246" fmla="*/ 54769 w 2640806"/>
              <a:gd name="connsiteY246" fmla="*/ 238259 h 1800359"/>
              <a:gd name="connsiteX247" fmla="*/ 35719 w 2640806"/>
              <a:gd name="connsiteY247" fmla="*/ 214446 h 1800359"/>
              <a:gd name="connsiteX248" fmla="*/ 61913 w 2640806"/>
              <a:gd name="connsiteY248" fmla="*/ 200159 h 1800359"/>
              <a:gd name="connsiteX249" fmla="*/ 71438 w 2640806"/>
              <a:gd name="connsiteY249" fmla="*/ 159677 h 1800359"/>
              <a:gd name="connsiteX250" fmla="*/ 57150 w 2640806"/>
              <a:gd name="connsiteY250" fmla="*/ 123959 h 1800359"/>
              <a:gd name="connsiteX251" fmla="*/ 21432 w 2640806"/>
              <a:gd name="connsiteY251" fmla="*/ 81096 h 1800359"/>
              <a:gd name="connsiteX252" fmla="*/ 66675 w 2640806"/>
              <a:gd name="connsiteY252" fmla="*/ 57284 h 1800359"/>
              <a:gd name="connsiteX253" fmla="*/ 95250 w 2640806"/>
              <a:gd name="connsiteY253" fmla="*/ 47759 h 1800359"/>
              <a:gd name="connsiteX254" fmla="*/ 190500 w 2640806"/>
              <a:gd name="connsiteY254" fmla="*/ 134 h 1800359"/>
              <a:gd name="connsiteX255" fmla="*/ 269081 w 2640806"/>
              <a:gd name="connsiteY255" fmla="*/ 62046 h 1800359"/>
              <a:gd name="connsiteX256" fmla="*/ 404813 w 2640806"/>
              <a:gd name="connsiteY25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231232 w 2640806"/>
              <a:gd name="connsiteY58" fmla="*/ 938347 h 1800359"/>
              <a:gd name="connsiteX59" fmla="*/ 2300288 w 2640806"/>
              <a:gd name="connsiteY59" fmla="*/ 971685 h 1800359"/>
              <a:gd name="connsiteX60" fmla="*/ 2400300 w 2640806"/>
              <a:gd name="connsiteY60" fmla="*/ 1009785 h 1800359"/>
              <a:gd name="connsiteX61" fmla="*/ 2471738 w 2640806"/>
              <a:gd name="connsiteY61" fmla="*/ 1064553 h 1800359"/>
              <a:gd name="connsiteX62" fmla="*/ 2640806 w 2640806"/>
              <a:gd name="connsiteY62" fmla="*/ 1152658 h 1800359"/>
              <a:gd name="connsiteX63" fmla="*/ 1516857 w 2640806"/>
              <a:gd name="connsiteY63" fmla="*/ 926440 h 1800359"/>
              <a:gd name="connsiteX64" fmla="*/ 1471613 w 2640806"/>
              <a:gd name="connsiteY64" fmla="*/ 897865 h 1800359"/>
              <a:gd name="connsiteX65" fmla="*/ 1438275 w 2640806"/>
              <a:gd name="connsiteY65" fmla="*/ 847859 h 1800359"/>
              <a:gd name="connsiteX66" fmla="*/ 1433513 w 2640806"/>
              <a:gd name="connsiteY66" fmla="*/ 819284 h 1800359"/>
              <a:gd name="connsiteX67" fmla="*/ 1409700 w 2640806"/>
              <a:gd name="connsiteY67" fmla="*/ 804996 h 1800359"/>
              <a:gd name="connsiteX68" fmla="*/ 1369219 w 2640806"/>
              <a:gd name="connsiteY68" fmla="*/ 807377 h 1800359"/>
              <a:gd name="connsiteX69" fmla="*/ 1309688 w 2640806"/>
              <a:gd name="connsiteY69" fmla="*/ 807377 h 1800359"/>
              <a:gd name="connsiteX70" fmla="*/ 1281113 w 2640806"/>
              <a:gd name="connsiteY70" fmla="*/ 812140 h 1800359"/>
              <a:gd name="connsiteX71" fmla="*/ 1257300 w 2640806"/>
              <a:gd name="connsiteY71" fmla="*/ 835952 h 1800359"/>
              <a:gd name="connsiteX72" fmla="*/ 1221582 w 2640806"/>
              <a:gd name="connsiteY72" fmla="*/ 838334 h 1800359"/>
              <a:gd name="connsiteX73" fmla="*/ 1188244 w 2640806"/>
              <a:gd name="connsiteY73" fmla="*/ 835952 h 1800359"/>
              <a:gd name="connsiteX74" fmla="*/ 1143000 w 2640806"/>
              <a:gd name="connsiteY74" fmla="*/ 821665 h 1800359"/>
              <a:gd name="connsiteX75" fmla="*/ 1109663 w 2640806"/>
              <a:gd name="connsiteY75" fmla="*/ 838334 h 1800359"/>
              <a:gd name="connsiteX76" fmla="*/ 1083469 w 2640806"/>
              <a:gd name="connsiteY76" fmla="*/ 866909 h 1800359"/>
              <a:gd name="connsiteX77" fmla="*/ 1054894 w 2640806"/>
              <a:gd name="connsiteY77" fmla="*/ 885959 h 1800359"/>
              <a:gd name="connsiteX78" fmla="*/ 1064419 w 2640806"/>
              <a:gd name="connsiteY78" fmla="*/ 926440 h 1800359"/>
              <a:gd name="connsiteX79" fmla="*/ 1059657 w 2640806"/>
              <a:gd name="connsiteY79" fmla="*/ 985971 h 1800359"/>
              <a:gd name="connsiteX80" fmla="*/ 1038225 w 2640806"/>
              <a:gd name="connsiteY80" fmla="*/ 933584 h 1800359"/>
              <a:gd name="connsiteX81" fmla="*/ 1028700 w 2640806"/>
              <a:gd name="connsiteY81" fmla="*/ 902627 h 1800359"/>
              <a:gd name="connsiteX82" fmla="*/ 1009650 w 2640806"/>
              <a:gd name="connsiteY82" fmla="*/ 897865 h 1800359"/>
              <a:gd name="connsiteX83" fmla="*/ 997744 w 2640806"/>
              <a:gd name="connsiteY83" fmla="*/ 921677 h 1800359"/>
              <a:gd name="connsiteX84" fmla="*/ 969169 w 2640806"/>
              <a:gd name="connsiteY84" fmla="*/ 924059 h 1800359"/>
              <a:gd name="connsiteX85" fmla="*/ 935832 w 2640806"/>
              <a:gd name="connsiteY85" fmla="*/ 916915 h 1800359"/>
              <a:gd name="connsiteX86" fmla="*/ 912019 w 2640806"/>
              <a:gd name="connsiteY86" fmla="*/ 935965 h 1800359"/>
              <a:gd name="connsiteX87" fmla="*/ 873919 w 2640806"/>
              <a:gd name="connsiteY87" fmla="*/ 945490 h 1800359"/>
              <a:gd name="connsiteX88" fmla="*/ 842963 w 2640806"/>
              <a:gd name="connsiteY88" fmla="*/ 935965 h 1800359"/>
              <a:gd name="connsiteX89" fmla="*/ 802482 w 2640806"/>
              <a:gd name="connsiteY89" fmla="*/ 912152 h 1800359"/>
              <a:gd name="connsiteX90" fmla="*/ 785813 w 2640806"/>
              <a:gd name="connsiteY90" fmla="*/ 881196 h 1800359"/>
              <a:gd name="connsiteX91" fmla="*/ 776288 w 2640806"/>
              <a:gd name="connsiteY91" fmla="*/ 866909 h 1800359"/>
              <a:gd name="connsiteX92" fmla="*/ 800100 w 2640806"/>
              <a:gd name="connsiteY92" fmla="*/ 850240 h 1800359"/>
              <a:gd name="connsiteX93" fmla="*/ 800100 w 2640806"/>
              <a:gd name="connsiteY93" fmla="*/ 793090 h 1800359"/>
              <a:gd name="connsiteX94" fmla="*/ 776288 w 2640806"/>
              <a:gd name="connsiteY94" fmla="*/ 783565 h 1800359"/>
              <a:gd name="connsiteX95" fmla="*/ 719138 w 2640806"/>
              <a:gd name="connsiteY95" fmla="*/ 788327 h 1800359"/>
              <a:gd name="connsiteX96" fmla="*/ 688182 w 2640806"/>
              <a:gd name="connsiteY96" fmla="*/ 781184 h 1800359"/>
              <a:gd name="connsiteX97" fmla="*/ 673894 w 2640806"/>
              <a:gd name="connsiteY97" fmla="*/ 754990 h 1800359"/>
              <a:gd name="connsiteX98" fmla="*/ 652463 w 2640806"/>
              <a:gd name="connsiteY98" fmla="*/ 731177 h 1800359"/>
              <a:gd name="connsiteX99" fmla="*/ 619125 w 2640806"/>
              <a:gd name="connsiteY99" fmla="*/ 709746 h 1800359"/>
              <a:gd name="connsiteX100" fmla="*/ 590550 w 2640806"/>
              <a:gd name="connsiteY100" fmla="*/ 716890 h 1800359"/>
              <a:gd name="connsiteX101" fmla="*/ 566738 w 2640806"/>
              <a:gd name="connsiteY101" fmla="*/ 719271 h 1800359"/>
              <a:gd name="connsiteX102" fmla="*/ 569119 w 2640806"/>
              <a:gd name="connsiteY102" fmla="*/ 750227 h 1800359"/>
              <a:gd name="connsiteX103" fmla="*/ 604838 w 2640806"/>
              <a:gd name="connsiteY103" fmla="*/ 764515 h 1800359"/>
              <a:gd name="connsiteX104" fmla="*/ 571500 w 2640806"/>
              <a:gd name="connsiteY104" fmla="*/ 778802 h 1800359"/>
              <a:gd name="connsiteX105" fmla="*/ 545307 w 2640806"/>
              <a:gd name="connsiteY105" fmla="*/ 795471 h 1800359"/>
              <a:gd name="connsiteX106" fmla="*/ 569119 w 2640806"/>
              <a:gd name="connsiteY106" fmla="*/ 814521 h 1800359"/>
              <a:gd name="connsiteX107" fmla="*/ 550069 w 2640806"/>
              <a:gd name="connsiteY107" fmla="*/ 833571 h 1800359"/>
              <a:gd name="connsiteX108" fmla="*/ 523875 w 2640806"/>
              <a:gd name="connsiteY108" fmla="*/ 840715 h 1800359"/>
              <a:gd name="connsiteX109" fmla="*/ 511969 w 2640806"/>
              <a:gd name="connsiteY109" fmla="*/ 862146 h 1800359"/>
              <a:gd name="connsiteX110" fmla="*/ 535782 w 2640806"/>
              <a:gd name="connsiteY110" fmla="*/ 883577 h 1800359"/>
              <a:gd name="connsiteX111" fmla="*/ 542925 w 2640806"/>
              <a:gd name="connsiteY111" fmla="*/ 914534 h 1800359"/>
              <a:gd name="connsiteX112" fmla="*/ 557213 w 2640806"/>
              <a:gd name="connsiteY112" fmla="*/ 947871 h 1800359"/>
              <a:gd name="connsiteX113" fmla="*/ 533400 w 2640806"/>
              <a:gd name="connsiteY113" fmla="*/ 955015 h 1800359"/>
              <a:gd name="connsiteX114" fmla="*/ 528638 w 2640806"/>
              <a:gd name="connsiteY114" fmla="*/ 988352 h 1800359"/>
              <a:gd name="connsiteX115" fmla="*/ 550069 w 2640806"/>
              <a:gd name="connsiteY115" fmla="*/ 1002640 h 1800359"/>
              <a:gd name="connsiteX116" fmla="*/ 573882 w 2640806"/>
              <a:gd name="connsiteY116" fmla="*/ 990734 h 1800359"/>
              <a:gd name="connsiteX117" fmla="*/ 588169 w 2640806"/>
              <a:gd name="connsiteY117" fmla="*/ 1012165 h 1800359"/>
              <a:gd name="connsiteX118" fmla="*/ 588169 w 2640806"/>
              <a:gd name="connsiteY118" fmla="*/ 1012165 h 1800359"/>
              <a:gd name="connsiteX119" fmla="*/ 614363 w 2640806"/>
              <a:gd name="connsiteY119" fmla="*/ 1038359 h 1800359"/>
              <a:gd name="connsiteX120" fmla="*/ 602457 w 2640806"/>
              <a:gd name="connsiteY120" fmla="*/ 1064552 h 1800359"/>
              <a:gd name="connsiteX121" fmla="*/ 588169 w 2640806"/>
              <a:gd name="connsiteY121" fmla="*/ 1081221 h 1800359"/>
              <a:gd name="connsiteX122" fmla="*/ 600075 w 2640806"/>
              <a:gd name="connsiteY122" fmla="*/ 1119321 h 1800359"/>
              <a:gd name="connsiteX123" fmla="*/ 609600 w 2640806"/>
              <a:gd name="connsiteY123" fmla="*/ 1138371 h 1800359"/>
              <a:gd name="connsiteX124" fmla="*/ 609600 w 2640806"/>
              <a:gd name="connsiteY124" fmla="*/ 1138371 h 1800359"/>
              <a:gd name="connsiteX125" fmla="*/ 640557 w 2640806"/>
              <a:gd name="connsiteY125" fmla="*/ 1155040 h 1800359"/>
              <a:gd name="connsiteX126" fmla="*/ 642938 w 2640806"/>
              <a:gd name="connsiteY126" fmla="*/ 1188377 h 1800359"/>
              <a:gd name="connsiteX127" fmla="*/ 681038 w 2640806"/>
              <a:gd name="connsiteY127" fmla="*/ 1205046 h 1800359"/>
              <a:gd name="connsiteX128" fmla="*/ 781050 w 2640806"/>
              <a:gd name="connsiteY128" fmla="*/ 1228859 h 1800359"/>
              <a:gd name="connsiteX129" fmla="*/ 797719 w 2640806"/>
              <a:gd name="connsiteY129" fmla="*/ 1245527 h 1800359"/>
              <a:gd name="connsiteX130" fmla="*/ 828675 w 2640806"/>
              <a:gd name="connsiteY130" fmla="*/ 1262196 h 1800359"/>
              <a:gd name="connsiteX131" fmla="*/ 852488 w 2640806"/>
              <a:gd name="connsiteY131" fmla="*/ 1238384 h 1800359"/>
              <a:gd name="connsiteX132" fmla="*/ 864394 w 2640806"/>
              <a:gd name="connsiteY132" fmla="*/ 1262196 h 1800359"/>
              <a:gd name="connsiteX133" fmla="*/ 926307 w 2640806"/>
              <a:gd name="connsiteY133" fmla="*/ 1269340 h 1800359"/>
              <a:gd name="connsiteX134" fmla="*/ 940594 w 2640806"/>
              <a:gd name="connsiteY134" fmla="*/ 1286009 h 1800359"/>
              <a:gd name="connsiteX135" fmla="*/ 966788 w 2640806"/>
              <a:gd name="connsiteY135" fmla="*/ 1326490 h 1800359"/>
              <a:gd name="connsiteX136" fmla="*/ 1004888 w 2640806"/>
              <a:gd name="connsiteY136" fmla="*/ 1350302 h 1800359"/>
              <a:gd name="connsiteX137" fmla="*/ 1064419 w 2640806"/>
              <a:gd name="connsiteY137" fmla="*/ 1376496 h 1800359"/>
              <a:gd name="connsiteX138" fmla="*/ 1104900 w 2640806"/>
              <a:gd name="connsiteY138" fmla="*/ 1395546 h 1800359"/>
              <a:gd name="connsiteX139" fmla="*/ 1152525 w 2640806"/>
              <a:gd name="connsiteY139" fmla="*/ 1395546 h 1800359"/>
              <a:gd name="connsiteX140" fmla="*/ 1216819 w 2640806"/>
              <a:gd name="connsiteY140" fmla="*/ 1409834 h 1800359"/>
              <a:gd name="connsiteX141" fmla="*/ 1283494 w 2640806"/>
              <a:gd name="connsiteY141" fmla="*/ 1424121 h 1800359"/>
              <a:gd name="connsiteX142" fmla="*/ 1323975 w 2640806"/>
              <a:gd name="connsiteY142" fmla="*/ 1466984 h 1800359"/>
              <a:gd name="connsiteX143" fmla="*/ 1369219 w 2640806"/>
              <a:gd name="connsiteY143" fmla="*/ 1514609 h 1800359"/>
              <a:gd name="connsiteX144" fmla="*/ 1371600 w 2640806"/>
              <a:gd name="connsiteY144" fmla="*/ 1574140 h 1800359"/>
              <a:gd name="connsiteX145" fmla="*/ 1343025 w 2640806"/>
              <a:gd name="connsiteY145" fmla="*/ 1528896 h 1800359"/>
              <a:gd name="connsiteX146" fmla="*/ 1297782 w 2640806"/>
              <a:gd name="connsiteY146" fmla="*/ 1483652 h 1800359"/>
              <a:gd name="connsiteX147" fmla="*/ 1262063 w 2640806"/>
              <a:gd name="connsiteY147" fmla="*/ 1450315 h 1800359"/>
              <a:gd name="connsiteX148" fmla="*/ 1228725 w 2640806"/>
              <a:gd name="connsiteY148" fmla="*/ 1431265 h 1800359"/>
              <a:gd name="connsiteX149" fmla="*/ 1159669 w 2640806"/>
              <a:gd name="connsiteY149" fmla="*/ 1426502 h 1800359"/>
              <a:gd name="connsiteX150" fmla="*/ 1102519 w 2640806"/>
              <a:gd name="connsiteY150" fmla="*/ 1424121 h 1800359"/>
              <a:gd name="connsiteX151" fmla="*/ 1062038 w 2640806"/>
              <a:gd name="connsiteY151" fmla="*/ 1407452 h 1800359"/>
              <a:gd name="connsiteX152" fmla="*/ 1014413 w 2640806"/>
              <a:gd name="connsiteY152" fmla="*/ 1388402 h 1800359"/>
              <a:gd name="connsiteX153" fmla="*/ 983457 w 2640806"/>
              <a:gd name="connsiteY153" fmla="*/ 1366971 h 1800359"/>
              <a:gd name="connsiteX154" fmla="*/ 942975 w 2640806"/>
              <a:gd name="connsiteY154" fmla="*/ 1343159 h 1800359"/>
              <a:gd name="connsiteX155" fmla="*/ 900113 w 2640806"/>
              <a:gd name="connsiteY155" fmla="*/ 1319346 h 1800359"/>
              <a:gd name="connsiteX156" fmla="*/ 912019 w 2640806"/>
              <a:gd name="connsiteY156" fmla="*/ 1364590 h 1800359"/>
              <a:gd name="connsiteX157" fmla="*/ 923925 w 2640806"/>
              <a:gd name="connsiteY157" fmla="*/ 1409834 h 1800359"/>
              <a:gd name="connsiteX158" fmla="*/ 938213 w 2640806"/>
              <a:gd name="connsiteY158" fmla="*/ 1450315 h 1800359"/>
              <a:gd name="connsiteX159" fmla="*/ 962025 w 2640806"/>
              <a:gd name="connsiteY159" fmla="*/ 1497940 h 1800359"/>
              <a:gd name="connsiteX160" fmla="*/ 971550 w 2640806"/>
              <a:gd name="connsiteY160" fmla="*/ 1550327 h 1800359"/>
              <a:gd name="connsiteX161" fmla="*/ 1002507 w 2640806"/>
              <a:gd name="connsiteY161" fmla="*/ 1614621 h 1800359"/>
              <a:gd name="connsiteX162" fmla="*/ 1021557 w 2640806"/>
              <a:gd name="connsiteY162" fmla="*/ 1647959 h 1800359"/>
              <a:gd name="connsiteX163" fmla="*/ 1035844 w 2640806"/>
              <a:gd name="connsiteY163" fmla="*/ 1671771 h 1800359"/>
              <a:gd name="connsiteX164" fmla="*/ 1102519 w 2640806"/>
              <a:gd name="connsiteY164" fmla="*/ 1678915 h 1800359"/>
              <a:gd name="connsiteX165" fmla="*/ 1154907 w 2640806"/>
              <a:gd name="connsiteY165" fmla="*/ 1697965 h 1800359"/>
              <a:gd name="connsiteX166" fmla="*/ 1171575 w 2640806"/>
              <a:gd name="connsiteY166" fmla="*/ 1709871 h 1800359"/>
              <a:gd name="connsiteX167" fmla="*/ 1176338 w 2640806"/>
              <a:gd name="connsiteY167" fmla="*/ 1717015 h 1800359"/>
              <a:gd name="connsiteX168" fmla="*/ 1178719 w 2640806"/>
              <a:gd name="connsiteY168" fmla="*/ 1726540 h 1800359"/>
              <a:gd name="connsiteX169" fmla="*/ 1181100 w 2640806"/>
              <a:gd name="connsiteY169" fmla="*/ 1728921 h 1800359"/>
              <a:gd name="connsiteX170" fmla="*/ 1204913 w 2640806"/>
              <a:gd name="connsiteY170" fmla="*/ 1793215 h 1800359"/>
              <a:gd name="connsiteX171" fmla="*/ 1169194 w 2640806"/>
              <a:gd name="connsiteY171" fmla="*/ 1800359 h 1800359"/>
              <a:gd name="connsiteX172" fmla="*/ 1140619 w 2640806"/>
              <a:gd name="connsiteY172" fmla="*/ 1745590 h 1800359"/>
              <a:gd name="connsiteX173" fmla="*/ 1121569 w 2640806"/>
              <a:gd name="connsiteY173" fmla="*/ 1726540 h 1800359"/>
              <a:gd name="connsiteX174" fmla="*/ 1128713 w 2640806"/>
              <a:gd name="connsiteY174" fmla="*/ 1790834 h 1800359"/>
              <a:gd name="connsiteX175" fmla="*/ 1119188 w 2640806"/>
              <a:gd name="connsiteY175" fmla="*/ 1790834 h 1800359"/>
              <a:gd name="connsiteX176" fmla="*/ 1088232 w 2640806"/>
              <a:gd name="connsiteY176" fmla="*/ 1740827 h 1800359"/>
              <a:gd name="connsiteX177" fmla="*/ 1057275 w 2640806"/>
              <a:gd name="connsiteY177" fmla="*/ 1717015 h 1800359"/>
              <a:gd name="connsiteX178" fmla="*/ 1042988 w 2640806"/>
              <a:gd name="connsiteY178" fmla="*/ 1745590 h 1800359"/>
              <a:gd name="connsiteX179" fmla="*/ 1021557 w 2640806"/>
              <a:gd name="connsiteY179" fmla="*/ 1750352 h 1800359"/>
              <a:gd name="connsiteX180" fmla="*/ 985838 w 2640806"/>
              <a:gd name="connsiteY180" fmla="*/ 1697965 h 1800359"/>
              <a:gd name="connsiteX181" fmla="*/ 919163 w 2640806"/>
              <a:gd name="connsiteY181" fmla="*/ 1671771 h 1800359"/>
              <a:gd name="connsiteX182" fmla="*/ 876300 w 2640806"/>
              <a:gd name="connsiteY182" fmla="*/ 1638434 h 1800359"/>
              <a:gd name="connsiteX183" fmla="*/ 857250 w 2640806"/>
              <a:gd name="connsiteY183" fmla="*/ 1576521 h 1800359"/>
              <a:gd name="connsiteX184" fmla="*/ 862013 w 2640806"/>
              <a:gd name="connsiteY184" fmla="*/ 1528896 h 1800359"/>
              <a:gd name="connsiteX185" fmla="*/ 864394 w 2640806"/>
              <a:gd name="connsiteY185" fmla="*/ 1464602 h 1800359"/>
              <a:gd name="connsiteX186" fmla="*/ 866775 w 2640806"/>
              <a:gd name="connsiteY186" fmla="*/ 1400309 h 1800359"/>
              <a:gd name="connsiteX187" fmla="*/ 862013 w 2640806"/>
              <a:gd name="connsiteY187" fmla="*/ 1333634 h 1800359"/>
              <a:gd name="connsiteX188" fmla="*/ 804863 w 2640806"/>
              <a:gd name="connsiteY188" fmla="*/ 1305059 h 1800359"/>
              <a:gd name="connsiteX189" fmla="*/ 754857 w 2640806"/>
              <a:gd name="connsiteY189" fmla="*/ 1281246 h 1800359"/>
              <a:gd name="connsiteX190" fmla="*/ 692944 w 2640806"/>
              <a:gd name="connsiteY190" fmla="*/ 1250290 h 1800359"/>
              <a:gd name="connsiteX191" fmla="*/ 609600 w 2640806"/>
              <a:gd name="connsiteY191" fmla="*/ 1209809 h 1800359"/>
              <a:gd name="connsiteX192" fmla="*/ 566738 w 2640806"/>
              <a:gd name="connsiteY192" fmla="*/ 1183615 h 1800359"/>
              <a:gd name="connsiteX193" fmla="*/ 528638 w 2640806"/>
              <a:gd name="connsiteY193" fmla="*/ 1138371 h 1800359"/>
              <a:gd name="connsiteX194" fmla="*/ 523875 w 2640806"/>
              <a:gd name="connsiteY194" fmla="*/ 1109796 h 1800359"/>
              <a:gd name="connsiteX195" fmla="*/ 550069 w 2640806"/>
              <a:gd name="connsiteY195" fmla="*/ 1090746 h 1800359"/>
              <a:gd name="connsiteX196" fmla="*/ 561975 w 2640806"/>
              <a:gd name="connsiteY196" fmla="*/ 1064552 h 1800359"/>
              <a:gd name="connsiteX197" fmla="*/ 547688 w 2640806"/>
              <a:gd name="connsiteY197" fmla="*/ 1040740 h 1800359"/>
              <a:gd name="connsiteX198" fmla="*/ 490538 w 2640806"/>
              <a:gd name="connsiteY198" fmla="*/ 1076459 h 1800359"/>
              <a:gd name="connsiteX199" fmla="*/ 447675 w 2640806"/>
              <a:gd name="connsiteY199" fmla="*/ 1057409 h 1800359"/>
              <a:gd name="connsiteX200" fmla="*/ 454819 w 2640806"/>
              <a:gd name="connsiteY200" fmla="*/ 1026452 h 1800359"/>
              <a:gd name="connsiteX201" fmla="*/ 461963 w 2640806"/>
              <a:gd name="connsiteY201" fmla="*/ 988352 h 1800359"/>
              <a:gd name="connsiteX202" fmla="*/ 459582 w 2640806"/>
              <a:gd name="connsiteY202" fmla="*/ 976446 h 1800359"/>
              <a:gd name="connsiteX203" fmla="*/ 419100 w 2640806"/>
              <a:gd name="connsiteY203" fmla="*/ 959777 h 1800359"/>
              <a:gd name="connsiteX204" fmla="*/ 392907 w 2640806"/>
              <a:gd name="connsiteY204" fmla="*/ 905009 h 1800359"/>
              <a:gd name="connsiteX205" fmla="*/ 395288 w 2640806"/>
              <a:gd name="connsiteY205" fmla="*/ 857384 h 1800359"/>
              <a:gd name="connsiteX206" fmla="*/ 433388 w 2640806"/>
              <a:gd name="connsiteY206" fmla="*/ 835952 h 1800359"/>
              <a:gd name="connsiteX207" fmla="*/ 431007 w 2640806"/>
              <a:gd name="connsiteY207" fmla="*/ 800234 h 1800359"/>
              <a:gd name="connsiteX208" fmla="*/ 400050 w 2640806"/>
              <a:gd name="connsiteY208" fmla="*/ 819284 h 1800359"/>
              <a:gd name="connsiteX209" fmla="*/ 397669 w 2640806"/>
              <a:gd name="connsiteY209" fmla="*/ 781184 h 1800359"/>
              <a:gd name="connsiteX210" fmla="*/ 419100 w 2640806"/>
              <a:gd name="connsiteY210" fmla="*/ 743084 h 1800359"/>
              <a:gd name="connsiteX211" fmla="*/ 421482 w 2640806"/>
              <a:gd name="connsiteY211" fmla="*/ 695459 h 1800359"/>
              <a:gd name="connsiteX212" fmla="*/ 428625 w 2640806"/>
              <a:gd name="connsiteY212" fmla="*/ 669265 h 1800359"/>
              <a:gd name="connsiteX213" fmla="*/ 383382 w 2640806"/>
              <a:gd name="connsiteY213" fmla="*/ 669265 h 1800359"/>
              <a:gd name="connsiteX214" fmla="*/ 385763 w 2640806"/>
              <a:gd name="connsiteY214" fmla="*/ 619259 h 1800359"/>
              <a:gd name="connsiteX215" fmla="*/ 423863 w 2640806"/>
              <a:gd name="connsiteY215" fmla="*/ 602590 h 1800359"/>
              <a:gd name="connsiteX216" fmla="*/ 445294 w 2640806"/>
              <a:gd name="connsiteY216" fmla="*/ 562109 h 1800359"/>
              <a:gd name="connsiteX217" fmla="*/ 469107 w 2640806"/>
              <a:gd name="connsiteY217" fmla="*/ 526390 h 1800359"/>
              <a:gd name="connsiteX218" fmla="*/ 438150 w 2640806"/>
              <a:gd name="connsiteY218" fmla="*/ 519246 h 1800359"/>
              <a:gd name="connsiteX219" fmla="*/ 409575 w 2640806"/>
              <a:gd name="connsiteY219" fmla="*/ 521627 h 1800359"/>
              <a:gd name="connsiteX220" fmla="*/ 400050 w 2640806"/>
              <a:gd name="connsiteY220" fmla="*/ 552584 h 1800359"/>
              <a:gd name="connsiteX221" fmla="*/ 381000 w 2640806"/>
              <a:gd name="connsiteY221" fmla="*/ 588302 h 1800359"/>
              <a:gd name="connsiteX222" fmla="*/ 333375 w 2640806"/>
              <a:gd name="connsiteY222" fmla="*/ 614496 h 1800359"/>
              <a:gd name="connsiteX223" fmla="*/ 285750 w 2640806"/>
              <a:gd name="connsiteY223" fmla="*/ 635927 h 1800359"/>
              <a:gd name="connsiteX224" fmla="*/ 230982 w 2640806"/>
              <a:gd name="connsiteY224" fmla="*/ 643071 h 1800359"/>
              <a:gd name="connsiteX225" fmla="*/ 159544 w 2640806"/>
              <a:gd name="connsiteY225" fmla="*/ 631165 h 1800359"/>
              <a:gd name="connsiteX226" fmla="*/ 230982 w 2640806"/>
              <a:gd name="connsiteY226" fmla="*/ 612115 h 1800359"/>
              <a:gd name="connsiteX227" fmla="*/ 233363 w 2640806"/>
              <a:gd name="connsiteY227" fmla="*/ 581159 h 1800359"/>
              <a:gd name="connsiteX228" fmla="*/ 204788 w 2640806"/>
              <a:gd name="connsiteY228" fmla="*/ 557346 h 1800359"/>
              <a:gd name="connsiteX229" fmla="*/ 223838 w 2640806"/>
              <a:gd name="connsiteY229" fmla="*/ 531152 h 1800359"/>
              <a:gd name="connsiteX230" fmla="*/ 221457 w 2640806"/>
              <a:gd name="connsiteY230" fmla="*/ 495434 h 1800359"/>
              <a:gd name="connsiteX231" fmla="*/ 221457 w 2640806"/>
              <a:gd name="connsiteY231" fmla="*/ 495434 h 1800359"/>
              <a:gd name="connsiteX232" fmla="*/ 166688 w 2640806"/>
              <a:gd name="connsiteY232" fmla="*/ 500196 h 1800359"/>
              <a:gd name="connsiteX233" fmla="*/ 157163 w 2640806"/>
              <a:gd name="connsiteY233" fmla="*/ 533534 h 1800359"/>
              <a:gd name="connsiteX234" fmla="*/ 159544 w 2640806"/>
              <a:gd name="connsiteY234" fmla="*/ 478765 h 1800359"/>
              <a:gd name="connsiteX235" fmla="*/ 192882 w 2640806"/>
              <a:gd name="connsiteY235" fmla="*/ 433521 h 1800359"/>
              <a:gd name="connsiteX236" fmla="*/ 214313 w 2640806"/>
              <a:gd name="connsiteY236" fmla="*/ 414471 h 1800359"/>
              <a:gd name="connsiteX237" fmla="*/ 245269 w 2640806"/>
              <a:gd name="connsiteY237" fmla="*/ 393040 h 1800359"/>
              <a:gd name="connsiteX238" fmla="*/ 197644 w 2640806"/>
              <a:gd name="connsiteY238" fmla="*/ 378752 h 1800359"/>
              <a:gd name="connsiteX239" fmla="*/ 133350 w 2640806"/>
              <a:gd name="connsiteY239" fmla="*/ 378752 h 1800359"/>
              <a:gd name="connsiteX240" fmla="*/ 109538 w 2640806"/>
              <a:gd name="connsiteY240" fmla="*/ 378752 h 1800359"/>
              <a:gd name="connsiteX241" fmla="*/ 107157 w 2640806"/>
              <a:gd name="connsiteY241" fmla="*/ 433521 h 1800359"/>
              <a:gd name="connsiteX242" fmla="*/ 61913 w 2640806"/>
              <a:gd name="connsiteY242" fmla="*/ 378752 h 1800359"/>
              <a:gd name="connsiteX243" fmla="*/ 0 w 2640806"/>
              <a:gd name="connsiteY243" fmla="*/ 359702 h 1800359"/>
              <a:gd name="connsiteX244" fmla="*/ 0 w 2640806"/>
              <a:gd name="connsiteY244" fmla="*/ 338271 h 1800359"/>
              <a:gd name="connsiteX245" fmla="*/ 35719 w 2640806"/>
              <a:gd name="connsiteY245" fmla="*/ 314459 h 1800359"/>
              <a:gd name="connsiteX246" fmla="*/ 66675 w 2640806"/>
              <a:gd name="connsiteY246" fmla="*/ 273977 h 1800359"/>
              <a:gd name="connsiteX247" fmla="*/ 54769 w 2640806"/>
              <a:gd name="connsiteY247" fmla="*/ 238259 h 1800359"/>
              <a:gd name="connsiteX248" fmla="*/ 35719 w 2640806"/>
              <a:gd name="connsiteY248" fmla="*/ 214446 h 1800359"/>
              <a:gd name="connsiteX249" fmla="*/ 61913 w 2640806"/>
              <a:gd name="connsiteY249" fmla="*/ 200159 h 1800359"/>
              <a:gd name="connsiteX250" fmla="*/ 71438 w 2640806"/>
              <a:gd name="connsiteY250" fmla="*/ 159677 h 1800359"/>
              <a:gd name="connsiteX251" fmla="*/ 57150 w 2640806"/>
              <a:gd name="connsiteY251" fmla="*/ 123959 h 1800359"/>
              <a:gd name="connsiteX252" fmla="*/ 21432 w 2640806"/>
              <a:gd name="connsiteY252" fmla="*/ 81096 h 1800359"/>
              <a:gd name="connsiteX253" fmla="*/ 66675 w 2640806"/>
              <a:gd name="connsiteY253" fmla="*/ 57284 h 1800359"/>
              <a:gd name="connsiteX254" fmla="*/ 95250 w 2640806"/>
              <a:gd name="connsiteY254" fmla="*/ 47759 h 1800359"/>
              <a:gd name="connsiteX255" fmla="*/ 190500 w 2640806"/>
              <a:gd name="connsiteY255" fmla="*/ 134 h 1800359"/>
              <a:gd name="connsiteX256" fmla="*/ 269081 w 2640806"/>
              <a:gd name="connsiteY256" fmla="*/ 62046 h 1800359"/>
              <a:gd name="connsiteX257" fmla="*/ 404813 w 2640806"/>
              <a:gd name="connsiteY257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88369 w 2640806"/>
              <a:gd name="connsiteY58" fmla="*/ 945491 h 1800359"/>
              <a:gd name="connsiteX59" fmla="*/ 2231232 w 2640806"/>
              <a:gd name="connsiteY59" fmla="*/ 938347 h 1800359"/>
              <a:gd name="connsiteX60" fmla="*/ 2300288 w 2640806"/>
              <a:gd name="connsiteY60" fmla="*/ 971685 h 1800359"/>
              <a:gd name="connsiteX61" fmla="*/ 2400300 w 2640806"/>
              <a:gd name="connsiteY61" fmla="*/ 1009785 h 1800359"/>
              <a:gd name="connsiteX62" fmla="*/ 2471738 w 2640806"/>
              <a:gd name="connsiteY62" fmla="*/ 1064553 h 1800359"/>
              <a:gd name="connsiteX63" fmla="*/ 2640806 w 2640806"/>
              <a:gd name="connsiteY63" fmla="*/ 1152658 h 1800359"/>
              <a:gd name="connsiteX64" fmla="*/ 1516857 w 2640806"/>
              <a:gd name="connsiteY64" fmla="*/ 926440 h 1800359"/>
              <a:gd name="connsiteX65" fmla="*/ 1471613 w 2640806"/>
              <a:gd name="connsiteY65" fmla="*/ 897865 h 1800359"/>
              <a:gd name="connsiteX66" fmla="*/ 1438275 w 2640806"/>
              <a:gd name="connsiteY66" fmla="*/ 847859 h 1800359"/>
              <a:gd name="connsiteX67" fmla="*/ 1433513 w 2640806"/>
              <a:gd name="connsiteY67" fmla="*/ 819284 h 1800359"/>
              <a:gd name="connsiteX68" fmla="*/ 1409700 w 2640806"/>
              <a:gd name="connsiteY68" fmla="*/ 804996 h 1800359"/>
              <a:gd name="connsiteX69" fmla="*/ 1369219 w 2640806"/>
              <a:gd name="connsiteY69" fmla="*/ 807377 h 1800359"/>
              <a:gd name="connsiteX70" fmla="*/ 1309688 w 2640806"/>
              <a:gd name="connsiteY70" fmla="*/ 807377 h 1800359"/>
              <a:gd name="connsiteX71" fmla="*/ 1281113 w 2640806"/>
              <a:gd name="connsiteY71" fmla="*/ 812140 h 1800359"/>
              <a:gd name="connsiteX72" fmla="*/ 1257300 w 2640806"/>
              <a:gd name="connsiteY72" fmla="*/ 835952 h 1800359"/>
              <a:gd name="connsiteX73" fmla="*/ 1221582 w 2640806"/>
              <a:gd name="connsiteY73" fmla="*/ 838334 h 1800359"/>
              <a:gd name="connsiteX74" fmla="*/ 1188244 w 2640806"/>
              <a:gd name="connsiteY74" fmla="*/ 835952 h 1800359"/>
              <a:gd name="connsiteX75" fmla="*/ 1143000 w 2640806"/>
              <a:gd name="connsiteY75" fmla="*/ 821665 h 1800359"/>
              <a:gd name="connsiteX76" fmla="*/ 1109663 w 2640806"/>
              <a:gd name="connsiteY76" fmla="*/ 838334 h 1800359"/>
              <a:gd name="connsiteX77" fmla="*/ 1083469 w 2640806"/>
              <a:gd name="connsiteY77" fmla="*/ 866909 h 1800359"/>
              <a:gd name="connsiteX78" fmla="*/ 1054894 w 2640806"/>
              <a:gd name="connsiteY78" fmla="*/ 885959 h 1800359"/>
              <a:gd name="connsiteX79" fmla="*/ 1064419 w 2640806"/>
              <a:gd name="connsiteY79" fmla="*/ 926440 h 1800359"/>
              <a:gd name="connsiteX80" fmla="*/ 1059657 w 2640806"/>
              <a:gd name="connsiteY80" fmla="*/ 985971 h 1800359"/>
              <a:gd name="connsiteX81" fmla="*/ 1038225 w 2640806"/>
              <a:gd name="connsiteY81" fmla="*/ 933584 h 1800359"/>
              <a:gd name="connsiteX82" fmla="*/ 1028700 w 2640806"/>
              <a:gd name="connsiteY82" fmla="*/ 902627 h 1800359"/>
              <a:gd name="connsiteX83" fmla="*/ 1009650 w 2640806"/>
              <a:gd name="connsiteY83" fmla="*/ 897865 h 1800359"/>
              <a:gd name="connsiteX84" fmla="*/ 997744 w 2640806"/>
              <a:gd name="connsiteY84" fmla="*/ 921677 h 1800359"/>
              <a:gd name="connsiteX85" fmla="*/ 969169 w 2640806"/>
              <a:gd name="connsiteY85" fmla="*/ 924059 h 1800359"/>
              <a:gd name="connsiteX86" fmla="*/ 935832 w 2640806"/>
              <a:gd name="connsiteY86" fmla="*/ 916915 h 1800359"/>
              <a:gd name="connsiteX87" fmla="*/ 912019 w 2640806"/>
              <a:gd name="connsiteY87" fmla="*/ 935965 h 1800359"/>
              <a:gd name="connsiteX88" fmla="*/ 873919 w 2640806"/>
              <a:gd name="connsiteY88" fmla="*/ 945490 h 1800359"/>
              <a:gd name="connsiteX89" fmla="*/ 842963 w 2640806"/>
              <a:gd name="connsiteY89" fmla="*/ 935965 h 1800359"/>
              <a:gd name="connsiteX90" fmla="*/ 802482 w 2640806"/>
              <a:gd name="connsiteY90" fmla="*/ 912152 h 1800359"/>
              <a:gd name="connsiteX91" fmla="*/ 785813 w 2640806"/>
              <a:gd name="connsiteY91" fmla="*/ 881196 h 1800359"/>
              <a:gd name="connsiteX92" fmla="*/ 776288 w 2640806"/>
              <a:gd name="connsiteY92" fmla="*/ 866909 h 1800359"/>
              <a:gd name="connsiteX93" fmla="*/ 800100 w 2640806"/>
              <a:gd name="connsiteY93" fmla="*/ 850240 h 1800359"/>
              <a:gd name="connsiteX94" fmla="*/ 800100 w 2640806"/>
              <a:gd name="connsiteY94" fmla="*/ 793090 h 1800359"/>
              <a:gd name="connsiteX95" fmla="*/ 776288 w 2640806"/>
              <a:gd name="connsiteY95" fmla="*/ 783565 h 1800359"/>
              <a:gd name="connsiteX96" fmla="*/ 719138 w 2640806"/>
              <a:gd name="connsiteY96" fmla="*/ 788327 h 1800359"/>
              <a:gd name="connsiteX97" fmla="*/ 688182 w 2640806"/>
              <a:gd name="connsiteY97" fmla="*/ 781184 h 1800359"/>
              <a:gd name="connsiteX98" fmla="*/ 673894 w 2640806"/>
              <a:gd name="connsiteY98" fmla="*/ 754990 h 1800359"/>
              <a:gd name="connsiteX99" fmla="*/ 652463 w 2640806"/>
              <a:gd name="connsiteY99" fmla="*/ 731177 h 1800359"/>
              <a:gd name="connsiteX100" fmla="*/ 619125 w 2640806"/>
              <a:gd name="connsiteY100" fmla="*/ 709746 h 1800359"/>
              <a:gd name="connsiteX101" fmla="*/ 590550 w 2640806"/>
              <a:gd name="connsiteY101" fmla="*/ 716890 h 1800359"/>
              <a:gd name="connsiteX102" fmla="*/ 566738 w 2640806"/>
              <a:gd name="connsiteY102" fmla="*/ 719271 h 1800359"/>
              <a:gd name="connsiteX103" fmla="*/ 569119 w 2640806"/>
              <a:gd name="connsiteY103" fmla="*/ 750227 h 1800359"/>
              <a:gd name="connsiteX104" fmla="*/ 604838 w 2640806"/>
              <a:gd name="connsiteY104" fmla="*/ 764515 h 1800359"/>
              <a:gd name="connsiteX105" fmla="*/ 571500 w 2640806"/>
              <a:gd name="connsiteY105" fmla="*/ 778802 h 1800359"/>
              <a:gd name="connsiteX106" fmla="*/ 545307 w 2640806"/>
              <a:gd name="connsiteY106" fmla="*/ 795471 h 1800359"/>
              <a:gd name="connsiteX107" fmla="*/ 569119 w 2640806"/>
              <a:gd name="connsiteY107" fmla="*/ 814521 h 1800359"/>
              <a:gd name="connsiteX108" fmla="*/ 550069 w 2640806"/>
              <a:gd name="connsiteY108" fmla="*/ 833571 h 1800359"/>
              <a:gd name="connsiteX109" fmla="*/ 523875 w 2640806"/>
              <a:gd name="connsiteY109" fmla="*/ 840715 h 1800359"/>
              <a:gd name="connsiteX110" fmla="*/ 511969 w 2640806"/>
              <a:gd name="connsiteY110" fmla="*/ 862146 h 1800359"/>
              <a:gd name="connsiteX111" fmla="*/ 535782 w 2640806"/>
              <a:gd name="connsiteY111" fmla="*/ 883577 h 1800359"/>
              <a:gd name="connsiteX112" fmla="*/ 542925 w 2640806"/>
              <a:gd name="connsiteY112" fmla="*/ 914534 h 1800359"/>
              <a:gd name="connsiteX113" fmla="*/ 557213 w 2640806"/>
              <a:gd name="connsiteY113" fmla="*/ 947871 h 1800359"/>
              <a:gd name="connsiteX114" fmla="*/ 533400 w 2640806"/>
              <a:gd name="connsiteY114" fmla="*/ 955015 h 1800359"/>
              <a:gd name="connsiteX115" fmla="*/ 528638 w 2640806"/>
              <a:gd name="connsiteY115" fmla="*/ 988352 h 1800359"/>
              <a:gd name="connsiteX116" fmla="*/ 550069 w 2640806"/>
              <a:gd name="connsiteY116" fmla="*/ 1002640 h 1800359"/>
              <a:gd name="connsiteX117" fmla="*/ 573882 w 2640806"/>
              <a:gd name="connsiteY117" fmla="*/ 990734 h 1800359"/>
              <a:gd name="connsiteX118" fmla="*/ 588169 w 2640806"/>
              <a:gd name="connsiteY118" fmla="*/ 1012165 h 1800359"/>
              <a:gd name="connsiteX119" fmla="*/ 588169 w 2640806"/>
              <a:gd name="connsiteY119" fmla="*/ 1012165 h 1800359"/>
              <a:gd name="connsiteX120" fmla="*/ 614363 w 2640806"/>
              <a:gd name="connsiteY120" fmla="*/ 1038359 h 1800359"/>
              <a:gd name="connsiteX121" fmla="*/ 602457 w 2640806"/>
              <a:gd name="connsiteY121" fmla="*/ 1064552 h 1800359"/>
              <a:gd name="connsiteX122" fmla="*/ 588169 w 2640806"/>
              <a:gd name="connsiteY122" fmla="*/ 1081221 h 1800359"/>
              <a:gd name="connsiteX123" fmla="*/ 600075 w 2640806"/>
              <a:gd name="connsiteY123" fmla="*/ 1119321 h 1800359"/>
              <a:gd name="connsiteX124" fmla="*/ 609600 w 2640806"/>
              <a:gd name="connsiteY124" fmla="*/ 1138371 h 1800359"/>
              <a:gd name="connsiteX125" fmla="*/ 609600 w 2640806"/>
              <a:gd name="connsiteY125" fmla="*/ 1138371 h 1800359"/>
              <a:gd name="connsiteX126" fmla="*/ 640557 w 2640806"/>
              <a:gd name="connsiteY126" fmla="*/ 1155040 h 1800359"/>
              <a:gd name="connsiteX127" fmla="*/ 642938 w 2640806"/>
              <a:gd name="connsiteY127" fmla="*/ 1188377 h 1800359"/>
              <a:gd name="connsiteX128" fmla="*/ 681038 w 2640806"/>
              <a:gd name="connsiteY128" fmla="*/ 1205046 h 1800359"/>
              <a:gd name="connsiteX129" fmla="*/ 781050 w 2640806"/>
              <a:gd name="connsiteY129" fmla="*/ 1228859 h 1800359"/>
              <a:gd name="connsiteX130" fmla="*/ 797719 w 2640806"/>
              <a:gd name="connsiteY130" fmla="*/ 1245527 h 1800359"/>
              <a:gd name="connsiteX131" fmla="*/ 828675 w 2640806"/>
              <a:gd name="connsiteY131" fmla="*/ 1262196 h 1800359"/>
              <a:gd name="connsiteX132" fmla="*/ 852488 w 2640806"/>
              <a:gd name="connsiteY132" fmla="*/ 1238384 h 1800359"/>
              <a:gd name="connsiteX133" fmla="*/ 864394 w 2640806"/>
              <a:gd name="connsiteY133" fmla="*/ 1262196 h 1800359"/>
              <a:gd name="connsiteX134" fmla="*/ 926307 w 2640806"/>
              <a:gd name="connsiteY134" fmla="*/ 1269340 h 1800359"/>
              <a:gd name="connsiteX135" fmla="*/ 940594 w 2640806"/>
              <a:gd name="connsiteY135" fmla="*/ 1286009 h 1800359"/>
              <a:gd name="connsiteX136" fmla="*/ 966788 w 2640806"/>
              <a:gd name="connsiteY136" fmla="*/ 1326490 h 1800359"/>
              <a:gd name="connsiteX137" fmla="*/ 1004888 w 2640806"/>
              <a:gd name="connsiteY137" fmla="*/ 1350302 h 1800359"/>
              <a:gd name="connsiteX138" fmla="*/ 1064419 w 2640806"/>
              <a:gd name="connsiteY138" fmla="*/ 1376496 h 1800359"/>
              <a:gd name="connsiteX139" fmla="*/ 1104900 w 2640806"/>
              <a:gd name="connsiteY139" fmla="*/ 1395546 h 1800359"/>
              <a:gd name="connsiteX140" fmla="*/ 1152525 w 2640806"/>
              <a:gd name="connsiteY140" fmla="*/ 1395546 h 1800359"/>
              <a:gd name="connsiteX141" fmla="*/ 1216819 w 2640806"/>
              <a:gd name="connsiteY141" fmla="*/ 1409834 h 1800359"/>
              <a:gd name="connsiteX142" fmla="*/ 1283494 w 2640806"/>
              <a:gd name="connsiteY142" fmla="*/ 1424121 h 1800359"/>
              <a:gd name="connsiteX143" fmla="*/ 1323975 w 2640806"/>
              <a:gd name="connsiteY143" fmla="*/ 1466984 h 1800359"/>
              <a:gd name="connsiteX144" fmla="*/ 1369219 w 2640806"/>
              <a:gd name="connsiteY144" fmla="*/ 1514609 h 1800359"/>
              <a:gd name="connsiteX145" fmla="*/ 1371600 w 2640806"/>
              <a:gd name="connsiteY145" fmla="*/ 1574140 h 1800359"/>
              <a:gd name="connsiteX146" fmla="*/ 1343025 w 2640806"/>
              <a:gd name="connsiteY146" fmla="*/ 1528896 h 1800359"/>
              <a:gd name="connsiteX147" fmla="*/ 1297782 w 2640806"/>
              <a:gd name="connsiteY147" fmla="*/ 1483652 h 1800359"/>
              <a:gd name="connsiteX148" fmla="*/ 1262063 w 2640806"/>
              <a:gd name="connsiteY148" fmla="*/ 1450315 h 1800359"/>
              <a:gd name="connsiteX149" fmla="*/ 1228725 w 2640806"/>
              <a:gd name="connsiteY149" fmla="*/ 1431265 h 1800359"/>
              <a:gd name="connsiteX150" fmla="*/ 1159669 w 2640806"/>
              <a:gd name="connsiteY150" fmla="*/ 1426502 h 1800359"/>
              <a:gd name="connsiteX151" fmla="*/ 1102519 w 2640806"/>
              <a:gd name="connsiteY151" fmla="*/ 1424121 h 1800359"/>
              <a:gd name="connsiteX152" fmla="*/ 1062038 w 2640806"/>
              <a:gd name="connsiteY152" fmla="*/ 1407452 h 1800359"/>
              <a:gd name="connsiteX153" fmla="*/ 1014413 w 2640806"/>
              <a:gd name="connsiteY153" fmla="*/ 1388402 h 1800359"/>
              <a:gd name="connsiteX154" fmla="*/ 983457 w 2640806"/>
              <a:gd name="connsiteY154" fmla="*/ 1366971 h 1800359"/>
              <a:gd name="connsiteX155" fmla="*/ 942975 w 2640806"/>
              <a:gd name="connsiteY155" fmla="*/ 1343159 h 1800359"/>
              <a:gd name="connsiteX156" fmla="*/ 900113 w 2640806"/>
              <a:gd name="connsiteY156" fmla="*/ 1319346 h 1800359"/>
              <a:gd name="connsiteX157" fmla="*/ 912019 w 2640806"/>
              <a:gd name="connsiteY157" fmla="*/ 1364590 h 1800359"/>
              <a:gd name="connsiteX158" fmla="*/ 923925 w 2640806"/>
              <a:gd name="connsiteY158" fmla="*/ 1409834 h 1800359"/>
              <a:gd name="connsiteX159" fmla="*/ 938213 w 2640806"/>
              <a:gd name="connsiteY159" fmla="*/ 1450315 h 1800359"/>
              <a:gd name="connsiteX160" fmla="*/ 962025 w 2640806"/>
              <a:gd name="connsiteY160" fmla="*/ 1497940 h 1800359"/>
              <a:gd name="connsiteX161" fmla="*/ 971550 w 2640806"/>
              <a:gd name="connsiteY161" fmla="*/ 1550327 h 1800359"/>
              <a:gd name="connsiteX162" fmla="*/ 1002507 w 2640806"/>
              <a:gd name="connsiteY162" fmla="*/ 1614621 h 1800359"/>
              <a:gd name="connsiteX163" fmla="*/ 1021557 w 2640806"/>
              <a:gd name="connsiteY163" fmla="*/ 1647959 h 1800359"/>
              <a:gd name="connsiteX164" fmla="*/ 1035844 w 2640806"/>
              <a:gd name="connsiteY164" fmla="*/ 1671771 h 1800359"/>
              <a:gd name="connsiteX165" fmla="*/ 1102519 w 2640806"/>
              <a:gd name="connsiteY165" fmla="*/ 1678915 h 1800359"/>
              <a:gd name="connsiteX166" fmla="*/ 1154907 w 2640806"/>
              <a:gd name="connsiteY166" fmla="*/ 1697965 h 1800359"/>
              <a:gd name="connsiteX167" fmla="*/ 1171575 w 2640806"/>
              <a:gd name="connsiteY167" fmla="*/ 1709871 h 1800359"/>
              <a:gd name="connsiteX168" fmla="*/ 1176338 w 2640806"/>
              <a:gd name="connsiteY168" fmla="*/ 1717015 h 1800359"/>
              <a:gd name="connsiteX169" fmla="*/ 1178719 w 2640806"/>
              <a:gd name="connsiteY169" fmla="*/ 1726540 h 1800359"/>
              <a:gd name="connsiteX170" fmla="*/ 1181100 w 2640806"/>
              <a:gd name="connsiteY170" fmla="*/ 1728921 h 1800359"/>
              <a:gd name="connsiteX171" fmla="*/ 1204913 w 2640806"/>
              <a:gd name="connsiteY171" fmla="*/ 1793215 h 1800359"/>
              <a:gd name="connsiteX172" fmla="*/ 1169194 w 2640806"/>
              <a:gd name="connsiteY172" fmla="*/ 1800359 h 1800359"/>
              <a:gd name="connsiteX173" fmla="*/ 1140619 w 2640806"/>
              <a:gd name="connsiteY173" fmla="*/ 1745590 h 1800359"/>
              <a:gd name="connsiteX174" fmla="*/ 1121569 w 2640806"/>
              <a:gd name="connsiteY174" fmla="*/ 1726540 h 1800359"/>
              <a:gd name="connsiteX175" fmla="*/ 1128713 w 2640806"/>
              <a:gd name="connsiteY175" fmla="*/ 1790834 h 1800359"/>
              <a:gd name="connsiteX176" fmla="*/ 1119188 w 2640806"/>
              <a:gd name="connsiteY176" fmla="*/ 1790834 h 1800359"/>
              <a:gd name="connsiteX177" fmla="*/ 1088232 w 2640806"/>
              <a:gd name="connsiteY177" fmla="*/ 1740827 h 1800359"/>
              <a:gd name="connsiteX178" fmla="*/ 1057275 w 2640806"/>
              <a:gd name="connsiteY178" fmla="*/ 1717015 h 1800359"/>
              <a:gd name="connsiteX179" fmla="*/ 1042988 w 2640806"/>
              <a:gd name="connsiteY179" fmla="*/ 1745590 h 1800359"/>
              <a:gd name="connsiteX180" fmla="*/ 1021557 w 2640806"/>
              <a:gd name="connsiteY180" fmla="*/ 1750352 h 1800359"/>
              <a:gd name="connsiteX181" fmla="*/ 985838 w 2640806"/>
              <a:gd name="connsiteY181" fmla="*/ 1697965 h 1800359"/>
              <a:gd name="connsiteX182" fmla="*/ 919163 w 2640806"/>
              <a:gd name="connsiteY182" fmla="*/ 1671771 h 1800359"/>
              <a:gd name="connsiteX183" fmla="*/ 876300 w 2640806"/>
              <a:gd name="connsiteY183" fmla="*/ 1638434 h 1800359"/>
              <a:gd name="connsiteX184" fmla="*/ 857250 w 2640806"/>
              <a:gd name="connsiteY184" fmla="*/ 1576521 h 1800359"/>
              <a:gd name="connsiteX185" fmla="*/ 862013 w 2640806"/>
              <a:gd name="connsiteY185" fmla="*/ 1528896 h 1800359"/>
              <a:gd name="connsiteX186" fmla="*/ 864394 w 2640806"/>
              <a:gd name="connsiteY186" fmla="*/ 1464602 h 1800359"/>
              <a:gd name="connsiteX187" fmla="*/ 866775 w 2640806"/>
              <a:gd name="connsiteY187" fmla="*/ 1400309 h 1800359"/>
              <a:gd name="connsiteX188" fmla="*/ 862013 w 2640806"/>
              <a:gd name="connsiteY188" fmla="*/ 1333634 h 1800359"/>
              <a:gd name="connsiteX189" fmla="*/ 804863 w 2640806"/>
              <a:gd name="connsiteY189" fmla="*/ 1305059 h 1800359"/>
              <a:gd name="connsiteX190" fmla="*/ 754857 w 2640806"/>
              <a:gd name="connsiteY190" fmla="*/ 1281246 h 1800359"/>
              <a:gd name="connsiteX191" fmla="*/ 692944 w 2640806"/>
              <a:gd name="connsiteY191" fmla="*/ 1250290 h 1800359"/>
              <a:gd name="connsiteX192" fmla="*/ 609600 w 2640806"/>
              <a:gd name="connsiteY192" fmla="*/ 1209809 h 1800359"/>
              <a:gd name="connsiteX193" fmla="*/ 566738 w 2640806"/>
              <a:gd name="connsiteY193" fmla="*/ 1183615 h 1800359"/>
              <a:gd name="connsiteX194" fmla="*/ 528638 w 2640806"/>
              <a:gd name="connsiteY194" fmla="*/ 1138371 h 1800359"/>
              <a:gd name="connsiteX195" fmla="*/ 523875 w 2640806"/>
              <a:gd name="connsiteY195" fmla="*/ 1109796 h 1800359"/>
              <a:gd name="connsiteX196" fmla="*/ 550069 w 2640806"/>
              <a:gd name="connsiteY196" fmla="*/ 1090746 h 1800359"/>
              <a:gd name="connsiteX197" fmla="*/ 561975 w 2640806"/>
              <a:gd name="connsiteY197" fmla="*/ 1064552 h 1800359"/>
              <a:gd name="connsiteX198" fmla="*/ 547688 w 2640806"/>
              <a:gd name="connsiteY198" fmla="*/ 1040740 h 1800359"/>
              <a:gd name="connsiteX199" fmla="*/ 490538 w 2640806"/>
              <a:gd name="connsiteY199" fmla="*/ 1076459 h 1800359"/>
              <a:gd name="connsiteX200" fmla="*/ 447675 w 2640806"/>
              <a:gd name="connsiteY200" fmla="*/ 1057409 h 1800359"/>
              <a:gd name="connsiteX201" fmla="*/ 454819 w 2640806"/>
              <a:gd name="connsiteY201" fmla="*/ 1026452 h 1800359"/>
              <a:gd name="connsiteX202" fmla="*/ 461963 w 2640806"/>
              <a:gd name="connsiteY202" fmla="*/ 988352 h 1800359"/>
              <a:gd name="connsiteX203" fmla="*/ 459582 w 2640806"/>
              <a:gd name="connsiteY203" fmla="*/ 976446 h 1800359"/>
              <a:gd name="connsiteX204" fmla="*/ 419100 w 2640806"/>
              <a:gd name="connsiteY204" fmla="*/ 959777 h 1800359"/>
              <a:gd name="connsiteX205" fmla="*/ 392907 w 2640806"/>
              <a:gd name="connsiteY205" fmla="*/ 905009 h 1800359"/>
              <a:gd name="connsiteX206" fmla="*/ 395288 w 2640806"/>
              <a:gd name="connsiteY206" fmla="*/ 857384 h 1800359"/>
              <a:gd name="connsiteX207" fmla="*/ 433388 w 2640806"/>
              <a:gd name="connsiteY207" fmla="*/ 835952 h 1800359"/>
              <a:gd name="connsiteX208" fmla="*/ 431007 w 2640806"/>
              <a:gd name="connsiteY208" fmla="*/ 800234 h 1800359"/>
              <a:gd name="connsiteX209" fmla="*/ 400050 w 2640806"/>
              <a:gd name="connsiteY209" fmla="*/ 819284 h 1800359"/>
              <a:gd name="connsiteX210" fmla="*/ 397669 w 2640806"/>
              <a:gd name="connsiteY210" fmla="*/ 781184 h 1800359"/>
              <a:gd name="connsiteX211" fmla="*/ 419100 w 2640806"/>
              <a:gd name="connsiteY211" fmla="*/ 743084 h 1800359"/>
              <a:gd name="connsiteX212" fmla="*/ 421482 w 2640806"/>
              <a:gd name="connsiteY212" fmla="*/ 695459 h 1800359"/>
              <a:gd name="connsiteX213" fmla="*/ 428625 w 2640806"/>
              <a:gd name="connsiteY213" fmla="*/ 669265 h 1800359"/>
              <a:gd name="connsiteX214" fmla="*/ 383382 w 2640806"/>
              <a:gd name="connsiteY214" fmla="*/ 669265 h 1800359"/>
              <a:gd name="connsiteX215" fmla="*/ 385763 w 2640806"/>
              <a:gd name="connsiteY215" fmla="*/ 619259 h 1800359"/>
              <a:gd name="connsiteX216" fmla="*/ 423863 w 2640806"/>
              <a:gd name="connsiteY216" fmla="*/ 602590 h 1800359"/>
              <a:gd name="connsiteX217" fmla="*/ 445294 w 2640806"/>
              <a:gd name="connsiteY217" fmla="*/ 562109 h 1800359"/>
              <a:gd name="connsiteX218" fmla="*/ 469107 w 2640806"/>
              <a:gd name="connsiteY218" fmla="*/ 526390 h 1800359"/>
              <a:gd name="connsiteX219" fmla="*/ 438150 w 2640806"/>
              <a:gd name="connsiteY219" fmla="*/ 519246 h 1800359"/>
              <a:gd name="connsiteX220" fmla="*/ 409575 w 2640806"/>
              <a:gd name="connsiteY220" fmla="*/ 521627 h 1800359"/>
              <a:gd name="connsiteX221" fmla="*/ 400050 w 2640806"/>
              <a:gd name="connsiteY221" fmla="*/ 552584 h 1800359"/>
              <a:gd name="connsiteX222" fmla="*/ 381000 w 2640806"/>
              <a:gd name="connsiteY222" fmla="*/ 588302 h 1800359"/>
              <a:gd name="connsiteX223" fmla="*/ 333375 w 2640806"/>
              <a:gd name="connsiteY223" fmla="*/ 614496 h 1800359"/>
              <a:gd name="connsiteX224" fmla="*/ 285750 w 2640806"/>
              <a:gd name="connsiteY224" fmla="*/ 635927 h 1800359"/>
              <a:gd name="connsiteX225" fmla="*/ 230982 w 2640806"/>
              <a:gd name="connsiteY225" fmla="*/ 643071 h 1800359"/>
              <a:gd name="connsiteX226" fmla="*/ 159544 w 2640806"/>
              <a:gd name="connsiteY226" fmla="*/ 631165 h 1800359"/>
              <a:gd name="connsiteX227" fmla="*/ 230982 w 2640806"/>
              <a:gd name="connsiteY227" fmla="*/ 612115 h 1800359"/>
              <a:gd name="connsiteX228" fmla="*/ 233363 w 2640806"/>
              <a:gd name="connsiteY228" fmla="*/ 581159 h 1800359"/>
              <a:gd name="connsiteX229" fmla="*/ 204788 w 2640806"/>
              <a:gd name="connsiteY229" fmla="*/ 557346 h 1800359"/>
              <a:gd name="connsiteX230" fmla="*/ 223838 w 2640806"/>
              <a:gd name="connsiteY230" fmla="*/ 531152 h 1800359"/>
              <a:gd name="connsiteX231" fmla="*/ 221457 w 2640806"/>
              <a:gd name="connsiteY231" fmla="*/ 495434 h 1800359"/>
              <a:gd name="connsiteX232" fmla="*/ 221457 w 2640806"/>
              <a:gd name="connsiteY232" fmla="*/ 495434 h 1800359"/>
              <a:gd name="connsiteX233" fmla="*/ 166688 w 2640806"/>
              <a:gd name="connsiteY233" fmla="*/ 500196 h 1800359"/>
              <a:gd name="connsiteX234" fmla="*/ 157163 w 2640806"/>
              <a:gd name="connsiteY234" fmla="*/ 533534 h 1800359"/>
              <a:gd name="connsiteX235" fmla="*/ 159544 w 2640806"/>
              <a:gd name="connsiteY235" fmla="*/ 478765 h 1800359"/>
              <a:gd name="connsiteX236" fmla="*/ 192882 w 2640806"/>
              <a:gd name="connsiteY236" fmla="*/ 433521 h 1800359"/>
              <a:gd name="connsiteX237" fmla="*/ 214313 w 2640806"/>
              <a:gd name="connsiteY237" fmla="*/ 414471 h 1800359"/>
              <a:gd name="connsiteX238" fmla="*/ 245269 w 2640806"/>
              <a:gd name="connsiteY238" fmla="*/ 393040 h 1800359"/>
              <a:gd name="connsiteX239" fmla="*/ 197644 w 2640806"/>
              <a:gd name="connsiteY239" fmla="*/ 378752 h 1800359"/>
              <a:gd name="connsiteX240" fmla="*/ 133350 w 2640806"/>
              <a:gd name="connsiteY240" fmla="*/ 378752 h 1800359"/>
              <a:gd name="connsiteX241" fmla="*/ 109538 w 2640806"/>
              <a:gd name="connsiteY241" fmla="*/ 378752 h 1800359"/>
              <a:gd name="connsiteX242" fmla="*/ 107157 w 2640806"/>
              <a:gd name="connsiteY242" fmla="*/ 433521 h 1800359"/>
              <a:gd name="connsiteX243" fmla="*/ 61913 w 2640806"/>
              <a:gd name="connsiteY243" fmla="*/ 378752 h 1800359"/>
              <a:gd name="connsiteX244" fmla="*/ 0 w 2640806"/>
              <a:gd name="connsiteY244" fmla="*/ 359702 h 1800359"/>
              <a:gd name="connsiteX245" fmla="*/ 0 w 2640806"/>
              <a:gd name="connsiteY245" fmla="*/ 338271 h 1800359"/>
              <a:gd name="connsiteX246" fmla="*/ 35719 w 2640806"/>
              <a:gd name="connsiteY246" fmla="*/ 314459 h 1800359"/>
              <a:gd name="connsiteX247" fmla="*/ 66675 w 2640806"/>
              <a:gd name="connsiteY247" fmla="*/ 273977 h 1800359"/>
              <a:gd name="connsiteX248" fmla="*/ 54769 w 2640806"/>
              <a:gd name="connsiteY248" fmla="*/ 238259 h 1800359"/>
              <a:gd name="connsiteX249" fmla="*/ 35719 w 2640806"/>
              <a:gd name="connsiteY249" fmla="*/ 214446 h 1800359"/>
              <a:gd name="connsiteX250" fmla="*/ 61913 w 2640806"/>
              <a:gd name="connsiteY250" fmla="*/ 200159 h 1800359"/>
              <a:gd name="connsiteX251" fmla="*/ 71438 w 2640806"/>
              <a:gd name="connsiteY251" fmla="*/ 159677 h 1800359"/>
              <a:gd name="connsiteX252" fmla="*/ 57150 w 2640806"/>
              <a:gd name="connsiteY252" fmla="*/ 123959 h 1800359"/>
              <a:gd name="connsiteX253" fmla="*/ 21432 w 2640806"/>
              <a:gd name="connsiteY253" fmla="*/ 81096 h 1800359"/>
              <a:gd name="connsiteX254" fmla="*/ 66675 w 2640806"/>
              <a:gd name="connsiteY254" fmla="*/ 57284 h 1800359"/>
              <a:gd name="connsiteX255" fmla="*/ 95250 w 2640806"/>
              <a:gd name="connsiteY255" fmla="*/ 47759 h 1800359"/>
              <a:gd name="connsiteX256" fmla="*/ 190500 w 2640806"/>
              <a:gd name="connsiteY256" fmla="*/ 134 h 1800359"/>
              <a:gd name="connsiteX257" fmla="*/ 269081 w 2640806"/>
              <a:gd name="connsiteY257" fmla="*/ 62046 h 1800359"/>
              <a:gd name="connsiteX258" fmla="*/ 404813 w 2640806"/>
              <a:gd name="connsiteY258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83607 w 2640806"/>
              <a:gd name="connsiteY58" fmla="*/ 995497 h 1800359"/>
              <a:gd name="connsiteX59" fmla="*/ 2188369 w 2640806"/>
              <a:gd name="connsiteY59" fmla="*/ 945491 h 1800359"/>
              <a:gd name="connsiteX60" fmla="*/ 2231232 w 2640806"/>
              <a:gd name="connsiteY60" fmla="*/ 938347 h 1800359"/>
              <a:gd name="connsiteX61" fmla="*/ 2300288 w 2640806"/>
              <a:gd name="connsiteY61" fmla="*/ 971685 h 1800359"/>
              <a:gd name="connsiteX62" fmla="*/ 2400300 w 2640806"/>
              <a:gd name="connsiteY62" fmla="*/ 1009785 h 1800359"/>
              <a:gd name="connsiteX63" fmla="*/ 2471738 w 2640806"/>
              <a:gd name="connsiteY63" fmla="*/ 1064553 h 1800359"/>
              <a:gd name="connsiteX64" fmla="*/ 2640806 w 2640806"/>
              <a:gd name="connsiteY64" fmla="*/ 1152658 h 1800359"/>
              <a:gd name="connsiteX65" fmla="*/ 1516857 w 2640806"/>
              <a:gd name="connsiteY65" fmla="*/ 926440 h 1800359"/>
              <a:gd name="connsiteX66" fmla="*/ 1471613 w 2640806"/>
              <a:gd name="connsiteY66" fmla="*/ 897865 h 1800359"/>
              <a:gd name="connsiteX67" fmla="*/ 1438275 w 2640806"/>
              <a:gd name="connsiteY67" fmla="*/ 847859 h 1800359"/>
              <a:gd name="connsiteX68" fmla="*/ 1433513 w 2640806"/>
              <a:gd name="connsiteY68" fmla="*/ 819284 h 1800359"/>
              <a:gd name="connsiteX69" fmla="*/ 1409700 w 2640806"/>
              <a:gd name="connsiteY69" fmla="*/ 804996 h 1800359"/>
              <a:gd name="connsiteX70" fmla="*/ 1369219 w 2640806"/>
              <a:gd name="connsiteY70" fmla="*/ 807377 h 1800359"/>
              <a:gd name="connsiteX71" fmla="*/ 1309688 w 2640806"/>
              <a:gd name="connsiteY71" fmla="*/ 807377 h 1800359"/>
              <a:gd name="connsiteX72" fmla="*/ 1281113 w 2640806"/>
              <a:gd name="connsiteY72" fmla="*/ 812140 h 1800359"/>
              <a:gd name="connsiteX73" fmla="*/ 1257300 w 2640806"/>
              <a:gd name="connsiteY73" fmla="*/ 835952 h 1800359"/>
              <a:gd name="connsiteX74" fmla="*/ 1221582 w 2640806"/>
              <a:gd name="connsiteY74" fmla="*/ 838334 h 1800359"/>
              <a:gd name="connsiteX75" fmla="*/ 1188244 w 2640806"/>
              <a:gd name="connsiteY75" fmla="*/ 835952 h 1800359"/>
              <a:gd name="connsiteX76" fmla="*/ 1143000 w 2640806"/>
              <a:gd name="connsiteY76" fmla="*/ 821665 h 1800359"/>
              <a:gd name="connsiteX77" fmla="*/ 1109663 w 2640806"/>
              <a:gd name="connsiteY77" fmla="*/ 838334 h 1800359"/>
              <a:gd name="connsiteX78" fmla="*/ 1083469 w 2640806"/>
              <a:gd name="connsiteY78" fmla="*/ 866909 h 1800359"/>
              <a:gd name="connsiteX79" fmla="*/ 1054894 w 2640806"/>
              <a:gd name="connsiteY79" fmla="*/ 885959 h 1800359"/>
              <a:gd name="connsiteX80" fmla="*/ 1064419 w 2640806"/>
              <a:gd name="connsiteY80" fmla="*/ 926440 h 1800359"/>
              <a:gd name="connsiteX81" fmla="*/ 1059657 w 2640806"/>
              <a:gd name="connsiteY81" fmla="*/ 985971 h 1800359"/>
              <a:gd name="connsiteX82" fmla="*/ 1038225 w 2640806"/>
              <a:gd name="connsiteY82" fmla="*/ 933584 h 1800359"/>
              <a:gd name="connsiteX83" fmla="*/ 1028700 w 2640806"/>
              <a:gd name="connsiteY83" fmla="*/ 902627 h 1800359"/>
              <a:gd name="connsiteX84" fmla="*/ 1009650 w 2640806"/>
              <a:gd name="connsiteY84" fmla="*/ 897865 h 1800359"/>
              <a:gd name="connsiteX85" fmla="*/ 997744 w 2640806"/>
              <a:gd name="connsiteY85" fmla="*/ 921677 h 1800359"/>
              <a:gd name="connsiteX86" fmla="*/ 969169 w 2640806"/>
              <a:gd name="connsiteY86" fmla="*/ 924059 h 1800359"/>
              <a:gd name="connsiteX87" fmla="*/ 935832 w 2640806"/>
              <a:gd name="connsiteY87" fmla="*/ 916915 h 1800359"/>
              <a:gd name="connsiteX88" fmla="*/ 912019 w 2640806"/>
              <a:gd name="connsiteY88" fmla="*/ 935965 h 1800359"/>
              <a:gd name="connsiteX89" fmla="*/ 873919 w 2640806"/>
              <a:gd name="connsiteY89" fmla="*/ 945490 h 1800359"/>
              <a:gd name="connsiteX90" fmla="*/ 842963 w 2640806"/>
              <a:gd name="connsiteY90" fmla="*/ 935965 h 1800359"/>
              <a:gd name="connsiteX91" fmla="*/ 802482 w 2640806"/>
              <a:gd name="connsiteY91" fmla="*/ 912152 h 1800359"/>
              <a:gd name="connsiteX92" fmla="*/ 785813 w 2640806"/>
              <a:gd name="connsiteY92" fmla="*/ 881196 h 1800359"/>
              <a:gd name="connsiteX93" fmla="*/ 776288 w 2640806"/>
              <a:gd name="connsiteY93" fmla="*/ 866909 h 1800359"/>
              <a:gd name="connsiteX94" fmla="*/ 800100 w 2640806"/>
              <a:gd name="connsiteY94" fmla="*/ 850240 h 1800359"/>
              <a:gd name="connsiteX95" fmla="*/ 800100 w 2640806"/>
              <a:gd name="connsiteY95" fmla="*/ 793090 h 1800359"/>
              <a:gd name="connsiteX96" fmla="*/ 776288 w 2640806"/>
              <a:gd name="connsiteY96" fmla="*/ 783565 h 1800359"/>
              <a:gd name="connsiteX97" fmla="*/ 719138 w 2640806"/>
              <a:gd name="connsiteY97" fmla="*/ 788327 h 1800359"/>
              <a:gd name="connsiteX98" fmla="*/ 688182 w 2640806"/>
              <a:gd name="connsiteY98" fmla="*/ 781184 h 1800359"/>
              <a:gd name="connsiteX99" fmla="*/ 673894 w 2640806"/>
              <a:gd name="connsiteY99" fmla="*/ 754990 h 1800359"/>
              <a:gd name="connsiteX100" fmla="*/ 652463 w 2640806"/>
              <a:gd name="connsiteY100" fmla="*/ 731177 h 1800359"/>
              <a:gd name="connsiteX101" fmla="*/ 619125 w 2640806"/>
              <a:gd name="connsiteY101" fmla="*/ 709746 h 1800359"/>
              <a:gd name="connsiteX102" fmla="*/ 590550 w 2640806"/>
              <a:gd name="connsiteY102" fmla="*/ 716890 h 1800359"/>
              <a:gd name="connsiteX103" fmla="*/ 566738 w 2640806"/>
              <a:gd name="connsiteY103" fmla="*/ 719271 h 1800359"/>
              <a:gd name="connsiteX104" fmla="*/ 569119 w 2640806"/>
              <a:gd name="connsiteY104" fmla="*/ 750227 h 1800359"/>
              <a:gd name="connsiteX105" fmla="*/ 604838 w 2640806"/>
              <a:gd name="connsiteY105" fmla="*/ 764515 h 1800359"/>
              <a:gd name="connsiteX106" fmla="*/ 571500 w 2640806"/>
              <a:gd name="connsiteY106" fmla="*/ 778802 h 1800359"/>
              <a:gd name="connsiteX107" fmla="*/ 545307 w 2640806"/>
              <a:gd name="connsiteY107" fmla="*/ 795471 h 1800359"/>
              <a:gd name="connsiteX108" fmla="*/ 569119 w 2640806"/>
              <a:gd name="connsiteY108" fmla="*/ 814521 h 1800359"/>
              <a:gd name="connsiteX109" fmla="*/ 550069 w 2640806"/>
              <a:gd name="connsiteY109" fmla="*/ 833571 h 1800359"/>
              <a:gd name="connsiteX110" fmla="*/ 523875 w 2640806"/>
              <a:gd name="connsiteY110" fmla="*/ 840715 h 1800359"/>
              <a:gd name="connsiteX111" fmla="*/ 511969 w 2640806"/>
              <a:gd name="connsiteY111" fmla="*/ 862146 h 1800359"/>
              <a:gd name="connsiteX112" fmla="*/ 535782 w 2640806"/>
              <a:gd name="connsiteY112" fmla="*/ 883577 h 1800359"/>
              <a:gd name="connsiteX113" fmla="*/ 542925 w 2640806"/>
              <a:gd name="connsiteY113" fmla="*/ 914534 h 1800359"/>
              <a:gd name="connsiteX114" fmla="*/ 557213 w 2640806"/>
              <a:gd name="connsiteY114" fmla="*/ 947871 h 1800359"/>
              <a:gd name="connsiteX115" fmla="*/ 533400 w 2640806"/>
              <a:gd name="connsiteY115" fmla="*/ 955015 h 1800359"/>
              <a:gd name="connsiteX116" fmla="*/ 528638 w 2640806"/>
              <a:gd name="connsiteY116" fmla="*/ 988352 h 1800359"/>
              <a:gd name="connsiteX117" fmla="*/ 550069 w 2640806"/>
              <a:gd name="connsiteY117" fmla="*/ 1002640 h 1800359"/>
              <a:gd name="connsiteX118" fmla="*/ 573882 w 2640806"/>
              <a:gd name="connsiteY118" fmla="*/ 990734 h 1800359"/>
              <a:gd name="connsiteX119" fmla="*/ 588169 w 2640806"/>
              <a:gd name="connsiteY119" fmla="*/ 1012165 h 1800359"/>
              <a:gd name="connsiteX120" fmla="*/ 588169 w 2640806"/>
              <a:gd name="connsiteY120" fmla="*/ 1012165 h 1800359"/>
              <a:gd name="connsiteX121" fmla="*/ 614363 w 2640806"/>
              <a:gd name="connsiteY121" fmla="*/ 1038359 h 1800359"/>
              <a:gd name="connsiteX122" fmla="*/ 602457 w 2640806"/>
              <a:gd name="connsiteY122" fmla="*/ 1064552 h 1800359"/>
              <a:gd name="connsiteX123" fmla="*/ 588169 w 2640806"/>
              <a:gd name="connsiteY123" fmla="*/ 1081221 h 1800359"/>
              <a:gd name="connsiteX124" fmla="*/ 600075 w 2640806"/>
              <a:gd name="connsiteY124" fmla="*/ 1119321 h 1800359"/>
              <a:gd name="connsiteX125" fmla="*/ 609600 w 2640806"/>
              <a:gd name="connsiteY125" fmla="*/ 1138371 h 1800359"/>
              <a:gd name="connsiteX126" fmla="*/ 609600 w 2640806"/>
              <a:gd name="connsiteY126" fmla="*/ 1138371 h 1800359"/>
              <a:gd name="connsiteX127" fmla="*/ 640557 w 2640806"/>
              <a:gd name="connsiteY127" fmla="*/ 1155040 h 1800359"/>
              <a:gd name="connsiteX128" fmla="*/ 642938 w 2640806"/>
              <a:gd name="connsiteY128" fmla="*/ 1188377 h 1800359"/>
              <a:gd name="connsiteX129" fmla="*/ 681038 w 2640806"/>
              <a:gd name="connsiteY129" fmla="*/ 1205046 h 1800359"/>
              <a:gd name="connsiteX130" fmla="*/ 781050 w 2640806"/>
              <a:gd name="connsiteY130" fmla="*/ 1228859 h 1800359"/>
              <a:gd name="connsiteX131" fmla="*/ 797719 w 2640806"/>
              <a:gd name="connsiteY131" fmla="*/ 1245527 h 1800359"/>
              <a:gd name="connsiteX132" fmla="*/ 828675 w 2640806"/>
              <a:gd name="connsiteY132" fmla="*/ 1262196 h 1800359"/>
              <a:gd name="connsiteX133" fmla="*/ 852488 w 2640806"/>
              <a:gd name="connsiteY133" fmla="*/ 1238384 h 1800359"/>
              <a:gd name="connsiteX134" fmla="*/ 864394 w 2640806"/>
              <a:gd name="connsiteY134" fmla="*/ 1262196 h 1800359"/>
              <a:gd name="connsiteX135" fmla="*/ 926307 w 2640806"/>
              <a:gd name="connsiteY135" fmla="*/ 1269340 h 1800359"/>
              <a:gd name="connsiteX136" fmla="*/ 940594 w 2640806"/>
              <a:gd name="connsiteY136" fmla="*/ 1286009 h 1800359"/>
              <a:gd name="connsiteX137" fmla="*/ 966788 w 2640806"/>
              <a:gd name="connsiteY137" fmla="*/ 1326490 h 1800359"/>
              <a:gd name="connsiteX138" fmla="*/ 1004888 w 2640806"/>
              <a:gd name="connsiteY138" fmla="*/ 1350302 h 1800359"/>
              <a:gd name="connsiteX139" fmla="*/ 1064419 w 2640806"/>
              <a:gd name="connsiteY139" fmla="*/ 1376496 h 1800359"/>
              <a:gd name="connsiteX140" fmla="*/ 1104900 w 2640806"/>
              <a:gd name="connsiteY140" fmla="*/ 1395546 h 1800359"/>
              <a:gd name="connsiteX141" fmla="*/ 1152525 w 2640806"/>
              <a:gd name="connsiteY141" fmla="*/ 1395546 h 1800359"/>
              <a:gd name="connsiteX142" fmla="*/ 1216819 w 2640806"/>
              <a:gd name="connsiteY142" fmla="*/ 1409834 h 1800359"/>
              <a:gd name="connsiteX143" fmla="*/ 1283494 w 2640806"/>
              <a:gd name="connsiteY143" fmla="*/ 1424121 h 1800359"/>
              <a:gd name="connsiteX144" fmla="*/ 1323975 w 2640806"/>
              <a:gd name="connsiteY144" fmla="*/ 1466984 h 1800359"/>
              <a:gd name="connsiteX145" fmla="*/ 1369219 w 2640806"/>
              <a:gd name="connsiteY145" fmla="*/ 1514609 h 1800359"/>
              <a:gd name="connsiteX146" fmla="*/ 1371600 w 2640806"/>
              <a:gd name="connsiteY146" fmla="*/ 1574140 h 1800359"/>
              <a:gd name="connsiteX147" fmla="*/ 1343025 w 2640806"/>
              <a:gd name="connsiteY147" fmla="*/ 1528896 h 1800359"/>
              <a:gd name="connsiteX148" fmla="*/ 1297782 w 2640806"/>
              <a:gd name="connsiteY148" fmla="*/ 1483652 h 1800359"/>
              <a:gd name="connsiteX149" fmla="*/ 1262063 w 2640806"/>
              <a:gd name="connsiteY149" fmla="*/ 1450315 h 1800359"/>
              <a:gd name="connsiteX150" fmla="*/ 1228725 w 2640806"/>
              <a:gd name="connsiteY150" fmla="*/ 1431265 h 1800359"/>
              <a:gd name="connsiteX151" fmla="*/ 1159669 w 2640806"/>
              <a:gd name="connsiteY151" fmla="*/ 1426502 h 1800359"/>
              <a:gd name="connsiteX152" fmla="*/ 1102519 w 2640806"/>
              <a:gd name="connsiteY152" fmla="*/ 1424121 h 1800359"/>
              <a:gd name="connsiteX153" fmla="*/ 1062038 w 2640806"/>
              <a:gd name="connsiteY153" fmla="*/ 1407452 h 1800359"/>
              <a:gd name="connsiteX154" fmla="*/ 1014413 w 2640806"/>
              <a:gd name="connsiteY154" fmla="*/ 1388402 h 1800359"/>
              <a:gd name="connsiteX155" fmla="*/ 983457 w 2640806"/>
              <a:gd name="connsiteY155" fmla="*/ 1366971 h 1800359"/>
              <a:gd name="connsiteX156" fmla="*/ 942975 w 2640806"/>
              <a:gd name="connsiteY156" fmla="*/ 1343159 h 1800359"/>
              <a:gd name="connsiteX157" fmla="*/ 900113 w 2640806"/>
              <a:gd name="connsiteY157" fmla="*/ 1319346 h 1800359"/>
              <a:gd name="connsiteX158" fmla="*/ 912019 w 2640806"/>
              <a:gd name="connsiteY158" fmla="*/ 1364590 h 1800359"/>
              <a:gd name="connsiteX159" fmla="*/ 923925 w 2640806"/>
              <a:gd name="connsiteY159" fmla="*/ 1409834 h 1800359"/>
              <a:gd name="connsiteX160" fmla="*/ 938213 w 2640806"/>
              <a:gd name="connsiteY160" fmla="*/ 1450315 h 1800359"/>
              <a:gd name="connsiteX161" fmla="*/ 962025 w 2640806"/>
              <a:gd name="connsiteY161" fmla="*/ 1497940 h 1800359"/>
              <a:gd name="connsiteX162" fmla="*/ 971550 w 2640806"/>
              <a:gd name="connsiteY162" fmla="*/ 1550327 h 1800359"/>
              <a:gd name="connsiteX163" fmla="*/ 1002507 w 2640806"/>
              <a:gd name="connsiteY163" fmla="*/ 1614621 h 1800359"/>
              <a:gd name="connsiteX164" fmla="*/ 1021557 w 2640806"/>
              <a:gd name="connsiteY164" fmla="*/ 1647959 h 1800359"/>
              <a:gd name="connsiteX165" fmla="*/ 1035844 w 2640806"/>
              <a:gd name="connsiteY165" fmla="*/ 1671771 h 1800359"/>
              <a:gd name="connsiteX166" fmla="*/ 1102519 w 2640806"/>
              <a:gd name="connsiteY166" fmla="*/ 1678915 h 1800359"/>
              <a:gd name="connsiteX167" fmla="*/ 1154907 w 2640806"/>
              <a:gd name="connsiteY167" fmla="*/ 1697965 h 1800359"/>
              <a:gd name="connsiteX168" fmla="*/ 1171575 w 2640806"/>
              <a:gd name="connsiteY168" fmla="*/ 1709871 h 1800359"/>
              <a:gd name="connsiteX169" fmla="*/ 1176338 w 2640806"/>
              <a:gd name="connsiteY169" fmla="*/ 1717015 h 1800359"/>
              <a:gd name="connsiteX170" fmla="*/ 1178719 w 2640806"/>
              <a:gd name="connsiteY170" fmla="*/ 1726540 h 1800359"/>
              <a:gd name="connsiteX171" fmla="*/ 1181100 w 2640806"/>
              <a:gd name="connsiteY171" fmla="*/ 1728921 h 1800359"/>
              <a:gd name="connsiteX172" fmla="*/ 1204913 w 2640806"/>
              <a:gd name="connsiteY172" fmla="*/ 1793215 h 1800359"/>
              <a:gd name="connsiteX173" fmla="*/ 1169194 w 2640806"/>
              <a:gd name="connsiteY173" fmla="*/ 1800359 h 1800359"/>
              <a:gd name="connsiteX174" fmla="*/ 1140619 w 2640806"/>
              <a:gd name="connsiteY174" fmla="*/ 1745590 h 1800359"/>
              <a:gd name="connsiteX175" fmla="*/ 1121569 w 2640806"/>
              <a:gd name="connsiteY175" fmla="*/ 1726540 h 1800359"/>
              <a:gd name="connsiteX176" fmla="*/ 1128713 w 2640806"/>
              <a:gd name="connsiteY176" fmla="*/ 1790834 h 1800359"/>
              <a:gd name="connsiteX177" fmla="*/ 1119188 w 2640806"/>
              <a:gd name="connsiteY177" fmla="*/ 1790834 h 1800359"/>
              <a:gd name="connsiteX178" fmla="*/ 1088232 w 2640806"/>
              <a:gd name="connsiteY178" fmla="*/ 1740827 h 1800359"/>
              <a:gd name="connsiteX179" fmla="*/ 1057275 w 2640806"/>
              <a:gd name="connsiteY179" fmla="*/ 1717015 h 1800359"/>
              <a:gd name="connsiteX180" fmla="*/ 1042988 w 2640806"/>
              <a:gd name="connsiteY180" fmla="*/ 1745590 h 1800359"/>
              <a:gd name="connsiteX181" fmla="*/ 1021557 w 2640806"/>
              <a:gd name="connsiteY181" fmla="*/ 1750352 h 1800359"/>
              <a:gd name="connsiteX182" fmla="*/ 985838 w 2640806"/>
              <a:gd name="connsiteY182" fmla="*/ 1697965 h 1800359"/>
              <a:gd name="connsiteX183" fmla="*/ 919163 w 2640806"/>
              <a:gd name="connsiteY183" fmla="*/ 1671771 h 1800359"/>
              <a:gd name="connsiteX184" fmla="*/ 876300 w 2640806"/>
              <a:gd name="connsiteY184" fmla="*/ 1638434 h 1800359"/>
              <a:gd name="connsiteX185" fmla="*/ 857250 w 2640806"/>
              <a:gd name="connsiteY185" fmla="*/ 1576521 h 1800359"/>
              <a:gd name="connsiteX186" fmla="*/ 862013 w 2640806"/>
              <a:gd name="connsiteY186" fmla="*/ 1528896 h 1800359"/>
              <a:gd name="connsiteX187" fmla="*/ 864394 w 2640806"/>
              <a:gd name="connsiteY187" fmla="*/ 1464602 h 1800359"/>
              <a:gd name="connsiteX188" fmla="*/ 866775 w 2640806"/>
              <a:gd name="connsiteY188" fmla="*/ 1400309 h 1800359"/>
              <a:gd name="connsiteX189" fmla="*/ 862013 w 2640806"/>
              <a:gd name="connsiteY189" fmla="*/ 1333634 h 1800359"/>
              <a:gd name="connsiteX190" fmla="*/ 804863 w 2640806"/>
              <a:gd name="connsiteY190" fmla="*/ 1305059 h 1800359"/>
              <a:gd name="connsiteX191" fmla="*/ 754857 w 2640806"/>
              <a:gd name="connsiteY191" fmla="*/ 1281246 h 1800359"/>
              <a:gd name="connsiteX192" fmla="*/ 692944 w 2640806"/>
              <a:gd name="connsiteY192" fmla="*/ 1250290 h 1800359"/>
              <a:gd name="connsiteX193" fmla="*/ 609600 w 2640806"/>
              <a:gd name="connsiteY193" fmla="*/ 1209809 h 1800359"/>
              <a:gd name="connsiteX194" fmla="*/ 566738 w 2640806"/>
              <a:gd name="connsiteY194" fmla="*/ 1183615 h 1800359"/>
              <a:gd name="connsiteX195" fmla="*/ 528638 w 2640806"/>
              <a:gd name="connsiteY195" fmla="*/ 1138371 h 1800359"/>
              <a:gd name="connsiteX196" fmla="*/ 523875 w 2640806"/>
              <a:gd name="connsiteY196" fmla="*/ 1109796 h 1800359"/>
              <a:gd name="connsiteX197" fmla="*/ 550069 w 2640806"/>
              <a:gd name="connsiteY197" fmla="*/ 1090746 h 1800359"/>
              <a:gd name="connsiteX198" fmla="*/ 561975 w 2640806"/>
              <a:gd name="connsiteY198" fmla="*/ 1064552 h 1800359"/>
              <a:gd name="connsiteX199" fmla="*/ 547688 w 2640806"/>
              <a:gd name="connsiteY199" fmla="*/ 1040740 h 1800359"/>
              <a:gd name="connsiteX200" fmla="*/ 490538 w 2640806"/>
              <a:gd name="connsiteY200" fmla="*/ 1076459 h 1800359"/>
              <a:gd name="connsiteX201" fmla="*/ 447675 w 2640806"/>
              <a:gd name="connsiteY201" fmla="*/ 1057409 h 1800359"/>
              <a:gd name="connsiteX202" fmla="*/ 454819 w 2640806"/>
              <a:gd name="connsiteY202" fmla="*/ 1026452 h 1800359"/>
              <a:gd name="connsiteX203" fmla="*/ 461963 w 2640806"/>
              <a:gd name="connsiteY203" fmla="*/ 988352 h 1800359"/>
              <a:gd name="connsiteX204" fmla="*/ 459582 w 2640806"/>
              <a:gd name="connsiteY204" fmla="*/ 976446 h 1800359"/>
              <a:gd name="connsiteX205" fmla="*/ 419100 w 2640806"/>
              <a:gd name="connsiteY205" fmla="*/ 959777 h 1800359"/>
              <a:gd name="connsiteX206" fmla="*/ 392907 w 2640806"/>
              <a:gd name="connsiteY206" fmla="*/ 905009 h 1800359"/>
              <a:gd name="connsiteX207" fmla="*/ 395288 w 2640806"/>
              <a:gd name="connsiteY207" fmla="*/ 857384 h 1800359"/>
              <a:gd name="connsiteX208" fmla="*/ 433388 w 2640806"/>
              <a:gd name="connsiteY208" fmla="*/ 835952 h 1800359"/>
              <a:gd name="connsiteX209" fmla="*/ 431007 w 2640806"/>
              <a:gd name="connsiteY209" fmla="*/ 800234 h 1800359"/>
              <a:gd name="connsiteX210" fmla="*/ 400050 w 2640806"/>
              <a:gd name="connsiteY210" fmla="*/ 819284 h 1800359"/>
              <a:gd name="connsiteX211" fmla="*/ 397669 w 2640806"/>
              <a:gd name="connsiteY211" fmla="*/ 781184 h 1800359"/>
              <a:gd name="connsiteX212" fmla="*/ 419100 w 2640806"/>
              <a:gd name="connsiteY212" fmla="*/ 743084 h 1800359"/>
              <a:gd name="connsiteX213" fmla="*/ 421482 w 2640806"/>
              <a:gd name="connsiteY213" fmla="*/ 695459 h 1800359"/>
              <a:gd name="connsiteX214" fmla="*/ 428625 w 2640806"/>
              <a:gd name="connsiteY214" fmla="*/ 669265 h 1800359"/>
              <a:gd name="connsiteX215" fmla="*/ 383382 w 2640806"/>
              <a:gd name="connsiteY215" fmla="*/ 669265 h 1800359"/>
              <a:gd name="connsiteX216" fmla="*/ 385763 w 2640806"/>
              <a:gd name="connsiteY216" fmla="*/ 619259 h 1800359"/>
              <a:gd name="connsiteX217" fmla="*/ 423863 w 2640806"/>
              <a:gd name="connsiteY217" fmla="*/ 602590 h 1800359"/>
              <a:gd name="connsiteX218" fmla="*/ 445294 w 2640806"/>
              <a:gd name="connsiteY218" fmla="*/ 562109 h 1800359"/>
              <a:gd name="connsiteX219" fmla="*/ 469107 w 2640806"/>
              <a:gd name="connsiteY219" fmla="*/ 526390 h 1800359"/>
              <a:gd name="connsiteX220" fmla="*/ 438150 w 2640806"/>
              <a:gd name="connsiteY220" fmla="*/ 519246 h 1800359"/>
              <a:gd name="connsiteX221" fmla="*/ 409575 w 2640806"/>
              <a:gd name="connsiteY221" fmla="*/ 521627 h 1800359"/>
              <a:gd name="connsiteX222" fmla="*/ 400050 w 2640806"/>
              <a:gd name="connsiteY222" fmla="*/ 552584 h 1800359"/>
              <a:gd name="connsiteX223" fmla="*/ 381000 w 2640806"/>
              <a:gd name="connsiteY223" fmla="*/ 588302 h 1800359"/>
              <a:gd name="connsiteX224" fmla="*/ 333375 w 2640806"/>
              <a:gd name="connsiteY224" fmla="*/ 614496 h 1800359"/>
              <a:gd name="connsiteX225" fmla="*/ 285750 w 2640806"/>
              <a:gd name="connsiteY225" fmla="*/ 635927 h 1800359"/>
              <a:gd name="connsiteX226" fmla="*/ 230982 w 2640806"/>
              <a:gd name="connsiteY226" fmla="*/ 643071 h 1800359"/>
              <a:gd name="connsiteX227" fmla="*/ 159544 w 2640806"/>
              <a:gd name="connsiteY227" fmla="*/ 631165 h 1800359"/>
              <a:gd name="connsiteX228" fmla="*/ 230982 w 2640806"/>
              <a:gd name="connsiteY228" fmla="*/ 612115 h 1800359"/>
              <a:gd name="connsiteX229" fmla="*/ 233363 w 2640806"/>
              <a:gd name="connsiteY229" fmla="*/ 581159 h 1800359"/>
              <a:gd name="connsiteX230" fmla="*/ 204788 w 2640806"/>
              <a:gd name="connsiteY230" fmla="*/ 557346 h 1800359"/>
              <a:gd name="connsiteX231" fmla="*/ 223838 w 2640806"/>
              <a:gd name="connsiteY231" fmla="*/ 531152 h 1800359"/>
              <a:gd name="connsiteX232" fmla="*/ 221457 w 2640806"/>
              <a:gd name="connsiteY232" fmla="*/ 495434 h 1800359"/>
              <a:gd name="connsiteX233" fmla="*/ 221457 w 2640806"/>
              <a:gd name="connsiteY233" fmla="*/ 495434 h 1800359"/>
              <a:gd name="connsiteX234" fmla="*/ 166688 w 2640806"/>
              <a:gd name="connsiteY234" fmla="*/ 500196 h 1800359"/>
              <a:gd name="connsiteX235" fmla="*/ 157163 w 2640806"/>
              <a:gd name="connsiteY235" fmla="*/ 533534 h 1800359"/>
              <a:gd name="connsiteX236" fmla="*/ 159544 w 2640806"/>
              <a:gd name="connsiteY236" fmla="*/ 478765 h 1800359"/>
              <a:gd name="connsiteX237" fmla="*/ 192882 w 2640806"/>
              <a:gd name="connsiteY237" fmla="*/ 433521 h 1800359"/>
              <a:gd name="connsiteX238" fmla="*/ 214313 w 2640806"/>
              <a:gd name="connsiteY238" fmla="*/ 414471 h 1800359"/>
              <a:gd name="connsiteX239" fmla="*/ 245269 w 2640806"/>
              <a:gd name="connsiteY239" fmla="*/ 393040 h 1800359"/>
              <a:gd name="connsiteX240" fmla="*/ 197644 w 2640806"/>
              <a:gd name="connsiteY240" fmla="*/ 378752 h 1800359"/>
              <a:gd name="connsiteX241" fmla="*/ 133350 w 2640806"/>
              <a:gd name="connsiteY241" fmla="*/ 378752 h 1800359"/>
              <a:gd name="connsiteX242" fmla="*/ 109538 w 2640806"/>
              <a:gd name="connsiteY242" fmla="*/ 378752 h 1800359"/>
              <a:gd name="connsiteX243" fmla="*/ 107157 w 2640806"/>
              <a:gd name="connsiteY243" fmla="*/ 433521 h 1800359"/>
              <a:gd name="connsiteX244" fmla="*/ 61913 w 2640806"/>
              <a:gd name="connsiteY244" fmla="*/ 378752 h 1800359"/>
              <a:gd name="connsiteX245" fmla="*/ 0 w 2640806"/>
              <a:gd name="connsiteY245" fmla="*/ 359702 h 1800359"/>
              <a:gd name="connsiteX246" fmla="*/ 0 w 2640806"/>
              <a:gd name="connsiteY246" fmla="*/ 338271 h 1800359"/>
              <a:gd name="connsiteX247" fmla="*/ 35719 w 2640806"/>
              <a:gd name="connsiteY247" fmla="*/ 314459 h 1800359"/>
              <a:gd name="connsiteX248" fmla="*/ 66675 w 2640806"/>
              <a:gd name="connsiteY248" fmla="*/ 273977 h 1800359"/>
              <a:gd name="connsiteX249" fmla="*/ 54769 w 2640806"/>
              <a:gd name="connsiteY249" fmla="*/ 238259 h 1800359"/>
              <a:gd name="connsiteX250" fmla="*/ 35719 w 2640806"/>
              <a:gd name="connsiteY250" fmla="*/ 214446 h 1800359"/>
              <a:gd name="connsiteX251" fmla="*/ 61913 w 2640806"/>
              <a:gd name="connsiteY251" fmla="*/ 200159 h 1800359"/>
              <a:gd name="connsiteX252" fmla="*/ 71438 w 2640806"/>
              <a:gd name="connsiteY252" fmla="*/ 159677 h 1800359"/>
              <a:gd name="connsiteX253" fmla="*/ 57150 w 2640806"/>
              <a:gd name="connsiteY253" fmla="*/ 123959 h 1800359"/>
              <a:gd name="connsiteX254" fmla="*/ 21432 w 2640806"/>
              <a:gd name="connsiteY254" fmla="*/ 81096 h 1800359"/>
              <a:gd name="connsiteX255" fmla="*/ 66675 w 2640806"/>
              <a:gd name="connsiteY255" fmla="*/ 57284 h 1800359"/>
              <a:gd name="connsiteX256" fmla="*/ 95250 w 2640806"/>
              <a:gd name="connsiteY256" fmla="*/ 47759 h 1800359"/>
              <a:gd name="connsiteX257" fmla="*/ 190500 w 2640806"/>
              <a:gd name="connsiteY257" fmla="*/ 134 h 1800359"/>
              <a:gd name="connsiteX258" fmla="*/ 269081 w 2640806"/>
              <a:gd name="connsiteY258" fmla="*/ 62046 h 1800359"/>
              <a:gd name="connsiteX259" fmla="*/ 404813 w 2640806"/>
              <a:gd name="connsiteY259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400300 w 2640806"/>
              <a:gd name="connsiteY63" fmla="*/ 1009785 h 1800359"/>
              <a:gd name="connsiteX64" fmla="*/ 2471738 w 2640806"/>
              <a:gd name="connsiteY64" fmla="*/ 1064553 h 1800359"/>
              <a:gd name="connsiteX65" fmla="*/ 2640806 w 2640806"/>
              <a:gd name="connsiteY65" fmla="*/ 1152658 h 1800359"/>
              <a:gd name="connsiteX66" fmla="*/ 1516857 w 2640806"/>
              <a:gd name="connsiteY66" fmla="*/ 926440 h 1800359"/>
              <a:gd name="connsiteX67" fmla="*/ 1471613 w 2640806"/>
              <a:gd name="connsiteY67" fmla="*/ 897865 h 1800359"/>
              <a:gd name="connsiteX68" fmla="*/ 1438275 w 2640806"/>
              <a:gd name="connsiteY68" fmla="*/ 847859 h 1800359"/>
              <a:gd name="connsiteX69" fmla="*/ 1433513 w 2640806"/>
              <a:gd name="connsiteY69" fmla="*/ 819284 h 1800359"/>
              <a:gd name="connsiteX70" fmla="*/ 1409700 w 2640806"/>
              <a:gd name="connsiteY70" fmla="*/ 804996 h 1800359"/>
              <a:gd name="connsiteX71" fmla="*/ 1369219 w 2640806"/>
              <a:gd name="connsiteY71" fmla="*/ 807377 h 1800359"/>
              <a:gd name="connsiteX72" fmla="*/ 1309688 w 2640806"/>
              <a:gd name="connsiteY72" fmla="*/ 807377 h 1800359"/>
              <a:gd name="connsiteX73" fmla="*/ 1281113 w 2640806"/>
              <a:gd name="connsiteY73" fmla="*/ 812140 h 1800359"/>
              <a:gd name="connsiteX74" fmla="*/ 1257300 w 2640806"/>
              <a:gd name="connsiteY74" fmla="*/ 835952 h 1800359"/>
              <a:gd name="connsiteX75" fmla="*/ 1221582 w 2640806"/>
              <a:gd name="connsiteY75" fmla="*/ 838334 h 1800359"/>
              <a:gd name="connsiteX76" fmla="*/ 1188244 w 2640806"/>
              <a:gd name="connsiteY76" fmla="*/ 835952 h 1800359"/>
              <a:gd name="connsiteX77" fmla="*/ 1143000 w 2640806"/>
              <a:gd name="connsiteY77" fmla="*/ 821665 h 1800359"/>
              <a:gd name="connsiteX78" fmla="*/ 1109663 w 2640806"/>
              <a:gd name="connsiteY78" fmla="*/ 838334 h 1800359"/>
              <a:gd name="connsiteX79" fmla="*/ 1083469 w 2640806"/>
              <a:gd name="connsiteY79" fmla="*/ 866909 h 1800359"/>
              <a:gd name="connsiteX80" fmla="*/ 1054894 w 2640806"/>
              <a:gd name="connsiteY80" fmla="*/ 885959 h 1800359"/>
              <a:gd name="connsiteX81" fmla="*/ 1064419 w 2640806"/>
              <a:gd name="connsiteY81" fmla="*/ 926440 h 1800359"/>
              <a:gd name="connsiteX82" fmla="*/ 1059657 w 2640806"/>
              <a:gd name="connsiteY82" fmla="*/ 985971 h 1800359"/>
              <a:gd name="connsiteX83" fmla="*/ 1038225 w 2640806"/>
              <a:gd name="connsiteY83" fmla="*/ 933584 h 1800359"/>
              <a:gd name="connsiteX84" fmla="*/ 1028700 w 2640806"/>
              <a:gd name="connsiteY84" fmla="*/ 902627 h 1800359"/>
              <a:gd name="connsiteX85" fmla="*/ 1009650 w 2640806"/>
              <a:gd name="connsiteY85" fmla="*/ 897865 h 1800359"/>
              <a:gd name="connsiteX86" fmla="*/ 997744 w 2640806"/>
              <a:gd name="connsiteY86" fmla="*/ 921677 h 1800359"/>
              <a:gd name="connsiteX87" fmla="*/ 969169 w 2640806"/>
              <a:gd name="connsiteY87" fmla="*/ 924059 h 1800359"/>
              <a:gd name="connsiteX88" fmla="*/ 935832 w 2640806"/>
              <a:gd name="connsiteY88" fmla="*/ 916915 h 1800359"/>
              <a:gd name="connsiteX89" fmla="*/ 912019 w 2640806"/>
              <a:gd name="connsiteY89" fmla="*/ 935965 h 1800359"/>
              <a:gd name="connsiteX90" fmla="*/ 873919 w 2640806"/>
              <a:gd name="connsiteY90" fmla="*/ 945490 h 1800359"/>
              <a:gd name="connsiteX91" fmla="*/ 842963 w 2640806"/>
              <a:gd name="connsiteY91" fmla="*/ 935965 h 1800359"/>
              <a:gd name="connsiteX92" fmla="*/ 802482 w 2640806"/>
              <a:gd name="connsiteY92" fmla="*/ 912152 h 1800359"/>
              <a:gd name="connsiteX93" fmla="*/ 785813 w 2640806"/>
              <a:gd name="connsiteY93" fmla="*/ 881196 h 1800359"/>
              <a:gd name="connsiteX94" fmla="*/ 776288 w 2640806"/>
              <a:gd name="connsiteY94" fmla="*/ 866909 h 1800359"/>
              <a:gd name="connsiteX95" fmla="*/ 800100 w 2640806"/>
              <a:gd name="connsiteY95" fmla="*/ 850240 h 1800359"/>
              <a:gd name="connsiteX96" fmla="*/ 800100 w 2640806"/>
              <a:gd name="connsiteY96" fmla="*/ 793090 h 1800359"/>
              <a:gd name="connsiteX97" fmla="*/ 776288 w 2640806"/>
              <a:gd name="connsiteY97" fmla="*/ 783565 h 1800359"/>
              <a:gd name="connsiteX98" fmla="*/ 719138 w 2640806"/>
              <a:gd name="connsiteY98" fmla="*/ 788327 h 1800359"/>
              <a:gd name="connsiteX99" fmla="*/ 688182 w 2640806"/>
              <a:gd name="connsiteY99" fmla="*/ 781184 h 1800359"/>
              <a:gd name="connsiteX100" fmla="*/ 673894 w 2640806"/>
              <a:gd name="connsiteY100" fmla="*/ 754990 h 1800359"/>
              <a:gd name="connsiteX101" fmla="*/ 652463 w 2640806"/>
              <a:gd name="connsiteY101" fmla="*/ 731177 h 1800359"/>
              <a:gd name="connsiteX102" fmla="*/ 619125 w 2640806"/>
              <a:gd name="connsiteY102" fmla="*/ 709746 h 1800359"/>
              <a:gd name="connsiteX103" fmla="*/ 590550 w 2640806"/>
              <a:gd name="connsiteY103" fmla="*/ 716890 h 1800359"/>
              <a:gd name="connsiteX104" fmla="*/ 566738 w 2640806"/>
              <a:gd name="connsiteY104" fmla="*/ 719271 h 1800359"/>
              <a:gd name="connsiteX105" fmla="*/ 569119 w 2640806"/>
              <a:gd name="connsiteY105" fmla="*/ 750227 h 1800359"/>
              <a:gd name="connsiteX106" fmla="*/ 604838 w 2640806"/>
              <a:gd name="connsiteY106" fmla="*/ 764515 h 1800359"/>
              <a:gd name="connsiteX107" fmla="*/ 571500 w 2640806"/>
              <a:gd name="connsiteY107" fmla="*/ 778802 h 1800359"/>
              <a:gd name="connsiteX108" fmla="*/ 545307 w 2640806"/>
              <a:gd name="connsiteY108" fmla="*/ 795471 h 1800359"/>
              <a:gd name="connsiteX109" fmla="*/ 569119 w 2640806"/>
              <a:gd name="connsiteY109" fmla="*/ 814521 h 1800359"/>
              <a:gd name="connsiteX110" fmla="*/ 550069 w 2640806"/>
              <a:gd name="connsiteY110" fmla="*/ 833571 h 1800359"/>
              <a:gd name="connsiteX111" fmla="*/ 523875 w 2640806"/>
              <a:gd name="connsiteY111" fmla="*/ 840715 h 1800359"/>
              <a:gd name="connsiteX112" fmla="*/ 511969 w 2640806"/>
              <a:gd name="connsiteY112" fmla="*/ 862146 h 1800359"/>
              <a:gd name="connsiteX113" fmla="*/ 535782 w 2640806"/>
              <a:gd name="connsiteY113" fmla="*/ 883577 h 1800359"/>
              <a:gd name="connsiteX114" fmla="*/ 542925 w 2640806"/>
              <a:gd name="connsiteY114" fmla="*/ 914534 h 1800359"/>
              <a:gd name="connsiteX115" fmla="*/ 557213 w 2640806"/>
              <a:gd name="connsiteY115" fmla="*/ 947871 h 1800359"/>
              <a:gd name="connsiteX116" fmla="*/ 533400 w 2640806"/>
              <a:gd name="connsiteY116" fmla="*/ 955015 h 1800359"/>
              <a:gd name="connsiteX117" fmla="*/ 528638 w 2640806"/>
              <a:gd name="connsiteY117" fmla="*/ 988352 h 1800359"/>
              <a:gd name="connsiteX118" fmla="*/ 550069 w 2640806"/>
              <a:gd name="connsiteY118" fmla="*/ 1002640 h 1800359"/>
              <a:gd name="connsiteX119" fmla="*/ 573882 w 2640806"/>
              <a:gd name="connsiteY119" fmla="*/ 990734 h 1800359"/>
              <a:gd name="connsiteX120" fmla="*/ 588169 w 2640806"/>
              <a:gd name="connsiteY120" fmla="*/ 1012165 h 1800359"/>
              <a:gd name="connsiteX121" fmla="*/ 588169 w 2640806"/>
              <a:gd name="connsiteY121" fmla="*/ 1012165 h 1800359"/>
              <a:gd name="connsiteX122" fmla="*/ 614363 w 2640806"/>
              <a:gd name="connsiteY122" fmla="*/ 1038359 h 1800359"/>
              <a:gd name="connsiteX123" fmla="*/ 602457 w 2640806"/>
              <a:gd name="connsiteY123" fmla="*/ 1064552 h 1800359"/>
              <a:gd name="connsiteX124" fmla="*/ 588169 w 2640806"/>
              <a:gd name="connsiteY124" fmla="*/ 1081221 h 1800359"/>
              <a:gd name="connsiteX125" fmla="*/ 600075 w 2640806"/>
              <a:gd name="connsiteY125" fmla="*/ 1119321 h 1800359"/>
              <a:gd name="connsiteX126" fmla="*/ 609600 w 2640806"/>
              <a:gd name="connsiteY126" fmla="*/ 1138371 h 1800359"/>
              <a:gd name="connsiteX127" fmla="*/ 609600 w 2640806"/>
              <a:gd name="connsiteY127" fmla="*/ 1138371 h 1800359"/>
              <a:gd name="connsiteX128" fmla="*/ 640557 w 2640806"/>
              <a:gd name="connsiteY128" fmla="*/ 1155040 h 1800359"/>
              <a:gd name="connsiteX129" fmla="*/ 642938 w 2640806"/>
              <a:gd name="connsiteY129" fmla="*/ 1188377 h 1800359"/>
              <a:gd name="connsiteX130" fmla="*/ 681038 w 2640806"/>
              <a:gd name="connsiteY130" fmla="*/ 1205046 h 1800359"/>
              <a:gd name="connsiteX131" fmla="*/ 781050 w 2640806"/>
              <a:gd name="connsiteY131" fmla="*/ 1228859 h 1800359"/>
              <a:gd name="connsiteX132" fmla="*/ 797719 w 2640806"/>
              <a:gd name="connsiteY132" fmla="*/ 1245527 h 1800359"/>
              <a:gd name="connsiteX133" fmla="*/ 828675 w 2640806"/>
              <a:gd name="connsiteY133" fmla="*/ 1262196 h 1800359"/>
              <a:gd name="connsiteX134" fmla="*/ 852488 w 2640806"/>
              <a:gd name="connsiteY134" fmla="*/ 1238384 h 1800359"/>
              <a:gd name="connsiteX135" fmla="*/ 864394 w 2640806"/>
              <a:gd name="connsiteY135" fmla="*/ 1262196 h 1800359"/>
              <a:gd name="connsiteX136" fmla="*/ 926307 w 2640806"/>
              <a:gd name="connsiteY136" fmla="*/ 1269340 h 1800359"/>
              <a:gd name="connsiteX137" fmla="*/ 940594 w 2640806"/>
              <a:gd name="connsiteY137" fmla="*/ 1286009 h 1800359"/>
              <a:gd name="connsiteX138" fmla="*/ 966788 w 2640806"/>
              <a:gd name="connsiteY138" fmla="*/ 1326490 h 1800359"/>
              <a:gd name="connsiteX139" fmla="*/ 1004888 w 2640806"/>
              <a:gd name="connsiteY139" fmla="*/ 1350302 h 1800359"/>
              <a:gd name="connsiteX140" fmla="*/ 1064419 w 2640806"/>
              <a:gd name="connsiteY140" fmla="*/ 1376496 h 1800359"/>
              <a:gd name="connsiteX141" fmla="*/ 1104900 w 2640806"/>
              <a:gd name="connsiteY141" fmla="*/ 1395546 h 1800359"/>
              <a:gd name="connsiteX142" fmla="*/ 1152525 w 2640806"/>
              <a:gd name="connsiteY142" fmla="*/ 1395546 h 1800359"/>
              <a:gd name="connsiteX143" fmla="*/ 1216819 w 2640806"/>
              <a:gd name="connsiteY143" fmla="*/ 1409834 h 1800359"/>
              <a:gd name="connsiteX144" fmla="*/ 1283494 w 2640806"/>
              <a:gd name="connsiteY144" fmla="*/ 1424121 h 1800359"/>
              <a:gd name="connsiteX145" fmla="*/ 1323975 w 2640806"/>
              <a:gd name="connsiteY145" fmla="*/ 1466984 h 1800359"/>
              <a:gd name="connsiteX146" fmla="*/ 1369219 w 2640806"/>
              <a:gd name="connsiteY146" fmla="*/ 1514609 h 1800359"/>
              <a:gd name="connsiteX147" fmla="*/ 1371600 w 2640806"/>
              <a:gd name="connsiteY147" fmla="*/ 1574140 h 1800359"/>
              <a:gd name="connsiteX148" fmla="*/ 1343025 w 2640806"/>
              <a:gd name="connsiteY148" fmla="*/ 1528896 h 1800359"/>
              <a:gd name="connsiteX149" fmla="*/ 1297782 w 2640806"/>
              <a:gd name="connsiteY149" fmla="*/ 1483652 h 1800359"/>
              <a:gd name="connsiteX150" fmla="*/ 1262063 w 2640806"/>
              <a:gd name="connsiteY150" fmla="*/ 1450315 h 1800359"/>
              <a:gd name="connsiteX151" fmla="*/ 1228725 w 2640806"/>
              <a:gd name="connsiteY151" fmla="*/ 1431265 h 1800359"/>
              <a:gd name="connsiteX152" fmla="*/ 1159669 w 2640806"/>
              <a:gd name="connsiteY152" fmla="*/ 1426502 h 1800359"/>
              <a:gd name="connsiteX153" fmla="*/ 1102519 w 2640806"/>
              <a:gd name="connsiteY153" fmla="*/ 1424121 h 1800359"/>
              <a:gd name="connsiteX154" fmla="*/ 1062038 w 2640806"/>
              <a:gd name="connsiteY154" fmla="*/ 1407452 h 1800359"/>
              <a:gd name="connsiteX155" fmla="*/ 1014413 w 2640806"/>
              <a:gd name="connsiteY155" fmla="*/ 1388402 h 1800359"/>
              <a:gd name="connsiteX156" fmla="*/ 983457 w 2640806"/>
              <a:gd name="connsiteY156" fmla="*/ 1366971 h 1800359"/>
              <a:gd name="connsiteX157" fmla="*/ 942975 w 2640806"/>
              <a:gd name="connsiteY157" fmla="*/ 1343159 h 1800359"/>
              <a:gd name="connsiteX158" fmla="*/ 900113 w 2640806"/>
              <a:gd name="connsiteY158" fmla="*/ 1319346 h 1800359"/>
              <a:gd name="connsiteX159" fmla="*/ 912019 w 2640806"/>
              <a:gd name="connsiteY159" fmla="*/ 1364590 h 1800359"/>
              <a:gd name="connsiteX160" fmla="*/ 923925 w 2640806"/>
              <a:gd name="connsiteY160" fmla="*/ 1409834 h 1800359"/>
              <a:gd name="connsiteX161" fmla="*/ 938213 w 2640806"/>
              <a:gd name="connsiteY161" fmla="*/ 1450315 h 1800359"/>
              <a:gd name="connsiteX162" fmla="*/ 962025 w 2640806"/>
              <a:gd name="connsiteY162" fmla="*/ 1497940 h 1800359"/>
              <a:gd name="connsiteX163" fmla="*/ 971550 w 2640806"/>
              <a:gd name="connsiteY163" fmla="*/ 1550327 h 1800359"/>
              <a:gd name="connsiteX164" fmla="*/ 1002507 w 2640806"/>
              <a:gd name="connsiteY164" fmla="*/ 1614621 h 1800359"/>
              <a:gd name="connsiteX165" fmla="*/ 1021557 w 2640806"/>
              <a:gd name="connsiteY165" fmla="*/ 1647959 h 1800359"/>
              <a:gd name="connsiteX166" fmla="*/ 1035844 w 2640806"/>
              <a:gd name="connsiteY166" fmla="*/ 1671771 h 1800359"/>
              <a:gd name="connsiteX167" fmla="*/ 1102519 w 2640806"/>
              <a:gd name="connsiteY167" fmla="*/ 1678915 h 1800359"/>
              <a:gd name="connsiteX168" fmla="*/ 1154907 w 2640806"/>
              <a:gd name="connsiteY168" fmla="*/ 1697965 h 1800359"/>
              <a:gd name="connsiteX169" fmla="*/ 1171575 w 2640806"/>
              <a:gd name="connsiteY169" fmla="*/ 1709871 h 1800359"/>
              <a:gd name="connsiteX170" fmla="*/ 1176338 w 2640806"/>
              <a:gd name="connsiteY170" fmla="*/ 1717015 h 1800359"/>
              <a:gd name="connsiteX171" fmla="*/ 1178719 w 2640806"/>
              <a:gd name="connsiteY171" fmla="*/ 1726540 h 1800359"/>
              <a:gd name="connsiteX172" fmla="*/ 1181100 w 2640806"/>
              <a:gd name="connsiteY172" fmla="*/ 1728921 h 1800359"/>
              <a:gd name="connsiteX173" fmla="*/ 1204913 w 2640806"/>
              <a:gd name="connsiteY173" fmla="*/ 1793215 h 1800359"/>
              <a:gd name="connsiteX174" fmla="*/ 1169194 w 2640806"/>
              <a:gd name="connsiteY174" fmla="*/ 1800359 h 1800359"/>
              <a:gd name="connsiteX175" fmla="*/ 1140619 w 2640806"/>
              <a:gd name="connsiteY175" fmla="*/ 1745590 h 1800359"/>
              <a:gd name="connsiteX176" fmla="*/ 1121569 w 2640806"/>
              <a:gd name="connsiteY176" fmla="*/ 1726540 h 1800359"/>
              <a:gd name="connsiteX177" fmla="*/ 1128713 w 2640806"/>
              <a:gd name="connsiteY177" fmla="*/ 1790834 h 1800359"/>
              <a:gd name="connsiteX178" fmla="*/ 1119188 w 2640806"/>
              <a:gd name="connsiteY178" fmla="*/ 1790834 h 1800359"/>
              <a:gd name="connsiteX179" fmla="*/ 1088232 w 2640806"/>
              <a:gd name="connsiteY179" fmla="*/ 1740827 h 1800359"/>
              <a:gd name="connsiteX180" fmla="*/ 1057275 w 2640806"/>
              <a:gd name="connsiteY180" fmla="*/ 1717015 h 1800359"/>
              <a:gd name="connsiteX181" fmla="*/ 1042988 w 2640806"/>
              <a:gd name="connsiteY181" fmla="*/ 1745590 h 1800359"/>
              <a:gd name="connsiteX182" fmla="*/ 1021557 w 2640806"/>
              <a:gd name="connsiteY182" fmla="*/ 1750352 h 1800359"/>
              <a:gd name="connsiteX183" fmla="*/ 985838 w 2640806"/>
              <a:gd name="connsiteY183" fmla="*/ 1697965 h 1800359"/>
              <a:gd name="connsiteX184" fmla="*/ 919163 w 2640806"/>
              <a:gd name="connsiteY184" fmla="*/ 1671771 h 1800359"/>
              <a:gd name="connsiteX185" fmla="*/ 876300 w 2640806"/>
              <a:gd name="connsiteY185" fmla="*/ 1638434 h 1800359"/>
              <a:gd name="connsiteX186" fmla="*/ 857250 w 2640806"/>
              <a:gd name="connsiteY186" fmla="*/ 1576521 h 1800359"/>
              <a:gd name="connsiteX187" fmla="*/ 862013 w 2640806"/>
              <a:gd name="connsiteY187" fmla="*/ 1528896 h 1800359"/>
              <a:gd name="connsiteX188" fmla="*/ 864394 w 2640806"/>
              <a:gd name="connsiteY188" fmla="*/ 1464602 h 1800359"/>
              <a:gd name="connsiteX189" fmla="*/ 866775 w 2640806"/>
              <a:gd name="connsiteY189" fmla="*/ 1400309 h 1800359"/>
              <a:gd name="connsiteX190" fmla="*/ 862013 w 2640806"/>
              <a:gd name="connsiteY190" fmla="*/ 1333634 h 1800359"/>
              <a:gd name="connsiteX191" fmla="*/ 804863 w 2640806"/>
              <a:gd name="connsiteY191" fmla="*/ 1305059 h 1800359"/>
              <a:gd name="connsiteX192" fmla="*/ 754857 w 2640806"/>
              <a:gd name="connsiteY192" fmla="*/ 1281246 h 1800359"/>
              <a:gd name="connsiteX193" fmla="*/ 692944 w 2640806"/>
              <a:gd name="connsiteY193" fmla="*/ 1250290 h 1800359"/>
              <a:gd name="connsiteX194" fmla="*/ 609600 w 2640806"/>
              <a:gd name="connsiteY194" fmla="*/ 1209809 h 1800359"/>
              <a:gd name="connsiteX195" fmla="*/ 566738 w 2640806"/>
              <a:gd name="connsiteY195" fmla="*/ 1183615 h 1800359"/>
              <a:gd name="connsiteX196" fmla="*/ 528638 w 2640806"/>
              <a:gd name="connsiteY196" fmla="*/ 1138371 h 1800359"/>
              <a:gd name="connsiteX197" fmla="*/ 523875 w 2640806"/>
              <a:gd name="connsiteY197" fmla="*/ 1109796 h 1800359"/>
              <a:gd name="connsiteX198" fmla="*/ 550069 w 2640806"/>
              <a:gd name="connsiteY198" fmla="*/ 1090746 h 1800359"/>
              <a:gd name="connsiteX199" fmla="*/ 561975 w 2640806"/>
              <a:gd name="connsiteY199" fmla="*/ 1064552 h 1800359"/>
              <a:gd name="connsiteX200" fmla="*/ 547688 w 2640806"/>
              <a:gd name="connsiteY200" fmla="*/ 1040740 h 1800359"/>
              <a:gd name="connsiteX201" fmla="*/ 490538 w 2640806"/>
              <a:gd name="connsiteY201" fmla="*/ 1076459 h 1800359"/>
              <a:gd name="connsiteX202" fmla="*/ 447675 w 2640806"/>
              <a:gd name="connsiteY202" fmla="*/ 1057409 h 1800359"/>
              <a:gd name="connsiteX203" fmla="*/ 454819 w 2640806"/>
              <a:gd name="connsiteY203" fmla="*/ 1026452 h 1800359"/>
              <a:gd name="connsiteX204" fmla="*/ 461963 w 2640806"/>
              <a:gd name="connsiteY204" fmla="*/ 988352 h 1800359"/>
              <a:gd name="connsiteX205" fmla="*/ 459582 w 2640806"/>
              <a:gd name="connsiteY205" fmla="*/ 976446 h 1800359"/>
              <a:gd name="connsiteX206" fmla="*/ 419100 w 2640806"/>
              <a:gd name="connsiteY206" fmla="*/ 959777 h 1800359"/>
              <a:gd name="connsiteX207" fmla="*/ 392907 w 2640806"/>
              <a:gd name="connsiteY207" fmla="*/ 905009 h 1800359"/>
              <a:gd name="connsiteX208" fmla="*/ 395288 w 2640806"/>
              <a:gd name="connsiteY208" fmla="*/ 857384 h 1800359"/>
              <a:gd name="connsiteX209" fmla="*/ 433388 w 2640806"/>
              <a:gd name="connsiteY209" fmla="*/ 835952 h 1800359"/>
              <a:gd name="connsiteX210" fmla="*/ 431007 w 2640806"/>
              <a:gd name="connsiteY210" fmla="*/ 800234 h 1800359"/>
              <a:gd name="connsiteX211" fmla="*/ 400050 w 2640806"/>
              <a:gd name="connsiteY211" fmla="*/ 819284 h 1800359"/>
              <a:gd name="connsiteX212" fmla="*/ 397669 w 2640806"/>
              <a:gd name="connsiteY212" fmla="*/ 781184 h 1800359"/>
              <a:gd name="connsiteX213" fmla="*/ 419100 w 2640806"/>
              <a:gd name="connsiteY213" fmla="*/ 743084 h 1800359"/>
              <a:gd name="connsiteX214" fmla="*/ 421482 w 2640806"/>
              <a:gd name="connsiteY214" fmla="*/ 695459 h 1800359"/>
              <a:gd name="connsiteX215" fmla="*/ 428625 w 2640806"/>
              <a:gd name="connsiteY215" fmla="*/ 669265 h 1800359"/>
              <a:gd name="connsiteX216" fmla="*/ 383382 w 2640806"/>
              <a:gd name="connsiteY216" fmla="*/ 669265 h 1800359"/>
              <a:gd name="connsiteX217" fmla="*/ 385763 w 2640806"/>
              <a:gd name="connsiteY217" fmla="*/ 619259 h 1800359"/>
              <a:gd name="connsiteX218" fmla="*/ 423863 w 2640806"/>
              <a:gd name="connsiteY218" fmla="*/ 602590 h 1800359"/>
              <a:gd name="connsiteX219" fmla="*/ 445294 w 2640806"/>
              <a:gd name="connsiteY219" fmla="*/ 562109 h 1800359"/>
              <a:gd name="connsiteX220" fmla="*/ 469107 w 2640806"/>
              <a:gd name="connsiteY220" fmla="*/ 526390 h 1800359"/>
              <a:gd name="connsiteX221" fmla="*/ 438150 w 2640806"/>
              <a:gd name="connsiteY221" fmla="*/ 519246 h 1800359"/>
              <a:gd name="connsiteX222" fmla="*/ 409575 w 2640806"/>
              <a:gd name="connsiteY222" fmla="*/ 521627 h 1800359"/>
              <a:gd name="connsiteX223" fmla="*/ 400050 w 2640806"/>
              <a:gd name="connsiteY223" fmla="*/ 552584 h 1800359"/>
              <a:gd name="connsiteX224" fmla="*/ 381000 w 2640806"/>
              <a:gd name="connsiteY224" fmla="*/ 588302 h 1800359"/>
              <a:gd name="connsiteX225" fmla="*/ 333375 w 2640806"/>
              <a:gd name="connsiteY225" fmla="*/ 614496 h 1800359"/>
              <a:gd name="connsiteX226" fmla="*/ 285750 w 2640806"/>
              <a:gd name="connsiteY226" fmla="*/ 635927 h 1800359"/>
              <a:gd name="connsiteX227" fmla="*/ 230982 w 2640806"/>
              <a:gd name="connsiteY227" fmla="*/ 643071 h 1800359"/>
              <a:gd name="connsiteX228" fmla="*/ 159544 w 2640806"/>
              <a:gd name="connsiteY228" fmla="*/ 631165 h 1800359"/>
              <a:gd name="connsiteX229" fmla="*/ 230982 w 2640806"/>
              <a:gd name="connsiteY229" fmla="*/ 612115 h 1800359"/>
              <a:gd name="connsiteX230" fmla="*/ 233363 w 2640806"/>
              <a:gd name="connsiteY230" fmla="*/ 581159 h 1800359"/>
              <a:gd name="connsiteX231" fmla="*/ 204788 w 2640806"/>
              <a:gd name="connsiteY231" fmla="*/ 557346 h 1800359"/>
              <a:gd name="connsiteX232" fmla="*/ 223838 w 2640806"/>
              <a:gd name="connsiteY232" fmla="*/ 531152 h 1800359"/>
              <a:gd name="connsiteX233" fmla="*/ 221457 w 2640806"/>
              <a:gd name="connsiteY233" fmla="*/ 495434 h 1800359"/>
              <a:gd name="connsiteX234" fmla="*/ 221457 w 2640806"/>
              <a:gd name="connsiteY234" fmla="*/ 495434 h 1800359"/>
              <a:gd name="connsiteX235" fmla="*/ 166688 w 2640806"/>
              <a:gd name="connsiteY235" fmla="*/ 500196 h 1800359"/>
              <a:gd name="connsiteX236" fmla="*/ 157163 w 2640806"/>
              <a:gd name="connsiteY236" fmla="*/ 533534 h 1800359"/>
              <a:gd name="connsiteX237" fmla="*/ 159544 w 2640806"/>
              <a:gd name="connsiteY237" fmla="*/ 478765 h 1800359"/>
              <a:gd name="connsiteX238" fmla="*/ 192882 w 2640806"/>
              <a:gd name="connsiteY238" fmla="*/ 433521 h 1800359"/>
              <a:gd name="connsiteX239" fmla="*/ 214313 w 2640806"/>
              <a:gd name="connsiteY239" fmla="*/ 414471 h 1800359"/>
              <a:gd name="connsiteX240" fmla="*/ 245269 w 2640806"/>
              <a:gd name="connsiteY240" fmla="*/ 393040 h 1800359"/>
              <a:gd name="connsiteX241" fmla="*/ 197644 w 2640806"/>
              <a:gd name="connsiteY241" fmla="*/ 378752 h 1800359"/>
              <a:gd name="connsiteX242" fmla="*/ 133350 w 2640806"/>
              <a:gd name="connsiteY242" fmla="*/ 378752 h 1800359"/>
              <a:gd name="connsiteX243" fmla="*/ 109538 w 2640806"/>
              <a:gd name="connsiteY243" fmla="*/ 378752 h 1800359"/>
              <a:gd name="connsiteX244" fmla="*/ 107157 w 2640806"/>
              <a:gd name="connsiteY244" fmla="*/ 433521 h 1800359"/>
              <a:gd name="connsiteX245" fmla="*/ 61913 w 2640806"/>
              <a:gd name="connsiteY245" fmla="*/ 378752 h 1800359"/>
              <a:gd name="connsiteX246" fmla="*/ 0 w 2640806"/>
              <a:gd name="connsiteY246" fmla="*/ 359702 h 1800359"/>
              <a:gd name="connsiteX247" fmla="*/ 0 w 2640806"/>
              <a:gd name="connsiteY247" fmla="*/ 338271 h 1800359"/>
              <a:gd name="connsiteX248" fmla="*/ 35719 w 2640806"/>
              <a:gd name="connsiteY248" fmla="*/ 314459 h 1800359"/>
              <a:gd name="connsiteX249" fmla="*/ 66675 w 2640806"/>
              <a:gd name="connsiteY249" fmla="*/ 273977 h 1800359"/>
              <a:gd name="connsiteX250" fmla="*/ 54769 w 2640806"/>
              <a:gd name="connsiteY250" fmla="*/ 238259 h 1800359"/>
              <a:gd name="connsiteX251" fmla="*/ 35719 w 2640806"/>
              <a:gd name="connsiteY251" fmla="*/ 214446 h 1800359"/>
              <a:gd name="connsiteX252" fmla="*/ 61913 w 2640806"/>
              <a:gd name="connsiteY252" fmla="*/ 200159 h 1800359"/>
              <a:gd name="connsiteX253" fmla="*/ 71438 w 2640806"/>
              <a:gd name="connsiteY253" fmla="*/ 159677 h 1800359"/>
              <a:gd name="connsiteX254" fmla="*/ 57150 w 2640806"/>
              <a:gd name="connsiteY254" fmla="*/ 123959 h 1800359"/>
              <a:gd name="connsiteX255" fmla="*/ 21432 w 2640806"/>
              <a:gd name="connsiteY255" fmla="*/ 81096 h 1800359"/>
              <a:gd name="connsiteX256" fmla="*/ 66675 w 2640806"/>
              <a:gd name="connsiteY256" fmla="*/ 57284 h 1800359"/>
              <a:gd name="connsiteX257" fmla="*/ 95250 w 2640806"/>
              <a:gd name="connsiteY257" fmla="*/ 47759 h 1800359"/>
              <a:gd name="connsiteX258" fmla="*/ 190500 w 2640806"/>
              <a:gd name="connsiteY258" fmla="*/ 134 h 1800359"/>
              <a:gd name="connsiteX259" fmla="*/ 269081 w 2640806"/>
              <a:gd name="connsiteY259" fmla="*/ 62046 h 1800359"/>
              <a:gd name="connsiteX260" fmla="*/ 404813 w 2640806"/>
              <a:gd name="connsiteY26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400300 w 2640806"/>
              <a:gd name="connsiteY63" fmla="*/ 1009785 h 1800359"/>
              <a:gd name="connsiteX64" fmla="*/ 2471738 w 2640806"/>
              <a:gd name="connsiteY64" fmla="*/ 1064553 h 1800359"/>
              <a:gd name="connsiteX65" fmla="*/ 2640806 w 2640806"/>
              <a:gd name="connsiteY65" fmla="*/ 1152658 h 1800359"/>
              <a:gd name="connsiteX66" fmla="*/ 2516982 w 2640806"/>
              <a:gd name="connsiteY66" fmla="*/ 1150278 h 1800359"/>
              <a:gd name="connsiteX67" fmla="*/ 1516857 w 2640806"/>
              <a:gd name="connsiteY67" fmla="*/ 926440 h 1800359"/>
              <a:gd name="connsiteX68" fmla="*/ 1471613 w 2640806"/>
              <a:gd name="connsiteY68" fmla="*/ 897865 h 1800359"/>
              <a:gd name="connsiteX69" fmla="*/ 1438275 w 2640806"/>
              <a:gd name="connsiteY69" fmla="*/ 847859 h 1800359"/>
              <a:gd name="connsiteX70" fmla="*/ 1433513 w 2640806"/>
              <a:gd name="connsiteY70" fmla="*/ 819284 h 1800359"/>
              <a:gd name="connsiteX71" fmla="*/ 1409700 w 2640806"/>
              <a:gd name="connsiteY71" fmla="*/ 804996 h 1800359"/>
              <a:gd name="connsiteX72" fmla="*/ 1369219 w 2640806"/>
              <a:gd name="connsiteY72" fmla="*/ 807377 h 1800359"/>
              <a:gd name="connsiteX73" fmla="*/ 1309688 w 2640806"/>
              <a:gd name="connsiteY73" fmla="*/ 807377 h 1800359"/>
              <a:gd name="connsiteX74" fmla="*/ 1281113 w 2640806"/>
              <a:gd name="connsiteY74" fmla="*/ 812140 h 1800359"/>
              <a:gd name="connsiteX75" fmla="*/ 1257300 w 2640806"/>
              <a:gd name="connsiteY75" fmla="*/ 835952 h 1800359"/>
              <a:gd name="connsiteX76" fmla="*/ 1221582 w 2640806"/>
              <a:gd name="connsiteY76" fmla="*/ 838334 h 1800359"/>
              <a:gd name="connsiteX77" fmla="*/ 1188244 w 2640806"/>
              <a:gd name="connsiteY77" fmla="*/ 835952 h 1800359"/>
              <a:gd name="connsiteX78" fmla="*/ 1143000 w 2640806"/>
              <a:gd name="connsiteY78" fmla="*/ 821665 h 1800359"/>
              <a:gd name="connsiteX79" fmla="*/ 1109663 w 2640806"/>
              <a:gd name="connsiteY79" fmla="*/ 838334 h 1800359"/>
              <a:gd name="connsiteX80" fmla="*/ 1083469 w 2640806"/>
              <a:gd name="connsiteY80" fmla="*/ 866909 h 1800359"/>
              <a:gd name="connsiteX81" fmla="*/ 1054894 w 2640806"/>
              <a:gd name="connsiteY81" fmla="*/ 885959 h 1800359"/>
              <a:gd name="connsiteX82" fmla="*/ 1064419 w 2640806"/>
              <a:gd name="connsiteY82" fmla="*/ 926440 h 1800359"/>
              <a:gd name="connsiteX83" fmla="*/ 1059657 w 2640806"/>
              <a:gd name="connsiteY83" fmla="*/ 985971 h 1800359"/>
              <a:gd name="connsiteX84" fmla="*/ 1038225 w 2640806"/>
              <a:gd name="connsiteY84" fmla="*/ 933584 h 1800359"/>
              <a:gd name="connsiteX85" fmla="*/ 1028700 w 2640806"/>
              <a:gd name="connsiteY85" fmla="*/ 902627 h 1800359"/>
              <a:gd name="connsiteX86" fmla="*/ 1009650 w 2640806"/>
              <a:gd name="connsiteY86" fmla="*/ 897865 h 1800359"/>
              <a:gd name="connsiteX87" fmla="*/ 997744 w 2640806"/>
              <a:gd name="connsiteY87" fmla="*/ 921677 h 1800359"/>
              <a:gd name="connsiteX88" fmla="*/ 969169 w 2640806"/>
              <a:gd name="connsiteY88" fmla="*/ 924059 h 1800359"/>
              <a:gd name="connsiteX89" fmla="*/ 935832 w 2640806"/>
              <a:gd name="connsiteY89" fmla="*/ 916915 h 1800359"/>
              <a:gd name="connsiteX90" fmla="*/ 912019 w 2640806"/>
              <a:gd name="connsiteY90" fmla="*/ 935965 h 1800359"/>
              <a:gd name="connsiteX91" fmla="*/ 873919 w 2640806"/>
              <a:gd name="connsiteY91" fmla="*/ 945490 h 1800359"/>
              <a:gd name="connsiteX92" fmla="*/ 842963 w 2640806"/>
              <a:gd name="connsiteY92" fmla="*/ 935965 h 1800359"/>
              <a:gd name="connsiteX93" fmla="*/ 802482 w 2640806"/>
              <a:gd name="connsiteY93" fmla="*/ 912152 h 1800359"/>
              <a:gd name="connsiteX94" fmla="*/ 785813 w 2640806"/>
              <a:gd name="connsiteY94" fmla="*/ 881196 h 1800359"/>
              <a:gd name="connsiteX95" fmla="*/ 776288 w 2640806"/>
              <a:gd name="connsiteY95" fmla="*/ 866909 h 1800359"/>
              <a:gd name="connsiteX96" fmla="*/ 800100 w 2640806"/>
              <a:gd name="connsiteY96" fmla="*/ 850240 h 1800359"/>
              <a:gd name="connsiteX97" fmla="*/ 800100 w 2640806"/>
              <a:gd name="connsiteY97" fmla="*/ 793090 h 1800359"/>
              <a:gd name="connsiteX98" fmla="*/ 776288 w 2640806"/>
              <a:gd name="connsiteY98" fmla="*/ 783565 h 1800359"/>
              <a:gd name="connsiteX99" fmla="*/ 719138 w 2640806"/>
              <a:gd name="connsiteY99" fmla="*/ 788327 h 1800359"/>
              <a:gd name="connsiteX100" fmla="*/ 688182 w 2640806"/>
              <a:gd name="connsiteY100" fmla="*/ 781184 h 1800359"/>
              <a:gd name="connsiteX101" fmla="*/ 673894 w 2640806"/>
              <a:gd name="connsiteY101" fmla="*/ 754990 h 1800359"/>
              <a:gd name="connsiteX102" fmla="*/ 652463 w 2640806"/>
              <a:gd name="connsiteY102" fmla="*/ 731177 h 1800359"/>
              <a:gd name="connsiteX103" fmla="*/ 619125 w 2640806"/>
              <a:gd name="connsiteY103" fmla="*/ 709746 h 1800359"/>
              <a:gd name="connsiteX104" fmla="*/ 590550 w 2640806"/>
              <a:gd name="connsiteY104" fmla="*/ 716890 h 1800359"/>
              <a:gd name="connsiteX105" fmla="*/ 566738 w 2640806"/>
              <a:gd name="connsiteY105" fmla="*/ 719271 h 1800359"/>
              <a:gd name="connsiteX106" fmla="*/ 569119 w 2640806"/>
              <a:gd name="connsiteY106" fmla="*/ 750227 h 1800359"/>
              <a:gd name="connsiteX107" fmla="*/ 604838 w 2640806"/>
              <a:gd name="connsiteY107" fmla="*/ 764515 h 1800359"/>
              <a:gd name="connsiteX108" fmla="*/ 571500 w 2640806"/>
              <a:gd name="connsiteY108" fmla="*/ 778802 h 1800359"/>
              <a:gd name="connsiteX109" fmla="*/ 545307 w 2640806"/>
              <a:gd name="connsiteY109" fmla="*/ 795471 h 1800359"/>
              <a:gd name="connsiteX110" fmla="*/ 569119 w 2640806"/>
              <a:gd name="connsiteY110" fmla="*/ 814521 h 1800359"/>
              <a:gd name="connsiteX111" fmla="*/ 550069 w 2640806"/>
              <a:gd name="connsiteY111" fmla="*/ 833571 h 1800359"/>
              <a:gd name="connsiteX112" fmla="*/ 523875 w 2640806"/>
              <a:gd name="connsiteY112" fmla="*/ 840715 h 1800359"/>
              <a:gd name="connsiteX113" fmla="*/ 511969 w 2640806"/>
              <a:gd name="connsiteY113" fmla="*/ 862146 h 1800359"/>
              <a:gd name="connsiteX114" fmla="*/ 535782 w 2640806"/>
              <a:gd name="connsiteY114" fmla="*/ 883577 h 1800359"/>
              <a:gd name="connsiteX115" fmla="*/ 542925 w 2640806"/>
              <a:gd name="connsiteY115" fmla="*/ 914534 h 1800359"/>
              <a:gd name="connsiteX116" fmla="*/ 557213 w 2640806"/>
              <a:gd name="connsiteY116" fmla="*/ 947871 h 1800359"/>
              <a:gd name="connsiteX117" fmla="*/ 533400 w 2640806"/>
              <a:gd name="connsiteY117" fmla="*/ 955015 h 1800359"/>
              <a:gd name="connsiteX118" fmla="*/ 528638 w 2640806"/>
              <a:gd name="connsiteY118" fmla="*/ 988352 h 1800359"/>
              <a:gd name="connsiteX119" fmla="*/ 550069 w 2640806"/>
              <a:gd name="connsiteY119" fmla="*/ 1002640 h 1800359"/>
              <a:gd name="connsiteX120" fmla="*/ 573882 w 2640806"/>
              <a:gd name="connsiteY120" fmla="*/ 990734 h 1800359"/>
              <a:gd name="connsiteX121" fmla="*/ 588169 w 2640806"/>
              <a:gd name="connsiteY121" fmla="*/ 1012165 h 1800359"/>
              <a:gd name="connsiteX122" fmla="*/ 588169 w 2640806"/>
              <a:gd name="connsiteY122" fmla="*/ 1012165 h 1800359"/>
              <a:gd name="connsiteX123" fmla="*/ 614363 w 2640806"/>
              <a:gd name="connsiteY123" fmla="*/ 1038359 h 1800359"/>
              <a:gd name="connsiteX124" fmla="*/ 602457 w 2640806"/>
              <a:gd name="connsiteY124" fmla="*/ 1064552 h 1800359"/>
              <a:gd name="connsiteX125" fmla="*/ 588169 w 2640806"/>
              <a:gd name="connsiteY125" fmla="*/ 1081221 h 1800359"/>
              <a:gd name="connsiteX126" fmla="*/ 600075 w 2640806"/>
              <a:gd name="connsiteY126" fmla="*/ 1119321 h 1800359"/>
              <a:gd name="connsiteX127" fmla="*/ 609600 w 2640806"/>
              <a:gd name="connsiteY127" fmla="*/ 1138371 h 1800359"/>
              <a:gd name="connsiteX128" fmla="*/ 609600 w 2640806"/>
              <a:gd name="connsiteY128" fmla="*/ 1138371 h 1800359"/>
              <a:gd name="connsiteX129" fmla="*/ 640557 w 2640806"/>
              <a:gd name="connsiteY129" fmla="*/ 1155040 h 1800359"/>
              <a:gd name="connsiteX130" fmla="*/ 642938 w 2640806"/>
              <a:gd name="connsiteY130" fmla="*/ 1188377 h 1800359"/>
              <a:gd name="connsiteX131" fmla="*/ 681038 w 2640806"/>
              <a:gd name="connsiteY131" fmla="*/ 1205046 h 1800359"/>
              <a:gd name="connsiteX132" fmla="*/ 781050 w 2640806"/>
              <a:gd name="connsiteY132" fmla="*/ 1228859 h 1800359"/>
              <a:gd name="connsiteX133" fmla="*/ 797719 w 2640806"/>
              <a:gd name="connsiteY133" fmla="*/ 1245527 h 1800359"/>
              <a:gd name="connsiteX134" fmla="*/ 828675 w 2640806"/>
              <a:gd name="connsiteY134" fmla="*/ 1262196 h 1800359"/>
              <a:gd name="connsiteX135" fmla="*/ 852488 w 2640806"/>
              <a:gd name="connsiteY135" fmla="*/ 1238384 h 1800359"/>
              <a:gd name="connsiteX136" fmla="*/ 864394 w 2640806"/>
              <a:gd name="connsiteY136" fmla="*/ 1262196 h 1800359"/>
              <a:gd name="connsiteX137" fmla="*/ 926307 w 2640806"/>
              <a:gd name="connsiteY137" fmla="*/ 1269340 h 1800359"/>
              <a:gd name="connsiteX138" fmla="*/ 940594 w 2640806"/>
              <a:gd name="connsiteY138" fmla="*/ 1286009 h 1800359"/>
              <a:gd name="connsiteX139" fmla="*/ 966788 w 2640806"/>
              <a:gd name="connsiteY139" fmla="*/ 1326490 h 1800359"/>
              <a:gd name="connsiteX140" fmla="*/ 1004888 w 2640806"/>
              <a:gd name="connsiteY140" fmla="*/ 1350302 h 1800359"/>
              <a:gd name="connsiteX141" fmla="*/ 1064419 w 2640806"/>
              <a:gd name="connsiteY141" fmla="*/ 1376496 h 1800359"/>
              <a:gd name="connsiteX142" fmla="*/ 1104900 w 2640806"/>
              <a:gd name="connsiteY142" fmla="*/ 1395546 h 1800359"/>
              <a:gd name="connsiteX143" fmla="*/ 1152525 w 2640806"/>
              <a:gd name="connsiteY143" fmla="*/ 1395546 h 1800359"/>
              <a:gd name="connsiteX144" fmla="*/ 1216819 w 2640806"/>
              <a:gd name="connsiteY144" fmla="*/ 1409834 h 1800359"/>
              <a:gd name="connsiteX145" fmla="*/ 1283494 w 2640806"/>
              <a:gd name="connsiteY145" fmla="*/ 1424121 h 1800359"/>
              <a:gd name="connsiteX146" fmla="*/ 1323975 w 2640806"/>
              <a:gd name="connsiteY146" fmla="*/ 1466984 h 1800359"/>
              <a:gd name="connsiteX147" fmla="*/ 1369219 w 2640806"/>
              <a:gd name="connsiteY147" fmla="*/ 1514609 h 1800359"/>
              <a:gd name="connsiteX148" fmla="*/ 1371600 w 2640806"/>
              <a:gd name="connsiteY148" fmla="*/ 1574140 h 1800359"/>
              <a:gd name="connsiteX149" fmla="*/ 1343025 w 2640806"/>
              <a:gd name="connsiteY149" fmla="*/ 1528896 h 1800359"/>
              <a:gd name="connsiteX150" fmla="*/ 1297782 w 2640806"/>
              <a:gd name="connsiteY150" fmla="*/ 1483652 h 1800359"/>
              <a:gd name="connsiteX151" fmla="*/ 1262063 w 2640806"/>
              <a:gd name="connsiteY151" fmla="*/ 1450315 h 1800359"/>
              <a:gd name="connsiteX152" fmla="*/ 1228725 w 2640806"/>
              <a:gd name="connsiteY152" fmla="*/ 1431265 h 1800359"/>
              <a:gd name="connsiteX153" fmla="*/ 1159669 w 2640806"/>
              <a:gd name="connsiteY153" fmla="*/ 1426502 h 1800359"/>
              <a:gd name="connsiteX154" fmla="*/ 1102519 w 2640806"/>
              <a:gd name="connsiteY154" fmla="*/ 1424121 h 1800359"/>
              <a:gd name="connsiteX155" fmla="*/ 1062038 w 2640806"/>
              <a:gd name="connsiteY155" fmla="*/ 1407452 h 1800359"/>
              <a:gd name="connsiteX156" fmla="*/ 1014413 w 2640806"/>
              <a:gd name="connsiteY156" fmla="*/ 1388402 h 1800359"/>
              <a:gd name="connsiteX157" fmla="*/ 983457 w 2640806"/>
              <a:gd name="connsiteY157" fmla="*/ 1366971 h 1800359"/>
              <a:gd name="connsiteX158" fmla="*/ 942975 w 2640806"/>
              <a:gd name="connsiteY158" fmla="*/ 1343159 h 1800359"/>
              <a:gd name="connsiteX159" fmla="*/ 900113 w 2640806"/>
              <a:gd name="connsiteY159" fmla="*/ 1319346 h 1800359"/>
              <a:gd name="connsiteX160" fmla="*/ 912019 w 2640806"/>
              <a:gd name="connsiteY160" fmla="*/ 1364590 h 1800359"/>
              <a:gd name="connsiteX161" fmla="*/ 923925 w 2640806"/>
              <a:gd name="connsiteY161" fmla="*/ 1409834 h 1800359"/>
              <a:gd name="connsiteX162" fmla="*/ 938213 w 2640806"/>
              <a:gd name="connsiteY162" fmla="*/ 1450315 h 1800359"/>
              <a:gd name="connsiteX163" fmla="*/ 962025 w 2640806"/>
              <a:gd name="connsiteY163" fmla="*/ 1497940 h 1800359"/>
              <a:gd name="connsiteX164" fmla="*/ 971550 w 2640806"/>
              <a:gd name="connsiteY164" fmla="*/ 1550327 h 1800359"/>
              <a:gd name="connsiteX165" fmla="*/ 1002507 w 2640806"/>
              <a:gd name="connsiteY165" fmla="*/ 1614621 h 1800359"/>
              <a:gd name="connsiteX166" fmla="*/ 1021557 w 2640806"/>
              <a:gd name="connsiteY166" fmla="*/ 1647959 h 1800359"/>
              <a:gd name="connsiteX167" fmla="*/ 1035844 w 2640806"/>
              <a:gd name="connsiteY167" fmla="*/ 1671771 h 1800359"/>
              <a:gd name="connsiteX168" fmla="*/ 1102519 w 2640806"/>
              <a:gd name="connsiteY168" fmla="*/ 1678915 h 1800359"/>
              <a:gd name="connsiteX169" fmla="*/ 1154907 w 2640806"/>
              <a:gd name="connsiteY169" fmla="*/ 1697965 h 1800359"/>
              <a:gd name="connsiteX170" fmla="*/ 1171575 w 2640806"/>
              <a:gd name="connsiteY170" fmla="*/ 1709871 h 1800359"/>
              <a:gd name="connsiteX171" fmla="*/ 1176338 w 2640806"/>
              <a:gd name="connsiteY171" fmla="*/ 1717015 h 1800359"/>
              <a:gd name="connsiteX172" fmla="*/ 1178719 w 2640806"/>
              <a:gd name="connsiteY172" fmla="*/ 1726540 h 1800359"/>
              <a:gd name="connsiteX173" fmla="*/ 1181100 w 2640806"/>
              <a:gd name="connsiteY173" fmla="*/ 1728921 h 1800359"/>
              <a:gd name="connsiteX174" fmla="*/ 1204913 w 2640806"/>
              <a:gd name="connsiteY174" fmla="*/ 1793215 h 1800359"/>
              <a:gd name="connsiteX175" fmla="*/ 1169194 w 2640806"/>
              <a:gd name="connsiteY175" fmla="*/ 1800359 h 1800359"/>
              <a:gd name="connsiteX176" fmla="*/ 1140619 w 2640806"/>
              <a:gd name="connsiteY176" fmla="*/ 1745590 h 1800359"/>
              <a:gd name="connsiteX177" fmla="*/ 1121569 w 2640806"/>
              <a:gd name="connsiteY177" fmla="*/ 1726540 h 1800359"/>
              <a:gd name="connsiteX178" fmla="*/ 1128713 w 2640806"/>
              <a:gd name="connsiteY178" fmla="*/ 1790834 h 1800359"/>
              <a:gd name="connsiteX179" fmla="*/ 1119188 w 2640806"/>
              <a:gd name="connsiteY179" fmla="*/ 1790834 h 1800359"/>
              <a:gd name="connsiteX180" fmla="*/ 1088232 w 2640806"/>
              <a:gd name="connsiteY180" fmla="*/ 1740827 h 1800359"/>
              <a:gd name="connsiteX181" fmla="*/ 1057275 w 2640806"/>
              <a:gd name="connsiteY181" fmla="*/ 1717015 h 1800359"/>
              <a:gd name="connsiteX182" fmla="*/ 1042988 w 2640806"/>
              <a:gd name="connsiteY182" fmla="*/ 1745590 h 1800359"/>
              <a:gd name="connsiteX183" fmla="*/ 1021557 w 2640806"/>
              <a:gd name="connsiteY183" fmla="*/ 1750352 h 1800359"/>
              <a:gd name="connsiteX184" fmla="*/ 985838 w 2640806"/>
              <a:gd name="connsiteY184" fmla="*/ 1697965 h 1800359"/>
              <a:gd name="connsiteX185" fmla="*/ 919163 w 2640806"/>
              <a:gd name="connsiteY185" fmla="*/ 1671771 h 1800359"/>
              <a:gd name="connsiteX186" fmla="*/ 876300 w 2640806"/>
              <a:gd name="connsiteY186" fmla="*/ 1638434 h 1800359"/>
              <a:gd name="connsiteX187" fmla="*/ 857250 w 2640806"/>
              <a:gd name="connsiteY187" fmla="*/ 1576521 h 1800359"/>
              <a:gd name="connsiteX188" fmla="*/ 862013 w 2640806"/>
              <a:gd name="connsiteY188" fmla="*/ 1528896 h 1800359"/>
              <a:gd name="connsiteX189" fmla="*/ 864394 w 2640806"/>
              <a:gd name="connsiteY189" fmla="*/ 1464602 h 1800359"/>
              <a:gd name="connsiteX190" fmla="*/ 866775 w 2640806"/>
              <a:gd name="connsiteY190" fmla="*/ 1400309 h 1800359"/>
              <a:gd name="connsiteX191" fmla="*/ 862013 w 2640806"/>
              <a:gd name="connsiteY191" fmla="*/ 1333634 h 1800359"/>
              <a:gd name="connsiteX192" fmla="*/ 804863 w 2640806"/>
              <a:gd name="connsiteY192" fmla="*/ 1305059 h 1800359"/>
              <a:gd name="connsiteX193" fmla="*/ 754857 w 2640806"/>
              <a:gd name="connsiteY193" fmla="*/ 1281246 h 1800359"/>
              <a:gd name="connsiteX194" fmla="*/ 692944 w 2640806"/>
              <a:gd name="connsiteY194" fmla="*/ 1250290 h 1800359"/>
              <a:gd name="connsiteX195" fmla="*/ 609600 w 2640806"/>
              <a:gd name="connsiteY195" fmla="*/ 1209809 h 1800359"/>
              <a:gd name="connsiteX196" fmla="*/ 566738 w 2640806"/>
              <a:gd name="connsiteY196" fmla="*/ 1183615 h 1800359"/>
              <a:gd name="connsiteX197" fmla="*/ 528638 w 2640806"/>
              <a:gd name="connsiteY197" fmla="*/ 1138371 h 1800359"/>
              <a:gd name="connsiteX198" fmla="*/ 523875 w 2640806"/>
              <a:gd name="connsiteY198" fmla="*/ 1109796 h 1800359"/>
              <a:gd name="connsiteX199" fmla="*/ 550069 w 2640806"/>
              <a:gd name="connsiteY199" fmla="*/ 1090746 h 1800359"/>
              <a:gd name="connsiteX200" fmla="*/ 561975 w 2640806"/>
              <a:gd name="connsiteY200" fmla="*/ 1064552 h 1800359"/>
              <a:gd name="connsiteX201" fmla="*/ 547688 w 2640806"/>
              <a:gd name="connsiteY201" fmla="*/ 1040740 h 1800359"/>
              <a:gd name="connsiteX202" fmla="*/ 490538 w 2640806"/>
              <a:gd name="connsiteY202" fmla="*/ 1076459 h 1800359"/>
              <a:gd name="connsiteX203" fmla="*/ 447675 w 2640806"/>
              <a:gd name="connsiteY203" fmla="*/ 1057409 h 1800359"/>
              <a:gd name="connsiteX204" fmla="*/ 454819 w 2640806"/>
              <a:gd name="connsiteY204" fmla="*/ 1026452 h 1800359"/>
              <a:gd name="connsiteX205" fmla="*/ 461963 w 2640806"/>
              <a:gd name="connsiteY205" fmla="*/ 988352 h 1800359"/>
              <a:gd name="connsiteX206" fmla="*/ 459582 w 2640806"/>
              <a:gd name="connsiteY206" fmla="*/ 976446 h 1800359"/>
              <a:gd name="connsiteX207" fmla="*/ 419100 w 2640806"/>
              <a:gd name="connsiteY207" fmla="*/ 959777 h 1800359"/>
              <a:gd name="connsiteX208" fmla="*/ 392907 w 2640806"/>
              <a:gd name="connsiteY208" fmla="*/ 905009 h 1800359"/>
              <a:gd name="connsiteX209" fmla="*/ 395288 w 2640806"/>
              <a:gd name="connsiteY209" fmla="*/ 857384 h 1800359"/>
              <a:gd name="connsiteX210" fmla="*/ 433388 w 2640806"/>
              <a:gd name="connsiteY210" fmla="*/ 835952 h 1800359"/>
              <a:gd name="connsiteX211" fmla="*/ 431007 w 2640806"/>
              <a:gd name="connsiteY211" fmla="*/ 800234 h 1800359"/>
              <a:gd name="connsiteX212" fmla="*/ 400050 w 2640806"/>
              <a:gd name="connsiteY212" fmla="*/ 819284 h 1800359"/>
              <a:gd name="connsiteX213" fmla="*/ 397669 w 2640806"/>
              <a:gd name="connsiteY213" fmla="*/ 781184 h 1800359"/>
              <a:gd name="connsiteX214" fmla="*/ 419100 w 2640806"/>
              <a:gd name="connsiteY214" fmla="*/ 743084 h 1800359"/>
              <a:gd name="connsiteX215" fmla="*/ 421482 w 2640806"/>
              <a:gd name="connsiteY215" fmla="*/ 695459 h 1800359"/>
              <a:gd name="connsiteX216" fmla="*/ 428625 w 2640806"/>
              <a:gd name="connsiteY216" fmla="*/ 669265 h 1800359"/>
              <a:gd name="connsiteX217" fmla="*/ 383382 w 2640806"/>
              <a:gd name="connsiteY217" fmla="*/ 669265 h 1800359"/>
              <a:gd name="connsiteX218" fmla="*/ 385763 w 2640806"/>
              <a:gd name="connsiteY218" fmla="*/ 619259 h 1800359"/>
              <a:gd name="connsiteX219" fmla="*/ 423863 w 2640806"/>
              <a:gd name="connsiteY219" fmla="*/ 602590 h 1800359"/>
              <a:gd name="connsiteX220" fmla="*/ 445294 w 2640806"/>
              <a:gd name="connsiteY220" fmla="*/ 562109 h 1800359"/>
              <a:gd name="connsiteX221" fmla="*/ 469107 w 2640806"/>
              <a:gd name="connsiteY221" fmla="*/ 526390 h 1800359"/>
              <a:gd name="connsiteX222" fmla="*/ 438150 w 2640806"/>
              <a:gd name="connsiteY222" fmla="*/ 519246 h 1800359"/>
              <a:gd name="connsiteX223" fmla="*/ 409575 w 2640806"/>
              <a:gd name="connsiteY223" fmla="*/ 521627 h 1800359"/>
              <a:gd name="connsiteX224" fmla="*/ 400050 w 2640806"/>
              <a:gd name="connsiteY224" fmla="*/ 552584 h 1800359"/>
              <a:gd name="connsiteX225" fmla="*/ 381000 w 2640806"/>
              <a:gd name="connsiteY225" fmla="*/ 588302 h 1800359"/>
              <a:gd name="connsiteX226" fmla="*/ 333375 w 2640806"/>
              <a:gd name="connsiteY226" fmla="*/ 614496 h 1800359"/>
              <a:gd name="connsiteX227" fmla="*/ 285750 w 2640806"/>
              <a:gd name="connsiteY227" fmla="*/ 635927 h 1800359"/>
              <a:gd name="connsiteX228" fmla="*/ 230982 w 2640806"/>
              <a:gd name="connsiteY228" fmla="*/ 643071 h 1800359"/>
              <a:gd name="connsiteX229" fmla="*/ 159544 w 2640806"/>
              <a:gd name="connsiteY229" fmla="*/ 631165 h 1800359"/>
              <a:gd name="connsiteX230" fmla="*/ 230982 w 2640806"/>
              <a:gd name="connsiteY230" fmla="*/ 612115 h 1800359"/>
              <a:gd name="connsiteX231" fmla="*/ 233363 w 2640806"/>
              <a:gd name="connsiteY231" fmla="*/ 581159 h 1800359"/>
              <a:gd name="connsiteX232" fmla="*/ 204788 w 2640806"/>
              <a:gd name="connsiteY232" fmla="*/ 557346 h 1800359"/>
              <a:gd name="connsiteX233" fmla="*/ 223838 w 2640806"/>
              <a:gd name="connsiteY233" fmla="*/ 531152 h 1800359"/>
              <a:gd name="connsiteX234" fmla="*/ 221457 w 2640806"/>
              <a:gd name="connsiteY234" fmla="*/ 495434 h 1800359"/>
              <a:gd name="connsiteX235" fmla="*/ 221457 w 2640806"/>
              <a:gd name="connsiteY235" fmla="*/ 495434 h 1800359"/>
              <a:gd name="connsiteX236" fmla="*/ 166688 w 2640806"/>
              <a:gd name="connsiteY236" fmla="*/ 500196 h 1800359"/>
              <a:gd name="connsiteX237" fmla="*/ 157163 w 2640806"/>
              <a:gd name="connsiteY237" fmla="*/ 533534 h 1800359"/>
              <a:gd name="connsiteX238" fmla="*/ 159544 w 2640806"/>
              <a:gd name="connsiteY238" fmla="*/ 478765 h 1800359"/>
              <a:gd name="connsiteX239" fmla="*/ 192882 w 2640806"/>
              <a:gd name="connsiteY239" fmla="*/ 433521 h 1800359"/>
              <a:gd name="connsiteX240" fmla="*/ 214313 w 2640806"/>
              <a:gd name="connsiteY240" fmla="*/ 414471 h 1800359"/>
              <a:gd name="connsiteX241" fmla="*/ 245269 w 2640806"/>
              <a:gd name="connsiteY241" fmla="*/ 393040 h 1800359"/>
              <a:gd name="connsiteX242" fmla="*/ 197644 w 2640806"/>
              <a:gd name="connsiteY242" fmla="*/ 378752 h 1800359"/>
              <a:gd name="connsiteX243" fmla="*/ 133350 w 2640806"/>
              <a:gd name="connsiteY243" fmla="*/ 378752 h 1800359"/>
              <a:gd name="connsiteX244" fmla="*/ 109538 w 2640806"/>
              <a:gd name="connsiteY244" fmla="*/ 378752 h 1800359"/>
              <a:gd name="connsiteX245" fmla="*/ 107157 w 2640806"/>
              <a:gd name="connsiteY245" fmla="*/ 433521 h 1800359"/>
              <a:gd name="connsiteX246" fmla="*/ 61913 w 2640806"/>
              <a:gd name="connsiteY246" fmla="*/ 378752 h 1800359"/>
              <a:gd name="connsiteX247" fmla="*/ 0 w 2640806"/>
              <a:gd name="connsiteY247" fmla="*/ 359702 h 1800359"/>
              <a:gd name="connsiteX248" fmla="*/ 0 w 2640806"/>
              <a:gd name="connsiteY248" fmla="*/ 338271 h 1800359"/>
              <a:gd name="connsiteX249" fmla="*/ 35719 w 2640806"/>
              <a:gd name="connsiteY249" fmla="*/ 314459 h 1800359"/>
              <a:gd name="connsiteX250" fmla="*/ 66675 w 2640806"/>
              <a:gd name="connsiteY250" fmla="*/ 273977 h 1800359"/>
              <a:gd name="connsiteX251" fmla="*/ 54769 w 2640806"/>
              <a:gd name="connsiteY251" fmla="*/ 238259 h 1800359"/>
              <a:gd name="connsiteX252" fmla="*/ 35719 w 2640806"/>
              <a:gd name="connsiteY252" fmla="*/ 214446 h 1800359"/>
              <a:gd name="connsiteX253" fmla="*/ 61913 w 2640806"/>
              <a:gd name="connsiteY253" fmla="*/ 200159 h 1800359"/>
              <a:gd name="connsiteX254" fmla="*/ 71438 w 2640806"/>
              <a:gd name="connsiteY254" fmla="*/ 159677 h 1800359"/>
              <a:gd name="connsiteX255" fmla="*/ 57150 w 2640806"/>
              <a:gd name="connsiteY255" fmla="*/ 123959 h 1800359"/>
              <a:gd name="connsiteX256" fmla="*/ 21432 w 2640806"/>
              <a:gd name="connsiteY256" fmla="*/ 81096 h 1800359"/>
              <a:gd name="connsiteX257" fmla="*/ 66675 w 2640806"/>
              <a:gd name="connsiteY257" fmla="*/ 57284 h 1800359"/>
              <a:gd name="connsiteX258" fmla="*/ 95250 w 2640806"/>
              <a:gd name="connsiteY258" fmla="*/ 47759 h 1800359"/>
              <a:gd name="connsiteX259" fmla="*/ 190500 w 2640806"/>
              <a:gd name="connsiteY259" fmla="*/ 134 h 1800359"/>
              <a:gd name="connsiteX260" fmla="*/ 269081 w 2640806"/>
              <a:gd name="connsiteY260" fmla="*/ 62046 h 1800359"/>
              <a:gd name="connsiteX261" fmla="*/ 404813 w 2640806"/>
              <a:gd name="connsiteY261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400300 w 2640806"/>
              <a:gd name="connsiteY63" fmla="*/ 1009785 h 1800359"/>
              <a:gd name="connsiteX64" fmla="*/ 2471738 w 2640806"/>
              <a:gd name="connsiteY64" fmla="*/ 1064553 h 1800359"/>
              <a:gd name="connsiteX65" fmla="*/ 2502694 w 2640806"/>
              <a:gd name="connsiteY65" fmla="*/ 1100272 h 1800359"/>
              <a:gd name="connsiteX66" fmla="*/ 2640806 w 2640806"/>
              <a:gd name="connsiteY66" fmla="*/ 1152658 h 1800359"/>
              <a:gd name="connsiteX67" fmla="*/ 2516982 w 2640806"/>
              <a:gd name="connsiteY67" fmla="*/ 1150278 h 1800359"/>
              <a:gd name="connsiteX68" fmla="*/ 1516857 w 2640806"/>
              <a:gd name="connsiteY68" fmla="*/ 926440 h 1800359"/>
              <a:gd name="connsiteX69" fmla="*/ 1471613 w 2640806"/>
              <a:gd name="connsiteY69" fmla="*/ 897865 h 1800359"/>
              <a:gd name="connsiteX70" fmla="*/ 1438275 w 2640806"/>
              <a:gd name="connsiteY70" fmla="*/ 847859 h 1800359"/>
              <a:gd name="connsiteX71" fmla="*/ 1433513 w 2640806"/>
              <a:gd name="connsiteY71" fmla="*/ 819284 h 1800359"/>
              <a:gd name="connsiteX72" fmla="*/ 1409700 w 2640806"/>
              <a:gd name="connsiteY72" fmla="*/ 804996 h 1800359"/>
              <a:gd name="connsiteX73" fmla="*/ 1369219 w 2640806"/>
              <a:gd name="connsiteY73" fmla="*/ 807377 h 1800359"/>
              <a:gd name="connsiteX74" fmla="*/ 1309688 w 2640806"/>
              <a:gd name="connsiteY74" fmla="*/ 807377 h 1800359"/>
              <a:gd name="connsiteX75" fmla="*/ 1281113 w 2640806"/>
              <a:gd name="connsiteY75" fmla="*/ 812140 h 1800359"/>
              <a:gd name="connsiteX76" fmla="*/ 1257300 w 2640806"/>
              <a:gd name="connsiteY76" fmla="*/ 835952 h 1800359"/>
              <a:gd name="connsiteX77" fmla="*/ 1221582 w 2640806"/>
              <a:gd name="connsiteY77" fmla="*/ 838334 h 1800359"/>
              <a:gd name="connsiteX78" fmla="*/ 1188244 w 2640806"/>
              <a:gd name="connsiteY78" fmla="*/ 835952 h 1800359"/>
              <a:gd name="connsiteX79" fmla="*/ 1143000 w 2640806"/>
              <a:gd name="connsiteY79" fmla="*/ 821665 h 1800359"/>
              <a:gd name="connsiteX80" fmla="*/ 1109663 w 2640806"/>
              <a:gd name="connsiteY80" fmla="*/ 838334 h 1800359"/>
              <a:gd name="connsiteX81" fmla="*/ 1083469 w 2640806"/>
              <a:gd name="connsiteY81" fmla="*/ 866909 h 1800359"/>
              <a:gd name="connsiteX82" fmla="*/ 1054894 w 2640806"/>
              <a:gd name="connsiteY82" fmla="*/ 885959 h 1800359"/>
              <a:gd name="connsiteX83" fmla="*/ 1064419 w 2640806"/>
              <a:gd name="connsiteY83" fmla="*/ 926440 h 1800359"/>
              <a:gd name="connsiteX84" fmla="*/ 1059657 w 2640806"/>
              <a:gd name="connsiteY84" fmla="*/ 985971 h 1800359"/>
              <a:gd name="connsiteX85" fmla="*/ 1038225 w 2640806"/>
              <a:gd name="connsiteY85" fmla="*/ 933584 h 1800359"/>
              <a:gd name="connsiteX86" fmla="*/ 1028700 w 2640806"/>
              <a:gd name="connsiteY86" fmla="*/ 902627 h 1800359"/>
              <a:gd name="connsiteX87" fmla="*/ 1009650 w 2640806"/>
              <a:gd name="connsiteY87" fmla="*/ 897865 h 1800359"/>
              <a:gd name="connsiteX88" fmla="*/ 997744 w 2640806"/>
              <a:gd name="connsiteY88" fmla="*/ 921677 h 1800359"/>
              <a:gd name="connsiteX89" fmla="*/ 969169 w 2640806"/>
              <a:gd name="connsiteY89" fmla="*/ 924059 h 1800359"/>
              <a:gd name="connsiteX90" fmla="*/ 935832 w 2640806"/>
              <a:gd name="connsiteY90" fmla="*/ 916915 h 1800359"/>
              <a:gd name="connsiteX91" fmla="*/ 912019 w 2640806"/>
              <a:gd name="connsiteY91" fmla="*/ 935965 h 1800359"/>
              <a:gd name="connsiteX92" fmla="*/ 873919 w 2640806"/>
              <a:gd name="connsiteY92" fmla="*/ 945490 h 1800359"/>
              <a:gd name="connsiteX93" fmla="*/ 842963 w 2640806"/>
              <a:gd name="connsiteY93" fmla="*/ 935965 h 1800359"/>
              <a:gd name="connsiteX94" fmla="*/ 802482 w 2640806"/>
              <a:gd name="connsiteY94" fmla="*/ 912152 h 1800359"/>
              <a:gd name="connsiteX95" fmla="*/ 785813 w 2640806"/>
              <a:gd name="connsiteY95" fmla="*/ 881196 h 1800359"/>
              <a:gd name="connsiteX96" fmla="*/ 776288 w 2640806"/>
              <a:gd name="connsiteY96" fmla="*/ 866909 h 1800359"/>
              <a:gd name="connsiteX97" fmla="*/ 800100 w 2640806"/>
              <a:gd name="connsiteY97" fmla="*/ 850240 h 1800359"/>
              <a:gd name="connsiteX98" fmla="*/ 800100 w 2640806"/>
              <a:gd name="connsiteY98" fmla="*/ 793090 h 1800359"/>
              <a:gd name="connsiteX99" fmla="*/ 776288 w 2640806"/>
              <a:gd name="connsiteY99" fmla="*/ 783565 h 1800359"/>
              <a:gd name="connsiteX100" fmla="*/ 719138 w 2640806"/>
              <a:gd name="connsiteY100" fmla="*/ 788327 h 1800359"/>
              <a:gd name="connsiteX101" fmla="*/ 688182 w 2640806"/>
              <a:gd name="connsiteY101" fmla="*/ 781184 h 1800359"/>
              <a:gd name="connsiteX102" fmla="*/ 673894 w 2640806"/>
              <a:gd name="connsiteY102" fmla="*/ 754990 h 1800359"/>
              <a:gd name="connsiteX103" fmla="*/ 652463 w 2640806"/>
              <a:gd name="connsiteY103" fmla="*/ 731177 h 1800359"/>
              <a:gd name="connsiteX104" fmla="*/ 619125 w 2640806"/>
              <a:gd name="connsiteY104" fmla="*/ 709746 h 1800359"/>
              <a:gd name="connsiteX105" fmla="*/ 590550 w 2640806"/>
              <a:gd name="connsiteY105" fmla="*/ 716890 h 1800359"/>
              <a:gd name="connsiteX106" fmla="*/ 566738 w 2640806"/>
              <a:gd name="connsiteY106" fmla="*/ 719271 h 1800359"/>
              <a:gd name="connsiteX107" fmla="*/ 569119 w 2640806"/>
              <a:gd name="connsiteY107" fmla="*/ 750227 h 1800359"/>
              <a:gd name="connsiteX108" fmla="*/ 604838 w 2640806"/>
              <a:gd name="connsiteY108" fmla="*/ 764515 h 1800359"/>
              <a:gd name="connsiteX109" fmla="*/ 571500 w 2640806"/>
              <a:gd name="connsiteY109" fmla="*/ 778802 h 1800359"/>
              <a:gd name="connsiteX110" fmla="*/ 545307 w 2640806"/>
              <a:gd name="connsiteY110" fmla="*/ 795471 h 1800359"/>
              <a:gd name="connsiteX111" fmla="*/ 569119 w 2640806"/>
              <a:gd name="connsiteY111" fmla="*/ 814521 h 1800359"/>
              <a:gd name="connsiteX112" fmla="*/ 550069 w 2640806"/>
              <a:gd name="connsiteY112" fmla="*/ 833571 h 1800359"/>
              <a:gd name="connsiteX113" fmla="*/ 523875 w 2640806"/>
              <a:gd name="connsiteY113" fmla="*/ 840715 h 1800359"/>
              <a:gd name="connsiteX114" fmla="*/ 511969 w 2640806"/>
              <a:gd name="connsiteY114" fmla="*/ 862146 h 1800359"/>
              <a:gd name="connsiteX115" fmla="*/ 535782 w 2640806"/>
              <a:gd name="connsiteY115" fmla="*/ 883577 h 1800359"/>
              <a:gd name="connsiteX116" fmla="*/ 542925 w 2640806"/>
              <a:gd name="connsiteY116" fmla="*/ 914534 h 1800359"/>
              <a:gd name="connsiteX117" fmla="*/ 557213 w 2640806"/>
              <a:gd name="connsiteY117" fmla="*/ 947871 h 1800359"/>
              <a:gd name="connsiteX118" fmla="*/ 533400 w 2640806"/>
              <a:gd name="connsiteY118" fmla="*/ 955015 h 1800359"/>
              <a:gd name="connsiteX119" fmla="*/ 528638 w 2640806"/>
              <a:gd name="connsiteY119" fmla="*/ 988352 h 1800359"/>
              <a:gd name="connsiteX120" fmla="*/ 550069 w 2640806"/>
              <a:gd name="connsiteY120" fmla="*/ 1002640 h 1800359"/>
              <a:gd name="connsiteX121" fmla="*/ 573882 w 2640806"/>
              <a:gd name="connsiteY121" fmla="*/ 990734 h 1800359"/>
              <a:gd name="connsiteX122" fmla="*/ 588169 w 2640806"/>
              <a:gd name="connsiteY122" fmla="*/ 1012165 h 1800359"/>
              <a:gd name="connsiteX123" fmla="*/ 588169 w 2640806"/>
              <a:gd name="connsiteY123" fmla="*/ 1012165 h 1800359"/>
              <a:gd name="connsiteX124" fmla="*/ 614363 w 2640806"/>
              <a:gd name="connsiteY124" fmla="*/ 1038359 h 1800359"/>
              <a:gd name="connsiteX125" fmla="*/ 602457 w 2640806"/>
              <a:gd name="connsiteY125" fmla="*/ 1064552 h 1800359"/>
              <a:gd name="connsiteX126" fmla="*/ 588169 w 2640806"/>
              <a:gd name="connsiteY126" fmla="*/ 1081221 h 1800359"/>
              <a:gd name="connsiteX127" fmla="*/ 600075 w 2640806"/>
              <a:gd name="connsiteY127" fmla="*/ 1119321 h 1800359"/>
              <a:gd name="connsiteX128" fmla="*/ 609600 w 2640806"/>
              <a:gd name="connsiteY128" fmla="*/ 1138371 h 1800359"/>
              <a:gd name="connsiteX129" fmla="*/ 609600 w 2640806"/>
              <a:gd name="connsiteY129" fmla="*/ 1138371 h 1800359"/>
              <a:gd name="connsiteX130" fmla="*/ 640557 w 2640806"/>
              <a:gd name="connsiteY130" fmla="*/ 1155040 h 1800359"/>
              <a:gd name="connsiteX131" fmla="*/ 642938 w 2640806"/>
              <a:gd name="connsiteY131" fmla="*/ 1188377 h 1800359"/>
              <a:gd name="connsiteX132" fmla="*/ 681038 w 2640806"/>
              <a:gd name="connsiteY132" fmla="*/ 1205046 h 1800359"/>
              <a:gd name="connsiteX133" fmla="*/ 781050 w 2640806"/>
              <a:gd name="connsiteY133" fmla="*/ 1228859 h 1800359"/>
              <a:gd name="connsiteX134" fmla="*/ 797719 w 2640806"/>
              <a:gd name="connsiteY134" fmla="*/ 1245527 h 1800359"/>
              <a:gd name="connsiteX135" fmla="*/ 828675 w 2640806"/>
              <a:gd name="connsiteY135" fmla="*/ 1262196 h 1800359"/>
              <a:gd name="connsiteX136" fmla="*/ 852488 w 2640806"/>
              <a:gd name="connsiteY136" fmla="*/ 1238384 h 1800359"/>
              <a:gd name="connsiteX137" fmla="*/ 864394 w 2640806"/>
              <a:gd name="connsiteY137" fmla="*/ 1262196 h 1800359"/>
              <a:gd name="connsiteX138" fmla="*/ 926307 w 2640806"/>
              <a:gd name="connsiteY138" fmla="*/ 1269340 h 1800359"/>
              <a:gd name="connsiteX139" fmla="*/ 940594 w 2640806"/>
              <a:gd name="connsiteY139" fmla="*/ 1286009 h 1800359"/>
              <a:gd name="connsiteX140" fmla="*/ 966788 w 2640806"/>
              <a:gd name="connsiteY140" fmla="*/ 1326490 h 1800359"/>
              <a:gd name="connsiteX141" fmla="*/ 1004888 w 2640806"/>
              <a:gd name="connsiteY141" fmla="*/ 1350302 h 1800359"/>
              <a:gd name="connsiteX142" fmla="*/ 1064419 w 2640806"/>
              <a:gd name="connsiteY142" fmla="*/ 1376496 h 1800359"/>
              <a:gd name="connsiteX143" fmla="*/ 1104900 w 2640806"/>
              <a:gd name="connsiteY143" fmla="*/ 1395546 h 1800359"/>
              <a:gd name="connsiteX144" fmla="*/ 1152525 w 2640806"/>
              <a:gd name="connsiteY144" fmla="*/ 1395546 h 1800359"/>
              <a:gd name="connsiteX145" fmla="*/ 1216819 w 2640806"/>
              <a:gd name="connsiteY145" fmla="*/ 1409834 h 1800359"/>
              <a:gd name="connsiteX146" fmla="*/ 1283494 w 2640806"/>
              <a:gd name="connsiteY146" fmla="*/ 1424121 h 1800359"/>
              <a:gd name="connsiteX147" fmla="*/ 1323975 w 2640806"/>
              <a:gd name="connsiteY147" fmla="*/ 1466984 h 1800359"/>
              <a:gd name="connsiteX148" fmla="*/ 1369219 w 2640806"/>
              <a:gd name="connsiteY148" fmla="*/ 1514609 h 1800359"/>
              <a:gd name="connsiteX149" fmla="*/ 1371600 w 2640806"/>
              <a:gd name="connsiteY149" fmla="*/ 1574140 h 1800359"/>
              <a:gd name="connsiteX150" fmla="*/ 1343025 w 2640806"/>
              <a:gd name="connsiteY150" fmla="*/ 1528896 h 1800359"/>
              <a:gd name="connsiteX151" fmla="*/ 1297782 w 2640806"/>
              <a:gd name="connsiteY151" fmla="*/ 1483652 h 1800359"/>
              <a:gd name="connsiteX152" fmla="*/ 1262063 w 2640806"/>
              <a:gd name="connsiteY152" fmla="*/ 1450315 h 1800359"/>
              <a:gd name="connsiteX153" fmla="*/ 1228725 w 2640806"/>
              <a:gd name="connsiteY153" fmla="*/ 1431265 h 1800359"/>
              <a:gd name="connsiteX154" fmla="*/ 1159669 w 2640806"/>
              <a:gd name="connsiteY154" fmla="*/ 1426502 h 1800359"/>
              <a:gd name="connsiteX155" fmla="*/ 1102519 w 2640806"/>
              <a:gd name="connsiteY155" fmla="*/ 1424121 h 1800359"/>
              <a:gd name="connsiteX156" fmla="*/ 1062038 w 2640806"/>
              <a:gd name="connsiteY156" fmla="*/ 1407452 h 1800359"/>
              <a:gd name="connsiteX157" fmla="*/ 1014413 w 2640806"/>
              <a:gd name="connsiteY157" fmla="*/ 1388402 h 1800359"/>
              <a:gd name="connsiteX158" fmla="*/ 983457 w 2640806"/>
              <a:gd name="connsiteY158" fmla="*/ 1366971 h 1800359"/>
              <a:gd name="connsiteX159" fmla="*/ 942975 w 2640806"/>
              <a:gd name="connsiteY159" fmla="*/ 1343159 h 1800359"/>
              <a:gd name="connsiteX160" fmla="*/ 900113 w 2640806"/>
              <a:gd name="connsiteY160" fmla="*/ 1319346 h 1800359"/>
              <a:gd name="connsiteX161" fmla="*/ 912019 w 2640806"/>
              <a:gd name="connsiteY161" fmla="*/ 1364590 h 1800359"/>
              <a:gd name="connsiteX162" fmla="*/ 923925 w 2640806"/>
              <a:gd name="connsiteY162" fmla="*/ 1409834 h 1800359"/>
              <a:gd name="connsiteX163" fmla="*/ 938213 w 2640806"/>
              <a:gd name="connsiteY163" fmla="*/ 1450315 h 1800359"/>
              <a:gd name="connsiteX164" fmla="*/ 962025 w 2640806"/>
              <a:gd name="connsiteY164" fmla="*/ 1497940 h 1800359"/>
              <a:gd name="connsiteX165" fmla="*/ 971550 w 2640806"/>
              <a:gd name="connsiteY165" fmla="*/ 1550327 h 1800359"/>
              <a:gd name="connsiteX166" fmla="*/ 1002507 w 2640806"/>
              <a:gd name="connsiteY166" fmla="*/ 1614621 h 1800359"/>
              <a:gd name="connsiteX167" fmla="*/ 1021557 w 2640806"/>
              <a:gd name="connsiteY167" fmla="*/ 1647959 h 1800359"/>
              <a:gd name="connsiteX168" fmla="*/ 1035844 w 2640806"/>
              <a:gd name="connsiteY168" fmla="*/ 1671771 h 1800359"/>
              <a:gd name="connsiteX169" fmla="*/ 1102519 w 2640806"/>
              <a:gd name="connsiteY169" fmla="*/ 1678915 h 1800359"/>
              <a:gd name="connsiteX170" fmla="*/ 1154907 w 2640806"/>
              <a:gd name="connsiteY170" fmla="*/ 1697965 h 1800359"/>
              <a:gd name="connsiteX171" fmla="*/ 1171575 w 2640806"/>
              <a:gd name="connsiteY171" fmla="*/ 1709871 h 1800359"/>
              <a:gd name="connsiteX172" fmla="*/ 1176338 w 2640806"/>
              <a:gd name="connsiteY172" fmla="*/ 1717015 h 1800359"/>
              <a:gd name="connsiteX173" fmla="*/ 1178719 w 2640806"/>
              <a:gd name="connsiteY173" fmla="*/ 1726540 h 1800359"/>
              <a:gd name="connsiteX174" fmla="*/ 1181100 w 2640806"/>
              <a:gd name="connsiteY174" fmla="*/ 1728921 h 1800359"/>
              <a:gd name="connsiteX175" fmla="*/ 1204913 w 2640806"/>
              <a:gd name="connsiteY175" fmla="*/ 1793215 h 1800359"/>
              <a:gd name="connsiteX176" fmla="*/ 1169194 w 2640806"/>
              <a:gd name="connsiteY176" fmla="*/ 1800359 h 1800359"/>
              <a:gd name="connsiteX177" fmla="*/ 1140619 w 2640806"/>
              <a:gd name="connsiteY177" fmla="*/ 1745590 h 1800359"/>
              <a:gd name="connsiteX178" fmla="*/ 1121569 w 2640806"/>
              <a:gd name="connsiteY178" fmla="*/ 1726540 h 1800359"/>
              <a:gd name="connsiteX179" fmla="*/ 1128713 w 2640806"/>
              <a:gd name="connsiteY179" fmla="*/ 1790834 h 1800359"/>
              <a:gd name="connsiteX180" fmla="*/ 1119188 w 2640806"/>
              <a:gd name="connsiteY180" fmla="*/ 1790834 h 1800359"/>
              <a:gd name="connsiteX181" fmla="*/ 1088232 w 2640806"/>
              <a:gd name="connsiteY181" fmla="*/ 1740827 h 1800359"/>
              <a:gd name="connsiteX182" fmla="*/ 1057275 w 2640806"/>
              <a:gd name="connsiteY182" fmla="*/ 1717015 h 1800359"/>
              <a:gd name="connsiteX183" fmla="*/ 1042988 w 2640806"/>
              <a:gd name="connsiteY183" fmla="*/ 1745590 h 1800359"/>
              <a:gd name="connsiteX184" fmla="*/ 1021557 w 2640806"/>
              <a:gd name="connsiteY184" fmla="*/ 1750352 h 1800359"/>
              <a:gd name="connsiteX185" fmla="*/ 985838 w 2640806"/>
              <a:gd name="connsiteY185" fmla="*/ 1697965 h 1800359"/>
              <a:gd name="connsiteX186" fmla="*/ 919163 w 2640806"/>
              <a:gd name="connsiteY186" fmla="*/ 1671771 h 1800359"/>
              <a:gd name="connsiteX187" fmla="*/ 876300 w 2640806"/>
              <a:gd name="connsiteY187" fmla="*/ 1638434 h 1800359"/>
              <a:gd name="connsiteX188" fmla="*/ 857250 w 2640806"/>
              <a:gd name="connsiteY188" fmla="*/ 1576521 h 1800359"/>
              <a:gd name="connsiteX189" fmla="*/ 862013 w 2640806"/>
              <a:gd name="connsiteY189" fmla="*/ 1528896 h 1800359"/>
              <a:gd name="connsiteX190" fmla="*/ 864394 w 2640806"/>
              <a:gd name="connsiteY190" fmla="*/ 1464602 h 1800359"/>
              <a:gd name="connsiteX191" fmla="*/ 866775 w 2640806"/>
              <a:gd name="connsiteY191" fmla="*/ 1400309 h 1800359"/>
              <a:gd name="connsiteX192" fmla="*/ 862013 w 2640806"/>
              <a:gd name="connsiteY192" fmla="*/ 1333634 h 1800359"/>
              <a:gd name="connsiteX193" fmla="*/ 804863 w 2640806"/>
              <a:gd name="connsiteY193" fmla="*/ 1305059 h 1800359"/>
              <a:gd name="connsiteX194" fmla="*/ 754857 w 2640806"/>
              <a:gd name="connsiteY194" fmla="*/ 1281246 h 1800359"/>
              <a:gd name="connsiteX195" fmla="*/ 692944 w 2640806"/>
              <a:gd name="connsiteY195" fmla="*/ 1250290 h 1800359"/>
              <a:gd name="connsiteX196" fmla="*/ 609600 w 2640806"/>
              <a:gd name="connsiteY196" fmla="*/ 1209809 h 1800359"/>
              <a:gd name="connsiteX197" fmla="*/ 566738 w 2640806"/>
              <a:gd name="connsiteY197" fmla="*/ 1183615 h 1800359"/>
              <a:gd name="connsiteX198" fmla="*/ 528638 w 2640806"/>
              <a:gd name="connsiteY198" fmla="*/ 1138371 h 1800359"/>
              <a:gd name="connsiteX199" fmla="*/ 523875 w 2640806"/>
              <a:gd name="connsiteY199" fmla="*/ 1109796 h 1800359"/>
              <a:gd name="connsiteX200" fmla="*/ 550069 w 2640806"/>
              <a:gd name="connsiteY200" fmla="*/ 1090746 h 1800359"/>
              <a:gd name="connsiteX201" fmla="*/ 561975 w 2640806"/>
              <a:gd name="connsiteY201" fmla="*/ 1064552 h 1800359"/>
              <a:gd name="connsiteX202" fmla="*/ 547688 w 2640806"/>
              <a:gd name="connsiteY202" fmla="*/ 1040740 h 1800359"/>
              <a:gd name="connsiteX203" fmla="*/ 490538 w 2640806"/>
              <a:gd name="connsiteY203" fmla="*/ 1076459 h 1800359"/>
              <a:gd name="connsiteX204" fmla="*/ 447675 w 2640806"/>
              <a:gd name="connsiteY204" fmla="*/ 1057409 h 1800359"/>
              <a:gd name="connsiteX205" fmla="*/ 454819 w 2640806"/>
              <a:gd name="connsiteY205" fmla="*/ 1026452 h 1800359"/>
              <a:gd name="connsiteX206" fmla="*/ 461963 w 2640806"/>
              <a:gd name="connsiteY206" fmla="*/ 988352 h 1800359"/>
              <a:gd name="connsiteX207" fmla="*/ 459582 w 2640806"/>
              <a:gd name="connsiteY207" fmla="*/ 976446 h 1800359"/>
              <a:gd name="connsiteX208" fmla="*/ 419100 w 2640806"/>
              <a:gd name="connsiteY208" fmla="*/ 959777 h 1800359"/>
              <a:gd name="connsiteX209" fmla="*/ 392907 w 2640806"/>
              <a:gd name="connsiteY209" fmla="*/ 905009 h 1800359"/>
              <a:gd name="connsiteX210" fmla="*/ 395288 w 2640806"/>
              <a:gd name="connsiteY210" fmla="*/ 857384 h 1800359"/>
              <a:gd name="connsiteX211" fmla="*/ 433388 w 2640806"/>
              <a:gd name="connsiteY211" fmla="*/ 835952 h 1800359"/>
              <a:gd name="connsiteX212" fmla="*/ 431007 w 2640806"/>
              <a:gd name="connsiteY212" fmla="*/ 800234 h 1800359"/>
              <a:gd name="connsiteX213" fmla="*/ 400050 w 2640806"/>
              <a:gd name="connsiteY213" fmla="*/ 819284 h 1800359"/>
              <a:gd name="connsiteX214" fmla="*/ 397669 w 2640806"/>
              <a:gd name="connsiteY214" fmla="*/ 781184 h 1800359"/>
              <a:gd name="connsiteX215" fmla="*/ 419100 w 2640806"/>
              <a:gd name="connsiteY215" fmla="*/ 743084 h 1800359"/>
              <a:gd name="connsiteX216" fmla="*/ 421482 w 2640806"/>
              <a:gd name="connsiteY216" fmla="*/ 695459 h 1800359"/>
              <a:gd name="connsiteX217" fmla="*/ 428625 w 2640806"/>
              <a:gd name="connsiteY217" fmla="*/ 669265 h 1800359"/>
              <a:gd name="connsiteX218" fmla="*/ 383382 w 2640806"/>
              <a:gd name="connsiteY218" fmla="*/ 669265 h 1800359"/>
              <a:gd name="connsiteX219" fmla="*/ 385763 w 2640806"/>
              <a:gd name="connsiteY219" fmla="*/ 619259 h 1800359"/>
              <a:gd name="connsiteX220" fmla="*/ 423863 w 2640806"/>
              <a:gd name="connsiteY220" fmla="*/ 602590 h 1800359"/>
              <a:gd name="connsiteX221" fmla="*/ 445294 w 2640806"/>
              <a:gd name="connsiteY221" fmla="*/ 562109 h 1800359"/>
              <a:gd name="connsiteX222" fmla="*/ 469107 w 2640806"/>
              <a:gd name="connsiteY222" fmla="*/ 526390 h 1800359"/>
              <a:gd name="connsiteX223" fmla="*/ 438150 w 2640806"/>
              <a:gd name="connsiteY223" fmla="*/ 519246 h 1800359"/>
              <a:gd name="connsiteX224" fmla="*/ 409575 w 2640806"/>
              <a:gd name="connsiteY224" fmla="*/ 521627 h 1800359"/>
              <a:gd name="connsiteX225" fmla="*/ 400050 w 2640806"/>
              <a:gd name="connsiteY225" fmla="*/ 552584 h 1800359"/>
              <a:gd name="connsiteX226" fmla="*/ 381000 w 2640806"/>
              <a:gd name="connsiteY226" fmla="*/ 588302 h 1800359"/>
              <a:gd name="connsiteX227" fmla="*/ 333375 w 2640806"/>
              <a:gd name="connsiteY227" fmla="*/ 614496 h 1800359"/>
              <a:gd name="connsiteX228" fmla="*/ 285750 w 2640806"/>
              <a:gd name="connsiteY228" fmla="*/ 635927 h 1800359"/>
              <a:gd name="connsiteX229" fmla="*/ 230982 w 2640806"/>
              <a:gd name="connsiteY229" fmla="*/ 643071 h 1800359"/>
              <a:gd name="connsiteX230" fmla="*/ 159544 w 2640806"/>
              <a:gd name="connsiteY230" fmla="*/ 631165 h 1800359"/>
              <a:gd name="connsiteX231" fmla="*/ 230982 w 2640806"/>
              <a:gd name="connsiteY231" fmla="*/ 612115 h 1800359"/>
              <a:gd name="connsiteX232" fmla="*/ 233363 w 2640806"/>
              <a:gd name="connsiteY232" fmla="*/ 581159 h 1800359"/>
              <a:gd name="connsiteX233" fmla="*/ 204788 w 2640806"/>
              <a:gd name="connsiteY233" fmla="*/ 557346 h 1800359"/>
              <a:gd name="connsiteX234" fmla="*/ 223838 w 2640806"/>
              <a:gd name="connsiteY234" fmla="*/ 531152 h 1800359"/>
              <a:gd name="connsiteX235" fmla="*/ 221457 w 2640806"/>
              <a:gd name="connsiteY235" fmla="*/ 495434 h 1800359"/>
              <a:gd name="connsiteX236" fmla="*/ 221457 w 2640806"/>
              <a:gd name="connsiteY236" fmla="*/ 495434 h 1800359"/>
              <a:gd name="connsiteX237" fmla="*/ 166688 w 2640806"/>
              <a:gd name="connsiteY237" fmla="*/ 500196 h 1800359"/>
              <a:gd name="connsiteX238" fmla="*/ 157163 w 2640806"/>
              <a:gd name="connsiteY238" fmla="*/ 533534 h 1800359"/>
              <a:gd name="connsiteX239" fmla="*/ 159544 w 2640806"/>
              <a:gd name="connsiteY239" fmla="*/ 478765 h 1800359"/>
              <a:gd name="connsiteX240" fmla="*/ 192882 w 2640806"/>
              <a:gd name="connsiteY240" fmla="*/ 433521 h 1800359"/>
              <a:gd name="connsiteX241" fmla="*/ 214313 w 2640806"/>
              <a:gd name="connsiteY241" fmla="*/ 414471 h 1800359"/>
              <a:gd name="connsiteX242" fmla="*/ 245269 w 2640806"/>
              <a:gd name="connsiteY242" fmla="*/ 393040 h 1800359"/>
              <a:gd name="connsiteX243" fmla="*/ 197644 w 2640806"/>
              <a:gd name="connsiteY243" fmla="*/ 378752 h 1800359"/>
              <a:gd name="connsiteX244" fmla="*/ 133350 w 2640806"/>
              <a:gd name="connsiteY244" fmla="*/ 378752 h 1800359"/>
              <a:gd name="connsiteX245" fmla="*/ 109538 w 2640806"/>
              <a:gd name="connsiteY245" fmla="*/ 378752 h 1800359"/>
              <a:gd name="connsiteX246" fmla="*/ 107157 w 2640806"/>
              <a:gd name="connsiteY246" fmla="*/ 433521 h 1800359"/>
              <a:gd name="connsiteX247" fmla="*/ 61913 w 2640806"/>
              <a:gd name="connsiteY247" fmla="*/ 378752 h 1800359"/>
              <a:gd name="connsiteX248" fmla="*/ 0 w 2640806"/>
              <a:gd name="connsiteY248" fmla="*/ 359702 h 1800359"/>
              <a:gd name="connsiteX249" fmla="*/ 0 w 2640806"/>
              <a:gd name="connsiteY249" fmla="*/ 338271 h 1800359"/>
              <a:gd name="connsiteX250" fmla="*/ 35719 w 2640806"/>
              <a:gd name="connsiteY250" fmla="*/ 314459 h 1800359"/>
              <a:gd name="connsiteX251" fmla="*/ 66675 w 2640806"/>
              <a:gd name="connsiteY251" fmla="*/ 273977 h 1800359"/>
              <a:gd name="connsiteX252" fmla="*/ 54769 w 2640806"/>
              <a:gd name="connsiteY252" fmla="*/ 238259 h 1800359"/>
              <a:gd name="connsiteX253" fmla="*/ 35719 w 2640806"/>
              <a:gd name="connsiteY253" fmla="*/ 214446 h 1800359"/>
              <a:gd name="connsiteX254" fmla="*/ 61913 w 2640806"/>
              <a:gd name="connsiteY254" fmla="*/ 200159 h 1800359"/>
              <a:gd name="connsiteX255" fmla="*/ 71438 w 2640806"/>
              <a:gd name="connsiteY255" fmla="*/ 159677 h 1800359"/>
              <a:gd name="connsiteX256" fmla="*/ 57150 w 2640806"/>
              <a:gd name="connsiteY256" fmla="*/ 123959 h 1800359"/>
              <a:gd name="connsiteX257" fmla="*/ 21432 w 2640806"/>
              <a:gd name="connsiteY257" fmla="*/ 81096 h 1800359"/>
              <a:gd name="connsiteX258" fmla="*/ 66675 w 2640806"/>
              <a:gd name="connsiteY258" fmla="*/ 57284 h 1800359"/>
              <a:gd name="connsiteX259" fmla="*/ 95250 w 2640806"/>
              <a:gd name="connsiteY259" fmla="*/ 47759 h 1800359"/>
              <a:gd name="connsiteX260" fmla="*/ 190500 w 2640806"/>
              <a:gd name="connsiteY260" fmla="*/ 134 h 1800359"/>
              <a:gd name="connsiteX261" fmla="*/ 269081 w 2640806"/>
              <a:gd name="connsiteY261" fmla="*/ 62046 h 1800359"/>
              <a:gd name="connsiteX262" fmla="*/ 404813 w 2640806"/>
              <a:gd name="connsiteY262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400300 w 2640806"/>
              <a:gd name="connsiteY63" fmla="*/ 1009785 h 1800359"/>
              <a:gd name="connsiteX64" fmla="*/ 2459832 w 2640806"/>
              <a:gd name="connsiteY64" fmla="*/ 1035978 h 1800359"/>
              <a:gd name="connsiteX65" fmla="*/ 2502694 w 2640806"/>
              <a:gd name="connsiteY65" fmla="*/ 1100272 h 1800359"/>
              <a:gd name="connsiteX66" fmla="*/ 2640806 w 2640806"/>
              <a:gd name="connsiteY66" fmla="*/ 1152658 h 1800359"/>
              <a:gd name="connsiteX67" fmla="*/ 2516982 w 2640806"/>
              <a:gd name="connsiteY67" fmla="*/ 1150278 h 1800359"/>
              <a:gd name="connsiteX68" fmla="*/ 1516857 w 2640806"/>
              <a:gd name="connsiteY68" fmla="*/ 926440 h 1800359"/>
              <a:gd name="connsiteX69" fmla="*/ 1471613 w 2640806"/>
              <a:gd name="connsiteY69" fmla="*/ 897865 h 1800359"/>
              <a:gd name="connsiteX70" fmla="*/ 1438275 w 2640806"/>
              <a:gd name="connsiteY70" fmla="*/ 847859 h 1800359"/>
              <a:gd name="connsiteX71" fmla="*/ 1433513 w 2640806"/>
              <a:gd name="connsiteY71" fmla="*/ 819284 h 1800359"/>
              <a:gd name="connsiteX72" fmla="*/ 1409700 w 2640806"/>
              <a:gd name="connsiteY72" fmla="*/ 804996 h 1800359"/>
              <a:gd name="connsiteX73" fmla="*/ 1369219 w 2640806"/>
              <a:gd name="connsiteY73" fmla="*/ 807377 h 1800359"/>
              <a:gd name="connsiteX74" fmla="*/ 1309688 w 2640806"/>
              <a:gd name="connsiteY74" fmla="*/ 807377 h 1800359"/>
              <a:gd name="connsiteX75" fmla="*/ 1281113 w 2640806"/>
              <a:gd name="connsiteY75" fmla="*/ 812140 h 1800359"/>
              <a:gd name="connsiteX76" fmla="*/ 1257300 w 2640806"/>
              <a:gd name="connsiteY76" fmla="*/ 835952 h 1800359"/>
              <a:gd name="connsiteX77" fmla="*/ 1221582 w 2640806"/>
              <a:gd name="connsiteY77" fmla="*/ 838334 h 1800359"/>
              <a:gd name="connsiteX78" fmla="*/ 1188244 w 2640806"/>
              <a:gd name="connsiteY78" fmla="*/ 835952 h 1800359"/>
              <a:gd name="connsiteX79" fmla="*/ 1143000 w 2640806"/>
              <a:gd name="connsiteY79" fmla="*/ 821665 h 1800359"/>
              <a:gd name="connsiteX80" fmla="*/ 1109663 w 2640806"/>
              <a:gd name="connsiteY80" fmla="*/ 838334 h 1800359"/>
              <a:gd name="connsiteX81" fmla="*/ 1083469 w 2640806"/>
              <a:gd name="connsiteY81" fmla="*/ 866909 h 1800359"/>
              <a:gd name="connsiteX82" fmla="*/ 1054894 w 2640806"/>
              <a:gd name="connsiteY82" fmla="*/ 885959 h 1800359"/>
              <a:gd name="connsiteX83" fmla="*/ 1064419 w 2640806"/>
              <a:gd name="connsiteY83" fmla="*/ 926440 h 1800359"/>
              <a:gd name="connsiteX84" fmla="*/ 1059657 w 2640806"/>
              <a:gd name="connsiteY84" fmla="*/ 985971 h 1800359"/>
              <a:gd name="connsiteX85" fmla="*/ 1038225 w 2640806"/>
              <a:gd name="connsiteY85" fmla="*/ 933584 h 1800359"/>
              <a:gd name="connsiteX86" fmla="*/ 1028700 w 2640806"/>
              <a:gd name="connsiteY86" fmla="*/ 902627 h 1800359"/>
              <a:gd name="connsiteX87" fmla="*/ 1009650 w 2640806"/>
              <a:gd name="connsiteY87" fmla="*/ 897865 h 1800359"/>
              <a:gd name="connsiteX88" fmla="*/ 997744 w 2640806"/>
              <a:gd name="connsiteY88" fmla="*/ 921677 h 1800359"/>
              <a:gd name="connsiteX89" fmla="*/ 969169 w 2640806"/>
              <a:gd name="connsiteY89" fmla="*/ 924059 h 1800359"/>
              <a:gd name="connsiteX90" fmla="*/ 935832 w 2640806"/>
              <a:gd name="connsiteY90" fmla="*/ 916915 h 1800359"/>
              <a:gd name="connsiteX91" fmla="*/ 912019 w 2640806"/>
              <a:gd name="connsiteY91" fmla="*/ 935965 h 1800359"/>
              <a:gd name="connsiteX92" fmla="*/ 873919 w 2640806"/>
              <a:gd name="connsiteY92" fmla="*/ 945490 h 1800359"/>
              <a:gd name="connsiteX93" fmla="*/ 842963 w 2640806"/>
              <a:gd name="connsiteY93" fmla="*/ 935965 h 1800359"/>
              <a:gd name="connsiteX94" fmla="*/ 802482 w 2640806"/>
              <a:gd name="connsiteY94" fmla="*/ 912152 h 1800359"/>
              <a:gd name="connsiteX95" fmla="*/ 785813 w 2640806"/>
              <a:gd name="connsiteY95" fmla="*/ 881196 h 1800359"/>
              <a:gd name="connsiteX96" fmla="*/ 776288 w 2640806"/>
              <a:gd name="connsiteY96" fmla="*/ 866909 h 1800359"/>
              <a:gd name="connsiteX97" fmla="*/ 800100 w 2640806"/>
              <a:gd name="connsiteY97" fmla="*/ 850240 h 1800359"/>
              <a:gd name="connsiteX98" fmla="*/ 800100 w 2640806"/>
              <a:gd name="connsiteY98" fmla="*/ 793090 h 1800359"/>
              <a:gd name="connsiteX99" fmla="*/ 776288 w 2640806"/>
              <a:gd name="connsiteY99" fmla="*/ 783565 h 1800359"/>
              <a:gd name="connsiteX100" fmla="*/ 719138 w 2640806"/>
              <a:gd name="connsiteY100" fmla="*/ 788327 h 1800359"/>
              <a:gd name="connsiteX101" fmla="*/ 688182 w 2640806"/>
              <a:gd name="connsiteY101" fmla="*/ 781184 h 1800359"/>
              <a:gd name="connsiteX102" fmla="*/ 673894 w 2640806"/>
              <a:gd name="connsiteY102" fmla="*/ 754990 h 1800359"/>
              <a:gd name="connsiteX103" fmla="*/ 652463 w 2640806"/>
              <a:gd name="connsiteY103" fmla="*/ 731177 h 1800359"/>
              <a:gd name="connsiteX104" fmla="*/ 619125 w 2640806"/>
              <a:gd name="connsiteY104" fmla="*/ 709746 h 1800359"/>
              <a:gd name="connsiteX105" fmla="*/ 590550 w 2640806"/>
              <a:gd name="connsiteY105" fmla="*/ 716890 h 1800359"/>
              <a:gd name="connsiteX106" fmla="*/ 566738 w 2640806"/>
              <a:gd name="connsiteY106" fmla="*/ 719271 h 1800359"/>
              <a:gd name="connsiteX107" fmla="*/ 569119 w 2640806"/>
              <a:gd name="connsiteY107" fmla="*/ 750227 h 1800359"/>
              <a:gd name="connsiteX108" fmla="*/ 604838 w 2640806"/>
              <a:gd name="connsiteY108" fmla="*/ 764515 h 1800359"/>
              <a:gd name="connsiteX109" fmla="*/ 571500 w 2640806"/>
              <a:gd name="connsiteY109" fmla="*/ 778802 h 1800359"/>
              <a:gd name="connsiteX110" fmla="*/ 545307 w 2640806"/>
              <a:gd name="connsiteY110" fmla="*/ 795471 h 1800359"/>
              <a:gd name="connsiteX111" fmla="*/ 569119 w 2640806"/>
              <a:gd name="connsiteY111" fmla="*/ 814521 h 1800359"/>
              <a:gd name="connsiteX112" fmla="*/ 550069 w 2640806"/>
              <a:gd name="connsiteY112" fmla="*/ 833571 h 1800359"/>
              <a:gd name="connsiteX113" fmla="*/ 523875 w 2640806"/>
              <a:gd name="connsiteY113" fmla="*/ 840715 h 1800359"/>
              <a:gd name="connsiteX114" fmla="*/ 511969 w 2640806"/>
              <a:gd name="connsiteY114" fmla="*/ 862146 h 1800359"/>
              <a:gd name="connsiteX115" fmla="*/ 535782 w 2640806"/>
              <a:gd name="connsiteY115" fmla="*/ 883577 h 1800359"/>
              <a:gd name="connsiteX116" fmla="*/ 542925 w 2640806"/>
              <a:gd name="connsiteY116" fmla="*/ 914534 h 1800359"/>
              <a:gd name="connsiteX117" fmla="*/ 557213 w 2640806"/>
              <a:gd name="connsiteY117" fmla="*/ 947871 h 1800359"/>
              <a:gd name="connsiteX118" fmla="*/ 533400 w 2640806"/>
              <a:gd name="connsiteY118" fmla="*/ 955015 h 1800359"/>
              <a:gd name="connsiteX119" fmla="*/ 528638 w 2640806"/>
              <a:gd name="connsiteY119" fmla="*/ 988352 h 1800359"/>
              <a:gd name="connsiteX120" fmla="*/ 550069 w 2640806"/>
              <a:gd name="connsiteY120" fmla="*/ 1002640 h 1800359"/>
              <a:gd name="connsiteX121" fmla="*/ 573882 w 2640806"/>
              <a:gd name="connsiteY121" fmla="*/ 990734 h 1800359"/>
              <a:gd name="connsiteX122" fmla="*/ 588169 w 2640806"/>
              <a:gd name="connsiteY122" fmla="*/ 1012165 h 1800359"/>
              <a:gd name="connsiteX123" fmla="*/ 588169 w 2640806"/>
              <a:gd name="connsiteY123" fmla="*/ 1012165 h 1800359"/>
              <a:gd name="connsiteX124" fmla="*/ 614363 w 2640806"/>
              <a:gd name="connsiteY124" fmla="*/ 1038359 h 1800359"/>
              <a:gd name="connsiteX125" fmla="*/ 602457 w 2640806"/>
              <a:gd name="connsiteY125" fmla="*/ 1064552 h 1800359"/>
              <a:gd name="connsiteX126" fmla="*/ 588169 w 2640806"/>
              <a:gd name="connsiteY126" fmla="*/ 1081221 h 1800359"/>
              <a:gd name="connsiteX127" fmla="*/ 600075 w 2640806"/>
              <a:gd name="connsiteY127" fmla="*/ 1119321 h 1800359"/>
              <a:gd name="connsiteX128" fmla="*/ 609600 w 2640806"/>
              <a:gd name="connsiteY128" fmla="*/ 1138371 h 1800359"/>
              <a:gd name="connsiteX129" fmla="*/ 609600 w 2640806"/>
              <a:gd name="connsiteY129" fmla="*/ 1138371 h 1800359"/>
              <a:gd name="connsiteX130" fmla="*/ 640557 w 2640806"/>
              <a:gd name="connsiteY130" fmla="*/ 1155040 h 1800359"/>
              <a:gd name="connsiteX131" fmla="*/ 642938 w 2640806"/>
              <a:gd name="connsiteY131" fmla="*/ 1188377 h 1800359"/>
              <a:gd name="connsiteX132" fmla="*/ 681038 w 2640806"/>
              <a:gd name="connsiteY132" fmla="*/ 1205046 h 1800359"/>
              <a:gd name="connsiteX133" fmla="*/ 781050 w 2640806"/>
              <a:gd name="connsiteY133" fmla="*/ 1228859 h 1800359"/>
              <a:gd name="connsiteX134" fmla="*/ 797719 w 2640806"/>
              <a:gd name="connsiteY134" fmla="*/ 1245527 h 1800359"/>
              <a:gd name="connsiteX135" fmla="*/ 828675 w 2640806"/>
              <a:gd name="connsiteY135" fmla="*/ 1262196 h 1800359"/>
              <a:gd name="connsiteX136" fmla="*/ 852488 w 2640806"/>
              <a:gd name="connsiteY136" fmla="*/ 1238384 h 1800359"/>
              <a:gd name="connsiteX137" fmla="*/ 864394 w 2640806"/>
              <a:gd name="connsiteY137" fmla="*/ 1262196 h 1800359"/>
              <a:gd name="connsiteX138" fmla="*/ 926307 w 2640806"/>
              <a:gd name="connsiteY138" fmla="*/ 1269340 h 1800359"/>
              <a:gd name="connsiteX139" fmla="*/ 940594 w 2640806"/>
              <a:gd name="connsiteY139" fmla="*/ 1286009 h 1800359"/>
              <a:gd name="connsiteX140" fmla="*/ 966788 w 2640806"/>
              <a:gd name="connsiteY140" fmla="*/ 1326490 h 1800359"/>
              <a:gd name="connsiteX141" fmla="*/ 1004888 w 2640806"/>
              <a:gd name="connsiteY141" fmla="*/ 1350302 h 1800359"/>
              <a:gd name="connsiteX142" fmla="*/ 1064419 w 2640806"/>
              <a:gd name="connsiteY142" fmla="*/ 1376496 h 1800359"/>
              <a:gd name="connsiteX143" fmla="*/ 1104900 w 2640806"/>
              <a:gd name="connsiteY143" fmla="*/ 1395546 h 1800359"/>
              <a:gd name="connsiteX144" fmla="*/ 1152525 w 2640806"/>
              <a:gd name="connsiteY144" fmla="*/ 1395546 h 1800359"/>
              <a:gd name="connsiteX145" fmla="*/ 1216819 w 2640806"/>
              <a:gd name="connsiteY145" fmla="*/ 1409834 h 1800359"/>
              <a:gd name="connsiteX146" fmla="*/ 1283494 w 2640806"/>
              <a:gd name="connsiteY146" fmla="*/ 1424121 h 1800359"/>
              <a:gd name="connsiteX147" fmla="*/ 1323975 w 2640806"/>
              <a:gd name="connsiteY147" fmla="*/ 1466984 h 1800359"/>
              <a:gd name="connsiteX148" fmla="*/ 1369219 w 2640806"/>
              <a:gd name="connsiteY148" fmla="*/ 1514609 h 1800359"/>
              <a:gd name="connsiteX149" fmla="*/ 1371600 w 2640806"/>
              <a:gd name="connsiteY149" fmla="*/ 1574140 h 1800359"/>
              <a:gd name="connsiteX150" fmla="*/ 1343025 w 2640806"/>
              <a:gd name="connsiteY150" fmla="*/ 1528896 h 1800359"/>
              <a:gd name="connsiteX151" fmla="*/ 1297782 w 2640806"/>
              <a:gd name="connsiteY151" fmla="*/ 1483652 h 1800359"/>
              <a:gd name="connsiteX152" fmla="*/ 1262063 w 2640806"/>
              <a:gd name="connsiteY152" fmla="*/ 1450315 h 1800359"/>
              <a:gd name="connsiteX153" fmla="*/ 1228725 w 2640806"/>
              <a:gd name="connsiteY153" fmla="*/ 1431265 h 1800359"/>
              <a:gd name="connsiteX154" fmla="*/ 1159669 w 2640806"/>
              <a:gd name="connsiteY154" fmla="*/ 1426502 h 1800359"/>
              <a:gd name="connsiteX155" fmla="*/ 1102519 w 2640806"/>
              <a:gd name="connsiteY155" fmla="*/ 1424121 h 1800359"/>
              <a:gd name="connsiteX156" fmla="*/ 1062038 w 2640806"/>
              <a:gd name="connsiteY156" fmla="*/ 1407452 h 1800359"/>
              <a:gd name="connsiteX157" fmla="*/ 1014413 w 2640806"/>
              <a:gd name="connsiteY157" fmla="*/ 1388402 h 1800359"/>
              <a:gd name="connsiteX158" fmla="*/ 983457 w 2640806"/>
              <a:gd name="connsiteY158" fmla="*/ 1366971 h 1800359"/>
              <a:gd name="connsiteX159" fmla="*/ 942975 w 2640806"/>
              <a:gd name="connsiteY159" fmla="*/ 1343159 h 1800359"/>
              <a:gd name="connsiteX160" fmla="*/ 900113 w 2640806"/>
              <a:gd name="connsiteY160" fmla="*/ 1319346 h 1800359"/>
              <a:gd name="connsiteX161" fmla="*/ 912019 w 2640806"/>
              <a:gd name="connsiteY161" fmla="*/ 1364590 h 1800359"/>
              <a:gd name="connsiteX162" fmla="*/ 923925 w 2640806"/>
              <a:gd name="connsiteY162" fmla="*/ 1409834 h 1800359"/>
              <a:gd name="connsiteX163" fmla="*/ 938213 w 2640806"/>
              <a:gd name="connsiteY163" fmla="*/ 1450315 h 1800359"/>
              <a:gd name="connsiteX164" fmla="*/ 962025 w 2640806"/>
              <a:gd name="connsiteY164" fmla="*/ 1497940 h 1800359"/>
              <a:gd name="connsiteX165" fmla="*/ 971550 w 2640806"/>
              <a:gd name="connsiteY165" fmla="*/ 1550327 h 1800359"/>
              <a:gd name="connsiteX166" fmla="*/ 1002507 w 2640806"/>
              <a:gd name="connsiteY166" fmla="*/ 1614621 h 1800359"/>
              <a:gd name="connsiteX167" fmla="*/ 1021557 w 2640806"/>
              <a:gd name="connsiteY167" fmla="*/ 1647959 h 1800359"/>
              <a:gd name="connsiteX168" fmla="*/ 1035844 w 2640806"/>
              <a:gd name="connsiteY168" fmla="*/ 1671771 h 1800359"/>
              <a:gd name="connsiteX169" fmla="*/ 1102519 w 2640806"/>
              <a:gd name="connsiteY169" fmla="*/ 1678915 h 1800359"/>
              <a:gd name="connsiteX170" fmla="*/ 1154907 w 2640806"/>
              <a:gd name="connsiteY170" fmla="*/ 1697965 h 1800359"/>
              <a:gd name="connsiteX171" fmla="*/ 1171575 w 2640806"/>
              <a:gd name="connsiteY171" fmla="*/ 1709871 h 1800359"/>
              <a:gd name="connsiteX172" fmla="*/ 1176338 w 2640806"/>
              <a:gd name="connsiteY172" fmla="*/ 1717015 h 1800359"/>
              <a:gd name="connsiteX173" fmla="*/ 1178719 w 2640806"/>
              <a:gd name="connsiteY173" fmla="*/ 1726540 h 1800359"/>
              <a:gd name="connsiteX174" fmla="*/ 1181100 w 2640806"/>
              <a:gd name="connsiteY174" fmla="*/ 1728921 h 1800359"/>
              <a:gd name="connsiteX175" fmla="*/ 1204913 w 2640806"/>
              <a:gd name="connsiteY175" fmla="*/ 1793215 h 1800359"/>
              <a:gd name="connsiteX176" fmla="*/ 1169194 w 2640806"/>
              <a:gd name="connsiteY176" fmla="*/ 1800359 h 1800359"/>
              <a:gd name="connsiteX177" fmla="*/ 1140619 w 2640806"/>
              <a:gd name="connsiteY177" fmla="*/ 1745590 h 1800359"/>
              <a:gd name="connsiteX178" fmla="*/ 1121569 w 2640806"/>
              <a:gd name="connsiteY178" fmla="*/ 1726540 h 1800359"/>
              <a:gd name="connsiteX179" fmla="*/ 1128713 w 2640806"/>
              <a:gd name="connsiteY179" fmla="*/ 1790834 h 1800359"/>
              <a:gd name="connsiteX180" fmla="*/ 1119188 w 2640806"/>
              <a:gd name="connsiteY180" fmla="*/ 1790834 h 1800359"/>
              <a:gd name="connsiteX181" fmla="*/ 1088232 w 2640806"/>
              <a:gd name="connsiteY181" fmla="*/ 1740827 h 1800359"/>
              <a:gd name="connsiteX182" fmla="*/ 1057275 w 2640806"/>
              <a:gd name="connsiteY182" fmla="*/ 1717015 h 1800359"/>
              <a:gd name="connsiteX183" fmla="*/ 1042988 w 2640806"/>
              <a:gd name="connsiteY183" fmla="*/ 1745590 h 1800359"/>
              <a:gd name="connsiteX184" fmla="*/ 1021557 w 2640806"/>
              <a:gd name="connsiteY184" fmla="*/ 1750352 h 1800359"/>
              <a:gd name="connsiteX185" fmla="*/ 985838 w 2640806"/>
              <a:gd name="connsiteY185" fmla="*/ 1697965 h 1800359"/>
              <a:gd name="connsiteX186" fmla="*/ 919163 w 2640806"/>
              <a:gd name="connsiteY186" fmla="*/ 1671771 h 1800359"/>
              <a:gd name="connsiteX187" fmla="*/ 876300 w 2640806"/>
              <a:gd name="connsiteY187" fmla="*/ 1638434 h 1800359"/>
              <a:gd name="connsiteX188" fmla="*/ 857250 w 2640806"/>
              <a:gd name="connsiteY188" fmla="*/ 1576521 h 1800359"/>
              <a:gd name="connsiteX189" fmla="*/ 862013 w 2640806"/>
              <a:gd name="connsiteY189" fmla="*/ 1528896 h 1800359"/>
              <a:gd name="connsiteX190" fmla="*/ 864394 w 2640806"/>
              <a:gd name="connsiteY190" fmla="*/ 1464602 h 1800359"/>
              <a:gd name="connsiteX191" fmla="*/ 866775 w 2640806"/>
              <a:gd name="connsiteY191" fmla="*/ 1400309 h 1800359"/>
              <a:gd name="connsiteX192" fmla="*/ 862013 w 2640806"/>
              <a:gd name="connsiteY192" fmla="*/ 1333634 h 1800359"/>
              <a:gd name="connsiteX193" fmla="*/ 804863 w 2640806"/>
              <a:gd name="connsiteY193" fmla="*/ 1305059 h 1800359"/>
              <a:gd name="connsiteX194" fmla="*/ 754857 w 2640806"/>
              <a:gd name="connsiteY194" fmla="*/ 1281246 h 1800359"/>
              <a:gd name="connsiteX195" fmla="*/ 692944 w 2640806"/>
              <a:gd name="connsiteY195" fmla="*/ 1250290 h 1800359"/>
              <a:gd name="connsiteX196" fmla="*/ 609600 w 2640806"/>
              <a:gd name="connsiteY196" fmla="*/ 1209809 h 1800359"/>
              <a:gd name="connsiteX197" fmla="*/ 566738 w 2640806"/>
              <a:gd name="connsiteY197" fmla="*/ 1183615 h 1800359"/>
              <a:gd name="connsiteX198" fmla="*/ 528638 w 2640806"/>
              <a:gd name="connsiteY198" fmla="*/ 1138371 h 1800359"/>
              <a:gd name="connsiteX199" fmla="*/ 523875 w 2640806"/>
              <a:gd name="connsiteY199" fmla="*/ 1109796 h 1800359"/>
              <a:gd name="connsiteX200" fmla="*/ 550069 w 2640806"/>
              <a:gd name="connsiteY200" fmla="*/ 1090746 h 1800359"/>
              <a:gd name="connsiteX201" fmla="*/ 561975 w 2640806"/>
              <a:gd name="connsiteY201" fmla="*/ 1064552 h 1800359"/>
              <a:gd name="connsiteX202" fmla="*/ 547688 w 2640806"/>
              <a:gd name="connsiteY202" fmla="*/ 1040740 h 1800359"/>
              <a:gd name="connsiteX203" fmla="*/ 490538 w 2640806"/>
              <a:gd name="connsiteY203" fmla="*/ 1076459 h 1800359"/>
              <a:gd name="connsiteX204" fmla="*/ 447675 w 2640806"/>
              <a:gd name="connsiteY204" fmla="*/ 1057409 h 1800359"/>
              <a:gd name="connsiteX205" fmla="*/ 454819 w 2640806"/>
              <a:gd name="connsiteY205" fmla="*/ 1026452 h 1800359"/>
              <a:gd name="connsiteX206" fmla="*/ 461963 w 2640806"/>
              <a:gd name="connsiteY206" fmla="*/ 988352 h 1800359"/>
              <a:gd name="connsiteX207" fmla="*/ 459582 w 2640806"/>
              <a:gd name="connsiteY207" fmla="*/ 976446 h 1800359"/>
              <a:gd name="connsiteX208" fmla="*/ 419100 w 2640806"/>
              <a:gd name="connsiteY208" fmla="*/ 959777 h 1800359"/>
              <a:gd name="connsiteX209" fmla="*/ 392907 w 2640806"/>
              <a:gd name="connsiteY209" fmla="*/ 905009 h 1800359"/>
              <a:gd name="connsiteX210" fmla="*/ 395288 w 2640806"/>
              <a:gd name="connsiteY210" fmla="*/ 857384 h 1800359"/>
              <a:gd name="connsiteX211" fmla="*/ 433388 w 2640806"/>
              <a:gd name="connsiteY211" fmla="*/ 835952 h 1800359"/>
              <a:gd name="connsiteX212" fmla="*/ 431007 w 2640806"/>
              <a:gd name="connsiteY212" fmla="*/ 800234 h 1800359"/>
              <a:gd name="connsiteX213" fmla="*/ 400050 w 2640806"/>
              <a:gd name="connsiteY213" fmla="*/ 819284 h 1800359"/>
              <a:gd name="connsiteX214" fmla="*/ 397669 w 2640806"/>
              <a:gd name="connsiteY214" fmla="*/ 781184 h 1800359"/>
              <a:gd name="connsiteX215" fmla="*/ 419100 w 2640806"/>
              <a:gd name="connsiteY215" fmla="*/ 743084 h 1800359"/>
              <a:gd name="connsiteX216" fmla="*/ 421482 w 2640806"/>
              <a:gd name="connsiteY216" fmla="*/ 695459 h 1800359"/>
              <a:gd name="connsiteX217" fmla="*/ 428625 w 2640806"/>
              <a:gd name="connsiteY217" fmla="*/ 669265 h 1800359"/>
              <a:gd name="connsiteX218" fmla="*/ 383382 w 2640806"/>
              <a:gd name="connsiteY218" fmla="*/ 669265 h 1800359"/>
              <a:gd name="connsiteX219" fmla="*/ 385763 w 2640806"/>
              <a:gd name="connsiteY219" fmla="*/ 619259 h 1800359"/>
              <a:gd name="connsiteX220" fmla="*/ 423863 w 2640806"/>
              <a:gd name="connsiteY220" fmla="*/ 602590 h 1800359"/>
              <a:gd name="connsiteX221" fmla="*/ 445294 w 2640806"/>
              <a:gd name="connsiteY221" fmla="*/ 562109 h 1800359"/>
              <a:gd name="connsiteX222" fmla="*/ 469107 w 2640806"/>
              <a:gd name="connsiteY222" fmla="*/ 526390 h 1800359"/>
              <a:gd name="connsiteX223" fmla="*/ 438150 w 2640806"/>
              <a:gd name="connsiteY223" fmla="*/ 519246 h 1800359"/>
              <a:gd name="connsiteX224" fmla="*/ 409575 w 2640806"/>
              <a:gd name="connsiteY224" fmla="*/ 521627 h 1800359"/>
              <a:gd name="connsiteX225" fmla="*/ 400050 w 2640806"/>
              <a:gd name="connsiteY225" fmla="*/ 552584 h 1800359"/>
              <a:gd name="connsiteX226" fmla="*/ 381000 w 2640806"/>
              <a:gd name="connsiteY226" fmla="*/ 588302 h 1800359"/>
              <a:gd name="connsiteX227" fmla="*/ 333375 w 2640806"/>
              <a:gd name="connsiteY227" fmla="*/ 614496 h 1800359"/>
              <a:gd name="connsiteX228" fmla="*/ 285750 w 2640806"/>
              <a:gd name="connsiteY228" fmla="*/ 635927 h 1800359"/>
              <a:gd name="connsiteX229" fmla="*/ 230982 w 2640806"/>
              <a:gd name="connsiteY229" fmla="*/ 643071 h 1800359"/>
              <a:gd name="connsiteX230" fmla="*/ 159544 w 2640806"/>
              <a:gd name="connsiteY230" fmla="*/ 631165 h 1800359"/>
              <a:gd name="connsiteX231" fmla="*/ 230982 w 2640806"/>
              <a:gd name="connsiteY231" fmla="*/ 612115 h 1800359"/>
              <a:gd name="connsiteX232" fmla="*/ 233363 w 2640806"/>
              <a:gd name="connsiteY232" fmla="*/ 581159 h 1800359"/>
              <a:gd name="connsiteX233" fmla="*/ 204788 w 2640806"/>
              <a:gd name="connsiteY233" fmla="*/ 557346 h 1800359"/>
              <a:gd name="connsiteX234" fmla="*/ 223838 w 2640806"/>
              <a:gd name="connsiteY234" fmla="*/ 531152 h 1800359"/>
              <a:gd name="connsiteX235" fmla="*/ 221457 w 2640806"/>
              <a:gd name="connsiteY235" fmla="*/ 495434 h 1800359"/>
              <a:gd name="connsiteX236" fmla="*/ 221457 w 2640806"/>
              <a:gd name="connsiteY236" fmla="*/ 495434 h 1800359"/>
              <a:gd name="connsiteX237" fmla="*/ 166688 w 2640806"/>
              <a:gd name="connsiteY237" fmla="*/ 500196 h 1800359"/>
              <a:gd name="connsiteX238" fmla="*/ 157163 w 2640806"/>
              <a:gd name="connsiteY238" fmla="*/ 533534 h 1800359"/>
              <a:gd name="connsiteX239" fmla="*/ 159544 w 2640806"/>
              <a:gd name="connsiteY239" fmla="*/ 478765 h 1800359"/>
              <a:gd name="connsiteX240" fmla="*/ 192882 w 2640806"/>
              <a:gd name="connsiteY240" fmla="*/ 433521 h 1800359"/>
              <a:gd name="connsiteX241" fmla="*/ 214313 w 2640806"/>
              <a:gd name="connsiteY241" fmla="*/ 414471 h 1800359"/>
              <a:gd name="connsiteX242" fmla="*/ 245269 w 2640806"/>
              <a:gd name="connsiteY242" fmla="*/ 393040 h 1800359"/>
              <a:gd name="connsiteX243" fmla="*/ 197644 w 2640806"/>
              <a:gd name="connsiteY243" fmla="*/ 378752 h 1800359"/>
              <a:gd name="connsiteX244" fmla="*/ 133350 w 2640806"/>
              <a:gd name="connsiteY244" fmla="*/ 378752 h 1800359"/>
              <a:gd name="connsiteX245" fmla="*/ 109538 w 2640806"/>
              <a:gd name="connsiteY245" fmla="*/ 378752 h 1800359"/>
              <a:gd name="connsiteX246" fmla="*/ 107157 w 2640806"/>
              <a:gd name="connsiteY246" fmla="*/ 433521 h 1800359"/>
              <a:gd name="connsiteX247" fmla="*/ 61913 w 2640806"/>
              <a:gd name="connsiteY247" fmla="*/ 378752 h 1800359"/>
              <a:gd name="connsiteX248" fmla="*/ 0 w 2640806"/>
              <a:gd name="connsiteY248" fmla="*/ 359702 h 1800359"/>
              <a:gd name="connsiteX249" fmla="*/ 0 w 2640806"/>
              <a:gd name="connsiteY249" fmla="*/ 338271 h 1800359"/>
              <a:gd name="connsiteX250" fmla="*/ 35719 w 2640806"/>
              <a:gd name="connsiteY250" fmla="*/ 314459 h 1800359"/>
              <a:gd name="connsiteX251" fmla="*/ 66675 w 2640806"/>
              <a:gd name="connsiteY251" fmla="*/ 273977 h 1800359"/>
              <a:gd name="connsiteX252" fmla="*/ 54769 w 2640806"/>
              <a:gd name="connsiteY252" fmla="*/ 238259 h 1800359"/>
              <a:gd name="connsiteX253" fmla="*/ 35719 w 2640806"/>
              <a:gd name="connsiteY253" fmla="*/ 214446 h 1800359"/>
              <a:gd name="connsiteX254" fmla="*/ 61913 w 2640806"/>
              <a:gd name="connsiteY254" fmla="*/ 200159 h 1800359"/>
              <a:gd name="connsiteX255" fmla="*/ 71438 w 2640806"/>
              <a:gd name="connsiteY255" fmla="*/ 159677 h 1800359"/>
              <a:gd name="connsiteX256" fmla="*/ 57150 w 2640806"/>
              <a:gd name="connsiteY256" fmla="*/ 123959 h 1800359"/>
              <a:gd name="connsiteX257" fmla="*/ 21432 w 2640806"/>
              <a:gd name="connsiteY257" fmla="*/ 81096 h 1800359"/>
              <a:gd name="connsiteX258" fmla="*/ 66675 w 2640806"/>
              <a:gd name="connsiteY258" fmla="*/ 57284 h 1800359"/>
              <a:gd name="connsiteX259" fmla="*/ 95250 w 2640806"/>
              <a:gd name="connsiteY259" fmla="*/ 47759 h 1800359"/>
              <a:gd name="connsiteX260" fmla="*/ 190500 w 2640806"/>
              <a:gd name="connsiteY260" fmla="*/ 134 h 1800359"/>
              <a:gd name="connsiteX261" fmla="*/ 269081 w 2640806"/>
              <a:gd name="connsiteY261" fmla="*/ 62046 h 1800359"/>
              <a:gd name="connsiteX262" fmla="*/ 404813 w 2640806"/>
              <a:gd name="connsiteY262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400300 w 2640806"/>
              <a:gd name="connsiteY63" fmla="*/ 1009785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640806 w 2640806"/>
              <a:gd name="connsiteY67" fmla="*/ 1152658 h 1800359"/>
              <a:gd name="connsiteX68" fmla="*/ 2516982 w 2640806"/>
              <a:gd name="connsiteY68" fmla="*/ 1150278 h 1800359"/>
              <a:gd name="connsiteX69" fmla="*/ 1516857 w 2640806"/>
              <a:gd name="connsiteY69" fmla="*/ 926440 h 1800359"/>
              <a:gd name="connsiteX70" fmla="*/ 1471613 w 2640806"/>
              <a:gd name="connsiteY70" fmla="*/ 897865 h 1800359"/>
              <a:gd name="connsiteX71" fmla="*/ 1438275 w 2640806"/>
              <a:gd name="connsiteY71" fmla="*/ 847859 h 1800359"/>
              <a:gd name="connsiteX72" fmla="*/ 1433513 w 2640806"/>
              <a:gd name="connsiteY72" fmla="*/ 819284 h 1800359"/>
              <a:gd name="connsiteX73" fmla="*/ 1409700 w 2640806"/>
              <a:gd name="connsiteY73" fmla="*/ 804996 h 1800359"/>
              <a:gd name="connsiteX74" fmla="*/ 1369219 w 2640806"/>
              <a:gd name="connsiteY74" fmla="*/ 807377 h 1800359"/>
              <a:gd name="connsiteX75" fmla="*/ 1309688 w 2640806"/>
              <a:gd name="connsiteY75" fmla="*/ 807377 h 1800359"/>
              <a:gd name="connsiteX76" fmla="*/ 1281113 w 2640806"/>
              <a:gd name="connsiteY76" fmla="*/ 812140 h 1800359"/>
              <a:gd name="connsiteX77" fmla="*/ 1257300 w 2640806"/>
              <a:gd name="connsiteY77" fmla="*/ 835952 h 1800359"/>
              <a:gd name="connsiteX78" fmla="*/ 1221582 w 2640806"/>
              <a:gd name="connsiteY78" fmla="*/ 838334 h 1800359"/>
              <a:gd name="connsiteX79" fmla="*/ 1188244 w 2640806"/>
              <a:gd name="connsiteY79" fmla="*/ 835952 h 1800359"/>
              <a:gd name="connsiteX80" fmla="*/ 1143000 w 2640806"/>
              <a:gd name="connsiteY80" fmla="*/ 821665 h 1800359"/>
              <a:gd name="connsiteX81" fmla="*/ 1109663 w 2640806"/>
              <a:gd name="connsiteY81" fmla="*/ 838334 h 1800359"/>
              <a:gd name="connsiteX82" fmla="*/ 1083469 w 2640806"/>
              <a:gd name="connsiteY82" fmla="*/ 866909 h 1800359"/>
              <a:gd name="connsiteX83" fmla="*/ 1054894 w 2640806"/>
              <a:gd name="connsiteY83" fmla="*/ 885959 h 1800359"/>
              <a:gd name="connsiteX84" fmla="*/ 1064419 w 2640806"/>
              <a:gd name="connsiteY84" fmla="*/ 926440 h 1800359"/>
              <a:gd name="connsiteX85" fmla="*/ 1059657 w 2640806"/>
              <a:gd name="connsiteY85" fmla="*/ 985971 h 1800359"/>
              <a:gd name="connsiteX86" fmla="*/ 1038225 w 2640806"/>
              <a:gd name="connsiteY86" fmla="*/ 933584 h 1800359"/>
              <a:gd name="connsiteX87" fmla="*/ 1028700 w 2640806"/>
              <a:gd name="connsiteY87" fmla="*/ 902627 h 1800359"/>
              <a:gd name="connsiteX88" fmla="*/ 1009650 w 2640806"/>
              <a:gd name="connsiteY88" fmla="*/ 897865 h 1800359"/>
              <a:gd name="connsiteX89" fmla="*/ 997744 w 2640806"/>
              <a:gd name="connsiteY89" fmla="*/ 921677 h 1800359"/>
              <a:gd name="connsiteX90" fmla="*/ 969169 w 2640806"/>
              <a:gd name="connsiteY90" fmla="*/ 924059 h 1800359"/>
              <a:gd name="connsiteX91" fmla="*/ 935832 w 2640806"/>
              <a:gd name="connsiteY91" fmla="*/ 916915 h 1800359"/>
              <a:gd name="connsiteX92" fmla="*/ 912019 w 2640806"/>
              <a:gd name="connsiteY92" fmla="*/ 935965 h 1800359"/>
              <a:gd name="connsiteX93" fmla="*/ 873919 w 2640806"/>
              <a:gd name="connsiteY93" fmla="*/ 945490 h 1800359"/>
              <a:gd name="connsiteX94" fmla="*/ 842963 w 2640806"/>
              <a:gd name="connsiteY94" fmla="*/ 935965 h 1800359"/>
              <a:gd name="connsiteX95" fmla="*/ 802482 w 2640806"/>
              <a:gd name="connsiteY95" fmla="*/ 912152 h 1800359"/>
              <a:gd name="connsiteX96" fmla="*/ 785813 w 2640806"/>
              <a:gd name="connsiteY96" fmla="*/ 881196 h 1800359"/>
              <a:gd name="connsiteX97" fmla="*/ 776288 w 2640806"/>
              <a:gd name="connsiteY97" fmla="*/ 866909 h 1800359"/>
              <a:gd name="connsiteX98" fmla="*/ 800100 w 2640806"/>
              <a:gd name="connsiteY98" fmla="*/ 850240 h 1800359"/>
              <a:gd name="connsiteX99" fmla="*/ 800100 w 2640806"/>
              <a:gd name="connsiteY99" fmla="*/ 793090 h 1800359"/>
              <a:gd name="connsiteX100" fmla="*/ 776288 w 2640806"/>
              <a:gd name="connsiteY100" fmla="*/ 783565 h 1800359"/>
              <a:gd name="connsiteX101" fmla="*/ 719138 w 2640806"/>
              <a:gd name="connsiteY101" fmla="*/ 788327 h 1800359"/>
              <a:gd name="connsiteX102" fmla="*/ 688182 w 2640806"/>
              <a:gd name="connsiteY102" fmla="*/ 781184 h 1800359"/>
              <a:gd name="connsiteX103" fmla="*/ 673894 w 2640806"/>
              <a:gd name="connsiteY103" fmla="*/ 754990 h 1800359"/>
              <a:gd name="connsiteX104" fmla="*/ 652463 w 2640806"/>
              <a:gd name="connsiteY104" fmla="*/ 731177 h 1800359"/>
              <a:gd name="connsiteX105" fmla="*/ 619125 w 2640806"/>
              <a:gd name="connsiteY105" fmla="*/ 709746 h 1800359"/>
              <a:gd name="connsiteX106" fmla="*/ 590550 w 2640806"/>
              <a:gd name="connsiteY106" fmla="*/ 716890 h 1800359"/>
              <a:gd name="connsiteX107" fmla="*/ 566738 w 2640806"/>
              <a:gd name="connsiteY107" fmla="*/ 719271 h 1800359"/>
              <a:gd name="connsiteX108" fmla="*/ 569119 w 2640806"/>
              <a:gd name="connsiteY108" fmla="*/ 750227 h 1800359"/>
              <a:gd name="connsiteX109" fmla="*/ 604838 w 2640806"/>
              <a:gd name="connsiteY109" fmla="*/ 764515 h 1800359"/>
              <a:gd name="connsiteX110" fmla="*/ 571500 w 2640806"/>
              <a:gd name="connsiteY110" fmla="*/ 778802 h 1800359"/>
              <a:gd name="connsiteX111" fmla="*/ 545307 w 2640806"/>
              <a:gd name="connsiteY111" fmla="*/ 795471 h 1800359"/>
              <a:gd name="connsiteX112" fmla="*/ 569119 w 2640806"/>
              <a:gd name="connsiteY112" fmla="*/ 814521 h 1800359"/>
              <a:gd name="connsiteX113" fmla="*/ 550069 w 2640806"/>
              <a:gd name="connsiteY113" fmla="*/ 833571 h 1800359"/>
              <a:gd name="connsiteX114" fmla="*/ 523875 w 2640806"/>
              <a:gd name="connsiteY114" fmla="*/ 840715 h 1800359"/>
              <a:gd name="connsiteX115" fmla="*/ 511969 w 2640806"/>
              <a:gd name="connsiteY115" fmla="*/ 862146 h 1800359"/>
              <a:gd name="connsiteX116" fmla="*/ 535782 w 2640806"/>
              <a:gd name="connsiteY116" fmla="*/ 883577 h 1800359"/>
              <a:gd name="connsiteX117" fmla="*/ 542925 w 2640806"/>
              <a:gd name="connsiteY117" fmla="*/ 914534 h 1800359"/>
              <a:gd name="connsiteX118" fmla="*/ 557213 w 2640806"/>
              <a:gd name="connsiteY118" fmla="*/ 947871 h 1800359"/>
              <a:gd name="connsiteX119" fmla="*/ 533400 w 2640806"/>
              <a:gd name="connsiteY119" fmla="*/ 955015 h 1800359"/>
              <a:gd name="connsiteX120" fmla="*/ 528638 w 2640806"/>
              <a:gd name="connsiteY120" fmla="*/ 988352 h 1800359"/>
              <a:gd name="connsiteX121" fmla="*/ 550069 w 2640806"/>
              <a:gd name="connsiteY121" fmla="*/ 1002640 h 1800359"/>
              <a:gd name="connsiteX122" fmla="*/ 573882 w 2640806"/>
              <a:gd name="connsiteY122" fmla="*/ 990734 h 1800359"/>
              <a:gd name="connsiteX123" fmla="*/ 588169 w 2640806"/>
              <a:gd name="connsiteY123" fmla="*/ 1012165 h 1800359"/>
              <a:gd name="connsiteX124" fmla="*/ 588169 w 2640806"/>
              <a:gd name="connsiteY124" fmla="*/ 1012165 h 1800359"/>
              <a:gd name="connsiteX125" fmla="*/ 614363 w 2640806"/>
              <a:gd name="connsiteY125" fmla="*/ 1038359 h 1800359"/>
              <a:gd name="connsiteX126" fmla="*/ 602457 w 2640806"/>
              <a:gd name="connsiteY126" fmla="*/ 1064552 h 1800359"/>
              <a:gd name="connsiteX127" fmla="*/ 588169 w 2640806"/>
              <a:gd name="connsiteY127" fmla="*/ 1081221 h 1800359"/>
              <a:gd name="connsiteX128" fmla="*/ 600075 w 2640806"/>
              <a:gd name="connsiteY128" fmla="*/ 1119321 h 1800359"/>
              <a:gd name="connsiteX129" fmla="*/ 609600 w 2640806"/>
              <a:gd name="connsiteY129" fmla="*/ 1138371 h 1800359"/>
              <a:gd name="connsiteX130" fmla="*/ 609600 w 2640806"/>
              <a:gd name="connsiteY130" fmla="*/ 1138371 h 1800359"/>
              <a:gd name="connsiteX131" fmla="*/ 640557 w 2640806"/>
              <a:gd name="connsiteY131" fmla="*/ 1155040 h 1800359"/>
              <a:gd name="connsiteX132" fmla="*/ 642938 w 2640806"/>
              <a:gd name="connsiteY132" fmla="*/ 1188377 h 1800359"/>
              <a:gd name="connsiteX133" fmla="*/ 681038 w 2640806"/>
              <a:gd name="connsiteY133" fmla="*/ 1205046 h 1800359"/>
              <a:gd name="connsiteX134" fmla="*/ 781050 w 2640806"/>
              <a:gd name="connsiteY134" fmla="*/ 1228859 h 1800359"/>
              <a:gd name="connsiteX135" fmla="*/ 797719 w 2640806"/>
              <a:gd name="connsiteY135" fmla="*/ 1245527 h 1800359"/>
              <a:gd name="connsiteX136" fmla="*/ 828675 w 2640806"/>
              <a:gd name="connsiteY136" fmla="*/ 1262196 h 1800359"/>
              <a:gd name="connsiteX137" fmla="*/ 852488 w 2640806"/>
              <a:gd name="connsiteY137" fmla="*/ 1238384 h 1800359"/>
              <a:gd name="connsiteX138" fmla="*/ 864394 w 2640806"/>
              <a:gd name="connsiteY138" fmla="*/ 1262196 h 1800359"/>
              <a:gd name="connsiteX139" fmla="*/ 926307 w 2640806"/>
              <a:gd name="connsiteY139" fmla="*/ 1269340 h 1800359"/>
              <a:gd name="connsiteX140" fmla="*/ 940594 w 2640806"/>
              <a:gd name="connsiteY140" fmla="*/ 1286009 h 1800359"/>
              <a:gd name="connsiteX141" fmla="*/ 966788 w 2640806"/>
              <a:gd name="connsiteY141" fmla="*/ 1326490 h 1800359"/>
              <a:gd name="connsiteX142" fmla="*/ 1004888 w 2640806"/>
              <a:gd name="connsiteY142" fmla="*/ 1350302 h 1800359"/>
              <a:gd name="connsiteX143" fmla="*/ 1064419 w 2640806"/>
              <a:gd name="connsiteY143" fmla="*/ 1376496 h 1800359"/>
              <a:gd name="connsiteX144" fmla="*/ 1104900 w 2640806"/>
              <a:gd name="connsiteY144" fmla="*/ 1395546 h 1800359"/>
              <a:gd name="connsiteX145" fmla="*/ 1152525 w 2640806"/>
              <a:gd name="connsiteY145" fmla="*/ 1395546 h 1800359"/>
              <a:gd name="connsiteX146" fmla="*/ 1216819 w 2640806"/>
              <a:gd name="connsiteY146" fmla="*/ 1409834 h 1800359"/>
              <a:gd name="connsiteX147" fmla="*/ 1283494 w 2640806"/>
              <a:gd name="connsiteY147" fmla="*/ 1424121 h 1800359"/>
              <a:gd name="connsiteX148" fmla="*/ 1323975 w 2640806"/>
              <a:gd name="connsiteY148" fmla="*/ 1466984 h 1800359"/>
              <a:gd name="connsiteX149" fmla="*/ 1369219 w 2640806"/>
              <a:gd name="connsiteY149" fmla="*/ 1514609 h 1800359"/>
              <a:gd name="connsiteX150" fmla="*/ 1371600 w 2640806"/>
              <a:gd name="connsiteY150" fmla="*/ 1574140 h 1800359"/>
              <a:gd name="connsiteX151" fmla="*/ 1343025 w 2640806"/>
              <a:gd name="connsiteY151" fmla="*/ 1528896 h 1800359"/>
              <a:gd name="connsiteX152" fmla="*/ 1297782 w 2640806"/>
              <a:gd name="connsiteY152" fmla="*/ 1483652 h 1800359"/>
              <a:gd name="connsiteX153" fmla="*/ 1262063 w 2640806"/>
              <a:gd name="connsiteY153" fmla="*/ 1450315 h 1800359"/>
              <a:gd name="connsiteX154" fmla="*/ 1228725 w 2640806"/>
              <a:gd name="connsiteY154" fmla="*/ 1431265 h 1800359"/>
              <a:gd name="connsiteX155" fmla="*/ 1159669 w 2640806"/>
              <a:gd name="connsiteY155" fmla="*/ 1426502 h 1800359"/>
              <a:gd name="connsiteX156" fmla="*/ 1102519 w 2640806"/>
              <a:gd name="connsiteY156" fmla="*/ 1424121 h 1800359"/>
              <a:gd name="connsiteX157" fmla="*/ 1062038 w 2640806"/>
              <a:gd name="connsiteY157" fmla="*/ 1407452 h 1800359"/>
              <a:gd name="connsiteX158" fmla="*/ 1014413 w 2640806"/>
              <a:gd name="connsiteY158" fmla="*/ 1388402 h 1800359"/>
              <a:gd name="connsiteX159" fmla="*/ 983457 w 2640806"/>
              <a:gd name="connsiteY159" fmla="*/ 1366971 h 1800359"/>
              <a:gd name="connsiteX160" fmla="*/ 942975 w 2640806"/>
              <a:gd name="connsiteY160" fmla="*/ 1343159 h 1800359"/>
              <a:gd name="connsiteX161" fmla="*/ 900113 w 2640806"/>
              <a:gd name="connsiteY161" fmla="*/ 1319346 h 1800359"/>
              <a:gd name="connsiteX162" fmla="*/ 912019 w 2640806"/>
              <a:gd name="connsiteY162" fmla="*/ 1364590 h 1800359"/>
              <a:gd name="connsiteX163" fmla="*/ 923925 w 2640806"/>
              <a:gd name="connsiteY163" fmla="*/ 1409834 h 1800359"/>
              <a:gd name="connsiteX164" fmla="*/ 938213 w 2640806"/>
              <a:gd name="connsiteY164" fmla="*/ 1450315 h 1800359"/>
              <a:gd name="connsiteX165" fmla="*/ 962025 w 2640806"/>
              <a:gd name="connsiteY165" fmla="*/ 1497940 h 1800359"/>
              <a:gd name="connsiteX166" fmla="*/ 971550 w 2640806"/>
              <a:gd name="connsiteY166" fmla="*/ 1550327 h 1800359"/>
              <a:gd name="connsiteX167" fmla="*/ 1002507 w 2640806"/>
              <a:gd name="connsiteY167" fmla="*/ 1614621 h 1800359"/>
              <a:gd name="connsiteX168" fmla="*/ 1021557 w 2640806"/>
              <a:gd name="connsiteY168" fmla="*/ 1647959 h 1800359"/>
              <a:gd name="connsiteX169" fmla="*/ 1035844 w 2640806"/>
              <a:gd name="connsiteY169" fmla="*/ 1671771 h 1800359"/>
              <a:gd name="connsiteX170" fmla="*/ 1102519 w 2640806"/>
              <a:gd name="connsiteY170" fmla="*/ 1678915 h 1800359"/>
              <a:gd name="connsiteX171" fmla="*/ 1154907 w 2640806"/>
              <a:gd name="connsiteY171" fmla="*/ 1697965 h 1800359"/>
              <a:gd name="connsiteX172" fmla="*/ 1171575 w 2640806"/>
              <a:gd name="connsiteY172" fmla="*/ 1709871 h 1800359"/>
              <a:gd name="connsiteX173" fmla="*/ 1176338 w 2640806"/>
              <a:gd name="connsiteY173" fmla="*/ 1717015 h 1800359"/>
              <a:gd name="connsiteX174" fmla="*/ 1178719 w 2640806"/>
              <a:gd name="connsiteY174" fmla="*/ 1726540 h 1800359"/>
              <a:gd name="connsiteX175" fmla="*/ 1181100 w 2640806"/>
              <a:gd name="connsiteY175" fmla="*/ 1728921 h 1800359"/>
              <a:gd name="connsiteX176" fmla="*/ 1204913 w 2640806"/>
              <a:gd name="connsiteY176" fmla="*/ 1793215 h 1800359"/>
              <a:gd name="connsiteX177" fmla="*/ 1169194 w 2640806"/>
              <a:gd name="connsiteY177" fmla="*/ 1800359 h 1800359"/>
              <a:gd name="connsiteX178" fmla="*/ 1140619 w 2640806"/>
              <a:gd name="connsiteY178" fmla="*/ 1745590 h 1800359"/>
              <a:gd name="connsiteX179" fmla="*/ 1121569 w 2640806"/>
              <a:gd name="connsiteY179" fmla="*/ 1726540 h 1800359"/>
              <a:gd name="connsiteX180" fmla="*/ 1128713 w 2640806"/>
              <a:gd name="connsiteY180" fmla="*/ 1790834 h 1800359"/>
              <a:gd name="connsiteX181" fmla="*/ 1119188 w 2640806"/>
              <a:gd name="connsiteY181" fmla="*/ 1790834 h 1800359"/>
              <a:gd name="connsiteX182" fmla="*/ 1088232 w 2640806"/>
              <a:gd name="connsiteY182" fmla="*/ 1740827 h 1800359"/>
              <a:gd name="connsiteX183" fmla="*/ 1057275 w 2640806"/>
              <a:gd name="connsiteY183" fmla="*/ 1717015 h 1800359"/>
              <a:gd name="connsiteX184" fmla="*/ 1042988 w 2640806"/>
              <a:gd name="connsiteY184" fmla="*/ 1745590 h 1800359"/>
              <a:gd name="connsiteX185" fmla="*/ 1021557 w 2640806"/>
              <a:gd name="connsiteY185" fmla="*/ 1750352 h 1800359"/>
              <a:gd name="connsiteX186" fmla="*/ 985838 w 2640806"/>
              <a:gd name="connsiteY186" fmla="*/ 1697965 h 1800359"/>
              <a:gd name="connsiteX187" fmla="*/ 919163 w 2640806"/>
              <a:gd name="connsiteY187" fmla="*/ 1671771 h 1800359"/>
              <a:gd name="connsiteX188" fmla="*/ 876300 w 2640806"/>
              <a:gd name="connsiteY188" fmla="*/ 1638434 h 1800359"/>
              <a:gd name="connsiteX189" fmla="*/ 857250 w 2640806"/>
              <a:gd name="connsiteY189" fmla="*/ 1576521 h 1800359"/>
              <a:gd name="connsiteX190" fmla="*/ 862013 w 2640806"/>
              <a:gd name="connsiteY190" fmla="*/ 1528896 h 1800359"/>
              <a:gd name="connsiteX191" fmla="*/ 864394 w 2640806"/>
              <a:gd name="connsiteY191" fmla="*/ 1464602 h 1800359"/>
              <a:gd name="connsiteX192" fmla="*/ 866775 w 2640806"/>
              <a:gd name="connsiteY192" fmla="*/ 1400309 h 1800359"/>
              <a:gd name="connsiteX193" fmla="*/ 862013 w 2640806"/>
              <a:gd name="connsiteY193" fmla="*/ 1333634 h 1800359"/>
              <a:gd name="connsiteX194" fmla="*/ 804863 w 2640806"/>
              <a:gd name="connsiteY194" fmla="*/ 1305059 h 1800359"/>
              <a:gd name="connsiteX195" fmla="*/ 754857 w 2640806"/>
              <a:gd name="connsiteY195" fmla="*/ 1281246 h 1800359"/>
              <a:gd name="connsiteX196" fmla="*/ 692944 w 2640806"/>
              <a:gd name="connsiteY196" fmla="*/ 1250290 h 1800359"/>
              <a:gd name="connsiteX197" fmla="*/ 609600 w 2640806"/>
              <a:gd name="connsiteY197" fmla="*/ 1209809 h 1800359"/>
              <a:gd name="connsiteX198" fmla="*/ 566738 w 2640806"/>
              <a:gd name="connsiteY198" fmla="*/ 1183615 h 1800359"/>
              <a:gd name="connsiteX199" fmla="*/ 528638 w 2640806"/>
              <a:gd name="connsiteY199" fmla="*/ 1138371 h 1800359"/>
              <a:gd name="connsiteX200" fmla="*/ 523875 w 2640806"/>
              <a:gd name="connsiteY200" fmla="*/ 1109796 h 1800359"/>
              <a:gd name="connsiteX201" fmla="*/ 550069 w 2640806"/>
              <a:gd name="connsiteY201" fmla="*/ 1090746 h 1800359"/>
              <a:gd name="connsiteX202" fmla="*/ 561975 w 2640806"/>
              <a:gd name="connsiteY202" fmla="*/ 1064552 h 1800359"/>
              <a:gd name="connsiteX203" fmla="*/ 547688 w 2640806"/>
              <a:gd name="connsiteY203" fmla="*/ 1040740 h 1800359"/>
              <a:gd name="connsiteX204" fmla="*/ 490538 w 2640806"/>
              <a:gd name="connsiteY204" fmla="*/ 1076459 h 1800359"/>
              <a:gd name="connsiteX205" fmla="*/ 447675 w 2640806"/>
              <a:gd name="connsiteY205" fmla="*/ 1057409 h 1800359"/>
              <a:gd name="connsiteX206" fmla="*/ 454819 w 2640806"/>
              <a:gd name="connsiteY206" fmla="*/ 1026452 h 1800359"/>
              <a:gd name="connsiteX207" fmla="*/ 461963 w 2640806"/>
              <a:gd name="connsiteY207" fmla="*/ 988352 h 1800359"/>
              <a:gd name="connsiteX208" fmla="*/ 459582 w 2640806"/>
              <a:gd name="connsiteY208" fmla="*/ 976446 h 1800359"/>
              <a:gd name="connsiteX209" fmla="*/ 419100 w 2640806"/>
              <a:gd name="connsiteY209" fmla="*/ 959777 h 1800359"/>
              <a:gd name="connsiteX210" fmla="*/ 392907 w 2640806"/>
              <a:gd name="connsiteY210" fmla="*/ 905009 h 1800359"/>
              <a:gd name="connsiteX211" fmla="*/ 395288 w 2640806"/>
              <a:gd name="connsiteY211" fmla="*/ 857384 h 1800359"/>
              <a:gd name="connsiteX212" fmla="*/ 433388 w 2640806"/>
              <a:gd name="connsiteY212" fmla="*/ 835952 h 1800359"/>
              <a:gd name="connsiteX213" fmla="*/ 431007 w 2640806"/>
              <a:gd name="connsiteY213" fmla="*/ 800234 h 1800359"/>
              <a:gd name="connsiteX214" fmla="*/ 400050 w 2640806"/>
              <a:gd name="connsiteY214" fmla="*/ 819284 h 1800359"/>
              <a:gd name="connsiteX215" fmla="*/ 397669 w 2640806"/>
              <a:gd name="connsiteY215" fmla="*/ 781184 h 1800359"/>
              <a:gd name="connsiteX216" fmla="*/ 419100 w 2640806"/>
              <a:gd name="connsiteY216" fmla="*/ 743084 h 1800359"/>
              <a:gd name="connsiteX217" fmla="*/ 421482 w 2640806"/>
              <a:gd name="connsiteY217" fmla="*/ 695459 h 1800359"/>
              <a:gd name="connsiteX218" fmla="*/ 428625 w 2640806"/>
              <a:gd name="connsiteY218" fmla="*/ 669265 h 1800359"/>
              <a:gd name="connsiteX219" fmla="*/ 383382 w 2640806"/>
              <a:gd name="connsiteY219" fmla="*/ 669265 h 1800359"/>
              <a:gd name="connsiteX220" fmla="*/ 385763 w 2640806"/>
              <a:gd name="connsiteY220" fmla="*/ 619259 h 1800359"/>
              <a:gd name="connsiteX221" fmla="*/ 423863 w 2640806"/>
              <a:gd name="connsiteY221" fmla="*/ 602590 h 1800359"/>
              <a:gd name="connsiteX222" fmla="*/ 445294 w 2640806"/>
              <a:gd name="connsiteY222" fmla="*/ 562109 h 1800359"/>
              <a:gd name="connsiteX223" fmla="*/ 469107 w 2640806"/>
              <a:gd name="connsiteY223" fmla="*/ 526390 h 1800359"/>
              <a:gd name="connsiteX224" fmla="*/ 438150 w 2640806"/>
              <a:gd name="connsiteY224" fmla="*/ 519246 h 1800359"/>
              <a:gd name="connsiteX225" fmla="*/ 409575 w 2640806"/>
              <a:gd name="connsiteY225" fmla="*/ 521627 h 1800359"/>
              <a:gd name="connsiteX226" fmla="*/ 400050 w 2640806"/>
              <a:gd name="connsiteY226" fmla="*/ 552584 h 1800359"/>
              <a:gd name="connsiteX227" fmla="*/ 381000 w 2640806"/>
              <a:gd name="connsiteY227" fmla="*/ 588302 h 1800359"/>
              <a:gd name="connsiteX228" fmla="*/ 333375 w 2640806"/>
              <a:gd name="connsiteY228" fmla="*/ 614496 h 1800359"/>
              <a:gd name="connsiteX229" fmla="*/ 285750 w 2640806"/>
              <a:gd name="connsiteY229" fmla="*/ 635927 h 1800359"/>
              <a:gd name="connsiteX230" fmla="*/ 230982 w 2640806"/>
              <a:gd name="connsiteY230" fmla="*/ 643071 h 1800359"/>
              <a:gd name="connsiteX231" fmla="*/ 159544 w 2640806"/>
              <a:gd name="connsiteY231" fmla="*/ 631165 h 1800359"/>
              <a:gd name="connsiteX232" fmla="*/ 230982 w 2640806"/>
              <a:gd name="connsiteY232" fmla="*/ 612115 h 1800359"/>
              <a:gd name="connsiteX233" fmla="*/ 233363 w 2640806"/>
              <a:gd name="connsiteY233" fmla="*/ 581159 h 1800359"/>
              <a:gd name="connsiteX234" fmla="*/ 204788 w 2640806"/>
              <a:gd name="connsiteY234" fmla="*/ 557346 h 1800359"/>
              <a:gd name="connsiteX235" fmla="*/ 223838 w 2640806"/>
              <a:gd name="connsiteY235" fmla="*/ 531152 h 1800359"/>
              <a:gd name="connsiteX236" fmla="*/ 221457 w 2640806"/>
              <a:gd name="connsiteY236" fmla="*/ 495434 h 1800359"/>
              <a:gd name="connsiteX237" fmla="*/ 221457 w 2640806"/>
              <a:gd name="connsiteY237" fmla="*/ 495434 h 1800359"/>
              <a:gd name="connsiteX238" fmla="*/ 166688 w 2640806"/>
              <a:gd name="connsiteY238" fmla="*/ 500196 h 1800359"/>
              <a:gd name="connsiteX239" fmla="*/ 157163 w 2640806"/>
              <a:gd name="connsiteY239" fmla="*/ 533534 h 1800359"/>
              <a:gd name="connsiteX240" fmla="*/ 159544 w 2640806"/>
              <a:gd name="connsiteY240" fmla="*/ 478765 h 1800359"/>
              <a:gd name="connsiteX241" fmla="*/ 192882 w 2640806"/>
              <a:gd name="connsiteY241" fmla="*/ 433521 h 1800359"/>
              <a:gd name="connsiteX242" fmla="*/ 214313 w 2640806"/>
              <a:gd name="connsiteY242" fmla="*/ 414471 h 1800359"/>
              <a:gd name="connsiteX243" fmla="*/ 245269 w 2640806"/>
              <a:gd name="connsiteY243" fmla="*/ 393040 h 1800359"/>
              <a:gd name="connsiteX244" fmla="*/ 197644 w 2640806"/>
              <a:gd name="connsiteY244" fmla="*/ 378752 h 1800359"/>
              <a:gd name="connsiteX245" fmla="*/ 133350 w 2640806"/>
              <a:gd name="connsiteY245" fmla="*/ 378752 h 1800359"/>
              <a:gd name="connsiteX246" fmla="*/ 109538 w 2640806"/>
              <a:gd name="connsiteY246" fmla="*/ 378752 h 1800359"/>
              <a:gd name="connsiteX247" fmla="*/ 107157 w 2640806"/>
              <a:gd name="connsiteY247" fmla="*/ 433521 h 1800359"/>
              <a:gd name="connsiteX248" fmla="*/ 61913 w 2640806"/>
              <a:gd name="connsiteY248" fmla="*/ 378752 h 1800359"/>
              <a:gd name="connsiteX249" fmla="*/ 0 w 2640806"/>
              <a:gd name="connsiteY249" fmla="*/ 359702 h 1800359"/>
              <a:gd name="connsiteX250" fmla="*/ 0 w 2640806"/>
              <a:gd name="connsiteY250" fmla="*/ 338271 h 1800359"/>
              <a:gd name="connsiteX251" fmla="*/ 35719 w 2640806"/>
              <a:gd name="connsiteY251" fmla="*/ 314459 h 1800359"/>
              <a:gd name="connsiteX252" fmla="*/ 66675 w 2640806"/>
              <a:gd name="connsiteY252" fmla="*/ 273977 h 1800359"/>
              <a:gd name="connsiteX253" fmla="*/ 54769 w 2640806"/>
              <a:gd name="connsiteY253" fmla="*/ 238259 h 1800359"/>
              <a:gd name="connsiteX254" fmla="*/ 35719 w 2640806"/>
              <a:gd name="connsiteY254" fmla="*/ 214446 h 1800359"/>
              <a:gd name="connsiteX255" fmla="*/ 61913 w 2640806"/>
              <a:gd name="connsiteY255" fmla="*/ 200159 h 1800359"/>
              <a:gd name="connsiteX256" fmla="*/ 71438 w 2640806"/>
              <a:gd name="connsiteY256" fmla="*/ 159677 h 1800359"/>
              <a:gd name="connsiteX257" fmla="*/ 57150 w 2640806"/>
              <a:gd name="connsiteY257" fmla="*/ 123959 h 1800359"/>
              <a:gd name="connsiteX258" fmla="*/ 21432 w 2640806"/>
              <a:gd name="connsiteY258" fmla="*/ 81096 h 1800359"/>
              <a:gd name="connsiteX259" fmla="*/ 66675 w 2640806"/>
              <a:gd name="connsiteY259" fmla="*/ 57284 h 1800359"/>
              <a:gd name="connsiteX260" fmla="*/ 95250 w 2640806"/>
              <a:gd name="connsiteY260" fmla="*/ 47759 h 1800359"/>
              <a:gd name="connsiteX261" fmla="*/ 190500 w 2640806"/>
              <a:gd name="connsiteY261" fmla="*/ 134 h 1800359"/>
              <a:gd name="connsiteX262" fmla="*/ 269081 w 2640806"/>
              <a:gd name="connsiteY262" fmla="*/ 62046 h 1800359"/>
              <a:gd name="connsiteX263" fmla="*/ 404813 w 2640806"/>
              <a:gd name="connsiteY26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640806 w 2640806"/>
              <a:gd name="connsiteY67" fmla="*/ 1152658 h 1800359"/>
              <a:gd name="connsiteX68" fmla="*/ 2516982 w 2640806"/>
              <a:gd name="connsiteY68" fmla="*/ 1150278 h 1800359"/>
              <a:gd name="connsiteX69" fmla="*/ 1516857 w 2640806"/>
              <a:gd name="connsiteY69" fmla="*/ 926440 h 1800359"/>
              <a:gd name="connsiteX70" fmla="*/ 1471613 w 2640806"/>
              <a:gd name="connsiteY70" fmla="*/ 897865 h 1800359"/>
              <a:gd name="connsiteX71" fmla="*/ 1438275 w 2640806"/>
              <a:gd name="connsiteY71" fmla="*/ 847859 h 1800359"/>
              <a:gd name="connsiteX72" fmla="*/ 1433513 w 2640806"/>
              <a:gd name="connsiteY72" fmla="*/ 819284 h 1800359"/>
              <a:gd name="connsiteX73" fmla="*/ 1409700 w 2640806"/>
              <a:gd name="connsiteY73" fmla="*/ 804996 h 1800359"/>
              <a:gd name="connsiteX74" fmla="*/ 1369219 w 2640806"/>
              <a:gd name="connsiteY74" fmla="*/ 807377 h 1800359"/>
              <a:gd name="connsiteX75" fmla="*/ 1309688 w 2640806"/>
              <a:gd name="connsiteY75" fmla="*/ 807377 h 1800359"/>
              <a:gd name="connsiteX76" fmla="*/ 1281113 w 2640806"/>
              <a:gd name="connsiteY76" fmla="*/ 812140 h 1800359"/>
              <a:gd name="connsiteX77" fmla="*/ 1257300 w 2640806"/>
              <a:gd name="connsiteY77" fmla="*/ 835952 h 1800359"/>
              <a:gd name="connsiteX78" fmla="*/ 1221582 w 2640806"/>
              <a:gd name="connsiteY78" fmla="*/ 838334 h 1800359"/>
              <a:gd name="connsiteX79" fmla="*/ 1188244 w 2640806"/>
              <a:gd name="connsiteY79" fmla="*/ 835952 h 1800359"/>
              <a:gd name="connsiteX80" fmla="*/ 1143000 w 2640806"/>
              <a:gd name="connsiteY80" fmla="*/ 821665 h 1800359"/>
              <a:gd name="connsiteX81" fmla="*/ 1109663 w 2640806"/>
              <a:gd name="connsiteY81" fmla="*/ 838334 h 1800359"/>
              <a:gd name="connsiteX82" fmla="*/ 1083469 w 2640806"/>
              <a:gd name="connsiteY82" fmla="*/ 866909 h 1800359"/>
              <a:gd name="connsiteX83" fmla="*/ 1054894 w 2640806"/>
              <a:gd name="connsiteY83" fmla="*/ 885959 h 1800359"/>
              <a:gd name="connsiteX84" fmla="*/ 1064419 w 2640806"/>
              <a:gd name="connsiteY84" fmla="*/ 926440 h 1800359"/>
              <a:gd name="connsiteX85" fmla="*/ 1059657 w 2640806"/>
              <a:gd name="connsiteY85" fmla="*/ 985971 h 1800359"/>
              <a:gd name="connsiteX86" fmla="*/ 1038225 w 2640806"/>
              <a:gd name="connsiteY86" fmla="*/ 933584 h 1800359"/>
              <a:gd name="connsiteX87" fmla="*/ 1028700 w 2640806"/>
              <a:gd name="connsiteY87" fmla="*/ 902627 h 1800359"/>
              <a:gd name="connsiteX88" fmla="*/ 1009650 w 2640806"/>
              <a:gd name="connsiteY88" fmla="*/ 897865 h 1800359"/>
              <a:gd name="connsiteX89" fmla="*/ 997744 w 2640806"/>
              <a:gd name="connsiteY89" fmla="*/ 921677 h 1800359"/>
              <a:gd name="connsiteX90" fmla="*/ 969169 w 2640806"/>
              <a:gd name="connsiteY90" fmla="*/ 924059 h 1800359"/>
              <a:gd name="connsiteX91" fmla="*/ 935832 w 2640806"/>
              <a:gd name="connsiteY91" fmla="*/ 916915 h 1800359"/>
              <a:gd name="connsiteX92" fmla="*/ 912019 w 2640806"/>
              <a:gd name="connsiteY92" fmla="*/ 935965 h 1800359"/>
              <a:gd name="connsiteX93" fmla="*/ 873919 w 2640806"/>
              <a:gd name="connsiteY93" fmla="*/ 945490 h 1800359"/>
              <a:gd name="connsiteX94" fmla="*/ 842963 w 2640806"/>
              <a:gd name="connsiteY94" fmla="*/ 935965 h 1800359"/>
              <a:gd name="connsiteX95" fmla="*/ 802482 w 2640806"/>
              <a:gd name="connsiteY95" fmla="*/ 912152 h 1800359"/>
              <a:gd name="connsiteX96" fmla="*/ 785813 w 2640806"/>
              <a:gd name="connsiteY96" fmla="*/ 881196 h 1800359"/>
              <a:gd name="connsiteX97" fmla="*/ 776288 w 2640806"/>
              <a:gd name="connsiteY97" fmla="*/ 866909 h 1800359"/>
              <a:gd name="connsiteX98" fmla="*/ 800100 w 2640806"/>
              <a:gd name="connsiteY98" fmla="*/ 850240 h 1800359"/>
              <a:gd name="connsiteX99" fmla="*/ 800100 w 2640806"/>
              <a:gd name="connsiteY99" fmla="*/ 793090 h 1800359"/>
              <a:gd name="connsiteX100" fmla="*/ 776288 w 2640806"/>
              <a:gd name="connsiteY100" fmla="*/ 783565 h 1800359"/>
              <a:gd name="connsiteX101" fmla="*/ 719138 w 2640806"/>
              <a:gd name="connsiteY101" fmla="*/ 788327 h 1800359"/>
              <a:gd name="connsiteX102" fmla="*/ 688182 w 2640806"/>
              <a:gd name="connsiteY102" fmla="*/ 781184 h 1800359"/>
              <a:gd name="connsiteX103" fmla="*/ 673894 w 2640806"/>
              <a:gd name="connsiteY103" fmla="*/ 754990 h 1800359"/>
              <a:gd name="connsiteX104" fmla="*/ 652463 w 2640806"/>
              <a:gd name="connsiteY104" fmla="*/ 731177 h 1800359"/>
              <a:gd name="connsiteX105" fmla="*/ 619125 w 2640806"/>
              <a:gd name="connsiteY105" fmla="*/ 709746 h 1800359"/>
              <a:gd name="connsiteX106" fmla="*/ 590550 w 2640806"/>
              <a:gd name="connsiteY106" fmla="*/ 716890 h 1800359"/>
              <a:gd name="connsiteX107" fmla="*/ 566738 w 2640806"/>
              <a:gd name="connsiteY107" fmla="*/ 719271 h 1800359"/>
              <a:gd name="connsiteX108" fmla="*/ 569119 w 2640806"/>
              <a:gd name="connsiteY108" fmla="*/ 750227 h 1800359"/>
              <a:gd name="connsiteX109" fmla="*/ 604838 w 2640806"/>
              <a:gd name="connsiteY109" fmla="*/ 764515 h 1800359"/>
              <a:gd name="connsiteX110" fmla="*/ 571500 w 2640806"/>
              <a:gd name="connsiteY110" fmla="*/ 778802 h 1800359"/>
              <a:gd name="connsiteX111" fmla="*/ 545307 w 2640806"/>
              <a:gd name="connsiteY111" fmla="*/ 795471 h 1800359"/>
              <a:gd name="connsiteX112" fmla="*/ 569119 w 2640806"/>
              <a:gd name="connsiteY112" fmla="*/ 814521 h 1800359"/>
              <a:gd name="connsiteX113" fmla="*/ 550069 w 2640806"/>
              <a:gd name="connsiteY113" fmla="*/ 833571 h 1800359"/>
              <a:gd name="connsiteX114" fmla="*/ 523875 w 2640806"/>
              <a:gd name="connsiteY114" fmla="*/ 840715 h 1800359"/>
              <a:gd name="connsiteX115" fmla="*/ 511969 w 2640806"/>
              <a:gd name="connsiteY115" fmla="*/ 862146 h 1800359"/>
              <a:gd name="connsiteX116" fmla="*/ 535782 w 2640806"/>
              <a:gd name="connsiteY116" fmla="*/ 883577 h 1800359"/>
              <a:gd name="connsiteX117" fmla="*/ 542925 w 2640806"/>
              <a:gd name="connsiteY117" fmla="*/ 914534 h 1800359"/>
              <a:gd name="connsiteX118" fmla="*/ 557213 w 2640806"/>
              <a:gd name="connsiteY118" fmla="*/ 947871 h 1800359"/>
              <a:gd name="connsiteX119" fmla="*/ 533400 w 2640806"/>
              <a:gd name="connsiteY119" fmla="*/ 955015 h 1800359"/>
              <a:gd name="connsiteX120" fmla="*/ 528638 w 2640806"/>
              <a:gd name="connsiteY120" fmla="*/ 988352 h 1800359"/>
              <a:gd name="connsiteX121" fmla="*/ 550069 w 2640806"/>
              <a:gd name="connsiteY121" fmla="*/ 1002640 h 1800359"/>
              <a:gd name="connsiteX122" fmla="*/ 573882 w 2640806"/>
              <a:gd name="connsiteY122" fmla="*/ 990734 h 1800359"/>
              <a:gd name="connsiteX123" fmla="*/ 588169 w 2640806"/>
              <a:gd name="connsiteY123" fmla="*/ 1012165 h 1800359"/>
              <a:gd name="connsiteX124" fmla="*/ 588169 w 2640806"/>
              <a:gd name="connsiteY124" fmla="*/ 1012165 h 1800359"/>
              <a:gd name="connsiteX125" fmla="*/ 614363 w 2640806"/>
              <a:gd name="connsiteY125" fmla="*/ 1038359 h 1800359"/>
              <a:gd name="connsiteX126" fmla="*/ 602457 w 2640806"/>
              <a:gd name="connsiteY126" fmla="*/ 1064552 h 1800359"/>
              <a:gd name="connsiteX127" fmla="*/ 588169 w 2640806"/>
              <a:gd name="connsiteY127" fmla="*/ 1081221 h 1800359"/>
              <a:gd name="connsiteX128" fmla="*/ 600075 w 2640806"/>
              <a:gd name="connsiteY128" fmla="*/ 1119321 h 1800359"/>
              <a:gd name="connsiteX129" fmla="*/ 609600 w 2640806"/>
              <a:gd name="connsiteY129" fmla="*/ 1138371 h 1800359"/>
              <a:gd name="connsiteX130" fmla="*/ 609600 w 2640806"/>
              <a:gd name="connsiteY130" fmla="*/ 1138371 h 1800359"/>
              <a:gd name="connsiteX131" fmla="*/ 640557 w 2640806"/>
              <a:gd name="connsiteY131" fmla="*/ 1155040 h 1800359"/>
              <a:gd name="connsiteX132" fmla="*/ 642938 w 2640806"/>
              <a:gd name="connsiteY132" fmla="*/ 1188377 h 1800359"/>
              <a:gd name="connsiteX133" fmla="*/ 681038 w 2640806"/>
              <a:gd name="connsiteY133" fmla="*/ 1205046 h 1800359"/>
              <a:gd name="connsiteX134" fmla="*/ 781050 w 2640806"/>
              <a:gd name="connsiteY134" fmla="*/ 1228859 h 1800359"/>
              <a:gd name="connsiteX135" fmla="*/ 797719 w 2640806"/>
              <a:gd name="connsiteY135" fmla="*/ 1245527 h 1800359"/>
              <a:gd name="connsiteX136" fmla="*/ 828675 w 2640806"/>
              <a:gd name="connsiteY136" fmla="*/ 1262196 h 1800359"/>
              <a:gd name="connsiteX137" fmla="*/ 852488 w 2640806"/>
              <a:gd name="connsiteY137" fmla="*/ 1238384 h 1800359"/>
              <a:gd name="connsiteX138" fmla="*/ 864394 w 2640806"/>
              <a:gd name="connsiteY138" fmla="*/ 1262196 h 1800359"/>
              <a:gd name="connsiteX139" fmla="*/ 926307 w 2640806"/>
              <a:gd name="connsiteY139" fmla="*/ 1269340 h 1800359"/>
              <a:gd name="connsiteX140" fmla="*/ 940594 w 2640806"/>
              <a:gd name="connsiteY140" fmla="*/ 1286009 h 1800359"/>
              <a:gd name="connsiteX141" fmla="*/ 966788 w 2640806"/>
              <a:gd name="connsiteY141" fmla="*/ 1326490 h 1800359"/>
              <a:gd name="connsiteX142" fmla="*/ 1004888 w 2640806"/>
              <a:gd name="connsiteY142" fmla="*/ 1350302 h 1800359"/>
              <a:gd name="connsiteX143" fmla="*/ 1064419 w 2640806"/>
              <a:gd name="connsiteY143" fmla="*/ 1376496 h 1800359"/>
              <a:gd name="connsiteX144" fmla="*/ 1104900 w 2640806"/>
              <a:gd name="connsiteY144" fmla="*/ 1395546 h 1800359"/>
              <a:gd name="connsiteX145" fmla="*/ 1152525 w 2640806"/>
              <a:gd name="connsiteY145" fmla="*/ 1395546 h 1800359"/>
              <a:gd name="connsiteX146" fmla="*/ 1216819 w 2640806"/>
              <a:gd name="connsiteY146" fmla="*/ 1409834 h 1800359"/>
              <a:gd name="connsiteX147" fmla="*/ 1283494 w 2640806"/>
              <a:gd name="connsiteY147" fmla="*/ 1424121 h 1800359"/>
              <a:gd name="connsiteX148" fmla="*/ 1323975 w 2640806"/>
              <a:gd name="connsiteY148" fmla="*/ 1466984 h 1800359"/>
              <a:gd name="connsiteX149" fmla="*/ 1369219 w 2640806"/>
              <a:gd name="connsiteY149" fmla="*/ 1514609 h 1800359"/>
              <a:gd name="connsiteX150" fmla="*/ 1371600 w 2640806"/>
              <a:gd name="connsiteY150" fmla="*/ 1574140 h 1800359"/>
              <a:gd name="connsiteX151" fmla="*/ 1343025 w 2640806"/>
              <a:gd name="connsiteY151" fmla="*/ 1528896 h 1800359"/>
              <a:gd name="connsiteX152" fmla="*/ 1297782 w 2640806"/>
              <a:gd name="connsiteY152" fmla="*/ 1483652 h 1800359"/>
              <a:gd name="connsiteX153" fmla="*/ 1262063 w 2640806"/>
              <a:gd name="connsiteY153" fmla="*/ 1450315 h 1800359"/>
              <a:gd name="connsiteX154" fmla="*/ 1228725 w 2640806"/>
              <a:gd name="connsiteY154" fmla="*/ 1431265 h 1800359"/>
              <a:gd name="connsiteX155" fmla="*/ 1159669 w 2640806"/>
              <a:gd name="connsiteY155" fmla="*/ 1426502 h 1800359"/>
              <a:gd name="connsiteX156" fmla="*/ 1102519 w 2640806"/>
              <a:gd name="connsiteY156" fmla="*/ 1424121 h 1800359"/>
              <a:gd name="connsiteX157" fmla="*/ 1062038 w 2640806"/>
              <a:gd name="connsiteY157" fmla="*/ 1407452 h 1800359"/>
              <a:gd name="connsiteX158" fmla="*/ 1014413 w 2640806"/>
              <a:gd name="connsiteY158" fmla="*/ 1388402 h 1800359"/>
              <a:gd name="connsiteX159" fmla="*/ 983457 w 2640806"/>
              <a:gd name="connsiteY159" fmla="*/ 1366971 h 1800359"/>
              <a:gd name="connsiteX160" fmla="*/ 942975 w 2640806"/>
              <a:gd name="connsiteY160" fmla="*/ 1343159 h 1800359"/>
              <a:gd name="connsiteX161" fmla="*/ 900113 w 2640806"/>
              <a:gd name="connsiteY161" fmla="*/ 1319346 h 1800359"/>
              <a:gd name="connsiteX162" fmla="*/ 912019 w 2640806"/>
              <a:gd name="connsiteY162" fmla="*/ 1364590 h 1800359"/>
              <a:gd name="connsiteX163" fmla="*/ 923925 w 2640806"/>
              <a:gd name="connsiteY163" fmla="*/ 1409834 h 1800359"/>
              <a:gd name="connsiteX164" fmla="*/ 938213 w 2640806"/>
              <a:gd name="connsiteY164" fmla="*/ 1450315 h 1800359"/>
              <a:gd name="connsiteX165" fmla="*/ 962025 w 2640806"/>
              <a:gd name="connsiteY165" fmla="*/ 1497940 h 1800359"/>
              <a:gd name="connsiteX166" fmla="*/ 971550 w 2640806"/>
              <a:gd name="connsiteY166" fmla="*/ 1550327 h 1800359"/>
              <a:gd name="connsiteX167" fmla="*/ 1002507 w 2640806"/>
              <a:gd name="connsiteY167" fmla="*/ 1614621 h 1800359"/>
              <a:gd name="connsiteX168" fmla="*/ 1021557 w 2640806"/>
              <a:gd name="connsiteY168" fmla="*/ 1647959 h 1800359"/>
              <a:gd name="connsiteX169" fmla="*/ 1035844 w 2640806"/>
              <a:gd name="connsiteY169" fmla="*/ 1671771 h 1800359"/>
              <a:gd name="connsiteX170" fmla="*/ 1102519 w 2640806"/>
              <a:gd name="connsiteY170" fmla="*/ 1678915 h 1800359"/>
              <a:gd name="connsiteX171" fmla="*/ 1154907 w 2640806"/>
              <a:gd name="connsiteY171" fmla="*/ 1697965 h 1800359"/>
              <a:gd name="connsiteX172" fmla="*/ 1171575 w 2640806"/>
              <a:gd name="connsiteY172" fmla="*/ 1709871 h 1800359"/>
              <a:gd name="connsiteX173" fmla="*/ 1176338 w 2640806"/>
              <a:gd name="connsiteY173" fmla="*/ 1717015 h 1800359"/>
              <a:gd name="connsiteX174" fmla="*/ 1178719 w 2640806"/>
              <a:gd name="connsiteY174" fmla="*/ 1726540 h 1800359"/>
              <a:gd name="connsiteX175" fmla="*/ 1181100 w 2640806"/>
              <a:gd name="connsiteY175" fmla="*/ 1728921 h 1800359"/>
              <a:gd name="connsiteX176" fmla="*/ 1204913 w 2640806"/>
              <a:gd name="connsiteY176" fmla="*/ 1793215 h 1800359"/>
              <a:gd name="connsiteX177" fmla="*/ 1169194 w 2640806"/>
              <a:gd name="connsiteY177" fmla="*/ 1800359 h 1800359"/>
              <a:gd name="connsiteX178" fmla="*/ 1140619 w 2640806"/>
              <a:gd name="connsiteY178" fmla="*/ 1745590 h 1800359"/>
              <a:gd name="connsiteX179" fmla="*/ 1121569 w 2640806"/>
              <a:gd name="connsiteY179" fmla="*/ 1726540 h 1800359"/>
              <a:gd name="connsiteX180" fmla="*/ 1128713 w 2640806"/>
              <a:gd name="connsiteY180" fmla="*/ 1790834 h 1800359"/>
              <a:gd name="connsiteX181" fmla="*/ 1119188 w 2640806"/>
              <a:gd name="connsiteY181" fmla="*/ 1790834 h 1800359"/>
              <a:gd name="connsiteX182" fmla="*/ 1088232 w 2640806"/>
              <a:gd name="connsiteY182" fmla="*/ 1740827 h 1800359"/>
              <a:gd name="connsiteX183" fmla="*/ 1057275 w 2640806"/>
              <a:gd name="connsiteY183" fmla="*/ 1717015 h 1800359"/>
              <a:gd name="connsiteX184" fmla="*/ 1042988 w 2640806"/>
              <a:gd name="connsiteY184" fmla="*/ 1745590 h 1800359"/>
              <a:gd name="connsiteX185" fmla="*/ 1021557 w 2640806"/>
              <a:gd name="connsiteY185" fmla="*/ 1750352 h 1800359"/>
              <a:gd name="connsiteX186" fmla="*/ 985838 w 2640806"/>
              <a:gd name="connsiteY186" fmla="*/ 1697965 h 1800359"/>
              <a:gd name="connsiteX187" fmla="*/ 919163 w 2640806"/>
              <a:gd name="connsiteY187" fmla="*/ 1671771 h 1800359"/>
              <a:gd name="connsiteX188" fmla="*/ 876300 w 2640806"/>
              <a:gd name="connsiteY188" fmla="*/ 1638434 h 1800359"/>
              <a:gd name="connsiteX189" fmla="*/ 857250 w 2640806"/>
              <a:gd name="connsiteY189" fmla="*/ 1576521 h 1800359"/>
              <a:gd name="connsiteX190" fmla="*/ 862013 w 2640806"/>
              <a:gd name="connsiteY190" fmla="*/ 1528896 h 1800359"/>
              <a:gd name="connsiteX191" fmla="*/ 864394 w 2640806"/>
              <a:gd name="connsiteY191" fmla="*/ 1464602 h 1800359"/>
              <a:gd name="connsiteX192" fmla="*/ 866775 w 2640806"/>
              <a:gd name="connsiteY192" fmla="*/ 1400309 h 1800359"/>
              <a:gd name="connsiteX193" fmla="*/ 862013 w 2640806"/>
              <a:gd name="connsiteY193" fmla="*/ 1333634 h 1800359"/>
              <a:gd name="connsiteX194" fmla="*/ 804863 w 2640806"/>
              <a:gd name="connsiteY194" fmla="*/ 1305059 h 1800359"/>
              <a:gd name="connsiteX195" fmla="*/ 754857 w 2640806"/>
              <a:gd name="connsiteY195" fmla="*/ 1281246 h 1800359"/>
              <a:gd name="connsiteX196" fmla="*/ 692944 w 2640806"/>
              <a:gd name="connsiteY196" fmla="*/ 1250290 h 1800359"/>
              <a:gd name="connsiteX197" fmla="*/ 609600 w 2640806"/>
              <a:gd name="connsiteY197" fmla="*/ 1209809 h 1800359"/>
              <a:gd name="connsiteX198" fmla="*/ 566738 w 2640806"/>
              <a:gd name="connsiteY198" fmla="*/ 1183615 h 1800359"/>
              <a:gd name="connsiteX199" fmla="*/ 528638 w 2640806"/>
              <a:gd name="connsiteY199" fmla="*/ 1138371 h 1800359"/>
              <a:gd name="connsiteX200" fmla="*/ 523875 w 2640806"/>
              <a:gd name="connsiteY200" fmla="*/ 1109796 h 1800359"/>
              <a:gd name="connsiteX201" fmla="*/ 550069 w 2640806"/>
              <a:gd name="connsiteY201" fmla="*/ 1090746 h 1800359"/>
              <a:gd name="connsiteX202" fmla="*/ 561975 w 2640806"/>
              <a:gd name="connsiteY202" fmla="*/ 1064552 h 1800359"/>
              <a:gd name="connsiteX203" fmla="*/ 547688 w 2640806"/>
              <a:gd name="connsiteY203" fmla="*/ 1040740 h 1800359"/>
              <a:gd name="connsiteX204" fmla="*/ 490538 w 2640806"/>
              <a:gd name="connsiteY204" fmla="*/ 1076459 h 1800359"/>
              <a:gd name="connsiteX205" fmla="*/ 447675 w 2640806"/>
              <a:gd name="connsiteY205" fmla="*/ 1057409 h 1800359"/>
              <a:gd name="connsiteX206" fmla="*/ 454819 w 2640806"/>
              <a:gd name="connsiteY206" fmla="*/ 1026452 h 1800359"/>
              <a:gd name="connsiteX207" fmla="*/ 461963 w 2640806"/>
              <a:gd name="connsiteY207" fmla="*/ 988352 h 1800359"/>
              <a:gd name="connsiteX208" fmla="*/ 459582 w 2640806"/>
              <a:gd name="connsiteY208" fmla="*/ 976446 h 1800359"/>
              <a:gd name="connsiteX209" fmla="*/ 419100 w 2640806"/>
              <a:gd name="connsiteY209" fmla="*/ 959777 h 1800359"/>
              <a:gd name="connsiteX210" fmla="*/ 392907 w 2640806"/>
              <a:gd name="connsiteY210" fmla="*/ 905009 h 1800359"/>
              <a:gd name="connsiteX211" fmla="*/ 395288 w 2640806"/>
              <a:gd name="connsiteY211" fmla="*/ 857384 h 1800359"/>
              <a:gd name="connsiteX212" fmla="*/ 433388 w 2640806"/>
              <a:gd name="connsiteY212" fmla="*/ 835952 h 1800359"/>
              <a:gd name="connsiteX213" fmla="*/ 431007 w 2640806"/>
              <a:gd name="connsiteY213" fmla="*/ 800234 h 1800359"/>
              <a:gd name="connsiteX214" fmla="*/ 400050 w 2640806"/>
              <a:gd name="connsiteY214" fmla="*/ 819284 h 1800359"/>
              <a:gd name="connsiteX215" fmla="*/ 397669 w 2640806"/>
              <a:gd name="connsiteY215" fmla="*/ 781184 h 1800359"/>
              <a:gd name="connsiteX216" fmla="*/ 419100 w 2640806"/>
              <a:gd name="connsiteY216" fmla="*/ 743084 h 1800359"/>
              <a:gd name="connsiteX217" fmla="*/ 421482 w 2640806"/>
              <a:gd name="connsiteY217" fmla="*/ 695459 h 1800359"/>
              <a:gd name="connsiteX218" fmla="*/ 428625 w 2640806"/>
              <a:gd name="connsiteY218" fmla="*/ 669265 h 1800359"/>
              <a:gd name="connsiteX219" fmla="*/ 383382 w 2640806"/>
              <a:gd name="connsiteY219" fmla="*/ 669265 h 1800359"/>
              <a:gd name="connsiteX220" fmla="*/ 385763 w 2640806"/>
              <a:gd name="connsiteY220" fmla="*/ 619259 h 1800359"/>
              <a:gd name="connsiteX221" fmla="*/ 423863 w 2640806"/>
              <a:gd name="connsiteY221" fmla="*/ 602590 h 1800359"/>
              <a:gd name="connsiteX222" fmla="*/ 445294 w 2640806"/>
              <a:gd name="connsiteY222" fmla="*/ 562109 h 1800359"/>
              <a:gd name="connsiteX223" fmla="*/ 469107 w 2640806"/>
              <a:gd name="connsiteY223" fmla="*/ 526390 h 1800359"/>
              <a:gd name="connsiteX224" fmla="*/ 438150 w 2640806"/>
              <a:gd name="connsiteY224" fmla="*/ 519246 h 1800359"/>
              <a:gd name="connsiteX225" fmla="*/ 409575 w 2640806"/>
              <a:gd name="connsiteY225" fmla="*/ 521627 h 1800359"/>
              <a:gd name="connsiteX226" fmla="*/ 400050 w 2640806"/>
              <a:gd name="connsiteY226" fmla="*/ 552584 h 1800359"/>
              <a:gd name="connsiteX227" fmla="*/ 381000 w 2640806"/>
              <a:gd name="connsiteY227" fmla="*/ 588302 h 1800359"/>
              <a:gd name="connsiteX228" fmla="*/ 333375 w 2640806"/>
              <a:gd name="connsiteY228" fmla="*/ 614496 h 1800359"/>
              <a:gd name="connsiteX229" fmla="*/ 285750 w 2640806"/>
              <a:gd name="connsiteY229" fmla="*/ 635927 h 1800359"/>
              <a:gd name="connsiteX230" fmla="*/ 230982 w 2640806"/>
              <a:gd name="connsiteY230" fmla="*/ 643071 h 1800359"/>
              <a:gd name="connsiteX231" fmla="*/ 159544 w 2640806"/>
              <a:gd name="connsiteY231" fmla="*/ 631165 h 1800359"/>
              <a:gd name="connsiteX232" fmla="*/ 230982 w 2640806"/>
              <a:gd name="connsiteY232" fmla="*/ 612115 h 1800359"/>
              <a:gd name="connsiteX233" fmla="*/ 233363 w 2640806"/>
              <a:gd name="connsiteY233" fmla="*/ 581159 h 1800359"/>
              <a:gd name="connsiteX234" fmla="*/ 204788 w 2640806"/>
              <a:gd name="connsiteY234" fmla="*/ 557346 h 1800359"/>
              <a:gd name="connsiteX235" fmla="*/ 223838 w 2640806"/>
              <a:gd name="connsiteY235" fmla="*/ 531152 h 1800359"/>
              <a:gd name="connsiteX236" fmla="*/ 221457 w 2640806"/>
              <a:gd name="connsiteY236" fmla="*/ 495434 h 1800359"/>
              <a:gd name="connsiteX237" fmla="*/ 221457 w 2640806"/>
              <a:gd name="connsiteY237" fmla="*/ 495434 h 1800359"/>
              <a:gd name="connsiteX238" fmla="*/ 166688 w 2640806"/>
              <a:gd name="connsiteY238" fmla="*/ 500196 h 1800359"/>
              <a:gd name="connsiteX239" fmla="*/ 157163 w 2640806"/>
              <a:gd name="connsiteY239" fmla="*/ 533534 h 1800359"/>
              <a:gd name="connsiteX240" fmla="*/ 159544 w 2640806"/>
              <a:gd name="connsiteY240" fmla="*/ 478765 h 1800359"/>
              <a:gd name="connsiteX241" fmla="*/ 192882 w 2640806"/>
              <a:gd name="connsiteY241" fmla="*/ 433521 h 1800359"/>
              <a:gd name="connsiteX242" fmla="*/ 214313 w 2640806"/>
              <a:gd name="connsiteY242" fmla="*/ 414471 h 1800359"/>
              <a:gd name="connsiteX243" fmla="*/ 245269 w 2640806"/>
              <a:gd name="connsiteY243" fmla="*/ 393040 h 1800359"/>
              <a:gd name="connsiteX244" fmla="*/ 197644 w 2640806"/>
              <a:gd name="connsiteY244" fmla="*/ 378752 h 1800359"/>
              <a:gd name="connsiteX245" fmla="*/ 133350 w 2640806"/>
              <a:gd name="connsiteY245" fmla="*/ 378752 h 1800359"/>
              <a:gd name="connsiteX246" fmla="*/ 109538 w 2640806"/>
              <a:gd name="connsiteY246" fmla="*/ 378752 h 1800359"/>
              <a:gd name="connsiteX247" fmla="*/ 107157 w 2640806"/>
              <a:gd name="connsiteY247" fmla="*/ 433521 h 1800359"/>
              <a:gd name="connsiteX248" fmla="*/ 61913 w 2640806"/>
              <a:gd name="connsiteY248" fmla="*/ 378752 h 1800359"/>
              <a:gd name="connsiteX249" fmla="*/ 0 w 2640806"/>
              <a:gd name="connsiteY249" fmla="*/ 359702 h 1800359"/>
              <a:gd name="connsiteX250" fmla="*/ 0 w 2640806"/>
              <a:gd name="connsiteY250" fmla="*/ 338271 h 1800359"/>
              <a:gd name="connsiteX251" fmla="*/ 35719 w 2640806"/>
              <a:gd name="connsiteY251" fmla="*/ 314459 h 1800359"/>
              <a:gd name="connsiteX252" fmla="*/ 66675 w 2640806"/>
              <a:gd name="connsiteY252" fmla="*/ 273977 h 1800359"/>
              <a:gd name="connsiteX253" fmla="*/ 54769 w 2640806"/>
              <a:gd name="connsiteY253" fmla="*/ 238259 h 1800359"/>
              <a:gd name="connsiteX254" fmla="*/ 35719 w 2640806"/>
              <a:gd name="connsiteY254" fmla="*/ 214446 h 1800359"/>
              <a:gd name="connsiteX255" fmla="*/ 61913 w 2640806"/>
              <a:gd name="connsiteY255" fmla="*/ 200159 h 1800359"/>
              <a:gd name="connsiteX256" fmla="*/ 71438 w 2640806"/>
              <a:gd name="connsiteY256" fmla="*/ 159677 h 1800359"/>
              <a:gd name="connsiteX257" fmla="*/ 57150 w 2640806"/>
              <a:gd name="connsiteY257" fmla="*/ 123959 h 1800359"/>
              <a:gd name="connsiteX258" fmla="*/ 21432 w 2640806"/>
              <a:gd name="connsiteY258" fmla="*/ 81096 h 1800359"/>
              <a:gd name="connsiteX259" fmla="*/ 66675 w 2640806"/>
              <a:gd name="connsiteY259" fmla="*/ 57284 h 1800359"/>
              <a:gd name="connsiteX260" fmla="*/ 95250 w 2640806"/>
              <a:gd name="connsiteY260" fmla="*/ 47759 h 1800359"/>
              <a:gd name="connsiteX261" fmla="*/ 190500 w 2640806"/>
              <a:gd name="connsiteY261" fmla="*/ 134 h 1800359"/>
              <a:gd name="connsiteX262" fmla="*/ 269081 w 2640806"/>
              <a:gd name="connsiteY262" fmla="*/ 62046 h 1800359"/>
              <a:gd name="connsiteX263" fmla="*/ 404813 w 2640806"/>
              <a:gd name="connsiteY26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1516857 w 2640806"/>
              <a:gd name="connsiteY70" fmla="*/ 926440 h 1800359"/>
              <a:gd name="connsiteX71" fmla="*/ 1471613 w 2640806"/>
              <a:gd name="connsiteY71" fmla="*/ 897865 h 1800359"/>
              <a:gd name="connsiteX72" fmla="*/ 1438275 w 2640806"/>
              <a:gd name="connsiteY72" fmla="*/ 847859 h 1800359"/>
              <a:gd name="connsiteX73" fmla="*/ 1433513 w 2640806"/>
              <a:gd name="connsiteY73" fmla="*/ 819284 h 1800359"/>
              <a:gd name="connsiteX74" fmla="*/ 1409700 w 2640806"/>
              <a:gd name="connsiteY74" fmla="*/ 804996 h 1800359"/>
              <a:gd name="connsiteX75" fmla="*/ 1369219 w 2640806"/>
              <a:gd name="connsiteY75" fmla="*/ 807377 h 1800359"/>
              <a:gd name="connsiteX76" fmla="*/ 1309688 w 2640806"/>
              <a:gd name="connsiteY76" fmla="*/ 807377 h 1800359"/>
              <a:gd name="connsiteX77" fmla="*/ 1281113 w 2640806"/>
              <a:gd name="connsiteY77" fmla="*/ 812140 h 1800359"/>
              <a:gd name="connsiteX78" fmla="*/ 1257300 w 2640806"/>
              <a:gd name="connsiteY78" fmla="*/ 835952 h 1800359"/>
              <a:gd name="connsiteX79" fmla="*/ 1221582 w 2640806"/>
              <a:gd name="connsiteY79" fmla="*/ 838334 h 1800359"/>
              <a:gd name="connsiteX80" fmla="*/ 1188244 w 2640806"/>
              <a:gd name="connsiteY80" fmla="*/ 835952 h 1800359"/>
              <a:gd name="connsiteX81" fmla="*/ 1143000 w 2640806"/>
              <a:gd name="connsiteY81" fmla="*/ 821665 h 1800359"/>
              <a:gd name="connsiteX82" fmla="*/ 1109663 w 2640806"/>
              <a:gd name="connsiteY82" fmla="*/ 838334 h 1800359"/>
              <a:gd name="connsiteX83" fmla="*/ 1083469 w 2640806"/>
              <a:gd name="connsiteY83" fmla="*/ 866909 h 1800359"/>
              <a:gd name="connsiteX84" fmla="*/ 1054894 w 2640806"/>
              <a:gd name="connsiteY84" fmla="*/ 885959 h 1800359"/>
              <a:gd name="connsiteX85" fmla="*/ 1064419 w 2640806"/>
              <a:gd name="connsiteY85" fmla="*/ 926440 h 1800359"/>
              <a:gd name="connsiteX86" fmla="*/ 1059657 w 2640806"/>
              <a:gd name="connsiteY86" fmla="*/ 985971 h 1800359"/>
              <a:gd name="connsiteX87" fmla="*/ 1038225 w 2640806"/>
              <a:gd name="connsiteY87" fmla="*/ 933584 h 1800359"/>
              <a:gd name="connsiteX88" fmla="*/ 1028700 w 2640806"/>
              <a:gd name="connsiteY88" fmla="*/ 902627 h 1800359"/>
              <a:gd name="connsiteX89" fmla="*/ 1009650 w 2640806"/>
              <a:gd name="connsiteY89" fmla="*/ 897865 h 1800359"/>
              <a:gd name="connsiteX90" fmla="*/ 997744 w 2640806"/>
              <a:gd name="connsiteY90" fmla="*/ 921677 h 1800359"/>
              <a:gd name="connsiteX91" fmla="*/ 969169 w 2640806"/>
              <a:gd name="connsiteY91" fmla="*/ 924059 h 1800359"/>
              <a:gd name="connsiteX92" fmla="*/ 935832 w 2640806"/>
              <a:gd name="connsiteY92" fmla="*/ 916915 h 1800359"/>
              <a:gd name="connsiteX93" fmla="*/ 912019 w 2640806"/>
              <a:gd name="connsiteY93" fmla="*/ 935965 h 1800359"/>
              <a:gd name="connsiteX94" fmla="*/ 873919 w 2640806"/>
              <a:gd name="connsiteY94" fmla="*/ 945490 h 1800359"/>
              <a:gd name="connsiteX95" fmla="*/ 842963 w 2640806"/>
              <a:gd name="connsiteY95" fmla="*/ 935965 h 1800359"/>
              <a:gd name="connsiteX96" fmla="*/ 802482 w 2640806"/>
              <a:gd name="connsiteY96" fmla="*/ 912152 h 1800359"/>
              <a:gd name="connsiteX97" fmla="*/ 785813 w 2640806"/>
              <a:gd name="connsiteY97" fmla="*/ 881196 h 1800359"/>
              <a:gd name="connsiteX98" fmla="*/ 776288 w 2640806"/>
              <a:gd name="connsiteY98" fmla="*/ 866909 h 1800359"/>
              <a:gd name="connsiteX99" fmla="*/ 800100 w 2640806"/>
              <a:gd name="connsiteY99" fmla="*/ 850240 h 1800359"/>
              <a:gd name="connsiteX100" fmla="*/ 800100 w 2640806"/>
              <a:gd name="connsiteY100" fmla="*/ 793090 h 1800359"/>
              <a:gd name="connsiteX101" fmla="*/ 776288 w 2640806"/>
              <a:gd name="connsiteY101" fmla="*/ 783565 h 1800359"/>
              <a:gd name="connsiteX102" fmla="*/ 719138 w 2640806"/>
              <a:gd name="connsiteY102" fmla="*/ 788327 h 1800359"/>
              <a:gd name="connsiteX103" fmla="*/ 688182 w 2640806"/>
              <a:gd name="connsiteY103" fmla="*/ 781184 h 1800359"/>
              <a:gd name="connsiteX104" fmla="*/ 673894 w 2640806"/>
              <a:gd name="connsiteY104" fmla="*/ 754990 h 1800359"/>
              <a:gd name="connsiteX105" fmla="*/ 652463 w 2640806"/>
              <a:gd name="connsiteY105" fmla="*/ 731177 h 1800359"/>
              <a:gd name="connsiteX106" fmla="*/ 619125 w 2640806"/>
              <a:gd name="connsiteY106" fmla="*/ 709746 h 1800359"/>
              <a:gd name="connsiteX107" fmla="*/ 590550 w 2640806"/>
              <a:gd name="connsiteY107" fmla="*/ 716890 h 1800359"/>
              <a:gd name="connsiteX108" fmla="*/ 566738 w 2640806"/>
              <a:gd name="connsiteY108" fmla="*/ 719271 h 1800359"/>
              <a:gd name="connsiteX109" fmla="*/ 569119 w 2640806"/>
              <a:gd name="connsiteY109" fmla="*/ 750227 h 1800359"/>
              <a:gd name="connsiteX110" fmla="*/ 604838 w 2640806"/>
              <a:gd name="connsiteY110" fmla="*/ 764515 h 1800359"/>
              <a:gd name="connsiteX111" fmla="*/ 571500 w 2640806"/>
              <a:gd name="connsiteY111" fmla="*/ 778802 h 1800359"/>
              <a:gd name="connsiteX112" fmla="*/ 545307 w 2640806"/>
              <a:gd name="connsiteY112" fmla="*/ 795471 h 1800359"/>
              <a:gd name="connsiteX113" fmla="*/ 569119 w 2640806"/>
              <a:gd name="connsiteY113" fmla="*/ 814521 h 1800359"/>
              <a:gd name="connsiteX114" fmla="*/ 550069 w 2640806"/>
              <a:gd name="connsiteY114" fmla="*/ 833571 h 1800359"/>
              <a:gd name="connsiteX115" fmla="*/ 523875 w 2640806"/>
              <a:gd name="connsiteY115" fmla="*/ 840715 h 1800359"/>
              <a:gd name="connsiteX116" fmla="*/ 511969 w 2640806"/>
              <a:gd name="connsiteY116" fmla="*/ 862146 h 1800359"/>
              <a:gd name="connsiteX117" fmla="*/ 535782 w 2640806"/>
              <a:gd name="connsiteY117" fmla="*/ 883577 h 1800359"/>
              <a:gd name="connsiteX118" fmla="*/ 542925 w 2640806"/>
              <a:gd name="connsiteY118" fmla="*/ 914534 h 1800359"/>
              <a:gd name="connsiteX119" fmla="*/ 557213 w 2640806"/>
              <a:gd name="connsiteY119" fmla="*/ 947871 h 1800359"/>
              <a:gd name="connsiteX120" fmla="*/ 533400 w 2640806"/>
              <a:gd name="connsiteY120" fmla="*/ 955015 h 1800359"/>
              <a:gd name="connsiteX121" fmla="*/ 528638 w 2640806"/>
              <a:gd name="connsiteY121" fmla="*/ 988352 h 1800359"/>
              <a:gd name="connsiteX122" fmla="*/ 550069 w 2640806"/>
              <a:gd name="connsiteY122" fmla="*/ 1002640 h 1800359"/>
              <a:gd name="connsiteX123" fmla="*/ 573882 w 2640806"/>
              <a:gd name="connsiteY123" fmla="*/ 990734 h 1800359"/>
              <a:gd name="connsiteX124" fmla="*/ 588169 w 2640806"/>
              <a:gd name="connsiteY124" fmla="*/ 1012165 h 1800359"/>
              <a:gd name="connsiteX125" fmla="*/ 588169 w 2640806"/>
              <a:gd name="connsiteY125" fmla="*/ 1012165 h 1800359"/>
              <a:gd name="connsiteX126" fmla="*/ 614363 w 2640806"/>
              <a:gd name="connsiteY126" fmla="*/ 1038359 h 1800359"/>
              <a:gd name="connsiteX127" fmla="*/ 602457 w 2640806"/>
              <a:gd name="connsiteY127" fmla="*/ 1064552 h 1800359"/>
              <a:gd name="connsiteX128" fmla="*/ 588169 w 2640806"/>
              <a:gd name="connsiteY128" fmla="*/ 1081221 h 1800359"/>
              <a:gd name="connsiteX129" fmla="*/ 600075 w 2640806"/>
              <a:gd name="connsiteY129" fmla="*/ 1119321 h 1800359"/>
              <a:gd name="connsiteX130" fmla="*/ 609600 w 2640806"/>
              <a:gd name="connsiteY130" fmla="*/ 1138371 h 1800359"/>
              <a:gd name="connsiteX131" fmla="*/ 609600 w 2640806"/>
              <a:gd name="connsiteY131" fmla="*/ 1138371 h 1800359"/>
              <a:gd name="connsiteX132" fmla="*/ 640557 w 2640806"/>
              <a:gd name="connsiteY132" fmla="*/ 1155040 h 1800359"/>
              <a:gd name="connsiteX133" fmla="*/ 642938 w 2640806"/>
              <a:gd name="connsiteY133" fmla="*/ 1188377 h 1800359"/>
              <a:gd name="connsiteX134" fmla="*/ 681038 w 2640806"/>
              <a:gd name="connsiteY134" fmla="*/ 1205046 h 1800359"/>
              <a:gd name="connsiteX135" fmla="*/ 781050 w 2640806"/>
              <a:gd name="connsiteY135" fmla="*/ 1228859 h 1800359"/>
              <a:gd name="connsiteX136" fmla="*/ 797719 w 2640806"/>
              <a:gd name="connsiteY136" fmla="*/ 1245527 h 1800359"/>
              <a:gd name="connsiteX137" fmla="*/ 828675 w 2640806"/>
              <a:gd name="connsiteY137" fmla="*/ 1262196 h 1800359"/>
              <a:gd name="connsiteX138" fmla="*/ 852488 w 2640806"/>
              <a:gd name="connsiteY138" fmla="*/ 1238384 h 1800359"/>
              <a:gd name="connsiteX139" fmla="*/ 864394 w 2640806"/>
              <a:gd name="connsiteY139" fmla="*/ 1262196 h 1800359"/>
              <a:gd name="connsiteX140" fmla="*/ 926307 w 2640806"/>
              <a:gd name="connsiteY140" fmla="*/ 1269340 h 1800359"/>
              <a:gd name="connsiteX141" fmla="*/ 940594 w 2640806"/>
              <a:gd name="connsiteY141" fmla="*/ 1286009 h 1800359"/>
              <a:gd name="connsiteX142" fmla="*/ 966788 w 2640806"/>
              <a:gd name="connsiteY142" fmla="*/ 1326490 h 1800359"/>
              <a:gd name="connsiteX143" fmla="*/ 1004888 w 2640806"/>
              <a:gd name="connsiteY143" fmla="*/ 1350302 h 1800359"/>
              <a:gd name="connsiteX144" fmla="*/ 1064419 w 2640806"/>
              <a:gd name="connsiteY144" fmla="*/ 1376496 h 1800359"/>
              <a:gd name="connsiteX145" fmla="*/ 1104900 w 2640806"/>
              <a:gd name="connsiteY145" fmla="*/ 1395546 h 1800359"/>
              <a:gd name="connsiteX146" fmla="*/ 1152525 w 2640806"/>
              <a:gd name="connsiteY146" fmla="*/ 1395546 h 1800359"/>
              <a:gd name="connsiteX147" fmla="*/ 1216819 w 2640806"/>
              <a:gd name="connsiteY147" fmla="*/ 1409834 h 1800359"/>
              <a:gd name="connsiteX148" fmla="*/ 1283494 w 2640806"/>
              <a:gd name="connsiteY148" fmla="*/ 1424121 h 1800359"/>
              <a:gd name="connsiteX149" fmla="*/ 1323975 w 2640806"/>
              <a:gd name="connsiteY149" fmla="*/ 1466984 h 1800359"/>
              <a:gd name="connsiteX150" fmla="*/ 1369219 w 2640806"/>
              <a:gd name="connsiteY150" fmla="*/ 1514609 h 1800359"/>
              <a:gd name="connsiteX151" fmla="*/ 1371600 w 2640806"/>
              <a:gd name="connsiteY151" fmla="*/ 1574140 h 1800359"/>
              <a:gd name="connsiteX152" fmla="*/ 1343025 w 2640806"/>
              <a:gd name="connsiteY152" fmla="*/ 1528896 h 1800359"/>
              <a:gd name="connsiteX153" fmla="*/ 1297782 w 2640806"/>
              <a:gd name="connsiteY153" fmla="*/ 1483652 h 1800359"/>
              <a:gd name="connsiteX154" fmla="*/ 1262063 w 2640806"/>
              <a:gd name="connsiteY154" fmla="*/ 1450315 h 1800359"/>
              <a:gd name="connsiteX155" fmla="*/ 1228725 w 2640806"/>
              <a:gd name="connsiteY155" fmla="*/ 1431265 h 1800359"/>
              <a:gd name="connsiteX156" fmla="*/ 1159669 w 2640806"/>
              <a:gd name="connsiteY156" fmla="*/ 1426502 h 1800359"/>
              <a:gd name="connsiteX157" fmla="*/ 1102519 w 2640806"/>
              <a:gd name="connsiteY157" fmla="*/ 1424121 h 1800359"/>
              <a:gd name="connsiteX158" fmla="*/ 1062038 w 2640806"/>
              <a:gd name="connsiteY158" fmla="*/ 1407452 h 1800359"/>
              <a:gd name="connsiteX159" fmla="*/ 1014413 w 2640806"/>
              <a:gd name="connsiteY159" fmla="*/ 1388402 h 1800359"/>
              <a:gd name="connsiteX160" fmla="*/ 983457 w 2640806"/>
              <a:gd name="connsiteY160" fmla="*/ 1366971 h 1800359"/>
              <a:gd name="connsiteX161" fmla="*/ 942975 w 2640806"/>
              <a:gd name="connsiteY161" fmla="*/ 1343159 h 1800359"/>
              <a:gd name="connsiteX162" fmla="*/ 900113 w 2640806"/>
              <a:gd name="connsiteY162" fmla="*/ 1319346 h 1800359"/>
              <a:gd name="connsiteX163" fmla="*/ 912019 w 2640806"/>
              <a:gd name="connsiteY163" fmla="*/ 1364590 h 1800359"/>
              <a:gd name="connsiteX164" fmla="*/ 923925 w 2640806"/>
              <a:gd name="connsiteY164" fmla="*/ 1409834 h 1800359"/>
              <a:gd name="connsiteX165" fmla="*/ 938213 w 2640806"/>
              <a:gd name="connsiteY165" fmla="*/ 1450315 h 1800359"/>
              <a:gd name="connsiteX166" fmla="*/ 962025 w 2640806"/>
              <a:gd name="connsiteY166" fmla="*/ 1497940 h 1800359"/>
              <a:gd name="connsiteX167" fmla="*/ 971550 w 2640806"/>
              <a:gd name="connsiteY167" fmla="*/ 1550327 h 1800359"/>
              <a:gd name="connsiteX168" fmla="*/ 1002507 w 2640806"/>
              <a:gd name="connsiteY168" fmla="*/ 1614621 h 1800359"/>
              <a:gd name="connsiteX169" fmla="*/ 1021557 w 2640806"/>
              <a:gd name="connsiteY169" fmla="*/ 1647959 h 1800359"/>
              <a:gd name="connsiteX170" fmla="*/ 1035844 w 2640806"/>
              <a:gd name="connsiteY170" fmla="*/ 1671771 h 1800359"/>
              <a:gd name="connsiteX171" fmla="*/ 1102519 w 2640806"/>
              <a:gd name="connsiteY171" fmla="*/ 1678915 h 1800359"/>
              <a:gd name="connsiteX172" fmla="*/ 1154907 w 2640806"/>
              <a:gd name="connsiteY172" fmla="*/ 1697965 h 1800359"/>
              <a:gd name="connsiteX173" fmla="*/ 1171575 w 2640806"/>
              <a:gd name="connsiteY173" fmla="*/ 1709871 h 1800359"/>
              <a:gd name="connsiteX174" fmla="*/ 1176338 w 2640806"/>
              <a:gd name="connsiteY174" fmla="*/ 1717015 h 1800359"/>
              <a:gd name="connsiteX175" fmla="*/ 1178719 w 2640806"/>
              <a:gd name="connsiteY175" fmla="*/ 1726540 h 1800359"/>
              <a:gd name="connsiteX176" fmla="*/ 1181100 w 2640806"/>
              <a:gd name="connsiteY176" fmla="*/ 1728921 h 1800359"/>
              <a:gd name="connsiteX177" fmla="*/ 1204913 w 2640806"/>
              <a:gd name="connsiteY177" fmla="*/ 1793215 h 1800359"/>
              <a:gd name="connsiteX178" fmla="*/ 1169194 w 2640806"/>
              <a:gd name="connsiteY178" fmla="*/ 1800359 h 1800359"/>
              <a:gd name="connsiteX179" fmla="*/ 1140619 w 2640806"/>
              <a:gd name="connsiteY179" fmla="*/ 1745590 h 1800359"/>
              <a:gd name="connsiteX180" fmla="*/ 1121569 w 2640806"/>
              <a:gd name="connsiteY180" fmla="*/ 1726540 h 1800359"/>
              <a:gd name="connsiteX181" fmla="*/ 1128713 w 2640806"/>
              <a:gd name="connsiteY181" fmla="*/ 1790834 h 1800359"/>
              <a:gd name="connsiteX182" fmla="*/ 1119188 w 2640806"/>
              <a:gd name="connsiteY182" fmla="*/ 1790834 h 1800359"/>
              <a:gd name="connsiteX183" fmla="*/ 1088232 w 2640806"/>
              <a:gd name="connsiteY183" fmla="*/ 1740827 h 1800359"/>
              <a:gd name="connsiteX184" fmla="*/ 1057275 w 2640806"/>
              <a:gd name="connsiteY184" fmla="*/ 1717015 h 1800359"/>
              <a:gd name="connsiteX185" fmla="*/ 1042988 w 2640806"/>
              <a:gd name="connsiteY185" fmla="*/ 1745590 h 1800359"/>
              <a:gd name="connsiteX186" fmla="*/ 1021557 w 2640806"/>
              <a:gd name="connsiteY186" fmla="*/ 1750352 h 1800359"/>
              <a:gd name="connsiteX187" fmla="*/ 985838 w 2640806"/>
              <a:gd name="connsiteY187" fmla="*/ 1697965 h 1800359"/>
              <a:gd name="connsiteX188" fmla="*/ 919163 w 2640806"/>
              <a:gd name="connsiteY188" fmla="*/ 1671771 h 1800359"/>
              <a:gd name="connsiteX189" fmla="*/ 876300 w 2640806"/>
              <a:gd name="connsiteY189" fmla="*/ 1638434 h 1800359"/>
              <a:gd name="connsiteX190" fmla="*/ 857250 w 2640806"/>
              <a:gd name="connsiteY190" fmla="*/ 1576521 h 1800359"/>
              <a:gd name="connsiteX191" fmla="*/ 862013 w 2640806"/>
              <a:gd name="connsiteY191" fmla="*/ 1528896 h 1800359"/>
              <a:gd name="connsiteX192" fmla="*/ 864394 w 2640806"/>
              <a:gd name="connsiteY192" fmla="*/ 1464602 h 1800359"/>
              <a:gd name="connsiteX193" fmla="*/ 866775 w 2640806"/>
              <a:gd name="connsiteY193" fmla="*/ 1400309 h 1800359"/>
              <a:gd name="connsiteX194" fmla="*/ 862013 w 2640806"/>
              <a:gd name="connsiteY194" fmla="*/ 1333634 h 1800359"/>
              <a:gd name="connsiteX195" fmla="*/ 804863 w 2640806"/>
              <a:gd name="connsiteY195" fmla="*/ 1305059 h 1800359"/>
              <a:gd name="connsiteX196" fmla="*/ 754857 w 2640806"/>
              <a:gd name="connsiteY196" fmla="*/ 1281246 h 1800359"/>
              <a:gd name="connsiteX197" fmla="*/ 692944 w 2640806"/>
              <a:gd name="connsiteY197" fmla="*/ 1250290 h 1800359"/>
              <a:gd name="connsiteX198" fmla="*/ 609600 w 2640806"/>
              <a:gd name="connsiteY198" fmla="*/ 1209809 h 1800359"/>
              <a:gd name="connsiteX199" fmla="*/ 566738 w 2640806"/>
              <a:gd name="connsiteY199" fmla="*/ 1183615 h 1800359"/>
              <a:gd name="connsiteX200" fmla="*/ 528638 w 2640806"/>
              <a:gd name="connsiteY200" fmla="*/ 1138371 h 1800359"/>
              <a:gd name="connsiteX201" fmla="*/ 523875 w 2640806"/>
              <a:gd name="connsiteY201" fmla="*/ 1109796 h 1800359"/>
              <a:gd name="connsiteX202" fmla="*/ 550069 w 2640806"/>
              <a:gd name="connsiteY202" fmla="*/ 1090746 h 1800359"/>
              <a:gd name="connsiteX203" fmla="*/ 561975 w 2640806"/>
              <a:gd name="connsiteY203" fmla="*/ 1064552 h 1800359"/>
              <a:gd name="connsiteX204" fmla="*/ 547688 w 2640806"/>
              <a:gd name="connsiteY204" fmla="*/ 1040740 h 1800359"/>
              <a:gd name="connsiteX205" fmla="*/ 490538 w 2640806"/>
              <a:gd name="connsiteY205" fmla="*/ 1076459 h 1800359"/>
              <a:gd name="connsiteX206" fmla="*/ 447675 w 2640806"/>
              <a:gd name="connsiteY206" fmla="*/ 1057409 h 1800359"/>
              <a:gd name="connsiteX207" fmla="*/ 454819 w 2640806"/>
              <a:gd name="connsiteY207" fmla="*/ 1026452 h 1800359"/>
              <a:gd name="connsiteX208" fmla="*/ 461963 w 2640806"/>
              <a:gd name="connsiteY208" fmla="*/ 988352 h 1800359"/>
              <a:gd name="connsiteX209" fmla="*/ 459582 w 2640806"/>
              <a:gd name="connsiteY209" fmla="*/ 976446 h 1800359"/>
              <a:gd name="connsiteX210" fmla="*/ 419100 w 2640806"/>
              <a:gd name="connsiteY210" fmla="*/ 959777 h 1800359"/>
              <a:gd name="connsiteX211" fmla="*/ 392907 w 2640806"/>
              <a:gd name="connsiteY211" fmla="*/ 905009 h 1800359"/>
              <a:gd name="connsiteX212" fmla="*/ 395288 w 2640806"/>
              <a:gd name="connsiteY212" fmla="*/ 857384 h 1800359"/>
              <a:gd name="connsiteX213" fmla="*/ 433388 w 2640806"/>
              <a:gd name="connsiteY213" fmla="*/ 835952 h 1800359"/>
              <a:gd name="connsiteX214" fmla="*/ 431007 w 2640806"/>
              <a:gd name="connsiteY214" fmla="*/ 800234 h 1800359"/>
              <a:gd name="connsiteX215" fmla="*/ 400050 w 2640806"/>
              <a:gd name="connsiteY215" fmla="*/ 819284 h 1800359"/>
              <a:gd name="connsiteX216" fmla="*/ 397669 w 2640806"/>
              <a:gd name="connsiteY216" fmla="*/ 781184 h 1800359"/>
              <a:gd name="connsiteX217" fmla="*/ 419100 w 2640806"/>
              <a:gd name="connsiteY217" fmla="*/ 743084 h 1800359"/>
              <a:gd name="connsiteX218" fmla="*/ 421482 w 2640806"/>
              <a:gd name="connsiteY218" fmla="*/ 695459 h 1800359"/>
              <a:gd name="connsiteX219" fmla="*/ 428625 w 2640806"/>
              <a:gd name="connsiteY219" fmla="*/ 669265 h 1800359"/>
              <a:gd name="connsiteX220" fmla="*/ 383382 w 2640806"/>
              <a:gd name="connsiteY220" fmla="*/ 669265 h 1800359"/>
              <a:gd name="connsiteX221" fmla="*/ 385763 w 2640806"/>
              <a:gd name="connsiteY221" fmla="*/ 619259 h 1800359"/>
              <a:gd name="connsiteX222" fmla="*/ 423863 w 2640806"/>
              <a:gd name="connsiteY222" fmla="*/ 602590 h 1800359"/>
              <a:gd name="connsiteX223" fmla="*/ 445294 w 2640806"/>
              <a:gd name="connsiteY223" fmla="*/ 562109 h 1800359"/>
              <a:gd name="connsiteX224" fmla="*/ 469107 w 2640806"/>
              <a:gd name="connsiteY224" fmla="*/ 526390 h 1800359"/>
              <a:gd name="connsiteX225" fmla="*/ 438150 w 2640806"/>
              <a:gd name="connsiteY225" fmla="*/ 519246 h 1800359"/>
              <a:gd name="connsiteX226" fmla="*/ 409575 w 2640806"/>
              <a:gd name="connsiteY226" fmla="*/ 521627 h 1800359"/>
              <a:gd name="connsiteX227" fmla="*/ 400050 w 2640806"/>
              <a:gd name="connsiteY227" fmla="*/ 552584 h 1800359"/>
              <a:gd name="connsiteX228" fmla="*/ 381000 w 2640806"/>
              <a:gd name="connsiteY228" fmla="*/ 588302 h 1800359"/>
              <a:gd name="connsiteX229" fmla="*/ 333375 w 2640806"/>
              <a:gd name="connsiteY229" fmla="*/ 614496 h 1800359"/>
              <a:gd name="connsiteX230" fmla="*/ 285750 w 2640806"/>
              <a:gd name="connsiteY230" fmla="*/ 635927 h 1800359"/>
              <a:gd name="connsiteX231" fmla="*/ 230982 w 2640806"/>
              <a:gd name="connsiteY231" fmla="*/ 643071 h 1800359"/>
              <a:gd name="connsiteX232" fmla="*/ 159544 w 2640806"/>
              <a:gd name="connsiteY232" fmla="*/ 631165 h 1800359"/>
              <a:gd name="connsiteX233" fmla="*/ 230982 w 2640806"/>
              <a:gd name="connsiteY233" fmla="*/ 612115 h 1800359"/>
              <a:gd name="connsiteX234" fmla="*/ 233363 w 2640806"/>
              <a:gd name="connsiteY234" fmla="*/ 581159 h 1800359"/>
              <a:gd name="connsiteX235" fmla="*/ 204788 w 2640806"/>
              <a:gd name="connsiteY235" fmla="*/ 557346 h 1800359"/>
              <a:gd name="connsiteX236" fmla="*/ 223838 w 2640806"/>
              <a:gd name="connsiteY236" fmla="*/ 531152 h 1800359"/>
              <a:gd name="connsiteX237" fmla="*/ 221457 w 2640806"/>
              <a:gd name="connsiteY237" fmla="*/ 495434 h 1800359"/>
              <a:gd name="connsiteX238" fmla="*/ 221457 w 2640806"/>
              <a:gd name="connsiteY238" fmla="*/ 495434 h 1800359"/>
              <a:gd name="connsiteX239" fmla="*/ 166688 w 2640806"/>
              <a:gd name="connsiteY239" fmla="*/ 500196 h 1800359"/>
              <a:gd name="connsiteX240" fmla="*/ 157163 w 2640806"/>
              <a:gd name="connsiteY240" fmla="*/ 533534 h 1800359"/>
              <a:gd name="connsiteX241" fmla="*/ 159544 w 2640806"/>
              <a:gd name="connsiteY241" fmla="*/ 478765 h 1800359"/>
              <a:gd name="connsiteX242" fmla="*/ 192882 w 2640806"/>
              <a:gd name="connsiteY242" fmla="*/ 433521 h 1800359"/>
              <a:gd name="connsiteX243" fmla="*/ 214313 w 2640806"/>
              <a:gd name="connsiteY243" fmla="*/ 414471 h 1800359"/>
              <a:gd name="connsiteX244" fmla="*/ 245269 w 2640806"/>
              <a:gd name="connsiteY244" fmla="*/ 393040 h 1800359"/>
              <a:gd name="connsiteX245" fmla="*/ 197644 w 2640806"/>
              <a:gd name="connsiteY245" fmla="*/ 378752 h 1800359"/>
              <a:gd name="connsiteX246" fmla="*/ 133350 w 2640806"/>
              <a:gd name="connsiteY246" fmla="*/ 378752 h 1800359"/>
              <a:gd name="connsiteX247" fmla="*/ 109538 w 2640806"/>
              <a:gd name="connsiteY247" fmla="*/ 378752 h 1800359"/>
              <a:gd name="connsiteX248" fmla="*/ 107157 w 2640806"/>
              <a:gd name="connsiteY248" fmla="*/ 433521 h 1800359"/>
              <a:gd name="connsiteX249" fmla="*/ 61913 w 2640806"/>
              <a:gd name="connsiteY249" fmla="*/ 378752 h 1800359"/>
              <a:gd name="connsiteX250" fmla="*/ 0 w 2640806"/>
              <a:gd name="connsiteY250" fmla="*/ 359702 h 1800359"/>
              <a:gd name="connsiteX251" fmla="*/ 0 w 2640806"/>
              <a:gd name="connsiteY251" fmla="*/ 338271 h 1800359"/>
              <a:gd name="connsiteX252" fmla="*/ 35719 w 2640806"/>
              <a:gd name="connsiteY252" fmla="*/ 314459 h 1800359"/>
              <a:gd name="connsiteX253" fmla="*/ 66675 w 2640806"/>
              <a:gd name="connsiteY253" fmla="*/ 273977 h 1800359"/>
              <a:gd name="connsiteX254" fmla="*/ 54769 w 2640806"/>
              <a:gd name="connsiteY254" fmla="*/ 238259 h 1800359"/>
              <a:gd name="connsiteX255" fmla="*/ 35719 w 2640806"/>
              <a:gd name="connsiteY255" fmla="*/ 214446 h 1800359"/>
              <a:gd name="connsiteX256" fmla="*/ 61913 w 2640806"/>
              <a:gd name="connsiteY256" fmla="*/ 200159 h 1800359"/>
              <a:gd name="connsiteX257" fmla="*/ 71438 w 2640806"/>
              <a:gd name="connsiteY257" fmla="*/ 159677 h 1800359"/>
              <a:gd name="connsiteX258" fmla="*/ 57150 w 2640806"/>
              <a:gd name="connsiteY258" fmla="*/ 123959 h 1800359"/>
              <a:gd name="connsiteX259" fmla="*/ 21432 w 2640806"/>
              <a:gd name="connsiteY259" fmla="*/ 81096 h 1800359"/>
              <a:gd name="connsiteX260" fmla="*/ 66675 w 2640806"/>
              <a:gd name="connsiteY260" fmla="*/ 57284 h 1800359"/>
              <a:gd name="connsiteX261" fmla="*/ 95250 w 2640806"/>
              <a:gd name="connsiteY261" fmla="*/ 47759 h 1800359"/>
              <a:gd name="connsiteX262" fmla="*/ 190500 w 2640806"/>
              <a:gd name="connsiteY262" fmla="*/ 134 h 1800359"/>
              <a:gd name="connsiteX263" fmla="*/ 269081 w 2640806"/>
              <a:gd name="connsiteY263" fmla="*/ 62046 h 1800359"/>
              <a:gd name="connsiteX264" fmla="*/ 404813 w 2640806"/>
              <a:gd name="connsiteY26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1516857 w 2640806"/>
              <a:gd name="connsiteY71" fmla="*/ 926440 h 1800359"/>
              <a:gd name="connsiteX72" fmla="*/ 1471613 w 2640806"/>
              <a:gd name="connsiteY72" fmla="*/ 897865 h 1800359"/>
              <a:gd name="connsiteX73" fmla="*/ 1438275 w 2640806"/>
              <a:gd name="connsiteY73" fmla="*/ 847859 h 1800359"/>
              <a:gd name="connsiteX74" fmla="*/ 1433513 w 2640806"/>
              <a:gd name="connsiteY74" fmla="*/ 819284 h 1800359"/>
              <a:gd name="connsiteX75" fmla="*/ 1409700 w 2640806"/>
              <a:gd name="connsiteY75" fmla="*/ 804996 h 1800359"/>
              <a:gd name="connsiteX76" fmla="*/ 1369219 w 2640806"/>
              <a:gd name="connsiteY76" fmla="*/ 807377 h 1800359"/>
              <a:gd name="connsiteX77" fmla="*/ 1309688 w 2640806"/>
              <a:gd name="connsiteY77" fmla="*/ 807377 h 1800359"/>
              <a:gd name="connsiteX78" fmla="*/ 1281113 w 2640806"/>
              <a:gd name="connsiteY78" fmla="*/ 812140 h 1800359"/>
              <a:gd name="connsiteX79" fmla="*/ 1257300 w 2640806"/>
              <a:gd name="connsiteY79" fmla="*/ 835952 h 1800359"/>
              <a:gd name="connsiteX80" fmla="*/ 1221582 w 2640806"/>
              <a:gd name="connsiteY80" fmla="*/ 838334 h 1800359"/>
              <a:gd name="connsiteX81" fmla="*/ 1188244 w 2640806"/>
              <a:gd name="connsiteY81" fmla="*/ 835952 h 1800359"/>
              <a:gd name="connsiteX82" fmla="*/ 1143000 w 2640806"/>
              <a:gd name="connsiteY82" fmla="*/ 821665 h 1800359"/>
              <a:gd name="connsiteX83" fmla="*/ 1109663 w 2640806"/>
              <a:gd name="connsiteY83" fmla="*/ 838334 h 1800359"/>
              <a:gd name="connsiteX84" fmla="*/ 1083469 w 2640806"/>
              <a:gd name="connsiteY84" fmla="*/ 866909 h 1800359"/>
              <a:gd name="connsiteX85" fmla="*/ 1054894 w 2640806"/>
              <a:gd name="connsiteY85" fmla="*/ 885959 h 1800359"/>
              <a:gd name="connsiteX86" fmla="*/ 1064419 w 2640806"/>
              <a:gd name="connsiteY86" fmla="*/ 926440 h 1800359"/>
              <a:gd name="connsiteX87" fmla="*/ 1059657 w 2640806"/>
              <a:gd name="connsiteY87" fmla="*/ 985971 h 1800359"/>
              <a:gd name="connsiteX88" fmla="*/ 1038225 w 2640806"/>
              <a:gd name="connsiteY88" fmla="*/ 933584 h 1800359"/>
              <a:gd name="connsiteX89" fmla="*/ 1028700 w 2640806"/>
              <a:gd name="connsiteY89" fmla="*/ 902627 h 1800359"/>
              <a:gd name="connsiteX90" fmla="*/ 1009650 w 2640806"/>
              <a:gd name="connsiteY90" fmla="*/ 897865 h 1800359"/>
              <a:gd name="connsiteX91" fmla="*/ 997744 w 2640806"/>
              <a:gd name="connsiteY91" fmla="*/ 921677 h 1800359"/>
              <a:gd name="connsiteX92" fmla="*/ 969169 w 2640806"/>
              <a:gd name="connsiteY92" fmla="*/ 924059 h 1800359"/>
              <a:gd name="connsiteX93" fmla="*/ 935832 w 2640806"/>
              <a:gd name="connsiteY93" fmla="*/ 916915 h 1800359"/>
              <a:gd name="connsiteX94" fmla="*/ 912019 w 2640806"/>
              <a:gd name="connsiteY94" fmla="*/ 935965 h 1800359"/>
              <a:gd name="connsiteX95" fmla="*/ 873919 w 2640806"/>
              <a:gd name="connsiteY95" fmla="*/ 945490 h 1800359"/>
              <a:gd name="connsiteX96" fmla="*/ 842963 w 2640806"/>
              <a:gd name="connsiteY96" fmla="*/ 935965 h 1800359"/>
              <a:gd name="connsiteX97" fmla="*/ 802482 w 2640806"/>
              <a:gd name="connsiteY97" fmla="*/ 912152 h 1800359"/>
              <a:gd name="connsiteX98" fmla="*/ 785813 w 2640806"/>
              <a:gd name="connsiteY98" fmla="*/ 881196 h 1800359"/>
              <a:gd name="connsiteX99" fmla="*/ 776288 w 2640806"/>
              <a:gd name="connsiteY99" fmla="*/ 866909 h 1800359"/>
              <a:gd name="connsiteX100" fmla="*/ 800100 w 2640806"/>
              <a:gd name="connsiteY100" fmla="*/ 850240 h 1800359"/>
              <a:gd name="connsiteX101" fmla="*/ 800100 w 2640806"/>
              <a:gd name="connsiteY101" fmla="*/ 793090 h 1800359"/>
              <a:gd name="connsiteX102" fmla="*/ 776288 w 2640806"/>
              <a:gd name="connsiteY102" fmla="*/ 783565 h 1800359"/>
              <a:gd name="connsiteX103" fmla="*/ 719138 w 2640806"/>
              <a:gd name="connsiteY103" fmla="*/ 788327 h 1800359"/>
              <a:gd name="connsiteX104" fmla="*/ 688182 w 2640806"/>
              <a:gd name="connsiteY104" fmla="*/ 781184 h 1800359"/>
              <a:gd name="connsiteX105" fmla="*/ 673894 w 2640806"/>
              <a:gd name="connsiteY105" fmla="*/ 754990 h 1800359"/>
              <a:gd name="connsiteX106" fmla="*/ 652463 w 2640806"/>
              <a:gd name="connsiteY106" fmla="*/ 731177 h 1800359"/>
              <a:gd name="connsiteX107" fmla="*/ 619125 w 2640806"/>
              <a:gd name="connsiteY107" fmla="*/ 709746 h 1800359"/>
              <a:gd name="connsiteX108" fmla="*/ 590550 w 2640806"/>
              <a:gd name="connsiteY108" fmla="*/ 716890 h 1800359"/>
              <a:gd name="connsiteX109" fmla="*/ 566738 w 2640806"/>
              <a:gd name="connsiteY109" fmla="*/ 719271 h 1800359"/>
              <a:gd name="connsiteX110" fmla="*/ 569119 w 2640806"/>
              <a:gd name="connsiteY110" fmla="*/ 750227 h 1800359"/>
              <a:gd name="connsiteX111" fmla="*/ 604838 w 2640806"/>
              <a:gd name="connsiteY111" fmla="*/ 764515 h 1800359"/>
              <a:gd name="connsiteX112" fmla="*/ 571500 w 2640806"/>
              <a:gd name="connsiteY112" fmla="*/ 778802 h 1800359"/>
              <a:gd name="connsiteX113" fmla="*/ 545307 w 2640806"/>
              <a:gd name="connsiteY113" fmla="*/ 795471 h 1800359"/>
              <a:gd name="connsiteX114" fmla="*/ 569119 w 2640806"/>
              <a:gd name="connsiteY114" fmla="*/ 814521 h 1800359"/>
              <a:gd name="connsiteX115" fmla="*/ 550069 w 2640806"/>
              <a:gd name="connsiteY115" fmla="*/ 833571 h 1800359"/>
              <a:gd name="connsiteX116" fmla="*/ 523875 w 2640806"/>
              <a:gd name="connsiteY116" fmla="*/ 840715 h 1800359"/>
              <a:gd name="connsiteX117" fmla="*/ 511969 w 2640806"/>
              <a:gd name="connsiteY117" fmla="*/ 862146 h 1800359"/>
              <a:gd name="connsiteX118" fmla="*/ 535782 w 2640806"/>
              <a:gd name="connsiteY118" fmla="*/ 883577 h 1800359"/>
              <a:gd name="connsiteX119" fmla="*/ 542925 w 2640806"/>
              <a:gd name="connsiteY119" fmla="*/ 914534 h 1800359"/>
              <a:gd name="connsiteX120" fmla="*/ 557213 w 2640806"/>
              <a:gd name="connsiteY120" fmla="*/ 947871 h 1800359"/>
              <a:gd name="connsiteX121" fmla="*/ 533400 w 2640806"/>
              <a:gd name="connsiteY121" fmla="*/ 955015 h 1800359"/>
              <a:gd name="connsiteX122" fmla="*/ 528638 w 2640806"/>
              <a:gd name="connsiteY122" fmla="*/ 988352 h 1800359"/>
              <a:gd name="connsiteX123" fmla="*/ 550069 w 2640806"/>
              <a:gd name="connsiteY123" fmla="*/ 1002640 h 1800359"/>
              <a:gd name="connsiteX124" fmla="*/ 573882 w 2640806"/>
              <a:gd name="connsiteY124" fmla="*/ 990734 h 1800359"/>
              <a:gd name="connsiteX125" fmla="*/ 588169 w 2640806"/>
              <a:gd name="connsiteY125" fmla="*/ 1012165 h 1800359"/>
              <a:gd name="connsiteX126" fmla="*/ 588169 w 2640806"/>
              <a:gd name="connsiteY126" fmla="*/ 1012165 h 1800359"/>
              <a:gd name="connsiteX127" fmla="*/ 614363 w 2640806"/>
              <a:gd name="connsiteY127" fmla="*/ 1038359 h 1800359"/>
              <a:gd name="connsiteX128" fmla="*/ 602457 w 2640806"/>
              <a:gd name="connsiteY128" fmla="*/ 1064552 h 1800359"/>
              <a:gd name="connsiteX129" fmla="*/ 588169 w 2640806"/>
              <a:gd name="connsiteY129" fmla="*/ 1081221 h 1800359"/>
              <a:gd name="connsiteX130" fmla="*/ 600075 w 2640806"/>
              <a:gd name="connsiteY130" fmla="*/ 1119321 h 1800359"/>
              <a:gd name="connsiteX131" fmla="*/ 609600 w 2640806"/>
              <a:gd name="connsiteY131" fmla="*/ 1138371 h 1800359"/>
              <a:gd name="connsiteX132" fmla="*/ 609600 w 2640806"/>
              <a:gd name="connsiteY132" fmla="*/ 1138371 h 1800359"/>
              <a:gd name="connsiteX133" fmla="*/ 640557 w 2640806"/>
              <a:gd name="connsiteY133" fmla="*/ 1155040 h 1800359"/>
              <a:gd name="connsiteX134" fmla="*/ 642938 w 2640806"/>
              <a:gd name="connsiteY134" fmla="*/ 1188377 h 1800359"/>
              <a:gd name="connsiteX135" fmla="*/ 681038 w 2640806"/>
              <a:gd name="connsiteY135" fmla="*/ 1205046 h 1800359"/>
              <a:gd name="connsiteX136" fmla="*/ 781050 w 2640806"/>
              <a:gd name="connsiteY136" fmla="*/ 1228859 h 1800359"/>
              <a:gd name="connsiteX137" fmla="*/ 797719 w 2640806"/>
              <a:gd name="connsiteY137" fmla="*/ 1245527 h 1800359"/>
              <a:gd name="connsiteX138" fmla="*/ 828675 w 2640806"/>
              <a:gd name="connsiteY138" fmla="*/ 1262196 h 1800359"/>
              <a:gd name="connsiteX139" fmla="*/ 852488 w 2640806"/>
              <a:gd name="connsiteY139" fmla="*/ 1238384 h 1800359"/>
              <a:gd name="connsiteX140" fmla="*/ 864394 w 2640806"/>
              <a:gd name="connsiteY140" fmla="*/ 1262196 h 1800359"/>
              <a:gd name="connsiteX141" fmla="*/ 926307 w 2640806"/>
              <a:gd name="connsiteY141" fmla="*/ 1269340 h 1800359"/>
              <a:gd name="connsiteX142" fmla="*/ 940594 w 2640806"/>
              <a:gd name="connsiteY142" fmla="*/ 1286009 h 1800359"/>
              <a:gd name="connsiteX143" fmla="*/ 966788 w 2640806"/>
              <a:gd name="connsiteY143" fmla="*/ 1326490 h 1800359"/>
              <a:gd name="connsiteX144" fmla="*/ 1004888 w 2640806"/>
              <a:gd name="connsiteY144" fmla="*/ 1350302 h 1800359"/>
              <a:gd name="connsiteX145" fmla="*/ 1064419 w 2640806"/>
              <a:gd name="connsiteY145" fmla="*/ 1376496 h 1800359"/>
              <a:gd name="connsiteX146" fmla="*/ 1104900 w 2640806"/>
              <a:gd name="connsiteY146" fmla="*/ 1395546 h 1800359"/>
              <a:gd name="connsiteX147" fmla="*/ 1152525 w 2640806"/>
              <a:gd name="connsiteY147" fmla="*/ 1395546 h 1800359"/>
              <a:gd name="connsiteX148" fmla="*/ 1216819 w 2640806"/>
              <a:gd name="connsiteY148" fmla="*/ 1409834 h 1800359"/>
              <a:gd name="connsiteX149" fmla="*/ 1283494 w 2640806"/>
              <a:gd name="connsiteY149" fmla="*/ 1424121 h 1800359"/>
              <a:gd name="connsiteX150" fmla="*/ 1323975 w 2640806"/>
              <a:gd name="connsiteY150" fmla="*/ 1466984 h 1800359"/>
              <a:gd name="connsiteX151" fmla="*/ 1369219 w 2640806"/>
              <a:gd name="connsiteY151" fmla="*/ 1514609 h 1800359"/>
              <a:gd name="connsiteX152" fmla="*/ 1371600 w 2640806"/>
              <a:gd name="connsiteY152" fmla="*/ 1574140 h 1800359"/>
              <a:gd name="connsiteX153" fmla="*/ 1343025 w 2640806"/>
              <a:gd name="connsiteY153" fmla="*/ 1528896 h 1800359"/>
              <a:gd name="connsiteX154" fmla="*/ 1297782 w 2640806"/>
              <a:gd name="connsiteY154" fmla="*/ 1483652 h 1800359"/>
              <a:gd name="connsiteX155" fmla="*/ 1262063 w 2640806"/>
              <a:gd name="connsiteY155" fmla="*/ 1450315 h 1800359"/>
              <a:gd name="connsiteX156" fmla="*/ 1228725 w 2640806"/>
              <a:gd name="connsiteY156" fmla="*/ 1431265 h 1800359"/>
              <a:gd name="connsiteX157" fmla="*/ 1159669 w 2640806"/>
              <a:gd name="connsiteY157" fmla="*/ 1426502 h 1800359"/>
              <a:gd name="connsiteX158" fmla="*/ 1102519 w 2640806"/>
              <a:gd name="connsiteY158" fmla="*/ 1424121 h 1800359"/>
              <a:gd name="connsiteX159" fmla="*/ 1062038 w 2640806"/>
              <a:gd name="connsiteY159" fmla="*/ 1407452 h 1800359"/>
              <a:gd name="connsiteX160" fmla="*/ 1014413 w 2640806"/>
              <a:gd name="connsiteY160" fmla="*/ 1388402 h 1800359"/>
              <a:gd name="connsiteX161" fmla="*/ 983457 w 2640806"/>
              <a:gd name="connsiteY161" fmla="*/ 1366971 h 1800359"/>
              <a:gd name="connsiteX162" fmla="*/ 942975 w 2640806"/>
              <a:gd name="connsiteY162" fmla="*/ 1343159 h 1800359"/>
              <a:gd name="connsiteX163" fmla="*/ 900113 w 2640806"/>
              <a:gd name="connsiteY163" fmla="*/ 1319346 h 1800359"/>
              <a:gd name="connsiteX164" fmla="*/ 912019 w 2640806"/>
              <a:gd name="connsiteY164" fmla="*/ 1364590 h 1800359"/>
              <a:gd name="connsiteX165" fmla="*/ 923925 w 2640806"/>
              <a:gd name="connsiteY165" fmla="*/ 1409834 h 1800359"/>
              <a:gd name="connsiteX166" fmla="*/ 938213 w 2640806"/>
              <a:gd name="connsiteY166" fmla="*/ 1450315 h 1800359"/>
              <a:gd name="connsiteX167" fmla="*/ 962025 w 2640806"/>
              <a:gd name="connsiteY167" fmla="*/ 1497940 h 1800359"/>
              <a:gd name="connsiteX168" fmla="*/ 971550 w 2640806"/>
              <a:gd name="connsiteY168" fmla="*/ 1550327 h 1800359"/>
              <a:gd name="connsiteX169" fmla="*/ 1002507 w 2640806"/>
              <a:gd name="connsiteY169" fmla="*/ 1614621 h 1800359"/>
              <a:gd name="connsiteX170" fmla="*/ 1021557 w 2640806"/>
              <a:gd name="connsiteY170" fmla="*/ 1647959 h 1800359"/>
              <a:gd name="connsiteX171" fmla="*/ 1035844 w 2640806"/>
              <a:gd name="connsiteY171" fmla="*/ 1671771 h 1800359"/>
              <a:gd name="connsiteX172" fmla="*/ 1102519 w 2640806"/>
              <a:gd name="connsiteY172" fmla="*/ 1678915 h 1800359"/>
              <a:gd name="connsiteX173" fmla="*/ 1154907 w 2640806"/>
              <a:gd name="connsiteY173" fmla="*/ 1697965 h 1800359"/>
              <a:gd name="connsiteX174" fmla="*/ 1171575 w 2640806"/>
              <a:gd name="connsiteY174" fmla="*/ 1709871 h 1800359"/>
              <a:gd name="connsiteX175" fmla="*/ 1176338 w 2640806"/>
              <a:gd name="connsiteY175" fmla="*/ 1717015 h 1800359"/>
              <a:gd name="connsiteX176" fmla="*/ 1178719 w 2640806"/>
              <a:gd name="connsiteY176" fmla="*/ 1726540 h 1800359"/>
              <a:gd name="connsiteX177" fmla="*/ 1181100 w 2640806"/>
              <a:gd name="connsiteY177" fmla="*/ 1728921 h 1800359"/>
              <a:gd name="connsiteX178" fmla="*/ 1204913 w 2640806"/>
              <a:gd name="connsiteY178" fmla="*/ 1793215 h 1800359"/>
              <a:gd name="connsiteX179" fmla="*/ 1169194 w 2640806"/>
              <a:gd name="connsiteY179" fmla="*/ 1800359 h 1800359"/>
              <a:gd name="connsiteX180" fmla="*/ 1140619 w 2640806"/>
              <a:gd name="connsiteY180" fmla="*/ 1745590 h 1800359"/>
              <a:gd name="connsiteX181" fmla="*/ 1121569 w 2640806"/>
              <a:gd name="connsiteY181" fmla="*/ 1726540 h 1800359"/>
              <a:gd name="connsiteX182" fmla="*/ 1128713 w 2640806"/>
              <a:gd name="connsiteY182" fmla="*/ 1790834 h 1800359"/>
              <a:gd name="connsiteX183" fmla="*/ 1119188 w 2640806"/>
              <a:gd name="connsiteY183" fmla="*/ 1790834 h 1800359"/>
              <a:gd name="connsiteX184" fmla="*/ 1088232 w 2640806"/>
              <a:gd name="connsiteY184" fmla="*/ 1740827 h 1800359"/>
              <a:gd name="connsiteX185" fmla="*/ 1057275 w 2640806"/>
              <a:gd name="connsiteY185" fmla="*/ 1717015 h 1800359"/>
              <a:gd name="connsiteX186" fmla="*/ 1042988 w 2640806"/>
              <a:gd name="connsiteY186" fmla="*/ 1745590 h 1800359"/>
              <a:gd name="connsiteX187" fmla="*/ 1021557 w 2640806"/>
              <a:gd name="connsiteY187" fmla="*/ 1750352 h 1800359"/>
              <a:gd name="connsiteX188" fmla="*/ 985838 w 2640806"/>
              <a:gd name="connsiteY188" fmla="*/ 1697965 h 1800359"/>
              <a:gd name="connsiteX189" fmla="*/ 919163 w 2640806"/>
              <a:gd name="connsiteY189" fmla="*/ 1671771 h 1800359"/>
              <a:gd name="connsiteX190" fmla="*/ 876300 w 2640806"/>
              <a:gd name="connsiteY190" fmla="*/ 1638434 h 1800359"/>
              <a:gd name="connsiteX191" fmla="*/ 857250 w 2640806"/>
              <a:gd name="connsiteY191" fmla="*/ 1576521 h 1800359"/>
              <a:gd name="connsiteX192" fmla="*/ 862013 w 2640806"/>
              <a:gd name="connsiteY192" fmla="*/ 1528896 h 1800359"/>
              <a:gd name="connsiteX193" fmla="*/ 864394 w 2640806"/>
              <a:gd name="connsiteY193" fmla="*/ 1464602 h 1800359"/>
              <a:gd name="connsiteX194" fmla="*/ 866775 w 2640806"/>
              <a:gd name="connsiteY194" fmla="*/ 1400309 h 1800359"/>
              <a:gd name="connsiteX195" fmla="*/ 862013 w 2640806"/>
              <a:gd name="connsiteY195" fmla="*/ 1333634 h 1800359"/>
              <a:gd name="connsiteX196" fmla="*/ 804863 w 2640806"/>
              <a:gd name="connsiteY196" fmla="*/ 1305059 h 1800359"/>
              <a:gd name="connsiteX197" fmla="*/ 754857 w 2640806"/>
              <a:gd name="connsiteY197" fmla="*/ 1281246 h 1800359"/>
              <a:gd name="connsiteX198" fmla="*/ 692944 w 2640806"/>
              <a:gd name="connsiteY198" fmla="*/ 1250290 h 1800359"/>
              <a:gd name="connsiteX199" fmla="*/ 609600 w 2640806"/>
              <a:gd name="connsiteY199" fmla="*/ 1209809 h 1800359"/>
              <a:gd name="connsiteX200" fmla="*/ 566738 w 2640806"/>
              <a:gd name="connsiteY200" fmla="*/ 1183615 h 1800359"/>
              <a:gd name="connsiteX201" fmla="*/ 528638 w 2640806"/>
              <a:gd name="connsiteY201" fmla="*/ 1138371 h 1800359"/>
              <a:gd name="connsiteX202" fmla="*/ 523875 w 2640806"/>
              <a:gd name="connsiteY202" fmla="*/ 1109796 h 1800359"/>
              <a:gd name="connsiteX203" fmla="*/ 550069 w 2640806"/>
              <a:gd name="connsiteY203" fmla="*/ 1090746 h 1800359"/>
              <a:gd name="connsiteX204" fmla="*/ 561975 w 2640806"/>
              <a:gd name="connsiteY204" fmla="*/ 1064552 h 1800359"/>
              <a:gd name="connsiteX205" fmla="*/ 547688 w 2640806"/>
              <a:gd name="connsiteY205" fmla="*/ 1040740 h 1800359"/>
              <a:gd name="connsiteX206" fmla="*/ 490538 w 2640806"/>
              <a:gd name="connsiteY206" fmla="*/ 1076459 h 1800359"/>
              <a:gd name="connsiteX207" fmla="*/ 447675 w 2640806"/>
              <a:gd name="connsiteY207" fmla="*/ 1057409 h 1800359"/>
              <a:gd name="connsiteX208" fmla="*/ 454819 w 2640806"/>
              <a:gd name="connsiteY208" fmla="*/ 1026452 h 1800359"/>
              <a:gd name="connsiteX209" fmla="*/ 461963 w 2640806"/>
              <a:gd name="connsiteY209" fmla="*/ 988352 h 1800359"/>
              <a:gd name="connsiteX210" fmla="*/ 459582 w 2640806"/>
              <a:gd name="connsiteY210" fmla="*/ 976446 h 1800359"/>
              <a:gd name="connsiteX211" fmla="*/ 419100 w 2640806"/>
              <a:gd name="connsiteY211" fmla="*/ 959777 h 1800359"/>
              <a:gd name="connsiteX212" fmla="*/ 392907 w 2640806"/>
              <a:gd name="connsiteY212" fmla="*/ 905009 h 1800359"/>
              <a:gd name="connsiteX213" fmla="*/ 395288 w 2640806"/>
              <a:gd name="connsiteY213" fmla="*/ 857384 h 1800359"/>
              <a:gd name="connsiteX214" fmla="*/ 433388 w 2640806"/>
              <a:gd name="connsiteY214" fmla="*/ 835952 h 1800359"/>
              <a:gd name="connsiteX215" fmla="*/ 431007 w 2640806"/>
              <a:gd name="connsiteY215" fmla="*/ 800234 h 1800359"/>
              <a:gd name="connsiteX216" fmla="*/ 400050 w 2640806"/>
              <a:gd name="connsiteY216" fmla="*/ 819284 h 1800359"/>
              <a:gd name="connsiteX217" fmla="*/ 397669 w 2640806"/>
              <a:gd name="connsiteY217" fmla="*/ 781184 h 1800359"/>
              <a:gd name="connsiteX218" fmla="*/ 419100 w 2640806"/>
              <a:gd name="connsiteY218" fmla="*/ 743084 h 1800359"/>
              <a:gd name="connsiteX219" fmla="*/ 421482 w 2640806"/>
              <a:gd name="connsiteY219" fmla="*/ 695459 h 1800359"/>
              <a:gd name="connsiteX220" fmla="*/ 428625 w 2640806"/>
              <a:gd name="connsiteY220" fmla="*/ 669265 h 1800359"/>
              <a:gd name="connsiteX221" fmla="*/ 383382 w 2640806"/>
              <a:gd name="connsiteY221" fmla="*/ 669265 h 1800359"/>
              <a:gd name="connsiteX222" fmla="*/ 385763 w 2640806"/>
              <a:gd name="connsiteY222" fmla="*/ 619259 h 1800359"/>
              <a:gd name="connsiteX223" fmla="*/ 423863 w 2640806"/>
              <a:gd name="connsiteY223" fmla="*/ 602590 h 1800359"/>
              <a:gd name="connsiteX224" fmla="*/ 445294 w 2640806"/>
              <a:gd name="connsiteY224" fmla="*/ 562109 h 1800359"/>
              <a:gd name="connsiteX225" fmla="*/ 469107 w 2640806"/>
              <a:gd name="connsiteY225" fmla="*/ 526390 h 1800359"/>
              <a:gd name="connsiteX226" fmla="*/ 438150 w 2640806"/>
              <a:gd name="connsiteY226" fmla="*/ 519246 h 1800359"/>
              <a:gd name="connsiteX227" fmla="*/ 409575 w 2640806"/>
              <a:gd name="connsiteY227" fmla="*/ 521627 h 1800359"/>
              <a:gd name="connsiteX228" fmla="*/ 400050 w 2640806"/>
              <a:gd name="connsiteY228" fmla="*/ 552584 h 1800359"/>
              <a:gd name="connsiteX229" fmla="*/ 381000 w 2640806"/>
              <a:gd name="connsiteY229" fmla="*/ 588302 h 1800359"/>
              <a:gd name="connsiteX230" fmla="*/ 333375 w 2640806"/>
              <a:gd name="connsiteY230" fmla="*/ 614496 h 1800359"/>
              <a:gd name="connsiteX231" fmla="*/ 285750 w 2640806"/>
              <a:gd name="connsiteY231" fmla="*/ 635927 h 1800359"/>
              <a:gd name="connsiteX232" fmla="*/ 230982 w 2640806"/>
              <a:gd name="connsiteY232" fmla="*/ 643071 h 1800359"/>
              <a:gd name="connsiteX233" fmla="*/ 159544 w 2640806"/>
              <a:gd name="connsiteY233" fmla="*/ 631165 h 1800359"/>
              <a:gd name="connsiteX234" fmla="*/ 230982 w 2640806"/>
              <a:gd name="connsiteY234" fmla="*/ 612115 h 1800359"/>
              <a:gd name="connsiteX235" fmla="*/ 233363 w 2640806"/>
              <a:gd name="connsiteY235" fmla="*/ 581159 h 1800359"/>
              <a:gd name="connsiteX236" fmla="*/ 204788 w 2640806"/>
              <a:gd name="connsiteY236" fmla="*/ 557346 h 1800359"/>
              <a:gd name="connsiteX237" fmla="*/ 223838 w 2640806"/>
              <a:gd name="connsiteY237" fmla="*/ 531152 h 1800359"/>
              <a:gd name="connsiteX238" fmla="*/ 221457 w 2640806"/>
              <a:gd name="connsiteY238" fmla="*/ 495434 h 1800359"/>
              <a:gd name="connsiteX239" fmla="*/ 221457 w 2640806"/>
              <a:gd name="connsiteY239" fmla="*/ 495434 h 1800359"/>
              <a:gd name="connsiteX240" fmla="*/ 166688 w 2640806"/>
              <a:gd name="connsiteY240" fmla="*/ 500196 h 1800359"/>
              <a:gd name="connsiteX241" fmla="*/ 157163 w 2640806"/>
              <a:gd name="connsiteY241" fmla="*/ 533534 h 1800359"/>
              <a:gd name="connsiteX242" fmla="*/ 159544 w 2640806"/>
              <a:gd name="connsiteY242" fmla="*/ 478765 h 1800359"/>
              <a:gd name="connsiteX243" fmla="*/ 192882 w 2640806"/>
              <a:gd name="connsiteY243" fmla="*/ 433521 h 1800359"/>
              <a:gd name="connsiteX244" fmla="*/ 214313 w 2640806"/>
              <a:gd name="connsiteY244" fmla="*/ 414471 h 1800359"/>
              <a:gd name="connsiteX245" fmla="*/ 245269 w 2640806"/>
              <a:gd name="connsiteY245" fmla="*/ 393040 h 1800359"/>
              <a:gd name="connsiteX246" fmla="*/ 197644 w 2640806"/>
              <a:gd name="connsiteY246" fmla="*/ 378752 h 1800359"/>
              <a:gd name="connsiteX247" fmla="*/ 133350 w 2640806"/>
              <a:gd name="connsiteY247" fmla="*/ 378752 h 1800359"/>
              <a:gd name="connsiteX248" fmla="*/ 109538 w 2640806"/>
              <a:gd name="connsiteY248" fmla="*/ 378752 h 1800359"/>
              <a:gd name="connsiteX249" fmla="*/ 107157 w 2640806"/>
              <a:gd name="connsiteY249" fmla="*/ 433521 h 1800359"/>
              <a:gd name="connsiteX250" fmla="*/ 61913 w 2640806"/>
              <a:gd name="connsiteY250" fmla="*/ 378752 h 1800359"/>
              <a:gd name="connsiteX251" fmla="*/ 0 w 2640806"/>
              <a:gd name="connsiteY251" fmla="*/ 359702 h 1800359"/>
              <a:gd name="connsiteX252" fmla="*/ 0 w 2640806"/>
              <a:gd name="connsiteY252" fmla="*/ 338271 h 1800359"/>
              <a:gd name="connsiteX253" fmla="*/ 35719 w 2640806"/>
              <a:gd name="connsiteY253" fmla="*/ 314459 h 1800359"/>
              <a:gd name="connsiteX254" fmla="*/ 66675 w 2640806"/>
              <a:gd name="connsiteY254" fmla="*/ 273977 h 1800359"/>
              <a:gd name="connsiteX255" fmla="*/ 54769 w 2640806"/>
              <a:gd name="connsiteY255" fmla="*/ 238259 h 1800359"/>
              <a:gd name="connsiteX256" fmla="*/ 35719 w 2640806"/>
              <a:gd name="connsiteY256" fmla="*/ 214446 h 1800359"/>
              <a:gd name="connsiteX257" fmla="*/ 61913 w 2640806"/>
              <a:gd name="connsiteY257" fmla="*/ 200159 h 1800359"/>
              <a:gd name="connsiteX258" fmla="*/ 71438 w 2640806"/>
              <a:gd name="connsiteY258" fmla="*/ 159677 h 1800359"/>
              <a:gd name="connsiteX259" fmla="*/ 57150 w 2640806"/>
              <a:gd name="connsiteY259" fmla="*/ 123959 h 1800359"/>
              <a:gd name="connsiteX260" fmla="*/ 21432 w 2640806"/>
              <a:gd name="connsiteY260" fmla="*/ 81096 h 1800359"/>
              <a:gd name="connsiteX261" fmla="*/ 66675 w 2640806"/>
              <a:gd name="connsiteY261" fmla="*/ 57284 h 1800359"/>
              <a:gd name="connsiteX262" fmla="*/ 95250 w 2640806"/>
              <a:gd name="connsiteY262" fmla="*/ 47759 h 1800359"/>
              <a:gd name="connsiteX263" fmla="*/ 190500 w 2640806"/>
              <a:gd name="connsiteY263" fmla="*/ 134 h 1800359"/>
              <a:gd name="connsiteX264" fmla="*/ 269081 w 2640806"/>
              <a:gd name="connsiteY264" fmla="*/ 62046 h 1800359"/>
              <a:gd name="connsiteX265" fmla="*/ 404813 w 2640806"/>
              <a:gd name="connsiteY26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1516857 w 2640806"/>
              <a:gd name="connsiteY72" fmla="*/ 926440 h 1800359"/>
              <a:gd name="connsiteX73" fmla="*/ 1471613 w 2640806"/>
              <a:gd name="connsiteY73" fmla="*/ 897865 h 1800359"/>
              <a:gd name="connsiteX74" fmla="*/ 1438275 w 2640806"/>
              <a:gd name="connsiteY74" fmla="*/ 847859 h 1800359"/>
              <a:gd name="connsiteX75" fmla="*/ 1433513 w 2640806"/>
              <a:gd name="connsiteY75" fmla="*/ 819284 h 1800359"/>
              <a:gd name="connsiteX76" fmla="*/ 1409700 w 2640806"/>
              <a:gd name="connsiteY76" fmla="*/ 804996 h 1800359"/>
              <a:gd name="connsiteX77" fmla="*/ 1369219 w 2640806"/>
              <a:gd name="connsiteY77" fmla="*/ 807377 h 1800359"/>
              <a:gd name="connsiteX78" fmla="*/ 1309688 w 2640806"/>
              <a:gd name="connsiteY78" fmla="*/ 807377 h 1800359"/>
              <a:gd name="connsiteX79" fmla="*/ 1281113 w 2640806"/>
              <a:gd name="connsiteY79" fmla="*/ 812140 h 1800359"/>
              <a:gd name="connsiteX80" fmla="*/ 1257300 w 2640806"/>
              <a:gd name="connsiteY80" fmla="*/ 835952 h 1800359"/>
              <a:gd name="connsiteX81" fmla="*/ 1221582 w 2640806"/>
              <a:gd name="connsiteY81" fmla="*/ 838334 h 1800359"/>
              <a:gd name="connsiteX82" fmla="*/ 1188244 w 2640806"/>
              <a:gd name="connsiteY82" fmla="*/ 835952 h 1800359"/>
              <a:gd name="connsiteX83" fmla="*/ 1143000 w 2640806"/>
              <a:gd name="connsiteY83" fmla="*/ 821665 h 1800359"/>
              <a:gd name="connsiteX84" fmla="*/ 1109663 w 2640806"/>
              <a:gd name="connsiteY84" fmla="*/ 838334 h 1800359"/>
              <a:gd name="connsiteX85" fmla="*/ 1083469 w 2640806"/>
              <a:gd name="connsiteY85" fmla="*/ 866909 h 1800359"/>
              <a:gd name="connsiteX86" fmla="*/ 1054894 w 2640806"/>
              <a:gd name="connsiteY86" fmla="*/ 885959 h 1800359"/>
              <a:gd name="connsiteX87" fmla="*/ 1064419 w 2640806"/>
              <a:gd name="connsiteY87" fmla="*/ 926440 h 1800359"/>
              <a:gd name="connsiteX88" fmla="*/ 1059657 w 2640806"/>
              <a:gd name="connsiteY88" fmla="*/ 985971 h 1800359"/>
              <a:gd name="connsiteX89" fmla="*/ 1038225 w 2640806"/>
              <a:gd name="connsiteY89" fmla="*/ 933584 h 1800359"/>
              <a:gd name="connsiteX90" fmla="*/ 1028700 w 2640806"/>
              <a:gd name="connsiteY90" fmla="*/ 902627 h 1800359"/>
              <a:gd name="connsiteX91" fmla="*/ 1009650 w 2640806"/>
              <a:gd name="connsiteY91" fmla="*/ 897865 h 1800359"/>
              <a:gd name="connsiteX92" fmla="*/ 997744 w 2640806"/>
              <a:gd name="connsiteY92" fmla="*/ 921677 h 1800359"/>
              <a:gd name="connsiteX93" fmla="*/ 969169 w 2640806"/>
              <a:gd name="connsiteY93" fmla="*/ 924059 h 1800359"/>
              <a:gd name="connsiteX94" fmla="*/ 935832 w 2640806"/>
              <a:gd name="connsiteY94" fmla="*/ 916915 h 1800359"/>
              <a:gd name="connsiteX95" fmla="*/ 912019 w 2640806"/>
              <a:gd name="connsiteY95" fmla="*/ 935965 h 1800359"/>
              <a:gd name="connsiteX96" fmla="*/ 873919 w 2640806"/>
              <a:gd name="connsiteY96" fmla="*/ 945490 h 1800359"/>
              <a:gd name="connsiteX97" fmla="*/ 842963 w 2640806"/>
              <a:gd name="connsiteY97" fmla="*/ 935965 h 1800359"/>
              <a:gd name="connsiteX98" fmla="*/ 802482 w 2640806"/>
              <a:gd name="connsiteY98" fmla="*/ 912152 h 1800359"/>
              <a:gd name="connsiteX99" fmla="*/ 785813 w 2640806"/>
              <a:gd name="connsiteY99" fmla="*/ 881196 h 1800359"/>
              <a:gd name="connsiteX100" fmla="*/ 776288 w 2640806"/>
              <a:gd name="connsiteY100" fmla="*/ 866909 h 1800359"/>
              <a:gd name="connsiteX101" fmla="*/ 800100 w 2640806"/>
              <a:gd name="connsiteY101" fmla="*/ 850240 h 1800359"/>
              <a:gd name="connsiteX102" fmla="*/ 800100 w 2640806"/>
              <a:gd name="connsiteY102" fmla="*/ 793090 h 1800359"/>
              <a:gd name="connsiteX103" fmla="*/ 776288 w 2640806"/>
              <a:gd name="connsiteY103" fmla="*/ 783565 h 1800359"/>
              <a:gd name="connsiteX104" fmla="*/ 719138 w 2640806"/>
              <a:gd name="connsiteY104" fmla="*/ 788327 h 1800359"/>
              <a:gd name="connsiteX105" fmla="*/ 688182 w 2640806"/>
              <a:gd name="connsiteY105" fmla="*/ 781184 h 1800359"/>
              <a:gd name="connsiteX106" fmla="*/ 673894 w 2640806"/>
              <a:gd name="connsiteY106" fmla="*/ 754990 h 1800359"/>
              <a:gd name="connsiteX107" fmla="*/ 652463 w 2640806"/>
              <a:gd name="connsiteY107" fmla="*/ 731177 h 1800359"/>
              <a:gd name="connsiteX108" fmla="*/ 619125 w 2640806"/>
              <a:gd name="connsiteY108" fmla="*/ 709746 h 1800359"/>
              <a:gd name="connsiteX109" fmla="*/ 590550 w 2640806"/>
              <a:gd name="connsiteY109" fmla="*/ 716890 h 1800359"/>
              <a:gd name="connsiteX110" fmla="*/ 566738 w 2640806"/>
              <a:gd name="connsiteY110" fmla="*/ 719271 h 1800359"/>
              <a:gd name="connsiteX111" fmla="*/ 569119 w 2640806"/>
              <a:gd name="connsiteY111" fmla="*/ 750227 h 1800359"/>
              <a:gd name="connsiteX112" fmla="*/ 604838 w 2640806"/>
              <a:gd name="connsiteY112" fmla="*/ 764515 h 1800359"/>
              <a:gd name="connsiteX113" fmla="*/ 571500 w 2640806"/>
              <a:gd name="connsiteY113" fmla="*/ 778802 h 1800359"/>
              <a:gd name="connsiteX114" fmla="*/ 545307 w 2640806"/>
              <a:gd name="connsiteY114" fmla="*/ 795471 h 1800359"/>
              <a:gd name="connsiteX115" fmla="*/ 569119 w 2640806"/>
              <a:gd name="connsiteY115" fmla="*/ 814521 h 1800359"/>
              <a:gd name="connsiteX116" fmla="*/ 550069 w 2640806"/>
              <a:gd name="connsiteY116" fmla="*/ 833571 h 1800359"/>
              <a:gd name="connsiteX117" fmla="*/ 523875 w 2640806"/>
              <a:gd name="connsiteY117" fmla="*/ 840715 h 1800359"/>
              <a:gd name="connsiteX118" fmla="*/ 511969 w 2640806"/>
              <a:gd name="connsiteY118" fmla="*/ 862146 h 1800359"/>
              <a:gd name="connsiteX119" fmla="*/ 535782 w 2640806"/>
              <a:gd name="connsiteY119" fmla="*/ 883577 h 1800359"/>
              <a:gd name="connsiteX120" fmla="*/ 542925 w 2640806"/>
              <a:gd name="connsiteY120" fmla="*/ 914534 h 1800359"/>
              <a:gd name="connsiteX121" fmla="*/ 557213 w 2640806"/>
              <a:gd name="connsiteY121" fmla="*/ 947871 h 1800359"/>
              <a:gd name="connsiteX122" fmla="*/ 533400 w 2640806"/>
              <a:gd name="connsiteY122" fmla="*/ 955015 h 1800359"/>
              <a:gd name="connsiteX123" fmla="*/ 528638 w 2640806"/>
              <a:gd name="connsiteY123" fmla="*/ 988352 h 1800359"/>
              <a:gd name="connsiteX124" fmla="*/ 550069 w 2640806"/>
              <a:gd name="connsiteY124" fmla="*/ 1002640 h 1800359"/>
              <a:gd name="connsiteX125" fmla="*/ 573882 w 2640806"/>
              <a:gd name="connsiteY125" fmla="*/ 990734 h 1800359"/>
              <a:gd name="connsiteX126" fmla="*/ 588169 w 2640806"/>
              <a:gd name="connsiteY126" fmla="*/ 1012165 h 1800359"/>
              <a:gd name="connsiteX127" fmla="*/ 588169 w 2640806"/>
              <a:gd name="connsiteY127" fmla="*/ 1012165 h 1800359"/>
              <a:gd name="connsiteX128" fmla="*/ 614363 w 2640806"/>
              <a:gd name="connsiteY128" fmla="*/ 1038359 h 1800359"/>
              <a:gd name="connsiteX129" fmla="*/ 602457 w 2640806"/>
              <a:gd name="connsiteY129" fmla="*/ 1064552 h 1800359"/>
              <a:gd name="connsiteX130" fmla="*/ 588169 w 2640806"/>
              <a:gd name="connsiteY130" fmla="*/ 1081221 h 1800359"/>
              <a:gd name="connsiteX131" fmla="*/ 600075 w 2640806"/>
              <a:gd name="connsiteY131" fmla="*/ 1119321 h 1800359"/>
              <a:gd name="connsiteX132" fmla="*/ 609600 w 2640806"/>
              <a:gd name="connsiteY132" fmla="*/ 1138371 h 1800359"/>
              <a:gd name="connsiteX133" fmla="*/ 609600 w 2640806"/>
              <a:gd name="connsiteY133" fmla="*/ 1138371 h 1800359"/>
              <a:gd name="connsiteX134" fmla="*/ 640557 w 2640806"/>
              <a:gd name="connsiteY134" fmla="*/ 1155040 h 1800359"/>
              <a:gd name="connsiteX135" fmla="*/ 642938 w 2640806"/>
              <a:gd name="connsiteY135" fmla="*/ 1188377 h 1800359"/>
              <a:gd name="connsiteX136" fmla="*/ 681038 w 2640806"/>
              <a:gd name="connsiteY136" fmla="*/ 1205046 h 1800359"/>
              <a:gd name="connsiteX137" fmla="*/ 781050 w 2640806"/>
              <a:gd name="connsiteY137" fmla="*/ 1228859 h 1800359"/>
              <a:gd name="connsiteX138" fmla="*/ 797719 w 2640806"/>
              <a:gd name="connsiteY138" fmla="*/ 1245527 h 1800359"/>
              <a:gd name="connsiteX139" fmla="*/ 828675 w 2640806"/>
              <a:gd name="connsiteY139" fmla="*/ 1262196 h 1800359"/>
              <a:gd name="connsiteX140" fmla="*/ 852488 w 2640806"/>
              <a:gd name="connsiteY140" fmla="*/ 1238384 h 1800359"/>
              <a:gd name="connsiteX141" fmla="*/ 864394 w 2640806"/>
              <a:gd name="connsiteY141" fmla="*/ 1262196 h 1800359"/>
              <a:gd name="connsiteX142" fmla="*/ 926307 w 2640806"/>
              <a:gd name="connsiteY142" fmla="*/ 1269340 h 1800359"/>
              <a:gd name="connsiteX143" fmla="*/ 940594 w 2640806"/>
              <a:gd name="connsiteY143" fmla="*/ 1286009 h 1800359"/>
              <a:gd name="connsiteX144" fmla="*/ 966788 w 2640806"/>
              <a:gd name="connsiteY144" fmla="*/ 1326490 h 1800359"/>
              <a:gd name="connsiteX145" fmla="*/ 1004888 w 2640806"/>
              <a:gd name="connsiteY145" fmla="*/ 1350302 h 1800359"/>
              <a:gd name="connsiteX146" fmla="*/ 1064419 w 2640806"/>
              <a:gd name="connsiteY146" fmla="*/ 1376496 h 1800359"/>
              <a:gd name="connsiteX147" fmla="*/ 1104900 w 2640806"/>
              <a:gd name="connsiteY147" fmla="*/ 1395546 h 1800359"/>
              <a:gd name="connsiteX148" fmla="*/ 1152525 w 2640806"/>
              <a:gd name="connsiteY148" fmla="*/ 1395546 h 1800359"/>
              <a:gd name="connsiteX149" fmla="*/ 1216819 w 2640806"/>
              <a:gd name="connsiteY149" fmla="*/ 1409834 h 1800359"/>
              <a:gd name="connsiteX150" fmla="*/ 1283494 w 2640806"/>
              <a:gd name="connsiteY150" fmla="*/ 1424121 h 1800359"/>
              <a:gd name="connsiteX151" fmla="*/ 1323975 w 2640806"/>
              <a:gd name="connsiteY151" fmla="*/ 1466984 h 1800359"/>
              <a:gd name="connsiteX152" fmla="*/ 1369219 w 2640806"/>
              <a:gd name="connsiteY152" fmla="*/ 1514609 h 1800359"/>
              <a:gd name="connsiteX153" fmla="*/ 1371600 w 2640806"/>
              <a:gd name="connsiteY153" fmla="*/ 1574140 h 1800359"/>
              <a:gd name="connsiteX154" fmla="*/ 1343025 w 2640806"/>
              <a:gd name="connsiteY154" fmla="*/ 1528896 h 1800359"/>
              <a:gd name="connsiteX155" fmla="*/ 1297782 w 2640806"/>
              <a:gd name="connsiteY155" fmla="*/ 1483652 h 1800359"/>
              <a:gd name="connsiteX156" fmla="*/ 1262063 w 2640806"/>
              <a:gd name="connsiteY156" fmla="*/ 1450315 h 1800359"/>
              <a:gd name="connsiteX157" fmla="*/ 1228725 w 2640806"/>
              <a:gd name="connsiteY157" fmla="*/ 1431265 h 1800359"/>
              <a:gd name="connsiteX158" fmla="*/ 1159669 w 2640806"/>
              <a:gd name="connsiteY158" fmla="*/ 1426502 h 1800359"/>
              <a:gd name="connsiteX159" fmla="*/ 1102519 w 2640806"/>
              <a:gd name="connsiteY159" fmla="*/ 1424121 h 1800359"/>
              <a:gd name="connsiteX160" fmla="*/ 1062038 w 2640806"/>
              <a:gd name="connsiteY160" fmla="*/ 1407452 h 1800359"/>
              <a:gd name="connsiteX161" fmla="*/ 1014413 w 2640806"/>
              <a:gd name="connsiteY161" fmla="*/ 1388402 h 1800359"/>
              <a:gd name="connsiteX162" fmla="*/ 983457 w 2640806"/>
              <a:gd name="connsiteY162" fmla="*/ 1366971 h 1800359"/>
              <a:gd name="connsiteX163" fmla="*/ 942975 w 2640806"/>
              <a:gd name="connsiteY163" fmla="*/ 1343159 h 1800359"/>
              <a:gd name="connsiteX164" fmla="*/ 900113 w 2640806"/>
              <a:gd name="connsiteY164" fmla="*/ 1319346 h 1800359"/>
              <a:gd name="connsiteX165" fmla="*/ 912019 w 2640806"/>
              <a:gd name="connsiteY165" fmla="*/ 1364590 h 1800359"/>
              <a:gd name="connsiteX166" fmla="*/ 923925 w 2640806"/>
              <a:gd name="connsiteY166" fmla="*/ 1409834 h 1800359"/>
              <a:gd name="connsiteX167" fmla="*/ 938213 w 2640806"/>
              <a:gd name="connsiteY167" fmla="*/ 1450315 h 1800359"/>
              <a:gd name="connsiteX168" fmla="*/ 962025 w 2640806"/>
              <a:gd name="connsiteY168" fmla="*/ 1497940 h 1800359"/>
              <a:gd name="connsiteX169" fmla="*/ 971550 w 2640806"/>
              <a:gd name="connsiteY169" fmla="*/ 1550327 h 1800359"/>
              <a:gd name="connsiteX170" fmla="*/ 1002507 w 2640806"/>
              <a:gd name="connsiteY170" fmla="*/ 1614621 h 1800359"/>
              <a:gd name="connsiteX171" fmla="*/ 1021557 w 2640806"/>
              <a:gd name="connsiteY171" fmla="*/ 1647959 h 1800359"/>
              <a:gd name="connsiteX172" fmla="*/ 1035844 w 2640806"/>
              <a:gd name="connsiteY172" fmla="*/ 1671771 h 1800359"/>
              <a:gd name="connsiteX173" fmla="*/ 1102519 w 2640806"/>
              <a:gd name="connsiteY173" fmla="*/ 1678915 h 1800359"/>
              <a:gd name="connsiteX174" fmla="*/ 1154907 w 2640806"/>
              <a:gd name="connsiteY174" fmla="*/ 1697965 h 1800359"/>
              <a:gd name="connsiteX175" fmla="*/ 1171575 w 2640806"/>
              <a:gd name="connsiteY175" fmla="*/ 1709871 h 1800359"/>
              <a:gd name="connsiteX176" fmla="*/ 1176338 w 2640806"/>
              <a:gd name="connsiteY176" fmla="*/ 1717015 h 1800359"/>
              <a:gd name="connsiteX177" fmla="*/ 1178719 w 2640806"/>
              <a:gd name="connsiteY177" fmla="*/ 1726540 h 1800359"/>
              <a:gd name="connsiteX178" fmla="*/ 1181100 w 2640806"/>
              <a:gd name="connsiteY178" fmla="*/ 1728921 h 1800359"/>
              <a:gd name="connsiteX179" fmla="*/ 1204913 w 2640806"/>
              <a:gd name="connsiteY179" fmla="*/ 1793215 h 1800359"/>
              <a:gd name="connsiteX180" fmla="*/ 1169194 w 2640806"/>
              <a:gd name="connsiteY180" fmla="*/ 1800359 h 1800359"/>
              <a:gd name="connsiteX181" fmla="*/ 1140619 w 2640806"/>
              <a:gd name="connsiteY181" fmla="*/ 1745590 h 1800359"/>
              <a:gd name="connsiteX182" fmla="*/ 1121569 w 2640806"/>
              <a:gd name="connsiteY182" fmla="*/ 1726540 h 1800359"/>
              <a:gd name="connsiteX183" fmla="*/ 1128713 w 2640806"/>
              <a:gd name="connsiteY183" fmla="*/ 1790834 h 1800359"/>
              <a:gd name="connsiteX184" fmla="*/ 1119188 w 2640806"/>
              <a:gd name="connsiteY184" fmla="*/ 1790834 h 1800359"/>
              <a:gd name="connsiteX185" fmla="*/ 1088232 w 2640806"/>
              <a:gd name="connsiteY185" fmla="*/ 1740827 h 1800359"/>
              <a:gd name="connsiteX186" fmla="*/ 1057275 w 2640806"/>
              <a:gd name="connsiteY186" fmla="*/ 1717015 h 1800359"/>
              <a:gd name="connsiteX187" fmla="*/ 1042988 w 2640806"/>
              <a:gd name="connsiteY187" fmla="*/ 1745590 h 1800359"/>
              <a:gd name="connsiteX188" fmla="*/ 1021557 w 2640806"/>
              <a:gd name="connsiteY188" fmla="*/ 1750352 h 1800359"/>
              <a:gd name="connsiteX189" fmla="*/ 985838 w 2640806"/>
              <a:gd name="connsiteY189" fmla="*/ 1697965 h 1800359"/>
              <a:gd name="connsiteX190" fmla="*/ 919163 w 2640806"/>
              <a:gd name="connsiteY190" fmla="*/ 1671771 h 1800359"/>
              <a:gd name="connsiteX191" fmla="*/ 876300 w 2640806"/>
              <a:gd name="connsiteY191" fmla="*/ 1638434 h 1800359"/>
              <a:gd name="connsiteX192" fmla="*/ 857250 w 2640806"/>
              <a:gd name="connsiteY192" fmla="*/ 1576521 h 1800359"/>
              <a:gd name="connsiteX193" fmla="*/ 862013 w 2640806"/>
              <a:gd name="connsiteY193" fmla="*/ 1528896 h 1800359"/>
              <a:gd name="connsiteX194" fmla="*/ 864394 w 2640806"/>
              <a:gd name="connsiteY194" fmla="*/ 1464602 h 1800359"/>
              <a:gd name="connsiteX195" fmla="*/ 866775 w 2640806"/>
              <a:gd name="connsiteY195" fmla="*/ 1400309 h 1800359"/>
              <a:gd name="connsiteX196" fmla="*/ 862013 w 2640806"/>
              <a:gd name="connsiteY196" fmla="*/ 1333634 h 1800359"/>
              <a:gd name="connsiteX197" fmla="*/ 804863 w 2640806"/>
              <a:gd name="connsiteY197" fmla="*/ 1305059 h 1800359"/>
              <a:gd name="connsiteX198" fmla="*/ 754857 w 2640806"/>
              <a:gd name="connsiteY198" fmla="*/ 1281246 h 1800359"/>
              <a:gd name="connsiteX199" fmla="*/ 692944 w 2640806"/>
              <a:gd name="connsiteY199" fmla="*/ 1250290 h 1800359"/>
              <a:gd name="connsiteX200" fmla="*/ 609600 w 2640806"/>
              <a:gd name="connsiteY200" fmla="*/ 1209809 h 1800359"/>
              <a:gd name="connsiteX201" fmla="*/ 566738 w 2640806"/>
              <a:gd name="connsiteY201" fmla="*/ 1183615 h 1800359"/>
              <a:gd name="connsiteX202" fmla="*/ 528638 w 2640806"/>
              <a:gd name="connsiteY202" fmla="*/ 1138371 h 1800359"/>
              <a:gd name="connsiteX203" fmla="*/ 523875 w 2640806"/>
              <a:gd name="connsiteY203" fmla="*/ 1109796 h 1800359"/>
              <a:gd name="connsiteX204" fmla="*/ 550069 w 2640806"/>
              <a:gd name="connsiteY204" fmla="*/ 1090746 h 1800359"/>
              <a:gd name="connsiteX205" fmla="*/ 561975 w 2640806"/>
              <a:gd name="connsiteY205" fmla="*/ 1064552 h 1800359"/>
              <a:gd name="connsiteX206" fmla="*/ 547688 w 2640806"/>
              <a:gd name="connsiteY206" fmla="*/ 1040740 h 1800359"/>
              <a:gd name="connsiteX207" fmla="*/ 490538 w 2640806"/>
              <a:gd name="connsiteY207" fmla="*/ 1076459 h 1800359"/>
              <a:gd name="connsiteX208" fmla="*/ 447675 w 2640806"/>
              <a:gd name="connsiteY208" fmla="*/ 1057409 h 1800359"/>
              <a:gd name="connsiteX209" fmla="*/ 454819 w 2640806"/>
              <a:gd name="connsiteY209" fmla="*/ 1026452 h 1800359"/>
              <a:gd name="connsiteX210" fmla="*/ 461963 w 2640806"/>
              <a:gd name="connsiteY210" fmla="*/ 988352 h 1800359"/>
              <a:gd name="connsiteX211" fmla="*/ 459582 w 2640806"/>
              <a:gd name="connsiteY211" fmla="*/ 976446 h 1800359"/>
              <a:gd name="connsiteX212" fmla="*/ 419100 w 2640806"/>
              <a:gd name="connsiteY212" fmla="*/ 959777 h 1800359"/>
              <a:gd name="connsiteX213" fmla="*/ 392907 w 2640806"/>
              <a:gd name="connsiteY213" fmla="*/ 905009 h 1800359"/>
              <a:gd name="connsiteX214" fmla="*/ 395288 w 2640806"/>
              <a:gd name="connsiteY214" fmla="*/ 857384 h 1800359"/>
              <a:gd name="connsiteX215" fmla="*/ 433388 w 2640806"/>
              <a:gd name="connsiteY215" fmla="*/ 835952 h 1800359"/>
              <a:gd name="connsiteX216" fmla="*/ 431007 w 2640806"/>
              <a:gd name="connsiteY216" fmla="*/ 800234 h 1800359"/>
              <a:gd name="connsiteX217" fmla="*/ 400050 w 2640806"/>
              <a:gd name="connsiteY217" fmla="*/ 819284 h 1800359"/>
              <a:gd name="connsiteX218" fmla="*/ 397669 w 2640806"/>
              <a:gd name="connsiteY218" fmla="*/ 781184 h 1800359"/>
              <a:gd name="connsiteX219" fmla="*/ 419100 w 2640806"/>
              <a:gd name="connsiteY219" fmla="*/ 743084 h 1800359"/>
              <a:gd name="connsiteX220" fmla="*/ 421482 w 2640806"/>
              <a:gd name="connsiteY220" fmla="*/ 695459 h 1800359"/>
              <a:gd name="connsiteX221" fmla="*/ 428625 w 2640806"/>
              <a:gd name="connsiteY221" fmla="*/ 669265 h 1800359"/>
              <a:gd name="connsiteX222" fmla="*/ 383382 w 2640806"/>
              <a:gd name="connsiteY222" fmla="*/ 669265 h 1800359"/>
              <a:gd name="connsiteX223" fmla="*/ 385763 w 2640806"/>
              <a:gd name="connsiteY223" fmla="*/ 619259 h 1800359"/>
              <a:gd name="connsiteX224" fmla="*/ 423863 w 2640806"/>
              <a:gd name="connsiteY224" fmla="*/ 602590 h 1800359"/>
              <a:gd name="connsiteX225" fmla="*/ 445294 w 2640806"/>
              <a:gd name="connsiteY225" fmla="*/ 562109 h 1800359"/>
              <a:gd name="connsiteX226" fmla="*/ 469107 w 2640806"/>
              <a:gd name="connsiteY226" fmla="*/ 526390 h 1800359"/>
              <a:gd name="connsiteX227" fmla="*/ 438150 w 2640806"/>
              <a:gd name="connsiteY227" fmla="*/ 519246 h 1800359"/>
              <a:gd name="connsiteX228" fmla="*/ 409575 w 2640806"/>
              <a:gd name="connsiteY228" fmla="*/ 521627 h 1800359"/>
              <a:gd name="connsiteX229" fmla="*/ 400050 w 2640806"/>
              <a:gd name="connsiteY229" fmla="*/ 552584 h 1800359"/>
              <a:gd name="connsiteX230" fmla="*/ 381000 w 2640806"/>
              <a:gd name="connsiteY230" fmla="*/ 588302 h 1800359"/>
              <a:gd name="connsiteX231" fmla="*/ 333375 w 2640806"/>
              <a:gd name="connsiteY231" fmla="*/ 614496 h 1800359"/>
              <a:gd name="connsiteX232" fmla="*/ 285750 w 2640806"/>
              <a:gd name="connsiteY232" fmla="*/ 635927 h 1800359"/>
              <a:gd name="connsiteX233" fmla="*/ 230982 w 2640806"/>
              <a:gd name="connsiteY233" fmla="*/ 643071 h 1800359"/>
              <a:gd name="connsiteX234" fmla="*/ 159544 w 2640806"/>
              <a:gd name="connsiteY234" fmla="*/ 631165 h 1800359"/>
              <a:gd name="connsiteX235" fmla="*/ 230982 w 2640806"/>
              <a:gd name="connsiteY235" fmla="*/ 612115 h 1800359"/>
              <a:gd name="connsiteX236" fmla="*/ 233363 w 2640806"/>
              <a:gd name="connsiteY236" fmla="*/ 581159 h 1800359"/>
              <a:gd name="connsiteX237" fmla="*/ 204788 w 2640806"/>
              <a:gd name="connsiteY237" fmla="*/ 557346 h 1800359"/>
              <a:gd name="connsiteX238" fmla="*/ 223838 w 2640806"/>
              <a:gd name="connsiteY238" fmla="*/ 531152 h 1800359"/>
              <a:gd name="connsiteX239" fmla="*/ 221457 w 2640806"/>
              <a:gd name="connsiteY239" fmla="*/ 495434 h 1800359"/>
              <a:gd name="connsiteX240" fmla="*/ 221457 w 2640806"/>
              <a:gd name="connsiteY240" fmla="*/ 495434 h 1800359"/>
              <a:gd name="connsiteX241" fmla="*/ 166688 w 2640806"/>
              <a:gd name="connsiteY241" fmla="*/ 500196 h 1800359"/>
              <a:gd name="connsiteX242" fmla="*/ 157163 w 2640806"/>
              <a:gd name="connsiteY242" fmla="*/ 533534 h 1800359"/>
              <a:gd name="connsiteX243" fmla="*/ 159544 w 2640806"/>
              <a:gd name="connsiteY243" fmla="*/ 478765 h 1800359"/>
              <a:gd name="connsiteX244" fmla="*/ 192882 w 2640806"/>
              <a:gd name="connsiteY244" fmla="*/ 433521 h 1800359"/>
              <a:gd name="connsiteX245" fmla="*/ 214313 w 2640806"/>
              <a:gd name="connsiteY245" fmla="*/ 414471 h 1800359"/>
              <a:gd name="connsiteX246" fmla="*/ 245269 w 2640806"/>
              <a:gd name="connsiteY246" fmla="*/ 393040 h 1800359"/>
              <a:gd name="connsiteX247" fmla="*/ 197644 w 2640806"/>
              <a:gd name="connsiteY247" fmla="*/ 378752 h 1800359"/>
              <a:gd name="connsiteX248" fmla="*/ 133350 w 2640806"/>
              <a:gd name="connsiteY248" fmla="*/ 378752 h 1800359"/>
              <a:gd name="connsiteX249" fmla="*/ 109538 w 2640806"/>
              <a:gd name="connsiteY249" fmla="*/ 378752 h 1800359"/>
              <a:gd name="connsiteX250" fmla="*/ 107157 w 2640806"/>
              <a:gd name="connsiteY250" fmla="*/ 433521 h 1800359"/>
              <a:gd name="connsiteX251" fmla="*/ 61913 w 2640806"/>
              <a:gd name="connsiteY251" fmla="*/ 378752 h 1800359"/>
              <a:gd name="connsiteX252" fmla="*/ 0 w 2640806"/>
              <a:gd name="connsiteY252" fmla="*/ 359702 h 1800359"/>
              <a:gd name="connsiteX253" fmla="*/ 0 w 2640806"/>
              <a:gd name="connsiteY253" fmla="*/ 338271 h 1800359"/>
              <a:gd name="connsiteX254" fmla="*/ 35719 w 2640806"/>
              <a:gd name="connsiteY254" fmla="*/ 314459 h 1800359"/>
              <a:gd name="connsiteX255" fmla="*/ 66675 w 2640806"/>
              <a:gd name="connsiteY255" fmla="*/ 273977 h 1800359"/>
              <a:gd name="connsiteX256" fmla="*/ 54769 w 2640806"/>
              <a:gd name="connsiteY256" fmla="*/ 238259 h 1800359"/>
              <a:gd name="connsiteX257" fmla="*/ 35719 w 2640806"/>
              <a:gd name="connsiteY257" fmla="*/ 214446 h 1800359"/>
              <a:gd name="connsiteX258" fmla="*/ 61913 w 2640806"/>
              <a:gd name="connsiteY258" fmla="*/ 200159 h 1800359"/>
              <a:gd name="connsiteX259" fmla="*/ 71438 w 2640806"/>
              <a:gd name="connsiteY259" fmla="*/ 159677 h 1800359"/>
              <a:gd name="connsiteX260" fmla="*/ 57150 w 2640806"/>
              <a:gd name="connsiteY260" fmla="*/ 123959 h 1800359"/>
              <a:gd name="connsiteX261" fmla="*/ 21432 w 2640806"/>
              <a:gd name="connsiteY261" fmla="*/ 81096 h 1800359"/>
              <a:gd name="connsiteX262" fmla="*/ 66675 w 2640806"/>
              <a:gd name="connsiteY262" fmla="*/ 57284 h 1800359"/>
              <a:gd name="connsiteX263" fmla="*/ 95250 w 2640806"/>
              <a:gd name="connsiteY263" fmla="*/ 47759 h 1800359"/>
              <a:gd name="connsiteX264" fmla="*/ 190500 w 2640806"/>
              <a:gd name="connsiteY264" fmla="*/ 134 h 1800359"/>
              <a:gd name="connsiteX265" fmla="*/ 269081 w 2640806"/>
              <a:gd name="connsiteY265" fmla="*/ 62046 h 1800359"/>
              <a:gd name="connsiteX266" fmla="*/ 404813 w 2640806"/>
              <a:gd name="connsiteY26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1516857 w 2640806"/>
              <a:gd name="connsiteY73" fmla="*/ 926440 h 1800359"/>
              <a:gd name="connsiteX74" fmla="*/ 1471613 w 2640806"/>
              <a:gd name="connsiteY74" fmla="*/ 897865 h 1800359"/>
              <a:gd name="connsiteX75" fmla="*/ 1438275 w 2640806"/>
              <a:gd name="connsiteY75" fmla="*/ 847859 h 1800359"/>
              <a:gd name="connsiteX76" fmla="*/ 1433513 w 2640806"/>
              <a:gd name="connsiteY76" fmla="*/ 819284 h 1800359"/>
              <a:gd name="connsiteX77" fmla="*/ 1409700 w 2640806"/>
              <a:gd name="connsiteY77" fmla="*/ 804996 h 1800359"/>
              <a:gd name="connsiteX78" fmla="*/ 1369219 w 2640806"/>
              <a:gd name="connsiteY78" fmla="*/ 807377 h 1800359"/>
              <a:gd name="connsiteX79" fmla="*/ 1309688 w 2640806"/>
              <a:gd name="connsiteY79" fmla="*/ 807377 h 1800359"/>
              <a:gd name="connsiteX80" fmla="*/ 1281113 w 2640806"/>
              <a:gd name="connsiteY80" fmla="*/ 812140 h 1800359"/>
              <a:gd name="connsiteX81" fmla="*/ 1257300 w 2640806"/>
              <a:gd name="connsiteY81" fmla="*/ 835952 h 1800359"/>
              <a:gd name="connsiteX82" fmla="*/ 1221582 w 2640806"/>
              <a:gd name="connsiteY82" fmla="*/ 838334 h 1800359"/>
              <a:gd name="connsiteX83" fmla="*/ 1188244 w 2640806"/>
              <a:gd name="connsiteY83" fmla="*/ 835952 h 1800359"/>
              <a:gd name="connsiteX84" fmla="*/ 1143000 w 2640806"/>
              <a:gd name="connsiteY84" fmla="*/ 821665 h 1800359"/>
              <a:gd name="connsiteX85" fmla="*/ 1109663 w 2640806"/>
              <a:gd name="connsiteY85" fmla="*/ 838334 h 1800359"/>
              <a:gd name="connsiteX86" fmla="*/ 1083469 w 2640806"/>
              <a:gd name="connsiteY86" fmla="*/ 866909 h 1800359"/>
              <a:gd name="connsiteX87" fmla="*/ 1054894 w 2640806"/>
              <a:gd name="connsiteY87" fmla="*/ 885959 h 1800359"/>
              <a:gd name="connsiteX88" fmla="*/ 1064419 w 2640806"/>
              <a:gd name="connsiteY88" fmla="*/ 926440 h 1800359"/>
              <a:gd name="connsiteX89" fmla="*/ 1059657 w 2640806"/>
              <a:gd name="connsiteY89" fmla="*/ 985971 h 1800359"/>
              <a:gd name="connsiteX90" fmla="*/ 1038225 w 2640806"/>
              <a:gd name="connsiteY90" fmla="*/ 933584 h 1800359"/>
              <a:gd name="connsiteX91" fmla="*/ 1028700 w 2640806"/>
              <a:gd name="connsiteY91" fmla="*/ 902627 h 1800359"/>
              <a:gd name="connsiteX92" fmla="*/ 1009650 w 2640806"/>
              <a:gd name="connsiteY92" fmla="*/ 897865 h 1800359"/>
              <a:gd name="connsiteX93" fmla="*/ 997744 w 2640806"/>
              <a:gd name="connsiteY93" fmla="*/ 921677 h 1800359"/>
              <a:gd name="connsiteX94" fmla="*/ 969169 w 2640806"/>
              <a:gd name="connsiteY94" fmla="*/ 924059 h 1800359"/>
              <a:gd name="connsiteX95" fmla="*/ 935832 w 2640806"/>
              <a:gd name="connsiteY95" fmla="*/ 916915 h 1800359"/>
              <a:gd name="connsiteX96" fmla="*/ 912019 w 2640806"/>
              <a:gd name="connsiteY96" fmla="*/ 935965 h 1800359"/>
              <a:gd name="connsiteX97" fmla="*/ 873919 w 2640806"/>
              <a:gd name="connsiteY97" fmla="*/ 945490 h 1800359"/>
              <a:gd name="connsiteX98" fmla="*/ 842963 w 2640806"/>
              <a:gd name="connsiteY98" fmla="*/ 935965 h 1800359"/>
              <a:gd name="connsiteX99" fmla="*/ 802482 w 2640806"/>
              <a:gd name="connsiteY99" fmla="*/ 912152 h 1800359"/>
              <a:gd name="connsiteX100" fmla="*/ 785813 w 2640806"/>
              <a:gd name="connsiteY100" fmla="*/ 881196 h 1800359"/>
              <a:gd name="connsiteX101" fmla="*/ 776288 w 2640806"/>
              <a:gd name="connsiteY101" fmla="*/ 866909 h 1800359"/>
              <a:gd name="connsiteX102" fmla="*/ 800100 w 2640806"/>
              <a:gd name="connsiteY102" fmla="*/ 850240 h 1800359"/>
              <a:gd name="connsiteX103" fmla="*/ 800100 w 2640806"/>
              <a:gd name="connsiteY103" fmla="*/ 793090 h 1800359"/>
              <a:gd name="connsiteX104" fmla="*/ 776288 w 2640806"/>
              <a:gd name="connsiteY104" fmla="*/ 783565 h 1800359"/>
              <a:gd name="connsiteX105" fmla="*/ 719138 w 2640806"/>
              <a:gd name="connsiteY105" fmla="*/ 788327 h 1800359"/>
              <a:gd name="connsiteX106" fmla="*/ 688182 w 2640806"/>
              <a:gd name="connsiteY106" fmla="*/ 781184 h 1800359"/>
              <a:gd name="connsiteX107" fmla="*/ 673894 w 2640806"/>
              <a:gd name="connsiteY107" fmla="*/ 754990 h 1800359"/>
              <a:gd name="connsiteX108" fmla="*/ 652463 w 2640806"/>
              <a:gd name="connsiteY108" fmla="*/ 731177 h 1800359"/>
              <a:gd name="connsiteX109" fmla="*/ 619125 w 2640806"/>
              <a:gd name="connsiteY109" fmla="*/ 709746 h 1800359"/>
              <a:gd name="connsiteX110" fmla="*/ 590550 w 2640806"/>
              <a:gd name="connsiteY110" fmla="*/ 716890 h 1800359"/>
              <a:gd name="connsiteX111" fmla="*/ 566738 w 2640806"/>
              <a:gd name="connsiteY111" fmla="*/ 719271 h 1800359"/>
              <a:gd name="connsiteX112" fmla="*/ 569119 w 2640806"/>
              <a:gd name="connsiteY112" fmla="*/ 750227 h 1800359"/>
              <a:gd name="connsiteX113" fmla="*/ 604838 w 2640806"/>
              <a:gd name="connsiteY113" fmla="*/ 764515 h 1800359"/>
              <a:gd name="connsiteX114" fmla="*/ 571500 w 2640806"/>
              <a:gd name="connsiteY114" fmla="*/ 778802 h 1800359"/>
              <a:gd name="connsiteX115" fmla="*/ 545307 w 2640806"/>
              <a:gd name="connsiteY115" fmla="*/ 795471 h 1800359"/>
              <a:gd name="connsiteX116" fmla="*/ 569119 w 2640806"/>
              <a:gd name="connsiteY116" fmla="*/ 814521 h 1800359"/>
              <a:gd name="connsiteX117" fmla="*/ 550069 w 2640806"/>
              <a:gd name="connsiteY117" fmla="*/ 833571 h 1800359"/>
              <a:gd name="connsiteX118" fmla="*/ 523875 w 2640806"/>
              <a:gd name="connsiteY118" fmla="*/ 840715 h 1800359"/>
              <a:gd name="connsiteX119" fmla="*/ 511969 w 2640806"/>
              <a:gd name="connsiteY119" fmla="*/ 862146 h 1800359"/>
              <a:gd name="connsiteX120" fmla="*/ 535782 w 2640806"/>
              <a:gd name="connsiteY120" fmla="*/ 883577 h 1800359"/>
              <a:gd name="connsiteX121" fmla="*/ 542925 w 2640806"/>
              <a:gd name="connsiteY121" fmla="*/ 914534 h 1800359"/>
              <a:gd name="connsiteX122" fmla="*/ 557213 w 2640806"/>
              <a:gd name="connsiteY122" fmla="*/ 947871 h 1800359"/>
              <a:gd name="connsiteX123" fmla="*/ 533400 w 2640806"/>
              <a:gd name="connsiteY123" fmla="*/ 955015 h 1800359"/>
              <a:gd name="connsiteX124" fmla="*/ 528638 w 2640806"/>
              <a:gd name="connsiteY124" fmla="*/ 988352 h 1800359"/>
              <a:gd name="connsiteX125" fmla="*/ 550069 w 2640806"/>
              <a:gd name="connsiteY125" fmla="*/ 1002640 h 1800359"/>
              <a:gd name="connsiteX126" fmla="*/ 573882 w 2640806"/>
              <a:gd name="connsiteY126" fmla="*/ 990734 h 1800359"/>
              <a:gd name="connsiteX127" fmla="*/ 588169 w 2640806"/>
              <a:gd name="connsiteY127" fmla="*/ 1012165 h 1800359"/>
              <a:gd name="connsiteX128" fmla="*/ 588169 w 2640806"/>
              <a:gd name="connsiteY128" fmla="*/ 1012165 h 1800359"/>
              <a:gd name="connsiteX129" fmla="*/ 614363 w 2640806"/>
              <a:gd name="connsiteY129" fmla="*/ 1038359 h 1800359"/>
              <a:gd name="connsiteX130" fmla="*/ 602457 w 2640806"/>
              <a:gd name="connsiteY130" fmla="*/ 1064552 h 1800359"/>
              <a:gd name="connsiteX131" fmla="*/ 588169 w 2640806"/>
              <a:gd name="connsiteY131" fmla="*/ 1081221 h 1800359"/>
              <a:gd name="connsiteX132" fmla="*/ 600075 w 2640806"/>
              <a:gd name="connsiteY132" fmla="*/ 1119321 h 1800359"/>
              <a:gd name="connsiteX133" fmla="*/ 609600 w 2640806"/>
              <a:gd name="connsiteY133" fmla="*/ 1138371 h 1800359"/>
              <a:gd name="connsiteX134" fmla="*/ 609600 w 2640806"/>
              <a:gd name="connsiteY134" fmla="*/ 1138371 h 1800359"/>
              <a:gd name="connsiteX135" fmla="*/ 640557 w 2640806"/>
              <a:gd name="connsiteY135" fmla="*/ 1155040 h 1800359"/>
              <a:gd name="connsiteX136" fmla="*/ 642938 w 2640806"/>
              <a:gd name="connsiteY136" fmla="*/ 1188377 h 1800359"/>
              <a:gd name="connsiteX137" fmla="*/ 681038 w 2640806"/>
              <a:gd name="connsiteY137" fmla="*/ 1205046 h 1800359"/>
              <a:gd name="connsiteX138" fmla="*/ 781050 w 2640806"/>
              <a:gd name="connsiteY138" fmla="*/ 1228859 h 1800359"/>
              <a:gd name="connsiteX139" fmla="*/ 797719 w 2640806"/>
              <a:gd name="connsiteY139" fmla="*/ 1245527 h 1800359"/>
              <a:gd name="connsiteX140" fmla="*/ 828675 w 2640806"/>
              <a:gd name="connsiteY140" fmla="*/ 1262196 h 1800359"/>
              <a:gd name="connsiteX141" fmla="*/ 852488 w 2640806"/>
              <a:gd name="connsiteY141" fmla="*/ 1238384 h 1800359"/>
              <a:gd name="connsiteX142" fmla="*/ 864394 w 2640806"/>
              <a:gd name="connsiteY142" fmla="*/ 1262196 h 1800359"/>
              <a:gd name="connsiteX143" fmla="*/ 926307 w 2640806"/>
              <a:gd name="connsiteY143" fmla="*/ 1269340 h 1800359"/>
              <a:gd name="connsiteX144" fmla="*/ 940594 w 2640806"/>
              <a:gd name="connsiteY144" fmla="*/ 1286009 h 1800359"/>
              <a:gd name="connsiteX145" fmla="*/ 966788 w 2640806"/>
              <a:gd name="connsiteY145" fmla="*/ 1326490 h 1800359"/>
              <a:gd name="connsiteX146" fmla="*/ 1004888 w 2640806"/>
              <a:gd name="connsiteY146" fmla="*/ 1350302 h 1800359"/>
              <a:gd name="connsiteX147" fmla="*/ 1064419 w 2640806"/>
              <a:gd name="connsiteY147" fmla="*/ 1376496 h 1800359"/>
              <a:gd name="connsiteX148" fmla="*/ 1104900 w 2640806"/>
              <a:gd name="connsiteY148" fmla="*/ 1395546 h 1800359"/>
              <a:gd name="connsiteX149" fmla="*/ 1152525 w 2640806"/>
              <a:gd name="connsiteY149" fmla="*/ 1395546 h 1800359"/>
              <a:gd name="connsiteX150" fmla="*/ 1216819 w 2640806"/>
              <a:gd name="connsiteY150" fmla="*/ 1409834 h 1800359"/>
              <a:gd name="connsiteX151" fmla="*/ 1283494 w 2640806"/>
              <a:gd name="connsiteY151" fmla="*/ 1424121 h 1800359"/>
              <a:gd name="connsiteX152" fmla="*/ 1323975 w 2640806"/>
              <a:gd name="connsiteY152" fmla="*/ 1466984 h 1800359"/>
              <a:gd name="connsiteX153" fmla="*/ 1369219 w 2640806"/>
              <a:gd name="connsiteY153" fmla="*/ 1514609 h 1800359"/>
              <a:gd name="connsiteX154" fmla="*/ 1371600 w 2640806"/>
              <a:gd name="connsiteY154" fmla="*/ 1574140 h 1800359"/>
              <a:gd name="connsiteX155" fmla="*/ 1343025 w 2640806"/>
              <a:gd name="connsiteY155" fmla="*/ 1528896 h 1800359"/>
              <a:gd name="connsiteX156" fmla="*/ 1297782 w 2640806"/>
              <a:gd name="connsiteY156" fmla="*/ 1483652 h 1800359"/>
              <a:gd name="connsiteX157" fmla="*/ 1262063 w 2640806"/>
              <a:gd name="connsiteY157" fmla="*/ 1450315 h 1800359"/>
              <a:gd name="connsiteX158" fmla="*/ 1228725 w 2640806"/>
              <a:gd name="connsiteY158" fmla="*/ 1431265 h 1800359"/>
              <a:gd name="connsiteX159" fmla="*/ 1159669 w 2640806"/>
              <a:gd name="connsiteY159" fmla="*/ 1426502 h 1800359"/>
              <a:gd name="connsiteX160" fmla="*/ 1102519 w 2640806"/>
              <a:gd name="connsiteY160" fmla="*/ 1424121 h 1800359"/>
              <a:gd name="connsiteX161" fmla="*/ 1062038 w 2640806"/>
              <a:gd name="connsiteY161" fmla="*/ 1407452 h 1800359"/>
              <a:gd name="connsiteX162" fmla="*/ 1014413 w 2640806"/>
              <a:gd name="connsiteY162" fmla="*/ 1388402 h 1800359"/>
              <a:gd name="connsiteX163" fmla="*/ 983457 w 2640806"/>
              <a:gd name="connsiteY163" fmla="*/ 1366971 h 1800359"/>
              <a:gd name="connsiteX164" fmla="*/ 942975 w 2640806"/>
              <a:gd name="connsiteY164" fmla="*/ 1343159 h 1800359"/>
              <a:gd name="connsiteX165" fmla="*/ 900113 w 2640806"/>
              <a:gd name="connsiteY165" fmla="*/ 1319346 h 1800359"/>
              <a:gd name="connsiteX166" fmla="*/ 912019 w 2640806"/>
              <a:gd name="connsiteY166" fmla="*/ 1364590 h 1800359"/>
              <a:gd name="connsiteX167" fmla="*/ 923925 w 2640806"/>
              <a:gd name="connsiteY167" fmla="*/ 1409834 h 1800359"/>
              <a:gd name="connsiteX168" fmla="*/ 938213 w 2640806"/>
              <a:gd name="connsiteY168" fmla="*/ 1450315 h 1800359"/>
              <a:gd name="connsiteX169" fmla="*/ 962025 w 2640806"/>
              <a:gd name="connsiteY169" fmla="*/ 1497940 h 1800359"/>
              <a:gd name="connsiteX170" fmla="*/ 971550 w 2640806"/>
              <a:gd name="connsiteY170" fmla="*/ 1550327 h 1800359"/>
              <a:gd name="connsiteX171" fmla="*/ 1002507 w 2640806"/>
              <a:gd name="connsiteY171" fmla="*/ 1614621 h 1800359"/>
              <a:gd name="connsiteX172" fmla="*/ 1021557 w 2640806"/>
              <a:gd name="connsiteY172" fmla="*/ 1647959 h 1800359"/>
              <a:gd name="connsiteX173" fmla="*/ 1035844 w 2640806"/>
              <a:gd name="connsiteY173" fmla="*/ 1671771 h 1800359"/>
              <a:gd name="connsiteX174" fmla="*/ 1102519 w 2640806"/>
              <a:gd name="connsiteY174" fmla="*/ 1678915 h 1800359"/>
              <a:gd name="connsiteX175" fmla="*/ 1154907 w 2640806"/>
              <a:gd name="connsiteY175" fmla="*/ 1697965 h 1800359"/>
              <a:gd name="connsiteX176" fmla="*/ 1171575 w 2640806"/>
              <a:gd name="connsiteY176" fmla="*/ 1709871 h 1800359"/>
              <a:gd name="connsiteX177" fmla="*/ 1176338 w 2640806"/>
              <a:gd name="connsiteY177" fmla="*/ 1717015 h 1800359"/>
              <a:gd name="connsiteX178" fmla="*/ 1178719 w 2640806"/>
              <a:gd name="connsiteY178" fmla="*/ 1726540 h 1800359"/>
              <a:gd name="connsiteX179" fmla="*/ 1181100 w 2640806"/>
              <a:gd name="connsiteY179" fmla="*/ 1728921 h 1800359"/>
              <a:gd name="connsiteX180" fmla="*/ 1204913 w 2640806"/>
              <a:gd name="connsiteY180" fmla="*/ 1793215 h 1800359"/>
              <a:gd name="connsiteX181" fmla="*/ 1169194 w 2640806"/>
              <a:gd name="connsiteY181" fmla="*/ 1800359 h 1800359"/>
              <a:gd name="connsiteX182" fmla="*/ 1140619 w 2640806"/>
              <a:gd name="connsiteY182" fmla="*/ 1745590 h 1800359"/>
              <a:gd name="connsiteX183" fmla="*/ 1121569 w 2640806"/>
              <a:gd name="connsiteY183" fmla="*/ 1726540 h 1800359"/>
              <a:gd name="connsiteX184" fmla="*/ 1128713 w 2640806"/>
              <a:gd name="connsiteY184" fmla="*/ 1790834 h 1800359"/>
              <a:gd name="connsiteX185" fmla="*/ 1119188 w 2640806"/>
              <a:gd name="connsiteY185" fmla="*/ 1790834 h 1800359"/>
              <a:gd name="connsiteX186" fmla="*/ 1088232 w 2640806"/>
              <a:gd name="connsiteY186" fmla="*/ 1740827 h 1800359"/>
              <a:gd name="connsiteX187" fmla="*/ 1057275 w 2640806"/>
              <a:gd name="connsiteY187" fmla="*/ 1717015 h 1800359"/>
              <a:gd name="connsiteX188" fmla="*/ 1042988 w 2640806"/>
              <a:gd name="connsiteY188" fmla="*/ 1745590 h 1800359"/>
              <a:gd name="connsiteX189" fmla="*/ 1021557 w 2640806"/>
              <a:gd name="connsiteY189" fmla="*/ 1750352 h 1800359"/>
              <a:gd name="connsiteX190" fmla="*/ 985838 w 2640806"/>
              <a:gd name="connsiteY190" fmla="*/ 1697965 h 1800359"/>
              <a:gd name="connsiteX191" fmla="*/ 919163 w 2640806"/>
              <a:gd name="connsiteY191" fmla="*/ 1671771 h 1800359"/>
              <a:gd name="connsiteX192" fmla="*/ 876300 w 2640806"/>
              <a:gd name="connsiteY192" fmla="*/ 1638434 h 1800359"/>
              <a:gd name="connsiteX193" fmla="*/ 857250 w 2640806"/>
              <a:gd name="connsiteY193" fmla="*/ 1576521 h 1800359"/>
              <a:gd name="connsiteX194" fmla="*/ 862013 w 2640806"/>
              <a:gd name="connsiteY194" fmla="*/ 1528896 h 1800359"/>
              <a:gd name="connsiteX195" fmla="*/ 864394 w 2640806"/>
              <a:gd name="connsiteY195" fmla="*/ 1464602 h 1800359"/>
              <a:gd name="connsiteX196" fmla="*/ 866775 w 2640806"/>
              <a:gd name="connsiteY196" fmla="*/ 1400309 h 1800359"/>
              <a:gd name="connsiteX197" fmla="*/ 862013 w 2640806"/>
              <a:gd name="connsiteY197" fmla="*/ 1333634 h 1800359"/>
              <a:gd name="connsiteX198" fmla="*/ 804863 w 2640806"/>
              <a:gd name="connsiteY198" fmla="*/ 1305059 h 1800359"/>
              <a:gd name="connsiteX199" fmla="*/ 754857 w 2640806"/>
              <a:gd name="connsiteY199" fmla="*/ 1281246 h 1800359"/>
              <a:gd name="connsiteX200" fmla="*/ 692944 w 2640806"/>
              <a:gd name="connsiteY200" fmla="*/ 1250290 h 1800359"/>
              <a:gd name="connsiteX201" fmla="*/ 609600 w 2640806"/>
              <a:gd name="connsiteY201" fmla="*/ 1209809 h 1800359"/>
              <a:gd name="connsiteX202" fmla="*/ 566738 w 2640806"/>
              <a:gd name="connsiteY202" fmla="*/ 1183615 h 1800359"/>
              <a:gd name="connsiteX203" fmla="*/ 528638 w 2640806"/>
              <a:gd name="connsiteY203" fmla="*/ 1138371 h 1800359"/>
              <a:gd name="connsiteX204" fmla="*/ 523875 w 2640806"/>
              <a:gd name="connsiteY204" fmla="*/ 1109796 h 1800359"/>
              <a:gd name="connsiteX205" fmla="*/ 550069 w 2640806"/>
              <a:gd name="connsiteY205" fmla="*/ 1090746 h 1800359"/>
              <a:gd name="connsiteX206" fmla="*/ 561975 w 2640806"/>
              <a:gd name="connsiteY206" fmla="*/ 1064552 h 1800359"/>
              <a:gd name="connsiteX207" fmla="*/ 547688 w 2640806"/>
              <a:gd name="connsiteY207" fmla="*/ 1040740 h 1800359"/>
              <a:gd name="connsiteX208" fmla="*/ 490538 w 2640806"/>
              <a:gd name="connsiteY208" fmla="*/ 1076459 h 1800359"/>
              <a:gd name="connsiteX209" fmla="*/ 447675 w 2640806"/>
              <a:gd name="connsiteY209" fmla="*/ 1057409 h 1800359"/>
              <a:gd name="connsiteX210" fmla="*/ 454819 w 2640806"/>
              <a:gd name="connsiteY210" fmla="*/ 1026452 h 1800359"/>
              <a:gd name="connsiteX211" fmla="*/ 461963 w 2640806"/>
              <a:gd name="connsiteY211" fmla="*/ 988352 h 1800359"/>
              <a:gd name="connsiteX212" fmla="*/ 459582 w 2640806"/>
              <a:gd name="connsiteY212" fmla="*/ 976446 h 1800359"/>
              <a:gd name="connsiteX213" fmla="*/ 419100 w 2640806"/>
              <a:gd name="connsiteY213" fmla="*/ 959777 h 1800359"/>
              <a:gd name="connsiteX214" fmla="*/ 392907 w 2640806"/>
              <a:gd name="connsiteY214" fmla="*/ 905009 h 1800359"/>
              <a:gd name="connsiteX215" fmla="*/ 395288 w 2640806"/>
              <a:gd name="connsiteY215" fmla="*/ 857384 h 1800359"/>
              <a:gd name="connsiteX216" fmla="*/ 433388 w 2640806"/>
              <a:gd name="connsiteY216" fmla="*/ 835952 h 1800359"/>
              <a:gd name="connsiteX217" fmla="*/ 431007 w 2640806"/>
              <a:gd name="connsiteY217" fmla="*/ 800234 h 1800359"/>
              <a:gd name="connsiteX218" fmla="*/ 400050 w 2640806"/>
              <a:gd name="connsiteY218" fmla="*/ 819284 h 1800359"/>
              <a:gd name="connsiteX219" fmla="*/ 397669 w 2640806"/>
              <a:gd name="connsiteY219" fmla="*/ 781184 h 1800359"/>
              <a:gd name="connsiteX220" fmla="*/ 419100 w 2640806"/>
              <a:gd name="connsiteY220" fmla="*/ 743084 h 1800359"/>
              <a:gd name="connsiteX221" fmla="*/ 421482 w 2640806"/>
              <a:gd name="connsiteY221" fmla="*/ 695459 h 1800359"/>
              <a:gd name="connsiteX222" fmla="*/ 428625 w 2640806"/>
              <a:gd name="connsiteY222" fmla="*/ 669265 h 1800359"/>
              <a:gd name="connsiteX223" fmla="*/ 383382 w 2640806"/>
              <a:gd name="connsiteY223" fmla="*/ 669265 h 1800359"/>
              <a:gd name="connsiteX224" fmla="*/ 385763 w 2640806"/>
              <a:gd name="connsiteY224" fmla="*/ 619259 h 1800359"/>
              <a:gd name="connsiteX225" fmla="*/ 423863 w 2640806"/>
              <a:gd name="connsiteY225" fmla="*/ 602590 h 1800359"/>
              <a:gd name="connsiteX226" fmla="*/ 445294 w 2640806"/>
              <a:gd name="connsiteY226" fmla="*/ 562109 h 1800359"/>
              <a:gd name="connsiteX227" fmla="*/ 469107 w 2640806"/>
              <a:gd name="connsiteY227" fmla="*/ 526390 h 1800359"/>
              <a:gd name="connsiteX228" fmla="*/ 438150 w 2640806"/>
              <a:gd name="connsiteY228" fmla="*/ 519246 h 1800359"/>
              <a:gd name="connsiteX229" fmla="*/ 409575 w 2640806"/>
              <a:gd name="connsiteY229" fmla="*/ 521627 h 1800359"/>
              <a:gd name="connsiteX230" fmla="*/ 400050 w 2640806"/>
              <a:gd name="connsiteY230" fmla="*/ 552584 h 1800359"/>
              <a:gd name="connsiteX231" fmla="*/ 381000 w 2640806"/>
              <a:gd name="connsiteY231" fmla="*/ 588302 h 1800359"/>
              <a:gd name="connsiteX232" fmla="*/ 333375 w 2640806"/>
              <a:gd name="connsiteY232" fmla="*/ 614496 h 1800359"/>
              <a:gd name="connsiteX233" fmla="*/ 285750 w 2640806"/>
              <a:gd name="connsiteY233" fmla="*/ 635927 h 1800359"/>
              <a:gd name="connsiteX234" fmla="*/ 230982 w 2640806"/>
              <a:gd name="connsiteY234" fmla="*/ 643071 h 1800359"/>
              <a:gd name="connsiteX235" fmla="*/ 159544 w 2640806"/>
              <a:gd name="connsiteY235" fmla="*/ 631165 h 1800359"/>
              <a:gd name="connsiteX236" fmla="*/ 230982 w 2640806"/>
              <a:gd name="connsiteY236" fmla="*/ 612115 h 1800359"/>
              <a:gd name="connsiteX237" fmla="*/ 233363 w 2640806"/>
              <a:gd name="connsiteY237" fmla="*/ 581159 h 1800359"/>
              <a:gd name="connsiteX238" fmla="*/ 204788 w 2640806"/>
              <a:gd name="connsiteY238" fmla="*/ 557346 h 1800359"/>
              <a:gd name="connsiteX239" fmla="*/ 223838 w 2640806"/>
              <a:gd name="connsiteY239" fmla="*/ 531152 h 1800359"/>
              <a:gd name="connsiteX240" fmla="*/ 221457 w 2640806"/>
              <a:gd name="connsiteY240" fmla="*/ 495434 h 1800359"/>
              <a:gd name="connsiteX241" fmla="*/ 221457 w 2640806"/>
              <a:gd name="connsiteY241" fmla="*/ 495434 h 1800359"/>
              <a:gd name="connsiteX242" fmla="*/ 166688 w 2640806"/>
              <a:gd name="connsiteY242" fmla="*/ 500196 h 1800359"/>
              <a:gd name="connsiteX243" fmla="*/ 157163 w 2640806"/>
              <a:gd name="connsiteY243" fmla="*/ 533534 h 1800359"/>
              <a:gd name="connsiteX244" fmla="*/ 159544 w 2640806"/>
              <a:gd name="connsiteY244" fmla="*/ 478765 h 1800359"/>
              <a:gd name="connsiteX245" fmla="*/ 192882 w 2640806"/>
              <a:gd name="connsiteY245" fmla="*/ 433521 h 1800359"/>
              <a:gd name="connsiteX246" fmla="*/ 214313 w 2640806"/>
              <a:gd name="connsiteY246" fmla="*/ 414471 h 1800359"/>
              <a:gd name="connsiteX247" fmla="*/ 245269 w 2640806"/>
              <a:gd name="connsiteY247" fmla="*/ 393040 h 1800359"/>
              <a:gd name="connsiteX248" fmla="*/ 197644 w 2640806"/>
              <a:gd name="connsiteY248" fmla="*/ 378752 h 1800359"/>
              <a:gd name="connsiteX249" fmla="*/ 133350 w 2640806"/>
              <a:gd name="connsiteY249" fmla="*/ 378752 h 1800359"/>
              <a:gd name="connsiteX250" fmla="*/ 109538 w 2640806"/>
              <a:gd name="connsiteY250" fmla="*/ 378752 h 1800359"/>
              <a:gd name="connsiteX251" fmla="*/ 107157 w 2640806"/>
              <a:gd name="connsiteY251" fmla="*/ 433521 h 1800359"/>
              <a:gd name="connsiteX252" fmla="*/ 61913 w 2640806"/>
              <a:gd name="connsiteY252" fmla="*/ 378752 h 1800359"/>
              <a:gd name="connsiteX253" fmla="*/ 0 w 2640806"/>
              <a:gd name="connsiteY253" fmla="*/ 359702 h 1800359"/>
              <a:gd name="connsiteX254" fmla="*/ 0 w 2640806"/>
              <a:gd name="connsiteY254" fmla="*/ 338271 h 1800359"/>
              <a:gd name="connsiteX255" fmla="*/ 35719 w 2640806"/>
              <a:gd name="connsiteY255" fmla="*/ 314459 h 1800359"/>
              <a:gd name="connsiteX256" fmla="*/ 66675 w 2640806"/>
              <a:gd name="connsiteY256" fmla="*/ 273977 h 1800359"/>
              <a:gd name="connsiteX257" fmla="*/ 54769 w 2640806"/>
              <a:gd name="connsiteY257" fmla="*/ 238259 h 1800359"/>
              <a:gd name="connsiteX258" fmla="*/ 35719 w 2640806"/>
              <a:gd name="connsiteY258" fmla="*/ 214446 h 1800359"/>
              <a:gd name="connsiteX259" fmla="*/ 61913 w 2640806"/>
              <a:gd name="connsiteY259" fmla="*/ 200159 h 1800359"/>
              <a:gd name="connsiteX260" fmla="*/ 71438 w 2640806"/>
              <a:gd name="connsiteY260" fmla="*/ 159677 h 1800359"/>
              <a:gd name="connsiteX261" fmla="*/ 57150 w 2640806"/>
              <a:gd name="connsiteY261" fmla="*/ 123959 h 1800359"/>
              <a:gd name="connsiteX262" fmla="*/ 21432 w 2640806"/>
              <a:gd name="connsiteY262" fmla="*/ 81096 h 1800359"/>
              <a:gd name="connsiteX263" fmla="*/ 66675 w 2640806"/>
              <a:gd name="connsiteY263" fmla="*/ 57284 h 1800359"/>
              <a:gd name="connsiteX264" fmla="*/ 95250 w 2640806"/>
              <a:gd name="connsiteY264" fmla="*/ 47759 h 1800359"/>
              <a:gd name="connsiteX265" fmla="*/ 190500 w 2640806"/>
              <a:gd name="connsiteY265" fmla="*/ 134 h 1800359"/>
              <a:gd name="connsiteX266" fmla="*/ 269081 w 2640806"/>
              <a:gd name="connsiteY266" fmla="*/ 62046 h 1800359"/>
              <a:gd name="connsiteX267" fmla="*/ 404813 w 2640806"/>
              <a:gd name="connsiteY267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1516857 w 2640806"/>
              <a:gd name="connsiteY74" fmla="*/ 926440 h 1800359"/>
              <a:gd name="connsiteX75" fmla="*/ 1471613 w 2640806"/>
              <a:gd name="connsiteY75" fmla="*/ 897865 h 1800359"/>
              <a:gd name="connsiteX76" fmla="*/ 1438275 w 2640806"/>
              <a:gd name="connsiteY76" fmla="*/ 847859 h 1800359"/>
              <a:gd name="connsiteX77" fmla="*/ 1433513 w 2640806"/>
              <a:gd name="connsiteY77" fmla="*/ 819284 h 1800359"/>
              <a:gd name="connsiteX78" fmla="*/ 1409700 w 2640806"/>
              <a:gd name="connsiteY78" fmla="*/ 804996 h 1800359"/>
              <a:gd name="connsiteX79" fmla="*/ 1369219 w 2640806"/>
              <a:gd name="connsiteY79" fmla="*/ 807377 h 1800359"/>
              <a:gd name="connsiteX80" fmla="*/ 1309688 w 2640806"/>
              <a:gd name="connsiteY80" fmla="*/ 807377 h 1800359"/>
              <a:gd name="connsiteX81" fmla="*/ 1281113 w 2640806"/>
              <a:gd name="connsiteY81" fmla="*/ 812140 h 1800359"/>
              <a:gd name="connsiteX82" fmla="*/ 1257300 w 2640806"/>
              <a:gd name="connsiteY82" fmla="*/ 835952 h 1800359"/>
              <a:gd name="connsiteX83" fmla="*/ 1221582 w 2640806"/>
              <a:gd name="connsiteY83" fmla="*/ 838334 h 1800359"/>
              <a:gd name="connsiteX84" fmla="*/ 1188244 w 2640806"/>
              <a:gd name="connsiteY84" fmla="*/ 835952 h 1800359"/>
              <a:gd name="connsiteX85" fmla="*/ 1143000 w 2640806"/>
              <a:gd name="connsiteY85" fmla="*/ 821665 h 1800359"/>
              <a:gd name="connsiteX86" fmla="*/ 1109663 w 2640806"/>
              <a:gd name="connsiteY86" fmla="*/ 838334 h 1800359"/>
              <a:gd name="connsiteX87" fmla="*/ 1083469 w 2640806"/>
              <a:gd name="connsiteY87" fmla="*/ 866909 h 1800359"/>
              <a:gd name="connsiteX88" fmla="*/ 1054894 w 2640806"/>
              <a:gd name="connsiteY88" fmla="*/ 885959 h 1800359"/>
              <a:gd name="connsiteX89" fmla="*/ 1064419 w 2640806"/>
              <a:gd name="connsiteY89" fmla="*/ 926440 h 1800359"/>
              <a:gd name="connsiteX90" fmla="*/ 1059657 w 2640806"/>
              <a:gd name="connsiteY90" fmla="*/ 985971 h 1800359"/>
              <a:gd name="connsiteX91" fmla="*/ 1038225 w 2640806"/>
              <a:gd name="connsiteY91" fmla="*/ 933584 h 1800359"/>
              <a:gd name="connsiteX92" fmla="*/ 1028700 w 2640806"/>
              <a:gd name="connsiteY92" fmla="*/ 902627 h 1800359"/>
              <a:gd name="connsiteX93" fmla="*/ 1009650 w 2640806"/>
              <a:gd name="connsiteY93" fmla="*/ 897865 h 1800359"/>
              <a:gd name="connsiteX94" fmla="*/ 997744 w 2640806"/>
              <a:gd name="connsiteY94" fmla="*/ 921677 h 1800359"/>
              <a:gd name="connsiteX95" fmla="*/ 969169 w 2640806"/>
              <a:gd name="connsiteY95" fmla="*/ 924059 h 1800359"/>
              <a:gd name="connsiteX96" fmla="*/ 935832 w 2640806"/>
              <a:gd name="connsiteY96" fmla="*/ 916915 h 1800359"/>
              <a:gd name="connsiteX97" fmla="*/ 912019 w 2640806"/>
              <a:gd name="connsiteY97" fmla="*/ 935965 h 1800359"/>
              <a:gd name="connsiteX98" fmla="*/ 873919 w 2640806"/>
              <a:gd name="connsiteY98" fmla="*/ 945490 h 1800359"/>
              <a:gd name="connsiteX99" fmla="*/ 842963 w 2640806"/>
              <a:gd name="connsiteY99" fmla="*/ 935965 h 1800359"/>
              <a:gd name="connsiteX100" fmla="*/ 802482 w 2640806"/>
              <a:gd name="connsiteY100" fmla="*/ 912152 h 1800359"/>
              <a:gd name="connsiteX101" fmla="*/ 785813 w 2640806"/>
              <a:gd name="connsiteY101" fmla="*/ 881196 h 1800359"/>
              <a:gd name="connsiteX102" fmla="*/ 776288 w 2640806"/>
              <a:gd name="connsiteY102" fmla="*/ 866909 h 1800359"/>
              <a:gd name="connsiteX103" fmla="*/ 800100 w 2640806"/>
              <a:gd name="connsiteY103" fmla="*/ 850240 h 1800359"/>
              <a:gd name="connsiteX104" fmla="*/ 800100 w 2640806"/>
              <a:gd name="connsiteY104" fmla="*/ 793090 h 1800359"/>
              <a:gd name="connsiteX105" fmla="*/ 776288 w 2640806"/>
              <a:gd name="connsiteY105" fmla="*/ 783565 h 1800359"/>
              <a:gd name="connsiteX106" fmla="*/ 719138 w 2640806"/>
              <a:gd name="connsiteY106" fmla="*/ 788327 h 1800359"/>
              <a:gd name="connsiteX107" fmla="*/ 688182 w 2640806"/>
              <a:gd name="connsiteY107" fmla="*/ 781184 h 1800359"/>
              <a:gd name="connsiteX108" fmla="*/ 673894 w 2640806"/>
              <a:gd name="connsiteY108" fmla="*/ 754990 h 1800359"/>
              <a:gd name="connsiteX109" fmla="*/ 652463 w 2640806"/>
              <a:gd name="connsiteY109" fmla="*/ 731177 h 1800359"/>
              <a:gd name="connsiteX110" fmla="*/ 619125 w 2640806"/>
              <a:gd name="connsiteY110" fmla="*/ 709746 h 1800359"/>
              <a:gd name="connsiteX111" fmla="*/ 590550 w 2640806"/>
              <a:gd name="connsiteY111" fmla="*/ 716890 h 1800359"/>
              <a:gd name="connsiteX112" fmla="*/ 566738 w 2640806"/>
              <a:gd name="connsiteY112" fmla="*/ 719271 h 1800359"/>
              <a:gd name="connsiteX113" fmla="*/ 569119 w 2640806"/>
              <a:gd name="connsiteY113" fmla="*/ 750227 h 1800359"/>
              <a:gd name="connsiteX114" fmla="*/ 604838 w 2640806"/>
              <a:gd name="connsiteY114" fmla="*/ 764515 h 1800359"/>
              <a:gd name="connsiteX115" fmla="*/ 571500 w 2640806"/>
              <a:gd name="connsiteY115" fmla="*/ 778802 h 1800359"/>
              <a:gd name="connsiteX116" fmla="*/ 545307 w 2640806"/>
              <a:gd name="connsiteY116" fmla="*/ 795471 h 1800359"/>
              <a:gd name="connsiteX117" fmla="*/ 569119 w 2640806"/>
              <a:gd name="connsiteY117" fmla="*/ 814521 h 1800359"/>
              <a:gd name="connsiteX118" fmla="*/ 550069 w 2640806"/>
              <a:gd name="connsiteY118" fmla="*/ 833571 h 1800359"/>
              <a:gd name="connsiteX119" fmla="*/ 523875 w 2640806"/>
              <a:gd name="connsiteY119" fmla="*/ 840715 h 1800359"/>
              <a:gd name="connsiteX120" fmla="*/ 511969 w 2640806"/>
              <a:gd name="connsiteY120" fmla="*/ 862146 h 1800359"/>
              <a:gd name="connsiteX121" fmla="*/ 535782 w 2640806"/>
              <a:gd name="connsiteY121" fmla="*/ 883577 h 1800359"/>
              <a:gd name="connsiteX122" fmla="*/ 542925 w 2640806"/>
              <a:gd name="connsiteY122" fmla="*/ 914534 h 1800359"/>
              <a:gd name="connsiteX123" fmla="*/ 557213 w 2640806"/>
              <a:gd name="connsiteY123" fmla="*/ 947871 h 1800359"/>
              <a:gd name="connsiteX124" fmla="*/ 533400 w 2640806"/>
              <a:gd name="connsiteY124" fmla="*/ 955015 h 1800359"/>
              <a:gd name="connsiteX125" fmla="*/ 528638 w 2640806"/>
              <a:gd name="connsiteY125" fmla="*/ 988352 h 1800359"/>
              <a:gd name="connsiteX126" fmla="*/ 550069 w 2640806"/>
              <a:gd name="connsiteY126" fmla="*/ 1002640 h 1800359"/>
              <a:gd name="connsiteX127" fmla="*/ 573882 w 2640806"/>
              <a:gd name="connsiteY127" fmla="*/ 990734 h 1800359"/>
              <a:gd name="connsiteX128" fmla="*/ 588169 w 2640806"/>
              <a:gd name="connsiteY128" fmla="*/ 1012165 h 1800359"/>
              <a:gd name="connsiteX129" fmla="*/ 588169 w 2640806"/>
              <a:gd name="connsiteY129" fmla="*/ 1012165 h 1800359"/>
              <a:gd name="connsiteX130" fmla="*/ 614363 w 2640806"/>
              <a:gd name="connsiteY130" fmla="*/ 1038359 h 1800359"/>
              <a:gd name="connsiteX131" fmla="*/ 602457 w 2640806"/>
              <a:gd name="connsiteY131" fmla="*/ 1064552 h 1800359"/>
              <a:gd name="connsiteX132" fmla="*/ 588169 w 2640806"/>
              <a:gd name="connsiteY132" fmla="*/ 1081221 h 1800359"/>
              <a:gd name="connsiteX133" fmla="*/ 600075 w 2640806"/>
              <a:gd name="connsiteY133" fmla="*/ 1119321 h 1800359"/>
              <a:gd name="connsiteX134" fmla="*/ 609600 w 2640806"/>
              <a:gd name="connsiteY134" fmla="*/ 1138371 h 1800359"/>
              <a:gd name="connsiteX135" fmla="*/ 609600 w 2640806"/>
              <a:gd name="connsiteY135" fmla="*/ 1138371 h 1800359"/>
              <a:gd name="connsiteX136" fmla="*/ 640557 w 2640806"/>
              <a:gd name="connsiteY136" fmla="*/ 1155040 h 1800359"/>
              <a:gd name="connsiteX137" fmla="*/ 642938 w 2640806"/>
              <a:gd name="connsiteY137" fmla="*/ 1188377 h 1800359"/>
              <a:gd name="connsiteX138" fmla="*/ 681038 w 2640806"/>
              <a:gd name="connsiteY138" fmla="*/ 1205046 h 1800359"/>
              <a:gd name="connsiteX139" fmla="*/ 781050 w 2640806"/>
              <a:gd name="connsiteY139" fmla="*/ 1228859 h 1800359"/>
              <a:gd name="connsiteX140" fmla="*/ 797719 w 2640806"/>
              <a:gd name="connsiteY140" fmla="*/ 1245527 h 1800359"/>
              <a:gd name="connsiteX141" fmla="*/ 828675 w 2640806"/>
              <a:gd name="connsiteY141" fmla="*/ 1262196 h 1800359"/>
              <a:gd name="connsiteX142" fmla="*/ 852488 w 2640806"/>
              <a:gd name="connsiteY142" fmla="*/ 1238384 h 1800359"/>
              <a:gd name="connsiteX143" fmla="*/ 864394 w 2640806"/>
              <a:gd name="connsiteY143" fmla="*/ 1262196 h 1800359"/>
              <a:gd name="connsiteX144" fmla="*/ 926307 w 2640806"/>
              <a:gd name="connsiteY144" fmla="*/ 1269340 h 1800359"/>
              <a:gd name="connsiteX145" fmla="*/ 940594 w 2640806"/>
              <a:gd name="connsiteY145" fmla="*/ 1286009 h 1800359"/>
              <a:gd name="connsiteX146" fmla="*/ 966788 w 2640806"/>
              <a:gd name="connsiteY146" fmla="*/ 1326490 h 1800359"/>
              <a:gd name="connsiteX147" fmla="*/ 1004888 w 2640806"/>
              <a:gd name="connsiteY147" fmla="*/ 1350302 h 1800359"/>
              <a:gd name="connsiteX148" fmla="*/ 1064419 w 2640806"/>
              <a:gd name="connsiteY148" fmla="*/ 1376496 h 1800359"/>
              <a:gd name="connsiteX149" fmla="*/ 1104900 w 2640806"/>
              <a:gd name="connsiteY149" fmla="*/ 1395546 h 1800359"/>
              <a:gd name="connsiteX150" fmla="*/ 1152525 w 2640806"/>
              <a:gd name="connsiteY150" fmla="*/ 1395546 h 1800359"/>
              <a:gd name="connsiteX151" fmla="*/ 1216819 w 2640806"/>
              <a:gd name="connsiteY151" fmla="*/ 1409834 h 1800359"/>
              <a:gd name="connsiteX152" fmla="*/ 1283494 w 2640806"/>
              <a:gd name="connsiteY152" fmla="*/ 1424121 h 1800359"/>
              <a:gd name="connsiteX153" fmla="*/ 1323975 w 2640806"/>
              <a:gd name="connsiteY153" fmla="*/ 1466984 h 1800359"/>
              <a:gd name="connsiteX154" fmla="*/ 1369219 w 2640806"/>
              <a:gd name="connsiteY154" fmla="*/ 1514609 h 1800359"/>
              <a:gd name="connsiteX155" fmla="*/ 1371600 w 2640806"/>
              <a:gd name="connsiteY155" fmla="*/ 1574140 h 1800359"/>
              <a:gd name="connsiteX156" fmla="*/ 1343025 w 2640806"/>
              <a:gd name="connsiteY156" fmla="*/ 1528896 h 1800359"/>
              <a:gd name="connsiteX157" fmla="*/ 1297782 w 2640806"/>
              <a:gd name="connsiteY157" fmla="*/ 1483652 h 1800359"/>
              <a:gd name="connsiteX158" fmla="*/ 1262063 w 2640806"/>
              <a:gd name="connsiteY158" fmla="*/ 1450315 h 1800359"/>
              <a:gd name="connsiteX159" fmla="*/ 1228725 w 2640806"/>
              <a:gd name="connsiteY159" fmla="*/ 1431265 h 1800359"/>
              <a:gd name="connsiteX160" fmla="*/ 1159669 w 2640806"/>
              <a:gd name="connsiteY160" fmla="*/ 1426502 h 1800359"/>
              <a:gd name="connsiteX161" fmla="*/ 1102519 w 2640806"/>
              <a:gd name="connsiteY161" fmla="*/ 1424121 h 1800359"/>
              <a:gd name="connsiteX162" fmla="*/ 1062038 w 2640806"/>
              <a:gd name="connsiteY162" fmla="*/ 1407452 h 1800359"/>
              <a:gd name="connsiteX163" fmla="*/ 1014413 w 2640806"/>
              <a:gd name="connsiteY163" fmla="*/ 1388402 h 1800359"/>
              <a:gd name="connsiteX164" fmla="*/ 983457 w 2640806"/>
              <a:gd name="connsiteY164" fmla="*/ 1366971 h 1800359"/>
              <a:gd name="connsiteX165" fmla="*/ 942975 w 2640806"/>
              <a:gd name="connsiteY165" fmla="*/ 1343159 h 1800359"/>
              <a:gd name="connsiteX166" fmla="*/ 900113 w 2640806"/>
              <a:gd name="connsiteY166" fmla="*/ 1319346 h 1800359"/>
              <a:gd name="connsiteX167" fmla="*/ 912019 w 2640806"/>
              <a:gd name="connsiteY167" fmla="*/ 1364590 h 1800359"/>
              <a:gd name="connsiteX168" fmla="*/ 923925 w 2640806"/>
              <a:gd name="connsiteY168" fmla="*/ 1409834 h 1800359"/>
              <a:gd name="connsiteX169" fmla="*/ 938213 w 2640806"/>
              <a:gd name="connsiteY169" fmla="*/ 1450315 h 1800359"/>
              <a:gd name="connsiteX170" fmla="*/ 962025 w 2640806"/>
              <a:gd name="connsiteY170" fmla="*/ 1497940 h 1800359"/>
              <a:gd name="connsiteX171" fmla="*/ 971550 w 2640806"/>
              <a:gd name="connsiteY171" fmla="*/ 1550327 h 1800359"/>
              <a:gd name="connsiteX172" fmla="*/ 1002507 w 2640806"/>
              <a:gd name="connsiteY172" fmla="*/ 1614621 h 1800359"/>
              <a:gd name="connsiteX173" fmla="*/ 1021557 w 2640806"/>
              <a:gd name="connsiteY173" fmla="*/ 1647959 h 1800359"/>
              <a:gd name="connsiteX174" fmla="*/ 1035844 w 2640806"/>
              <a:gd name="connsiteY174" fmla="*/ 1671771 h 1800359"/>
              <a:gd name="connsiteX175" fmla="*/ 1102519 w 2640806"/>
              <a:gd name="connsiteY175" fmla="*/ 1678915 h 1800359"/>
              <a:gd name="connsiteX176" fmla="*/ 1154907 w 2640806"/>
              <a:gd name="connsiteY176" fmla="*/ 1697965 h 1800359"/>
              <a:gd name="connsiteX177" fmla="*/ 1171575 w 2640806"/>
              <a:gd name="connsiteY177" fmla="*/ 1709871 h 1800359"/>
              <a:gd name="connsiteX178" fmla="*/ 1176338 w 2640806"/>
              <a:gd name="connsiteY178" fmla="*/ 1717015 h 1800359"/>
              <a:gd name="connsiteX179" fmla="*/ 1178719 w 2640806"/>
              <a:gd name="connsiteY179" fmla="*/ 1726540 h 1800359"/>
              <a:gd name="connsiteX180" fmla="*/ 1181100 w 2640806"/>
              <a:gd name="connsiteY180" fmla="*/ 1728921 h 1800359"/>
              <a:gd name="connsiteX181" fmla="*/ 1204913 w 2640806"/>
              <a:gd name="connsiteY181" fmla="*/ 1793215 h 1800359"/>
              <a:gd name="connsiteX182" fmla="*/ 1169194 w 2640806"/>
              <a:gd name="connsiteY182" fmla="*/ 1800359 h 1800359"/>
              <a:gd name="connsiteX183" fmla="*/ 1140619 w 2640806"/>
              <a:gd name="connsiteY183" fmla="*/ 1745590 h 1800359"/>
              <a:gd name="connsiteX184" fmla="*/ 1121569 w 2640806"/>
              <a:gd name="connsiteY184" fmla="*/ 1726540 h 1800359"/>
              <a:gd name="connsiteX185" fmla="*/ 1128713 w 2640806"/>
              <a:gd name="connsiteY185" fmla="*/ 1790834 h 1800359"/>
              <a:gd name="connsiteX186" fmla="*/ 1119188 w 2640806"/>
              <a:gd name="connsiteY186" fmla="*/ 1790834 h 1800359"/>
              <a:gd name="connsiteX187" fmla="*/ 1088232 w 2640806"/>
              <a:gd name="connsiteY187" fmla="*/ 1740827 h 1800359"/>
              <a:gd name="connsiteX188" fmla="*/ 1057275 w 2640806"/>
              <a:gd name="connsiteY188" fmla="*/ 1717015 h 1800359"/>
              <a:gd name="connsiteX189" fmla="*/ 1042988 w 2640806"/>
              <a:gd name="connsiteY189" fmla="*/ 1745590 h 1800359"/>
              <a:gd name="connsiteX190" fmla="*/ 1021557 w 2640806"/>
              <a:gd name="connsiteY190" fmla="*/ 1750352 h 1800359"/>
              <a:gd name="connsiteX191" fmla="*/ 985838 w 2640806"/>
              <a:gd name="connsiteY191" fmla="*/ 1697965 h 1800359"/>
              <a:gd name="connsiteX192" fmla="*/ 919163 w 2640806"/>
              <a:gd name="connsiteY192" fmla="*/ 1671771 h 1800359"/>
              <a:gd name="connsiteX193" fmla="*/ 876300 w 2640806"/>
              <a:gd name="connsiteY193" fmla="*/ 1638434 h 1800359"/>
              <a:gd name="connsiteX194" fmla="*/ 857250 w 2640806"/>
              <a:gd name="connsiteY194" fmla="*/ 1576521 h 1800359"/>
              <a:gd name="connsiteX195" fmla="*/ 862013 w 2640806"/>
              <a:gd name="connsiteY195" fmla="*/ 1528896 h 1800359"/>
              <a:gd name="connsiteX196" fmla="*/ 864394 w 2640806"/>
              <a:gd name="connsiteY196" fmla="*/ 1464602 h 1800359"/>
              <a:gd name="connsiteX197" fmla="*/ 866775 w 2640806"/>
              <a:gd name="connsiteY197" fmla="*/ 1400309 h 1800359"/>
              <a:gd name="connsiteX198" fmla="*/ 862013 w 2640806"/>
              <a:gd name="connsiteY198" fmla="*/ 1333634 h 1800359"/>
              <a:gd name="connsiteX199" fmla="*/ 804863 w 2640806"/>
              <a:gd name="connsiteY199" fmla="*/ 1305059 h 1800359"/>
              <a:gd name="connsiteX200" fmla="*/ 754857 w 2640806"/>
              <a:gd name="connsiteY200" fmla="*/ 1281246 h 1800359"/>
              <a:gd name="connsiteX201" fmla="*/ 692944 w 2640806"/>
              <a:gd name="connsiteY201" fmla="*/ 1250290 h 1800359"/>
              <a:gd name="connsiteX202" fmla="*/ 609600 w 2640806"/>
              <a:gd name="connsiteY202" fmla="*/ 1209809 h 1800359"/>
              <a:gd name="connsiteX203" fmla="*/ 566738 w 2640806"/>
              <a:gd name="connsiteY203" fmla="*/ 1183615 h 1800359"/>
              <a:gd name="connsiteX204" fmla="*/ 528638 w 2640806"/>
              <a:gd name="connsiteY204" fmla="*/ 1138371 h 1800359"/>
              <a:gd name="connsiteX205" fmla="*/ 523875 w 2640806"/>
              <a:gd name="connsiteY205" fmla="*/ 1109796 h 1800359"/>
              <a:gd name="connsiteX206" fmla="*/ 550069 w 2640806"/>
              <a:gd name="connsiteY206" fmla="*/ 1090746 h 1800359"/>
              <a:gd name="connsiteX207" fmla="*/ 561975 w 2640806"/>
              <a:gd name="connsiteY207" fmla="*/ 1064552 h 1800359"/>
              <a:gd name="connsiteX208" fmla="*/ 547688 w 2640806"/>
              <a:gd name="connsiteY208" fmla="*/ 1040740 h 1800359"/>
              <a:gd name="connsiteX209" fmla="*/ 490538 w 2640806"/>
              <a:gd name="connsiteY209" fmla="*/ 1076459 h 1800359"/>
              <a:gd name="connsiteX210" fmla="*/ 447675 w 2640806"/>
              <a:gd name="connsiteY210" fmla="*/ 1057409 h 1800359"/>
              <a:gd name="connsiteX211" fmla="*/ 454819 w 2640806"/>
              <a:gd name="connsiteY211" fmla="*/ 1026452 h 1800359"/>
              <a:gd name="connsiteX212" fmla="*/ 461963 w 2640806"/>
              <a:gd name="connsiteY212" fmla="*/ 988352 h 1800359"/>
              <a:gd name="connsiteX213" fmla="*/ 459582 w 2640806"/>
              <a:gd name="connsiteY213" fmla="*/ 976446 h 1800359"/>
              <a:gd name="connsiteX214" fmla="*/ 419100 w 2640806"/>
              <a:gd name="connsiteY214" fmla="*/ 959777 h 1800359"/>
              <a:gd name="connsiteX215" fmla="*/ 392907 w 2640806"/>
              <a:gd name="connsiteY215" fmla="*/ 905009 h 1800359"/>
              <a:gd name="connsiteX216" fmla="*/ 395288 w 2640806"/>
              <a:gd name="connsiteY216" fmla="*/ 857384 h 1800359"/>
              <a:gd name="connsiteX217" fmla="*/ 433388 w 2640806"/>
              <a:gd name="connsiteY217" fmla="*/ 835952 h 1800359"/>
              <a:gd name="connsiteX218" fmla="*/ 431007 w 2640806"/>
              <a:gd name="connsiteY218" fmla="*/ 800234 h 1800359"/>
              <a:gd name="connsiteX219" fmla="*/ 400050 w 2640806"/>
              <a:gd name="connsiteY219" fmla="*/ 819284 h 1800359"/>
              <a:gd name="connsiteX220" fmla="*/ 397669 w 2640806"/>
              <a:gd name="connsiteY220" fmla="*/ 781184 h 1800359"/>
              <a:gd name="connsiteX221" fmla="*/ 419100 w 2640806"/>
              <a:gd name="connsiteY221" fmla="*/ 743084 h 1800359"/>
              <a:gd name="connsiteX222" fmla="*/ 421482 w 2640806"/>
              <a:gd name="connsiteY222" fmla="*/ 695459 h 1800359"/>
              <a:gd name="connsiteX223" fmla="*/ 428625 w 2640806"/>
              <a:gd name="connsiteY223" fmla="*/ 669265 h 1800359"/>
              <a:gd name="connsiteX224" fmla="*/ 383382 w 2640806"/>
              <a:gd name="connsiteY224" fmla="*/ 669265 h 1800359"/>
              <a:gd name="connsiteX225" fmla="*/ 385763 w 2640806"/>
              <a:gd name="connsiteY225" fmla="*/ 619259 h 1800359"/>
              <a:gd name="connsiteX226" fmla="*/ 423863 w 2640806"/>
              <a:gd name="connsiteY226" fmla="*/ 602590 h 1800359"/>
              <a:gd name="connsiteX227" fmla="*/ 445294 w 2640806"/>
              <a:gd name="connsiteY227" fmla="*/ 562109 h 1800359"/>
              <a:gd name="connsiteX228" fmla="*/ 469107 w 2640806"/>
              <a:gd name="connsiteY228" fmla="*/ 526390 h 1800359"/>
              <a:gd name="connsiteX229" fmla="*/ 438150 w 2640806"/>
              <a:gd name="connsiteY229" fmla="*/ 519246 h 1800359"/>
              <a:gd name="connsiteX230" fmla="*/ 409575 w 2640806"/>
              <a:gd name="connsiteY230" fmla="*/ 521627 h 1800359"/>
              <a:gd name="connsiteX231" fmla="*/ 400050 w 2640806"/>
              <a:gd name="connsiteY231" fmla="*/ 552584 h 1800359"/>
              <a:gd name="connsiteX232" fmla="*/ 381000 w 2640806"/>
              <a:gd name="connsiteY232" fmla="*/ 588302 h 1800359"/>
              <a:gd name="connsiteX233" fmla="*/ 333375 w 2640806"/>
              <a:gd name="connsiteY233" fmla="*/ 614496 h 1800359"/>
              <a:gd name="connsiteX234" fmla="*/ 285750 w 2640806"/>
              <a:gd name="connsiteY234" fmla="*/ 635927 h 1800359"/>
              <a:gd name="connsiteX235" fmla="*/ 230982 w 2640806"/>
              <a:gd name="connsiteY235" fmla="*/ 643071 h 1800359"/>
              <a:gd name="connsiteX236" fmla="*/ 159544 w 2640806"/>
              <a:gd name="connsiteY236" fmla="*/ 631165 h 1800359"/>
              <a:gd name="connsiteX237" fmla="*/ 230982 w 2640806"/>
              <a:gd name="connsiteY237" fmla="*/ 612115 h 1800359"/>
              <a:gd name="connsiteX238" fmla="*/ 233363 w 2640806"/>
              <a:gd name="connsiteY238" fmla="*/ 581159 h 1800359"/>
              <a:gd name="connsiteX239" fmla="*/ 204788 w 2640806"/>
              <a:gd name="connsiteY239" fmla="*/ 557346 h 1800359"/>
              <a:gd name="connsiteX240" fmla="*/ 223838 w 2640806"/>
              <a:gd name="connsiteY240" fmla="*/ 531152 h 1800359"/>
              <a:gd name="connsiteX241" fmla="*/ 221457 w 2640806"/>
              <a:gd name="connsiteY241" fmla="*/ 495434 h 1800359"/>
              <a:gd name="connsiteX242" fmla="*/ 221457 w 2640806"/>
              <a:gd name="connsiteY242" fmla="*/ 495434 h 1800359"/>
              <a:gd name="connsiteX243" fmla="*/ 166688 w 2640806"/>
              <a:gd name="connsiteY243" fmla="*/ 500196 h 1800359"/>
              <a:gd name="connsiteX244" fmla="*/ 157163 w 2640806"/>
              <a:gd name="connsiteY244" fmla="*/ 533534 h 1800359"/>
              <a:gd name="connsiteX245" fmla="*/ 159544 w 2640806"/>
              <a:gd name="connsiteY245" fmla="*/ 478765 h 1800359"/>
              <a:gd name="connsiteX246" fmla="*/ 192882 w 2640806"/>
              <a:gd name="connsiteY246" fmla="*/ 433521 h 1800359"/>
              <a:gd name="connsiteX247" fmla="*/ 214313 w 2640806"/>
              <a:gd name="connsiteY247" fmla="*/ 414471 h 1800359"/>
              <a:gd name="connsiteX248" fmla="*/ 245269 w 2640806"/>
              <a:gd name="connsiteY248" fmla="*/ 393040 h 1800359"/>
              <a:gd name="connsiteX249" fmla="*/ 197644 w 2640806"/>
              <a:gd name="connsiteY249" fmla="*/ 378752 h 1800359"/>
              <a:gd name="connsiteX250" fmla="*/ 133350 w 2640806"/>
              <a:gd name="connsiteY250" fmla="*/ 378752 h 1800359"/>
              <a:gd name="connsiteX251" fmla="*/ 109538 w 2640806"/>
              <a:gd name="connsiteY251" fmla="*/ 378752 h 1800359"/>
              <a:gd name="connsiteX252" fmla="*/ 107157 w 2640806"/>
              <a:gd name="connsiteY252" fmla="*/ 433521 h 1800359"/>
              <a:gd name="connsiteX253" fmla="*/ 61913 w 2640806"/>
              <a:gd name="connsiteY253" fmla="*/ 378752 h 1800359"/>
              <a:gd name="connsiteX254" fmla="*/ 0 w 2640806"/>
              <a:gd name="connsiteY254" fmla="*/ 359702 h 1800359"/>
              <a:gd name="connsiteX255" fmla="*/ 0 w 2640806"/>
              <a:gd name="connsiteY255" fmla="*/ 338271 h 1800359"/>
              <a:gd name="connsiteX256" fmla="*/ 35719 w 2640806"/>
              <a:gd name="connsiteY256" fmla="*/ 314459 h 1800359"/>
              <a:gd name="connsiteX257" fmla="*/ 66675 w 2640806"/>
              <a:gd name="connsiteY257" fmla="*/ 273977 h 1800359"/>
              <a:gd name="connsiteX258" fmla="*/ 54769 w 2640806"/>
              <a:gd name="connsiteY258" fmla="*/ 238259 h 1800359"/>
              <a:gd name="connsiteX259" fmla="*/ 35719 w 2640806"/>
              <a:gd name="connsiteY259" fmla="*/ 214446 h 1800359"/>
              <a:gd name="connsiteX260" fmla="*/ 61913 w 2640806"/>
              <a:gd name="connsiteY260" fmla="*/ 200159 h 1800359"/>
              <a:gd name="connsiteX261" fmla="*/ 71438 w 2640806"/>
              <a:gd name="connsiteY261" fmla="*/ 159677 h 1800359"/>
              <a:gd name="connsiteX262" fmla="*/ 57150 w 2640806"/>
              <a:gd name="connsiteY262" fmla="*/ 123959 h 1800359"/>
              <a:gd name="connsiteX263" fmla="*/ 21432 w 2640806"/>
              <a:gd name="connsiteY263" fmla="*/ 81096 h 1800359"/>
              <a:gd name="connsiteX264" fmla="*/ 66675 w 2640806"/>
              <a:gd name="connsiteY264" fmla="*/ 57284 h 1800359"/>
              <a:gd name="connsiteX265" fmla="*/ 95250 w 2640806"/>
              <a:gd name="connsiteY265" fmla="*/ 47759 h 1800359"/>
              <a:gd name="connsiteX266" fmla="*/ 190500 w 2640806"/>
              <a:gd name="connsiteY266" fmla="*/ 134 h 1800359"/>
              <a:gd name="connsiteX267" fmla="*/ 269081 w 2640806"/>
              <a:gd name="connsiteY267" fmla="*/ 62046 h 1800359"/>
              <a:gd name="connsiteX268" fmla="*/ 404813 w 2640806"/>
              <a:gd name="connsiteY268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1516857 w 2640806"/>
              <a:gd name="connsiteY75" fmla="*/ 926440 h 1800359"/>
              <a:gd name="connsiteX76" fmla="*/ 1471613 w 2640806"/>
              <a:gd name="connsiteY76" fmla="*/ 897865 h 1800359"/>
              <a:gd name="connsiteX77" fmla="*/ 1438275 w 2640806"/>
              <a:gd name="connsiteY77" fmla="*/ 847859 h 1800359"/>
              <a:gd name="connsiteX78" fmla="*/ 1433513 w 2640806"/>
              <a:gd name="connsiteY78" fmla="*/ 819284 h 1800359"/>
              <a:gd name="connsiteX79" fmla="*/ 1409700 w 2640806"/>
              <a:gd name="connsiteY79" fmla="*/ 804996 h 1800359"/>
              <a:gd name="connsiteX80" fmla="*/ 1369219 w 2640806"/>
              <a:gd name="connsiteY80" fmla="*/ 807377 h 1800359"/>
              <a:gd name="connsiteX81" fmla="*/ 1309688 w 2640806"/>
              <a:gd name="connsiteY81" fmla="*/ 807377 h 1800359"/>
              <a:gd name="connsiteX82" fmla="*/ 1281113 w 2640806"/>
              <a:gd name="connsiteY82" fmla="*/ 812140 h 1800359"/>
              <a:gd name="connsiteX83" fmla="*/ 1257300 w 2640806"/>
              <a:gd name="connsiteY83" fmla="*/ 835952 h 1800359"/>
              <a:gd name="connsiteX84" fmla="*/ 1221582 w 2640806"/>
              <a:gd name="connsiteY84" fmla="*/ 838334 h 1800359"/>
              <a:gd name="connsiteX85" fmla="*/ 1188244 w 2640806"/>
              <a:gd name="connsiteY85" fmla="*/ 835952 h 1800359"/>
              <a:gd name="connsiteX86" fmla="*/ 1143000 w 2640806"/>
              <a:gd name="connsiteY86" fmla="*/ 821665 h 1800359"/>
              <a:gd name="connsiteX87" fmla="*/ 1109663 w 2640806"/>
              <a:gd name="connsiteY87" fmla="*/ 838334 h 1800359"/>
              <a:gd name="connsiteX88" fmla="*/ 1083469 w 2640806"/>
              <a:gd name="connsiteY88" fmla="*/ 866909 h 1800359"/>
              <a:gd name="connsiteX89" fmla="*/ 1054894 w 2640806"/>
              <a:gd name="connsiteY89" fmla="*/ 885959 h 1800359"/>
              <a:gd name="connsiteX90" fmla="*/ 1064419 w 2640806"/>
              <a:gd name="connsiteY90" fmla="*/ 926440 h 1800359"/>
              <a:gd name="connsiteX91" fmla="*/ 1059657 w 2640806"/>
              <a:gd name="connsiteY91" fmla="*/ 985971 h 1800359"/>
              <a:gd name="connsiteX92" fmla="*/ 1038225 w 2640806"/>
              <a:gd name="connsiteY92" fmla="*/ 933584 h 1800359"/>
              <a:gd name="connsiteX93" fmla="*/ 1028700 w 2640806"/>
              <a:gd name="connsiteY93" fmla="*/ 902627 h 1800359"/>
              <a:gd name="connsiteX94" fmla="*/ 1009650 w 2640806"/>
              <a:gd name="connsiteY94" fmla="*/ 897865 h 1800359"/>
              <a:gd name="connsiteX95" fmla="*/ 997744 w 2640806"/>
              <a:gd name="connsiteY95" fmla="*/ 921677 h 1800359"/>
              <a:gd name="connsiteX96" fmla="*/ 969169 w 2640806"/>
              <a:gd name="connsiteY96" fmla="*/ 924059 h 1800359"/>
              <a:gd name="connsiteX97" fmla="*/ 935832 w 2640806"/>
              <a:gd name="connsiteY97" fmla="*/ 916915 h 1800359"/>
              <a:gd name="connsiteX98" fmla="*/ 912019 w 2640806"/>
              <a:gd name="connsiteY98" fmla="*/ 935965 h 1800359"/>
              <a:gd name="connsiteX99" fmla="*/ 873919 w 2640806"/>
              <a:gd name="connsiteY99" fmla="*/ 945490 h 1800359"/>
              <a:gd name="connsiteX100" fmla="*/ 842963 w 2640806"/>
              <a:gd name="connsiteY100" fmla="*/ 935965 h 1800359"/>
              <a:gd name="connsiteX101" fmla="*/ 802482 w 2640806"/>
              <a:gd name="connsiteY101" fmla="*/ 912152 h 1800359"/>
              <a:gd name="connsiteX102" fmla="*/ 785813 w 2640806"/>
              <a:gd name="connsiteY102" fmla="*/ 881196 h 1800359"/>
              <a:gd name="connsiteX103" fmla="*/ 776288 w 2640806"/>
              <a:gd name="connsiteY103" fmla="*/ 866909 h 1800359"/>
              <a:gd name="connsiteX104" fmla="*/ 800100 w 2640806"/>
              <a:gd name="connsiteY104" fmla="*/ 850240 h 1800359"/>
              <a:gd name="connsiteX105" fmla="*/ 800100 w 2640806"/>
              <a:gd name="connsiteY105" fmla="*/ 793090 h 1800359"/>
              <a:gd name="connsiteX106" fmla="*/ 776288 w 2640806"/>
              <a:gd name="connsiteY106" fmla="*/ 783565 h 1800359"/>
              <a:gd name="connsiteX107" fmla="*/ 719138 w 2640806"/>
              <a:gd name="connsiteY107" fmla="*/ 788327 h 1800359"/>
              <a:gd name="connsiteX108" fmla="*/ 688182 w 2640806"/>
              <a:gd name="connsiteY108" fmla="*/ 781184 h 1800359"/>
              <a:gd name="connsiteX109" fmla="*/ 673894 w 2640806"/>
              <a:gd name="connsiteY109" fmla="*/ 754990 h 1800359"/>
              <a:gd name="connsiteX110" fmla="*/ 652463 w 2640806"/>
              <a:gd name="connsiteY110" fmla="*/ 731177 h 1800359"/>
              <a:gd name="connsiteX111" fmla="*/ 619125 w 2640806"/>
              <a:gd name="connsiteY111" fmla="*/ 709746 h 1800359"/>
              <a:gd name="connsiteX112" fmla="*/ 590550 w 2640806"/>
              <a:gd name="connsiteY112" fmla="*/ 716890 h 1800359"/>
              <a:gd name="connsiteX113" fmla="*/ 566738 w 2640806"/>
              <a:gd name="connsiteY113" fmla="*/ 719271 h 1800359"/>
              <a:gd name="connsiteX114" fmla="*/ 569119 w 2640806"/>
              <a:gd name="connsiteY114" fmla="*/ 750227 h 1800359"/>
              <a:gd name="connsiteX115" fmla="*/ 604838 w 2640806"/>
              <a:gd name="connsiteY115" fmla="*/ 764515 h 1800359"/>
              <a:gd name="connsiteX116" fmla="*/ 571500 w 2640806"/>
              <a:gd name="connsiteY116" fmla="*/ 778802 h 1800359"/>
              <a:gd name="connsiteX117" fmla="*/ 545307 w 2640806"/>
              <a:gd name="connsiteY117" fmla="*/ 795471 h 1800359"/>
              <a:gd name="connsiteX118" fmla="*/ 569119 w 2640806"/>
              <a:gd name="connsiteY118" fmla="*/ 814521 h 1800359"/>
              <a:gd name="connsiteX119" fmla="*/ 550069 w 2640806"/>
              <a:gd name="connsiteY119" fmla="*/ 833571 h 1800359"/>
              <a:gd name="connsiteX120" fmla="*/ 523875 w 2640806"/>
              <a:gd name="connsiteY120" fmla="*/ 840715 h 1800359"/>
              <a:gd name="connsiteX121" fmla="*/ 511969 w 2640806"/>
              <a:gd name="connsiteY121" fmla="*/ 862146 h 1800359"/>
              <a:gd name="connsiteX122" fmla="*/ 535782 w 2640806"/>
              <a:gd name="connsiteY122" fmla="*/ 883577 h 1800359"/>
              <a:gd name="connsiteX123" fmla="*/ 542925 w 2640806"/>
              <a:gd name="connsiteY123" fmla="*/ 914534 h 1800359"/>
              <a:gd name="connsiteX124" fmla="*/ 557213 w 2640806"/>
              <a:gd name="connsiteY124" fmla="*/ 947871 h 1800359"/>
              <a:gd name="connsiteX125" fmla="*/ 533400 w 2640806"/>
              <a:gd name="connsiteY125" fmla="*/ 955015 h 1800359"/>
              <a:gd name="connsiteX126" fmla="*/ 528638 w 2640806"/>
              <a:gd name="connsiteY126" fmla="*/ 988352 h 1800359"/>
              <a:gd name="connsiteX127" fmla="*/ 550069 w 2640806"/>
              <a:gd name="connsiteY127" fmla="*/ 1002640 h 1800359"/>
              <a:gd name="connsiteX128" fmla="*/ 573882 w 2640806"/>
              <a:gd name="connsiteY128" fmla="*/ 990734 h 1800359"/>
              <a:gd name="connsiteX129" fmla="*/ 588169 w 2640806"/>
              <a:gd name="connsiteY129" fmla="*/ 1012165 h 1800359"/>
              <a:gd name="connsiteX130" fmla="*/ 588169 w 2640806"/>
              <a:gd name="connsiteY130" fmla="*/ 1012165 h 1800359"/>
              <a:gd name="connsiteX131" fmla="*/ 614363 w 2640806"/>
              <a:gd name="connsiteY131" fmla="*/ 1038359 h 1800359"/>
              <a:gd name="connsiteX132" fmla="*/ 602457 w 2640806"/>
              <a:gd name="connsiteY132" fmla="*/ 1064552 h 1800359"/>
              <a:gd name="connsiteX133" fmla="*/ 588169 w 2640806"/>
              <a:gd name="connsiteY133" fmla="*/ 1081221 h 1800359"/>
              <a:gd name="connsiteX134" fmla="*/ 600075 w 2640806"/>
              <a:gd name="connsiteY134" fmla="*/ 1119321 h 1800359"/>
              <a:gd name="connsiteX135" fmla="*/ 609600 w 2640806"/>
              <a:gd name="connsiteY135" fmla="*/ 1138371 h 1800359"/>
              <a:gd name="connsiteX136" fmla="*/ 609600 w 2640806"/>
              <a:gd name="connsiteY136" fmla="*/ 1138371 h 1800359"/>
              <a:gd name="connsiteX137" fmla="*/ 640557 w 2640806"/>
              <a:gd name="connsiteY137" fmla="*/ 1155040 h 1800359"/>
              <a:gd name="connsiteX138" fmla="*/ 642938 w 2640806"/>
              <a:gd name="connsiteY138" fmla="*/ 1188377 h 1800359"/>
              <a:gd name="connsiteX139" fmla="*/ 681038 w 2640806"/>
              <a:gd name="connsiteY139" fmla="*/ 1205046 h 1800359"/>
              <a:gd name="connsiteX140" fmla="*/ 781050 w 2640806"/>
              <a:gd name="connsiteY140" fmla="*/ 1228859 h 1800359"/>
              <a:gd name="connsiteX141" fmla="*/ 797719 w 2640806"/>
              <a:gd name="connsiteY141" fmla="*/ 1245527 h 1800359"/>
              <a:gd name="connsiteX142" fmla="*/ 828675 w 2640806"/>
              <a:gd name="connsiteY142" fmla="*/ 1262196 h 1800359"/>
              <a:gd name="connsiteX143" fmla="*/ 852488 w 2640806"/>
              <a:gd name="connsiteY143" fmla="*/ 1238384 h 1800359"/>
              <a:gd name="connsiteX144" fmla="*/ 864394 w 2640806"/>
              <a:gd name="connsiteY144" fmla="*/ 1262196 h 1800359"/>
              <a:gd name="connsiteX145" fmla="*/ 926307 w 2640806"/>
              <a:gd name="connsiteY145" fmla="*/ 1269340 h 1800359"/>
              <a:gd name="connsiteX146" fmla="*/ 940594 w 2640806"/>
              <a:gd name="connsiteY146" fmla="*/ 1286009 h 1800359"/>
              <a:gd name="connsiteX147" fmla="*/ 966788 w 2640806"/>
              <a:gd name="connsiteY147" fmla="*/ 1326490 h 1800359"/>
              <a:gd name="connsiteX148" fmla="*/ 1004888 w 2640806"/>
              <a:gd name="connsiteY148" fmla="*/ 1350302 h 1800359"/>
              <a:gd name="connsiteX149" fmla="*/ 1064419 w 2640806"/>
              <a:gd name="connsiteY149" fmla="*/ 1376496 h 1800359"/>
              <a:gd name="connsiteX150" fmla="*/ 1104900 w 2640806"/>
              <a:gd name="connsiteY150" fmla="*/ 1395546 h 1800359"/>
              <a:gd name="connsiteX151" fmla="*/ 1152525 w 2640806"/>
              <a:gd name="connsiteY151" fmla="*/ 1395546 h 1800359"/>
              <a:gd name="connsiteX152" fmla="*/ 1216819 w 2640806"/>
              <a:gd name="connsiteY152" fmla="*/ 1409834 h 1800359"/>
              <a:gd name="connsiteX153" fmla="*/ 1283494 w 2640806"/>
              <a:gd name="connsiteY153" fmla="*/ 1424121 h 1800359"/>
              <a:gd name="connsiteX154" fmla="*/ 1323975 w 2640806"/>
              <a:gd name="connsiteY154" fmla="*/ 1466984 h 1800359"/>
              <a:gd name="connsiteX155" fmla="*/ 1369219 w 2640806"/>
              <a:gd name="connsiteY155" fmla="*/ 1514609 h 1800359"/>
              <a:gd name="connsiteX156" fmla="*/ 1371600 w 2640806"/>
              <a:gd name="connsiteY156" fmla="*/ 1574140 h 1800359"/>
              <a:gd name="connsiteX157" fmla="*/ 1343025 w 2640806"/>
              <a:gd name="connsiteY157" fmla="*/ 1528896 h 1800359"/>
              <a:gd name="connsiteX158" fmla="*/ 1297782 w 2640806"/>
              <a:gd name="connsiteY158" fmla="*/ 1483652 h 1800359"/>
              <a:gd name="connsiteX159" fmla="*/ 1262063 w 2640806"/>
              <a:gd name="connsiteY159" fmla="*/ 1450315 h 1800359"/>
              <a:gd name="connsiteX160" fmla="*/ 1228725 w 2640806"/>
              <a:gd name="connsiteY160" fmla="*/ 1431265 h 1800359"/>
              <a:gd name="connsiteX161" fmla="*/ 1159669 w 2640806"/>
              <a:gd name="connsiteY161" fmla="*/ 1426502 h 1800359"/>
              <a:gd name="connsiteX162" fmla="*/ 1102519 w 2640806"/>
              <a:gd name="connsiteY162" fmla="*/ 1424121 h 1800359"/>
              <a:gd name="connsiteX163" fmla="*/ 1062038 w 2640806"/>
              <a:gd name="connsiteY163" fmla="*/ 1407452 h 1800359"/>
              <a:gd name="connsiteX164" fmla="*/ 1014413 w 2640806"/>
              <a:gd name="connsiteY164" fmla="*/ 1388402 h 1800359"/>
              <a:gd name="connsiteX165" fmla="*/ 983457 w 2640806"/>
              <a:gd name="connsiteY165" fmla="*/ 1366971 h 1800359"/>
              <a:gd name="connsiteX166" fmla="*/ 942975 w 2640806"/>
              <a:gd name="connsiteY166" fmla="*/ 1343159 h 1800359"/>
              <a:gd name="connsiteX167" fmla="*/ 900113 w 2640806"/>
              <a:gd name="connsiteY167" fmla="*/ 1319346 h 1800359"/>
              <a:gd name="connsiteX168" fmla="*/ 912019 w 2640806"/>
              <a:gd name="connsiteY168" fmla="*/ 1364590 h 1800359"/>
              <a:gd name="connsiteX169" fmla="*/ 923925 w 2640806"/>
              <a:gd name="connsiteY169" fmla="*/ 1409834 h 1800359"/>
              <a:gd name="connsiteX170" fmla="*/ 938213 w 2640806"/>
              <a:gd name="connsiteY170" fmla="*/ 1450315 h 1800359"/>
              <a:gd name="connsiteX171" fmla="*/ 962025 w 2640806"/>
              <a:gd name="connsiteY171" fmla="*/ 1497940 h 1800359"/>
              <a:gd name="connsiteX172" fmla="*/ 971550 w 2640806"/>
              <a:gd name="connsiteY172" fmla="*/ 1550327 h 1800359"/>
              <a:gd name="connsiteX173" fmla="*/ 1002507 w 2640806"/>
              <a:gd name="connsiteY173" fmla="*/ 1614621 h 1800359"/>
              <a:gd name="connsiteX174" fmla="*/ 1021557 w 2640806"/>
              <a:gd name="connsiteY174" fmla="*/ 1647959 h 1800359"/>
              <a:gd name="connsiteX175" fmla="*/ 1035844 w 2640806"/>
              <a:gd name="connsiteY175" fmla="*/ 1671771 h 1800359"/>
              <a:gd name="connsiteX176" fmla="*/ 1102519 w 2640806"/>
              <a:gd name="connsiteY176" fmla="*/ 1678915 h 1800359"/>
              <a:gd name="connsiteX177" fmla="*/ 1154907 w 2640806"/>
              <a:gd name="connsiteY177" fmla="*/ 1697965 h 1800359"/>
              <a:gd name="connsiteX178" fmla="*/ 1171575 w 2640806"/>
              <a:gd name="connsiteY178" fmla="*/ 1709871 h 1800359"/>
              <a:gd name="connsiteX179" fmla="*/ 1176338 w 2640806"/>
              <a:gd name="connsiteY179" fmla="*/ 1717015 h 1800359"/>
              <a:gd name="connsiteX180" fmla="*/ 1178719 w 2640806"/>
              <a:gd name="connsiteY180" fmla="*/ 1726540 h 1800359"/>
              <a:gd name="connsiteX181" fmla="*/ 1181100 w 2640806"/>
              <a:gd name="connsiteY181" fmla="*/ 1728921 h 1800359"/>
              <a:gd name="connsiteX182" fmla="*/ 1204913 w 2640806"/>
              <a:gd name="connsiteY182" fmla="*/ 1793215 h 1800359"/>
              <a:gd name="connsiteX183" fmla="*/ 1169194 w 2640806"/>
              <a:gd name="connsiteY183" fmla="*/ 1800359 h 1800359"/>
              <a:gd name="connsiteX184" fmla="*/ 1140619 w 2640806"/>
              <a:gd name="connsiteY184" fmla="*/ 1745590 h 1800359"/>
              <a:gd name="connsiteX185" fmla="*/ 1121569 w 2640806"/>
              <a:gd name="connsiteY185" fmla="*/ 1726540 h 1800359"/>
              <a:gd name="connsiteX186" fmla="*/ 1128713 w 2640806"/>
              <a:gd name="connsiteY186" fmla="*/ 1790834 h 1800359"/>
              <a:gd name="connsiteX187" fmla="*/ 1119188 w 2640806"/>
              <a:gd name="connsiteY187" fmla="*/ 1790834 h 1800359"/>
              <a:gd name="connsiteX188" fmla="*/ 1088232 w 2640806"/>
              <a:gd name="connsiteY188" fmla="*/ 1740827 h 1800359"/>
              <a:gd name="connsiteX189" fmla="*/ 1057275 w 2640806"/>
              <a:gd name="connsiteY189" fmla="*/ 1717015 h 1800359"/>
              <a:gd name="connsiteX190" fmla="*/ 1042988 w 2640806"/>
              <a:gd name="connsiteY190" fmla="*/ 1745590 h 1800359"/>
              <a:gd name="connsiteX191" fmla="*/ 1021557 w 2640806"/>
              <a:gd name="connsiteY191" fmla="*/ 1750352 h 1800359"/>
              <a:gd name="connsiteX192" fmla="*/ 985838 w 2640806"/>
              <a:gd name="connsiteY192" fmla="*/ 1697965 h 1800359"/>
              <a:gd name="connsiteX193" fmla="*/ 919163 w 2640806"/>
              <a:gd name="connsiteY193" fmla="*/ 1671771 h 1800359"/>
              <a:gd name="connsiteX194" fmla="*/ 876300 w 2640806"/>
              <a:gd name="connsiteY194" fmla="*/ 1638434 h 1800359"/>
              <a:gd name="connsiteX195" fmla="*/ 857250 w 2640806"/>
              <a:gd name="connsiteY195" fmla="*/ 1576521 h 1800359"/>
              <a:gd name="connsiteX196" fmla="*/ 862013 w 2640806"/>
              <a:gd name="connsiteY196" fmla="*/ 1528896 h 1800359"/>
              <a:gd name="connsiteX197" fmla="*/ 864394 w 2640806"/>
              <a:gd name="connsiteY197" fmla="*/ 1464602 h 1800359"/>
              <a:gd name="connsiteX198" fmla="*/ 866775 w 2640806"/>
              <a:gd name="connsiteY198" fmla="*/ 1400309 h 1800359"/>
              <a:gd name="connsiteX199" fmla="*/ 862013 w 2640806"/>
              <a:gd name="connsiteY199" fmla="*/ 1333634 h 1800359"/>
              <a:gd name="connsiteX200" fmla="*/ 804863 w 2640806"/>
              <a:gd name="connsiteY200" fmla="*/ 1305059 h 1800359"/>
              <a:gd name="connsiteX201" fmla="*/ 754857 w 2640806"/>
              <a:gd name="connsiteY201" fmla="*/ 1281246 h 1800359"/>
              <a:gd name="connsiteX202" fmla="*/ 692944 w 2640806"/>
              <a:gd name="connsiteY202" fmla="*/ 1250290 h 1800359"/>
              <a:gd name="connsiteX203" fmla="*/ 609600 w 2640806"/>
              <a:gd name="connsiteY203" fmla="*/ 1209809 h 1800359"/>
              <a:gd name="connsiteX204" fmla="*/ 566738 w 2640806"/>
              <a:gd name="connsiteY204" fmla="*/ 1183615 h 1800359"/>
              <a:gd name="connsiteX205" fmla="*/ 528638 w 2640806"/>
              <a:gd name="connsiteY205" fmla="*/ 1138371 h 1800359"/>
              <a:gd name="connsiteX206" fmla="*/ 523875 w 2640806"/>
              <a:gd name="connsiteY206" fmla="*/ 1109796 h 1800359"/>
              <a:gd name="connsiteX207" fmla="*/ 550069 w 2640806"/>
              <a:gd name="connsiteY207" fmla="*/ 1090746 h 1800359"/>
              <a:gd name="connsiteX208" fmla="*/ 561975 w 2640806"/>
              <a:gd name="connsiteY208" fmla="*/ 1064552 h 1800359"/>
              <a:gd name="connsiteX209" fmla="*/ 547688 w 2640806"/>
              <a:gd name="connsiteY209" fmla="*/ 1040740 h 1800359"/>
              <a:gd name="connsiteX210" fmla="*/ 490538 w 2640806"/>
              <a:gd name="connsiteY210" fmla="*/ 1076459 h 1800359"/>
              <a:gd name="connsiteX211" fmla="*/ 447675 w 2640806"/>
              <a:gd name="connsiteY211" fmla="*/ 1057409 h 1800359"/>
              <a:gd name="connsiteX212" fmla="*/ 454819 w 2640806"/>
              <a:gd name="connsiteY212" fmla="*/ 1026452 h 1800359"/>
              <a:gd name="connsiteX213" fmla="*/ 461963 w 2640806"/>
              <a:gd name="connsiteY213" fmla="*/ 988352 h 1800359"/>
              <a:gd name="connsiteX214" fmla="*/ 459582 w 2640806"/>
              <a:gd name="connsiteY214" fmla="*/ 976446 h 1800359"/>
              <a:gd name="connsiteX215" fmla="*/ 419100 w 2640806"/>
              <a:gd name="connsiteY215" fmla="*/ 959777 h 1800359"/>
              <a:gd name="connsiteX216" fmla="*/ 392907 w 2640806"/>
              <a:gd name="connsiteY216" fmla="*/ 905009 h 1800359"/>
              <a:gd name="connsiteX217" fmla="*/ 395288 w 2640806"/>
              <a:gd name="connsiteY217" fmla="*/ 857384 h 1800359"/>
              <a:gd name="connsiteX218" fmla="*/ 433388 w 2640806"/>
              <a:gd name="connsiteY218" fmla="*/ 835952 h 1800359"/>
              <a:gd name="connsiteX219" fmla="*/ 431007 w 2640806"/>
              <a:gd name="connsiteY219" fmla="*/ 800234 h 1800359"/>
              <a:gd name="connsiteX220" fmla="*/ 400050 w 2640806"/>
              <a:gd name="connsiteY220" fmla="*/ 819284 h 1800359"/>
              <a:gd name="connsiteX221" fmla="*/ 397669 w 2640806"/>
              <a:gd name="connsiteY221" fmla="*/ 781184 h 1800359"/>
              <a:gd name="connsiteX222" fmla="*/ 419100 w 2640806"/>
              <a:gd name="connsiteY222" fmla="*/ 743084 h 1800359"/>
              <a:gd name="connsiteX223" fmla="*/ 421482 w 2640806"/>
              <a:gd name="connsiteY223" fmla="*/ 695459 h 1800359"/>
              <a:gd name="connsiteX224" fmla="*/ 428625 w 2640806"/>
              <a:gd name="connsiteY224" fmla="*/ 669265 h 1800359"/>
              <a:gd name="connsiteX225" fmla="*/ 383382 w 2640806"/>
              <a:gd name="connsiteY225" fmla="*/ 669265 h 1800359"/>
              <a:gd name="connsiteX226" fmla="*/ 385763 w 2640806"/>
              <a:gd name="connsiteY226" fmla="*/ 619259 h 1800359"/>
              <a:gd name="connsiteX227" fmla="*/ 423863 w 2640806"/>
              <a:gd name="connsiteY227" fmla="*/ 602590 h 1800359"/>
              <a:gd name="connsiteX228" fmla="*/ 445294 w 2640806"/>
              <a:gd name="connsiteY228" fmla="*/ 562109 h 1800359"/>
              <a:gd name="connsiteX229" fmla="*/ 469107 w 2640806"/>
              <a:gd name="connsiteY229" fmla="*/ 526390 h 1800359"/>
              <a:gd name="connsiteX230" fmla="*/ 438150 w 2640806"/>
              <a:gd name="connsiteY230" fmla="*/ 519246 h 1800359"/>
              <a:gd name="connsiteX231" fmla="*/ 409575 w 2640806"/>
              <a:gd name="connsiteY231" fmla="*/ 521627 h 1800359"/>
              <a:gd name="connsiteX232" fmla="*/ 400050 w 2640806"/>
              <a:gd name="connsiteY232" fmla="*/ 552584 h 1800359"/>
              <a:gd name="connsiteX233" fmla="*/ 381000 w 2640806"/>
              <a:gd name="connsiteY233" fmla="*/ 588302 h 1800359"/>
              <a:gd name="connsiteX234" fmla="*/ 333375 w 2640806"/>
              <a:gd name="connsiteY234" fmla="*/ 614496 h 1800359"/>
              <a:gd name="connsiteX235" fmla="*/ 285750 w 2640806"/>
              <a:gd name="connsiteY235" fmla="*/ 635927 h 1800359"/>
              <a:gd name="connsiteX236" fmla="*/ 230982 w 2640806"/>
              <a:gd name="connsiteY236" fmla="*/ 643071 h 1800359"/>
              <a:gd name="connsiteX237" fmla="*/ 159544 w 2640806"/>
              <a:gd name="connsiteY237" fmla="*/ 631165 h 1800359"/>
              <a:gd name="connsiteX238" fmla="*/ 230982 w 2640806"/>
              <a:gd name="connsiteY238" fmla="*/ 612115 h 1800359"/>
              <a:gd name="connsiteX239" fmla="*/ 233363 w 2640806"/>
              <a:gd name="connsiteY239" fmla="*/ 581159 h 1800359"/>
              <a:gd name="connsiteX240" fmla="*/ 204788 w 2640806"/>
              <a:gd name="connsiteY240" fmla="*/ 557346 h 1800359"/>
              <a:gd name="connsiteX241" fmla="*/ 223838 w 2640806"/>
              <a:gd name="connsiteY241" fmla="*/ 531152 h 1800359"/>
              <a:gd name="connsiteX242" fmla="*/ 221457 w 2640806"/>
              <a:gd name="connsiteY242" fmla="*/ 495434 h 1800359"/>
              <a:gd name="connsiteX243" fmla="*/ 221457 w 2640806"/>
              <a:gd name="connsiteY243" fmla="*/ 495434 h 1800359"/>
              <a:gd name="connsiteX244" fmla="*/ 166688 w 2640806"/>
              <a:gd name="connsiteY244" fmla="*/ 500196 h 1800359"/>
              <a:gd name="connsiteX245" fmla="*/ 157163 w 2640806"/>
              <a:gd name="connsiteY245" fmla="*/ 533534 h 1800359"/>
              <a:gd name="connsiteX246" fmla="*/ 159544 w 2640806"/>
              <a:gd name="connsiteY246" fmla="*/ 478765 h 1800359"/>
              <a:gd name="connsiteX247" fmla="*/ 192882 w 2640806"/>
              <a:gd name="connsiteY247" fmla="*/ 433521 h 1800359"/>
              <a:gd name="connsiteX248" fmla="*/ 214313 w 2640806"/>
              <a:gd name="connsiteY248" fmla="*/ 414471 h 1800359"/>
              <a:gd name="connsiteX249" fmla="*/ 245269 w 2640806"/>
              <a:gd name="connsiteY249" fmla="*/ 393040 h 1800359"/>
              <a:gd name="connsiteX250" fmla="*/ 197644 w 2640806"/>
              <a:gd name="connsiteY250" fmla="*/ 378752 h 1800359"/>
              <a:gd name="connsiteX251" fmla="*/ 133350 w 2640806"/>
              <a:gd name="connsiteY251" fmla="*/ 378752 h 1800359"/>
              <a:gd name="connsiteX252" fmla="*/ 109538 w 2640806"/>
              <a:gd name="connsiteY252" fmla="*/ 378752 h 1800359"/>
              <a:gd name="connsiteX253" fmla="*/ 107157 w 2640806"/>
              <a:gd name="connsiteY253" fmla="*/ 433521 h 1800359"/>
              <a:gd name="connsiteX254" fmla="*/ 61913 w 2640806"/>
              <a:gd name="connsiteY254" fmla="*/ 378752 h 1800359"/>
              <a:gd name="connsiteX255" fmla="*/ 0 w 2640806"/>
              <a:gd name="connsiteY255" fmla="*/ 359702 h 1800359"/>
              <a:gd name="connsiteX256" fmla="*/ 0 w 2640806"/>
              <a:gd name="connsiteY256" fmla="*/ 338271 h 1800359"/>
              <a:gd name="connsiteX257" fmla="*/ 35719 w 2640806"/>
              <a:gd name="connsiteY257" fmla="*/ 314459 h 1800359"/>
              <a:gd name="connsiteX258" fmla="*/ 66675 w 2640806"/>
              <a:gd name="connsiteY258" fmla="*/ 273977 h 1800359"/>
              <a:gd name="connsiteX259" fmla="*/ 54769 w 2640806"/>
              <a:gd name="connsiteY259" fmla="*/ 238259 h 1800359"/>
              <a:gd name="connsiteX260" fmla="*/ 35719 w 2640806"/>
              <a:gd name="connsiteY260" fmla="*/ 214446 h 1800359"/>
              <a:gd name="connsiteX261" fmla="*/ 61913 w 2640806"/>
              <a:gd name="connsiteY261" fmla="*/ 200159 h 1800359"/>
              <a:gd name="connsiteX262" fmla="*/ 71438 w 2640806"/>
              <a:gd name="connsiteY262" fmla="*/ 159677 h 1800359"/>
              <a:gd name="connsiteX263" fmla="*/ 57150 w 2640806"/>
              <a:gd name="connsiteY263" fmla="*/ 123959 h 1800359"/>
              <a:gd name="connsiteX264" fmla="*/ 21432 w 2640806"/>
              <a:gd name="connsiteY264" fmla="*/ 81096 h 1800359"/>
              <a:gd name="connsiteX265" fmla="*/ 66675 w 2640806"/>
              <a:gd name="connsiteY265" fmla="*/ 57284 h 1800359"/>
              <a:gd name="connsiteX266" fmla="*/ 95250 w 2640806"/>
              <a:gd name="connsiteY266" fmla="*/ 47759 h 1800359"/>
              <a:gd name="connsiteX267" fmla="*/ 190500 w 2640806"/>
              <a:gd name="connsiteY267" fmla="*/ 134 h 1800359"/>
              <a:gd name="connsiteX268" fmla="*/ 269081 w 2640806"/>
              <a:gd name="connsiteY268" fmla="*/ 62046 h 1800359"/>
              <a:gd name="connsiteX269" fmla="*/ 404813 w 2640806"/>
              <a:gd name="connsiteY269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1516857 w 2640806"/>
              <a:gd name="connsiteY76" fmla="*/ 926440 h 1800359"/>
              <a:gd name="connsiteX77" fmla="*/ 1471613 w 2640806"/>
              <a:gd name="connsiteY77" fmla="*/ 897865 h 1800359"/>
              <a:gd name="connsiteX78" fmla="*/ 1438275 w 2640806"/>
              <a:gd name="connsiteY78" fmla="*/ 847859 h 1800359"/>
              <a:gd name="connsiteX79" fmla="*/ 1433513 w 2640806"/>
              <a:gd name="connsiteY79" fmla="*/ 819284 h 1800359"/>
              <a:gd name="connsiteX80" fmla="*/ 1409700 w 2640806"/>
              <a:gd name="connsiteY80" fmla="*/ 804996 h 1800359"/>
              <a:gd name="connsiteX81" fmla="*/ 1369219 w 2640806"/>
              <a:gd name="connsiteY81" fmla="*/ 807377 h 1800359"/>
              <a:gd name="connsiteX82" fmla="*/ 1309688 w 2640806"/>
              <a:gd name="connsiteY82" fmla="*/ 807377 h 1800359"/>
              <a:gd name="connsiteX83" fmla="*/ 1281113 w 2640806"/>
              <a:gd name="connsiteY83" fmla="*/ 812140 h 1800359"/>
              <a:gd name="connsiteX84" fmla="*/ 1257300 w 2640806"/>
              <a:gd name="connsiteY84" fmla="*/ 835952 h 1800359"/>
              <a:gd name="connsiteX85" fmla="*/ 1221582 w 2640806"/>
              <a:gd name="connsiteY85" fmla="*/ 838334 h 1800359"/>
              <a:gd name="connsiteX86" fmla="*/ 1188244 w 2640806"/>
              <a:gd name="connsiteY86" fmla="*/ 835952 h 1800359"/>
              <a:gd name="connsiteX87" fmla="*/ 1143000 w 2640806"/>
              <a:gd name="connsiteY87" fmla="*/ 821665 h 1800359"/>
              <a:gd name="connsiteX88" fmla="*/ 1109663 w 2640806"/>
              <a:gd name="connsiteY88" fmla="*/ 838334 h 1800359"/>
              <a:gd name="connsiteX89" fmla="*/ 1083469 w 2640806"/>
              <a:gd name="connsiteY89" fmla="*/ 866909 h 1800359"/>
              <a:gd name="connsiteX90" fmla="*/ 1054894 w 2640806"/>
              <a:gd name="connsiteY90" fmla="*/ 885959 h 1800359"/>
              <a:gd name="connsiteX91" fmla="*/ 1064419 w 2640806"/>
              <a:gd name="connsiteY91" fmla="*/ 926440 h 1800359"/>
              <a:gd name="connsiteX92" fmla="*/ 1059657 w 2640806"/>
              <a:gd name="connsiteY92" fmla="*/ 985971 h 1800359"/>
              <a:gd name="connsiteX93" fmla="*/ 1038225 w 2640806"/>
              <a:gd name="connsiteY93" fmla="*/ 933584 h 1800359"/>
              <a:gd name="connsiteX94" fmla="*/ 1028700 w 2640806"/>
              <a:gd name="connsiteY94" fmla="*/ 902627 h 1800359"/>
              <a:gd name="connsiteX95" fmla="*/ 1009650 w 2640806"/>
              <a:gd name="connsiteY95" fmla="*/ 897865 h 1800359"/>
              <a:gd name="connsiteX96" fmla="*/ 997744 w 2640806"/>
              <a:gd name="connsiteY96" fmla="*/ 921677 h 1800359"/>
              <a:gd name="connsiteX97" fmla="*/ 969169 w 2640806"/>
              <a:gd name="connsiteY97" fmla="*/ 924059 h 1800359"/>
              <a:gd name="connsiteX98" fmla="*/ 935832 w 2640806"/>
              <a:gd name="connsiteY98" fmla="*/ 916915 h 1800359"/>
              <a:gd name="connsiteX99" fmla="*/ 912019 w 2640806"/>
              <a:gd name="connsiteY99" fmla="*/ 935965 h 1800359"/>
              <a:gd name="connsiteX100" fmla="*/ 873919 w 2640806"/>
              <a:gd name="connsiteY100" fmla="*/ 945490 h 1800359"/>
              <a:gd name="connsiteX101" fmla="*/ 842963 w 2640806"/>
              <a:gd name="connsiteY101" fmla="*/ 935965 h 1800359"/>
              <a:gd name="connsiteX102" fmla="*/ 802482 w 2640806"/>
              <a:gd name="connsiteY102" fmla="*/ 912152 h 1800359"/>
              <a:gd name="connsiteX103" fmla="*/ 785813 w 2640806"/>
              <a:gd name="connsiteY103" fmla="*/ 881196 h 1800359"/>
              <a:gd name="connsiteX104" fmla="*/ 776288 w 2640806"/>
              <a:gd name="connsiteY104" fmla="*/ 866909 h 1800359"/>
              <a:gd name="connsiteX105" fmla="*/ 800100 w 2640806"/>
              <a:gd name="connsiteY105" fmla="*/ 850240 h 1800359"/>
              <a:gd name="connsiteX106" fmla="*/ 800100 w 2640806"/>
              <a:gd name="connsiteY106" fmla="*/ 793090 h 1800359"/>
              <a:gd name="connsiteX107" fmla="*/ 776288 w 2640806"/>
              <a:gd name="connsiteY107" fmla="*/ 783565 h 1800359"/>
              <a:gd name="connsiteX108" fmla="*/ 719138 w 2640806"/>
              <a:gd name="connsiteY108" fmla="*/ 788327 h 1800359"/>
              <a:gd name="connsiteX109" fmla="*/ 688182 w 2640806"/>
              <a:gd name="connsiteY109" fmla="*/ 781184 h 1800359"/>
              <a:gd name="connsiteX110" fmla="*/ 673894 w 2640806"/>
              <a:gd name="connsiteY110" fmla="*/ 754990 h 1800359"/>
              <a:gd name="connsiteX111" fmla="*/ 652463 w 2640806"/>
              <a:gd name="connsiteY111" fmla="*/ 731177 h 1800359"/>
              <a:gd name="connsiteX112" fmla="*/ 619125 w 2640806"/>
              <a:gd name="connsiteY112" fmla="*/ 709746 h 1800359"/>
              <a:gd name="connsiteX113" fmla="*/ 590550 w 2640806"/>
              <a:gd name="connsiteY113" fmla="*/ 716890 h 1800359"/>
              <a:gd name="connsiteX114" fmla="*/ 566738 w 2640806"/>
              <a:gd name="connsiteY114" fmla="*/ 719271 h 1800359"/>
              <a:gd name="connsiteX115" fmla="*/ 569119 w 2640806"/>
              <a:gd name="connsiteY115" fmla="*/ 750227 h 1800359"/>
              <a:gd name="connsiteX116" fmla="*/ 604838 w 2640806"/>
              <a:gd name="connsiteY116" fmla="*/ 764515 h 1800359"/>
              <a:gd name="connsiteX117" fmla="*/ 571500 w 2640806"/>
              <a:gd name="connsiteY117" fmla="*/ 778802 h 1800359"/>
              <a:gd name="connsiteX118" fmla="*/ 545307 w 2640806"/>
              <a:gd name="connsiteY118" fmla="*/ 795471 h 1800359"/>
              <a:gd name="connsiteX119" fmla="*/ 569119 w 2640806"/>
              <a:gd name="connsiteY119" fmla="*/ 814521 h 1800359"/>
              <a:gd name="connsiteX120" fmla="*/ 550069 w 2640806"/>
              <a:gd name="connsiteY120" fmla="*/ 833571 h 1800359"/>
              <a:gd name="connsiteX121" fmla="*/ 523875 w 2640806"/>
              <a:gd name="connsiteY121" fmla="*/ 840715 h 1800359"/>
              <a:gd name="connsiteX122" fmla="*/ 511969 w 2640806"/>
              <a:gd name="connsiteY122" fmla="*/ 862146 h 1800359"/>
              <a:gd name="connsiteX123" fmla="*/ 535782 w 2640806"/>
              <a:gd name="connsiteY123" fmla="*/ 883577 h 1800359"/>
              <a:gd name="connsiteX124" fmla="*/ 542925 w 2640806"/>
              <a:gd name="connsiteY124" fmla="*/ 914534 h 1800359"/>
              <a:gd name="connsiteX125" fmla="*/ 557213 w 2640806"/>
              <a:gd name="connsiteY125" fmla="*/ 947871 h 1800359"/>
              <a:gd name="connsiteX126" fmla="*/ 533400 w 2640806"/>
              <a:gd name="connsiteY126" fmla="*/ 955015 h 1800359"/>
              <a:gd name="connsiteX127" fmla="*/ 528638 w 2640806"/>
              <a:gd name="connsiteY127" fmla="*/ 988352 h 1800359"/>
              <a:gd name="connsiteX128" fmla="*/ 550069 w 2640806"/>
              <a:gd name="connsiteY128" fmla="*/ 1002640 h 1800359"/>
              <a:gd name="connsiteX129" fmla="*/ 573882 w 2640806"/>
              <a:gd name="connsiteY129" fmla="*/ 990734 h 1800359"/>
              <a:gd name="connsiteX130" fmla="*/ 588169 w 2640806"/>
              <a:gd name="connsiteY130" fmla="*/ 1012165 h 1800359"/>
              <a:gd name="connsiteX131" fmla="*/ 588169 w 2640806"/>
              <a:gd name="connsiteY131" fmla="*/ 1012165 h 1800359"/>
              <a:gd name="connsiteX132" fmla="*/ 614363 w 2640806"/>
              <a:gd name="connsiteY132" fmla="*/ 1038359 h 1800359"/>
              <a:gd name="connsiteX133" fmla="*/ 602457 w 2640806"/>
              <a:gd name="connsiteY133" fmla="*/ 1064552 h 1800359"/>
              <a:gd name="connsiteX134" fmla="*/ 588169 w 2640806"/>
              <a:gd name="connsiteY134" fmla="*/ 1081221 h 1800359"/>
              <a:gd name="connsiteX135" fmla="*/ 600075 w 2640806"/>
              <a:gd name="connsiteY135" fmla="*/ 1119321 h 1800359"/>
              <a:gd name="connsiteX136" fmla="*/ 609600 w 2640806"/>
              <a:gd name="connsiteY136" fmla="*/ 1138371 h 1800359"/>
              <a:gd name="connsiteX137" fmla="*/ 609600 w 2640806"/>
              <a:gd name="connsiteY137" fmla="*/ 1138371 h 1800359"/>
              <a:gd name="connsiteX138" fmla="*/ 640557 w 2640806"/>
              <a:gd name="connsiteY138" fmla="*/ 1155040 h 1800359"/>
              <a:gd name="connsiteX139" fmla="*/ 642938 w 2640806"/>
              <a:gd name="connsiteY139" fmla="*/ 1188377 h 1800359"/>
              <a:gd name="connsiteX140" fmla="*/ 681038 w 2640806"/>
              <a:gd name="connsiteY140" fmla="*/ 1205046 h 1800359"/>
              <a:gd name="connsiteX141" fmla="*/ 781050 w 2640806"/>
              <a:gd name="connsiteY141" fmla="*/ 1228859 h 1800359"/>
              <a:gd name="connsiteX142" fmla="*/ 797719 w 2640806"/>
              <a:gd name="connsiteY142" fmla="*/ 1245527 h 1800359"/>
              <a:gd name="connsiteX143" fmla="*/ 828675 w 2640806"/>
              <a:gd name="connsiteY143" fmla="*/ 1262196 h 1800359"/>
              <a:gd name="connsiteX144" fmla="*/ 852488 w 2640806"/>
              <a:gd name="connsiteY144" fmla="*/ 1238384 h 1800359"/>
              <a:gd name="connsiteX145" fmla="*/ 864394 w 2640806"/>
              <a:gd name="connsiteY145" fmla="*/ 1262196 h 1800359"/>
              <a:gd name="connsiteX146" fmla="*/ 926307 w 2640806"/>
              <a:gd name="connsiteY146" fmla="*/ 1269340 h 1800359"/>
              <a:gd name="connsiteX147" fmla="*/ 940594 w 2640806"/>
              <a:gd name="connsiteY147" fmla="*/ 1286009 h 1800359"/>
              <a:gd name="connsiteX148" fmla="*/ 966788 w 2640806"/>
              <a:gd name="connsiteY148" fmla="*/ 1326490 h 1800359"/>
              <a:gd name="connsiteX149" fmla="*/ 1004888 w 2640806"/>
              <a:gd name="connsiteY149" fmla="*/ 1350302 h 1800359"/>
              <a:gd name="connsiteX150" fmla="*/ 1064419 w 2640806"/>
              <a:gd name="connsiteY150" fmla="*/ 1376496 h 1800359"/>
              <a:gd name="connsiteX151" fmla="*/ 1104900 w 2640806"/>
              <a:gd name="connsiteY151" fmla="*/ 1395546 h 1800359"/>
              <a:gd name="connsiteX152" fmla="*/ 1152525 w 2640806"/>
              <a:gd name="connsiteY152" fmla="*/ 1395546 h 1800359"/>
              <a:gd name="connsiteX153" fmla="*/ 1216819 w 2640806"/>
              <a:gd name="connsiteY153" fmla="*/ 1409834 h 1800359"/>
              <a:gd name="connsiteX154" fmla="*/ 1283494 w 2640806"/>
              <a:gd name="connsiteY154" fmla="*/ 1424121 h 1800359"/>
              <a:gd name="connsiteX155" fmla="*/ 1323975 w 2640806"/>
              <a:gd name="connsiteY155" fmla="*/ 1466984 h 1800359"/>
              <a:gd name="connsiteX156" fmla="*/ 1369219 w 2640806"/>
              <a:gd name="connsiteY156" fmla="*/ 1514609 h 1800359"/>
              <a:gd name="connsiteX157" fmla="*/ 1371600 w 2640806"/>
              <a:gd name="connsiteY157" fmla="*/ 1574140 h 1800359"/>
              <a:gd name="connsiteX158" fmla="*/ 1343025 w 2640806"/>
              <a:gd name="connsiteY158" fmla="*/ 1528896 h 1800359"/>
              <a:gd name="connsiteX159" fmla="*/ 1297782 w 2640806"/>
              <a:gd name="connsiteY159" fmla="*/ 1483652 h 1800359"/>
              <a:gd name="connsiteX160" fmla="*/ 1262063 w 2640806"/>
              <a:gd name="connsiteY160" fmla="*/ 1450315 h 1800359"/>
              <a:gd name="connsiteX161" fmla="*/ 1228725 w 2640806"/>
              <a:gd name="connsiteY161" fmla="*/ 1431265 h 1800359"/>
              <a:gd name="connsiteX162" fmla="*/ 1159669 w 2640806"/>
              <a:gd name="connsiteY162" fmla="*/ 1426502 h 1800359"/>
              <a:gd name="connsiteX163" fmla="*/ 1102519 w 2640806"/>
              <a:gd name="connsiteY163" fmla="*/ 1424121 h 1800359"/>
              <a:gd name="connsiteX164" fmla="*/ 1062038 w 2640806"/>
              <a:gd name="connsiteY164" fmla="*/ 1407452 h 1800359"/>
              <a:gd name="connsiteX165" fmla="*/ 1014413 w 2640806"/>
              <a:gd name="connsiteY165" fmla="*/ 1388402 h 1800359"/>
              <a:gd name="connsiteX166" fmla="*/ 983457 w 2640806"/>
              <a:gd name="connsiteY166" fmla="*/ 1366971 h 1800359"/>
              <a:gd name="connsiteX167" fmla="*/ 942975 w 2640806"/>
              <a:gd name="connsiteY167" fmla="*/ 1343159 h 1800359"/>
              <a:gd name="connsiteX168" fmla="*/ 900113 w 2640806"/>
              <a:gd name="connsiteY168" fmla="*/ 1319346 h 1800359"/>
              <a:gd name="connsiteX169" fmla="*/ 912019 w 2640806"/>
              <a:gd name="connsiteY169" fmla="*/ 1364590 h 1800359"/>
              <a:gd name="connsiteX170" fmla="*/ 923925 w 2640806"/>
              <a:gd name="connsiteY170" fmla="*/ 1409834 h 1800359"/>
              <a:gd name="connsiteX171" fmla="*/ 938213 w 2640806"/>
              <a:gd name="connsiteY171" fmla="*/ 1450315 h 1800359"/>
              <a:gd name="connsiteX172" fmla="*/ 962025 w 2640806"/>
              <a:gd name="connsiteY172" fmla="*/ 1497940 h 1800359"/>
              <a:gd name="connsiteX173" fmla="*/ 971550 w 2640806"/>
              <a:gd name="connsiteY173" fmla="*/ 1550327 h 1800359"/>
              <a:gd name="connsiteX174" fmla="*/ 1002507 w 2640806"/>
              <a:gd name="connsiteY174" fmla="*/ 1614621 h 1800359"/>
              <a:gd name="connsiteX175" fmla="*/ 1021557 w 2640806"/>
              <a:gd name="connsiteY175" fmla="*/ 1647959 h 1800359"/>
              <a:gd name="connsiteX176" fmla="*/ 1035844 w 2640806"/>
              <a:gd name="connsiteY176" fmla="*/ 1671771 h 1800359"/>
              <a:gd name="connsiteX177" fmla="*/ 1102519 w 2640806"/>
              <a:gd name="connsiteY177" fmla="*/ 1678915 h 1800359"/>
              <a:gd name="connsiteX178" fmla="*/ 1154907 w 2640806"/>
              <a:gd name="connsiteY178" fmla="*/ 1697965 h 1800359"/>
              <a:gd name="connsiteX179" fmla="*/ 1171575 w 2640806"/>
              <a:gd name="connsiteY179" fmla="*/ 1709871 h 1800359"/>
              <a:gd name="connsiteX180" fmla="*/ 1176338 w 2640806"/>
              <a:gd name="connsiteY180" fmla="*/ 1717015 h 1800359"/>
              <a:gd name="connsiteX181" fmla="*/ 1178719 w 2640806"/>
              <a:gd name="connsiteY181" fmla="*/ 1726540 h 1800359"/>
              <a:gd name="connsiteX182" fmla="*/ 1181100 w 2640806"/>
              <a:gd name="connsiteY182" fmla="*/ 1728921 h 1800359"/>
              <a:gd name="connsiteX183" fmla="*/ 1204913 w 2640806"/>
              <a:gd name="connsiteY183" fmla="*/ 1793215 h 1800359"/>
              <a:gd name="connsiteX184" fmla="*/ 1169194 w 2640806"/>
              <a:gd name="connsiteY184" fmla="*/ 1800359 h 1800359"/>
              <a:gd name="connsiteX185" fmla="*/ 1140619 w 2640806"/>
              <a:gd name="connsiteY185" fmla="*/ 1745590 h 1800359"/>
              <a:gd name="connsiteX186" fmla="*/ 1121569 w 2640806"/>
              <a:gd name="connsiteY186" fmla="*/ 1726540 h 1800359"/>
              <a:gd name="connsiteX187" fmla="*/ 1128713 w 2640806"/>
              <a:gd name="connsiteY187" fmla="*/ 1790834 h 1800359"/>
              <a:gd name="connsiteX188" fmla="*/ 1119188 w 2640806"/>
              <a:gd name="connsiteY188" fmla="*/ 1790834 h 1800359"/>
              <a:gd name="connsiteX189" fmla="*/ 1088232 w 2640806"/>
              <a:gd name="connsiteY189" fmla="*/ 1740827 h 1800359"/>
              <a:gd name="connsiteX190" fmla="*/ 1057275 w 2640806"/>
              <a:gd name="connsiteY190" fmla="*/ 1717015 h 1800359"/>
              <a:gd name="connsiteX191" fmla="*/ 1042988 w 2640806"/>
              <a:gd name="connsiteY191" fmla="*/ 1745590 h 1800359"/>
              <a:gd name="connsiteX192" fmla="*/ 1021557 w 2640806"/>
              <a:gd name="connsiteY192" fmla="*/ 1750352 h 1800359"/>
              <a:gd name="connsiteX193" fmla="*/ 985838 w 2640806"/>
              <a:gd name="connsiteY193" fmla="*/ 1697965 h 1800359"/>
              <a:gd name="connsiteX194" fmla="*/ 919163 w 2640806"/>
              <a:gd name="connsiteY194" fmla="*/ 1671771 h 1800359"/>
              <a:gd name="connsiteX195" fmla="*/ 876300 w 2640806"/>
              <a:gd name="connsiteY195" fmla="*/ 1638434 h 1800359"/>
              <a:gd name="connsiteX196" fmla="*/ 857250 w 2640806"/>
              <a:gd name="connsiteY196" fmla="*/ 1576521 h 1800359"/>
              <a:gd name="connsiteX197" fmla="*/ 862013 w 2640806"/>
              <a:gd name="connsiteY197" fmla="*/ 1528896 h 1800359"/>
              <a:gd name="connsiteX198" fmla="*/ 864394 w 2640806"/>
              <a:gd name="connsiteY198" fmla="*/ 1464602 h 1800359"/>
              <a:gd name="connsiteX199" fmla="*/ 866775 w 2640806"/>
              <a:gd name="connsiteY199" fmla="*/ 1400309 h 1800359"/>
              <a:gd name="connsiteX200" fmla="*/ 862013 w 2640806"/>
              <a:gd name="connsiteY200" fmla="*/ 1333634 h 1800359"/>
              <a:gd name="connsiteX201" fmla="*/ 804863 w 2640806"/>
              <a:gd name="connsiteY201" fmla="*/ 1305059 h 1800359"/>
              <a:gd name="connsiteX202" fmla="*/ 754857 w 2640806"/>
              <a:gd name="connsiteY202" fmla="*/ 1281246 h 1800359"/>
              <a:gd name="connsiteX203" fmla="*/ 692944 w 2640806"/>
              <a:gd name="connsiteY203" fmla="*/ 1250290 h 1800359"/>
              <a:gd name="connsiteX204" fmla="*/ 609600 w 2640806"/>
              <a:gd name="connsiteY204" fmla="*/ 1209809 h 1800359"/>
              <a:gd name="connsiteX205" fmla="*/ 566738 w 2640806"/>
              <a:gd name="connsiteY205" fmla="*/ 1183615 h 1800359"/>
              <a:gd name="connsiteX206" fmla="*/ 528638 w 2640806"/>
              <a:gd name="connsiteY206" fmla="*/ 1138371 h 1800359"/>
              <a:gd name="connsiteX207" fmla="*/ 523875 w 2640806"/>
              <a:gd name="connsiteY207" fmla="*/ 1109796 h 1800359"/>
              <a:gd name="connsiteX208" fmla="*/ 550069 w 2640806"/>
              <a:gd name="connsiteY208" fmla="*/ 1090746 h 1800359"/>
              <a:gd name="connsiteX209" fmla="*/ 561975 w 2640806"/>
              <a:gd name="connsiteY209" fmla="*/ 1064552 h 1800359"/>
              <a:gd name="connsiteX210" fmla="*/ 547688 w 2640806"/>
              <a:gd name="connsiteY210" fmla="*/ 1040740 h 1800359"/>
              <a:gd name="connsiteX211" fmla="*/ 490538 w 2640806"/>
              <a:gd name="connsiteY211" fmla="*/ 1076459 h 1800359"/>
              <a:gd name="connsiteX212" fmla="*/ 447675 w 2640806"/>
              <a:gd name="connsiteY212" fmla="*/ 1057409 h 1800359"/>
              <a:gd name="connsiteX213" fmla="*/ 454819 w 2640806"/>
              <a:gd name="connsiteY213" fmla="*/ 1026452 h 1800359"/>
              <a:gd name="connsiteX214" fmla="*/ 461963 w 2640806"/>
              <a:gd name="connsiteY214" fmla="*/ 988352 h 1800359"/>
              <a:gd name="connsiteX215" fmla="*/ 459582 w 2640806"/>
              <a:gd name="connsiteY215" fmla="*/ 976446 h 1800359"/>
              <a:gd name="connsiteX216" fmla="*/ 419100 w 2640806"/>
              <a:gd name="connsiteY216" fmla="*/ 959777 h 1800359"/>
              <a:gd name="connsiteX217" fmla="*/ 392907 w 2640806"/>
              <a:gd name="connsiteY217" fmla="*/ 905009 h 1800359"/>
              <a:gd name="connsiteX218" fmla="*/ 395288 w 2640806"/>
              <a:gd name="connsiteY218" fmla="*/ 857384 h 1800359"/>
              <a:gd name="connsiteX219" fmla="*/ 433388 w 2640806"/>
              <a:gd name="connsiteY219" fmla="*/ 835952 h 1800359"/>
              <a:gd name="connsiteX220" fmla="*/ 431007 w 2640806"/>
              <a:gd name="connsiteY220" fmla="*/ 800234 h 1800359"/>
              <a:gd name="connsiteX221" fmla="*/ 400050 w 2640806"/>
              <a:gd name="connsiteY221" fmla="*/ 819284 h 1800359"/>
              <a:gd name="connsiteX222" fmla="*/ 397669 w 2640806"/>
              <a:gd name="connsiteY222" fmla="*/ 781184 h 1800359"/>
              <a:gd name="connsiteX223" fmla="*/ 419100 w 2640806"/>
              <a:gd name="connsiteY223" fmla="*/ 743084 h 1800359"/>
              <a:gd name="connsiteX224" fmla="*/ 421482 w 2640806"/>
              <a:gd name="connsiteY224" fmla="*/ 695459 h 1800359"/>
              <a:gd name="connsiteX225" fmla="*/ 428625 w 2640806"/>
              <a:gd name="connsiteY225" fmla="*/ 669265 h 1800359"/>
              <a:gd name="connsiteX226" fmla="*/ 383382 w 2640806"/>
              <a:gd name="connsiteY226" fmla="*/ 669265 h 1800359"/>
              <a:gd name="connsiteX227" fmla="*/ 385763 w 2640806"/>
              <a:gd name="connsiteY227" fmla="*/ 619259 h 1800359"/>
              <a:gd name="connsiteX228" fmla="*/ 423863 w 2640806"/>
              <a:gd name="connsiteY228" fmla="*/ 602590 h 1800359"/>
              <a:gd name="connsiteX229" fmla="*/ 445294 w 2640806"/>
              <a:gd name="connsiteY229" fmla="*/ 562109 h 1800359"/>
              <a:gd name="connsiteX230" fmla="*/ 469107 w 2640806"/>
              <a:gd name="connsiteY230" fmla="*/ 526390 h 1800359"/>
              <a:gd name="connsiteX231" fmla="*/ 438150 w 2640806"/>
              <a:gd name="connsiteY231" fmla="*/ 519246 h 1800359"/>
              <a:gd name="connsiteX232" fmla="*/ 409575 w 2640806"/>
              <a:gd name="connsiteY232" fmla="*/ 521627 h 1800359"/>
              <a:gd name="connsiteX233" fmla="*/ 400050 w 2640806"/>
              <a:gd name="connsiteY233" fmla="*/ 552584 h 1800359"/>
              <a:gd name="connsiteX234" fmla="*/ 381000 w 2640806"/>
              <a:gd name="connsiteY234" fmla="*/ 588302 h 1800359"/>
              <a:gd name="connsiteX235" fmla="*/ 333375 w 2640806"/>
              <a:gd name="connsiteY235" fmla="*/ 614496 h 1800359"/>
              <a:gd name="connsiteX236" fmla="*/ 285750 w 2640806"/>
              <a:gd name="connsiteY236" fmla="*/ 635927 h 1800359"/>
              <a:gd name="connsiteX237" fmla="*/ 230982 w 2640806"/>
              <a:gd name="connsiteY237" fmla="*/ 643071 h 1800359"/>
              <a:gd name="connsiteX238" fmla="*/ 159544 w 2640806"/>
              <a:gd name="connsiteY238" fmla="*/ 631165 h 1800359"/>
              <a:gd name="connsiteX239" fmla="*/ 230982 w 2640806"/>
              <a:gd name="connsiteY239" fmla="*/ 612115 h 1800359"/>
              <a:gd name="connsiteX240" fmla="*/ 233363 w 2640806"/>
              <a:gd name="connsiteY240" fmla="*/ 581159 h 1800359"/>
              <a:gd name="connsiteX241" fmla="*/ 204788 w 2640806"/>
              <a:gd name="connsiteY241" fmla="*/ 557346 h 1800359"/>
              <a:gd name="connsiteX242" fmla="*/ 223838 w 2640806"/>
              <a:gd name="connsiteY242" fmla="*/ 531152 h 1800359"/>
              <a:gd name="connsiteX243" fmla="*/ 221457 w 2640806"/>
              <a:gd name="connsiteY243" fmla="*/ 495434 h 1800359"/>
              <a:gd name="connsiteX244" fmla="*/ 221457 w 2640806"/>
              <a:gd name="connsiteY244" fmla="*/ 495434 h 1800359"/>
              <a:gd name="connsiteX245" fmla="*/ 166688 w 2640806"/>
              <a:gd name="connsiteY245" fmla="*/ 500196 h 1800359"/>
              <a:gd name="connsiteX246" fmla="*/ 157163 w 2640806"/>
              <a:gd name="connsiteY246" fmla="*/ 533534 h 1800359"/>
              <a:gd name="connsiteX247" fmla="*/ 159544 w 2640806"/>
              <a:gd name="connsiteY247" fmla="*/ 478765 h 1800359"/>
              <a:gd name="connsiteX248" fmla="*/ 192882 w 2640806"/>
              <a:gd name="connsiteY248" fmla="*/ 433521 h 1800359"/>
              <a:gd name="connsiteX249" fmla="*/ 214313 w 2640806"/>
              <a:gd name="connsiteY249" fmla="*/ 414471 h 1800359"/>
              <a:gd name="connsiteX250" fmla="*/ 245269 w 2640806"/>
              <a:gd name="connsiteY250" fmla="*/ 393040 h 1800359"/>
              <a:gd name="connsiteX251" fmla="*/ 197644 w 2640806"/>
              <a:gd name="connsiteY251" fmla="*/ 378752 h 1800359"/>
              <a:gd name="connsiteX252" fmla="*/ 133350 w 2640806"/>
              <a:gd name="connsiteY252" fmla="*/ 378752 h 1800359"/>
              <a:gd name="connsiteX253" fmla="*/ 109538 w 2640806"/>
              <a:gd name="connsiteY253" fmla="*/ 378752 h 1800359"/>
              <a:gd name="connsiteX254" fmla="*/ 107157 w 2640806"/>
              <a:gd name="connsiteY254" fmla="*/ 433521 h 1800359"/>
              <a:gd name="connsiteX255" fmla="*/ 61913 w 2640806"/>
              <a:gd name="connsiteY255" fmla="*/ 378752 h 1800359"/>
              <a:gd name="connsiteX256" fmla="*/ 0 w 2640806"/>
              <a:gd name="connsiteY256" fmla="*/ 359702 h 1800359"/>
              <a:gd name="connsiteX257" fmla="*/ 0 w 2640806"/>
              <a:gd name="connsiteY257" fmla="*/ 338271 h 1800359"/>
              <a:gd name="connsiteX258" fmla="*/ 35719 w 2640806"/>
              <a:gd name="connsiteY258" fmla="*/ 314459 h 1800359"/>
              <a:gd name="connsiteX259" fmla="*/ 66675 w 2640806"/>
              <a:gd name="connsiteY259" fmla="*/ 273977 h 1800359"/>
              <a:gd name="connsiteX260" fmla="*/ 54769 w 2640806"/>
              <a:gd name="connsiteY260" fmla="*/ 238259 h 1800359"/>
              <a:gd name="connsiteX261" fmla="*/ 35719 w 2640806"/>
              <a:gd name="connsiteY261" fmla="*/ 214446 h 1800359"/>
              <a:gd name="connsiteX262" fmla="*/ 61913 w 2640806"/>
              <a:gd name="connsiteY262" fmla="*/ 200159 h 1800359"/>
              <a:gd name="connsiteX263" fmla="*/ 71438 w 2640806"/>
              <a:gd name="connsiteY263" fmla="*/ 159677 h 1800359"/>
              <a:gd name="connsiteX264" fmla="*/ 57150 w 2640806"/>
              <a:gd name="connsiteY264" fmla="*/ 123959 h 1800359"/>
              <a:gd name="connsiteX265" fmla="*/ 21432 w 2640806"/>
              <a:gd name="connsiteY265" fmla="*/ 81096 h 1800359"/>
              <a:gd name="connsiteX266" fmla="*/ 66675 w 2640806"/>
              <a:gd name="connsiteY266" fmla="*/ 57284 h 1800359"/>
              <a:gd name="connsiteX267" fmla="*/ 95250 w 2640806"/>
              <a:gd name="connsiteY267" fmla="*/ 47759 h 1800359"/>
              <a:gd name="connsiteX268" fmla="*/ 190500 w 2640806"/>
              <a:gd name="connsiteY268" fmla="*/ 134 h 1800359"/>
              <a:gd name="connsiteX269" fmla="*/ 269081 w 2640806"/>
              <a:gd name="connsiteY269" fmla="*/ 62046 h 1800359"/>
              <a:gd name="connsiteX270" fmla="*/ 404813 w 2640806"/>
              <a:gd name="connsiteY27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1516857 w 2640806"/>
              <a:gd name="connsiteY77" fmla="*/ 926440 h 1800359"/>
              <a:gd name="connsiteX78" fmla="*/ 1471613 w 2640806"/>
              <a:gd name="connsiteY78" fmla="*/ 897865 h 1800359"/>
              <a:gd name="connsiteX79" fmla="*/ 1438275 w 2640806"/>
              <a:gd name="connsiteY79" fmla="*/ 847859 h 1800359"/>
              <a:gd name="connsiteX80" fmla="*/ 1433513 w 2640806"/>
              <a:gd name="connsiteY80" fmla="*/ 819284 h 1800359"/>
              <a:gd name="connsiteX81" fmla="*/ 1409700 w 2640806"/>
              <a:gd name="connsiteY81" fmla="*/ 804996 h 1800359"/>
              <a:gd name="connsiteX82" fmla="*/ 1369219 w 2640806"/>
              <a:gd name="connsiteY82" fmla="*/ 807377 h 1800359"/>
              <a:gd name="connsiteX83" fmla="*/ 1309688 w 2640806"/>
              <a:gd name="connsiteY83" fmla="*/ 807377 h 1800359"/>
              <a:gd name="connsiteX84" fmla="*/ 1281113 w 2640806"/>
              <a:gd name="connsiteY84" fmla="*/ 812140 h 1800359"/>
              <a:gd name="connsiteX85" fmla="*/ 1257300 w 2640806"/>
              <a:gd name="connsiteY85" fmla="*/ 835952 h 1800359"/>
              <a:gd name="connsiteX86" fmla="*/ 1221582 w 2640806"/>
              <a:gd name="connsiteY86" fmla="*/ 838334 h 1800359"/>
              <a:gd name="connsiteX87" fmla="*/ 1188244 w 2640806"/>
              <a:gd name="connsiteY87" fmla="*/ 835952 h 1800359"/>
              <a:gd name="connsiteX88" fmla="*/ 1143000 w 2640806"/>
              <a:gd name="connsiteY88" fmla="*/ 821665 h 1800359"/>
              <a:gd name="connsiteX89" fmla="*/ 1109663 w 2640806"/>
              <a:gd name="connsiteY89" fmla="*/ 838334 h 1800359"/>
              <a:gd name="connsiteX90" fmla="*/ 1083469 w 2640806"/>
              <a:gd name="connsiteY90" fmla="*/ 866909 h 1800359"/>
              <a:gd name="connsiteX91" fmla="*/ 1054894 w 2640806"/>
              <a:gd name="connsiteY91" fmla="*/ 885959 h 1800359"/>
              <a:gd name="connsiteX92" fmla="*/ 1064419 w 2640806"/>
              <a:gd name="connsiteY92" fmla="*/ 926440 h 1800359"/>
              <a:gd name="connsiteX93" fmla="*/ 1059657 w 2640806"/>
              <a:gd name="connsiteY93" fmla="*/ 985971 h 1800359"/>
              <a:gd name="connsiteX94" fmla="*/ 1038225 w 2640806"/>
              <a:gd name="connsiteY94" fmla="*/ 933584 h 1800359"/>
              <a:gd name="connsiteX95" fmla="*/ 1028700 w 2640806"/>
              <a:gd name="connsiteY95" fmla="*/ 902627 h 1800359"/>
              <a:gd name="connsiteX96" fmla="*/ 1009650 w 2640806"/>
              <a:gd name="connsiteY96" fmla="*/ 897865 h 1800359"/>
              <a:gd name="connsiteX97" fmla="*/ 997744 w 2640806"/>
              <a:gd name="connsiteY97" fmla="*/ 921677 h 1800359"/>
              <a:gd name="connsiteX98" fmla="*/ 969169 w 2640806"/>
              <a:gd name="connsiteY98" fmla="*/ 924059 h 1800359"/>
              <a:gd name="connsiteX99" fmla="*/ 935832 w 2640806"/>
              <a:gd name="connsiteY99" fmla="*/ 916915 h 1800359"/>
              <a:gd name="connsiteX100" fmla="*/ 912019 w 2640806"/>
              <a:gd name="connsiteY100" fmla="*/ 935965 h 1800359"/>
              <a:gd name="connsiteX101" fmla="*/ 873919 w 2640806"/>
              <a:gd name="connsiteY101" fmla="*/ 945490 h 1800359"/>
              <a:gd name="connsiteX102" fmla="*/ 842963 w 2640806"/>
              <a:gd name="connsiteY102" fmla="*/ 935965 h 1800359"/>
              <a:gd name="connsiteX103" fmla="*/ 802482 w 2640806"/>
              <a:gd name="connsiteY103" fmla="*/ 912152 h 1800359"/>
              <a:gd name="connsiteX104" fmla="*/ 785813 w 2640806"/>
              <a:gd name="connsiteY104" fmla="*/ 881196 h 1800359"/>
              <a:gd name="connsiteX105" fmla="*/ 776288 w 2640806"/>
              <a:gd name="connsiteY105" fmla="*/ 866909 h 1800359"/>
              <a:gd name="connsiteX106" fmla="*/ 800100 w 2640806"/>
              <a:gd name="connsiteY106" fmla="*/ 850240 h 1800359"/>
              <a:gd name="connsiteX107" fmla="*/ 800100 w 2640806"/>
              <a:gd name="connsiteY107" fmla="*/ 793090 h 1800359"/>
              <a:gd name="connsiteX108" fmla="*/ 776288 w 2640806"/>
              <a:gd name="connsiteY108" fmla="*/ 783565 h 1800359"/>
              <a:gd name="connsiteX109" fmla="*/ 719138 w 2640806"/>
              <a:gd name="connsiteY109" fmla="*/ 788327 h 1800359"/>
              <a:gd name="connsiteX110" fmla="*/ 688182 w 2640806"/>
              <a:gd name="connsiteY110" fmla="*/ 781184 h 1800359"/>
              <a:gd name="connsiteX111" fmla="*/ 673894 w 2640806"/>
              <a:gd name="connsiteY111" fmla="*/ 754990 h 1800359"/>
              <a:gd name="connsiteX112" fmla="*/ 652463 w 2640806"/>
              <a:gd name="connsiteY112" fmla="*/ 731177 h 1800359"/>
              <a:gd name="connsiteX113" fmla="*/ 619125 w 2640806"/>
              <a:gd name="connsiteY113" fmla="*/ 709746 h 1800359"/>
              <a:gd name="connsiteX114" fmla="*/ 590550 w 2640806"/>
              <a:gd name="connsiteY114" fmla="*/ 716890 h 1800359"/>
              <a:gd name="connsiteX115" fmla="*/ 566738 w 2640806"/>
              <a:gd name="connsiteY115" fmla="*/ 719271 h 1800359"/>
              <a:gd name="connsiteX116" fmla="*/ 569119 w 2640806"/>
              <a:gd name="connsiteY116" fmla="*/ 750227 h 1800359"/>
              <a:gd name="connsiteX117" fmla="*/ 604838 w 2640806"/>
              <a:gd name="connsiteY117" fmla="*/ 764515 h 1800359"/>
              <a:gd name="connsiteX118" fmla="*/ 571500 w 2640806"/>
              <a:gd name="connsiteY118" fmla="*/ 778802 h 1800359"/>
              <a:gd name="connsiteX119" fmla="*/ 545307 w 2640806"/>
              <a:gd name="connsiteY119" fmla="*/ 795471 h 1800359"/>
              <a:gd name="connsiteX120" fmla="*/ 569119 w 2640806"/>
              <a:gd name="connsiteY120" fmla="*/ 814521 h 1800359"/>
              <a:gd name="connsiteX121" fmla="*/ 550069 w 2640806"/>
              <a:gd name="connsiteY121" fmla="*/ 833571 h 1800359"/>
              <a:gd name="connsiteX122" fmla="*/ 523875 w 2640806"/>
              <a:gd name="connsiteY122" fmla="*/ 840715 h 1800359"/>
              <a:gd name="connsiteX123" fmla="*/ 511969 w 2640806"/>
              <a:gd name="connsiteY123" fmla="*/ 862146 h 1800359"/>
              <a:gd name="connsiteX124" fmla="*/ 535782 w 2640806"/>
              <a:gd name="connsiteY124" fmla="*/ 883577 h 1800359"/>
              <a:gd name="connsiteX125" fmla="*/ 542925 w 2640806"/>
              <a:gd name="connsiteY125" fmla="*/ 914534 h 1800359"/>
              <a:gd name="connsiteX126" fmla="*/ 557213 w 2640806"/>
              <a:gd name="connsiteY126" fmla="*/ 947871 h 1800359"/>
              <a:gd name="connsiteX127" fmla="*/ 533400 w 2640806"/>
              <a:gd name="connsiteY127" fmla="*/ 955015 h 1800359"/>
              <a:gd name="connsiteX128" fmla="*/ 528638 w 2640806"/>
              <a:gd name="connsiteY128" fmla="*/ 988352 h 1800359"/>
              <a:gd name="connsiteX129" fmla="*/ 550069 w 2640806"/>
              <a:gd name="connsiteY129" fmla="*/ 1002640 h 1800359"/>
              <a:gd name="connsiteX130" fmla="*/ 573882 w 2640806"/>
              <a:gd name="connsiteY130" fmla="*/ 990734 h 1800359"/>
              <a:gd name="connsiteX131" fmla="*/ 588169 w 2640806"/>
              <a:gd name="connsiteY131" fmla="*/ 1012165 h 1800359"/>
              <a:gd name="connsiteX132" fmla="*/ 588169 w 2640806"/>
              <a:gd name="connsiteY132" fmla="*/ 1012165 h 1800359"/>
              <a:gd name="connsiteX133" fmla="*/ 614363 w 2640806"/>
              <a:gd name="connsiteY133" fmla="*/ 1038359 h 1800359"/>
              <a:gd name="connsiteX134" fmla="*/ 602457 w 2640806"/>
              <a:gd name="connsiteY134" fmla="*/ 1064552 h 1800359"/>
              <a:gd name="connsiteX135" fmla="*/ 588169 w 2640806"/>
              <a:gd name="connsiteY135" fmla="*/ 1081221 h 1800359"/>
              <a:gd name="connsiteX136" fmla="*/ 600075 w 2640806"/>
              <a:gd name="connsiteY136" fmla="*/ 1119321 h 1800359"/>
              <a:gd name="connsiteX137" fmla="*/ 609600 w 2640806"/>
              <a:gd name="connsiteY137" fmla="*/ 1138371 h 1800359"/>
              <a:gd name="connsiteX138" fmla="*/ 609600 w 2640806"/>
              <a:gd name="connsiteY138" fmla="*/ 1138371 h 1800359"/>
              <a:gd name="connsiteX139" fmla="*/ 640557 w 2640806"/>
              <a:gd name="connsiteY139" fmla="*/ 1155040 h 1800359"/>
              <a:gd name="connsiteX140" fmla="*/ 642938 w 2640806"/>
              <a:gd name="connsiteY140" fmla="*/ 1188377 h 1800359"/>
              <a:gd name="connsiteX141" fmla="*/ 681038 w 2640806"/>
              <a:gd name="connsiteY141" fmla="*/ 1205046 h 1800359"/>
              <a:gd name="connsiteX142" fmla="*/ 781050 w 2640806"/>
              <a:gd name="connsiteY142" fmla="*/ 1228859 h 1800359"/>
              <a:gd name="connsiteX143" fmla="*/ 797719 w 2640806"/>
              <a:gd name="connsiteY143" fmla="*/ 1245527 h 1800359"/>
              <a:gd name="connsiteX144" fmla="*/ 828675 w 2640806"/>
              <a:gd name="connsiteY144" fmla="*/ 1262196 h 1800359"/>
              <a:gd name="connsiteX145" fmla="*/ 852488 w 2640806"/>
              <a:gd name="connsiteY145" fmla="*/ 1238384 h 1800359"/>
              <a:gd name="connsiteX146" fmla="*/ 864394 w 2640806"/>
              <a:gd name="connsiteY146" fmla="*/ 1262196 h 1800359"/>
              <a:gd name="connsiteX147" fmla="*/ 926307 w 2640806"/>
              <a:gd name="connsiteY147" fmla="*/ 1269340 h 1800359"/>
              <a:gd name="connsiteX148" fmla="*/ 940594 w 2640806"/>
              <a:gd name="connsiteY148" fmla="*/ 1286009 h 1800359"/>
              <a:gd name="connsiteX149" fmla="*/ 966788 w 2640806"/>
              <a:gd name="connsiteY149" fmla="*/ 1326490 h 1800359"/>
              <a:gd name="connsiteX150" fmla="*/ 1004888 w 2640806"/>
              <a:gd name="connsiteY150" fmla="*/ 1350302 h 1800359"/>
              <a:gd name="connsiteX151" fmla="*/ 1064419 w 2640806"/>
              <a:gd name="connsiteY151" fmla="*/ 1376496 h 1800359"/>
              <a:gd name="connsiteX152" fmla="*/ 1104900 w 2640806"/>
              <a:gd name="connsiteY152" fmla="*/ 1395546 h 1800359"/>
              <a:gd name="connsiteX153" fmla="*/ 1152525 w 2640806"/>
              <a:gd name="connsiteY153" fmla="*/ 1395546 h 1800359"/>
              <a:gd name="connsiteX154" fmla="*/ 1216819 w 2640806"/>
              <a:gd name="connsiteY154" fmla="*/ 1409834 h 1800359"/>
              <a:gd name="connsiteX155" fmla="*/ 1283494 w 2640806"/>
              <a:gd name="connsiteY155" fmla="*/ 1424121 h 1800359"/>
              <a:gd name="connsiteX156" fmla="*/ 1323975 w 2640806"/>
              <a:gd name="connsiteY156" fmla="*/ 1466984 h 1800359"/>
              <a:gd name="connsiteX157" fmla="*/ 1369219 w 2640806"/>
              <a:gd name="connsiteY157" fmla="*/ 1514609 h 1800359"/>
              <a:gd name="connsiteX158" fmla="*/ 1371600 w 2640806"/>
              <a:gd name="connsiteY158" fmla="*/ 1574140 h 1800359"/>
              <a:gd name="connsiteX159" fmla="*/ 1343025 w 2640806"/>
              <a:gd name="connsiteY159" fmla="*/ 1528896 h 1800359"/>
              <a:gd name="connsiteX160" fmla="*/ 1297782 w 2640806"/>
              <a:gd name="connsiteY160" fmla="*/ 1483652 h 1800359"/>
              <a:gd name="connsiteX161" fmla="*/ 1262063 w 2640806"/>
              <a:gd name="connsiteY161" fmla="*/ 1450315 h 1800359"/>
              <a:gd name="connsiteX162" fmla="*/ 1228725 w 2640806"/>
              <a:gd name="connsiteY162" fmla="*/ 1431265 h 1800359"/>
              <a:gd name="connsiteX163" fmla="*/ 1159669 w 2640806"/>
              <a:gd name="connsiteY163" fmla="*/ 1426502 h 1800359"/>
              <a:gd name="connsiteX164" fmla="*/ 1102519 w 2640806"/>
              <a:gd name="connsiteY164" fmla="*/ 1424121 h 1800359"/>
              <a:gd name="connsiteX165" fmla="*/ 1062038 w 2640806"/>
              <a:gd name="connsiteY165" fmla="*/ 1407452 h 1800359"/>
              <a:gd name="connsiteX166" fmla="*/ 1014413 w 2640806"/>
              <a:gd name="connsiteY166" fmla="*/ 1388402 h 1800359"/>
              <a:gd name="connsiteX167" fmla="*/ 983457 w 2640806"/>
              <a:gd name="connsiteY167" fmla="*/ 1366971 h 1800359"/>
              <a:gd name="connsiteX168" fmla="*/ 942975 w 2640806"/>
              <a:gd name="connsiteY168" fmla="*/ 1343159 h 1800359"/>
              <a:gd name="connsiteX169" fmla="*/ 900113 w 2640806"/>
              <a:gd name="connsiteY169" fmla="*/ 1319346 h 1800359"/>
              <a:gd name="connsiteX170" fmla="*/ 912019 w 2640806"/>
              <a:gd name="connsiteY170" fmla="*/ 1364590 h 1800359"/>
              <a:gd name="connsiteX171" fmla="*/ 923925 w 2640806"/>
              <a:gd name="connsiteY171" fmla="*/ 1409834 h 1800359"/>
              <a:gd name="connsiteX172" fmla="*/ 938213 w 2640806"/>
              <a:gd name="connsiteY172" fmla="*/ 1450315 h 1800359"/>
              <a:gd name="connsiteX173" fmla="*/ 962025 w 2640806"/>
              <a:gd name="connsiteY173" fmla="*/ 1497940 h 1800359"/>
              <a:gd name="connsiteX174" fmla="*/ 971550 w 2640806"/>
              <a:gd name="connsiteY174" fmla="*/ 1550327 h 1800359"/>
              <a:gd name="connsiteX175" fmla="*/ 1002507 w 2640806"/>
              <a:gd name="connsiteY175" fmla="*/ 1614621 h 1800359"/>
              <a:gd name="connsiteX176" fmla="*/ 1021557 w 2640806"/>
              <a:gd name="connsiteY176" fmla="*/ 1647959 h 1800359"/>
              <a:gd name="connsiteX177" fmla="*/ 1035844 w 2640806"/>
              <a:gd name="connsiteY177" fmla="*/ 1671771 h 1800359"/>
              <a:gd name="connsiteX178" fmla="*/ 1102519 w 2640806"/>
              <a:gd name="connsiteY178" fmla="*/ 1678915 h 1800359"/>
              <a:gd name="connsiteX179" fmla="*/ 1154907 w 2640806"/>
              <a:gd name="connsiteY179" fmla="*/ 1697965 h 1800359"/>
              <a:gd name="connsiteX180" fmla="*/ 1171575 w 2640806"/>
              <a:gd name="connsiteY180" fmla="*/ 1709871 h 1800359"/>
              <a:gd name="connsiteX181" fmla="*/ 1176338 w 2640806"/>
              <a:gd name="connsiteY181" fmla="*/ 1717015 h 1800359"/>
              <a:gd name="connsiteX182" fmla="*/ 1178719 w 2640806"/>
              <a:gd name="connsiteY182" fmla="*/ 1726540 h 1800359"/>
              <a:gd name="connsiteX183" fmla="*/ 1181100 w 2640806"/>
              <a:gd name="connsiteY183" fmla="*/ 1728921 h 1800359"/>
              <a:gd name="connsiteX184" fmla="*/ 1204913 w 2640806"/>
              <a:gd name="connsiteY184" fmla="*/ 1793215 h 1800359"/>
              <a:gd name="connsiteX185" fmla="*/ 1169194 w 2640806"/>
              <a:gd name="connsiteY185" fmla="*/ 1800359 h 1800359"/>
              <a:gd name="connsiteX186" fmla="*/ 1140619 w 2640806"/>
              <a:gd name="connsiteY186" fmla="*/ 1745590 h 1800359"/>
              <a:gd name="connsiteX187" fmla="*/ 1121569 w 2640806"/>
              <a:gd name="connsiteY187" fmla="*/ 1726540 h 1800359"/>
              <a:gd name="connsiteX188" fmla="*/ 1128713 w 2640806"/>
              <a:gd name="connsiteY188" fmla="*/ 1790834 h 1800359"/>
              <a:gd name="connsiteX189" fmla="*/ 1119188 w 2640806"/>
              <a:gd name="connsiteY189" fmla="*/ 1790834 h 1800359"/>
              <a:gd name="connsiteX190" fmla="*/ 1088232 w 2640806"/>
              <a:gd name="connsiteY190" fmla="*/ 1740827 h 1800359"/>
              <a:gd name="connsiteX191" fmla="*/ 1057275 w 2640806"/>
              <a:gd name="connsiteY191" fmla="*/ 1717015 h 1800359"/>
              <a:gd name="connsiteX192" fmla="*/ 1042988 w 2640806"/>
              <a:gd name="connsiteY192" fmla="*/ 1745590 h 1800359"/>
              <a:gd name="connsiteX193" fmla="*/ 1021557 w 2640806"/>
              <a:gd name="connsiteY193" fmla="*/ 1750352 h 1800359"/>
              <a:gd name="connsiteX194" fmla="*/ 985838 w 2640806"/>
              <a:gd name="connsiteY194" fmla="*/ 1697965 h 1800359"/>
              <a:gd name="connsiteX195" fmla="*/ 919163 w 2640806"/>
              <a:gd name="connsiteY195" fmla="*/ 1671771 h 1800359"/>
              <a:gd name="connsiteX196" fmla="*/ 876300 w 2640806"/>
              <a:gd name="connsiteY196" fmla="*/ 1638434 h 1800359"/>
              <a:gd name="connsiteX197" fmla="*/ 857250 w 2640806"/>
              <a:gd name="connsiteY197" fmla="*/ 1576521 h 1800359"/>
              <a:gd name="connsiteX198" fmla="*/ 862013 w 2640806"/>
              <a:gd name="connsiteY198" fmla="*/ 1528896 h 1800359"/>
              <a:gd name="connsiteX199" fmla="*/ 864394 w 2640806"/>
              <a:gd name="connsiteY199" fmla="*/ 1464602 h 1800359"/>
              <a:gd name="connsiteX200" fmla="*/ 866775 w 2640806"/>
              <a:gd name="connsiteY200" fmla="*/ 1400309 h 1800359"/>
              <a:gd name="connsiteX201" fmla="*/ 862013 w 2640806"/>
              <a:gd name="connsiteY201" fmla="*/ 1333634 h 1800359"/>
              <a:gd name="connsiteX202" fmla="*/ 804863 w 2640806"/>
              <a:gd name="connsiteY202" fmla="*/ 1305059 h 1800359"/>
              <a:gd name="connsiteX203" fmla="*/ 754857 w 2640806"/>
              <a:gd name="connsiteY203" fmla="*/ 1281246 h 1800359"/>
              <a:gd name="connsiteX204" fmla="*/ 692944 w 2640806"/>
              <a:gd name="connsiteY204" fmla="*/ 1250290 h 1800359"/>
              <a:gd name="connsiteX205" fmla="*/ 609600 w 2640806"/>
              <a:gd name="connsiteY205" fmla="*/ 1209809 h 1800359"/>
              <a:gd name="connsiteX206" fmla="*/ 566738 w 2640806"/>
              <a:gd name="connsiteY206" fmla="*/ 1183615 h 1800359"/>
              <a:gd name="connsiteX207" fmla="*/ 528638 w 2640806"/>
              <a:gd name="connsiteY207" fmla="*/ 1138371 h 1800359"/>
              <a:gd name="connsiteX208" fmla="*/ 523875 w 2640806"/>
              <a:gd name="connsiteY208" fmla="*/ 1109796 h 1800359"/>
              <a:gd name="connsiteX209" fmla="*/ 550069 w 2640806"/>
              <a:gd name="connsiteY209" fmla="*/ 1090746 h 1800359"/>
              <a:gd name="connsiteX210" fmla="*/ 561975 w 2640806"/>
              <a:gd name="connsiteY210" fmla="*/ 1064552 h 1800359"/>
              <a:gd name="connsiteX211" fmla="*/ 547688 w 2640806"/>
              <a:gd name="connsiteY211" fmla="*/ 1040740 h 1800359"/>
              <a:gd name="connsiteX212" fmla="*/ 490538 w 2640806"/>
              <a:gd name="connsiteY212" fmla="*/ 1076459 h 1800359"/>
              <a:gd name="connsiteX213" fmla="*/ 447675 w 2640806"/>
              <a:gd name="connsiteY213" fmla="*/ 1057409 h 1800359"/>
              <a:gd name="connsiteX214" fmla="*/ 454819 w 2640806"/>
              <a:gd name="connsiteY214" fmla="*/ 1026452 h 1800359"/>
              <a:gd name="connsiteX215" fmla="*/ 461963 w 2640806"/>
              <a:gd name="connsiteY215" fmla="*/ 988352 h 1800359"/>
              <a:gd name="connsiteX216" fmla="*/ 459582 w 2640806"/>
              <a:gd name="connsiteY216" fmla="*/ 976446 h 1800359"/>
              <a:gd name="connsiteX217" fmla="*/ 419100 w 2640806"/>
              <a:gd name="connsiteY217" fmla="*/ 959777 h 1800359"/>
              <a:gd name="connsiteX218" fmla="*/ 392907 w 2640806"/>
              <a:gd name="connsiteY218" fmla="*/ 905009 h 1800359"/>
              <a:gd name="connsiteX219" fmla="*/ 395288 w 2640806"/>
              <a:gd name="connsiteY219" fmla="*/ 857384 h 1800359"/>
              <a:gd name="connsiteX220" fmla="*/ 433388 w 2640806"/>
              <a:gd name="connsiteY220" fmla="*/ 835952 h 1800359"/>
              <a:gd name="connsiteX221" fmla="*/ 431007 w 2640806"/>
              <a:gd name="connsiteY221" fmla="*/ 800234 h 1800359"/>
              <a:gd name="connsiteX222" fmla="*/ 400050 w 2640806"/>
              <a:gd name="connsiteY222" fmla="*/ 819284 h 1800359"/>
              <a:gd name="connsiteX223" fmla="*/ 397669 w 2640806"/>
              <a:gd name="connsiteY223" fmla="*/ 781184 h 1800359"/>
              <a:gd name="connsiteX224" fmla="*/ 419100 w 2640806"/>
              <a:gd name="connsiteY224" fmla="*/ 743084 h 1800359"/>
              <a:gd name="connsiteX225" fmla="*/ 421482 w 2640806"/>
              <a:gd name="connsiteY225" fmla="*/ 695459 h 1800359"/>
              <a:gd name="connsiteX226" fmla="*/ 428625 w 2640806"/>
              <a:gd name="connsiteY226" fmla="*/ 669265 h 1800359"/>
              <a:gd name="connsiteX227" fmla="*/ 383382 w 2640806"/>
              <a:gd name="connsiteY227" fmla="*/ 669265 h 1800359"/>
              <a:gd name="connsiteX228" fmla="*/ 385763 w 2640806"/>
              <a:gd name="connsiteY228" fmla="*/ 619259 h 1800359"/>
              <a:gd name="connsiteX229" fmla="*/ 423863 w 2640806"/>
              <a:gd name="connsiteY229" fmla="*/ 602590 h 1800359"/>
              <a:gd name="connsiteX230" fmla="*/ 445294 w 2640806"/>
              <a:gd name="connsiteY230" fmla="*/ 562109 h 1800359"/>
              <a:gd name="connsiteX231" fmla="*/ 469107 w 2640806"/>
              <a:gd name="connsiteY231" fmla="*/ 526390 h 1800359"/>
              <a:gd name="connsiteX232" fmla="*/ 438150 w 2640806"/>
              <a:gd name="connsiteY232" fmla="*/ 519246 h 1800359"/>
              <a:gd name="connsiteX233" fmla="*/ 409575 w 2640806"/>
              <a:gd name="connsiteY233" fmla="*/ 521627 h 1800359"/>
              <a:gd name="connsiteX234" fmla="*/ 400050 w 2640806"/>
              <a:gd name="connsiteY234" fmla="*/ 552584 h 1800359"/>
              <a:gd name="connsiteX235" fmla="*/ 381000 w 2640806"/>
              <a:gd name="connsiteY235" fmla="*/ 588302 h 1800359"/>
              <a:gd name="connsiteX236" fmla="*/ 333375 w 2640806"/>
              <a:gd name="connsiteY236" fmla="*/ 614496 h 1800359"/>
              <a:gd name="connsiteX237" fmla="*/ 285750 w 2640806"/>
              <a:gd name="connsiteY237" fmla="*/ 635927 h 1800359"/>
              <a:gd name="connsiteX238" fmla="*/ 230982 w 2640806"/>
              <a:gd name="connsiteY238" fmla="*/ 643071 h 1800359"/>
              <a:gd name="connsiteX239" fmla="*/ 159544 w 2640806"/>
              <a:gd name="connsiteY239" fmla="*/ 631165 h 1800359"/>
              <a:gd name="connsiteX240" fmla="*/ 230982 w 2640806"/>
              <a:gd name="connsiteY240" fmla="*/ 612115 h 1800359"/>
              <a:gd name="connsiteX241" fmla="*/ 233363 w 2640806"/>
              <a:gd name="connsiteY241" fmla="*/ 581159 h 1800359"/>
              <a:gd name="connsiteX242" fmla="*/ 204788 w 2640806"/>
              <a:gd name="connsiteY242" fmla="*/ 557346 h 1800359"/>
              <a:gd name="connsiteX243" fmla="*/ 223838 w 2640806"/>
              <a:gd name="connsiteY243" fmla="*/ 531152 h 1800359"/>
              <a:gd name="connsiteX244" fmla="*/ 221457 w 2640806"/>
              <a:gd name="connsiteY244" fmla="*/ 495434 h 1800359"/>
              <a:gd name="connsiteX245" fmla="*/ 221457 w 2640806"/>
              <a:gd name="connsiteY245" fmla="*/ 495434 h 1800359"/>
              <a:gd name="connsiteX246" fmla="*/ 166688 w 2640806"/>
              <a:gd name="connsiteY246" fmla="*/ 500196 h 1800359"/>
              <a:gd name="connsiteX247" fmla="*/ 157163 w 2640806"/>
              <a:gd name="connsiteY247" fmla="*/ 533534 h 1800359"/>
              <a:gd name="connsiteX248" fmla="*/ 159544 w 2640806"/>
              <a:gd name="connsiteY248" fmla="*/ 478765 h 1800359"/>
              <a:gd name="connsiteX249" fmla="*/ 192882 w 2640806"/>
              <a:gd name="connsiteY249" fmla="*/ 433521 h 1800359"/>
              <a:gd name="connsiteX250" fmla="*/ 214313 w 2640806"/>
              <a:gd name="connsiteY250" fmla="*/ 414471 h 1800359"/>
              <a:gd name="connsiteX251" fmla="*/ 245269 w 2640806"/>
              <a:gd name="connsiteY251" fmla="*/ 393040 h 1800359"/>
              <a:gd name="connsiteX252" fmla="*/ 197644 w 2640806"/>
              <a:gd name="connsiteY252" fmla="*/ 378752 h 1800359"/>
              <a:gd name="connsiteX253" fmla="*/ 133350 w 2640806"/>
              <a:gd name="connsiteY253" fmla="*/ 378752 h 1800359"/>
              <a:gd name="connsiteX254" fmla="*/ 109538 w 2640806"/>
              <a:gd name="connsiteY254" fmla="*/ 378752 h 1800359"/>
              <a:gd name="connsiteX255" fmla="*/ 107157 w 2640806"/>
              <a:gd name="connsiteY255" fmla="*/ 433521 h 1800359"/>
              <a:gd name="connsiteX256" fmla="*/ 61913 w 2640806"/>
              <a:gd name="connsiteY256" fmla="*/ 378752 h 1800359"/>
              <a:gd name="connsiteX257" fmla="*/ 0 w 2640806"/>
              <a:gd name="connsiteY257" fmla="*/ 359702 h 1800359"/>
              <a:gd name="connsiteX258" fmla="*/ 0 w 2640806"/>
              <a:gd name="connsiteY258" fmla="*/ 338271 h 1800359"/>
              <a:gd name="connsiteX259" fmla="*/ 35719 w 2640806"/>
              <a:gd name="connsiteY259" fmla="*/ 314459 h 1800359"/>
              <a:gd name="connsiteX260" fmla="*/ 66675 w 2640806"/>
              <a:gd name="connsiteY260" fmla="*/ 273977 h 1800359"/>
              <a:gd name="connsiteX261" fmla="*/ 54769 w 2640806"/>
              <a:gd name="connsiteY261" fmla="*/ 238259 h 1800359"/>
              <a:gd name="connsiteX262" fmla="*/ 35719 w 2640806"/>
              <a:gd name="connsiteY262" fmla="*/ 214446 h 1800359"/>
              <a:gd name="connsiteX263" fmla="*/ 61913 w 2640806"/>
              <a:gd name="connsiteY263" fmla="*/ 200159 h 1800359"/>
              <a:gd name="connsiteX264" fmla="*/ 71438 w 2640806"/>
              <a:gd name="connsiteY264" fmla="*/ 159677 h 1800359"/>
              <a:gd name="connsiteX265" fmla="*/ 57150 w 2640806"/>
              <a:gd name="connsiteY265" fmla="*/ 123959 h 1800359"/>
              <a:gd name="connsiteX266" fmla="*/ 21432 w 2640806"/>
              <a:gd name="connsiteY266" fmla="*/ 81096 h 1800359"/>
              <a:gd name="connsiteX267" fmla="*/ 66675 w 2640806"/>
              <a:gd name="connsiteY267" fmla="*/ 57284 h 1800359"/>
              <a:gd name="connsiteX268" fmla="*/ 95250 w 2640806"/>
              <a:gd name="connsiteY268" fmla="*/ 47759 h 1800359"/>
              <a:gd name="connsiteX269" fmla="*/ 190500 w 2640806"/>
              <a:gd name="connsiteY269" fmla="*/ 134 h 1800359"/>
              <a:gd name="connsiteX270" fmla="*/ 269081 w 2640806"/>
              <a:gd name="connsiteY270" fmla="*/ 62046 h 1800359"/>
              <a:gd name="connsiteX271" fmla="*/ 404813 w 2640806"/>
              <a:gd name="connsiteY271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1516857 w 2640806"/>
              <a:gd name="connsiteY78" fmla="*/ 926440 h 1800359"/>
              <a:gd name="connsiteX79" fmla="*/ 1471613 w 2640806"/>
              <a:gd name="connsiteY79" fmla="*/ 897865 h 1800359"/>
              <a:gd name="connsiteX80" fmla="*/ 1438275 w 2640806"/>
              <a:gd name="connsiteY80" fmla="*/ 847859 h 1800359"/>
              <a:gd name="connsiteX81" fmla="*/ 1433513 w 2640806"/>
              <a:gd name="connsiteY81" fmla="*/ 819284 h 1800359"/>
              <a:gd name="connsiteX82" fmla="*/ 1409700 w 2640806"/>
              <a:gd name="connsiteY82" fmla="*/ 804996 h 1800359"/>
              <a:gd name="connsiteX83" fmla="*/ 1369219 w 2640806"/>
              <a:gd name="connsiteY83" fmla="*/ 807377 h 1800359"/>
              <a:gd name="connsiteX84" fmla="*/ 1309688 w 2640806"/>
              <a:gd name="connsiteY84" fmla="*/ 807377 h 1800359"/>
              <a:gd name="connsiteX85" fmla="*/ 1281113 w 2640806"/>
              <a:gd name="connsiteY85" fmla="*/ 812140 h 1800359"/>
              <a:gd name="connsiteX86" fmla="*/ 1257300 w 2640806"/>
              <a:gd name="connsiteY86" fmla="*/ 835952 h 1800359"/>
              <a:gd name="connsiteX87" fmla="*/ 1221582 w 2640806"/>
              <a:gd name="connsiteY87" fmla="*/ 838334 h 1800359"/>
              <a:gd name="connsiteX88" fmla="*/ 1188244 w 2640806"/>
              <a:gd name="connsiteY88" fmla="*/ 835952 h 1800359"/>
              <a:gd name="connsiteX89" fmla="*/ 1143000 w 2640806"/>
              <a:gd name="connsiteY89" fmla="*/ 821665 h 1800359"/>
              <a:gd name="connsiteX90" fmla="*/ 1109663 w 2640806"/>
              <a:gd name="connsiteY90" fmla="*/ 838334 h 1800359"/>
              <a:gd name="connsiteX91" fmla="*/ 1083469 w 2640806"/>
              <a:gd name="connsiteY91" fmla="*/ 866909 h 1800359"/>
              <a:gd name="connsiteX92" fmla="*/ 1054894 w 2640806"/>
              <a:gd name="connsiteY92" fmla="*/ 885959 h 1800359"/>
              <a:gd name="connsiteX93" fmla="*/ 1064419 w 2640806"/>
              <a:gd name="connsiteY93" fmla="*/ 926440 h 1800359"/>
              <a:gd name="connsiteX94" fmla="*/ 1059657 w 2640806"/>
              <a:gd name="connsiteY94" fmla="*/ 985971 h 1800359"/>
              <a:gd name="connsiteX95" fmla="*/ 1038225 w 2640806"/>
              <a:gd name="connsiteY95" fmla="*/ 933584 h 1800359"/>
              <a:gd name="connsiteX96" fmla="*/ 1028700 w 2640806"/>
              <a:gd name="connsiteY96" fmla="*/ 902627 h 1800359"/>
              <a:gd name="connsiteX97" fmla="*/ 1009650 w 2640806"/>
              <a:gd name="connsiteY97" fmla="*/ 897865 h 1800359"/>
              <a:gd name="connsiteX98" fmla="*/ 997744 w 2640806"/>
              <a:gd name="connsiteY98" fmla="*/ 921677 h 1800359"/>
              <a:gd name="connsiteX99" fmla="*/ 969169 w 2640806"/>
              <a:gd name="connsiteY99" fmla="*/ 924059 h 1800359"/>
              <a:gd name="connsiteX100" fmla="*/ 935832 w 2640806"/>
              <a:gd name="connsiteY100" fmla="*/ 916915 h 1800359"/>
              <a:gd name="connsiteX101" fmla="*/ 912019 w 2640806"/>
              <a:gd name="connsiteY101" fmla="*/ 935965 h 1800359"/>
              <a:gd name="connsiteX102" fmla="*/ 873919 w 2640806"/>
              <a:gd name="connsiteY102" fmla="*/ 945490 h 1800359"/>
              <a:gd name="connsiteX103" fmla="*/ 842963 w 2640806"/>
              <a:gd name="connsiteY103" fmla="*/ 935965 h 1800359"/>
              <a:gd name="connsiteX104" fmla="*/ 802482 w 2640806"/>
              <a:gd name="connsiteY104" fmla="*/ 912152 h 1800359"/>
              <a:gd name="connsiteX105" fmla="*/ 785813 w 2640806"/>
              <a:gd name="connsiteY105" fmla="*/ 881196 h 1800359"/>
              <a:gd name="connsiteX106" fmla="*/ 776288 w 2640806"/>
              <a:gd name="connsiteY106" fmla="*/ 866909 h 1800359"/>
              <a:gd name="connsiteX107" fmla="*/ 800100 w 2640806"/>
              <a:gd name="connsiteY107" fmla="*/ 850240 h 1800359"/>
              <a:gd name="connsiteX108" fmla="*/ 800100 w 2640806"/>
              <a:gd name="connsiteY108" fmla="*/ 793090 h 1800359"/>
              <a:gd name="connsiteX109" fmla="*/ 776288 w 2640806"/>
              <a:gd name="connsiteY109" fmla="*/ 783565 h 1800359"/>
              <a:gd name="connsiteX110" fmla="*/ 719138 w 2640806"/>
              <a:gd name="connsiteY110" fmla="*/ 788327 h 1800359"/>
              <a:gd name="connsiteX111" fmla="*/ 688182 w 2640806"/>
              <a:gd name="connsiteY111" fmla="*/ 781184 h 1800359"/>
              <a:gd name="connsiteX112" fmla="*/ 673894 w 2640806"/>
              <a:gd name="connsiteY112" fmla="*/ 754990 h 1800359"/>
              <a:gd name="connsiteX113" fmla="*/ 652463 w 2640806"/>
              <a:gd name="connsiteY113" fmla="*/ 731177 h 1800359"/>
              <a:gd name="connsiteX114" fmla="*/ 619125 w 2640806"/>
              <a:gd name="connsiteY114" fmla="*/ 709746 h 1800359"/>
              <a:gd name="connsiteX115" fmla="*/ 590550 w 2640806"/>
              <a:gd name="connsiteY115" fmla="*/ 716890 h 1800359"/>
              <a:gd name="connsiteX116" fmla="*/ 566738 w 2640806"/>
              <a:gd name="connsiteY116" fmla="*/ 719271 h 1800359"/>
              <a:gd name="connsiteX117" fmla="*/ 569119 w 2640806"/>
              <a:gd name="connsiteY117" fmla="*/ 750227 h 1800359"/>
              <a:gd name="connsiteX118" fmla="*/ 604838 w 2640806"/>
              <a:gd name="connsiteY118" fmla="*/ 764515 h 1800359"/>
              <a:gd name="connsiteX119" fmla="*/ 571500 w 2640806"/>
              <a:gd name="connsiteY119" fmla="*/ 778802 h 1800359"/>
              <a:gd name="connsiteX120" fmla="*/ 545307 w 2640806"/>
              <a:gd name="connsiteY120" fmla="*/ 795471 h 1800359"/>
              <a:gd name="connsiteX121" fmla="*/ 569119 w 2640806"/>
              <a:gd name="connsiteY121" fmla="*/ 814521 h 1800359"/>
              <a:gd name="connsiteX122" fmla="*/ 550069 w 2640806"/>
              <a:gd name="connsiteY122" fmla="*/ 833571 h 1800359"/>
              <a:gd name="connsiteX123" fmla="*/ 523875 w 2640806"/>
              <a:gd name="connsiteY123" fmla="*/ 840715 h 1800359"/>
              <a:gd name="connsiteX124" fmla="*/ 511969 w 2640806"/>
              <a:gd name="connsiteY124" fmla="*/ 862146 h 1800359"/>
              <a:gd name="connsiteX125" fmla="*/ 535782 w 2640806"/>
              <a:gd name="connsiteY125" fmla="*/ 883577 h 1800359"/>
              <a:gd name="connsiteX126" fmla="*/ 542925 w 2640806"/>
              <a:gd name="connsiteY126" fmla="*/ 914534 h 1800359"/>
              <a:gd name="connsiteX127" fmla="*/ 557213 w 2640806"/>
              <a:gd name="connsiteY127" fmla="*/ 947871 h 1800359"/>
              <a:gd name="connsiteX128" fmla="*/ 533400 w 2640806"/>
              <a:gd name="connsiteY128" fmla="*/ 955015 h 1800359"/>
              <a:gd name="connsiteX129" fmla="*/ 528638 w 2640806"/>
              <a:gd name="connsiteY129" fmla="*/ 988352 h 1800359"/>
              <a:gd name="connsiteX130" fmla="*/ 550069 w 2640806"/>
              <a:gd name="connsiteY130" fmla="*/ 1002640 h 1800359"/>
              <a:gd name="connsiteX131" fmla="*/ 573882 w 2640806"/>
              <a:gd name="connsiteY131" fmla="*/ 990734 h 1800359"/>
              <a:gd name="connsiteX132" fmla="*/ 588169 w 2640806"/>
              <a:gd name="connsiteY132" fmla="*/ 1012165 h 1800359"/>
              <a:gd name="connsiteX133" fmla="*/ 588169 w 2640806"/>
              <a:gd name="connsiteY133" fmla="*/ 1012165 h 1800359"/>
              <a:gd name="connsiteX134" fmla="*/ 614363 w 2640806"/>
              <a:gd name="connsiteY134" fmla="*/ 1038359 h 1800359"/>
              <a:gd name="connsiteX135" fmla="*/ 602457 w 2640806"/>
              <a:gd name="connsiteY135" fmla="*/ 1064552 h 1800359"/>
              <a:gd name="connsiteX136" fmla="*/ 588169 w 2640806"/>
              <a:gd name="connsiteY136" fmla="*/ 1081221 h 1800359"/>
              <a:gd name="connsiteX137" fmla="*/ 600075 w 2640806"/>
              <a:gd name="connsiteY137" fmla="*/ 1119321 h 1800359"/>
              <a:gd name="connsiteX138" fmla="*/ 609600 w 2640806"/>
              <a:gd name="connsiteY138" fmla="*/ 1138371 h 1800359"/>
              <a:gd name="connsiteX139" fmla="*/ 609600 w 2640806"/>
              <a:gd name="connsiteY139" fmla="*/ 1138371 h 1800359"/>
              <a:gd name="connsiteX140" fmla="*/ 640557 w 2640806"/>
              <a:gd name="connsiteY140" fmla="*/ 1155040 h 1800359"/>
              <a:gd name="connsiteX141" fmla="*/ 642938 w 2640806"/>
              <a:gd name="connsiteY141" fmla="*/ 1188377 h 1800359"/>
              <a:gd name="connsiteX142" fmla="*/ 681038 w 2640806"/>
              <a:gd name="connsiteY142" fmla="*/ 1205046 h 1800359"/>
              <a:gd name="connsiteX143" fmla="*/ 781050 w 2640806"/>
              <a:gd name="connsiteY143" fmla="*/ 1228859 h 1800359"/>
              <a:gd name="connsiteX144" fmla="*/ 797719 w 2640806"/>
              <a:gd name="connsiteY144" fmla="*/ 1245527 h 1800359"/>
              <a:gd name="connsiteX145" fmla="*/ 828675 w 2640806"/>
              <a:gd name="connsiteY145" fmla="*/ 1262196 h 1800359"/>
              <a:gd name="connsiteX146" fmla="*/ 852488 w 2640806"/>
              <a:gd name="connsiteY146" fmla="*/ 1238384 h 1800359"/>
              <a:gd name="connsiteX147" fmla="*/ 864394 w 2640806"/>
              <a:gd name="connsiteY147" fmla="*/ 1262196 h 1800359"/>
              <a:gd name="connsiteX148" fmla="*/ 926307 w 2640806"/>
              <a:gd name="connsiteY148" fmla="*/ 1269340 h 1800359"/>
              <a:gd name="connsiteX149" fmla="*/ 940594 w 2640806"/>
              <a:gd name="connsiteY149" fmla="*/ 1286009 h 1800359"/>
              <a:gd name="connsiteX150" fmla="*/ 966788 w 2640806"/>
              <a:gd name="connsiteY150" fmla="*/ 1326490 h 1800359"/>
              <a:gd name="connsiteX151" fmla="*/ 1004888 w 2640806"/>
              <a:gd name="connsiteY151" fmla="*/ 1350302 h 1800359"/>
              <a:gd name="connsiteX152" fmla="*/ 1064419 w 2640806"/>
              <a:gd name="connsiteY152" fmla="*/ 1376496 h 1800359"/>
              <a:gd name="connsiteX153" fmla="*/ 1104900 w 2640806"/>
              <a:gd name="connsiteY153" fmla="*/ 1395546 h 1800359"/>
              <a:gd name="connsiteX154" fmla="*/ 1152525 w 2640806"/>
              <a:gd name="connsiteY154" fmla="*/ 1395546 h 1800359"/>
              <a:gd name="connsiteX155" fmla="*/ 1216819 w 2640806"/>
              <a:gd name="connsiteY155" fmla="*/ 1409834 h 1800359"/>
              <a:gd name="connsiteX156" fmla="*/ 1283494 w 2640806"/>
              <a:gd name="connsiteY156" fmla="*/ 1424121 h 1800359"/>
              <a:gd name="connsiteX157" fmla="*/ 1323975 w 2640806"/>
              <a:gd name="connsiteY157" fmla="*/ 1466984 h 1800359"/>
              <a:gd name="connsiteX158" fmla="*/ 1369219 w 2640806"/>
              <a:gd name="connsiteY158" fmla="*/ 1514609 h 1800359"/>
              <a:gd name="connsiteX159" fmla="*/ 1371600 w 2640806"/>
              <a:gd name="connsiteY159" fmla="*/ 1574140 h 1800359"/>
              <a:gd name="connsiteX160" fmla="*/ 1343025 w 2640806"/>
              <a:gd name="connsiteY160" fmla="*/ 1528896 h 1800359"/>
              <a:gd name="connsiteX161" fmla="*/ 1297782 w 2640806"/>
              <a:gd name="connsiteY161" fmla="*/ 1483652 h 1800359"/>
              <a:gd name="connsiteX162" fmla="*/ 1262063 w 2640806"/>
              <a:gd name="connsiteY162" fmla="*/ 1450315 h 1800359"/>
              <a:gd name="connsiteX163" fmla="*/ 1228725 w 2640806"/>
              <a:gd name="connsiteY163" fmla="*/ 1431265 h 1800359"/>
              <a:gd name="connsiteX164" fmla="*/ 1159669 w 2640806"/>
              <a:gd name="connsiteY164" fmla="*/ 1426502 h 1800359"/>
              <a:gd name="connsiteX165" fmla="*/ 1102519 w 2640806"/>
              <a:gd name="connsiteY165" fmla="*/ 1424121 h 1800359"/>
              <a:gd name="connsiteX166" fmla="*/ 1062038 w 2640806"/>
              <a:gd name="connsiteY166" fmla="*/ 1407452 h 1800359"/>
              <a:gd name="connsiteX167" fmla="*/ 1014413 w 2640806"/>
              <a:gd name="connsiteY167" fmla="*/ 1388402 h 1800359"/>
              <a:gd name="connsiteX168" fmla="*/ 983457 w 2640806"/>
              <a:gd name="connsiteY168" fmla="*/ 1366971 h 1800359"/>
              <a:gd name="connsiteX169" fmla="*/ 942975 w 2640806"/>
              <a:gd name="connsiteY169" fmla="*/ 1343159 h 1800359"/>
              <a:gd name="connsiteX170" fmla="*/ 900113 w 2640806"/>
              <a:gd name="connsiteY170" fmla="*/ 1319346 h 1800359"/>
              <a:gd name="connsiteX171" fmla="*/ 912019 w 2640806"/>
              <a:gd name="connsiteY171" fmla="*/ 1364590 h 1800359"/>
              <a:gd name="connsiteX172" fmla="*/ 923925 w 2640806"/>
              <a:gd name="connsiteY172" fmla="*/ 1409834 h 1800359"/>
              <a:gd name="connsiteX173" fmla="*/ 938213 w 2640806"/>
              <a:gd name="connsiteY173" fmla="*/ 1450315 h 1800359"/>
              <a:gd name="connsiteX174" fmla="*/ 962025 w 2640806"/>
              <a:gd name="connsiteY174" fmla="*/ 1497940 h 1800359"/>
              <a:gd name="connsiteX175" fmla="*/ 971550 w 2640806"/>
              <a:gd name="connsiteY175" fmla="*/ 1550327 h 1800359"/>
              <a:gd name="connsiteX176" fmla="*/ 1002507 w 2640806"/>
              <a:gd name="connsiteY176" fmla="*/ 1614621 h 1800359"/>
              <a:gd name="connsiteX177" fmla="*/ 1021557 w 2640806"/>
              <a:gd name="connsiteY177" fmla="*/ 1647959 h 1800359"/>
              <a:gd name="connsiteX178" fmla="*/ 1035844 w 2640806"/>
              <a:gd name="connsiteY178" fmla="*/ 1671771 h 1800359"/>
              <a:gd name="connsiteX179" fmla="*/ 1102519 w 2640806"/>
              <a:gd name="connsiteY179" fmla="*/ 1678915 h 1800359"/>
              <a:gd name="connsiteX180" fmla="*/ 1154907 w 2640806"/>
              <a:gd name="connsiteY180" fmla="*/ 1697965 h 1800359"/>
              <a:gd name="connsiteX181" fmla="*/ 1171575 w 2640806"/>
              <a:gd name="connsiteY181" fmla="*/ 1709871 h 1800359"/>
              <a:gd name="connsiteX182" fmla="*/ 1176338 w 2640806"/>
              <a:gd name="connsiteY182" fmla="*/ 1717015 h 1800359"/>
              <a:gd name="connsiteX183" fmla="*/ 1178719 w 2640806"/>
              <a:gd name="connsiteY183" fmla="*/ 1726540 h 1800359"/>
              <a:gd name="connsiteX184" fmla="*/ 1181100 w 2640806"/>
              <a:gd name="connsiteY184" fmla="*/ 1728921 h 1800359"/>
              <a:gd name="connsiteX185" fmla="*/ 1204913 w 2640806"/>
              <a:gd name="connsiteY185" fmla="*/ 1793215 h 1800359"/>
              <a:gd name="connsiteX186" fmla="*/ 1169194 w 2640806"/>
              <a:gd name="connsiteY186" fmla="*/ 1800359 h 1800359"/>
              <a:gd name="connsiteX187" fmla="*/ 1140619 w 2640806"/>
              <a:gd name="connsiteY187" fmla="*/ 1745590 h 1800359"/>
              <a:gd name="connsiteX188" fmla="*/ 1121569 w 2640806"/>
              <a:gd name="connsiteY188" fmla="*/ 1726540 h 1800359"/>
              <a:gd name="connsiteX189" fmla="*/ 1128713 w 2640806"/>
              <a:gd name="connsiteY189" fmla="*/ 1790834 h 1800359"/>
              <a:gd name="connsiteX190" fmla="*/ 1119188 w 2640806"/>
              <a:gd name="connsiteY190" fmla="*/ 1790834 h 1800359"/>
              <a:gd name="connsiteX191" fmla="*/ 1088232 w 2640806"/>
              <a:gd name="connsiteY191" fmla="*/ 1740827 h 1800359"/>
              <a:gd name="connsiteX192" fmla="*/ 1057275 w 2640806"/>
              <a:gd name="connsiteY192" fmla="*/ 1717015 h 1800359"/>
              <a:gd name="connsiteX193" fmla="*/ 1042988 w 2640806"/>
              <a:gd name="connsiteY193" fmla="*/ 1745590 h 1800359"/>
              <a:gd name="connsiteX194" fmla="*/ 1021557 w 2640806"/>
              <a:gd name="connsiteY194" fmla="*/ 1750352 h 1800359"/>
              <a:gd name="connsiteX195" fmla="*/ 985838 w 2640806"/>
              <a:gd name="connsiteY195" fmla="*/ 1697965 h 1800359"/>
              <a:gd name="connsiteX196" fmla="*/ 919163 w 2640806"/>
              <a:gd name="connsiteY196" fmla="*/ 1671771 h 1800359"/>
              <a:gd name="connsiteX197" fmla="*/ 876300 w 2640806"/>
              <a:gd name="connsiteY197" fmla="*/ 1638434 h 1800359"/>
              <a:gd name="connsiteX198" fmla="*/ 857250 w 2640806"/>
              <a:gd name="connsiteY198" fmla="*/ 1576521 h 1800359"/>
              <a:gd name="connsiteX199" fmla="*/ 862013 w 2640806"/>
              <a:gd name="connsiteY199" fmla="*/ 1528896 h 1800359"/>
              <a:gd name="connsiteX200" fmla="*/ 864394 w 2640806"/>
              <a:gd name="connsiteY200" fmla="*/ 1464602 h 1800359"/>
              <a:gd name="connsiteX201" fmla="*/ 866775 w 2640806"/>
              <a:gd name="connsiteY201" fmla="*/ 1400309 h 1800359"/>
              <a:gd name="connsiteX202" fmla="*/ 862013 w 2640806"/>
              <a:gd name="connsiteY202" fmla="*/ 1333634 h 1800359"/>
              <a:gd name="connsiteX203" fmla="*/ 804863 w 2640806"/>
              <a:gd name="connsiteY203" fmla="*/ 1305059 h 1800359"/>
              <a:gd name="connsiteX204" fmla="*/ 754857 w 2640806"/>
              <a:gd name="connsiteY204" fmla="*/ 1281246 h 1800359"/>
              <a:gd name="connsiteX205" fmla="*/ 692944 w 2640806"/>
              <a:gd name="connsiteY205" fmla="*/ 1250290 h 1800359"/>
              <a:gd name="connsiteX206" fmla="*/ 609600 w 2640806"/>
              <a:gd name="connsiteY206" fmla="*/ 1209809 h 1800359"/>
              <a:gd name="connsiteX207" fmla="*/ 566738 w 2640806"/>
              <a:gd name="connsiteY207" fmla="*/ 1183615 h 1800359"/>
              <a:gd name="connsiteX208" fmla="*/ 528638 w 2640806"/>
              <a:gd name="connsiteY208" fmla="*/ 1138371 h 1800359"/>
              <a:gd name="connsiteX209" fmla="*/ 523875 w 2640806"/>
              <a:gd name="connsiteY209" fmla="*/ 1109796 h 1800359"/>
              <a:gd name="connsiteX210" fmla="*/ 550069 w 2640806"/>
              <a:gd name="connsiteY210" fmla="*/ 1090746 h 1800359"/>
              <a:gd name="connsiteX211" fmla="*/ 561975 w 2640806"/>
              <a:gd name="connsiteY211" fmla="*/ 1064552 h 1800359"/>
              <a:gd name="connsiteX212" fmla="*/ 547688 w 2640806"/>
              <a:gd name="connsiteY212" fmla="*/ 1040740 h 1800359"/>
              <a:gd name="connsiteX213" fmla="*/ 490538 w 2640806"/>
              <a:gd name="connsiteY213" fmla="*/ 1076459 h 1800359"/>
              <a:gd name="connsiteX214" fmla="*/ 447675 w 2640806"/>
              <a:gd name="connsiteY214" fmla="*/ 1057409 h 1800359"/>
              <a:gd name="connsiteX215" fmla="*/ 454819 w 2640806"/>
              <a:gd name="connsiteY215" fmla="*/ 1026452 h 1800359"/>
              <a:gd name="connsiteX216" fmla="*/ 461963 w 2640806"/>
              <a:gd name="connsiteY216" fmla="*/ 988352 h 1800359"/>
              <a:gd name="connsiteX217" fmla="*/ 459582 w 2640806"/>
              <a:gd name="connsiteY217" fmla="*/ 976446 h 1800359"/>
              <a:gd name="connsiteX218" fmla="*/ 419100 w 2640806"/>
              <a:gd name="connsiteY218" fmla="*/ 959777 h 1800359"/>
              <a:gd name="connsiteX219" fmla="*/ 392907 w 2640806"/>
              <a:gd name="connsiteY219" fmla="*/ 905009 h 1800359"/>
              <a:gd name="connsiteX220" fmla="*/ 395288 w 2640806"/>
              <a:gd name="connsiteY220" fmla="*/ 857384 h 1800359"/>
              <a:gd name="connsiteX221" fmla="*/ 433388 w 2640806"/>
              <a:gd name="connsiteY221" fmla="*/ 835952 h 1800359"/>
              <a:gd name="connsiteX222" fmla="*/ 431007 w 2640806"/>
              <a:gd name="connsiteY222" fmla="*/ 800234 h 1800359"/>
              <a:gd name="connsiteX223" fmla="*/ 400050 w 2640806"/>
              <a:gd name="connsiteY223" fmla="*/ 819284 h 1800359"/>
              <a:gd name="connsiteX224" fmla="*/ 397669 w 2640806"/>
              <a:gd name="connsiteY224" fmla="*/ 781184 h 1800359"/>
              <a:gd name="connsiteX225" fmla="*/ 419100 w 2640806"/>
              <a:gd name="connsiteY225" fmla="*/ 743084 h 1800359"/>
              <a:gd name="connsiteX226" fmla="*/ 421482 w 2640806"/>
              <a:gd name="connsiteY226" fmla="*/ 695459 h 1800359"/>
              <a:gd name="connsiteX227" fmla="*/ 428625 w 2640806"/>
              <a:gd name="connsiteY227" fmla="*/ 669265 h 1800359"/>
              <a:gd name="connsiteX228" fmla="*/ 383382 w 2640806"/>
              <a:gd name="connsiteY228" fmla="*/ 669265 h 1800359"/>
              <a:gd name="connsiteX229" fmla="*/ 385763 w 2640806"/>
              <a:gd name="connsiteY229" fmla="*/ 619259 h 1800359"/>
              <a:gd name="connsiteX230" fmla="*/ 423863 w 2640806"/>
              <a:gd name="connsiteY230" fmla="*/ 602590 h 1800359"/>
              <a:gd name="connsiteX231" fmla="*/ 445294 w 2640806"/>
              <a:gd name="connsiteY231" fmla="*/ 562109 h 1800359"/>
              <a:gd name="connsiteX232" fmla="*/ 469107 w 2640806"/>
              <a:gd name="connsiteY232" fmla="*/ 526390 h 1800359"/>
              <a:gd name="connsiteX233" fmla="*/ 438150 w 2640806"/>
              <a:gd name="connsiteY233" fmla="*/ 519246 h 1800359"/>
              <a:gd name="connsiteX234" fmla="*/ 409575 w 2640806"/>
              <a:gd name="connsiteY234" fmla="*/ 521627 h 1800359"/>
              <a:gd name="connsiteX235" fmla="*/ 400050 w 2640806"/>
              <a:gd name="connsiteY235" fmla="*/ 552584 h 1800359"/>
              <a:gd name="connsiteX236" fmla="*/ 381000 w 2640806"/>
              <a:gd name="connsiteY236" fmla="*/ 588302 h 1800359"/>
              <a:gd name="connsiteX237" fmla="*/ 333375 w 2640806"/>
              <a:gd name="connsiteY237" fmla="*/ 614496 h 1800359"/>
              <a:gd name="connsiteX238" fmla="*/ 285750 w 2640806"/>
              <a:gd name="connsiteY238" fmla="*/ 635927 h 1800359"/>
              <a:gd name="connsiteX239" fmla="*/ 230982 w 2640806"/>
              <a:gd name="connsiteY239" fmla="*/ 643071 h 1800359"/>
              <a:gd name="connsiteX240" fmla="*/ 159544 w 2640806"/>
              <a:gd name="connsiteY240" fmla="*/ 631165 h 1800359"/>
              <a:gd name="connsiteX241" fmla="*/ 230982 w 2640806"/>
              <a:gd name="connsiteY241" fmla="*/ 612115 h 1800359"/>
              <a:gd name="connsiteX242" fmla="*/ 233363 w 2640806"/>
              <a:gd name="connsiteY242" fmla="*/ 581159 h 1800359"/>
              <a:gd name="connsiteX243" fmla="*/ 204788 w 2640806"/>
              <a:gd name="connsiteY243" fmla="*/ 557346 h 1800359"/>
              <a:gd name="connsiteX244" fmla="*/ 223838 w 2640806"/>
              <a:gd name="connsiteY244" fmla="*/ 531152 h 1800359"/>
              <a:gd name="connsiteX245" fmla="*/ 221457 w 2640806"/>
              <a:gd name="connsiteY245" fmla="*/ 495434 h 1800359"/>
              <a:gd name="connsiteX246" fmla="*/ 221457 w 2640806"/>
              <a:gd name="connsiteY246" fmla="*/ 495434 h 1800359"/>
              <a:gd name="connsiteX247" fmla="*/ 166688 w 2640806"/>
              <a:gd name="connsiteY247" fmla="*/ 500196 h 1800359"/>
              <a:gd name="connsiteX248" fmla="*/ 157163 w 2640806"/>
              <a:gd name="connsiteY248" fmla="*/ 533534 h 1800359"/>
              <a:gd name="connsiteX249" fmla="*/ 159544 w 2640806"/>
              <a:gd name="connsiteY249" fmla="*/ 478765 h 1800359"/>
              <a:gd name="connsiteX250" fmla="*/ 192882 w 2640806"/>
              <a:gd name="connsiteY250" fmla="*/ 433521 h 1800359"/>
              <a:gd name="connsiteX251" fmla="*/ 214313 w 2640806"/>
              <a:gd name="connsiteY251" fmla="*/ 414471 h 1800359"/>
              <a:gd name="connsiteX252" fmla="*/ 245269 w 2640806"/>
              <a:gd name="connsiteY252" fmla="*/ 393040 h 1800359"/>
              <a:gd name="connsiteX253" fmla="*/ 197644 w 2640806"/>
              <a:gd name="connsiteY253" fmla="*/ 378752 h 1800359"/>
              <a:gd name="connsiteX254" fmla="*/ 133350 w 2640806"/>
              <a:gd name="connsiteY254" fmla="*/ 378752 h 1800359"/>
              <a:gd name="connsiteX255" fmla="*/ 109538 w 2640806"/>
              <a:gd name="connsiteY255" fmla="*/ 378752 h 1800359"/>
              <a:gd name="connsiteX256" fmla="*/ 107157 w 2640806"/>
              <a:gd name="connsiteY256" fmla="*/ 433521 h 1800359"/>
              <a:gd name="connsiteX257" fmla="*/ 61913 w 2640806"/>
              <a:gd name="connsiteY257" fmla="*/ 378752 h 1800359"/>
              <a:gd name="connsiteX258" fmla="*/ 0 w 2640806"/>
              <a:gd name="connsiteY258" fmla="*/ 359702 h 1800359"/>
              <a:gd name="connsiteX259" fmla="*/ 0 w 2640806"/>
              <a:gd name="connsiteY259" fmla="*/ 338271 h 1800359"/>
              <a:gd name="connsiteX260" fmla="*/ 35719 w 2640806"/>
              <a:gd name="connsiteY260" fmla="*/ 314459 h 1800359"/>
              <a:gd name="connsiteX261" fmla="*/ 66675 w 2640806"/>
              <a:gd name="connsiteY261" fmla="*/ 273977 h 1800359"/>
              <a:gd name="connsiteX262" fmla="*/ 54769 w 2640806"/>
              <a:gd name="connsiteY262" fmla="*/ 238259 h 1800359"/>
              <a:gd name="connsiteX263" fmla="*/ 35719 w 2640806"/>
              <a:gd name="connsiteY263" fmla="*/ 214446 h 1800359"/>
              <a:gd name="connsiteX264" fmla="*/ 61913 w 2640806"/>
              <a:gd name="connsiteY264" fmla="*/ 200159 h 1800359"/>
              <a:gd name="connsiteX265" fmla="*/ 71438 w 2640806"/>
              <a:gd name="connsiteY265" fmla="*/ 159677 h 1800359"/>
              <a:gd name="connsiteX266" fmla="*/ 57150 w 2640806"/>
              <a:gd name="connsiteY266" fmla="*/ 123959 h 1800359"/>
              <a:gd name="connsiteX267" fmla="*/ 21432 w 2640806"/>
              <a:gd name="connsiteY267" fmla="*/ 81096 h 1800359"/>
              <a:gd name="connsiteX268" fmla="*/ 66675 w 2640806"/>
              <a:gd name="connsiteY268" fmla="*/ 57284 h 1800359"/>
              <a:gd name="connsiteX269" fmla="*/ 95250 w 2640806"/>
              <a:gd name="connsiteY269" fmla="*/ 47759 h 1800359"/>
              <a:gd name="connsiteX270" fmla="*/ 190500 w 2640806"/>
              <a:gd name="connsiteY270" fmla="*/ 134 h 1800359"/>
              <a:gd name="connsiteX271" fmla="*/ 269081 w 2640806"/>
              <a:gd name="connsiteY271" fmla="*/ 62046 h 1800359"/>
              <a:gd name="connsiteX272" fmla="*/ 404813 w 2640806"/>
              <a:gd name="connsiteY272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2116932 w 2640806"/>
              <a:gd name="connsiteY78" fmla="*/ 1081222 h 1800359"/>
              <a:gd name="connsiteX79" fmla="*/ 1516857 w 2640806"/>
              <a:gd name="connsiteY79" fmla="*/ 926440 h 1800359"/>
              <a:gd name="connsiteX80" fmla="*/ 1471613 w 2640806"/>
              <a:gd name="connsiteY80" fmla="*/ 897865 h 1800359"/>
              <a:gd name="connsiteX81" fmla="*/ 1438275 w 2640806"/>
              <a:gd name="connsiteY81" fmla="*/ 847859 h 1800359"/>
              <a:gd name="connsiteX82" fmla="*/ 1433513 w 2640806"/>
              <a:gd name="connsiteY82" fmla="*/ 819284 h 1800359"/>
              <a:gd name="connsiteX83" fmla="*/ 1409700 w 2640806"/>
              <a:gd name="connsiteY83" fmla="*/ 804996 h 1800359"/>
              <a:gd name="connsiteX84" fmla="*/ 1369219 w 2640806"/>
              <a:gd name="connsiteY84" fmla="*/ 807377 h 1800359"/>
              <a:gd name="connsiteX85" fmla="*/ 1309688 w 2640806"/>
              <a:gd name="connsiteY85" fmla="*/ 807377 h 1800359"/>
              <a:gd name="connsiteX86" fmla="*/ 1281113 w 2640806"/>
              <a:gd name="connsiteY86" fmla="*/ 812140 h 1800359"/>
              <a:gd name="connsiteX87" fmla="*/ 1257300 w 2640806"/>
              <a:gd name="connsiteY87" fmla="*/ 835952 h 1800359"/>
              <a:gd name="connsiteX88" fmla="*/ 1221582 w 2640806"/>
              <a:gd name="connsiteY88" fmla="*/ 838334 h 1800359"/>
              <a:gd name="connsiteX89" fmla="*/ 1188244 w 2640806"/>
              <a:gd name="connsiteY89" fmla="*/ 835952 h 1800359"/>
              <a:gd name="connsiteX90" fmla="*/ 1143000 w 2640806"/>
              <a:gd name="connsiteY90" fmla="*/ 821665 h 1800359"/>
              <a:gd name="connsiteX91" fmla="*/ 1109663 w 2640806"/>
              <a:gd name="connsiteY91" fmla="*/ 838334 h 1800359"/>
              <a:gd name="connsiteX92" fmla="*/ 1083469 w 2640806"/>
              <a:gd name="connsiteY92" fmla="*/ 866909 h 1800359"/>
              <a:gd name="connsiteX93" fmla="*/ 1054894 w 2640806"/>
              <a:gd name="connsiteY93" fmla="*/ 885959 h 1800359"/>
              <a:gd name="connsiteX94" fmla="*/ 1064419 w 2640806"/>
              <a:gd name="connsiteY94" fmla="*/ 926440 h 1800359"/>
              <a:gd name="connsiteX95" fmla="*/ 1059657 w 2640806"/>
              <a:gd name="connsiteY95" fmla="*/ 985971 h 1800359"/>
              <a:gd name="connsiteX96" fmla="*/ 1038225 w 2640806"/>
              <a:gd name="connsiteY96" fmla="*/ 933584 h 1800359"/>
              <a:gd name="connsiteX97" fmla="*/ 1028700 w 2640806"/>
              <a:gd name="connsiteY97" fmla="*/ 902627 h 1800359"/>
              <a:gd name="connsiteX98" fmla="*/ 1009650 w 2640806"/>
              <a:gd name="connsiteY98" fmla="*/ 897865 h 1800359"/>
              <a:gd name="connsiteX99" fmla="*/ 997744 w 2640806"/>
              <a:gd name="connsiteY99" fmla="*/ 921677 h 1800359"/>
              <a:gd name="connsiteX100" fmla="*/ 969169 w 2640806"/>
              <a:gd name="connsiteY100" fmla="*/ 924059 h 1800359"/>
              <a:gd name="connsiteX101" fmla="*/ 935832 w 2640806"/>
              <a:gd name="connsiteY101" fmla="*/ 916915 h 1800359"/>
              <a:gd name="connsiteX102" fmla="*/ 912019 w 2640806"/>
              <a:gd name="connsiteY102" fmla="*/ 935965 h 1800359"/>
              <a:gd name="connsiteX103" fmla="*/ 873919 w 2640806"/>
              <a:gd name="connsiteY103" fmla="*/ 945490 h 1800359"/>
              <a:gd name="connsiteX104" fmla="*/ 842963 w 2640806"/>
              <a:gd name="connsiteY104" fmla="*/ 935965 h 1800359"/>
              <a:gd name="connsiteX105" fmla="*/ 802482 w 2640806"/>
              <a:gd name="connsiteY105" fmla="*/ 912152 h 1800359"/>
              <a:gd name="connsiteX106" fmla="*/ 785813 w 2640806"/>
              <a:gd name="connsiteY106" fmla="*/ 881196 h 1800359"/>
              <a:gd name="connsiteX107" fmla="*/ 776288 w 2640806"/>
              <a:gd name="connsiteY107" fmla="*/ 866909 h 1800359"/>
              <a:gd name="connsiteX108" fmla="*/ 800100 w 2640806"/>
              <a:gd name="connsiteY108" fmla="*/ 850240 h 1800359"/>
              <a:gd name="connsiteX109" fmla="*/ 800100 w 2640806"/>
              <a:gd name="connsiteY109" fmla="*/ 793090 h 1800359"/>
              <a:gd name="connsiteX110" fmla="*/ 776288 w 2640806"/>
              <a:gd name="connsiteY110" fmla="*/ 783565 h 1800359"/>
              <a:gd name="connsiteX111" fmla="*/ 719138 w 2640806"/>
              <a:gd name="connsiteY111" fmla="*/ 788327 h 1800359"/>
              <a:gd name="connsiteX112" fmla="*/ 688182 w 2640806"/>
              <a:gd name="connsiteY112" fmla="*/ 781184 h 1800359"/>
              <a:gd name="connsiteX113" fmla="*/ 673894 w 2640806"/>
              <a:gd name="connsiteY113" fmla="*/ 754990 h 1800359"/>
              <a:gd name="connsiteX114" fmla="*/ 652463 w 2640806"/>
              <a:gd name="connsiteY114" fmla="*/ 731177 h 1800359"/>
              <a:gd name="connsiteX115" fmla="*/ 619125 w 2640806"/>
              <a:gd name="connsiteY115" fmla="*/ 709746 h 1800359"/>
              <a:gd name="connsiteX116" fmla="*/ 590550 w 2640806"/>
              <a:gd name="connsiteY116" fmla="*/ 716890 h 1800359"/>
              <a:gd name="connsiteX117" fmla="*/ 566738 w 2640806"/>
              <a:gd name="connsiteY117" fmla="*/ 719271 h 1800359"/>
              <a:gd name="connsiteX118" fmla="*/ 569119 w 2640806"/>
              <a:gd name="connsiteY118" fmla="*/ 750227 h 1800359"/>
              <a:gd name="connsiteX119" fmla="*/ 604838 w 2640806"/>
              <a:gd name="connsiteY119" fmla="*/ 764515 h 1800359"/>
              <a:gd name="connsiteX120" fmla="*/ 571500 w 2640806"/>
              <a:gd name="connsiteY120" fmla="*/ 778802 h 1800359"/>
              <a:gd name="connsiteX121" fmla="*/ 545307 w 2640806"/>
              <a:gd name="connsiteY121" fmla="*/ 795471 h 1800359"/>
              <a:gd name="connsiteX122" fmla="*/ 569119 w 2640806"/>
              <a:gd name="connsiteY122" fmla="*/ 814521 h 1800359"/>
              <a:gd name="connsiteX123" fmla="*/ 550069 w 2640806"/>
              <a:gd name="connsiteY123" fmla="*/ 833571 h 1800359"/>
              <a:gd name="connsiteX124" fmla="*/ 523875 w 2640806"/>
              <a:gd name="connsiteY124" fmla="*/ 840715 h 1800359"/>
              <a:gd name="connsiteX125" fmla="*/ 511969 w 2640806"/>
              <a:gd name="connsiteY125" fmla="*/ 862146 h 1800359"/>
              <a:gd name="connsiteX126" fmla="*/ 535782 w 2640806"/>
              <a:gd name="connsiteY126" fmla="*/ 883577 h 1800359"/>
              <a:gd name="connsiteX127" fmla="*/ 542925 w 2640806"/>
              <a:gd name="connsiteY127" fmla="*/ 914534 h 1800359"/>
              <a:gd name="connsiteX128" fmla="*/ 557213 w 2640806"/>
              <a:gd name="connsiteY128" fmla="*/ 947871 h 1800359"/>
              <a:gd name="connsiteX129" fmla="*/ 533400 w 2640806"/>
              <a:gd name="connsiteY129" fmla="*/ 955015 h 1800359"/>
              <a:gd name="connsiteX130" fmla="*/ 528638 w 2640806"/>
              <a:gd name="connsiteY130" fmla="*/ 988352 h 1800359"/>
              <a:gd name="connsiteX131" fmla="*/ 550069 w 2640806"/>
              <a:gd name="connsiteY131" fmla="*/ 1002640 h 1800359"/>
              <a:gd name="connsiteX132" fmla="*/ 573882 w 2640806"/>
              <a:gd name="connsiteY132" fmla="*/ 990734 h 1800359"/>
              <a:gd name="connsiteX133" fmla="*/ 588169 w 2640806"/>
              <a:gd name="connsiteY133" fmla="*/ 1012165 h 1800359"/>
              <a:gd name="connsiteX134" fmla="*/ 588169 w 2640806"/>
              <a:gd name="connsiteY134" fmla="*/ 1012165 h 1800359"/>
              <a:gd name="connsiteX135" fmla="*/ 614363 w 2640806"/>
              <a:gd name="connsiteY135" fmla="*/ 1038359 h 1800359"/>
              <a:gd name="connsiteX136" fmla="*/ 602457 w 2640806"/>
              <a:gd name="connsiteY136" fmla="*/ 1064552 h 1800359"/>
              <a:gd name="connsiteX137" fmla="*/ 588169 w 2640806"/>
              <a:gd name="connsiteY137" fmla="*/ 1081221 h 1800359"/>
              <a:gd name="connsiteX138" fmla="*/ 600075 w 2640806"/>
              <a:gd name="connsiteY138" fmla="*/ 1119321 h 1800359"/>
              <a:gd name="connsiteX139" fmla="*/ 609600 w 2640806"/>
              <a:gd name="connsiteY139" fmla="*/ 1138371 h 1800359"/>
              <a:gd name="connsiteX140" fmla="*/ 609600 w 2640806"/>
              <a:gd name="connsiteY140" fmla="*/ 1138371 h 1800359"/>
              <a:gd name="connsiteX141" fmla="*/ 640557 w 2640806"/>
              <a:gd name="connsiteY141" fmla="*/ 1155040 h 1800359"/>
              <a:gd name="connsiteX142" fmla="*/ 642938 w 2640806"/>
              <a:gd name="connsiteY142" fmla="*/ 1188377 h 1800359"/>
              <a:gd name="connsiteX143" fmla="*/ 681038 w 2640806"/>
              <a:gd name="connsiteY143" fmla="*/ 1205046 h 1800359"/>
              <a:gd name="connsiteX144" fmla="*/ 781050 w 2640806"/>
              <a:gd name="connsiteY144" fmla="*/ 1228859 h 1800359"/>
              <a:gd name="connsiteX145" fmla="*/ 797719 w 2640806"/>
              <a:gd name="connsiteY145" fmla="*/ 1245527 h 1800359"/>
              <a:gd name="connsiteX146" fmla="*/ 828675 w 2640806"/>
              <a:gd name="connsiteY146" fmla="*/ 1262196 h 1800359"/>
              <a:gd name="connsiteX147" fmla="*/ 852488 w 2640806"/>
              <a:gd name="connsiteY147" fmla="*/ 1238384 h 1800359"/>
              <a:gd name="connsiteX148" fmla="*/ 864394 w 2640806"/>
              <a:gd name="connsiteY148" fmla="*/ 1262196 h 1800359"/>
              <a:gd name="connsiteX149" fmla="*/ 926307 w 2640806"/>
              <a:gd name="connsiteY149" fmla="*/ 1269340 h 1800359"/>
              <a:gd name="connsiteX150" fmla="*/ 940594 w 2640806"/>
              <a:gd name="connsiteY150" fmla="*/ 1286009 h 1800359"/>
              <a:gd name="connsiteX151" fmla="*/ 966788 w 2640806"/>
              <a:gd name="connsiteY151" fmla="*/ 1326490 h 1800359"/>
              <a:gd name="connsiteX152" fmla="*/ 1004888 w 2640806"/>
              <a:gd name="connsiteY152" fmla="*/ 1350302 h 1800359"/>
              <a:gd name="connsiteX153" fmla="*/ 1064419 w 2640806"/>
              <a:gd name="connsiteY153" fmla="*/ 1376496 h 1800359"/>
              <a:gd name="connsiteX154" fmla="*/ 1104900 w 2640806"/>
              <a:gd name="connsiteY154" fmla="*/ 1395546 h 1800359"/>
              <a:gd name="connsiteX155" fmla="*/ 1152525 w 2640806"/>
              <a:gd name="connsiteY155" fmla="*/ 1395546 h 1800359"/>
              <a:gd name="connsiteX156" fmla="*/ 1216819 w 2640806"/>
              <a:gd name="connsiteY156" fmla="*/ 1409834 h 1800359"/>
              <a:gd name="connsiteX157" fmla="*/ 1283494 w 2640806"/>
              <a:gd name="connsiteY157" fmla="*/ 1424121 h 1800359"/>
              <a:gd name="connsiteX158" fmla="*/ 1323975 w 2640806"/>
              <a:gd name="connsiteY158" fmla="*/ 1466984 h 1800359"/>
              <a:gd name="connsiteX159" fmla="*/ 1369219 w 2640806"/>
              <a:gd name="connsiteY159" fmla="*/ 1514609 h 1800359"/>
              <a:gd name="connsiteX160" fmla="*/ 1371600 w 2640806"/>
              <a:gd name="connsiteY160" fmla="*/ 1574140 h 1800359"/>
              <a:gd name="connsiteX161" fmla="*/ 1343025 w 2640806"/>
              <a:gd name="connsiteY161" fmla="*/ 1528896 h 1800359"/>
              <a:gd name="connsiteX162" fmla="*/ 1297782 w 2640806"/>
              <a:gd name="connsiteY162" fmla="*/ 1483652 h 1800359"/>
              <a:gd name="connsiteX163" fmla="*/ 1262063 w 2640806"/>
              <a:gd name="connsiteY163" fmla="*/ 1450315 h 1800359"/>
              <a:gd name="connsiteX164" fmla="*/ 1228725 w 2640806"/>
              <a:gd name="connsiteY164" fmla="*/ 1431265 h 1800359"/>
              <a:gd name="connsiteX165" fmla="*/ 1159669 w 2640806"/>
              <a:gd name="connsiteY165" fmla="*/ 1426502 h 1800359"/>
              <a:gd name="connsiteX166" fmla="*/ 1102519 w 2640806"/>
              <a:gd name="connsiteY166" fmla="*/ 1424121 h 1800359"/>
              <a:gd name="connsiteX167" fmla="*/ 1062038 w 2640806"/>
              <a:gd name="connsiteY167" fmla="*/ 1407452 h 1800359"/>
              <a:gd name="connsiteX168" fmla="*/ 1014413 w 2640806"/>
              <a:gd name="connsiteY168" fmla="*/ 1388402 h 1800359"/>
              <a:gd name="connsiteX169" fmla="*/ 983457 w 2640806"/>
              <a:gd name="connsiteY169" fmla="*/ 1366971 h 1800359"/>
              <a:gd name="connsiteX170" fmla="*/ 942975 w 2640806"/>
              <a:gd name="connsiteY170" fmla="*/ 1343159 h 1800359"/>
              <a:gd name="connsiteX171" fmla="*/ 900113 w 2640806"/>
              <a:gd name="connsiteY171" fmla="*/ 1319346 h 1800359"/>
              <a:gd name="connsiteX172" fmla="*/ 912019 w 2640806"/>
              <a:gd name="connsiteY172" fmla="*/ 1364590 h 1800359"/>
              <a:gd name="connsiteX173" fmla="*/ 923925 w 2640806"/>
              <a:gd name="connsiteY173" fmla="*/ 1409834 h 1800359"/>
              <a:gd name="connsiteX174" fmla="*/ 938213 w 2640806"/>
              <a:gd name="connsiteY174" fmla="*/ 1450315 h 1800359"/>
              <a:gd name="connsiteX175" fmla="*/ 962025 w 2640806"/>
              <a:gd name="connsiteY175" fmla="*/ 1497940 h 1800359"/>
              <a:gd name="connsiteX176" fmla="*/ 971550 w 2640806"/>
              <a:gd name="connsiteY176" fmla="*/ 1550327 h 1800359"/>
              <a:gd name="connsiteX177" fmla="*/ 1002507 w 2640806"/>
              <a:gd name="connsiteY177" fmla="*/ 1614621 h 1800359"/>
              <a:gd name="connsiteX178" fmla="*/ 1021557 w 2640806"/>
              <a:gd name="connsiteY178" fmla="*/ 1647959 h 1800359"/>
              <a:gd name="connsiteX179" fmla="*/ 1035844 w 2640806"/>
              <a:gd name="connsiteY179" fmla="*/ 1671771 h 1800359"/>
              <a:gd name="connsiteX180" fmla="*/ 1102519 w 2640806"/>
              <a:gd name="connsiteY180" fmla="*/ 1678915 h 1800359"/>
              <a:gd name="connsiteX181" fmla="*/ 1154907 w 2640806"/>
              <a:gd name="connsiteY181" fmla="*/ 1697965 h 1800359"/>
              <a:gd name="connsiteX182" fmla="*/ 1171575 w 2640806"/>
              <a:gd name="connsiteY182" fmla="*/ 1709871 h 1800359"/>
              <a:gd name="connsiteX183" fmla="*/ 1176338 w 2640806"/>
              <a:gd name="connsiteY183" fmla="*/ 1717015 h 1800359"/>
              <a:gd name="connsiteX184" fmla="*/ 1178719 w 2640806"/>
              <a:gd name="connsiteY184" fmla="*/ 1726540 h 1800359"/>
              <a:gd name="connsiteX185" fmla="*/ 1181100 w 2640806"/>
              <a:gd name="connsiteY185" fmla="*/ 1728921 h 1800359"/>
              <a:gd name="connsiteX186" fmla="*/ 1204913 w 2640806"/>
              <a:gd name="connsiteY186" fmla="*/ 1793215 h 1800359"/>
              <a:gd name="connsiteX187" fmla="*/ 1169194 w 2640806"/>
              <a:gd name="connsiteY187" fmla="*/ 1800359 h 1800359"/>
              <a:gd name="connsiteX188" fmla="*/ 1140619 w 2640806"/>
              <a:gd name="connsiteY188" fmla="*/ 1745590 h 1800359"/>
              <a:gd name="connsiteX189" fmla="*/ 1121569 w 2640806"/>
              <a:gd name="connsiteY189" fmla="*/ 1726540 h 1800359"/>
              <a:gd name="connsiteX190" fmla="*/ 1128713 w 2640806"/>
              <a:gd name="connsiteY190" fmla="*/ 1790834 h 1800359"/>
              <a:gd name="connsiteX191" fmla="*/ 1119188 w 2640806"/>
              <a:gd name="connsiteY191" fmla="*/ 1790834 h 1800359"/>
              <a:gd name="connsiteX192" fmla="*/ 1088232 w 2640806"/>
              <a:gd name="connsiteY192" fmla="*/ 1740827 h 1800359"/>
              <a:gd name="connsiteX193" fmla="*/ 1057275 w 2640806"/>
              <a:gd name="connsiteY193" fmla="*/ 1717015 h 1800359"/>
              <a:gd name="connsiteX194" fmla="*/ 1042988 w 2640806"/>
              <a:gd name="connsiteY194" fmla="*/ 1745590 h 1800359"/>
              <a:gd name="connsiteX195" fmla="*/ 1021557 w 2640806"/>
              <a:gd name="connsiteY195" fmla="*/ 1750352 h 1800359"/>
              <a:gd name="connsiteX196" fmla="*/ 985838 w 2640806"/>
              <a:gd name="connsiteY196" fmla="*/ 1697965 h 1800359"/>
              <a:gd name="connsiteX197" fmla="*/ 919163 w 2640806"/>
              <a:gd name="connsiteY197" fmla="*/ 1671771 h 1800359"/>
              <a:gd name="connsiteX198" fmla="*/ 876300 w 2640806"/>
              <a:gd name="connsiteY198" fmla="*/ 1638434 h 1800359"/>
              <a:gd name="connsiteX199" fmla="*/ 857250 w 2640806"/>
              <a:gd name="connsiteY199" fmla="*/ 1576521 h 1800359"/>
              <a:gd name="connsiteX200" fmla="*/ 862013 w 2640806"/>
              <a:gd name="connsiteY200" fmla="*/ 1528896 h 1800359"/>
              <a:gd name="connsiteX201" fmla="*/ 864394 w 2640806"/>
              <a:gd name="connsiteY201" fmla="*/ 1464602 h 1800359"/>
              <a:gd name="connsiteX202" fmla="*/ 866775 w 2640806"/>
              <a:gd name="connsiteY202" fmla="*/ 1400309 h 1800359"/>
              <a:gd name="connsiteX203" fmla="*/ 862013 w 2640806"/>
              <a:gd name="connsiteY203" fmla="*/ 1333634 h 1800359"/>
              <a:gd name="connsiteX204" fmla="*/ 804863 w 2640806"/>
              <a:gd name="connsiteY204" fmla="*/ 1305059 h 1800359"/>
              <a:gd name="connsiteX205" fmla="*/ 754857 w 2640806"/>
              <a:gd name="connsiteY205" fmla="*/ 1281246 h 1800359"/>
              <a:gd name="connsiteX206" fmla="*/ 692944 w 2640806"/>
              <a:gd name="connsiteY206" fmla="*/ 1250290 h 1800359"/>
              <a:gd name="connsiteX207" fmla="*/ 609600 w 2640806"/>
              <a:gd name="connsiteY207" fmla="*/ 1209809 h 1800359"/>
              <a:gd name="connsiteX208" fmla="*/ 566738 w 2640806"/>
              <a:gd name="connsiteY208" fmla="*/ 1183615 h 1800359"/>
              <a:gd name="connsiteX209" fmla="*/ 528638 w 2640806"/>
              <a:gd name="connsiteY209" fmla="*/ 1138371 h 1800359"/>
              <a:gd name="connsiteX210" fmla="*/ 523875 w 2640806"/>
              <a:gd name="connsiteY210" fmla="*/ 1109796 h 1800359"/>
              <a:gd name="connsiteX211" fmla="*/ 550069 w 2640806"/>
              <a:gd name="connsiteY211" fmla="*/ 1090746 h 1800359"/>
              <a:gd name="connsiteX212" fmla="*/ 561975 w 2640806"/>
              <a:gd name="connsiteY212" fmla="*/ 1064552 h 1800359"/>
              <a:gd name="connsiteX213" fmla="*/ 547688 w 2640806"/>
              <a:gd name="connsiteY213" fmla="*/ 1040740 h 1800359"/>
              <a:gd name="connsiteX214" fmla="*/ 490538 w 2640806"/>
              <a:gd name="connsiteY214" fmla="*/ 1076459 h 1800359"/>
              <a:gd name="connsiteX215" fmla="*/ 447675 w 2640806"/>
              <a:gd name="connsiteY215" fmla="*/ 1057409 h 1800359"/>
              <a:gd name="connsiteX216" fmla="*/ 454819 w 2640806"/>
              <a:gd name="connsiteY216" fmla="*/ 1026452 h 1800359"/>
              <a:gd name="connsiteX217" fmla="*/ 461963 w 2640806"/>
              <a:gd name="connsiteY217" fmla="*/ 988352 h 1800359"/>
              <a:gd name="connsiteX218" fmla="*/ 459582 w 2640806"/>
              <a:gd name="connsiteY218" fmla="*/ 976446 h 1800359"/>
              <a:gd name="connsiteX219" fmla="*/ 419100 w 2640806"/>
              <a:gd name="connsiteY219" fmla="*/ 959777 h 1800359"/>
              <a:gd name="connsiteX220" fmla="*/ 392907 w 2640806"/>
              <a:gd name="connsiteY220" fmla="*/ 905009 h 1800359"/>
              <a:gd name="connsiteX221" fmla="*/ 395288 w 2640806"/>
              <a:gd name="connsiteY221" fmla="*/ 857384 h 1800359"/>
              <a:gd name="connsiteX222" fmla="*/ 433388 w 2640806"/>
              <a:gd name="connsiteY222" fmla="*/ 835952 h 1800359"/>
              <a:gd name="connsiteX223" fmla="*/ 431007 w 2640806"/>
              <a:gd name="connsiteY223" fmla="*/ 800234 h 1800359"/>
              <a:gd name="connsiteX224" fmla="*/ 400050 w 2640806"/>
              <a:gd name="connsiteY224" fmla="*/ 819284 h 1800359"/>
              <a:gd name="connsiteX225" fmla="*/ 397669 w 2640806"/>
              <a:gd name="connsiteY225" fmla="*/ 781184 h 1800359"/>
              <a:gd name="connsiteX226" fmla="*/ 419100 w 2640806"/>
              <a:gd name="connsiteY226" fmla="*/ 743084 h 1800359"/>
              <a:gd name="connsiteX227" fmla="*/ 421482 w 2640806"/>
              <a:gd name="connsiteY227" fmla="*/ 695459 h 1800359"/>
              <a:gd name="connsiteX228" fmla="*/ 428625 w 2640806"/>
              <a:gd name="connsiteY228" fmla="*/ 669265 h 1800359"/>
              <a:gd name="connsiteX229" fmla="*/ 383382 w 2640806"/>
              <a:gd name="connsiteY229" fmla="*/ 669265 h 1800359"/>
              <a:gd name="connsiteX230" fmla="*/ 385763 w 2640806"/>
              <a:gd name="connsiteY230" fmla="*/ 619259 h 1800359"/>
              <a:gd name="connsiteX231" fmla="*/ 423863 w 2640806"/>
              <a:gd name="connsiteY231" fmla="*/ 602590 h 1800359"/>
              <a:gd name="connsiteX232" fmla="*/ 445294 w 2640806"/>
              <a:gd name="connsiteY232" fmla="*/ 562109 h 1800359"/>
              <a:gd name="connsiteX233" fmla="*/ 469107 w 2640806"/>
              <a:gd name="connsiteY233" fmla="*/ 526390 h 1800359"/>
              <a:gd name="connsiteX234" fmla="*/ 438150 w 2640806"/>
              <a:gd name="connsiteY234" fmla="*/ 519246 h 1800359"/>
              <a:gd name="connsiteX235" fmla="*/ 409575 w 2640806"/>
              <a:gd name="connsiteY235" fmla="*/ 521627 h 1800359"/>
              <a:gd name="connsiteX236" fmla="*/ 400050 w 2640806"/>
              <a:gd name="connsiteY236" fmla="*/ 552584 h 1800359"/>
              <a:gd name="connsiteX237" fmla="*/ 381000 w 2640806"/>
              <a:gd name="connsiteY237" fmla="*/ 588302 h 1800359"/>
              <a:gd name="connsiteX238" fmla="*/ 333375 w 2640806"/>
              <a:gd name="connsiteY238" fmla="*/ 614496 h 1800359"/>
              <a:gd name="connsiteX239" fmla="*/ 285750 w 2640806"/>
              <a:gd name="connsiteY239" fmla="*/ 635927 h 1800359"/>
              <a:gd name="connsiteX240" fmla="*/ 230982 w 2640806"/>
              <a:gd name="connsiteY240" fmla="*/ 643071 h 1800359"/>
              <a:gd name="connsiteX241" fmla="*/ 159544 w 2640806"/>
              <a:gd name="connsiteY241" fmla="*/ 631165 h 1800359"/>
              <a:gd name="connsiteX242" fmla="*/ 230982 w 2640806"/>
              <a:gd name="connsiteY242" fmla="*/ 612115 h 1800359"/>
              <a:gd name="connsiteX243" fmla="*/ 233363 w 2640806"/>
              <a:gd name="connsiteY243" fmla="*/ 581159 h 1800359"/>
              <a:gd name="connsiteX244" fmla="*/ 204788 w 2640806"/>
              <a:gd name="connsiteY244" fmla="*/ 557346 h 1800359"/>
              <a:gd name="connsiteX245" fmla="*/ 223838 w 2640806"/>
              <a:gd name="connsiteY245" fmla="*/ 531152 h 1800359"/>
              <a:gd name="connsiteX246" fmla="*/ 221457 w 2640806"/>
              <a:gd name="connsiteY246" fmla="*/ 495434 h 1800359"/>
              <a:gd name="connsiteX247" fmla="*/ 221457 w 2640806"/>
              <a:gd name="connsiteY247" fmla="*/ 495434 h 1800359"/>
              <a:gd name="connsiteX248" fmla="*/ 166688 w 2640806"/>
              <a:gd name="connsiteY248" fmla="*/ 500196 h 1800359"/>
              <a:gd name="connsiteX249" fmla="*/ 157163 w 2640806"/>
              <a:gd name="connsiteY249" fmla="*/ 533534 h 1800359"/>
              <a:gd name="connsiteX250" fmla="*/ 159544 w 2640806"/>
              <a:gd name="connsiteY250" fmla="*/ 478765 h 1800359"/>
              <a:gd name="connsiteX251" fmla="*/ 192882 w 2640806"/>
              <a:gd name="connsiteY251" fmla="*/ 433521 h 1800359"/>
              <a:gd name="connsiteX252" fmla="*/ 214313 w 2640806"/>
              <a:gd name="connsiteY252" fmla="*/ 414471 h 1800359"/>
              <a:gd name="connsiteX253" fmla="*/ 245269 w 2640806"/>
              <a:gd name="connsiteY253" fmla="*/ 393040 h 1800359"/>
              <a:gd name="connsiteX254" fmla="*/ 197644 w 2640806"/>
              <a:gd name="connsiteY254" fmla="*/ 378752 h 1800359"/>
              <a:gd name="connsiteX255" fmla="*/ 133350 w 2640806"/>
              <a:gd name="connsiteY255" fmla="*/ 378752 h 1800359"/>
              <a:gd name="connsiteX256" fmla="*/ 109538 w 2640806"/>
              <a:gd name="connsiteY256" fmla="*/ 378752 h 1800359"/>
              <a:gd name="connsiteX257" fmla="*/ 107157 w 2640806"/>
              <a:gd name="connsiteY257" fmla="*/ 433521 h 1800359"/>
              <a:gd name="connsiteX258" fmla="*/ 61913 w 2640806"/>
              <a:gd name="connsiteY258" fmla="*/ 378752 h 1800359"/>
              <a:gd name="connsiteX259" fmla="*/ 0 w 2640806"/>
              <a:gd name="connsiteY259" fmla="*/ 359702 h 1800359"/>
              <a:gd name="connsiteX260" fmla="*/ 0 w 2640806"/>
              <a:gd name="connsiteY260" fmla="*/ 338271 h 1800359"/>
              <a:gd name="connsiteX261" fmla="*/ 35719 w 2640806"/>
              <a:gd name="connsiteY261" fmla="*/ 314459 h 1800359"/>
              <a:gd name="connsiteX262" fmla="*/ 66675 w 2640806"/>
              <a:gd name="connsiteY262" fmla="*/ 273977 h 1800359"/>
              <a:gd name="connsiteX263" fmla="*/ 54769 w 2640806"/>
              <a:gd name="connsiteY263" fmla="*/ 238259 h 1800359"/>
              <a:gd name="connsiteX264" fmla="*/ 35719 w 2640806"/>
              <a:gd name="connsiteY264" fmla="*/ 214446 h 1800359"/>
              <a:gd name="connsiteX265" fmla="*/ 61913 w 2640806"/>
              <a:gd name="connsiteY265" fmla="*/ 200159 h 1800359"/>
              <a:gd name="connsiteX266" fmla="*/ 71438 w 2640806"/>
              <a:gd name="connsiteY266" fmla="*/ 159677 h 1800359"/>
              <a:gd name="connsiteX267" fmla="*/ 57150 w 2640806"/>
              <a:gd name="connsiteY267" fmla="*/ 123959 h 1800359"/>
              <a:gd name="connsiteX268" fmla="*/ 21432 w 2640806"/>
              <a:gd name="connsiteY268" fmla="*/ 81096 h 1800359"/>
              <a:gd name="connsiteX269" fmla="*/ 66675 w 2640806"/>
              <a:gd name="connsiteY269" fmla="*/ 57284 h 1800359"/>
              <a:gd name="connsiteX270" fmla="*/ 95250 w 2640806"/>
              <a:gd name="connsiteY270" fmla="*/ 47759 h 1800359"/>
              <a:gd name="connsiteX271" fmla="*/ 190500 w 2640806"/>
              <a:gd name="connsiteY271" fmla="*/ 134 h 1800359"/>
              <a:gd name="connsiteX272" fmla="*/ 269081 w 2640806"/>
              <a:gd name="connsiteY272" fmla="*/ 62046 h 1800359"/>
              <a:gd name="connsiteX273" fmla="*/ 404813 w 2640806"/>
              <a:gd name="connsiteY27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2116932 w 2640806"/>
              <a:gd name="connsiteY78" fmla="*/ 1081222 h 1800359"/>
              <a:gd name="connsiteX79" fmla="*/ 2071688 w 2640806"/>
              <a:gd name="connsiteY79" fmla="*/ 1064553 h 1800359"/>
              <a:gd name="connsiteX80" fmla="*/ 1516857 w 2640806"/>
              <a:gd name="connsiteY80" fmla="*/ 926440 h 1800359"/>
              <a:gd name="connsiteX81" fmla="*/ 1471613 w 2640806"/>
              <a:gd name="connsiteY81" fmla="*/ 897865 h 1800359"/>
              <a:gd name="connsiteX82" fmla="*/ 1438275 w 2640806"/>
              <a:gd name="connsiteY82" fmla="*/ 847859 h 1800359"/>
              <a:gd name="connsiteX83" fmla="*/ 1433513 w 2640806"/>
              <a:gd name="connsiteY83" fmla="*/ 819284 h 1800359"/>
              <a:gd name="connsiteX84" fmla="*/ 1409700 w 2640806"/>
              <a:gd name="connsiteY84" fmla="*/ 804996 h 1800359"/>
              <a:gd name="connsiteX85" fmla="*/ 1369219 w 2640806"/>
              <a:gd name="connsiteY85" fmla="*/ 807377 h 1800359"/>
              <a:gd name="connsiteX86" fmla="*/ 1309688 w 2640806"/>
              <a:gd name="connsiteY86" fmla="*/ 807377 h 1800359"/>
              <a:gd name="connsiteX87" fmla="*/ 1281113 w 2640806"/>
              <a:gd name="connsiteY87" fmla="*/ 812140 h 1800359"/>
              <a:gd name="connsiteX88" fmla="*/ 1257300 w 2640806"/>
              <a:gd name="connsiteY88" fmla="*/ 835952 h 1800359"/>
              <a:gd name="connsiteX89" fmla="*/ 1221582 w 2640806"/>
              <a:gd name="connsiteY89" fmla="*/ 838334 h 1800359"/>
              <a:gd name="connsiteX90" fmla="*/ 1188244 w 2640806"/>
              <a:gd name="connsiteY90" fmla="*/ 835952 h 1800359"/>
              <a:gd name="connsiteX91" fmla="*/ 1143000 w 2640806"/>
              <a:gd name="connsiteY91" fmla="*/ 821665 h 1800359"/>
              <a:gd name="connsiteX92" fmla="*/ 1109663 w 2640806"/>
              <a:gd name="connsiteY92" fmla="*/ 838334 h 1800359"/>
              <a:gd name="connsiteX93" fmla="*/ 1083469 w 2640806"/>
              <a:gd name="connsiteY93" fmla="*/ 866909 h 1800359"/>
              <a:gd name="connsiteX94" fmla="*/ 1054894 w 2640806"/>
              <a:gd name="connsiteY94" fmla="*/ 885959 h 1800359"/>
              <a:gd name="connsiteX95" fmla="*/ 1064419 w 2640806"/>
              <a:gd name="connsiteY95" fmla="*/ 926440 h 1800359"/>
              <a:gd name="connsiteX96" fmla="*/ 1059657 w 2640806"/>
              <a:gd name="connsiteY96" fmla="*/ 985971 h 1800359"/>
              <a:gd name="connsiteX97" fmla="*/ 1038225 w 2640806"/>
              <a:gd name="connsiteY97" fmla="*/ 933584 h 1800359"/>
              <a:gd name="connsiteX98" fmla="*/ 1028700 w 2640806"/>
              <a:gd name="connsiteY98" fmla="*/ 902627 h 1800359"/>
              <a:gd name="connsiteX99" fmla="*/ 1009650 w 2640806"/>
              <a:gd name="connsiteY99" fmla="*/ 897865 h 1800359"/>
              <a:gd name="connsiteX100" fmla="*/ 997744 w 2640806"/>
              <a:gd name="connsiteY100" fmla="*/ 921677 h 1800359"/>
              <a:gd name="connsiteX101" fmla="*/ 969169 w 2640806"/>
              <a:gd name="connsiteY101" fmla="*/ 924059 h 1800359"/>
              <a:gd name="connsiteX102" fmla="*/ 935832 w 2640806"/>
              <a:gd name="connsiteY102" fmla="*/ 916915 h 1800359"/>
              <a:gd name="connsiteX103" fmla="*/ 912019 w 2640806"/>
              <a:gd name="connsiteY103" fmla="*/ 935965 h 1800359"/>
              <a:gd name="connsiteX104" fmla="*/ 873919 w 2640806"/>
              <a:gd name="connsiteY104" fmla="*/ 945490 h 1800359"/>
              <a:gd name="connsiteX105" fmla="*/ 842963 w 2640806"/>
              <a:gd name="connsiteY105" fmla="*/ 935965 h 1800359"/>
              <a:gd name="connsiteX106" fmla="*/ 802482 w 2640806"/>
              <a:gd name="connsiteY106" fmla="*/ 912152 h 1800359"/>
              <a:gd name="connsiteX107" fmla="*/ 785813 w 2640806"/>
              <a:gd name="connsiteY107" fmla="*/ 881196 h 1800359"/>
              <a:gd name="connsiteX108" fmla="*/ 776288 w 2640806"/>
              <a:gd name="connsiteY108" fmla="*/ 866909 h 1800359"/>
              <a:gd name="connsiteX109" fmla="*/ 800100 w 2640806"/>
              <a:gd name="connsiteY109" fmla="*/ 850240 h 1800359"/>
              <a:gd name="connsiteX110" fmla="*/ 800100 w 2640806"/>
              <a:gd name="connsiteY110" fmla="*/ 793090 h 1800359"/>
              <a:gd name="connsiteX111" fmla="*/ 776288 w 2640806"/>
              <a:gd name="connsiteY111" fmla="*/ 783565 h 1800359"/>
              <a:gd name="connsiteX112" fmla="*/ 719138 w 2640806"/>
              <a:gd name="connsiteY112" fmla="*/ 788327 h 1800359"/>
              <a:gd name="connsiteX113" fmla="*/ 688182 w 2640806"/>
              <a:gd name="connsiteY113" fmla="*/ 781184 h 1800359"/>
              <a:gd name="connsiteX114" fmla="*/ 673894 w 2640806"/>
              <a:gd name="connsiteY114" fmla="*/ 754990 h 1800359"/>
              <a:gd name="connsiteX115" fmla="*/ 652463 w 2640806"/>
              <a:gd name="connsiteY115" fmla="*/ 731177 h 1800359"/>
              <a:gd name="connsiteX116" fmla="*/ 619125 w 2640806"/>
              <a:gd name="connsiteY116" fmla="*/ 709746 h 1800359"/>
              <a:gd name="connsiteX117" fmla="*/ 590550 w 2640806"/>
              <a:gd name="connsiteY117" fmla="*/ 716890 h 1800359"/>
              <a:gd name="connsiteX118" fmla="*/ 566738 w 2640806"/>
              <a:gd name="connsiteY118" fmla="*/ 719271 h 1800359"/>
              <a:gd name="connsiteX119" fmla="*/ 569119 w 2640806"/>
              <a:gd name="connsiteY119" fmla="*/ 750227 h 1800359"/>
              <a:gd name="connsiteX120" fmla="*/ 604838 w 2640806"/>
              <a:gd name="connsiteY120" fmla="*/ 764515 h 1800359"/>
              <a:gd name="connsiteX121" fmla="*/ 571500 w 2640806"/>
              <a:gd name="connsiteY121" fmla="*/ 778802 h 1800359"/>
              <a:gd name="connsiteX122" fmla="*/ 545307 w 2640806"/>
              <a:gd name="connsiteY122" fmla="*/ 795471 h 1800359"/>
              <a:gd name="connsiteX123" fmla="*/ 569119 w 2640806"/>
              <a:gd name="connsiteY123" fmla="*/ 814521 h 1800359"/>
              <a:gd name="connsiteX124" fmla="*/ 550069 w 2640806"/>
              <a:gd name="connsiteY124" fmla="*/ 833571 h 1800359"/>
              <a:gd name="connsiteX125" fmla="*/ 523875 w 2640806"/>
              <a:gd name="connsiteY125" fmla="*/ 840715 h 1800359"/>
              <a:gd name="connsiteX126" fmla="*/ 511969 w 2640806"/>
              <a:gd name="connsiteY126" fmla="*/ 862146 h 1800359"/>
              <a:gd name="connsiteX127" fmla="*/ 535782 w 2640806"/>
              <a:gd name="connsiteY127" fmla="*/ 883577 h 1800359"/>
              <a:gd name="connsiteX128" fmla="*/ 542925 w 2640806"/>
              <a:gd name="connsiteY128" fmla="*/ 914534 h 1800359"/>
              <a:gd name="connsiteX129" fmla="*/ 557213 w 2640806"/>
              <a:gd name="connsiteY129" fmla="*/ 947871 h 1800359"/>
              <a:gd name="connsiteX130" fmla="*/ 533400 w 2640806"/>
              <a:gd name="connsiteY130" fmla="*/ 955015 h 1800359"/>
              <a:gd name="connsiteX131" fmla="*/ 528638 w 2640806"/>
              <a:gd name="connsiteY131" fmla="*/ 988352 h 1800359"/>
              <a:gd name="connsiteX132" fmla="*/ 550069 w 2640806"/>
              <a:gd name="connsiteY132" fmla="*/ 1002640 h 1800359"/>
              <a:gd name="connsiteX133" fmla="*/ 573882 w 2640806"/>
              <a:gd name="connsiteY133" fmla="*/ 990734 h 1800359"/>
              <a:gd name="connsiteX134" fmla="*/ 588169 w 2640806"/>
              <a:gd name="connsiteY134" fmla="*/ 1012165 h 1800359"/>
              <a:gd name="connsiteX135" fmla="*/ 588169 w 2640806"/>
              <a:gd name="connsiteY135" fmla="*/ 1012165 h 1800359"/>
              <a:gd name="connsiteX136" fmla="*/ 614363 w 2640806"/>
              <a:gd name="connsiteY136" fmla="*/ 1038359 h 1800359"/>
              <a:gd name="connsiteX137" fmla="*/ 602457 w 2640806"/>
              <a:gd name="connsiteY137" fmla="*/ 1064552 h 1800359"/>
              <a:gd name="connsiteX138" fmla="*/ 588169 w 2640806"/>
              <a:gd name="connsiteY138" fmla="*/ 1081221 h 1800359"/>
              <a:gd name="connsiteX139" fmla="*/ 600075 w 2640806"/>
              <a:gd name="connsiteY139" fmla="*/ 1119321 h 1800359"/>
              <a:gd name="connsiteX140" fmla="*/ 609600 w 2640806"/>
              <a:gd name="connsiteY140" fmla="*/ 1138371 h 1800359"/>
              <a:gd name="connsiteX141" fmla="*/ 609600 w 2640806"/>
              <a:gd name="connsiteY141" fmla="*/ 1138371 h 1800359"/>
              <a:gd name="connsiteX142" fmla="*/ 640557 w 2640806"/>
              <a:gd name="connsiteY142" fmla="*/ 1155040 h 1800359"/>
              <a:gd name="connsiteX143" fmla="*/ 642938 w 2640806"/>
              <a:gd name="connsiteY143" fmla="*/ 1188377 h 1800359"/>
              <a:gd name="connsiteX144" fmla="*/ 681038 w 2640806"/>
              <a:gd name="connsiteY144" fmla="*/ 1205046 h 1800359"/>
              <a:gd name="connsiteX145" fmla="*/ 781050 w 2640806"/>
              <a:gd name="connsiteY145" fmla="*/ 1228859 h 1800359"/>
              <a:gd name="connsiteX146" fmla="*/ 797719 w 2640806"/>
              <a:gd name="connsiteY146" fmla="*/ 1245527 h 1800359"/>
              <a:gd name="connsiteX147" fmla="*/ 828675 w 2640806"/>
              <a:gd name="connsiteY147" fmla="*/ 1262196 h 1800359"/>
              <a:gd name="connsiteX148" fmla="*/ 852488 w 2640806"/>
              <a:gd name="connsiteY148" fmla="*/ 1238384 h 1800359"/>
              <a:gd name="connsiteX149" fmla="*/ 864394 w 2640806"/>
              <a:gd name="connsiteY149" fmla="*/ 1262196 h 1800359"/>
              <a:gd name="connsiteX150" fmla="*/ 926307 w 2640806"/>
              <a:gd name="connsiteY150" fmla="*/ 1269340 h 1800359"/>
              <a:gd name="connsiteX151" fmla="*/ 940594 w 2640806"/>
              <a:gd name="connsiteY151" fmla="*/ 1286009 h 1800359"/>
              <a:gd name="connsiteX152" fmla="*/ 966788 w 2640806"/>
              <a:gd name="connsiteY152" fmla="*/ 1326490 h 1800359"/>
              <a:gd name="connsiteX153" fmla="*/ 1004888 w 2640806"/>
              <a:gd name="connsiteY153" fmla="*/ 1350302 h 1800359"/>
              <a:gd name="connsiteX154" fmla="*/ 1064419 w 2640806"/>
              <a:gd name="connsiteY154" fmla="*/ 1376496 h 1800359"/>
              <a:gd name="connsiteX155" fmla="*/ 1104900 w 2640806"/>
              <a:gd name="connsiteY155" fmla="*/ 1395546 h 1800359"/>
              <a:gd name="connsiteX156" fmla="*/ 1152525 w 2640806"/>
              <a:gd name="connsiteY156" fmla="*/ 1395546 h 1800359"/>
              <a:gd name="connsiteX157" fmla="*/ 1216819 w 2640806"/>
              <a:gd name="connsiteY157" fmla="*/ 1409834 h 1800359"/>
              <a:gd name="connsiteX158" fmla="*/ 1283494 w 2640806"/>
              <a:gd name="connsiteY158" fmla="*/ 1424121 h 1800359"/>
              <a:gd name="connsiteX159" fmla="*/ 1323975 w 2640806"/>
              <a:gd name="connsiteY159" fmla="*/ 1466984 h 1800359"/>
              <a:gd name="connsiteX160" fmla="*/ 1369219 w 2640806"/>
              <a:gd name="connsiteY160" fmla="*/ 1514609 h 1800359"/>
              <a:gd name="connsiteX161" fmla="*/ 1371600 w 2640806"/>
              <a:gd name="connsiteY161" fmla="*/ 1574140 h 1800359"/>
              <a:gd name="connsiteX162" fmla="*/ 1343025 w 2640806"/>
              <a:gd name="connsiteY162" fmla="*/ 1528896 h 1800359"/>
              <a:gd name="connsiteX163" fmla="*/ 1297782 w 2640806"/>
              <a:gd name="connsiteY163" fmla="*/ 1483652 h 1800359"/>
              <a:gd name="connsiteX164" fmla="*/ 1262063 w 2640806"/>
              <a:gd name="connsiteY164" fmla="*/ 1450315 h 1800359"/>
              <a:gd name="connsiteX165" fmla="*/ 1228725 w 2640806"/>
              <a:gd name="connsiteY165" fmla="*/ 1431265 h 1800359"/>
              <a:gd name="connsiteX166" fmla="*/ 1159669 w 2640806"/>
              <a:gd name="connsiteY166" fmla="*/ 1426502 h 1800359"/>
              <a:gd name="connsiteX167" fmla="*/ 1102519 w 2640806"/>
              <a:gd name="connsiteY167" fmla="*/ 1424121 h 1800359"/>
              <a:gd name="connsiteX168" fmla="*/ 1062038 w 2640806"/>
              <a:gd name="connsiteY168" fmla="*/ 1407452 h 1800359"/>
              <a:gd name="connsiteX169" fmla="*/ 1014413 w 2640806"/>
              <a:gd name="connsiteY169" fmla="*/ 1388402 h 1800359"/>
              <a:gd name="connsiteX170" fmla="*/ 983457 w 2640806"/>
              <a:gd name="connsiteY170" fmla="*/ 1366971 h 1800359"/>
              <a:gd name="connsiteX171" fmla="*/ 942975 w 2640806"/>
              <a:gd name="connsiteY171" fmla="*/ 1343159 h 1800359"/>
              <a:gd name="connsiteX172" fmla="*/ 900113 w 2640806"/>
              <a:gd name="connsiteY172" fmla="*/ 1319346 h 1800359"/>
              <a:gd name="connsiteX173" fmla="*/ 912019 w 2640806"/>
              <a:gd name="connsiteY173" fmla="*/ 1364590 h 1800359"/>
              <a:gd name="connsiteX174" fmla="*/ 923925 w 2640806"/>
              <a:gd name="connsiteY174" fmla="*/ 1409834 h 1800359"/>
              <a:gd name="connsiteX175" fmla="*/ 938213 w 2640806"/>
              <a:gd name="connsiteY175" fmla="*/ 1450315 h 1800359"/>
              <a:gd name="connsiteX176" fmla="*/ 962025 w 2640806"/>
              <a:gd name="connsiteY176" fmla="*/ 1497940 h 1800359"/>
              <a:gd name="connsiteX177" fmla="*/ 971550 w 2640806"/>
              <a:gd name="connsiteY177" fmla="*/ 1550327 h 1800359"/>
              <a:gd name="connsiteX178" fmla="*/ 1002507 w 2640806"/>
              <a:gd name="connsiteY178" fmla="*/ 1614621 h 1800359"/>
              <a:gd name="connsiteX179" fmla="*/ 1021557 w 2640806"/>
              <a:gd name="connsiteY179" fmla="*/ 1647959 h 1800359"/>
              <a:gd name="connsiteX180" fmla="*/ 1035844 w 2640806"/>
              <a:gd name="connsiteY180" fmla="*/ 1671771 h 1800359"/>
              <a:gd name="connsiteX181" fmla="*/ 1102519 w 2640806"/>
              <a:gd name="connsiteY181" fmla="*/ 1678915 h 1800359"/>
              <a:gd name="connsiteX182" fmla="*/ 1154907 w 2640806"/>
              <a:gd name="connsiteY182" fmla="*/ 1697965 h 1800359"/>
              <a:gd name="connsiteX183" fmla="*/ 1171575 w 2640806"/>
              <a:gd name="connsiteY183" fmla="*/ 1709871 h 1800359"/>
              <a:gd name="connsiteX184" fmla="*/ 1176338 w 2640806"/>
              <a:gd name="connsiteY184" fmla="*/ 1717015 h 1800359"/>
              <a:gd name="connsiteX185" fmla="*/ 1178719 w 2640806"/>
              <a:gd name="connsiteY185" fmla="*/ 1726540 h 1800359"/>
              <a:gd name="connsiteX186" fmla="*/ 1181100 w 2640806"/>
              <a:gd name="connsiteY186" fmla="*/ 1728921 h 1800359"/>
              <a:gd name="connsiteX187" fmla="*/ 1204913 w 2640806"/>
              <a:gd name="connsiteY187" fmla="*/ 1793215 h 1800359"/>
              <a:gd name="connsiteX188" fmla="*/ 1169194 w 2640806"/>
              <a:gd name="connsiteY188" fmla="*/ 1800359 h 1800359"/>
              <a:gd name="connsiteX189" fmla="*/ 1140619 w 2640806"/>
              <a:gd name="connsiteY189" fmla="*/ 1745590 h 1800359"/>
              <a:gd name="connsiteX190" fmla="*/ 1121569 w 2640806"/>
              <a:gd name="connsiteY190" fmla="*/ 1726540 h 1800359"/>
              <a:gd name="connsiteX191" fmla="*/ 1128713 w 2640806"/>
              <a:gd name="connsiteY191" fmla="*/ 1790834 h 1800359"/>
              <a:gd name="connsiteX192" fmla="*/ 1119188 w 2640806"/>
              <a:gd name="connsiteY192" fmla="*/ 1790834 h 1800359"/>
              <a:gd name="connsiteX193" fmla="*/ 1088232 w 2640806"/>
              <a:gd name="connsiteY193" fmla="*/ 1740827 h 1800359"/>
              <a:gd name="connsiteX194" fmla="*/ 1057275 w 2640806"/>
              <a:gd name="connsiteY194" fmla="*/ 1717015 h 1800359"/>
              <a:gd name="connsiteX195" fmla="*/ 1042988 w 2640806"/>
              <a:gd name="connsiteY195" fmla="*/ 1745590 h 1800359"/>
              <a:gd name="connsiteX196" fmla="*/ 1021557 w 2640806"/>
              <a:gd name="connsiteY196" fmla="*/ 1750352 h 1800359"/>
              <a:gd name="connsiteX197" fmla="*/ 985838 w 2640806"/>
              <a:gd name="connsiteY197" fmla="*/ 1697965 h 1800359"/>
              <a:gd name="connsiteX198" fmla="*/ 919163 w 2640806"/>
              <a:gd name="connsiteY198" fmla="*/ 1671771 h 1800359"/>
              <a:gd name="connsiteX199" fmla="*/ 876300 w 2640806"/>
              <a:gd name="connsiteY199" fmla="*/ 1638434 h 1800359"/>
              <a:gd name="connsiteX200" fmla="*/ 857250 w 2640806"/>
              <a:gd name="connsiteY200" fmla="*/ 1576521 h 1800359"/>
              <a:gd name="connsiteX201" fmla="*/ 862013 w 2640806"/>
              <a:gd name="connsiteY201" fmla="*/ 1528896 h 1800359"/>
              <a:gd name="connsiteX202" fmla="*/ 864394 w 2640806"/>
              <a:gd name="connsiteY202" fmla="*/ 1464602 h 1800359"/>
              <a:gd name="connsiteX203" fmla="*/ 866775 w 2640806"/>
              <a:gd name="connsiteY203" fmla="*/ 1400309 h 1800359"/>
              <a:gd name="connsiteX204" fmla="*/ 862013 w 2640806"/>
              <a:gd name="connsiteY204" fmla="*/ 1333634 h 1800359"/>
              <a:gd name="connsiteX205" fmla="*/ 804863 w 2640806"/>
              <a:gd name="connsiteY205" fmla="*/ 1305059 h 1800359"/>
              <a:gd name="connsiteX206" fmla="*/ 754857 w 2640806"/>
              <a:gd name="connsiteY206" fmla="*/ 1281246 h 1800359"/>
              <a:gd name="connsiteX207" fmla="*/ 692944 w 2640806"/>
              <a:gd name="connsiteY207" fmla="*/ 1250290 h 1800359"/>
              <a:gd name="connsiteX208" fmla="*/ 609600 w 2640806"/>
              <a:gd name="connsiteY208" fmla="*/ 1209809 h 1800359"/>
              <a:gd name="connsiteX209" fmla="*/ 566738 w 2640806"/>
              <a:gd name="connsiteY209" fmla="*/ 1183615 h 1800359"/>
              <a:gd name="connsiteX210" fmla="*/ 528638 w 2640806"/>
              <a:gd name="connsiteY210" fmla="*/ 1138371 h 1800359"/>
              <a:gd name="connsiteX211" fmla="*/ 523875 w 2640806"/>
              <a:gd name="connsiteY211" fmla="*/ 1109796 h 1800359"/>
              <a:gd name="connsiteX212" fmla="*/ 550069 w 2640806"/>
              <a:gd name="connsiteY212" fmla="*/ 1090746 h 1800359"/>
              <a:gd name="connsiteX213" fmla="*/ 561975 w 2640806"/>
              <a:gd name="connsiteY213" fmla="*/ 1064552 h 1800359"/>
              <a:gd name="connsiteX214" fmla="*/ 547688 w 2640806"/>
              <a:gd name="connsiteY214" fmla="*/ 1040740 h 1800359"/>
              <a:gd name="connsiteX215" fmla="*/ 490538 w 2640806"/>
              <a:gd name="connsiteY215" fmla="*/ 1076459 h 1800359"/>
              <a:gd name="connsiteX216" fmla="*/ 447675 w 2640806"/>
              <a:gd name="connsiteY216" fmla="*/ 1057409 h 1800359"/>
              <a:gd name="connsiteX217" fmla="*/ 454819 w 2640806"/>
              <a:gd name="connsiteY217" fmla="*/ 1026452 h 1800359"/>
              <a:gd name="connsiteX218" fmla="*/ 461963 w 2640806"/>
              <a:gd name="connsiteY218" fmla="*/ 988352 h 1800359"/>
              <a:gd name="connsiteX219" fmla="*/ 459582 w 2640806"/>
              <a:gd name="connsiteY219" fmla="*/ 976446 h 1800359"/>
              <a:gd name="connsiteX220" fmla="*/ 419100 w 2640806"/>
              <a:gd name="connsiteY220" fmla="*/ 959777 h 1800359"/>
              <a:gd name="connsiteX221" fmla="*/ 392907 w 2640806"/>
              <a:gd name="connsiteY221" fmla="*/ 905009 h 1800359"/>
              <a:gd name="connsiteX222" fmla="*/ 395288 w 2640806"/>
              <a:gd name="connsiteY222" fmla="*/ 857384 h 1800359"/>
              <a:gd name="connsiteX223" fmla="*/ 433388 w 2640806"/>
              <a:gd name="connsiteY223" fmla="*/ 835952 h 1800359"/>
              <a:gd name="connsiteX224" fmla="*/ 431007 w 2640806"/>
              <a:gd name="connsiteY224" fmla="*/ 800234 h 1800359"/>
              <a:gd name="connsiteX225" fmla="*/ 400050 w 2640806"/>
              <a:gd name="connsiteY225" fmla="*/ 819284 h 1800359"/>
              <a:gd name="connsiteX226" fmla="*/ 397669 w 2640806"/>
              <a:gd name="connsiteY226" fmla="*/ 781184 h 1800359"/>
              <a:gd name="connsiteX227" fmla="*/ 419100 w 2640806"/>
              <a:gd name="connsiteY227" fmla="*/ 743084 h 1800359"/>
              <a:gd name="connsiteX228" fmla="*/ 421482 w 2640806"/>
              <a:gd name="connsiteY228" fmla="*/ 695459 h 1800359"/>
              <a:gd name="connsiteX229" fmla="*/ 428625 w 2640806"/>
              <a:gd name="connsiteY229" fmla="*/ 669265 h 1800359"/>
              <a:gd name="connsiteX230" fmla="*/ 383382 w 2640806"/>
              <a:gd name="connsiteY230" fmla="*/ 669265 h 1800359"/>
              <a:gd name="connsiteX231" fmla="*/ 385763 w 2640806"/>
              <a:gd name="connsiteY231" fmla="*/ 619259 h 1800359"/>
              <a:gd name="connsiteX232" fmla="*/ 423863 w 2640806"/>
              <a:gd name="connsiteY232" fmla="*/ 602590 h 1800359"/>
              <a:gd name="connsiteX233" fmla="*/ 445294 w 2640806"/>
              <a:gd name="connsiteY233" fmla="*/ 562109 h 1800359"/>
              <a:gd name="connsiteX234" fmla="*/ 469107 w 2640806"/>
              <a:gd name="connsiteY234" fmla="*/ 526390 h 1800359"/>
              <a:gd name="connsiteX235" fmla="*/ 438150 w 2640806"/>
              <a:gd name="connsiteY235" fmla="*/ 519246 h 1800359"/>
              <a:gd name="connsiteX236" fmla="*/ 409575 w 2640806"/>
              <a:gd name="connsiteY236" fmla="*/ 521627 h 1800359"/>
              <a:gd name="connsiteX237" fmla="*/ 400050 w 2640806"/>
              <a:gd name="connsiteY237" fmla="*/ 552584 h 1800359"/>
              <a:gd name="connsiteX238" fmla="*/ 381000 w 2640806"/>
              <a:gd name="connsiteY238" fmla="*/ 588302 h 1800359"/>
              <a:gd name="connsiteX239" fmla="*/ 333375 w 2640806"/>
              <a:gd name="connsiteY239" fmla="*/ 614496 h 1800359"/>
              <a:gd name="connsiteX240" fmla="*/ 285750 w 2640806"/>
              <a:gd name="connsiteY240" fmla="*/ 635927 h 1800359"/>
              <a:gd name="connsiteX241" fmla="*/ 230982 w 2640806"/>
              <a:gd name="connsiteY241" fmla="*/ 643071 h 1800359"/>
              <a:gd name="connsiteX242" fmla="*/ 159544 w 2640806"/>
              <a:gd name="connsiteY242" fmla="*/ 631165 h 1800359"/>
              <a:gd name="connsiteX243" fmla="*/ 230982 w 2640806"/>
              <a:gd name="connsiteY243" fmla="*/ 612115 h 1800359"/>
              <a:gd name="connsiteX244" fmla="*/ 233363 w 2640806"/>
              <a:gd name="connsiteY244" fmla="*/ 581159 h 1800359"/>
              <a:gd name="connsiteX245" fmla="*/ 204788 w 2640806"/>
              <a:gd name="connsiteY245" fmla="*/ 557346 h 1800359"/>
              <a:gd name="connsiteX246" fmla="*/ 223838 w 2640806"/>
              <a:gd name="connsiteY246" fmla="*/ 531152 h 1800359"/>
              <a:gd name="connsiteX247" fmla="*/ 221457 w 2640806"/>
              <a:gd name="connsiteY247" fmla="*/ 495434 h 1800359"/>
              <a:gd name="connsiteX248" fmla="*/ 221457 w 2640806"/>
              <a:gd name="connsiteY248" fmla="*/ 495434 h 1800359"/>
              <a:gd name="connsiteX249" fmla="*/ 166688 w 2640806"/>
              <a:gd name="connsiteY249" fmla="*/ 500196 h 1800359"/>
              <a:gd name="connsiteX250" fmla="*/ 157163 w 2640806"/>
              <a:gd name="connsiteY250" fmla="*/ 533534 h 1800359"/>
              <a:gd name="connsiteX251" fmla="*/ 159544 w 2640806"/>
              <a:gd name="connsiteY251" fmla="*/ 478765 h 1800359"/>
              <a:gd name="connsiteX252" fmla="*/ 192882 w 2640806"/>
              <a:gd name="connsiteY252" fmla="*/ 433521 h 1800359"/>
              <a:gd name="connsiteX253" fmla="*/ 214313 w 2640806"/>
              <a:gd name="connsiteY253" fmla="*/ 414471 h 1800359"/>
              <a:gd name="connsiteX254" fmla="*/ 245269 w 2640806"/>
              <a:gd name="connsiteY254" fmla="*/ 393040 h 1800359"/>
              <a:gd name="connsiteX255" fmla="*/ 197644 w 2640806"/>
              <a:gd name="connsiteY255" fmla="*/ 378752 h 1800359"/>
              <a:gd name="connsiteX256" fmla="*/ 133350 w 2640806"/>
              <a:gd name="connsiteY256" fmla="*/ 378752 h 1800359"/>
              <a:gd name="connsiteX257" fmla="*/ 109538 w 2640806"/>
              <a:gd name="connsiteY257" fmla="*/ 378752 h 1800359"/>
              <a:gd name="connsiteX258" fmla="*/ 107157 w 2640806"/>
              <a:gd name="connsiteY258" fmla="*/ 433521 h 1800359"/>
              <a:gd name="connsiteX259" fmla="*/ 61913 w 2640806"/>
              <a:gd name="connsiteY259" fmla="*/ 378752 h 1800359"/>
              <a:gd name="connsiteX260" fmla="*/ 0 w 2640806"/>
              <a:gd name="connsiteY260" fmla="*/ 359702 h 1800359"/>
              <a:gd name="connsiteX261" fmla="*/ 0 w 2640806"/>
              <a:gd name="connsiteY261" fmla="*/ 338271 h 1800359"/>
              <a:gd name="connsiteX262" fmla="*/ 35719 w 2640806"/>
              <a:gd name="connsiteY262" fmla="*/ 314459 h 1800359"/>
              <a:gd name="connsiteX263" fmla="*/ 66675 w 2640806"/>
              <a:gd name="connsiteY263" fmla="*/ 273977 h 1800359"/>
              <a:gd name="connsiteX264" fmla="*/ 54769 w 2640806"/>
              <a:gd name="connsiteY264" fmla="*/ 238259 h 1800359"/>
              <a:gd name="connsiteX265" fmla="*/ 35719 w 2640806"/>
              <a:gd name="connsiteY265" fmla="*/ 214446 h 1800359"/>
              <a:gd name="connsiteX266" fmla="*/ 61913 w 2640806"/>
              <a:gd name="connsiteY266" fmla="*/ 200159 h 1800359"/>
              <a:gd name="connsiteX267" fmla="*/ 71438 w 2640806"/>
              <a:gd name="connsiteY267" fmla="*/ 159677 h 1800359"/>
              <a:gd name="connsiteX268" fmla="*/ 57150 w 2640806"/>
              <a:gd name="connsiteY268" fmla="*/ 123959 h 1800359"/>
              <a:gd name="connsiteX269" fmla="*/ 21432 w 2640806"/>
              <a:gd name="connsiteY269" fmla="*/ 81096 h 1800359"/>
              <a:gd name="connsiteX270" fmla="*/ 66675 w 2640806"/>
              <a:gd name="connsiteY270" fmla="*/ 57284 h 1800359"/>
              <a:gd name="connsiteX271" fmla="*/ 95250 w 2640806"/>
              <a:gd name="connsiteY271" fmla="*/ 47759 h 1800359"/>
              <a:gd name="connsiteX272" fmla="*/ 190500 w 2640806"/>
              <a:gd name="connsiteY272" fmla="*/ 134 h 1800359"/>
              <a:gd name="connsiteX273" fmla="*/ 269081 w 2640806"/>
              <a:gd name="connsiteY273" fmla="*/ 62046 h 1800359"/>
              <a:gd name="connsiteX274" fmla="*/ 404813 w 2640806"/>
              <a:gd name="connsiteY27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2116932 w 2640806"/>
              <a:gd name="connsiteY78" fmla="*/ 1081222 h 1800359"/>
              <a:gd name="connsiteX79" fmla="*/ 2071688 w 2640806"/>
              <a:gd name="connsiteY79" fmla="*/ 1064553 h 1800359"/>
              <a:gd name="connsiteX80" fmla="*/ 2035969 w 2640806"/>
              <a:gd name="connsiteY80" fmla="*/ 1028835 h 1800359"/>
              <a:gd name="connsiteX81" fmla="*/ 1516857 w 2640806"/>
              <a:gd name="connsiteY81" fmla="*/ 926440 h 1800359"/>
              <a:gd name="connsiteX82" fmla="*/ 1471613 w 2640806"/>
              <a:gd name="connsiteY82" fmla="*/ 897865 h 1800359"/>
              <a:gd name="connsiteX83" fmla="*/ 1438275 w 2640806"/>
              <a:gd name="connsiteY83" fmla="*/ 847859 h 1800359"/>
              <a:gd name="connsiteX84" fmla="*/ 1433513 w 2640806"/>
              <a:gd name="connsiteY84" fmla="*/ 819284 h 1800359"/>
              <a:gd name="connsiteX85" fmla="*/ 1409700 w 2640806"/>
              <a:gd name="connsiteY85" fmla="*/ 804996 h 1800359"/>
              <a:gd name="connsiteX86" fmla="*/ 1369219 w 2640806"/>
              <a:gd name="connsiteY86" fmla="*/ 807377 h 1800359"/>
              <a:gd name="connsiteX87" fmla="*/ 1309688 w 2640806"/>
              <a:gd name="connsiteY87" fmla="*/ 807377 h 1800359"/>
              <a:gd name="connsiteX88" fmla="*/ 1281113 w 2640806"/>
              <a:gd name="connsiteY88" fmla="*/ 812140 h 1800359"/>
              <a:gd name="connsiteX89" fmla="*/ 1257300 w 2640806"/>
              <a:gd name="connsiteY89" fmla="*/ 835952 h 1800359"/>
              <a:gd name="connsiteX90" fmla="*/ 1221582 w 2640806"/>
              <a:gd name="connsiteY90" fmla="*/ 838334 h 1800359"/>
              <a:gd name="connsiteX91" fmla="*/ 1188244 w 2640806"/>
              <a:gd name="connsiteY91" fmla="*/ 835952 h 1800359"/>
              <a:gd name="connsiteX92" fmla="*/ 1143000 w 2640806"/>
              <a:gd name="connsiteY92" fmla="*/ 821665 h 1800359"/>
              <a:gd name="connsiteX93" fmla="*/ 1109663 w 2640806"/>
              <a:gd name="connsiteY93" fmla="*/ 838334 h 1800359"/>
              <a:gd name="connsiteX94" fmla="*/ 1083469 w 2640806"/>
              <a:gd name="connsiteY94" fmla="*/ 866909 h 1800359"/>
              <a:gd name="connsiteX95" fmla="*/ 1054894 w 2640806"/>
              <a:gd name="connsiteY95" fmla="*/ 885959 h 1800359"/>
              <a:gd name="connsiteX96" fmla="*/ 1064419 w 2640806"/>
              <a:gd name="connsiteY96" fmla="*/ 926440 h 1800359"/>
              <a:gd name="connsiteX97" fmla="*/ 1059657 w 2640806"/>
              <a:gd name="connsiteY97" fmla="*/ 985971 h 1800359"/>
              <a:gd name="connsiteX98" fmla="*/ 1038225 w 2640806"/>
              <a:gd name="connsiteY98" fmla="*/ 933584 h 1800359"/>
              <a:gd name="connsiteX99" fmla="*/ 1028700 w 2640806"/>
              <a:gd name="connsiteY99" fmla="*/ 902627 h 1800359"/>
              <a:gd name="connsiteX100" fmla="*/ 1009650 w 2640806"/>
              <a:gd name="connsiteY100" fmla="*/ 897865 h 1800359"/>
              <a:gd name="connsiteX101" fmla="*/ 997744 w 2640806"/>
              <a:gd name="connsiteY101" fmla="*/ 921677 h 1800359"/>
              <a:gd name="connsiteX102" fmla="*/ 969169 w 2640806"/>
              <a:gd name="connsiteY102" fmla="*/ 924059 h 1800359"/>
              <a:gd name="connsiteX103" fmla="*/ 935832 w 2640806"/>
              <a:gd name="connsiteY103" fmla="*/ 916915 h 1800359"/>
              <a:gd name="connsiteX104" fmla="*/ 912019 w 2640806"/>
              <a:gd name="connsiteY104" fmla="*/ 935965 h 1800359"/>
              <a:gd name="connsiteX105" fmla="*/ 873919 w 2640806"/>
              <a:gd name="connsiteY105" fmla="*/ 945490 h 1800359"/>
              <a:gd name="connsiteX106" fmla="*/ 842963 w 2640806"/>
              <a:gd name="connsiteY106" fmla="*/ 935965 h 1800359"/>
              <a:gd name="connsiteX107" fmla="*/ 802482 w 2640806"/>
              <a:gd name="connsiteY107" fmla="*/ 912152 h 1800359"/>
              <a:gd name="connsiteX108" fmla="*/ 785813 w 2640806"/>
              <a:gd name="connsiteY108" fmla="*/ 881196 h 1800359"/>
              <a:gd name="connsiteX109" fmla="*/ 776288 w 2640806"/>
              <a:gd name="connsiteY109" fmla="*/ 866909 h 1800359"/>
              <a:gd name="connsiteX110" fmla="*/ 800100 w 2640806"/>
              <a:gd name="connsiteY110" fmla="*/ 850240 h 1800359"/>
              <a:gd name="connsiteX111" fmla="*/ 800100 w 2640806"/>
              <a:gd name="connsiteY111" fmla="*/ 793090 h 1800359"/>
              <a:gd name="connsiteX112" fmla="*/ 776288 w 2640806"/>
              <a:gd name="connsiteY112" fmla="*/ 783565 h 1800359"/>
              <a:gd name="connsiteX113" fmla="*/ 719138 w 2640806"/>
              <a:gd name="connsiteY113" fmla="*/ 788327 h 1800359"/>
              <a:gd name="connsiteX114" fmla="*/ 688182 w 2640806"/>
              <a:gd name="connsiteY114" fmla="*/ 781184 h 1800359"/>
              <a:gd name="connsiteX115" fmla="*/ 673894 w 2640806"/>
              <a:gd name="connsiteY115" fmla="*/ 754990 h 1800359"/>
              <a:gd name="connsiteX116" fmla="*/ 652463 w 2640806"/>
              <a:gd name="connsiteY116" fmla="*/ 731177 h 1800359"/>
              <a:gd name="connsiteX117" fmla="*/ 619125 w 2640806"/>
              <a:gd name="connsiteY117" fmla="*/ 709746 h 1800359"/>
              <a:gd name="connsiteX118" fmla="*/ 590550 w 2640806"/>
              <a:gd name="connsiteY118" fmla="*/ 716890 h 1800359"/>
              <a:gd name="connsiteX119" fmla="*/ 566738 w 2640806"/>
              <a:gd name="connsiteY119" fmla="*/ 719271 h 1800359"/>
              <a:gd name="connsiteX120" fmla="*/ 569119 w 2640806"/>
              <a:gd name="connsiteY120" fmla="*/ 750227 h 1800359"/>
              <a:gd name="connsiteX121" fmla="*/ 604838 w 2640806"/>
              <a:gd name="connsiteY121" fmla="*/ 764515 h 1800359"/>
              <a:gd name="connsiteX122" fmla="*/ 571500 w 2640806"/>
              <a:gd name="connsiteY122" fmla="*/ 778802 h 1800359"/>
              <a:gd name="connsiteX123" fmla="*/ 545307 w 2640806"/>
              <a:gd name="connsiteY123" fmla="*/ 795471 h 1800359"/>
              <a:gd name="connsiteX124" fmla="*/ 569119 w 2640806"/>
              <a:gd name="connsiteY124" fmla="*/ 814521 h 1800359"/>
              <a:gd name="connsiteX125" fmla="*/ 550069 w 2640806"/>
              <a:gd name="connsiteY125" fmla="*/ 833571 h 1800359"/>
              <a:gd name="connsiteX126" fmla="*/ 523875 w 2640806"/>
              <a:gd name="connsiteY126" fmla="*/ 840715 h 1800359"/>
              <a:gd name="connsiteX127" fmla="*/ 511969 w 2640806"/>
              <a:gd name="connsiteY127" fmla="*/ 862146 h 1800359"/>
              <a:gd name="connsiteX128" fmla="*/ 535782 w 2640806"/>
              <a:gd name="connsiteY128" fmla="*/ 883577 h 1800359"/>
              <a:gd name="connsiteX129" fmla="*/ 542925 w 2640806"/>
              <a:gd name="connsiteY129" fmla="*/ 914534 h 1800359"/>
              <a:gd name="connsiteX130" fmla="*/ 557213 w 2640806"/>
              <a:gd name="connsiteY130" fmla="*/ 947871 h 1800359"/>
              <a:gd name="connsiteX131" fmla="*/ 533400 w 2640806"/>
              <a:gd name="connsiteY131" fmla="*/ 955015 h 1800359"/>
              <a:gd name="connsiteX132" fmla="*/ 528638 w 2640806"/>
              <a:gd name="connsiteY132" fmla="*/ 988352 h 1800359"/>
              <a:gd name="connsiteX133" fmla="*/ 550069 w 2640806"/>
              <a:gd name="connsiteY133" fmla="*/ 1002640 h 1800359"/>
              <a:gd name="connsiteX134" fmla="*/ 573882 w 2640806"/>
              <a:gd name="connsiteY134" fmla="*/ 990734 h 1800359"/>
              <a:gd name="connsiteX135" fmla="*/ 588169 w 2640806"/>
              <a:gd name="connsiteY135" fmla="*/ 1012165 h 1800359"/>
              <a:gd name="connsiteX136" fmla="*/ 588169 w 2640806"/>
              <a:gd name="connsiteY136" fmla="*/ 1012165 h 1800359"/>
              <a:gd name="connsiteX137" fmla="*/ 614363 w 2640806"/>
              <a:gd name="connsiteY137" fmla="*/ 1038359 h 1800359"/>
              <a:gd name="connsiteX138" fmla="*/ 602457 w 2640806"/>
              <a:gd name="connsiteY138" fmla="*/ 1064552 h 1800359"/>
              <a:gd name="connsiteX139" fmla="*/ 588169 w 2640806"/>
              <a:gd name="connsiteY139" fmla="*/ 1081221 h 1800359"/>
              <a:gd name="connsiteX140" fmla="*/ 600075 w 2640806"/>
              <a:gd name="connsiteY140" fmla="*/ 1119321 h 1800359"/>
              <a:gd name="connsiteX141" fmla="*/ 609600 w 2640806"/>
              <a:gd name="connsiteY141" fmla="*/ 1138371 h 1800359"/>
              <a:gd name="connsiteX142" fmla="*/ 609600 w 2640806"/>
              <a:gd name="connsiteY142" fmla="*/ 1138371 h 1800359"/>
              <a:gd name="connsiteX143" fmla="*/ 640557 w 2640806"/>
              <a:gd name="connsiteY143" fmla="*/ 1155040 h 1800359"/>
              <a:gd name="connsiteX144" fmla="*/ 642938 w 2640806"/>
              <a:gd name="connsiteY144" fmla="*/ 1188377 h 1800359"/>
              <a:gd name="connsiteX145" fmla="*/ 681038 w 2640806"/>
              <a:gd name="connsiteY145" fmla="*/ 1205046 h 1800359"/>
              <a:gd name="connsiteX146" fmla="*/ 781050 w 2640806"/>
              <a:gd name="connsiteY146" fmla="*/ 1228859 h 1800359"/>
              <a:gd name="connsiteX147" fmla="*/ 797719 w 2640806"/>
              <a:gd name="connsiteY147" fmla="*/ 1245527 h 1800359"/>
              <a:gd name="connsiteX148" fmla="*/ 828675 w 2640806"/>
              <a:gd name="connsiteY148" fmla="*/ 1262196 h 1800359"/>
              <a:gd name="connsiteX149" fmla="*/ 852488 w 2640806"/>
              <a:gd name="connsiteY149" fmla="*/ 1238384 h 1800359"/>
              <a:gd name="connsiteX150" fmla="*/ 864394 w 2640806"/>
              <a:gd name="connsiteY150" fmla="*/ 1262196 h 1800359"/>
              <a:gd name="connsiteX151" fmla="*/ 926307 w 2640806"/>
              <a:gd name="connsiteY151" fmla="*/ 1269340 h 1800359"/>
              <a:gd name="connsiteX152" fmla="*/ 940594 w 2640806"/>
              <a:gd name="connsiteY152" fmla="*/ 1286009 h 1800359"/>
              <a:gd name="connsiteX153" fmla="*/ 966788 w 2640806"/>
              <a:gd name="connsiteY153" fmla="*/ 1326490 h 1800359"/>
              <a:gd name="connsiteX154" fmla="*/ 1004888 w 2640806"/>
              <a:gd name="connsiteY154" fmla="*/ 1350302 h 1800359"/>
              <a:gd name="connsiteX155" fmla="*/ 1064419 w 2640806"/>
              <a:gd name="connsiteY155" fmla="*/ 1376496 h 1800359"/>
              <a:gd name="connsiteX156" fmla="*/ 1104900 w 2640806"/>
              <a:gd name="connsiteY156" fmla="*/ 1395546 h 1800359"/>
              <a:gd name="connsiteX157" fmla="*/ 1152525 w 2640806"/>
              <a:gd name="connsiteY157" fmla="*/ 1395546 h 1800359"/>
              <a:gd name="connsiteX158" fmla="*/ 1216819 w 2640806"/>
              <a:gd name="connsiteY158" fmla="*/ 1409834 h 1800359"/>
              <a:gd name="connsiteX159" fmla="*/ 1283494 w 2640806"/>
              <a:gd name="connsiteY159" fmla="*/ 1424121 h 1800359"/>
              <a:gd name="connsiteX160" fmla="*/ 1323975 w 2640806"/>
              <a:gd name="connsiteY160" fmla="*/ 1466984 h 1800359"/>
              <a:gd name="connsiteX161" fmla="*/ 1369219 w 2640806"/>
              <a:gd name="connsiteY161" fmla="*/ 1514609 h 1800359"/>
              <a:gd name="connsiteX162" fmla="*/ 1371600 w 2640806"/>
              <a:gd name="connsiteY162" fmla="*/ 1574140 h 1800359"/>
              <a:gd name="connsiteX163" fmla="*/ 1343025 w 2640806"/>
              <a:gd name="connsiteY163" fmla="*/ 1528896 h 1800359"/>
              <a:gd name="connsiteX164" fmla="*/ 1297782 w 2640806"/>
              <a:gd name="connsiteY164" fmla="*/ 1483652 h 1800359"/>
              <a:gd name="connsiteX165" fmla="*/ 1262063 w 2640806"/>
              <a:gd name="connsiteY165" fmla="*/ 1450315 h 1800359"/>
              <a:gd name="connsiteX166" fmla="*/ 1228725 w 2640806"/>
              <a:gd name="connsiteY166" fmla="*/ 1431265 h 1800359"/>
              <a:gd name="connsiteX167" fmla="*/ 1159669 w 2640806"/>
              <a:gd name="connsiteY167" fmla="*/ 1426502 h 1800359"/>
              <a:gd name="connsiteX168" fmla="*/ 1102519 w 2640806"/>
              <a:gd name="connsiteY168" fmla="*/ 1424121 h 1800359"/>
              <a:gd name="connsiteX169" fmla="*/ 1062038 w 2640806"/>
              <a:gd name="connsiteY169" fmla="*/ 1407452 h 1800359"/>
              <a:gd name="connsiteX170" fmla="*/ 1014413 w 2640806"/>
              <a:gd name="connsiteY170" fmla="*/ 1388402 h 1800359"/>
              <a:gd name="connsiteX171" fmla="*/ 983457 w 2640806"/>
              <a:gd name="connsiteY171" fmla="*/ 1366971 h 1800359"/>
              <a:gd name="connsiteX172" fmla="*/ 942975 w 2640806"/>
              <a:gd name="connsiteY172" fmla="*/ 1343159 h 1800359"/>
              <a:gd name="connsiteX173" fmla="*/ 900113 w 2640806"/>
              <a:gd name="connsiteY173" fmla="*/ 1319346 h 1800359"/>
              <a:gd name="connsiteX174" fmla="*/ 912019 w 2640806"/>
              <a:gd name="connsiteY174" fmla="*/ 1364590 h 1800359"/>
              <a:gd name="connsiteX175" fmla="*/ 923925 w 2640806"/>
              <a:gd name="connsiteY175" fmla="*/ 1409834 h 1800359"/>
              <a:gd name="connsiteX176" fmla="*/ 938213 w 2640806"/>
              <a:gd name="connsiteY176" fmla="*/ 1450315 h 1800359"/>
              <a:gd name="connsiteX177" fmla="*/ 962025 w 2640806"/>
              <a:gd name="connsiteY177" fmla="*/ 1497940 h 1800359"/>
              <a:gd name="connsiteX178" fmla="*/ 971550 w 2640806"/>
              <a:gd name="connsiteY178" fmla="*/ 1550327 h 1800359"/>
              <a:gd name="connsiteX179" fmla="*/ 1002507 w 2640806"/>
              <a:gd name="connsiteY179" fmla="*/ 1614621 h 1800359"/>
              <a:gd name="connsiteX180" fmla="*/ 1021557 w 2640806"/>
              <a:gd name="connsiteY180" fmla="*/ 1647959 h 1800359"/>
              <a:gd name="connsiteX181" fmla="*/ 1035844 w 2640806"/>
              <a:gd name="connsiteY181" fmla="*/ 1671771 h 1800359"/>
              <a:gd name="connsiteX182" fmla="*/ 1102519 w 2640806"/>
              <a:gd name="connsiteY182" fmla="*/ 1678915 h 1800359"/>
              <a:gd name="connsiteX183" fmla="*/ 1154907 w 2640806"/>
              <a:gd name="connsiteY183" fmla="*/ 1697965 h 1800359"/>
              <a:gd name="connsiteX184" fmla="*/ 1171575 w 2640806"/>
              <a:gd name="connsiteY184" fmla="*/ 1709871 h 1800359"/>
              <a:gd name="connsiteX185" fmla="*/ 1176338 w 2640806"/>
              <a:gd name="connsiteY185" fmla="*/ 1717015 h 1800359"/>
              <a:gd name="connsiteX186" fmla="*/ 1178719 w 2640806"/>
              <a:gd name="connsiteY186" fmla="*/ 1726540 h 1800359"/>
              <a:gd name="connsiteX187" fmla="*/ 1181100 w 2640806"/>
              <a:gd name="connsiteY187" fmla="*/ 1728921 h 1800359"/>
              <a:gd name="connsiteX188" fmla="*/ 1204913 w 2640806"/>
              <a:gd name="connsiteY188" fmla="*/ 1793215 h 1800359"/>
              <a:gd name="connsiteX189" fmla="*/ 1169194 w 2640806"/>
              <a:gd name="connsiteY189" fmla="*/ 1800359 h 1800359"/>
              <a:gd name="connsiteX190" fmla="*/ 1140619 w 2640806"/>
              <a:gd name="connsiteY190" fmla="*/ 1745590 h 1800359"/>
              <a:gd name="connsiteX191" fmla="*/ 1121569 w 2640806"/>
              <a:gd name="connsiteY191" fmla="*/ 1726540 h 1800359"/>
              <a:gd name="connsiteX192" fmla="*/ 1128713 w 2640806"/>
              <a:gd name="connsiteY192" fmla="*/ 1790834 h 1800359"/>
              <a:gd name="connsiteX193" fmla="*/ 1119188 w 2640806"/>
              <a:gd name="connsiteY193" fmla="*/ 1790834 h 1800359"/>
              <a:gd name="connsiteX194" fmla="*/ 1088232 w 2640806"/>
              <a:gd name="connsiteY194" fmla="*/ 1740827 h 1800359"/>
              <a:gd name="connsiteX195" fmla="*/ 1057275 w 2640806"/>
              <a:gd name="connsiteY195" fmla="*/ 1717015 h 1800359"/>
              <a:gd name="connsiteX196" fmla="*/ 1042988 w 2640806"/>
              <a:gd name="connsiteY196" fmla="*/ 1745590 h 1800359"/>
              <a:gd name="connsiteX197" fmla="*/ 1021557 w 2640806"/>
              <a:gd name="connsiteY197" fmla="*/ 1750352 h 1800359"/>
              <a:gd name="connsiteX198" fmla="*/ 985838 w 2640806"/>
              <a:gd name="connsiteY198" fmla="*/ 1697965 h 1800359"/>
              <a:gd name="connsiteX199" fmla="*/ 919163 w 2640806"/>
              <a:gd name="connsiteY199" fmla="*/ 1671771 h 1800359"/>
              <a:gd name="connsiteX200" fmla="*/ 876300 w 2640806"/>
              <a:gd name="connsiteY200" fmla="*/ 1638434 h 1800359"/>
              <a:gd name="connsiteX201" fmla="*/ 857250 w 2640806"/>
              <a:gd name="connsiteY201" fmla="*/ 1576521 h 1800359"/>
              <a:gd name="connsiteX202" fmla="*/ 862013 w 2640806"/>
              <a:gd name="connsiteY202" fmla="*/ 1528896 h 1800359"/>
              <a:gd name="connsiteX203" fmla="*/ 864394 w 2640806"/>
              <a:gd name="connsiteY203" fmla="*/ 1464602 h 1800359"/>
              <a:gd name="connsiteX204" fmla="*/ 866775 w 2640806"/>
              <a:gd name="connsiteY204" fmla="*/ 1400309 h 1800359"/>
              <a:gd name="connsiteX205" fmla="*/ 862013 w 2640806"/>
              <a:gd name="connsiteY205" fmla="*/ 1333634 h 1800359"/>
              <a:gd name="connsiteX206" fmla="*/ 804863 w 2640806"/>
              <a:gd name="connsiteY206" fmla="*/ 1305059 h 1800359"/>
              <a:gd name="connsiteX207" fmla="*/ 754857 w 2640806"/>
              <a:gd name="connsiteY207" fmla="*/ 1281246 h 1800359"/>
              <a:gd name="connsiteX208" fmla="*/ 692944 w 2640806"/>
              <a:gd name="connsiteY208" fmla="*/ 1250290 h 1800359"/>
              <a:gd name="connsiteX209" fmla="*/ 609600 w 2640806"/>
              <a:gd name="connsiteY209" fmla="*/ 1209809 h 1800359"/>
              <a:gd name="connsiteX210" fmla="*/ 566738 w 2640806"/>
              <a:gd name="connsiteY210" fmla="*/ 1183615 h 1800359"/>
              <a:gd name="connsiteX211" fmla="*/ 528638 w 2640806"/>
              <a:gd name="connsiteY211" fmla="*/ 1138371 h 1800359"/>
              <a:gd name="connsiteX212" fmla="*/ 523875 w 2640806"/>
              <a:gd name="connsiteY212" fmla="*/ 1109796 h 1800359"/>
              <a:gd name="connsiteX213" fmla="*/ 550069 w 2640806"/>
              <a:gd name="connsiteY213" fmla="*/ 1090746 h 1800359"/>
              <a:gd name="connsiteX214" fmla="*/ 561975 w 2640806"/>
              <a:gd name="connsiteY214" fmla="*/ 1064552 h 1800359"/>
              <a:gd name="connsiteX215" fmla="*/ 547688 w 2640806"/>
              <a:gd name="connsiteY215" fmla="*/ 1040740 h 1800359"/>
              <a:gd name="connsiteX216" fmla="*/ 490538 w 2640806"/>
              <a:gd name="connsiteY216" fmla="*/ 1076459 h 1800359"/>
              <a:gd name="connsiteX217" fmla="*/ 447675 w 2640806"/>
              <a:gd name="connsiteY217" fmla="*/ 1057409 h 1800359"/>
              <a:gd name="connsiteX218" fmla="*/ 454819 w 2640806"/>
              <a:gd name="connsiteY218" fmla="*/ 1026452 h 1800359"/>
              <a:gd name="connsiteX219" fmla="*/ 461963 w 2640806"/>
              <a:gd name="connsiteY219" fmla="*/ 988352 h 1800359"/>
              <a:gd name="connsiteX220" fmla="*/ 459582 w 2640806"/>
              <a:gd name="connsiteY220" fmla="*/ 976446 h 1800359"/>
              <a:gd name="connsiteX221" fmla="*/ 419100 w 2640806"/>
              <a:gd name="connsiteY221" fmla="*/ 959777 h 1800359"/>
              <a:gd name="connsiteX222" fmla="*/ 392907 w 2640806"/>
              <a:gd name="connsiteY222" fmla="*/ 905009 h 1800359"/>
              <a:gd name="connsiteX223" fmla="*/ 395288 w 2640806"/>
              <a:gd name="connsiteY223" fmla="*/ 857384 h 1800359"/>
              <a:gd name="connsiteX224" fmla="*/ 433388 w 2640806"/>
              <a:gd name="connsiteY224" fmla="*/ 835952 h 1800359"/>
              <a:gd name="connsiteX225" fmla="*/ 431007 w 2640806"/>
              <a:gd name="connsiteY225" fmla="*/ 800234 h 1800359"/>
              <a:gd name="connsiteX226" fmla="*/ 400050 w 2640806"/>
              <a:gd name="connsiteY226" fmla="*/ 819284 h 1800359"/>
              <a:gd name="connsiteX227" fmla="*/ 397669 w 2640806"/>
              <a:gd name="connsiteY227" fmla="*/ 781184 h 1800359"/>
              <a:gd name="connsiteX228" fmla="*/ 419100 w 2640806"/>
              <a:gd name="connsiteY228" fmla="*/ 743084 h 1800359"/>
              <a:gd name="connsiteX229" fmla="*/ 421482 w 2640806"/>
              <a:gd name="connsiteY229" fmla="*/ 695459 h 1800359"/>
              <a:gd name="connsiteX230" fmla="*/ 428625 w 2640806"/>
              <a:gd name="connsiteY230" fmla="*/ 669265 h 1800359"/>
              <a:gd name="connsiteX231" fmla="*/ 383382 w 2640806"/>
              <a:gd name="connsiteY231" fmla="*/ 669265 h 1800359"/>
              <a:gd name="connsiteX232" fmla="*/ 385763 w 2640806"/>
              <a:gd name="connsiteY232" fmla="*/ 619259 h 1800359"/>
              <a:gd name="connsiteX233" fmla="*/ 423863 w 2640806"/>
              <a:gd name="connsiteY233" fmla="*/ 602590 h 1800359"/>
              <a:gd name="connsiteX234" fmla="*/ 445294 w 2640806"/>
              <a:gd name="connsiteY234" fmla="*/ 562109 h 1800359"/>
              <a:gd name="connsiteX235" fmla="*/ 469107 w 2640806"/>
              <a:gd name="connsiteY235" fmla="*/ 526390 h 1800359"/>
              <a:gd name="connsiteX236" fmla="*/ 438150 w 2640806"/>
              <a:gd name="connsiteY236" fmla="*/ 519246 h 1800359"/>
              <a:gd name="connsiteX237" fmla="*/ 409575 w 2640806"/>
              <a:gd name="connsiteY237" fmla="*/ 521627 h 1800359"/>
              <a:gd name="connsiteX238" fmla="*/ 400050 w 2640806"/>
              <a:gd name="connsiteY238" fmla="*/ 552584 h 1800359"/>
              <a:gd name="connsiteX239" fmla="*/ 381000 w 2640806"/>
              <a:gd name="connsiteY239" fmla="*/ 588302 h 1800359"/>
              <a:gd name="connsiteX240" fmla="*/ 333375 w 2640806"/>
              <a:gd name="connsiteY240" fmla="*/ 614496 h 1800359"/>
              <a:gd name="connsiteX241" fmla="*/ 285750 w 2640806"/>
              <a:gd name="connsiteY241" fmla="*/ 635927 h 1800359"/>
              <a:gd name="connsiteX242" fmla="*/ 230982 w 2640806"/>
              <a:gd name="connsiteY242" fmla="*/ 643071 h 1800359"/>
              <a:gd name="connsiteX243" fmla="*/ 159544 w 2640806"/>
              <a:gd name="connsiteY243" fmla="*/ 631165 h 1800359"/>
              <a:gd name="connsiteX244" fmla="*/ 230982 w 2640806"/>
              <a:gd name="connsiteY244" fmla="*/ 612115 h 1800359"/>
              <a:gd name="connsiteX245" fmla="*/ 233363 w 2640806"/>
              <a:gd name="connsiteY245" fmla="*/ 581159 h 1800359"/>
              <a:gd name="connsiteX246" fmla="*/ 204788 w 2640806"/>
              <a:gd name="connsiteY246" fmla="*/ 557346 h 1800359"/>
              <a:gd name="connsiteX247" fmla="*/ 223838 w 2640806"/>
              <a:gd name="connsiteY247" fmla="*/ 531152 h 1800359"/>
              <a:gd name="connsiteX248" fmla="*/ 221457 w 2640806"/>
              <a:gd name="connsiteY248" fmla="*/ 495434 h 1800359"/>
              <a:gd name="connsiteX249" fmla="*/ 221457 w 2640806"/>
              <a:gd name="connsiteY249" fmla="*/ 495434 h 1800359"/>
              <a:gd name="connsiteX250" fmla="*/ 166688 w 2640806"/>
              <a:gd name="connsiteY250" fmla="*/ 500196 h 1800359"/>
              <a:gd name="connsiteX251" fmla="*/ 157163 w 2640806"/>
              <a:gd name="connsiteY251" fmla="*/ 533534 h 1800359"/>
              <a:gd name="connsiteX252" fmla="*/ 159544 w 2640806"/>
              <a:gd name="connsiteY252" fmla="*/ 478765 h 1800359"/>
              <a:gd name="connsiteX253" fmla="*/ 192882 w 2640806"/>
              <a:gd name="connsiteY253" fmla="*/ 433521 h 1800359"/>
              <a:gd name="connsiteX254" fmla="*/ 214313 w 2640806"/>
              <a:gd name="connsiteY254" fmla="*/ 414471 h 1800359"/>
              <a:gd name="connsiteX255" fmla="*/ 245269 w 2640806"/>
              <a:gd name="connsiteY255" fmla="*/ 393040 h 1800359"/>
              <a:gd name="connsiteX256" fmla="*/ 197644 w 2640806"/>
              <a:gd name="connsiteY256" fmla="*/ 378752 h 1800359"/>
              <a:gd name="connsiteX257" fmla="*/ 133350 w 2640806"/>
              <a:gd name="connsiteY257" fmla="*/ 378752 h 1800359"/>
              <a:gd name="connsiteX258" fmla="*/ 109538 w 2640806"/>
              <a:gd name="connsiteY258" fmla="*/ 378752 h 1800359"/>
              <a:gd name="connsiteX259" fmla="*/ 107157 w 2640806"/>
              <a:gd name="connsiteY259" fmla="*/ 433521 h 1800359"/>
              <a:gd name="connsiteX260" fmla="*/ 61913 w 2640806"/>
              <a:gd name="connsiteY260" fmla="*/ 378752 h 1800359"/>
              <a:gd name="connsiteX261" fmla="*/ 0 w 2640806"/>
              <a:gd name="connsiteY261" fmla="*/ 359702 h 1800359"/>
              <a:gd name="connsiteX262" fmla="*/ 0 w 2640806"/>
              <a:gd name="connsiteY262" fmla="*/ 338271 h 1800359"/>
              <a:gd name="connsiteX263" fmla="*/ 35719 w 2640806"/>
              <a:gd name="connsiteY263" fmla="*/ 314459 h 1800359"/>
              <a:gd name="connsiteX264" fmla="*/ 66675 w 2640806"/>
              <a:gd name="connsiteY264" fmla="*/ 273977 h 1800359"/>
              <a:gd name="connsiteX265" fmla="*/ 54769 w 2640806"/>
              <a:gd name="connsiteY265" fmla="*/ 238259 h 1800359"/>
              <a:gd name="connsiteX266" fmla="*/ 35719 w 2640806"/>
              <a:gd name="connsiteY266" fmla="*/ 214446 h 1800359"/>
              <a:gd name="connsiteX267" fmla="*/ 61913 w 2640806"/>
              <a:gd name="connsiteY267" fmla="*/ 200159 h 1800359"/>
              <a:gd name="connsiteX268" fmla="*/ 71438 w 2640806"/>
              <a:gd name="connsiteY268" fmla="*/ 159677 h 1800359"/>
              <a:gd name="connsiteX269" fmla="*/ 57150 w 2640806"/>
              <a:gd name="connsiteY269" fmla="*/ 123959 h 1800359"/>
              <a:gd name="connsiteX270" fmla="*/ 21432 w 2640806"/>
              <a:gd name="connsiteY270" fmla="*/ 81096 h 1800359"/>
              <a:gd name="connsiteX271" fmla="*/ 66675 w 2640806"/>
              <a:gd name="connsiteY271" fmla="*/ 57284 h 1800359"/>
              <a:gd name="connsiteX272" fmla="*/ 95250 w 2640806"/>
              <a:gd name="connsiteY272" fmla="*/ 47759 h 1800359"/>
              <a:gd name="connsiteX273" fmla="*/ 190500 w 2640806"/>
              <a:gd name="connsiteY273" fmla="*/ 134 h 1800359"/>
              <a:gd name="connsiteX274" fmla="*/ 269081 w 2640806"/>
              <a:gd name="connsiteY274" fmla="*/ 62046 h 1800359"/>
              <a:gd name="connsiteX275" fmla="*/ 404813 w 2640806"/>
              <a:gd name="connsiteY27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7888 w 2640806"/>
              <a:gd name="connsiteY58" fmla="*/ 1016928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2116932 w 2640806"/>
              <a:gd name="connsiteY78" fmla="*/ 1081222 h 1800359"/>
              <a:gd name="connsiteX79" fmla="*/ 2071688 w 2640806"/>
              <a:gd name="connsiteY79" fmla="*/ 1064553 h 1800359"/>
              <a:gd name="connsiteX80" fmla="*/ 2035969 w 2640806"/>
              <a:gd name="connsiteY80" fmla="*/ 1028835 h 1800359"/>
              <a:gd name="connsiteX81" fmla="*/ 2045494 w 2640806"/>
              <a:gd name="connsiteY81" fmla="*/ 1009785 h 1800359"/>
              <a:gd name="connsiteX82" fmla="*/ 1516857 w 2640806"/>
              <a:gd name="connsiteY82" fmla="*/ 926440 h 1800359"/>
              <a:gd name="connsiteX83" fmla="*/ 1471613 w 2640806"/>
              <a:gd name="connsiteY83" fmla="*/ 897865 h 1800359"/>
              <a:gd name="connsiteX84" fmla="*/ 1438275 w 2640806"/>
              <a:gd name="connsiteY84" fmla="*/ 847859 h 1800359"/>
              <a:gd name="connsiteX85" fmla="*/ 1433513 w 2640806"/>
              <a:gd name="connsiteY85" fmla="*/ 819284 h 1800359"/>
              <a:gd name="connsiteX86" fmla="*/ 1409700 w 2640806"/>
              <a:gd name="connsiteY86" fmla="*/ 804996 h 1800359"/>
              <a:gd name="connsiteX87" fmla="*/ 1369219 w 2640806"/>
              <a:gd name="connsiteY87" fmla="*/ 807377 h 1800359"/>
              <a:gd name="connsiteX88" fmla="*/ 1309688 w 2640806"/>
              <a:gd name="connsiteY88" fmla="*/ 807377 h 1800359"/>
              <a:gd name="connsiteX89" fmla="*/ 1281113 w 2640806"/>
              <a:gd name="connsiteY89" fmla="*/ 812140 h 1800359"/>
              <a:gd name="connsiteX90" fmla="*/ 1257300 w 2640806"/>
              <a:gd name="connsiteY90" fmla="*/ 835952 h 1800359"/>
              <a:gd name="connsiteX91" fmla="*/ 1221582 w 2640806"/>
              <a:gd name="connsiteY91" fmla="*/ 838334 h 1800359"/>
              <a:gd name="connsiteX92" fmla="*/ 1188244 w 2640806"/>
              <a:gd name="connsiteY92" fmla="*/ 835952 h 1800359"/>
              <a:gd name="connsiteX93" fmla="*/ 1143000 w 2640806"/>
              <a:gd name="connsiteY93" fmla="*/ 821665 h 1800359"/>
              <a:gd name="connsiteX94" fmla="*/ 1109663 w 2640806"/>
              <a:gd name="connsiteY94" fmla="*/ 838334 h 1800359"/>
              <a:gd name="connsiteX95" fmla="*/ 1083469 w 2640806"/>
              <a:gd name="connsiteY95" fmla="*/ 866909 h 1800359"/>
              <a:gd name="connsiteX96" fmla="*/ 1054894 w 2640806"/>
              <a:gd name="connsiteY96" fmla="*/ 885959 h 1800359"/>
              <a:gd name="connsiteX97" fmla="*/ 1064419 w 2640806"/>
              <a:gd name="connsiteY97" fmla="*/ 926440 h 1800359"/>
              <a:gd name="connsiteX98" fmla="*/ 1059657 w 2640806"/>
              <a:gd name="connsiteY98" fmla="*/ 985971 h 1800359"/>
              <a:gd name="connsiteX99" fmla="*/ 1038225 w 2640806"/>
              <a:gd name="connsiteY99" fmla="*/ 933584 h 1800359"/>
              <a:gd name="connsiteX100" fmla="*/ 1028700 w 2640806"/>
              <a:gd name="connsiteY100" fmla="*/ 902627 h 1800359"/>
              <a:gd name="connsiteX101" fmla="*/ 1009650 w 2640806"/>
              <a:gd name="connsiteY101" fmla="*/ 897865 h 1800359"/>
              <a:gd name="connsiteX102" fmla="*/ 997744 w 2640806"/>
              <a:gd name="connsiteY102" fmla="*/ 921677 h 1800359"/>
              <a:gd name="connsiteX103" fmla="*/ 969169 w 2640806"/>
              <a:gd name="connsiteY103" fmla="*/ 924059 h 1800359"/>
              <a:gd name="connsiteX104" fmla="*/ 935832 w 2640806"/>
              <a:gd name="connsiteY104" fmla="*/ 916915 h 1800359"/>
              <a:gd name="connsiteX105" fmla="*/ 912019 w 2640806"/>
              <a:gd name="connsiteY105" fmla="*/ 935965 h 1800359"/>
              <a:gd name="connsiteX106" fmla="*/ 873919 w 2640806"/>
              <a:gd name="connsiteY106" fmla="*/ 945490 h 1800359"/>
              <a:gd name="connsiteX107" fmla="*/ 842963 w 2640806"/>
              <a:gd name="connsiteY107" fmla="*/ 935965 h 1800359"/>
              <a:gd name="connsiteX108" fmla="*/ 802482 w 2640806"/>
              <a:gd name="connsiteY108" fmla="*/ 912152 h 1800359"/>
              <a:gd name="connsiteX109" fmla="*/ 785813 w 2640806"/>
              <a:gd name="connsiteY109" fmla="*/ 881196 h 1800359"/>
              <a:gd name="connsiteX110" fmla="*/ 776288 w 2640806"/>
              <a:gd name="connsiteY110" fmla="*/ 866909 h 1800359"/>
              <a:gd name="connsiteX111" fmla="*/ 800100 w 2640806"/>
              <a:gd name="connsiteY111" fmla="*/ 850240 h 1800359"/>
              <a:gd name="connsiteX112" fmla="*/ 800100 w 2640806"/>
              <a:gd name="connsiteY112" fmla="*/ 793090 h 1800359"/>
              <a:gd name="connsiteX113" fmla="*/ 776288 w 2640806"/>
              <a:gd name="connsiteY113" fmla="*/ 783565 h 1800359"/>
              <a:gd name="connsiteX114" fmla="*/ 719138 w 2640806"/>
              <a:gd name="connsiteY114" fmla="*/ 788327 h 1800359"/>
              <a:gd name="connsiteX115" fmla="*/ 688182 w 2640806"/>
              <a:gd name="connsiteY115" fmla="*/ 781184 h 1800359"/>
              <a:gd name="connsiteX116" fmla="*/ 673894 w 2640806"/>
              <a:gd name="connsiteY116" fmla="*/ 754990 h 1800359"/>
              <a:gd name="connsiteX117" fmla="*/ 652463 w 2640806"/>
              <a:gd name="connsiteY117" fmla="*/ 731177 h 1800359"/>
              <a:gd name="connsiteX118" fmla="*/ 619125 w 2640806"/>
              <a:gd name="connsiteY118" fmla="*/ 709746 h 1800359"/>
              <a:gd name="connsiteX119" fmla="*/ 590550 w 2640806"/>
              <a:gd name="connsiteY119" fmla="*/ 716890 h 1800359"/>
              <a:gd name="connsiteX120" fmla="*/ 566738 w 2640806"/>
              <a:gd name="connsiteY120" fmla="*/ 719271 h 1800359"/>
              <a:gd name="connsiteX121" fmla="*/ 569119 w 2640806"/>
              <a:gd name="connsiteY121" fmla="*/ 750227 h 1800359"/>
              <a:gd name="connsiteX122" fmla="*/ 604838 w 2640806"/>
              <a:gd name="connsiteY122" fmla="*/ 764515 h 1800359"/>
              <a:gd name="connsiteX123" fmla="*/ 571500 w 2640806"/>
              <a:gd name="connsiteY123" fmla="*/ 778802 h 1800359"/>
              <a:gd name="connsiteX124" fmla="*/ 545307 w 2640806"/>
              <a:gd name="connsiteY124" fmla="*/ 795471 h 1800359"/>
              <a:gd name="connsiteX125" fmla="*/ 569119 w 2640806"/>
              <a:gd name="connsiteY125" fmla="*/ 814521 h 1800359"/>
              <a:gd name="connsiteX126" fmla="*/ 550069 w 2640806"/>
              <a:gd name="connsiteY126" fmla="*/ 833571 h 1800359"/>
              <a:gd name="connsiteX127" fmla="*/ 523875 w 2640806"/>
              <a:gd name="connsiteY127" fmla="*/ 840715 h 1800359"/>
              <a:gd name="connsiteX128" fmla="*/ 511969 w 2640806"/>
              <a:gd name="connsiteY128" fmla="*/ 862146 h 1800359"/>
              <a:gd name="connsiteX129" fmla="*/ 535782 w 2640806"/>
              <a:gd name="connsiteY129" fmla="*/ 883577 h 1800359"/>
              <a:gd name="connsiteX130" fmla="*/ 542925 w 2640806"/>
              <a:gd name="connsiteY130" fmla="*/ 914534 h 1800359"/>
              <a:gd name="connsiteX131" fmla="*/ 557213 w 2640806"/>
              <a:gd name="connsiteY131" fmla="*/ 947871 h 1800359"/>
              <a:gd name="connsiteX132" fmla="*/ 533400 w 2640806"/>
              <a:gd name="connsiteY132" fmla="*/ 955015 h 1800359"/>
              <a:gd name="connsiteX133" fmla="*/ 528638 w 2640806"/>
              <a:gd name="connsiteY133" fmla="*/ 988352 h 1800359"/>
              <a:gd name="connsiteX134" fmla="*/ 550069 w 2640806"/>
              <a:gd name="connsiteY134" fmla="*/ 1002640 h 1800359"/>
              <a:gd name="connsiteX135" fmla="*/ 573882 w 2640806"/>
              <a:gd name="connsiteY135" fmla="*/ 990734 h 1800359"/>
              <a:gd name="connsiteX136" fmla="*/ 588169 w 2640806"/>
              <a:gd name="connsiteY136" fmla="*/ 1012165 h 1800359"/>
              <a:gd name="connsiteX137" fmla="*/ 588169 w 2640806"/>
              <a:gd name="connsiteY137" fmla="*/ 1012165 h 1800359"/>
              <a:gd name="connsiteX138" fmla="*/ 614363 w 2640806"/>
              <a:gd name="connsiteY138" fmla="*/ 1038359 h 1800359"/>
              <a:gd name="connsiteX139" fmla="*/ 602457 w 2640806"/>
              <a:gd name="connsiteY139" fmla="*/ 1064552 h 1800359"/>
              <a:gd name="connsiteX140" fmla="*/ 588169 w 2640806"/>
              <a:gd name="connsiteY140" fmla="*/ 1081221 h 1800359"/>
              <a:gd name="connsiteX141" fmla="*/ 600075 w 2640806"/>
              <a:gd name="connsiteY141" fmla="*/ 1119321 h 1800359"/>
              <a:gd name="connsiteX142" fmla="*/ 609600 w 2640806"/>
              <a:gd name="connsiteY142" fmla="*/ 1138371 h 1800359"/>
              <a:gd name="connsiteX143" fmla="*/ 609600 w 2640806"/>
              <a:gd name="connsiteY143" fmla="*/ 1138371 h 1800359"/>
              <a:gd name="connsiteX144" fmla="*/ 640557 w 2640806"/>
              <a:gd name="connsiteY144" fmla="*/ 1155040 h 1800359"/>
              <a:gd name="connsiteX145" fmla="*/ 642938 w 2640806"/>
              <a:gd name="connsiteY145" fmla="*/ 1188377 h 1800359"/>
              <a:gd name="connsiteX146" fmla="*/ 681038 w 2640806"/>
              <a:gd name="connsiteY146" fmla="*/ 1205046 h 1800359"/>
              <a:gd name="connsiteX147" fmla="*/ 781050 w 2640806"/>
              <a:gd name="connsiteY147" fmla="*/ 1228859 h 1800359"/>
              <a:gd name="connsiteX148" fmla="*/ 797719 w 2640806"/>
              <a:gd name="connsiteY148" fmla="*/ 1245527 h 1800359"/>
              <a:gd name="connsiteX149" fmla="*/ 828675 w 2640806"/>
              <a:gd name="connsiteY149" fmla="*/ 1262196 h 1800359"/>
              <a:gd name="connsiteX150" fmla="*/ 852488 w 2640806"/>
              <a:gd name="connsiteY150" fmla="*/ 1238384 h 1800359"/>
              <a:gd name="connsiteX151" fmla="*/ 864394 w 2640806"/>
              <a:gd name="connsiteY151" fmla="*/ 1262196 h 1800359"/>
              <a:gd name="connsiteX152" fmla="*/ 926307 w 2640806"/>
              <a:gd name="connsiteY152" fmla="*/ 1269340 h 1800359"/>
              <a:gd name="connsiteX153" fmla="*/ 940594 w 2640806"/>
              <a:gd name="connsiteY153" fmla="*/ 1286009 h 1800359"/>
              <a:gd name="connsiteX154" fmla="*/ 966788 w 2640806"/>
              <a:gd name="connsiteY154" fmla="*/ 1326490 h 1800359"/>
              <a:gd name="connsiteX155" fmla="*/ 1004888 w 2640806"/>
              <a:gd name="connsiteY155" fmla="*/ 1350302 h 1800359"/>
              <a:gd name="connsiteX156" fmla="*/ 1064419 w 2640806"/>
              <a:gd name="connsiteY156" fmla="*/ 1376496 h 1800359"/>
              <a:gd name="connsiteX157" fmla="*/ 1104900 w 2640806"/>
              <a:gd name="connsiteY157" fmla="*/ 1395546 h 1800359"/>
              <a:gd name="connsiteX158" fmla="*/ 1152525 w 2640806"/>
              <a:gd name="connsiteY158" fmla="*/ 1395546 h 1800359"/>
              <a:gd name="connsiteX159" fmla="*/ 1216819 w 2640806"/>
              <a:gd name="connsiteY159" fmla="*/ 1409834 h 1800359"/>
              <a:gd name="connsiteX160" fmla="*/ 1283494 w 2640806"/>
              <a:gd name="connsiteY160" fmla="*/ 1424121 h 1800359"/>
              <a:gd name="connsiteX161" fmla="*/ 1323975 w 2640806"/>
              <a:gd name="connsiteY161" fmla="*/ 1466984 h 1800359"/>
              <a:gd name="connsiteX162" fmla="*/ 1369219 w 2640806"/>
              <a:gd name="connsiteY162" fmla="*/ 1514609 h 1800359"/>
              <a:gd name="connsiteX163" fmla="*/ 1371600 w 2640806"/>
              <a:gd name="connsiteY163" fmla="*/ 1574140 h 1800359"/>
              <a:gd name="connsiteX164" fmla="*/ 1343025 w 2640806"/>
              <a:gd name="connsiteY164" fmla="*/ 1528896 h 1800359"/>
              <a:gd name="connsiteX165" fmla="*/ 1297782 w 2640806"/>
              <a:gd name="connsiteY165" fmla="*/ 1483652 h 1800359"/>
              <a:gd name="connsiteX166" fmla="*/ 1262063 w 2640806"/>
              <a:gd name="connsiteY166" fmla="*/ 1450315 h 1800359"/>
              <a:gd name="connsiteX167" fmla="*/ 1228725 w 2640806"/>
              <a:gd name="connsiteY167" fmla="*/ 1431265 h 1800359"/>
              <a:gd name="connsiteX168" fmla="*/ 1159669 w 2640806"/>
              <a:gd name="connsiteY168" fmla="*/ 1426502 h 1800359"/>
              <a:gd name="connsiteX169" fmla="*/ 1102519 w 2640806"/>
              <a:gd name="connsiteY169" fmla="*/ 1424121 h 1800359"/>
              <a:gd name="connsiteX170" fmla="*/ 1062038 w 2640806"/>
              <a:gd name="connsiteY170" fmla="*/ 1407452 h 1800359"/>
              <a:gd name="connsiteX171" fmla="*/ 1014413 w 2640806"/>
              <a:gd name="connsiteY171" fmla="*/ 1388402 h 1800359"/>
              <a:gd name="connsiteX172" fmla="*/ 983457 w 2640806"/>
              <a:gd name="connsiteY172" fmla="*/ 1366971 h 1800359"/>
              <a:gd name="connsiteX173" fmla="*/ 942975 w 2640806"/>
              <a:gd name="connsiteY173" fmla="*/ 1343159 h 1800359"/>
              <a:gd name="connsiteX174" fmla="*/ 900113 w 2640806"/>
              <a:gd name="connsiteY174" fmla="*/ 1319346 h 1800359"/>
              <a:gd name="connsiteX175" fmla="*/ 912019 w 2640806"/>
              <a:gd name="connsiteY175" fmla="*/ 1364590 h 1800359"/>
              <a:gd name="connsiteX176" fmla="*/ 923925 w 2640806"/>
              <a:gd name="connsiteY176" fmla="*/ 1409834 h 1800359"/>
              <a:gd name="connsiteX177" fmla="*/ 938213 w 2640806"/>
              <a:gd name="connsiteY177" fmla="*/ 1450315 h 1800359"/>
              <a:gd name="connsiteX178" fmla="*/ 962025 w 2640806"/>
              <a:gd name="connsiteY178" fmla="*/ 1497940 h 1800359"/>
              <a:gd name="connsiteX179" fmla="*/ 971550 w 2640806"/>
              <a:gd name="connsiteY179" fmla="*/ 1550327 h 1800359"/>
              <a:gd name="connsiteX180" fmla="*/ 1002507 w 2640806"/>
              <a:gd name="connsiteY180" fmla="*/ 1614621 h 1800359"/>
              <a:gd name="connsiteX181" fmla="*/ 1021557 w 2640806"/>
              <a:gd name="connsiteY181" fmla="*/ 1647959 h 1800359"/>
              <a:gd name="connsiteX182" fmla="*/ 1035844 w 2640806"/>
              <a:gd name="connsiteY182" fmla="*/ 1671771 h 1800359"/>
              <a:gd name="connsiteX183" fmla="*/ 1102519 w 2640806"/>
              <a:gd name="connsiteY183" fmla="*/ 1678915 h 1800359"/>
              <a:gd name="connsiteX184" fmla="*/ 1154907 w 2640806"/>
              <a:gd name="connsiteY184" fmla="*/ 1697965 h 1800359"/>
              <a:gd name="connsiteX185" fmla="*/ 1171575 w 2640806"/>
              <a:gd name="connsiteY185" fmla="*/ 1709871 h 1800359"/>
              <a:gd name="connsiteX186" fmla="*/ 1176338 w 2640806"/>
              <a:gd name="connsiteY186" fmla="*/ 1717015 h 1800359"/>
              <a:gd name="connsiteX187" fmla="*/ 1178719 w 2640806"/>
              <a:gd name="connsiteY187" fmla="*/ 1726540 h 1800359"/>
              <a:gd name="connsiteX188" fmla="*/ 1181100 w 2640806"/>
              <a:gd name="connsiteY188" fmla="*/ 1728921 h 1800359"/>
              <a:gd name="connsiteX189" fmla="*/ 1204913 w 2640806"/>
              <a:gd name="connsiteY189" fmla="*/ 1793215 h 1800359"/>
              <a:gd name="connsiteX190" fmla="*/ 1169194 w 2640806"/>
              <a:gd name="connsiteY190" fmla="*/ 1800359 h 1800359"/>
              <a:gd name="connsiteX191" fmla="*/ 1140619 w 2640806"/>
              <a:gd name="connsiteY191" fmla="*/ 1745590 h 1800359"/>
              <a:gd name="connsiteX192" fmla="*/ 1121569 w 2640806"/>
              <a:gd name="connsiteY192" fmla="*/ 1726540 h 1800359"/>
              <a:gd name="connsiteX193" fmla="*/ 1128713 w 2640806"/>
              <a:gd name="connsiteY193" fmla="*/ 1790834 h 1800359"/>
              <a:gd name="connsiteX194" fmla="*/ 1119188 w 2640806"/>
              <a:gd name="connsiteY194" fmla="*/ 1790834 h 1800359"/>
              <a:gd name="connsiteX195" fmla="*/ 1088232 w 2640806"/>
              <a:gd name="connsiteY195" fmla="*/ 1740827 h 1800359"/>
              <a:gd name="connsiteX196" fmla="*/ 1057275 w 2640806"/>
              <a:gd name="connsiteY196" fmla="*/ 1717015 h 1800359"/>
              <a:gd name="connsiteX197" fmla="*/ 1042988 w 2640806"/>
              <a:gd name="connsiteY197" fmla="*/ 1745590 h 1800359"/>
              <a:gd name="connsiteX198" fmla="*/ 1021557 w 2640806"/>
              <a:gd name="connsiteY198" fmla="*/ 1750352 h 1800359"/>
              <a:gd name="connsiteX199" fmla="*/ 985838 w 2640806"/>
              <a:gd name="connsiteY199" fmla="*/ 1697965 h 1800359"/>
              <a:gd name="connsiteX200" fmla="*/ 919163 w 2640806"/>
              <a:gd name="connsiteY200" fmla="*/ 1671771 h 1800359"/>
              <a:gd name="connsiteX201" fmla="*/ 876300 w 2640806"/>
              <a:gd name="connsiteY201" fmla="*/ 1638434 h 1800359"/>
              <a:gd name="connsiteX202" fmla="*/ 857250 w 2640806"/>
              <a:gd name="connsiteY202" fmla="*/ 1576521 h 1800359"/>
              <a:gd name="connsiteX203" fmla="*/ 862013 w 2640806"/>
              <a:gd name="connsiteY203" fmla="*/ 1528896 h 1800359"/>
              <a:gd name="connsiteX204" fmla="*/ 864394 w 2640806"/>
              <a:gd name="connsiteY204" fmla="*/ 1464602 h 1800359"/>
              <a:gd name="connsiteX205" fmla="*/ 866775 w 2640806"/>
              <a:gd name="connsiteY205" fmla="*/ 1400309 h 1800359"/>
              <a:gd name="connsiteX206" fmla="*/ 862013 w 2640806"/>
              <a:gd name="connsiteY206" fmla="*/ 1333634 h 1800359"/>
              <a:gd name="connsiteX207" fmla="*/ 804863 w 2640806"/>
              <a:gd name="connsiteY207" fmla="*/ 1305059 h 1800359"/>
              <a:gd name="connsiteX208" fmla="*/ 754857 w 2640806"/>
              <a:gd name="connsiteY208" fmla="*/ 1281246 h 1800359"/>
              <a:gd name="connsiteX209" fmla="*/ 692944 w 2640806"/>
              <a:gd name="connsiteY209" fmla="*/ 1250290 h 1800359"/>
              <a:gd name="connsiteX210" fmla="*/ 609600 w 2640806"/>
              <a:gd name="connsiteY210" fmla="*/ 1209809 h 1800359"/>
              <a:gd name="connsiteX211" fmla="*/ 566738 w 2640806"/>
              <a:gd name="connsiteY211" fmla="*/ 1183615 h 1800359"/>
              <a:gd name="connsiteX212" fmla="*/ 528638 w 2640806"/>
              <a:gd name="connsiteY212" fmla="*/ 1138371 h 1800359"/>
              <a:gd name="connsiteX213" fmla="*/ 523875 w 2640806"/>
              <a:gd name="connsiteY213" fmla="*/ 1109796 h 1800359"/>
              <a:gd name="connsiteX214" fmla="*/ 550069 w 2640806"/>
              <a:gd name="connsiteY214" fmla="*/ 1090746 h 1800359"/>
              <a:gd name="connsiteX215" fmla="*/ 561975 w 2640806"/>
              <a:gd name="connsiteY215" fmla="*/ 1064552 h 1800359"/>
              <a:gd name="connsiteX216" fmla="*/ 547688 w 2640806"/>
              <a:gd name="connsiteY216" fmla="*/ 1040740 h 1800359"/>
              <a:gd name="connsiteX217" fmla="*/ 490538 w 2640806"/>
              <a:gd name="connsiteY217" fmla="*/ 1076459 h 1800359"/>
              <a:gd name="connsiteX218" fmla="*/ 447675 w 2640806"/>
              <a:gd name="connsiteY218" fmla="*/ 1057409 h 1800359"/>
              <a:gd name="connsiteX219" fmla="*/ 454819 w 2640806"/>
              <a:gd name="connsiteY219" fmla="*/ 1026452 h 1800359"/>
              <a:gd name="connsiteX220" fmla="*/ 461963 w 2640806"/>
              <a:gd name="connsiteY220" fmla="*/ 988352 h 1800359"/>
              <a:gd name="connsiteX221" fmla="*/ 459582 w 2640806"/>
              <a:gd name="connsiteY221" fmla="*/ 976446 h 1800359"/>
              <a:gd name="connsiteX222" fmla="*/ 419100 w 2640806"/>
              <a:gd name="connsiteY222" fmla="*/ 959777 h 1800359"/>
              <a:gd name="connsiteX223" fmla="*/ 392907 w 2640806"/>
              <a:gd name="connsiteY223" fmla="*/ 905009 h 1800359"/>
              <a:gd name="connsiteX224" fmla="*/ 395288 w 2640806"/>
              <a:gd name="connsiteY224" fmla="*/ 857384 h 1800359"/>
              <a:gd name="connsiteX225" fmla="*/ 433388 w 2640806"/>
              <a:gd name="connsiteY225" fmla="*/ 835952 h 1800359"/>
              <a:gd name="connsiteX226" fmla="*/ 431007 w 2640806"/>
              <a:gd name="connsiteY226" fmla="*/ 800234 h 1800359"/>
              <a:gd name="connsiteX227" fmla="*/ 400050 w 2640806"/>
              <a:gd name="connsiteY227" fmla="*/ 819284 h 1800359"/>
              <a:gd name="connsiteX228" fmla="*/ 397669 w 2640806"/>
              <a:gd name="connsiteY228" fmla="*/ 781184 h 1800359"/>
              <a:gd name="connsiteX229" fmla="*/ 419100 w 2640806"/>
              <a:gd name="connsiteY229" fmla="*/ 743084 h 1800359"/>
              <a:gd name="connsiteX230" fmla="*/ 421482 w 2640806"/>
              <a:gd name="connsiteY230" fmla="*/ 695459 h 1800359"/>
              <a:gd name="connsiteX231" fmla="*/ 428625 w 2640806"/>
              <a:gd name="connsiteY231" fmla="*/ 669265 h 1800359"/>
              <a:gd name="connsiteX232" fmla="*/ 383382 w 2640806"/>
              <a:gd name="connsiteY232" fmla="*/ 669265 h 1800359"/>
              <a:gd name="connsiteX233" fmla="*/ 385763 w 2640806"/>
              <a:gd name="connsiteY233" fmla="*/ 619259 h 1800359"/>
              <a:gd name="connsiteX234" fmla="*/ 423863 w 2640806"/>
              <a:gd name="connsiteY234" fmla="*/ 602590 h 1800359"/>
              <a:gd name="connsiteX235" fmla="*/ 445294 w 2640806"/>
              <a:gd name="connsiteY235" fmla="*/ 562109 h 1800359"/>
              <a:gd name="connsiteX236" fmla="*/ 469107 w 2640806"/>
              <a:gd name="connsiteY236" fmla="*/ 526390 h 1800359"/>
              <a:gd name="connsiteX237" fmla="*/ 438150 w 2640806"/>
              <a:gd name="connsiteY237" fmla="*/ 519246 h 1800359"/>
              <a:gd name="connsiteX238" fmla="*/ 409575 w 2640806"/>
              <a:gd name="connsiteY238" fmla="*/ 521627 h 1800359"/>
              <a:gd name="connsiteX239" fmla="*/ 400050 w 2640806"/>
              <a:gd name="connsiteY239" fmla="*/ 552584 h 1800359"/>
              <a:gd name="connsiteX240" fmla="*/ 381000 w 2640806"/>
              <a:gd name="connsiteY240" fmla="*/ 588302 h 1800359"/>
              <a:gd name="connsiteX241" fmla="*/ 333375 w 2640806"/>
              <a:gd name="connsiteY241" fmla="*/ 614496 h 1800359"/>
              <a:gd name="connsiteX242" fmla="*/ 285750 w 2640806"/>
              <a:gd name="connsiteY242" fmla="*/ 635927 h 1800359"/>
              <a:gd name="connsiteX243" fmla="*/ 230982 w 2640806"/>
              <a:gd name="connsiteY243" fmla="*/ 643071 h 1800359"/>
              <a:gd name="connsiteX244" fmla="*/ 159544 w 2640806"/>
              <a:gd name="connsiteY244" fmla="*/ 631165 h 1800359"/>
              <a:gd name="connsiteX245" fmla="*/ 230982 w 2640806"/>
              <a:gd name="connsiteY245" fmla="*/ 612115 h 1800359"/>
              <a:gd name="connsiteX246" fmla="*/ 233363 w 2640806"/>
              <a:gd name="connsiteY246" fmla="*/ 581159 h 1800359"/>
              <a:gd name="connsiteX247" fmla="*/ 204788 w 2640806"/>
              <a:gd name="connsiteY247" fmla="*/ 557346 h 1800359"/>
              <a:gd name="connsiteX248" fmla="*/ 223838 w 2640806"/>
              <a:gd name="connsiteY248" fmla="*/ 531152 h 1800359"/>
              <a:gd name="connsiteX249" fmla="*/ 221457 w 2640806"/>
              <a:gd name="connsiteY249" fmla="*/ 495434 h 1800359"/>
              <a:gd name="connsiteX250" fmla="*/ 221457 w 2640806"/>
              <a:gd name="connsiteY250" fmla="*/ 495434 h 1800359"/>
              <a:gd name="connsiteX251" fmla="*/ 166688 w 2640806"/>
              <a:gd name="connsiteY251" fmla="*/ 500196 h 1800359"/>
              <a:gd name="connsiteX252" fmla="*/ 157163 w 2640806"/>
              <a:gd name="connsiteY252" fmla="*/ 533534 h 1800359"/>
              <a:gd name="connsiteX253" fmla="*/ 159544 w 2640806"/>
              <a:gd name="connsiteY253" fmla="*/ 478765 h 1800359"/>
              <a:gd name="connsiteX254" fmla="*/ 192882 w 2640806"/>
              <a:gd name="connsiteY254" fmla="*/ 433521 h 1800359"/>
              <a:gd name="connsiteX255" fmla="*/ 214313 w 2640806"/>
              <a:gd name="connsiteY255" fmla="*/ 414471 h 1800359"/>
              <a:gd name="connsiteX256" fmla="*/ 245269 w 2640806"/>
              <a:gd name="connsiteY256" fmla="*/ 393040 h 1800359"/>
              <a:gd name="connsiteX257" fmla="*/ 197644 w 2640806"/>
              <a:gd name="connsiteY257" fmla="*/ 378752 h 1800359"/>
              <a:gd name="connsiteX258" fmla="*/ 133350 w 2640806"/>
              <a:gd name="connsiteY258" fmla="*/ 378752 h 1800359"/>
              <a:gd name="connsiteX259" fmla="*/ 109538 w 2640806"/>
              <a:gd name="connsiteY259" fmla="*/ 378752 h 1800359"/>
              <a:gd name="connsiteX260" fmla="*/ 107157 w 2640806"/>
              <a:gd name="connsiteY260" fmla="*/ 433521 h 1800359"/>
              <a:gd name="connsiteX261" fmla="*/ 61913 w 2640806"/>
              <a:gd name="connsiteY261" fmla="*/ 378752 h 1800359"/>
              <a:gd name="connsiteX262" fmla="*/ 0 w 2640806"/>
              <a:gd name="connsiteY262" fmla="*/ 359702 h 1800359"/>
              <a:gd name="connsiteX263" fmla="*/ 0 w 2640806"/>
              <a:gd name="connsiteY263" fmla="*/ 338271 h 1800359"/>
              <a:gd name="connsiteX264" fmla="*/ 35719 w 2640806"/>
              <a:gd name="connsiteY264" fmla="*/ 314459 h 1800359"/>
              <a:gd name="connsiteX265" fmla="*/ 66675 w 2640806"/>
              <a:gd name="connsiteY265" fmla="*/ 273977 h 1800359"/>
              <a:gd name="connsiteX266" fmla="*/ 54769 w 2640806"/>
              <a:gd name="connsiteY266" fmla="*/ 238259 h 1800359"/>
              <a:gd name="connsiteX267" fmla="*/ 35719 w 2640806"/>
              <a:gd name="connsiteY267" fmla="*/ 214446 h 1800359"/>
              <a:gd name="connsiteX268" fmla="*/ 61913 w 2640806"/>
              <a:gd name="connsiteY268" fmla="*/ 200159 h 1800359"/>
              <a:gd name="connsiteX269" fmla="*/ 71438 w 2640806"/>
              <a:gd name="connsiteY269" fmla="*/ 159677 h 1800359"/>
              <a:gd name="connsiteX270" fmla="*/ 57150 w 2640806"/>
              <a:gd name="connsiteY270" fmla="*/ 123959 h 1800359"/>
              <a:gd name="connsiteX271" fmla="*/ 21432 w 2640806"/>
              <a:gd name="connsiteY271" fmla="*/ 81096 h 1800359"/>
              <a:gd name="connsiteX272" fmla="*/ 66675 w 2640806"/>
              <a:gd name="connsiteY272" fmla="*/ 57284 h 1800359"/>
              <a:gd name="connsiteX273" fmla="*/ 95250 w 2640806"/>
              <a:gd name="connsiteY273" fmla="*/ 47759 h 1800359"/>
              <a:gd name="connsiteX274" fmla="*/ 190500 w 2640806"/>
              <a:gd name="connsiteY274" fmla="*/ 134 h 1800359"/>
              <a:gd name="connsiteX275" fmla="*/ 269081 w 2640806"/>
              <a:gd name="connsiteY275" fmla="*/ 62046 h 1800359"/>
              <a:gd name="connsiteX276" fmla="*/ 404813 w 2640806"/>
              <a:gd name="connsiteY27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3125 w 2640806"/>
              <a:gd name="connsiteY58" fmla="*/ 1028834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2116932 w 2640806"/>
              <a:gd name="connsiteY78" fmla="*/ 1081222 h 1800359"/>
              <a:gd name="connsiteX79" fmla="*/ 2071688 w 2640806"/>
              <a:gd name="connsiteY79" fmla="*/ 1064553 h 1800359"/>
              <a:gd name="connsiteX80" fmla="*/ 2035969 w 2640806"/>
              <a:gd name="connsiteY80" fmla="*/ 1028835 h 1800359"/>
              <a:gd name="connsiteX81" fmla="*/ 2045494 w 2640806"/>
              <a:gd name="connsiteY81" fmla="*/ 1009785 h 1800359"/>
              <a:gd name="connsiteX82" fmla="*/ 1516857 w 2640806"/>
              <a:gd name="connsiteY82" fmla="*/ 926440 h 1800359"/>
              <a:gd name="connsiteX83" fmla="*/ 1471613 w 2640806"/>
              <a:gd name="connsiteY83" fmla="*/ 897865 h 1800359"/>
              <a:gd name="connsiteX84" fmla="*/ 1438275 w 2640806"/>
              <a:gd name="connsiteY84" fmla="*/ 847859 h 1800359"/>
              <a:gd name="connsiteX85" fmla="*/ 1433513 w 2640806"/>
              <a:gd name="connsiteY85" fmla="*/ 819284 h 1800359"/>
              <a:gd name="connsiteX86" fmla="*/ 1409700 w 2640806"/>
              <a:gd name="connsiteY86" fmla="*/ 804996 h 1800359"/>
              <a:gd name="connsiteX87" fmla="*/ 1369219 w 2640806"/>
              <a:gd name="connsiteY87" fmla="*/ 807377 h 1800359"/>
              <a:gd name="connsiteX88" fmla="*/ 1309688 w 2640806"/>
              <a:gd name="connsiteY88" fmla="*/ 807377 h 1800359"/>
              <a:gd name="connsiteX89" fmla="*/ 1281113 w 2640806"/>
              <a:gd name="connsiteY89" fmla="*/ 812140 h 1800359"/>
              <a:gd name="connsiteX90" fmla="*/ 1257300 w 2640806"/>
              <a:gd name="connsiteY90" fmla="*/ 835952 h 1800359"/>
              <a:gd name="connsiteX91" fmla="*/ 1221582 w 2640806"/>
              <a:gd name="connsiteY91" fmla="*/ 838334 h 1800359"/>
              <a:gd name="connsiteX92" fmla="*/ 1188244 w 2640806"/>
              <a:gd name="connsiteY92" fmla="*/ 835952 h 1800359"/>
              <a:gd name="connsiteX93" fmla="*/ 1143000 w 2640806"/>
              <a:gd name="connsiteY93" fmla="*/ 821665 h 1800359"/>
              <a:gd name="connsiteX94" fmla="*/ 1109663 w 2640806"/>
              <a:gd name="connsiteY94" fmla="*/ 838334 h 1800359"/>
              <a:gd name="connsiteX95" fmla="*/ 1083469 w 2640806"/>
              <a:gd name="connsiteY95" fmla="*/ 866909 h 1800359"/>
              <a:gd name="connsiteX96" fmla="*/ 1054894 w 2640806"/>
              <a:gd name="connsiteY96" fmla="*/ 885959 h 1800359"/>
              <a:gd name="connsiteX97" fmla="*/ 1064419 w 2640806"/>
              <a:gd name="connsiteY97" fmla="*/ 926440 h 1800359"/>
              <a:gd name="connsiteX98" fmla="*/ 1059657 w 2640806"/>
              <a:gd name="connsiteY98" fmla="*/ 985971 h 1800359"/>
              <a:gd name="connsiteX99" fmla="*/ 1038225 w 2640806"/>
              <a:gd name="connsiteY99" fmla="*/ 933584 h 1800359"/>
              <a:gd name="connsiteX100" fmla="*/ 1028700 w 2640806"/>
              <a:gd name="connsiteY100" fmla="*/ 902627 h 1800359"/>
              <a:gd name="connsiteX101" fmla="*/ 1009650 w 2640806"/>
              <a:gd name="connsiteY101" fmla="*/ 897865 h 1800359"/>
              <a:gd name="connsiteX102" fmla="*/ 997744 w 2640806"/>
              <a:gd name="connsiteY102" fmla="*/ 921677 h 1800359"/>
              <a:gd name="connsiteX103" fmla="*/ 969169 w 2640806"/>
              <a:gd name="connsiteY103" fmla="*/ 924059 h 1800359"/>
              <a:gd name="connsiteX104" fmla="*/ 935832 w 2640806"/>
              <a:gd name="connsiteY104" fmla="*/ 916915 h 1800359"/>
              <a:gd name="connsiteX105" fmla="*/ 912019 w 2640806"/>
              <a:gd name="connsiteY105" fmla="*/ 935965 h 1800359"/>
              <a:gd name="connsiteX106" fmla="*/ 873919 w 2640806"/>
              <a:gd name="connsiteY106" fmla="*/ 945490 h 1800359"/>
              <a:gd name="connsiteX107" fmla="*/ 842963 w 2640806"/>
              <a:gd name="connsiteY107" fmla="*/ 935965 h 1800359"/>
              <a:gd name="connsiteX108" fmla="*/ 802482 w 2640806"/>
              <a:gd name="connsiteY108" fmla="*/ 912152 h 1800359"/>
              <a:gd name="connsiteX109" fmla="*/ 785813 w 2640806"/>
              <a:gd name="connsiteY109" fmla="*/ 881196 h 1800359"/>
              <a:gd name="connsiteX110" fmla="*/ 776288 w 2640806"/>
              <a:gd name="connsiteY110" fmla="*/ 866909 h 1800359"/>
              <a:gd name="connsiteX111" fmla="*/ 800100 w 2640806"/>
              <a:gd name="connsiteY111" fmla="*/ 850240 h 1800359"/>
              <a:gd name="connsiteX112" fmla="*/ 800100 w 2640806"/>
              <a:gd name="connsiteY112" fmla="*/ 793090 h 1800359"/>
              <a:gd name="connsiteX113" fmla="*/ 776288 w 2640806"/>
              <a:gd name="connsiteY113" fmla="*/ 783565 h 1800359"/>
              <a:gd name="connsiteX114" fmla="*/ 719138 w 2640806"/>
              <a:gd name="connsiteY114" fmla="*/ 788327 h 1800359"/>
              <a:gd name="connsiteX115" fmla="*/ 688182 w 2640806"/>
              <a:gd name="connsiteY115" fmla="*/ 781184 h 1800359"/>
              <a:gd name="connsiteX116" fmla="*/ 673894 w 2640806"/>
              <a:gd name="connsiteY116" fmla="*/ 754990 h 1800359"/>
              <a:gd name="connsiteX117" fmla="*/ 652463 w 2640806"/>
              <a:gd name="connsiteY117" fmla="*/ 731177 h 1800359"/>
              <a:gd name="connsiteX118" fmla="*/ 619125 w 2640806"/>
              <a:gd name="connsiteY118" fmla="*/ 709746 h 1800359"/>
              <a:gd name="connsiteX119" fmla="*/ 590550 w 2640806"/>
              <a:gd name="connsiteY119" fmla="*/ 716890 h 1800359"/>
              <a:gd name="connsiteX120" fmla="*/ 566738 w 2640806"/>
              <a:gd name="connsiteY120" fmla="*/ 719271 h 1800359"/>
              <a:gd name="connsiteX121" fmla="*/ 569119 w 2640806"/>
              <a:gd name="connsiteY121" fmla="*/ 750227 h 1800359"/>
              <a:gd name="connsiteX122" fmla="*/ 604838 w 2640806"/>
              <a:gd name="connsiteY122" fmla="*/ 764515 h 1800359"/>
              <a:gd name="connsiteX123" fmla="*/ 571500 w 2640806"/>
              <a:gd name="connsiteY123" fmla="*/ 778802 h 1800359"/>
              <a:gd name="connsiteX124" fmla="*/ 545307 w 2640806"/>
              <a:gd name="connsiteY124" fmla="*/ 795471 h 1800359"/>
              <a:gd name="connsiteX125" fmla="*/ 569119 w 2640806"/>
              <a:gd name="connsiteY125" fmla="*/ 814521 h 1800359"/>
              <a:gd name="connsiteX126" fmla="*/ 550069 w 2640806"/>
              <a:gd name="connsiteY126" fmla="*/ 833571 h 1800359"/>
              <a:gd name="connsiteX127" fmla="*/ 523875 w 2640806"/>
              <a:gd name="connsiteY127" fmla="*/ 840715 h 1800359"/>
              <a:gd name="connsiteX128" fmla="*/ 511969 w 2640806"/>
              <a:gd name="connsiteY128" fmla="*/ 862146 h 1800359"/>
              <a:gd name="connsiteX129" fmla="*/ 535782 w 2640806"/>
              <a:gd name="connsiteY129" fmla="*/ 883577 h 1800359"/>
              <a:gd name="connsiteX130" fmla="*/ 542925 w 2640806"/>
              <a:gd name="connsiteY130" fmla="*/ 914534 h 1800359"/>
              <a:gd name="connsiteX131" fmla="*/ 557213 w 2640806"/>
              <a:gd name="connsiteY131" fmla="*/ 947871 h 1800359"/>
              <a:gd name="connsiteX132" fmla="*/ 533400 w 2640806"/>
              <a:gd name="connsiteY132" fmla="*/ 955015 h 1800359"/>
              <a:gd name="connsiteX133" fmla="*/ 528638 w 2640806"/>
              <a:gd name="connsiteY133" fmla="*/ 988352 h 1800359"/>
              <a:gd name="connsiteX134" fmla="*/ 550069 w 2640806"/>
              <a:gd name="connsiteY134" fmla="*/ 1002640 h 1800359"/>
              <a:gd name="connsiteX135" fmla="*/ 573882 w 2640806"/>
              <a:gd name="connsiteY135" fmla="*/ 990734 h 1800359"/>
              <a:gd name="connsiteX136" fmla="*/ 588169 w 2640806"/>
              <a:gd name="connsiteY136" fmla="*/ 1012165 h 1800359"/>
              <a:gd name="connsiteX137" fmla="*/ 588169 w 2640806"/>
              <a:gd name="connsiteY137" fmla="*/ 1012165 h 1800359"/>
              <a:gd name="connsiteX138" fmla="*/ 614363 w 2640806"/>
              <a:gd name="connsiteY138" fmla="*/ 1038359 h 1800359"/>
              <a:gd name="connsiteX139" fmla="*/ 602457 w 2640806"/>
              <a:gd name="connsiteY139" fmla="*/ 1064552 h 1800359"/>
              <a:gd name="connsiteX140" fmla="*/ 588169 w 2640806"/>
              <a:gd name="connsiteY140" fmla="*/ 1081221 h 1800359"/>
              <a:gd name="connsiteX141" fmla="*/ 600075 w 2640806"/>
              <a:gd name="connsiteY141" fmla="*/ 1119321 h 1800359"/>
              <a:gd name="connsiteX142" fmla="*/ 609600 w 2640806"/>
              <a:gd name="connsiteY142" fmla="*/ 1138371 h 1800359"/>
              <a:gd name="connsiteX143" fmla="*/ 609600 w 2640806"/>
              <a:gd name="connsiteY143" fmla="*/ 1138371 h 1800359"/>
              <a:gd name="connsiteX144" fmla="*/ 640557 w 2640806"/>
              <a:gd name="connsiteY144" fmla="*/ 1155040 h 1800359"/>
              <a:gd name="connsiteX145" fmla="*/ 642938 w 2640806"/>
              <a:gd name="connsiteY145" fmla="*/ 1188377 h 1800359"/>
              <a:gd name="connsiteX146" fmla="*/ 681038 w 2640806"/>
              <a:gd name="connsiteY146" fmla="*/ 1205046 h 1800359"/>
              <a:gd name="connsiteX147" fmla="*/ 781050 w 2640806"/>
              <a:gd name="connsiteY147" fmla="*/ 1228859 h 1800359"/>
              <a:gd name="connsiteX148" fmla="*/ 797719 w 2640806"/>
              <a:gd name="connsiteY148" fmla="*/ 1245527 h 1800359"/>
              <a:gd name="connsiteX149" fmla="*/ 828675 w 2640806"/>
              <a:gd name="connsiteY149" fmla="*/ 1262196 h 1800359"/>
              <a:gd name="connsiteX150" fmla="*/ 852488 w 2640806"/>
              <a:gd name="connsiteY150" fmla="*/ 1238384 h 1800359"/>
              <a:gd name="connsiteX151" fmla="*/ 864394 w 2640806"/>
              <a:gd name="connsiteY151" fmla="*/ 1262196 h 1800359"/>
              <a:gd name="connsiteX152" fmla="*/ 926307 w 2640806"/>
              <a:gd name="connsiteY152" fmla="*/ 1269340 h 1800359"/>
              <a:gd name="connsiteX153" fmla="*/ 940594 w 2640806"/>
              <a:gd name="connsiteY153" fmla="*/ 1286009 h 1800359"/>
              <a:gd name="connsiteX154" fmla="*/ 966788 w 2640806"/>
              <a:gd name="connsiteY154" fmla="*/ 1326490 h 1800359"/>
              <a:gd name="connsiteX155" fmla="*/ 1004888 w 2640806"/>
              <a:gd name="connsiteY155" fmla="*/ 1350302 h 1800359"/>
              <a:gd name="connsiteX156" fmla="*/ 1064419 w 2640806"/>
              <a:gd name="connsiteY156" fmla="*/ 1376496 h 1800359"/>
              <a:gd name="connsiteX157" fmla="*/ 1104900 w 2640806"/>
              <a:gd name="connsiteY157" fmla="*/ 1395546 h 1800359"/>
              <a:gd name="connsiteX158" fmla="*/ 1152525 w 2640806"/>
              <a:gd name="connsiteY158" fmla="*/ 1395546 h 1800359"/>
              <a:gd name="connsiteX159" fmla="*/ 1216819 w 2640806"/>
              <a:gd name="connsiteY159" fmla="*/ 1409834 h 1800359"/>
              <a:gd name="connsiteX160" fmla="*/ 1283494 w 2640806"/>
              <a:gd name="connsiteY160" fmla="*/ 1424121 h 1800359"/>
              <a:gd name="connsiteX161" fmla="*/ 1323975 w 2640806"/>
              <a:gd name="connsiteY161" fmla="*/ 1466984 h 1800359"/>
              <a:gd name="connsiteX162" fmla="*/ 1369219 w 2640806"/>
              <a:gd name="connsiteY162" fmla="*/ 1514609 h 1800359"/>
              <a:gd name="connsiteX163" fmla="*/ 1371600 w 2640806"/>
              <a:gd name="connsiteY163" fmla="*/ 1574140 h 1800359"/>
              <a:gd name="connsiteX164" fmla="*/ 1343025 w 2640806"/>
              <a:gd name="connsiteY164" fmla="*/ 1528896 h 1800359"/>
              <a:gd name="connsiteX165" fmla="*/ 1297782 w 2640806"/>
              <a:gd name="connsiteY165" fmla="*/ 1483652 h 1800359"/>
              <a:gd name="connsiteX166" fmla="*/ 1262063 w 2640806"/>
              <a:gd name="connsiteY166" fmla="*/ 1450315 h 1800359"/>
              <a:gd name="connsiteX167" fmla="*/ 1228725 w 2640806"/>
              <a:gd name="connsiteY167" fmla="*/ 1431265 h 1800359"/>
              <a:gd name="connsiteX168" fmla="*/ 1159669 w 2640806"/>
              <a:gd name="connsiteY168" fmla="*/ 1426502 h 1800359"/>
              <a:gd name="connsiteX169" fmla="*/ 1102519 w 2640806"/>
              <a:gd name="connsiteY169" fmla="*/ 1424121 h 1800359"/>
              <a:gd name="connsiteX170" fmla="*/ 1062038 w 2640806"/>
              <a:gd name="connsiteY170" fmla="*/ 1407452 h 1800359"/>
              <a:gd name="connsiteX171" fmla="*/ 1014413 w 2640806"/>
              <a:gd name="connsiteY171" fmla="*/ 1388402 h 1800359"/>
              <a:gd name="connsiteX172" fmla="*/ 983457 w 2640806"/>
              <a:gd name="connsiteY172" fmla="*/ 1366971 h 1800359"/>
              <a:gd name="connsiteX173" fmla="*/ 942975 w 2640806"/>
              <a:gd name="connsiteY173" fmla="*/ 1343159 h 1800359"/>
              <a:gd name="connsiteX174" fmla="*/ 900113 w 2640806"/>
              <a:gd name="connsiteY174" fmla="*/ 1319346 h 1800359"/>
              <a:gd name="connsiteX175" fmla="*/ 912019 w 2640806"/>
              <a:gd name="connsiteY175" fmla="*/ 1364590 h 1800359"/>
              <a:gd name="connsiteX176" fmla="*/ 923925 w 2640806"/>
              <a:gd name="connsiteY176" fmla="*/ 1409834 h 1800359"/>
              <a:gd name="connsiteX177" fmla="*/ 938213 w 2640806"/>
              <a:gd name="connsiteY177" fmla="*/ 1450315 h 1800359"/>
              <a:gd name="connsiteX178" fmla="*/ 962025 w 2640806"/>
              <a:gd name="connsiteY178" fmla="*/ 1497940 h 1800359"/>
              <a:gd name="connsiteX179" fmla="*/ 971550 w 2640806"/>
              <a:gd name="connsiteY179" fmla="*/ 1550327 h 1800359"/>
              <a:gd name="connsiteX180" fmla="*/ 1002507 w 2640806"/>
              <a:gd name="connsiteY180" fmla="*/ 1614621 h 1800359"/>
              <a:gd name="connsiteX181" fmla="*/ 1021557 w 2640806"/>
              <a:gd name="connsiteY181" fmla="*/ 1647959 h 1800359"/>
              <a:gd name="connsiteX182" fmla="*/ 1035844 w 2640806"/>
              <a:gd name="connsiteY182" fmla="*/ 1671771 h 1800359"/>
              <a:gd name="connsiteX183" fmla="*/ 1102519 w 2640806"/>
              <a:gd name="connsiteY183" fmla="*/ 1678915 h 1800359"/>
              <a:gd name="connsiteX184" fmla="*/ 1154907 w 2640806"/>
              <a:gd name="connsiteY184" fmla="*/ 1697965 h 1800359"/>
              <a:gd name="connsiteX185" fmla="*/ 1171575 w 2640806"/>
              <a:gd name="connsiteY185" fmla="*/ 1709871 h 1800359"/>
              <a:gd name="connsiteX186" fmla="*/ 1176338 w 2640806"/>
              <a:gd name="connsiteY186" fmla="*/ 1717015 h 1800359"/>
              <a:gd name="connsiteX187" fmla="*/ 1178719 w 2640806"/>
              <a:gd name="connsiteY187" fmla="*/ 1726540 h 1800359"/>
              <a:gd name="connsiteX188" fmla="*/ 1181100 w 2640806"/>
              <a:gd name="connsiteY188" fmla="*/ 1728921 h 1800359"/>
              <a:gd name="connsiteX189" fmla="*/ 1204913 w 2640806"/>
              <a:gd name="connsiteY189" fmla="*/ 1793215 h 1800359"/>
              <a:gd name="connsiteX190" fmla="*/ 1169194 w 2640806"/>
              <a:gd name="connsiteY190" fmla="*/ 1800359 h 1800359"/>
              <a:gd name="connsiteX191" fmla="*/ 1140619 w 2640806"/>
              <a:gd name="connsiteY191" fmla="*/ 1745590 h 1800359"/>
              <a:gd name="connsiteX192" fmla="*/ 1121569 w 2640806"/>
              <a:gd name="connsiteY192" fmla="*/ 1726540 h 1800359"/>
              <a:gd name="connsiteX193" fmla="*/ 1128713 w 2640806"/>
              <a:gd name="connsiteY193" fmla="*/ 1790834 h 1800359"/>
              <a:gd name="connsiteX194" fmla="*/ 1119188 w 2640806"/>
              <a:gd name="connsiteY194" fmla="*/ 1790834 h 1800359"/>
              <a:gd name="connsiteX195" fmla="*/ 1088232 w 2640806"/>
              <a:gd name="connsiteY195" fmla="*/ 1740827 h 1800359"/>
              <a:gd name="connsiteX196" fmla="*/ 1057275 w 2640806"/>
              <a:gd name="connsiteY196" fmla="*/ 1717015 h 1800359"/>
              <a:gd name="connsiteX197" fmla="*/ 1042988 w 2640806"/>
              <a:gd name="connsiteY197" fmla="*/ 1745590 h 1800359"/>
              <a:gd name="connsiteX198" fmla="*/ 1021557 w 2640806"/>
              <a:gd name="connsiteY198" fmla="*/ 1750352 h 1800359"/>
              <a:gd name="connsiteX199" fmla="*/ 985838 w 2640806"/>
              <a:gd name="connsiteY199" fmla="*/ 1697965 h 1800359"/>
              <a:gd name="connsiteX200" fmla="*/ 919163 w 2640806"/>
              <a:gd name="connsiteY200" fmla="*/ 1671771 h 1800359"/>
              <a:gd name="connsiteX201" fmla="*/ 876300 w 2640806"/>
              <a:gd name="connsiteY201" fmla="*/ 1638434 h 1800359"/>
              <a:gd name="connsiteX202" fmla="*/ 857250 w 2640806"/>
              <a:gd name="connsiteY202" fmla="*/ 1576521 h 1800359"/>
              <a:gd name="connsiteX203" fmla="*/ 862013 w 2640806"/>
              <a:gd name="connsiteY203" fmla="*/ 1528896 h 1800359"/>
              <a:gd name="connsiteX204" fmla="*/ 864394 w 2640806"/>
              <a:gd name="connsiteY204" fmla="*/ 1464602 h 1800359"/>
              <a:gd name="connsiteX205" fmla="*/ 866775 w 2640806"/>
              <a:gd name="connsiteY205" fmla="*/ 1400309 h 1800359"/>
              <a:gd name="connsiteX206" fmla="*/ 862013 w 2640806"/>
              <a:gd name="connsiteY206" fmla="*/ 1333634 h 1800359"/>
              <a:gd name="connsiteX207" fmla="*/ 804863 w 2640806"/>
              <a:gd name="connsiteY207" fmla="*/ 1305059 h 1800359"/>
              <a:gd name="connsiteX208" fmla="*/ 754857 w 2640806"/>
              <a:gd name="connsiteY208" fmla="*/ 1281246 h 1800359"/>
              <a:gd name="connsiteX209" fmla="*/ 692944 w 2640806"/>
              <a:gd name="connsiteY209" fmla="*/ 1250290 h 1800359"/>
              <a:gd name="connsiteX210" fmla="*/ 609600 w 2640806"/>
              <a:gd name="connsiteY210" fmla="*/ 1209809 h 1800359"/>
              <a:gd name="connsiteX211" fmla="*/ 566738 w 2640806"/>
              <a:gd name="connsiteY211" fmla="*/ 1183615 h 1800359"/>
              <a:gd name="connsiteX212" fmla="*/ 528638 w 2640806"/>
              <a:gd name="connsiteY212" fmla="*/ 1138371 h 1800359"/>
              <a:gd name="connsiteX213" fmla="*/ 523875 w 2640806"/>
              <a:gd name="connsiteY213" fmla="*/ 1109796 h 1800359"/>
              <a:gd name="connsiteX214" fmla="*/ 550069 w 2640806"/>
              <a:gd name="connsiteY214" fmla="*/ 1090746 h 1800359"/>
              <a:gd name="connsiteX215" fmla="*/ 561975 w 2640806"/>
              <a:gd name="connsiteY215" fmla="*/ 1064552 h 1800359"/>
              <a:gd name="connsiteX216" fmla="*/ 547688 w 2640806"/>
              <a:gd name="connsiteY216" fmla="*/ 1040740 h 1800359"/>
              <a:gd name="connsiteX217" fmla="*/ 490538 w 2640806"/>
              <a:gd name="connsiteY217" fmla="*/ 1076459 h 1800359"/>
              <a:gd name="connsiteX218" fmla="*/ 447675 w 2640806"/>
              <a:gd name="connsiteY218" fmla="*/ 1057409 h 1800359"/>
              <a:gd name="connsiteX219" fmla="*/ 454819 w 2640806"/>
              <a:gd name="connsiteY219" fmla="*/ 1026452 h 1800359"/>
              <a:gd name="connsiteX220" fmla="*/ 461963 w 2640806"/>
              <a:gd name="connsiteY220" fmla="*/ 988352 h 1800359"/>
              <a:gd name="connsiteX221" fmla="*/ 459582 w 2640806"/>
              <a:gd name="connsiteY221" fmla="*/ 976446 h 1800359"/>
              <a:gd name="connsiteX222" fmla="*/ 419100 w 2640806"/>
              <a:gd name="connsiteY222" fmla="*/ 959777 h 1800359"/>
              <a:gd name="connsiteX223" fmla="*/ 392907 w 2640806"/>
              <a:gd name="connsiteY223" fmla="*/ 905009 h 1800359"/>
              <a:gd name="connsiteX224" fmla="*/ 395288 w 2640806"/>
              <a:gd name="connsiteY224" fmla="*/ 857384 h 1800359"/>
              <a:gd name="connsiteX225" fmla="*/ 433388 w 2640806"/>
              <a:gd name="connsiteY225" fmla="*/ 835952 h 1800359"/>
              <a:gd name="connsiteX226" fmla="*/ 431007 w 2640806"/>
              <a:gd name="connsiteY226" fmla="*/ 800234 h 1800359"/>
              <a:gd name="connsiteX227" fmla="*/ 400050 w 2640806"/>
              <a:gd name="connsiteY227" fmla="*/ 819284 h 1800359"/>
              <a:gd name="connsiteX228" fmla="*/ 397669 w 2640806"/>
              <a:gd name="connsiteY228" fmla="*/ 781184 h 1800359"/>
              <a:gd name="connsiteX229" fmla="*/ 419100 w 2640806"/>
              <a:gd name="connsiteY229" fmla="*/ 743084 h 1800359"/>
              <a:gd name="connsiteX230" fmla="*/ 421482 w 2640806"/>
              <a:gd name="connsiteY230" fmla="*/ 695459 h 1800359"/>
              <a:gd name="connsiteX231" fmla="*/ 428625 w 2640806"/>
              <a:gd name="connsiteY231" fmla="*/ 669265 h 1800359"/>
              <a:gd name="connsiteX232" fmla="*/ 383382 w 2640806"/>
              <a:gd name="connsiteY232" fmla="*/ 669265 h 1800359"/>
              <a:gd name="connsiteX233" fmla="*/ 385763 w 2640806"/>
              <a:gd name="connsiteY233" fmla="*/ 619259 h 1800359"/>
              <a:gd name="connsiteX234" fmla="*/ 423863 w 2640806"/>
              <a:gd name="connsiteY234" fmla="*/ 602590 h 1800359"/>
              <a:gd name="connsiteX235" fmla="*/ 445294 w 2640806"/>
              <a:gd name="connsiteY235" fmla="*/ 562109 h 1800359"/>
              <a:gd name="connsiteX236" fmla="*/ 469107 w 2640806"/>
              <a:gd name="connsiteY236" fmla="*/ 526390 h 1800359"/>
              <a:gd name="connsiteX237" fmla="*/ 438150 w 2640806"/>
              <a:gd name="connsiteY237" fmla="*/ 519246 h 1800359"/>
              <a:gd name="connsiteX238" fmla="*/ 409575 w 2640806"/>
              <a:gd name="connsiteY238" fmla="*/ 521627 h 1800359"/>
              <a:gd name="connsiteX239" fmla="*/ 400050 w 2640806"/>
              <a:gd name="connsiteY239" fmla="*/ 552584 h 1800359"/>
              <a:gd name="connsiteX240" fmla="*/ 381000 w 2640806"/>
              <a:gd name="connsiteY240" fmla="*/ 588302 h 1800359"/>
              <a:gd name="connsiteX241" fmla="*/ 333375 w 2640806"/>
              <a:gd name="connsiteY241" fmla="*/ 614496 h 1800359"/>
              <a:gd name="connsiteX242" fmla="*/ 285750 w 2640806"/>
              <a:gd name="connsiteY242" fmla="*/ 635927 h 1800359"/>
              <a:gd name="connsiteX243" fmla="*/ 230982 w 2640806"/>
              <a:gd name="connsiteY243" fmla="*/ 643071 h 1800359"/>
              <a:gd name="connsiteX244" fmla="*/ 159544 w 2640806"/>
              <a:gd name="connsiteY244" fmla="*/ 631165 h 1800359"/>
              <a:gd name="connsiteX245" fmla="*/ 230982 w 2640806"/>
              <a:gd name="connsiteY245" fmla="*/ 612115 h 1800359"/>
              <a:gd name="connsiteX246" fmla="*/ 233363 w 2640806"/>
              <a:gd name="connsiteY246" fmla="*/ 581159 h 1800359"/>
              <a:gd name="connsiteX247" fmla="*/ 204788 w 2640806"/>
              <a:gd name="connsiteY247" fmla="*/ 557346 h 1800359"/>
              <a:gd name="connsiteX248" fmla="*/ 223838 w 2640806"/>
              <a:gd name="connsiteY248" fmla="*/ 531152 h 1800359"/>
              <a:gd name="connsiteX249" fmla="*/ 221457 w 2640806"/>
              <a:gd name="connsiteY249" fmla="*/ 495434 h 1800359"/>
              <a:gd name="connsiteX250" fmla="*/ 221457 w 2640806"/>
              <a:gd name="connsiteY250" fmla="*/ 495434 h 1800359"/>
              <a:gd name="connsiteX251" fmla="*/ 166688 w 2640806"/>
              <a:gd name="connsiteY251" fmla="*/ 500196 h 1800359"/>
              <a:gd name="connsiteX252" fmla="*/ 157163 w 2640806"/>
              <a:gd name="connsiteY252" fmla="*/ 533534 h 1800359"/>
              <a:gd name="connsiteX253" fmla="*/ 159544 w 2640806"/>
              <a:gd name="connsiteY253" fmla="*/ 478765 h 1800359"/>
              <a:gd name="connsiteX254" fmla="*/ 192882 w 2640806"/>
              <a:gd name="connsiteY254" fmla="*/ 433521 h 1800359"/>
              <a:gd name="connsiteX255" fmla="*/ 214313 w 2640806"/>
              <a:gd name="connsiteY255" fmla="*/ 414471 h 1800359"/>
              <a:gd name="connsiteX256" fmla="*/ 245269 w 2640806"/>
              <a:gd name="connsiteY256" fmla="*/ 393040 h 1800359"/>
              <a:gd name="connsiteX257" fmla="*/ 197644 w 2640806"/>
              <a:gd name="connsiteY257" fmla="*/ 378752 h 1800359"/>
              <a:gd name="connsiteX258" fmla="*/ 133350 w 2640806"/>
              <a:gd name="connsiteY258" fmla="*/ 378752 h 1800359"/>
              <a:gd name="connsiteX259" fmla="*/ 109538 w 2640806"/>
              <a:gd name="connsiteY259" fmla="*/ 378752 h 1800359"/>
              <a:gd name="connsiteX260" fmla="*/ 107157 w 2640806"/>
              <a:gd name="connsiteY260" fmla="*/ 433521 h 1800359"/>
              <a:gd name="connsiteX261" fmla="*/ 61913 w 2640806"/>
              <a:gd name="connsiteY261" fmla="*/ 378752 h 1800359"/>
              <a:gd name="connsiteX262" fmla="*/ 0 w 2640806"/>
              <a:gd name="connsiteY262" fmla="*/ 359702 h 1800359"/>
              <a:gd name="connsiteX263" fmla="*/ 0 w 2640806"/>
              <a:gd name="connsiteY263" fmla="*/ 338271 h 1800359"/>
              <a:gd name="connsiteX264" fmla="*/ 35719 w 2640806"/>
              <a:gd name="connsiteY264" fmla="*/ 314459 h 1800359"/>
              <a:gd name="connsiteX265" fmla="*/ 66675 w 2640806"/>
              <a:gd name="connsiteY265" fmla="*/ 273977 h 1800359"/>
              <a:gd name="connsiteX266" fmla="*/ 54769 w 2640806"/>
              <a:gd name="connsiteY266" fmla="*/ 238259 h 1800359"/>
              <a:gd name="connsiteX267" fmla="*/ 35719 w 2640806"/>
              <a:gd name="connsiteY267" fmla="*/ 214446 h 1800359"/>
              <a:gd name="connsiteX268" fmla="*/ 61913 w 2640806"/>
              <a:gd name="connsiteY268" fmla="*/ 200159 h 1800359"/>
              <a:gd name="connsiteX269" fmla="*/ 71438 w 2640806"/>
              <a:gd name="connsiteY269" fmla="*/ 159677 h 1800359"/>
              <a:gd name="connsiteX270" fmla="*/ 57150 w 2640806"/>
              <a:gd name="connsiteY270" fmla="*/ 123959 h 1800359"/>
              <a:gd name="connsiteX271" fmla="*/ 21432 w 2640806"/>
              <a:gd name="connsiteY271" fmla="*/ 81096 h 1800359"/>
              <a:gd name="connsiteX272" fmla="*/ 66675 w 2640806"/>
              <a:gd name="connsiteY272" fmla="*/ 57284 h 1800359"/>
              <a:gd name="connsiteX273" fmla="*/ 95250 w 2640806"/>
              <a:gd name="connsiteY273" fmla="*/ 47759 h 1800359"/>
              <a:gd name="connsiteX274" fmla="*/ 190500 w 2640806"/>
              <a:gd name="connsiteY274" fmla="*/ 134 h 1800359"/>
              <a:gd name="connsiteX275" fmla="*/ 269081 w 2640806"/>
              <a:gd name="connsiteY275" fmla="*/ 62046 h 1800359"/>
              <a:gd name="connsiteX276" fmla="*/ 404813 w 2640806"/>
              <a:gd name="connsiteY27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43125 w 2640806"/>
              <a:gd name="connsiteY58" fmla="*/ 1028834 h 1800359"/>
              <a:gd name="connsiteX59" fmla="*/ 2183607 w 2640806"/>
              <a:gd name="connsiteY59" fmla="*/ 995497 h 1800359"/>
              <a:gd name="connsiteX60" fmla="*/ 2188369 w 2640806"/>
              <a:gd name="connsiteY60" fmla="*/ 945491 h 1800359"/>
              <a:gd name="connsiteX61" fmla="*/ 2231232 w 2640806"/>
              <a:gd name="connsiteY61" fmla="*/ 938347 h 1800359"/>
              <a:gd name="connsiteX62" fmla="*/ 2300288 w 2640806"/>
              <a:gd name="connsiteY62" fmla="*/ 971685 h 1800359"/>
              <a:gd name="connsiteX63" fmla="*/ 2395538 w 2640806"/>
              <a:gd name="connsiteY63" fmla="*/ 997878 h 1800359"/>
              <a:gd name="connsiteX64" fmla="*/ 2459832 w 2640806"/>
              <a:gd name="connsiteY64" fmla="*/ 1035978 h 1800359"/>
              <a:gd name="connsiteX65" fmla="*/ 2488407 w 2640806"/>
              <a:gd name="connsiteY65" fmla="*/ 1083603 h 1800359"/>
              <a:gd name="connsiteX66" fmla="*/ 2502694 w 2640806"/>
              <a:gd name="connsiteY66" fmla="*/ 1100272 h 1800359"/>
              <a:gd name="connsiteX67" fmla="*/ 2543175 w 2640806"/>
              <a:gd name="connsiteY67" fmla="*/ 1124085 h 1800359"/>
              <a:gd name="connsiteX68" fmla="*/ 2640806 w 2640806"/>
              <a:gd name="connsiteY68" fmla="*/ 1152658 h 1800359"/>
              <a:gd name="connsiteX69" fmla="*/ 2516982 w 2640806"/>
              <a:gd name="connsiteY69" fmla="*/ 1150278 h 1800359"/>
              <a:gd name="connsiteX70" fmla="*/ 2493169 w 2640806"/>
              <a:gd name="connsiteY70" fmla="*/ 1155041 h 1800359"/>
              <a:gd name="connsiteX71" fmla="*/ 2443163 w 2640806"/>
              <a:gd name="connsiteY71" fmla="*/ 1126466 h 1800359"/>
              <a:gd name="connsiteX72" fmla="*/ 2433638 w 2640806"/>
              <a:gd name="connsiteY72" fmla="*/ 1090747 h 1800359"/>
              <a:gd name="connsiteX73" fmla="*/ 2419350 w 2640806"/>
              <a:gd name="connsiteY73" fmla="*/ 1052647 h 1800359"/>
              <a:gd name="connsiteX74" fmla="*/ 2338388 w 2640806"/>
              <a:gd name="connsiteY74" fmla="*/ 1024072 h 1800359"/>
              <a:gd name="connsiteX75" fmla="*/ 2264569 w 2640806"/>
              <a:gd name="connsiteY75" fmla="*/ 997878 h 1800359"/>
              <a:gd name="connsiteX76" fmla="*/ 2224088 w 2640806"/>
              <a:gd name="connsiteY76" fmla="*/ 1012166 h 1800359"/>
              <a:gd name="connsiteX77" fmla="*/ 2178844 w 2640806"/>
              <a:gd name="connsiteY77" fmla="*/ 1052647 h 1800359"/>
              <a:gd name="connsiteX78" fmla="*/ 2116932 w 2640806"/>
              <a:gd name="connsiteY78" fmla="*/ 1081222 h 1800359"/>
              <a:gd name="connsiteX79" fmla="*/ 2071688 w 2640806"/>
              <a:gd name="connsiteY79" fmla="*/ 1064553 h 1800359"/>
              <a:gd name="connsiteX80" fmla="*/ 2035969 w 2640806"/>
              <a:gd name="connsiteY80" fmla="*/ 1028835 h 1800359"/>
              <a:gd name="connsiteX81" fmla="*/ 2045494 w 2640806"/>
              <a:gd name="connsiteY81" fmla="*/ 1009785 h 1800359"/>
              <a:gd name="connsiteX82" fmla="*/ 1516857 w 2640806"/>
              <a:gd name="connsiteY82" fmla="*/ 926440 h 1800359"/>
              <a:gd name="connsiteX83" fmla="*/ 1471613 w 2640806"/>
              <a:gd name="connsiteY83" fmla="*/ 897865 h 1800359"/>
              <a:gd name="connsiteX84" fmla="*/ 1438275 w 2640806"/>
              <a:gd name="connsiteY84" fmla="*/ 847859 h 1800359"/>
              <a:gd name="connsiteX85" fmla="*/ 1433513 w 2640806"/>
              <a:gd name="connsiteY85" fmla="*/ 819284 h 1800359"/>
              <a:gd name="connsiteX86" fmla="*/ 1409700 w 2640806"/>
              <a:gd name="connsiteY86" fmla="*/ 804996 h 1800359"/>
              <a:gd name="connsiteX87" fmla="*/ 1369219 w 2640806"/>
              <a:gd name="connsiteY87" fmla="*/ 807377 h 1800359"/>
              <a:gd name="connsiteX88" fmla="*/ 1309688 w 2640806"/>
              <a:gd name="connsiteY88" fmla="*/ 807377 h 1800359"/>
              <a:gd name="connsiteX89" fmla="*/ 1281113 w 2640806"/>
              <a:gd name="connsiteY89" fmla="*/ 812140 h 1800359"/>
              <a:gd name="connsiteX90" fmla="*/ 1257300 w 2640806"/>
              <a:gd name="connsiteY90" fmla="*/ 835952 h 1800359"/>
              <a:gd name="connsiteX91" fmla="*/ 1221582 w 2640806"/>
              <a:gd name="connsiteY91" fmla="*/ 838334 h 1800359"/>
              <a:gd name="connsiteX92" fmla="*/ 1188244 w 2640806"/>
              <a:gd name="connsiteY92" fmla="*/ 835952 h 1800359"/>
              <a:gd name="connsiteX93" fmla="*/ 1143000 w 2640806"/>
              <a:gd name="connsiteY93" fmla="*/ 821665 h 1800359"/>
              <a:gd name="connsiteX94" fmla="*/ 1109663 w 2640806"/>
              <a:gd name="connsiteY94" fmla="*/ 838334 h 1800359"/>
              <a:gd name="connsiteX95" fmla="*/ 1083469 w 2640806"/>
              <a:gd name="connsiteY95" fmla="*/ 866909 h 1800359"/>
              <a:gd name="connsiteX96" fmla="*/ 1054894 w 2640806"/>
              <a:gd name="connsiteY96" fmla="*/ 885959 h 1800359"/>
              <a:gd name="connsiteX97" fmla="*/ 1064419 w 2640806"/>
              <a:gd name="connsiteY97" fmla="*/ 926440 h 1800359"/>
              <a:gd name="connsiteX98" fmla="*/ 1059657 w 2640806"/>
              <a:gd name="connsiteY98" fmla="*/ 985971 h 1800359"/>
              <a:gd name="connsiteX99" fmla="*/ 1038225 w 2640806"/>
              <a:gd name="connsiteY99" fmla="*/ 933584 h 1800359"/>
              <a:gd name="connsiteX100" fmla="*/ 1028700 w 2640806"/>
              <a:gd name="connsiteY100" fmla="*/ 902627 h 1800359"/>
              <a:gd name="connsiteX101" fmla="*/ 1009650 w 2640806"/>
              <a:gd name="connsiteY101" fmla="*/ 897865 h 1800359"/>
              <a:gd name="connsiteX102" fmla="*/ 997744 w 2640806"/>
              <a:gd name="connsiteY102" fmla="*/ 921677 h 1800359"/>
              <a:gd name="connsiteX103" fmla="*/ 969169 w 2640806"/>
              <a:gd name="connsiteY103" fmla="*/ 924059 h 1800359"/>
              <a:gd name="connsiteX104" fmla="*/ 935832 w 2640806"/>
              <a:gd name="connsiteY104" fmla="*/ 916915 h 1800359"/>
              <a:gd name="connsiteX105" fmla="*/ 912019 w 2640806"/>
              <a:gd name="connsiteY105" fmla="*/ 935965 h 1800359"/>
              <a:gd name="connsiteX106" fmla="*/ 873919 w 2640806"/>
              <a:gd name="connsiteY106" fmla="*/ 945490 h 1800359"/>
              <a:gd name="connsiteX107" fmla="*/ 842963 w 2640806"/>
              <a:gd name="connsiteY107" fmla="*/ 935965 h 1800359"/>
              <a:gd name="connsiteX108" fmla="*/ 802482 w 2640806"/>
              <a:gd name="connsiteY108" fmla="*/ 912152 h 1800359"/>
              <a:gd name="connsiteX109" fmla="*/ 785813 w 2640806"/>
              <a:gd name="connsiteY109" fmla="*/ 881196 h 1800359"/>
              <a:gd name="connsiteX110" fmla="*/ 776288 w 2640806"/>
              <a:gd name="connsiteY110" fmla="*/ 866909 h 1800359"/>
              <a:gd name="connsiteX111" fmla="*/ 800100 w 2640806"/>
              <a:gd name="connsiteY111" fmla="*/ 850240 h 1800359"/>
              <a:gd name="connsiteX112" fmla="*/ 800100 w 2640806"/>
              <a:gd name="connsiteY112" fmla="*/ 793090 h 1800359"/>
              <a:gd name="connsiteX113" fmla="*/ 776288 w 2640806"/>
              <a:gd name="connsiteY113" fmla="*/ 783565 h 1800359"/>
              <a:gd name="connsiteX114" fmla="*/ 719138 w 2640806"/>
              <a:gd name="connsiteY114" fmla="*/ 788327 h 1800359"/>
              <a:gd name="connsiteX115" fmla="*/ 688182 w 2640806"/>
              <a:gd name="connsiteY115" fmla="*/ 781184 h 1800359"/>
              <a:gd name="connsiteX116" fmla="*/ 673894 w 2640806"/>
              <a:gd name="connsiteY116" fmla="*/ 754990 h 1800359"/>
              <a:gd name="connsiteX117" fmla="*/ 652463 w 2640806"/>
              <a:gd name="connsiteY117" fmla="*/ 731177 h 1800359"/>
              <a:gd name="connsiteX118" fmla="*/ 619125 w 2640806"/>
              <a:gd name="connsiteY118" fmla="*/ 709746 h 1800359"/>
              <a:gd name="connsiteX119" fmla="*/ 590550 w 2640806"/>
              <a:gd name="connsiteY119" fmla="*/ 716890 h 1800359"/>
              <a:gd name="connsiteX120" fmla="*/ 566738 w 2640806"/>
              <a:gd name="connsiteY120" fmla="*/ 719271 h 1800359"/>
              <a:gd name="connsiteX121" fmla="*/ 569119 w 2640806"/>
              <a:gd name="connsiteY121" fmla="*/ 750227 h 1800359"/>
              <a:gd name="connsiteX122" fmla="*/ 604838 w 2640806"/>
              <a:gd name="connsiteY122" fmla="*/ 764515 h 1800359"/>
              <a:gd name="connsiteX123" fmla="*/ 571500 w 2640806"/>
              <a:gd name="connsiteY123" fmla="*/ 778802 h 1800359"/>
              <a:gd name="connsiteX124" fmla="*/ 545307 w 2640806"/>
              <a:gd name="connsiteY124" fmla="*/ 795471 h 1800359"/>
              <a:gd name="connsiteX125" fmla="*/ 569119 w 2640806"/>
              <a:gd name="connsiteY125" fmla="*/ 814521 h 1800359"/>
              <a:gd name="connsiteX126" fmla="*/ 550069 w 2640806"/>
              <a:gd name="connsiteY126" fmla="*/ 833571 h 1800359"/>
              <a:gd name="connsiteX127" fmla="*/ 523875 w 2640806"/>
              <a:gd name="connsiteY127" fmla="*/ 840715 h 1800359"/>
              <a:gd name="connsiteX128" fmla="*/ 511969 w 2640806"/>
              <a:gd name="connsiteY128" fmla="*/ 862146 h 1800359"/>
              <a:gd name="connsiteX129" fmla="*/ 535782 w 2640806"/>
              <a:gd name="connsiteY129" fmla="*/ 883577 h 1800359"/>
              <a:gd name="connsiteX130" fmla="*/ 542925 w 2640806"/>
              <a:gd name="connsiteY130" fmla="*/ 914534 h 1800359"/>
              <a:gd name="connsiteX131" fmla="*/ 557213 w 2640806"/>
              <a:gd name="connsiteY131" fmla="*/ 947871 h 1800359"/>
              <a:gd name="connsiteX132" fmla="*/ 533400 w 2640806"/>
              <a:gd name="connsiteY132" fmla="*/ 955015 h 1800359"/>
              <a:gd name="connsiteX133" fmla="*/ 528638 w 2640806"/>
              <a:gd name="connsiteY133" fmla="*/ 988352 h 1800359"/>
              <a:gd name="connsiteX134" fmla="*/ 550069 w 2640806"/>
              <a:gd name="connsiteY134" fmla="*/ 1002640 h 1800359"/>
              <a:gd name="connsiteX135" fmla="*/ 573882 w 2640806"/>
              <a:gd name="connsiteY135" fmla="*/ 990734 h 1800359"/>
              <a:gd name="connsiteX136" fmla="*/ 588169 w 2640806"/>
              <a:gd name="connsiteY136" fmla="*/ 1012165 h 1800359"/>
              <a:gd name="connsiteX137" fmla="*/ 588169 w 2640806"/>
              <a:gd name="connsiteY137" fmla="*/ 1012165 h 1800359"/>
              <a:gd name="connsiteX138" fmla="*/ 614363 w 2640806"/>
              <a:gd name="connsiteY138" fmla="*/ 1038359 h 1800359"/>
              <a:gd name="connsiteX139" fmla="*/ 602457 w 2640806"/>
              <a:gd name="connsiteY139" fmla="*/ 1064552 h 1800359"/>
              <a:gd name="connsiteX140" fmla="*/ 588169 w 2640806"/>
              <a:gd name="connsiteY140" fmla="*/ 1081221 h 1800359"/>
              <a:gd name="connsiteX141" fmla="*/ 600075 w 2640806"/>
              <a:gd name="connsiteY141" fmla="*/ 1119321 h 1800359"/>
              <a:gd name="connsiteX142" fmla="*/ 609600 w 2640806"/>
              <a:gd name="connsiteY142" fmla="*/ 1138371 h 1800359"/>
              <a:gd name="connsiteX143" fmla="*/ 609600 w 2640806"/>
              <a:gd name="connsiteY143" fmla="*/ 1138371 h 1800359"/>
              <a:gd name="connsiteX144" fmla="*/ 640557 w 2640806"/>
              <a:gd name="connsiteY144" fmla="*/ 1155040 h 1800359"/>
              <a:gd name="connsiteX145" fmla="*/ 642938 w 2640806"/>
              <a:gd name="connsiteY145" fmla="*/ 1188377 h 1800359"/>
              <a:gd name="connsiteX146" fmla="*/ 681038 w 2640806"/>
              <a:gd name="connsiteY146" fmla="*/ 1205046 h 1800359"/>
              <a:gd name="connsiteX147" fmla="*/ 781050 w 2640806"/>
              <a:gd name="connsiteY147" fmla="*/ 1228859 h 1800359"/>
              <a:gd name="connsiteX148" fmla="*/ 797719 w 2640806"/>
              <a:gd name="connsiteY148" fmla="*/ 1245527 h 1800359"/>
              <a:gd name="connsiteX149" fmla="*/ 828675 w 2640806"/>
              <a:gd name="connsiteY149" fmla="*/ 1262196 h 1800359"/>
              <a:gd name="connsiteX150" fmla="*/ 852488 w 2640806"/>
              <a:gd name="connsiteY150" fmla="*/ 1238384 h 1800359"/>
              <a:gd name="connsiteX151" fmla="*/ 864394 w 2640806"/>
              <a:gd name="connsiteY151" fmla="*/ 1262196 h 1800359"/>
              <a:gd name="connsiteX152" fmla="*/ 926307 w 2640806"/>
              <a:gd name="connsiteY152" fmla="*/ 1269340 h 1800359"/>
              <a:gd name="connsiteX153" fmla="*/ 940594 w 2640806"/>
              <a:gd name="connsiteY153" fmla="*/ 1286009 h 1800359"/>
              <a:gd name="connsiteX154" fmla="*/ 966788 w 2640806"/>
              <a:gd name="connsiteY154" fmla="*/ 1326490 h 1800359"/>
              <a:gd name="connsiteX155" fmla="*/ 1004888 w 2640806"/>
              <a:gd name="connsiteY155" fmla="*/ 1350302 h 1800359"/>
              <a:gd name="connsiteX156" fmla="*/ 1064419 w 2640806"/>
              <a:gd name="connsiteY156" fmla="*/ 1376496 h 1800359"/>
              <a:gd name="connsiteX157" fmla="*/ 1104900 w 2640806"/>
              <a:gd name="connsiteY157" fmla="*/ 1395546 h 1800359"/>
              <a:gd name="connsiteX158" fmla="*/ 1152525 w 2640806"/>
              <a:gd name="connsiteY158" fmla="*/ 1395546 h 1800359"/>
              <a:gd name="connsiteX159" fmla="*/ 1216819 w 2640806"/>
              <a:gd name="connsiteY159" fmla="*/ 1409834 h 1800359"/>
              <a:gd name="connsiteX160" fmla="*/ 1283494 w 2640806"/>
              <a:gd name="connsiteY160" fmla="*/ 1424121 h 1800359"/>
              <a:gd name="connsiteX161" fmla="*/ 1323975 w 2640806"/>
              <a:gd name="connsiteY161" fmla="*/ 1466984 h 1800359"/>
              <a:gd name="connsiteX162" fmla="*/ 1369219 w 2640806"/>
              <a:gd name="connsiteY162" fmla="*/ 1514609 h 1800359"/>
              <a:gd name="connsiteX163" fmla="*/ 1371600 w 2640806"/>
              <a:gd name="connsiteY163" fmla="*/ 1574140 h 1800359"/>
              <a:gd name="connsiteX164" fmla="*/ 1343025 w 2640806"/>
              <a:gd name="connsiteY164" fmla="*/ 1528896 h 1800359"/>
              <a:gd name="connsiteX165" fmla="*/ 1297782 w 2640806"/>
              <a:gd name="connsiteY165" fmla="*/ 1483652 h 1800359"/>
              <a:gd name="connsiteX166" fmla="*/ 1262063 w 2640806"/>
              <a:gd name="connsiteY166" fmla="*/ 1450315 h 1800359"/>
              <a:gd name="connsiteX167" fmla="*/ 1228725 w 2640806"/>
              <a:gd name="connsiteY167" fmla="*/ 1431265 h 1800359"/>
              <a:gd name="connsiteX168" fmla="*/ 1159669 w 2640806"/>
              <a:gd name="connsiteY168" fmla="*/ 1426502 h 1800359"/>
              <a:gd name="connsiteX169" fmla="*/ 1102519 w 2640806"/>
              <a:gd name="connsiteY169" fmla="*/ 1424121 h 1800359"/>
              <a:gd name="connsiteX170" fmla="*/ 1062038 w 2640806"/>
              <a:gd name="connsiteY170" fmla="*/ 1407452 h 1800359"/>
              <a:gd name="connsiteX171" fmla="*/ 1014413 w 2640806"/>
              <a:gd name="connsiteY171" fmla="*/ 1388402 h 1800359"/>
              <a:gd name="connsiteX172" fmla="*/ 983457 w 2640806"/>
              <a:gd name="connsiteY172" fmla="*/ 1366971 h 1800359"/>
              <a:gd name="connsiteX173" fmla="*/ 942975 w 2640806"/>
              <a:gd name="connsiteY173" fmla="*/ 1343159 h 1800359"/>
              <a:gd name="connsiteX174" fmla="*/ 900113 w 2640806"/>
              <a:gd name="connsiteY174" fmla="*/ 1319346 h 1800359"/>
              <a:gd name="connsiteX175" fmla="*/ 912019 w 2640806"/>
              <a:gd name="connsiteY175" fmla="*/ 1364590 h 1800359"/>
              <a:gd name="connsiteX176" fmla="*/ 923925 w 2640806"/>
              <a:gd name="connsiteY176" fmla="*/ 1409834 h 1800359"/>
              <a:gd name="connsiteX177" fmla="*/ 938213 w 2640806"/>
              <a:gd name="connsiteY177" fmla="*/ 1450315 h 1800359"/>
              <a:gd name="connsiteX178" fmla="*/ 962025 w 2640806"/>
              <a:gd name="connsiteY178" fmla="*/ 1497940 h 1800359"/>
              <a:gd name="connsiteX179" fmla="*/ 971550 w 2640806"/>
              <a:gd name="connsiteY179" fmla="*/ 1550327 h 1800359"/>
              <a:gd name="connsiteX180" fmla="*/ 1002507 w 2640806"/>
              <a:gd name="connsiteY180" fmla="*/ 1614621 h 1800359"/>
              <a:gd name="connsiteX181" fmla="*/ 1021557 w 2640806"/>
              <a:gd name="connsiteY181" fmla="*/ 1647959 h 1800359"/>
              <a:gd name="connsiteX182" fmla="*/ 1035844 w 2640806"/>
              <a:gd name="connsiteY182" fmla="*/ 1671771 h 1800359"/>
              <a:gd name="connsiteX183" fmla="*/ 1102519 w 2640806"/>
              <a:gd name="connsiteY183" fmla="*/ 1678915 h 1800359"/>
              <a:gd name="connsiteX184" fmla="*/ 1154907 w 2640806"/>
              <a:gd name="connsiteY184" fmla="*/ 1697965 h 1800359"/>
              <a:gd name="connsiteX185" fmla="*/ 1171575 w 2640806"/>
              <a:gd name="connsiteY185" fmla="*/ 1709871 h 1800359"/>
              <a:gd name="connsiteX186" fmla="*/ 1176338 w 2640806"/>
              <a:gd name="connsiteY186" fmla="*/ 1717015 h 1800359"/>
              <a:gd name="connsiteX187" fmla="*/ 1178719 w 2640806"/>
              <a:gd name="connsiteY187" fmla="*/ 1726540 h 1800359"/>
              <a:gd name="connsiteX188" fmla="*/ 1181100 w 2640806"/>
              <a:gd name="connsiteY188" fmla="*/ 1728921 h 1800359"/>
              <a:gd name="connsiteX189" fmla="*/ 1204913 w 2640806"/>
              <a:gd name="connsiteY189" fmla="*/ 1793215 h 1800359"/>
              <a:gd name="connsiteX190" fmla="*/ 1169194 w 2640806"/>
              <a:gd name="connsiteY190" fmla="*/ 1800359 h 1800359"/>
              <a:gd name="connsiteX191" fmla="*/ 1140619 w 2640806"/>
              <a:gd name="connsiteY191" fmla="*/ 1745590 h 1800359"/>
              <a:gd name="connsiteX192" fmla="*/ 1121569 w 2640806"/>
              <a:gd name="connsiteY192" fmla="*/ 1726540 h 1800359"/>
              <a:gd name="connsiteX193" fmla="*/ 1128713 w 2640806"/>
              <a:gd name="connsiteY193" fmla="*/ 1790834 h 1800359"/>
              <a:gd name="connsiteX194" fmla="*/ 1119188 w 2640806"/>
              <a:gd name="connsiteY194" fmla="*/ 1790834 h 1800359"/>
              <a:gd name="connsiteX195" fmla="*/ 1088232 w 2640806"/>
              <a:gd name="connsiteY195" fmla="*/ 1740827 h 1800359"/>
              <a:gd name="connsiteX196" fmla="*/ 1057275 w 2640806"/>
              <a:gd name="connsiteY196" fmla="*/ 1717015 h 1800359"/>
              <a:gd name="connsiteX197" fmla="*/ 1042988 w 2640806"/>
              <a:gd name="connsiteY197" fmla="*/ 1745590 h 1800359"/>
              <a:gd name="connsiteX198" fmla="*/ 1021557 w 2640806"/>
              <a:gd name="connsiteY198" fmla="*/ 1750352 h 1800359"/>
              <a:gd name="connsiteX199" fmla="*/ 985838 w 2640806"/>
              <a:gd name="connsiteY199" fmla="*/ 1697965 h 1800359"/>
              <a:gd name="connsiteX200" fmla="*/ 919163 w 2640806"/>
              <a:gd name="connsiteY200" fmla="*/ 1671771 h 1800359"/>
              <a:gd name="connsiteX201" fmla="*/ 876300 w 2640806"/>
              <a:gd name="connsiteY201" fmla="*/ 1638434 h 1800359"/>
              <a:gd name="connsiteX202" fmla="*/ 857250 w 2640806"/>
              <a:gd name="connsiteY202" fmla="*/ 1576521 h 1800359"/>
              <a:gd name="connsiteX203" fmla="*/ 862013 w 2640806"/>
              <a:gd name="connsiteY203" fmla="*/ 1528896 h 1800359"/>
              <a:gd name="connsiteX204" fmla="*/ 864394 w 2640806"/>
              <a:gd name="connsiteY204" fmla="*/ 1464602 h 1800359"/>
              <a:gd name="connsiteX205" fmla="*/ 866775 w 2640806"/>
              <a:gd name="connsiteY205" fmla="*/ 1400309 h 1800359"/>
              <a:gd name="connsiteX206" fmla="*/ 862013 w 2640806"/>
              <a:gd name="connsiteY206" fmla="*/ 1333634 h 1800359"/>
              <a:gd name="connsiteX207" fmla="*/ 804863 w 2640806"/>
              <a:gd name="connsiteY207" fmla="*/ 1305059 h 1800359"/>
              <a:gd name="connsiteX208" fmla="*/ 754857 w 2640806"/>
              <a:gd name="connsiteY208" fmla="*/ 1281246 h 1800359"/>
              <a:gd name="connsiteX209" fmla="*/ 692944 w 2640806"/>
              <a:gd name="connsiteY209" fmla="*/ 1250290 h 1800359"/>
              <a:gd name="connsiteX210" fmla="*/ 609600 w 2640806"/>
              <a:gd name="connsiteY210" fmla="*/ 1209809 h 1800359"/>
              <a:gd name="connsiteX211" fmla="*/ 566738 w 2640806"/>
              <a:gd name="connsiteY211" fmla="*/ 1183615 h 1800359"/>
              <a:gd name="connsiteX212" fmla="*/ 528638 w 2640806"/>
              <a:gd name="connsiteY212" fmla="*/ 1138371 h 1800359"/>
              <a:gd name="connsiteX213" fmla="*/ 523875 w 2640806"/>
              <a:gd name="connsiteY213" fmla="*/ 1109796 h 1800359"/>
              <a:gd name="connsiteX214" fmla="*/ 550069 w 2640806"/>
              <a:gd name="connsiteY214" fmla="*/ 1090746 h 1800359"/>
              <a:gd name="connsiteX215" fmla="*/ 561975 w 2640806"/>
              <a:gd name="connsiteY215" fmla="*/ 1064552 h 1800359"/>
              <a:gd name="connsiteX216" fmla="*/ 547688 w 2640806"/>
              <a:gd name="connsiteY216" fmla="*/ 1040740 h 1800359"/>
              <a:gd name="connsiteX217" fmla="*/ 490538 w 2640806"/>
              <a:gd name="connsiteY217" fmla="*/ 1076459 h 1800359"/>
              <a:gd name="connsiteX218" fmla="*/ 447675 w 2640806"/>
              <a:gd name="connsiteY218" fmla="*/ 1057409 h 1800359"/>
              <a:gd name="connsiteX219" fmla="*/ 454819 w 2640806"/>
              <a:gd name="connsiteY219" fmla="*/ 1026452 h 1800359"/>
              <a:gd name="connsiteX220" fmla="*/ 461963 w 2640806"/>
              <a:gd name="connsiteY220" fmla="*/ 988352 h 1800359"/>
              <a:gd name="connsiteX221" fmla="*/ 459582 w 2640806"/>
              <a:gd name="connsiteY221" fmla="*/ 976446 h 1800359"/>
              <a:gd name="connsiteX222" fmla="*/ 419100 w 2640806"/>
              <a:gd name="connsiteY222" fmla="*/ 959777 h 1800359"/>
              <a:gd name="connsiteX223" fmla="*/ 392907 w 2640806"/>
              <a:gd name="connsiteY223" fmla="*/ 905009 h 1800359"/>
              <a:gd name="connsiteX224" fmla="*/ 395288 w 2640806"/>
              <a:gd name="connsiteY224" fmla="*/ 857384 h 1800359"/>
              <a:gd name="connsiteX225" fmla="*/ 433388 w 2640806"/>
              <a:gd name="connsiteY225" fmla="*/ 835952 h 1800359"/>
              <a:gd name="connsiteX226" fmla="*/ 431007 w 2640806"/>
              <a:gd name="connsiteY226" fmla="*/ 800234 h 1800359"/>
              <a:gd name="connsiteX227" fmla="*/ 400050 w 2640806"/>
              <a:gd name="connsiteY227" fmla="*/ 819284 h 1800359"/>
              <a:gd name="connsiteX228" fmla="*/ 397669 w 2640806"/>
              <a:gd name="connsiteY228" fmla="*/ 781184 h 1800359"/>
              <a:gd name="connsiteX229" fmla="*/ 419100 w 2640806"/>
              <a:gd name="connsiteY229" fmla="*/ 743084 h 1800359"/>
              <a:gd name="connsiteX230" fmla="*/ 421482 w 2640806"/>
              <a:gd name="connsiteY230" fmla="*/ 695459 h 1800359"/>
              <a:gd name="connsiteX231" fmla="*/ 428625 w 2640806"/>
              <a:gd name="connsiteY231" fmla="*/ 669265 h 1800359"/>
              <a:gd name="connsiteX232" fmla="*/ 383382 w 2640806"/>
              <a:gd name="connsiteY232" fmla="*/ 669265 h 1800359"/>
              <a:gd name="connsiteX233" fmla="*/ 385763 w 2640806"/>
              <a:gd name="connsiteY233" fmla="*/ 619259 h 1800359"/>
              <a:gd name="connsiteX234" fmla="*/ 423863 w 2640806"/>
              <a:gd name="connsiteY234" fmla="*/ 602590 h 1800359"/>
              <a:gd name="connsiteX235" fmla="*/ 445294 w 2640806"/>
              <a:gd name="connsiteY235" fmla="*/ 562109 h 1800359"/>
              <a:gd name="connsiteX236" fmla="*/ 469107 w 2640806"/>
              <a:gd name="connsiteY236" fmla="*/ 526390 h 1800359"/>
              <a:gd name="connsiteX237" fmla="*/ 438150 w 2640806"/>
              <a:gd name="connsiteY237" fmla="*/ 519246 h 1800359"/>
              <a:gd name="connsiteX238" fmla="*/ 409575 w 2640806"/>
              <a:gd name="connsiteY238" fmla="*/ 521627 h 1800359"/>
              <a:gd name="connsiteX239" fmla="*/ 400050 w 2640806"/>
              <a:gd name="connsiteY239" fmla="*/ 552584 h 1800359"/>
              <a:gd name="connsiteX240" fmla="*/ 381000 w 2640806"/>
              <a:gd name="connsiteY240" fmla="*/ 588302 h 1800359"/>
              <a:gd name="connsiteX241" fmla="*/ 333375 w 2640806"/>
              <a:gd name="connsiteY241" fmla="*/ 614496 h 1800359"/>
              <a:gd name="connsiteX242" fmla="*/ 285750 w 2640806"/>
              <a:gd name="connsiteY242" fmla="*/ 635927 h 1800359"/>
              <a:gd name="connsiteX243" fmla="*/ 230982 w 2640806"/>
              <a:gd name="connsiteY243" fmla="*/ 643071 h 1800359"/>
              <a:gd name="connsiteX244" fmla="*/ 159544 w 2640806"/>
              <a:gd name="connsiteY244" fmla="*/ 631165 h 1800359"/>
              <a:gd name="connsiteX245" fmla="*/ 230982 w 2640806"/>
              <a:gd name="connsiteY245" fmla="*/ 612115 h 1800359"/>
              <a:gd name="connsiteX246" fmla="*/ 233363 w 2640806"/>
              <a:gd name="connsiteY246" fmla="*/ 581159 h 1800359"/>
              <a:gd name="connsiteX247" fmla="*/ 204788 w 2640806"/>
              <a:gd name="connsiteY247" fmla="*/ 557346 h 1800359"/>
              <a:gd name="connsiteX248" fmla="*/ 223838 w 2640806"/>
              <a:gd name="connsiteY248" fmla="*/ 531152 h 1800359"/>
              <a:gd name="connsiteX249" fmla="*/ 221457 w 2640806"/>
              <a:gd name="connsiteY249" fmla="*/ 495434 h 1800359"/>
              <a:gd name="connsiteX250" fmla="*/ 221457 w 2640806"/>
              <a:gd name="connsiteY250" fmla="*/ 495434 h 1800359"/>
              <a:gd name="connsiteX251" fmla="*/ 166688 w 2640806"/>
              <a:gd name="connsiteY251" fmla="*/ 500196 h 1800359"/>
              <a:gd name="connsiteX252" fmla="*/ 157163 w 2640806"/>
              <a:gd name="connsiteY252" fmla="*/ 533534 h 1800359"/>
              <a:gd name="connsiteX253" fmla="*/ 159544 w 2640806"/>
              <a:gd name="connsiteY253" fmla="*/ 478765 h 1800359"/>
              <a:gd name="connsiteX254" fmla="*/ 192882 w 2640806"/>
              <a:gd name="connsiteY254" fmla="*/ 433521 h 1800359"/>
              <a:gd name="connsiteX255" fmla="*/ 214313 w 2640806"/>
              <a:gd name="connsiteY255" fmla="*/ 414471 h 1800359"/>
              <a:gd name="connsiteX256" fmla="*/ 245269 w 2640806"/>
              <a:gd name="connsiteY256" fmla="*/ 393040 h 1800359"/>
              <a:gd name="connsiteX257" fmla="*/ 197644 w 2640806"/>
              <a:gd name="connsiteY257" fmla="*/ 378752 h 1800359"/>
              <a:gd name="connsiteX258" fmla="*/ 133350 w 2640806"/>
              <a:gd name="connsiteY258" fmla="*/ 378752 h 1800359"/>
              <a:gd name="connsiteX259" fmla="*/ 109538 w 2640806"/>
              <a:gd name="connsiteY259" fmla="*/ 378752 h 1800359"/>
              <a:gd name="connsiteX260" fmla="*/ 107157 w 2640806"/>
              <a:gd name="connsiteY260" fmla="*/ 433521 h 1800359"/>
              <a:gd name="connsiteX261" fmla="*/ 61913 w 2640806"/>
              <a:gd name="connsiteY261" fmla="*/ 378752 h 1800359"/>
              <a:gd name="connsiteX262" fmla="*/ 0 w 2640806"/>
              <a:gd name="connsiteY262" fmla="*/ 359702 h 1800359"/>
              <a:gd name="connsiteX263" fmla="*/ 0 w 2640806"/>
              <a:gd name="connsiteY263" fmla="*/ 338271 h 1800359"/>
              <a:gd name="connsiteX264" fmla="*/ 35719 w 2640806"/>
              <a:gd name="connsiteY264" fmla="*/ 314459 h 1800359"/>
              <a:gd name="connsiteX265" fmla="*/ 66675 w 2640806"/>
              <a:gd name="connsiteY265" fmla="*/ 273977 h 1800359"/>
              <a:gd name="connsiteX266" fmla="*/ 54769 w 2640806"/>
              <a:gd name="connsiteY266" fmla="*/ 238259 h 1800359"/>
              <a:gd name="connsiteX267" fmla="*/ 35719 w 2640806"/>
              <a:gd name="connsiteY267" fmla="*/ 214446 h 1800359"/>
              <a:gd name="connsiteX268" fmla="*/ 61913 w 2640806"/>
              <a:gd name="connsiteY268" fmla="*/ 200159 h 1800359"/>
              <a:gd name="connsiteX269" fmla="*/ 71438 w 2640806"/>
              <a:gd name="connsiteY269" fmla="*/ 159677 h 1800359"/>
              <a:gd name="connsiteX270" fmla="*/ 57150 w 2640806"/>
              <a:gd name="connsiteY270" fmla="*/ 123959 h 1800359"/>
              <a:gd name="connsiteX271" fmla="*/ 21432 w 2640806"/>
              <a:gd name="connsiteY271" fmla="*/ 81096 h 1800359"/>
              <a:gd name="connsiteX272" fmla="*/ 66675 w 2640806"/>
              <a:gd name="connsiteY272" fmla="*/ 57284 h 1800359"/>
              <a:gd name="connsiteX273" fmla="*/ 95250 w 2640806"/>
              <a:gd name="connsiteY273" fmla="*/ 47759 h 1800359"/>
              <a:gd name="connsiteX274" fmla="*/ 190500 w 2640806"/>
              <a:gd name="connsiteY274" fmla="*/ 134 h 1800359"/>
              <a:gd name="connsiteX275" fmla="*/ 269081 w 2640806"/>
              <a:gd name="connsiteY275" fmla="*/ 62046 h 1800359"/>
              <a:gd name="connsiteX276" fmla="*/ 404813 w 2640806"/>
              <a:gd name="connsiteY27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109788 w 2640806"/>
              <a:gd name="connsiteY58" fmla="*/ 1024072 h 1800359"/>
              <a:gd name="connsiteX59" fmla="*/ 2143125 w 2640806"/>
              <a:gd name="connsiteY59" fmla="*/ 1028834 h 1800359"/>
              <a:gd name="connsiteX60" fmla="*/ 2183607 w 2640806"/>
              <a:gd name="connsiteY60" fmla="*/ 995497 h 1800359"/>
              <a:gd name="connsiteX61" fmla="*/ 2188369 w 2640806"/>
              <a:gd name="connsiteY61" fmla="*/ 945491 h 1800359"/>
              <a:gd name="connsiteX62" fmla="*/ 2231232 w 2640806"/>
              <a:gd name="connsiteY62" fmla="*/ 938347 h 1800359"/>
              <a:gd name="connsiteX63" fmla="*/ 2300288 w 2640806"/>
              <a:gd name="connsiteY63" fmla="*/ 971685 h 1800359"/>
              <a:gd name="connsiteX64" fmla="*/ 2395538 w 2640806"/>
              <a:gd name="connsiteY64" fmla="*/ 997878 h 1800359"/>
              <a:gd name="connsiteX65" fmla="*/ 2459832 w 2640806"/>
              <a:gd name="connsiteY65" fmla="*/ 1035978 h 1800359"/>
              <a:gd name="connsiteX66" fmla="*/ 2488407 w 2640806"/>
              <a:gd name="connsiteY66" fmla="*/ 1083603 h 1800359"/>
              <a:gd name="connsiteX67" fmla="*/ 2502694 w 2640806"/>
              <a:gd name="connsiteY67" fmla="*/ 1100272 h 1800359"/>
              <a:gd name="connsiteX68" fmla="*/ 2543175 w 2640806"/>
              <a:gd name="connsiteY68" fmla="*/ 1124085 h 1800359"/>
              <a:gd name="connsiteX69" fmla="*/ 2640806 w 2640806"/>
              <a:gd name="connsiteY69" fmla="*/ 1152658 h 1800359"/>
              <a:gd name="connsiteX70" fmla="*/ 2516982 w 2640806"/>
              <a:gd name="connsiteY70" fmla="*/ 1150278 h 1800359"/>
              <a:gd name="connsiteX71" fmla="*/ 2493169 w 2640806"/>
              <a:gd name="connsiteY71" fmla="*/ 1155041 h 1800359"/>
              <a:gd name="connsiteX72" fmla="*/ 2443163 w 2640806"/>
              <a:gd name="connsiteY72" fmla="*/ 1126466 h 1800359"/>
              <a:gd name="connsiteX73" fmla="*/ 2433638 w 2640806"/>
              <a:gd name="connsiteY73" fmla="*/ 1090747 h 1800359"/>
              <a:gd name="connsiteX74" fmla="*/ 2419350 w 2640806"/>
              <a:gd name="connsiteY74" fmla="*/ 1052647 h 1800359"/>
              <a:gd name="connsiteX75" fmla="*/ 2338388 w 2640806"/>
              <a:gd name="connsiteY75" fmla="*/ 1024072 h 1800359"/>
              <a:gd name="connsiteX76" fmla="*/ 2264569 w 2640806"/>
              <a:gd name="connsiteY76" fmla="*/ 997878 h 1800359"/>
              <a:gd name="connsiteX77" fmla="*/ 2224088 w 2640806"/>
              <a:gd name="connsiteY77" fmla="*/ 1012166 h 1800359"/>
              <a:gd name="connsiteX78" fmla="*/ 2178844 w 2640806"/>
              <a:gd name="connsiteY78" fmla="*/ 1052647 h 1800359"/>
              <a:gd name="connsiteX79" fmla="*/ 2116932 w 2640806"/>
              <a:gd name="connsiteY79" fmla="*/ 1081222 h 1800359"/>
              <a:gd name="connsiteX80" fmla="*/ 2071688 w 2640806"/>
              <a:gd name="connsiteY80" fmla="*/ 1064553 h 1800359"/>
              <a:gd name="connsiteX81" fmla="*/ 2035969 w 2640806"/>
              <a:gd name="connsiteY81" fmla="*/ 1028835 h 1800359"/>
              <a:gd name="connsiteX82" fmla="*/ 2045494 w 2640806"/>
              <a:gd name="connsiteY82" fmla="*/ 1009785 h 1800359"/>
              <a:gd name="connsiteX83" fmla="*/ 1516857 w 2640806"/>
              <a:gd name="connsiteY83" fmla="*/ 926440 h 1800359"/>
              <a:gd name="connsiteX84" fmla="*/ 1471613 w 2640806"/>
              <a:gd name="connsiteY84" fmla="*/ 897865 h 1800359"/>
              <a:gd name="connsiteX85" fmla="*/ 1438275 w 2640806"/>
              <a:gd name="connsiteY85" fmla="*/ 847859 h 1800359"/>
              <a:gd name="connsiteX86" fmla="*/ 1433513 w 2640806"/>
              <a:gd name="connsiteY86" fmla="*/ 819284 h 1800359"/>
              <a:gd name="connsiteX87" fmla="*/ 1409700 w 2640806"/>
              <a:gd name="connsiteY87" fmla="*/ 804996 h 1800359"/>
              <a:gd name="connsiteX88" fmla="*/ 1369219 w 2640806"/>
              <a:gd name="connsiteY88" fmla="*/ 807377 h 1800359"/>
              <a:gd name="connsiteX89" fmla="*/ 1309688 w 2640806"/>
              <a:gd name="connsiteY89" fmla="*/ 807377 h 1800359"/>
              <a:gd name="connsiteX90" fmla="*/ 1281113 w 2640806"/>
              <a:gd name="connsiteY90" fmla="*/ 812140 h 1800359"/>
              <a:gd name="connsiteX91" fmla="*/ 1257300 w 2640806"/>
              <a:gd name="connsiteY91" fmla="*/ 835952 h 1800359"/>
              <a:gd name="connsiteX92" fmla="*/ 1221582 w 2640806"/>
              <a:gd name="connsiteY92" fmla="*/ 838334 h 1800359"/>
              <a:gd name="connsiteX93" fmla="*/ 1188244 w 2640806"/>
              <a:gd name="connsiteY93" fmla="*/ 835952 h 1800359"/>
              <a:gd name="connsiteX94" fmla="*/ 1143000 w 2640806"/>
              <a:gd name="connsiteY94" fmla="*/ 821665 h 1800359"/>
              <a:gd name="connsiteX95" fmla="*/ 1109663 w 2640806"/>
              <a:gd name="connsiteY95" fmla="*/ 838334 h 1800359"/>
              <a:gd name="connsiteX96" fmla="*/ 1083469 w 2640806"/>
              <a:gd name="connsiteY96" fmla="*/ 866909 h 1800359"/>
              <a:gd name="connsiteX97" fmla="*/ 1054894 w 2640806"/>
              <a:gd name="connsiteY97" fmla="*/ 885959 h 1800359"/>
              <a:gd name="connsiteX98" fmla="*/ 1064419 w 2640806"/>
              <a:gd name="connsiteY98" fmla="*/ 926440 h 1800359"/>
              <a:gd name="connsiteX99" fmla="*/ 1059657 w 2640806"/>
              <a:gd name="connsiteY99" fmla="*/ 985971 h 1800359"/>
              <a:gd name="connsiteX100" fmla="*/ 1038225 w 2640806"/>
              <a:gd name="connsiteY100" fmla="*/ 933584 h 1800359"/>
              <a:gd name="connsiteX101" fmla="*/ 1028700 w 2640806"/>
              <a:gd name="connsiteY101" fmla="*/ 902627 h 1800359"/>
              <a:gd name="connsiteX102" fmla="*/ 1009650 w 2640806"/>
              <a:gd name="connsiteY102" fmla="*/ 897865 h 1800359"/>
              <a:gd name="connsiteX103" fmla="*/ 997744 w 2640806"/>
              <a:gd name="connsiteY103" fmla="*/ 921677 h 1800359"/>
              <a:gd name="connsiteX104" fmla="*/ 969169 w 2640806"/>
              <a:gd name="connsiteY104" fmla="*/ 924059 h 1800359"/>
              <a:gd name="connsiteX105" fmla="*/ 935832 w 2640806"/>
              <a:gd name="connsiteY105" fmla="*/ 916915 h 1800359"/>
              <a:gd name="connsiteX106" fmla="*/ 912019 w 2640806"/>
              <a:gd name="connsiteY106" fmla="*/ 935965 h 1800359"/>
              <a:gd name="connsiteX107" fmla="*/ 873919 w 2640806"/>
              <a:gd name="connsiteY107" fmla="*/ 945490 h 1800359"/>
              <a:gd name="connsiteX108" fmla="*/ 842963 w 2640806"/>
              <a:gd name="connsiteY108" fmla="*/ 935965 h 1800359"/>
              <a:gd name="connsiteX109" fmla="*/ 802482 w 2640806"/>
              <a:gd name="connsiteY109" fmla="*/ 912152 h 1800359"/>
              <a:gd name="connsiteX110" fmla="*/ 785813 w 2640806"/>
              <a:gd name="connsiteY110" fmla="*/ 881196 h 1800359"/>
              <a:gd name="connsiteX111" fmla="*/ 776288 w 2640806"/>
              <a:gd name="connsiteY111" fmla="*/ 866909 h 1800359"/>
              <a:gd name="connsiteX112" fmla="*/ 800100 w 2640806"/>
              <a:gd name="connsiteY112" fmla="*/ 850240 h 1800359"/>
              <a:gd name="connsiteX113" fmla="*/ 800100 w 2640806"/>
              <a:gd name="connsiteY113" fmla="*/ 793090 h 1800359"/>
              <a:gd name="connsiteX114" fmla="*/ 776288 w 2640806"/>
              <a:gd name="connsiteY114" fmla="*/ 783565 h 1800359"/>
              <a:gd name="connsiteX115" fmla="*/ 719138 w 2640806"/>
              <a:gd name="connsiteY115" fmla="*/ 788327 h 1800359"/>
              <a:gd name="connsiteX116" fmla="*/ 688182 w 2640806"/>
              <a:gd name="connsiteY116" fmla="*/ 781184 h 1800359"/>
              <a:gd name="connsiteX117" fmla="*/ 673894 w 2640806"/>
              <a:gd name="connsiteY117" fmla="*/ 754990 h 1800359"/>
              <a:gd name="connsiteX118" fmla="*/ 652463 w 2640806"/>
              <a:gd name="connsiteY118" fmla="*/ 731177 h 1800359"/>
              <a:gd name="connsiteX119" fmla="*/ 619125 w 2640806"/>
              <a:gd name="connsiteY119" fmla="*/ 709746 h 1800359"/>
              <a:gd name="connsiteX120" fmla="*/ 590550 w 2640806"/>
              <a:gd name="connsiteY120" fmla="*/ 716890 h 1800359"/>
              <a:gd name="connsiteX121" fmla="*/ 566738 w 2640806"/>
              <a:gd name="connsiteY121" fmla="*/ 719271 h 1800359"/>
              <a:gd name="connsiteX122" fmla="*/ 569119 w 2640806"/>
              <a:gd name="connsiteY122" fmla="*/ 750227 h 1800359"/>
              <a:gd name="connsiteX123" fmla="*/ 604838 w 2640806"/>
              <a:gd name="connsiteY123" fmla="*/ 764515 h 1800359"/>
              <a:gd name="connsiteX124" fmla="*/ 571500 w 2640806"/>
              <a:gd name="connsiteY124" fmla="*/ 778802 h 1800359"/>
              <a:gd name="connsiteX125" fmla="*/ 545307 w 2640806"/>
              <a:gd name="connsiteY125" fmla="*/ 795471 h 1800359"/>
              <a:gd name="connsiteX126" fmla="*/ 569119 w 2640806"/>
              <a:gd name="connsiteY126" fmla="*/ 814521 h 1800359"/>
              <a:gd name="connsiteX127" fmla="*/ 550069 w 2640806"/>
              <a:gd name="connsiteY127" fmla="*/ 833571 h 1800359"/>
              <a:gd name="connsiteX128" fmla="*/ 523875 w 2640806"/>
              <a:gd name="connsiteY128" fmla="*/ 840715 h 1800359"/>
              <a:gd name="connsiteX129" fmla="*/ 511969 w 2640806"/>
              <a:gd name="connsiteY129" fmla="*/ 862146 h 1800359"/>
              <a:gd name="connsiteX130" fmla="*/ 535782 w 2640806"/>
              <a:gd name="connsiteY130" fmla="*/ 883577 h 1800359"/>
              <a:gd name="connsiteX131" fmla="*/ 542925 w 2640806"/>
              <a:gd name="connsiteY131" fmla="*/ 914534 h 1800359"/>
              <a:gd name="connsiteX132" fmla="*/ 557213 w 2640806"/>
              <a:gd name="connsiteY132" fmla="*/ 947871 h 1800359"/>
              <a:gd name="connsiteX133" fmla="*/ 533400 w 2640806"/>
              <a:gd name="connsiteY133" fmla="*/ 955015 h 1800359"/>
              <a:gd name="connsiteX134" fmla="*/ 528638 w 2640806"/>
              <a:gd name="connsiteY134" fmla="*/ 988352 h 1800359"/>
              <a:gd name="connsiteX135" fmla="*/ 550069 w 2640806"/>
              <a:gd name="connsiteY135" fmla="*/ 1002640 h 1800359"/>
              <a:gd name="connsiteX136" fmla="*/ 573882 w 2640806"/>
              <a:gd name="connsiteY136" fmla="*/ 990734 h 1800359"/>
              <a:gd name="connsiteX137" fmla="*/ 588169 w 2640806"/>
              <a:gd name="connsiteY137" fmla="*/ 1012165 h 1800359"/>
              <a:gd name="connsiteX138" fmla="*/ 588169 w 2640806"/>
              <a:gd name="connsiteY138" fmla="*/ 1012165 h 1800359"/>
              <a:gd name="connsiteX139" fmla="*/ 614363 w 2640806"/>
              <a:gd name="connsiteY139" fmla="*/ 1038359 h 1800359"/>
              <a:gd name="connsiteX140" fmla="*/ 602457 w 2640806"/>
              <a:gd name="connsiteY140" fmla="*/ 1064552 h 1800359"/>
              <a:gd name="connsiteX141" fmla="*/ 588169 w 2640806"/>
              <a:gd name="connsiteY141" fmla="*/ 1081221 h 1800359"/>
              <a:gd name="connsiteX142" fmla="*/ 600075 w 2640806"/>
              <a:gd name="connsiteY142" fmla="*/ 1119321 h 1800359"/>
              <a:gd name="connsiteX143" fmla="*/ 609600 w 2640806"/>
              <a:gd name="connsiteY143" fmla="*/ 1138371 h 1800359"/>
              <a:gd name="connsiteX144" fmla="*/ 609600 w 2640806"/>
              <a:gd name="connsiteY144" fmla="*/ 1138371 h 1800359"/>
              <a:gd name="connsiteX145" fmla="*/ 640557 w 2640806"/>
              <a:gd name="connsiteY145" fmla="*/ 1155040 h 1800359"/>
              <a:gd name="connsiteX146" fmla="*/ 642938 w 2640806"/>
              <a:gd name="connsiteY146" fmla="*/ 1188377 h 1800359"/>
              <a:gd name="connsiteX147" fmla="*/ 681038 w 2640806"/>
              <a:gd name="connsiteY147" fmla="*/ 1205046 h 1800359"/>
              <a:gd name="connsiteX148" fmla="*/ 781050 w 2640806"/>
              <a:gd name="connsiteY148" fmla="*/ 1228859 h 1800359"/>
              <a:gd name="connsiteX149" fmla="*/ 797719 w 2640806"/>
              <a:gd name="connsiteY149" fmla="*/ 1245527 h 1800359"/>
              <a:gd name="connsiteX150" fmla="*/ 828675 w 2640806"/>
              <a:gd name="connsiteY150" fmla="*/ 1262196 h 1800359"/>
              <a:gd name="connsiteX151" fmla="*/ 852488 w 2640806"/>
              <a:gd name="connsiteY151" fmla="*/ 1238384 h 1800359"/>
              <a:gd name="connsiteX152" fmla="*/ 864394 w 2640806"/>
              <a:gd name="connsiteY152" fmla="*/ 1262196 h 1800359"/>
              <a:gd name="connsiteX153" fmla="*/ 926307 w 2640806"/>
              <a:gd name="connsiteY153" fmla="*/ 1269340 h 1800359"/>
              <a:gd name="connsiteX154" fmla="*/ 940594 w 2640806"/>
              <a:gd name="connsiteY154" fmla="*/ 1286009 h 1800359"/>
              <a:gd name="connsiteX155" fmla="*/ 966788 w 2640806"/>
              <a:gd name="connsiteY155" fmla="*/ 1326490 h 1800359"/>
              <a:gd name="connsiteX156" fmla="*/ 1004888 w 2640806"/>
              <a:gd name="connsiteY156" fmla="*/ 1350302 h 1800359"/>
              <a:gd name="connsiteX157" fmla="*/ 1064419 w 2640806"/>
              <a:gd name="connsiteY157" fmla="*/ 1376496 h 1800359"/>
              <a:gd name="connsiteX158" fmla="*/ 1104900 w 2640806"/>
              <a:gd name="connsiteY158" fmla="*/ 1395546 h 1800359"/>
              <a:gd name="connsiteX159" fmla="*/ 1152525 w 2640806"/>
              <a:gd name="connsiteY159" fmla="*/ 1395546 h 1800359"/>
              <a:gd name="connsiteX160" fmla="*/ 1216819 w 2640806"/>
              <a:gd name="connsiteY160" fmla="*/ 1409834 h 1800359"/>
              <a:gd name="connsiteX161" fmla="*/ 1283494 w 2640806"/>
              <a:gd name="connsiteY161" fmla="*/ 1424121 h 1800359"/>
              <a:gd name="connsiteX162" fmla="*/ 1323975 w 2640806"/>
              <a:gd name="connsiteY162" fmla="*/ 1466984 h 1800359"/>
              <a:gd name="connsiteX163" fmla="*/ 1369219 w 2640806"/>
              <a:gd name="connsiteY163" fmla="*/ 1514609 h 1800359"/>
              <a:gd name="connsiteX164" fmla="*/ 1371600 w 2640806"/>
              <a:gd name="connsiteY164" fmla="*/ 1574140 h 1800359"/>
              <a:gd name="connsiteX165" fmla="*/ 1343025 w 2640806"/>
              <a:gd name="connsiteY165" fmla="*/ 1528896 h 1800359"/>
              <a:gd name="connsiteX166" fmla="*/ 1297782 w 2640806"/>
              <a:gd name="connsiteY166" fmla="*/ 1483652 h 1800359"/>
              <a:gd name="connsiteX167" fmla="*/ 1262063 w 2640806"/>
              <a:gd name="connsiteY167" fmla="*/ 1450315 h 1800359"/>
              <a:gd name="connsiteX168" fmla="*/ 1228725 w 2640806"/>
              <a:gd name="connsiteY168" fmla="*/ 1431265 h 1800359"/>
              <a:gd name="connsiteX169" fmla="*/ 1159669 w 2640806"/>
              <a:gd name="connsiteY169" fmla="*/ 1426502 h 1800359"/>
              <a:gd name="connsiteX170" fmla="*/ 1102519 w 2640806"/>
              <a:gd name="connsiteY170" fmla="*/ 1424121 h 1800359"/>
              <a:gd name="connsiteX171" fmla="*/ 1062038 w 2640806"/>
              <a:gd name="connsiteY171" fmla="*/ 1407452 h 1800359"/>
              <a:gd name="connsiteX172" fmla="*/ 1014413 w 2640806"/>
              <a:gd name="connsiteY172" fmla="*/ 1388402 h 1800359"/>
              <a:gd name="connsiteX173" fmla="*/ 983457 w 2640806"/>
              <a:gd name="connsiteY173" fmla="*/ 1366971 h 1800359"/>
              <a:gd name="connsiteX174" fmla="*/ 942975 w 2640806"/>
              <a:gd name="connsiteY174" fmla="*/ 1343159 h 1800359"/>
              <a:gd name="connsiteX175" fmla="*/ 900113 w 2640806"/>
              <a:gd name="connsiteY175" fmla="*/ 1319346 h 1800359"/>
              <a:gd name="connsiteX176" fmla="*/ 912019 w 2640806"/>
              <a:gd name="connsiteY176" fmla="*/ 1364590 h 1800359"/>
              <a:gd name="connsiteX177" fmla="*/ 923925 w 2640806"/>
              <a:gd name="connsiteY177" fmla="*/ 1409834 h 1800359"/>
              <a:gd name="connsiteX178" fmla="*/ 938213 w 2640806"/>
              <a:gd name="connsiteY178" fmla="*/ 1450315 h 1800359"/>
              <a:gd name="connsiteX179" fmla="*/ 962025 w 2640806"/>
              <a:gd name="connsiteY179" fmla="*/ 1497940 h 1800359"/>
              <a:gd name="connsiteX180" fmla="*/ 971550 w 2640806"/>
              <a:gd name="connsiteY180" fmla="*/ 1550327 h 1800359"/>
              <a:gd name="connsiteX181" fmla="*/ 1002507 w 2640806"/>
              <a:gd name="connsiteY181" fmla="*/ 1614621 h 1800359"/>
              <a:gd name="connsiteX182" fmla="*/ 1021557 w 2640806"/>
              <a:gd name="connsiteY182" fmla="*/ 1647959 h 1800359"/>
              <a:gd name="connsiteX183" fmla="*/ 1035844 w 2640806"/>
              <a:gd name="connsiteY183" fmla="*/ 1671771 h 1800359"/>
              <a:gd name="connsiteX184" fmla="*/ 1102519 w 2640806"/>
              <a:gd name="connsiteY184" fmla="*/ 1678915 h 1800359"/>
              <a:gd name="connsiteX185" fmla="*/ 1154907 w 2640806"/>
              <a:gd name="connsiteY185" fmla="*/ 1697965 h 1800359"/>
              <a:gd name="connsiteX186" fmla="*/ 1171575 w 2640806"/>
              <a:gd name="connsiteY186" fmla="*/ 1709871 h 1800359"/>
              <a:gd name="connsiteX187" fmla="*/ 1176338 w 2640806"/>
              <a:gd name="connsiteY187" fmla="*/ 1717015 h 1800359"/>
              <a:gd name="connsiteX188" fmla="*/ 1178719 w 2640806"/>
              <a:gd name="connsiteY188" fmla="*/ 1726540 h 1800359"/>
              <a:gd name="connsiteX189" fmla="*/ 1181100 w 2640806"/>
              <a:gd name="connsiteY189" fmla="*/ 1728921 h 1800359"/>
              <a:gd name="connsiteX190" fmla="*/ 1204913 w 2640806"/>
              <a:gd name="connsiteY190" fmla="*/ 1793215 h 1800359"/>
              <a:gd name="connsiteX191" fmla="*/ 1169194 w 2640806"/>
              <a:gd name="connsiteY191" fmla="*/ 1800359 h 1800359"/>
              <a:gd name="connsiteX192" fmla="*/ 1140619 w 2640806"/>
              <a:gd name="connsiteY192" fmla="*/ 1745590 h 1800359"/>
              <a:gd name="connsiteX193" fmla="*/ 1121569 w 2640806"/>
              <a:gd name="connsiteY193" fmla="*/ 1726540 h 1800359"/>
              <a:gd name="connsiteX194" fmla="*/ 1128713 w 2640806"/>
              <a:gd name="connsiteY194" fmla="*/ 1790834 h 1800359"/>
              <a:gd name="connsiteX195" fmla="*/ 1119188 w 2640806"/>
              <a:gd name="connsiteY195" fmla="*/ 1790834 h 1800359"/>
              <a:gd name="connsiteX196" fmla="*/ 1088232 w 2640806"/>
              <a:gd name="connsiteY196" fmla="*/ 1740827 h 1800359"/>
              <a:gd name="connsiteX197" fmla="*/ 1057275 w 2640806"/>
              <a:gd name="connsiteY197" fmla="*/ 1717015 h 1800359"/>
              <a:gd name="connsiteX198" fmla="*/ 1042988 w 2640806"/>
              <a:gd name="connsiteY198" fmla="*/ 1745590 h 1800359"/>
              <a:gd name="connsiteX199" fmla="*/ 1021557 w 2640806"/>
              <a:gd name="connsiteY199" fmla="*/ 1750352 h 1800359"/>
              <a:gd name="connsiteX200" fmla="*/ 985838 w 2640806"/>
              <a:gd name="connsiteY200" fmla="*/ 1697965 h 1800359"/>
              <a:gd name="connsiteX201" fmla="*/ 919163 w 2640806"/>
              <a:gd name="connsiteY201" fmla="*/ 1671771 h 1800359"/>
              <a:gd name="connsiteX202" fmla="*/ 876300 w 2640806"/>
              <a:gd name="connsiteY202" fmla="*/ 1638434 h 1800359"/>
              <a:gd name="connsiteX203" fmla="*/ 857250 w 2640806"/>
              <a:gd name="connsiteY203" fmla="*/ 1576521 h 1800359"/>
              <a:gd name="connsiteX204" fmla="*/ 862013 w 2640806"/>
              <a:gd name="connsiteY204" fmla="*/ 1528896 h 1800359"/>
              <a:gd name="connsiteX205" fmla="*/ 864394 w 2640806"/>
              <a:gd name="connsiteY205" fmla="*/ 1464602 h 1800359"/>
              <a:gd name="connsiteX206" fmla="*/ 866775 w 2640806"/>
              <a:gd name="connsiteY206" fmla="*/ 1400309 h 1800359"/>
              <a:gd name="connsiteX207" fmla="*/ 862013 w 2640806"/>
              <a:gd name="connsiteY207" fmla="*/ 1333634 h 1800359"/>
              <a:gd name="connsiteX208" fmla="*/ 804863 w 2640806"/>
              <a:gd name="connsiteY208" fmla="*/ 1305059 h 1800359"/>
              <a:gd name="connsiteX209" fmla="*/ 754857 w 2640806"/>
              <a:gd name="connsiteY209" fmla="*/ 1281246 h 1800359"/>
              <a:gd name="connsiteX210" fmla="*/ 692944 w 2640806"/>
              <a:gd name="connsiteY210" fmla="*/ 1250290 h 1800359"/>
              <a:gd name="connsiteX211" fmla="*/ 609600 w 2640806"/>
              <a:gd name="connsiteY211" fmla="*/ 1209809 h 1800359"/>
              <a:gd name="connsiteX212" fmla="*/ 566738 w 2640806"/>
              <a:gd name="connsiteY212" fmla="*/ 1183615 h 1800359"/>
              <a:gd name="connsiteX213" fmla="*/ 528638 w 2640806"/>
              <a:gd name="connsiteY213" fmla="*/ 1138371 h 1800359"/>
              <a:gd name="connsiteX214" fmla="*/ 523875 w 2640806"/>
              <a:gd name="connsiteY214" fmla="*/ 1109796 h 1800359"/>
              <a:gd name="connsiteX215" fmla="*/ 550069 w 2640806"/>
              <a:gd name="connsiteY215" fmla="*/ 1090746 h 1800359"/>
              <a:gd name="connsiteX216" fmla="*/ 561975 w 2640806"/>
              <a:gd name="connsiteY216" fmla="*/ 1064552 h 1800359"/>
              <a:gd name="connsiteX217" fmla="*/ 547688 w 2640806"/>
              <a:gd name="connsiteY217" fmla="*/ 1040740 h 1800359"/>
              <a:gd name="connsiteX218" fmla="*/ 490538 w 2640806"/>
              <a:gd name="connsiteY218" fmla="*/ 1076459 h 1800359"/>
              <a:gd name="connsiteX219" fmla="*/ 447675 w 2640806"/>
              <a:gd name="connsiteY219" fmla="*/ 1057409 h 1800359"/>
              <a:gd name="connsiteX220" fmla="*/ 454819 w 2640806"/>
              <a:gd name="connsiteY220" fmla="*/ 1026452 h 1800359"/>
              <a:gd name="connsiteX221" fmla="*/ 461963 w 2640806"/>
              <a:gd name="connsiteY221" fmla="*/ 988352 h 1800359"/>
              <a:gd name="connsiteX222" fmla="*/ 459582 w 2640806"/>
              <a:gd name="connsiteY222" fmla="*/ 976446 h 1800359"/>
              <a:gd name="connsiteX223" fmla="*/ 419100 w 2640806"/>
              <a:gd name="connsiteY223" fmla="*/ 959777 h 1800359"/>
              <a:gd name="connsiteX224" fmla="*/ 392907 w 2640806"/>
              <a:gd name="connsiteY224" fmla="*/ 905009 h 1800359"/>
              <a:gd name="connsiteX225" fmla="*/ 395288 w 2640806"/>
              <a:gd name="connsiteY225" fmla="*/ 857384 h 1800359"/>
              <a:gd name="connsiteX226" fmla="*/ 433388 w 2640806"/>
              <a:gd name="connsiteY226" fmla="*/ 835952 h 1800359"/>
              <a:gd name="connsiteX227" fmla="*/ 431007 w 2640806"/>
              <a:gd name="connsiteY227" fmla="*/ 800234 h 1800359"/>
              <a:gd name="connsiteX228" fmla="*/ 400050 w 2640806"/>
              <a:gd name="connsiteY228" fmla="*/ 819284 h 1800359"/>
              <a:gd name="connsiteX229" fmla="*/ 397669 w 2640806"/>
              <a:gd name="connsiteY229" fmla="*/ 781184 h 1800359"/>
              <a:gd name="connsiteX230" fmla="*/ 419100 w 2640806"/>
              <a:gd name="connsiteY230" fmla="*/ 743084 h 1800359"/>
              <a:gd name="connsiteX231" fmla="*/ 421482 w 2640806"/>
              <a:gd name="connsiteY231" fmla="*/ 695459 h 1800359"/>
              <a:gd name="connsiteX232" fmla="*/ 428625 w 2640806"/>
              <a:gd name="connsiteY232" fmla="*/ 669265 h 1800359"/>
              <a:gd name="connsiteX233" fmla="*/ 383382 w 2640806"/>
              <a:gd name="connsiteY233" fmla="*/ 669265 h 1800359"/>
              <a:gd name="connsiteX234" fmla="*/ 385763 w 2640806"/>
              <a:gd name="connsiteY234" fmla="*/ 619259 h 1800359"/>
              <a:gd name="connsiteX235" fmla="*/ 423863 w 2640806"/>
              <a:gd name="connsiteY235" fmla="*/ 602590 h 1800359"/>
              <a:gd name="connsiteX236" fmla="*/ 445294 w 2640806"/>
              <a:gd name="connsiteY236" fmla="*/ 562109 h 1800359"/>
              <a:gd name="connsiteX237" fmla="*/ 469107 w 2640806"/>
              <a:gd name="connsiteY237" fmla="*/ 526390 h 1800359"/>
              <a:gd name="connsiteX238" fmla="*/ 438150 w 2640806"/>
              <a:gd name="connsiteY238" fmla="*/ 519246 h 1800359"/>
              <a:gd name="connsiteX239" fmla="*/ 409575 w 2640806"/>
              <a:gd name="connsiteY239" fmla="*/ 521627 h 1800359"/>
              <a:gd name="connsiteX240" fmla="*/ 400050 w 2640806"/>
              <a:gd name="connsiteY240" fmla="*/ 552584 h 1800359"/>
              <a:gd name="connsiteX241" fmla="*/ 381000 w 2640806"/>
              <a:gd name="connsiteY241" fmla="*/ 588302 h 1800359"/>
              <a:gd name="connsiteX242" fmla="*/ 333375 w 2640806"/>
              <a:gd name="connsiteY242" fmla="*/ 614496 h 1800359"/>
              <a:gd name="connsiteX243" fmla="*/ 285750 w 2640806"/>
              <a:gd name="connsiteY243" fmla="*/ 635927 h 1800359"/>
              <a:gd name="connsiteX244" fmla="*/ 230982 w 2640806"/>
              <a:gd name="connsiteY244" fmla="*/ 643071 h 1800359"/>
              <a:gd name="connsiteX245" fmla="*/ 159544 w 2640806"/>
              <a:gd name="connsiteY245" fmla="*/ 631165 h 1800359"/>
              <a:gd name="connsiteX246" fmla="*/ 230982 w 2640806"/>
              <a:gd name="connsiteY246" fmla="*/ 612115 h 1800359"/>
              <a:gd name="connsiteX247" fmla="*/ 233363 w 2640806"/>
              <a:gd name="connsiteY247" fmla="*/ 581159 h 1800359"/>
              <a:gd name="connsiteX248" fmla="*/ 204788 w 2640806"/>
              <a:gd name="connsiteY248" fmla="*/ 557346 h 1800359"/>
              <a:gd name="connsiteX249" fmla="*/ 223838 w 2640806"/>
              <a:gd name="connsiteY249" fmla="*/ 531152 h 1800359"/>
              <a:gd name="connsiteX250" fmla="*/ 221457 w 2640806"/>
              <a:gd name="connsiteY250" fmla="*/ 495434 h 1800359"/>
              <a:gd name="connsiteX251" fmla="*/ 221457 w 2640806"/>
              <a:gd name="connsiteY251" fmla="*/ 495434 h 1800359"/>
              <a:gd name="connsiteX252" fmla="*/ 166688 w 2640806"/>
              <a:gd name="connsiteY252" fmla="*/ 500196 h 1800359"/>
              <a:gd name="connsiteX253" fmla="*/ 157163 w 2640806"/>
              <a:gd name="connsiteY253" fmla="*/ 533534 h 1800359"/>
              <a:gd name="connsiteX254" fmla="*/ 159544 w 2640806"/>
              <a:gd name="connsiteY254" fmla="*/ 478765 h 1800359"/>
              <a:gd name="connsiteX255" fmla="*/ 192882 w 2640806"/>
              <a:gd name="connsiteY255" fmla="*/ 433521 h 1800359"/>
              <a:gd name="connsiteX256" fmla="*/ 214313 w 2640806"/>
              <a:gd name="connsiteY256" fmla="*/ 414471 h 1800359"/>
              <a:gd name="connsiteX257" fmla="*/ 245269 w 2640806"/>
              <a:gd name="connsiteY257" fmla="*/ 393040 h 1800359"/>
              <a:gd name="connsiteX258" fmla="*/ 197644 w 2640806"/>
              <a:gd name="connsiteY258" fmla="*/ 378752 h 1800359"/>
              <a:gd name="connsiteX259" fmla="*/ 133350 w 2640806"/>
              <a:gd name="connsiteY259" fmla="*/ 378752 h 1800359"/>
              <a:gd name="connsiteX260" fmla="*/ 109538 w 2640806"/>
              <a:gd name="connsiteY260" fmla="*/ 378752 h 1800359"/>
              <a:gd name="connsiteX261" fmla="*/ 107157 w 2640806"/>
              <a:gd name="connsiteY261" fmla="*/ 433521 h 1800359"/>
              <a:gd name="connsiteX262" fmla="*/ 61913 w 2640806"/>
              <a:gd name="connsiteY262" fmla="*/ 378752 h 1800359"/>
              <a:gd name="connsiteX263" fmla="*/ 0 w 2640806"/>
              <a:gd name="connsiteY263" fmla="*/ 359702 h 1800359"/>
              <a:gd name="connsiteX264" fmla="*/ 0 w 2640806"/>
              <a:gd name="connsiteY264" fmla="*/ 338271 h 1800359"/>
              <a:gd name="connsiteX265" fmla="*/ 35719 w 2640806"/>
              <a:gd name="connsiteY265" fmla="*/ 314459 h 1800359"/>
              <a:gd name="connsiteX266" fmla="*/ 66675 w 2640806"/>
              <a:gd name="connsiteY266" fmla="*/ 273977 h 1800359"/>
              <a:gd name="connsiteX267" fmla="*/ 54769 w 2640806"/>
              <a:gd name="connsiteY267" fmla="*/ 238259 h 1800359"/>
              <a:gd name="connsiteX268" fmla="*/ 35719 w 2640806"/>
              <a:gd name="connsiteY268" fmla="*/ 214446 h 1800359"/>
              <a:gd name="connsiteX269" fmla="*/ 61913 w 2640806"/>
              <a:gd name="connsiteY269" fmla="*/ 200159 h 1800359"/>
              <a:gd name="connsiteX270" fmla="*/ 71438 w 2640806"/>
              <a:gd name="connsiteY270" fmla="*/ 159677 h 1800359"/>
              <a:gd name="connsiteX271" fmla="*/ 57150 w 2640806"/>
              <a:gd name="connsiteY271" fmla="*/ 123959 h 1800359"/>
              <a:gd name="connsiteX272" fmla="*/ 21432 w 2640806"/>
              <a:gd name="connsiteY272" fmla="*/ 81096 h 1800359"/>
              <a:gd name="connsiteX273" fmla="*/ 66675 w 2640806"/>
              <a:gd name="connsiteY273" fmla="*/ 57284 h 1800359"/>
              <a:gd name="connsiteX274" fmla="*/ 95250 w 2640806"/>
              <a:gd name="connsiteY274" fmla="*/ 47759 h 1800359"/>
              <a:gd name="connsiteX275" fmla="*/ 190500 w 2640806"/>
              <a:gd name="connsiteY275" fmla="*/ 134 h 1800359"/>
              <a:gd name="connsiteX276" fmla="*/ 269081 w 2640806"/>
              <a:gd name="connsiteY276" fmla="*/ 62046 h 1800359"/>
              <a:gd name="connsiteX277" fmla="*/ 404813 w 2640806"/>
              <a:gd name="connsiteY277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081213 w 2640806"/>
              <a:gd name="connsiteY58" fmla="*/ 983591 h 1800359"/>
              <a:gd name="connsiteX59" fmla="*/ 2109788 w 2640806"/>
              <a:gd name="connsiteY59" fmla="*/ 1024072 h 1800359"/>
              <a:gd name="connsiteX60" fmla="*/ 2143125 w 2640806"/>
              <a:gd name="connsiteY60" fmla="*/ 1028834 h 1800359"/>
              <a:gd name="connsiteX61" fmla="*/ 2183607 w 2640806"/>
              <a:gd name="connsiteY61" fmla="*/ 995497 h 1800359"/>
              <a:gd name="connsiteX62" fmla="*/ 2188369 w 2640806"/>
              <a:gd name="connsiteY62" fmla="*/ 945491 h 1800359"/>
              <a:gd name="connsiteX63" fmla="*/ 2231232 w 2640806"/>
              <a:gd name="connsiteY63" fmla="*/ 938347 h 1800359"/>
              <a:gd name="connsiteX64" fmla="*/ 2300288 w 2640806"/>
              <a:gd name="connsiteY64" fmla="*/ 971685 h 1800359"/>
              <a:gd name="connsiteX65" fmla="*/ 2395538 w 2640806"/>
              <a:gd name="connsiteY65" fmla="*/ 997878 h 1800359"/>
              <a:gd name="connsiteX66" fmla="*/ 2459832 w 2640806"/>
              <a:gd name="connsiteY66" fmla="*/ 1035978 h 1800359"/>
              <a:gd name="connsiteX67" fmla="*/ 2488407 w 2640806"/>
              <a:gd name="connsiteY67" fmla="*/ 1083603 h 1800359"/>
              <a:gd name="connsiteX68" fmla="*/ 2502694 w 2640806"/>
              <a:gd name="connsiteY68" fmla="*/ 1100272 h 1800359"/>
              <a:gd name="connsiteX69" fmla="*/ 2543175 w 2640806"/>
              <a:gd name="connsiteY69" fmla="*/ 1124085 h 1800359"/>
              <a:gd name="connsiteX70" fmla="*/ 2640806 w 2640806"/>
              <a:gd name="connsiteY70" fmla="*/ 1152658 h 1800359"/>
              <a:gd name="connsiteX71" fmla="*/ 2516982 w 2640806"/>
              <a:gd name="connsiteY71" fmla="*/ 1150278 h 1800359"/>
              <a:gd name="connsiteX72" fmla="*/ 2493169 w 2640806"/>
              <a:gd name="connsiteY72" fmla="*/ 1155041 h 1800359"/>
              <a:gd name="connsiteX73" fmla="*/ 2443163 w 2640806"/>
              <a:gd name="connsiteY73" fmla="*/ 1126466 h 1800359"/>
              <a:gd name="connsiteX74" fmla="*/ 2433638 w 2640806"/>
              <a:gd name="connsiteY74" fmla="*/ 1090747 h 1800359"/>
              <a:gd name="connsiteX75" fmla="*/ 2419350 w 2640806"/>
              <a:gd name="connsiteY75" fmla="*/ 1052647 h 1800359"/>
              <a:gd name="connsiteX76" fmla="*/ 2338388 w 2640806"/>
              <a:gd name="connsiteY76" fmla="*/ 1024072 h 1800359"/>
              <a:gd name="connsiteX77" fmla="*/ 2264569 w 2640806"/>
              <a:gd name="connsiteY77" fmla="*/ 997878 h 1800359"/>
              <a:gd name="connsiteX78" fmla="*/ 2224088 w 2640806"/>
              <a:gd name="connsiteY78" fmla="*/ 1012166 h 1800359"/>
              <a:gd name="connsiteX79" fmla="*/ 2178844 w 2640806"/>
              <a:gd name="connsiteY79" fmla="*/ 1052647 h 1800359"/>
              <a:gd name="connsiteX80" fmla="*/ 2116932 w 2640806"/>
              <a:gd name="connsiteY80" fmla="*/ 1081222 h 1800359"/>
              <a:gd name="connsiteX81" fmla="*/ 2071688 w 2640806"/>
              <a:gd name="connsiteY81" fmla="*/ 1064553 h 1800359"/>
              <a:gd name="connsiteX82" fmla="*/ 2035969 w 2640806"/>
              <a:gd name="connsiteY82" fmla="*/ 1028835 h 1800359"/>
              <a:gd name="connsiteX83" fmla="*/ 2045494 w 2640806"/>
              <a:gd name="connsiteY83" fmla="*/ 1009785 h 1800359"/>
              <a:gd name="connsiteX84" fmla="*/ 1516857 w 2640806"/>
              <a:gd name="connsiteY84" fmla="*/ 926440 h 1800359"/>
              <a:gd name="connsiteX85" fmla="*/ 1471613 w 2640806"/>
              <a:gd name="connsiteY85" fmla="*/ 897865 h 1800359"/>
              <a:gd name="connsiteX86" fmla="*/ 1438275 w 2640806"/>
              <a:gd name="connsiteY86" fmla="*/ 847859 h 1800359"/>
              <a:gd name="connsiteX87" fmla="*/ 1433513 w 2640806"/>
              <a:gd name="connsiteY87" fmla="*/ 819284 h 1800359"/>
              <a:gd name="connsiteX88" fmla="*/ 1409700 w 2640806"/>
              <a:gd name="connsiteY88" fmla="*/ 804996 h 1800359"/>
              <a:gd name="connsiteX89" fmla="*/ 1369219 w 2640806"/>
              <a:gd name="connsiteY89" fmla="*/ 807377 h 1800359"/>
              <a:gd name="connsiteX90" fmla="*/ 1309688 w 2640806"/>
              <a:gd name="connsiteY90" fmla="*/ 807377 h 1800359"/>
              <a:gd name="connsiteX91" fmla="*/ 1281113 w 2640806"/>
              <a:gd name="connsiteY91" fmla="*/ 812140 h 1800359"/>
              <a:gd name="connsiteX92" fmla="*/ 1257300 w 2640806"/>
              <a:gd name="connsiteY92" fmla="*/ 835952 h 1800359"/>
              <a:gd name="connsiteX93" fmla="*/ 1221582 w 2640806"/>
              <a:gd name="connsiteY93" fmla="*/ 838334 h 1800359"/>
              <a:gd name="connsiteX94" fmla="*/ 1188244 w 2640806"/>
              <a:gd name="connsiteY94" fmla="*/ 835952 h 1800359"/>
              <a:gd name="connsiteX95" fmla="*/ 1143000 w 2640806"/>
              <a:gd name="connsiteY95" fmla="*/ 821665 h 1800359"/>
              <a:gd name="connsiteX96" fmla="*/ 1109663 w 2640806"/>
              <a:gd name="connsiteY96" fmla="*/ 838334 h 1800359"/>
              <a:gd name="connsiteX97" fmla="*/ 1083469 w 2640806"/>
              <a:gd name="connsiteY97" fmla="*/ 866909 h 1800359"/>
              <a:gd name="connsiteX98" fmla="*/ 1054894 w 2640806"/>
              <a:gd name="connsiteY98" fmla="*/ 885959 h 1800359"/>
              <a:gd name="connsiteX99" fmla="*/ 1064419 w 2640806"/>
              <a:gd name="connsiteY99" fmla="*/ 926440 h 1800359"/>
              <a:gd name="connsiteX100" fmla="*/ 1059657 w 2640806"/>
              <a:gd name="connsiteY100" fmla="*/ 985971 h 1800359"/>
              <a:gd name="connsiteX101" fmla="*/ 1038225 w 2640806"/>
              <a:gd name="connsiteY101" fmla="*/ 933584 h 1800359"/>
              <a:gd name="connsiteX102" fmla="*/ 1028700 w 2640806"/>
              <a:gd name="connsiteY102" fmla="*/ 902627 h 1800359"/>
              <a:gd name="connsiteX103" fmla="*/ 1009650 w 2640806"/>
              <a:gd name="connsiteY103" fmla="*/ 897865 h 1800359"/>
              <a:gd name="connsiteX104" fmla="*/ 997744 w 2640806"/>
              <a:gd name="connsiteY104" fmla="*/ 921677 h 1800359"/>
              <a:gd name="connsiteX105" fmla="*/ 969169 w 2640806"/>
              <a:gd name="connsiteY105" fmla="*/ 924059 h 1800359"/>
              <a:gd name="connsiteX106" fmla="*/ 935832 w 2640806"/>
              <a:gd name="connsiteY106" fmla="*/ 916915 h 1800359"/>
              <a:gd name="connsiteX107" fmla="*/ 912019 w 2640806"/>
              <a:gd name="connsiteY107" fmla="*/ 935965 h 1800359"/>
              <a:gd name="connsiteX108" fmla="*/ 873919 w 2640806"/>
              <a:gd name="connsiteY108" fmla="*/ 945490 h 1800359"/>
              <a:gd name="connsiteX109" fmla="*/ 842963 w 2640806"/>
              <a:gd name="connsiteY109" fmla="*/ 935965 h 1800359"/>
              <a:gd name="connsiteX110" fmla="*/ 802482 w 2640806"/>
              <a:gd name="connsiteY110" fmla="*/ 912152 h 1800359"/>
              <a:gd name="connsiteX111" fmla="*/ 785813 w 2640806"/>
              <a:gd name="connsiteY111" fmla="*/ 881196 h 1800359"/>
              <a:gd name="connsiteX112" fmla="*/ 776288 w 2640806"/>
              <a:gd name="connsiteY112" fmla="*/ 866909 h 1800359"/>
              <a:gd name="connsiteX113" fmla="*/ 800100 w 2640806"/>
              <a:gd name="connsiteY113" fmla="*/ 850240 h 1800359"/>
              <a:gd name="connsiteX114" fmla="*/ 800100 w 2640806"/>
              <a:gd name="connsiteY114" fmla="*/ 793090 h 1800359"/>
              <a:gd name="connsiteX115" fmla="*/ 776288 w 2640806"/>
              <a:gd name="connsiteY115" fmla="*/ 783565 h 1800359"/>
              <a:gd name="connsiteX116" fmla="*/ 719138 w 2640806"/>
              <a:gd name="connsiteY116" fmla="*/ 788327 h 1800359"/>
              <a:gd name="connsiteX117" fmla="*/ 688182 w 2640806"/>
              <a:gd name="connsiteY117" fmla="*/ 781184 h 1800359"/>
              <a:gd name="connsiteX118" fmla="*/ 673894 w 2640806"/>
              <a:gd name="connsiteY118" fmla="*/ 754990 h 1800359"/>
              <a:gd name="connsiteX119" fmla="*/ 652463 w 2640806"/>
              <a:gd name="connsiteY119" fmla="*/ 731177 h 1800359"/>
              <a:gd name="connsiteX120" fmla="*/ 619125 w 2640806"/>
              <a:gd name="connsiteY120" fmla="*/ 709746 h 1800359"/>
              <a:gd name="connsiteX121" fmla="*/ 590550 w 2640806"/>
              <a:gd name="connsiteY121" fmla="*/ 716890 h 1800359"/>
              <a:gd name="connsiteX122" fmla="*/ 566738 w 2640806"/>
              <a:gd name="connsiteY122" fmla="*/ 719271 h 1800359"/>
              <a:gd name="connsiteX123" fmla="*/ 569119 w 2640806"/>
              <a:gd name="connsiteY123" fmla="*/ 750227 h 1800359"/>
              <a:gd name="connsiteX124" fmla="*/ 604838 w 2640806"/>
              <a:gd name="connsiteY124" fmla="*/ 764515 h 1800359"/>
              <a:gd name="connsiteX125" fmla="*/ 571500 w 2640806"/>
              <a:gd name="connsiteY125" fmla="*/ 778802 h 1800359"/>
              <a:gd name="connsiteX126" fmla="*/ 545307 w 2640806"/>
              <a:gd name="connsiteY126" fmla="*/ 795471 h 1800359"/>
              <a:gd name="connsiteX127" fmla="*/ 569119 w 2640806"/>
              <a:gd name="connsiteY127" fmla="*/ 814521 h 1800359"/>
              <a:gd name="connsiteX128" fmla="*/ 550069 w 2640806"/>
              <a:gd name="connsiteY128" fmla="*/ 833571 h 1800359"/>
              <a:gd name="connsiteX129" fmla="*/ 523875 w 2640806"/>
              <a:gd name="connsiteY129" fmla="*/ 840715 h 1800359"/>
              <a:gd name="connsiteX130" fmla="*/ 511969 w 2640806"/>
              <a:gd name="connsiteY130" fmla="*/ 862146 h 1800359"/>
              <a:gd name="connsiteX131" fmla="*/ 535782 w 2640806"/>
              <a:gd name="connsiteY131" fmla="*/ 883577 h 1800359"/>
              <a:gd name="connsiteX132" fmla="*/ 542925 w 2640806"/>
              <a:gd name="connsiteY132" fmla="*/ 914534 h 1800359"/>
              <a:gd name="connsiteX133" fmla="*/ 557213 w 2640806"/>
              <a:gd name="connsiteY133" fmla="*/ 947871 h 1800359"/>
              <a:gd name="connsiteX134" fmla="*/ 533400 w 2640806"/>
              <a:gd name="connsiteY134" fmla="*/ 955015 h 1800359"/>
              <a:gd name="connsiteX135" fmla="*/ 528638 w 2640806"/>
              <a:gd name="connsiteY135" fmla="*/ 988352 h 1800359"/>
              <a:gd name="connsiteX136" fmla="*/ 550069 w 2640806"/>
              <a:gd name="connsiteY136" fmla="*/ 1002640 h 1800359"/>
              <a:gd name="connsiteX137" fmla="*/ 573882 w 2640806"/>
              <a:gd name="connsiteY137" fmla="*/ 990734 h 1800359"/>
              <a:gd name="connsiteX138" fmla="*/ 588169 w 2640806"/>
              <a:gd name="connsiteY138" fmla="*/ 1012165 h 1800359"/>
              <a:gd name="connsiteX139" fmla="*/ 588169 w 2640806"/>
              <a:gd name="connsiteY139" fmla="*/ 1012165 h 1800359"/>
              <a:gd name="connsiteX140" fmla="*/ 614363 w 2640806"/>
              <a:gd name="connsiteY140" fmla="*/ 1038359 h 1800359"/>
              <a:gd name="connsiteX141" fmla="*/ 602457 w 2640806"/>
              <a:gd name="connsiteY141" fmla="*/ 1064552 h 1800359"/>
              <a:gd name="connsiteX142" fmla="*/ 588169 w 2640806"/>
              <a:gd name="connsiteY142" fmla="*/ 1081221 h 1800359"/>
              <a:gd name="connsiteX143" fmla="*/ 600075 w 2640806"/>
              <a:gd name="connsiteY143" fmla="*/ 1119321 h 1800359"/>
              <a:gd name="connsiteX144" fmla="*/ 609600 w 2640806"/>
              <a:gd name="connsiteY144" fmla="*/ 1138371 h 1800359"/>
              <a:gd name="connsiteX145" fmla="*/ 609600 w 2640806"/>
              <a:gd name="connsiteY145" fmla="*/ 1138371 h 1800359"/>
              <a:gd name="connsiteX146" fmla="*/ 640557 w 2640806"/>
              <a:gd name="connsiteY146" fmla="*/ 1155040 h 1800359"/>
              <a:gd name="connsiteX147" fmla="*/ 642938 w 2640806"/>
              <a:gd name="connsiteY147" fmla="*/ 1188377 h 1800359"/>
              <a:gd name="connsiteX148" fmla="*/ 681038 w 2640806"/>
              <a:gd name="connsiteY148" fmla="*/ 1205046 h 1800359"/>
              <a:gd name="connsiteX149" fmla="*/ 781050 w 2640806"/>
              <a:gd name="connsiteY149" fmla="*/ 1228859 h 1800359"/>
              <a:gd name="connsiteX150" fmla="*/ 797719 w 2640806"/>
              <a:gd name="connsiteY150" fmla="*/ 1245527 h 1800359"/>
              <a:gd name="connsiteX151" fmla="*/ 828675 w 2640806"/>
              <a:gd name="connsiteY151" fmla="*/ 1262196 h 1800359"/>
              <a:gd name="connsiteX152" fmla="*/ 852488 w 2640806"/>
              <a:gd name="connsiteY152" fmla="*/ 1238384 h 1800359"/>
              <a:gd name="connsiteX153" fmla="*/ 864394 w 2640806"/>
              <a:gd name="connsiteY153" fmla="*/ 1262196 h 1800359"/>
              <a:gd name="connsiteX154" fmla="*/ 926307 w 2640806"/>
              <a:gd name="connsiteY154" fmla="*/ 1269340 h 1800359"/>
              <a:gd name="connsiteX155" fmla="*/ 940594 w 2640806"/>
              <a:gd name="connsiteY155" fmla="*/ 1286009 h 1800359"/>
              <a:gd name="connsiteX156" fmla="*/ 966788 w 2640806"/>
              <a:gd name="connsiteY156" fmla="*/ 1326490 h 1800359"/>
              <a:gd name="connsiteX157" fmla="*/ 1004888 w 2640806"/>
              <a:gd name="connsiteY157" fmla="*/ 1350302 h 1800359"/>
              <a:gd name="connsiteX158" fmla="*/ 1064419 w 2640806"/>
              <a:gd name="connsiteY158" fmla="*/ 1376496 h 1800359"/>
              <a:gd name="connsiteX159" fmla="*/ 1104900 w 2640806"/>
              <a:gd name="connsiteY159" fmla="*/ 1395546 h 1800359"/>
              <a:gd name="connsiteX160" fmla="*/ 1152525 w 2640806"/>
              <a:gd name="connsiteY160" fmla="*/ 1395546 h 1800359"/>
              <a:gd name="connsiteX161" fmla="*/ 1216819 w 2640806"/>
              <a:gd name="connsiteY161" fmla="*/ 1409834 h 1800359"/>
              <a:gd name="connsiteX162" fmla="*/ 1283494 w 2640806"/>
              <a:gd name="connsiteY162" fmla="*/ 1424121 h 1800359"/>
              <a:gd name="connsiteX163" fmla="*/ 1323975 w 2640806"/>
              <a:gd name="connsiteY163" fmla="*/ 1466984 h 1800359"/>
              <a:gd name="connsiteX164" fmla="*/ 1369219 w 2640806"/>
              <a:gd name="connsiteY164" fmla="*/ 1514609 h 1800359"/>
              <a:gd name="connsiteX165" fmla="*/ 1371600 w 2640806"/>
              <a:gd name="connsiteY165" fmla="*/ 1574140 h 1800359"/>
              <a:gd name="connsiteX166" fmla="*/ 1343025 w 2640806"/>
              <a:gd name="connsiteY166" fmla="*/ 1528896 h 1800359"/>
              <a:gd name="connsiteX167" fmla="*/ 1297782 w 2640806"/>
              <a:gd name="connsiteY167" fmla="*/ 1483652 h 1800359"/>
              <a:gd name="connsiteX168" fmla="*/ 1262063 w 2640806"/>
              <a:gd name="connsiteY168" fmla="*/ 1450315 h 1800359"/>
              <a:gd name="connsiteX169" fmla="*/ 1228725 w 2640806"/>
              <a:gd name="connsiteY169" fmla="*/ 1431265 h 1800359"/>
              <a:gd name="connsiteX170" fmla="*/ 1159669 w 2640806"/>
              <a:gd name="connsiteY170" fmla="*/ 1426502 h 1800359"/>
              <a:gd name="connsiteX171" fmla="*/ 1102519 w 2640806"/>
              <a:gd name="connsiteY171" fmla="*/ 1424121 h 1800359"/>
              <a:gd name="connsiteX172" fmla="*/ 1062038 w 2640806"/>
              <a:gd name="connsiteY172" fmla="*/ 1407452 h 1800359"/>
              <a:gd name="connsiteX173" fmla="*/ 1014413 w 2640806"/>
              <a:gd name="connsiteY173" fmla="*/ 1388402 h 1800359"/>
              <a:gd name="connsiteX174" fmla="*/ 983457 w 2640806"/>
              <a:gd name="connsiteY174" fmla="*/ 1366971 h 1800359"/>
              <a:gd name="connsiteX175" fmla="*/ 942975 w 2640806"/>
              <a:gd name="connsiteY175" fmla="*/ 1343159 h 1800359"/>
              <a:gd name="connsiteX176" fmla="*/ 900113 w 2640806"/>
              <a:gd name="connsiteY176" fmla="*/ 1319346 h 1800359"/>
              <a:gd name="connsiteX177" fmla="*/ 912019 w 2640806"/>
              <a:gd name="connsiteY177" fmla="*/ 1364590 h 1800359"/>
              <a:gd name="connsiteX178" fmla="*/ 923925 w 2640806"/>
              <a:gd name="connsiteY178" fmla="*/ 1409834 h 1800359"/>
              <a:gd name="connsiteX179" fmla="*/ 938213 w 2640806"/>
              <a:gd name="connsiteY179" fmla="*/ 1450315 h 1800359"/>
              <a:gd name="connsiteX180" fmla="*/ 962025 w 2640806"/>
              <a:gd name="connsiteY180" fmla="*/ 1497940 h 1800359"/>
              <a:gd name="connsiteX181" fmla="*/ 971550 w 2640806"/>
              <a:gd name="connsiteY181" fmla="*/ 1550327 h 1800359"/>
              <a:gd name="connsiteX182" fmla="*/ 1002507 w 2640806"/>
              <a:gd name="connsiteY182" fmla="*/ 1614621 h 1800359"/>
              <a:gd name="connsiteX183" fmla="*/ 1021557 w 2640806"/>
              <a:gd name="connsiteY183" fmla="*/ 1647959 h 1800359"/>
              <a:gd name="connsiteX184" fmla="*/ 1035844 w 2640806"/>
              <a:gd name="connsiteY184" fmla="*/ 1671771 h 1800359"/>
              <a:gd name="connsiteX185" fmla="*/ 1102519 w 2640806"/>
              <a:gd name="connsiteY185" fmla="*/ 1678915 h 1800359"/>
              <a:gd name="connsiteX186" fmla="*/ 1154907 w 2640806"/>
              <a:gd name="connsiteY186" fmla="*/ 1697965 h 1800359"/>
              <a:gd name="connsiteX187" fmla="*/ 1171575 w 2640806"/>
              <a:gd name="connsiteY187" fmla="*/ 1709871 h 1800359"/>
              <a:gd name="connsiteX188" fmla="*/ 1176338 w 2640806"/>
              <a:gd name="connsiteY188" fmla="*/ 1717015 h 1800359"/>
              <a:gd name="connsiteX189" fmla="*/ 1178719 w 2640806"/>
              <a:gd name="connsiteY189" fmla="*/ 1726540 h 1800359"/>
              <a:gd name="connsiteX190" fmla="*/ 1181100 w 2640806"/>
              <a:gd name="connsiteY190" fmla="*/ 1728921 h 1800359"/>
              <a:gd name="connsiteX191" fmla="*/ 1204913 w 2640806"/>
              <a:gd name="connsiteY191" fmla="*/ 1793215 h 1800359"/>
              <a:gd name="connsiteX192" fmla="*/ 1169194 w 2640806"/>
              <a:gd name="connsiteY192" fmla="*/ 1800359 h 1800359"/>
              <a:gd name="connsiteX193" fmla="*/ 1140619 w 2640806"/>
              <a:gd name="connsiteY193" fmla="*/ 1745590 h 1800359"/>
              <a:gd name="connsiteX194" fmla="*/ 1121569 w 2640806"/>
              <a:gd name="connsiteY194" fmla="*/ 1726540 h 1800359"/>
              <a:gd name="connsiteX195" fmla="*/ 1128713 w 2640806"/>
              <a:gd name="connsiteY195" fmla="*/ 1790834 h 1800359"/>
              <a:gd name="connsiteX196" fmla="*/ 1119188 w 2640806"/>
              <a:gd name="connsiteY196" fmla="*/ 1790834 h 1800359"/>
              <a:gd name="connsiteX197" fmla="*/ 1088232 w 2640806"/>
              <a:gd name="connsiteY197" fmla="*/ 1740827 h 1800359"/>
              <a:gd name="connsiteX198" fmla="*/ 1057275 w 2640806"/>
              <a:gd name="connsiteY198" fmla="*/ 1717015 h 1800359"/>
              <a:gd name="connsiteX199" fmla="*/ 1042988 w 2640806"/>
              <a:gd name="connsiteY199" fmla="*/ 1745590 h 1800359"/>
              <a:gd name="connsiteX200" fmla="*/ 1021557 w 2640806"/>
              <a:gd name="connsiteY200" fmla="*/ 1750352 h 1800359"/>
              <a:gd name="connsiteX201" fmla="*/ 985838 w 2640806"/>
              <a:gd name="connsiteY201" fmla="*/ 1697965 h 1800359"/>
              <a:gd name="connsiteX202" fmla="*/ 919163 w 2640806"/>
              <a:gd name="connsiteY202" fmla="*/ 1671771 h 1800359"/>
              <a:gd name="connsiteX203" fmla="*/ 876300 w 2640806"/>
              <a:gd name="connsiteY203" fmla="*/ 1638434 h 1800359"/>
              <a:gd name="connsiteX204" fmla="*/ 857250 w 2640806"/>
              <a:gd name="connsiteY204" fmla="*/ 1576521 h 1800359"/>
              <a:gd name="connsiteX205" fmla="*/ 862013 w 2640806"/>
              <a:gd name="connsiteY205" fmla="*/ 1528896 h 1800359"/>
              <a:gd name="connsiteX206" fmla="*/ 864394 w 2640806"/>
              <a:gd name="connsiteY206" fmla="*/ 1464602 h 1800359"/>
              <a:gd name="connsiteX207" fmla="*/ 866775 w 2640806"/>
              <a:gd name="connsiteY207" fmla="*/ 1400309 h 1800359"/>
              <a:gd name="connsiteX208" fmla="*/ 862013 w 2640806"/>
              <a:gd name="connsiteY208" fmla="*/ 1333634 h 1800359"/>
              <a:gd name="connsiteX209" fmla="*/ 804863 w 2640806"/>
              <a:gd name="connsiteY209" fmla="*/ 1305059 h 1800359"/>
              <a:gd name="connsiteX210" fmla="*/ 754857 w 2640806"/>
              <a:gd name="connsiteY210" fmla="*/ 1281246 h 1800359"/>
              <a:gd name="connsiteX211" fmla="*/ 692944 w 2640806"/>
              <a:gd name="connsiteY211" fmla="*/ 1250290 h 1800359"/>
              <a:gd name="connsiteX212" fmla="*/ 609600 w 2640806"/>
              <a:gd name="connsiteY212" fmla="*/ 1209809 h 1800359"/>
              <a:gd name="connsiteX213" fmla="*/ 566738 w 2640806"/>
              <a:gd name="connsiteY213" fmla="*/ 1183615 h 1800359"/>
              <a:gd name="connsiteX214" fmla="*/ 528638 w 2640806"/>
              <a:gd name="connsiteY214" fmla="*/ 1138371 h 1800359"/>
              <a:gd name="connsiteX215" fmla="*/ 523875 w 2640806"/>
              <a:gd name="connsiteY215" fmla="*/ 1109796 h 1800359"/>
              <a:gd name="connsiteX216" fmla="*/ 550069 w 2640806"/>
              <a:gd name="connsiteY216" fmla="*/ 1090746 h 1800359"/>
              <a:gd name="connsiteX217" fmla="*/ 561975 w 2640806"/>
              <a:gd name="connsiteY217" fmla="*/ 1064552 h 1800359"/>
              <a:gd name="connsiteX218" fmla="*/ 547688 w 2640806"/>
              <a:gd name="connsiteY218" fmla="*/ 1040740 h 1800359"/>
              <a:gd name="connsiteX219" fmla="*/ 490538 w 2640806"/>
              <a:gd name="connsiteY219" fmla="*/ 1076459 h 1800359"/>
              <a:gd name="connsiteX220" fmla="*/ 447675 w 2640806"/>
              <a:gd name="connsiteY220" fmla="*/ 1057409 h 1800359"/>
              <a:gd name="connsiteX221" fmla="*/ 454819 w 2640806"/>
              <a:gd name="connsiteY221" fmla="*/ 1026452 h 1800359"/>
              <a:gd name="connsiteX222" fmla="*/ 461963 w 2640806"/>
              <a:gd name="connsiteY222" fmla="*/ 988352 h 1800359"/>
              <a:gd name="connsiteX223" fmla="*/ 459582 w 2640806"/>
              <a:gd name="connsiteY223" fmla="*/ 976446 h 1800359"/>
              <a:gd name="connsiteX224" fmla="*/ 419100 w 2640806"/>
              <a:gd name="connsiteY224" fmla="*/ 959777 h 1800359"/>
              <a:gd name="connsiteX225" fmla="*/ 392907 w 2640806"/>
              <a:gd name="connsiteY225" fmla="*/ 905009 h 1800359"/>
              <a:gd name="connsiteX226" fmla="*/ 395288 w 2640806"/>
              <a:gd name="connsiteY226" fmla="*/ 857384 h 1800359"/>
              <a:gd name="connsiteX227" fmla="*/ 433388 w 2640806"/>
              <a:gd name="connsiteY227" fmla="*/ 835952 h 1800359"/>
              <a:gd name="connsiteX228" fmla="*/ 431007 w 2640806"/>
              <a:gd name="connsiteY228" fmla="*/ 800234 h 1800359"/>
              <a:gd name="connsiteX229" fmla="*/ 400050 w 2640806"/>
              <a:gd name="connsiteY229" fmla="*/ 819284 h 1800359"/>
              <a:gd name="connsiteX230" fmla="*/ 397669 w 2640806"/>
              <a:gd name="connsiteY230" fmla="*/ 781184 h 1800359"/>
              <a:gd name="connsiteX231" fmla="*/ 419100 w 2640806"/>
              <a:gd name="connsiteY231" fmla="*/ 743084 h 1800359"/>
              <a:gd name="connsiteX232" fmla="*/ 421482 w 2640806"/>
              <a:gd name="connsiteY232" fmla="*/ 695459 h 1800359"/>
              <a:gd name="connsiteX233" fmla="*/ 428625 w 2640806"/>
              <a:gd name="connsiteY233" fmla="*/ 669265 h 1800359"/>
              <a:gd name="connsiteX234" fmla="*/ 383382 w 2640806"/>
              <a:gd name="connsiteY234" fmla="*/ 669265 h 1800359"/>
              <a:gd name="connsiteX235" fmla="*/ 385763 w 2640806"/>
              <a:gd name="connsiteY235" fmla="*/ 619259 h 1800359"/>
              <a:gd name="connsiteX236" fmla="*/ 423863 w 2640806"/>
              <a:gd name="connsiteY236" fmla="*/ 602590 h 1800359"/>
              <a:gd name="connsiteX237" fmla="*/ 445294 w 2640806"/>
              <a:gd name="connsiteY237" fmla="*/ 562109 h 1800359"/>
              <a:gd name="connsiteX238" fmla="*/ 469107 w 2640806"/>
              <a:gd name="connsiteY238" fmla="*/ 526390 h 1800359"/>
              <a:gd name="connsiteX239" fmla="*/ 438150 w 2640806"/>
              <a:gd name="connsiteY239" fmla="*/ 519246 h 1800359"/>
              <a:gd name="connsiteX240" fmla="*/ 409575 w 2640806"/>
              <a:gd name="connsiteY240" fmla="*/ 521627 h 1800359"/>
              <a:gd name="connsiteX241" fmla="*/ 400050 w 2640806"/>
              <a:gd name="connsiteY241" fmla="*/ 552584 h 1800359"/>
              <a:gd name="connsiteX242" fmla="*/ 381000 w 2640806"/>
              <a:gd name="connsiteY242" fmla="*/ 588302 h 1800359"/>
              <a:gd name="connsiteX243" fmla="*/ 333375 w 2640806"/>
              <a:gd name="connsiteY243" fmla="*/ 614496 h 1800359"/>
              <a:gd name="connsiteX244" fmla="*/ 285750 w 2640806"/>
              <a:gd name="connsiteY244" fmla="*/ 635927 h 1800359"/>
              <a:gd name="connsiteX245" fmla="*/ 230982 w 2640806"/>
              <a:gd name="connsiteY245" fmla="*/ 643071 h 1800359"/>
              <a:gd name="connsiteX246" fmla="*/ 159544 w 2640806"/>
              <a:gd name="connsiteY246" fmla="*/ 631165 h 1800359"/>
              <a:gd name="connsiteX247" fmla="*/ 230982 w 2640806"/>
              <a:gd name="connsiteY247" fmla="*/ 612115 h 1800359"/>
              <a:gd name="connsiteX248" fmla="*/ 233363 w 2640806"/>
              <a:gd name="connsiteY248" fmla="*/ 581159 h 1800359"/>
              <a:gd name="connsiteX249" fmla="*/ 204788 w 2640806"/>
              <a:gd name="connsiteY249" fmla="*/ 557346 h 1800359"/>
              <a:gd name="connsiteX250" fmla="*/ 223838 w 2640806"/>
              <a:gd name="connsiteY250" fmla="*/ 531152 h 1800359"/>
              <a:gd name="connsiteX251" fmla="*/ 221457 w 2640806"/>
              <a:gd name="connsiteY251" fmla="*/ 495434 h 1800359"/>
              <a:gd name="connsiteX252" fmla="*/ 221457 w 2640806"/>
              <a:gd name="connsiteY252" fmla="*/ 495434 h 1800359"/>
              <a:gd name="connsiteX253" fmla="*/ 166688 w 2640806"/>
              <a:gd name="connsiteY253" fmla="*/ 500196 h 1800359"/>
              <a:gd name="connsiteX254" fmla="*/ 157163 w 2640806"/>
              <a:gd name="connsiteY254" fmla="*/ 533534 h 1800359"/>
              <a:gd name="connsiteX255" fmla="*/ 159544 w 2640806"/>
              <a:gd name="connsiteY255" fmla="*/ 478765 h 1800359"/>
              <a:gd name="connsiteX256" fmla="*/ 192882 w 2640806"/>
              <a:gd name="connsiteY256" fmla="*/ 433521 h 1800359"/>
              <a:gd name="connsiteX257" fmla="*/ 214313 w 2640806"/>
              <a:gd name="connsiteY257" fmla="*/ 414471 h 1800359"/>
              <a:gd name="connsiteX258" fmla="*/ 245269 w 2640806"/>
              <a:gd name="connsiteY258" fmla="*/ 393040 h 1800359"/>
              <a:gd name="connsiteX259" fmla="*/ 197644 w 2640806"/>
              <a:gd name="connsiteY259" fmla="*/ 378752 h 1800359"/>
              <a:gd name="connsiteX260" fmla="*/ 133350 w 2640806"/>
              <a:gd name="connsiteY260" fmla="*/ 378752 h 1800359"/>
              <a:gd name="connsiteX261" fmla="*/ 109538 w 2640806"/>
              <a:gd name="connsiteY261" fmla="*/ 378752 h 1800359"/>
              <a:gd name="connsiteX262" fmla="*/ 107157 w 2640806"/>
              <a:gd name="connsiteY262" fmla="*/ 433521 h 1800359"/>
              <a:gd name="connsiteX263" fmla="*/ 61913 w 2640806"/>
              <a:gd name="connsiteY263" fmla="*/ 378752 h 1800359"/>
              <a:gd name="connsiteX264" fmla="*/ 0 w 2640806"/>
              <a:gd name="connsiteY264" fmla="*/ 359702 h 1800359"/>
              <a:gd name="connsiteX265" fmla="*/ 0 w 2640806"/>
              <a:gd name="connsiteY265" fmla="*/ 338271 h 1800359"/>
              <a:gd name="connsiteX266" fmla="*/ 35719 w 2640806"/>
              <a:gd name="connsiteY266" fmla="*/ 314459 h 1800359"/>
              <a:gd name="connsiteX267" fmla="*/ 66675 w 2640806"/>
              <a:gd name="connsiteY267" fmla="*/ 273977 h 1800359"/>
              <a:gd name="connsiteX268" fmla="*/ 54769 w 2640806"/>
              <a:gd name="connsiteY268" fmla="*/ 238259 h 1800359"/>
              <a:gd name="connsiteX269" fmla="*/ 35719 w 2640806"/>
              <a:gd name="connsiteY269" fmla="*/ 214446 h 1800359"/>
              <a:gd name="connsiteX270" fmla="*/ 61913 w 2640806"/>
              <a:gd name="connsiteY270" fmla="*/ 200159 h 1800359"/>
              <a:gd name="connsiteX271" fmla="*/ 71438 w 2640806"/>
              <a:gd name="connsiteY271" fmla="*/ 159677 h 1800359"/>
              <a:gd name="connsiteX272" fmla="*/ 57150 w 2640806"/>
              <a:gd name="connsiteY272" fmla="*/ 123959 h 1800359"/>
              <a:gd name="connsiteX273" fmla="*/ 21432 w 2640806"/>
              <a:gd name="connsiteY273" fmla="*/ 81096 h 1800359"/>
              <a:gd name="connsiteX274" fmla="*/ 66675 w 2640806"/>
              <a:gd name="connsiteY274" fmla="*/ 57284 h 1800359"/>
              <a:gd name="connsiteX275" fmla="*/ 95250 w 2640806"/>
              <a:gd name="connsiteY275" fmla="*/ 47759 h 1800359"/>
              <a:gd name="connsiteX276" fmla="*/ 190500 w 2640806"/>
              <a:gd name="connsiteY276" fmla="*/ 134 h 1800359"/>
              <a:gd name="connsiteX277" fmla="*/ 269081 w 2640806"/>
              <a:gd name="connsiteY277" fmla="*/ 62046 h 1800359"/>
              <a:gd name="connsiteX278" fmla="*/ 404813 w 2640806"/>
              <a:gd name="connsiteY278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057400 w 2640806"/>
              <a:gd name="connsiteY58" fmla="*/ 950253 h 1800359"/>
              <a:gd name="connsiteX59" fmla="*/ 2081213 w 2640806"/>
              <a:gd name="connsiteY59" fmla="*/ 983591 h 1800359"/>
              <a:gd name="connsiteX60" fmla="*/ 2109788 w 2640806"/>
              <a:gd name="connsiteY60" fmla="*/ 1024072 h 1800359"/>
              <a:gd name="connsiteX61" fmla="*/ 2143125 w 2640806"/>
              <a:gd name="connsiteY61" fmla="*/ 1028834 h 1800359"/>
              <a:gd name="connsiteX62" fmla="*/ 2183607 w 2640806"/>
              <a:gd name="connsiteY62" fmla="*/ 995497 h 1800359"/>
              <a:gd name="connsiteX63" fmla="*/ 2188369 w 2640806"/>
              <a:gd name="connsiteY63" fmla="*/ 945491 h 1800359"/>
              <a:gd name="connsiteX64" fmla="*/ 2231232 w 2640806"/>
              <a:gd name="connsiteY64" fmla="*/ 938347 h 1800359"/>
              <a:gd name="connsiteX65" fmla="*/ 2300288 w 2640806"/>
              <a:gd name="connsiteY65" fmla="*/ 971685 h 1800359"/>
              <a:gd name="connsiteX66" fmla="*/ 2395538 w 2640806"/>
              <a:gd name="connsiteY66" fmla="*/ 997878 h 1800359"/>
              <a:gd name="connsiteX67" fmla="*/ 2459832 w 2640806"/>
              <a:gd name="connsiteY67" fmla="*/ 1035978 h 1800359"/>
              <a:gd name="connsiteX68" fmla="*/ 2488407 w 2640806"/>
              <a:gd name="connsiteY68" fmla="*/ 1083603 h 1800359"/>
              <a:gd name="connsiteX69" fmla="*/ 2502694 w 2640806"/>
              <a:gd name="connsiteY69" fmla="*/ 1100272 h 1800359"/>
              <a:gd name="connsiteX70" fmla="*/ 2543175 w 2640806"/>
              <a:gd name="connsiteY70" fmla="*/ 1124085 h 1800359"/>
              <a:gd name="connsiteX71" fmla="*/ 2640806 w 2640806"/>
              <a:gd name="connsiteY71" fmla="*/ 1152658 h 1800359"/>
              <a:gd name="connsiteX72" fmla="*/ 2516982 w 2640806"/>
              <a:gd name="connsiteY72" fmla="*/ 1150278 h 1800359"/>
              <a:gd name="connsiteX73" fmla="*/ 2493169 w 2640806"/>
              <a:gd name="connsiteY73" fmla="*/ 1155041 h 1800359"/>
              <a:gd name="connsiteX74" fmla="*/ 2443163 w 2640806"/>
              <a:gd name="connsiteY74" fmla="*/ 1126466 h 1800359"/>
              <a:gd name="connsiteX75" fmla="*/ 2433638 w 2640806"/>
              <a:gd name="connsiteY75" fmla="*/ 1090747 h 1800359"/>
              <a:gd name="connsiteX76" fmla="*/ 2419350 w 2640806"/>
              <a:gd name="connsiteY76" fmla="*/ 1052647 h 1800359"/>
              <a:gd name="connsiteX77" fmla="*/ 2338388 w 2640806"/>
              <a:gd name="connsiteY77" fmla="*/ 1024072 h 1800359"/>
              <a:gd name="connsiteX78" fmla="*/ 2264569 w 2640806"/>
              <a:gd name="connsiteY78" fmla="*/ 997878 h 1800359"/>
              <a:gd name="connsiteX79" fmla="*/ 2224088 w 2640806"/>
              <a:gd name="connsiteY79" fmla="*/ 1012166 h 1800359"/>
              <a:gd name="connsiteX80" fmla="*/ 2178844 w 2640806"/>
              <a:gd name="connsiteY80" fmla="*/ 1052647 h 1800359"/>
              <a:gd name="connsiteX81" fmla="*/ 2116932 w 2640806"/>
              <a:gd name="connsiteY81" fmla="*/ 1081222 h 1800359"/>
              <a:gd name="connsiteX82" fmla="*/ 2071688 w 2640806"/>
              <a:gd name="connsiteY82" fmla="*/ 1064553 h 1800359"/>
              <a:gd name="connsiteX83" fmla="*/ 2035969 w 2640806"/>
              <a:gd name="connsiteY83" fmla="*/ 1028835 h 1800359"/>
              <a:gd name="connsiteX84" fmla="*/ 2045494 w 2640806"/>
              <a:gd name="connsiteY84" fmla="*/ 1009785 h 1800359"/>
              <a:gd name="connsiteX85" fmla="*/ 1516857 w 2640806"/>
              <a:gd name="connsiteY85" fmla="*/ 926440 h 1800359"/>
              <a:gd name="connsiteX86" fmla="*/ 1471613 w 2640806"/>
              <a:gd name="connsiteY86" fmla="*/ 897865 h 1800359"/>
              <a:gd name="connsiteX87" fmla="*/ 1438275 w 2640806"/>
              <a:gd name="connsiteY87" fmla="*/ 847859 h 1800359"/>
              <a:gd name="connsiteX88" fmla="*/ 1433513 w 2640806"/>
              <a:gd name="connsiteY88" fmla="*/ 819284 h 1800359"/>
              <a:gd name="connsiteX89" fmla="*/ 1409700 w 2640806"/>
              <a:gd name="connsiteY89" fmla="*/ 804996 h 1800359"/>
              <a:gd name="connsiteX90" fmla="*/ 1369219 w 2640806"/>
              <a:gd name="connsiteY90" fmla="*/ 807377 h 1800359"/>
              <a:gd name="connsiteX91" fmla="*/ 1309688 w 2640806"/>
              <a:gd name="connsiteY91" fmla="*/ 807377 h 1800359"/>
              <a:gd name="connsiteX92" fmla="*/ 1281113 w 2640806"/>
              <a:gd name="connsiteY92" fmla="*/ 812140 h 1800359"/>
              <a:gd name="connsiteX93" fmla="*/ 1257300 w 2640806"/>
              <a:gd name="connsiteY93" fmla="*/ 835952 h 1800359"/>
              <a:gd name="connsiteX94" fmla="*/ 1221582 w 2640806"/>
              <a:gd name="connsiteY94" fmla="*/ 838334 h 1800359"/>
              <a:gd name="connsiteX95" fmla="*/ 1188244 w 2640806"/>
              <a:gd name="connsiteY95" fmla="*/ 835952 h 1800359"/>
              <a:gd name="connsiteX96" fmla="*/ 1143000 w 2640806"/>
              <a:gd name="connsiteY96" fmla="*/ 821665 h 1800359"/>
              <a:gd name="connsiteX97" fmla="*/ 1109663 w 2640806"/>
              <a:gd name="connsiteY97" fmla="*/ 838334 h 1800359"/>
              <a:gd name="connsiteX98" fmla="*/ 1083469 w 2640806"/>
              <a:gd name="connsiteY98" fmla="*/ 866909 h 1800359"/>
              <a:gd name="connsiteX99" fmla="*/ 1054894 w 2640806"/>
              <a:gd name="connsiteY99" fmla="*/ 885959 h 1800359"/>
              <a:gd name="connsiteX100" fmla="*/ 1064419 w 2640806"/>
              <a:gd name="connsiteY100" fmla="*/ 926440 h 1800359"/>
              <a:gd name="connsiteX101" fmla="*/ 1059657 w 2640806"/>
              <a:gd name="connsiteY101" fmla="*/ 985971 h 1800359"/>
              <a:gd name="connsiteX102" fmla="*/ 1038225 w 2640806"/>
              <a:gd name="connsiteY102" fmla="*/ 933584 h 1800359"/>
              <a:gd name="connsiteX103" fmla="*/ 1028700 w 2640806"/>
              <a:gd name="connsiteY103" fmla="*/ 902627 h 1800359"/>
              <a:gd name="connsiteX104" fmla="*/ 1009650 w 2640806"/>
              <a:gd name="connsiteY104" fmla="*/ 897865 h 1800359"/>
              <a:gd name="connsiteX105" fmla="*/ 997744 w 2640806"/>
              <a:gd name="connsiteY105" fmla="*/ 921677 h 1800359"/>
              <a:gd name="connsiteX106" fmla="*/ 969169 w 2640806"/>
              <a:gd name="connsiteY106" fmla="*/ 924059 h 1800359"/>
              <a:gd name="connsiteX107" fmla="*/ 935832 w 2640806"/>
              <a:gd name="connsiteY107" fmla="*/ 916915 h 1800359"/>
              <a:gd name="connsiteX108" fmla="*/ 912019 w 2640806"/>
              <a:gd name="connsiteY108" fmla="*/ 935965 h 1800359"/>
              <a:gd name="connsiteX109" fmla="*/ 873919 w 2640806"/>
              <a:gd name="connsiteY109" fmla="*/ 945490 h 1800359"/>
              <a:gd name="connsiteX110" fmla="*/ 842963 w 2640806"/>
              <a:gd name="connsiteY110" fmla="*/ 935965 h 1800359"/>
              <a:gd name="connsiteX111" fmla="*/ 802482 w 2640806"/>
              <a:gd name="connsiteY111" fmla="*/ 912152 h 1800359"/>
              <a:gd name="connsiteX112" fmla="*/ 785813 w 2640806"/>
              <a:gd name="connsiteY112" fmla="*/ 881196 h 1800359"/>
              <a:gd name="connsiteX113" fmla="*/ 776288 w 2640806"/>
              <a:gd name="connsiteY113" fmla="*/ 866909 h 1800359"/>
              <a:gd name="connsiteX114" fmla="*/ 800100 w 2640806"/>
              <a:gd name="connsiteY114" fmla="*/ 850240 h 1800359"/>
              <a:gd name="connsiteX115" fmla="*/ 800100 w 2640806"/>
              <a:gd name="connsiteY115" fmla="*/ 793090 h 1800359"/>
              <a:gd name="connsiteX116" fmla="*/ 776288 w 2640806"/>
              <a:gd name="connsiteY116" fmla="*/ 783565 h 1800359"/>
              <a:gd name="connsiteX117" fmla="*/ 719138 w 2640806"/>
              <a:gd name="connsiteY117" fmla="*/ 788327 h 1800359"/>
              <a:gd name="connsiteX118" fmla="*/ 688182 w 2640806"/>
              <a:gd name="connsiteY118" fmla="*/ 781184 h 1800359"/>
              <a:gd name="connsiteX119" fmla="*/ 673894 w 2640806"/>
              <a:gd name="connsiteY119" fmla="*/ 754990 h 1800359"/>
              <a:gd name="connsiteX120" fmla="*/ 652463 w 2640806"/>
              <a:gd name="connsiteY120" fmla="*/ 731177 h 1800359"/>
              <a:gd name="connsiteX121" fmla="*/ 619125 w 2640806"/>
              <a:gd name="connsiteY121" fmla="*/ 709746 h 1800359"/>
              <a:gd name="connsiteX122" fmla="*/ 590550 w 2640806"/>
              <a:gd name="connsiteY122" fmla="*/ 716890 h 1800359"/>
              <a:gd name="connsiteX123" fmla="*/ 566738 w 2640806"/>
              <a:gd name="connsiteY123" fmla="*/ 719271 h 1800359"/>
              <a:gd name="connsiteX124" fmla="*/ 569119 w 2640806"/>
              <a:gd name="connsiteY124" fmla="*/ 750227 h 1800359"/>
              <a:gd name="connsiteX125" fmla="*/ 604838 w 2640806"/>
              <a:gd name="connsiteY125" fmla="*/ 764515 h 1800359"/>
              <a:gd name="connsiteX126" fmla="*/ 571500 w 2640806"/>
              <a:gd name="connsiteY126" fmla="*/ 778802 h 1800359"/>
              <a:gd name="connsiteX127" fmla="*/ 545307 w 2640806"/>
              <a:gd name="connsiteY127" fmla="*/ 795471 h 1800359"/>
              <a:gd name="connsiteX128" fmla="*/ 569119 w 2640806"/>
              <a:gd name="connsiteY128" fmla="*/ 814521 h 1800359"/>
              <a:gd name="connsiteX129" fmla="*/ 550069 w 2640806"/>
              <a:gd name="connsiteY129" fmla="*/ 833571 h 1800359"/>
              <a:gd name="connsiteX130" fmla="*/ 523875 w 2640806"/>
              <a:gd name="connsiteY130" fmla="*/ 840715 h 1800359"/>
              <a:gd name="connsiteX131" fmla="*/ 511969 w 2640806"/>
              <a:gd name="connsiteY131" fmla="*/ 862146 h 1800359"/>
              <a:gd name="connsiteX132" fmla="*/ 535782 w 2640806"/>
              <a:gd name="connsiteY132" fmla="*/ 883577 h 1800359"/>
              <a:gd name="connsiteX133" fmla="*/ 542925 w 2640806"/>
              <a:gd name="connsiteY133" fmla="*/ 914534 h 1800359"/>
              <a:gd name="connsiteX134" fmla="*/ 557213 w 2640806"/>
              <a:gd name="connsiteY134" fmla="*/ 947871 h 1800359"/>
              <a:gd name="connsiteX135" fmla="*/ 533400 w 2640806"/>
              <a:gd name="connsiteY135" fmla="*/ 955015 h 1800359"/>
              <a:gd name="connsiteX136" fmla="*/ 528638 w 2640806"/>
              <a:gd name="connsiteY136" fmla="*/ 988352 h 1800359"/>
              <a:gd name="connsiteX137" fmla="*/ 550069 w 2640806"/>
              <a:gd name="connsiteY137" fmla="*/ 1002640 h 1800359"/>
              <a:gd name="connsiteX138" fmla="*/ 573882 w 2640806"/>
              <a:gd name="connsiteY138" fmla="*/ 990734 h 1800359"/>
              <a:gd name="connsiteX139" fmla="*/ 588169 w 2640806"/>
              <a:gd name="connsiteY139" fmla="*/ 1012165 h 1800359"/>
              <a:gd name="connsiteX140" fmla="*/ 588169 w 2640806"/>
              <a:gd name="connsiteY140" fmla="*/ 1012165 h 1800359"/>
              <a:gd name="connsiteX141" fmla="*/ 614363 w 2640806"/>
              <a:gd name="connsiteY141" fmla="*/ 1038359 h 1800359"/>
              <a:gd name="connsiteX142" fmla="*/ 602457 w 2640806"/>
              <a:gd name="connsiteY142" fmla="*/ 1064552 h 1800359"/>
              <a:gd name="connsiteX143" fmla="*/ 588169 w 2640806"/>
              <a:gd name="connsiteY143" fmla="*/ 1081221 h 1800359"/>
              <a:gd name="connsiteX144" fmla="*/ 600075 w 2640806"/>
              <a:gd name="connsiteY144" fmla="*/ 1119321 h 1800359"/>
              <a:gd name="connsiteX145" fmla="*/ 609600 w 2640806"/>
              <a:gd name="connsiteY145" fmla="*/ 1138371 h 1800359"/>
              <a:gd name="connsiteX146" fmla="*/ 609600 w 2640806"/>
              <a:gd name="connsiteY146" fmla="*/ 1138371 h 1800359"/>
              <a:gd name="connsiteX147" fmla="*/ 640557 w 2640806"/>
              <a:gd name="connsiteY147" fmla="*/ 1155040 h 1800359"/>
              <a:gd name="connsiteX148" fmla="*/ 642938 w 2640806"/>
              <a:gd name="connsiteY148" fmla="*/ 1188377 h 1800359"/>
              <a:gd name="connsiteX149" fmla="*/ 681038 w 2640806"/>
              <a:gd name="connsiteY149" fmla="*/ 1205046 h 1800359"/>
              <a:gd name="connsiteX150" fmla="*/ 781050 w 2640806"/>
              <a:gd name="connsiteY150" fmla="*/ 1228859 h 1800359"/>
              <a:gd name="connsiteX151" fmla="*/ 797719 w 2640806"/>
              <a:gd name="connsiteY151" fmla="*/ 1245527 h 1800359"/>
              <a:gd name="connsiteX152" fmla="*/ 828675 w 2640806"/>
              <a:gd name="connsiteY152" fmla="*/ 1262196 h 1800359"/>
              <a:gd name="connsiteX153" fmla="*/ 852488 w 2640806"/>
              <a:gd name="connsiteY153" fmla="*/ 1238384 h 1800359"/>
              <a:gd name="connsiteX154" fmla="*/ 864394 w 2640806"/>
              <a:gd name="connsiteY154" fmla="*/ 1262196 h 1800359"/>
              <a:gd name="connsiteX155" fmla="*/ 926307 w 2640806"/>
              <a:gd name="connsiteY155" fmla="*/ 1269340 h 1800359"/>
              <a:gd name="connsiteX156" fmla="*/ 940594 w 2640806"/>
              <a:gd name="connsiteY156" fmla="*/ 1286009 h 1800359"/>
              <a:gd name="connsiteX157" fmla="*/ 966788 w 2640806"/>
              <a:gd name="connsiteY157" fmla="*/ 1326490 h 1800359"/>
              <a:gd name="connsiteX158" fmla="*/ 1004888 w 2640806"/>
              <a:gd name="connsiteY158" fmla="*/ 1350302 h 1800359"/>
              <a:gd name="connsiteX159" fmla="*/ 1064419 w 2640806"/>
              <a:gd name="connsiteY159" fmla="*/ 1376496 h 1800359"/>
              <a:gd name="connsiteX160" fmla="*/ 1104900 w 2640806"/>
              <a:gd name="connsiteY160" fmla="*/ 1395546 h 1800359"/>
              <a:gd name="connsiteX161" fmla="*/ 1152525 w 2640806"/>
              <a:gd name="connsiteY161" fmla="*/ 1395546 h 1800359"/>
              <a:gd name="connsiteX162" fmla="*/ 1216819 w 2640806"/>
              <a:gd name="connsiteY162" fmla="*/ 1409834 h 1800359"/>
              <a:gd name="connsiteX163" fmla="*/ 1283494 w 2640806"/>
              <a:gd name="connsiteY163" fmla="*/ 1424121 h 1800359"/>
              <a:gd name="connsiteX164" fmla="*/ 1323975 w 2640806"/>
              <a:gd name="connsiteY164" fmla="*/ 1466984 h 1800359"/>
              <a:gd name="connsiteX165" fmla="*/ 1369219 w 2640806"/>
              <a:gd name="connsiteY165" fmla="*/ 1514609 h 1800359"/>
              <a:gd name="connsiteX166" fmla="*/ 1371600 w 2640806"/>
              <a:gd name="connsiteY166" fmla="*/ 1574140 h 1800359"/>
              <a:gd name="connsiteX167" fmla="*/ 1343025 w 2640806"/>
              <a:gd name="connsiteY167" fmla="*/ 1528896 h 1800359"/>
              <a:gd name="connsiteX168" fmla="*/ 1297782 w 2640806"/>
              <a:gd name="connsiteY168" fmla="*/ 1483652 h 1800359"/>
              <a:gd name="connsiteX169" fmla="*/ 1262063 w 2640806"/>
              <a:gd name="connsiteY169" fmla="*/ 1450315 h 1800359"/>
              <a:gd name="connsiteX170" fmla="*/ 1228725 w 2640806"/>
              <a:gd name="connsiteY170" fmla="*/ 1431265 h 1800359"/>
              <a:gd name="connsiteX171" fmla="*/ 1159669 w 2640806"/>
              <a:gd name="connsiteY171" fmla="*/ 1426502 h 1800359"/>
              <a:gd name="connsiteX172" fmla="*/ 1102519 w 2640806"/>
              <a:gd name="connsiteY172" fmla="*/ 1424121 h 1800359"/>
              <a:gd name="connsiteX173" fmla="*/ 1062038 w 2640806"/>
              <a:gd name="connsiteY173" fmla="*/ 1407452 h 1800359"/>
              <a:gd name="connsiteX174" fmla="*/ 1014413 w 2640806"/>
              <a:gd name="connsiteY174" fmla="*/ 1388402 h 1800359"/>
              <a:gd name="connsiteX175" fmla="*/ 983457 w 2640806"/>
              <a:gd name="connsiteY175" fmla="*/ 1366971 h 1800359"/>
              <a:gd name="connsiteX176" fmla="*/ 942975 w 2640806"/>
              <a:gd name="connsiteY176" fmla="*/ 1343159 h 1800359"/>
              <a:gd name="connsiteX177" fmla="*/ 900113 w 2640806"/>
              <a:gd name="connsiteY177" fmla="*/ 1319346 h 1800359"/>
              <a:gd name="connsiteX178" fmla="*/ 912019 w 2640806"/>
              <a:gd name="connsiteY178" fmla="*/ 1364590 h 1800359"/>
              <a:gd name="connsiteX179" fmla="*/ 923925 w 2640806"/>
              <a:gd name="connsiteY179" fmla="*/ 1409834 h 1800359"/>
              <a:gd name="connsiteX180" fmla="*/ 938213 w 2640806"/>
              <a:gd name="connsiteY180" fmla="*/ 1450315 h 1800359"/>
              <a:gd name="connsiteX181" fmla="*/ 962025 w 2640806"/>
              <a:gd name="connsiteY181" fmla="*/ 1497940 h 1800359"/>
              <a:gd name="connsiteX182" fmla="*/ 971550 w 2640806"/>
              <a:gd name="connsiteY182" fmla="*/ 1550327 h 1800359"/>
              <a:gd name="connsiteX183" fmla="*/ 1002507 w 2640806"/>
              <a:gd name="connsiteY183" fmla="*/ 1614621 h 1800359"/>
              <a:gd name="connsiteX184" fmla="*/ 1021557 w 2640806"/>
              <a:gd name="connsiteY184" fmla="*/ 1647959 h 1800359"/>
              <a:gd name="connsiteX185" fmla="*/ 1035844 w 2640806"/>
              <a:gd name="connsiteY185" fmla="*/ 1671771 h 1800359"/>
              <a:gd name="connsiteX186" fmla="*/ 1102519 w 2640806"/>
              <a:gd name="connsiteY186" fmla="*/ 1678915 h 1800359"/>
              <a:gd name="connsiteX187" fmla="*/ 1154907 w 2640806"/>
              <a:gd name="connsiteY187" fmla="*/ 1697965 h 1800359"/>
              <a:gd name="connsiteX188" fmla="*/ 1171575 w 2640806"/>
              <a:gd name="connsiteY188" fmla="*/ 1709871 h 1800359"/>
              <a:gd name="connsiteX189" fmla="*/ 1176338 w 2640806"/>
              <a:gd name="connsiteY189" fmla="*/ 1717015 h 1800359"/>
              <a:gd name="connsiteX190" fmla="*/ 1178719 w 2640806"/>
              <a:gd name="connsiteY190" fmla="*/ 1726540 h 1800359"/>
              <a:gd name="connsiteX191" fmla="*/ 1181100 w 2640806"/>
              <a:gd name="connsiteY191" fmla="*/ 1728921 h 1800359"/>
              <a:gd name="connsiteX192" fmla="*/ 1204913 w 2640806"/>
              <a:gd name="connsiteY192" fmla="*/ 1793215 h 1800359"/>
              <a:gd name="connsiteX193" fmla="*/ 1169194 w 2640806"/>
              <a:gd name="connsiteY193" fmla="*/ 1800359 h 1800359"/>
              <a:gd name="connsiteX194" fmla="*/ 1140619 w 2640806"/>
              <a:gd name="connsiteY194" fmla="*/ 1745590 h 1800359"/>
              <a:gd name="connsiteX195" fmla="*/ 1121569 w 2640806"/>
              <a:gd name="connsiteY195" fmla="*/ 1726540 h 1800359"/>
              <a:gd name="connsiteX196" fmla="*/ 1128713 w 2640806"/>
              <a:gd name="connsiteY196" fmla="*/ 1790834 h 1800359"/>
              <a:gd name="connsiteX197" fmla="*/ 1119188 w 2640806"/>
              <a:gd name="connsiteY197" fmla="*/ 1790834 h 1800359"/>
              <a:gd name="connsiteX198" fmla="*/ 1088232 w 2640806"/>
              <a:gd name="connsiteY198" fmla="*/ 1740827 h 1800359"/>
              <a:gd name="connsiteX199" fmla="*/ 1057275 w 2640806"/>
              <a:gd name="connsiteY199" fmla="*/ 1717015 h 1800359"/>
              <a:gd name="connsiteX200" fmla="*/ 1042988 w 2640806"/>
              <a:gd name="connsiteY200" fmla="*/ 1745590 h 1800359"/>
              <a:gd name="connsiteX201" fmla="*/ 1021557 w 2640806"/>
              <a:gd name="connsiteY201" fmla="*/ 1750352 h 1800359"/>
              <a:gd name="connsiteX202" fmla="*/ 985838 w 2640806"/>
              <a:gd name="connsiteY202" fmla="*/ 1697965 h 1800359"/>
              <a:gd name="connsiteX203" fmla="*/ 919163 w 2640806"/>
              <a:gd name="connsiteY203" fmla="*/ 1671771 h 1800359"/>
              <a:gd name="connsiteX204" fmla="*/ 876300 w 2640806"/>
              <a:gd name="connsiteY204" fmla="*/ 1638434 h 1800359"/>
              <a:gd name="connsiteX205" fmla="*/ 857250 w 2640806"/>
              <a:gd name="connsiteY205" fmla="*/ 1576521 h 1800359"/>
              <a:gd name="connsiteX206" fmla="*/ 862013 w 2640806"/>
              <a:gd name="connsiteY206" fmla="*/ 1528896 h 1800359"/>
              <a:gd name="connsiteX207" fmla="*/ 864394 w 2640806"/>
              <a:gd name="connsiteY207" fmla="*/ 1464602 h 1800359"/>
              <a:gd name="connsiteX208" fmla="*/ 866775 w 2640806"/>
              <a:gd name="connsiteY208" fmla="*/ 1400309 h 1800359"/>
              <a:gd name="connsiteX209" fmla="*/ 862013 w 2640806"/>
              <a:gd name="connsiteY209" fmla="*/ 1333634 h 1800359"/>
              <a:gd name="connsiteX210" fmla="*/ 804863 w 2640806"/>
              <a:gd name="connsiteY210" fmla="*/ 1305059 h 1800359"/>
              <a:gd name="connsiteX211" fmla="*/ 754857 w 2640806"/>
              <a:gd name="connsiteY211" fmla="*/ 1281246 h 1800359"/>
              <a:gd name="connsiteX212" fmla="*/ 692944 w 2640806"/>
              <a:gd name="connsiteY212" fmla="*/ 1250290 h 1800359"/>
              <a:gd name="connsiteX213" fmla="*/ 609600 w 2640806"/>
              <a:gd name="connsiteY213" fmla="*/ 1209809 h 1800359"/>
              <a:gd name="connsiteX214" fmla="*/ 566738 w 2640806"/>
              <a:gd name="connsiteY214" fmla="*/ 1183615 h 1800359"/>
              <a:gd name="connsiteX215" fmla="*/ 528638 w 2640806"/>
              <a:gd name="connsiteY215" fmla="*/ 1138371 h 1800359"/>
              <a:gd name="connsiteX216" fmla="*/ 523875 w 2640806"/>
              <a:gd name="connsiteY216" fmla="*/ 1109796 h 1800359"/>
              <a:gd name="connsiteX217" fmla="*/ 550069 w 2640806"/>
              <a:gd name="connsiteY217" fmla="*/ 1090746 h 1800359"/>
              <a:gd name="connsiteX218" fmla="*/ 561975 w 2640806"/>
              <a:gd name="connsiteY218" fmla="*/ 1064552 h 1800359"/>
              <a:gd name="connsiteX219" fmla="*/ 547688 w 2640806"/>
              <a:gd name="connsiteY219" fmla="*/ 1040740 h 1800359"/>
              <a:gd name="connsiteX220" fmla="*/ 490538 w 2640806"/>
              <a:gd name="connsiteY220" fmla="*/ 1076459 h 1800359"/>
              <a:gd name="connsiteX221" fmla="*/ 447675 w 2640806"/>
              <a:gd name="connsiteY221" fmla="*/ 1057409 h 1800359"/>
              <a:gd name="connsiteX222" fmla="*/ 454819 w 2640806"/>
              <a:gd name="connsiteY222" fmla="*/ 1026452 h 1800359"/>
              <a:gd name="connsiteX223" fmla="*/ 461963 w 2640806"/>
              <a:gd name="connsiteY223" fmla="*/ 988352 h 1800359"/>
              <a:gd name="connsiteX224" fmla="*/ 459582 w 2640806"/>
              <a:gd name="connsiteY224" fmla="*/ 976446 h 1800359"/>
              <a:gd name="connsiteX225" fmla="*/ 419100 w 2640806"/>
              <a:gd name="connsiteY225" fmla="*/ 959777 h 1800359"/>
              <a:gd name="connsiteX226" fmla="*/ 392907 w 2640806"/>
              <a:gd name="connsiteY226" fmla="*/ 905009 h 1800359"/>
              <a:gd name="connsiteX227" fmla="*/ 395288 w 2640806"/>
              <a:gd name="connsiteY227" fmla="*/ 857384 h 1800359"/>
              <a:gd name="connsiteX228" fmla="*/ 433388 w 2640806"/>
              <a:gd name="connsiteY228" fmla="*/ 835952 h 1800359"/>
              <a:gd name="connsiteX229" fmla="*/ 431007 w 2640806"/>
              <a:gd name="connsiteY229" fmla="*/ 800234 h 1800359"/>
              <a:gd name="connsiteX230" fmla="*/ 400050 w 2640806"/>
              <a:gd name="connsiteY230" fmla="*/ 819284 h 1800359"/>
              <a:gd name="connsiteX231" fmla="*/ 397669 w 2640806"/>
              <a:gd name="connsiteY231" fmla="*/ 781184 h 1800359"/>
              <a:gd name="connsiteX232" fmla="*/ 419100 w 2640806"/>
              <a:gd name="connsiteY232" fmla="*/ 743084 h 1800359"/>
              <a:gd name="connsiteX233" fmla="*/ 421482 w 2640806"/>
              <a:gd name="connsiteY233" fmla="*/ 695459 h 1800359"/>
              <a:gd name="connsiteX234" fmla="*/ 428625 w 2640806"/>
              <a:gd name="connsiteY234" fmla="*/ 669265 h 1800359"/>
              <a:gd name="connsiteX235" fmla="*/ 383382 w 2640806"/>
              <a:gd name="connsiteY235" fmla="*/ 669265 h 1800359"/>
              <a:gd name="connsiteX236" fmla="*/ 385763 w 2640806"/>
              <a:gd name="connsiteY236" fmla="*/ 619259 h 1800359"/>
              <a:gd name="connsiteX237" fmla="*/ 423863 w 2640806"/>
              <a:gd name="connsiteY237" fmla="*/ 602590 h 1800359"/>
              <a:gd name="connsiteX238" fmla="*/ 445294 w 2640806"/>
              <a:gd name="connsiteY238" fmla="*/ 562109 h 1800359"/>
              <a:gd name="connsiteX239" fmla="*/ 469107 w 2640806"/>
              <a:gd name="connsiteY239" fmla="*/ 526390 h 1800359"/>
              <a:gd name="connsiteX240" fmla="*/ 438150 w 2640806"/>
              <a:gd name="connsiteY240" fmla="*/ 519246 h 1800359"/>
              <a:gd name="connsiteX241" fmla="*/ 409575 w 2640806"/>
              <a:gd name="connsiteY241" fmla="*/ 521627 h 1800359"/>
              <a:gd name="connsiteX242" fmla="*/ 400050 w 2640806"/>
              <a:gd name="connsiteY242" fmla="*/ 552584 h 1800359"/>
              <a:gd name="connsiteX243" fmla="*/ 381000 w 2640806"/>
              <a:gd name="connsiteY243" fmla="*/ 588302 h 1800359"/>
              <a:gd name="connsiteX244" fmla="*/ 333375 w 2640806"/>
              <a:gd name="connsiteY244" fmla="*/ 614496 h 1800359"/>
              <a:gd name="connsiteX245" fmla="*/ 285750 w 2640806"/>
              <a:gd name="connsiteY245" fmla="*/ 635927 h 1800359"/>
              <a:gd name="connsiteX246" fmla="*/ 230982 w 2640806"/>
              <a:gd name="connsiteY246" fmla="*/ 643071 h 1800359"/>
              <a:gd name="connsiteX247" fmla="*/ 159544 w 2640806"/>
              <a:gd name="connsiteY247" fmla="*/ 631165 h 1800359"/>
              <a:gd name="connsiteX248" fmla="*/ 230982 w 2640806"/>
              <a:gd name="connsiteY248" fmla="*/ 612115 h 1800359"/>
              <a:gd name="connsiteX249" fmla="*/ 233363 w 2640806"/>
              <a:gd name="connsiteY249" fmla="*/ 581159 h 1800359"/>
              <a:gd name="connsiteX250" fmla="*/ 204788 w 2640806"/>
              <a:gd name="connsiteY250" fmla="*/ 557346 h 1800359"/>
              <a:gd name="connsiteX251" fmla="*/ 223838 w 2640806"/>
              <a:gd name="connsiteY251" fmla="*/ 531152 h 1800359"/>
              <a:gd name="connsiteX252" fmla="*/ 221457 w 2640806"/>
              <a:gd name="connsiteY252" fmla="*/ 495434 h 1800359"/>
              <a:gd name="connsiteX253" fmla="*/ 221457 w 2640806"/>
              <a:gd name="connsiteY253" fmla="*/ 495434 h 1800359"/>
              <a:gd name="connsiteX254" fmla="*/ 166688 w 2640806"/>
              <a:gd name="connsiteY254" fmla="*/ 500196 h 1800359"/>
              <a:gd name="connsiteX255" fmla="*/ 157163 w 2640806"/>
              <a:gd name="connsiteY255" fmla="*/ 533534 h 1800359"/>
              <a:gd name="connsiteX256" fmla="*/ 159544 w 2640806"/>
              <a:gd name="connsiteY256" fmla="*/ 478765 h 1800359"/>
              <a:gd name="connsiteX257" fmla="*/ 192882 w 2640806"/>
              <a:gd name="connsiteY257" fmla="*/ 433521 h 1800359"/>
              <a:gd name="connsiteX258" fmla="*/ 214313 w 2640806"/>
              <a:gd name="connsiteY258" fmla="*/ 414471 h 1800359"/>
              <a:gd name="connsiteX259" fmla="*/ 245269 w 2640806"/>
              <a:gd name="connsiteY259" fmla="*/ 393040 h 1800359"/>
              <a:gd name="connsiteX260" fmla="*/ 197644 w 2640806"/>
              <a:gd name="connsiteY260" fmla="*/ 378752 h 1800359"/>
              <a:gd name="connsiteX261" fmla="*/ 133350 w 2640806"/>
              <a:gd name="connsiteY261" fmla="*/ 378752 h 1800359"/>
              <a:gd name="connsiteX262" fmla="*/ 109538 w 2640806"/>
              <a:gd name="connsiteY262" fmla="*/ 378752 h 1800359"/>
              <a:gd name="connsiteX263" fmla="*/ 107157 w 2640806"/>
              <a:gd name="connsiteY263" fmla="*/ 433521 h 1800359"/>
              <a:gd name="connsiteX264" fmla="*/ 61913 w 2640806"/>
              <a:gd name="connsiteY264" fmla="*/ 378752 h 1800359"/>
              <a:gd name="connsiteX265" fmla="*/ 0 w 2640806"/>
              <a:gd name="connsiteY265" fmla="*/ 359702 h 1800359"/>
              <a:gd name="connsiteX266" fmla="*/ 0 w 2640806"/>
              <a:gd name="connsiteY266" fmla="*/ 338271 h 1800359"/>
              <a:gd name="connsiteX267" fmla="*/ 35719 w 2640806"/>
              <a:gd name="connsiteY267" fmla="*/ 314459 h 1800359"/>
              <a:gd name="connsiteX268" fmla="*/ 66675 w 2640806"/>
              <a:gd name="connsiteY268" fmla="*/ 273977 h 1800359"/>
              <a:gd name="connsiteX269" fmla="*/ 54769 w 2640806"/>
              <a:gd name="connsiteY269" fmla="*/ 238259 h 1800359"/>
              <a:gd name="connsiteX270" fmla="*/ 35719 w 2640806"/>
              <a:gd name="connsiteY270" fmla="*/ 214446 h 1800359"/>
              <a:gd name="connsiteX271" fmla="*/ 61913 w 2640806"/>
              <a:gd name="connsiteY271" fmla="*/ 200159 h 1800359"/>
              <a:gd name="connsiteX272" fmla="*/ 71438 w 2640806"/>
              <a:gd name="connsiteY272" fmla="*/ 159677 h 1800359"/>
              <a:gd name="connsiteX273" fmla="*/ 57150 w 2640806"/>
              <a:gd name="connsiteY273" fmla="*/ 123959 h 1800359"/>
              <a:gd name="connsiteX274" fmla="*/ 21432 w 2640806"/>
              <a:gd name="connsiteY274" fmla="*/ 81096 h 1800359"/>
              <a:gd name="connsiteX275" fmla="*/ 66675 w 2640806"/>
              <a:gd name="connsiteY275" fmla="*/ 57284 h 1800359"/>
              <a:gd name="connsiteX276" fmla="*/ 95250 w 2640806"/>
              <a:gd name="connsiteY276" fmla="*/ 47759 h 1800359"/>
              <a:gd name="connsiteX277" fmla="*/ 190500 w 2640806"/>
              <a:gd name="connsiteY277" fmla="*/ 134 h 1800359"/>
              <a:gd name="connsiteX278" fmla="*/ 269081 w 2640806"/>
              <a:gd name="connsiteY278" fmla="*/ 62046 h 1800359"/>
              <a:gd name="connsiteX279" fmla="*/ 404813 w 2640806"/>
              <a:gd name="connsiteY279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2024063 w 2640806"/>
              <a:gd name="connsiteY58" fmla="*/ 933585 h 1800359"/>
              <a:gd name="connsiteX59" fmla="*/ 2057400 w 2640806"/>
              <a:gd name="connsiteY59" fmla="*/ 950253 h 1800359"/>
              <a:gd name="connsiteX60" fmla="*/ 2081213 w 2640806"/>
              <a:gd name="connsiteY60" fmla="*/ 983591 h 1800359"/>
              <a:gd name="connsiteX61" fmla="*/ 2109788 w 2640806"/>
              <a:gd name="connsiteY61" fmla="*/ 1024072 h 1800359"/>
              <a:gd name="connsiteX62" fmla="*/ 2143125 w 2640806"/>
              <a:gd name="connsiteY62" fmla="*/ 1028834 h 1800359"/>
              <a:gd name="connsiteX63" fmla="*/ 2183607 w 2640806"/>
              <a:gd name="connsiteY63" fmla="*/ 995497 h 1800359"/>
              <a:gd name="connsiteX64" fmla="*/ 2188369 w 2640806"/>
              <a:gd name="connsiteY64" fmla="*/ 945491 h 1800359"/>
              <a:gd name="connsiteX65" fmla="*/ 2231232 w 2640806"/>
              <a:gd name="connsiteY65" fmla="*/ 938347 h 1800359"/>
              <a:gd name="connsiteX66" fmla="*/ 2300288 w 2640806"/>
              <a:gd name="connsiteY66" fmla="*/ 971685 h 1800359"/>
              <a:gd name="connsiteX67" fmla="*/ 2395538 w 2640806"/>
              <a:gd name="connsiteY67" fmla="*/ 997878 h 1800359"/>
              <a:gd name="connsiteX68" fmla="*/ 2459832 w 2640806"/>
              <a:gd name="connsiteY68" fmla="*/ 1035978 h 1800359"/>
              <a:gd name="connsiteX69" fmla="*/ 2488407 w 2640806"/>
              <a:gd name="connsiteY69" fmla="*/ 1083603 h 1800359"/>
              <a:gd name="connsiteX70" fmla="*/ 2502694 w 2640806"/>
              <a:gd name="connsiteY70" fmla="*/ 1100272 h 1800359"/>
              <a:gd name="connsiteX71" fmla="*/ 2543175 w 2640806"/>
              <a:gd name="connsiteY71" fmla="*/ 1124085 h 1800359"/>
              <a:gd name="connsiteX72" fmla="*/ 2640806 w 2640806"/>
              <a:gd name="connsiteY72" fmla="*/ 1152658 h 1800359"/>
              <a:gd name="connsiteX73" fmla="*/ 2516982 w 2640806"/>
              <a:gd name="connsiteY73" fmla="*/ 1150278 h 1800359"/>
              <a:gd name="connsiteX74" fmla="*/ 2493169 w 2640806"/>
              <a:gd name="connsiteY74" fmla="*/ 1155041 h 1800359"/>
              <a:gd name="connsiteX75" fmla="*/ 2443163 w 2640806"/>
              <a:gd name="connsiteY75" fmla="*/ 1126466 h 1800359"/>
              <a:gd name="connsiteX76" fmla="*/ 2433638 w 2640806"/>
              <a:gd name="connsiteY76" fmla="*/ 1090747 h 1800359"/>
              <a:gd name="connsiteX77" fmla="*/ 2419350 w 2640806"/>
              <a:gd name="connsiteY77" fmla="*/ 1052647 h 1800359"/>
              <a:gd name="connsiteX78" fmla="*/ 2338388 w 2640806"/>
              <a:gd name="connsiteY78" fmla="*/ 1024072 h 1800359"/>
              <a:gd name="connsiteX79" fmla="*/ 2264569 w 2640806"/>
              <a:gd name="connsiteY79" fmla="*/ 997878 h 1800359"/>
              <a:gd name="connsiteX80" fmla="*/ 2224088 w 2640806"/>
              <a:gd name="connsiteY80" fmla="*/ 1012166 h 1800359"/>
              <a:gd name="connsiteX81" fmla="*/ 2178844 w 2640806"/>
              <a:gd name="connsiteY81" fmla="*/ 1052647 h 1800359"/>
              <a:gd name="connsiteX82" fmla="*/ 2116932 w 2640806"/>
              <a:gd name="connsiteY82" fmla="*/ 1081222 h 1800359"/>
              <a:gd name="connsiteX83" fmla="*/ 2071688 w 2640806"/>
              <a:gd name="connsiteY83" fmla="*/ 1064553 h 1800359"/>
              <a:gd name="connsiteX84" fmla="*/ 2035969 w 2640806"/>
              <a:gd name="connsiteY84" fmla="*/ 1028835 h 1800359"/>
              <a:gd name="connsiteX85" fmla="*/ 2045494 w 2640806"/>
              <a:gd name="connsiteY85" fmla="*/ 1009785 h 1800359"/>
              <a:gd name="connsiteX86" fmla="*/ 1516857 w 2640806"/>
              <a:gd name="connsiteY86" fmla="*/ 926440 h 1800359"/>
              <a:gd name="connsiteX87" fmla="*/ 1471613 w 2640806"/>
              <a:gd name="connsiteY87" fmla="*/ 897865 h 1800359"/>
              <a:gd name="connsiteX88" fmla="*/ 1438275 w 2640806"/>
              <a:gd name="connsiteY88" fmla="*/ 847859 h 1800359"/>
              <a:gd name="connsiteX89" fmla="*/ 1433513 w 2640806"/>
              <a:gd name="connsiteY89" fmla="*/ 819284 h 1800359"/>
              <a:gd name="connsiteX90" fmla="*/ 1409700 w 2640806"/>
              <a:gd name="connsiteY90" fmla="*/ 804996 h 1800359"/>
              <a:gd name="connsiteX91" fmla="*/ 1369219 w 2640806"/>
              <a:gd name="connsiteY91" fmla="*/ 807377 h 1800359"/>
              <a:gd name="connsiteX92" fmla="*/ 1309688 w 2640806"/>
              <a:gd name="connsiteY92" fmla="*/ 807377 h 1800359"/>
              <a:gd name="connsiteX93" fmla="*/ 1281113 w 2640806"/>
              <a:gd name="connsiteY93" fmla="*/ 812140 h 1800359"/>
              <a:gd name="connsiteX94" fmla="*/ 1257300 w 2640806"/>
              <a:gd name="connsiteY94" fmla="*/ 835952 h 1800359"/>
              <a:gd name="connsiteX95" fmla="*/ 1221582 w 2640806"/>
              <a:gd name="connsiteY95" fmla="*/ 838334 h 1800359"/>
              <a:gd name="connsiteX96" fmla="*/ 1188244 w 2640806"/>
              <a:gd name="connsiteY96" fmla="*/ 835952 h 1800359"/>
              <a:gd name="connsiteX97" fmla="*/ 1143000 w 2640806"/>
              <a:gd name="connsiteY97" fmla="*/ 821665 h 1800359"/>
              <a:gd name="connsiteX98" fmla="*/ 1109663 w 2640806"/>
              <a:gd name="connsiteY98" fmla="*/ 838334 h 1800359"/>
              <a:gd name="connsiteX99" fmla="*/ 1083469 w 2640806"/>
              <a:gd name="connsiteY99" fmla="*/ 866909 h 1800359"/>
              <a:gd name="connsiteX100" fmla="*/ 1054894 w 2640806"/>
              <a:gd name="connsiteY100" fmla="*/ 885959 h 1800359"/>
              <a:gd name="connsiteX101" fmla="*/ 1064419 w 2640806"/>
              <a:gd name="connsiteY101" fmla="*/ 926440 h 1800359"/>
              <a:gd name="connsiteX102" fmla="*/ 1059657 w 2640806"/>
              <a:gd name="connsiteY102" fmla="*/ 985971 h 1800359"/>
              <a:gd name="connsiteX103" fmla="*/ 1038225 w 2640806"/>
              <a:gd name="connsiteY103" fmla="*/ 933584 h 1800359"/>
              <a:gd name="connsiteX104" fmla="*/ 1028700 w 2640806"/>
              <a:gd name="connsiteY104" fmla="*/ 902627 h 1800359"/>
              <a:gd name="connsiteX105" fmla="*/ 1009650 w 2640806"/>
              <a:gd name="connsiteY105" fmla="*/ 897865 h 1800359"/>
              <a:gd name="connsiteX106" fmla="*/ 997744 w 2640806"/>
              <a:gd name="connsiteY106" fmla="*/ 921677 h 1800359"/>
              <a:gd name="connsiteX107" fmla="*/ 969169 w 2640806"/>
              <a:gd name="connsiteY107" fmla="*/ 924059 h 1800359"/>
              <a:gd name="connsiteX108" fmla="*/ 935832 w 2640806"/>
              <a:gd name="connsiteY108" fmla="*/ 916915 h 1800359"/>
              <a:gd name="connsiteX109" fmla="*/ 912019 w 2640806"/>
              <a:gd name="connsiteY109" fmla="*/ 935965 h 1800359"/>
              <a:gd name="connsiteX110" fmla="*/ 873919 w 2640806"/>
              <a:gd name="connsiteY110" fmla="*/ 945490 h 1800359"/>
              <a:gd name="connsiteX111" fmla="*/ 842963 w 2640806"/>
              <a:gd name="connsiteY111" fmla="*/ 935965 h 1800359"/>
              <a:gd name="connsiteX112" fmla="*/ 802482 w 2640806"/>
              <a:gd name="connsiteY112" fmla="*/ 912152 h 1800359"/>
              <a:gd name="connsiteX113" fmla="*/ 785813 w 2640806"/>
              <a:gd name="connsiteY113" fmla="*/ 881196 h 1800359"/>
              <a:gd name="connsiteX114" fmla="*/ 776288 w 2640806"/>
              <a:gd name="connsiteY114" fmla="*/ 866909 h 1800359"/>
              <a:gd name="connsiteX115" fmla="*/ 800100 w 2640806"/>
              <a:gd name="connsiteY115" fmla="*/ 850240 h 1800359"/>
              <a:gd name="connsiteX116" fmla="*/ 800100 w 2640806"/>
              <a:gd name="connsiteY116" fmla="*/ 793090 h 1800359"/>
              <a:gd name="connsiteX117" fmla="*/ 776288 w 2640806"/>
              <a:gd name="connsiteY117" fmla="*/ 783565 h 1800359"/>
              <a:gd name="connsiteX118" fmla="*/ 719138 w 2640806"/>
              <a:gd name="connsiteY118" fmla="*/ 788327 h 1800359"/>
              <a:gd name="connsiteX119" fmla="*/ 688182 w 2640806"/>
              <a:gd name="connsiteY119" fmla="*/ 781184 h 1800359"/>
              <a:gd name="connsiteX120" fmla="*/ 673894 w 2640806"/>
              <a:gd name="connsiteY120" fmla="*/ 754990 h 1800359"/>
              <a:gd name="connsiteX121" fmla="*/ 652463 w 2640806"/>
              <a:gd name="connsiteY121" fmla="*/ 731177 h 1800359"/>
              <a:gd name="connsiteX122" fmla="*/ 619125 w 2640806"/>
              <a:gd name="connsiteY122" fmla="*/ 709746 h 1800359"/>
              <a:gd name="connsiteX123" fmla="*/ 590550 w 2640806"/>
              <a:gd name="connsiteY123" fmla="*/ 716890 h 1800359"/>
              <a:gd name="connsiteX124" fmla="*/ 566738 w 2640806"/>
              <a:gd name="connsiteY124" fmla="*/ 719271 h 1800359"/>
              <a:gd name="connsiteX125" fmla="*/ 569119 w 2640806"/>
              <a:gd name="connsiteY125" fmla="*/ 750227 h 1800359"/>
              <a:gd name="connsiteX126" fmla="*/ 604838 w 2640806"/>
              <a:gd name="connsiteY126" fmla="*/ 764515 h 1800359"/>
              <a:gd name="connsiteX127" fmla="*/ 571500 w 2640806"/>
              <a:gd name="connsiteY127" fmla="*/ 778802 h 1800359"/>
              <a:gd name="connsiteX128" fmla="*/ 545307 w 2640806"/>
              <a:gd name="connsiteY128" fmla="*/ 795471 h 1800359"/>
              <a:gd name="connsiteX129" fmla="*/ 569119 w 2640806"/>
              <a:gd name="connsiteY129" fmla="*/ 814521 h 1800359"/>
              <a:gd name="connsiteX130" fmla="*/ 550069 w 2640806"/>
              <a:gd name="connsiteY130" fmla="*/ 833571 h 1800359"/>
              <a:gd name="connsiteX131" fmla="*/ 523875 w 2640806"/>
              <a:gd name="connsiteY131" fmla="*/ 840715 h 1800359"/>
              <a:gd name="connsiteX132" fmla="*/ 511969 w 2640806"/>
              <a:gd name="connsiteY132" fmla="*/ 862146 h 1800359"/>
              <a:gd name="connsiteX133" fmla="*/ 535782 w 2640806"/>
              <a:gd name="connsiteY133" fmla="*/ 883577 h 1800359"/>
              <a:gd name="connsiteX134" fmla="*/ 542925 w 2640806"/>
              <a:gd name="connsiteY134" fmla="*/ 914534 h 1800359"/>
              <a:gd name="connsiteX135" fmla="*/ 557213 w 2640806"/>
              <a:gd name="connsiteY135" fmla="*/ 947871 h 1800359"/>
              <a:gd name="connsiteX136" fmla="*/ 533400 w 2640806"/>
              <a:gd name="connsiteY136" fmla="*/ 955015 h 1800359"/>
              <a:gd name="connsiteX137" fmla="*/ 528638 w 2640806"/>
              <a:gd name="connsiteY137" fmla="*/ 988352 h 1800359"/>
              <a:gd name="connsiteX138" fmla="*/ 550069 w 2640806"/>
              <a:gd name="connsiteY138" fmla="*/ 1002640 h 1800359"/>
              <a:gd name="connsiteX139" fmla="*/ 573882 w 2640806"/>
              <a:gd name="connsiteY139" fmla="*/ 990734 h 1800359"/>
              <a:gd name="connsiteX140" fmla="*/ 588169 w 2640806"/>
              <a:gd name="connsiteY140" fmla="*/ 1012165 h 1800359"/>
              <a:gd name="connsiteX141" fmla="*/ 588169 w 2640806"/>
              <a:gd name="connsiteY141" fmla="*/ 1012165 h 1800359"/>
              <a:gd name="connsiteX142" fmla="*/ 614363 w 2640806"/>
              <a:gd name="connsiteY142" fmla="*/ 1038359 h 1800359"/>
              <a:gd name="connsiteX143" fmla="*/ 602457 w 2640806"/>
              <a:gd name="connsiteY143" fmla="*/ 1064552 h 1800359"/>
              <a:gd name="connsiteX144" fmla="*/ 588169 w 2640806"/>
              <a:gd name="connsiteY144" fmla="*/ 1081221 h 1800359"/>
              <a:gd name="connsiteX145" fmla="*/ 600075 w 2640806"/>
              <a:gd name="connsiteY145" fmla="*/ 1119321 h 1800359"/>
              <a:gd name="connsiteX146" fmla="*/ 609600 w 2640806"/>
              <a:gd name="connsiteY146" fmla="*/ 1138371 h 1800359"/>
              <a:gd name="connsiteX147" fmla="*/ 609600 w 2640806"/>
              <a:gd name="connsiteY147" fmla="*/ 1138371 h 1800359"/>
              <a:gd name="connsiteX148" fmla="*/ 640557 w 2640806"/>
              <a:gd name="connsiteY148" fmla="*/ 1155040 h 1800359"/>
              <a:gd name="connsiteX149" fmla="*/ 642938 w 2640806"/>
              <a:gd name="connsiteY149" fmla="*/ 1188377 h 1800359"/>
              <a:gd name="connsiteX150" fmla="*/ 681038 w 2640806"/>
              <a:gd name="connsiteY150" fmla="*/ 1205046 h 1800359"/>
              <a:gd name="connsiteX151" fmla="*/ 781050 w 2640806"/>
              <a:gd name="connsiteY151" fmla="*/ 1228859 h 1800359"/>
              <a:gd name="connsiteX152" fmla="*/ 797719 w 2640806"/>
              <a:gd name="connsiteY152" fmla="*/ 1245527 h 1800359"/>
              <a:gd name="connsiteX153" fmla="*/ 828675 w 2640806"/>
              <a:gd name="connsiteY153" fmla="*/ 1262196 h 1800359"/>
              <a:gd name="connsiteX154" fmla="*/ 852488 w 2640806"/>
              <a:gd name="connsiteY154" fmla="*/ 1238384 h 1800359"/>
              <a:gd name="connsiteX155" fmla="*/ 864394 w 2640806"/>
              <a:gd name="connsiteY155" fmla="*/ 1262196 h 1800359"/>
              <a:gd name="connsiteX156" fmla="*/ 926307 w 2640806"/>
              <a:gd name="connsiteY156" fmla="*/ 1269340 h 1800359"/>
              <a:gd name="connsiteX157" fmla="*/ 940594 w 2640806"/>
              <a:gd name="connsiteY157" fmla="*/ 1286009 h 1800359"/>
              <a:gd name="connsiteX158" fmla="*/ 966788 w 2640806"/>
              <a:gd name="connsiteY158" fmla="*/ 1326490 h 1800359"/>
              <a:gd name="connsiteX159" fmla="*/ 1004888 w 2640806"/>
              <a:gd name="connsiteY159" fmla="*/ 1350302 h 1800359"/>
              <a:gd name="connsiteX160" fmla="*/ 1064419 w 2640806"/>
              <a:gd name="connsiteY160" fmla="*/ 1376496 h 1800359"/>
              <a:gd name="connsiteX161" fmla="*/ 1104900 w 2640806"/>
              <a:gd name="connsiteY161" fmla="*/ 1395546 h 1800359"/>
              <a:gd name="connsiteX162" fmla="*/ 1152525 w 2640806"/>
              <a:gd name="connsiteY162" fmla="*/ 1395546 h 1800359"/>
              <a:gd name="connsiteX163" fmla="*/ 1216819 w 2640806"/>
              <a:gd name="connsiteY163" fmla="*/ 1409834 h 1800359"/>
              <a:gd name="connsiteX164" fmla="*/ 1283494 w 2640806"/>
              <a:gd name="connsiteY164" fmla="*/ 1424121 h 1800359"/>
              <a:gd name="connsiteX165" fmla="*/ 1323975 w 2640806"/>
              <a:gd name="connsiteY165" fmla="*/ 1466984 h 1800359"/>
              <a:gd name="connsiteX166" fmla="*/ 1369219 w 2640806"/>
              <a:gd name="connsiteY166" fmla="*/ 1514609 h 1800359"/>
              <a:gd name="connsiteX167" fmla="*/ 1371600 w 2640806"/>
              <a:gd name="connsiteY167" fmla="*/ 1574140 h 1800359"/>
              <a:gd name="connsiteX168" fmla="*/ 1343025 w 2640806"/>
              <a:gd name="connsiteY168" fmla="*/ 1528896 h 1800359"/>
              <a:gd name="connsiteX169" fmla="*/ 1297782 w 2640806"/>
              <a:gd name="connsiteY169" fmla="*/ 1483652 h 1800359"/>
              <a:gd name="connsiteX170" fmla="*/ 1262063 w 2640806"/>
              <a:gd name="connsiteY170" fmla="*/ 1450315 h 1800359"/>
              <a:gd name="connsiteX171" fmla="*/ 1228725 w 2640806"/>
              <a:gd name="connsiteY171" fmla="*/ 1431265 h 1800359"/>
              <a:gd name="connsiteX172" fmla="*/ 1159669 w 2640806"/>
              <a:gd name="connsiteY172" fmla="*/ 1426502 h 1800359"/>
              <a:gd name="connsiteX173" fmla="*/ 1102519 w 2640806"/>
              <a:gd name="connsiteY173" fmla="*/ 1424121 h 1800359"/>
              <a:gd name="connsiteX174" fmla="*/ 1062038 w 2640806"/>
              <a:gd name="connsiteY174" fmla="*/ 1407452 h 1800359"/>
              <a:gd name="connsiteX175" fmla="*/ 1014413 w 2640806"/>
              <a:gd name="connsiteY175" fmla="*/ 1388402 h 1800359"/>
              <a:gd name="connsiteX176" fmla="*/ 983457 w 2640806"/>
              <a:gd name="connsiteY176" fmla="*/ 1366971 h 1800359"/>
              <a:gd name="connsiteX177" fmla="*/ 942975 w 2640806"/>
              <a:gd name="connsiteY177" fmla="*/ 1343159 h 1800359"/>
              <a:gd name="connsiteX178" fmla="*/ 900113 w 2640806"/>
              <a:gd name="connsiteY178" fmla="*/ 1319346 h 1800359"/>
              <a:gd name="connsiteX179" fmla="*/ 912019 w 2640806"/>
              <a:gd name="connsiteY179" fmla="*/ 1364590 h 1800359"/>
              <a:gd name="connsiteX180" fmla="*/ 923925 w 2640806"/>
              <a:gd name="connsiteY180" fmla="*/ 1409834 h 1800359"/>
              <a:gd name="connsiteX181" fmla="*/ 938213 w 2640806"/>
              <a:gd name="connsiteY181" fmla="*/ 1450315 h 1800359"/>
              <a:gd name="connsiteX182" fmla="*/ 962025 w 2640806"/>
              <a:gd name="connsiteY182" fmla="*/ 1497940 h 1800359"/>
              <a:gd name="connsiteX183" fmla="*/ 971550 w 2640806"/>
              <a:gd name="connsiteY183" fmla="*/ 1550327 h 1800359"/>
              <a:gd name="connsiteX184" fmla="*/ 1002507 w 2640806"/>
              <a:gd name="connsiteY184" fmla="*/ 1614621 h 1800359"/>
              <a:gd name="connsiteX185" fmla="*/ 1021557 w 2640806"/>
              <a:gd name="connsiteY185" fmla="*/ 1647959 h 1800359"/>
              <a:gd name="connsiteX186" fmla="*/ 1035844 w 2640806"/>
              <a:gd name="connsiteY186" fmla="*/ 1671771 h 1800359"/>
              <a:gd name="connsiteX187" fmla="*/ 1102519 w 2640806"/>
              <a:gd name="connsiteY187" fmla="*/ 1678915 h 1800359"/>
              <a:gd name="connsiteX188" fmla="*/ 1154907 w 2640806"/>
              <a:gd name="connsiteY188" fmla="*/ 1697965 h 1800359"/>
              <a:gd name="connsiteX189" fmla="*/ 1171575 w 2640806"/>
              <a:gd name="connsiteY189" fmla="*/ 1709871 h 1800359"/>
              <a:gd name="connsiteX190" fmla="*/ 1176338 w 2640806"/>
              <a:gd name="connsiteY190" fmla="*/ 1717015 h 1800359"/>
              <a:gd name="connsiteX191" fmla="*/ 1178719 w 2640806"/>
              <a:gd name="connsiteY191" fmla="*/ 1726540 h 1800359"/>
              <a:gd name="connsiteX192" fmla="*/ 1181100 w 2640806"/>
              <a:gd name="connsiteY192" fmla="*/ 1728921 h 1800359"/>
              <a:gd name="connsiteX193" fmla="*/ 1204913 w 2640806"/>
              <a:gd name="connsiteY193" fmla="*/ 1793215 h 1800359"/>
              <a:gd name="connsiteX194" fmla="*/ 1169194 w 2640806"/>
              <a:gd name="connsiteY194" fmla="*/ 1800359 h 1800359"/>
              <a:gd name="connsiteX195" fmla="*/ 1140619 w 2640806"/>
              <a:gd name="connsiteY195" fmla="*/ 1745590 h 1800359"/>
              <a:gd name="connsiteX196" fmla="*/ 1121569 w 2640806"/>
              <a:gd name="connsiteY196" fmla="*/ 1726540 h 1800359"/>
              <a:gd name="connsiteX197" fmla="*/ 1128713 w 2640806"/>
              <a:gd name="connsiteY197" fmla="*/ 1790834 h 1800359"/>
              <a:gd name="connsiteX198" fmla="*/ 1119188 w 2640806"/>
              <a:gd name="connsiteY198" fmla="*/ 1790834 h 1800359"/>
              <a:gd name="connsiteX199" fmla="*/ 1088232 w 2640806"/>
              <a:gd name="connsiteY199" fmla="*/ 1740827 h 1800359"/>
              <a:gd name="connsiteX200" fmla="*/ 1057275 w 2640806"/>
              <a:gd name="connsiteY200" fmla="*/ 1717015 h 1800359"/>
              <a:gd name="connsiteX201" fmla="*/ 1042988 w 2640806"/>
              <a:gd name="connsiteY201" fmla="*/ 1745590 h 1800359"/>
              <a:gd name="connsiteX202" fmla="*/ 1021557 w 2640806"/>
              <a:gd name="connsiteY202" fmla="*/ 1750352 h 1800359"/>
              <a:gd name="connsiteX203" fmla="*/ 985838 w 2640806"/>
              <a:gd name="connsiteY203" fmla="*/ 1697965 h 1800359"/>
              <a:gd name="connsiteX204" fmla="*/ 919163 w 2640806"/>
              <a:gd name="connsiteY204" fmla="*/ 1671771 h 1800359"/>
              <a:gd name="connsiteX205" fmla="*/ 876300 w 2640806"/>
              <a:gd name="connsiteY205" fmla="*/ 1638434 h 1800359"/>
              <a:gd name="connsiteX206" fmla="*/ 857250 w 2640806"/>
              <a:gd name="connsiteY206" fmla="*/ 1576521 h 1800359"/>
              <a:gd name="connsiteX207" fmla="*/ 862013 w 2640806"/>
              <a:gd name="connsiteY207" fmla="*/ 1528896 h 1800359"/>
              <a:gd name="connsiteX208" fmla="*/ 864394 w 2640806"/>
              <a:gd name="connsiteY208" fmla="*/ 1464602 h 1800359"/>
              <a:gd name="connsiteX209" fmla="*/ 866775 w 2640806"/>
              <a:gd name="connsiteY209" fmla="*/ 1400309 h 1800359"/>
              <a:gd name="connsiteX210" fmla="*/ 862013 w 2640806"/>
              <a:gd name="connsiteY210" fmla="*/ 1333634 h 1800359"/>
              <a:gd name="connsiteX211" fmla="*/ 804863 w 2640806"/>
              <a:gd name="connsiteY211" fmla="*/ 1305059 h 1800359"/>
              <a:gd name="connsiteX212" fmla="*/ 754857 w 2640806"/>
              <a:gd name="connsiteY212" fmla="*/ 1281246 h 1800359"/>
              <a:gd name="connsiteX213" fmla="*/ 692944 w 2640806"/>
              <a:gd name="connsiteY213" fmla="*/ 1250290 h 1800359"/>
              <a:gd name="connsiteX214" fmla="*/ 609600 w 2640806"/>
              <a:gd name="connsiteY214" fmla="*/ 1209809 h 1800359"/>
              <a:gd name="connsiteX215" fmla="*/ 566738 w 2640806"/>
              <a:gd name="connsiteY215" fmla="*/ 1183615 h 1800359"/>
              <a:gd name="connsiteX216" fmla="*/ 528638 w 2640806"/>
              <a:gd name="connsiteY216" fmla="*/ 1138371 h 1800359"/>
              <a:gd name="connsiteX217" fmla="*/ 523875 w 2640806"/>
              <a:gd name="connsiteY217" fmla="*/ 1109796 h 1800359"/>
              <a:gd name="connsiteX218" fmla="*/ 550069 w 2640806"/>
              <a:gd name="connsiteY218" fmla="*/ 1090746 h 1800359"/>
              <a:gd name="connsiteX219" fmla="*/ 561975 w 2640806"/>
              <a:gd name="connsiteY219" fmla="*/ 1064552 h 1800359"/>
              <a:gd name="connsiteX220" fmla="*/ 547688 w 2640806"/>
              <a:gd name="connsiteY220" fmla="*/ 1040740 h 1800359"/>
              <a:gd name="connsiteX221" fmla="*/ 490538 w 2640806"/>
              <a:gd name="connsiteY221" fmla="*/ 1076459 h 1800359"/>
              <a:gd name="connsiteX222" fmla="*/ 447675 w 2640806"/>
              <a:gd name="connsiteY222" fmla="*/ 1057409 h 1800359"/>
              <a:gd name="connsiteX223" fmla="*/ 454819 w 2640806"/>
              <a:gd name="connsiteY223" fmla="*/ 1026452 h 1800359"/>
              <a:gd name="connsiteX224" fmla="*/ 461963 w 2640806"/>
              <a:gd name="connsiteY224" fmla="*/ 988352 h 1800359"/>
              <a:gd name="connsiteX225" fmla="*/ 459582 w 2640806"/>
              <a:gd name="connsiteY225" fmla="*/ 976446 h 1800359"/>
              <a:gd name="connsiteX226" fmla="*/ 419100 w 2640806"/>
              <a:gd name="connsiteY226" fmla="*/ 959777 h 1800359"/>
              <a:gd name="connsiteX227" fmla="*/ 392907 w 2640806"/>
              <a:gd name="connsiteY227" fmla="*/ 905009 h 1800359"/>
              <a:gd name="connsiteX228" fmla="*/ 395288 w 2640806"/>
              <a:gd name="connsiteY228" fmla="*/ 857384 h 1800359"/>
              <a:gd name="connsiteX229" fmla="*/ 433388 w 2640806"/>
              <a:gd name="connsiteY229" fmla="*/ 835952 h 1800359"/>
              <a:gd name="connsiteX230" fmla="*/ 431007 w 2640806"/>
              <a:gd name="connsiteY230" fmla="*/ 800234 h 1800359"/>
              <a:gd name="connsiteX231" fmla="*/ 400050 w 2640806"/>
              <a:gd name="connsiteY231" fmla="*/ 819284 h 1800359"/>
              <a:gd name="connsiteX232" fmla="*/ 397669 w 2640806"/>
              <a:gd name="connsiteY232" fmla="*/ 781184 h 1800359"/>
              <a:gd name="connsiteX233" fmla="*/ 419100 w 2640806"/>
              <a:gd name="connsiteY233" fmla="*/ 743084 h 1800359"/>
              <a:gd name="connsiteX234" fmla="*/ 421482 w 2640806"/>
              <a:gd name="connsiteY234" fmla="*/ 695459 h 1800359"/>
              <a:gd name="connsiteX235" fmla="*/ 428625 w 2640806"/>
              <a:gd name="connsiteY235" fmla="*/ 669265 h 1800359"/>
              <a:gd name="connsiteX236" fmla="*/ 383382 w 2640806"/>
              <a:gd name="connsiteY236" fmla="*/ 669265 h 1800359"/>
              <a:gd name="connsiteX237" fmla="*/ 385763 w 2640806"/>
              <a:gd name="connsiteY237" fmla="*/ 619259 h 1800359"/>
              <a:gd name="connsiteX238" fmla="*/ 423863 w 2640806"/>
              <a:gd name="connsiteY238" fmla="*/ 602590 h 1800359"/>
              <a:gd name="connsiteX239" fmla="*/ 445294 w 2640806"/>
              <a:gd name="connsiteY239" fmla="*/ 562109 h 1800359"/>
              <a:gd name="connsiteX240" fmla="*/ 469107 w 2640806"/>
              <a:gd name="connsiteY240" fmla="*/ 526390 h 1800359"/>
              <a:gd name="connsiteX241" fmla="*/ 438150 w 2640806"/>
              <a:gd name="connsiteY241" fmla="*/ 519246 h 1800359"/>
              <a:gd name="connsiteX242" fmla="*/ 409575 w 2640806"/>
              <a:gd name="connsiteY242" fmla="*/ 521627 h 1800359"/>
              <a:gd name="connsiteX243" fmla="*/ 400050 w 2640806"/>
              <a:gd name="connsiteY243" fmla="*/ 552584 h 1800359"/>
              <a:gd name="connsiteX244" fmla="*/ 381000 w 2640806"/>
              <a:gd name="connsiteY244" fmla="*/ 588302 h 1800359"/>
              <a:gd name="connsiteX245" fmla="*/ 333375 w 2640806"/>
              <a:gd name="connsiteY245" fmla="*/ 614496 h 1800359"/>
              <a:gd name="connsiteX246" fmla="*/ 285750 w 2640806"/>
              <a:gd name="connsiteY246" fmla="*/ 635927 h 1800359"/>
              <a:gd name="connsiteX247" fmla="*/ 230982 w 2640806"/>
              <a:gd name="connsiteY247" fmla="*/ 643071 h 1800359"/>
              <a:gd name="connsiteX248" fmla="*/ 159544 w 2640806"/>
              <a:gd name="connsiteY248" fmla="*/ 631165 h 1800359"/>
              <a:gd name="connsiteX249" fmla="*/ 230982 w 2640806"/>
              <a:gd name="connsiteY249" fmla="*/ 612115 h 1800359"/>
              <a:gd name="connsiteX250" fmla="*/ 233363 w 2640806"/>
              <a:gd name="connsiteY250" fmla="*/ 581159 h 1800359"/>
              <a:gd name="connsiteX251" fmla="*/ 204788 w 2640806"/>
              <a:gd name="connsiteY251" fmla="*/ 557346 h 1800359"/>
              <a:gd name="connsiteX252" fmla="*/ 223838 w 2640806"/>
              <a:gd name="connsiteY252" fmla="*/ 531152 h 1800359"/>
              <a:gd name="connsiteX253" fmla="*/ 221457 w 2640806"/>
              <a:gd name="connsiteY253" fmla="*/ 495434 h 1800359"/>
              <a:gd name="connsiteX254" fmla="*/ 221457 w 2640806"/>
              <a:gd name="connsiteY254" fmla="*/ 495434 h 1800359"/>
              <a:gd name="connsiteX255" fmla="*/ 166688 w 2640806"/>
              <a:gd name="connsiteY255" fmla="*/ 500196 h 1800359"/>
              <a:gd name="connsiteX256" fmla="*/ 157163 w 2640806"/>
              <a:gd name="connsiteY256" fmla="*/ 533534 h 1800359"/>
              <a:gd name="connsiteX257" fmla="*/ 159544 w 2640806"/>
              <a:gd name="connsiteY257" fmla="*/ 478765 h 1800359"/>
              <a:gd name="connsiteX258" fmla="*/ 192882 w 2640806"/>
              <a:gd name="connsiteY258" fmla="*/ 433521 h 1800359"/>
              <a:gd name="connsiteX259" fmla="*/ 214313 w 2640806"/>
              <a:gd name="connsiteY259" fmla="*/ 414471 h 1800359"/>
              <a:gd name="connsiteX260" fmla="*/ 245269 w 2640806"/>
              <a:gd name="connsiteY260" fmla="*/ 393040 h 1800359"/>
              <a:gd name="connsiteX261" fmla="*/ 197644 w 2640806"/>
              <a:gd name="connsiteY261" fmla="*/ 378752 h 1800359"/>
              <a:gd name="connsiteX262" fmla="*/ 133350 w 2640806"/>
              <a:gd name="connsiteY262" fmla="*/ 378752 h 1800359"/>
              <a:gd name="connsiteX263" fmla="*/ 109538 w 2640806"/>
              <a:gd name="connsiteY263" fmla="*/ 378752 h 1800359"/>
              <a:gd name="connsiteX264" fmla="*/ 107157 w 2640806"/>
              <a:gd name="connsiteY264" fmla="*/ 433521 h 1800359"/>
              <a:gd name="connsiteX265" fmla="*/ 61913 w 2640806"/>
              <a:gd name="connsiteY265" fmla="*/ 378752 h 1800359"/>
              <a:gd name="connsiteX266" fmla="*/ 0 w 2640806"/>
              <a:gd name="connsiteY266" fmla="*/ 359702 h 1800359"/>
              <a:gd name="connsiteX267" fmla="*/ 0 w 2640806"/>
              <a:gd name="connsiteY267" fmla="*/ 338271 h 1800359"/>
              <a:gd name="connsiteX268" fmla="*/ 35719 w 2640806"/>
              <a:gd name="connsiteY268" fmla="*/ 314459 h 1800359"/>
              <a:gd name="connsiteX269" fmla="*/ 66675 w 2640806"/>
              <a:gd name="connsiteY269" fmla="*/ 273977 h 1800359"/>
              <a:gd name="connsiteX270" fmla="*/ 54769 w 2640806"/>
              <a:gd name="connsiteY270" fmla="*/ 238259 h 1800359"/>
              <a:gd name="connsiteX271" fmla="*/ 35719 w 2640806"/>
              <a:gd name="connsiteY271" fmla="*/ 214446 h 1800359"/>
              <a:gd name="connsiteX272" fmla="*/ 61913 w 2640806"/>
              <a:gd name="connsiteY272" fmla="*/ 200159 h 1800359"/>
              <a:gd name="connsiteX273" fmla="*/ 71438 w 2640806"/>
              <a:gd name="connsiteY273" fmla="*/ 159677 h 1800359"/>
              <a:gd name="connsiteX274" fmla="*/ 57150 w 2640806"/>
              <a:gd name="connsiteY274" fmla="*/ 123959 h 1800359"/>
              <a:gd name="connsiteX275" fmla="*/ 21432 w 2640806"/>
              <a:gd name="connsiteY275" fmla="*/ 81096 h 1800359"/>
              <a:gd name="connsiteX276" fmla="*/ 66675 w 2640806"/>
              <a:gd name="connsiteY276" fmla="*/ 57284 h 1800359"/>
              <a:gd name="connsiteX277" fmla="*/ 95250 w 2640806"/>
              <a:gd name="connsiteY277" fmla="*/ 47759 h 1800359"/>
              <a:gd name="connsiteX278" fmla="*/ 190500 w 2640806"/>
              <a:gd name="connsiteY278" fmla="*/ 134 h 1800359"/>
              <a:gd name="connsiteX279" fmla="*/ 269081 w 2640806"/>
              <a:gd name="connsiteY279" fmla="*/ 62046 h 1800359"/>
              <a:gd name="connsiteX280" fmla="*/ 404813 w 2640806"/>
              <a:gd name="connsiteY28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988344 w 2640806"/>
              <a:gd name="connsiteY58" fmla="*/ 955016 h 1800359"/>
              <a:gd name="connsiteX59" fmla="*/ 2024063 w 2640806"/>
              <a:gd name="connsiteY59" fmla="*/ 933585 h 1800359"/>
              <a:gd name="connsiteX60" fmla="*/ 2057400 w 2640806"/>
              <a:gd name="connsiteY60" fmla="*/ 950253 h 1800359"/>
              <a:gd name="connsiteX61" fmla="*/ 2081213 w 2640806"/>
              <a:gd name="connsiteY61" fmla="*/ 983591 h 1800359"/>
              <a:gd name="connsiteX62" fmla="*/ 2109788 w 2640806"/>
              <a:gd name="connsiteY62" fmla="*/ 1024072 h 1800359"/>
              <a:gd name="connsiteX63" fmla="*/ 2143125 w 2640806"/>
              <a:gd name="connsiteY63" fmla="*/ 1028834 h 1800359"/>
              <a:gd name="connsiteX64" fmla="*/ 2183607 w 2640806"/>
              <a:gd name="connsiteY64" fmla="*/ 995497 h 1800359"/>
              <a:gd name="connsiteX65" fmla="*/ 2188369 w 2640806"/>
              <a:gd name="connsiteY65" fmla="*/ 945491 h 1800359"/>
              <a:gd name="connsiteX66" fmla="*/ 2231232 w 2640806"/>
              <a:gd name="connsiteY66" fmla="*/ 938347 h 1800359"/>
              <a:gd name="connsiteX67" fmla="*/ 2300288 w 2640806"/>
              <a:gd name="connsiteY67" fmla="*/ 971685 h 1800359"/>
              <a:gd name="connsiteX68" fmla="*/ 2395538 w 2640806"/>
              <a:gd name="connsiteY68" fmla="*/ 997878 h 1800359"/>
              <a:gd name="connsiteX69" fmla="*/ 2459832 w 2640806"/>
              <a:gd name="connsiteY69" fmla="*/ 1035978 h 1800359"/>
              <a:gd name="connsiteX70" fmla="*/ 2488407 w 2640806"/>
              <a:gd name="connsiteY70" fmla="*/ 1083603 h 1800359"/>
              <a:gd name="connsiteX71" fmla="*/ 2502694 w 2640806"/>
              <a:gd name="connsiteY71" fmla="*/ 1100272 h 1800359"/>
              <a:gd name="connsiteX72" fmla="*/ 2543175 w 2640806"/>
              <a:gd name="connsiteY72" fmla="*/ 1124085 h 1800359"/>
              <a:gd name="connsiteX73" fmla="*/ 2640806 w 2640806"/>
              <a:gd name="connsiteY73" fmla="*/ 1152658 h 1800359"/>
              <a:gd name="connsiteX74" fmla="*/ 2516982 w 2640806"/>
              <a:gd name="connsiteY74" fmla="*/ 1150278 h 1800359"/>
              <a:gd name="connsiteX75" fmla="*/ 2493169 w 2640806"/>
              <a:gd name="connsiteY75" fmla="*/ 1155041 h 1800359"/>
              <a:gd name="connsiteX76" fmla="*/ 2443163 w 2640806"/>
              <a:gd name="connsiteY76" fmla="*/ 1126466 h 1800359"/>
              <a:gd name="connsiteX77" fmla="*/ 2433638 w 2640806"/>
              <a:gd name="connsiteY77" fmla="*/ 1090747 h 1800359"/>
              <a:gd name="connsiteX78" fmla="*/ 2419350 w 2640806"/>
              <a:gd name="connsiteY78" fmla="*/ 1052647 h 1800359"/>
              <a:gd name="connsiteX79" fmla="*/ 2338388 w 2640806"/>
              <a:gd name="connsiteY79" fmla="*/ 1024072 h 1800359"/>
              <a:gd name="connsiteX80" fmla="*/ 2264569 w 2640806"/>
              <a:gd name="connsiteY80" fmla="*/ 997878 h 1800359"/>
              <a:gd name="connsiteX81" fmla="*/ 2224088 w 2640806"/>
              <a:gd name="connsiteY81" fmla="*/ 1012166 h 1800359"/>
              <a:gd name="connsiteX82" fmla="*/ 2178844 w 2640806"/>
              <a:gd name="connsiteY82" fmla="*/ 1052647 h 1800359"/>
              <a:gd name="connsiteX83" fmla="*/ 2116932 w 2640806"/>
              <a:gd name="connsiteY83" fmla="*/ 1081222 h 1800359"/>
              <a:gd name="connsiteX84" fmla="*/ 2071688 w 2640806"/>
              <a:gd name="connsiteY84" fmla="*/ 1064553 h 1800359"/>
              <a:gd name="connsiteX85" fmla="*/ 2035969 w 2640806"/>
              <a:gd name="connsiteY85" fmla="*/ 1028835 h 1800359"/>
              <a:gd name="connsiteX86" fmla="*/ 2045494 w 2640806"/>
              <a:gd name="connsiteY86" fmla="*/ 1009785 h 1800359"/>
              <a:gd name="connsiteX87" fmla="*/ 1516857 w 2640806"/>
              <a:gd name="connsiteY87" fmla="*/ 926440 h 1800359"/>
              <a:gd name="connsiteX88" fmla="*/ 1471613 w 2640806"/>
              <a:gd name="connsiteY88" fmla="*/ 897865 h 1800359"/>
              <a:gd name="connsiteX89" fmla="*/ 1438275 w 2640806"/>
              <a:gd name="connsiteY89" fmla="*/ 847859 h 1800359"/>
              <a:gd name="connsiteX90" fmla="*/ 1433513 w 2640806"/>
              <a:gd name="connsiteY90" fmla="*/ 819284 h 1800359"/>
              <a:gd name="connsiteX91" fmla="*/ 1409700 w 2640806"/>
              <a:gd name="connsiteY91" fmla="*/ 804996 h 1800359"/>
              <a:gd name="connsiteX92" fmla="*/ 1369219 w 2640806"/>
              <a:gd name="connsiteY92" fmla="*/ 807377 h 1800359"/>
              <a:gd name="connsiteX93" fmla="*/ 1309688 w 2640806"/>
              <a:gd name="connsiteY93" fmla="*/ 807377 h 1800359"/>
              <a:gd name="connsiteX94" fmla="*/ 1281113 w 2640806"/>
              <a:gd name="connsiteY94" fmla="*/ 812140 h 1800359"/>
              <a:gd name="connsiteX95" fmla="*/ 1257300 w 2640806"/>
              <a:gd name="connsiteY95" fmla="*/ 835952 h 1800359"/>
              <a:gd name="connsiteX96" fmla="*/ 1221582 w 2640806"/>
              <a:gd name="connsiteY96" fmla="*/ 838334 h 1800359"/>
              <a:gd name="connsiteX97" fmla="*/ 1188244 w 2640806"/>
              <a:gd name="connsiteY97" fmla="*/ 835952 h 1800359"/>
              <a:gd name="connsiteX98" fmla="*/ 1143000 w 2640806"/>
              <a:gd name="connsiteY98" fmla="*/ 821665 h 1800359"/>
              <a:gd name="connsiteX99" fmla="*/ 1109663 w 2640806"/>
              <a:gd name="connsiteY99" fmla="*/ 838334 h 1800359"/>
              <a:gd name="connsiteX100" fmla="*/ 1083469 w 2640806"/>
              <a:gd name="connsiteY100" fmla="*/ 866909 h 1800359"/>
              <a:gd name="connsiteX101" fmla="*/ 1054894 w 2640806"/>
              <a:gd name="connsiteY101" fmla="*/ 885959 h 1800359"/>
              <a:gd name="connsiteX102" fmla="*/ 1064419 w 2640806"/>
              <a:gd name="connsiteY102" fmla="*/ 926440 h 1800359"/>
              <a:gd name="connsiteX103" fmla="*/ 1059657 w 2640806"/>
              <a:gd name="connsiteY103" fmla="*/ 985971 h 1800359"/>
              <a:gd name="connsiteX104" fmla="*/ 1038225 w 2640806"/>
              <a:gd name="connsiteY104" fmla="*/ 933584 h 1800359"/>
              <a:gd name="connsiteX105" fmla="*/ 1028700 w 2640806"/>
              <a:gd name="connsiteY105" fmla="*/ 902627 h 1800359"/>
              <a:gd name="connsiteX106" fmla="*/ 1009650 w 2640806"/>
              <a:gd name="connsiteY106" fmla="*/ 897865 h 1800359"/>
              <a:gd name="connsiteX107" fmla="*/ 997744 w 2640806"/>
              <a:gd name="connsiteY107" fmla="*/ 921677 h 1800359"/>
              <a:gd name="connsiteX108" fmla="*/ 969169 w 2640806"/>
              <a:gd name="connsiteY108" fmla="*/ 924059 h 1800359"/>
              <a:gd name="connsiteX109" fmla="*/ 935832 w 2640806"/>
              <a:gd name="connsiteY109" fmla="*/ 916915 h 1800359"/>
              <a:gd name="connsiteX110" fmla="*/ 912019 w 2640806"/>
              <a:gd name="connsiteY110" fmla="*/ 935965 h 1800359"/>
              <a:gd name="connsiteX111" fmla="*/ 873919 w 2640806"/>
              <a:gd name="connsiteY111" fmla="*/ 945490 h 1800359"/>
              <a:gd name="connsiteX112" fmla="*/ 842963 w 2640806"/>
              <a:gd name="connsiteY112" fmla="*/ 935965 h 1800359"/>
              <a:gd name="connsiteX113" fmla="*/ 802482 w 2640806"/>
              <a:gd name="connsiteY113" fmla="*/ 912152 h 1800359"/>
              <a:gd name="connsiteX114" fmla="*/ 785813 w 2640806"/>
              <a:gd name="connsiteY114" fmla="*/ 881196 h 1800359"/>
              <a:gd name="connsiteX115" fmla="*/ 776288 w 2640806"/>
              <a:gd name="connsiteY115" fmla="*/ 866909 h 1800359"/>
              <a:gd name="connsiteX116" fmla="*/ 800100 w 2640806"/>
              <a:gd name="connsiteY116" fmla="*/ 850240 h 1800359"/>
              <a:gd name="connsiteX117" fmla="*/ 800100 w 2640806"/>
              <a:gd name="connsiteY117" fmla="*/ 793090 h 1800359"/>
              <a:gd name="connsiteX118" fmla="*/ 776288 w 2640806"/>
              <a:gd name="connsiteY118" fmla="*/ 783565 h 1800359"/>
              <a:gd name="connsiteX119" fmla="*/ 719138 w 2640806"/>
              <a:gd name="connsiteY119" fmla="*/ 788327 h 1800359"/>
              <a:gd name="connsiteX120" fmla="*/ 688182 w 2640806"/>
              <a:gd name="connsiteY120" fmla="*/ 781184 h 1800359"/>
              <a:gd name="connsiteX121" fmla="*/ 673894 w 2640806"/>
              <a:gd name="connsiteY121" fmla="*/ 754990 h 1800359"/>
              <a:gd name="connsiteX122" fmla="*/ 652463 w 2640806"/>
              <a:gd name="connsiteY122" fmla="*/ 731177 h 1800359"/>
              <a:gd name="connsiteX123" fmla="*/ 619125 w 2640806"/>
              <a:gd name="connsiteY123" fmla="*/ 709746 h 1800359"/>
              <a:gd name="connsiteX124" fmla="*/ 590550 w 2640806"/>
              <a:gd name="connsiteY124" fmla="*/ 716890 h 1800359"/>
              <a:gd name="connsiteX125" fmla="*/ 566738 w 2640806"/>
              <a:gd name="connsiteY125" fmla="*/ 719271 h 1800359"/>
              <a:gd name="connsiteX126" fmla="*/ 569119 w 2640806"/>
              <a:gd name="connsiteY126" fmla="*/ 750227 h 1800359"/>
              <a:gd name="connsiteX127" fmla="*/ 604838 w 2640806"/>
              <a:gd name="connsiteY127" fmla="*/ 764515 h 1800359"/>
              <a:gd name="connsiteX128" fmla="*/ 571500 w 2640806"/>
              <a:gd name="connsiteY128" fmla="*/ 778802 h 1800359"/>
              <a:gd name="connsiteX129" fmla="*/ 545307 w 2640806"/>
              <a:gd name="connsiteY129" fmla="*/ 795471 h 1800359"/>
              <a:gd name="connsiteX130" fmla="*/ 569119 w 2640806"/>
              <a:gd name="connsiteY130" fmla="*/ 814521 h 1800359"/>
              <a:gd name="connsiteX131" fmla="*/ 550069 w 2640806"/>
              <a:gd name="connsiteY131" fmla="*/ 833571 h 1800359"/>
              <a:gd name="connsiteX132" fmla="*/ 523875 w 2640806"/>
              <a:gd name="connsiteY132" fmla="*/ 840715 h 1800359"/>
              <a:gd name="connsiteX133" fmla="*/ 511969 w 2640806"/>
              <a:gd name="connsiteY133" fmla="*/ 862146 h 1800359"/>
              <a:gd name="connsiteX134" fmla="*/ 535782 w 2640806"/>
              <a:gd name="connsiteY134" fmla="*/ 883577 h 1800359"/>
              <a:gd name="connsiteX135" fmla="*/ 542925 w 2640806"/>
              <a:gd name="connsiteY135" fmla="*/ 914534 h 1800359"/>
              <a:gd name="connsiteX136" fmla="*/ 557213 w 2640806"/>
              <a:gd name="connsiteY136" fmla="*/ 947871 h 1800359"/>
              <a:gd name="connsiteX137" fmla="*/ 533400 w 2640806"/>
              <a:gd name="connsiteY137" fmla="*/ 955015 h 1800359"/>
              <a:gd name="connsiteX138" fmla="*/ 528638 w 2640806"/>
              <a:gd name="connsiteY138" fmla="*/ 988352 h 1800359"/>
              <a:gd name="connsiteX139" fmla="*/ 550069 w 2640806"/>
              <a:gd name="connsiteY139" fmla="*/ 1002640 h 1800359"/>
              <a:gd name="connsiteX140" fmla="*/ 573882 w 2640806"/>
              <a:gd name="connsiteY140" fmla="*/ 990734 h 1800359"/>
              <a:gd name="connsiteX141" fmla="*/ 588169 w 2640806"/>
              <a:gd name="connsiteY141" fmla="*/ 1012165 h 1800359"/>
              <a:gd name="connsiteX142" fmla="*/ 588169 w 2640806"/>
              <a:gd name="connsiteY142" fmla="*/ 1012165 h 1800359"/>
              <a:gd name="connsiteX143" fmla="*/ 614363 w 2640806"/>
              <a:gd name="connsiteY143" fmla="*/ 1038359 h 1800359"/>
              <a:gd name="connsiteX144" fmla="*/ 602457 w 2640806"/>
              <a:gd name="connsiteY144" fmla="*/ 1064552 h 1800359"/>
              <a:gd name="connsiteX145" fmla="*/ 588169 w 2640806"/>
              <a:gd name="connsiteY145" fmla="*/ 1081221 h 1800359"/>
              <a:gd name="connsiteX146" fmla="*/ 600075 w 2640806"/>
              <a:gd name="connsiteY146" fmla="*/ 1119321 h 1800359"/>
              <a:gd name="connsiteX147" fmla="*/ 609600 w 2640806"/>
              <a:gd name="connsiteY147" fmla="*/ 1138371 h 1800359"/>
              <a:gd name="connsiteX148" fmla="*/ 609600 w 2640806"/>
              <a:gd name="connsiteY148" fmla="*/ 1138371 h 1800359"/>
              <a:gd name="connsiteX149" fmla="*/ 640557 w 2640806"/>
              <a:gd name="connsiteY149" fmla="*/ 1155040 h 1800359"/>
              <a:gd name="connsiteX150" fmla="*/ 642938 w 2640806"/>
              <a:gd name="connsiteY150" fmla="*/ 1188377 h 1800359"/>
              <a:gd name="connsiteX151" fmla="*/ 681038 w 2640806"/>
              <a:gd name="connsiteY151" fmla="*/ 1205046 h 1800359"/>
              <a:gd name="connsiteX152" fmla="*/ 781050 w 2640806"/>
              <a:gd name="connsiteY152" fmla="*/ 1228859 h 1800359"/>
              <a:gd name="connsiteX153" fmla="*/ 797719 w 2640806"/>
              <a:gd name="connsiteY153" fmla="*/ 1245527 h 1800359"/>
              <a:gd name="connsiteX154" fmla="*/ 828675 w 2640806"/>
              <a:gd name="connsiteY154" fmla="*/ 1262196 h 1800359"/>
              <a:gd name="connsiteX155" fmla="*/ 852488 w 2640806"/>
              <a:gd name="connsiteY155" fmla="*/ 1238384 h 1800359"/>
              <a:gd name="connsiteX156" fmla="*/ 864394 w 2640806"/>
              <a:gd name="connsiteY156" fmla="*/ 1262196 h 1800359"/>
              <a:gd name="connsiteX157" fmla="*/ 926307 w 2640806"/>
              <a:gd name="connsiteY157" fmla="*/ 1269340 h 1800359"/>
              <a:gd name="connsiteX158" fmla="*/ 940594 w 2640806"/>
              <a:gd name="connsiteY158" fmla="*/ 1286009 h 1800359"/>
              <a:gd name="connsiteX159" fmla="*/ 966788 w 2640806"/>
              <a:gd name="connsiteY159" fmla="*/ 1326490 h 1800359"/>
              <a:gd name="connsiteX160" fmla="*/ 1004888 w 2640806"/>
              <a:gd name="connsiteY160" fmla="*/ 1350302 h 1800359"/>
              <a:gd name="connsiteX161" fmla="*/ 1064419 w 2640806"/>
              <a:gd name="connsiteY161" fmla="*/ 1376496 h 1800359"/>
              <a:gd name="connsiteX162" fmla="*/ 1104900 w 2640806"/>
              <a:gd name="connsiteY162" fmla="*/ 1395546 h 1800359"/>
              <a:gd name="connsiteX163" fmla="*/ 1152525 w 2640806"/>
              <a:gd name="connsiteY163" fmla="*/ 1395546 h 1800359"/>
              <a:gd name="connsiteX164" fmla="*/ 1216819 w 2640806"/>
              <a:gd name="connsiteY164" fmla="*/ 1409834 h 1800359"/>
              <a:gd name="connsiteX165" fmla="*/ 1283494 w 2640806"/>
              <a:gd name="connsiteY165" fmla="*/ 1424121 h 1800359"/>
              <a:gd name="connsiteX166" fmla="*/ 1323975 w 2640806"/>
              <a:gd name="connsiteY166" fmla="*/ 1466984 h 1800359"/>
              <a:gd name="connsiteX167" fmla="*/ 1369219 w 2640806"/>
              <a:gd name="connsiteY167" fmla="*/ 1514609 h 1800359"/>
              <a:gd name="connsiteX168" fmla="*/ 1371600 w 2640806"/>
              <a:gd name="connsiteY168" fmla="*/ 1574140 h 1800359"/>
              <a:gd name="connsiteX169" fmla="*/ 1343025 w 2640806"/>
              <a:gd name="connsiteY169" fmla="*/ 1528896 h 1800359"/>
              <a:gd name="connsiteX170" fmla="*/ 1297782 w 2640806"/>
              <a:gd name="connsiteY170" fmla="*/ 1483652 h 1800359"/>
              <a:gd name="connsiteX171" fmla="*/ 1262063 w 2640806"/>
              <a:gd name="connsiteY171" fmla="*/ 1450315 h 1800359"/>
              <a:gd name="connsiteX172" fmla="*/ 1228725 w 2640806"/>
              <a:gd name="connsiteY172" fmla="*/ 1431265 h 1800359"/>
              <a:gd name="connsiteX173" fmla="*/ 1159669 w 2640806"/>
              <a:gd name="connsiteY173" fmla="*/ 1426502 h 1800359"/>
              <a:gd name="connsiteX174" fmla="*/ 1102519 w 2640806"/>
              <a:gd name="connsiteY174" fmla="*/ 1424121 h 1800359"/>
              <a:gd name="connsiteX175" fmla="*/ 1062038 w 2640806"/>
              <a:gd name="connsiteY175" fmla="*/ 1407452 h 1800359"/>
              <a:gd name="connsiteX176" fmla="*/ 1014413 w 2640806"/>
              <a:gd name="connsiteY176" fmla="*/ 1388402 h 1800359"/>
              <a:gd name="connsiteX177" fmla="*/ 983457 w 2640806"/>
              <a:gd name="connsiteY177" fmla="*/ 1366971 h 1800359"/>
              <a:gd name="connsiteX178" fmla="*/ 942975 w 2640806"/>
              <a:gd name="connsiteY178" fmla="*/ 1343159 h 1800359"/>
              <a:gd name="connsiteX179" fmla="*/ 900113 w 2640806"/>
              <a:gd name="connsiteY179" fmla="*/ 1319346 h 1800359"/>
              <a:gd name="connsiteX180" fmla="*/ 912019 w 2640806"/>
              <a:gd name="connsiteY180" fmla="*/ 1364590 h 1800359"/>
              <a:gd name="connsiteX181" fmla="*/ 923925 w 2640806"/>
              <a:gd name="connsiteY181" fmla="*/ 1409834 h 1800359"/>
              <a:gd name="connsiteX182" fmla="*/ 938213 w 2640806"/>
              <a:gd name="connsiteY182" fmla="*/ 1450315 h 1800359"/>
              <a:gd name="connsiteX183" fmla="*/ 962025 w 2640806"/>
              <a:gd name="connsiteY183" fmla="*/ 1497940 h 1800359"/>
              <a:gd name="connsiteX184" fmla="*/ 971550 w 2640806"/>
              <a:gd name="connsiteY184" fmla="*/ 1550327 h 1800359"/>
              <a:gd name="connsiteX185" fmla="*/ 1002507 w 2640806"/>
              <a:gd name="connsiteY185" fmla="*/ 1614621 h 1800359"/>
              <a:gd name="connsiteX186" fmla="*/ 1021557 w 2640806"/>
              <a:gd name="connsiteY186" fmla="*/ 1647959 h 1800359"/>
              <a:gd name="connsiteX187" fmla="*/ 1035844 w 2640806"/>
              <a:gd name="connsiteY187" fmla="*/ 1671771 h 1800359"/>
              <a:gd name="connsiteX188" fmla="*/ 1102519 w 2640806"/>
              <a:gd name="connsiteY188" fmla="*/ 1678915 h 1800359"/>
              <a:gd name="connsiteX189" fmla="*/ 1154907 w 2640806"/>
              <a:gd name="connsiteY189" fmla="*/ 1697965 h 1800359"/>
              <a:gd name="connsiteX190" fmla="*/ 1171575 w 2640806"/>
              <a:gd name="connsiteY190" fmla="*/ 1709871 h 1800359"/>
              <a:gd name="connsiteX191" fmla="*/ 1176338 w 2640806"/>
              <a:gd name="connsiteY191" fmla="*/ 1717015 h 1800359"/>
              <a:gd name="connsiteX192" fmla="*/ 1178719 w 2640806"/>
              <a:gd name="connsiteY192" fmla="*/ 1726540 h 1800359"/>
              <a:gd name="connsiteX193" fmla="*/ 1181100 w 2640806"/>
              <a:gd name="connsiteY193" fmla="*/ 1728921 h 1800359"/>
              <a:gd name="connsiteX194" fmla="*/ 1204913 w 2640806"/>
              <a:gd name="connsiteY194" fmla="*/ 1793215 h 1800359"/>
              <a:gd name="connsiteX195" fmla="*/ 1169194 w 2640806"/>
              <a:gd name="connsiteY195" fmla="*/ 1800359 h 1800359"/>
              <a:gd name="connsiteX196" fmla="*/ 1140619 w 2640806"/>
              <a:gd name="connsiteY196" fmla="*/ 1745590 h 1800359"/>
              <a:gd name="connsiteX197" fmla="*/ 1121569 w 2640806"/>
              <a:gd name="connsiteY197" fmla="*/ 1726540 h 1800359"/>
              <a:gd name="connsiteX198" fmla="*/ 1128713 w 2640806"/>
              <a:gd name="connsiteY198" fmla="*/ 1790834 h 1800359"/>
              <a:gd name="connsiteX199" fmla="*/ 1119188 w 2640806"/>
              <a:gd name="connsiteY199" fmla="*/ 1790834 h 1800359"/>
              <a:gd name="connsiteX200" fmla="*/ 1088232 w 2640806"/>
              <a:gd name="connsiteY200" fmla="*/ 1740827 h 1800359"/>
              <a:gd name="connsiteX201" fmla="*/ 1057275 w 2640806"/>
              <a:gd name="connsiteY201" fmla="*/ 1717015 h 1800359"/>
              <a:gd name="connsiteX202" fmla="*/ 1042988 w 2640806"/>
              <a:gd name="connsiteY202" fmla="*/ 1745590 h 1800359"/>
              <a:gd name="connsiteX203" fmla="*/ 1021557 w 2640806"/>
              <a:gd name="connsiteY203" fmla="*/ 1750352 h 1800359"/>
              <a:gd name="connsiteX204" fmla="*/ 985838 w 2640806"/>
              <a:gd name="connsiteY204" fmla="*/ 1697965 h 1800359"/>
              <a:gd name="connsiteX205" fmla="*/ 919163 w 2640806"/>
              <a:gd name="connsiteY205" fmla="*/ 1671771 h 1800359"/>
              <a:gd name="connsiteX206" fmla="*/ 876300 w 2640806"/>
              <a:gd name="connsiteY206" fmla="*/ 1638434 h 1800359"/>
              <a:gd name="connsiteX207" fmla="*/ 857250 w 2640806"/>
              <a:gd name="connsiteY207" fmla="*/ 1576521 h 1800359"/>
              <a:gd name="connsiteX208" fmla="*/ 862013 w 2640806"/>
              <a:gd name="connsiteY208" fmla="*/ 1528896 h 1800359"/>
              <a:gd name="connsiteX209" fmla="*/ 864394 w 2640806"/>
              <a:gd name="connsiteY209" fmla="*/ 1464602 h 1800359"/>
              <a:gd name="connsiteX210" fmla="*/ 866775 w 2640806"/>
              <a:gd name="connsiteY210" fmla="*/ 1400309 h 1800359"/>
              <a:gd name="connsiteX211" fmla="*/ 862013 w 2640806"/>
              <a:gd name="connsiteY211" fmla="*/ 1333634 h 1800359"/>
              <a:gd name="connsiteX212" fmla="*/ 804863 w 2640806"/>
              <a:gd name="connsiteY212" fmla="*/ 1305059 h 1800359"/>
              <a:gd name="connsiteX213" fmla="*/ 754857 w 2640806"/>
              <a:gd name="connsiteY213" fmla="*/ 1281246 h 1800359"/>
              <a:gd name="connsiteX214" fmla="*/ 692944 w 2640806"/>
              <a:gd name="connsiteY214" fmla="*/ 1250290 h 1800359"/>
              <a:gd name="connsiteX215" fmla="*/ 609600 w 2640806"/>
              <a:gd name="connsiteY215" fmla="*/ 1209809 h 1800359"/>
              <a:gd name="connsiteX216" fmla="*/ 566738 w 2640806"/>
              <a:gd name="connsiteY216" fmla="*/ 1183615 h 1800359"/>
              <a:gd name="connsiteX217" fmla="*/ 528638 w 2640806"/>
              <a:gd name="connsiteY217" fmla="*/ 1138371 h 1800359"/>
              <a:gd name="connsiteX218" fmla="*/ 523875 w 2640806"/>
              <a:gd name="connsiteY218" fmla="*/ 1109796 h 1800359"/>
              <a:gd name="connsiteX219" fmla="*/ 550069 w 2640806"/>
              <a:gd name="connsiteY219" fmla="*/ 1090746 h 1800359"/>
              <a:gd name="connsiteX220" fmla="*/ 561975 w 2640806"/>
              <a:gd name="connsiteY220" fmla="*/ 1064552 h 1800359"/>
              <a:gd name="connsiteX221" fmla="*/ 547688 w 2640806"/>
              <a:gd name="connsiteY221" fmla="*/ 1040740 h 1800359"/>
              <a:gd name="connsiteX222" fmla="*/ 490538 w 2640806"/>
              <a:gd name="connsiteY222" fmla="*/ 1076459 h 1800359"/>
              <a:gd name="connsiteX223" fmla="*/ 447675 w 2640806"/>
              <a:gd name="connsiteY223" fmla="*/ 1057409 h 1800359"/>
              <a:gd name="connsiteX224" fmla="*/ 454819 w 2640806"/>
              <a:gd name="connsiteY224" fmla="*/ 1026452 h 1800359"/>
              <a:gd name="connsiteX225" fmla="*/ 461963 w 2640806"/>
              <a:gd name="connsiteY225" fmla="*/ 988352 h 1800359"/>
              <a:gd name="connsiteX226" fmla="*/ 459582 w 2640806"/>
              <a:gd name="connsiteY226" fmla="*/ 976446 h 1800359"/>
              <a:gd name="connsiteX227" fmla="*/ 419100 w 2640806"/>
              <a:gd name="connsiteY227" fmla="*/ 959777 h 1800359"/>
              <a:gd name="connsiteX228" fmla="*/ 392907 w 2640806"/>
              <a:gd name="connsiteY228" fmla="*/ 905009 h 1800359"/>
              <a:gd name="connsiteX229" fmla="*/ 395288 w 2640806"/>
              <a:gd name="connsiteY229" fmla="*/ 857384 h 1800359"/>
              <a:gd name="connsiteX230" fmla="*/ 433388 w 2640806"/>
              <a:gd name="connsiteY230" fmla="*/ 835952 h 1800359"/>
              <a:gd name="connsiteX231" fmla="*/ 431007 w 2640806"/>
              <a:gd name="connsiteY231" fmla="*/ 800234 h 1800359"/>
              <a:gd name="connsiteX232" fmla="*/ 400050 w 2640806"/>
              <a:gd name="connsiteY232" fmla="*/ 819284 h 1800359"/>
              <a:gd name="connsiteX233" fmla="*/ 397669 w 2640806"/>
              <a:gd name="connsiteY233" fmla="*/ 781184 h 1800359"/>
              <a:gd name="connsiteX234" fmla="*/ 419100 w 2640806"/>
              <a:gd name="connsiteY234" fmla="*/ 743084 h 1800359"/>
              <a:gd name="connsiteX235" fmla="*/ 421482 w 2640806"/>
              <a:gd name="connsiteY235" fmla="*/ 695459 h 1800359"/>
              <a:gd name="connsiteX236" fmla="*/ 428625 w 2640806"/>
              <a:gd name="connsiteY236" fmla="*/ 669265 h 1800359"/>
              <a:gd name="connsiteX237" fmla="*/ 383382 w 2640806"/>
              <a:gd name="connsiteY237" fmla="*/ 669265 h 1800359"/>
              <a:gd name="connsiteX238" fmla="*/ 385763 w 2640806"/>
              <a:gd name="connsiteY238" fmla="*/ 619259 h 1800359"/>
              <a:gd name="connsiteX239" fmla="*/ 423863 w 2640806"/>
              <a:gd name="connsiteY239" fmla="*/ 602590 h 1800359"/>
              <a:gd name="connsiteX240" fmla="*/ 445294 w 2640806"/>
              <a:gd name="connsiteY240" fmla="*/ 562109 h 1800359"/>
              <a:gd name="connsiteX241" fmla="*/ 469107 w 2640806"/>
              <a:gd name="connsiteY241" fmla="*/ 526390 h 1800359"/>
              <a:gd name="connsiteX242" fmla="*/ 438150 w 2640806"/>
              <a:gd name="connsiteY242" fmla="*/ 519246 h 1800359"/>
              <a:gd name="connsiteX243" fmla="*/ 409575 w 2640806"/>
              <a:gd name="connsiteY243" fmla="*/ 521627 h 1800359"/>
              <a:gd name="connsiteX244" fmla="*/ 400050 w 2640806"/>
              <a:gd name="connsiteY244" fmla="*/ 552584 h 1800359"/>
              <a:gd name="connsiteX245" fmla="*/ 381000 w 2640806"/>
              <a:gd name="connsiteY245" fmla="*/ 588302 h 1800359"/>
              <a:gd name="connsiteX246" fmla="*/ 333375 w 2640806"/>
              <a:gd name="connsiteY246" fmla="*/ 614496 h 1800359"/>
              <a:gd name="connsiteX247" fmla="*/ 285750 w 2640806"/>
              <a:gd name="connsiteY247" fmla="*/ 635927 h 1800359"/>
              <a:gd name="connsiteX248" fmla="*/ 230982 w 2640806"/>
              <a:gd name="connsiteY248" fmla="*/ 643071 h 1800359"/>
              <a:gd name="connsiteX249" fmla="*/ 159544 w 2640806"/>
              <a:gd name="connsiteY249" fmla="*/ 631165 h 1800359"/>
              <a:gd name="connsiteX250" fmla="*/ 230982 w 2640806"/>
              <a:gd name="connsiteY250" fmla="*/ 612115 h 1800359"/>
              <a:gd name="connsiteX251" fmla="*/ 233363 w 2640806"/>
              <a:gd name="connsiteY251" fmla="*/ 581159 h 1800359"/>
              <a:gd name="connsiteX252" fmla="*/ 204788 w 2640806"/>
              <a:gd name="connsiteY252" fmla="*/ 557346 h 1800359"/>
              <a:gd name="connsiteX253" fmla="*/ 223838 w 2640806"/>
              <a:gd name="connsiteY253" fmla="*/ 531152 h 1800359"/>
              <a:gd name="connsiteX254" fmla="*/ 221457 w 2640806"/>
              <a:gd name="connsiteY254" fmla="*/ 495434 h 1800359"/>
              <a:gd name="connsiteX255" fmla="*/ 221457 w 2640806"/>
              <a:gd name="connsiteY255" fmla="*/ 495434 h 1800359"/>
              <a:gd name="connsiteX256" fmla="*/ 166688 w 2640806"/>
              <a:gd name="connsiteY256" fmla="*/ 500196 h 1800359"/>
              <a:gd name="connsiteX257" fmla="*/ 157163 w 2640806"/>
              <a:gd name="connsiteY257" fmla="*/ 533534 h 1800359"/>
              <a:gd name="connsiteX258" fmla="*/ 159544 w 2640806"/>
              <a:gd name="connsiteY258" fmla="*/ 478765 h 1800359"/>
              <a:gd name="connsiteX259" fmla="*/ 192882 w 2640806"/>
              <a:gd name="connsiteY259" fmla="*/ 433521 h 1800359"/>
              <a:gd name="connsiteX260" fmla="*/ 214313 w 2640806"/>
              <a:gd name="connsiteY260" fmla="*/ 414471 h 1800359"/>
              <a:gd name="connsiteX261" fmla="*/ 245269 w 2640806"/>
              <a:gd name="connsiteY261" fmla="*/ 393040 h 1800359"/>
              <a:gd name="connsiteX262" fmla="*/ 197644 w 2640806"/>
              <a:gd name="connsiteY262" fmla="*/ 378752 h 1800359"/>
              <a:gd name="connsiteX263" fmla="*/ 133350 w 2640806"/>
              <a:gd name="connsiteY263" fmla="*/ 378752 h 1800359"/>
              <a:gd name="connsiteX264" fmla="*/ 109538 w 2640806"/>
              <a:gd name="connsiteY264" fmla="*/ 378752 h 1800359"/>
              <a:gd name="connsiteX265" fmla="*/ 107157 w 2640806"/>
              <a:gd name="connsiteY265" fmla="*/ 433521 h 1800359"/>
              <a:gd name="connsiteX266" fmla="*/ 61913 w 2640806"/>
              <a:gd name="connsiteY266" fmla="*/ 378752 h 1800359"/>
              <a:gd name="connsiteX267" fmla="*/ 0 w 2640806"/>
              <a:gd name="connsiteY267" fmla="*/ 359702 h 1800359"/>
              <a:gd name="connsiteX268" fmla="*/ 0 w 2640806"/>
              <a:gd name="connsiteY268" fmla="*/ 338271 h 1800359"/>
              <a:gd name="connsiteX269" fmla="*/ 35719 w 2640806"/>
              <a:gd name="connsiteY269" fmla="*/ 314459 h 1800359"/>
              <a:gd name="connsiteX270" fmla="*/ 66675 w 2640806"/>
              <a:gd name="connsiteY270" fmla="*/ 273977 h 1800359"/>
              <a:gd name="connsiteX271" fmla="*/ 54769 w 2640806"/>
              <a:gd name="connsiteY271" fmla="*/ 238259 h 1800359"/>
              <a:gd name="connsiteX272" fmla="*/ 35719 w 2640806"/>
              <a:gd name="connsiteY272" fmla="*/ 214446 h 1800359"/>
              <a:gd name="connsiteX273" fmla="*/ 61913 w 2640806"/>
              <a:gd name="connsiteY273" fmla="*/ 200159 h 1800359"/>
              <a:gd name="connsiteX274" fmla="*/ 71438 w 2640806"/>
              <a:gd name="connsiteY274" fmla="*/ 159677 h 1800359"/>
              <a:gd name="connsiteX275" fmla="*/ 57150 w 2640806"/>
              <a:gd name="connsiteY275" fmla="*/ 123959 h 1800359"/>
              <a:gd name="connsiteX276" fmla="*/ 21432 w 2640806"/>
              <a:gd name="connsiteY276" fmla="*/ 81096 h 1800359"/>
              <a:gd name="connsiteX277" fmla="*/ 66675 w 2640806"/>
              <a:gd name="connsiteY277" fmla="*/ 57284 h 1800359"/>
              <a:gd name="connsiteX278" fmla="*/ 95250 w 2640806"/>
              <a:gd name="connsiteY278" fmla="*/ 47759 h 1800359"/>
              <a:gd name="connsiteX279" fmla="*/ 190500 w 2640806"/>
              <a:gd name="connsiteY279" fmla="*/ 134 h 1800359"/>
              <a:gd name="connsiteX280" fmla="*/ 269081 w 2640806"/>
              <a:gd name="connsiteY280" fmla="*/ 62046 h 1800359"/>
              <a:gd name="connsiteX281" fmla="*/ 404813 w 2640806"/>
              <a:gd name="connsiteY281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962150 w 2640806"/>
              <a:gd name="connsiteY58" fmla="*/ 971685 h 1800359"/>
              <a:gd name="connsiteX59" fmla="*/ 1988344 w 2640806"/>
              <a:gd name="connsiteY59" fmla="*/ 955016 h 1800359"/>
              <a:gd name="connsiteX60" fmla="*/ 2024063 w 2640806"/>
              <a:gd name="connsiteY60" fmla="*/ 933585 h 1800359"/>
              <a:gd name="connsiteX61" fmla="*/ 2057400 w 2640806"/>
              <a:gd name="connsiteY61" fmla="*/ 950253 h 1800359"/>
              <a:gd name="connsiteX62" fmla="*/ 2081213 w 2640806"/>
              <a:gd name="connsiteY62" fmla="*/ 983591 h 1800359"/>
              <a:gd name="connsiteX63" fmla="*/ 2109788 w 2640806"/>
              <a:gd name="connsiteY63" fmla="*/ 1024072 h 1800359"/>
              <a:gd name="connsiteX64" fmla="*/ 2143125 w 2640806"/>
              <a:gd name="connsiteY64" fmla="*/ 1028834 h 1800359"/>
              <a:gd name="connsiteX65" fmla="*/ 2183607 w 2640806"/>
              <a:gd name="connsiteY65" fmla="*/ 995497 h 1800359"/>
              <a:gd name="connsiteX66" fmla="*/ 2188369 w 2640806"/>
              <a:gd name="connsiteY66" fmla="*/ 945491 h 1800359"/>
              <a:gd name="connsiteX67" fmla="*/ 2231232 w 2640806"/>
              <a:gd name="connsiteY67" fmla="*/ 938347 h 1800359"/>
              <a:gd name="connsiteX68" fmla="*/ 2300288 w 2640806"/>
              <a:gd name="connsiteY68" fmla="*/ 971685 h 1800359"/>
              <a:gd name="connsiteX69" fmla="*/ 2395538 w 2640806"/>
              <a:gd name="connsiteY69" fmla="*/ 997878 h 1800359"/>
              <a:gd name="connsiteX70" fmla="*/ 2459832 w 2640806"/>
              <a:gd name="connsiteY70" fmla="*/ 1035978 h 1800359"/>
              <a:gd name="connsiteX71" fmla="*/ 2488407 w 2640806"/>
              <a:gd name="connsiteY71" fmla="*/ 1083603 h 1800359"/>
              <a:gd name="connsiteX72" fmla="*/ 2502694 w 2640806"/>
              <a:gd name="connsiteY72" fmla="*/ 1100272 h 1800359"/>
              <a:gd name="connsiteX73" fmla="*/ 2543175 w 2640806"/>
              <a:gd name="connsiteY73" fmla="*/ 1124085 h 1800359"/>
              <a:gd name="connsiteX74" fmla="*/ 2640806 w 2640806"/>
              <a:gd name="connsiteY74" fmla="*/ 1152658 h 1800359"/>
              <a:gd name="connsiteX75" fmla="*/ 2516982 w 2640806"/>
              <a:gd name="connsiteY75" fmla="*/ 1150278 h 1800359"/>
              <a:gd name="connsiteX76" fmla="*/ 2493169 w 2640806"/>
              <a:gd name="connsiteY76" fmla="*/ 1155041 h 1800359"/>
              <a:gd name="connsiteX77" fmla="*/ 2443163 w 2640806"/>
              <a:gd name="connsiteY77" fmla="*/ 1126466 h 1800359"/>
              <a:gd name="connsiteX78" fmla="*/ 2433638 w 2640806"/>
              <a:gd name="connsiteY78" fmla="*/ 1090747 h 1800359"/>
              <a:gd name="connsiteX79" fmla="*/ 2419350 w 2640806"/>
              <a:gd name="connsiteY79" fmla="*/ 1052647 h 1800359"/>
              <a:gd name="connsiteX80" fmla="*/ 2338388 w 2640806"/>
              <a:gd name="connsiteY80" fmla="*/ 1024072 h 1800359"/>
              <a:gd name="connsiteX81" fmla="*/ 2264569 w 2640806"/>
              <a:gd name="connsiteY81" fmla="*/ 997878 h 1800359"/>
              <a:gd name="connsiteX82" fmla="*/ 2224088 w 2640806"/>
              <a:gd name="connsiteY82" fmla="*/ 1012166 h 1800359"/>
              <a:gd name="connsiteX83" fmla="*/ 2178844 w 2640806"/>
              <a:gd name="connsiteY83" fmla="*/ 1052647 h 1800359"/>
              <a:gd name="connsiteX84" fmla="*/ 2116932 w 2640806"/>
              <a:gd name="connsiteY84" fmla="*/ 1081222 h 1800359"/>
              <a:gd name="connsiteX85" fmla="*/ 2071688 w 2640806"/>
              <a:gd name="connsiteY85" fmla="*/ 1064553 h 1800359"/>
              <a:gd name="connsiteX86" fmla="*/ 2035969 w 2640806"/>
              <a:gd name="connsiteY86" fmla="*/ 1028835 h 1800359"/>
              <a:gd name="connsiteX87" fmla="*/ 2045494 w 2640806"/>
              <a:gd name="connsiteY87" fmla="*/ 1009785 h 1800359"/>
              <a:gd name="connsiteX88" fmla="*/ 1516857 w 2640806"/>
              <a:gd name="connsiteY88" fmla="*/ 926440 h 1800359"/>
              <a:gd name="connsiteX89" fmla="*/ 1471613 w 2640806"/>
              <a:gd name="connsiteY89" fmla="*/ 897865 h 1800359"/>
              <a:gd name="connsiteX90" fmla="*/ 1438275 w 2640806"/>
              <a:gd name="connsiteY90" fmla="*/ 847859 h 1800359"/>
              <a:gd name="connsiteX91" fmla="*/ 1433513 w 2640806"/>
              <a:gd name="connsiteY91" fmla="*/ 819284 h 1800359"/>
              <a:gd name="connsiteX92" fmla="*/ 1409700 w 2640806"/>
              <a:gd name="connsiteY92" fmla="*/ 804996 h 1800359"/>
              <a:gd name="connsiteX93" fmla="*/ 1369219 w 2640806"/>
              <a:gd name="connsiteY93" fmla="*/ 807377 h 1800359"/>
              <a:gd name="connsiteX94" fmla="*/ 1309688 w 2640806"/>
              <a:gd name="connsiteY94" fmla="*/ 807377 h 1800359"/>
              <a:gd name="connsiteX95" fmla="*/ 1281113 w 2640806"/>
              <a:gd name="connsiteY95" fmla="*/ 812140 h 1800359"/>
              <a:gd name="connsiteX96" fmla="*/ 1257300 w 2640806"/>
              <a:gd name="connsiteY96" fmla="*/ 835952 h 1800359"/>
              <a:gd name="connsiteX97" fmla="*/ 1221582 w 2640806"/>
              <a:gd name="connsiteY97" fmla="*/ 838334 h 1800359"/>
              <a:gd name="connsiteX98" fmla="*/ 1188244 w 2640806"/>
              <a:gd name="connsiteY98" fmla="*/ 835952 h 1800359"/>
              <a:gd name="connsiteX99" fmla="*/ 1143000 w 2640806"/>
              <a:gd name="connsiteY99" fmla="*/ 821665 h 1800359"/>
              <a:gd name="connsiteX100" fmla="*/ 1109663 w 2640806"/>
              <a:gd name="connsiteY100" fmla="*/ 838334 h 1800359"/>
              <a:gd name="connsiteX101" fmla="*/ 1083469 w 2640806"/>
              <a:gd name="connsiteY101" fmla="*/ 866909 h 1800359"/>
              <a:gd name="connsiteX102" fmla="*/ 1054894 w 2640806"/>
              <a:gd name="connsiteY102" fmla="*/ 885959 h 1800359"/>
              <a:gd name="connsiteX103" fmla="*/ 1064419 w 2640806"/>
              <a:gd name="connsiteY103" fmla="*/ 926440 h 1800359"/>
              <a:gd name="connsiteX104" fmla="*/ 1059657 w 2640806"/>
              <a:gd name="connsiteY104" fmla="*/ 985971 h 1800359"/>
              <a:gd name="connsiteX105" fmla="*/ 1038225 w 2640806"/>
              <a:gd name="connsiteY105" fmla="*/ 933584 h 1800359"/>
              <a:gd name="connsiteX106" fmla="*/ 1028700 w 2640806"/>
              <a:gd name="connsiteY106" fmla="*/ 902627 h 1800359"/>
              <a:gd name="connsiteX107" fmla="*/ 1009650 w 2640806"/>
              <a:gd name="connsiteY107" fmla="*/ 897865 h 1800359"/>
              <a:gd name="connsiteX108" fmla="*/ 997744 w 2640806"/>
              <a:gd name="connsiteY108" fmla="*/ 921677 h 1800359"/>
              <a:gd name="connsiteX109" fmla="*/ 969169 w 2640806"/>
              <a:gd name="connsiteY109" fmla="*/ 924059 h 1800359"/>
              <a:gd name="connsiteX110" fmla="*/ 935832 w 2640806"/>
              <a:gd name="connsiteY110" fmla="*/ 916915 h 1800359"/>
              <a:gd name="connsiteX111" fmla="*/ 912019 w 2640806"/>
              <a:gd name="connsiteY111" fmla="*/ 935965 h 1800359"/>
              <a:gd name="connsiteX112" fmla="*/ 873919 w 2640806"/>
              <a:gd name="connsiteY112" fmla="*/ 945490 h 1800359"/>
              <a:gd name="connsiteX113" fmla="*/ 842963 w 2640806"/>
              <a:gd name="connsiteY113" fmla="*/ 935965 h 1800359"/>
              <a:gd name="connsiteX114" fmla="*/ 802482 w 2640806"/>
              <a:gd name="connsiteY114" fmla="*/ 912152 h 1800359"/>
              <a:gd name="connsiteX115" fmla="*/ 785813 w 2640806"/>
              <a:gd name="connsiteY115" fmla="*/ 881196 h 1800359"/>
              <a:gd name="connsiteX116" fmla="*/ 776288 w 2640806"/>
              <a:gd name="connsiteY116" fmla="*/ 866909 h 1800359"/>
              <a:gd name="connsiteX117" fmla="*/ 800100 w 2640806"/>
              <a:gd name="connsiteY117" fmla="*/ 850240 h 1800359"/>
              <a:gd name="connsiteX118" fmla="*/ 800100 w 2640806"/>
              <a:gd name="connsiteY118" fmla="*/ 793090 h 1800359"/>
              <a:gd name="connsiteX119" fmla="*/ 776288 w 2640806"/>
              <a:gd name="connsiteY119" fmla="*/ 783565 h 1800359"/>
              <a:gd name="connsiteX120" fmla="*/ 719138 w 2640806"/>
              <a:gd name="connsiteY120" fmla="*/ 788327 h 1800359"/>
              <a:gd name="connsiteX121" fmla="*/ 688182 w 2640806"/>
              <a:gd name="connsiteY121" fmla="*/ 781184 h 1800359"/>
              <a:gd name="connsiteX122" fmla="*/ 673894 w 2640806"/>
              <a:gd name="connsiteY122" fmla="*/ 754990 h 1800359"/>
              <a:gd name="connsiteX123" fmla="*/ 652463 w 2640806"/>
              <a:gd name="connsiteY123" fmla="*/ 731177 h 1800359"/>
              <a:gd name="connsiteX124" fmla="*/ 619125 w 2640806"/>
              <a:gd name="connsiteY124" fmla="*/ 709746 h 1800359"/>
              <a:gd name="connsiteX125" fmla="*/ 590550 w 2640806"/>
              <a:gd name="connsiteY125" fmla="*/ 716890 h 1800359"/>
              <a:gd name="connsiteX126" fmla="*/ 566738 w 2640806"/>
              <a:gd name="connsiteY126" fmla="*/ 719271 h 1800359"/>
              <a:gd name="connsiteX127" fmla="*/ 569119 w 2640806"/>
              <a:gd name="connsiteY127" fmla="*/ 750227 h 1800359"/>
              <a:gd name="connsiteX128" fmla="*/ 604838 w 2640806"/>
              <a:gd name="connsiteY128" fmla="*/ 764515 h 1800359"/>
              <a:gd name="connsiteX129" fmla="*/ 571500 w 2640806"/>
              <a:gd name="connsiteY129" fmla="*/ 778802 h 1800359"/>
              <a:gd name="connsiteX130" fmla="*/ 545307 w 2640806"/>
              <a:gd name="connsiteY130" fmla="*/ 795471 h 1800359"/>
              <a:gd name="connsiteX131" fmla="*/ 569119 w 2640806"/>
              <a:gd name="connsiteY131" fmla="*/ 814521 h 1800359"/>
              <a:gd name="connsiteX132" fmla="*/ 550069 w 2640806"/>
              <a:gd name="connsiteY132" fmla="*/ 833571 h 1800359"/>
              <a:gd name="connsiteX133" fmla="*/ 523875 w 2640806"/>
              <a:gd name="connsiteY133" fmla="*/ 840715 h 1800359"/>
              <a:gd name="connsiteX134" fmla="*/ 511969 w 2640806"/>
              <a:gd name="connsiteY134" fmla="*/ 862146 h 1800359"/>
              <a:gd name="connsiteX135" fmla="*/ 535782 w 2640806"/>
              <a:gd name="connsiteY135" fmla="*/ 883577 h 1800359"/>
              <a:gd name="connsiteX136" fmla="*/ 542925 w 2640806"/>
              <a:gd name="connsiteY136" fmla="*/ 914534 h 1800359"/>
              <a:gd name="connsiteX137" fmla="*/ 557213 w 2640806"/>
              <a:gd name="connsiteY137" fmla="*/ 947871 h 1800359"/>
              <a:gd name="connsiteX138" fmla="*/ 533400 w 2640806"/>
              <a:gd name="connsiteY138" fmla="*/ 955015 h 1800359"/>
              <a:gd name="connsiteX139" fmla="*/ 528638 w 2640806"/>
              <a:gd name="connsiteY139" fmla="*/ 988352 h 1800359"/>
              <a:gd name="connsiteX140" fmla="*/ 550069 w 2640806"/>
              <a:gd name="connsiteY140" fmla="*/ 1002640 h 1800359"/>
              <a:gd name="connsiteX141" fmla="*/ 573882 w 2640806"/>
              <a:gd name="connsiteY141" fmla="*/ 990734 h 1800359"/>
              <a:gd name="connsiteX142" fmla="*/ 588169 w 2640806"/>
              <a:gd name="connsiteY142" fmla="*/ 1012165 h 1800359"/>
              <a:gd name="connsiteX143" fmla="*/ 588169 w 2640806"/>
              <a:gd name="connsiteY143" fmla="*/ 1012165 h 1800359"/>
              <a:gd name="connsiteX144" fmla="*/ 614363 w 2640806"/>
              <a:gd name="connsiteY144" fmla="*/ 1038359 h 1800359"/>
              <a:gd name="connsiteX145" fmla="*/ 602457 w 2640806"/>
              <a:gd name="connsiteY145" fmla="*/ 1064552 h 1800359"/>
              <a:gd name="connsiteX146" fmla="*/ 588169 w 2640806"/>
              <a:gd name="connsiteY146" fmla="*/ 1081221 h 1800359"/>
              <a:gd name="connsiteX147" fmla="*/ 600075 w 2640806"/>
              <a:gd name="connsiteY147" fmla="*/ 1119321 h 1800359"/>
              <a:gd name="connsiteX148" fmla="*/ 609600 w 2640806"/>
              <a:gd name="connsiteY148" fmla="*/ 1138371 h 1800359"/>
              <a:gd name="connsiteX149" fmla="*/ 609600 w 2640806"/>
              <a:gd name="connsiteY149" fmla="*/ 1138371 h 1800359"/>
              <a:gd name="connsiteX150" fmla="*/ 640557 w 2640806"/>
              <a:gd name="connsiteY150" fmla="*/ 1155040 h 1800359"/>
              <a:gd name="connsiteX151" fmla="*/ 642938 w 2640806"/>
              <a:gd name="connsiteY151" fmla="*/ 1188377 h 1800359"/>
              <a:gd name="connsiteX152" fmla="*/ 681038 w 2640806"/>
              <a:gd name="connsiteY152" fmla="*/ 1205046 h 1800359"/>
              <a:gd name="connsiteX153" fmla="*/ 781050 w 2640806"/>
              <a:gd name="connsiteY153" fmla="*/ 1228859 h 1800359"/>
              <a:gd name="connsiteX154" fmla="*/ 797719 w 2640806"/>
              <a:gd name="connsiteY154" fmla="*/ 1245527 h 1800359"/>
              <a:gd name="connsiteX155" fmla="*/ 828675 w 2640806"/>
              <a:gd name="connsiteY155" fmla="*/ 1262196 h 1800359"/>
              <a:gd name="connsiteX156" fmla="*/ 852488 w 2640806"/>
              <a:gd name="connsiteY156" fmla="*/ 1238384 h 1800359"/>
              <a:gd name="connsiteX157" fmla="*/ 864394 w 2640806"/>
              <a:gd name="connsiteY157" fmla="*/ 1262196 h 1800359"/>
              <a:gd name="connsiteX158" fmla="*/ 926307 w 2640806"/>
              <a:gd name="connsiteY158" fmla="*/ 1269340 h 1800359"/>
              <a:gd name="connsiteX159" fmla="*/ 940594 w 2640806"/>
              <a:gd name="connsiteY159" fmla="*/ 1286009 h 1800359"/>
              <a:gd name="connsiteX160" fmla="*/ 966788 w 2640806"/>
              <a:gd name="connsiteY160" fmla="*/ 1326490 h 1800359"/>
              <a:gd name="connsiteX161" fmla="*/ 1004888 w 2640806"/>
              <a:gd name="connsiteY161" fmla="*/ 1350302 h 1800359"/>
              <a:gd name="connsiteX162" fmla="*/ 1064419 w 2640806"/>
              <a:gd name="connsiteY162" fmla="*/ 1376496 h 1800359"/>
              <a:gd name="connsiteX163" fmla="*/ 1104900 w 2640806"/>
              <a:gd name="connsiteY163" fmla="*/ 1395546 h 1800359"/>
              <a:gd name="connsiteX164" fmla="*/ 1152525 w 2640806"/>
              <a:gd name="connsiteY164" fmla="*/ 1395546 h 1800359"/>
              <a:gd name="connsiteX165" fmla="*/ 1216819 w 2640806"/>
              <a:gd name="connsiteY165" fmla="*/ 1409834 h 1800359"/>
              <a:gd name="connsiteX166" fmla="*/ 1283494 w 2640806"/>
              <a:gd name="connsiteY166" fmla="*/ 1424121 h 1800359"/>
              <a:gd name="connsiteX167" fmla="*/ 1323975 w 2640806"/>
              <a:gd name="connsiteY167" fmla="*/ 1466984 h 1800359"/>
              <a:gd name="connsiteX168" fmla="*/ 1369219 w 2640806"/>
              <a:gd name="connsiteY168" fmla="*/ 1514609 h 1800359"/>
              <a:gd name="connsiteX169" fmla="*/ 1371600 w 2640806"/>
              <a:gd name="connsiteY169" fmla="*/ 1574140 h 1800359"/>
              <a:gd name="connsiteX170" fmla="*/ 1343025 w 2640806"/>
              <a:gd name="connsiteY170" fmla="*/ 1528896 h 1800359"/>
              <a:gd name="connsiteX171" fmla="*/ 1297782 w 2640806"/>
              <a:gd name="connsiteY171" fmla="*/ 1483652 h 1800359"/>
              <a:gd name="connsiteX172" fmla="*/ 1262063 w 2640806"/>
              <a:gd name="connsiteY172" fmla="*/ 1450315 h 1800359"/>
              <a:gd name="connsiteX173" fmla="*/ 1228725 w 2640806"/>
              <a:gd name="connsiteY173" fmla="*/ 1431265 h 1800359"/>
              <a:gd name="connsiteX174" fmla="*/ 1159669 w 2640806"/>
              <a:gd name="connsiteY174" fmla="*/ 1426502 h 1800359"/>
              <a:gd name="connsiteX175" fmla="*/ 1102519 w 2640806"/>
              <a:gd name="connsiteY175" fmla="*/ 1424121 h 1800359"/>
              <a:gd name="connsiteX176" fmla="*/ 1062038 w 2640806"/>
              <a:gd name="connsiteY176" fmla="*/ 1407452 h 1800359"/>
              <a:gd name="connsiteX177" fmla="*/ 1014413 w 2640806"/>
              <a:gd name="connsiteY177" fmla="*/ 1388402 h 1800359"/>
              <a:gd name="connsiteX178" fmla="*/ 983457 w 2640806"/>
              <a:gd name="connsiteY178" fmla="*/ 1366971 h 1800359"/>
              <a:gd name="connsiteX179" fmla="*/ 942975 w 2640806"/>
              <a:gd name="connsiteY179" fmla="*/ 1343159 h 1800359"/>
              <a:gd name="connsiteX180" fmla="*/ 900113 w 2640806"/>
              <a:gd name="connsiteY180" fmla="*/ 1319346 h 1800359"/>
              <a:gd name="connsiteX181" fmla="*/ 912019 w 2640806"/>
              <a:gd name="connsiteY181" fmla="*/ 1364590 h 1800359"/>
              <a:gd name="connsiteX182" fmla="*/ 923925 w 2640806"/>
              <a:gd name="connsiteY182" fmla="*/ 1409834 h 1800359"/>
              <a:gd name="connsiteX183" fmla="*/ 938213 w 2640806"/>
              <a:gd name="connsiteY183" fmla="*/ 1450315 h 1800359"/>
              <a:gd name="connsiteX184" fmla="*/ 962025 w 2640806"/>
              <a:gd name="connsiteY184" fmla="*/ 1497940 h 1800359"/>
              <a:gd name="connsiteX185" fmla="*/ 971550 w 2640806"/>
              <a:gd name="connsiteY185" fmla="*/ 1550327 h 1800359"/>
              <a:gd name="connsiteX186" fmla="*/ 1002507 w 2640806"/>
              <a:gd name="connsiteY186" fmla="*/ 1614621 h 1800359"/>
              <a:gd name="connsiteX187" fmla="*/ 1021557 w 2640806"/>
              <a:gd name="connsiteY187" fmla="*/ 1647959 h 1800359"/>
              <a:gd name="connsiteX188" fmla="*/ 1035844 w 2640806"/>
              <a:gd name="connsiteY188" fmla="*/ 1671771 h 1800359"/>
              <a:gd name="connsiteX189" fmla="*/ 1102519 w 2640806"/>
              <a:gd name="connsiteY189" fmla="*/ 1678915 h 1800359"/>
              <a:gd name="connsiteX190" fmla="*/ 1154907 w 2640806"/>
              <a:gd name="connsiteY190" fmla="*/ 1697965 h 1800359"/>
              <a:gd name="connsiteX191" fmla="*/ 1171575 w 2640806"/>
              <a:gd name="connsiteY191" fmla="*/ 1709871 h 1800359"/>
              <a:gd name="connsiteX192" fmla="*/ 1176338 w 2640806"/>
              <a:gd name="connsiteY192" fmla="*/ 1717015 h 1800359"/>
              <a:gd name="connsiteX193" fmla="*/ 1178719 w 2640806"/>
              <a:gd name="connsiteY193" fmla="*/ 1726540 h 1800359"/>
              <a:gd name="connsiteX194" fmla="*/ 1181100 w 2640806"/>
              <a:gd name="connsiteY194" fmla="*/ 1728921 h 1800359"/>
              <a:gd name="connsiteX195" fmla="*/ 1204913 w 2640806"/>
              <a:gd name="connsiteY195" fmla="*/ 1793215 h 1800359"/>
              <a:gd name="connsiteX196" fmla="*/ 1169194 w 2640806"/>
              <a:gd name="connsiteY196" fmla="*/ 1800359 h 1800359"/>
              <a:gd name="connsiteX197" fmla="*/ 1140619 w 2640806"/>
              <a:gd name="connsiteY197" fmla="*/ 1745590 h 1800359"/>
              <a:gd name="connsiteX198" fmla="*/ 1121569 w 2640806"/>
              <a:gd name="connsiteY198" fmla="*/ 1726540 h 1800359"/>
              <a:gd name="connsiteX199" fmla="*/ 1128713 w 2640806"/>
              <a:gd name="connsiteY199" fmla="*/ 1790834 h 1800359"/>
              <a:gd name="connsiteX200" fmla="*/ 1119188 w 2640806"/>
              <a:gd name="connsiteY200" fmla="*/ 1790834 h 1800359"/>
              <a:gd name="connsiteX201" fmla="*/ 1088232 w 2640806"/>
              <a:gd name="connsiteY201" fmla="*/ 1740827 h 1800359"/>
              <a:gd name="connsiteX202" fmla="*/ 1057275 w 2640806"/>
              <a:gd name="connsiteY202" fmla="*/ 1717015 h 1800359"/>
              <a:gd name="connsiteX203" fmla="*/ 1042988 w 2640806"/>
              <a:gd name="connsiteY203" fmla="*/ 1745590 h 1800359"/>
              <a:gd name="connsiteX204" fmla="*/ 1021557 w 2640806"/>
              <a:gd name="connsiteY204" fmla="*/ 1750352 h 1800359"/>
              <a:gd name="connsiteX205" fmla="*/ 985838 w 2640806"/>
              <a:gd name="connsiteY205" fmla="*/ 1697965 h 1800359"/>
              <a:gd name="connsiteX206" fmla="*/ 919163 w 2640806"/>
              <a:gd name="connsiteY206" fmla="*/ 1671771 h 1800359"/>
              <a:gd name="connsiteX207" fmla="*/ 876300 w 2640806"/>
              <a:gd name="connsiteY207" fmla="*/ 1638434 h 1800359"/>
              <a:gd name="connsiteX208" fmla="*/ 857250 w 2640806"/>
              <a:gd name="connsiteY208" fmla="*/ 1576521 h 1800359"/>
              <a:gd name="connsiteX209" fmla="*/ 862013 w 2640806"/>
              <a:gd name="connsiteY209" fmla="*/ 1528896 h 1800359"/>
              <a:gd name="connsiteX210" fmla="*/ 864394 w 2640806"/>
              <a:gd name="connsiteY210" fmla="*/ 1464602 h 1800359"/>
              <a:gd name="connsiteX211" fmla="*/ 866775 w 2640806"/>
              <a:gd name="connsiteY211" fmla="*/ 1400309 h 1800359"/>
              <a:gd name="connsiteX212" fmla="*/ 862013 w 2640806"/>
              <a:gd name="connsiteY212" fmla="*/ 1333634 h 1800359"/>
              <a:gd name="connsiteX213" fmla="*/ 804863 w 2640806"/>
              <a:gd name="connsiteY213" fmla="*/ 1305059 h 1800359"/>
              <a:gd name="connsiteX214" fmla="*/ 754857 w 2640806"/>
              <a:gd name="connsiteY214" fmla="*/ 1281246 h 1800359"/>
              <a:gd name="connsiteX215" fmla="*/ 692944 w 2640806"/>
              <a:gd name="connsiteY215" fmla="*/ 1250290 h 1800359"/>
              <a:gd name="connsiteX216" fmla="*/ 609600 w 2640806"/>
              <a:gd name="connsiteY216" fmla="*/ 1209809 h 1800359"/>
              <a:gd name="connsiteX217" fmla="*/ 566738 w 2640806"/>
              <a:gd name="connsiteY217" fmla="*/ 1183615 h 1800359"/>
              <a:gd name="connsiteX218" fmla="*/ 528638 w 2640806"/>
              <a:gd name="connsiteY218" fmla="*/ 1138371 h 1800359"/>
              <a:gd name="connsiteX219" fmla="*/ 523875 w 2640806"/>
              <a:gd name="connsiteY219" fmla="*/ 1109796 h 1800359"/>
              <a:gd name="connsiteX220" fmla="*/ 550069 w 2640806"/>
              <a:gd name="connsiteY220" fmla="*/ 1090746 h 1800359"/>
              <a:gd name="connsiteX221" fmla="*/ 561975 w 2640806"/>
              <a:gd name="connsiteY221" fmla="*/ 1064552 h 1800359"/>
              <a:gd name="connsiteX222" fmla="*/ 547688 w 2640806"/>
              <a:gd name="connsiteY222" fmla="*/ 1040740 h 1800359"/>
              <a:gd name="connsiteX223" fmla="*/ 490538 w 2640806"/>
              <a:gd name="connsiteY223" fmla="*/ 1076459 h 1800359"/>
              <a:gd name="connsiteX224" fmla="*/ 447675 w 2640806"/>
              <a:gd name="connsiteY224" fmla="*/ 1057409 h 1800359"/>
              <a:gd name="connsiteX225" fmla="*/ 454819 w 2640806"/>
              <a:gd name="connsiteY225" fmla="*/ 1026452 h 1800359"/>
              <a:gd name="connsiteX226" fmla="*/ 461963 w 2640806"/>
              <a:gd name="connsiteY226" fmla="*/ 988352 h 1800359"/>
              <a:gd name="connsiteX227" fmla="*/ 459582 w 2640806"/>
              <a:gd name="connsiteY227" fmla="*/ 976446 h 1800359"/>
              <a:gd name="connsiteX228" fmla="*/ 419100 w 2640806"/>
              <a:gd name="connsiteY228" fmla="*/ 959777 h 1800359"/>
              <a:gd name="connsiteX229" fmla="*/ 392907 w 2640806"/>
              <a:gd name="connsiteY229" fmla="*/ 905009 h 1800359"/>
              <a:gd name="connsiteX230" fmla="*/ 395288 w 2640806"/>
              <a:gd name="connsiteY230" fmla="*/ 857384 h 1800359"/>
              <a:gd name="connsiteX231" fmla="*/ 433388 w 2640806"/>
              <a:gd name="connsiteY231" fmla="*/ 835952 h 1800359"/>
              <a:gd name="connsiteX232" fmla="*/ 431007 w 2640806"/>
              <a:gd name="connsiteY232" fmla="*/ 800234 h 1800359"/>
              <a:gd name="connsiteX233" fmla="*/ 400050 w 2640806"/>
              <a:gd name="connsiteY233" fmla="*/ 819284 h 1800359"/>
              <a:gd name="connsiteX234" fmla="*/ 397669 w 2640806"/>
              <a:gd name="connsiteY234" fmla="*/ 781184 h 1800359"/>
              <a:gd name="connsiteX235" fmla="*/ 419100 w 2640806"/>
              <a:gd name="connsiteY235" fmla="*/ 743084 h 1800359"/>
              <a:gd name="connsiteX236" fmla="*/ 421482 w 2640806"/>
              <a:gd name="connsiteY236" fmla="*/ 695459 h 1800359"/>
              <a:gd name="connsiteX237" fmla="*/ 428625 w 2640806"/>
              <a:gd name="connsiteY237" fmla="*/ 669265 h 1800359"/>
              <a:gd name="connsiteX238" fmla="*/ 383382 w 2640806"/>
              <a:gd name="connsiteY238" fmla="*/ 669265 h 1800359"/>
              <a:gd name="connsiteX239" fmla="*/ 385763 w 2640806"/>
              <a:gd name="connsiteY239" fmla="*/ 619259 h 1800359"/>
              <a:gd name="connsiteX240" fmla="*/ 423863 w 2640806"/>
              <a:gd name="connsiteY240" fmla="*/ 602590 h 1800359"/>
              <a:gd name="connsiteX241" fmla="*/ 445294 w 2640806"/>
              <a:gd name="connsiteY241" fmla="*/ 562109 h 1800359"/>
              <a:gd name="connsiteX242" fmla="*/ 469107 w 2640806"/>
              <a:gd name="connsiteY242" fmla="*/ 526390 h 1800359"/>
              <a:gd name="connsiteX243" fmla="*/ 438150 w 2640806"/>
              <a:gd name="connsiteY243" fmla="*/ 519246 h 1800359"/>
              <a:gd name="connsiteX244" fmla="*/ 409575 w 2640806"/>
              <a:gd name="connsiteY244" fmla="*/ 521627 h 1800359"/>
              <a:gd name="connsiteX245" fmla="*/ 400050 w 2640806"/>
              <a:gd name="connsiteY245" fmla="*/ 552584 h 1800359"/>
              <a:gd name="connsiteX246" fmla="*/ 381000 w 2640806"/>
              <a:gd name="connsiteY246" fmla="*/ 588302 h 1800359"/>
              <a:gd name="connsiteX247" fmla="*/ 333375 w 2640806"/>
              <a:gd name="connsiteY247" fmla="*/ 614496 h 1800359"/>
              <a:gd name="connsiteX248" fmla="*/ 285750 w 2640806"/>
              <a:gd name="connsiteY248" fmla="*/ 635927 h 1800359"/>
              <a:gd name="connsiteX249" fmla="*/ 230982 w 2640806"/>
              <a:gd name="connsiteY249" fmla="*/ 643071 h 1800359"/>
              <a:gd name="connsiteX250" fmla="*/ 159544 w 2640806"/>
              <a:gd name="connsiteY250" fmla="*/ 631165 h 1800359"/>
              <a:gd name="connsiteX251" fmla="*/ 230982 w 2640806"/>
              <a:gd name="connsiteY251" fmla="*/ 612115 h 1800359"/>
              <a:gd name="connsiteX252" fmla="*/ 233363 w 2640806"/>
              <a:gd name="connsiteY252" fmla="*/ 581159 h 1800359"/>
              <a:gd name="connsiteX253" fmla="*/ 204788 w 2640806"/>
              <a:gd name="connsiteY253" fmla="*/ 557346 h 1800359"/>
              <a:gd name="connsiteX254" fmla="*/ 223838 w 2640806"/>
              <a:gd name="connsiteY254" fmla="*/ 531152 h 1800359"/>
              <a:gd name="connsiteX255" fmla="*/ 221457 w 2640806"/>
              <a:gd name="connsiteY255" fmla="*/ 495434 h 1800359"/>
              <a:gd name="connsiteX256" fmla="*/ 221457 w 2640806"/>
              <a:gd name="connsiteY256" fmla="*/ 495434 h 1800359"/>
              <a:gd name="connsiteX257" fmla="*/ 166688 w 2640806"/>
              <a:gd name="connsiteY257" fmla="*/ 500196 h 1800359"/>
              <a:gd name="connsiteX258" fmla="*/ 157163 w 2640806"/>
              <a:gd name="connsiteY258" fmla="*/ 533534 h 1800359"/>
              <a:gd name="connsiteX259" fmla="*/ 159544 w 2640806"/>
              <a:gd name="connsiteY259" fmla="*/ 478765 h 1800359"/>
              <a:gd name="connsiteX260" fmla="*/ 192882 w 2640806"/>
              <a:gd name="connsiteY260" fmla="*/ 433521 h 1800359"/>
              <a:gd name="connsiteX261" fmla="*/ 214313 w 2640806"/>
              <a:gd name="connsiteY261" fmla="*/ 414471 h 1800359"/>
              <a:gd name="connsiteX262" fmla="*/ 245269 w 2640806"/>
              <a:gd name="connsiteY262" fmla="*/ 393040 h 1800359"/>
              <a:gd name="connsiteX263" fmla="*/ 197644 w 2640806"/>
              <a:gd name="connsiteY263" fmla="*/ 378752 h 1800359"/>
              <a:gd name="connsiteX264" fmla="*/ 133350 w 2640806"/>
              <a:gd name="connsiteY264" fmla="*/ 378752 h 1800359"/>
              <a:gd name="connsiteX265" fmla="*/ 109538 w 2640806"/>
              <a:gd name="connsiteY265" fmla="*/ 378752 h 1800359"/>
              <a:gd name="connsiteX266" fmla="*/ 107157 w 2640806"/>
              <a:gd name="connsiteY266" fmla="*/ 433521 h 1800359"/>
              <a:gd name="connsiteX267" fmla="*/ 61913 w 2640806"/>
              <a:gd name="connsiteY267" fmla="*/ 378752 h 1800359"/>
              <a:gd name="connsiteX268" fmla="*/ 0 w 2640806"/>
              <a:gd name="connsiteY268" fmla="*/ 359702 h 1800359"/>
              <a:gd name="connsiteX269" fmla="*/ 0 w 2640806"/>
              <a:gd name="connsiteY269" fmla="*/ 338271 h 1800359"/>
              <a:gd name="connsiteX270" fmla="*/ 35719 w 2640806"/>
              <a:gd name="connsiteY270" fmla="*/ 314459 h 1800359"/>
              <a:gd name="connsiteX271" fmla="*/ 66675 w 2640806"/>
              <a:gd name="connsiteY271" fmla="*/ 273977 h 1800359"/>
              <a:gd name="connsiteX272" fmla="*/ 54769 w 2640806"/>
              <a:gd name="connsiteY272" fmla="*/ 238259 h 1800359"/>
              <a:gd name="connsiteX273" fmla="*/ 35719 w 2640806"/>
              <a:gd name="connsiteY273" fmla="*/ 214446 h 1800359"/>
              <a:gd name="connsiteX274" fmla="*/ 61913 w 2640806"/>
              <a:gd name="connsiteY274" fmla="*/ 200159 h 1800359"/>
              <a:gd name="connsiteX275" fmla="*/ 71438 w 2640806"/>
              <a:gd name="connsiteY275" fmla="*/ 159677 h 1800359"/>
              <a:gd name="connsiteX276" fmla="*/ 57150 w 2640806"/>
              <a:gd name="connsiteY276" fmla="*/ 123959 h 1800359"/>
              <a:gd name="connsiteX277" fmla="*/ 21432 w 2640806"/>
              <a:gd name="connsiteY277" fmla="*/ 81096 h 1800359"/>
              <a:gd name="connsiteX278" fmla="*/ 66675 w 2640806"/>
              <a:gd name="connsiteY278" fmla="*/ 57284 h 1800359"/>
              <a:gd name="connsiteX279" fmla="*/ 95250 w 2640806"/>
              <a:gd name="connsiteY279" fmla="*/ 47759 h 1800359"/>
              <a:gd name="connsiteX280" fmla="*/ 190500 w 2640806"/>
              <a:gd name="connsiteY280" fmla="*/ 134 h 1800359"/>
              <a:gd name="connsiteX281" fmla="*/ 269081 w 2640806"/>
              <a:gd name="connsiteY281" fmla="*/ 62046 h 1800359"/>
              <a:gd name="connsiteX282" fmla="*/ 404813 w 2640806"/>
              <a:gd name="connsiteY282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940719 w 2640806"/>
              <a:gd name="connsiteY58" fmla="*/ 957397 h 1800359"/>
              <a:gd name="connsiteX59" fmla="*/ 1962150 w 2640806"/>
              <a:gd name="connsiteY59" fmla="*/ 971685 h 1800359"/>
              <a:gd name="connsiteX60" fmla="*/ 1988344 w 2640806"/>
              <a:gd name="connsiteY60" fmla="*/ 955016 h 1800359"/>
              <a:gd name="connsiteX61" fmla="*/ 2024063 w 2640806"/>
              <a:gd name="connsiteY61" fmla="*/ 933585 h 1800359"/>
              <a:gd name="connsiteX62" fmla="*/ 2057400 w 2640806"/>
              <a:gd name="connsiteY62" fmla="*/ 950253 h 1800359"/>
              <a:gd name="connsiteX63" fmla="*/ 2081213 w 2640806"/>
              <a:gd name="connsiteY63" fmla="*/ 983591 h 1800359"/>
              <a:gd name="connsiteX64" fmla="*/ 2109788 w 2640806"/>
              <a:gd name="connsiteY64" fmla="*/ 1024072 h 1800359"/>
              <a:gd name="connsiteX65" fmla="*/ 2143125 w 2640806"/>
              <a:gd name="connsiteY65" fmla="*/ 1028834 h 1800359"/>
              <a:gd name="connsiteX66" fmla="*/ 2183607 w 2640806"/>
              <a:gd name="connsiteY66" fmla="*/ 995497 h 1800359"/>
              <a:gd name="connsiteX67" fmla="*/ 2188369 w 2640806"/>
              <a:gd name="connsiteY67" fmla="*/ 945491 h 1800359"/>
              <a:gd name="connsiteX68" fmla="*/ 2231232 w 2640806"/>
              <a:gd name="connsiteY68" fmla="*/ 938347 h 1800359"/>
              <a:gd name="connsiteX69" fmla="*/ 2300288 w 2640806"/>
              <a:gd name="connsiteY69" fmla="*/ 971685 h 1800359"/>
              <a:gd name="connsiteX70" fmla="*/ 2395538 w 2640806"/>
              <a:gd name="connsiteY70" fmla="*/ 997878 h 1800359"/>
              <a:gd name="connsiteX71" fmla="*/ 2459832 w 2640806"/>
              <a:gd name="connsiteY71" fmla="*/ 1035978 h 1800359"/>
              <a:gd name="connsiteX72" fmla="*/ 2488407 w 2640806"/>
              <a:gd name="connsiteY72" fmla="*/ 1083603 h 1800359"/>
              <a:gd name="connsiteX73" fmla="*/ 2502694 w 2640806"/>
              <a:gd name="connsiteY73" fmla="*/ 1100272 h 1800359"/>
              <a:gd name="connsiteX74" fmla="*/ 2543175 w 2640806"/>
              <a:gd name="connsiteY74" fmla="*/ 1124085 h 1800359"/>
              <a:gd name="connsiteX75" fmla="*/ 2640806 w 2640806"/>
              <a:gd name="connsiteY75" fmla="*/ 1152658 h 1800359"/>
              <a:gd name="connsiteX76" fmla="*/ 2516982 w 2640806"/>
              <a:gd name="connsiteY76" fmla="*/ 1150278 h 1800359"/>
              <a:gd name="connsiteX77" fmla="*/ 2493169 w 2640806"/>
              <a:gd name="connsiteY77" fmla="*/ 1155041 h 1800359"/>
              <a:gd name="connsiteX78" fmla="*/ 2443163 w 2640806"/>
              <a:gd name="connsiteY78" fmla="*/ 1126466 h 1800359"/>
              <a:gd name="connsiteX79" fmla="*/ 2433638 w 2640806"/>
              <a:gd name="connsiteY79" fmla="*/ 1090747 h 1800359"/>
              <a:gd name="connsiteX80" fmla="*/ 2419350 w 2640806"/>
              <a:gd name="connsiteY80" fmla="*/ 1052647 h 1800359"/>
              <a:gd name="connsiteX81" fmla="*/ 2338388 w 2640806"/>
              <a:gd name="connsiteY81" fmla="*/ 1024072 h 1800359"/>
              <a:gd name="connsiteX82" fmla="*/ 2264569 w 2640806"/>
              <a:gd name="connsiteY82" fmla="*/ 997878 h 1800359"/>
              <a:gd name="connsiteX83" fmla="*/ 2224088 w 2640806"/>
              <a:gd name="connsiteY83" fmla="*/ 1012166 h 1800359"/>
              <a:gd name="connsiteX84" fmla="*/ 2178844 w 2640806"/>
              <a:gd name="connsiteY84" fmla="*/ 1052647 h 1800359"/>
              <a:gd name="connsiteX85" fmla="*/ 2116932 w 2640806"/>
              <a:gd name="connsiteY85" fmla="*/ 1081222 h 1800359"/>
              <a:gd name="connsiteX86" fmla="*/ 2071688 w 2640806"/>
              <a:gd name="connsiteY86" fmla="*/ 1064553 h 1800359"/>
              <a:gd name="connsiteX87" fmla="*/ 2035969 w 2640806"/>
              <a:gd name="connsiteY87" fmla="*/ 1028835 h 1800359"/>
              <a:gd name="connsiteX88" fmla="*/ 2045494 w 2640806"/>
              <a:gd name="connsiteY88" fmla="*/ 1009785 h 1800359"/>
              <a:gd name="connsiteX89" fmla="*/ 1516857 w 2640806"/>
              <a:gd name="connsiteY89" fmla="*/ 926440 h 1800359"/>
              <a:gd name="connsiteX90" fmla="*/ 1471613 w 2640806"/>
              <a:gd name="connsiteY90" fmla="*/ 897865 h 1800359"/>
              <a:gd name="connsiteX91" fmla="*/ 1438275 w 2640806"/>
              <a:gd name="connsiteY91" fmla="*/ 847859 h 1800359"/>
              <a:gd name="connsiteX92" fmla="*/ 1433513 w 2640806"/>
              <a:gd name="connsiteY92" fmla="*/ 819284 h 1800359"/>
              <a:gd name="connsiteX93" fmla="*/ 1409700 w 2640806"/>
              <a:gd name="connsiteY93" fmla="*/ 804996 h 1800359"/>
              <a:gd name="connsiteX94" fmla="*/ 1369219 w 2640806"/>
              <a:gd name="connsiteY94" fmla="*/ 807377 h 1800359"/>
              <a:gd name="connsiteX95" fmla="*/ 1309688 w 2640806"/>
              <a:gd name="connsiteY95" fmla="*/ 807377 h 1800359"/>
              <a:gd name="connsiteX96" fmla="*/ 1281113 w 2640806"/>
              <a:gd name="connsiteY96" fmla="*/ 812140 h 1800359"/>
              <a:gd name="connsiteX97" fmla="*/ 1257300 w 2640806"/>
              <a:gd name="connsiteY97" fmla="*/ 835952 h 1800359"/>
              <a:gd name="connsiteX98" fmla="*/ 1221582 w 2640806"/>
              <a:gd name="connsiteY98" fmla="*/ 838334 h 1800359"/>
              <a:gd name="connsiteX99" fmla="*/ 1188244 w 2640806"/>
              <a:gd name="connsiteY99" fmla="*/ 835952 h 1800359"/>
              <a:gd name="connsiteX100" fmla="*/ 1143000 w 2640806"/>
              <a:gd name="connsiteY100" fmla="*/ 821665 h 1800359"/>
              <a:gd name="connsiteX101" fmla="*/ 1109663 w 2640806"/>
              <a:gd name="connsiteY101" fmla="*/ 838334 h 1800359"/>
              <a:gd name="connsiteX102" fmla="*/ 1083469 w 2640806"/>
              <a:gd name="connsiteY102" fmla="*/ 866909 h 1800359"/>
              <a:gd name="connsiteX103" fmla="*/ 1054894 w 2640806"/>
              <a:gd name="connsiteY103" fmla="*/ 885959 h 1800359"/>
              <a:gd name="connsiteX104" fmla="*/ 1064419 w 2640806"/>
              <a:gd name="connsiteY104" fmla="*/ 926440 h 1800359"/>
              <a:gd name="connsiteX105" fmla="*/ 1059657 w 2640806"/>
              <a:gd name="connsiteY105" fmla="*/ 985971 h 1800359"/>
              <a:gd name="connsiteX106" fmla="*/ 1038225 w 2640806"/>
              <a:gd name="connsiteY106" fmla="*/ 933584 h 1800359"/>
              <a:gd name="connsiteX107" fmla="*/ 1028700 w 2640806"/>
              <a:gd name="connsiteY107" fmla="*/ 902627 h 1800359"/>
              <a:gd name="connsiteX108" fmla="*/ 1009650 w 2640806"/>
              <a:gd name="connsiteY108" fmla="*/ 897865 h 1800359"/>
              <a:gd name="connsiteX109" fmla="*/ 997744 w 2640806"/>
              <a:gd name="connsiteY109" fmla="*/ 921677 h 1800359"/>
              <a:gd name="connsiteX110" fmla="*/ 969169 w 2640806"/>
              <a:gd name="connsiteY110" fmla="*/ 924059 h 1800359"/>
              <a:gd name="connsiteX111" fmla="*/ 935832 w 2640806"/>
              <a:gd name="connsiteY111" fmla="*/ 916915 h 1800359"/>
              <a:gd name="connsiteX112" fmla="*/ 912019 w 2640806"/>
              <a:gd name="connsiteY112" fmla="*/ 935965 h 1800359"/>
              <a:gd name="connsiteX113" fmla="*/ 873919 w 2640806"/>
              <a:gd name="connsiteY113" fmla="*/ 945490 h 1800359"/>
              <a:gd name="connsiteX114" fmla="*/ 842963 w 2640806"/>
              <a:gd name="connsiteY114" fmla="*/ 935965 h 1800359"/>
              <a:gd name="connsiteX115" fmla="*/ 802482 w 2640806"/>
              <a:gd name="connsiteY115" fmla="*/ 912152 h 1800359"/>
              <a:gd name="connsiteX116" fmla="*/ 785813 w 2640806"/>
              <a:gd name="connsiteY116" fmla="*/ 881196 h 1800359"/>
              <a:gd name="connsiteX117" fmla="*/ 776288 w 2640806"/>
              <a:gd name="connsiteY117" fmla="*/ 866909 h 1800359"/>
              <a:gd name="connsiteX118" fmla="*/ 800100 w 2640806"/>
              <a:gd name="connsiteY118" fmla="*/ 850240 h 1800359"/>
              <a:gd name="connsiteX119" fmla="*/ 800100 w 2640806"/>
              <a:gd name="connsiteY119" fmla="*/ 793090 h 1800359"/>
              <a:gd name="connsiteX120" fmla="*/ 776288 w 2640806"/>
              <a:gd name="connsiteY120" fmla="*/ 783565 h 1800359"/>
              <a:gd name="connsiteX121" fmla="*/ 719138 w 2640806"/>
              <a:gd name="connsiteY121" fmla="*/ 788327 h 1800359"/>
              <a:gd name="connsiteX122" fmla="*/ 688182 w 2640806"/>
              <a:gd name="connsiteY122" fmla="*/ 781184 h 1800359"/>
              <a:gd name="connsiteX123" fmla="*/ 673894 w 2640806"/>
              <a:gd name="connsiteY123" fmla="*/ 754990 h 1800359"/>
              <a:gd name="connsiteX124" fmla="*/ 652463 w 2640806"/>
              <a:gd name="connsiteY124" fmla="*/ 731177 h 1800359"/>
              <a:gd name="connsiteX125" fmla="*/ 619125 w 2640806"/>
              <a:gd name="connsiteY125" fmla="*/ 709746 h 1800359"/>
              <a:gd name="connsiteX126" fmla="*/ 590550 w 2640806"/>
              <a:gd name="connsiteY126" fmla="*/ 716890 h 1800359"/>
              <a:gd name="connsiteX127" fmla="*/ 566738 w 2640806"/>
              <a:gd name="connsiteY127" fmla="*/ 719271 h 1800359"/>
              <a:gd name="connsiteX128" fmla="*/ 569119 w 2640806"/>
              <a:gd name="connsiteY128" fmla="*/ 750227 h 1800359"/>
              <a:gd name="connsiteX129" fmla="*/ 604838 w 2640806"/>
              <a:gd name="connsiteY129" fmla="*/ 764515 h 1800359"/>
              <a:gd name="connsiteX130" fmla="*/ 571500 w 2640806"/>
              <a:gd name="connsiteY130" fmla="*/ 778802 h 1800359"/>
              <a:gd name="connsiteX131" fmla="*/ 545307 w 2640806"/>
              <a:gd name="connsiteY131" fmla="*/ 795471 h 1800359"/>
              <a:gd name="connsiteX132" fmla="*/ 569119 w 2640806"/>
              <a:gd name="connsiteY132" fmla="*/ 814521 h 1800359"/>
              <a:gd name="connsiteX133" fmla="*/ 550069 w 2640806"/>
              <a:gd name="connsiteY133" fmla="*/ 833571 h 1800359"/>
              <a:gd name="connsiteX134" fmla="*/ 523875 w 2640806"/>
              <a:gd name="connsiteY134" fmla="*/ 840715 h 1800359"/>
              <a:gd name="connsiteX135" fmla="*/ 511969 w 2640806"/>
              <a:gd name="connsiteY135" fmla="*/ 862146 h 1800359"/>
              <a:gd name="connsiteX136" fmla="*/ 535782 w 2640806"/>
              <a:gd name="connsiteY136" fmla="*/ 883577 h 1800359"/>
              <a:gd name="connsiteX137" fmla="*/ 542925 w 2640806"/>
              <a:gd name="connsiteY137" fmla="*/ 914534 h 1800359"/>
              <a:gd name="connsiteX138" fmla="*/ 557213 w 2640806"/>
              <a:gd name="connsiteY138" fmla="*/ 947871 h 1800359"/>
              <a:gd name="connsiteX139" fmla="*/ 533400 w 2640806"/>
              <a:gd name="connsiteY139" fmla="*/ 955015 h 1800359"/>
              <a:gd name="connsiteX140" fmla="*/ 528638 w 2640806"/>
              <a:gd name="connsiteY140" fmla="*/ 988352 h 1800359"/>
              <a:gd name="connsiteX141" fmla="*/ 550069 w 2640806"/>
              <a:gd name="connsiteY141" fmla="*/ 1002640 h 1800359"/>
              <a:gd name="connsiteX142" fmla="*/ 573882 w 2640806"/>
              <a:gd name="connsiteY142" fmla="*/ 990734 h 1800359"/>
              <a:gd name="connsiteX143" fmla="*/ 588169 w 2640806"/>
              <a:gd name="connsiteY143" fmla="*/ 1012165 h 1800359"/>
              <a:gd name="connsiteX144" fmla="*/ 588169 w 2640806"/>
              <a:gd name="connsiteY144" fmla="*/ 1012165 h 1800359"/>
              <a:gd name="connsiteX145" fmla="*/ 614363 w 2640806"/>
              <a:gd name="connsiteY145" fmla="*/ 1038359 h 1800359"/>
              <a:gd name="connsiteX146" fmla="*/ 602457 w 2640806"/>
              <a:gd name="connsiteY146" fmla="*/ 1064552 h 1800359"/>
              <a:gd name="connsiteX147" fmla="*/ 588169 w 2640806"/>
              <a:gd name="connsiteY147" fmla="*/ 1081221 h 1800359"/>
              <a:gd name="connsiteX148" fmla="*/ 600075 w 2640806"/>
              <a:gd name="connsiteY148" fmla="*/ 1119321 h 1800359"/>
              <a:gd name="connsiteX149" fmla="*/ 609600 w 2640806"/>
              <a:gd name="connsiteY149" fmla="*/ 1138371 h 1800359"/>
              <a:gd name="connsiteX150" fmla="*/ 609600 w 2640806"/>
              <a:gd name="connsiteY150" fmla="*/ 1138371 h 1800359"/>
              <a:gd name="connsiteX151" fmla="*/ 640557 w 2640806"/>
              <a:gd name="connsiteY151" fmla="*/ 1155040 h 1800359"/>
              <a:gd name="connsiteX152" fmla="*/ 642938 w 2640806"/>
              <a:gd name="connsiteY152" fmla="*/ 1188377 h 1800359"/>
              <a:gd name="connsiteX153" fmla="*/ 681038 w 2640806"/>
              <a:gd name="connsiteY153" fmla="*/ 1205046 h 1800359"/>
              <a:gd name="connsiteX154" fmla="*/ 781050 w 2640806"/>
              <a:gd name="connsiteY154" fmla="*/ 1228859 h 1800359"/>
              <a:gd name="connsiteX155" fmla="*/ 797719 w 2640806"/>
              <a:gd name="connsiteY155" fmla="*/ 1245527 h 1800359"/>
              <a:gd name="connsiteX156" fmla="*/ 828675 w 2640806"/>
              <a:gd name="connsiteY156" fmla="*/ 1262196 h 1800359"/>
              <a:gd name="connsiteX157" fmla="*/ 852488 w 2640806"/>
              <a:gd name="connsiteY157" fmla="*/ 1238384 h 1800359"/>
              <a:gd name="connsiteX158" fmla="*/ 864394 w 2640806"/>
              <a:gd name="connsiteY158" fmla="*/ 1262196 h 1800359"/>
              <a:gd name="connsiteX159" fmla="*/ 926307 w 2640806"/>
              <a:gd name="connsiteY159" fmla="*/ 1269340 h 1800359"/>
              <a:gd name="connsiteX160" fmla="*/ 940594 w 2640806"/>
              <a:gd name="connsiteY160" fmla="*/ 1286009 h 1800359"/>
              <a:gd name="connsiteX161" fmla="*/ 966788 w 2640806"/>
              <a:gd name="connsiteY161" fmla="*/ 1326490 h 1800359"/>
              <a:gd name="connsiteX162" fmla="*/ 1004888 w 2640806"/>
              <a:gd name="connsiteY162" fmla="*/ 1350302 h 1800359"/>
              <a:gd name="connsiteX163" fmla="*/ 1064419 w 2640806"/>
              <a:gd name="connsiteY163" fmla="*/ 1376496 h 1800359"/>
              <a:gd name="connsiteX164" fmla="*/ 1104900 w 2640806"/>
              <a:gd name="connsiteY164" fmla="*/ 1395546 h 1800359"/>
              <a:gd name="connsiteX165" fmla="*/ 1152525 w 2640806"/>
              <a:gd name="connsiteY165" fmla="*/ 1395546 h 1800359"/>
              <a:gd name="connsiteX166" fmla="*/ 1216819 w 2640806"/>
              <a:gd name="connsiteY166" fmla="*/ 1409834 h 1800359"/>
              <a:gd name="connsiteX167" fmla="*/ 1283494 w 2640806"/>
              <a:gd name="connsiteY167" fmla="*/ 1424121 h 1800359"/>
              <a:gd name="connsiteX168" fmla="*/ 1323975 w 2640806"/>
              <a:gd name="connsiteY168" fmla="*/ 1466984 h 1800359"/>
              <a:gd name="connsiteX169" fmla="*/ 1369219 w 2640806"/>
              <a:gd name="connsiteY169" fmla="*/ 1514609 h 1800359"/>
              <a:gd name="connsiteX170" fmla="*/ 1371600 w 2640806"/>
              <a:gd name="connsiteY170" fmla="*/ 1574140 h 1800359"/>
              <a:gd name="connsiteX171" fmla="*/ 1343025 w 2640806"/>
              <a:gd name="connsiteY171" fmla="*/ 1528896 h 1800359"/>
              <a:gd name="connsiteX172" fmla="*/ 1297782 w 2640806"/>
              <a:gd name="connsiteY172" fmla="*/ 1483652 h 1800359"/>
              <a:gd name="connsiteX173" fmla="*/ 1262063 w 2640806"/>
              <a:gd name="connsiteY173" fmla="*/ 1450315 h 1800359"/>
              <a:gd name="connsiteX174" fmla="*/ 1228725 w 2640806"/>
              <a:gd name="connsiteY174" fmla="*/ 1431265 h 1800359"/>
              <a:gd name="connsiteX175" fmla="*/ 1159669 w 2640806"/>
              <a:gd name="connsiteY175" fmla="*/ 1426502 h 1800359"/>
              <a:gd name="connsiteX176" fmla="*/ 1102519 w 2640806"/>
              <a:gd name="connsiteY176" fmla="*/ 1424121 h 1800359"/>
              <a:gd name="connsiteX177" fmla="*/ 1062038 w 2640806"/>
              <a:gd name="connsiteY177" fmla="*/ 1407452 h 1800359"/>
              <a:gd name="connsiteX178" fmla="*/ 1014413 w 2640806"/>
              <a:gd name="connsiteY178" fmla="*/ 1388402 h 1800359"/>
              <a:gd name="connsiteX179" fmla="*/ 983457 w 2640806"/>
              <a:gd name="connsiteY179" fmla="*/ 1366971 h 1800359"/>
              <a:gd name="connsiteX180" fmla="*/ 942975 w 2640806"/>
              <a:gd name="connsiteY180" fmla="*/ 1343159 h 1800359"/>
              <a:gd name="connsiteX181" fmla="*/ 900113 w 2640806"/>
              <a:gd name="connsiteY181" fmla="*/ 1319346 h 1800359"/>
              <a:gd name="connsiteX182" fmla="*/ 912019 w 2640806"/>
              <a:gd name="connsiteY182" fmla="*/ 1364590 h 1800359"/>
              <a:gd name="connsiteX183" fmla="*/ 923925 w 2640806"/>
              <a:gd name="connsiteY183" fmla="*/ 1409834 h 1800359"/>
              <a:gd name="connsiteX184" fmla="*/ 938213 w 2640806"/>
              <a:gd name="connsiteY184" fmla="*/ 1450315 h 1800359"/>
              <a:gd name="connsiteX185" fmla="*/ 962025 w 2640806"/>
              <a:gd name="connsiteY185" fmla="*/ 1497940 h 1800359"/>
              <a:gd name="connsiteX186" fmla="*/ 971550 w 2640806"/>
              <a:gd name="connsiteY186" fmla="*/ 1550327 h 1800359"/>
              <a:gd name="connsiteX187" fmla="*/ 1002507 w 2640806"/>
              <a:gd name="connsiteY187" fmla="*/ 1614621 h 1800359"/>
              <a:gd name="connsiteX188" fmla="*/ 1021557 w 2640806"/>
              <a:gd name="connsiteY188" fmla="*/ 1647959 h 1800359"/>
              <a:gd name="connsiteX189" fmla="*/ 1035844 w 2640806"/>
              <a:gd name="connsiteY189" fmla="*/ 1671771 h 1800359"/>
              <a:gd name="connsiteX190" fmla="*/ 1102519 w 2640806"/>
              <a:gd name="connsiteY190" fmla="*/ 1678915 h 1800359"/>
              <a:gd name="connsiteX191" fmla="*/ 1154907 w 2640806"/>
              <a:gd name="connsiteY191" fmla="*/ 1697965 h 1800359"/>
              <a:gd name="connsiteX192" fmla="*/ 1171575 w 2640806"/>
              <a:gd name="connsiteY192" fmla="*/ 1709871 h 1800359"/>
              <a:gd name="connsiteX193" fmla="*/ 1176338 w 2640806"/>
              <a:gd name="connsiteY193" fmla="*/ 1717015 h 1800359"/>
              <a:gd name="connsiteX194" fmla="*/ 1178719 w 2640806"/>
              <a:gd name="connsiteY194" fmla="*/ 1726540 h 1800359"/>
              <a:gd name="connsiteX195" fmla="*/ 1181100 w 2640806"/>
              <a:gd name="connsiteY195" fmla="*/ 1728921 h 1800359"/>
              <a:gd name="connsiteX196" fmla="*/ 1204913 w 2640806"/>
              <a:gd name="connsiteY196" fmla="*/ 1793215 h 1800359"/>
              <a:gd name="connsiteX197" fmla="*/ 1169194 w 2640806"/>
              <a:gd name="connsiteY197" fmla="*/ 1800359 h 1800359"/>
              <a:gd name="connsiteX198" fmla="*/ 1140619 w 2640806"/>
              <a:gd name="connsiteY198" fmla="*/ 1745590 h 1800359"/>
              <a:gd name="connsiteX199" fmla="*/ 1121569 w 2640806"/>
              <a:gd name="connsiteY199" fmla="*/ 1726540 h 1800359"/>
              <a:gd name="connsiteX200" fmla="*/ 1128713 w 2640806"/>
              <a:gd name="connsiteY200" fmla="*/ 1790834 h 1800359"/>
              <a:gd name="connsiteX201" fmla="*/ 1119188 w 2640806"/>
              <a:gd name="connsiteY201" fmla="*/ 1790834 h 1800359"/>
              <a:gd name="connsiteX202" fmla="*/ 1088232 w 2640806"/>
              <a:gd name="connsiteY202" fmla="*/ 1740827 h 1800359"/>
              <a:gd name="connsiteX203" fmla="*/ 1057275 w 2640806"/>
              <a:gd name="connsiteY203" fmla="*/ 1717015 h 1800359"/>
              <a:gd name="connsiteX204" fmla="*/ 1042988 w 2640806"/>
              <a:gd name="connsiteY204" fmla="*/ 1745590 h 1800359"/>
              <a:gd name="connsiteX205" fmla="*/ 1021557 w 2640806"/>
              <a:gd name="connsiteY205" fmla="*/ 1750352 h 1800359"/>
              <a:gd name="connsiteX206" fmla="*/ 985838 w 2640806"/>
              <a:gd name="connsiteY206" fmla="*/ 1697965 h 1800359"/>
              <a:gd name="connsiteX207" fmla="*/ 919163 w 2640806"/>
              <a:gd name="connsiteY207" fmla="*/ 1671771 h 1800359"/>
              <a:gd name="connsiteX208" fmla="*/ 876300 w 2640806"/>
              <a:gd name="connsiteY208" fmla="*/ 1638434 h 1800359"/>
              <a:gd name="connsiteX209" fmla="*/ 857250 w 2640806"/>
              <a:gd name="connsiteY209" fmla="*/ 1576521 h 1800359"/>
              <a:gd name="connsiteX210" fmla="*/ 862013 w 2640806"/>
              <a:gd name="connsiteY210" fmla="*/ 1528896 h 1800359"/>
              <a:gd name="connsiteX211" fmla="*/ 864394 w 2640806"/>
              <a:gd name="connsiteY211" fmla="*/ 1464602 h 1800359"/>
              <a:gd name="connsiteX212" fmla="*/ 866775 w 2640806"/>
              <a:gd name="connsiteY212" fmla="*/ 1400309 h 1800359"/>
              <a:gd name="connsiteX213" fmla="*/ 862013 w 2640806"/>
              <a:gd name="connsiteY213" fmla="*/ 1333634 h 1800359"/>
              <a:gd name="connsiteX214" fmla="*/ 804863 w 2640806"/>
              <a:gd name="connsiteY214" fmla="*/ 1305059 h 1800359"/>
              <a:gd name="connsiteX215" fmla="*/ 754857 w 2640806"/>
              <a:gd name="connsiteY215" fmla="*/ 1281246 h 1800359"/>
              <a:gd name="connsiteX216" fmla="*/ 692944 w 2640806"/>
              <a:gd name="connsiteY216" fmla="*/ 1250290 h 1800359"/>
              <a:gd name="connsiteX217" fmla="*/ 609600 w 2640806"/>
              <a:gd name="connsiteY217" fmla="*/ 1209809 h 1800359"/>
              <a:gd name="connsiteX218" fmla="*/ 566738 w 2640806"/>
              <a:gd name="connsiteY218" fmla="*/ 1183615 h 1800359"/>
              <a:gd name="connsiteX219" fmla="*/ 528638 w 2640806"/>
              <a:gd name="connsiteY219" fmla="*/ 1138371 h 1800359"/>
              <a:gd name="connsiteX220" fmla="*/ 523875 w 2640806"/>
              <a:gd name="connsiteY220" fmla="*/ 1109796 h 1800359"/>
              <a:gd name="connsiteX221" fmla="*/ 550069 w 2640806"/>
              <a:gd name="connsiteY221" fmla="*/ 1090746 h 1800359"/>
              <a:gd name="connsiteX222" fmla="*/ 561975 w 2640806"/>
              <a:gd name="connsiteY222" fmla="*/ 1064552 h 1800359"/>
              <a:gd name="connsiteX223" fmla="*/ 547688 w 2640806"/>
              <a:gd name="connsiteY223" fmla="*/ 1040740 h 1800359"/>
              <a:gd name="connsiteX224" fmla="*/ 490538 w 2640806"/>
              <a:gd name="connsiteY224" fmla="*/ 1076459 h 1800359"/>
              <a:gd name="connsiteX225" fmla="*/ 447675 w 2640806"/>
              <a:gd name="connsiteY225" fmla="*/ 1057409 h 1800359"/>
              <a:gd name="connsiteX226" fmla="*/ 454819 w 2640806"/>
              <a:gd name="connsiteY226" fmla="*/ 1026452 h 1800359"/>
              <a:gd name="connsiteX227" fmla="*/ 461963 w 2640806"/>
              <a:gd name="connsiteY227" fmla="*/ 988352 h 1800359"/>
              <a:gd name="connsiteX228" fmla="*/ 459582 w 2640806"/>
              <a:gd name="connsiteY228" fmla="*/ 976446 h 1800359"/>
              <a:gd name="connsiteX229" fmla="*/ 419100 w 2640806"/>
              <a:gd name="connsiteY229" fmla="*/ 959777 h 1800359"/>
              <a:gd name="connsiteX230" fmla="*/ 392907 w 2640806"/>
              <a:gd name="connsiteY230" fmla="*/ 905009 h 1800359"/>
              <a:gd name="connsiteX231" fmla="*/ 395288 w 2640806"/>
              <a:gd name="connsiteY231" fmla="*/ 857384 h 1800359"/>
              <a:gd name="connsiteX232" fmla="*/ 433388 w 2640806"/>
              <a:gd name="connsiteY232" fmla="*/ 835952 h 1800359"/>
              <a:gd name="connsiteX233" fmla="*/ 431007 w 2640806"/>
              <a:gd name="connsiteY233" fmla="*/ 800234 h 1800359"/>
              <a:gd name="connsiteX234" fmla="*/ 400050 w 2640806"/>
              <a:gd name="connsiteY234" fmla="*/ 819284 h 1800359"/>
              <a:gd name="connsiteX235" fmla="*/ 397669 w 2640806"/>
              <a:gd name="connsiteY235" fmla="*/ 781184 h 1800359"/>
              <a:gd name="connsiteX236" fmla="*/ 419100 w 2640806"/>
              <a:gd name="connsiteY236" fmla="*/ 743084 h 1800359"/>
              <a:gd name="connsiteX237" fmla="*/ 421482 w 2640806"/>
              <a:gd name="connsiteY237" fmla="*/ 695459 h 1800359"/>
              <a:gd name="connsiteX238" fmla="*/ 428625 w 2640806"/>
              <a:gd name="connsiteY238" fmla="*/ 669265 h 1800359"/>
              <a:gd name="connsiteX239" fmla="*/ 383382 w 2640806"/>
              <a:gd name="connsiteY239" fmla="*/ 669265 h 1800359"/>
              <a:gd name="connsiteX240" fmla="*/ 385763 w 2640806"/>
              <a:gd name="connsiteY240" fmla="*/ 619259 h 1800359"/>
              <a:gd name="connsiteX241" fmla="*/ 423863 w 2640806"/>
              <a:gd name="connsiteY241" fmla="*/ 602590 h 1800359"/>
              <a:gd name="connsiteX242" fmla="*/ 445294 w 2640806"/>
              <a:gd name="connsiteY242" fmla="*/ 562109 h 1800359"/>
              <a:gd name="connsiteX243" fmla="*/ 469107 w 2640806"/>
              <a:gd name="connsiteY243" fmla="*/ 526390 h 1800359"/>
              <a:gd name="connsiteX244" fmla="*/ 438150 w 2640806"/>
              <a:gd name="connsiteY244" fmla="*/ 519246 h 1800359"/>
              <a:gd name="connsiteX245" fmla="*/ 409575 w 2640806"/>
              <a:gd name="connsiteY245" fmla="*/ 521627 h 1800359"/>
              <a:gd name="connsiteX246" fmla="*/ 400050 w 2640806"/>
              <a:gd name="connsiteY246" fmla="*/ 552584 h 1800359"/>
              <a:gd name="connsiteX247" fmla="*/ 381000 w 2640806"/>
              <a:gd name="connsiteY247" fmla="*/ 588302 h 1800359"/>
              <a:gd name="connsiteX248" fmla="*/ 333375 w 2640806"/>
              <a:gd name="connsiteY248" fmla="*/ 614496 h 1800359"/>
              <a:gd name="connsiteX249" fmla="*/ 285750 w 2640806"/>
              <a:gd name="connsiteY249" fmla="*/ 635927 h 1800359"/>
              <a:gd name="connsiteX250" fmla="*/ 230982 w 2640806"/>
              <a:gd name="connsiteY250" fmla="*/ 643071 h 1800359"/>
              <a:gd name="connsiteX251" fmla="*/ 159544 w 2640806"/>
              <a:gd name="connsiteY251" fmla="*/ 631165 h 1800359"/>
              <a:gd name="connsiteX252" fmla="*/ 230982 w 2640806"/>
              <a:gd name="connsiteY252" fmla="*/ 612115 h 1800359"/>
              <a:gd name="connsiteX253" fmla="*/ 233363 w 2640806"/>
              <a:gd name="connsiteY253" fmla="*/ 581159 h 1800359"/>
              <a:gd name="connsiteX254" fmla="*/ 204788 w 2640806"/>
              <a:gd name="connsiteY254" fmla="*/ 557346 h 1800359"/>
              <a:gd name="connsiteX255" fmla="*/ 223838 w 2640806"/>
              <a:gd name="connsiteY255" fmla="*/ 531152 h 1800359"/>
              <a:gd name="connsiteX256" fmla="*/ 221457 w 2640806"/>
              <a:gd name="connsiteY256" fmla="*/ 495434 h 1800359"/>
              <a:gd name="connsiteX257" fmla="*/ 221457 w 2640806"/>
              <a:gd name="connsiteY257" fmla="*/ 495434 h 1800359"/>
              <a:gd name="connsiteX258" fmla="*/ 166688 w 2640806"/>
              <a:gd name="connsiteY258" fmla="*/ 500196 h 1800359"/>
              <a:gd name="connsiteX259" fmla="*/ 157163 w 2640806"/>
              <a:gd name="connsiteY259" fmla="*/ 533534 h 1800359"/>
              <a:gd name="connsiteX260" fmla="*/ 159544 w 2640806"/>
              <a:gd name="connsiteY260" fmla="*/ 478765 h 1800359"/>
              <a:gd name="connsiteX261" fmla="*/ 192882 w 2640806"/>
              <a:gd name="connsiteY261" fmla="*/ 433521 h 1800359"/>
              <a:gd name="connsiteX262" fmla="*/ 214313 w 2640806"/>
              <a:gd name="connsiteY262" fmla="*/ 414471 h 1800359"/>
              <a:gd name="connsiteX263" fmla="*/ 245269 w 2640806"/>
              <a:gd name="connsiteY263" fmla="*/ 393040 h 1800359"/>
              <a:gd name="connsiteX264" fmla="*/ 197644 w 2640806"/>
              <a:gd name="connsiteY264" fmla="*/ 378752 h 1800359"/>
              <a:gd name="connsiteX265" fmla="*/ 133350 w 2640806"/>
              <a:gd name="connsiteY265" fmla="*/ 378752 h 1800359"/>
              <a:gd name="connsiteX266" fmla="*/ 109538 w 2640806"/>
              <a:gd name="connsiteY266" fmla="*/ 378752 h 1800359"/>
              <a:gd name="connsiteX267" fmla="*/ 107157 w 2640806"/>
              <a:gd name="connsiteY267" fmla="*/ 433521 h 1800359"/>
              <a:gd name="connsiteX268" fmla="*/ 61913 w 2640806"/>
              <a:gd name="connsiteY268" fmla="*/ 378752 h 1800359"/>
              <a:gd name="connsiteX269" fmla="*/ 0 w 2640806"/>
              <a:gd name="connsiteY269" fmla="*/ 359702 h 1800359"/>
              <a:gd name="connsiteX270" fmla="*/ 0 w 2640806"/>
              <a:gd name="connsiteY270" fmla="*/ 338271 h 1800359"/>
              <a:gd name="connsiteX271" fmla="*/ 35719 w 2640806"/>
              <a:gd name="connsiteY271" fmla="*/ 314459 h 1800359"/>
              <a:gd name="connsiteX272" fmla="*/ 66675 w 2640806"/>
              <a:gd name="connsiteY272" fmla="*/ 273977 h 1800359"/>
              <a:gd name="connsiteX273" fmla="*/ 54769 w 2640806"/>
              <a:gd name="connsiteY273" fmla="*/ 238259 h 1800359"/>
              <a:gd name="connsiteX274" fmla="*/ 35719 w 2640806"/>
              <a:gd name="connsiteY274" fmla="*/ 214446 h 1800359"/>
              <a:gd name="connsiteX275" fmla="*/ 61913 w 2640806"/>
              <a:gd name="connsiteY275" fmla="*/ 200159 h 1800359"/>
              <a:gd name="connsiteX276" fmla="*/ 71438 w 2640806"/>
              <a:gd name="connsiteY276" fmla="*/ 159677 h 1800359"/>
              <a:gd name="connsiteX277" fmla="*/ 57150 w 2640806"/>
              <a:gd name="connsiteY277" fmla="*/ 123959 h 1800359"/>
              <a:gd name="connsiteX278" fmla="*/ 21432 w 2640806"/>
              <a:gd name="connsiteY278" fmla="*/ 81096 h 1800359"/>
              <a:gd name="connsiteX279" fmla="*/ 66675 w 2640806"/>
              <a:gd name="connsiteY279" fmla="*/ 57284 h 1800359"/>
              <a:gd name="connsiteX280" fmla="*/ 95250 w 2640806"/>
              <a:gd name="connsiteY280" fmla="*/ 47759 h 1800359"/>
              <a:gd name="connsiteX281" fmla="*/ 190500 w 2640806"/>
              <a:gd name="connsiteY281" fmla="*/ 134 h 1800359"/>
              <a:gd name="connsiteX282" fmla="*/ 269081 w 2640806"/>
              <a:gd name="connsiteY282" fmla="*/ 62046 h 1800359"/>
              <a:gd name="connsiteX283" fmla="*/ 404813 w 2640806"/>
              <a:gd name="connsiteY28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924050 w 2640806"/>
              <a:gd name="connsiteY58" fmla="*/ 933585 h 1800359"/>
              <a:gd name="connsiteX59" fmla="*/ 1940719 w 2640806"/>
              <a:gd name="connsiteY59" fmla="*/ 957397 h 1800359"/>
              <a:gd name="connsiteX60" fmla="*/ 1962150 w 2640806"/>
              <a:gd name="connsiteY60" fmla="*/ 971685 h 1800359"/>
              <a:gd name="connsiteX61" fmla="*/ 1988344 w 2640806"/>
              <a:gd name="connsiteY61" fmla="*/ 955016 h 1800359"/>
              <a:gd name="connsiteX62" fmla="*/ 2024063 w 2640806"/>
              <a:gd name="connsiteY62" fmla="*/ 933585 h 1800359"/>
              <a:gd name="connsiteX63" fmla="*/ 2057400 w 2640806"/>
              <a:gd name="connsiteY63" fmla="*/ 950253 h 1800359"/>
              <a:gd name="connsiteX64" fmla="*/ 2081213 w 2640806"/>
              <a:gd name="connsiteY64" fmla="*/ 983591 h 1800359"/>
              <a:gd name="connsiteX65" fmla="*/ 2109788 w 2640806"/>
              <a:gd name="connsiteY65" fmla="*/ 1024072 h 1800359"/>
              <a:gd name="connsiteX66" fmla="*/ 2143125 w 2640806"/>
              <a:gd name="connsiteY66" fmla="*/ 1028834 h 1800359"/>
              <a:gd name="connsiteX67" fmla="*/ 2183607 w 2640806"/>
              <a:gd name="connsiteY67" fmla="*/ 995497 h 1800359"/>
              <a:gd name="connsiteX68" fmla="*/ 2188369 w 2640806"/>
              <a:gd name="connsiteY68" fmla="*/ 945491 h 1800359"/>
              <a:gd name="connsiteX69" fmla="*/ 2231232 w 2640806"/>
              <a:gd name="connsiteY69" fmla="*/ 938347 h 1800359"/>
              <a:gd name="connsiteX70" fmla="*/ 2300288 w 2640806"/>
              <a:gd name="connsiteY70" fmla="*/ 971685 h 1800359"/>
              <a:gd name="connsiteX71" fmla="*/ 2395538 w 2640806"/>
              <a:gd name="connsiteY71" fmla="*/ 997878 h 1800359"/>
              <a:gd name="connsiteX72" fmla="*/ 2459832 w 2640806"/>
              <a:gd name="connsiteY72" fmla="*/ 1035978 h 1800359"/>
              <a:gd name="connsiteX73" fmla="*/ 2488407 w 2640806"/>
              <a:gd name="connsiteY73" fmla="*/ 1083603 h 1800359"/>
              <a:gd name="connsiteX74" fmla="*/ 2502694 w 2640806"/>
              <a:gd name="connsiteY74" fmla="*/ 1100272 h 1800359"/>
              <a:gd name="connsiteX75" fmla="*/ 2543175 w 2640806"/>
              <a:gd name="connsiteY75" fmla="*/ 1124085 h 1800359"/>
              <a:gd name="connsiteX76" fmla="*/ 2640806 w 2640806"/>
              <a:gd name="connsiteY76" fmla="*/ 1152658 h 1800359"/>
              <a:gd name="connsiteX77" fmla="*/ 2516982 w 2640806"/>
              <a:gd name="connsiteY77" fmla="*/ 1150278 h 1800359"/>
              <a:gd name="connsiteX78" fmla="*/ 2493169 w 2640806"/>
              <a:gd name="connsiteY78" fmla="*/ 1155041 h 1800359"/>
              <a:gd name="connsiteX79" fmla="*/ 2443163 w 2640806"/>
              <a:gd name="connsiteY79" fmla="*/ 1126466 h 1800359"/>
              <a:gd name="connsiteX80" fmla="*/ 2433638 w 2640806"/>
              <a:gd name="connsiteY80" fmla="*/ 1090747 h 1800359"/>
              <a:gd name="connsiteX81" fmla="*/ 2419350 w 2640806"/>
              <a:gd name="connsiteY81" fmla="*/ 1052647 h 1800359"/>
              <a:gd name="connsiteX82" fmla="*/ 2338388 w 2640806"/>
              <a:gd name="connsiteY82" fmla="*/ 1024072 h 1800359"/>
              <a:gd name="connsiteX83" fmla="*/ 2264569 w 2640806"/>
              <a:gd name="connsiteY83" fmla="*/ 997878 h 1800359"/>
              <a:gd name="connsiteX84" fmla="*/ 2224088 w 2640806"/>
              <a:gd name="connsiteY84" fmla="*/ 1012166 h 1800359"/>
              <a:gd name="connsiteX85" fmla="*/ 2178844 w 2640806"/>
              <a:gd name="connsiteY85" fmla="*/ 1052647 h 1800359"/>
              <a:gd name="connsiteX86" fmla="*/ 2116932 w 2640806"/>
              <a:gd name="connsiteY86" fmla="*/ 1081222 h 1800359"/>
              <a:gd name="connsiteX87" fmla="*/ 2071688 w 2640806"/>
              <a:gd name="connsiteY87" fmla="*/ 1064553 h 1800359"/>
              <a:gd name="connsiteX88" fmla="*/ 2035969 w 2640806"/>
              <a:gd name="connsiteY88" fmla="*/ 1028835 h 1800359"/>
              <a:gd name="connsiteX89" fmla="*/ 2045494 w 2640806"/>
              <a:gd name="connsiteY89" fmla="*/ 1009785 h 1800359"/>
              <a:gd name="connsiteX90" fmla="*/ 1516857 w 2640806"/>
              <a:gd name="connsiteY90" fmla="*/ 926440 h 1800359"/>
              <a:gd name="connsiteX91" fmla="*/ 1471613 w 2640806"/>
              <a:gd name="connsiteY91" fmla="*/ 897865 h 1800359"/>
              <a:gd name="connsiteX92" fmla="*/ 1438275 w 2640806"/>
              <a:gd name="connsiteY92" fmla="*/ 847859 h 1800359"/>
              <a:gd name="connsiteX93" fmla="*/ 1433513 w 2640806"/>
              <a:gd name="connsiteY93" fmla="*/ 819284 h 1800359"/>
              <a:gd name="connsiteX94" fmla="*/ 1409700 w 2640806"/>
              <a:gd name="connsiteY94" fmla="*/ 804996 h 1800359"/>
              <a:gd name="connsiteX95" fmla="*/ 1369219 w 2640806"/>
              <a:gd name="connsiteY95" fmla="*/ 807377 h 1800359"/>
              <a:gd name="connsiteX96" fmla="*/ 1309688 w 2640806"/>
              <a:gd name="connsiteY96" fmla="*/ 807377 h 1800359"/>
              <a:gd name="connsiteX97" fmla="*/ 1281113 w 2640806"/>
              <a:gd name="connsiteY97" fmla="*/ 812140 h 1800359"/>
              <a:gd name="connsiteX98" fmla="*/ 1257300 w 2640806"/>
              <a:gd name="connsiteY98" fmla="*/ 835952 h 1800359"/>
              <a:gd name="connsiteX99" fmla="*/ 1221582 w 2640806"/>
              <a:gd name="connsiteY99" fmla="*/ 838334 h 1800359"/>
              <a:gd name="connsiteX100" fmla="*/ 1188244 w 2640806"/>
              <a:gd name="connsiteY100" fmla="*/ 835952 h 1800359"/>
              <a:gd name="connsiteX101" fmla="*/ 1143000 w 2640806"/>
              <a:gd name="connsiteY101" fmla="*/ 821665 h 1800359"/>
              <a:gd name="connsiteX102" fmla="*/ 1109663 w 2640806"/>
              <a:gd name="connsiteY102" fmla="*/ 838334 h 1800359"/>
              <a:gd name="connsiteX103" fmla="*/ 1083469 w 2640806"/>
              <a:gd name="connsiteY103" fmla="*/ 866909 h 1800359"/>
              <a:gd name="connsiteX104" fmla="*/ 1054894 w 2640806"/>
              <a:gd name="connsiteY104" fmla="*/ 885959 h 1800359"/>
              <a:gd name="connsiteX105" fmla="*/ 1064419 w 2640806"/>
              <a:gd name="connsiteY105" fmla="*/ 926440 h 1800359"/>
              <a:gd name="connsiteX106" fmla="*/ 1059657 w 2640806"/>
              <a:gd name="connsiteY106" fmla="*/ 985971 h 1800359"/>
              <a:gd name="connsiteX107" fmla="*/ 1038225 w 2640806"/>
              <a:gd name="connsiteY107" fmla="*/ 933584 h 1800359"/>
              <a:gd name="connsiteX108" fmla="*/ 1028700 w 2640806"/>
              <a:gd name="connsiteY108" fmla="*/ 902627 h 1800359"/>
              <a:gd name="connsiteX109" fmla="*/ 1009650 w 2640806"/>
              <a:gd name="connsiteY109" fmla="*/ 897865 h 1800359"/>
              <a:gd name="connsiteX110" fmla="*/ 997744 w 2640806"/>
              <a:gd name="connsiteY110" fmla="*/ 921677 h 1800359"/>
              <a:gd name="connsiteX111" fmla="*/ 969169 w 2640806"/>
              <a:gd name="connsiteY111" fmla="*/ 924059 h 1800359"/>
              <a:gd name="connsiteX112" fmla="*/ 935832 w 2640806"/>
              <a:gd name="connsiteY112" fmla="*/ 916915 h 1800359"/>
              <a:gd name="connsiteX113" fmla="*/ 912019 w 2640806"/>
              <a:gd name="connsiteY113" fmla="*/ 935965 h 1800359"/>
              <a:gd name="connsiteX114" fmla="*/ 873919 w 2640806"/>
              <a:gd name="connsiteY114" fmla="*/ 945490 h 1800359"/>
              <a:gd name="connsiteX115" fmla="*/ 842963 w 2640806"/>
              <a:gd name="connsiteY115" fmla="*/ 935965 h 1800359"/>
              <a:gd name="connsiteX116" fmla="*/ 802482 w 2640806"/>
              <a:gd name="connsiteY116" fmla="*/ 912152 h 1800359"/>
              <a:gd name="connsiteX117" fmla="*/ 785813 w 2640806"/>
              <a:gd name="connsiteY117" fmla="*/ 881196 h 1800359"/>
              <a:gd name="connsiteX118" fmla="*/ 776288 w 2640806"/>
              <a:gd name="connsiteY118" fmla="*/ 866909 h 1800359"/>
              <a:gd name="connsiteX119" fmla="*/ 800100 w 2640806"/>
              <a:gd name="connsiteY119" fmla="*/ 850240 h 1800359"/>
              <a:gd name="connsiteX120" fmla="*/ 800100 w 2640806"/>
              <a:gd name="connsiteY120" fmla="*/ 793090 h 1800359"/>
              <a:gd name="connsiteX121" fmla="*/ 776288 w 2640806"/>
              <a:gd name="connsiteY121" fmla="*/ 783565 h 1800359"/>
              <a:gd name="connsiteX122" fmla="*/ 719138 w 2640806"/>
              <a:gd name="connsiteY122" fmla="*/ 788327 h 1800359"/>
              <a:gd name="connsiteX123" fmla="*/ 688182 w 2640806"/>
              <a:gd name="connsiteY123" fmla="*/ 781184 h 1800359"/>
              <a:gd name="connsiteX124" fmla="*/ 673894 w 2640806"/>
              <a:gd name="connsiteY124" fmla="*/ 754990 h 1800359"/>
              <a:gd name="connsiteX125" fmla="*/ 652463 w 2640806"/>
              <a:gd name="connsiteY125" fmla="*/ 731177 h 1800359"/>
              <a:gd name="connsiteX126" fmla="*/ 619125 w 2640806"/>
              <a:gd name="connsiteY126" fmla="*/ 709746 h 1800359"/>
              <a:gd name="connsiteX127" fmla="*/ 590550 w 2640806"/>
              <a:gd name="connsiteY127" fmla="*/ 716890 h 1800359"/>
              <a:gd name="connsiteX128" fmla="*/ 566738 w 2640806"/>
              <a:gd name="connsiteY128" fmla="*/ 719271 h 1800359"/>
              <a:gd name="connsiteX129" fmla="*/ 569119 w 2640806"/>
              <a:gd name="connsiteY129" fmla="*/ 750227 h 1800359"/>
              <a:gd name="connsiteX130" fmla="*/ 604838 w 2640806"/>
              <a:gd name="connsiteY130" fmla="*/ 764515 h 1800359"/>
              <a:gd name="connsiteX131" fmla="*/ 571500 w 2640806"/>
              <a:gd name="connsiteY131" fmla="*/ 778802 h 1800359"/>
              <a:gd name="connsiteX132" fmla="*/ 545307 w 2640806"/>
              <a:gd name="connsiteY132" fmla="*/ 795471 h 1800359"/>
              <a:gd name="connsiteX133" fmla="*/ 569119 w 2640806"/>
              <a:gd name="connsiteY133" fmla="*/ 814521 h 1800359"/>
              <a:gd name="connsiteX134" fmla="*/ 550069 w 2640806"/>
              <a:gd name="connsiteY134" fmla="*/ 833571 h 1800359"/>
              <a:gd name="connsiteX135" fmla="*/ 523875 w 2640806"/>
              <a:gd name="connsiteY135" fmla="*/ 840715 h 1800359"/>
              <a:gd name="connsiteX136" fmla="*/ 511969 w 2640806"/>
              <a:gd name="connsiteY136" fmla="*/ 862146 h 1800359"/>
              <a:gd name="connsiteX137" fmla="*/ 535782 w 2640806"/>
              <a:gd name="connsiteY137" fmla="*/ 883577 h 1800359"/>
              <a:gd name="connsiteX138" fmla="*/ 542925 w 2640806"/>
              <a:gd name="connsiteY138" fmla="*/ 914534 h 1800359"/>
              <a:gd name="connsiteX139" fmla="*/ 557213 w 2640806"/>
              <a:gd name="connsiteY139" fmla="*/ 947871 h 1800359"/>
              <a:gd name="connsiteX140" fmla="*/ 533400 w 2640806"/>
              <a:gd name="connsiteY140" fmla="*/ 955015 h 1800359"/>
              <a:gd name="connsiteX141" fmla="*/ 528638 w 2640806"/>
              <a:gd name="connsiteY141" fmla="*/ 988352 h 1800359"/>
              <a:gd name="connsiteX142" fmla="*/ 550069 w 2640806"/>
              <a:gd name="connsiteY142" fmla="*/ 1002640 h 1800359"/>
              <a:gd name="connsiteX143" fmla="*/ 573882 w 2640806"/>
              <a:gd name="connsiteY143" fmla="*/ 990734 h 1800359"/>
              <a:gd name="connsiteX144" fmla="*/ 588169 w 2640806"/>
              <a:gd name="connsiteY144" fmla="*/ 1012165 h 1800359"/>
              <a:gd name="connsiteX145" fmla="*/ 588169 w 2640806"/>
              <a:gd name="connsiteY145" fmla="*/ 1012165 h 1800359"/>
              <a:gd name="connsiteX146" fmla="*/ 614363 w 2640806"/>
              <a:gd name="connsiteY146" fmla="*/ 1038359 h 1800359"/>
              <a:gd name="connsiteX147" fmla="*/ 602457 w 2640806"/>
              <a:gd name="connsiteY147" fmla="*/ 1064552 h 1800359"/>
              <a:gd name="connsiteX148" fmla="*/ 588169 w 2640806"/>
              <a:gd name="connsiteY148" fmla="*/ 1081221 h 1800359"/>
              <a:gd name="connsiteX149" fmla="*/ 600075 w 2640806"/>
              <a:gd name="connsiteY149" fmla="*/ 1119321 h 1800359"/>
              <a:gd name="connsiteX150" fmla="*/ 609600 w 2640806"/>
              <a:gd name="connsiteY150" fmla="*/ 1138371 h 1800359"/>
              <a:gd name="connsiteX151" fmla="*/ 609600 w 2640806"/>
              <a:gd name="connsiteY151" fmla="*/ 1138371 h 1800359"/>
              <a:gd name="connsiteX152" fmla="*/ 640557 w 2640806"/>
              <a:gd name="connsiteY152" fmla="*/ 1155040 h 1800359"/>
              <a:gd name="connsiteX153" fmla="*/ 642938 w 2640806"/>
              <a:gd name="connsiteY153" fmla="*/ 1188377 h 1800359"/>
              <a:gd name="connsiteX154" fmla="*/ 681038 w 2640806"/>
              <a:gd name="connsiteY154" fmla="*/ 1205046 h 1800359"/>
              <a:gd name="connsiteX155" fmla="*/ 781050 w 2640806"/>
              <a:gd name="connsiteY155" fmla="*/ 1228859 h 1800359"/>
              <a:gd name="connsiteX156" fmla="*/ 797719 w 2640806"/>
              <a:gd name="connsiteY156" fmla="*/ 1245527 h 1800359"/>
              <a:gd name="connsiteX157" fmla="*/ 828675 w 2640806"/>
              <a:gd name="connsiteY157" fmla="*/ 1262196 h 1800359"/>
              <a:gd name="connsiteX158" fmla="*/ 852488 w 2640806"/>
              <a:gd name="connsiteY158" fmla="*/ 1238384 h 1800359"/>
              <a:gd name="connsiteX159" fmla="*/ 864394 w 2640806"/>
              <a:gd name="connsiteY159" fmla="*/ 1262196 h 1800359"/>
              <a:gd name="connsiteX160" fmla="*/ 926307 w 2640806"/>
              <a:gd name="connsiteY160" fmla="*/ 1269340 h 1800359"/>
              <a:gd name="connsiteX161" fmla="*/ 940594 w 2640806"/>
              <a:gd name="connsiteY161" fmla="*/ 1286009 h 1800359"/>
              <a:gd name="connsiteX162" fmla="*/ 966788 w 2640806"/>
              <a:gd name="connsiteY162" fmla="*/ 1326490 h 1800359"/>
              <a:gd name="connsiteX163" fmla="*/ 1004888 w 2640806"/>
              <a:gd name="connsiteY163" fmla="*/ 1350302 h 1800359"/>
              <a:gd name="connsiteX164" fmla="*/ 1064419 w 2640806"/>
              <a:gd name="connsiteY164" fmla="*/ 1376496 h 1800359"/>
              <a:gd name="connsiteX165" fmla="*/ 1104900 w 2640806"/>
              <a:gd name="connsiteY165" fmla="*/ 1395546 h 1800359"/>
              <a:gd name="connsiteX166" fmla="*/ 1152525 w 2640806"/>
              <a:gd name="connsiteY166" fmla="*/ 1395546 h 1800359"/>
              <a:gd name="connsiteX167" fmla="*/ 1216819 w 2640806"/>
              <a:gd name="connsiteY167" fmla="*/ 1409834 h 1800359"/>
              <a:gd name="connsiteX168" fmla="*/ 1283494 w 2640806"/>
              <a:gd name="connsiteY168" fmla="*/ 1424121 h 1800359"/>
              <a:gd name="connsiteX169" fmla="*/ 1323975 w 2640806"/>
              <a:gd name="connsiteY169" fmla="*/ 1466984 h 1800359"/>
              <a:gd name="connsiteX170" fmla="*/ 1369219 w 2640806"/>
              <a:gd name="connsiteY170" fmla="*/ 1514609 h 1800359"/>
              <a:gd name="connsiteX171" fmla="*/ 1371600 w 2640806"/>
              <a:gd name="connsiteY171" fmla="*/ 1574140 h 1800359"/>
              <a:gd name="connsiteX172" fmla="*/ 1343025 w 2640806"/>
              <a:gd name="connsiteY172" fmla="*/ 1528896 h 1800359"/>
              <a:gd name="connsiteX173" fmla="*/ 1297782 w 2640806"/>
              <a:gd name="connsiteY173" fmla="*/ 1483652 h 1800359"/>
              <a:gd name="connsiteX174" fmla="*/ 1262063 w 2640806"/>
              <a:gd name="connsiteY174" fmla="*/ 1450315 h 1800359"/>
              <a:gd name="connsiteX175" fmla="*/ 1228725 w 2640806"/>
              <a:gd name="connsiteY175" fmla="*/ 1431265 h 1800359"/>
              <a:gd name="connsiteX176" fmla="*/ 1159669 w 2640806"/>
              <a:gd name="connsiteY176" fmla="*/ 1426502 h 1800359"/>
              <a:gd name="connsiteX177" fmla="*/ 1102519 w 2640806"/>
              <a:gd name="connsiteY177" fmla="*/ 1424121 h 1800359"/>
              <a:gd name="connsiteX178" fmla="*/ 1062038 w 2640806"/>
              <a:gd name="connsiteY178" fmla="*/ 1407452 h 1800359"/>
              <a:gd name="connsiteX179" fmla="*/ 1014413 w 2640806"/>
              <a:gd name="connsiteY179" fmla="*/ 1388402 h 1800359"/>
              <a:gd name="connsiteX180" fmla="*/ 983457 w 2640806"/>
              <a:gd name="connsiteY180" fmla="*/ 1366971 h 1800359"/>
              <a:gd name="connsiteX181" fmla="*/ 942975 w 2640806"/>
              <a:gd name="connsiteY181" fmla="*/ 1343159 h 1800359"/>
              <a:gd name="connsiteX182" fmla="*/ 900113 w 2640806"/>
              <a:gd name="connsiteY182" fmla="*/ 1319346 h 1800359"/>
              <a:gd name="connsiteX183" fmla="*/ 912019 w 2640806"/>
              <a:gd name="connsiteY183" fmla="*/ 1364590 h 1800359"/>
              <a:gd name="connsiteX184" fmla="*/ 923925 w 2640806"/>
              <a:gd name="connsiteY184" fmla="*/ 1409834 h 1800359"/>
              <a:gd name="connsiteX185" fmla="*/ 938213 w 2640806"/>
              <a:gd name="connsiteY185" fmla="*/ 1450315 h 1800359"/>
              <a:gd name="connsiteX186" fmla="*/ 962025 w 2640806"/>
              <a:gd name="connsiteY186" fmla="*/ 1497940 h 1800359"/>
              <a:gd name="connsiteX187" fmla="*/ 971550 w 2640806"/>
              <a:gd name="connsiteY187" fmla="*/ 1550327 h 1800359"/>
              <a:gd name="connsiteX188" fmla="*/ 1002507 w 2640806"/>
              <a:gd name="connsiteY188" fmla="*/ 1614621 h 1800359"/>
              <a:gd name="connsiteX189" fmla="*/ 1021557 w 2640806"/>
              <a:gd name="connsiteY189" fmla="*/ 1647959 h 1800359"/>
              <a:gd name="connsiteX190" fmla="*/ 1035844 w 2640806"/>
              <a:gd name="connsiteY190" fmla="*/ 1671771 h 1800359"/>
              <a:gd name="connsiteX191" fmla="*/ 1102519 w 2640806"/>
              <a:gd name="connsiteY191" fmla="*/ 1678915 h 1800359"/>
              <a:gd name="connsiteX192" fmla="*/ 1154907 w 2640806"/>
              <a:gd name="connsiteY192" fmla="*/ 1697965 h 1800359"/>
              <a:gd name="connsiteX193" fmla="*/ 1171575 w 2640806"/>
              <a:gd name="connsiteY193" fmla="*/ 1709871 h 1800359"/>
              <a:gd name="connsiteX194" fmla="*/ 1176338 w 2640806"/>
              <a:gd name="connsiteY194" fmla="*/ 1717015 h 1800359"/>
              <a:gd name="connsiteX195" fmla="*/ 1178719 w 2640806"/>
              <a:gd name="connsiteY195" fmla="*/ 1726540 h 1800359"/>
              <a:gd name="connsiteX196" fmla="*/ 1181100 w 2640806"/>
              <a:gd name="connsiteY196" fmla="*/ 1728921 h 1800359"/>
              <a:gd name="connsiteX197" fmla="*/ 1204913 w 2640806"/>
              <a:gd name="connsiteY197" fmla="*/ 1793215 h 1800359"/>
              <a:gd name="connsiteX198" fmla="*/ 1169194 w 2640806"/>
              <a:gd name="connsiteY198" fmla="*/ 1800359 h 1800359"/>
              <a:gd name="connsiteX199" fmla="*/ 1140619 w 2640806"/>
              <a:gd name="connsiteY199" fmla="*/ 1745590 h 1800359"/>
              <a:gd name="connsiteX200" fmla="*/ 1121569 w 2640806"/>
              <a:gd name="connsiteY200" fmla="*/ 1726540 h 1800359"/>
              <a:gd name="connsiteX201" fmla="*/ 1128713 w 2640806"/>
              <a:gd name="connsiteY201" fmla="*/ 1790834 h 1800359"/>
              <a:gd name="connsiteX202" fmla="*/ 1119188 w 2640806"/>
              <a:gd name="connsiteY202" fmla="*/ 1790834 h 1800359"/>
              <a:gd name="connsiteX203" fmla="*/ 1088232 w 2640806"/>
              <a:gd name="connsiteY203" fmla="*/ 1740827 h 1800359"/>
              <a:gd name="connsiteX204" fmla="*/ 1057275 w 2640806"/>
              <a:gd name="connsiteY204" fmla="*/ 1717015 h 1800359"/>
              <a:gd name="connsiteX205" fmla="*/ 1042988 w 2640806"/>
              <a:gd name="connsiteY205" fmla="*/ 1745590 h 1800359"/>
              <a:gd name="connsiteX206" fmla="*/ 1021557 w 2640806"/>
              <a:gd name="connsiteY206" fmla="*/ 1750352 h 1800359"/>
              <a:gd name="connsiteX207" fmla="*/ 985838 w 2640806"/>
              <a:gd name="connsiteY207" fmla="*/ 1697965 h 1800359"/>
              <a:gd name="connsiteX208" fmla="*/ 919163 w 2640806"/>
              <a:gd name="connsiteY208" fmla="*/ 1671771 h 1800359"/>
              <a:gd name="connsiteX209" fmla="*/ 876300 w 2640806"/>
              <a:gd name="connsiteY209" fmla="*/ 1638434 h 1800359"/>
              <a:gd name="connsiteX210" fmla="*/ 857250 w 2640806"/>
              <a:gd name="connsiteY210" fmla="*/ 1576521 h 1800359"/>
              <a:gd name="connsiteX211" fmla="*/ 862013 w 2640806"/>
              <a:gd name="connsiteY211" fmla="*/ 1528896 h 1800359"/>
              <a:gd name="connsiteX212" fmla="*/ 864394 w 2640806"/>
              <a:gd name="connsiteY212" fmla="*/ 1464602 h 1800359"/>
              <a:gd name="connsiteX213" fmla="*/ 866775 w 2640806"/>
              <a:gd name="connsiteY213" fmla="*/ 1400309 h 1800359"/>
              <a:gd name="connsiteX214" fmla="*/ 862013 w 2640806"/>
              <a:gd name="connsiteY214" fmla="*/ 1333634 h 1800359"/>
              <a:gd name="connsiteX215" fmla="*/ 804863 w 2640806"/>
              <a:gd name="connsiteY215" fmla="*/ 1305059 h 1800359"/>
              <a:gd name="connsiteX216" fmla="*/ 754857 w 2640806"/>
              <a:gd name="connsiteY216" fmla="*/ 1281246 h 1800359"/>
              <a:gd name="connsiteX217" fmla="*/ 692944 w 2640806"/>
              <a:gd name="connsiteY217" fmla="*/ 1250290 h 1800359"/>
              <a:gd name="connsiteX218" fmla="*/ 609600 w 2640806"/>
              <a:gd name="connsiteY218" fmla="*/ 1209809 h 1800359"/>
              <a:gd name="connsiteX219" fmla="*/ 566738 w 2640806"/>
              <a:gd name="connsiteY219" fmla="*/ 1183615 h 1800359"/>
              <a:gd name="connsiteX220" fmla="*/ 528638 w 2640806"/>
              <a:gd name="connsiteY220" fmla="*/ 1138371 h 1800359"/>
              <a:gd name="connsiteX221" fmla="*/ 523875 w 2640806"/>
              <a:gd name="connsiteY221" fmla="*/ 1109796 h 1800359"/>
              <a:gd name="connsiteX222" fmla="*/ 550069 w 2640806"/>
              <a:gd name="connsiteY222" fmla="*/ 1090746 h 1800359"/>
              <a:gd name="connsiteX223" fmla="*/ 561975 w 2640806"/>
              <a:gd name="connsiteY223" fmla="*/ 1064552 h 1800359"/>
              <a:gd name="connsiteX224" fmla="*/ 547688 w 2640806"/>
              <a:gd name="connsiteY224" fmla="*/ 1040740 h 1800359"/>
              <a:gd name="connsiteX225" fmla="*/ 490538 w 2640806"/>
              <a:gd name="connsiteY225" fmla="*/ 1076459 h 1800359"/>
              <a:gd name="connsiteX226" fmla="*/ 447675 w 2640806"/>
              <a:gd name="connsiteY226" fmla="*/ 1057409 h 1800359"/>
              <a:gd name="connsiteX227" fmla="*/ 454819 w 2640806"/>
              <a:gd name="connsiteY227" fmla="*/ 1026452 h 1800359"/>
              <a:gd name="connsiteX228" fmla="*/ 461963 w 2640806"/>
              <a:gd name="connsiteY228" fmla="*/ 988352 h 1800359"/>
              <a:gd name="connsiteX229" fmla="*/ 459582 w 2640806"/>
              <a:gd name="connsiteY229" fmla="*/ 976446 h 1800359"/>
              <a:gd name="connsiteX230" fmla="*/ 419100 w 2640806"/>
              <a:gd name="connsiteY230" fmla="*/ 959777 h 1800359"/>
              <a:gd name="connsiteX231" fmla="*/ 392907 w 2640806"/>
              <a:gd name="connsiteY231" fmla="*/ 905009 h 1800359"/>
              <a:gd name="connsiteX232" fmla="*/ 395288 w 2640806"/>
              <a:gd name="connsiteY232" fmla="*/ 857384 h 1800359"/>
              <a:gd name="connsiteX233" fmla="*/ 433388 w 2640806"/>
              <a:gd name="connsiteY233" fmla="*/ 835952 h 1800359"/>
              <a:gd name="connsiteX234" fmla="*/ 431007 w 2640806"/>
              <a:gd name="connsiteY234" fmla="*/ 800234 h 1800359"/>
              <a:gd name="connsiteX235" fmla="*/ 400050 w 2640806"/>
              <a:gd name="connsiteY235" fmla="*/ 819284 h 1800359"/>
              <a:gd name="connsiteX236" fmla="*/ 397669 w 2640806"/>
              <a:gd name="connsiteY236" fmla="*/ 781184 h 1800359"/>
              <a:gd name="connsiteX237" fmla="*/ 419100 w 2640806"/>
              <a:gd name="connsiteY237" fmla="*/ 743084 h 1800359"/>
              <a:gd name="connsiteX238" fmla="*/ 421482 w 2640806"/>
              <a:gd name="connsiteY238" fmla="*/ 695459 h 1800359"/>
              <a:gd name="connsiteX239" fmla="*/ 428625 w 2640806"/>
              <a:gd name="connsiteY239" fmla="*/ 669265 h 1800359"/>
              <a:gd name="connsiteX240" fmla="*/ 383382 w 2640806"/>
              <a:gd name="connsiteY240" fmla="*/ 669265 h 1800359"/>
              <a:gd name="connsiteX241" fmla="*/ 385763 w 2640806"/>
              <a:gd name="connsiteY241" fmla="*/ 619259 h 1800359"/>
              <a:gd name="connsiteX242" fmla="*/ 423863 w 2640806"/>
              <a:gd name="connsiteY242" fmla="*/ 602590 h 1800359"/>
              <a:gd name="connsiteX243" fmla="*/ 445294 w 2640806"/>
              <a:gd name="connsiteY243" fmla="*/ 562109 h 1800359"/>
              <a:gd name="connsiteX244" fmla="*/ 469107 w 2640806"/>
              <a:gd name="connsiteY244" fmla="*/ 526390 h 1800359"/>
              <a:gd name="connsiteX245" fmla="*/ 438150 w 2640806"/>
              <a:gd name="connsiteY245" fmla="*/ 519246 h 1800359"/>
              <a:gd name="connsiteX246" fmla="*/ 409575 w 2640806"/>
              <a:gd name="connsiteY246" fmla="*/ 521627 h 1800359"/>
              <a:gd name="connsiteX247" fmla="*/ 400050 w 2640806"/>
              <a:gd name="connsiteY247" fmla="*/ 552584 h 1800359"/>
              <a:gd name="connsiteX248" fmla="*/ 381000 w 2640806"/>
              <a:gd name="connsiteY248" fmla="*/ 588302 h 1800359"/>
              <a:gd name="connsiteX249" fmla="*/ 333375 w 2640806"/>
              <a:gd name="connsiteY249" fmla="*/ 614496 h 1800359"/>
              <a:gd name="connsiteX250" fmla="*/ 285750 w 2640806"/>
              <a:gd name="connsiteY250" fmla="*/ 635927 h 1800359"/>
              <a:gd name="connsiteX251" fmla="*/ 230982 w 2640806"/>
              <a:gd name="connsiteY251" fmla="*/ 643071 h 1800359"/>
              <a:gd name="connsiteX252" fmla="*/ 159544 w 2640806"/>
              <a:gd name="connsiteY252" fmla="*/ 631165 h 1800359"/>
              <a:gd name="connsiteX253" fmla="*/ 230982 w 2640806"/>
              <a:gd name="connsiteY253" fmla="*/ 612115 h 1800359"/>
              <a:gd name="connsiteX254" fmla="*/ 233363 w 2640806"/>
              <a:gd name="connsiteY254" fmla="*/ 581159 h 1800359"/>
              <a:gd name="connsiteX255" fmla="*/ 204788 w 2640806"/>
              <a:gd name="connsiteY255" fmla="*/ 557346 h 1800359"/>
              <a:gd name="connsiteX256" fmla="*/ 223838 w 2640806"/>
              <a:gd name="connsiteY256" fmla="*/ 531152 h 1800359"/>
              <a:gd name="connsiteX257" fmla="*/ 221457 w 2640806"/>
              <a:gd name="connsiteY257" fmla="*/ 495434 h 1800359"/>
              <a:gd name="connsiteX258" fmla="*/ 221457 w 2640806"/>
              <a:gd name="connsiteY258" fmla="*/ 495434 h 1800359"/>
              <a:gd name="connsiteX259" fmla="*/ 166688 w 2640806"/>
              <a:gd name="connsiteY259" fmla="*/ 500196 h 1800359"/>
              <a:gd name="connsiteX260" fmla="*/ 157163 w 2640806"/>
              <a:gd name="connsiteY260" fmla="*/ 533534 h 1800359"/>
              <a:gd name="connsiteX261" fmla="*/ 159544 w 2640806"/>
              <a:gd name="connsiteY261" fmla="*/ 478765 h 1800359"/>
              <a:gd name="connsiteX262" fmla="*/ 192882 w 2640806"/>
              <a:gd name="connsiteY262" fmla="*/ 433521 h 1800359"/>
              <a:gd name="connsiteX263" fmla="*/ 214313 w 2640806"/>
              <a:gd name="connsiteY263" fmla="*/ 414471 h 1800359"/>
              <a:gd name="connsiteX264" fmla="*/ 245269 w 2640806"/>
              <a:gd name="connsiteY264" fmla="*/ 393040 h 1800359"/>
              <a:gd name="connsiteX265" fmla="*/ 197644 w 2640806"/>
              <a:gd name="connsiteY265" fmla="*/ 378752 h 1800359"/>
              <a:gd name="connsiteX266" fmla="*/ 133350 w 2640806"/>
              <a:gd name="connsiteY266" fmla="*/ 378752 h 1800359"/>
              <a:gd name="connsiteX267" fmla="*/ 109538 w 2640806"/>
              <a:gd name="connsiteY267" fmla="*/ 378752 h 1800359"/>
              <a:gd name="connsiteX268" fmla="*/ 107157 w 2640806"/>
              <a:gd name="connsiteY268" fmla="*/ 433521 h 1800359"/>
              <a:gd name="connsiteX269" fmla="*/ 61913 w 2640806"/>
              <a:gd name="connsiteY269" fmla="*/ 378752 h 1800359"/>
              <a:gd name="connsiteX270" fmla="*/ 0 w 2640806"/>
              <a:gd name="connsiteY270" fmla="*/ 359702 h 1800359"/>
              <a:gd name="connsiteX271" fmla="*/ 0 w 2640806"/>
              <a:gd name="connsiteY271" fmla="*/ 338271 h 1800359"/>
              <a:gd name="connsiteX272" fmla="*/ 35719 w 2640806"/>
              <a:gd name="connsiteY272" fmla="*/ 314459 h 1800359"/>
              <a:gd name="connsiteX273" fmla="*/ 66675 w 2640806"/>
              <a:gd name="connsiteY273" fmla="*/ 273977 h 1800359"/>
              <a:gd name="connsiteX274" fmla="*/ 54769 w 2640806"/>
              <a:gd name="connsiteY274" fmla="*/ 238259 h 1800359"/>
              <a:gd name="connsiteX275" fmla="*/ 35719 w 2640806"/>
              <a:gd name="connsiteY275" fmla="*/ 214446 h 1800359"/>
              <a:gd name="connsiteX276" fmla="*/ 61913 w 2640806"/>
              <a:gd name="connsiteY276" fmla="*/ 200159 h 1800359"/>
              <a:gd name="connsiteX277" fmla="*/ 71438 w 2640806"/>
              <a:gd name="connsiteY277" fmla="*/ 159677 h 1800359"/>
              <a:gd name="connsiteX278" fmla="*/ 57150 w 2640806"/>
              <a:gd name="connsiteY278" fmla="*/ 123959 h 1800359"/>
              <a:gd name="connsiteX279" fmla="*/ 21432 w 2640806"/>
              <a:gd name="connsiteY279" fmla="*/ 81096 h 1800359"/>
              <a:gd name="connsiteX280" fmla="*/ 66675 w 2640806"/>
              <a:gd name="connsiteY280" fmla="*/ 57284 h 1800359"/>
              <a:gd name="connsiteX281" fmla="*/ 95250 w 2640806"/>
              <a:gd name="connsiteY281" fmla="*/ 47759 h 1800359"/>
              <a:gd name="connsiteX282" fmla="*/ 190500 w 2640806"/>
              <a:gd name="connsiteY282" fmla="*/ 134 h 1800359"/>
              <a:gd name="connsiteX283" fmla="*/ 269081 w 2640806"/>
              <a:gd name="connsiteY283" fmla="*/ 62046 h 1800359"/>
              <a:gd name="connsiteX284" fmla="*/ 404813 w 2640806"/>
              <a:gd name="connsiteY28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869282 w 2640806"/>
              <a:gd name="connsiteY58" fmla="*/ 912153 h 1800359"/>
              <a:gd name="connsiteX59" fmla="*/ 1924050 w 2640806"/>
              <a:gd name="connsiteY59" fmla="*/ 933585 h 1800359"/>
              <a:gd name="connsiteX60" fmla="*/ 1940719 w 2640806"/>
              <a:gd name="connsiteY60" fmla="*/ 957397 h 1800359"/>
              <a:gd name="connsiteX61" fmla="*/ 1962150 w 2640806"/>
              <a:gd name="connsiteY61" fmla="*/ 971685 h 1800359"/>
              <a:gd name="connsiteX62" fmla="*/ 1988344 w 2640806"/>
              <a:gd name="connsiteY62" fmla="*/ 955016 h 1800359"/>
              <a:gd name="connsiteX63" fmla="*/ 2024063 w 2640806"/>
              <a:gd name="connsiteY63" fmla="*/ 933585 h 1800359"/>
              <a:gd name="connsiteX64" fmla="*/ 2057400 w 2640806"/>
              <a:gd name="connsiteY64" fmla="*/ 950253 h 1800359"/>
              <a:gd name="connsiteX65" fmla="*/ 2081213 w 2640806"/>
              <a:gd name="connsiteY65" fmla="*/ 983591 h 1800359"/>
              <a:gd name="connsiteX66" fmla="*/ 2109788 w 2640806"/>
              <a:gd name="connsiteY66" fmla="*/ 1024072 h 1800359"/>
              <a:gd name="connsiteX67" fmla="*/ 2143125 w 2640806"/>
              <a:gd name="connsiteY67" fmla="*/ 1028834 h 1800359"/>
              <a:gd name="connsiteX68" fmla="*/ 2183607 w 2640806"/>
              <a:gd name="connsiteY68" fmla="*/ 995497 h 1800359"/>
              <a:gd name="connsiteX69" fmla="*/ 2188369 w 2640806"/>
              <a:gd name="connsiteY69" fmla="*/ 945491 h 1800359"/>
              <a:gd name="connsiteX70" fmla="*/ 2231232 w 2640806"/>
              <a:gd name="connsiteY70" fmla="*/ 938347 h 1800359"/>
              <a:gd name="connsiteX71" fmla="*/ 2300288 w 2640806"/>
              <a:gd name="connsiteY71" fmla="*/ 971685 h 1800359"/>
              <a:gd name="connsiteX72" fmla="*/ 2395538 w 2640806"/>
              <a:gd name="connsiteY72" fmla="*/ 997878 h 1800359"/>
              <a:gd name="connsiteX73" fmla="*/ 2459832 w 2640806"/>
              <a:gd name="connsiteY73" fmla="*/ 1035978 h 1800359"/>
              <a:gd name="connsiteX74" fmla="*/ 2488407 w 2640806"/>
              <a:gd name="connsiteY74" fmla="*/ 1083603 h 1800359"/>
              <a:gd name="connsiteX75" fmla="*/ 2502694 w 2640806"/>
              <a:gd name="connsiteY75" fmla="*/ 1100272 h 1800359"/>
              <a:gd name="connsiteX76" fmla="*/ 2543175 w 2640806"/>
              <a:gd name="connsiteY76" fmla="*/ 1124085 h 1800359"/>
              <a:gd name="connsiteX77" fmla="*/ 2640806 w 2640806"/>
              <a:gd name="connsiteY77" fmla="*/ 1152658 h 1800359"/>
              <a:gd name="connsiteX78" fmla="*/ 2516982 w 2640806"/>
              <a:gd name="connsiteY78" fmla="*/ 1150278 h 1800359"/>
              <a:gd name="connsiteX79" fmla="*/ 2493169 w 2640806"/>
              <a:gd name="connsiteY79" fmla="*/ 1155041 h 1800359"/>
              <a:gd name="connsiteX80" fmla="*/ 2443163 w 2640806"/>
              <a:gd name="connsiteY80" fmla="*/ 1126466 h 1800359"/>
              <a:gd name="connsiteX81" fmla="*/ 2433638 w 2640806"/>
              <a:gd name="connsiteY81" fmla="*/ 1090747 h 1800359"/>
              <a:gd name="connsiteX82" fmla="*/ 2419350 w 2640806"/>
              <a:gd name="connsiteY82" fmla="*/ 1052647 h 1800359"/>
              <a:gd name="connsiteX83" fmla="*/ 2338388 w 2640806"/>
              <a:gd name="connsiteY83" fmla="*/ 1024072 h 1800359"/>
              <a:gd name="connsiteX84" fmla="*/ 2264569 w 2640806"/>
              <a:gd name="connsiteY84" fmla="*/ 997878 h 1800359"/>
              <a:gd name="connsiteX85" fmla="*/ 2224088 w 2640806"/>
              <a:gd name="connsiteY85" fmla="*/ 1012166 h 1800359"/>
              <a:gd name="connsiteX86" fmla="*/ 2178844 w 2640806"/>
              <a:gd name="connsiteY86" fmla="*/ 1052647 h 1800359"/>
              <a:gd name="connsiteX87" fmla="*/ 2116932 w 2640806"/>
              <a:gd name="connsiteY87" fmla="*/ 1081222 h 1800359"/>
              <a:gd name="connsiteX88" fmla="*/ 2071688 w 2640806"/>
              <a:gd name="connsiteY88" fmla="*/ 1064553 h 1800359"/>
              <a:gd name="connsiteX89" fmla="*/ 2035969 w 2640806"/>
              <a:gd name="connsiteY89" fmla="*/ 1028835 h 1800359"/>
              <a:gd name="connsiteX90" fmla="*/ 2045494 w 2640806"/>
              <a:gd name="connsiteY90" fmla="*/ 1009785 h 1800359"/>
              <a:gd name="connsiteX91" fmla="*/ 1516857 w 2640806"/>
              <a:gd name="connsiteY91" fmla="*/ 926440 h 1800359"/>
              <a:gd name="connsiteX92" fmla="*/ 1471613 w 2640806"/>
              <a:gd name="connsiteY92" fmla="*/ 897865 h 1800359"/>
              <a:gd name="connsiteX93" fmla="*/ 1438275 w 2640806"/>
              <a:gd name="connsiteY93" fmla="*/ 847859 h 1800359"/>
              <a:gd name="connsiteX94" fmla="*/ 1433513 w 2640806"/>
              <a:gd name="connsiteY94" fmla="*/ 819284 h 1800359"/>
              <a:gd name="connsiteX95" fmla="*/ 1409700 w 2640806"/>
              <a:gd name="connsiteY95" fmla="*/ 804996 h 1800359"/>
              <a:gd name="connsiteX96" fmla="*/ 1369219 w 2640806"/>
              <a:gd name="connsiteY96" fmla="*/ 807377 h 1800359"/>
              <a:gd name="connsiteX97" fmla="*/ 1309688 w 2640806"/>
              <a:gd name="connsiteY97" fmla="*/ 807377 h 1800359"/>
              <a:gd name="connsiteX98" fmla="*/ 1281113 w 2640806"/>
              <a:gd name="connsiteY98" fmla="*/ 812140 h 1800359"/>
              <a:gd name="connsiteX99" fmla="*/ 1257300 w 2640806"/>
              <a:gd name="connsiteY99" fmla="*/ 835952 h 1800359"/>
              <a:gd name="connsiteX100" fmla="*/ 1221582 w 2640806"/>
              <a:gd name="connsiteY100" fmla="*/ 838334 h 1800359"/>
              <a:gd name="connsiteX101" fmla="*/ 1188244 w 2640806"/>
              <a:gd name="connsiteY101" fmla="*/ 835952 h 1800359"/>
              <a:gd name="connsiteX102" fmla="*/ 1143000 w 2640806"/>
              <a:gd name="connsiteY102" fmla="*/ 821665 h 1800359"/>
              <a:gd name="connsiteX103" fmla="*/ 1109663 w 2640806"/>
              <a:gd name="connsiteY103" fmla="*/ 838334 h 1800359"/>
              <a:gd name="connsiteX104" fmla="*/ 1083469 w 2640806"/>
              <a:gd name="connsiteY104" fmla="*/ 866909 h 1800359"/>
              <a:gd name="connsiteX105" fmla="*/ 1054894 w 2640806"/>
              <a:gd name="connsiteY105" fmla="*/ 885959 h 1800359"/>
              <a:gd name="connsiteX106" fmla="*/ 1064419 w 2640806"/>
              <a:gd name="connsiteY106" fmla="*/ 926440 h 1800359"/>
              <a:gd name="connsiteX107" fmla="*/ 1059657 w 2640806"/>
              <a:gd name="connsiteY107" fmla="*/ 985971 h 1800359"/>
              <a:gd name="connsiteX108" fmla="*/ 1038225 w 2640806"/>
              <a:gd name="connsiteY108" fmla="*/ 933584 h 1800359"/>
              <a:gd name="connsiteX109" fmla="*/ 1028700 w 2640806"/>
              <a:gd name="connsiteY109" fmla="*/ 902627 h 1800359"/>
              <a:gd name="connsiteX110" fmla="*/ 1009650 w 2640806"/>
              <a:gd name="connsiteY110" fmla="*/ 897865 h 1800359"/>
              <a:gd name="connsiteX111" fmla="*/ 997744 w 2640806"/>
              <a:gd name="connsiteY111" fmla="*/ 921677 h 1800359"/>
              <a:gd name="connsiteX112" fmla="*/ 969169 w 2640806"/>
              <a:gd name="connsiteY112" fmla="*/ 924059 h 1800359"/>
              <a:gd name="connsiteX113" fmla="*/ 935832 w 2640806"/>
              <a:gd name="connsiteY113" fmla="*/ 916915 h 1800359"/>
              <a:gd name="connsiteX114" fmla="*/ 912019 w 2640806"/>
              <a:gd name="connsiteY114" fmla="*/ 935965 h 1800359"/>
              <a:gd name="connsiteX115" fmla="*/ 873919 w 2640806"/>
              <a:gd name="connsiteY115" fmla="*/ 945490 h 1800359"/>
              <a:gd name="connsiteX116" fmla="*/ 842963 w 2640806"/>
              <a:gd name="connsiteY116" fmla="*/ 935965 h 1800359"/>
              <a:gd name="connsiteX117" fmla="*/ 802482 w 2640806"/>
              <a:gd name="connsiteY117" fmla="*/ 912152 h 1800359"/>
              <a:gd name="connsiteX118" fmla="*/ 785813 w 2640806"/>
              <a:gd name="connsiteY118" fmla="*/ 881196 h 1800359"/>
              <a:gd name="connsiteX119" fmla="*/ 776288 w 2640806"/>
              <a:gd name="connsiteY119" fmla="*/ 866909 h 1800359"/>
              <a:gd name="connsiteX120" fmla="*/ 800100 w 2640806"/>
              <a:gd name="connsiteY120" fmla="*/ 850240 h 1800359"/>
              <a:gd name="connsiteX121" fmla="*/ 800100 w 2640806"/>
              <a:gd name="connsiteY121" fmla="*/ 793090 h 1800359"/>
              <a:gd name="connsiteX122" fmla="*/ 776288 w 2640806"/>
              <a:gd name="connsiteY122" fmla="*/ 783565 h 1800359"/>
              <a:gd name="connsiteX123" fmla="*/ 719138 w 2640806"/>
              <a:gd name="connsiteY123" fmla="*/ 788327 h 1800359"/>
              <a:gd name="connsiteX124" fmla="*/ 688182 w 2640806"/>
              <a:gd name="connsiteY124" fmla="*/ 781184 h 1800359"/>
              <a:gd name="connsiteX125" fmla="*/ 673894 w 2640806"/>
              <a:gd name="connsiteY125" fmla="*/ 754990 h 1800359"/>
              <a:gd name="connsiteX126" fmla="*/ 652463 w 2640806"/>
              <a:gd name="connsiteY126" fmla="*/ 731177 h 1800359"/>
              <a:gd name="connsiteX127" fmla="*/ 619125 w 2640806"/>
              <a:gd name="connsiteY127" fmla="*/ 709746 h 1800359"/>
              <a:gd name="connsiteX128" fmla="*/ 590550 w 2640806"/>
              <a:gd name="connsiteY128" fmla="*/ 716890 h 1800359"/>
              <a:gd name="connsiteX129" fmla="*/ 566738 w 2640806"/>
              <a:gd name="connsiteY129" fmla="*/ 719271 h 1800359"/>
              <a:gd name="connsiteX130" fmla="*/ 569119 w 2640806"/>
              <a:gd name="connsiteY130" fmla="*/ 750227 h 1800359"/>
              <a:gd name="connsiteX131" fmla="*/ 604838 w 2640806"/>
              <a:gd name="connsiteY131" fmla="*/ 764515 h 1800359"/>
              <a:gd name="connsiteX132" fmla="*/ 571500 w 2640806"/>
              <a:gd name="connsiteY132" fmla="*/ 778802 h 1800359"/>
              <a:gd name="connsiteX133" fmla="*/ 545307 w 2640806"/>
              <a:gd name="connsiteY133" fmla="*/ 795471 h 1800359"/>
              <a:gd name="connsiteX134" fmla="*/ 569119 w 2640806"/>
              <a:gd name="connsiteY134" fmla="*/ 814521 h 1800359"/>
              <a:gd name="connsiteX135" fmla="*/ 550069 w 2640806"/>
              <a:gd name="connsiteY135" fmla="*/ 833571 h 1800359"/>
              <a:gd name="connsiteX136" fmla="*/ 523875 w 2640806"/>
              <a:gd name="connsiteY136" fmla="*/ 840715 h 1800359"/>
              <a:gd name="connsiteX137" fmla="*/ 511969 w 2640806"/>
              <a:gd name="connsiteY137" fmla="*/ 862146 h 1800359"/>
              <a:gd name="connsiteX138" fmla="*/ 535782 w 2640806"/>
              <a:gd name="connsiteY138" fmla="*/ 883577 h 1800359"/>
              <a:gd name="connsiteX139" fmla="*/ 542925 w 2640806"/>
              <a:gd name="connsiteY139" fmla="*/ 914534 h 1800359"/>
              <a:gd name="connsiteX140" fmla="*/ 557213 w 2640806"/>
              <a:gd name="connsiteY140" fmla="*/ 947871 h 1800359"/>
              <a:gd name="connsiteX141" fmla="*/ 533400 w 2640806"/>
              <a:gd name="connsiteY141" fmla="*/ 955015 h 1800359"/>
              <a:gd name="connsiteX142" fmla="*/ 528638 w 2640806"/>
              <a:gd name="connsiteY142" fmla="*/ 988352 h 1800359"/>
              <a:gd name="connsiteX143" fmla="*/ 550069 w 2640806"/>
              <a:gd name="connsiteY143" fmla="*/ 1002640 h 1800359"/>
              <a:gd name="connsiteX144" fmla="*/ 573882 w 2640806"/>
              <a:gd name="connsiteY144" fmla="*/ 990734 h 1800359"/>
              <a:gd name="connsiteX145" fmla="*/ 588169 w 2640806"/>
              <a:gd name="connsiteY145" fmla="*/ 1012165 h 1800359"/>
              <a:gd name="connsiteX146" fmla="*/ 588169 w 2640806"/>
              <a:gd name="connsiteY146" fmla="*/ 1012165 h 1800359"/>
              <a:gd name="connsiteX147" fmla="*/ 614363 w 2640806"/>
              <a:gd name="connsiteY147" fmla="*/ 1038359 h 1800359"/>
              <a:gd name="connsiteX148" fmla="*/ 602457 w 2640806"/>
              <a:gd name="connsiteY148" fmla="*/ 1064552 h 1800359"/>
              <a:gd name="connsiteX149" fmla="*/ 588169 w 2640806"/>
              <a:gd name="connsiteY149" fmla="*/ 1081221 h 1800359"/>
              <a:gd name="connsiteX150" fmla="*/ 600075 w 2640806"/>
              <a:gd name="connsiteY150" fmla="*/ 1119321 h 1800359"/>
              <a:gd name="connsiteX151" fmla="*/ 609600 w 2640806"/>
              <a:gd name="connsiteY151" fmla="*/ 1138371 h 1800359"/>
              <a:gd name="connsiteX152" fmla="*/ 609600 w 2640806"/>
              <a:gd name="connsiteY152" fmla="*/ 1138371 h 1800359"/>
              <a:gd name="connsiteX153" fmla="*/ 640557 w 2640806"/>
              <a:gd name="connsiteY153" fmla="*/ 1155040 h 1800359"/>
              <a:gd name="connsiteX154" fmla="*/ 642938 w 2640806"/>
              <a:gd name="connsiteY154" fmla="*/ 1188377 h 1800359"/>
              <a:gd name="connsiteX155" fmla="*/ 681038 w 2640806"/>
              <a:gd name="connsiteY155" fmla="*/ 1205046 h 1800359"/>
              <a:gd name="connsiteX156" fmla="*/ 781050 w 2640806"/>
              <a:gd name="connsiteY156" fmla="*/ 1228859 h 1800359"/>
              <a:gd name="connsiteX157" fmla="*/ 797719 w 2640806"/>
              <a:gd name="connsiteY157" fmla="*/ 1245527 h 1800359"/>
              <a:gd name="connsiteX158" fmla="*/ 828675 w 2640806"/>
              <a:gd name="connsiteY158" fmla="*/ 1262196 h 1800359"/>
              <a:gd name="connsiteX159" fmla="*/ 852488 w 2640806"/>
              <a:gd name="connsiteY159" fmla="*/ 1238384 h 1800359"/>
              <a:gd name="connsiteX160" fmla="*/ 864394 w 2640806"/>
              <a:gd name="connsiteY160" fmla="*/ 1262196 h 1800359"/>
              <a:gd name="connsiteX161" fmla="*/ 926307 w 2640806"/>
              <a:gd name="connsiteY161" fmla="*/ 1269340 h 1800359"/>
              <a:gd name="connsiteX162" fmla="*/ 940594 w 2640806"/>
              <a:gd name="connsiteY162" fmla="*/ 1286009 h 1800359"/>
              <a:gd name="connsiteX163" fmla="*/ 966788 w 2640806"/>
              <a:gd name="connsiteY163" fmla="*/ 1326490 h 1800359"/>
              <a:gd name="connsiteX164" fmla="*/ 1004888 w 2640806"/>
              <a:gd name="connsiteY164" fmla="*/ 1350302 h 1800359"/>
              <a:gd name="connsiteX165" fmla="*/ 1064419 w 2640806"/>
              <a:gd name="connsiteY165" fmla="*/ 1376496 h 1800359"/>
              <a:gd name="connsiteX166" fmla="*/ 1104900 w 2640806"/>
              <a:gd name="connsiteY166" fmla="*/ 1395546 h 1800359"/>
              <a:gd name="connsiteX167" fmla="*/ 1152525 w 2640806"/>
              <a:gd name="connsiteY167" fmla="*/ 1395546 h 1800359"/>
              <a:gd name="connsiteX168" fmla="*/ 1216819 w 2640806"/>
              <a:gd name="connsiteY168" fmla="*/ 1409834 h 1800359"/>
              <a:gd name="connsiteX169" fmla="*/ 1283494 w 2640806"/>
              <a:gd name="connsiteY169" fmla="*/ 1424121 h 1800359"/>
              <a:gd name="connsiteX170" fmla="*/ 1323975 w 2640806"/>
              <a:gd name="connsiteY170" fmla="*/ 1466984 h 1800359"/>
              <a:gd name="connsiteX171" fmla="*/ 1369219 w 2640806"/>
              <a:gd name="connsiteY171" fmla="*/ 1514609 h 1800359"/>
              <a:gd name="connsiteX172" fmla="*/ 1371600 w 2640806"/>
              <a:gd name="connsiteY172" fmla="*/ 1574140 h 1800359"/>
              <a:gd name="connsiteX173" fmla="*/ 1343025 w 2640806"/>
              <a:gd name="connsiteY173" fmla="*/ 1528896 h 1800359"/>
              <a:gd name="connsiteX174" fmla="*/ 1297782 w 2640806"/>
              <a:gd name="connsiteY174" fmla="*/ 1483652 h 1800359"/>
              <a:gd name="connsiteX175" fmla="*/ 1262063 w 2640806"/>
              <a:gd name="connsiteY175" fmla="*/ 1450315 h 1800359"/>
              <a:gd name="connsiteX176" fmla="*/ 1228725 w 2640806"/>
              <a:gd name="connsiteY176" fmla="*/ 1431265 h 1800359"/>
              <a:gd name="connsiteX177" fmla="*/ 1159669 w 2640806"/>
              <a:gd name="connsiteY177" fmla="*/ 1426502 h 1800359"/>
              <a:gd name="connsiteX178" fmla="*/ 1102519 w 2640806"/>
              <a:gd name="connsiteY178" fmla="*/ 1424121 h 1800359"/>
              <a:gd name="connsiteX179" fmla="*/ 1062038 w 2640806"/>
              <a:gd name="connsiteY179" fmla="*/ 1407452 h 1800359"/>
              <a:gd name="connsiteX180" fmla="*/ 1014413 w 2640806"/>
              <a:gd name="connsiteY180" fmla="*/ 1388402 h 1800359"/>
              <a:gd name="connsiteX181" fmla="*/ 983457 w 2640806"/>
              <a:gd name="connsiteY181" fmla="*/ 1366971 h 1800359"/>
              <a:gd name="connsiteX182" fmla="*/ 942975 w 2640806"/>
              <a:gd name="connsiteY182" fmla="*/ 1343159 h 1800359"/>
              <a:gd name="connsiteX183" fmla="*/ 900113 w 2640806"/>
              <a:gd name="connsiteY183" fmla="*/ 1319346 h 1800359"/>
              <a:gd name="connsiteX184" fmla="*/ 912019 w 2640806"/>
              <a:gd name="connsiteY184" fmla="*/ 1364590 h 1800359"/>
              <a:gd name="connsiteX185" fmla="*/ 923925 w 2640806"/>
              <a:gd name="connsiteY185" fmla="*/ 1409834 h 1800359"/>
              <a:gd name="connsiteX186" fmla="*/ 938213 w 2640806"/>
              <a:gd name="connsiteY186" fmla="*/ 1450315 h 1800359"/>
              <a:gd name="connsiteX187" fmla="*/ 962025 w 2640806"/>
              <a:gd name="connsiteY187" fmla="*/ 1497940 h 1800359"/>
              <a:gd name="connsiteX188" fmla="*/ 971550 w 2640806"/>
              <a:gd name="connsiteY188" fmla="*/ 1550327 h 1800359"/>
              <a:gd name="connsiteX189" fmla="*/ 1002507 w 2640806"/>
              <a:gd name="connsiteY189" fmla="*/ 1614621 h 1800359"/>
              <a:gd name="connsiteX190" fmla="*/ 1021557 w 2640806"/>
              <a:gd name="connsiteY190" fmla="*/ 1647959 h 1800359"/>
              <a:gd name="connsiteX191" fmla="*/ 1035844 w 2640806"/>
              <a:gd name="connsiteY191" fmla="*/ 1671771 h 1800359"/>
              <a:gd name="connsiteX192" fmla="*/ 1102519 w 2640806"/>
              <a:gd name="connsiteY192" fmla="*/ 1678915 h 1800359"/>
              <a:gd name="connsiteX193" fmla="*/ 1154907 w 2640806"/>
              <a:gd name="connsiteY193" fmla="*/ 1697965 h 1800359"/>
              <a:gd name="connsiteX194" fmla="*/ 1171575 w 2640806"/>
              <a:gd name="connsiteY194" fmla="*/ 1709871 h 1800359"/>
              <a:gd name="connsiteX195" fmla="*/ 1176338 w 2640806"/>
              <a:gd name="connsiteY195" fmla="*/ 1717015 h 1800359"/>
              <a:gd name="connsiteX196" fmla="*/ 1178719 w 2640806"/>
              <a:gd name="connsiteY196" fmla="*/ 1726540 h 1800359"/>
              <a:gd name="connsiteX197" fmla="*/ 1181100 w 2640806"/>
              <a:gd name="connsiteY197" fmla="*/ 1728921 h 1800359"/>
              <a:gd name="connsiteX198" fmla="*/ 1204913 w 2640806"/>
              <a:gd name="connsiteY198" fmla="*/ 1793215 h 1800359"/>
              <a:gd name="connsiteX199" fmla="*/ 1169194 w 2640806"/>
              <a:gd name="connsiteY199" fmla="*/ 1800359 h 1800359"/>
              <a:gd name="connsiteX200" fmla="*/ 1140619 w 2640806"/>
              <a:gd name="connsiteY200" fmla="*/ 1745590 h 1800359"/>
              <a:gd name="connsiteX201" fmla="*/ 1121569 w 2640806"/>
              <a:gd name="connsiteY201" fmla="*/ 1726540 h 1800359"/>
              <a:gd name="connsiteX202" fmla="*/ 1128713 w 2640806"/>
              <a:gd name="connsiteY202" fmla="*/ 1790834 h 1800359"/>
              <a:gd name="connsiteX203" fmla="*/ 1119188 w 2640806"/>
              <a:gd name="connsiteY203" fmla="*/ 1790834 h 1800359"/>
              <a:gd name="connsiteX204" fmla="*/ 1088232 w 2640806"/>
              <a:gd name="connsiteY204" fmla="*/ 1740827 h 1800359"/>
              <a:gd name="connsiteX205" fmla="*/ 1057275 w 2640806"/>
              <a:gd name="connsiteY205" fmla="*/ 1717015 h 1800359"/>
              <a:gd name="connsiteX206" fmla="*/ 1042988 w 2640806"/>
              <a:gd name="connsiteY206" fmla="*/ 1745590 h 1800359"/>
              <a:gd name="connsiteX207" fmla="*/ 1021557 w 2640806"/>
              <a:gd name="connsiteY207" fmla="*/ 1750352 h 1800359"/>
              <a:gd name="connsiteX208" fmla="*/ 985838 w 2640806"/>
              <a:gd name="connsiteY208" fmla="*/ 1697965 h 1800359"/>
              <a:gd name="connsiteX209" fmla="*/ 919163 w 2640806"/>
              <a:gd name="connsiteY209" fmla="*/ 1671771 h 1800359"/>
              <a:gd name="connsiteX210" fmla="*/ 876300 w 2640806"/>
              <a:gd name="connsiteY210" fmla="*/ 1638434 h 1800359"/>
              <a:gd name="connsiteX211" fmla="*/ 857250 w 2640806"/>
              <a:gd name="connsiteY211" fmla="*/ 1576521 h 1800359"/>
              <a:gd name="connsiteX212" fmla="*/ 862013 w 2640806"/>
              <a:gd name="connsiteY212" fmla="*/ 1528896 h 1800359"/>
              <a:gd name="connsiteX213" fmla="*/ 864394 w 2640806"/>
              <a:gd name="connsiteY213" fmla="*/ 1464602 h 1800359"/>
              <a:gd name="connsiteX214" fmla="*/ 866775 w 2640806"/>
              <a:gd name="connsiteY214" fmla="*/ 1400309 h 1800359"/>
              <a:gd name="connsiteX215" fmla="*/ 862013 w 2640806"/>
              <a:gd name="connsiteY215" fmla="*/ 1333634 h 1800359"/>
              <a:gd name="connsiteX216" fmla="*/ 804863 w 2640806"/>
              <a:gd name="connsiteY216" fmla="*/ 1305059 h 1800359"/>
              <a:gd name="connsiteX217" fmla="*/ 754857 w 2640806"/>
              <a:gd name="connsiteY217" fmla="*/ 1281246 h 1800359"/>
              <a:gd name="connsiteX218" fmla="*/ 692944 w 2640806"/>
              <a:gd name="connsiteY218" fmla="*/ 1250290 h 1800359"/>
              <a:gd name="connsiteX219" fmla="*/ 609600 w 2640806"/>
              <a:gd name="connsiteY219" fmla="*/ 1209809 h 1800359"/>
              <a:gd name="connsiteX220" fmla="*/ 566738 w 2640806"/>
              <a:gd name="connsiteY220" fmla="*/ 1183615 h 1800359"/>
              <a:gd name="connsiteX221" fmla="*/ 528638 w 2640806"/>
              <a:gd name="connsiteY221" fmla="*/ 1138371 h 1800359"/>
              <a:gd name="connsiteX222" fmla="*/ 523875 w 2640806"/>
              <a:gd name="connsiteY222" fmla="*/ 1109796 h 1800359"/>
              <a:gd name="connsiteX223" fmla="*/ 550069 w 2640806"/>
              <a:gd name="connsiteY223" fmla="*/ 1090746 h 1800359"/>
              <a:gd name="connsiteX224" fmla="*/ 561975 w 2640806"/>
              <a:gd name="connsiteY224" fmla="*/ 1064552 h 1800359"/>
              <a:gd name="connsiteX225" fmla="*/ 547688 w 2640806"/>
              <a:gd name="connsiteY225" fmla="*/ 1040740 h 1800359"/>
              <a:gd name="connsiteX226" fmla="*/ 490538 w 2640806"/>
              <a:gd name="connsiteY226" fmla="*/ 1076459 h 1800359"/>
              <a:gd name="connsiteX227" fmla="*/ 447675 w 2640806"/>
              <a:gd name="connsiteY227" fmla="*/ 1057409 h 1800359"/>
              <a:gd name="connsiteX228" fmla="*/ 454819 w 2640806"/>
              <a:gd name="connsiteY228" fmla="*/ 1026452 h 1800359"/>
              <a:gd name="connsiteX229" fmla="*/ 461963 w 2640806"/>
              <a:gd name="connsiteY229" fmla="*/ 988352 h 1800359"/>
              <a:gd name="connsiteX230" fmla="*/ 459582 w 2640806"/>
              <a:gd name="connsiteY230" fmla="*/ 976446 h 1800359"/>
              <a:gd name="connsiteX231" fmla="*/ 419100 w 2640806"/>
              <a:gd name="connsiteY231" fmla="*/ 959777 h 1800359"/>
              <a:gd name="connsiteX232" fmla="*/ 392907 w 2640806"/>
              <a:gd name="connsiteY232" fmla="*/ 905009 h 1800359"/>
              <a:gd name="connsiteX233" fmla="*/ 395288 w 2640806"/>
              <a:gd name="connsiteY233" fmla="*/ 857384 h 1800359"/>
              <a:gd name="connsiteX234" fmla="*/ 433388 w 2640806"/>
              <a:gd name="connsiteY234" fmla="*/ 835952 h 1800359"/>
              <a:gd name="connsiteX235" fmla="*/ 431007 w 2640806"/>
              <a:gd name="connsiteY235" fmla="*/ 800234 h 1800359"/>
              <a:gd name="connsiteX236" fmla="*/ 400050 w 2640806"/>
              <a:gd name="connsiteY236" fmla="*/ 819284 h 1800359"/>
              <a:gd name="connsiteX237" fmla="*/ 397669 w 2640806"/>
              <a:gd name="connsiteY237" fmla="*/ 781184 h 1800359"/>
              <a:gd name="connsiteX238" fmla="*/ 419100 w 2640806"/>
              <a:gd name="connsiteY238" fmla="*/ 743084 h 1800359"/>
              <a:gd name="connsiteX239" fmla="*/ 421482 w 2640806"/>
              <a:gd name="connsiteY239" fmla="*/ 695459 h 1800359"/>
              <a:gd name="connsiteX240" fmla="*/ 428625 w 2640806"/>
              <a:gd name="connsiteY240" fmla="*/ 669265 h 1800359"/>
              <a:gd name="connsiteX241" fmla="*/ 383382 w 2640806"/>
              <a:gd name="connsiteY241" fmla="*/ 669265 h 1800359"/>
              <a:gd name="connsiteX242" fmla="*/ 385763 w 2640806"/>
              <a:gd name="connsiteY242" fmla="*/ 619259 h 1800359"/>
              <a:gd name="connsiteX243" fmla="*/ 423863 w 2640806"/>
              <a:gd name="connsiteY243" fmla="*/ 602590 h 1800359"/>
              <a:gd name="connsiteX244" fmla="*/ 445294 w 2640806"/>
              <a:gd name="connsiteY244" fmla="*/ 562109 h 1800359"/>
              <a:gd name="connsiteX245" fmla="*/ 469107 w 2640806"/>
              <a:gd name="connsiteY245" fmla="*/ 526390 h 1800359"/>
              <a:gd name="connsiteX246" fmla="*/ 438150 w 2640806"/>
              <a:gd name="connsiteY246" fmla="*/ 519246 h 1800359"/>
              <a:gd name="connsiteX247" fmla="*/ 409575 w 2640806"/>
              <a:gd name="connsiteY247" fmla="*/ 521627 h 1800359"/>
              <a:gd name="connsiteX248" fmla="*/ 400050 w 2640806"/>
              <a:gd name="connsiteY248" fmla="*/ 552584 h 1800359"/>
              <a:gd name="connsiteX249" fmla="*/ 381000 w 2640806"/>
              <a:gd name="connsiteY249" fmla="*/ 588302 h 1800359"/>
              <a:gd name="connsiteX250" fmla="*/ 333375 w 2640806"/>
              <a:gd name="connsiteY250" fmla="*/ 614496 h 1800359"/>
              <a:gd name="connsiteX251" fmla="*/ 285750 w 2640806"/>
              <a:gd name="connsiteY251" fmla="*/ 635927 h 1800359"/>
              <a:gd name="connsiteX252" fmla="*/ 230982 w 2640806"/>
              <a:gd name="connsiteY252" fmla="*/ 643071 h 1800359"/>
              <a:gd name="connsiteX253" fmla="*/ 159544 w 2640806"/>
              <a:gd name="connsiteY253" fmla="*/ 631165 h 1800359"/>
              <a:gd name="connsiteX254" fmla="*/ 230982 w 2640806"/>
              <a:gd name="connsiteY254" fmla="*/ 612115 h 1800359"/>
              <a:gd name="connsiteX255" fmla="*/ 233363 w 2640806"/>
              <a:gd name="connsiteY255" fmla="*/ 581159 h 1800359"/>
              <a:gd name="connsiteX256" fmla="*/ 204788 w 2640806"/>
              <a:gd name="connsiteY256" fmla="*/ 557346 h 1800359"/>
              <a:gd name="connsiteX257" fmla="*/ 223838 w 2640806"/>
              <a:gd name="connsiteY257" fmla="*/ 531152 h 1800359"/>
              <a:gd name="connsiteX258" fmla="*/ 221457 w 2640806"/>
              <a:gd name="connsiteY258" fmla="*/ 495434 h 1800359"/>
              <a:gd name="connsiteX259" fmla="*/ 221457 w 2640806"/>
              <a:gd name="connsiteY259" fmla="*/ 495434 h 1800359"/>
              <a:gd name="connsiteX260" fmla="*/ 166688 w 2640806"/>
              <a:gd name="connsiteY260" fmla="*/ 500196 h 1800359"/>
              <a:gd name="connsiteX261" fmla="*/ 157163 w 2640806"/>
              <a:gd name="connsiteY261" fmla="*/ 533534 h 1800359"/>
              <a:gd name="connsiteX262" fmla="*/ 159544 w 2640806"/>
              <a:gd name="connsiteY262" fmla="*/ 478765 h 1800359"/>
              <a:gd name="connsiteX263" fmla="*/ 192882 w 2640806"/>
              <a:gd name="connsiteY263" fmla="*/ 433521 h 1800359"/>
              <a:gd name="connsiteX264" fmla="*/ 214313 w 2640806"/>
              <a:gd name="connsiteY264" fmla="*/ 414471 h 1800359"/>
              <a:gd name="connsiteX265" fmla="*/ 245269 w 2640806"/>
              <a:gd name="connsiteY265" fmla="*/ 393040 h 1800359"/>
              <a:gd name="connsiteX266" fmla="*/ 197644 w 2640806"/>
              <a:gd name="connsiteY266" fmla="*/ 378752 h 1800359"/>
              <a:gd name="connsiteX267" fmla="*/ 133350 w 2640806"/>
              <a:gd name="connsiteY267" fmla="*/ 378752 h 1800359"/>
              <a:gd name="connsiteX268" fmla="*/ 109538 w 2640806"/>
              <a:gd name="connsiteY268" fmla="*/ 378752 h 1800359"/>
              <a:gd name="connsiteX269" fmla="*/ 107157 w 2640806"/>
              <a:gd name="connsiteY269" fmla="*/ 433521 h 1800359"/>
              <a:gd name="connsiteX270" fmla="*/ 61913 w 2640806"/>
              <a:gd name="connsiteY270" fmla="*/ 378752 h 1800359"/>
              <a:gd name="connsiteX271" fmla="*/ 0 w 2640806"/>
              <a:gd name="connsiteY271" fmla="*/ 359702 h 1800359"/>
              <a:gd name="connsiteX272" fmla="*/ 0 w 2640806"/>
              <a:gd name="connsiteY272" fmla="*/ 338271 h 1800359"/>
              <a:gd name="connsiteX273" fmla="*/ 35719 w 2640806"/>
              <a:gd name="connsiteY273" fmla="*/ 314459 h 1800359"/>
              <a:gd name="connsiteX274" fmla="*/ 66675 w 2640806"/>
              <a:gd name="connsiteY274" fmla="*/ 273977 h 1800359"/>
              <a:gd name="connsiteX275" fmla="*/ 54769 w 2640806"/>
              <a:gd name="connsiteY275" fmla="*/ 238259 h 1800359"/>
              <a:gd name="connsiteX276" fmla="*/ 35719 w 2640806"/>
              <a:gd name="connsiteY276" fmla="*/ 214446 h 1800359"/>
              <a:gd name="connsiteX277" fmla="*/ 61913 w 2640806"/>
              <a:gd name="connsiteY277" fmla="*/ 200159 h 1800359"/>
              <a:gd name="connsiteX278" fmla="*/ 71438 w 2640806"/>
              <a:gd name="connsiteY278" fmla="*/ 159677 h 1800359"/>
              <a:gd name="connsiteX279" fmla="*/ 57150 w 2640806"/>
              <a:gd name="connsiteY279" fmla="*/ 123959 h 1800359"/>
              <a:gd name="connsiteX280" fmla="*/ 21432 w 2640806"/>
              <a:gd name="connsiteY280" fmla="*/ 81096 h 1800359"/>
              <a:gd name="connsiteX281" fmla="*/ 66675 w 2640806"/>
              <a:gd name="connsiteY281" fmla="*/ 57284 h 1800359"/>
              <a:gd name="connsiteX282" fmla="*/ 95250 w 2640806"/>
              <a:gd name="connsiteY282" fmla="*/ 47759 h 1800359"/>
              <a:gd name="connsiteX283" fmla="*/ 190500 w 2640806"/>
              <a:gd name="connsiteY283" fmla="*/ 134 h 1800359"/>
              <a:gd name="connsiteX284" fmla="*/ 269081 w 2640806"/>
              <a:gd name="connsiteY284" fmla="*/ 62046 h 1800359"/>
              <a:gd name="connsiteX285" fmla="*/ 404813 w 2640806"/>
              <a:gd name="connsiteY28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802607 w 2640806"/>
              <a:gd name="connsiteY58" fmla="*/ 912153 h 1800359"/>
              <a:gd name="connsiteX59" fmla="*/ 1869282 w 2640806"/>
              <a:gd name="connsiteY59" fmla="*/ 912153 h 1800359"/>
              <a:gd name="connsiteX60" fmla="*/ 1924050 w 2640806"/>
              <a:gd name="connsiteY60" fmla="*/ 933585 h 1800359"/>
              <a:gd name="connsiteX61" fmla="*/ 1940719 w 2640806"/>
              <a:gd name="connsiteY61" fmla="*/ 957397 h 1800359"/>
              <a:gd name="connsiteX62" fmla="*/ 1962150 w 2640806"/>
              <a:gd name="connsiteY62" fmla="*/ 971685 h 1800359"/>
              <a:gd name="connsiteX63" fmla="*/ 1988344 w 2640806"/>
              <a:gd name="connsiteY63" fmla="*/ 955016 h 1800359"/>
              <a:gd name="connsiteX64" fmla="*/ 2024063 w 2640806"/>
              <a:gd name="connsiteY64" fmla="*/ 933585 h 1800359"/>
              <a:gd name="connsiteX65" fmla="*/ 2057400 w 2640806"/>
              <a:gd name="connsiteY65" fmla="*/ 950253 h 1800359"/>
              <a:gd name="connsiteX66" fmla="*/ 2081213 w 2640806"/>
              <a:gd name="connsiteY66" fmla="*/ 983591 h 1800359"/>
              <a:gd name="connsiteX67" fmla="*/ 2109788 w 2640806"/>
              <a:gd name="connsiteY67" fmla="*/ 1024072 h 1800359"/>
              <a:gd name="connsiteX68" fmla="*/ 2143125 w 2640806"/>
              <a:gd name="connsiteY68" fmla="*/ 1028834 h 1800359"/>
              <a:gd name="connsiteX69" fmla="*/ 2183607 w 2640806"/>
              <a:gd name="connsiteY69" fmla="*/ 995497 h 1800359"/>
              <a:gd name="connsiteX70" fmla="*/ 2188369 w 2640806"/>
              <a:gd name="connsiteY70" fmla="*/ 945491 h 1800359"/>
              <a:gd name="connsiteX71" fmla="*/ 2231232 w 2640806"/>
              <a:gd name="connsiteY71" fmla="*/ 938347 h 1800359"/>
              <a:gd name="connsiteX72" fmla="*/ 2300288 w 2640806"/>
              <a:gd name="connsiteY72" fmla="*/ 971685 h 1800359"/>
              <a:gd name="connsiteX73" fmla="*/ 2395538 w 2640806"/>
              <a:gd name="connsiteY73" fmla="*/ 997878 h 1800359"/>
              <a:gd name="connsiteX74" fmla="*/ 2459832 w 2640806"/>
              <a:gd name="connsiteY74" fmla="*/ 1035978 h 1800359"/>
              <a:gd name="connsiteX75" fmla="*/ 2488407 w 2640806"/>
              <a:gd name="connsiteY75" fmla="*/ 1083603 h 1800359"/>
              <a:gd name="connsiteX76" fmla="*/ 2502694 w 2640806"/>
              <a:gd name="connsiteY76" fmla="*/ 1100272 h 1800359"/>
              <a:gd name="connsiteX77" fmla="*/ 2543175 w 2640806"/>
              <a:gd name="connsiteY77" fmla="*/ 1124085 h 1800359"/>
              <a:gd name="connsiteX78" fmla="*/ 2640806 w 2640806"/>
              <a:gd name="connsiteY78" fmla="*/ 1152658 h 1800359"/>
              <a:gd name="connsiteX79" fmla="*/ 2516982 w 2640806"/>
              <a:gd name="connsiteY79" fmla="*/ 1150278 h 1800359"/>
              <a:gd name="connsiteX80" fmla="*/ 2493169 w 2640806"/>
              <a:gd name="connsiteY80" fmla="*/ 1155041 h 1800359"/>
              <a:gd name="connsiteX81" fmla="*/ 2443163 w 2640806"/>
              <a:gd name="connsiteY81" fmla="*/ 1126466 h 1800359"/>
              <a:gd name="connsiteX82" fmla="*/ 2433638 w 2640806"/>
              <a:gd name="connsiteY82" fmla="*/ 1090747 h 1800359"/>
              <a:gd name="connsiteX83" fmla="*/ 2419350 w 2640806"/>
              <a:gd name="connsiteY83" fmla="*/ 1052647 h 1800359"/>
              <a:gd name="connsiteX84" fmla="*/ 2338388 w 2640806"/>
              <a:gd name="connsiteY84" fmla="*/ 1024072 h 1800359"/>
              <a:gd name="connsiteX85" fmla="*/ 2264569 w 2640806"/>
              <a:gd name="connsiteY85" fmla="*/ 997878 h 1800359"/>
              <a:gd name="connsiteX86" fmla="*/ 2224088 w 2640806"/>
              <a:gd name="connsiteY86" fmla="*/ 1012166 h 1800359"/>
              <a:gd name="connsiteX87" fmla="*/ 2178844 w 2640806"/>
              <a:gd name="connsiteY87" fmla="*/ 1052647 h 1800359"/>
              <a:gd name="connsiteX88" fmla="*/ 2116932 w 2640806"/>
              <a:gd name="connsiteY88" fmla="*/ 1081222 h 1800359"/>
              <a:gd name="connsiteX89" fmla="*/ 2071688 w 2640806"/>
              <a:gd name="connsiteY89" fmla="*/ 1064553 h 1800359"/>
              <a:gd name="connsiteX90" fmla="*/ 2035969 w 2640806"/>
              <a:gd name="connsiteY90" fmla="*/ 1028835 h 1800359"/>
              <a:gd name="connsiteX91" fmla="*/ 2045494 w 2640806"/>
              <a:gd name="connsiteY91" fmla="*/ 1009785 h 1800359"/>
              <a:gd name="connsiteX92" fmla="*/ 1516857 w 2640806"/>
              <a:gd name="connsiteY92" fmla="*/ 926440 h 1800359"/>
              <a:gd name="connsiteX93" fmla="*/ 1471613 w 2640806"/>
              <a:gd name="connsiteY93" fmla="*/ 897865 h 1800359"/>
              <a:gd name="connsiteX94" fmla="*/ 1438275 w 2640806"/>
              <a:gd name="connsiteY94" fmla="*/ 847859 h 1800359"/>
              <a:gd name="connsiteX95" fmla="*/ 1433513 w 2640806"/>
              <a:gd name="connsiteY95" fmla="*/ 819284 h 1800359"/>
              <a:gd name="connsiteX96" fmla="*/ 1409700 w 2640806"/>
              <a:gd name="connsiteY96" fmla="*/ 804996 h 1800359"/>
              <a:gd name="connsiteX97" fmla="*/ 1369219 w 2640806"/>
              <a:gd name="connsiteY97" fmla="*/ 807377 h 1800359"/>
              <a:gd name="connsiteX98" fmla="*/ 1309688 w 2640806"/>
              <a:gd name="connsiteY98" fmla="*/ 807377 h 1800359"/>
              <a:gd name="connsiteX99" fmla="*/ 1281113 w 2640806"/>
              <a:gd name="connsiteY99" fmla="*/ 812140 h 1800359"/>
              <a:gd name="connsiteX100" fmla="*/ 1257300 w 2640806"/>
              <a:gd name="connsiteY100" fmla="*/ 835952 h 1800359"/>
              <a:gd name="connsiteX101" fmla="*/ 1221582 w 2640806"/>
              <a:gd name="connsiteY101" fmla="*/ 838334 h 1800359"/>
              <a:gd name="connsiteX102" fmla="*/ 1188244 w 2640806"/>
              <a:gd name="connsiteY102" fmla="*/ 835952 h 1800359"/>
              <a:gd name="connsiteX103" fmla="*/ 1143000 w 2640806"/>
              <a:gd name="connsiteY103" fmla="*/ 821665 h 1800359"/>
              <a:gd name="connsiteX104" fmla="*/ 1109663 w 2640806"/>
              <a:gd name="connsiteY104" fmla="*/ 838334 h 1800359"/>
              <a:gd name="connsiteX105" fmla="*/ 1083469 w 2640806"/>
              <a:gd name="connsiteY105" fmla="*/ 866909 h 1800359"/>
              <a:gd name="connsiteX106" fmla="*/ 1054894 w 2640806"/>
              <a:gd name="connsiteY106" fmla="*/ 885959 h 1800359"/>
              <a:gd name="connsiteX107" fmla="*/ 1064419 w 2640806"/>
              <a:gd name="connsiteY107" fmla="*/ 926440 h 1800359"/>
              <a:gd name="connsiteX108" fmla="*/ 1059657 w 2640806"/>
              <a:gd name="connsiteY108" fmla="*/ 985971 h 1800359"/>
              <a:gd name="connsiteX109" fmla="*/ 1038225 w 2640806"/>
              <a:gd name="connsiteY109" fmla="*/ 933584 h 1800359"/>
              <a:gd name="connsiteX110" fmla="*/ 1028700 w 2640806"/>
              <a:gd name="connsiteY110" fmla="*/ 902627 h 1800359"/>
              <a:gd name="connsiteX111" fmla="*/ 1009650 w 2640806"/>
              <a:gd name="connsiteY111" fmla="*/ 897865 h 1800359"/>
              <a:gd name="connsiteX112" fmla="*/ 997744 w 2640806"/>
              <a:gd name="connsiteY112" fmla="*/ 921677 h 1800359"/>
              <a:gd name="connsiteX113" fmla="*/ 969169 w 2640806"/>
              <a:gd name="connsiteY113" fmla="*/ 924059 h 1800359"/>
              <a:gd name="connsiteX114" fmla="*/ 935832 w 2640806"/>
              <a:gd name="connsiteY114" fmla="*/ 916915 h 1800359"/>
              <a:gd name="connsiteX115" fmla="*/ 912019 w 2640806"/>
              <a:gd name="connsiteY115" fmla="*/ 935965 h 1800359"/>
              <a:gd name="connsiteX116" fmla="*/ 873919 w 2640806"/>
              <a:gd name="connsiteY116" fmla="*/ 945490 h 1800359"/>
              <a:gd name="connsiteX117" fmla="*/ 842963 w 2640806"/>
              <a:gd name="connsiteY117" fmla="*/ 935965 h 1800359"/>
              <a:gd name="connsiteX118" fmla="*/ 802482 w 2640806"/>
              <a:gd name="connsiteY118" fmla="*/ 912152 h 1800359"/>
              <a:gd name="connsiteX119" fmla="*/ 785813 w 2640806"/>
              <a:gd name="connsiteY119" fmla="*/ 881196 h 1800359"/>
              <a:gd name="connsiteX120" fmla="*/ 776288 w 2640806"/>
              <a:gd name="connsiteY120" fmla="*/ 866909 h 1800359"/>
              <a:gd name="connsiteX121" fmla="*/ 800100 w 2640806"/>
              <a:gd name="connsiteY121" fmla="*/ 850240 h 1800359"/>
              <a:gd name="connsiteX122" fmla="*/ 800100 w 2640806"/>
              <a:gd name="connsiteY122" fmla="*/ 793090 h 1800359"/>
              <a:gd name="connsiteX123" fmla="*/ 776288 w 2640806"/>
              <a:gd name="connsiteY123" fmla="*/ 783565 h 1800359"/>
              <a:gd name="connsiteX124" fmla="*/ 719138 w 2640806"/>
              <a:gd name="connsiteY124" fmla="*/ 788327 h 1800359"/>
              <a:gd name="connsiteX125" fmla="*/ 688182 w 2640806"/>
              <a:gd name="connsiteY125" fmla="*/ 781184 h 1800359"/>
              <a:gd name="connsiteX126" fmla="*/ 673894 w 2640806"/>
              <a:gd name="connsiteY126" fmla="*/ 754990 h 1800359"/>
              <a:gd name="connsiteX127" fmla="*/ 652463 w 2640806"/>
              <a:gd name="connsiteY127" fmla="*/ 731177 h 1800359"/>
              <a:gd name="connsiteX128" fmla="*/ 619125 w 2640806"/>
              <a:gd name="connsiteY128" fmla="*/ 709746 h 1800359"/>
              <a:gd name="connsiteX129" fmla="*/ 590550 w 2640806"/>
              <a:gd name="connsiteY129" fmla="*/ 716890 h 1800359"/>
              <a:gd name="connsiteX130" fmla="*/ 566738 w 2640806"/>
              <a:gd name="connsiteY130" fmla="*/ 719271 h 1800359"/>
              <a:gd name="connsiteX131" fmla="*/ 569119 w 2640806"/>
              <a:gd name="connsiteY131" fmla="*/ 750227 h 1800359"/>
              <a:gd name="connsiteX132" fmla="*/ 604838 w 2640806"/>
              <a:gd name="connsiteY132" fmla="*/ 764515 h 1800359"/>
              <a:gd name="connsiteX133" fmla="*/ 571500 w 2640806"/>
              <a:gd name="connsiteY133" fmla="*/ 778802 h 1800359"/>
              <a:gd name="connsiteX134" fmla="*/ 545307 w 2640806"/>
              <a:gd name="connsiteY134" fmla="*/ 795471 h 1800359"/>
              <a:gd name="connsiteX135" fmla="*/ 569119 w 2640806"/>
              <a:gd name="connsiteY135" fmla="*/ 814521 h 1800359"/>
              <a:gd name="connsiteX136" fmla="*/ 550069 w 2640806"/>
              <a:gd name="connsiteY136" fmla="*/ 833571 h 1800359"/>
              <a:gd name="connsiteX137" fmla="*/ 523875 w 2640806"/>
              <a:gd name="connsiteY137" fmla="*/ 840715 h 1800359"/>
              <a:gd name="connsiteX138" fmla="*/ 511969 w 2640806"/>
              <a:gd name="connsiteY138" fmla="*/ 862146 h 1800359"/>
              <a:gd name="connsiteX139" fmla="*/ 535782 w 2640806"/>
              <a:gd name="connsiteY139" fmla="*/ 883577 h 1800359"/>
              <a:gd name="connsiteX140" fmla="*/ 542925 w 2640806"/>
              <a:gd name="connsiteY140" fmla="*/ 914534 h 1800359"/>
              <a:gd name="connsiteX141" fmla="*/ 557213 w 2640806"/>
              <a:gd name="connsiteY141" fmla="*/ 947871 h 1800359"/>
              <a:gd name="connsiteX142" fmla="*/ 533400 w 2640806"/>
              <a:gd name="connsiteY142" fmla="*/ 955015 h 1800359"/>
              <a:gd name="connsiteX143" fmla="*/ 528638 w 2640806"/>
              <a:gd name="connsiteY143" fmla="*/ 988352 h 1800359"/>
              <a:gd name="connsiteX144" fmla="*/ 550069 w 2640806"/>
              <a:gd name="connsiteY144" fmla="*/ 1002640 h 1800359"/>
              <a:gd name="connsiteX145" fmla="*/ 573882 w 2640806"/>
              <a:gd name="connsiteY145" fmla="*/ 990734 h 1800359"/>
              <a:gd name="connsiteX146" fmla="*/ 588169 w 2640806"/>
              <a:gd name="connsiteY146" fmla="*/ 1012165 h 1800359"/>
              <a:gd name="connsiteX147" fmla="*/ 588169 w 2640806"/>
              <a:gd name="connsiteY147" fmla="*/ 1012165 h 1800359"/>
              <a:gd name="connsiteX148" fmla="*/ 614363 w 2640806"/>
              <a:gd name="connsiteY148" fmla="*/ 1038359 h 1800359"/>
              <a:gd name="connsiteX149" fmla="*/ 602457 w 2640806"/>
              <a:gd name="connsiteY149" fmla="*/ 1064552 h 1800359"/>
              <a:gd name="connsiteX150" fmla="*/ 588169 w 2640806"/>
              <a:gd name="connsiteY150" fmla="*/ 1081221 h 1800359"/>
              <a:gd name="connsiteX151" fmla="*/ 600075 w 2640806"/>
              <a:gd name="connsiteY151" fmla="*/ 1119321 h 1800359"/>
              <a:gd name="connsiteX152" fmla="*/ 609600 w 2640806"/>
              <a:gd name="connsiteY152" fmla="*/ 1138371 h 1800359"/>
              <a:gd name="connsiteX153" fmla="*/ 609600 w 2640806"/>
              <a:gd name="connsiteY153" fmla="*/ 1138371 h 1800359"/>
              <a:gd name="connsiteX154" fmla="*/ 640557 w 2640806"/>
              <a:gd name="connsiteY154" fmla="*/ 1155040 h 1800359"/>
              <a:gd name="connsiteX155" fmla="*/ 642938 w 2640806"/>
              <a:gd name="connsiteY155" fmla="*/ 1188377 h 1800359"/>
              <a:gd name="connsiteX156" fmla="*/ 681038 w 2640806"/>
              <a:gd name="connsiteY156" fmla="*/ 1205046 h 1800359"/>
              <a:gd name="connsiteX157" fmla="*/ 781050 w 2640806"/>
              <a:gd name="connsiteY157" fmla="*/ 1228859 h 1800359"/>
              <a:gd name="connsiteX158" fmla="*/ 797719 w 2640806"/>
              <a:gd name="connsiteY158" fmla="*/ 1245527 h 1800359"/>
              <a:gd name="connsiteX159" fmla="*/ 828675 w 2640806"/>
              <a:gd name="connsiteY159" fmla="*/ 1262196 h 1800359"/>
              <a:gd name="connsiteX160" fmla="*/ 852488 w 2640806"/>
              <a:gd name="connsiteY160" fmla="*/ 1238384 h 1800359"/>
              <a:gd name="connsiteX161" fmla="*/ 864394 w 2640806"/>
              <a:gd name="connsiteY161" fmla="*/ 1262196 h 1800359"/>
              <a:gd name="connsiteX162" fmla="*/ 926307 w 2640806"/>
              <a:gd name="connsiteY162" fmla="*/ 1269340 h 1800359"/>
              <a:gd name="connsiteX163" fmla="*/ 940594 w 2640806"/>
              <a:gd name="connsiteY163" fmla="*/ 1286009 h 1800359"/>
              <a:gd name="connsiteX164" fmla="*/ 966788 w 2640806"/>
              <a:gd name="connsiteY164" fmla="*/ 1326490 h 1800359"/>
              <a:gd name="connsiteX165" fmla="*/ 1004888 w 2640806"/>
              <a:gd name="connsiteY165" fmla="*/ 1350302 h 1800359"/>
              <a:gd name="connsiteX166" fmla="*/ 1064419 w 2640806"/>
              <a:gd name="connsiteY166" fmla="*/ 1376496 h 1800359"/>
              <a:gd name="connsiteX167" fmla="*/ 1104900 w 2640806"/>
              <a:gd name="connsiteY167" fmla="*/ 1395546 h 1800359"/>
              <a:gd name="connsiteX168" fmla="*/ 1152525 w 2640806"/>
              <a:gd name="connsiteY168" fmla="*/ 1395546 h 1800359"/>
              <a:gd name="connsiteX169" fmla="*/ 1216819 w 2640806"/>
              <a:gd name="connsiteY169" fmla="*/ 1409834 h 1800359"/>
              <a:gd name="connsiteX170" fmla="*/ 1283494 w 2640806"/>
              <a:gd name="connsiteY170" fmla="*/ 1424121 h 1800359"/>
              <a:gd name="connsiteX171" fmla="*/ 1323975 w 2640806"/>
              <a:gd name="connsiteY171" fmla="*/ 1466984 h 1800359"/>
              <a:gd name="connsiteX172" fmla="*/ 1369219 w 2640806"/>
              <a:gd name="connsiteY172" fmla="*/ 1514609 h 1800359"/>
              <a:gd name="connsiteX173" fmla="*/ 1371600 w 2640806"/>
              <a:gd name="connsiteY173" fmla="*/ 1574140 h 1800359"/>
              <a:gd name="connsiteX174" fmla="*/ 1343025 w 2640806"/>
              <a:gd name="connsiteY174" fmla="*/ 1528896 h 1800359"/>
              <a:gd name="connsiteX175" fmla="*/ 1297782 w 2640806"/>
              <a:gd name="connsiteY175" fmla="*/ 1483652 h 1800359"/>
              <a:gd name="connsiteX176" fmla="*/ 1262063 w 2640806"/>
              <a:gd name="connsiteY176" fmla="*/ 1450315 h 1800359"/>
              <a:gd name="connsiteX177" fmla="*/ 1228725 w 2640806"/>
              <a:gd name="connsiteY177" fmla="*/ 1431265 h 1800359"/>
              <a:gd name="connsiteX178" fmla="*/ 1159669 w 2640806"/>
              <a:gd name="connsiteY178" fmla="*/ 1426502 h 1800359"/>
              <a:gd name="connsiteX179" fmla="*/ 1102519 w 2640806"/>
              <a:gd name="connsiteY179" fmla="*/ 1424121 h 1800359"/>
              <a:gd name="connsiteX180" fmla="*/ 1062038 w 2640806"/>
              <a:gd name="connsiteY180" fmla="*/ 1407452 h 1800359"/>
              <a:gd name="connsiteX181" fmla="*/ 1014413 w 2640806"/>
              <a:gd name="connsiteY181" fmla="*/ 1388402 h 1800359"/>
              <a:gd name="connsiteX182" fmla="*/ 983457 w 2640806"/>
              <a:gd name="connsiteY182" fmla="*/ 1366971 h 1800359"/>
              <a:gd name="connsiteX183" fmla="*/ 942975 w 2640806"/>
              <a:gd name="connsiteY183" fmla="*/ 1343159 h 1800359"/>
              <a:gd name="connsiteX184" fmla="*/ 900113 w 2640806"/>
              <a:gd name="connsiteY184" fmla="*/ 1319346 h 1800359"/>
              <a:gd name="connsiteX185" fmla="*/ 912019 w 2640806"/>
              <a:gd name="connsiteY185" fmla="*/ 1364590 h 1800359"/>
              <a:gd name="connsiteX186" fmla="*/ 923925 w 2640806"/>
              <a:gd name="connsiteY186" fmla="*/ 1409834 h 1800359"/>
              <a:gd name="connsiteX187" fmla="*/ 938213 w 2640806"/>
              <a:gd name="connsiteY187" fmla="*/ 1450315 h 1800359"/>
              <a:gd name="connsiteX188" fmla="*/ 962025 w 2640806"/>
              <a:gd name="connsiteY188" fmla="*/ 1497940 h 1800359"/>
              <a:gd name="connsiteX189" fmla="*/ 971550 w 2640806"/>
              <a:gd name="connsiteY189" fmla="*/ 1550327 h 1800359"/>
              <a:gd name="connsiteX190" fmla="*/ 1002507 w 2640806"/>
              <a:gd name="connsiteY190" fmla="*/ 1614621 h 1800359"/>
              <a:gd name="connsiteX191" fmla="*/ 1021557 w 2640806"/>
              <a:gd name="connsiteY191" fmla="*/ 1647959 h 1800359"/>
              <a:gd name="connsiteX192" fmla="*/ 1035844 w 2640806"/>
              <a:gd name="connsiteY192" fmla="*/ 1671771 h 1800359"/>
              <a:gd name="connsiteX193" fmla="*/ 1102519 w 2640806"/>
              <a:gd name="connsiteY193" fmla="*/ 1678915 h 1800359"/>
              <a:gd name="connsiteX194" fmla="*/ 1154907 w 2640806"/>
              <a:gd name="connsiteY194" fmla="*/ 1697965 h 1800359"/>
              <a:gd name="connsiteX195" fmla="*/ 1171575 w 2640806"/>
              <a:gd name="connsiteY195" fmla="*/ 1709871 h 1800359"/>
              <a:gd name="connsiteX196" fmla="*/ 1176338 w 2640806"/>
              <a:gd name="connsiteY196" fmla="*/ 1717015 h 1800359"/>
              <a:gd name="connsiteX197" fmla="*/ 1178719 w 2640806"/>
              <a:gd name="connsiteY197" fmla="*/ 1726540 h 1800359"/>
              <a:gd name="connsiteX198" fmla="*/ 1181100 w 2640806"/>
              <a:gd name="connsiteY198" fmla="*/ 1728921 h 1800359"/>
              <a:gd name="connsiteX199" fmla="*/ 1204913 w 2640806"/>
              <a:gd name="connsiteY199" fmla="*/ 1793215 h 1800359"/>
              <a:gd name="connsiteX200" fmla="*/ 1169194 w 2640806"/>
              <a:gd name="connsiteY200" fmla="*/ 1800359 h 1800359"/>
              <a:gd name="connsiteX201" fmla="*/ 1140619 w 2640806"/>
              <a:gd name="connsiteY201" fmla="*/ 1745590 h 1800359"/>
              <a:gd name="connsiteX202" fmla="*/ 1121569 w 2640806"/>
              <a:gd name="connsiteY202" fmla="*/ 1726540 h 1800359"/>
              <a:gd name="connsiteX203" fmla="*/ 1128713 w 2640806"/>
              <a:gd name="connsiteY203" fmla="*/ 1790834 h 1800359"/>
              <a:gd name="connsiteX204" fmla="*/ 1119188 w 2640806"/>
              <a:gd name="connsiteY204" fmla="*/ 1790834 h 1800359"/>
              <a:gd name="connsiteX205" fmla="*/ 1088232 w 2640806"/>
              <a:gd name="connsiteY205" fmla="*/ 1740827 h 1800359"/>
              <a:gd name="connsiteX206" fmla="*/ 1057275 w 2640806"/>
              <a:gd name="connsiteY206" fmla="*/ 1717015 h 1800359"/>
              <a:gd name="connsiteX207" fmla="*/ 1042988 w 2640806"/>
              <a:gd name="connsiteY207" fmla="*/ 1745590 h 1800359"/>
              <a:gd name="connsiteX208" fmla="*/ 1021557 w 2640806"/>
              <a:gd name="connsiteY208" fmla="*/ 1750352 h 1800359"/>
              <a:gd name="connsiteX209" fmla="*/ 985838 w 2640806"/>
              <a:gd name="connsiteY209" fmla="*/ 1697965 h 1800359"/>
              <a:gd name="connsiteX210" fmla="*/ 919163 w 2640806"/>
              <a:gd name="connsiteY210" fmla="*/ 1671771 h 1800359"/>
              <a:gd name="connsiteX211" fmla="*/ 876300 w 2640806"/>
              <a:gd name="connsiteY211" fmla="*/ 1638434 h 1800359"/>
              <a:gd name="connsiteX212" fmla="*/ 857250 w 2640806"/>
              <a:gd name="connsiteY212" fmla="*/ 1576521 h 1800359"/>
              <a:gd name="connsiteX213" fmla="*/ 862013 w 2640806"/>
              <a:gd name="connsiteY213" fmla="*/ 1528896 h 1800359"/>
              <a:gd name="connsiteX214" fmla="*/ 864394 w 2640806"/>
              <a:gd name="connsiteY214" fmla="*/ 1464602 h 1800359"/>
              <a:gd name="connsiteX215" fmla="*/ 866775 w 2640806"/>
              <a:gd name="connsiteY215" fmla="*/ 1400309 h 1800359"/>
              <a:gd name="connsiteX216" fmla="*/ 862013 w 2640806"/>
              <a:gd name="connsiteY216" fmla="*/ 1333634 h 1800359"/>
              <a:gd name="connsiteX217" fmla="*/ 804863 w 2640806"/>
              <a:gd name="connsiteY217" fmla="*/ 1305059 h 1800359"/>
              <a:gd name="connsiteX218" fmla="*/ 754857 w 2640806"/>
              <a:gd name="connsiteY218" fmla="*/ 1281246 h 1800359"/>
              <a:gd name="connsiteX219" fmla="*/ 692944 w 2640806"/>
              <a:gd name="connsiteY219" fmla="*/ 1250290 h 1800359"/>
              <a:gd name="connsiteX220" fmla="*/ 609600 w 2640806"/>
              <a:gd name="connsiteY220" fmla="*/ 1209809 h 1800359"/>
              <a:gd name="connsiteX221" fmla="*/ 566738 w 2640806"/>
              <a:gd name="connsiteY221" fmla="*/ 1183615 h 1800359"/>
              <a:gd name="connsiteX222" fmla="*/ 528638 w 2640806"/>
              <a:gd name="connsiteY222" fmla="*/ 1138371 h 1800359"/>
              <a:gd name="connsiteX223" fmla="*/ 523875 w 2640806"/>
              <a:gd name="connsiteY223" fmla="*/ 1109796 h 1800359"/>
              <a:gd name="connsiteX224" fmla="*/ 550069 w 2640806"/>
              <a:gd name="connsiteY224" fmla="*/ 1090746 h 1800359"/>
              <a:gd name="connsiteX225" fmla="*/ 561975 w 2640806"/>
              <a:gd name="connsiteY225" fmla="*/ 1064552 h 1800359"/>
              <a:gd name="connsiteX226" fmla="*/ 547688 w 2640806"/>
              <a:gd name="connsiteY226" fmla="*/ 1040740 h 1800359"/>
              <a:gd name="connsiteX227" fmla="*/ 490538 w 2640806"/>
              <a:gd name="connsiteY227" fmla="*/ 1076459 h 1800359"/>
              <a:gd name="connsiteX228" fmla="*/ 447675 w 2640806"/>
              <a:gd name="connsiteY228" fmla="*/ 1057409 h 1800359"/>
              <a:gd name="connsiteX229" fmla="*/ 454819 w 2640806"/>
              <a:gd name="connsiteY229" fmla="*/ 1026452 h 1800359"/>
              <a:gd name="connsiteX230" fmla="*/ 461963 w 2640806"/>
              <a:gd name="connsiteY230" fmla="*/ 988352 h 1800359"/>
              <a:gd name="connsiteX231" fmla="*/ 459582 w 2640806"/>
              <a:gd name="connsiteY231" fmla="*/ 976446 h 1800359"/>
              <a:gd name="connsiteX232" fmla="*/ 419100 w 2640806"/>
              <a:gd name="connsiteY232" fmla="*/ 959777 h 1800359"/>
              <a:gd name="connsiteX233" fmla="*/ 392907 w 2640806"/>
              <a:gd name="connsiteY233" fmla="*/ 905009 h 1800359"/>
              <a:gd name="connsiteX234" fmla="*/ 395288 w 2640806"/>
              <a:gd name="connsiteY234" fmla="*/ 857384 h 1800359"/>
              <a:gd name="connsiteX235" fmla="*/ 433388 w 2640806"/>
              <a:gd name="connsiteY235" fmla="*/ 835952 h 1800359"/>
              <a:gd name="connsiteX236" fmla="*/ 431007 w 2640806"/>
              <a:gd name="connsiteY236" fmla="*/ 800234 h 1800359"/>
              <a:gd name="connsiteX237" fmla="*/ 400050 w 2640806"/>
              <a:gd name="connsiteY237" fmla="*/ 819284 h 1800359"/>
              <a:gd name="connsiteX238" fmla="*/ 397669 w 2640806"/>
              <a:gd name="connsiteY238" fmla="*/ 781184 h 1800359"/>
              <a:gd name="connsiteX239" fmla="*/ 419100 w 2640806"/>
              <a:gd name="connsiteY239" fmla="*/ 743084 h 1800359"/>
              <a:gd name="connsiteX240" fmla="*/ 421482 w 2640806"/>
              <a:gd name="connsiteY240" fmla="*/ 695459 h 1800359"/>
              <a:gd name="connsiteX241" fmla="*/ 428625 w 2640806"/>
              <a:gd name="connsiteY241" fmla="*/ 669265 h 1800359"/>
              <a:gd name="connsiteX242" fmla="*/ 383382 w 2640806"/>
              <a:gd name="connsiteY242" fmla="*/ 669265 h 1800359"/>
              <a:gd name="connsiteX243" fmla="*/ 385763 w 2640806"/>
              <a:gd name="connsiteY243" fmla="*/ 619259 h 1800359"/>
              <a:gd name="connsiteX244" fmla="*/ 423863 w 2640806"/>
              <a:gd name="connsiteY244" fmla="*/ 602590 h 1800359"/>
              <a:gd name="connsiteX245" fmla="*/ 445294 w 2640806"/>
              <a:gd name="connsiteY245" fmla="*/ 562109 h 1800359"/>
              <a:gd name="connsiteX246" fmla="*/ 469107 w 2640806"/>
              <a:gd name="connsiteY246" fmla="*/ 526390 h 1800359"/>
              <a:gd name="connsiteX247" fmla="*/ 438150 w 2640806"/>
              <a:gd name="connsiteY247" fmla="*/ 519246 h 1800359"/>
              <a:gd name="connsiteX248" fmla="*/ 409575 w 2640806"/>
              <a:gd name="connsiteY248" fmla="*/ 521627 h 1800359"/>
              <a:gd name="connsiteX249" fmla="*/ 400050 w 2640806"/>
              <a:gd name="connsiteY249" fmla="*/ 552584 h 1800359"/>
              <a:gd name="connsiteX250" fmla="*/ 381000 w 2640806"/>
              <a:gd name="connsiteY250" fmla="*/ 588302 h 1800359"/>
              <a:gd name="connsiteX251" fmla="*/ 333375 w 2640806"/>
              <a:gd name="connsiteY251" fmla="*/ 614496 h 1800359"/>
              <a:gd name="connsiteX252" fmla="*/ 285750 w 2640806"/>
              <a:gd name="connsiteY252" fmla="*/ 635927 h 1800359"/>
              <a:gd name="connsiteX253" fmla="*/ 230982 w 2640806"/>
              <a:gd name="connsiteY253" fmla="*/ 643071 h 1800359"/>
              <a:gd name="connsiteX254" fmla="*/ 159544 w 2640806"/>
              <a:gd name="connsiteY254" fmla="*/ 631165 h 1800359"/>
              <a:gd name="connsiteX255" fmla="*/ 230982 w 2640806"/>
              <a:gd name="connsiteY255" fmla="*/ 612115 h 1800359"/>
              <a:gd name="connsiteX256" fmla="*/ 233363 w 2640806"/>
              <a:gd name="connsiteY256" fmla="*/ 581159 h 1800359"/>
              <a:gd name="connsiteX257" fmla="*/ 204788 w 2640806"/>
              <a:gd name="connsiteY257" fmla="*/ 557346 h 1800359"/>
              <a:gd name="connsiteX258" fmla="*/ 223838 w 2640806"/>
              <a:gd name="connsiteY258" fmla="*/ 531152 h 1800359"/>
              <a:gd name="connsiteX259" fmla="*/ 221457 w 2640806"/>
              <a:gd name="connsiteY259" fmla="*/ 495434 h 1800359"/>
              <a:gd name="connsiteX260" fmla="*/ 221457 w 2640806"/>
              <a:gd name="connsiteY260" fmla="*/ 495434 h 1800359"/>
              <a:gd name="connsiteX261" fmla="*/ 166688 w 2640806"/>
              <a:gd name="connsiteY261" fmla="*/ 500196 h 1800359"/>
              <a:gd name="connsiteX262" fmla="*/ 157163 w 2640806"/>
              <a:gd name="connsiteY262" fmla="*/ 533534 h 1800359"/>
              <a:gd name="connsiteX263" fmla="*/ 159544 w 2640806"/>
              <a:gd name="connsiteY263" fmla="*/ 478765 h 1800359"/>
              <a:gd name="connsiteX264" fmla="*/ 192882 w 2640806"/>
              <a:gd name="connsiteY264" fmla="*/ 433521 h 1800359"/>
              <a:gd name="connsiteX265" fmla="*/ 214313 w 2640806"/>
              <a:gd name="connsiteY265" fmla="*/ 414471 h 1800359"/>
              <a:gd name="connsiteX266" fmla="*/ 245269 w 2640806"/>
              <a:gd name="connsiteY266" fmla="*/ 393040 h 1800359"/>
              <a:gd name="connsiteX267" fmla="*/ 197644 w 2640806"/>
              <a:gd name="connsiteY267" fmla="*/ 378752 h 1800359"/>
              <a:gd name="connsiteX268" fmla="*/ 133350 w 2640806"/>
              <a:gd name="connsiteY268" fmla="*/ 378752 h 1800359"/>
              <a:gd name="connsiteX269" fmla="*/ 109538 w 2640806"/>
              <a:gd name="connsiteY269" fmla="*/ 378752 h 1800359"/>
              <a:gd name="connsiteX270" fmla="*/ 107157 w 2640806"/>
              <a:gd name="connsiteY270" fmla="*/ 433521 h 1800359"/>
              <a:gd name="connsiteX271" fmla="*/ 61913 w 2640806"/>
              <a:gd name="connsiteY271" fmla="*/ 378752 h 1800359"/>
              <a:gd name="connsiteX272" fmla="*/ 0 w 2640806"/>
              <a:gd name="connsiteY272" fmla="*/ 359702 h 1800359"/>
              <a:gd name="connsiteX273" fmla="*/ 0 w 2640806"/>
              <a:gd name="connsiteY273" fmla="*/ 338271 h 1800359"/>
              <a:gd name="connsiteX274" fmla="*/ 35719 w 2640806"/>
              <a:gd name="connsiteY274" fmla="*/ 314459 h 1800359"/>
              <a:gd name="connsiteX275" fmla="*/ 66675 w 2640806"/>
              <a:gd name="connsiteY275" fmla="*/ 273977 h 1800359"/>
              <a:gd name="connsiteX276" fmla="*/ 54769 w 2640806"/>
              <a:gd name="connsiteY276" fmla="*/ 238259 h 1800359"/>
              <a:gd name="connsiteX277" fmla="*/ 35719 w 2640806"/>
              <a:gd name="connsiteY277" fmla="*/ 214446 h 1800359"/>
              <a:gd name="connsiteX278" fmla="*/ 61913 w 2640806"/>
              <a:gd name="connsiteY278" fmla="*/ 200159 h 1800359"/>
              <a:gd name="connsiteX279" fmla="*/ 71438 w 2640806"/>
              <a:gd name="connsiteY279" fmla="*/ 159677 h 1800359"/>
              <a:gd name="connsiteX280" fmla="*/ 57150 w 2640806"/>
              <a:gd name="connsiteY280" fmla="*/ 123959 h 1800359"/>
              <a:gd name="connsiteX281" fmla="*/ 21432 w 2640806"/>
              <a:gd name="connsiteY281" fmla="*/ 81096 h 1800359"/>
              <a:gd name="connsiteX282" fmla="*/ 66675 w 2640806"/>
              <a:gd name="connsiteY282" fmla="*/ 57284 h 1800359"/>
              <a:gd name="connsiteX283" fmla="*/ 95250 w 2640806"/>
              <a:gd name="connsiteY283" fmla="*/ 47759 h 1800359"/>
              <a:gd name="connsiteX284" fmla="*/ 190500 w 2640806"/>
              <a:gd name="connsiteY284" fmla="*/ 134 h 1800359"/>
              <a:gd name="connsiteX285" fmla="*/ 269081 w 2640806"/>
              <a:gd name="connsiteY285" fmla="*/ 62046 h 1800359"/>
              <a:gd name="connsiteX286" fmla="*/ 404813 w 2640806"/>
              <a:gd name="connsiteY28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24050 w 2640806"/>
              <a:gd name="connsiteY61" fmla="*/ 933585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1516857 w 2640806"/>
              <a:gd name="connsiteY93" fmla="*/ 926440 h 1800359"/>
              <a:gd name="connsiteX94" fmla="*/ 1471613 w 2640806"/>
              <a:gd name="connsiteY94" fmla="*/ 897865 h 1800359"/>
              <a:gd name="connsiteX95" fmla="*/ 1438275 w 2640806"/>
              <a:gd name="connsiteY95" fmla="*/ 847859 h 1800359"/>
              <a:gd name="connsiteX96" fmla="*/ 1433513 w 2640806"/>
              <a:gd name="connsiteY96" fmla="*/ 819284 h 1800359"/>
              <a:gd name="connsiteX97" fmla="*/ 1409700 w 2640806"/>
              <a:gd name="connsiteY97" fmla="*/ 804996 h 1800359"/>
              <a:gd name="connsiteX98" fmla="*/ 1369219 w 2640806"/>
              <a:gd name="connsiteY98" fmla="*/ 807377 h 1800359"/>
              <a:gd name="connsiteX99" fmla="*/ 1309688 w 2640806"/>
              <a:gd name="connsiteY99" fmla="*/ 807377 h 1800359"/>
              <a:gd name="connsiteX100" fmla="*/ 1281113 w 2640806"/>
              <a:gd name="connsiteY100" fmla="*/ 812140 h 1800359"/>
              <a:gd name="connsiteX101" fmla="*/ 1257300 w 2640806"/>
              <a:gd name="connsiteY101" fmla="*/ 835952 h 1800359"/>
              <a:gd name="connsiteX102" fmla="*/ 1221582 w 2640806"/>
              <a:gd name="connsiteY102" fmla="*/ 838334 h 1800359"/>
              <a:gd name="connsiteX103" fmla="*/ 1188244 w 2640806"/>
              <a:gd name="connsiteY103" fmla="*/ 835952 h 1800359"/>
              <a:gd name="connsiteX104" fmla="*/ 1143000 w 2640806"/>
              <a:gd name="connsiteY104" fmla="*/ 821665 h 1800359"/>
              <a:gd name="connsiteX105" fmla="*/ 1109663 w 2640806"/>
              <a:gd name="connsiteY105" fmla="*/ 838334 h 1800359"/>
              <a:gd name="connsiteX106" fmla="*/ 1083469 w 2640806"/>
              <a:gd name="connsiteY106" fmla="*/ 866909 h 1800359"/>
              <a:gd name="connsiteX107" fmla="*/ 1054894 w 2640806"/>
              <a:gd name="connsiteY107" fmla="*/ 885959 h 1800359"/>
              <a:gd name="connsiteX108" fmla="*/ 1064419 w 2640806"/>
              <a:gd name="connsiteY108" fmla="*/ 926440 h 1800359"/>
              <a:gd name="connsiteX109" fmla="*/ 1059657 w 2640806"/>
              <a:gd name="connsiteY109" fmla="*/ 985971 h 1800359"/>
              <a:gd name="connsiteX110" fmla="*/ 1038225 w 2640806"/>
              <a:gd name="connsiteY110" fmla="*/ 933584 h 1800359"/>
              <a:gd name="connsiteX111" fmla="*/ 1028700 w 2640806"/>
              <a:gd name="connsiteY111" fmla="*/ 902627 h 1800359"/>
              <a:gd name="connsiteX112" fmla="*/ 1009650 w 2640806"/>
              <a:gd name="connsiteY112" fmla="*/ 897865 h 1800359"/>
              <a:gd name="connsiteX113" fmla="*/ 997744 w 2640806"/>
              <a:gd name="connsiteY113" fmla="*/ 921677 h 1800359"/>
              <a:gd name="connsiteX114" fmla="*/ 969169 w 2640806"/>
              <a:gd name="connsiteY114" fmla="*/ 924059 h 1800359"/>
              <a:gd name="connsiteX115" fmla="*/ 935832 w 2640806"/>
              <a:gd name="connsiteY115" fmla="*/ 916915 h 1800359"/>
              <a:gd name="connsiteX116" fmla="*/ 912019 w 2640806"/>
              <a:gd name="connsiteY116" fmla="*/ 935965 h 1800359"/>
              <a:gd name="connsiteX117" fmla="*/ 873919 w 2640806"/>
              <a:gd name="connsiteY117" fmla="*/ 945490 h 1800359"/>
              <a:gd name="connsiteX118" fmla="*/ 842963 w 2640806"/>
              <a:gd name="connsiteY118" fmla="*/ 935965 h 1800359"/>
              <a:gd name="connsiteX119" fmla="*/ 802482 w 2640806"/>
              <a:gd name="connsiteY119" fmla="*/ 912152 h 1800359"/>
              <a:gd name="connsiteX120" fmla="*/ 785813 w 2640806"/>
              <a:gd name="connsiteY120" fmla="*/ 881196 h 1800359"/>
              <a:gd name="connsiteX121" fmla="*/ 776288 w 2640806"/>
              <a:gd name="connsiteY121" fmla="*/ 866909 h 1800359"/>
              <a:gd name="connsiteX122" fmla="*/ 800100 w 2640806"/>
              <a:gd name="connsiteY122" fmla="*/ 850240 h 1800359"/>
              <a:gd name="connsiteX123" fmla="*/ 800100 w 2640806"/>
              <a:gd name="connsiteY123" fmla="*/ 793090 h 1800359"/>
              <a:gd name="connsiteX124" fmla="*/ 776288 w 2640806"/>
              <a:gd name="connsiteY124" fmla="*/ 783565 h 1800359"/>
              <a:gd name="connsiteX125" fmla="*/ 719138 w 2640806"/>
              <a:gd name="connsiteY125" fmla="*/ 788327 h 1800359"/>
              <a:gd name="connsiteX126" fmla="*/ 688182 w 2640806"/>
              <a:gd name="connsiteY126" fmla="*/ 781184 h 1800359"/>
              <a:gd name="connsiteX127" fmla="*/ 673894 w 2640806"/>
              <a:gd name="connsiteY127" fmla="*/ 754990 h 1800359"/>
              <a:gd name="connsiteX128" fmla="*/ 652463 w 2640806"/>
              <a:gd name="connsiteY128" fmla="*/ 731177 h 1800359"/>
              <a:gd name="connsiteX129" fmla="*/ 619125 w 2640806"/>
              <a:gd name="connsiteY129" fmla="*/ 709746 h 1800359"/>
              <a:gd name="connsiteX130" fmla="*/ 590550 w 2640806"/>
              <a:gd name="connsiteY130" fmla="*/ 716890 h 1800359"/>
              <a:gd name="connsiteX131" fmla="*/ 566738 w 2640806"/>
              <a:gd name="connsiteY131" fmla="*/ 719271 h 1800359"/>
              <a:gd name="connsiteX132" fmla="*/ 569119 w 2640806"/>
              <a:gd name="connsiteY132" fmla="*/ 750227 h 1800359"/>
              <a:gd name="connsiteX133" fmla="*/ 604838 w 2640806"/>
              <a:gd name="connsiteY133" fmla="*/ 764515 h 1800359"/>
              <a:gd name="connsiteX134" fmla="*/ 571500 w 2640806"/>
              <a:gd name="connsiteY134" fmla="*/ 778802 h 1800359"/>
              <a:gd name="connsiteX135" fmla="*/ 545307 w 2640806"/>
              <a:gd name="connsiteY135" fmla="*/ 795471 h 1800359"/>
              <a:gd name="connsiteX136" fmla="*/ 569119 w 2640806"/>
              <a:gd name="connsiteY136" fmla="*/ 814521 h 1800359"/>
              <a:gd name="connsiteX137" fmla="*/ 550069 w 2640806"/>
              <a:gd name="connsiteY137" fmla="*/ 833571 h 1800359"/>
              <a:gd name="connsiteX138" fmla="*/ 523875 w 2640806"/>
              <a:gd name="connsiteY138" fmla="*/ 840715 h 1800359"/>
              <a:gd name="connsiteX139" fmla="*/ 511969 w 2640806"/>
              <a:gd name="connsiteY139" fmla="*/ 862146 h 1800359"/>
              <a:gd name="connsiteX140" fmla="*/ 535782 w 2640806"/>
              <a:gd name="connsiteY140" fmla="*/ 883577 h 1800359"/>
              <a:gd name="connsiteX141" fmla="*/ 542925 w 2640806"/>
              <a:gd name="connsiteY141" fmla="*/ 914534 h 1800359"/>
              <a:gd name="connsiteX142" fmla="*/ 557213 w 2640806"/>
              <a:gd name="connsiteY142" fmla="*/ 947871 h 1800359"/>
              <a:gd name="connsiteX143" fmla="*/ 533400 w 2640806"/>
              <a:gd name="connsiteY143" fmla="*/ 955015 h 1800359"/>
              <a:gd name="connsiteX144" fmla="*/ 528638 w 2640806"/>
              <a:gd name="connsiteY144" fmla="*/ 988352 h 1800359"/>
              <a:gd name="connsiteX145" fmla="*/ 550069 w 2640806"/>
              <a:gd name="connsiteY145" fmla="*/ 1002640 h 1800359"/>
              <a:gd name="connsiteX146" fmla="*/ 573882 w 2640806"/>
              <a:gd name="connsiteY146" fmla="*/ 990734 h 1800359"/>
              <a:gd name="connsiteX147" fmla="*/ 588169 w 2640806"/>
              <a:gd name="connsiteY147" fmla="*/ 1012165 h 1800359"/>
              <a:gd name="connsiteX148" fmla="*/ 588169 w 2640806"/>
              <a:gd name="connsiteY148" fmla="*/ 1012165 h 1800359"/>
              <a:gd name="connsiteX149" fmla="*/ 614363 w 2640806"/>
              <a:gd name="connsiteY149" fmla="*/ 1038359 h 1800359"/>
              <a:gd name="connsiteX150" fmla="*/ 602457 w 2640806"/>
              <a:gd name="connsiteY150" fmla="*/ 1064552 h 1800359"/>
              <a:gd name="connsiteX151" fmla="*/ 588169 w 2640806"/>
              <a:gd name="connsiteY151" fmla="*/ 1081221 h 1800359"/>
              <a:gd name="connsiteX152" fmla="*/ 600075 w 2640806"/>
              <a:gd name="connsiteY152" fmla="*/ 1119321 h 1800359"/>
              <a:gd name="connsiteX153" fmla="*/ 609600 w 2640806"/>
              <a:gd name="connsiteY153" fmla="*/ 1138371 h 1800359"/>
              <a:gd name="connsiteX154" fmla="*/ 609600 w 2640806"/>
              <a:gd name="connsiteY154" fmla="*/ 1138371 h 1800359"/>
              <a:gd name="connsiteX155" fmla="*/ 640557 w 2640806"/>
              <a:gd name="connsiteY155" fmla="*/ 1155040 h 1800359"/>
              <a:gd name="connsiteX156" fmla="*/ 642938 w 2640806"/>
              <a:gd name="connsiteY156" fmla="*/ 1188377 h 1800359"/>
              <a:gd name="connsiteX157" fmla="*/ 681038 w 2640806"/>
              <a:gd name="connsiteY157" fmla="*/ 1205046 h 1800359"/>
              <a:gd name="connsiteX158" fmla="*/ 781050 w 2640806"/>
              <a:gd name="connsiteY158" fmla="*/ 1228859 h 1800359"/>
              <a:gd name="connsiteX159" fmla="*/ 797719 w 2640806"/>
              <a:gd name="connsiteY159" fmla="*/ 1245527 h 1800359"/>
              <a:gd name="connsiteX160" fmla="*/ 828675 w 2640806"/>
              <a:gd name="connsiteY160" fmla="*/ 1262196 h 1800359"/>
              <a:gd name="connsiteX161" fmla="*/ 852488 w 2640806"/>
              <a:gd name="connsiteY161" fmla="*/ 1238384 h 1800359"/>
              <a:gd name="connsiteX162" fmla="*/ 864394 w 2640806"/>
              <a:gd name="connsiteY162" fmla="*/ 1262196 h 1800359"/>
              <a:gd name="connsiteX163" fmla="*/ 926307 w 2640806"/>
              <a:gd name="connsiteY163" fmla="*/ 1269340 h 1800359"/>
              <a:gd name="connsiteX164" fmla="*/ 940594 w 2640806"/>
              <a:gd name="connsiteY164" fmla="*/ 1286009 h 1800359"/>
              <a:gd name="connsiteX165" fmla="*/ 966788 w 2640806"/>
              <a:gd name="connsiteY165" fmla="*/ 1326490 h 1800359"/>
              <a:gd name="connsiteX166" fmla="*/ 1004888 w 2640806"/>
              <a:gd name="connsiteY166" fmla="*/ 1350302 h 1800359"/>
              <a:gd name="connsiteX167" fmla="*/ 1064419 w 2640806"/>
              <a:gd name="connsiteY167" fmla="*/ 1376496 h 1800359"/>
              <a:gd name="connsiteX168" fmla="*/ 1104900 w 2640806"/>
              <a:gd name="connsiteY168" fmla="*/ 1395546 h 1800359"/>
              <a:gd name="connsiteX169" fmla="*/ 1152525 w 2640806"/>
              <a:gd name="connsiteY169" fmla="*/ 1395546 h 1800359"/>
              <a:gd name="connsiteX170" fmla="*/ 1216819 w 2640806"/>
              <a:gd name="connsiteY170" fmla="*/ 1409834 h 1800359"/>
              <a:gd name="connsiteX171" fmla="*/ 1283494 w 2640806"/>
              <a:gd name="connsiteY171" fmla="*/ 1424121 h 1800359"/>
              <a:gd name="connsiteX172" fmla="*/ 1323975 w 2640806"/>
              <a:gd name="connsiteY172" fmla="*/ 1466984 h 1800359"/>
              <a:gd name="connsiteX173" fmla="*/ 1369219 w 2640806"/>
              <a:gd name="connsiteY173" fmla="*/ 1514609 h 1800359"/>
              <a:gd name="connsiteX174" fmla="*/ 1371600 w 2640806"/>
              <a:gd name="connsiteY174" fmla="*/ 1574140 h 1800359"/>
              <a:gd name="connsiteX175" fmla="*/ 1343025 w 2640806"/>
              <a:gd name="connsiteY175" fmla="*/ 1528896 h 1800359"/>
              <a:gd name="connsiteX176" fmla="*/ 1297782 w 2640806"/>
              <a:gd name="connsiteY176" fmla="*/ 1483652 h 1800359"/>
              <a:gd name="connsiteX177" fmla="*/ 1262063 w 2640806"/>
              <a:gd name="connsiteY177" fmla="*/ 1450315 h 1800359"/>
              <a:gd name="connsiteX178" fmla="*/ 1228725 w 2640806"/>
              <a:gd name="connsiteY178" fmla="*/ 1431265 h 1800359"/>
              <a:gd name="connsiteX179" fmla="*/ 1159669 w 2640806"/>
              <a:gd name="connsiteY179" fmla="*/ 1426502 h 1800359"/>
              <a:gd name="connsiteX180" fmla="*/ 1102519 w 2640806"/>
              <a:gd name="connsiteY180" fmla="*/ 1424121 h 1800359"/>
              <a:gd name="connsiteX181" fmla="*/ 1062038 w 2640806"/>
              <a:gd name="connsiteY181" fmla="*/ 1407452 h 1800359"/>
              <a:gd name="connsiteX182" fmla="*/ 1014413 w 2640806"/>
              <a:gd name="connsiteY182" fmla="*/ 1388402 h 1800359"/>
              <a:gd name="connsiteX183" fmla="*/ 983457 w 2640806"/>
              <a:gd name="connsiteY183" fmla="*/ 1366971 h 1800359"/>
              <a:gd name="connsiteX184" fmla="*/ 942975 w 2640806"/>
              <a:gd name="connsiteY184" fmla="*/ 1343159 h 1800359"/>
              <a:gd name="connsiteX185" fmla="*/ 900113 w 2640806"/>
              <a:gd name="connsiteY185" fmla="*/ 1319346 h 1800359"/>
              <a:gd name="connsiteX186" fmla="*/ 912019 w 2640806"/>
              <a:gd name="connsiteY186" fmla="*/ 1364590 h 1800359"/>
              <a:gd name="connsiteX187" fmla="*/ 923925 w 2640806"/>
              <a:gd name="connsiteY187" fmla="*/ 1409834 h 1800359"/>
              <a:gd name="connsiteX188" fmla="*/ 938213 w 2640806"/>
              <a:gd name="connsiteY188" fmla="*/ 1450315 h 1800359"/>
              <a:gd name="connsiteX189" fmla="*/ 962025 w 2640806"/>
              <a:gd name="connsiteY189" fmla="*/ 1497940 h 1800359"/>
              <a:gd name="connsiteX190" fmla="*/ 971550 w 2640806"/>
              <a:gd name="connsiteY190" fmla="*/ 1550327 h 1800359"/>
              <a:gd name="connsiteX191" fmla="*/ 1002507 w 2640806"/>
              <a:gd name="connsiteY191" fmla="*/ 1614621 h 1800359"/>
              <a:gd name="connsiteX192" fmla="*/ 1021557 w 2640806"/>
              <a:gd name="connsiteY192" fmla="*/ 1647959 h 1800359"/>
              <a:gd name="connsiteX193" fmla="*/ 1035844 w 2640806"/>
              <a:gd name="connsiteY193" fmla="*/ 1671771 h 1800359"/>
              <a:gd name="connsiteX194" fmla="*/ 1102519 w 2640806"/>
              <a:gd name="connsiteY194" fmla="*/ 1678915 h 1800359"/>
              <a:gd name="connsiteX195" fmla="*/ 1154907 w 2640806"/>
              <a:gd name="connsiteY195" fmla="*/ 1697965 h 1800359"/>
              <a:gd name="connsiteX196" fmla="*/ 1171575 w 2640806"/>
              <a:gd name="connsiteY196" fmla="*/ 1709871 h 1800359"/>
              <a:gd name="connsiteX197" fmla="*/ 1176338 w 2640806"/>
              <a:gd name="connsiteY197" fmla="*/ 1717015 h 1800359"/>
              <a:gd name="connsiteX198" fmla="*/ 1178719 w 2640806"/>
              <a:gd name="connsiteY198" fmla="*/ 1726540 h 1800359"/>
              <a:gd name="connsiteX199" fmla="*/ 1181100 w 2640806"/>
              <a:gd name="connsiteY199" fmla="*/ 1728921 h 1800359"/>
              <a:gd name="connsiteX200" fmla="*/ 1204913 w 2640806"/>
              <a:gd name="connsiteY200" fmla="*/ 1793215 h 1800359"/>
              <a:gd name="connsiteX201" fmla="*/ 1169194 w 2640806"/>
              <a:gd name="connsiteY201" fmla="*/ 1800359 h 1800359"/>
              <a:gd name="connsiteX202" fmla="*/ 1140619 w 2640806"/>
              <a:gd name="connsiteY202" fmla="*/ 1745590 h 1800359"/>
              <a:gd name="connsiteX203" fmla="*/ 1121569 w 2640806"/>
              <a:gd name="connsiteY203" fmla="*/ 1726540 h 1800359"/>
              <a:gd name="connsiteX204" fmla="*/ 1128713 w 2640806"/>
              <a:gd name="connsiteY204" fmla="*/ 1790834 h 1800359"/>
              <a:gd name="connsiteX205" fmla="*/ 1119188 w 2640806"/>
              <a:gd name="connsiteY205" fmla="*/ 1790834 h 1800359"/>
              <a:gd name="connsiteX206" fmla="*/ 1088232 w 2640806"/>
              <a:gd name="connsiteY206" fmla="*/ 1740827 h 1800359"/>
              <a:gd name="connsiteX207" fmla="*/ 1057275 w 2640806"/>
              <a:gd name="connsiteY207" fmla="*/ 1717015 h 1800359"/>
              <a:gd name="connsiteX208" fmla="*/ 1042988 w 2640806"/>
              <a:gd name="connsiteY208" fmla="*/ 1745590 h 1800359"/>
              <a:gd name="connsiteX209" fmla="*/ 1021557 w 2640806"/>
              <a:gd name="connsiteY209" fmla="*/ 1750352 h 1800359"/>
              <a:gd name="connsiteX210" fmla="*/ 985838 w 2640806"/>
              <a:gd name="connsiteY210" fmla="*/ 1697965 h 1800359"/>
              <a:gd name="connsiteX211" fmla="*/ 919163 w 2640806"/>
              <a:gd name="connsiteY211" fmla="*/ 1671771 h 1800359"/>
              <a:gd name="connsiteX212" fmla="*/ 876300 w 2640806"/>
              <a:gd name="connsiteY212" fmla="*/ 1638434 h 1800359"/>
              <a:gd name="connsiteX213" fmla="*/ 857250 w 2640806"/>
              <a:gd name="connsiteY213" fmla="*/ 1576521 h 1800359"/>
              <a:gd name="connsiteX214" fmla="*/ 862013 w 2640806"/>
              <a:gd name="connsiteY214" fmla="*/ 1528896 h 1800359"/>
              <a:gd name="connsiteX215" fmla="*/ 864394 w 2640806"/>
              <a:gd name="connsiteY215" fmla="*/ 1464602 h 1800359"/>
              <a:gd name="connsiteX216" fmla="*/ 866775 w 2640806"/>
              <a:gd name="connsiteY216" fmla="*/ 1400309 h 1800359"/>
              <a:gd name="connsiteX217" fmla="*/ 862013 w 2640806"/>
              <a:gd name="connsiteY217" fmla="*/ 1333634 h 1800359"/>
              <a:gd name="connsiteX218" fmla="*/ 804863 w 2640806"/>
              <a:gd name="connsiteY218" fmla="*/ 1305059 h 1800359"/>
              <a:gd name="connsiteX219" fmla="*/ 754857 w 2640806"/>
              <a:gd name="connsiteY219" fmla="*/ 1281246 h 1800359"/>
              <a:gd name="connsiteX220" fmla="*/ 692944 w 2640806"/>
              <a:gd name="connsiteY220" fmla="*/ 1250290 h 1800359"/>
              <a:gd name="connsiteX221" fmla="*/ 609600 w 2640806"/>
              <a:gd name="connsiteY221" fmla="*/ 1209809 h 1800359"/>
              <a:gd name="connsiteX222" fmla="*/ 566738 w 2640806"/>
              <a:gd name="connsiteY222" fmla="*/ 1183615 h 1800359"/>
              <a:gd name="connsiteX223" fmla="*/ 528638 w 2640806"/>
              <a:gd name="connsiteY223" fmla="*/ 1138371 h 1800359"/>
              <a:gd name="connsiteX224" fmla="*/ 523875 w 2640806"/>
              <a:gd name="connsiteY224" fmla="*/ 1109796 h 1800359"/>
              <a:gd name="connsiteX225" fmla="*/ 550069 w 2640806"/>
              <a:gd name="connsiteY225" fmla="*/ 1090746 h 1800359"/>
              <a:gd name="connsiteX226" fmla="*/ 561975 w 2640806"/>
              <a:gd name="connsiteY226" fmla="*/ 1064552 h 1800359"/>
              <a:gd name="connsiteX227" fmla="*/ 547688 w 2640806"/>
              <a:gd name="connsiteY227" fmla="*/ 1040740 h 1800359"/>
              <a:gd name="connsiteX228" fmla="*/ 490538 w 2640806"/>
              <a:gd name="connsiteY228" fmla="*/ 1076459 h 1800359"/>
              <a:gd name="connsiteX229" fmla="*/ 447675 w 2640806"/>
              <a:gd name="connsiteY229" fmla="*/ 1057409 h 1800359"/>
              <a:gd name="connsiteX230" fmla="*/ 454819 w 2640806"/>
              <a:gd name="connsiteY230" fmla="*/ 1026452 h 1800359"/>
              <a:gd name="connsiteX231" fmla="*/ 461963 w 2640806"/>
              <a:gd name="connsiteY231" fmla="*/ 988352 h 1800359"/>
              <a:gd name="connsiteX232" fmla="*/ 459582 w 2640806"/>
              <a:gd name="connsiteY232" fmla="*/ 976446 h 1800359"/>
              <a:gd name="connsiteX233" fmla="*/ 419100 w 2640806"/>
              <a:gd name="connsiteY233" fmla="*/ 959777 h 1800359"/>
              <a:gd name="connsiteX234" fmla="*/ 392907 w 2640806"/>
              <a:gd name="connsiteY234" fmla="*/ 905009 h 1800359"/>
              <a:gd name="connsiteX235" fmla="*/ 395288 w 2640806"/>
              <a:gd name="connsiteY235" fmla="*/ 857384 h 1800359"/>
              <a:gd name="connsiteX236" fmla="*/ 433388 w 2640806"/>
              <a:gd name="connsiteY236" fmla="*/ 835952 h 1800359"/>
              <a:gd name="connsiteX237" fmla="*/ 431007 w 2640806"/>
              <a:gd name="connsiteY237" fmla="*/ 800234 h 1800359"/>
              <a:gd name="connsiteX238" fmla="*/ 400050 w 2640806"/>
              <a:gd name="connsiteY238" fmla="*/ 819284 h 1800359"/>
              <a:gd name="connsiteX239" fmla="*/ 397669 w 2640806"/>
              <a:gd name="connsiteY239" fmla="*/ 781184 h 1800359"/>
              <a:gd name="connsiteX240" fmla="*/ 419100 w 2640806"/>
              <a:gd name="connsiteY240" fmla="*/ 743084 h 1800359"/>
              <a:gd name="connsiteX241" fmla="*/ 421482 w 2640806"/>
              <a:gd name="connsiteY241" fmla="*/ 695459 h 1800359"/>
              <a:gd name="connsiteX242" fmla="*/ 428625 w 2640806"/>
              <a:gd name="connsiteY242" fmla="*/ 669265 h 1800359"/>
              <a:gd name="connsiteX243" fmla="*/ 383382 w 2640806"/>
              <a:gd name="connsiteY243" fmla="*/ 669265 h 1800359"/>
              <a:gd name="connsiteX244" fmla="*/ 385763 w 2640806"/>
              <a:gd name="connsiteY244" fmla="*/ 619259 h 1800359"/>
              <a:gd name="connsiteX245" fmla="*/ 423863 w 2640806"/>
              <a:gd name="connsiteY245" fmla="*/ 602590 h 1800359"/>
              <a:gd name="connsiteX246" fmla="*/ 445294 w 2640806"/>
              <a:gd name="connsiteY246" fmla="*/ 562109 h 1800359"/>
              <a:gd name="connsiteX247" fmla="*/ 469107 w 2640806"/>
              <a:gd name="connsiteY247" fmla="*/ 526390 h 1800359"/>
              <a:gd name="connsiteX248" fmla="*/ 438150 w 2640806"/>
              <a:gd name="connsiteY248" fmla="*/ 519246 h 1800359"/>
              <a:gd name="connsiteX249" fmla="*/ 409575 w 2640806"/>
              <a:gd name="connsiteY249" fmla="*/ 521627 h 1800359"/>
              <a:gd name="connsiteX250" fmla="*/ 400050 w 2640806"/>
              <a:gd name="connsiteY250" fmla="*/ 552584 h 1800359"/>
              <a:gd name="connsiteX251" fmla="*/ 381000 w 2640806"/>
              <a:gd name="connsiteY251" fmla="*/ 588302 h 1800359"/>
              <a:gd name="connsiteX252" fmla="*/ 333375 w 2640806"/>
              <a:gd name="connsiteY252" fmla="*/ 614496 h 1800359"/>
              <a:gd name="connsiteX253" fmla="*/ 285750 w 2640806"/>
              <a:gd name="connsiteY253" fmla="*/ 635927 h 1800359"/>
              <a:gd name="connsiteX254" fmla="*/ 230982 w 2640806"/>
              <a:gd name="connsiteY254" fmla="*/ 643071 h 1800359"/>
              <a:gd name="connsiteX255" fmla="*/ 159544 w 2640806"/>
              <a:gd name="connsiteY255" fmla="*/ 631165 h 1800359"/>
              <a:gd name="connsiteX256" fmla="*/ 230982 w 2640806"/>
              <a:gd name="connsiteY256" fmla="*/ 612115 h 1800359"/>
              <a:gd name="connsiteX257" fmla="*/ 233363 w 2640806"/>
              <a:gd name="connsiteY257" fmla="*/ 581159 h 1800359"/>
              <a:gd name="connsiteX258" fmla="*/ 204788 w 2640806"/>
              <a:gd name="connsiteY258" fmla="*/ 557346 h 1800359"/>
              <a:gd name="connsiteX259" fmla="*/ 223838 w 2640806"/>
              <a:gd name="connsiteY259" fmla="*/ 531152 h 1800359"/>
              <a:gd name="connsiteX260" fmla="*/ 221457 w 2640806"/>
              <a:gd name="connsiteY260" fmla="*/ 495434 h 1800359"/>
              <a:gd name="connsiteX261" fmla="*/ 221457 w 2640806"/>
              <a:gd name="connsiteY261" fmla="*/ 495434 h 1800359"/>
              <a:gd name="connsiteX262" fmla="*/ 166688 w 2640806"/>
              <a:gd name="connsiteY262" fmla="*/ 500196 h 1800359"/>
              <a:gd name="connsiteX263" fmla="*/ 157163 w 2640806"/>
              <a:gd name="connsiteY263" fmla="*/ 533534 h 1800359"/>
              <a:gd name="connsiteX264" fmla="*/ 159544 w 2640806"/>
              <a:gd name="connsiteY264" fmla="*/ 478765 h 1800359"/>
              <a:gd name="connsiteX265" fmla="*/ 192882 w 2640806"/>
              <a:gd name="connsiteY265" fmla="*/ 433521 h 1800359"/>
              <a:gd name="connsiteX266" fmla="*/ 214313 w 2640806"/>
              <a:gd name="connsiteY266" fmla="*/ 414471 h 1800359"/>
              <a:gd name="connsiteX267" fmla="*/ 245269 w 2640806"/>
              <a:gd name="connsiteY267" fmla="*/ 393040 h 1800359"/>
              <a:gd name="connsiteX268" fmla="*/ 197644 w 2640806"/>
              <a:gd name="connsiteY268" fmla="*/ 378752 h 1800359"/>
              <a:gd name="connsiteX269" fmla="*/ 133350 w 2640806"/>
              <a:gd name="connsiteY269" fmla="*/ 378752 h 1800359"/>
              <a:gd name="connsiteX270" fmla="*/ 109538 w 2640806"/>
              <a:gd name="connsiteY270" fmla="*/ 378752 h 1800359"/>
              <a:gd name="connsiteX271" fmla="*/ 107157 w 2640806"/>
              <a:gd name="connsiteY271" fmla="*/ 433521 h 1800359"/>
              <a:gd name="connsiteX272" fmla="*/ 61913 w 2640806"/>
              <a:gd name="connsiteY272" fmla="*/ 378752 h 1800359"/>
              <a:gd name="connsiteX273" fmla="*/ 0 w 2640806"/>
              <a:gd name="connsiteY273" fmla="*/ 359702 h 1800359"/>
              <a:gd name="connsiteX274" fmla="*/ 0 w 2640806"/>
              <a:gd name="connsiteY274" fmla="*/ 338271 h 1800359"/>
              <a:gd name="connsiteX275" fmla="*/ 35719 w 2640806"/>
              <a:gd name="connsiteY275" fmla="*/ 314459 h 1800359"/>
              <a:gd name="connsiteX276" fmla="*/ 66675 w 2640806"/>
              <a:gd name="connsiteY276" fmla="*/ 273977 h 1800359"/>
              <a:gd name="connsiteX277" fmla="*/ 54769 w 2640806"/>
              <a:gd name="connsiteY277" fmla="*/ 238259 h 1800359"/>
              <a:gd name="connsiteX278" fmla="*/ 35719 w 2640806"/>
              <a:gd name="connsiteY278" fmla="*/ 214446 h 1800359"/>
              <a:gd name="connsiteX279" fmla="*/ 61913 w 2640806"/>
              <a:gd name="connsiteY279" fmla="*/ 200159 h 1800359"/>
              <a:gd name="connsiteX280" fmla="*/ 71438 w 2640806"/>
              <a:gd name="connsiteY280" fmla="*/ 159677 h 1800359"/>
              <a:gd name="connsiteX281" fmla="*/ 57150 w 2640806"/>
              <a:gd name="connsiteY281" fmla="*/ 123959 h 1800359"/>
              <a:gd name="connsiteX282" fmla="*/ 21432 w 2640806"/>
              <a:gd name="connsiteY282" fmla="*/ 81096 h 1800359"/>
              <a:gd name="connsiteX283" fmla="*/ 66675 w 2640806"/>
              <a:gd name="connsiteY283" fmla="*/ 57284 h 1800359"/>
              <a:gd name="connsiteX284" fmla="*/ 95250 w 2640806"/>
              <a:gd name="connsiteY284" fmla="*/ 47759 h 1800359"/>
              <a:gd name="connsiteX285" fmla="*/ 190500 w 2640806"/>
              <a:gd name="connsiteY285" fmla="*/ 134 h 1800359"/>
              <a:gd name="connsiteX286" fmla="*/ 269081 w 2640806"/>
              <a:gd name="connsiteY286" fmla="*/ 62046 h 1800359"/>
              <a:gd name="connsiteX287" fmla="*/ 404813 w 2640806"/>
              <a:gd name="connsiteY287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24050 w 2640806"/>
              <a:gd name="connsiteY61" fmla="*/ 933585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516857 w 2640806"/>
              <a:gd name="connsiteY94" fmla="*/ 926440 h 1800359"/>
              <a:gd name="connsiteX95" fmla="*/ 1471613 w 2640806"/>
              <a:gd name="connsiteY95" fmla="*/ 897865 h 1800359"/>
              <a:gd name="connsiteX96" fmla="*/ 1438275 w 2640806"/>
              <a:gd name="connsiteY96" fmla="*/ 847859 h 1800359"/>
              <a:gd name="connsiteX97" fmla="*/ 1433513 w 2640806"/>
              <a:gd name="connsiteY97" fmla="*/ 819284 h 1800359"/>
              <a:gd name="connsiteX98" fmla="*/ 1409700 w 2640806"/>
              <a:gd name="connsiteY98" fmla="*/ 804996 h 1800359"/>
              <a:gd name="connsiteX99" fmla="*/ 1369219 w 2640806"/>
              <a:gd name="connsiteY99" fmla="*/ 807377 h 1800359"/>
              <a:gd name="connsiteX100" fmla="*/ 1309688 w 2640806"/>
              <a:gd name="connsiteY100" fmla="*/ 807377 h 1800359"/>
              <a:gd name="connsiteX101" fmla="*/ 1281113 w 2640806"/>
              <a:gd name="connsiteY101" fmla="*/ 812140 h 1800359"/>
              <a:gd name="connsiteX102" fmla="*/ 1257300 w 2640806"/>
              <a:gd name="connsiteY102" fmla="*/ 835952 h 1800359"/>
              <a:gd name="connsiteX103" fmla="*/ 1221582 w 2640806"/>
              <a:gd name="connsiteY103" fmla="*/ 838334 h 1800359"/>
              <a:gd name="connsiteX104" fmla="*/ 1188244 w 2640806"/>
              <a:gd name="connsiteY104" fmla="*/ 835952 h 1800359"/>
              <a:gd name="connsiteX105" fmla="*/ 1143000 w 2640806"/>
              <a:gd name="connsiteY105" fmla="*/ 821665 h 1800359"/>
              <a:gd name="connsiteX106" fmla="*/ 1109663 w 2640806"/>
              <a:gd name="connsiteY106" fmla="*/ 838334 h 1800359"/>
              <a:gd name="connsiteX107" fmla="*/ 1083469 w 2640806"/>
              <a:gd name="connsiteY107" fmla="*/ 866909 h 1800359"/>
              <a:gd name="connsiteX108" fmla="*/ 1054894 w 2640806"/>
              <a:gd name="connsiteY108" fmla="*/ 885959 h 1800359"/>
              <a:gd name="connsiteX109" fmla="*/ 1064419 w 2640806"/>
              <a:gd name="connsiteY109" fmla="*/ 926440 h 1800359"/>
              <a:gd name="connsiteX110" fmla="*/ 1059657 w 2640806"/>
              <a:gd name="connsiteY110" fmla="*/ 985971 h 1800359"/>
              <a:gd name="connsiteX111" fmla="*/ 1038225 w 2640806"/>
              <a:gd name="connsiteY111" fmla="*/ 933584 h 1800359"/>
              <a:gd name="connsiteX112" fmla="*/ 1028700 w 2640806"/>
              <a:gd name="connsiteY112" fmla="*/ 902627 h 1800359"/>
              <a:gd name="connsiteX113" fmla="*/ 1009650 w 2640806"/>
              <a:gd name="connsiteY113" fmla="*/ 897865 h 1800359"/>
              <a:gd name="connsiteX114" fmla="*/ 997744 w 2640806"/>
              <a:gd name="connsiteY114" fmla="*/ 921677 h 1800359"/>
              <a:gd name="connsiteX115" fmla="*/ 969169 w 2640806"/>
              <a:gd name="connsiteY115" fmla="*/ 924059 h 1800359"/>
              <a:gd name="connsiteX116" fmla="*/ 935832 w 2640806"/>
              <a:gd name="connsiteY116" fmla="*/ 916915 h 1800359"/>
              <a:gd name="connsiteX117" fmla="*/ 912019 w 2640806"/>
              <a:gd name="connsiteY117" fmla="*/ 935965 h 1800359"/>
              <a:gd name="connsiteX118" fmla="*/ 873919 w 2640806"/>
              <a:gd name="connsiteY118" fmla="*/ 945490 h 1800359"/>
              <a:gd name="connsiteX119" fmla="*/ 842963 w 2640806"/>
              <a:gd name="connsiteY119" fmla="*/ 935965 h 1800359"/>
              <a:gd name="connsiteX120" fmla="*/ 802482 w 2640806"/>
              <a:gd name="connsiteY120" fmla="*/ 912152 h 1800359"/>
              <a:gd name="connsiteX121" fmla="*/ 785813 w 2640806"/>
              <a:gd name="connsiteY121" fmla="*/ 881196 h 1800359"/>
              <a:gd name="connsiteX122" fmla="*/ 776288 w 2640806"/>
              <a:gd name="connsiteY122" fmla="*/ 866909 h 1800359"/>
              <a:gd name="connsiteX123" fmla="*/ 800100 w 2640806"/>
              <a:gd name="connsiteY123" fmla="*/ 850240 h 1800359"/>
              <a:gd name="connsiteX124" fmla="*/ 800100 w 2640806"/>
              <a:gd name="connsiteY124" fmla="*/ 793090 h 1800359"/>
              <a:gd name="connsiteX125" fmla="*/ 776288 w 2640806"/>
              <a:gd name="connsiteY125" fmla="*/ 783565 h 1800359"/>
              <a:gd name="connsiteX126" fmla="*/ 719138 w 2640806"/>
              <a:gd name="connsiteY126" fmla="*/ 788327 h 1800359"/>
              <a:gd name="connsiteX127" fmla="*/ 688182 w 2640806"/>
              <a:gd name="connsiteY127" fmla="*/ 781184 h 1800359"/>
              <a:gd name="connsiteX128" fmla="*/ 673894 w 2640806"/>
              <a:gd name="connsiteY128" fmla="*/ 754990 h 1800359"/>
              <a:gd name="connsiteX129" fmla="*/ 652463 w 2640806"/>
              <a:gd name="connsiteY129" fmla="*/ 731177 h 1800359"/>
              <a:gd name="connsiteX130" fmla="*/ 619125 w 2640806"/>
              <a:gd name="connsiteY130" fmla="*/ 709746 h 1800359"/>
              <a:gd name="connsiteX131" fmla="*/ 590550 w 2640806"/>
              <a:gd name="connsiteY131" fmla="*/ 716890 h 1800359"/>
              <a:gd name="connsiteX132" fmla="*/ 566738 w 2640806"/>
              <a:gd name="connsiteY132" fmla="*/ 719271 h 1800359"/>
              <a:gd name="connsiteX133" fmla="*/ 569119 w 2640806"/>
              <a:gd name="connsiteY133" fmla="*/ 750227 h 1800359"/>
              <a:gd name="connsiteX134" fmla="*/ 604838 w 2640806"/>
              <a:gd name="connsiteY134" fmla="*/ 764515 h 1800359"/>
              <a:gd name="connsiteX135" fmla="*/ 571500 w 2640806"/>
              <a:gd name="connsiteY135" fmla="*/ 778802 h 1800359"/>
              <a:gd name="connsiteX136" fmla="*/ 545307 w 2640806"/>
              <a:gd name="connsiteY136" fmla="*/ 795471 h 1800359"/>
              <a:gd name="connsiteX137" fmla="*/ 569119 w 2640806"/>
              <a:gd name="connsiteY137" fmla="*/ 814521 h 1800359"/>
              <a:gd name="connsiteX138" fmla="*/ 550069 w 2640806"/>
              <a:gd name="connsiteY138" fmla="*/ 833571 h 1800359"/>
              <a:gd name="connsiteX139" fmla="*/ 523875 w 2640806"/>
              <a:gd name="connsiteY139" fmla="*/ 840715 h 1800359"/>
              <a:gd name="connsiteX140" fmla="*/ 511969 w 2640806"/>
              <a:gd name="connsiteY140" fmla="*/ 862146 h 1800359"/>
              <a:gd name="connsiteX141" fmla="*/ 535782 w 2640806"/>
              <a:gd name="connsiteY141" fmla="*/ 883577 h 1800359"/>
              <a:gd name="connsiteX142" fmla="*/ 542925 w 2640806"/>
              <a:gd name="connsiteY142" fmla="*/ 914534 h 1800359"/>
              <a:gd name="connsiteX143" fmla="*/ 557213 w 2640806"/>
              <a:gd name="connsiteY143" fmla="*/ 947871 h 1800359"/>
              <a:gd name="connsiteX144" fmla="*/ 533400 w 2640806"/>
              <a:gd name="connsiteY144" fmla="*/ 955015 h 1800359"/>
              <a:gd name="connsiteX145" fmla="*/ 528638 w 2640806"/>
              <a:gd name="connsiteY145" fmla="*/ 988352 h 1800359"/>
              <a:gd name="connsiteX146" fmla="*/ 550069 w 2640806"/>
              <a:gd name="connsiteY146" fmla="*/ 1002640 h 1800359"/>
              <a:gd name="connsiteX147" fmla="*/ 573882 w 2640806"/>
              <a:gd name="connsiteY147" fmla="*/ 990734 h 1800359"/>
              <a:gd name="connsiteX148" fmla="*/ 588169 w 2640806"/>
              <a:gd name="connsiteY148" fmla="*/ 1012165 h 1800359"/>
              <a:gd name="connsiteX149" fmla="*/ 588169 w 2640806"/>
              <a:gd name="connsiteY149" fmla="*/ 1012165 h 1800359"/>
              <a:gd name="connsiteX150" fmla="*/ 614363 w 2640806"/>
              <a:gd name="connsiteY150" fmla="*/ 1038359 h 1800359"/>
              <a:gd name="connsiteX151" fmla="*/ 602457 w 2640806"/>
              <a:gd name="connsiteY151" fmla="*/ 1064552 h 1800359"/>
              <a:gd name="connsiteX152" fmla="*/ 588169 w 2640806"/>
              <a:gd name="connsiteY152" fmla="*/ 1081221 h 1800359"/>
              <a:gd name="connsiteX153" fmla="*/ 600075 w 2640806"/>
              <a:gd name="connsiteY153" fmla="*/ 1119321 h 1800359"/>
              <a:gd name="connsiteX154" fmla="*/ 609600 w 2640806"/>
              <a:gd name="connsiteY154" fmla="*/ 1138371 h 1800359"/>
              <a:gd name="connsiteX155" fmla="*/ 609600 w 2640806"/>
              <a:gd name="connsiteY155" fmla="*/ 1138371 h 1800359"/>
              <a:gd name="connsiteX156" fmla="*/ 640557 w 2640806"/>
              <a:gd name="connsiteY156" fmla="*/ 1155040 h 1800359"/>
              <a:gd name="connsiteX157" fmla="*/ 642938 w 2640806"/>
              <a:gd name="connsiteY157" fmla="*/ 1188377 h 1800359"/>
              <a:gd name="connsiteX158" fmla="*/ 681038 w 2640806"/>
              <a:gd name="connsiteY158" fmla="*/ 1205046 h 1800359"/>
              <a:gd name="connsiteX159" fmla="*/ 781050 w 2640806"/>
              <a:gd name="connsiteY159" fmla="*/ 1228859 h 1800359"/>
              <a:gd name="connsiteX160" fmla="*/ 797719 w 2640806"/>
              <a:gd name="connsiteY160" fmla="*/ 1245527 h 1800359"/>
              <a:gd name="connsiteX161" fmla="*/ 828675 w 2640806"/>
              <a:gd name="connsiteY161" fmla="*/ 1262196 h 1800359"/>
              <a:gd name="connsiteX162" fmla="*/ 852488 w 2640806"/>
              <a:gd name="connsiteY162" fmla="*/ 1238384 h 1800359"/>
              <a:gd name="connsiteX163" fmla="*/ 864394 w 2640806"/>
              <a:gd name="connsiteY163" fmla="*/ 1262196 h 1800359"/>
              <a:gd name="connsiteX164" fmla="*/ 926307 w 2640806"/>
              <a:gd name="connsiteY164" fmla="*/ 1269340 h 1800359"/>
              <a:gd name="connsiteX165" fmla="*/ 940594 w 2640806"/>
              <a:gd name="connsiteY165" fmla="*/ 1286009 h 1800359"/>
              <a:gd name="connsiteX166" fmla="*/ 966788 w 2640806"/>
              <a:gd name="connsiteY166" fmla="*/ 1326490 h 1800359"/>
              <a:gd name="connsiteX167" fmla="*/ 1004888 w 2640806"/>
              <a:gd name="connsiteY167" fmla="*/ 1350302 h 1800359"/>
              <a:gd name="connsiteX168" fmla="*/ 1064419 w 2640806"/>
              <a:gd name="connsiteY168" fmla="*/ 1376496 h 1800359"/>
              <a:gd name="connsiteX169" fmla="*/ 1104900 w 2640806"/>
              <a:gd name="connsiteY169" fmla="*/ 1395546 h 1800359"/>
              <a:gd name="connsiteX170" fmla="*/ 1152525 w 2640806"/>
              <a:gd name="connsiteY170" fmla="*/ 1395546 h 1800359"/>
              <a:gd name="connsiteX171" fmla="*/ 1216819 w 2640806"/>
              <a:gd name="connsiteY171" fmla="*/ 1409834 h 1800359"/>
              <a:gd name="connsiteX172" fmla="*/ 1283494 w 2640806"/>
              <a:gd name="connsiteY172" fmla="*/ 1424121 h 1800359"/>
              <a:gd name="connsiteX173" fmla="*/ 1323975 w 2640806"/>
              <a:gd name="connsiteY173" fmla="*/ 1466984 h 1800359"/>
              <a:gd name="connsiteX174" fmla="*/ 1369219 w 2640806"/>
              <a:gd name="connsiteY174" fmla="*/ 1514609 h 1800359"/>
              <a:gd name="connsiteX175" fmla="*/ 1371600 w 2640806"/>
              <a:gd name="connsiteY175" fmla="*/ 1574140 h 1800359"/>
              <a:gd name="connsiteX176" fmla="*/ 1343025 w 2640806"/>
              <a:gd name="connsiteY176" fmla="*/ 1528896 h 1800359"/>
              <a:gd name="connsiteX177" fmla="*/ 1297782 w 2640806"/>
              <a:gd name="connsiteY177" fmla="*/ 1483652 h 1800359"/>
              <a:gd name="connsiteX178" fmla="*/ 1262063 w 2640806"/>
              <a:gd name="connsiteY178" fmla="*/ 1450315 h 1800359"/>
              <a:gd name="connsiteX179" fmla="*/ 1228725 w 2640806"/>
              <a:gd name="connsiteY179" fmla="*/ 1431265 h 1800359"/>
              <a:gd name="connsiteX180" fmla="*/ 1159669 w 2640806"/>
              <a:gd name="connsiteY180" fmla="*/ 1426502 h 1800359"/>
              <a:gd name="connsiteX181" fmla="*/ 1102519 w 2640806"/>
              <a:gd name="connsiteY181" fmla="*/ 1424121 h 1800359"/>
              <a:gd name="connsiteX182" fmla="*/ 1062038 w 2640806"/>
              <a:gd name="connsiteY182" fmla="*/ 1407452 h 1800359"/>
              <a:gd name="connsiteX183" fmla="*/ 1014413 w 2640806"/>
              <a:gd name="connsiteY183" fmla="*/ 1388402 h 1800359"/>
              <a:gd name="connsiteX184" fmla="*/ 983457 w 2640806"/>
              <a:gd name="connsiteY184" fmla="*/ 1366971 h 1800359"/>
              <a:gd name="connsiteX185" fmla="*/ 942975 w 2640806"/>
              <a:gd name="connsiteY185" fmla="*/ 1343159 h 1800359"/>
              <a:gd name="connsiteX186" fmla="*/ 900113 w 2640806"/>
              <a:gd name="connsiteY186" fmla="*/ 1319346 h 1800359"/>
              <a:gd name="connsiteX187" fmla="*/ 912019 w 2640806"/>
              <a:gd name="connsiteY187" fmla="*/ 1364590 h 1800359"/>
              <a:gd name="connsiteX188" fmla="*/ 923925 w 2640806"/>
              <a:gd name="connsiteY188" fmla="*/ 1409834 h 1800359"/>
              <a:gd name="connsiteX189" fmla="*/ 938213 w 2640806"/>
              <a:gd name="connsiteY189" fmla="*/ 1450315 h 1800359"/>
              <a:gd name="connsiteX190" fmla="*/ 962025 w 2640806"/>
              <a:gd name="connsiteY190" fmla="*/ 1497940 h 1800359"/>
              <a:gd name="connsiteX191" fmla="*/ 971550 w 2640806"/>
              <a:gd name="connsiteY191" fmla="*/ 1550327 h 1800359"/>
              <a:gd name="connsiteX192" fmla="*/ 1002507 w 2640806"/>
              <a:gd name="connsiteY192" fmla="*/ 1614621 h 1800359"/>
              <a:gd name="connsiteX193" fmla="*/ 1021557 w 2640806"/>
              <a:gd name="connsiteY193" fmla="*/ 1647959 h 1800359"/>
              <a:gd name="connsiteX194" fmla="*/ 1035844 w 2640806"/>
              <a:gd name="connsiteY194" fmla="*/ 1671771 h 1800359"/>
              <a:gd name="connsiteX195" fmla="*/ 1102519 w 2640806"/>
              <a:gd name="connsiteY195" fmla="*/ 1678915 h 1800359"/>
              <a:gd name="connsiteX196" fmla="*/ 1154907 w 2640806"/>
              <a:gd name="connsiteY196" fmla="*/ 1697965 h 1800359"/>
              <a:gd name="connsiteX197" fmla="*/ 1171575 w 2640806"/>
              <a:gd name="connsiteY197" fmla="*/ 1709871 h 1800359"/>
              <a:gd name="connsiteX198" fmla="*/ 1176338 w 2640806"/>
              <a:gd name="connsiteY198" fmla="*/ 1717015 h 1800359"/>
              <a:gd name="connsiteX199" fmla="*/ 1178719 w 2640806"/>
              <a:gd name="connsiteY199" fmla="*/ 1726540 h 1800359"/>
              <a:gd name="connsiteX200" fmla="*/ 1181100 w 2640806"/>
              <a:gd name="connsiteY200" fmla="*/ 1728921 h 1800359"/>
              <a:gd name="connsiteX201" fmla="*/ 1204913 w 2640806"/>
              <a:gd name="connsiteY201" fmla="*/ 1793215 h 1800359"/>
              <a:gd name="connsiteX202" fmla="*/ 1169194 w 2640806"/>
              <a:gd name="connsiteY202" fmla="*/ 1800359 h 1800359"/>
              <a:gd name="connsiteX203" fmla="*/ 1140619 w 2640806"/>
              <a:gd name="connsiteY203" fmla="*/ 1745590 h 1800359"/>
              <a:gd name="connsiteX204" fmla="*/ 1121569 w 2640806"/>
              <a:gd name="connsiteY204" fmla="*/ 1726540 h 1800359"/>
              <a:gd name="connsiteX205" fmla="*/ 1128713 w 2640806"/>
              <a:gd name="connsiteY205" fmla="*/ 1790834 h 1800359"/>
              <a:gd name="connsiteX206" fmla="*/ 1119188 w 2640806"/>
              <a:gd name="connsiteY206" fmla="*/ 1790834 h 1800359"/>
              <a:gd name="connsiteX207" fmla="*/ 1088232 w 2640806"/>
              <a:gd name="connsiteY207" fmla="*/ 1740827 h 1800359"/>
              <a:gd name="connsiteX208" fmla="*/ 1057275 w 2640806"/>
              <a:gd name="connsiteY208" fmla="*/ 1717015 h 1800359"/>
              <a:gd name="connsiteX209" fmla="*/ 1042988 w 2640806"/>
              <a:gd name="connsiteY209" fmla="*/ 1745590 h 1800359"/>
              <a:gd name="connsiteX210" fmla="*/ 1021557 w 2640806"/>
              <a:gd name="connsiteY210" fmla="*/ 1750352 h 1800359"/>
              <a:gd name="connsiteX211" fmla="*/ 985838 w 2640806"/>
              <a:gd name="connsiteY211" fmla="*/ 1697965 h 1800359"/>
              <a:gd name="connsiteX212" fmla="*/ 919163 w 2640806"/>
              <a:gd name="connsiteY212" fmla="*/ 1671771 h 1800359"/>
              <a:gd name="connsiteX213" fmla="*/ 876300 w 2640806"/>
              <a:gd name="connsiteY213" fmla="*/ 1638434 h 1800359"/>
              <a:gd name="connsiteX214" fmla="*/ 857250 w 2640806"/>
              <a:gd name="connsiteY214" fmla="*/ 1576521 h 1800359"/>
              <a:gd name="connsiteX215" fmla="*/ 862013 w 2640806"/>
              <a:gd name="connsiteY215" fmla="*/ 1528896 h 1800359"/>
              <a:gd name="connsiteX216" fmla="*/ 864394 w 2640806"/>
              <a:gd name="connsiteY216" fmla="*/ 1464602 h 1800359"/>
              <a:gd name="connsiteX217" fmla="*/ 866775 w 2640806"/>
              <a:gd name="connsiteY217" fmla="*/ 1400309 h 1800359"/>
              <a:gd name="connsiteX218" fmla="*/ 862013 w 2640806"/>
              <a:gd name="connsiteY218" fmla="*/ 1333634 h 1800359"/>
              <a:gd name="connsiteX219" fmla="*/ 804863 w 2640806"/>
              <a:gd name="connsiteY219" fmla="*/ 1305059 h 1800359"/>
              <a:gd name="connsiteX220" fmla="*/ 754857 w 2640806"/>
              <a:gd name="connsiteY220" fmla="*/ 1281246 h 1800359"/>
              <a:gd name="connsiteX221" fmla="*/ 692944 w 2640806"/>
              <a:gd name="connsiteY221" fmla="*/ 1250290 h 1800359"/>
              <a:gd name="connsiteX222" fmla="*/ 609600 w 2640806"/>
              <a:gd name="connsiteY222" fmla="*/ 1209809 h 1800359"/>
              <a:gd name="connsiteX223" fmla="*/ 566738 w 2640806"/>
              <a:gd name="connsiteY223" fmla="*/ 1183615 h 1800359"/>
              <a:gd name="connsiteX224" fmla="*/ 528638 w 2640806"/>
              <a:gd name="connsiteY224" fmla="*/ 1138371 h 1800359"/>
              <a:gd name="connsiteX225" fmla="*/ 523875 w 2640806"/>
              <a:gd name="connsiteY225" fmla="*/ 1109796 h 1800359"/>
              <a:gd name="connsiteX226" fmla="*/ 550069 w 2640806"/>
              <a:gd name="connsiteY226" fmla="*/ 1090746 h 1800359"/>
              <a:gd name="connsiteX227" fmla="*/ 561975 w 2640806"/>
              <a:gd name="connsiteY227" fmla="*/ 1064552 h 1800359"/>
              <a:gd name="connsiteX228" fmla="*/ 547688 w 2640806"/>
              <a:gd name="connsiteY228" fmla="*/ 1040740 h 1800359"/>
              <a:gd name="connsiteX229" fmla="*/ 490538 w 2640806"/>
              <a:gd name="connsiteY229" fmla="*/ 1076459 h 1800359"/>
              <a:gd name="connsiteX230" fmla="*/ 447675 w 2640806"/>
              <a:gd name="connsiteY230" fmla="*/ 1057409 h 1800359"/>
              <a:gd name="connsiteX231" fmla="*/ 454819 w 2640806"/>
              <a:gd name="connsiteY231" fmla="*/ 1026452 h 1800359"/>
              <a:gd name="connsiteX232" fmla="*/ 461963 w 2640806"/>
              <a:gd name="connsiteY232" fmla="*/ 988352 h 1800359"/>
              <a:gd name="connsiteX233" fmla="*/ 459582 w 2640806"/>
              <a:gd name="connsiteY233" fmla="*/ 976446 h 1800359"/>
              <a:gd name="connsiteX234" fmla="*/ 419100 w 2640806"/>
              <a:gd name="connsiteY234" fmla="*/ 959777 h 1800359"/>
              <a:gd name="connsiteX235" fmla="*/ 392907 w 2640806"/>
              <a:gd name="connsiteY235" fmla="*/ 905009 h 1800359"/>
              <a:gd name="connsiteX236" fmla="*/ 395288 w 2640806"/>
              <a:gd name="connsiteY236" fmla="*/ 857384 h 1800359"/>
              <a:gd name="connsiteX237" fmla="*/ 433388 w 2640806"/>
              <a:gd name="connsiteY237" fmla="*/ 835952 h 1800359"/>
              <a:gd name="connsiteX238" fmla="*/ 431007 w 2640806"/>
              <a:gd name="connsiteY238" fmla="*/ 800234 h 1800359"/>
              <a:gd name="connsiteX239" fmla="*/ 400050 w 2640806"/>
              <a:gd name="connsiteY239" fmla="*/ 819284 h 1800359"/>
              <a:gd name="connsiteX240" fmla="*/ 397669 w 2640806"/>
              <a:gd name="connsiteY240" fmla="*/ 781184 h 1800359"/>
              <a:gd name="connsiteX241" fmla="*/ 419100 w 2640806"/>
              <a:gd name="connsiteY241" fmla="*/ 743084 h 1800359"/>
              <a:gd name="connsiteX242" fmla="*/ 421482 w 2640806"/>
              <a:gd name="connsiteY242" fmla="*/ 695459 h 1800359"/>
              <a:gd name="connsiteX243" fmla="*/ 428625 w 2640806"/>
              <a:gd name="connsiteY243" fmla="*/ 669265 h 1800359"/>
              <a:gd name="connsiteX244" fmla="*/ 383382 w 2640806"/>
              <a:gd name="connsiteY244" fmla="*/ 669265 h 1800359"/>
              <a:gd name="connsiteX245" fmla="*/ 385763 w 2640806"/>
              <a:gd name="connsiteY245" fmla="*/ 619259 h 1800359"/>
              <a:gd name="connsiteX246" fmla="*/ 423863 w 2640806"/>
              <a:gd name="connsiteY246" fmla="*/ 602590 h 1800359"/>
              <a:gd name="connsiteX247" fmla="*/ 445294 w 2640806"/>
              <a:gd name="connsiteY247" fmla="*/ 562109 h 1800359"/>
              <a:gd name="connsiteX248" fmla="*/ 469107 w 2640806"/>
              <a:gd name="connsiteY248" fmla="*/ 526390 h 1800359"/>
              <a:gd name="connsiteX249" fmla="*/ 438150 w 2640806"/>
              <a:gd name="connsiteY249" fmla="*/ 519246 h 1800359"/>
              <a:gd name="connsiteX250" fmla="*/ 409575 w 2640806"/>
              <a:gd name="connsiteY250" fmla="*/ 521627 h 1800359"/>
              <a:gd name="connsiteX251" fmla="*/ 400050 w 2640806"/>
              <a:gd name="connsiteY251" fmla="*/ 552584 h 1800359"/>
              <a:gd name="connsiteX252" fmla="*/ 381000 w 2640806"/>
              <a:gd name="connsiteY252" fmla="*/ 588302 h 1800359"/>
              <a:gd name="connsiteX253" fmla="*/ 333375 w 2640806"/>
              <a:gd name="connsiteY253" fmla="*/ 614496 h 1800359"/>
              <a:gd name="connsiteX254" fmla="*/ 285750 w 2640806"/>
              <a:gd name="connsiteY254" fmla="*/ 635927 h 1800359"/>
              <a:gd name="connsiteX255" fmla="*/ 230982 w 2640806"/>
              <a:gd name="connsiteY255" fmla="*/ 643071 h 1800359"/>
              <a:gd name="connsiteX256" fmla="*/ 159544 w 2640806"/>
              <a:gd name="connsiteY256" fmla="*/ 631165 h 1800359"/>
              <a:gd name="connsiteX257" fmla="*/ 230982 w 2640806"/>
              <a:gd name="connsiteY257" fmla="*/ 612115 h 1800359"/>
              <a:gd name="connsiteX258" fmla="*/ 233363 w 2640806"/>
              <a:gd name="connsiteY258" fmla="*/ 581159 h 1800359"/>
              <a:gd name="connsiteX259" fmla="*/ 204788 w 2640806"/>
              <a:gd name="connsiteY259" fmla="*/ 557346 h 1800359"/>
              <a:gd name="connsiteX260" fmla="*/ 223838 w 2640806"/>
              <a:gd name="connsiteY260" fmla="*/ 531152 h 1800359"/>
              <a:gd name="connsiteX261" fmla="*/ 221457 w 2640806"/>
              <a:gd name="connsiteY261" fmla="*/ 495434 h 1800359"/>
              <a:gd name="connsiteX262" fmla="*/ 221457 w 2640806"/>
              <a:gd name="connsiteY262" fmla="*/ 495434 h 1800359"/>
              <a:gd name="connsiteX263" fmla="*/ 166688 w 2640806"/>
              <a:gd name="connsiteY263" fmla="*/ 500196 h 1800359"/>
              <a:gd name="connsiteX264" fmla="*/ 157163 w 2640806"/>
              <a:gd name="connsiteY264" fmla="*/ 533534 h 1800359"/>
              <a:gd name="connsiteX265" fmla="*/ 159544 w 2640806"/>
              <a:gd name="connsiteY265" fmla="*/ 478765 h 1800359"/>
              <a:gd name="connsiteX266" fmla="*/ 192882 w 2640806"/>
              <a:gd name="connsiteY266" fmla="*/ 433521 h 1800359"/>
              <a:gd name="connsiteX267" fmla="*/ 214313 w 2640806"/>
              <a:gd name="connsiteY267" fmla="*/ 414471 h 1800359"/>
              <a:gd name="connsiteX268" fmla="*/ 245269 w 2640806"/>
              <a:gd name="connsiteY268" fmla="*/ 393040 h 1800359"/>
              <a:gd name="connsiteX269" fmla="*/ 197644 w 2640806"/>
              <a:gd name="connsiteY269" fmla="*/ 378752 h 1800359"/>
              <a:gd name="connsiteX270" fmla="*/ 133350 w 2640806"/>
              <a:gd name="connsiteY270" fmla="*/ 378752 h 1800359"/>
              <a:gd name="connsiteX271" fmla="*/ 109538 w 2640806"/>
              <a:gd name="connsiteY271" fmla="*/ 378752 h 1800359"/>
              <a:gd name="connsiteX272" fmla="*/ 107157 w 2640806"/>
              <a:gd name="connsiteY272" fmla="*/ 433521 h 1800359"/>
              <a:gd name="connsiteX273" fmla="*/ 61913 w 2640806"/>
              <a:gd name="connsiteY273" fmla="*/ 378752 h 1800359"/>
              <a:gd name="connsiteX274" fmla="*/ 0 w 2640806"/>
              <a:gd name="connsiteY274" fmla="*/ 359702 h 1800359"/>
              <a:gd name="connsiteX275" fmla="*/ 0 w 2640806"/>
              <a:gd name="connsiteY275" fmla="*/ 338271 h 1800359"/>
              <a:gd name="connsiteX276" fmla="*/ 35719 w 2640806"/>
              <a:gd name="connsiteY276" fmla="*/ 314459 h 1800359"/>
              <a:gd name="connsiteX277" fmla="*/ 66675 w 2640806"/>
              <a:gd name="connsiteY277" fmla="*/ 273977 h 1800359"/>
              <a:gd name="connsiteX278" fmla="*/ 54769 w 2640806"/>
              <a:gd name="connsiteY278" fmla="*/ 238259 h 1800359"/>
              <a:gd name="connsiteX279" fmla="*/ 35719 w 2640806"/>
              <a:gd name="connsiteY279" fmla="*/ 214446 h 1800359"/>
              <a:gd name="connsiteX280" fmla="*/ 61913 w 2640806"/>
              <a:gd name="connsiteY280" fmla="*/ 200159 h 1800359"/>
              <a:gd name="connsiteX281" fmla="*/ 71438 w 2640806"/>
              <a:gd name="connsiteY281" fmla="*/ 159677 h 1800359"/>
              <a:gd name="connsiteX282" fmla="*/ 57150 w 2640806"/>
              <a:gd name="connsiteY282" fmla="*/ 123959 h 1800359"/>
              <a:gd name="connsiteX283" fmla="*/ 21432 w 2640806"/>
              <a:gd name="connsiteY283" fmla="*/ 81096 h 1800359"/>
              <a:gd name="connsiteX284" fmla="*/ 66675 w 2640806"/>
              <a:gd name="connsiteY284" fmla="*/ 57284 h 1800359"/>
              <a:gd name="connsiteX285" fmla="*/ 95250 w 2640806"/>
              <a:gd name="connsiteY285" fmla="*/ 47759 h 1800359"/>
              <a:gd name="connsiteX286" fmla="*/ 190500 w 2640806"/>
              <a:gd name="connsiteY286" fmla="*/ 134 h 1800359"/>
              <a:gd name="connsiteX287" fmla="*/ 269081 w 2640806"/>
              <a:gd name="connsiteY287" fmla="*/ 62046 h 1800359"/>
              <a:gd name="connsiteX288" fmla="*/ 404813 w 2640806"/>
              <a:gd name="connsiteY288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24050 w 2640806"/>
              <a:gd name="connsiteY61" fmla="*/ 933585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516857 w 2640806"/>
              <a:gd name="connsiteY95" fmla="*/ 926440 h 1800359"/>
              <a:gd name="connsiteX96" fmla="*/ 1471613 w 2640806"/>
              <a:gd name="connsiteY96" fmla="*/ 897865 h 1800359"/>
              <a:gd name="connsiteX97" fmla="*/ 1438275 w 2640806"/>
              <a:gd name="connsiteY97" fmla="*/ 847859 h 1800359"/>
              <a:gd name="connsiteX98" fmla="*/ 1433513 w 2640806"/>
              <a:gd name="connsiteY98" fmla="*/ 819284 h 1800359"/>
              <a:gd name="connsiteX99" fmla="*/ 1409700 w 2640806"/>
              <a:gd name="connsiteY99" fmla="*/ 804996 h 1800359"/>
              <a:gd name="connsiteX100" fmla="*/ 1369219 w 2640806"/>
              <a:gd name="connsiteY100" fmla="*/ 807377 h 1800359"/>
              <a:gd name="connsiteX101" fmla="*/ 1309688 w 2640806"/>
              <a:gd name="connsiteY101" fmla="*/ 807377 h 1800359"/>
              <a:gd name="connsiteX102" fmla="*/ 1281113 w 2640806"/>
              <a:gd name="connsiteY102" fmla="*/ 812140 h 1800359"/>
              <a:gd name="connsiteX103" fmla="*/ 1257300 w 2640806"/>
              <a:gd name="connsiteY103" fmla="*/ 835952 h 1800359"/>
              <a:gd name="connsiteX104" fmla="*/ 1221582 w 2640806"/>
              <a:gd name="connsiteY104" fmla="*/ 838334 h 1800359"/>
              <a:gd name="connsiteX105" fmla="*/ 1188244 w 2640806"/>
              <a:gd name="connsiteY105" fmla="*/ 835952 h 1800359"/>
              <a:gd name="connsiteX106" fmla="*/ 1143000 w 2640806"/>
              <a:gd name="connsiteY106" fmla="*/ 821665 h 1800359"/>
              <a:gd name="connsiteX107" fmla="*/ 1109663 w 2640806"/>
              <a:gd name="connsiteY107" fmla="*/ 838334 h 1800359"/>
              <a:gd name="connsiteX108" fmla="*/ 1083469 w 2640806"/>
              <a:gd name="connsiteY108" fmla="*/ 866909 h 1800359"/>
              <a:gd name="connsiteX109" fmla="*/ 1054894 w 2640806"/>
              <a:gd name="connsiteY109" fmla="*/ 885959 h 1800359"/>
              <a:gd name="connsiteX110" fmla="*/ 1064419 w 2640806"/>
              <a:gd name="connsiteY110" fmla="*/ 926440 h 1800359"/>
              <a:gd name="connsiteX111" fmla="*/ 1059657 w 2640806"/>
              <a:gd name="connsiteY111" fmla="*/ 985971 h 1800359"/>
              <a:gd name="connsiteX112" fmla="*/ 1038225 w 2640806"/>
              <a:gd name="connsiteY112" fmla="*/ 933584 h 1800359"/>
              <a:gd name="connsiteX113" fmla="*/ 1028700 w 2640806"/>
              <a:gd name="connsiteY113" fmla="*/ 902627 h 1800359"/>
              <a:gd name="connsiteX114" fmla="*/ 1009650 w 2640806"/>
              <a:gd name="connsiteY114" fmla="*/ 897865 h 1800359"/>
              <a:gd name="connsiteX115" fmla="*/ 997744 w 2640806"/>
              <a:gd name="connsiteY115" fmla="*/ 921677 h 1800359"/>
              <a:gd name="connsiteX116" fmla="*/ 969169 w 2640806"/>
              <a:gd name="connsiteY116" fmla="*/ 924059 h 1800359"/>
              <a:gd name="connsiteX117" fmla="*/ 935832 w 2640806"/>
              <a:gd name="connsiteY117" fmla="*/ 916915 h 1800359"/>
              <a:gd name="connsiteX118" fmla="*/ 912019 w 2640806"/>
              <a:gd name="connsiteY118" fmla="*/ 935965 h 1800359"/>
              <a:gd name="connsiteX119" fmla="*/ 873919 w 2640806"/>
              <a:gd name="connsiteY119" fmla="*/ 945490 h 1800359"/>
              <a:gd name="connsiteX120" fmla="*/ 842963 w 2640806"/>
              <a:gd name="connsiteY120" fmla="*/ 935965 h 1800359"/>
              <a:gd name="connsiteX121" fmla="*/ 802482 w 2640806"/>
              <a:gd name="connsiteY121" fmla="*/ 912152 h 1800359"/>
              <a:gd name="connsiteX122" fmla="*/ 785813 w 2640806"/>
              <a:gd name="connsiteY122" fmla="*/ 881196 h 1800359"/>
              <a:gd name="connsiteX123" fmla="*/ 776288 w 2640806"/>
              <a:gd name="connsiteY123" fmla="*/ 866909 h 1800359"/>
              <a:gd name="connsiteX124" fmla="*/ 800100 w 2640806"/>
              <a:gd name="connsiteY124" fmla="*/ 850240 h 1800359"/>
              <a:gd name="connsiteX125" fmla="*/ 800100 w 2640806"/>
              <a:gd name="connsiteY125" fmla="*/ 793090 h 1800359"/>
              <a:gd name="connsiteX126" fmla="*/ 776288 w 2640806"/>
              <a:gd name="connsiteY126" fmla="*/ 783565 h 1800359"/>
              <a:gd name="connsiteX127" fmla="*/ 719138 w 2640806"/>
              <a:gd name="connsiteY127" fmla="*/ 788327 h 1800359"/>
              <a:gd name="connsiteX128" fmla="*/ 688182 w 2640806"/>
              <a:gd name="connsiteY128" fmla="*/ 781184 h 1800359"/>
              <a:gd name="connsiteX129" fmla="*/ 673894 w 2640806"/>
              <a:gd name="connsiteY129" fmla="*/ 754990 h 1800359"/>
              <a:gd name="connsiteX130" fmla="*/ 652463 w 2640806"/>
              <a:gd name="connsiteY130" fmla="*/ 731177 h 1800359"/>
              <a:gd name="connsiteX131" fmla="*/ 619125 w 2640806"/>
              <a:gd name="connsiteY131" fmla="*/ 709746 h 1800359"/>
              <a:gd name="connsiteX132" fmla="*/ 590550 w 2640806"/>
              <a:gd name="connsiteY132" fmla="*/ 716890 h 1800359"/>
              <a:gd name="connsiteX133" fmla="*/ 566738 w 2640806"/>
              <a:gd name="connsiteY133" fmla="*/ 719271 h 1800359"/>
              <a:gd name="connsiteX134" fmla="*/ 569119 w 2640806"/>
              <a:gd name="connsiteY134" fmla="*/ 750227 h 1800359"/>
              <a:gd name="connsiteX135" fmla="*/ 604838 w 2640806"/>
              <a:gd name="connsiteY135" fmla="*/ 764515 h 1800359"/>
              <a:gd name="connsiteX136" fmla="*/ 571500 w 2640806"/>
              <a:gd name="connsiteY136" fmla="*/ 778802 h 1800359"/>
              <a:gd name="connsiteX137" fmla="*/ 545307 w 2640806"/>
              <a:gd name="connsiteY137" fmla="*/ 795471 h 1800359"/>
              <a:gd name="connsiteX138" fmla="*/ 569119 w 2640806"/>
              <a:gd name="connsiteY138" fmla="*/ 814521 h 1800359"/>
              <a:gd name="connsiteX139" fmla="*/ 550069 w 2640806"/>
              <a:gd name="connsiteY139" fmla="*/ 833571 h 1800359"/>
              <a:gd name="connsiteX140" fmla="*/ 523875 w 2640806"/>
              <a:gd name="connsiteY140" fmla="*/ 840715 h 1800359"/>
              <a:gd name="connsiteX141" fmla="*/ 511969 w 2640806"/>
              <a:gd name="connsiteY141" fmla="*/ 862146 h 1800359"/>
              <a:gd name="connsiteX142" fmla="*/ 535782 w 2640806"/>
              <a:gd name="connsiteY142" fmla="*/ 883577 h 1800359"/>
              <a:gd name="connsiteX143" fmla="*/ 542925 w 2640806"/>
              <a:gd name="connsiteY143" fmla="*/ 914534 h 1800359"/>
              <a:gd name="connsiteX144" fmla="*/ 557213 w 2640806"/>
              <a:gd name="connsiteY144" fmla="*/ 947871 h 1800359"/>
              <a:gd name="connsiteX145" fmla="*/ 533400 w 2640806"/>
              <a:gd name="connsiteY145" fmla="*/ 955015 h 1800359"/>
              <a:gd name="connsiteX146" fmla="*/ 528638 w 2640806"/>
              <a:gd name="connsiteY146" fmla="*/ 988352 h 1800359"/>
              <a:gd name="connsiteX147" fmla="*/ 550069 w 2640806"/>
              <a:gd name="connsiteY147" fmla="*/ 1002640 h 1800359"/>
              <a:gd name="connsiteX148" fmla="*/ 573882 w 2640806"/>
              <a:gd name="connsiteY148" fmla="*/ 990734 h 1800359"/>
              <a:gd name="connsiteX149" fmla="*/ 588169 w 2640806"/>
              <a:gd name="connsiteY149" fmla="*/ 1012165 h 1800359"/>
              <a:gd name="connsiteX150" fmla="*/ 588169 w 2640806"/>
              <a:gd name="connsiteY150" fmla="*/ 1012165 h 1800359"/>
              <a:gd name="connsiteX151" fmla="*/ 614363 w 2640806"/>
              <a:gd name="connsiteY151" fmla="*/ 1038359 h 1800359"/>
              <a:gd name="connsiteX152" fmla="*/ 602457 w 2640806"/>
              <a:gd name="connsiteY152" fmla="*/ 1064552 h 1800359"/>
              <a:gd name="connsiteX153" fmla="*/ 588169 w 2640806"/>
              <a:gd name="connsiteY153" fmla="*/ 1081221 h 1800359"/>
              <a:gd name="connsiteX154" fmla="*/ 600075 w 2640806"/>
              <a:gd name="connsiteY154" fmla="*/ 1119321 h 1800359"/>
              <a:gd name="connsiteX155" fmla="*/ 609600 w 2640806"/>
              <a:gd name="connsiteY155" fmla="*/ 1138371 h 1800359"/>
              <a:gd name="connsiteX156" fmla="*/ 609600 w 2640806"/>
              <a:gd name="connsiteY156" fmla="*/ 1138371 h 1800359"/>
              <a:gd name="connsiteX157" fmla="*/ 640557 w 2640806"/>
              <a:gd name="connsiteY157" fmla="*/ 1155040 h 1800359"/>
              <a:gd name="connsiteX158" fmla="*/ 642938 w 2640806"/>
              <a:gd name="connsiteY158" fmla="*/ 1188377 h 1800359"/>
              <a:gd name="connsiteX159" fmla="*/ 681038 w 2640806"/>
              <a:gd name="connsiteY159" fmla="*/ 1205046 h 1800359"/>
              <a:gd name="connsiteX160" fmla="*/ 781050 w 2640806"/>
              <a:gd name="connsiteY160" fmla="*/ 1228859 h 1800359"/>
              <a:gd name="connsiteX161" fmla="*/ 797719 w 2640806"/>
              <a:gd name="connsiteY161" fmla="*/ 1245527 h 1800359"/>
              <a:gd name="connsiteX162" fmla="*/ 828675 w 2640806"/>
              <a:gd name="connsiteY162" fmla="*/ 1262196 h 1800359"/>
              <a:gd name="connsiteX163" fmla="*/ 852488 w 2640806"/>
              <a:gd name="connsiteY163" fmla="*/ 1238384 h 1800359"/>
              <a:gd name="connsiteX164" fmla="*/ 864394 w 2640806"/>
              <a:gd name="connsiteY164" fmla="*/ 1262196 h 1800359"/>
              <a:gd name="connsiteX165" fmla="*/ 926307 w 2640806"/>
              <a:gd name="connsiteY165" fmla="*/ 1269340 h 1800359"/>
              <a:gd name="connsiteX166" fmla="*/ 940594 w 2640806"/>
              <a:gd name="connsiteY166" fmla="*/ 1286009 h 1800359"/>
              <a:gd name="connsiteX167" fmla="*/ 966788 w 2640806"/>
              <a:gd name="connsiteY167" fmla="*/ 1326490 h 1800359"/>
              <a:gd name="connsiteX168" fmla="*/ 1004888 w 2640806"/>
              <a:gd name="connsiteY168" fmla="*/ 1350302 h 1800359"/>
              <a:gd name="connsiteX169" fmla="*/ 1064419 w 2640806"/>
              <a:gd name="connsiteY169" fmla="*/ 1376496 h 1800359"/>
              <a:gd name="connsiteX170" fmla="*/ 1104900 w 2640806"/>
              <a:gd name="connsiteY170" fmla="*/ 1395546 h 1800359"/>
              <a:gd name="connsiteX171" fmla="*/ 1152525 w 2640806"/>
              <a:gd name="connsiteY171" fmla="*/ 1395546 h 1800359"/>
              <a:gd name="connsiteX172" fmla="*/ 1216819 w 2640806"/>
              <a:gd name="connsiteY172" fmla="*/ 1409834 h 1800359"/>
              <a:gd name="connsiteX173" fmla="*/ 1283494 w 2640806"/>
              <a:gd name="connsiteY173" fmla="*/ 1424121 h 1800359"/>
              <a:gd name="connsiteX174" fmla="*/ 1323975 w 2640806"/>
              <a:gd name="connsiteY174" fmla="*/ 1466984 h 1800359"/>
              <a:gd name="connsiteX175" fmla="*/ 1369219 w 2640806"/>
              <a:gd name="connsiteY175" fmla="*/ 1514609 h 1800359"/>
              <a:gd name="connsiteX176" fmla="*/ 1371600 w 2640806"/>
              <a:gd name="connsiteY176" fmla="*/ 1574140 h 1800359"/>
              <a:gd name="connsiteX177" fmla="*/ 1343025 w 2640806"/>
              <a:gd name="connsiteY177" fmla="*/ 1528896 h 1800359"/>
              <a:gd name="connsiteX178" fmla="*/ 1297782 w 2640806"/>
              <a:gd name="connsiteY178" fmla="*/ 1483652 h 1800359"/>
              <a:gd name="connsiteX179" fmla="*/ 1262063 w 2640806"/>
              <a:gd name="connsiteY179" fmla="*/ 1450315 h 1800359"/>
              <a:gd name="connsiteX180" fmla="*/ 1228725 w 2640806"/>
              <a:gd name="connsiteY180" fmla="*/ 1431265 h 1800359"/>
              <a:gd name="connsiteX181" fmla="*/ 1159669 w 2640806"/>
              <a:gd name="connsiteY181" fmla="*/ 1426502 h 1800359"/>
              <a:gd name="connsiteX182" fmla="*/ 1102519 w 2640806"/>
              <a:gd name="connsiteY182" fmla="*/ 1424121 h 1800359"/>
              <a:gd name="connsiteX183" fmla="*/ 1062038 w 2640806"/>
              <a:gd name="connsiteY183" fmla="*/ 1407452 h 1800359"/>
              <a:gd name="connsiteX184" fmla="*/ 1014413 w 2640806"/>
              <a:gd name="connsiteY184" fmla="*/ 1388402 h 1800359"/>
              <a:gd name="connsiteX185" fmla="*/ 983457 w 2640806"/>
              <a:gd name="connsiteY185" fmla="*/ 1366971 h 1800359"/>
              <a:gd name="connsiteX186" fmla="*/ 942975 w 2640806"/>
              <a:gd name="connsiteY186" fmla="*/ 1343159 h 1800359"/>
              <a:gd name="connsiteX187" fmla="*/ 900113 w 2640806"/>
              <a:gd name="connsiteY187" fmla="*/ 1319346 h 1800359"/>
              <a:gd name="connsiteX188" fmla="*/ 912019 w 2640806"/>
              <a:gd name="connsiteY188" fmla="*/ 1364590 h 1800359"/>
              <a:gd name="connsiteX189" fmla="*/ 923925 w 2640806"/>
              <a:gd name="connsiteY189" fmla="*/ 1409834 h 1800359"/>
              <a:gd name="connsiteX190" fmla="*/ 938213 w 2640806"/>
              <a:gd name="connsiteY190" fmla="*/ 1450315 h 1800359"/>
              <a:gd name="connsiteX191" fmla="*/ 962025 w 2640806"/>
              <a:gd name="connsiteY191" fmla="*/ 1497940 h 1800359"/>
              <a:gd name="connsiteX192" fmla="*/ 971550 w 2640806"/>
              <a:gd name="connsiteY192" fmla="*/ 1550327 h 1800359"/>
              <a:gd name="connsiteX193" fmla="*/ 1002507 w 2640806"/>
              <a:gd name="connsiteY193" fmla="*/ 1614621 h 1800359"/>
              <a:gd name="connsiteX194" fmla="*/ 1021557 w 2640806"/>
              <a:gd name="connsiteY194" fmla="*/ 1647959 h 1800359"/>
              <a:gd name="connsiteX195" fmla="*/ 1035844 w 2640806"/>
              <a:gd name="connsiteY195" fmla="*/ 1671771 h 1800359"/>
              <a:gd name="connsiteX196" fmla="*/ 1102519 w 2640806"/>
              <a:gd name="connsiteY196" fmla="*/ 1678915 h 1800359"/>
              <a:gd name="connsiteX197" fmla="*/ 1154907 w 2640806"/>
              <a:gd name="connsiteY197" fmla="*/ 1697965 h 1800359"/>
              <a:gd name="connsiteX198" fmla="*/ 1171575 w 2640806"/>
              <a:gd name="connsiteY198" fmla="*/ 1709871 h 1800359"/>
              <a:gd name="connsiteX199" fmla="*/ 1176338 w 2640806"/>
              <a:gd name="connsiteY199" fmla="*/ 1717015 h 1800359"/>
              <a:gd name="connsiteX200" fmla="*/ 1178719 w 2640806"/>
              <a:gd name="connsiteY200" fmla="*/ 1726540 h 1800359"/>
              <a:gd name="connsiteX201" fmla="*/ 1181100 w 2640806"/>
              <a:gd name="connsiteY201" fmla="*/ 1728921 h 1800359"/>
              <a:gd name="connsiteX202" fmla="*/ 1204913 w 2640806"/>
              <a:gd name="connsiteY202" fmla="*/ 1793215 h 1800359"/>
              <a:gd name="connsiteX203" fmla="*/ 1169194 w 2640806"/>
              <a:gd name="connsiteY203" fmla="*/ 1800359 h 1800359"/>
              <a:gd name="connsiteX204" fmla="*/ 1140619 w 2640806"/>
              <a:gd name="connsiteY204" fmla="*/ 1745590 h 1800359"/>
              <a:gd name="connsiteX205" fmla="*/ 1121569 w 2640806"/>
              <a:gd name="connsiteY205" fmla="*/ 1726540 h 1800359"/>
              <a:gd name="connsiteX206" fmla="*/ 1128713 w 2640806"/>
              <a:gd name="connsiteY206" fmla="*/ 1790834 h 1800359"/>
              <a:gd name="connsiteX207" fmla="*/ 1119188 w 2640806"/>
              <a:gd name="connsiteY207" fmla="*/ 1790834 h 1800359"/>
              <a:gd name="connsiteX208" fmla="*/ 1088232 w 2640806"/>
              <a:gd name="connsiteY208" fmla="*/ 1740827 h 1800359"/>
              <a:gd name="connsiteX209" fmla="*/ 1057275 w 2640806"/>
              <a:gd name="connsiteY209" fmla="*/ 1717015 h 1800359"/>
              <a:gd name="connsiteX210" fmla="*/ 1042988 w 2640806"/>
              <a:gd name="connsiteY210" fmla="*/ 1745590 h 1800359"/>
              <a:gd name="connsiteX211" fmla="*/ 1021557 w 2640806"/>
              <a:gd name="connsiteY211" fmla="*/ 1750352 h 1800359"/>
              <a:gd name="connsiteX212" fmla="*/ 985838 w 2640806"/>
              <a:gd name="connsiteY212" fmla="*/ 1697965 h 1800359"/>
              <a:gd name="connsiteX213" fmla="*/ 919163 w 2640806"/>
              <a:gd name="connsiteY213" fmla="*/ 1671771 h 1800359"/>
              <a:gd name="connsiteX214" fmla="*/ 876300 w 2640806"/>
              <a:gd name="connsiteY214" fmla="*/ 1638434 h 1800359"/>
              <a:gd name="connsiteX215" fmla="*/ 857250 w 2640806"/>
              <a:gd name="connsiteY215" fmla="*/ 1576521 h 1800359"/>
              <a:gd name="connsiteX216" fmla="*/ 862013 w 2640806"/>
              <a:gd name="connsiteY216" fmla="*/ 1528896 h 1800359"/>
              <a:gd name="connsiteX217" fmla="*/ 864394 w 2640806"/>
              <a:gd name="connsiteY217" fmla="*/ 1464602 h 1800359"/>
              <a:gd name="connsiteX218" fmla="*/ 866775 w 2640806"/>
              <a:gd name="connsiteY218" fmla="*/ 1400309 h 1800359"/>
              <a:gd name="connsiteX219" fmla="*/ 862013 w 2640806"/>
              <a:gd name="connsiteY219" fmla="*/ 1333634 h 1800359"/>
              <a:gd name="connsiteX220" fmla="*/ 804863 w 2640806"/>
              <a:gd name="connsiteY220" fmla="*/ 1305059 h 1800359"/>
              <a:gd name="connsiteX221" fmla="*/ 754857 w 2640806"/>
              <a:gd name="connsiteY221" fmla="*/ 1281246 h 1800359"/>
              <a:gd name="connsiteX222" fmla="*/ 692944 w 2640806"/>
              <a:gd name="connsiteY222" fmla="*/ 1250290 h 1800359"/>
              <a:gd name="connsiteX223" fmla="*/ 609600 w 2640806"/>
              <a:gd name="connsiteY223" fmla="*/ 1209809 h 1800359"/>
              <a:gd name="connsiteX224" fmla="*/ 566738 w 2640806"/>
              <a:gd name="connsiteY224" fmla="*/ 1183615 h 1800359"/>
              <a:gd name="connsiteX225" fmla="*/ 528638 w 2640806"/>
              <a:gd name="connsiteY225" fmla="*/ 1138371 h 1800359"/>
              <a:gd name="connsiteX226" fmla="*/ 523875 w 2640806"/>
              <a:gd name="connsiteY226" fmla="*/ 1109796 h 1800359"/>
              <a:gd name="connsiteX227" fmla="*/ 550069 w 2640806"/>
              <a:gd name="connsiteY227" fmla="*/ 1090746 h 1800359"/>
              <a:gd name="connsiteX228" fmla="*/ 561975 w 2640806"/>
              <a:gd name="connsiteY228" fmla="*/ 1064552 h 1800359"/>
              <a:gd name="connsiteX229" fmla="*/ 547688 w 2640806"/>
              <a:gd name="connsiteY229" fmla="*/ 1040740 h 1800359"/>
              <a:gd name="connsiteX230" fmla="*/ 490538 w 2640806"/>
              <a:gd name="connsiteY230" fmla="*/ 1076459 h 1800359"/>
              <a:gd name="connsiteX231" fmla="*/ 447675 w 2640806"/>
              <a:gd name="connsiteY231" fmla="*/ 1057409 h 1800359"/>
              <a:gd name="connsiteX232" fmla="*/ 454819 w 2640806"/>
              <a:gd name="connsiteY232" fmla="*/ 1026452 h 1800359"/>
              <a:gd name="connsiteX233" fmla="*/ 461963 w 2640806"/>
              <a:gd name="connsiteY233" fmla="*/ 988352 h 1800359"/>
              <a:gd name="connsiteX234" fmla="*/ 459582 w 2640806"/>
              <a:gd name="connsiteY234" fmla="*/ 976446 h 1800359"/>
              <a:gd name="connsiteX235" fmla="*/ 419100 w 2640806"/>
              <a:gd name="connsiteY235" fmla="*/ 959777 h 1800359"/>
              <a:gd name="connsiteX236" fmla="*/ 392907 w 2640806"/>
              <a:gd name="connsiteY236" fmla="*/ 905009 h 1800359"/>
              <a:gd name="connsiteX237" fmla="*/ 395288 w 2640806"/>
              <a:gd name="connsiteY237" fmla="*/ 857384 h 1800359"/>
              <a:gd name="connsiteX238" fmla="*/ 433388 w 2640806"/>
              <a:gd name="connsiteY238" fmla="*/ 835952 h 1800359"/>
              <a:gd name="connsiteX239" fmla="*/ 431007 w 2640806"/>
              <a:gd name="connsiteY239" fmla="*/ 800234 h 1800359"/>
              <a:gd name="connsiteX240" fmla="*/ 400050 w 2640806"/>
              <a:gd name="connsiteY240" fmla="*/ 819284 h 1800359"/>
              <a:gd name="connsiteX241" fmla="*/ 397669 w 2640806"/>
              <a:gd name="connsiteY241" fmla="*/ 781184 h 1800359"/>
              <a:gd name="connsiteX242" fmla="*/ 419100 w 2640806"/>
              <a:gd name="connsiteY242" fmla="*/ 743084 h 1800359"/>
              <a:gd name="connsiteX243" fmla="*/ 421482 w 2640806"/>
              <a:gd name="connsiteY243" fmla="*/ 695459 h 1800359"/>
              <a:gd name="connsiteX244" fmla="*/ 428625 w 2640806"/>
              <a:gd name="connsiteY244" fmla="*/ 669265 h 1800359"/>
              <a:gd name="connsiteX245" fmla="*/ 383382 w 2640806"/>
              <a:gd name="connsiteY245" fmla="*/ 669265 h 1800359"/>
              <a:gd name="connsiteX246" fmla="*/ 385763 w 2640806"/>
              <a:gd name="connsiteY246" fmla="*/ 619259 h 1800359"/>
              <a:gd name="connsiteX247" fmla="*/ 423863 w 2640806"/>
              <a:gd name="connsiteY247" fmla="*/ 602590 h 1800359"/>
              <a:gd name="connsiteX248" fmla="*/ 445294 w 2640806"/>
              <a:gd name="connsiteY248" fmla="*/ 562109 h 1800359"/>
              <a:gd name="connsiteX249" fmla="*/ 469107 w 2640806"/>
              <a:gd name="connsiteY249" fmla="*/ 526390 h 1800359"/>
              <a:gd name="connsiteX250" fmla="*/ 438150 w 2640806"/>
              <a:gd name="connsiteY250" fmla="*/ 519246 h 1800359"/>
              <a:gd name="connsiteX251" fmla="*/ 409575 w 2640806"/>
              <a:gd name="connsiteY251" fmla="*/ 521627 h 1800359"/>
              <a:gd name="connsiteX252" fmla="*/ 400050 w 2640806"/>
              <a:gd name="connsiteY252" fmla="*/ 552584 h 1800359"/>
              <a:gd name="connsiteX253" fmla="*/ 381000 w 2640806"/>
              <a:gd name="connsiteY253" fmla="*/ 588302 h 1800359"/>
              <a:gd name="connsiteX254" fmla="*/ 333375 w 2640806"/>
              <a:gd name="connsiteY254" fmla="*/ 614496 h 1800359"/>
              <a:gd name="connsiteX255" fmla="*/ 285750 w 2640806"/>
              <a:gd name="connsiteY255" fmla="*/ 635927 h 1800359"/>
              <a:gd name="connsiteX256" fmla="*/ 230982 w 2640806"/>
              <a:gd name="connsiteY256" fmla="*/ 643071 h 1800359"/>
              <a:gd name="connsiteX257" fmla="*/ 159544 w 2640806"/>
              <a:gd name="connsiteY257" fmla="*/ 631165 h 1800359"/>
              <a:gd name="connsiteX258" fmla="*/ 230982 w 2640806"/>
              <a:gd name="connsiteY258" fmla="*/ 612115 h 1800359"/>
              <a:gd name="connsiteX259" fmla="*/ 233363 w 2640806"/>
              <a:gd name="connsiteY259" fmla="*/ 581159 h 1800359"/>
              <a:gd name="connsiteX260" fmla="*/ 204788 w 2640806"/>
              <a:gd name="connsiteY260" fmla="*/ 557346 h 1800359"/>
              <a:gd name="connsiteX261" fmla="*/ 223838 w 2640806"/>
              <a:gd name="connsiteY261" fmla="*/ 531152 h 1800359"/>
              <a:gd name="connsiteX262" fmla="*/ 221457 w 2640806"/>
              <a:gd name="connsiteY262" fmla="*/ 495434 h 1800359"/>
              <a:gd name="connsiteX263" fmla="*/ 221457 w 2640806"/>
              <a:gd name="connsiteY263" fmla="*/ 495434 h 1800359"/>
              <a:gd name="connsiteX264" fmla="*/ 166688 w 2640806"/>
              <a:gd name="connsiteY264" fmla="*/ 500196 h 1800359"/>
              <a:gd name="connsiteX265" fmla="*/ 157163 w 2640806"/>
              <a:gd name="connsiteY265" fmla="*/ 533534 h 1800359"/>
              <a:gd name="connsiteX266" fmla="*/ 159544 w 2640806"/>
              <a:gd name="connsiteY266" fmla="*/ 478765 h 1800359"/>
              <a:gd name="connsiteX267" fmla="*/ 192882 w 2640806"/>
              <a:gd name="connsiteY267" fmla="*/ 433521 h 1800359"/>
              <a:gd name="connsiteX268" fmla="*/ 214313 w 2640806"/>
              <a:gd name="connsiteY268" fmla="*/ 414471 h 1800359"/>
              <a:gd name="connsiteX269" fmla="*/ 245269 w 2640806"/>
              <a:gd name="connsiteY269" fmla="*/ 393040 h 1800359"/>
              <a:gd name="connsiteX270" fmla="*/ 197644 w 2640806"/>
              <a:gd name="connsiteY270" fmla="*/ 378752 h 1800359"/>
              <a:gd name="connsiteX271" fmla="*/ 133350 w 2640806"/>
              <a:gd name="connsiteY271" fmla="*/ 378752 h 1800359"/>
              <a:gd name="connsiteX272" fmla="*/ 109538 w 2640806"/>
              <a:gd name="connsiteY272" fmla="*/ 378752 h 1800359"/>
              <a:gd name="connsiteX273" fmla="*/ 107157 w 2640806"/>
              <a:gd name="connsiteY273" fmla="*/ 433521 h 1800359"/>
              <a:gd name="connsiteX274" fmla="*/ 61913 w 2640806"/>
              <a:gd name="connsiteY274" fmla="*/ 378752 h 1800359"/>
              <a:gd name="connsiteX275" fmla="*/ 0 w 2640806"/>
              <a:gd name="connsiteY275" fmla="*/ 359702 h 1800359"/>
              <a:gd name="connsiteX276" fmla="*/ 0 w 2640806"/>
              <a:gd name="connsiteY276" fmla="*/ 338271 h 1800359"/>
              <a:gd name="connsiteX277" fmla="*/ 35719 w 2640806"/>
              <a:gd name="connsiteY277" fmla="*/ 314459 h 1800359"/>
              <a:gd name="connsiteX278" fmla="*/ 66675 w 2640806"/>
              <a:gd name="connsiteY278" fmla="*/ 273977 h 1800359"/>
              <a:gd name="connsiteX279" fmla="*/ 54769 w 2640806"/>
              <a:gd name="connsiteY279" fmla="*/ 238259 h 1800359"/>
              <a:gd name="connsiteX280" fmla="*/ 35719 w 2640806"/>
              <a:gd name="connsiteY280" fmla="*/ 214446 h 1800359"/>
              <a:gd name="connsiteX281" fmla="*/ 61913 w 2640806"/>
              <a:gd name="connsiteY281" fmla="*/ 200159 h 1800359"/>
              <a:gd name="connsiteX282" fmla="*/ 71438 w 2640806"/>
              <a:gd name="connsiteY282" fmla="*/ 159677 h 1800359"/>
              <a:gd name="connsiteX283" fmla="*/ 57150 w 2640806"/>
              <a:gd name="connsiteY283" fmla="*/ 123959 h 1800359"/>
              <a:gd name="connsiteX284" fmla="*/ 21432 w 2640806"/>
              <a:gd name="connsiteY284" fmla="*/ 81096 h 1800359"/>
              <a:gd name="connsiteX285" fmla="*/ 66675 w 2640806"/>
              <a:gd name="connsiteY285" fmla="*/ 57284 h 1800359"/>
              <a:gd name="connsiteX286" fmla="*/ 95250 w 2640806"/>
              <a:gd name="connsiteY286" fmla="*/ 47759 h 1800359"/>
              <a:gd name="connsiteX287" fmla="*/ 190500 w 2640806"/>
              <a:gd name="connsiteY287" fmla="*/ 134 h 1800359"/>
              <a:gd name="connsiteX288" fmla="*/ 269081 w 2640806"/>
              <a:gd name="connsiteY288" fmla="*/ 62046 h 1800359"/>
              <a:gd name="connsiteX289" fmla="*/ 404813 w 2640806"/>
              <a:gd name="connsiteY289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24050 w 2640806"/>
              <a:gd name="connsiteY61" fmla="*/ 933585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516857 w 2640806"/>
              <a:gd name="connsiteY96" fmla="*/ 926440 h 1800359"/>
              <a:gd name="connsiteX97" fmla="*/ 1471613 w 2640806"/>
              <a:gd name="connsiteY97" fmla="*/ 897865 h 1800359"/>
              <a:gd name="connsiteX98" fmla="*/ 1438275 w 2640806"/>
              <a:gd name="connsiteY98" fmla="*/ 847859 h 1800359"/>
              <a:gd name="connsiteX99" fmla="*/ 1433513 w 2640806"/>
              <a:gd name="connsiteY99" fmla="*/ 819284 h 1800359"/>
              <a:gd name="connsiteX100" fmla="*/ 1409700 w 2640806"/>
              <a:gd name="connsiteY100" fmla="*/ 804996 h 1800359"/>
              <a:gd name="connsiteX101" fmla="*/ 1369219 w 2640806"/>
              <a:gd name="connsiteY101" fmla="*/ 807377 h 1800359"/>
              <a:gd name="connsiteX102" fmla="*/ 1309688 w 2640806"/>
              <a:gd name="connsiteY102" fmla="*/ 807377 h 1800359"/>
              <a:gd name="connsiteX103" fmla="*/ 1281113 w 2640806"/>
              <a:gd name="connsiteY103" fmla="*/ 812140 h 1800359"/>
              <a:gd name="connsiteX104" fmla="*/ 1257300 w 2640806"/>
              <a:gd name="connsiteY104" fmla="*/ 835952 h 1800359"/>
              <a:gd name="connsiteX105" fmla="*/ 1221582 w 2640806"/>
              <a:gd name="connsiteY105" fmla="*/ 838334 h 1800359"/>
              <a:gd name="connsiteX106" fmla="*/ 1188244 w 2640806"/>
              <a:gd name="connsiteY106" fmla="*/ 835952 h 1800359"/>
              <a:gd name="connsiteX107" fmla="*/ 1143000 w 2640806"/>
              <a:gd name="connsiteY107" fmla="*/ 821665 h 1800359"/>
              <a:gd name="connsiteX108" fmla="*/ 1109663 w 2640806"/>
              <a:gd name="connsiteY108" fmla="*/ 838334 h 1800359"/>
              <a:gd name="connsiteX109" fmla="*/ 1083469 w 2640806"/>
              <a:gd name="connsiteY109" fmla="*/ 866909 h 1800359"/>
              <a:gd name="connsiteX110" fmla="*/ 1054894 w 2640806"/>
              <a:gd name="connsiteY110" fmla="*/ 885959 h 1800359"/>
              <a:gd name="connsiteX111" fmla="*/ 1064419 w 2640806"/>
              <a:gd name="connsiteY111" fmla="*/ 926440 h 1800359"/>
              <a:gd name="connsiteX112" fmla="*/ 1059657 w 2640806"/>
              <a:gd name="connsiteY112" fmla="*/ 985971 h 1800359"/>
              <a:gd name="connsiteX113" fmla="*/ 1038225 w 2640806"/>
              <a:gd name="connsiteY113" fmla="*/ 933584 h 1800359"/>
              <a:gd name="connsiteX114" fmla="*/ 1028700 w 2640806"/>
              <a:gd name="connsiteY114" fmla="*/ 902627 h 1800359"/>
              <a:gd name="connsiteX115" fmla="*/ 1009650 w 2640806"/>
              <a:gd name="connsiteY115" fmla="*/ 897865 h 1800359"/>
              <a:gd name="connsiteX116" fmla="*/ 997744 w 2640806"/>
              <a:gd name="connsiteY116" fmla="*/ 921677 h 1800359"/>
              <a:gd name="connsiteX117" fmla="*/ 969169 w 2640806"/>
              <a:gd name="connsiteY117" fmla="*/ 924059 h 1800359"/>
              <a:gd name="connsiteX118" fmla="*/ 935832 w 2640806"/>
              <a:gd name="connsiteY118" fmla="*/ 916915 h 1800359"/>
              <a:gd name="connsiteX119" fmla="*/ 912019 w 2640806"/>
              <a:gd name="connsiteY119" fmla="*/ 935965 h 1800359"/>
              <a:gd name="connsiteX120" fmla="*/ 873919 w 2640806"/>
              <a:gd name="connsiteY120" fmla="*/ 945490 h 1800359"/>
              <a:gd name="connsiteX121" fmla="*/ 842963 w 2640806"/>
              <a:gd name="connsiteY121" fmla="*/ 935965 h 1800359"/>
              <a:gd name="connsiteX122" fmla="*/ 802482 w 2640806"/>
              <a:gd name="connsiteY122" fmla="*/ 912152 h 1800359"/>
              <a:gd name="connsiteX123" fmla="*/ 785813 w 2640806"/>
              <a:gd name="connsiteY123" fmla="*/ 881196 h 1800359"/>
              <a:gd name="connsiteX124" fmla="*/ 776288 w 2640806"/>
              <a:gd name="connsiteY124" fmla="*/ 866909 h 1800359"/>
              <a:gd name="connsiteX125" fmla="*/ 800100 w 2640806"/>
              <a:gd name="connsiteY125" fmla="*/ 850240 h 1800359"/>
              <a:gd name="connsiteX126" fmla="*/ 800100 w 2640806"/>
              <a:gd name="connsiteY126" fmla="*/ 793090 h 1800359"/>
              <a:gd name="connsiteX127" fmla="*/ 776288 w 2640806"/>
              <a:gd name="connsiteY127" fmla="*/ 783565 h 1800359"/>
              <a:gd name="connsiteX128" fmla="*/ 719138 w 2640806"/>
              <a:gd name="connsiteY128" fmla="*/ 788327 h 1800359"/>
              <a:gd name="connsiteX129" fmla="*/ 688182 w 2640806"/>
              <a:gd name="connsiteY129" fmla="*/ 781184 h 1800359"/>
              <a:gd name="connsiteX130" fmla="*/ 673894 w 2640806"/>
              <a:gd name="connsiteY130" fmla="*/ 754990 h 1800359"/>
              <a:gd name="connsiteX131" fmla="*/ 652463 w 2640806"/>
              <a:gd name="connsiteY131" fmla="*/ 731177 h 1800359"/>
              <a:gd name="connsiteX132" fmla="*/ 619125 w 2640806"/>
              <a:gd name="connsiteY132" fmla="*/ 709746 h 1800359"/>
              <a:gd name="connsiteX133" fmla="*/ 590550 w 2640806"/>
              <a:gd name="connsiteY133" fmla="*/ 716890 h 1800359"/>
              <a:gd name="connsiteX134" fmla="*/ 566738 w 2640806"/>
              <a:gd name="connsiteY134" fmla="*/ 719271 h 1800359"/>
              <a:gd name="connsiteX135" fmla="*/ 569119 w 2640806"/>
              <a:gd name="connsiteY135" fmla="*/ 750227 h 1800359"/>
              <a:gd name="connsiteX136" fmla="*/ 604838 w 2640806"/>
              <a:gd name="connsiteY136" fmla="*/ 764515 h 1800359"/>
              <a:gd name="connsiteX137" fmla="*/ 571500 w 2640806"/>
              <a:gd name="connsiteY137" fmla="*/ 778802 h 1800359"/>
              <a:gd name="connsiteX138" fmla="*/ 545307 w 2640806"/>
              <a:gd name="connsiteY138" fmla="*/ 795471 h 1800359"/>
              <a:gd name="connsiteX139" fmla="*/ 569119 w 2640806"/>
              <a:gd name="connsiteY139" fmla="*/ 814521 h 1800359"/>
              <a:gd name="connsiteX140" fmla="*/ 550069 w 2640806"/>
              <a:gd name="connsiteY140" fmla="*/ 833571 h 1800359"/>
              <a:gd name="connsiteX141" fmla="*/ 523875 w 2640806"/>
              <a:gd name="connsiteY141" fmla="*/ 840715 h 1800359"/>
              <a:gd name="connsiteX142" fmla="*/ 511969 w 2640806"/>
              <a:gd name="connsiteY142" fmla="*/ 862146 h 1800359"/>
              <a:gd name="connsiteX143" fmla="*/ 535782 w 2640806"/>
              <a:gd name="connsiteY143" fmla="*/ 883577 h 1800359"/>
              <a:gd name="connsiteX144" fmla="*/ 542925 w 2640806"/>
              <a:gd name="connsiteY144" fmla="*/ 914534 h 1800359"/>
              <a:gd name="connsiteX145" fmla="*/ 557213 w 2640806"/>
              <a:gd name="connsiteY145" fmla="*/ 947871 h 1800359"/>
              <a:gd name="connsiteX146" fmla="*/ 533400 w 2640806"/>
              <a:gd name="connsiteY146" fmla="*/ 955015 h 1800359"/>
              <a:gd name="connsiteX147" fmla="*/ 528638 w 2640806"/>
              <a:gd name="connsiteY147" fmla="*/ 988352 h 1800359"/>
              <a:gd name="connsiteX148" fmla="*/ 550069 w 2640806"/>
              <a:gd name="connsiteY148" fmla="*/ 1002640 h 1800359"/>
              <a:gd name="connsiteX149" fmla="*/ 573882 w 2640806"/>
              <a:gd name="connsiteY149" fmla="*/ 990734 h 1800359"/>
              <a:gd name="connsiteX150" fmla="*/ 588169 w 2640806"/>
              <a:gd name="connsiteY150" fmla="*/ 1012165 h 1800359"/>
              <a:gd name="connsiteX151" fmla="*/ 588169 w 2640806"/>
              <a:gd name="connsiteY151" fmla="*/ 1012165 h 1800359"/>
              <a:gd name="connsiteX152" fmla="*/ 614363 w 2640806"/>
              <a:gd name="connsiteY152" fmla="*/ 1038359 h 1800359"/>
              <a:gd name="connsiteX153" fmla="*/ 602457 w 2640806"/>
              <a:gd name="connsiteY153" fmla="*/ 1064552 h 1800359"/>
              <a:gd name="connsiteX154" fmla="*/ 588169 w 2640806"/>
              <a:gd name="connsiteY154" fmla="*/ 1081221 h 1800359"/>
              <a:gd name="connsiteX155" fmla="*/ 600075 w 2640806"/>
              <a:gd name="connsiteY155" fmla="*/ 1119321 h 1800359"/>
              <a:gd name="connsiteX156" fmla="*/ 609600 w 2640806"/>
              <a:gd name="connsiteY156" fmla="*/ 1138371 h 1800359"/>
              <a:gd name="connsiteX157" fmla="*/ 609600 w 2640806"/>
              <a:gd name="connsiteY157" fmla="*/ 1138371 h 1800359"/>
              <a:gd name="connsiteX158" fmla="*/ 640557 w 2640806"/>
              <a:gd name="connsiteY158" fmla="*/ 1155040 h 1800359"/>
              <a:gd name="connsiteX159" fmla="*/ 642938 w 2640806"/>
              <a:gd name="connsiteY159" fmla="*/ 1188377 h 1800359"/>
              <a:gd name="connsiteX160" fmla="*/ 681038 w 2640806"/>
              <a:gd name="connsiteY160" fmla="*/ 1205046 h 1800359"/>
              <a:gd name="connsiteX161" fmla="*/ 781050 w 2640806"/>
              <a:gd name="connsiteY161" fmla="*/ 1228859 h 1800359"/>
              <a:gd name="connsiteX162" fmla="*/ 797719 w 2640806"/>
              <a:gd name="connsiteY162" fmla="*/ 1245527 h 1800359"/>
              <a:gd name="connsiteX163" fmla="*/ 828675 w 2640806"/>
              <a:gd name="connsiteY163" fmla="*/ 1262196 h 1800359"/>
              <a:gd name="connsiteX164" fmla="*/ 852488 w 2640806"/>
              <a:gd name="connsiteY164" fmla="*/ 1238384 h 1800359"/>
              <a:gd name="connsiteX165" fmla="*/ 864394 w 2640806"/>
              <a:gd name="connsiteY165" fmla="*/ 1262196 h 1800359"/>
              <a:gd name="connsiteX166" fmla="*/ 926307 w 2640806"/>
              <a:gd name="connsiteY166" fmla="*/ 1269340 h 1800359"/>
              <a:gd name="connsiteX167" fmla="*/ 940594 w 2640806"/>
              <a:gd name="connsiteY167" fmla="*/ 1286009 h 1800359"/>
              <a:gd name="connsiteX168" fmla="*/ 966788 w 2640806"/>
              <a:gd name="connsiteY168" fmla="*/ 1326490 h 1800359"/>
              <a:gd name="connsiteX169" fmla="*/ 1004888 w 2640806"/>
              <a:gd name="connsiteY169" fmla="*/ 1350302 h 1800359"/>
              <a:gd name="connsiteX170" fmla="*/ 1064419 w 2640806"/>
              <a:gd name="connsiteY170" fmla="*/ 1376496 h 1800359"/>
              <a:gd name="connsiteX171" fmla="*/ 1104900 w 2640806"/>
              <a:gd name="connsiteY171" fmla="*/ 1395546 h 1800359"/>
              <a:gd name="connsiteX172" fmla="*/ 1152525 w 2640806"/>
              <a:gd name="connsiteY172" fmla="*/ 1395546 h 1800359"/>
              <a:gd name="connsiteX173" fmla="*/ 1216819 w 2640806"/>
              <a:gd name="connsiteY173" fmla="*/ 1409834 h 1800359"/>
              <a:gd name="connsiteX174" fmla="*/ 1283494 w 2640806"/>
              <a:gd name="connsiteY174" fmla="*/ 1424121 h 1800359"/>
              <a:gd name="connsiteX175" fmla="*/ 1323975 w 2640806"/>
              <a:gd name="connsiteY175" fmla="*/ 1466984 h 1800359"/>
              <a:gd name="connsiteX176" fmla="*/ 1369219 w 2640806"/>
              <a:gd name="connsiteY176" fmla="*/ 1514609 h 1800359"/>
              <a:gd name="connsiteX177" fmla="*/ 1371600 w 2640806"/>
              <a:gd name="connsiteY177" fmla="*/ 1574140 h 1800359"/>
              <a:gd name="connsiteX178" fmla="*/ 1343025 w 2640806"/>
              <a:gd name="connsiteY178" fmla="*/ 1528896 h 1800359"/>
              <a:gd name="connsiteX179" fmla="*/ 1297782 w 2640806"/>
              <a:gd name="connsiteY179" fmla="*/ 1483652 h 1800359"/>
              <a:gd name="connsiteX180" fmla="*/ 1262063 w 2640806"/>
              <a:gd name="connsiteY180" fmla="*/ 1450315 h 1800359"/>
              <a:gd name="connsiteX181" fmla="*/ 1228725 w 2640806"/>
              <a:gd name="connsiteY181" fmla="*/ 1431265 h 1800359"/>
              <a:gd name="connsiteX182" fmla="*/ 1159669 w 2640806"/>
              <a:gd name="connsiteY182" fmla="*/ 1426502 h 1800359"/>
              <a:gd name="connsiteX183" fmla="*/ 1102519 w 2640806"/>
              <a:gd name="connsiteY183" fmla="*/ 1424121 h 1800359"/>
              <a:gd name="connsiteX184" fmla="*/ 1062038 w 2640806"/>
              <a:gd name="connsiteY184" fmla="*/ 1407452 h 1800359"/>
              <a:gd name="connsiteX185" fmla="*/ 1014413 w 2640806"/>
              <a:gd name="connsiteY185" fmla="*/ 1388402 h 1800359"/>
              <a:gd name="connsiteX186" fmla="*/ 983457 w 2640806"/>
              <a:gd name="connsiteY186" fmla="*/ 1366971 h 1800359"/>
              <a:gd name="connsiteX187" fmla="*/ 942975 w 2640806"/>
              <a:gd name="connsiteY187" fmla="*/ 1343159 h 1800359"/>
              <a:gd name="connsiteX188" fmla="*/ 900113 w 2640806"/>
              <a:gd name="connsiteY188" fmla="*/ 1319346 h 1800359"/>
              <a:gd name="connsiteX189" fmla="*/ 912019 w 2640806"/>
              <a:gd name="connsiteY189" fmla="*/ 1364590 h 1800359"/>
              <a:gd name="connsiteX190" fmla="*/ 923925 w 2640806"/>
              <a:gd name="connsiteY190" fmla="*/ 1409834 h 1800359"/>
              <a:gd name="connsiteX191" fmla="*/ 938213 w 2640806"/>
              <a:gd name="connsiteY191" fmla="*/ 1450315 h 1800359"/>
              <a:gd name="connsiteX192" fmla="*/ 962025 w 2640806"/>
              <a:gd name="connsiteY192" fmla="*/ 1497940 h 1800359"/>
              <a:gd name="connsiteX193" fmla="*/ 971550 w 2640806"/>
              <a:gd name="connsiteY193" fmla="*/ 1550327 h 1800359"/>
              <a:gd name="connsiteX194" fmla="*/ 1002507 w 2640806"/>
              <a:gd name="connsiteY194" fmla="*/ 1614621 h 1800359"/>
              <a:gd name="connsiteX195" fmla="*/ 1021557 w 2640806"/>
              <a:gd name="connsiteY195" fmla="*/ 1647959 h 1800359"/>
              <a:gd name="connsiteX196" fmla="*/ 1035844 w 2640806"/>
              <a:gd name="connsiteY196" fmla="*/ 1671771 h 1800359"/>
              <a:gd name="connsiteX197" fmla="*/ 1102519 w 2640806"/>
              <a:gd name="connsiteY197" fmla="*/ 1678915 h 1800359"/>
              <a:gd name="connsiteX198" fmla="*/ 1154907 w 2640806"/>
              <a:gd name="connsiteY198" fmla="*/ 1697965 h 1800359"/>
              <a:gd name="connsiteX199" fmla="*/ 1171575 w 2640806"/>
              <a:gd name="connsiteY199" fmla="*/ 1709871 h 1800359"/>
              <a:gd name="connsiteX200" fmla="*/ 1176338 w 2640806"/>
              <a:gd name="connsiteY200" fmla="*/ 1717015 h 1800359"/>
              <a:gd name="connsiteX201" fmla="*/ 1178719 w 2640806"/>
              <a:gd name="connsiteY201" fmla="*/ 1726540 h 1800359"/>
              <a:gd name="connsiteX202" fmla="*/ 1181100 w 2640806"/>
              <a:gd name="connsiteY202" fmla="*/ 1728921 h 1800359"/>
              <a:gd name="connsiteX203" fmla="*/ 1204913 w 2640806"/>
              <a:gd name="connsiteY203" fmla="*/ 1793215 h 1800359"/>
              <a:gd name="connsiteX204" fmla="*/ 1169194 w 2640806"/>
              <a:gd name="connsiteY204" fmla="*/ 1800359 h 1800359"/>
              <a:gd name="connsiteX205" fmla="*/ 1140619 w 2640806"/>
              <a:gd name="connsiteY205" fmla="*/ 1745590 h 1800359"/>
              <a:gd name="connsiteX206" fmla="*/ 1121569 w 2640806"/>
              <a:gd name="connsiteY206" fmla="*/ 1726540 h 1800359"/>
              <a:gd name="connsiteX207" fmla="*/ 1128713 w 2640806"/>
              <a:gd name="connsiteY207" fmla="*/ 1790834 h 1800359"/>
              <a:gd name="connsiteX208" fmla="*/ 1119188 w 2640806"/>
              <a:gd name="connsiteY208" fmla="*/ 1790834 h 1800359"/>
              <a:gd name="connsiteX209" fmla="*/ 1088232 w 2640806"/>
              <a:gd name="connsiteY209" fmla="*/ 1740827 h 1800359"/>
              <a:gd name="connsiteX210" fmla="*/ 1057275 w 2640806"/>
              <a:gd name="connsiteY210" fmla="*/ 1717015 h 1800359"/>
              <a:gd name="connsiteX211" fmla="*/ 1042988 w 2640806"/>
              <a:gd name="connsiteY211" fmla="*/ 1745590 h 1800359"/>
              <a:gd name="connsiteX212" fmla="*/ 1021557 w 2640806"/>
              <a:gd name="connsiteY212" fmla="*/ 1750352 h 1800359"/>
              <a:gd name="connsiteX213" fmla="*/ 985838 w 2640806"/>
              <a:gd name="connsiteY213" fmla="*/ 1697965 h 1800359"/>
              <a:gd name="connsiteX214" fmla="*/ 919163 w 2640806"/>
              <a:gd name="connsiteY214" fmla="*/ 1671771 h 1800359"/>
              <a:gd name="connsiteX215" fmla="*/ 876300 w 2640806"/>
              <a:gd name="connsiteY215" fmla="*/ 1638434 h 1800359"/>
              <a:gd name="connsiteX216" fmla="*/ 857250 w 2640806"/>
              <a:gd name="connsiteY216" fmla="*/ 1576521 h 1800359"/>
              <a:gd name="connsiteX217" fmla="*/ 862013 w 2640806"/>
              <a:gd name="connsiteY217" fmla="*/ 1528896 h 1800359"/>
              <a:gd name="connsiteX218" fmla="*/ 864394 w 2640806"/>
              <a:gd name="connsiteY218" fmla="*/ 1464602 h 1800359"/>
              <a:gd name="connsiteX219" fmla="*/ 866775 w 2640806"/>
              <a:gd name="connsiteY219" fmla="*/ 1400309 h 1800359"/>
              <a:gd name="connsiteX220" fmla="*/ 862013 w 2640806"/>
              <a:gd name="connsiteY220" fmla="*/ 1333634 h 1800359"/>
              <a:gd name="connsiteX221" fmla="*/ 804863 w 2640806"/>
              <a:gd name="connsiteY221" fmla="*/ 1305059 h 1800359"/>
              <a:gd name="connsiteX222" fmla="*/ 754857 w 2640806"/>
              <a:gd name="connsiteY222" fmla="*/ 1281246 h 1800359"/>
              <a:gd name="connsiteX223" fmla="*/ 692944 w 2640806"/>
              <a:gd name="connsiteY223" fmla="*/ 1250290 h 1800359"/>
              <a:gd name="connsiteX224" fmla="*/ 609600 w 2640806"/>
              <a:gd name="connsiteY224" fmla="*/ 1209809 h 1800359"/>
              <a:gd name="connsiteX225" fmla="*/ 566738 w 2640806"/>
              <a:gd name="connsiteY225" fmla="*/ 1183615 h 1800359"/>
              <a:gd name="connsiteX226" fmla="*/ 528638 w 2640806"/>
              <a:gd name="connsiteY226" fmla="*/ 1138371 h 1800359"/>
              <a:gd name="connsiteX227" fmla="*/ 523875 w 2640806"/>
              <a:gd name="connsiteY227" fmla="*/ 1109796 h 1800359"/>
              <a:gd name="connsiteX228" fmla="*/ 550069 w 2640806"/>
              <a:gd name="connsiteY228" fmla="*/ 1090746 h 1800359"/>
              <a:gd name="connsiteX229" fmla="*/ 561975 w 2640806"/>
              <a:gd name="connsiteY229" fmla="*/ 1064552 h 1800359"/>
              <a:gd name="connsiteX230" fmla="*/ 547688 w 2640806"/>
              <a:gd name="connsiteY230" fmla="*/ 1040740 h 1800359"/>
              <a:gd name="connsiteX231" fmla="*/ 490538 w 2640806"/>
              <a:gd name="connsiteY231" fmla="*/ 1076459 h 1800359"/>
              <a:gd name="connsiteX232" fmla="*/ 447675 w 2640806"/>
              <a:gd name="connsiteY232" fmla="*/ 1057409 h 1800359"/>
              <a:gd name="connsiteX233" fmla="*/ 454819 w 2640806"/>
              <a:gd name="connsiteY233" fmla="*/ 1026452 h 1800359"/>
              <a:gd name="connsiteX234" fmla="*/ 461963 w 2640806"/>
              <a:gd name="connsiteY234" fmla="*/ 988352 h 1800359"/>
              <a:gd name="connsiteX235" fmla="*/ 459582 w 2640806"/>
              <a:gd name="connsiteY235" fmla="*/ 976446 h 1800359"/>
              <a:gd name="connsiteX236" fmla="*/ 419100 w 2640806"/>
              <a:gd name="connsiteY236" fmla="*/ 959777 h 1800359"/>
              <a:gd name="connsiteX237" fmla="*/ 392907 w 2640806"/>
              <a:gd name="connsiteY237" fmla="*/ 905009 h 1800359"/>
              <a:gd name="connsiteX238" fmla="*/ 395288 w 2640806"/>
              <a:gd name="connsiteY238" fmla="*/ 857384 h 1800359"/>
              <a:gd name="connsiteX239" fmla="*/ 433388 w 2640806"/>
              <a:gd name="connsiteY239" fmla="*/ 835952 h 1800359"/>
              <a:gd name="connsiteX240" fmla="*/ 431007 w 2640806"/>
              <a:gd name="connsiteY240" fmla="*/ 800234 h 1800359"/>
              <a:gd name="connsiteX241" fmla="*/ 400050 w 2640806"/>
              <a:gd name="connsiteY241" fmla="*/ 819284 h 1800359"/>
              <a:gd name="connsiteX242" fmla="*/ 397669 w 2640806"/>
              <a:gd name="connsiteY242" fmla="*/ 781184 h 1800359"/>
              <a:gd name="connsiteX243" fmla="*/ 419100 w 2640806"/>
              <a:gd name="connsiteY243" fmla="*/ 743084 h 1800359"/>
              <a:gd name="connsiteX244" fmla="*/ 421482 w 2640806"/>
              <a:gd name="connsiteY244" fmla="*/ 695459 h 1800359"/>
              <a:gd name="connsiteX245" fmla="*/ 428625 w 2640806"/>
              <a:gd name="connsiteY245" fmla="*/ 669265 h 1800359"/>
              <a:gd name="connsiteX246" fmla="*/ 383382 w 2640806"/>
              <a:gd name="connsiteY246" fmla="*/ 669265 h 1800359"/>
              <a:gd name="connsiteX247" fmla="*/ 385763 w 2640806"/>
              <a:gd name="connsiteY247" fmla="*/ 619259 h 1800359"/>
              <a:gd name="connsiteX248" fmla="*/ 423863 w 2640806"/>
              <a:gd name="connsiteY248" fmla="*/ 602590 h 1800359"/>
              <a:gd name="connsiteX249" fmla="*/ 445294 w 2640806"/>
              <a:gd name="connsiteY249" fmla="*/ 562109 h 1800359"/>
              <a:gd name="connsiteX250" fmla="*/ 469107 w 2640806"/>
              <a:gd name="connsiteY250" fmla="*/ 526390 h 1800359"/>
              <a:gd name="connsiteX251" fmla="*/ 438150 w 2640806"/>
              <a:gd name="connsiteY251" fmla="*/ 519246 h 1800359"/>
              <a:gd name="connsiteX252" fmla="*/ 409575 w 2640806"/>
              <a:gd name="connsiteY252" fmla="*/ 521627 h 1800359"/>
              <a:gd name="connsiteX253" fmla="*/ 400050 w 2640806"/>
              <a:gd name="connsiteY253" fmla="*/ 552584 h 1800359"/>
              <a:gd name="connsiteX254" fmla="*/ 381000 w 2640806"/>
              <a:gd name="connsiteY254" fmla="*/ 588302 h 1800359"/>
              <a:gd name="connsiteX255" fmla="*/ 333375 w 2640806"/>
              <a:gd name="connsiteY255" fmla="*/ 614496 h 1800359"/>
              <a:gd name="connsiteX256" fmla="*/ 285750 w 2640806"/>
              <a:gd name="connsiteY256" fmla="*/ 635927 h 1800359"/>
              <a:gd name="connsiteX257" fmla="*/ 230982 w 2640806"/>
              <a:gd name="connsiteY257" fmla="*/ 643071 h 1800359"/>
              <a:gd name="connsiteX258" fmla="*/ 159544 w 2640806"/>
              <a:gd name="connsiteY258" fmla="*/ 631165 h 1800359"/>
              <a:gd name="connsiteX259" fmla="*/ 230982 w 2640806"/>
              <a:gd name="connsiteY259" fmla="*/ 612115 h 1800359"/>
              <a:gd name="connsiteX260" fmla="*/ 233363 w 2640806"/>
              <a:gd name="connsiteY260" fmla="*/ 581159 h 1800359"/>
              <a:gd name="connsiteX261" fmla="*/ 204788 w 2640806"/>
              <a:gd name="connsiteY261" fmla="*/ 557346 h 1800359"/>
              <a:gd name="connsiteX262" fmla="*/ 223838 w 2640806"/>
              <a:gd name="connsiteY262" fmla="*/ 531152 h 1800359"/>
              <a:gd name="connsiteX263" fmla="*/ 221457 w 2640806"/>
              <a:gd name="connsiteY263" fmla="*/ 495434 h 1800359"/>
              <a:gd name="connsiteX264" fmla="*/ 221457 w 2640806"/>
              <a:gd name="connsiteY264" fmla="*/ 495434 h 1800359"/>
              <a:gd name="connsiteX265" fmla="*/ 166688 w 2640806"/>
              <a:gd name="connsiteY265" fmla="*/ 500196 h 1800359"/>
              <a:gd name="connsiteX266" fmla="*/ 157163 w 2640806"/>
              <a:gd name="connsiteY266" fmla="*/ 533534 h 1800359"/>
              <a:gd name="connsiteX267" fmla="*/ 159544 w 2640806"/>
              <a:gd name="connsiteY267" fmla="*/ 478765 h 1800359"/>
              <a:gd name="connsiteX268" fmla="*/ 192882 w 2640806"/>
              <a:gd name="connsiteY268" fmla="*/ 433521 h 1800359"/>
              <a:gd name="connsiteX269" fmla="*/ 214313 w 2640806"/>
              <a:gd name="connsiteY269" fmla="*/ 414471 h 1800359"/>
              <a:gd name="connsiteX270" fmla="*/ 245269 w 2640806"/>
              <a:gd name="connsiteY270" fmla="*/ 393040 h 1800359"/>
              <a:gd name="connsiteX271" fmla="*/ 197644 w 2640806"/>
              <a:gd name="connsiteY271" fmla="*/ 378752 h 1800359"/>
              <a:gd name="connsiteX272" fmla="*/ 133350 w 2640806"/>
              <a:gd name="connsiteY272" fmla="*/ 378752 h 1800359"/>
              <a:gd name="connsiteX273" fmla="*/ 109538 w 2640806"/>
              <a:gd name="connsiteY273" fmla="*/ 378752 h 1800359"/>
              <a:gd name="connsiteX274" fmla="*/ 107157 w 2640806"/>
              <a:gd name="connsiteY274" fmla="*/ 433521 h 1800359"/>
              <a:gd name="connsiteX275" fmla="*/ 61913 w 2640806"/>
              <a:gd name="connsiteY275" fmla="*/ 378752 h 1800359"/>
              <a:gd name="connsiteX276" fmla="*/ 0 w 2640806"/>
              <a:gd name="connsiteY276" fmla="*/ 359702 h 1800359"/>
              <a:gd name="connsiteX277" fmla="*/ 0 w 2640806"/>
              <a:gd name="connsiteY277" fmla="*/ 338271 h 1800359"/>
              <a:gd name="connsiteX278" fmla="*/ 35719 w 2640806"/>
              <a:gd name="connsiteY278" fmla="*/ 314459 h 1800359"/>
              <a:gd name="connsiteX279" fmla="*/ 66675 w 2640806"/>
              <a:gd name="connsiteY279" fmla="*/ 273977 h 1800359"/>
              <a:gd name="connsiteX280" fmla="*/ 54769 w 2640806"/>
              <a:gd name="connsiteY280" fmla="*/ 238259 h 1800359"/>
              <a:gd name="connsiteX281" fmla="*/ 35719 w 2640806"/>
              <a:gd name="connsiteY281" fmla="*/ 214446 h 1800359"/>
              <a:gd name="connsiteX282" fmla="*/ 61913 w 2640806"/>
              <a:gd name="connsiteY282" fmla="*/ 200159 h 1800359"/>
              <a:gd name="connsiteX283" fmla="*/ 71438 w 2640806"/>
              <a:gd name="connsiteY283" fmla="*/ 159677 h 1800359"/>
              <a:gd name="connsiteX284" fmla="*/ 57150 w 2640806"/>
              <a:gd name="connsiteY284" fmla="*/ 123959 h 1800359"/>
              <a:gd name="connsiteX285" fmla="*/ 21432 w 2640806"/>
              <a:gd name="connsiteY285" fmla="*/ 81096 h 1800359"/>
              <a:gd name="connsiteX286" fmla="*/ 66675 w 2640806"/>
              <a:gd name="connsiteY286" fmla="*/ 57284 h 1800359"/>
              <a:gd name="connsiteX287" fmla="*/ 95250 w 2640806"/>
              <a:gd name="connsiteY287" fmla="*/ 47759 h 1800359"/>
              <a:gd name="connsiteX288" fmla="*/ 190500 w 2640806"/>
              <a:gd name="connsiteY288" fmla="*/ 134 h 1800359"/>
              <a:gd name="connsiteX289" fmla="*/ 269081 w 2640806"/>
              <a:gd name="connsiteY289" fmla="*/ 62046 h 1800359"/>
              <a:gd name="connsiteX290" fmla="*/ 404813 w 2640806"/>
              <a:gd name="connsiteY29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516857 w 2640806"/>
              <a:gd name="connsiteY96" fmla="*/ 926440 h 1800359"/>
              <a:gd name="connsiteX97" fmla="*/ 1471613 w 2640806"/>
              <a:gd name="connsiteY97" fmla="*/ 897865 h 1800359"/>
              <a:gd name="connsiteX98" fmla="*/ 1438275 w 2640806"/>
              <a:gd name="connsiteY98" fmla="*/ 847859 h 1800359"/>
              <a:gd name="connsiteX99" fmla="*/ 1433513 w 2640806"/>
              <a:gd name="connsiteY99" fmla="*/ 819284 h 1800359"/>
              <a:gd name="connsiteX100" fmla="*/ 1409700 w 2640806"/>
              <a:gd name="connsiteY100" fmla="*/ 804996 h 1800359"/>
              <a:gd name="connsiteX101" fmla="*/ 1369219 w 2640806"/>
              <a:gd name="connsiteY101" fmla="*/ 807377 h 1800359"/>
              <a:gd name="connsiteX102" fmla="*/ 1309688 w 2640806"/>
              <a:gd name="connsiteY102" fmla="*/ 807377 h 1800359"/>
              <a:gd name="connsiteX103" fmla="*/ 1281113 w 2640806"/>
              <a:gd name="connsiteY103" fmla="*/ 812140 h 1800359"/>
              <a:gd name="connsiteX104" fmla="*/ 1257300 w 2640806"/>
              <a:gd name="connsiteY104" fmla="*/ 835952 h 1800359"/>
              <a:gd name="connsiteX105" fmla="*/ 1221582 w 2640806"/>
              <a:gd name="connsiteY105" fmla="*/ 838334 h 1800359"/>
              <a:gd name="connsiteX106" fmla="*/ 1188244 w 2640806"/>
              <a:gd name="connsiteY106" fmla="*/ 835952 h 1800359"/>
              <a:gd name="connsiteX107" fmla="*/ 1143000 w 2640806"/>
              <a:gd name="connsiteY107" fmla="*/ 821665 h 1800359"/>
              <a:gd name="connsiteX108" fmla="*/ 1109663 w 2640806"/>
              <a:gd name="connsiteY108" fmla="*/ 838334 h 1800359"/>
              <a:gd name="connsiteX109" fmla="*/ 1083469 w 2640806"/>
              <a:gd name="connsiteY109" fmla="*/ 866909 h 1800359"/>
              <a:gd name="connsiteX110" fmla="*/ 1054894 w 2640806"/>
              <a:gd name="connsiteY110" fmla="*/ 885959 h 1800359"/>
              <a:gd name="connsiteX111" fmla="*/ 1064419 w 2640806"/>
              <a:gd name="connsiteY111" fmla="*/ 926440 h 1800359"/>
              <a:gd name="connsiteX112" fmla="*/ 1059657 w 2640806"/>
              <a:gd name="connsiteY112" fmla="*/ 985971 h 1800359"/>
              <a:gd name="connsiteX113" fmla="*/ 1038225 w 2640806"/>
              <a:gd name="connsiteY113" fmla="*/ 933584 h 1800359"/>
              <a:gd name="connsiteX114" fmla="*/ 1028700 w 2640806"/>
              <a:gd name="connsiteY114" fmla="*/ 902627 h 1800359"/>
              <a:gd name="connsiteX115" fmla="*/ 1009650 w 2640806"/>
              <a:gd name="connsiteY115" fmla="*/ 897865 h 1800359"/>
              <a:gd name="connsiteX116" fmla="*/ 997744 w 2640806"/>
              <a:gd name="connsiteY116" fmla="*/ 921677 h 1800359"/>
              <a:gd name="connsiteX117" fmla="*/ 969169 w 2640806"/>
              <a:gd name="connsiteY117" fmla="*/ 924059 h 1800359"/>
              <a:gd name="connsiteX118" fmla="*/ 935832 w 2640806"/>
              <a:gd name="connsiteY118" fmla="*/ 916915 h 1800359"/>
              <a:gd name="connsiteX119" fmla="*/ 912019 w 2640806"/>
              <a:gd name="connsiteY119" fmla="*/ 935965 h 1800359"/>
              <a:gd name="connsiteX120" fmla="*/ 873919 w 2640806"/>
              <a:gd name="connsiteY120" fmla="*/ 945490 h 1800359"/>
              <a:gd name="connsiteX121" fmla="*/ 842963 w 2640806"/>
              <a:gd name="connsiteY121" fmla="*/ 935965 h 1800359"/>
              <a:gd name="connsiteX122" fmla="*/ 802482 w 2640806"/>
              <a:gd name="connsiteY122" fmla="*/ 912152 h 1800359"/>
              <a:gd name="connsiteX123" fmla="*/ 785813 w 2640806"/>
              <a:gd name="connsiteY123" fmla="*/ 881196 h 1800359"/>
              <a:gd name="connsiteX124" fmla="*/ 776288 w 2640806"/>
              <a:gd name="connsiteY124" fmla="*/ 866909 h 1800359"/>
              <a:gd name="connsiteX125" fmla="*/ 800100 w 2640806"/>
              <a:gd name="connsiteY125" fmla="*/ 850240 h 1800359"/>
              <a:gd name="connsiteX126" fmla="*/ 800100 w 2640806"/>
              <a:gd name="connsiteY126" fmla="*/ 793090 h 1800359"/>
              <a:gd name="connsiteX127" fmla="*/ 776288 w 2640806"/>
              <a:gd name="connsiteY127" fmla="*/ 783565 h 1800359"/>
              <a:gd name="connsiteX128" fmla="*/ 719138 w 2640806"/>
              <a:gd name="connsiteY128" fmla="*/ 788327 h 1800359"/>
              <a:gd name="connsiteX129" fmla="*/ 688182 w 2640806"/>
              <a:gd name="connsiteY129" fmla="*/ 781184 h 1800359"/>
              <a:gd name="connsiteX130" fmla="*/ 673894 w 2640806"/>
              <a:gd name="connsiteY130" fmla="*/ 754990 h 1800359"/>
              <a:gd name="connsiteX131" fmla="*/ 652463 w 2640806"/>
              <a:gd name="connsiteY131" fmla="*/ 731177 h 1800359"/>
              <a:gd name="connsiteX132" fmla="*/ 619125 w 2640806"/>
              <a:gd name="connsiteY132" fmla="*/ 709746 h 1800359"/>
              <a:gd name="connsiteX133" fmla="*/ 590550 w 2640806"/>
              <a:gd name="connsiteY133" fmla="*/ 716890 h 1800359"/>
              <a:gd name="connsiteX134" fmla="*/ 566738 w 2640806"/>
              <a:gd name="connsiteY134" fmla="*/ 719271 h 1800359"/>
              <a:gd name="connsiteX135" fmla="*/ 569119 w 2640806"/>
              <a:gd name="connsiteY135" fmla="*/ 750227 h 1800359"/>
              <a:gd name="connsiteX136" fmla="*/ 604838 w 2640806"/>
              <a:gd name="connsiteY136" fmla="*/ 764515 h 1800359"/>
              <a:gd name="connsiteX137" fmla="*/ 571500 w 2640806"/>
              <a:gd name="connsiteY137" fmla="*/ 778802 h 1800359"/>
              <a:gd name="connsiteX138" fmla="*/ 545307 w 2640806"/>
              <a:gd name="connsiteY138" fmla="*/ 795471 h 1800359"/>
              <a:gd name="connsiteX139" fmla="*/ 569119 w 2640806"/>
              <a:gd name="connsiteY139" fmla="*/ 814521 h 1800359"/>
              <a:gd name="connsiteX140" fmla="*/ 550069 w 2640806"/>
              <a:gd name="connsiteY140" fmla="*/ 833571 h 1800359"/>
              <a:gd name="connsiteX141" fmla="*/ 523875 w 2640806"/>
              <a:gd name="connsiteY141" fmla="*/ 840715 h 1800359"/>
              <a:gd name="connsiteX142" fmla="*/ 511969 w 2640806"/>
              <a:gd name="connsiteY142" fmla="*/ 862146 h 1800359"/>
              <a:gd name="connsiteX143" fmla="*/ 535782 w 2640806"/>
              <a:gd name="connsiteY143" fmla="*/ 883577 h 1800359"/>
              <a:gd name="connsiteX144" fmla="*/ 542925 w 2640806"/>
              <a:gd name="connsiteY144" fmla="*/ 914534 h 1800359"/>
              <a:gd name="connsiteX145" fmla="*/ 557213 w 2640806"/>
              <a:gd name="connsiteY145" fmla="*/ 947871 h 1800359"/>
              <a:gd name="connsiteX146" fmla="*/ 533400 w 2640806"/>
              <a:gd name="connsiteY146" fmla="*/ 955015 h 1800359"/>
              <a:gd name="connsiteX147" fmla="*/ 528638 w 2640806"/>
              <a:gd name="connsiteY147" fmla="*/ 988352 h 1800359"/>
              <a:gd name="connsiteX148" fmla="*/ 550069 w 2640806"/>
              <a:gd name="connsiteY148" fmla="*/ 1002640 h 1800359"/>
              <a:gd name="connsiteX149" fmla="*/ 573882 w 2640806"/>
              <a:gd name="connsiteY149" fmla="*/ 990734 h 1800359"/>
              <a:gd name="connsiteX150" fmla="*/ 588169 w 2640806"/>
              <a:gd name="connsiteY150" fmla="*/ 1012165 h 1800359"/>
              <a:gd name="connsiteX151" fmla="*/ 588169 w 2640806"/>
              <a:gd name="connsiteY151" fmla="*/ 1012165 h 1800359"/>
              <a:gd name="connsiteX152" fmla="*/ 614363 w 2640806"/>
              <a:gd name="connsiteY152" fmla="*/ 1038359 h 1800359"/>
              <a:gd name="connsiteX153" fmla="*/ 602457 w 2640806"/>
              <a:gd name="connsiteY153" fmla="*/ 1064552 h 1800359"/>
              <a:gd name="connsiteX154" fmla="*/ 588169 w 2640806"/>
              <a:gd name="connsiteY154" fmla="*/ 1081221 h 1800359"/>
              <a:gd name="connsiteX155" fmla="*/ 600075 w 2640806"/>
              <a:gd name="connsiteY155" fmla="*/ 1119321 h 1800359"/>
              <a:gd name="connsiteX156" fmla="*/ 609600 w 2640806"/>
              <a:gd name="connsiteY156" fmla="*/ 1138371 h 1800359"/>
              <a:gd name="connsiteX157" fmla="*/ 609600 w 2640806"/>
              <a:gd name="connsiteY157" fmla="*/ 1138371 h 1800359"/>
              <a:gd name="connsiteX158" fmla="*/ 640557 w 2640806"/>
              <a:gd name="connsiteY158" fmla="*/ 1155040 h 1800359"/>
              <a:gd name="connsiteX159" fmla="*/ 642938 w 2640806"/>
              <a:gd name="connsiteY159" fmla="*/ 1188377 h 1800359"/>
              <a:gd name="connsiteX160" fmla="*/ 681038 w 2640806"/>
              <a:gd name="connsiteY160" fmla="*/ 1205046 h 1800359"/>
              <a:gd name="connsiteX161" fmla="*/ 781050 w 2640806"/>
              <a:gd name="connsiteY161" fmla="*/ 1228859 h 1800359"/>
              <a:gd name="connsiteX162" fmla="*/ 797719 w 2640806"/>
              <a:gd name="connsiteY162" fmla="*/ 1245527 h 1800359"/>
              <a:gd name="connsiteX163" fmla="*/ 828675 w 2640806"/>
              <a:gd name="connsiteY163" fmla="*/ 1262196 h 1800359"/>
              <a:gd name="connsiteX164" fmla="*/ 852488 w 2640806"/>
              <a:gd name="connsiteY164" fmla="*/ 1238384 h 1800359"/>
              <a:gd name="connsiteX165" fmla="*/ 864394 w 2640806"/>
              <a:gd name="connsiteY165" fmla="*/ 1262196 h 1800359"/>
              <a:gd name="connsiteX166" fmla="*/ 926307 w 2640806"/>
              <a:gd name="connsiteY166" fmla="*/ 1269340 h 1800359"/>
              <a:gd name="connsiteX167" fmla="*/ 940594 w 2640806"/>
              <a:gd name="connsiteY167" fmla="*/ 1286009 h 1800359"/>
              <a:gd name="connsiteX168" fmla="*/ 966788 w 2640806"/>
              <a:gd name="connsiteY168" fmla="*/ 1326490 h 1800359"/>
              <a:gd name="connsiteX169" fmla="*/ 1004888 w 2640806"/>
              <a:gd name="connsiteY169" fmla="*/ 1350302 h 1800359"/>
              <a:gd name="connsiteX170" fmla="*/ 1064419 w 2640806"/>
              <a:gd name="connsiteY170" fmla="*/ 1376496 h 1800359"/>
              <a:gd name="connsiteX171" fmla="*/ 1104900 w 2640806"/>
              <a:gd name="connsiteY171" fmla="*/ 1395546 h 1800359"/>
              <a:gd name="connsiteX172" fmla="*/ 1152525 w 2640806"/>
              <a:gd name="connsiteY172" fmla="*/ 1395546 h 1800359"/>
              <a:gd name="connsiteX173" fmla="*/ 1216819 w 2640806"/>
              <a:gd name="connsiteY173" fmla="*/ 1409834 h 1800359"/>
              <a:gd name="connsiteX174" fmla="*/ 1283494 w 2640806"/>
              <a:gd name="connsiteY174" fmla="*/ 1424121 h 1800359"/>
              <a:gd name="connsiteX175" fmla="*/ 1323975 w 2640806"/>
              <a:gd name="connsiteY175" fmla="*/ 1466984 h 1800359"/>
              <a:gd name="connsiteX176" fmla="*/ 1369219 w 2640806"/>
              <a:gd name="connsiteY176" fmla="*/ 1514609 h 1800359"/>
              <a:gd name="connsiteX177" fmla="*/ 1371600 w 2640806"/>
              <a:gd name="connsiteY177" fmla="*/ 1574140 h 1800359"/>
              <a:gd name="connsiteX178" fmla="*/ 1343025 w 2640806"/>
              <a:gd name="connsiteY178" fmla="*/ 1528896 h 1800359"/>
              <a:gd name="connsiteX179" fmla="*/ 1297782 w 2640806"/>
              <a:gd name="connsiteY179" fmla="*/ 1483652 h 1800359"/>
              <a:gd name="connsiteX180" fmla="*/ 1262063 w 2640806"/>
              <a:gd name="connsiteY180" fmla="*/ 1450315 h 1800359"/>
              <a:gd name="connsiteX181" fmla="*/ 1228725 w 2640806"/>
              <a:gd name="connsiteY181" fmla="*/ 1431265 h 1800359"/>
              <a:gd name="connsiteX182" fmla="*/ 1159669 w 2640806"/>
              <a:gd name="connsiteY182" fmla="*/ 1426502 h 1800359"/>
              <a:gd name="connsiteX183" fmla="*/ 1102519 w 2640806"/>
              <a:gd name="connsiteY183" fmla="*/ 1424121 h 1800359"/>
              <a:gd name="connsiteX184" fmla="*/ 1062038 w 2640806"/>
              <a:gd name="connsiteY184" fmla="*/ 1407452 h 1800359"/>
              <a:gd name="connsiteX185" fmla="*/ 1014413 w 2640806"/>
              <a:gd name="connsiteY185" fmla="*/ 1388402 h 1800359"/>
              <a:gd name="connsiteX186" fmla="*/ 983457 w 2640806"/>
              <a:gd name="connsiteY186" fmla="*/ 1366971 h 1800359"/>
              <a:gd name="connsiteX187" fmla="*/ 942975 w 2640806"/>
              <a:gd name="connsiteY187" fmla="*/ 1343159 h 1800359"/>
              <a:gd name="connsiteX188" fmla="*/ 900113 w 2640806"/>
              <a:gd name="connsiteY188" fmla="*/ 1319346 h 1800359"/>
              <a:gd name="connsiteX189" fmla="*/ 912019 w 2640806"/>
              <a:gd name="connsiteY189" fmla="*/ 1364590 h 1800359"/>
              <a:gd name="connsiteX190" fmla="*/ 923925 w 2640806"/>
              <a:gd name="connsiteY190" fmla="*/ 1409834 h 1800359"/>
              <a:gd name="connsiteX191" fmla="*/ 938213 w 2640806"/>
              <a:gd name="connsiteY191" fmla="*/ 1450315 h 1800359"/>
              <a:gd name="connsiteX192" fmla="*/ 962025 w 2640806"/>
              <a:gd name="connsiteY192" fmla="*/ 1497940 h 1800359"/>
              <a:gd name="connsiteX193" fmla="*/ 971550 w 2640806"/>
              <a:gd name="connsiteY193" fmla="*/ 1550327 h 1800359"/>
              <a:gd name="connsiteX194" fmla="*/ 1002507 w 2640806"/>
              <a:gd name="connsiteY194" fmla="*/ 1614621 h 1800359"/>
              <a:gd name="connsiteX195" fmla="*/ 1021557 w 2640806"/>
              <a:gd name="connsiteY195" fmla="*/ 1647959 h 1800359"/>
              <a:gd name="connsiteX196" fmla="*/ 1035844 w 2640806"/>
              <a:gd name="connsiteY196" fmla="*/ 1671771 h 1800359"/>
              <a:gd name="connsiteX197" fmla="*/ 1102519 w 2640806"/>
              <a:gd name="connsiteY197" fmla="*/ 1678915 h 1800359"/>
              <a:gd name="connsiteX198" fmla="*/ 1154907 w 2640806"/>
              <a:gd name="connsiteY198" fmla="*/ 1697965 h 1800359"/>
              <a:gd name="connsiteX199" fmla="*/ 1171575 w 2640806"/>
              <a:gd name="connsiteY199" fmla="*/ 1709871 h 1800359"/>
              <a:gd name="connsiteX200" fmla="*/ 1176338 w 2640806"/>
              <a:gd name="connsiteY200" fmla="*/ 1717015 h 1800359"/>
              <a:gd name="connsiteX201" fmla="*/ 1178719 w 2640806"/>
              <a:gd name="connsiteY201" fmla="*/ 1726540 h 1800359"/>
              <a:gd name="connsiteX202" fmla="*/ 1181100 w 2640806"/>
              <a:gd name="connsiteY202" fmla="*/ 1728921 h 1800359"/>
              <a:gd name="connsiteX203" fmla="*/ 1204913 w 2640806"/>
              <a:gd name="connsiteY203" fmla="*/ 1793215 h 1800359"/>
              <a:gd name="connsiteX204" fmla="*/ 1169194 w 2640806"/>
              <a:gd name="connsiteY204" fmla="*/ 1800359 h 1800359"/>
              <a:gd name="connsiteX205" fmla="*/ 1140619 w 2640806"/>
              <a:gd name="connsiteY205" fmla="*/ 1745590 h 1800359"/>
              <a:gd name="connsiteX206" fmla="*/ 1121569 w 2640806"/>
              <a:gd name="connsiteY206" fmla="*/ 1726540 h 1800359"/>
              <a:gd name="connsiteX207" fmla="*/ 1128713 w 2640806"/>
              <a:gd name="connsiteY207" fmla="*/ 1790834 h 1800359"/>
              <a:gd name="connsiteX208" fmla="*/ 1119188 w 2640806"/>
              <a:gd name="connsiteY208" fmla="*/ 1790834 h 1800359"/>
              <a:gd name="connsiteX209" fmla="*/ 1088232 w 2640806"/>
              <a:gd name="connsiteY209" fmla="*/ 1740827 h 1800359"/>
              <a:gd name="connsiteX210" fmla="*/ 1057275 w 2640806"/>
              <a:gd name="connsiteY210" fmla="*/ 1717015 h 1800359"/>
              <a:gd name="connsiteX211" fmla="*/ 1042988 w 2640806"/>
              <a:gd name="connsiteY211" fmla="*/ 1745590 h 1800359"/>
              <a:gd name="connsiteX212" fmla="*/ 1021557 w 2640806"/>
              <a:gd name="connsiteY212" fmla="*/ 1750352 h 1800359"/>
              <a:gd name="connsiteX213" fmla="*/ 985838 w 2640806"/>
              <a:gd name="connsiteY213" fmla="*/ 1697965 h 1800359"/>
              <a:gd name="connsiteX214" fmla="*/ 919163 w 2640806"/>
              <a:gd name="connsiteY214" fmla="*/ 1671771 h 1800359"/>
              <a:gd name="connsiteX215" fmla="*/ 876300 w 2640806"/>
              <a:gd name="connsiteY215" fmla="*/ 1638434 h 1800359"/>
              <a:gd name="connsiteX216" fmla="*/ 857250 w 2640806"/>
              <a:gd name="connsiteY216" fmla="*/ 1576521 h 1800359"/>
              <a:gd name="connsiteX217" fmla="*/ 862013 w 2640806"/>
              <a:gd name="connsiteY217" fmla="*/ 1528896 h 1800359"/>
              <a:gd name="connsiteX218" fmla="*/ 864394 w 2640806"/>
              <a:gd name="connsiteY218" fmla="*/ 1464602 h 1800359"/>
              <a:gd name="connsiteX219" fmla="*/ 866775 w 2640806"/>
              <a:gd name="connsiteY219" fmla="*/ 1400309 h 1800359"/>
              <a:gd name="connsiteX220" fmla="*/ 862013 w 2640806"/>
              <a:gd name="connsiteY220" fmla="*/ 1333634 h 1800359"/>
              <a:gd name="connsiteX221" fmla="*/ 804863 w 2640806"/>
              <a:gd name="connsiteY221" fmla="*/ 1305059 h 1800359"/>
              <a:gd name="connsiteX222" fmla="*/ 754857 w 2640806"/>
              <a:gd name="connsiteY222" fmla="*/ 1281246 h 1800359"/>
              <a:gd name="connsiteX223" fmla="*/ 692944 w 2640806"/>
              <a:gd name="connsiteY223" fmla="*/ 1250290 h 1800359"/>
              <a:gd name="connsiteX224" fmla="*/ 609600 w 2640806"/>
              <a:gd name="connsiteY224" fmla="*/ 1209809 h 1800359"/>
              <a:gd name="connsiteX225" fmla="*/ 566738 w 2640806"/>
              <a:gd name="connsiteY225" fmla="*/ 1183615 h 1800359"/>
              <a:gd name="connsiteX226" fmla="*/ 528638 w 2640806"/>
              <a:gd name="connsiteY226" fmla="*/ 1138371 h 1800359"/>
              <a:gd name="connsiteX227" fmla="*/ 523875 w 2640806"/>
              <a:gd name="connsiteY227" fmla="*/ 1109796 h 1800359"/>
              <a:gd name="connsiteX228" fmla="*/ 550069 w 2640806"/>
              <a:gd name="connsiteY228" fmla="*/ 1090746 h 1800359"/>
              <a:gd name="connsiteX229" fmla="*/ 561975 w 2640806"/>
              <a:gd name="connsiteY229" fmla="*/ 1064552 h 1800359"/>
              <a:gd name="connsiteX230" fmla="*/ 547688 w 2640806"/>
              <a:gd name="connsiteY230" fmla="*/ 1040740 h 1800359"/>
              <a:gd name="connsiteX231" fmla="*/ 490538 w 2640806"/>
              <a:gd name="connsiteY231" fmla="*/ 1076459 h 1800359"/>
              <a:gd name="connsiteX232" fmla="*/ 447675 w 2640806"/>
              <a:gd name="connsiteY232" fmla="*/ 1057409 h 1800359"/>
              <a:gd name="connsiteX233" fmla="*/ 454819 w 2640806"/>
              <a:gd name="connsiteY233" fmla="*/ 1026452 h 1800359"/>
              <a:gd name="connsiteX234" fmla="*/ 461963 w 2640806"/>
              <a:gd name="connsiteY234" fmla="*/ 988352 h 1800359"/>
              <a:gd name="connsiteX235" fmla="*/ 459582 w 2640806"/>
              <a:gd name="connsiteY235" fmla="*/ 976446 h 1800359"/>
              <a:gd name="connsiteX236" fmla="*/ 419100 w 2640806"/>
              <a:gd name="connsiteY236" fmla="*/ 959777 h 1800359"/>
              <a:gd name="connsiteX237" fmla="*/ 392907 w 2640806"/>
              <a:gd name="connsiteY237" fmla="*/ 905009 h 1800359"/>
              <a:gd name="connsiteX238" fmla="*/ 395288 w 2640806"/>
              <a:gd name="connsiteY238" fmla="*/ 857384 h 1800359"/>
              <a:gd name="connsiteX239" fmla="*/ 433388 w 2640806"/>
              <a:gd name="connsiteY239" fmla="*/ 835952 h 1800359"/>
              <a:gd name="connsiteX240" fmla="*/ 431007 w 2640806"/>
              <a:gd name="connsiteY240" fmla="*/ 800234 h 1800359"/>
              <a:gd name="connsiteX241" fmla="*/ 400050 w 2640806"/>
              <a:gd name="connsiteY241" fmla="*/ 819284 h 1800359"/>
              <a:gd name="connsiteX242" fmla="*/ 397669 w 2640806"/>
              <a:gd name="connsiteY242" fmla="*/ 781184 h 1800359"/>
              <a:gd name="connsiteX243" fmla="*/ 419100 w 2640806"/>
              <a:gd name="connsiteY243" fmla="*/ 743084 h 1800359"/>
              <a:gd name="connsiteX244" fmla="*/ 421482 w 2640806"/>
              <a:gd name="connsiteY244" fmla="*/ 695459 h 1800359"/>
              <a:gd name="connsiteX245" fmla="*/ 428625 w 2640806"/>
              <a:gd name="connsiteY245" fmla="*/ 669265 h 1800359"/>
              <a:gd name="connsiteX246" fmla="*/ 383382 w 2640806"/>
              <a:gd name="connsiteY246" fmla="*/ 669265 h 1800359"/>
              <a:gd name="connsiteX247" fmla="*/ 385763 w 2640806"/>
              <a:gd name="connsiteY247" fmla="*/ 619259 h 1800359"/>
              <a:gd name="connsiteX248" fmla="*/ 423863 w 2640806"/>
              <a:gd name="connsiteY248" fmla="*/ 602590 h 1800359"/>
              <a:gd name="connsiteX249" fmla="*/ 445294 w 2640806"/>
              <a:gd name="connsiteY249" fmla="*/ 562109 h 1800359"/>
              <a:gd name="connsiteX250" fmla="*/ 469107 w 2640806"/>
              <a:gd name="connsiteY250" fmla="*/ 526390 h 1800359"/>
              <a:gd name="connsiteX251" fmla="*/ 438150 w 2640806"/>
              <a:gd name="connsiteY251" fmla="*/ 519246 h 1800359"/>
              <a:gd name="connsiteX252" fmla="*/ 409575 w 2640806"/>
              <a:gd name="connsiteY252" fmla="*/ 521627 h 1800359"/>
              <a:gd name="connsiteX253" fmla="*/ 400050 w 2640806"/>
              <a:gd name="connsiteY253" fmla="*/ 552584 h 1800359"/>
              <a:gd name="connsiteX254" fmla="*/ 381000 w 2640806"/>
              <a:gd name="connsiteY254" fmla="*/ 588302 h 1800359"/>
              <a:gd name="connsiteX255" fmla="*/ 333375 w 2640806"/>
              <a:gd name="connsiteY255" fmla="*/ 614496 h 1800359"/>
              <a:gd name="connsiteX256" fmla="*/ 285750 w 2640806"/>
              <a:gd name="connsiteY256" fmla="*/ 635927 h 1800359"/>
              <a:gd name="connsiteX257" fmla="*/ 230982 w 2640806"/>
              <a:gd name="connsiteY257" fmla="*/ 643071 h 1800359"/>
              <a:gd name="connsiteX258" fmla="*/ 159544 w 2640806"/>
              <a:gd name="connsiteY258" fmla="*/ 631165 h 1800359"/>
              <a:gd name="connsiteX259" fmla="*/ 230982 w 2640806"/>
              <a:gd name="connsiteY259" fmla="*/ 612115 h 1800359"/>
              <a:gd name="connsiteX260" fmla="*/ 233363 w 2640806"/>
              <a:gd name="connsiteY260" fmla="*/ 581159 h 1800359"/>
              <a:gd name="connsiteX261" fmla="*/ 204788 w 2640806"/>
              <a:gd name="connsiteY261" fmla="*/ 557346 h 1800359"/>
              <a:gd name="connsiteX262" fmla="*/ 223838 w 2640806"/>
              <a:gd name="connsiteY262" fmla="*/ 531152 h 1800359"/>
              <a:gd name="connsiteX263" fmla="*/ 221457 w 2640806"/>
              <a:gd name="connsiteY263" fmla="*/ 495434 h 1800359"/>
              <a:gd name="connsiteX264" fmla="*/ 221457 w 2640806"/>
              <a:gd name="connsiteY264" fmla="*/ 495434 h 1800359"/>
              <a:gd name="connsiteX265" fmla="*/ 166688 w 2640806"/>
              <a:gd name="connsiteY265" fmla="*/ 500196 h 1800359"/>
              <a:gd name="connsiteX266" fmla="*/ 157163 w 2640806"/>
              <a:gd name="connsiteY266" fmla="*/ 533534 h 1800359"/>
              <a:gd name="connsiteX267" fmla="*/ 159544 w 2640806"/>
              <a:gd name="connsiteY267" fmla="*/ 478765 h 1800359"/>
              <a:gd name="connsiteX268" fmla="*/ 192882 w 2640806"/>
              <a:gd name="connsiteY268" fmla="*/ 433521 h 1800359"/>
              <a:gd name="connsiteX269" fmla="*/ 214313 w 2640806"/>
              <a:gd name="connsiteY269" fmla="*/ 414471 h 1800359"/>
              <a:gd name="connsiteX270" fmla="*/ 245269 w 2640806"/>
              <a:gd name="connsiteY270" fmla="*/ 393040 h 1800359"/>
              <a:gd name="connsiteX271" fmla="*/ 197644 w 2640806"/>
              <a:gd name="connsiteY271" fmla="*/ 378752 h 1800359"/>
              <a:gd name="connsiteX272" fmla="*/ 133350 w 2640806"/>
              <a:gd name="connsiteY272" fmla="*/ 378752 h 1800359"/>
              <a:gd name="connsiteX273" fmla="*/ 109538 w 2640806"/>
              <a:gd name="connsiteY273" fmla="*/ 378752 h 1800359"/>
              <a:gd name="connsiteX274" fmla="*/ 107157 w 2640806"/>
              <a:gd name="connsiteY274" fmla="*/ 433521 h 1800359"/>
              <a:gd name="connsiteX275" fmla="*/ 61913 w 2640806"/>
              <a:gd name="connsiteY275" fmla="*/ 378752 h 1800359"/>
              <a:gd name="connsiteX276" fmla="*/ 0 w 2640806"/>
              <a:gd name="connsiteY276" fmla="*/ 359702 h 1800359"/>
              <a:gd name="connsiteX277" fmla="*/ 0 w 2640806"/>
              <a:gd name="connsiteY277" fmla="*/ 338271 h 1800359"/>
              <a:gd name="connsiteX278" fmla="*/ 35719 w 2640806"/>
              <a:gd name="connsiteY278" fmla="*/ 314459 h 1800359"/>
              <a:gd name="connsiteX279" fmla="*/ 66675 w 2640806"/>
              <a:gd name="connsiteY279" fmla="*/ 273977 h 1800359"/>
              <a:gd name="connsiteX280" fmla="*/ 54769 w 2640806"/>
              <a:gd name="connsiteY280" fmla="*/ 238259 h 1800359"/>
              <a:gd name="connsiteX281" fmla="*/ 35719 w 2640806"/>
              <a:gd name="connsiteY281" fmla="*/ 214446 h 1800359"/>
              <a:gd name="connsiteX282" fmla="*/ 61913 w 2640806"/>
              <a:gd name="connsiteY282" fmla="*/ 200159 h 1800359"/>
              <a:gd name="connsiteX283" fmla="*/ 71438 w 2640806"/>
              <a:gd name="connsiteY283" fmla="*/ 159677 h 1800359"/>
              <a:gd name="connsiteX284" fmla="*/ 57150 w 2640806"/>
              <a:gd name="connsiteY284" fmla="*/ 123959 h 1800359"/>
              <a:gd name="connsiteX285" fmla="*/ 21432 w 2640806"/>
              <a:gd name="connsiteY285" fmla="*/ 81096 h 1800359"/>
              <a:gd name="connsiteX286" fmla="*/ 66675 w 2640806"/>
              <a:gd name="connsiteY286" fmla="*/ 57284 h 1800359"/>
              <a:gd name="connsiteX287" fmla="*/ 95250 w 2640806"/>
              <a:gd name="connsiteY287" fmla="*/ 47759 h 1800359"/>
              <a:gd name="connsiteX288" fmla="*/ 190500 w 2640806"/>
              <a:gd name="connsiteY288" fmla="*/ 134 h 1800359"/>
              <a:gd name="connsiteX289" fmla="*/ 269081 w 2640806"/>
              <a:gd name="connsiteY289" fmla="*/ 62046 h 1800359"/>
              <a:gd name="connsiteX290" fmla="*/ 404813 w 2640806"/>
              <a:gd name="connsiteY29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516857 w 2640806"/>
              <a:gd name="connsiteY97" fmla="*/ 926440 h 1800359"/>
              <a:gd name="connsiteX98" fmla="*/ 1471613 w 2640806"/>
              <a:gd name="connsiteY98" fmla="*/ 897865 h 1800359"/>
              <a:gd name="connsiteX99" fmla="*/ 1438275 w 2640806"/>
              <a:gd name="connsiteY99" fmla="*/ 847859 h 1800359"/>
              <a:gd name="connsiteX100" fmla="*/ 1433513 w 2640806"/>
              <a:gd name="connsiteY100" fmla="*/ 819284 h 1800359"/>
              <a:gd name="connsiteX101" fmla="*/ 1409700 w 2640806"/>
              <a:gd name="connsiteY101" fmla="*/ 804996 h 1800359"/>
              <a:gd name="connsiteX102" fmla="*/ 1369219 w 2640806"/>
              <a:gd name="connsiteY102" fmla="*/ 807377 h 1800359"/>
              <a:gd name="connsiteX103" fmla="*/ 1309688 w 2640806"/>
              <a:gd name="connsiteY103" fmla="*/ 807377 h 1800359"/>
              <a:gd name="connsiteX104" fmla="*/ 1281113 w 2640806"/>
              <a:gd name="connsiteY104" fmla="*/ 812140 h 1800359"/>
              <a:gd name="connsiteX105" fmla="*/ 1257300 w 2640806"/>
              <a:gd name="connsiteY105" fmla="*/ 835952 h 1800359"/>
              <a:gd name="connsiteX106" fmla="*/ 1221582 w 2640806"/>
              <a:gd name="connsiteY106" fmla="*/ 838334 h 1800359"/>
              <a:gd name="connsiteX107" fmla="*/ 1188244 w 2640806"/>
              <a:gd name="connsiteY107" fmla="*/ 835952 h 1800359"/>
              <a:gd name="connsiteX108" fmla="*/ 1143000 w 2640806"/>
              <a:gd name="connsiteY108" fmla="*/ 821665 h 1800359"/>
              <a:gd name="connsiteX109" fmla="*/ 1109663 w 2640806"/>
              <a:gd name="connsiteY109" fmla="*/ 838334 h 1800359"/>
              <a:gd name="connsiteX110" fmla="*/ 1083469 w 2640806"/>
              <a:gd name="connsiteY110" fmla="*/ 866909 h 1800359"/>
              <a:gd name="connsiteX111" fmla="*/ 1054894 w 2640806"/>
              <a:gd name="connsiteY111" fmla="*/ 885959 h 1800359"/>
              <a:gd name="connsiteX112" fmla="*/ 1064419 w 2640806"/>
              <a:gd name="connsiteY112" fmla="*/ 926440 h 1800359"/>
              <a:gd name="connsiteX113" fmla="*/ 1059657 w 2640806"/>
              <a:gd name="connsiteY113" fmla="*/ 985971 h 1800359"/>
              <a:gd name="connsiteX114" fmla="*/ 1038225 w 2640806"/>
              <a:gd name="connsiteY114" fmla="*/ 933584 h 1800359"/>
              <a:gd name="connsiteX115" fmla="*/ 1028700 w 2640806"/>
              <a:gd name="connsiteY115" fmla="*/ 902627 h 1800359"/>
              <a:gd name="connsiteX116" fmla="*/ 1009650 w 2640806"/>
              <a:gd name="connsiteY116" fmla="*/ 897865 h 1800359"/>
              <a:gd name="connsiteX117" fmla="*/ 997744 w 2640806"/>
              <a:gd name="connsiteY117" fmla="*/ 921677 h 1800359"/>
              <a:gd name="connsiteX118" fmla="*/ 969169 w 2640806"/>
              <a:gd name="connsiteY118" fmla="*/ 924059 h 1800359"/>
              <a:gd name="connsiteX119" fmla="*/ 935832 w 2640806"/>
              <a:gd name="connsiteY119" fmla="*/ 916915 h 1800359"/>
              <a:gd name="connsiteX120" fmla="*/ 912019 w 2640806"/>
              <a:gd name="connsiteY120" fmla="*/ 935965 h 1800359"/>
              <a:gd name="connsiteX121" fmla="*/ 873919 w 2640806"/>
              <a:gd name="connsiteY121" fmla="*/ 945490 h 1800359"/>
              <a:gd name="connsiteX122" fmla="*/ 842963 w 2640806"/>
              <a:gd name="connsiteY122" fmla="*/ 935965 h 1800359"/>
              <a:gd name="connsiteX123" fmla="*/ 802482 w 2640806"/>
              <a:gd name="connsiteY123" fmla="*/ 912152 h 1800359"/>
              <a:gd name="connsiteX124" fmla="*/ 785813 w 2640806"/>
              <a:gd name="connsiteY124" fmla="*/ 881196 h 1800359"/>
              <a:gd name="connsiteX125" fmla="*/ 776288 w 2640806"/>
              <a:gd name="connsiteY125" fmla="*/ 866909 h 1800359"/>
              <a:gd name="connsiteX126" fmla="*/ 800100 w 2640806"/>
              <a:gd name="connsiteY126" fmla="*/ 850240 h 1800359"/>
              <a:gd name="connsiteX127" fmla="*/ 800100 w 2640806"/>
              <a:gd name="connsiteY127" fmla="*/ 793090 h 1800359"/>
              <a:gd name="connsiteX128" fmla="*/ 776288 w 2640806"/>
              <a:gd name="connsiteY128" fmla="*/ 783565 h 1800359"/>
              <a:gd name="connsiteX129" fmla="*/ 719138 w 2640806"/>
              <a:gd name="connsiteY129" fmla="*/ 788327 h 1800359"/>
              <a:gd name="connsiteX130" fmla="*/ 688182 w 2640806"/>
              <a:gd name="connsiteY130" fmla="*/ 781184 h 1800359"/>
              <a:gd name="connsiteX131" fmla="*/ 673894 w 2640806"/>
              <a:gd name="connsiteY131" fmla="*/ 754990 h 1800359"/>
              <a:gd name="connsiteX132" fmla="*/ 652463 w 2640806"/>
              <a:gd name="connsiteY132" fmla="*/ 731177 h 1800359"/>
              <a:gd name="connsiteX133" fmla="*/ 619125 w 2640806"/>
              <a:gd name="connsiteY133" fmla="*/ 709746 h 1800359"/>
              <a:gd name="connsiteX134" fmla="*/ 590550 w 2640806"/>
              <a:gd name="connsiteY134" fmla="*/ 716890 h 1800359"/>
              <a:gd name="connsiteX135" fmla="*/ 566738 w 2640806"/>
              <a:gd name="connsiteY135" fmla="*/ 719271 h 1800359"/>
              <a:gd name="connsiteX136" fmla="*/ 569119 w 2640806"/>
              <a:gd name="connsiteY136" fmla="*/ 750227 h 1800359"/>
              <a:gd name="connsiteX137" fmla="*/ 604838 w 2640806"/>
              <a:gd name="connsiteY137" fmla="*/ 764515 h 1800359"/>
              <a:gd name="connsiteX138" fmla="*/ 571500 w 2640806"/>
              <a:gd name="connsiteY138" fmla="*/ 778802 h 1800359"/>
              <a:gd name="connsiteX139" fmla="*/ 545307 w 2640806"/>
              <a:gd name="connsiteY139" fmla="*/ 795471 h 1800359"/>
              <a:gd name="connsiteX140" fmla="*/ 569119 w 2640806"/>
              <a:gd name="connsiteY140" fmla="*/ 814521 h 1800359"/>
              <a:gd name="connsiteX141" fmla="*/ 550069 w 2640806"/>
              <a:gd name="connsiteY141" fmla="*/ 833571 h 1800359"/>
              <a:gd name="connsiteX142" fmla="*/ 523875 w 2640806"/>
              <a:gd name="connsiteY142" fmla="*/ 840715 h 1800359"/>
              <a:gd name="connsiteX143" fmla="*/ 511969 w 2640806"/>
              <a:gd name="connsiteY143" fmla="*/ 862146 h 1800359"/>
              <a:gd name="connsiteX144" fmla="*/ 535782 w 2640806"/>
              <a:gd name="connsiteY144" fmla="*/ 883577 h 1800359"/>
              <a:gd name="connsiteX145" fmla="*/ 542925 w 2640806"/>
              <a:gd name="connsiteY145" fmla="*/ 914534 h 1800359"/>
              <a:gd name="connsiteX146" fmla="*/ 557213 w 2640806"/>
              <a:gd name="connsiteY146" fmla="*/ 947871 h 1800359"/>
              <a:gd name="connsiteX147" fmla="*/ 533400 w 2640806"/>
              <a:gd name="connsiteY147" fmla="*/ 955015 h 1800359"/>
              <a:gd name="connsiteX148" fmla="*/ 528638 w 2640806"/>
              <a:gd name="connsiteY148" fmla="*/ 988352 h 1800359"/>
              <a:gd name="connsiteX149" fmla="*/ 550069 w 2640806"/>
              <a:gd name="connsiteY149" fmla="*/ 1002640 h 1800359"/>
              <a:gd name="connsiteX150" fmla="*/ 573882 w 2640806"/>
              <a:gd name="connsiteY150" fmla="*/ 990734 h 1800359"/>
              <a:gd name="connsiteX151" fmla="*/ 588169 w 2640806"/>
              <a:gd name="connsiteY151" fmla="*/ 1012165 h 1800359"/>
              <a:gd name="connsiteX152" fmla="*/ 588169 w 2640806"/>
              <a:gd name="connsiteY152" fmla="*/ 1012165 h 1800359"/>
              <a:gd name="connsiteX153" fmla="*/ 614363 w 2640806"/>
              <a:gd name="connsiteY153" fmla="*/ 1038359 h 1800359"/>
              <a:gd name="connsiteX154" fmla="*/ 602457 w 2640806"/>
              <a:gd name="connsiteY154" fmla="*/ 1064552 h 1800359"/>
              <a:gd name="connsiteX155" fmla="*/ 588169 w 2640806"/>
              <a:gd name="connsiteY155" fmla="*/ 1081221 h 1800359"/>
              <a:gd name="connsiteX156" fmla="*/ 600075 w 2640806"/>
              <a:gd name="connsiteY156" fmla="*/ 1119321 h 1800359"/>
              <a:gd name="connsiteX157" fmla="*/ 609600 w 2640806"/>
              <a:gd name="connsiteY157" fmla="*/ 1138371 h 1800359"/>
              <a:gd name="connsiteX158" fmla="*/ 609600 w 2640806"/>
              <a:gd name="connsiteY158" fmla="*/ 1138371 h 1800359"/>
              <a:gd name="connsiteX159" fmla="*/ 640557 w 2640806"/>
              <a:gd name="connsiteY159" fmla="*/ 1155040 h 1800359"/>
              <a:gd name="connsiteX160" fmla="*/ 642938 w 2640806"/>
              <a:gd name="connsiteY160" fmla="*/ 1188377 h 1800359"/>
              <a:gd name="connsiteX161" fmla="*/ 681038 w 2640806"/>
              <a:gd name="connsiteY161" fmla="*/ 1205046 h 1800359"/>
              <a:gd name="connsiteX162" fmla="*/ 781050 w 2640806"/>
              <a:gd name="connsiteY162" fmla="*/ 1228859 h 1800359"/>
              <a:gd name="connsiteX163" fmla="*/ 797719 w 2640806"/>
              <a:gd name="connsiteY163" fmla="*/ 1245527 h 1800359"/>
              <a:gd name="connsiteX164" fmla="*/ 828675 w 2640806"/>
              <a:gd name="connsiteY164" fmla="*/ 1262196 h 1800359"/>
              <a:gd name="connsiteX165" fmla="*/ 852488 w 2640806"/>
              <a:gd name="connsiteY165" fmla="*/ 1238384 h 1800359"/>
              <a:gd name="connsiteX166" fmla="*/ 864394 w 2640806"/>
              <a:gd name="connsiteY166" fmla="*/ 1262196 h 1800359"/>
              <a:gd name="connsiteX167" fmla="*/ 926307 w 2640806"/>
              <a:gd name="connsiteY167" fmla="*/ 1269340 h 1800359"/>
              <a:gd name="connsiteX168" fmla="*/ 940594 w 2640806"/>
              <a:gd name="connsiteY168" fmla="*/ 1286009 h 1800359"/>
              <a:gd name="connsiteX169" fmla="*/ 966788 w 2640806"/>
              <a:gd name="connsiteY169" fmla="*/ 1326490 h 1800359"/>
              <a:gd name="connsiteX170" fmla="*/ 1004888 w 2640806"/>
              <a:gd name="connsiteY170" fmla="*/ 1350302 h 1800359"/>
              <a:gd name="connsiteX171" fmla="*/ 1064419 w 2640806"/>
              <a:gd name="connsiteY171" fmla="*/ 1376496 h 1800359"/>
              <a:gd name="connsiteX172" fmla="*/ 1104900 w 2640806"/>
              <a:gd name="connsiteY172" fmla="*/ 1395546 h 1800359"/>
              <a:gd name="connsiteX173" fmla="*/ 1152525 w 2640806"/>
              <a:gd name="connsiteY173" fmla="*/ 1395546 h 1800359"/>
              <a:gd name="connsiteX174" fmla="*/ 1216819 w 2640806"/>
              <a:gd name="connsiteY174" fmla="*/ 1409834 h 1800359"/>
              <a:gd name="connsiteX175" fmla="*/ 1283494 w 2640806"/>
              <a:gd name="connsiteY175" fmla="*/ 1424121 h 1800359"/>
              <a:gd name="connsiteX176" fmla="*/ 1323975 w 2640806"/>
              <a:gd name="connsiteY176" fmla="*/ 1466984 h 1800359"/>
              <a:gd name="connsiteX177" fmla="*/ 1369219 w 2640806"/>
              <a:gd name="connsiteY177" fmla="*/ 1514609 h 1800359"/>
              <a:gd name="connsiteX178" fmla="*/ 1371600 w 2640806"/>
              <a:gd name="connsiteY178" fmla="*/ 1574140 h 1800359"/>
              <a:gd name="connsiteX179" fmla="*/ 1343025 w 2640806"/>
              <a:gd name="connsiteY179" fmla="*/ 1528896 h 1800359"/>
              <a:gd name="connsiteX180" fmla="*/ 1297782 w 2640806"/>
              <a:gd name="connsiteY180" fmla="*/ 1483652 h 1800359"/>
              <a:gd name="connsiteX181" fmla="*/ 1262063 w 2640806"/>
              <a:gd name="connsiteY181" fmla="*/ 1450315 h 1800359"/>
              <a:gd name="connsiteX182" fmla="*/ 1228725 w 2640806"/>
              <a:gd name="connsiteY182" fmla="*/ 1431265 h 1800359"/>
              <a:gd name="connsiteX183" fmla="*/ 1159669 w 2640806"/>
              <a:gd name="connsiteY183" fmla="*/ 1426502 h 1800359"/>
              <a:gd name="connsiteX184" fmla="*/ 1102519 w 2640806"/>
              <a:gd name="connsiteY184" fmla="*/ 1424121 h 1800359"/>
              <a:gd name="connsiteX185" fmla="*/ 1062038 w 2640806"/>
              <a:gd name="connsiteY185" fmla="*/ 1407452 h 1800359"/>
              <a:gd name="connsiteX186" fmla="*/ 1014413 w 2640806"/>
              <a:gd name="connsiteY186" fmla="*/ 1388402 h 1800359"/>
              <a:gd name="connsiteX187" fmla="*/ 983457 w 2640806"/>
              <a:gd name="connsiteY187" fmla="*/ 1366971 h 1800359"/>
              <a:gd name="connsiteX188" fmla="*/ 942975 w 2640806"/>
              <a:gd name="connsiteY188" fmla="*/ 1343159 h 1800359"/>
              <a:gd name="connsiteX189" fmla="*/ 900113 w 2640806"/>
              <a:gd name="connsiteY189" fmla="*/ 1319346 h 1800359"/>
              <a:gd name="connsiteX190" fmla="*/ 912019 w 2640806"/>
              <a:gd name="connsiteY190" fmla="*/ 1364590 h 1800359"/>
              <a:gd name="connsiteX191" fmla="*/ 923925 w 2640806"/>
              <a:gd name="connsiteY191" fmla="*/ 1409834 h 1800359"/>
              <a:gd name="connsiteX192" fmla="*/ 938213 w 2640806"/>
              <a:gd name="connsiteY192" fmla="*/ 1450315 h 1800359"/>
              <a:gd name="connsiteX193" fmla="*/ 962025 w 2640806"/>
              <a:gd name="connsiteY193" fmla="*/ 1497940 h 1800359"/>
              <a:gd name="connsiteX194" fmla="*/ 971550 w 2640806"/>
              <a:gd name="connsiteY194" fmla="*/ 1550327 h 1800359"/>
              <a:gd name="connsiteX195" fmla="*/ 1002507 w 2640806"/>
              <a:gd name="connsiteY195" fmla="*/ 1614621 h 1800359"/>
              <a:gd name="connsiteX196" fmla="*/ 1021557 w 2640806"/>
              <a:gd name="connsiteY196" fmla="*/ 1647959 h 1800359"/>
              <a:gd name="connsiteX197" fmla="*/ 1035844 w 2640806"/>
              <a:gd name="connsiteY197" fmla="*/ 1671771 h 1800359"/>
              <a:gd name="connsiteX198" fmla="*/ 1102519 w 2640806"/>
              <a:gd name="connsiteY198" fmla="*/ 1678915 h 1800359"/>
              <a:gd name="connsiteX199" fmla="*/ 1154907 w 2640806"/>
              <a:gd name="connsiteY199" fmla="*/ 1697965 h 1800359"/>
              <a:gd name="connsiteX200" fmla="*/ 1171575 w 2640806"/>
              <a:gd name="connsiteY200" fmla="*/ 1709871 h 1800359"/>
              <a:gd name="connsiteX201" fmla="*/ 1176338 w 2640806"/>
              <a:gd name="connsiteY201" fmla="*/ 1717015 h 1800359"/>
              <a:gd name="connsiteX202" fmla="*/ 1178719 w 2640806"/>
              <a:gd name="connsiteY202" fmla="*/ 1726540 h 1800359"/>
              <a:gd name="connsiteX203" fmla="*/ 1181100 w 2640806"/>
              <a:gd name="connsiteY203" fmla="*/ 1728921 h 1800359"/>
              <a:gd name="connsiteX204" fmla="*/ 1204913 w 2640806"/>
              <a:gd name="connsiteY204" fmla="*/ 1793215 h 1800359"/>
              <a:gd name="connsiteX205" fmla="*/ 1169194 w 2640806"/>
              <a:gd name="connsiteY205" fmla="*/ 1800359 h 1800359"/>
              <a:gd name="connsiteX206" fmla="*/ 1140619 w 2640806"/>
              <a:gd name="connsiteY206" fmla="*/ 1745590 h 1800359"/>
              <a:gd name="connsiteX207" fmla="*/ 1121569 w 2640806"/>
              <a:gd name="connsiteY207" fmla="*/ 1726540 h 1800359"/>
              <a:gd name="connsiteX208" fmla="*/ 1128713 w 2640806"/>
              <a:gd name="connsiteY208" fmla="*/ 1790834 h 1800359"/>
              <a:gd name="connsiteX209" fmla="*/ 1119188 w 2640806"/>
              <a:gd name="connsiteY209" fmla="*/ 1790834 h 1800359"/>
              <a:gd name="connsiteX210" fmla="*/ 1088232 w 2640806"/>
              <a:gd name="connsiteY210" fmla="*/ 1740827 h 1800359"/>
              <a:gd name="connsiteX211" fmla="*/ 1057275 w 2640806"/>
              <a:gd name="connsiteY211" fmla="*/ 1717015 h 1800359"/>
              <a:gd name="connsiteX212" fmla="*/ 1042988 w 2640806"/>
              <a:gd name="connsiteY212" fmla="*/ 1745590 h 1800359"/>
              <a:gd name="connsiteX213" fmla="*/ 1021557 w 2640806"/>
              <a:gd name="connsiteY213" fmla="*/ 1750352 h 1800359"/>
              <a:gd name="connsiteX214" fmla="*/ 985838 w 2640806"/>
              <a:gd name="connsiteY214" fmla="*/ 1697965 h 1800359"/>
              <a:gd name="connsiteX215" fmla="*/ 919163 w 2640806"/>
              <a:gd name="connsiteY215" fmla="*/ 1671771 h 1800359"/>
              <a:gd name="connsiteX216" fmla="*/ 876300 w 2640806"/>
              <a:gd name="connsiteY216" fmla="*/ 1638434 h 1800359"/>
              <a:gd name="connsiteX217" fmla="*/ 857250 w 2640806"/>
              <a:gd name="connsiteY217" fmla="*/ 1576521 h 1800359"/>
              <a:gd name="connsiteX218" fmla="*/ 862013 w 2640806"/>
              <a:gd name="connsiteY218" fmla="*/ 1528896 h 1800359"/>
              <a:gd name="connsiteX219" fmla="*/ 864394 w 2640806"/>
              <a:gd name="connsiteY219" fmla="*/ 1464602 h 1800359"/>
              <a:gd name="connsiteX220" fmla="*/ 866775 w 2640806"/>
              <a:gd name="connsiteY220" fmla="*/ 1400309 h 1800359"/>
              <a:gd name="connsiteX221" fmla="*/ 862013 w 2640806"/>
              <a:gd name="connsiteY221" fmla="*/ 1333634 h 1800359"/>
              <a:gd name="connsiteX222" fmla="*/ 804863 w 2640806"/>
              <a:gd name="connsiteY222" fmla="*/ 1305059 h 1800359"/>
              <a:gd name="connsiteX223" fmla="*/ 754857 w 2640806"/>
              <a:gd name="connsiteY223" fmla="*/ 1281246 h 1800359"/>
              <a:gd name="connsiteX224" fmla="*/ 692944 w 2640806"/>
              <a:gd name="connsiteY224" fmla="*/ 1250290 h 1800359"/>
              <a:gd name="connsiteX225" fmla="*/ 609600 w 2640806"/>
              <a:gd name="connsiteY225" fmla="*/ 1209809 h 1800359"/>
              <a:gd name="connsiteX226" fmla="*/ 566738 w 2640806"/>
              <a:gd name="connsiteY226" fmla="*/ 1183615 h 1800359"/>
              <a:gd name="connsiteX227" fmla="*/ 528638 w 2640806"/>
              <a:gd name="connsiteY227" fmla="*/ 1138371 h 1800359"/>
              <a:gd name="connsiteX228" fmla="*/ 523875 w 2640806"/>
              <a:gd name="connsiteY228" fmla="*/ 1109796 h 1800359"/>
              <a:gd name="connsiteX229" fmla="*/ 550069 w 2640806"/>
              <a:gd name="connsiteY229" fmla="*/ 1090746 h 1800359"/>
              <a:gd name="connsiteX230" fmla="*/ 561975 w 2640806"/>
              <a:gd name="connsiteY230" fmla="*/ 1064552 h 1800359"/>
              <a:gd name="connsiteX231" fmla="*/ 547688 w 2640806"/>
              <a:gd name="connsiteY231" fmla="*/ 1040740 h 1800359"/>
              <a:gd name="connsiteX232" fmla="*/ 490538 w 2640806"/>
              <a:gd name="connsiteY232" fmla="*/ 1076459 h 1800359"/>
              <a:gd name="connsiteX233" fmla="*/ 447675 w 2640806"/>
              <a:gd name="connsiteY233" fmla="*/ 1057409 h 1800359"/>
              <a:gd name="connsiteX234" fmla="*/ 454819 w 2640806"/>
              <a:gd name="connsiteY234" fmla="*/ 1026452 h 1800359"/>
              <a:gd name="connsiteX235" fmla="*/ 461963 w 2640806"/>
              <a:gd name="connsiteY235" fmla="*/ 988352 h 1800359"/>
              <a:gd name="connsiteX236" fmla="*/ 459582 w 2640806"/>
              <a:gd name="connsiteY236" fmla="*/ 976446 h 1800359"/>
              <a:gd name="connsiteX237" fmla="*/ 419100 w 2640806"/>
              <a:gd name="connsiteY237" fmla="*/ 959777 h 1800359"/>
              <a:gd name="connsiteX238" fmla="*/ 392907 w 2640806"/>
              <a:gd name="connsiteY238" fmla="*/ 905009 h 1800359"/>
              <a:gd name="connsiteX239" fmla="*/ 395288 w 2640806"/>
              <a:gd name="connsiteY239" fmla="*/ 857384 h 1800359"/>
              <a:gd name="connsiteX240" fmla="*/ 433388 w 2640806"/>
              <a:gd name="connsiteY240" fmla="*/ 835952 h 1800359"/>
              <a:gd name="connsiteX241" fmla="*/ 431007 w 2640806"/>
              <a:gd name="connsiteY241" fmla="*/ 800234 h 1800359"/>
              <a:gd name="connsiteX242" fmla="*/ 400050 w 2640806"/>
              <a:gd name="connsiteY242" fmla="*/ 819284 h 1800359"/>
              <a:gd name="connsiteX243" fmla="*/ 397669 w 2640806"/>
              <a:gd name="connsiteY243" fmla="*/ 781184 h 1800359"/>
              <a:gd name="connsiteX244" fmla="*/ 419100 w 2640806"/>
              <a:gd name="connsiteY244" fmla="*/ 743084 h 1800359"/>
              <a:gd name="connsiteX245" fmla="*/ 421482 w 2640806"/>
              <a:gd name="connsiteY245" fmla="*/ 695459 h 1800359"/>
              <a:gd name="connsiteX246" fmla="*/ 428625 w 2640806"/>
              <a:gd name="connsiteY246" fmla="*/ 669265 h 1800359"/>
              <a:gd name="connsiteX247" fmla="*/ 383382 w 2640806"/>
              <a:gd name="connsiteY247" fmla="*/ 669265 h 1800359"/>
              <a:gd name="connsiteX248" fmla="*/ 385763 w 2640806"/>
              <a:gd name="connsiteY248" fmla="*/ 619259 h 1800359"/>
              <a:gd name="connsiteX249" fmla="*/ 423863 w 2640806"/>
              <a:gd name="connsiteY249" fmla="*/ 602590 h 1800359"/>
              <a:gd name="connsiteX250" fmla="*/ 445294 w 2640806"/>
              <a:gd name="connsiteY250" fmla="*/ 562109 h 1800359"/>
              <a:gd name="connsiteX251" fmla="*/ 469107 w 2640806"/>
              <a:gd name="connsiteY251" fmla="*/ 526390 h 1800359"/>
              <a:gd name="connsiteX252" fmla="*/ 438150 w 2640806"/>
              <a:gd name="connsiteY252" fmla="*/ 519246 h 1800359"/>
              <a:gd name="connsiteX253" fmla="*/ 409575 w 2640806"/>
              <a:gd name="connsiteY253" fmla="*/ 521627 h 1800359"/>
              <a:gd name="connsiteX254" fmla="*/ 400050 w 2640806"/>
              <a:gd name="connsiteY254" fmla="*/ 552584 h 1800359"/>
              <a:gd name="connsiteX255" fmla="*/ 381000 w 2640806"/>
              <a:gd name="connsiteY255" fmla="*/ 588302 h 1800359"/>
              <a:gd name="connsiteX256" fmla="*/ 333375 w 2640806"/>
              <a:gd name="connsiteY256" fmla="*/ 614496 h 1800359"/>
              <a:gd name="connsiteX257" fmla="*/ 285750 w 2640806"/>
              <a:gd name="connsiteY257" fmla="*/ 635927 h 1800359"/>
              <a:gd name="connsiteX258" fmla="*/ 230982 w 2640806"/>
              <a:gd name="connsiteY258" fmla="*/ 643071 h 1800359"/>
              <a:gd name="connsiteX259" fmla="*/ 159544 w 2640806"/>
              <a:gd name="connsiteY259" fmla="*/ 631165 h 1800359"/>
              <a:gd name="connsiteX260" fmla="*/ 230982 w 2640806"/>
              <a:gd name="connsiteY260" fmla="*/ 612115 h 1800359"/>
              <a:gd name="connsiteX261" fmla="*/ 233363 w 2640806"/>
              <a:gd name="connsiteY261" fmla="*/ 581159 h 1800359"/>
              <a:gd name="connsiteX262" fmla="*/ 204788 w 2640806"/>
              <a:gd name="connsiteY262" fmla="*/ 557346 h 1800359"/>
              <a:gd name="connsiteX263" fmla="*/ 223838 w 2640806"/>
              <a:gd name="connsiteY263" fmla="*/ 531152 h 1800359"/>
              <a:gd name="connsiteX264" fmla="*/ 221457 w 2640806"/>
              <a:gd name="connsiteY264" fmla="*/ 495434 h 1800359"/>
              <a:gd name="connsiteX265" fmla="*/ 221457 w 2640806"/>
              <a:gd name="connsiteY265" fmla="*/ 495434 h 1800359"/>
              <a:gd name="connsiteX266" fmla="*/ 166688 w 2640806"/>
              <a:gd name="connsiteY266" fmla="*/ 500196 h 1800359"/>
              <a:gd name="connsiteX267" fmla="*/ 157163 w 2640806"/>
              <a:gd name="connsiteY267" fmla="*/ 533534 h 1800359"/>
              <a:gd name="connsiteX268" fmla="*/ 159544 w 2640806"/>
              <a:gd name="connsiteY268" fmla="*/ 478765 h 1800359"/>
              <a:gd name="connsiteX269" fmla="*/ 192882 w 2640806"/>
              <a:gd name="connsiteY269" fmla="*/ 433521 h 1800359"/>
              <a:gd name="connsiteX270" fmla="*/ 214313 w 2640806"/>
              <a:gd name="connsiteY270" fmla="*/ 414471 h 1800359"/>
              <a:gd name="connsiteX271" fmla="*/ 245269 w 2640806"/>
              <a:gd name="connsiteY271" fmla="*/ 393040 h 1800359"/>
              <a:gd name="connsiteX272" fmla="*/ 197644 w 2640806"/>
              <a:gd name="connsiteY272" fmla="*/ 378752 h 1800359"/>
              <a:gd name="connsiteX273" fmla="*/ 133350 w 2640806"/>
              <a:gd name="connsiteY273" fmla="*/ 378752 h 1800359"/>
              <a:gd name="connsiteX274" fmla="*/ 109538 w 2640806"/>
              <a:gd name="connsiteY274" fmla="*/ 378752 h 1800359"/>
              <a:gd name="connsiteX275" fmla="*/ 107157 w 2640806"/>
              <a:gd name="connsiteY275" fmla="*/ 433521 h 1800359"/>
              <a:gd name="connsiteX276" fmla="*/ 61913 w 2640806"/>
              <a:gd name="connsiteY276" fmla="*/ 378752 h 1800359"/>
              <a:gd name="connsiteX277" fmla="*/ 0 w 2640806"/>
              <a:gd name="connsiteY277" fmla="*/ 359702 h 1800359"/>
              <a:gd name="connsiteX278" fmla="*/ 0 w 2640806"/>
              <a:gd name="connsiteY278" fmla="*/ 338271 h 1800359"/>
              <a:gd name="connsiteX279" fmla="*/ 35719 w 2640806"/>
              <a:gd name="connsiteY279" fmla="*/ 314459 h 1800359"/>
              <a:gd name="connsiteX280" fmla="*/ 66675 w 2640806"/>
              <a:gd name="connsiteY280" fmla="*/ 273977 h 1800359"/>
              <a:gd name="connsiteX281" fmla="*/ 54769 w 2640806"/>
              <a:gd name="connsiteY281" fmla="*/ 238259 h 1800359"/>
              <a:gd name="connsiteX282" fmla="*/ 35719 w 2640806"/>
              <a:gd name="connsiteY282" fmla="*/ 214446 h 1800359"/>
              <a:gd name="connsiteX283" fmla="*/ 61913 w 2640806"/>
              <a:gd name="connsiteY283" fmla="*/ 200159 h 1800359"/>
              <a:gd name="connsiteX284" fmla="*/ 71438 w 2640806"/>
              <a:gd name="connsiteY284" fmla="*/ 159677 h 1800359"/>
              <a:gd name="connsiteX285" fmla="*/ 57150 w 2640806"/>
              <a:gd name="connsiteY285" fmla="*/ 123959 h 1800359"/>
              <a:gd name="connsiteX286" fmla="*/ 21432 w 2640806"/>
              <a:gd name="connsiteY286" fmla="*/ 81096 h 1800359"/>
              <a:gd name="connsiteX287" fmla="*/ 66675 w 2640806"/>
              <a:gd name="connsiteY287" fmla="*/ 57284 h 1800359"/>
              <a:gd name="connsiteX288" fmla="*/ 95250 w 2640806"/>
              <a:gd name="connsiteY288" fmla="*/ 47759 h 1800359"/>
              <a:gd name="connsiteX289" fmla="*/ 190500 w 2640806"/>
              <a:gd name="connsiteY289" fmla="*/ 134 h 1800359"/>
              <a:gd name="connsiteX290" fmla="*/ 269081 w 2640806"/>
              <a:gd name="connsiteY290" fmla="*/ 62046 h 1800359"/>
              <a:gd name="connsiteX291" fmla="*/ 404813 w 2640806"/>
              <a:gd name="connsiteY291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516857 w 2640806"/>
              <a:gd name="connsiteY98" fmla="*/ 926440 h 1800359"/>
              <a:gd name="connsiteX99" fmla="*/ 1471613 w 2640806"/>
              <a:gd name="connsiteY99" fmla="*/ 897865 h 1800359"/>
              <a:gd name="connsiteX100" fmla="*/ 1438275 w 2640806"/>
              <a:gd name="connsiteY100" fmla="*/ 847859 h 1800359"/>
              <a:gd name="connsiteX101" fmla="*/ 1433513 w 2640806"/>
              <a:gd name="connsiteY101" fmla="*/ 819284 h 1800359"/>
              <a:gd name="connsiteX102" fmla="*/ 1409700 w 2640806"/>
              <a:gd name="connsiteY102" fmla="*/ 804996 h 1800359"/>
              <a:gd name="connsiteX103" fmla="*/ 1369219 w 2640806"/>
              <a:gd name="connsiteY103" fmla="*/ 807377 h 1800359"/>
              <a:gd name="connsiteX104" fmla="*/ 1309688 w 2640806"/>
              <a:gd name="connsiteY104" fmla="*/ 807377 h 1800359"/>
              <a:gd name="connsiteX105" fmla="*/ 1281113 w 2640806"/>
              <a:gd name="connsiteY105" fmla="*/ 812140 h 1800359"/>
              <a:gd name="connsiteX106" fmla="*/ 1257300 w 2640806"/>
              <a:gd name="connsiteY106" fmla="*/ 835952 h 1800359"/>
              <a:gd name="connsiteX107" fmla="*/ 1221582 w 2640806"/>
              <a:gd name="connsiteY107" fmla="*/ 838334 h 1800359"/>
              <a:gd name="connsiteX108" fmla="*/ 1188244 w 2640806"/>
              <a:gd name="connsiteY108" fmla="*/ 835952 h 1800359"/>
              <a:gd name="connsiteX109" fmla="*/ 1143000 w 2640806"/>
              <a:gd name="connsiteY109" fmla="*/ 821665 h 1800359"/>
              <a:gd name="connsiteX110" fmla="*/ 1109663 w 2640806"/>
              <a:gd name="connsiteY110" fmla="*/ 838334 h 1800359"/>
              <a:gd name="connsiteX111" fmla="*/ 1083469 w 2640806"/>
              <a:gd name="connsiteY111" fmla="*/ 866909 h 1800359"/>
              <a:gd name="connsiteX112" fmla="*/ 1054894 w 2640806"/>
              <a:gd name="connsiteY112" fmla="*/ 885959 h 1800359"/>
              <a:gd name="connsiteX113" fmla="*/ 1064419 w 2640806"/>
              <a:gd name="connsiteY113" fmla="*/ 926440 h 1800359"/>
              <a:gd name="connsiteX114" fmla="*/ 1059657 w 2640806"/>
              <a:gd name="connsiteY114" fmla="*/ 985971 h 1800359"/>
              <a:gd name="connsiteX115" fmla="*/ 1038225 w 2640806"/>
              <a:gd name="connsiteY115" fmla="*/ 933584 h 1800359"/>
              <a:gd name="connsiteX116" fmla="*/ 1028700 w 2640806"/>
              <a:gd name="connsiteY116" fmla="*/ 902627 h 1800359"/>
              <a:gd name="connsiteX117" fmla="*/ 1009650 w 2640806"/>
              <a:gd name="connsiteY117" fmla="*/ 897865 h 1800359"/>
              <a:gd name="connsiteX118" fmla="*/ 997744 w 2640806"/>
              <a:gd name="connsiteY118" fmla="*/ 921677 h 1800359"/>
              <a:gd name="connsiteX119" fmla="*/ 969169 w 2640806"/>
              <a:gd name="connsiteY119" fmla="*/ 924059 h 1800359"/>
              <a:gd name="connsiteX120" fmla="*/ 935832 w 2640806"/>
              <a:gd name="connsiteY120" fmla="*/ 916915 h 1800359"/>
              <a:gd name="connsiteX121" fmla="*/ 912019 w 2640806"/>
              <a:gd name="connsiteY121" fmla="*/ 935965 h 1800359"/>
              <a:gd name="connsiteX122" fmla="*/ 873919 w 2640806"/>
              <a:gd name="connsiteY122" fmla="*/ 945490 h 1800359"/>
              <a:gd name="connsiteX123" fmla="*/ 842963 w 2640806"/>
              <a:gd name="connsiteY123" fmla="*/ 935965 h 1800359"/>
              <a:gd name="connsiteX124" fmla="*/ 802482 w 2640806"/>
              <a:gd name="connsiteY124" fmla="*/ 912152 h 1800359"/>
              <a:gd name="connsiteX125" fmla="*/ 785813 w 2640806"/>
              <a:gd name="connsiteY125" fmla="*/ 881196 h 1800359"/>
              <a:gd name="connsiteX126" fmla="*/ 776288 w 2640806"/>
              <a:gd name="connsiteY126" fmla="*/ 866909 h 1800359"/>
              <a:gd name="connsiteX127" fmla="*/ 800100 w 2640806"/>
              <a:gd name="connsiteY127" fmla="*/ 850240 h 1800359"/>
              <a:gd name="connsiteX128" fmla="*/ 800100 w 2640806"/>
              <a:gd name="connsiteY128" fmla="*/ 793090 h 1800359"/>
              <a:gd name="connsiteX129" fmla="*/ 776288 w 2640806"/>
              <a:gd name="connsiteY129" fmla="*/ 783565 h 1800359"/>
              <a:gd name="connsiteX130" fmla="*/ 719138 w 2640806"/>
              <a:gd name="connsiteY130" fmla="*/ 788327 h 1800359"/>
              <a:gd name="connsiteX131" fmla="*/ 688182 w 2640806"/>
              <a:gd name="connsiteY131" fmla="*/ 781184 h 1800359"/>
              <a:gd name="connsiteX132" fmla="*/ 673894 w 2640806"/>
              <a:gd name="connsiteY132" fmla="*/ 754990 h 1800359"/>
              <a:gd name="connsiteX133" fmla="*/ 652463 w 2640806"/>
              <a:gd name="connsiteY133" fmla="*/ 731177 h 1800359"/>
              <a:gd name="connsiteX134" fmla="*/ 619125 w 2640806"/>
              <a:gd name="connsiteY134" fmla="*/ 709746 h 1800359"/>
              <a:gd name="connsiteX135" fmla="*/ 590550 w 2640806"/>
              <a:gd name="connsiteY135" fmla="*/ 716890 h 1800359"/>
              <a:gd name="connsiteX136" fmla="*/ 566738 w 2640806"/>
              <a:gd name="connsiteY136" fmla="*/ 719271 h 1800359"/>
              <a:gd name="connsiteX137" fmla="*/ 569119 w 2640806"/>
              <a:gd name="connsiteY137" fmla="*/ 750227 h 1800359"/>
              <a:gd name="connsiteX138" fmla="*/ 604838 w 2640806"/>
              <a:gd name="connsiteY138" fmla="*/ 764515 h 1800359"/>
              <a:gd name="connsiteX139" fmla="*/ 571500 w 2640806"/>
              <a:gd name="connsiteY139" fmla="*/ 778802 h 1800359"/>
              <a:gd name="connsiteX140" fmla="*/ 545307 w 2640806"/>
              <a:gd name="connsiteY140" fmla="*/ 795471 h 1800359"/>
              <a:gd name="connsiteX141" fmla="*/ 569119 w 2640806"/>
              <a:gd name="connsiteY141" fmla="*/ 814521 h 1800359"/>
              <a:gd name="connsiteX142" fmla="*/ 550069 w 2640806"/>
              <a:gd name="connsiteY142" fmla="*/ 833571 h 1800359"/>
              <a:gd name="connsiteX143" fmla="*/ 523875 w 2640806"/>
              <a:gd name="connsiteY143" fmla="*/ 840715 h 1800359"/>
              <a:gd name="connsiteX144" fmla="*/ 511969 w 2640806"/>
              <a:gd name="connsiteY144" fmla="*/ 862146 h 1800359"/>
              <a:gd name="connsiteX145" fmla="*/ 535782 w 2640806"/>
              <a:gd name="connsiteY145" fmla="*/ 883577 h 1800359"/>
              <a:gd name="connsiteX146" fmla="*/ 542925 w 2640806"/>
              <a:gd name="connsiteY146" fmla="*/ 914534 h 1800359"/>
              <a:gd name="connsiteX147" fmla="*/ 557213 w 2640806"/>
              <a:gd name="connsiteY147" fmla="*/ 947871 h 1800359"/>
              <a:gd name="connsiteX148" fmla="*/ 533400 w 2640806"/>
              <a:gd name="connsiteY148" fmla="*/ 955015 h 1800359"/>
              <a:gd name="connsiteX149" fmla="*/ 528638 w 2640806"/>
              <a:gd name="connsiteY149" fmla="*/ 988352 h 1800359"/>
              <a:gd name="connsiteX150" fmla="*/ 550069 w 2640806"/>
              <a:gd name="connsiteY150" fmla="*/ 1002640 h 1800359"/>
              <a:gd name="connsiteX151" fmla="*/ 573882 w 2640806"/>
              <a:gd name="connsiteY151" fmla="*/ 990734 h 1800359"/>
              <a:gd name="connsiteX152" fmla="*/ 588169 w 2640806"/>
              <a:gd name="connsiteY152" fmla="*/ 1012165 h 1800359"/>
              <a:gd name="connsiteX153" fmla="*/ 588169 w 2640806"/>
              <a:gd name="connsiteY153" fmla="*/ 1012165 h 1800359"/>
              <a:gd name="connsiteX154" fmla="*/ 614363 w 2640806"/>
              <a:gd name="connsiteY154" fmla="*/ 1038359 h 1800359"/>
              <a:gd name="connsiteX155" fmla="*/ 602457 w 2640806"/>
              <a:gd name="connsiteY155" fmla="*/ 1064552 h 1800359"/>
              <a:gd name="connsiteX156" fmla="*/ 588169 w 2640806"/>
              <a:gd name="connsiteY156" fmla="*/ 1081221 h 1800359"/>
              <a:gd name="connsiteX157" fmla="*/ 600075 w 2640806"/>
              <a:gd name="connsiteY157" fmla="*/ 1119321 h 1800359"/>
              <a:gd name="connsiteX158" fmla="*/ 609600 w 2640806"/>
              <a:gd name="connsiteY158" fmla="*/ 1138371 h 1800359"/>
              <a:gd name="connsiteX159" fmla="*/ 609600 w 2640806"/>
              <a:gd name="connsiteY159" fmla="*/ 1138371 h 1800359"/>
              <a:gd name="connsiteX160" fmla="*/ 640557 w 2640806"/>
              <a:gd name="connsiteY160" fmla="*/ 1155040 h 1800359"/>
              <a:gd name="connsiteX161" fmla="*/ 642938 w 2640806"/>
              <a:gd name="connsiteY161" fmla="*/ 1188377 h 1800359"/>
              <a:gd name="connsiteX162" fmla="*/ 681038 w 2640806"/>
              <a:gd name="connsiteY162" fmla="*/ 1205046 h 1800359"/>
              <a:gd name="connsiteX163" fmla="*/ 781050 w 2640806"/>
              <a:gd name="connsiteY163" fmla="*/ 1228859 h 1800359"/>
              <a:gd name="connsiteX164" fmla="*/ 797719 w 2640806"/>
              <a:gd name="connsiteY164" fmla="*/ 1245527 h 1800359"/>
              <a:gd name="connsiteX165" fmla="*/ 828675 w 2640806"/>
              <a:gd name="connsiteY165" fmla="*/ 1262196 h 1800359"/>
              <a:gd name="connsiteX166" fmla="*/ 852488 w 2640806"/>
              <a:gd name="connsiteY166" fmla="*/ 1238384 h 1800359"/>
              <a:gd name="connsiteX167" fmla="*/ 864394 w 2640806"/>
              <a:gd name="connsiteY167" fmla="*/ 1262196 h 1800359"/>
              <a:gd name="connsiteX168" fmla="*/ 926307 w 2640806"/>
              <a:gd name="connsiteY168" fmla="*/ 1269340 h 1800359"/>
              <a:gd name="connsiteX169" fmla="*/ 940594 w 2640806"/>
              <a:gd name="connsiteY169" fmla="*/ 1286009 h 1800359"/>
              <a:gd name="connsiteX170" fmla="*/ 966788 w 2640806"/>
              <a:gd name="connsiteY170" fmla="*/ 1326490 h 1800359"/>
              <a:gd name="connsiteX171" fmla="*/ 1004888 w 2640806"/>
              <a:gd name="connsiteY171" fmla="*/ 1350302 h 1800359"/>
              <a:gd name="connsiteX172" fmla="*/ 1064419 w 2640806"/>
              <a:gd name="connsiteY172" fmla="*/ 1376496 h 1800359"/>
              <a:gd name="connsiteX173" fmla="*/ 1104900 w 2640806"/>
              <a:gd name="connsiteY173" fmla="*/ 1395546 h 1800359"/>
              <a:gd name="connsiteX174" fmla="*/ 1152525 w 2640806"/>
              <a:gd name="connsiteY174" fmla="*/ 1395546 h 1800359"/>
              <a:gd name="connsiteX175" fmla="*/ 1216819 w 2640806"/>
              <a:gd name="connsiteY175" fmla="*/ 1409834 h 1800359"/>
              <a:gd name="connsiteX176" fmla="*/ 1283494 w 2640806"/>
              <a:gd name="connsiteY176" fmla="*/ 1424121 h 1800359"/>
              <a:gd name="connsiteX177" fmla="*/ 1323975 w 2640806"/>
              <a:gd name="connsiteY177" fmla="*/ 1466984 h 1800359"/>
              <a:gd name="connsiteX178" fmla="*/ 1369219 w 2640806"/>
              <a:gd name="connsiteY178" fmla="*/ 1514609 h 1800359"/>
              <a:gd name="connsiteX179" fmla="*/ 1371600 w 2640806"/>
              <a:gd name="connsiteY179" fmla="*/ 1574140 h 1800359"/>
              <a:gd name="connsiteX180" fmla="*/ 1343025 w 2640806"/>
              <a:gd name="connsiteY180" fmla="*/ 1528896 h 1800359"/>
              <a:gd name="connsiteX181" fmla="*/ 1297782 w 2640806"/>
              <a:gd name="connsiteY181" fmla="*/ 1483652 h 1800359"/>
              <a:gd name="connsiteX182" fmla="*/ 1262063 w 2640806"/>
              <a:gd name="connsiteY182" fmla="*/ 1450315 h 1800359"/>
              <a:gd name="connsiteX183" fmla="*/ 1228725 w 2640806"/>
              <a:gd name="connsiteY183" fmla="*/ 1431265 h 1800359"/>
              <a:gd name="connsiteX184" fmla="*/ 1159669 w 2640806"/>
              <a:gd name="connsiteY184" fmla="*/ 1426502 h 1800359"/>
              <a:gd name="connsiteX185" fmla="*/ 1102519 w 2640806"/>
              <a:gd name="connsiteY185" fmla="*/ 1424121 h 1800359"/>
              <a:gd name="connsiteX186" fmla="*/ 1062038 w 2640806"/>
              <a:gd name="connsiteY186" fmla="*/ 1407452 h 1800359"/>
              <a:gd name="connsiteX187" fmla="*/ 1014413 w 2640806"/>
              <a:gd name="connsiteY187" fmla="*/ 1388402 h 1800359"/>
              <a:gd name="connsiteX188" fmla="*/ 983457 w 2640806"/>
              <a:gd name="connsiteY188" fmla="*/ 1366971 h 1800359"/>
              <a:gd name="connsiteX189" fmla="*/ 942975 w 2640806"/>
              <a:gd name="connsiteY189" fmla="*/ 1343159 h 1800359"/>
              <a:gd name="connsiteX190" fmla="*/ 900113 w 2640806"/>
              <a:gd name="connsiteY190" fmla="*/ 1319346 h 1800359"/>
              <a:gd name="connsiteX191" fmla="*/ 912019 w 2640806"/>
              <a:gd name="connsiteY191" fmla="*/ 1364590 h 1800359"/>
              <a:gd name="connsiteX192" fmla="*/ 923925 w 2640806"/>
              <a:gd name="connsiteY192" fmla="*/ 1409834 h 1800359"/>
              <a:gd name="connsiteX193" fmla="*/ 938213 w 2640806"/>
              <a:gd name="connsiteY193" fmla="*/ 1450315 h 1800359"/>
              <a:gd name="connsiteX194" fmla="*/ 962025 w 2640806"/>
              <a:gd name="connsiteY194" fmla="*/ 1497940 h 1800359"/>
              <a:gd name="connsiteX195" fmla="*/ 971550 w 2640806"/>
              <a:gd name="connsiteY195" fmla="*/ 1550327 h 1800359"/>
              <a:gd name="connsiteX196" fmla="*/ 1002507 w 2640806"/>
              <a:gd name="connsiteY196" fmla="*/ 1614621 h 1800359"/>
              <a:gd name="connsiteX197" fmla="*/ 1021557 w 2640806"/>
              <a:gd name="connsiteY197" fmla="*/ 1647959 h 1800359"/>
              <a:gd name="connsiteX198" fmla="*/ 1035844 w 2640806"/>
              <a:gd name="connsiteY198" fmla="*/ 1671771 h 1800359"/>
              <a:gd name="connsiteX199" fmla="*/ 1102519 w 2640806"/>
              <a:gd name="connsiteY199" fmla="*/ 1678915 h 1800359"/>
              <a:gd name="connsiteX200" fmla="*/ 1154907 w 2640806"/>
              <a:gd name="connsiteY200" fmla="*/ 1697965 h 1800359"/>
              <a:gd name="connsiteX201" fmla="*/ 1171575 w 2640806"/>
              <a:gd name="connsiteY201" fmla="*/ 1709871 h 1800359"/>
              <a:gd name="connsiteX202" fmla="*/ 1176338 w 2640806"/>
              <a:gd name="connsiteY202" fmla="*/ 1717015 h 1800359"/>
              <a:gd name="connsiteX203" fmla="*/ 1178719 w 2640806"/>
              <a:gd name="connsiteY203" fmla="*/ 1726540 h 1800359"/>
              <a:gd name="connsiteX204" fmla="*/ 1181100 w 2640806"/>
              <a:gd name="connsiteY204" fmla="*/ 1728921 h 1800359"/>
              <a:gd name="connsiteX205" fmla="*/ 1204913 w 2640806"/>
              <a:gd name="connsiteY205" fmla="*/ 1793215 h 1800359"/>
              <a:gd name="connsiteX206" fmla="*/ 1169194 w 2640806"/>
              <a:gd name="connsiteY206" fmla="*/ 1800359 h 1800359"/>
              <a:gd name="connsiteX207" fmla="*/ 1140619 w 2640806"/>
              <a:gd name="connsiteY207" fmla="*/ 1745590 h 1800359"/>
              <a:gd name="connsiteX208" fmla="*/ 1121569 w 2640806"/>
              <a:gd name="connsiteY208" fmla="*/ 1726540 h 1800359"/>
              <a:gd name="connsiteX209" fmla="*/ 1128713 w 2640806"/>
              <a:gd name="connsiteY209" fmla="*/ 1790834 h 1800359"/>
              <a:gd name="connsiteX210" fmla="*/ 1119188 w 2640806"/>
              <a:gd name="connsiteY210" fmla="*/ 1790834 h 1800359"/>
              <a:gd name="connsiteX211" fmla="*/ 1088232 w 2640806"/>
              <a:gd name="connsiteY211" fmla="*/ 1740827 h 1800359"/>
              <a:gd name="connsiteX212" fmla="*/ 1057275 w 2640806"/>
              <a:gd name="connsiteY212" fmla="*/ 1717015 h 1800359"/>
              <a:gd name="connsiteX213" fmla="*/ 1042988 w 2640806"/>
              <a:gd name="connsiteY213" fmla="*/ 1745590 h 1800359"/>
              <a:gd name="connsiteX214" fmla="*/ 1021557 w 2640806"/>
              <a:gd name="connsiteY214" fmla="*/ 1750352 h 1800359"/>
              <a:gd name="connsiteX215" fmla="*/ 985838 w 2640806"/>
              <a:gd name="connsiteY215" fmla="*/ 1697965 h 1800359"/>
              <a:gd name="connsiteX216" fmla="*/ 919163 w 2640806"/>
              <a:gd name="connsiteY216" fmla="*/ 1671771 h 1800359"/>
              <a:gd name="connsiteX217" fmla="*/ 876300 w 2640806"/>
              <a:gd name="connsiteY217" fmla="*/ 1638434 h 1800359"/>
              <a:gd name="connsiteX218" fmla="*/ 857250 w 2640806"/>
              <a:gd name="connsiteY218" fmla="*/ 1576521 h 1800359"/>
              <a:gd name="connsiteX219" fmla="*/ 862013 w 2640806"/>
              <a:gd name="connsiteY219" fmla="*/ 1528896 h 1800359"/>
              <a:gd name="connsiteX220" fmla="*/ 864394 w 2640806"/>
              <a:gd name="connsiteY220" fmla="*/ 1464602 h 1800359"/>
              <a:gd name="connsiteX221" fmla="*/ 866775 w 2640806"/>
              <a:gd name="connsiteY221" fmla="*/ 1400309 h 1800359"/>
              <a:gd name="connsiteX222" fmla="*/ 862013 w 2640806"/>
              <a:gd name="connsiteY222" fmla="*/ 1333634 h 1800359"/>
              <a:gd name="connsiteX223" fmla="*/ 804863 w 2640806"/>
              <a:gd name="connsiteY223" fmla="*/ 1305059 h 1800359"/>
              <a:gd name="connsiteX224" fmla="*/ 754857 w 2640806"/>
              <a:gd name="connsiteY224" fmla="*/ 1281246 h 1800359"/>
              <a:gd name="connsiteX225" fmla="*/ 692944 w 2640806"/>
              <a:gd name="connsiteY225" fmla="*/ 1250290 h 1800359"/>
              <a:gd name="connsiteX226" fmla="*/ 609600 w 2640806"/>
              <a:gd name="connsiteY226" fmla="*/ 1209809 h 1800359"/>
              <a:gd name="connsiteX227" fmla="*/ 566738 w 2640806"/>
              <a:gd name="connsiteY227" fmla="*/ 1183615 h 1800359"/>
              <a:gd name="connsiteX228" fmla="*/ 528638 w 2640806"/>
              <a:gd name="connsiteY228" fmla="*/ 1138371 h 1800359"/>
              <a:gd name="connsiteX229" fmla="*/ 523875 w 2640806"/>
              <a:gd name="connsiteY229" fmla="*/ 1109796 h 1800359"/>
              <a:gd name="connsiteX230" fmla="*/ 550069 w 2640806"/>
              <a:gd name="connsiteY230" fmla="*/ 1090746 h 1800359"/>
              <a:gd name="connsiteX231" fmla="*/ 561975 w 2640806"/>
              <a:gd name="connsiteY231" fmla="*/ 1064552 h 1800359"/>
              <a:gd name="connsiteX232" fmla="*/ 547688 w 2640806"/>
              <a:gd name="connsiteY232" fmla="*/ 1040740 h 1800359"/>
              <a:gd name="connsiteX233" fmla="*/ 490538 w 2640806"/>
              <a:gd name="connsiteY233" fmla="*/ 1076459 h 1800359"/>
              <a:gd name="connsiteX234" fmla="*/ 447675 w 2640806"/>
              <a:gd name="connsiteY234" fmla="*/ 1057409 h 1800359"/>
              <a:gd name="connsiteX235" fmla="*/ 454819 w 2640806"/>
              <a:gd name="connsiteY235" fmla="*/ 1026452 h 1800359"/>
              <a:gd name="connsiteX236" fmla="*/ 461963 w 2640806"/>
              <a:gd name="connsiteY236" fmla="*/ 988352 h 1800359"/>
              <a:gd name="connsiteX237" fmla="*/ 459582 w 2640806"/>
              <a:gd name="connsiteY237" fmla="*/ 976446 h 1800359"/>
              <a:gd name="connsiteX238" fmla="*/ 419100 w 2640806"/>
              <a:gd name="connsiteY238" fmla="*/ 959777 h 1800359"/>
              <a:gd name="connsiteX239" fmla="*/ 392907 w 2640806"/>
              <a:gd name="connsiteY239" fmla="*/ 905009 h 1800359"/>
              <a:gd name="connsiteX240" fmla="*/ 395288 w 2640806"/>
              <a:gd name="connsiteY240" fmla="*/ 857384 h 1800359"/>
              <a:gd name="connsiteX241" fmla="*/ 433388 w 2640806"/>
              <a:gd name="connsiteY241" fmla="*/ 835952 h 1800359"/>
              <a:gd name="connsiteX242" fmla="*/ 431007 w 2640806"/>
              <a:gd name="connsiteY242" fmla="*/ 800234 h 1800359"/>
              <a:gd name="connsiteX243" fmla="*/ 400050 w 2640806"/>
              <a:gd name="connsiteY243" fmla="*/ 819284 h 1800359"/>
              <a:gd name="connsiteX244" fmla="*/ 397669 w 2640806"/>
              <a:gd name="connsiteY244" fmla="*/ 781184 h 1800359"/>
              <a:gd name="connsiteX245" fmla="*/ 419100 w 2640806"/>
              <a:gd name="connsiteY245" fmla="*/ 743084 h 1800359"/>
              <a:gd name="connsiteX246" fmla="*/ 421482 w 2640806"/>
              <a:gd name="connsiteY246" fmla="*/ 695459 h 1800359"/>
              <a:gd name="connsiteX247" fmla="*/ 428625 w 2640806"/>
              <a:gd name="connsiteY247" fmla="*/ 669265 h 1800359"/>
              <a:gd name="connsiteX248" fmla="*/ 383382 w 2640806"/>
              <a:gd name="connsiteY248" fmla="*/ 669265 h 1800359"/>
              <a:gd name="connsiteX249" fmla="*/ 385763 w 2640806"/>
              <a:gd name="connsiteY249" fmla="*/ 619259 h 1800359"/>
              <a:gd name="connsiteX250" fmla="*/ 423863 w 2640806"/>
              <a:gd name="connsiteY250" fmla="*/ 602590 h 1800359"/>
              <a:gd name="connsiteX251" fmla="*/ 445294 w 2640806"/>
              <a:gd name="connsiteY251" fmla="*/ 562109 h 1800359"/>
              <a:gd name="connsiteX252" fmla="*/ 469107 w 2640806"/>
              <a:gd name="connsiteY252" fmla="*/ 526390 h 1800359"/>
              <a:gd name="connsiteX253" fmla="*/ 438150 w 2640806"/>
              <a:gd name="connsiteY253" fmla="*/ 519246 h 1800359"/>
              <a:gd name="connsiteX254" fmla="*/ 409575 w 2640806"/>
              <a:gd name="connsiteY254" fmla="*/ 521627 h 1800359"/>
              <a:gd name="connsiteX255" fmla="*/ 400050 w 2640806"/>
              <a:gd name="connsiteY255" fmla="*/ 552584 h 1800359"/>
              <a:gd name="connsiteX256" fmla="*/ 381000 w 2640806"/>
              <a:gd name="connsiteY256" fmla="*/ 588302 h 1800359"/>
              <a:gd name="connsiteX257" fmla="*/ 333375 w 2640806"/>
              <a:gd name="connsiteY257" fmla="*/ 614496 h 1800359"/>
              <a:gd name="connsiteX258" fmla="*/ 285750 w 2640806"/>
              <a:gd name="connsiteY258" fmla="*/ 635927 h 1800359"/>
              <a:gd name="connsiteX259" fmla="*/ 230982 w 2640806"/>
              <a:gd name="connsiteY259" fmla="*/ 643071 h 1800359"/>
              <a:gd name="connsiteX260" fmla="*/ 159544 w 2640806"/>
              <a:gd name="connsiteY260" fmla="*/ 631165 h 1800359"/>
              <a:gd name="connsiteX261" fmla="*/ 230982 w 2640806"/>
              <a:gd name="connsiteY261" fmla="*/ 612115 h 1800359"/>
              <a:gd name="connsiteX262" fmla="*/ 233363 w 2640806"/>
              <a:gd name="connsiteY262" fmla="*/ 581159 h 1800359"/>
              <a:gd name="connsiteX263" fmla="*/ 204788 w 2640806"/>
              <a:gd name="connsiteY263" fmla="*/ 557346 h 1800359"/>
              <a:gd name="connsiteX264" fmla="*/ 223838 w 2640806"/>
              <a:gd name="connsiteY264" fmla="*/ 531152 h 1800359"/>
              <a:gd name="connsiteX265" fmla="*/ 221457 w 2640806"/>
              <a:gd name="connsiteY265" fmla="*/ 495434 h 1800359"/>
              <a:gd name="connsiteX266" fmla="*/ 221457 w 2640806"/>
              <a:gd name="connsiteY266" fmla="*/ 495434 h 1800359"/>
              <a:gd name="connsiteX267" fmla="*/ 166688 w 2640806"/>
              <a:gd name="connsiteY267" fmla="*/ 500196 h 1800359"/>
              <a:gd name="connsiteX268" fmla="*/ 157163 w 2640806"/>
              <a:gd name="connsiteY268" fmla="*/ 533534 h 1800359"/>
              <a:gd name="connsiteX269" fmla="*/ 159544 w 2640806"/>
              <a:gd name="connsiteY269" fmla="*/ 478765 h 1800359"/>
              <a:gd name="connsiteX270" fmla="*/ 192882 w 2640806"/>
              <a:gd name="connsiteY270" fmla="*/ 433521 h 1800359"/>
              <a:gd name="connsiteX271" fmla="*/ 214313 w 2640806"/>
              <a:gd name="connsiteY271" fmla="*/ 414471 h 1800359"/>
              <a:gd name="connsiteX272" fmla="*/ 245269 w 2640806"/>
              <a:gd name="connsiteY272" fmla="*/ 393040 h 1800359"/>
              <a:gd name="connsiteX273" fmla="*/ 197644 w 2640806"/>
              <a:gd name="connsiteY273" fmla="*/ 378752 h 1800359"/>
              <a:gd name="connsiteX274" fmla="*/ 133350 w 2640806"/>
              <a:gd name="connsiteY274" fmla="*/ 378752 h 1800359"/>
              <a:gd name="connsiteX275" fmla="*/ 109538 w 2640806"/>
              <a:gd name="connsiteY275" fmla="*/ 378752 h 1800359"/>
              <a:gd name="connsiteX276" fmla="*/ 107157 w 2640806"/>
              <a:gd name="connsiteY276" fmla="*/ 433521 h 1800359"/>
              <a:gd name="connsiteX277" fmla="*/ 61913 w 2640806"/>
              <a:gd name="connsiteY277" fmla="*/ 378752 h 1800359"/>
              <a:gd name="connsiteX278" fmla="*/ 0 w 2640806"/>
              <a:gd name="connsiteY278" fmla="*/ 359702 h 1800359"/>
              <a:gd name="connsiteX279" fmla="*/ 0 w 2640806"/>
              <a:gd name="connsiteY279" fmla="*/ 338271 h 1800359"/>
              <a:gd name="connsiteX280" fmla="*/ 35719 w 2640806"/>
              <a:gd name="connsiteY280" fmla="*/ 314459 h 1800359"/>
              <a:gd name="connsiteX281" fmla="*/ 66675 w 2640806"/>
              <a:gd name="connsiteY281" fmla="*/ 273977 h 1800359"/>
              <a:gd name="connsiteX282" fmla="*/ 54769 w 2640806"/>
              <a:gd name="connsiteY282" fmla="*/ 238259 h 1800359"/>
              <a:gd name="connsiteX283" fmla="*/ 35719 w 2640806"/>
              <a:gd name="connsiteY283" fmla="*/ 214446 h 1800359"/>
              <a:gd name="connsiteX284" fmla="*/ 61913 w 2640806"/>
              <a:gd name="connsiteY284" fmla="*/ 200159 h 1800359"/>
              <a:gd name="connsiteX285" fmla="*/ 71438 w 2640806"/>
              <a:gd name="connsiteY285" fmla="*/ 159677 h 1800359"/>
              <a:gd name="connsiteX286" fmla="*/ 57150 w 2640806"/>
              <a:gd name="connsiteY286" fmla="*/ 123959 h 1800359"/>
              <a:gd name="connsiteX287" fmla="*/ 21432 w 2640806"/>
              <a:gd name="connsiteY287" fmla="*/ 81096 h 1800359"/>
              <a:gd name="connsiteX288" fmla="*/ 66675 w 2640806"/>
              <a:gd name="connsiteY288" fmla="*/ 57284 h 1800359"/>
              <a:gd name="connsiteX289" fmla="*/ 95250 w 2640806"/>
              <a:gd name="connsiteY289" fmla="*/ 47759 h 1800359"/>
              <a:gd name="connsiteX290" fmla="*/ 190500 w 2640806"/>
              <a:gd name="connsiteY290" fmla="*/ 134 h 1800359"/>
              <a:gd name="connsiteX291" fmla="*/ 269081 w 2640806"/>
              <a:gd name="connsiteY291" fmla="*/ 62046 h 1800359"/>
              <a:gd name="connsiteX292" fmla="*/ 404813 w 2640806"/>
              <a:gd name="connsiteY292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516857 w 2640806"/>
              <a:gd name="connsiteY99" fmla="*/ 926440 h 1800359"/>
              <a:gd name="connsiteX100" fmla="*/ 1471613 w 2640806"/>
              <a:gd name="connsiteY100" fmla="*/ 897865 h 1800359"/>
              <a:gd name="connsiteX101" fmla="*/ 1438275 w 2640806"/>
              <a:gd name="connsiteY101" fmla="*/ 847859 h 1800359"/>
              <a:gd name="connsiteX102" fmla="*/ 1433513 w 2640806"/>
              <a:gd name="connsiteY102" fmla="*/ 819284 h 1800359"/>
              <a:gd name="connsiteX103" fmla="*/ 1409700 w 2640806"/>
              <a:gd name="connsiteY103" fmla="*/ 804996 h 1800359"/>
              <a:gd name="connsiteX104" fmla="*/ 1369219 w 2640806"/>
              <a:gd name="connsiteY104" fmla="*/ 807377 h 1800359"/>
              <a:gd name="connsiteX105" fmla="*/ 1309688 w 2640806"/>
              <a:gd name="connsiteY105" fmla="*/ 807377 h 1800359"/>
              <a:gd name="connsiteX106" fmla="*/ 1281113 w 2640806"/>
              <a:gd name="connsiteY106" fmla="*/ 812140 h 1800359"/>
              <a:gd name="connsiteX107" fmla="*/ 1257300 w 2640806"/>
              <a:gd name="connsiteY107" fmla="*/ 835952 h 1800359"/>
              <a:gd name="connsiteX108" fmla="*/ 1221582 w 2640806"/>
              <a:gd name="connsiteY108" fmla="*/ 838334 h 1800359"/>
              <a:gd name="connsiteX109" fmla="*/ 1188244 w 2640806"/>
              <a:gd name="connsiteY109" fmla="*/ 835952 h 1800359"/>
              <a:gd name="connsiteX110" fmla="*/ 1143000 w 2640806"/>
              <a:gd name="connsiteY110" fmla="*/ 821665 h 1800359"/>
              <a:gd name="connsiteX111" fmla="*/ 1109663 w 2640806"/>
              <a:gd name="connsiteY111" fmla="*/ 838334 h 1800359"/>
              <a:gd name="connsiteX112" fmla="*/ 1083469 w 2640806"/>
              <a:gd name="connsiteY112" fmla="*/ 866909 h 1800359"/>
              <a:gd name="connsiteX113" fmla="*/ 1054894 w 2640806"/>
              <a:gd name="connsiteY113" fmla="*/ 885959 h 1800359"/>
              <a:gd name="connsiteX114" fmla="*/ 1064419 w 2640806"/>
              <a:gd name="connsiteY114" fmla="*/ 926440 h 1800359"/>
              <a:gd name="connsiteX115" fmla="*/ 1059657 w 2640806"/>
              <a:gd name="connsiteY115" fmla="*/ 985971 h 1800359"/>
              <a:gd name="connsiteX116" fmla="*/ 1038225 w 2640806"/>
              <a:gd name="connsiteY116" fmla="*/ 933584 h 1800359"/>
              <a:gd name="connsiteX117" fmla="*/ 1028700 w 2640806"/>
              <a:gd name="connsiteY117" fmla="*/ 902627 h 1800359"/>
              <a:gd name="connsiteX118" fmla="*/ 1009650 w 2640806"/>
              <a:gd name="connsiteY118" fmla="*/ 897865 h 1800359"/>
              <a:gd name="connsiteX119" fmla="*/ 997744 w 2640806"/>
              <a:gd name="connsiteY119" fmla="*/ 921677 h 1800359"/>
              <a:gd name="connsiteX120" fmla="*/ 969169 w 2640806"/>
              <a:gd name="connsiteY120" fmla="*/ 924059 h 1800359"/>
              <a:gd name="connsiteX121" fmla="*/ 935832 w 2640806"/>
              <a:gd name="connsiteY121" fmla="*/ 916915 h 1800359"/>
              <a:gd name="connsiteX122" fmla="*/ 912019 w 2640806"/>
              <a:gd name="connsiteY122" fmla="*/ 935965 h 1800359"/>
              <a:gd name="connsiteX123" fmla="*/ 873919 w 2640806"/>
              <a:gd name="connsiteY123" fmla="*/ 945490 h 1800359"/>
              <a:gd name="connsiteX124" fmla="*/ 842963 w 2640806"/>
              <a:gd name="connsiteY124" fmla="*/ 935965 h 1800359"/>
              <a:gd name="connsiteX125" fmla="*/ 802482 w 2640806"/>
              <a:gd name="connsiteY125" fmla="*/ 912152 h 1800359"/>
              <a:gd name="connsiteX126" fmla="*/ 785813 w 2640806"/>
              <a:gd name="connsiteY126" fmla="*/ 881196 h 1800359"/>
              <a:gd name="connsiteX127" fmla="*/ 776288 w 2640806"/>
              <a:gd name="connsiteY127" fmla="*/ 866909 h 1800359"/>
              <a:gd name="connsiteX128" fmla="*/ 800100 w 2640806"/>
              <a:gd name="connsiteY128" fmla="*/ 850240 h 1800359"/>
              <a:gd name="connsiteX129" fmla="*/ 800100 w 2640806"/>
              <a:gd name="connsiteY129" fmla="*/ 793090 h 1800359"/>
              <a:gd name="connsiteX130" fmla="*/ 776288 w 2640806"/>
              <a:gd name="connsiteY130" fmla="*/ 783565 h 1800359"/>
              <a:gd name="connsiteX131" fmla="*/ 719138 w 2640806"/>
              <a:gd name="connsiteY131" fmla="*/ 788327 h 1800359"/>
              <a:gd name="connsiteX132" fmla="*/ 688182 w 2640806"/>
              <a:gd name="connsiteY132" fmla="*/ 781184 h 1800359"/>
              <a:gd name="connsiteX133" fmla="*/ 673894 w 2640806"/>
              <a:gd name="connsiteY133" fmla="*/ 754990 h 1800359"/>
              <a:gd name="connsiteX134" fmla="*/ 652463 w 2640806"/>
              <a:gd name="connsiteY134" fmla="*/ 731177 h 1800359"/>
              <a:gd name="connsiteX135" fmla="*/ 619125 w 2640806"/>
              <a:gd name="connsiteY135" fmla="*/ 709746 h 1800359"/>
              <a:gd name="connsiteX136" fmla="*/ 590550 w 2640806"/>
              <a:gd name="connsiteY136" fmla="*/ 716890 h 1800359"/>
              <a:gd name="connsiteX137" fmla="*/ 566738 w 2640806"/>
              <a:gd name="connsiteY137" fmla="*/ 719271 h 1800359"/>
              <a:gd name="connsiteX138" fmla="*/ 569119 w 2640806"/>
              <a:gd name="connsiteY138" fmla="*/ 750227 h 1800359"/>
              <a:gd name="connsiteX139" fmla="*/ 604838 w 2640806"/>
              <a:gd name="connsiteY139" fmla="*/ 764515 h 1800359"/>
              <a:gd name="connsiteX140" fmla="*/ 571500 w 2640806"/>
              <a:gd name="connsiteY140" fmla="*/ 778802 h 1800359"/>
              <a:gd name="connsiteX141" fmla="*/ 545307 w 2640806"/>
              <a:gd name="connsiteY141" fmla="*/ 795471 h 1800359"/>
              <a:gd name="connsiteX142" fmla="*/ 569119 w 2640806"/>
              <a:gd name="connsiteY142" fmla="*/ 814521 h 1800359"/>
              <a:gd name="connsiteX143" fmla="*/ 550069 w 2640806"/>
              <a:gd name="connsiteY143" fmla="*/ 833571 h 1800359"/>
              <a:gd name="connsiteX144" fmla="*/ 523875 w 2640806"/>
              <a:gd name="connsiteY144" fmla="*/ 840715 h 1800359"/>
              <a:gd name="connsiteX145" fmla="*/ 511969 w 2640806"/>
              <a:gd name="connsiteY145" fmla="*/ 862146 h 1800359"/>
              <a:gd name="connsiteX146" fmla="*/ 535782 w 2640806"/>
              <a:gd name="connsiteY146" fmla="*/ 883577 h 1800359"/>
              <a:gd name="connsiteX147" fmla="*/ 542925 w 2640806"/>
              <a:gd name="connsiteY147" fmla="*/ 914534 h 1800359"/>
              <a:gd name="connsiteX148" fmla="*/ 557213 w 2640806"/>
              <a:gd name="connsiteY148" fmla="*/ 947871 h 1800359"/>
              <a:gd name="connsiteX149" fmla="*/ 533400 w 2640806"/>
              <a:gd name="connsiteY149" fmla="*/ 955015 h 1800359"/>
              <a:gd name="connsiteX150" fmla="*/ 528638 w 2640806"/>
              <a:gd name="connsiteY150" fmla="*/ 988352 h 1800359"/>
              <a:gd name="connsiteX151" fmla="*/ 550069 w 2640806"/>
              <a:gd name="connsiteY151" fmla="*/ 1002640 h 1800359"/>
              <a:gd name="connsiteX152" fmla="*/ 573882 w 2640806"/>
              <a:gd name="connsiteY152" fmla="*/ 990734 h 1800359"/>
              <a:gd name="connsiteX153" fmla="*/ 588169 w 2640806"/>
              <a:gd name="connsiteY153" fmla="*/ 1012165 h 1800359"/>
              <a:gd name="connsiteX154" fmla="*/ 588169 w 2640806"/>
              <a:gd name="connsiteY154" fmla="*/ 1012165 h 1800359"/>
              <a:gd name="connsiteX155" fmla="*/ 614363 w 2640806"/>
              <a:gd name="connsiteY155" fmla="*/ 1038359 h 1800359"/>
              <a:gd name="connsiteX156" fmla="*/ 602457 w 2640806"/>
              <a:gd name="connsiteY156" fmla="*/ 1064552 h 1800359"/>
              <a:gd name="connsiteX157" fmla="*/ 588169 w 2640806"/>
              <a:gd name="connsiteY157" fmla="*/ 1081221 h 1800359"/>
              <a:gd name="connsiteX158" fmla="*/ 600075 w 2640806"/>
              <a:gd name="connsiteY158" fmla="*/ 1119321 h 1800359"/>
              <a:gd name="connsiteX159" fmla="*/ 609600 w 2640806"/>
              <a:gd name="connsiteY159" fmla="*/ 1138371 h 1800359"/>
              <a:gd name="connsiteX160" fmla="*/ 609600 w 2640806"/>
              <a:gd name="connsiteY160" fmla="*/ 1138371 h 1800359"/>
              <a:gd name="connsiteX161" fmla="*/ 640557 w 2640806"/>
              <a:gd name="connsiteY161" fmla="*/ 1155040 h 1800359"/>
              <a:gd name="connsiteX162" fmla="*/ 642938 w 2640806"/>
              <a:gd name="connsiteY162" fmla="*/ 1188377 h 1800359"/>
              <a:gd name="connsiteX163" fmla="*/ 681038 w 2640806"/>
              <a:gd name="connsiteY163" fmla="*/ 1205046 h 1800359"/>
              <a:gd name="connsiteX164" fmla="*/ 781050 w 2640806"/>
              <a:gd name="connsiteY164" fmla="*/ 1228859 h 1800359"/>
              <a:gd name="connsiteX165" fmla="*/ 797719 w 2640806"/>
              <a:gd name="connsiteY165" fmla="*/ 1245527 h 1800359"/>
              <a:gd name="connsiteX166" fmla="*/ 828675 w 2640806"/>
              <a:gd name="connsiteY166" fmla="*/ 1262196 h 1800359"/>
              <a:gd name="connsiteX167" fmla="*/ 852488 w 2640806"/>
              <a:gd name="connsiteY167" fmla="*/ 1238384 h 1800359"/>
              <a:gd name="connsiteX168" fmla="*/ 864394 w 2640806"/>
              <a:gd name="connsiteY168" fmla="*/ 1262196 h 1800359"/>
              <a:gd name="connsiteX169" fmla="*/ 926307 w 2640806"/>
              <a:gd name="connsiteY169" fmla="*/ 1269340 h 1800359"/>
              <a:gd name="connsiteX170" fmla="*/ 940594 w 2640806"/>
              <a:gd name="connsiteY170" fmla="*/ 1286009 h 1800359"/>
              <a:gd name="connsiteX171" fmla="*/ 966788 w 2640806"/>
              <a:gd name="connsiteY171" fmla="*/ 1326490 h 1800359"/>
              <a:gd name="connsiteX172" fmla="*/ 1004888 w 2640806"/>
              <a:gd name="connsiteY172" fmla="*/ 1350302 h 1800359"/>
              <a:gd name="connsiteX173" fmla="*/ 1064419 w 2640806"/>
              <a:gd name="connsiteY173" fmla="*/ 1376496 h 1800359"/>
              <a:gd name="connsiteX174" fmla="*/ 1104900 w 2640806"/>
              <a:gd name="connsiteY174" fmla="*/ 1395546 h 1800359"/>
              <a:gd name="connsiteX175" fmla="*/ 1152525 w 2640806"/>
              <a:gd name="connsiteY175" fmla="*/ 1395546 h 1800359"/>
              <a:gd name="connsiteX176" fmla="*/ 1216819 w 2640806"/>
              <a:gd name="connsiteY176" fmla="*/ 1409834 h 1800359"/>
              <a:gd name="connsiteX177" fmla="*/ 1283494 w 2640806"/>
              <a:gd name="connsiteY177" fmla="*/ 1424121 h 1800359"/>
              <a:gd name="connsiteX178" fmla="*/ 1323975 w 2640806"/>
              <a:gd name="connsiteY178" fmla="*/ 1466984 h 1800359"/>
              <a:gd name="connsiteX179" fmla="*/ 1369219 w 2640806"/>
              <a:gd name="connsiteY179" fmla="*/ 1514609 h 1800359"/>
              <a:gd name="connsiteX180" fmla="*/ 1371600 w 2640806"/>
              <a:gd name="connsiteY180" fmla="*/ 1574140 h 1800359"/>
              <a:gd name="connsiteX181" fmla="*/ 1343025 w 2640806"/>
              <a:gd name="connsiteY181" fmla="*/ 1528896 h 1800359"/>
              <a:gd name="connsiteX182" fmla="*/ 1297782 w 2640806"/>
              <a:gd name="connsiteY182" fmla="*/ 1483652 h 1800359"/>
              <a:gd name="connsiteX183" fmla="*/ 1262063 w 2640806"/>
              <a:gd name="connsiteY183" fmla="*/ 1450315 h 1800359"/>
              <a:gd name="connsiteX184" fmla="*/ 1228725 w 2640806"/>
              <a:gd name="connsiteY184" fmla="*/ 1431265 h 1800359"/>
              <a:gd name="connsiteX185" fmla="*/ 1159669 w 2640806"/>
              <a:gd name="connsiteY185" fmla="*/ 1426502 h 1800359"/>
              <a:gd name="connsiteX186" fmla="*/ 1102519 w 2640806"/>
              <a:gd name="connsiteY186" fmla="*/ 1424121 h 1800359"/>
              <a:gd name="connsiteX187" fmla="*/ 1062038 w 2640806"/>
              <a:gd name="connsiteY187" fmla="*/ 1407452 h 1800359"/>
              <a:gd name="connsiteX188" fmla="*/ 1014413 w 2640806"/>
              <a:gd name="connsiteY188" fmla="*/ 1388402 h 1800359"/>
              <a:gd name="connsiteX189" fmla="*/ 983457 w 2640806"/>
              <a:gd name="connsiteY189" fmla="*/ 1366971 h 1800359"/>
              <a:gd name="connsiteX190" fmla="*/ 942975 w 2640806"/>
              <a:gd name="connsiteY190" fmla="*/ 1343159 h 1800359"/>
              <a:gd name="connsiteX191" fmla="*/ 900113 w 2640806"/>
              <a:gd name="connsiteY191" fmla="*/ 1319346 h 1800359"/>
              <a:gd name="connsiteX192" fmla="*/ 912019 w 2640806"/>
              <a:gd name="connsiteY192" fmla="*/ 1364590 h 1800359"/>
              <a:gd name="connsiteX193" fmla="*/ 923925 w 2640806"/>
              <a:gd name="connsiteY193" fmla="*/ 1409834 h 1800359"/>
              <a:gd name="connsiteX194" fmla="*/ 938213 w 2640806"/>
              <a:gd name="connsiteY194" fmla="*/ 1450315 h 1800359"/>
              <a:gd name="connsiteX195" fmla="*/ 962025 w 2640806"/>
              <a:gd name="connsiteY195" fmla="*/ 1497940 h 1800359"/>
              <a:gd name="connsiteX196" fmla="*/ 971550 w 2640806"/>
              <a:gd name="connsiteY196" fmla="*/ 1550327 h 1800359"/>
              <a:gd name="connsiteX197" fmla="*/ 1002507 w 2640806"/>
              <a:gd name="connsiteY197" fmla="*/ 1614621 h 1800359"/>
              <a:gd name="connsiteX198" fmla="*/ 1021557 w 2640806"/>
              <a:gd name="connsiteY198" fmla="*/ 1647959 h 1800359"/>
              <a:gd name="connsiteX199" fmla="*/ 1035844 w 2640806"/>
              <a:gd name="connsiteY199" fmla="*/ 1671771 h 1800359"/>
              <a:gd name="connsiteX200" fmla="*/ 1102519 w 2640806"/>
              <a:gd name="connsiteY200" fmla="*/ 1678915 h 1800359"/>
              <a:gd name="connsiteX201" fmla="*/ 1154907 w 2640806"/>
              <a:gd name="connsiteY201" fmla="*/ 1697965 h 1800359"/>
              <a:gd name="connsiteX202" fmla="*/ 1171575 w 2640806"/>
              <a:gd name="connsiteY202" fmla="*/ 1709871 h 1800359"/>
              <a:gd name="connsiteX203" fmla="*/ 1176338 w 2640806"/>
              <a:gd name="connsiteY203" fmla="*/ 1717015 h 1800359"/>
              <a:gd name="connsiteX204" fmla="*/ 1178719 w 2640806"/>
              <a:gd name="connsiteY204" fmla="*/ 1726540 h 1800359"/>
              <a:gd name="connsiteX205" fmla="*/ 1181100 w 2640806"/>
              <a:gd name="connsiteY205" fmla="*/ 1728921 h 1800359"/>
              <a:gd name="connsiteX206" fmla="*/ 1204913 w 2640806"/>
              <a:gd name="connsiteY206" fmla="*/ 1793215 h 1800359"/>
              <a:gd name="connsiteX207" fmla="*/ 1169194 w 2640806"/>
              <a:gd name="connsiteY207" fmla="*/ 1800359 h 1800359"/>
              <a:gd name="connsiteX208" fmla="*/ 1140619 w 2640806"/>
              <a:gd name="connsiteY208" fmla="*/ 1745590 h 1800359"/>
              <a:gd name="connsiteX209" fmla="*/ 1121569 w 2640806"/>
              <a:gd name="connsiteY209" fmla="*/ 1726540 h 1800359"/>
              <a:gd name="connsiteX210" fmla="*/ 1128713 w 2640806"/>
              <a:gd name="connsiteY210" fmla="*/ 1790834 h 1800359"/>
              <a:gd name="connsiteX211" fmla="*/ 1119188 w 2640806"/>
              <a:gd name="connsiteY211" fmla="*/ 1790834 h 1800359"/>
              <a:gd name="connsiteX212" fmla="*/ 1088232 w 2640806"/>
              <a:gd name="connsiteY212" fmla="*/ 1740827 h 1800359"/>
              <a:gd name="connsiteX213" fmla="*/ 1057275 w 2640806"/>
              <a:gd name="connsiteY213" fmla="*/ 1717015 h 1800359"/>
              <a:gd name="connsiteX214" fmla="*/ 1042988 w 2640806"/>
              <a:gd name="connsiteY214" fmla="*/ 1745590 h 1800359"/>
              <a:gd name="connsiteX215" fmla="*/ 1021557 w 2640806"/>
              <a:gd name="connsiteY215" fmla="*/ 1750352 h 1800359"/>
              <a:gd name="connsiteX216" fmla="*/ 985838 w 2640806"/>
              <a:gd name="connsiteY216" fmla="*/ 1697965 h 1800359"/>
              <a:gd name="connsiteX217" fmla="*/ 919163 w 2640806"/>
              <a:gd name="connsiteY217" fmla="*/ 1671771 h 1800359"/>
              <a:gd name="connsiteX218" fmla="*/ 876300 w 2640806"/>
              <a:gd name="connsiteY218" fmla="*/ 1638434 h 1800359"/>
              <a:gd name="connsiteX219" fmla="*/ 857250 w 2640806"/>
              <a:gd name="connsiteY219" fmla="*/ 1576521 h 1800359"/>
              <a:gd name="connsiteX220" fmla="*/ 862013 w 2640806"/>
              <a:gd name="connsiteY220" fmla="*/ 1528896 h 1800359"/>
              <a:gd name="connsiteX221" fmla="*/ 864394 w 2640806"/>
              <a:gd name="connsiteY221" fmla="*/ 1464602 h 1800359"/>
              <a:gd name="connsiteX222" fmla="*/ 866775 w 2640806"/>
              <a:gd name="connsiteY222" fmla="*/ 1400309 h 1800359"/>
              <a:gd name="connsiteX223" fmla="*/ 862013 w 2640806"/>
              <a:gd name="connsiteY223" fmla="*/ 1333634 h 1800359"/>
              <a:gd name="connsiteX224" fmla="*/ 804863 w 2640806"/>
              <a:gd name="connsiteY224" fmla="*/ 1305059 h 1800359"/>
              <a:gd name="connsiteX225" fmla="*/ 754857 w 2640806"/>
              <a:gd name="connsiteY225" fmla="*/ 1281246 h 1800359"/>
              <a:gd name="connsiteX226" fmla="*/ 692944 w 2640806"/>
              <a:gd name="connsiteY226" fmla="*/ 1250290 h 1800359"/>
              <a:gd name="connsiteX227" fmla="*/ 609600 w 2640806"/>
              <a:gd name="connsiteY227" fmla="*/ 1209809 h 1800359"/>
              <a:gd name="connsiteX228" fmla="*/ 566738 w 2640806"/>
              <a:gd name="connsiteY228" fmla="*/ 1183615 h 1800359"/>
              <a:gd name="connsiteX229" fmla="*/ 528638 w 2640806"/>
              <a:gd name="connsiteY229" fmla="*/ 1138371 h 1800359"/>
              <a:gd name="connsiteX230" fmla="*/ 523875 w 2640806"/>
              <a:gd name="connsiteY230" fmla="*/ 1109796 h 1800359"/>
              <a:gd name="connsiteX231" fmla="*/ 550069 w 2640806"/>
              <a:gd name="connsiteY231" fmla="*/ 1090746 h 1800359"/>
              <a:gd name="connsiteX232" fmla="*/ 561975 w 2640806"/>
              <a:gd name="connsiteY232" fmla="*/ 1064552 h 1800359"/>
              <a:gd name="connsiteX233" fmla="*/ 547688 w 2640806"/>
              <a:gd name="connsiteY233" fmla="*/ 1040740 h 1800359"/>
              <a:gd name="connsiteX234" fmla="*/ 490538 w 2640806"/>
              <a:gd name="connsiteY234" fmla="*/ 1076459 h 1800359"/>
              <a:gd name="connsiteX235" fmla="*/ 447675 w 2640806"/>
              <a:gd name="connsiteY235" fmla="*/ 1057409 h 1800359"/>
              <a:gd name="connsiteX236" fmla="*/ 454819 w 2640806"/>
              <a:gd name="connsiteY236" fmla="*/ 1026452 h 1800359"/>
              <a:gd name="connsiteX237" fmla="*/ 461963 w 2640806"/>
              <a:gd name="connsiteY237" fmla="*/ 988352 h 1800359"/>
              <a:gd name="connsiteX238" fmla="*/ 459582 w 2640806"/>
              <a:gd name="connsiteY238" fmla="*/ 976446 h 1800359"/>
              <a:gd name="connsiteX239" fmla="*/ 419100 w 2640806"/>
              <a:gd name="connsiteY239" fmla="*/ 959777 h 1800359"/>
              <a:gd name="connsiteX240" fmla="*/ 392907 w 2640806"/>
              <a:gd name="connsiteY240" fmla="*/ 905009 h 1800359"/>
              <a:gd name="connsiteX241" fmla="*/ 395288 w 2640806"/>
              <a:gd name="connsiteY241" fmla="*/ 857384 h 1800359"/>
              <a:gd name="connsiteX242" fmla="*/ 433388 w 2640806"/>
              <a:gd name="connsiteY242" fmla="*/ 835952 h 1800359"/>
              <a:gd name="connsiteX243" fmla="*/ 431007 w 2640806"/>
              <a:gd name="connsiteY243" fmla="*/ 800234 h 1800359"/>
              <a:gd name="connsiteX244" fmla="*/ 400050 w 2640806"/>
              <a:gd name="connsiteY244" fmla="*/ 819284 h 1800359"/>
              <a:gd name="connsiteX245" fmla="*/ 397669 w 2640806"/>
              <a:gd name="connsiteY245" fmla="*/ 781184 h 1800359"/>
              <a:gd name="connsiteX246" fmla="*/ 419100 w 2640806"/>
              <a:gd name="connsiteY246" fmla="*/ 743084 h 1800359"/>
              <a:gd name="connsiteX247" fmla="*/ 421482 w 2640806"/>
              <a:gd name="connsiteY247" fmla="*/ 695459 h 1800359"/>
              <a:gd name="connsiteX248" fmla="*/ 428625 w 2640806"/>
              <a:gd name="connsiteY248" fmla="*/ 669265 h 1800359"/>
              <a:gd name="connsiteX249" fmla="*/ 383382 w 2640806"/>
              <a:gd name="connsiteY249" fmla="*/ 669265 h 1800359"/>
              <a:gd name="connsiteX250" fmla="*/ 385763 w 2640806"/>
              <a:gd name="connsiteY250" fmla="*/ 619259 h 1800359"/>
              <a:gd name="connsiteX251" fmla="*/ 423863 w 2640806"/>
              <a:gd name="connsiteY251" fmla="*/ 602590 h 1800359"/>
              <a:gd name="connsiteX252" fmla="*/ 445294 w 2640806"/>
              <a:gd name="connsiteY252" fmla="*/ 562109 h 1800359"/>
              <a:gd name="connsiteX253" fmla="*/ 469107 w 2640806"/>
              <a:gd name="connsiteY253" fmla="*/ 526390 h 1800359"/>
              <a:gd name="connsiteX254" fmla="*/ 438150 w 2640806"/>
              <a:gd name="connsiteY254" fmla="*/ 519246 h 1800359"/>
              <a:gd name="connsiteX255" fmla="*/ 409575 w 2640806"/>
              <a:gd name="connsiteY255" fmla="*/ 521627 h 1800359"/>
              <a:gd name="connsiteX256" fmla="*/ 400050 w 2640806"/>
              <a:gd name="connsiteY256" fmla="*/ 552584 h 1800359"/>
              <a:gd name="connsiteX257" fmla="*/ 381000 w 2640806"/>
              <a:gd name="connsiteY257" fmla="*/ 588302 h 1800359"/>
              <a:gd name="connsiteX258" fmla="*/ 333375 w 2640806"/>
              <a:gd name="connsiteY258" fmla="*/ 614496 h 1800359"/>
              <a:gd name="connsiteX259" fmla="*/ 285750 w 2640806"/>
              <a:gd name="connsiteY259" fmla="*/ 635927 h 1800359"/>
              <a:gd name="connsiteX260" fmla="*/ 230982 w 2640806"/>
              <a:gd name="connsiteY260" fmla="*/ 643071 h 1800359"/>
              <a:gd name="connsiteX261" fmla="*/ 159544 w 2640806"/>
              <a:gd name="connsiteY261" fmla="*/ 631165 h 1800359"/>
              <a:gd name="connsiteX262" fmla="*/ 230982 w 2640806"/>
              <a:gd name="connsiteY262" fmla="*/ 612115 h 1800359"/>
              <a:gd name="connsiteX263" fmla="*/ 233363 w 2640806"/>
              <a:gd name="connsiteY263" fmla="*/ 581159 h 1800359"/>
              <a:gd name="connsiteX264" fmla="*/ 204788 w 2640806"/>
              <a:gd name="connsiteY264" fmla="*/ 557346 h 1800359"/>
              <a:gd name="connsiteX265" fmla="*/ 223838 w 2640806"/>
              <a:gd name="connsiteY265" fmla="*/ 531152 h 1800359"/>
              <a:gd name="connsiteX266" fmla="*/ 221457 w 2640806"/>
              <a:gd name="connsiteY266" fmla="*/ 495434 h 1800359"/>
              <a:gd name="connsiteX267" fmla="*/ 221457 w 2640806"/>
              <a:gd name="connsiteY267" fmla="*/ 495434 h 1800359"/>
              <a:gd name="connsiteX268" fmla="*/ 166688 w 2640806"/>
              <a:gd name="connsiteY268" fmla="*/ 500196 h 1800359"/>
              <a:gd name="connsiteX269" fmla="*/ 157163 w 2640806"/>
              <a:gd name="connsiteY269" fmla="*/ 533534 h 1800359"/>
              <a:gd name="connsiteX270" fmla="*/ 159544 w 2640806"/>
              <a:gd name="connsiteY270" fmla="*/ 478765 h 1800359"/>
              <a:gd name="connsiteX271" fmla="*/ 192882 w 2640806"/>
              <a:gd name="connsiteY271" fmla="*/ 433521 h 1800359"/>
              <a:gd name="connsiteX272" fmla="*/ 214313 w 2640806"/>
              <a:gd name="connsiteY272" fmla="*/ 414471 h 1800359"/>
              <a:gd name="connsiteX273" fmla="*/ 245269 w 2640806"/>
              <a:gd name="connsiteY273" fmla="*/ 393040 h 1800359"/>
              <a:gd name="connsiteX274" fmla="*/ 197644 w 2640806"/>
              <a:gd name="connsiteY274" fmla="*/ 378752 h 1800359"/>
              <a:gd name="connsiteX275" fmla="*/ 133350 w 2640806"/>
              <a:gd name="connsiteY275" fmla="*/ 378752 h 1800359"/>
              <a:gd name="connsiteX276" fmla="*/ 109538 w 2640806"/>
              <a:gd name="connsiteY276" fmla="*/ 378752 h 1800359"/>
              <a:gd name="connsiteX277" fmla="*/ 107157 w 2640806"/>
              <a:gd name="connsiteY277" fmla="*/ 433521 h 1800359"/>
              <a:gd name="connsiteX278" fmla="*/ 61913 w 2640806"/>
              <a:gd name="connsiteY278" fmla="*/ 378752 h 1800359"/>
              <a:gd name="connsiteX279" fmla="*/ 0 w 2640806"/>
              <a:gd name="connsiteY279" fmla="*/ 359702 h 1800359"/>
              <a:gd name="connsiteX280" fmla="*/ 0 w 2640806"/>
              <a:gd name="connsiteY280" fmla="*/ 338271 h 1800359"/>
              <a:gd name="connsiteX281" fmla="*/ 35719 w 2640806"/>
              <a:gd name="connsiteY281" fmla="*/ 314459 h 1800359"/>
              <a:gd name="connsiteX282" fmla="*/ 66675 w 2640806"/>
              <a:gd name="connsiteY282" fmla="*/ 273977 h 1800359"/>
              <a:gd name="connsiteX283" fmla="*/ 54769 w 2640806"/>
              <a:gd name="connsiteY283" fmla="*/ 238259 h 1800359"/>
              <a:gd name="connsiteX284" fmla="*/ 35719 w 2640806"/>
              <a:gd name="connsiteY284" fmla="*/ 214446 h 1800359"/>
              <a:gd name="connsiteX285" fmla="*/ 61913 w 2640806"/>
              <a:gd name="connsiteY285" fmla="*/ 200159 h 1800359"/>
              <a:gd name="connsiteX286" fmla="*/ 71438 w 2640806"/>
              <a:gd name="connsiteY286" fmla="*/ 159677 h 1800359"/>
              <a:gd name="connsiteX287" fmla="*/ 57150 w 2640806"/>
              <a:gd name="connsiteY287" fmla="*/ 123959 h 1800359"/>
              <a:gd name="connsiteX288" fmla="*/ 21432 w 2640806"/>
              <a:gd name="connsiteY288" fmla="*/ 81096 h 1800359"/>
              <a:gd name="connsiteX289" fmla="*/ 66675 w 2640806"/>
              <a:gd name="connsiteY289" fmla="*/ 57284 h 1800359"/>
              <a:gd name="connsiteX290" fmla="*/ 95250 w 2640806"/>
              <a:gd name="connsiteY290" fmla="*/ 47759 h 1800359"/>
              <a:gd name="connsiteX291" fmla="*/ 190500 w 2640806"/>
              <a:gd name="connsiteY291" fmla="*/ 134 h 1800359"/>
              <a:gd name="connsiteX292" fmla="*/ 269081 w 2640806"/>
              <a:gd name="connsiteY292" fmla="*/ 62046 h 1800359"/>
              <a:gd name="connsiteX293" fmla="*/ 404813 w 2640806"/>
              <a:gd name="connsiteY29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516857 w 2640806"/>
              <a:gd name="connsiteY100" fmla="*/ 926440 h 1800359"/>
              <a:gd name="connsiteX101" fmla="*/ 1471613 w 2640806"/>
              <a:gd name="connsiteY101" fmla="*/ 897865 h 1800359"/>
              <a:gd name="connsiteX102" fmla="*/ 1438275 w 2640806"/>
              <a:gd name="connsiteY102" fmla="*/ 847859 h 1800359"/>
              <a:gd name="connsiteX103" fmla="*/ 1433513 w 2640806"/>
              <a:gd name="connsiteY103" fmla="*/ 819284 h 1800359"/>
              <a:gd name="connsiteX104" fmla="*/ 1409700 w 2640806"/>
              <a:gd name="connsiteY104" fmla="*/ 804996 h 1800359"/>
              <a:gd name="connsiteX105" fmla="*/ 1369219 w 2640806"/>
              <a:gd name="connsiteY105" fmla="*/ 807377 h 1800359"/>
              <a:gd name="connsiteX106" fmla="*/ 1309688 w 2640806"/>
              <a:gd name="connsiteY106" fmla="*/ 807377 h 1800359"/>
              <a:gd name="connsiteX107" fmla="*/ 1281113 w 2640806"/>
              <a:gd name="connsiteY107" fmla="*/ 812140 h 1800359"/>
              <a:gd name="connsiteX108" fmla="*/ 1257300 w 2640806"/>
              <a:gd name="connsiteY108" fmla="*/ 835952 h 1800359"/>
              <a:gd name="connsiteX109" fmla="*/ 1221582 w 2640806"/>
              <a:gd name="connsiteY109" fmla="*/ 838334 h 1800359"/>
              <a:gd name="connsiteX110" fmla="*/ 1188244 w 2640806"/>
              <a:gd name="connsiteY110" fmla="*/ 835952 h 1800359"/>
              <a:gd name="connsiteX111" fmla="*/ 1143000 w 2640806"/>
              <a:gd name="connsiteY111" fmla="*/ 821665 h 1800359"/>
              <a:gd name="connsiteX112" fmla="*/ 1109663 w 2640806"/>
              <a:gd name="connsiteY112" fmla="*/ 838334 h 1800359"/>
              <a:gd name="connsiteX113" fmla="*/ 1083469 w 2640806"/>
              <a:gd name="connsiteY113" fmla="*/ 866909 h 1800359"/>
              <a:gd name="connsiteX114" fmla="*/ 1054894 w 2640806"/>
              <a:gd name="connsiteY114" fmla="*/ 885959 h 1800359"/>
              <a:gd name="connsiteX115" fmla="*/ 1064419 w 2640806"/>
              <a:gd name="connsiteY115" fmla="*/ 926440 h 1800359"/>
              <a:gd name="connsiteX116" fmla="*/ 1059657 w 2640806"/>
              <a:gd name="connsiteY116" fmla="*/ 985971 h 1800359"/>
              <a:gd name="connsiteX117" fmla="*/ 1038225 w 2640806"/>
              <a:gd name="connsiteY117" fmla="*/ 933584 h 1800359"/>
              <a:gd name="connsiteX118" fmla="*/ 1028700 w 2640806"/>
              <a:gd name="connsiteY118" fmla="*/ 902627 h 1800359"/>
              <a:gd name="connsiteX119" fmla="*/ 1009650 w 2640806"/>
              <a:gd name="connsiteY119" fmla="*/ 897865 h 1800359"/>
              <a:gd name="connsiteX120" fmla="*/ 997744 w 2640806"/>
              <a:gd name="connsiteY120" fmla="*/ 921677 h 1800359"/>
              <a:gd name="connsiteX121" fmla="*/ 969169 w 2640806"/>
              <a:gd name="connsiteY121" fmla="*/ 924059 h 1800359"/>
              <a:gd name="connsiteX122" fmla="*/ 935832 w 2640806"/>
              <a:gd name="connsiteY122" fmla="*/ 916915 h 1800359"/>
              <a:gd name="connsiteX123" fmla="*/ 912019 w 2640806"/>
              <a:gd name="connsiteY123" fmla="*/ 935965 h 1800359"/>
              <a:gd name="connsiteX124" fmla="*/ 873919 w 2640806"/>
              <a:gd name="connsiteY124" fmla="*/ 945490 h 1800359"/>
              <a:gd name="connsiteX125" fmla="*/ 842963 w 2640806"/>
              <a:gd name="connsiteY125" fmla="*/ 935965 h 1800359"/>
              <a:gd name="connsiteX126" fmla="*/ 802482 w 2640806"/>
              <a:gd name="connsiteY126" fmla="*/ 912152 h 1800359"/>
              <a:gd name="connsiteX127" fmla="*/ 785813 w 2640806"/>
              <a:gd name="connsiteY127" fmla="*/ 881196 h 1800359"/>
              <a:gd name="connsiteX128" fmla="*/ 776288 w 2640806"/>
              <a:gd name="connsiteY128" fmla="*/ 866909 h 1800359"/>
              <a:gd name="connsiteX129" fmla="*/ 800100 w 2640806"/>
              <a:gd name="connsiteY129" fmla="*/ 850240 h 1800359"/>
              <a:gd name="connsiteX130" fmla="*/ 800100 w 2640806"/>
              <a:gd name="connsiteY130" fmla="*/ 793090 h 1800359"/>
              <a:gd name="connsiteX131" fmla="*/ 776288 w 2640806"/>
              <a:gd name="connsiteY131" fmla="*/ 783565 h 1800359"/>
              <a:gd name="connsiteX132" fmla="*/ 719138 w 2640806"/>
              <a:gd name="connsiteY132" fmla="*/ 788327 h 1800359"/>
              <a:gd name="connsiteX133" fmla="*/ 688182 w 2640806"/>
              <a:gd name="connsiteY133" fmla="*/ 781184 h 1800359"/>
              <a:gd name="connsiteX134" fmla="*/ 673894 w 2640806"/>
              <a:gd name="connsiteY134" fmla="*/ 754990 h 1800359"/>
              <a:gd name="connsiteX135" fmla="*/ 652463 w 2640806"/>
              <a:gd name="connsiteY135" fmla="*/ 731177 h 1800359"/>
              <a:gd name="connsiteX136" fmla="*/ 619125 w 2640806"/>
              <a:gd name="connsiteY136" fmla="*/ 709746 h 1800359"/>
              <a:gd name="connsiteX137" fmla="*/ 590550 w 2640806"/>
              <a:gd name="connsiteY137" fmla="*/ 716890 h 1800359"/>
              <a:gd name="connsiteX138" fmla="*/ 566738 w 2640806"/>
              <a:gd name="connsiteY138" fmla="*/ 719271 h 1800359"/>
              <a:gd name="connsiteX139" fmla="*/ 569119 w 2640806"/>
              <a:gd name="connsiteY139" fmla="*/ 750227 h 1800359"/>
              <a:gd name="connsiteX140" fmla="*/ 604838 w 2640806"/>
              <a:gd name="connsiteY140" fmla="*/ 764515 h 1800359"/>
              <a:gd name="connsiteX141" fmla="*/ 571500 w 2640806"/>
              <a:gd name="connsiteY141" fmla="*/ 778802 h 1800359"/>
              <a:gd name="connsiteX142" fmla="*/ 545307 w 2640806"/>
              <a:gd name="connsiteY142" fmla="*/ 795471 h 1800359"/>
              <a:gd name="connsiteX143" fmla="*/ 569119 w 2640806"/>
              <a:gd name="connsiteY143" fmla="*/ 814521 h 1800359"/>
              <a:gd name="connsiteX144" fmla="*/ 550069 w 2640806"/>
              <a:gd name="connsiteY144" fmla="*/ 833571 h 1800359"/>
              <a:gd name="connsiteX145" fmla="*/ 523875 w 2640806"/>
              <a:gd name="connsiteY145" fmla="*/ 840715 h 1800359"/>
              <a:gd name="connsiteX146" fmla="*/ 511969 w 2640806"/>
              <a:gd name="connsiteY146" fmla="*/ 862146 h 1800359"/>
              <a:gd name="connsiteX147" fmla="*/ 535782 w 2640806"/>
              <a:gd name="connsiteY147" fmla="*/ 883577 h 1800359"/>
              <a:gd name="connsiteX148" fmla="*/ 542925 w 2640806"/>
              <a:gd name="connsiteY148" fmla="*/ 914534 h 1800359"/>
              <a:gd name="connsiteX149" fmla="*/ 557213 w 2640806"/>
              <a:gd name="connsiteY149" fmla="*/ 947871 h 1800359"/>
              <a:gd name="connsiteX150" fmla="*/ 533400 w 2640806"/>
              <a:gd name="connsiteY150" fmla="*/ 955015 h 1800359"/>
              <a:gd name="connsiteX151" fmla="*/ 528638 w 2640806"/>
              <a:gd name="connsiteY151" fmla="*/ 988352 h 1800359"/>
              <a:gd name="connsiteX152" fmla="*/ 550069 w 2640806"/>
              <a:gd name="connsiteY152" fmla="*/ 1002640 h 1800359"/>
              <a:gd name="connsiteX153" fmla="*/ 573882 w 2640806"/>
              <a:gd name="connsiteY153" fmla="*/ 990734 h 1800359"/>
              <a:gd name="connsiteX154" fmla="*/ 588169 w 2640806"/>
              <a:gd name="connsiteY154" fmla="*/ 1012165 h 1800359"/>
              <a:gd name="connsiteX155" fmla="*/ 588169 w 2640806"/>
              <a:gd name="connsiteY155" fmla="*/ 1012165 h 1800359"/>
              <a:gd name="connsiteX156" fmla="*/ 614363 w 2640806"/>
              <a:gd name="connsiteY156" fmla="*/ 1038359 h 1800359"/>
              <a:gd name="connsiteX157" fmla="*/ 602457 w 2640806"/>
              <a:gd name="connsiteY157" fmla="*/ 1064552 h 1800359"/>
              <a:gd name="connsiteX158" fmla="*/ 588169 w 2640806"/>
              <a:gd name="connsiteY158" fmla="*/ 1081221 h 1800359"/>
              <a:gd name="connsiteX159" fmla="*/ 600075 w 2640806"/>
              <a:gd name="connsiteY159" fmla="*/ 1119321 h 1800359"/>
              <a:gd name="connsiteX160" fmla="*/ 609600 w 2640806"/>
              <a:gd name="connsiteY160" fmla="*/ 1138371 h 1800359"/>
              <a:gd name="connsiteX161" fmla="*/ 609600 w 2640806"/>
              <a:gd name="connsiteY161" fmla="*/ 1138371 h 1800359"/>
              <a:gd name="connsiteX162" fmla="*/ 640557 w 2640806"/>
              <a:gd name="connsiteY162" fmla="*/ 1155040 h 1800359"/>
              <a:gd name="connsiteX163" fmla="*/ 642938 w 2640806"/>
              <a:gd name="connsiteY163" fmla="*/ 1188377 h 1800359"/>
              <a:gd name="connsiteX164" fmla="*/ 681038 w 2640806"/>
              <a:gd name="connsiteY164" fmla="*/ 1205046 h 1800359"/>
              <a:gd name="connsiteX165" fmla="*/ 781050 w 2640806"/>
              <a:gd name="connsiteY165" fmla="*/ 1228859 h 1800359"/>
              <a:gd name="connsiteX166" fmla="*/ 797719 w 2640806"/>
              <a:gd name="connsiteY166" fmla="*/ 1245527 h 1800359"/>
              <a:gd name="connsiteX167" fmla="*/ 828675 w 2640806"/>
              <a:gd name="connsiteY167" fmla="*/ 1262196 h 1800359"/>
              <a:gd name="connsiteX168" fmla="*/ 852488 w 2640806"/>
              <a:gd name="connsiteY168" fmla="*/ 1238384 h 1800359"/>
              <a:gd name="connsiteX169" fmla="*/ 864394 w 2640806"/>
              <a:gd name="connsiteY169" fmla="*/ 1262196 h 1800359"/>
              <a:gd name="connsiteX170" fmla="*/ 926307 w 2640806"/>
              <a:gd name="connsiteY170" fmla="*/ 1269340 h 1800359"/>
              <a:gd name="connsiteX171" fmla="*/ 940594 w 2640806"/>
              <a:gd name="connsiteY171" fmla="*/ 1286009 h 1800359"/>
              <a:gd name="connsiteX172" fmla="*/ 966788 w 2640806"/>
              <a:gd name="connsiteY172" fmla="*/ 1326490 h 1800359"/>
              <a:gd name="connsiteX173" fmla="*/ 1004888 w 2640806"/>
              <a:gd name="connsiteY173" fmla="*/ 1350302 h 1800359"/>
              <a:gd name="connsiteX174" fmla="*/ 1064419 w 2640806"/>
              <a:gd name="connsiteY174" fmla="*/ 1376496 h 1800359"/>
              <a:gd name="connsiteX175" fmla="*/ 1104900 w 2640806"/>
              <a:gd name="connsiteY175" fmla="*/ 1395546 h 1800359"/>
              <a:gd name="connsiteX176" fmla="*/ 1152525 w 2640806"/>
              <a:gd name="connsiteY176" fmla="*/ 1395546 h 1800359"/>
              <a:gd name="connsiteX177" fmla="*/ 1216819 w 2640806"/>
              <a:gd name="connsiteY177" fmla="*/ 1409834 h 1800359"/>
              <a:gd name="connsiteX178" fmla="*/ 1283494 w 2640806"/>
              <a:gd name="connsiteY178" fmla="*/ 1424121 h 1800359"/>
              <a:gd name="connsiteX179" fmla="*/ 1323975 w 2640806"/>
              <a:gd name="connsiteY179" fmla="*/ 1466984 h 1800359"/>
              <a:gd name="connsiteX180" fmla="*/ 1369219 w 2640806"/>
              <a:gd name="connsiteY180" fmla="*/ 1514609 h 1800359"/>
              <a:gd name="connsiteX181" fmla="*/ 1371600 w 2640806"/>
              <a:gd name="connsiteY181" fmla="*/ 1574140 h 1800359"/>
              <a:gd name="connsiteX182" fmla="*/ 1343025 w 2640806"/>
              <a:gd name="connsiteY182" fmla="*/ 1528896 h 1800359"/>
              <a:gd name="connsiteX183" fmla="*/ 1297782 w 2640806"/>
              <a:gd name="connsiteY183" fmla="*/ 1483652 h 1800359"/>
              <a:gd name="connsiteX184" fmla="*/ 1262063 w 2640806"/>
              <a:gd name="connsiteY184" fmla="*/ 1450315 h 1800359"/>
              <a:gd name="connsiteX185" fmla="*/ 1228725 w 2640806"/>
              <a:gd name="connsiteY185" fmla="*/ 1431265 h 1800359"/>
              <a:gd name="connsiteX186" fmla="*/ 1159669 w 2640806"/>
              <a:gd name="connsiteY186" fmla="*/ 1426502 h 1800359"/>
              <a:gd name="connsiteX187" fmla="*/ 1102519 w 2640806"/>
              <a:gd name="connsiteY187" fmla="*/ 1424121 h 1800359"/>
              <a:gd name="connsiteX188" fmla="*/ 1062038 w 2640806"/>
              <a:gd name="connsiteY188" fmla="*/ 1407452 h 1800359"/>
              <a:gd name="connsiteX189" fmla="*/ 1014413 w 2640806"/>
              <a:gd name="connsiteY189" fmla="*/ 1388402 h 1800359"/>
              <a:gd name="connsiteX190" fmla="*/ 983457 w 2640806"/>
              <a:gd name="connsiteY190" fmla="*/ 1366971 h 1800359"/>
              <a:gd name="connsiteX191" fmla="*/ 942975 w 2640806"/>
              <a:gd name="connsiteY191" fmla="*/ 1343159 h 1800359"/>
              <a:gd name="connsiteX192" fmla="*/ 900113 w 2640806"/>
              <a:gd name="connsiteY192" fmla="*/ 1319346 h 1800359"/>
              <a:gd name="connsiteX193" fmla="*/ 912019 w 2640806"/>
              <a:gd name="connsiteY193" fmla="*/ 1364590 h 1800359"/>
              <a:gd name="connsiteX194" fmla="*/ 923925 w 2640806"/>
              <a:gd name="connsiteY194" fmla="*/ 1409834 h 1800359"/>
              <a:gd name="connsiteX195" fmla="*/ 938213 w 2640806"/>
              <a:gd name="connsiteY195" fmla="*/ 1450315 h 1800359"/>
              <a:gd name="connsiteX196" fmla="*/ 962025 w 2640806"/>
              <a:gd name="connsiteY196" fmla="*/ 1497940 h 1800359"/>
              <a:gd name="connsiteX197" fmla="*/ 971550 w 2640806"/>
              <a:gd name="connsiteY197" fmla="*/ 1550327 h 1800359"/>
              <a:gd name="connsiteX198" fmla="*/ 1002507 w 2640806"/>
              <a:gd name="connsiteY198" fmla="*/ 1614621 h 1800359"/>
              <a:gd name="connsiteX199" fmla="*/ 1021557 w 2640806"/>
              <a:gd name="connsiteY199" fmla="*/ 1647959 h 1800359"/>
              <a:gd name="connsiteX200" fmla="*/ 1035844 w 2640806"/>
              <a:gd name="connsiteY200" fmla="*/ 1671771 h 1800359"/>
              <a:gd name="connsiteX201" fmla="*/ 1102519 w 2640806"/>
              <a:gd name="connsiteY201" fmla="*/ 1678915 h 1800359"/>
              <a:gd name="connsiteX202" fmla="*/ 1154907 w 2640806"/>
              <a:gd name="connsiteY202" fmla="*/ 1697965 h 1800359"/>
              <a:gd name="connsiteX203" fmla="*/ 1171575 w 2640806"/>
              <a:gd name="connsiteY203" fmla="*/ 1709871 h 1800359"/>
              <a:gd name="connsiteX204" fmla="*/ 1176338 w 2640806"/>
              <a:gd name="connsiteY204" fmla="*/ 1717015 h 1800359"/>
              <a:gd name="connsiteX205" fmla="*/ 1178719 w 2640806"/>
              <a:gd name="connsiteY205" fmla="*/ 1726540 h 1800359"/>
              <a:gd name="connsiteX206" fmla="*/ 1181100 w 2640806"/>
              <a:gd name="connsiteY206" fmla="*/ 1728921 h 1800359"/>
              <a:gd name="connsiteX207" fmla="*/ 1204913 w 2640806"/>
              <a:gd name="connsiteY207" fmla="*/ 1793215 h 1800359"/>
              <a:gd name="connsiteX208" fmla="*/ 1169194 w 2640806"/>
              <a:gd name="connsiteY208" fmla="*/ 1800359 h 1800359"/>
              <a:gd name="connsiteX209" fmla="*/ 1140619 w 2640806"/>
              <a:gd name="connsiteY209" fmla="*/ 1745590 h 1800359"/>
              <a:gd name="connsiteX210" fmla="*/ 1121569 w 2640806"/>
              <a:gd name="connsiteY210" fmla="*/ 1726540 h 1800359"/>
              <a:gd name="connsiteX211" fmla="*/ 1128713 w 2640806"/>
              <a:gd name="connsiteY211" fmla="*/ 1790834 h 1800359"/>
              <a:gd name="connsiteX212" fmla="*/ 1119188 w 2640806"/>
              <a:gd name="connsiteY212" fmla="*/ 1790834 h 1800359"/>
              <a:gd name="connsiteX213" fmla="*/ 1088232 w 2640806"/>
              <a:gd name="connsiteY213" fmla="*/ 1740827 h 1800359"/>
              <a:gd name="connsiteX214" fmla="*/ 1057275 w 2640806"/>
              <a:gd name="connsiteY214" fmla="*/ 1717015 h 1800359"/>
              <a:gd name="connsiteX215" fmla="*/ 1042988 w 2640806"/>
              <a:gd name="connsiteY215" fmla="*/ 1745590 h 1800359"/>
              <a:gd name="connsiteX216" fmla="*/ 1021557 w 2640806"/>
              <a:gd name="connsiteY216" fmla="*/ 1750352 h 1800359"/>
              <a:gd name="connsiteX217" fmla="*/ 985838 w 2640806"/>
              <a:gd name="connsiteY217" fmla="*/ 1697965 h 1800359"/>
              <a:gd name="connsiteX218" fmla="*/ 919163 w 2640806"/>
              <a:gd name="connsiteY218" fmla="*/ 1671771 h 1800359"/>
              <a:gd name="connsiteX219" fmla="*/ 876300 w 2640806"/>
              <a:gd name="connsiteY219" fmla="*/ 1638434 h 1800359"/>
              <a:gd name="connsiteX220" fmla="*/ 857250 w 2640806"/>
              <a:gd name="connsiteY220" fmla="*/ 1576521 h 1800359"/>
              <a:gd name="connsiteX221" fmla="*/ 862013 w 2640806"/>
              <a:gd name="connsiteY221" fmla="*/ 1528896 h 1800359"/>
              <a:gd name="connsiteX222" fmla="*/ 864394 w 2640806"/>
              <a:gd name="connsiteY222" fmla="*/ 1464602 h 1800359"/>
              <a:gd name="connsiteX223" fmla="*/ 866775 w 2640806"/>
              <a:gd name="connsiteY223" fmla="*/ 1400309 h 1800359"/>
              <a:gd name="connsiteX224" fmla="*/ 862013 w 2640806"/>
              <a:gd name="connsiteY224" fmla="*/ 1333634 h 1800359"/>
              <a:gd name="connsiteX225" fmla="*/ 804863 w 2640806"/>
              <a:gd name="connsiteY225" fmla="*/ 1305059 h 1800359"/>
              <a:gd name="connsiteX226" fmla="*/ 754857 w 2640806"/>
              <a:gd name="connsiteY226" fmla="*/ 1281246 h 1800359"/>
              <a:gd name="connsiteX227" fmla="*/ 692944 w 2640806"/>
              <a:gd name="connsiteY227" fmla="*/ 1250290 h 1800359"/>
              <a:gd name="connsiteX228" fmla="*/ 609600 w 2640806"/>
              <a:gd name="connsiteY228" fmla="*/ 1209809 h 1800359"/>
              <a:gd name="connsiteX229" fmla="*/ 566738 w 2640806"/>
              <a:gd name="connsiteY229" fmla="*/ 1183615 h 1800359"/>
              <a:gd name="connsiteX230" fmla="*/ 528638 w 2640806"/>
              <a:gd name="connsiteY230" fmla="*/ 1138371 h 1800359"/>
              <a:gd name="connsiteX231" fmla="*/ 523875 w 2640806"/>
              <a:gd name="connsiteY231" fmla="*/ 1109796 h 1800359"/>
              <a:gd name="connsiteX232" fmla="*/ 550069 w 2640806"/>
              <a:gd name="connsiteY232" fmla="*/ 1090746 h 1800359"/>
              <a:gd name="connsiteX233" fmla="*/ 561975 w 2640806"/>
              <a:gd name="connsiteY233" fmla="*/ 1064552 h 1800359"/>
              <a:gd name="connsiteX234" fmla="*/ 547688 w 2640806"/>
              <a:gd name="connsiteY234" fmla="*/ 1040740 h 1800359"/>
              <a:gd name="connsiteX235" fmla="*/ 490538 w 2640806"/>
              <a:gd name="connsiteY235" fmla="*/ 1076459 h 1800359"/>
              <a:gd name="connsiteX236" fmla="*/ 447675 w 2640806"/>
              <a:gd name="connsiteY236" fmla="*/ 1057409 h 1800359"/>
              <a:gd name="connsiteX237" fmla="*/ 454819 w 2640806"/>
              <a:gd name="connsiteY237" fmla="*/ 1026452 h 1800359"/>
              <a:gd name="connsiteX238" fmla="*/ 461963 w 2640806"/>
              <a:gd name="connsiteY238" fmla="*/ 988352 h 1800359"/>
              <a:gd name="connsiteX239" fmla="*/ 459582 w 2640806"/>
              <a:gd name="connsiteY239" fmla="*/ 976446 h 1800359"/>
              <a:gd name="connsiteX240" fmla="*/ 419100 w 2640806"/>
              <a:gd name="connsiteY240" fmla="*/ 959777 h 1800359"/>
              <a:gd name="connsiteX241" fmla="*/ 392907 w 2640806"/>
              <a:gd name="connsiteY241" fmla="*/ 905009 h 1800359"/>
              <a:gd name="connsiteX242" fmla="*/ 395288 w 2640806"/>
              <a:gd name="connsiteY242" fmla="*/ 857384 h 1800359"/>
              <a:gd name="connsiteX243" fmla="*/ 433388 w 2640806"/>
              <a:gd name="connsiteY243" fmla="*/ 835952 h 1800359"/>
              <a:gd name="connsiteX244" fmla="*/ 431007 w 2640806"/>
              <a:gd name="connsiteY244" fmla="*/ 800234 h 1800359"/>
              <a:gd name="connsiteX245" fmla="*/ 400050 w 2640806"/>
              <a:gd name="connsiteY245" fmla="*/ 819284 h 1800359"/>
              <a:gd name="connsiteX246" fmla="*/ 397669 w 2640806"/>
              <a:gd name="connsiteY246" fmla="*/ 781184 h 1800359"/>
              <a:gd name="connsiteX247" fmla="*/ 419100 w 2640806"/>
              <a:gd name="connsiteY247" fmla="*/ 743084 h 1800359"/>
              <a:gd name="connsiteX248" fmla="*/ 421482 w 2640806"/>
              <a:gd name="connsiteY248" fmla="*/ 695459 h 1800359"/>
              <a:gd name="connsiteX249" fmla="*/ 428625 w 2640806"/>
              <a:gd name="connsiteY249" fmla="*/ 669265 h 1800359"/>
              <a:gd name="connsiteX250" fmla="*/ 383382 w 2640806"/>
              <a:gd name="connsiteY250" fmla="*/ 669265 h 1800359"/>
              <a:gd name="connsiteX251" fmla="*/ 385763 w 2640806"/>
              <a:gd name="connsiteY251" fmla="*/ 619259 h 1800359"/>
              <a:gd name="connsiteX252" fmla="*/ 423863 w 2640806"/>
              <a:gd name="connsiteY252" fmla="*/ 602590 h 1800359"/>
              <a:gd name="connsiteX253" fmla="*/ 445294 w 2640806"/>
              <a:gd name="connsiteY253" fmla="*/ 562109 h 1800359"/>
              <a:gd name="connsiteX254" fmla="*/ 469107 w 2640806"/>
              <a:gd name="connsiteY254" fmla="*/ 526390 h 1800359"/>
              <a:gd name="connsiteX255" fmla="*/ 438150 w 2640806"/>
              <a:gd name="connsiteY255" fmla="*/ 519246 h 1800359"/>
              <a:gd name="connsiteX256" fmla="*/ 409575 w 2640806"/>
              <a:gd name="connsiteY256" fmla="*/ 521627 h 1800359"/>
              <a:gd name="connsiteX257" fmla="*/ 400050 w 2640806"/>
              <a:gd name="connsiteY257" fmla="*/ 552584 h 1800359"/>
              <a:gd name="connsiteX258" fmla="*/ 381000 w 2640806"/>
              <a:gd name="connsiteY258" fmla="*/ 588302 h 1800359"/>
              <a:gd name="connsiteX259" fmla="*/ 333375 w 2640806"/>
              <a:gd name="connsiteY259" fmla="*/ 614496 h 1800359"/>
              <a:gd name="connsiteX260" fmla="*/ 285750 w 2640806"/>
              <a:gd name="connsiteY260" fmla="*/ 635927 h 1800359"/>
              <a:gd name="connsiteX261" fmla="*/ 230982 w 2640806"/>
              <a:gd name="connsiteY261" fmla="*/ 643071 h 1800359"/>
              <a:gd name="connsiteX262" fmla="*/ 159544 w 2640806"/>
              <a:gd name="connsiteY262" fmla="*/ 631165 h 1800359"/>
              <a:gd name="connsiteX263" fmla="*/ 230982 w 2640806"/>
              <a:gd name="connsiteY263" fmla="*/ 612115 h 1800359"/>
              <a:gd name="connsiteX264" fmla="*/ 233363 w 2640806"/>
              <a:gd name="connsiteY264" fmla="*/ 581159 h 1800359"/>
              <a:gd name="connsiteX265" fmla="*/ 204788 w 2640806"/>
              <a:gd name="connsiteY265" fmla="*/ 557346 h 1800359"/>
              <a:gd name="connsiteX266" fmla="*/ 223838 w 2640806"/>
              <a:gd name="connsiteY266" fmla="*/ 531152 h 1800359"/>
              <a:gd name="connsiteX267" fmla="*/ 221457 w 2640806"/>
              <a:gd name="connsiteY267" fmla="*/ 495434 h 1800359"/>
              <a:gd name="connsiteX268" fmla="*/ 221457 w 2640806"/>
              <a:gd name="connsiteY268" fmla="*/ 495434 h 1800359"/>
              <a:gd name="connsiteX269" fmla="*/ 166688 w 2640806"/>
              <a:gd name="connsiteY269" fmla="*/ 500196 h 1800359"/>
              <a:gd name="connsiteX270" fmla="*/ 157163 w 2640806"/>
              <a:gd name="connsiteY270" fmla="*/ 533534 h 1800359"/>
              <a:gd name="connsiteX271" fmla="*/ 159544 w 2640806"/>
              <a:gd name="connsiteY271" fmla="*/ 478765 h 1800359"/>
              <a:gd name="connsiteX272" fmla="*/ 192882 w 2640806"/>
              <a:gd name="connsiteY272" fmla="*/ 433521 h 1800359"/>
              <a:gd name="connsiteX273" fmla="*/ 214313 w 2640806"/>
              <a:gd name="connsiteY273" fmla="*/ 414471 h 1800359"/>
              <a:gd name="connsiteX274" fmla="*/ 245269 w 2640806"/>
              <a:gd name="connsiteY274" fmla="*/ 393040 h 1800359"/>
              <a:gd name="connsiteX275" fmla="*/ 197644 w 2640806"/>
              <a:gd name="connsiteY275" fmla="*/ 378752 h 1800359"/>
              <a:gd name="connsiteX276" fmla="*/ 133350 w 2640806"/>
              <a:gd name="connsiteY276" fmla="*/ 378752 h 1800359"/>
              <a:gd name="connsiteX277" fmla="*/ 109538 w 2640806"/>
              <a:gd name="connsiteY277" fmla="*/ 378752 h 1800359"/>
              <a:gd name="connsiteX278" fmla="*/ 107157 w 2640806"/>
              <a:gd name="connsiteY278" fmla="*/ 433521 h 1800359"/>
              <a:gd name="connsiteX279" fmla="*/ 61913 w 2640806"/>
              <a:gd name="connsiteY279" fmla="*/ 378752 h 1800359"/>
              <a:gd name="connsiteX280" fmla="*/ 0 w 2640806"/>
              <a:gd name="connsiteY280" fmla="*/ 359702 h 1800359"/>
              <a:gd name="connsiteX281" fmla="*/ 0 w 2640806"/>
              <a:gd name="connsiteY281" fmla="*/ 338271 h 1800359"/>
              <a:gd name="connsiteX282" fmla="*/ 35719 w 2640806"/>
              <a:gd name="connsiteY282" fmla="*/ 314459 h 1800359"/>
              <a:gd name="connsiteX283" fmla="*/ 66675 w 2640806"/>
              <a:gd name="connsiteY283" fmla="*/ 273977 h 1800359"/>
              <a:gd name="connsiteX284" fmla="*/ 54769 w 2640806"/>
              <a:gd name="connsiteY284" fmla="*/ 238259 h 1800359"/>
              <a:gd name="connsiteX285" fmla="*/ 35719 w 2640806"/>
              <a:gd name="connsiteY285" fmla="*/ 214446 h 1800359"/>
              <a:gd name="connsiteX286" fmla="*/ 61913 w 2640806"/>
              <a:gd name="connsiteY286" fmla="*/ 200159 h 1800359"/>
              <a:gd name="connsiteX287" fmla="*/ 71438 w 2640806"/>
              <a:gd name="connsiteY287" fmla="*/ 159677 h 1800359"/>
              <a:gd name="connsiteX288" fmla="*/ 57150 w 2640806"/>
              <a:gd name="connsiteY288" fmla="*/ 123959 h 1800359"/>
              <a:gd name="connsiteX289" fmla="*/ 21432 w 2640806"/>
              <a:gd name="connsiteY289" fmla="*/ 81096 h 1800359"/>
              <a:gd name="connsiteX290" fmla="*/ 66675 w 2640806"/>
              <a:gd name="connsiteY290" fmla="*/ 57284 h 1800359"/>
              <a:gd name="connsiteX291" fmla="*/ 95250 w 2640806"/>
              <a:gd name="connsiteY291" fmla="*/ 47759 h 1800359"/>
              <a:gd name="connsiteX292" fmla="*/ 190500 w 2640806"/>
              <a:gd name="connsiteY292" fmla="*/ 134 h 1800359"/>
              <a:gd name="connsiteX293" fmla="*/ 269081 w 2640806"/>
              <a:gd name="connsiteY293" fmla="*/ 62046 h 1800359"/>
              <a:gd name="connsiteX294" fmla="*/ 404813 w 2640806"/>
              <a:gd name="connsiteY29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516857 w 2640806"/>
              <a:gd name="connsiteY101" fmla="*/ 926440 h 1800359"/>
              <a:gd name="connsiteX102" fmla="*/ 1471613 w 2640806"/>
              <a:gd name="connsiteY102" fmla="*/ 897865 h 1800359"/>
              <a:gd name="connsiteX103" fmla="*/ 1438275 w 2640806"/>
              <a:gd name="connsiteY103" fmla="*/ 847859 h 1800359"/>
              <a:gd name="connsiteX104" fmla="*/ 1433513 w 2640806"/>
              <a:gd name="connsiteY104" fmla="*/ 819284 h 1800359"/>
              <a:gd name="connsiteX105" fmla="*/ 1409700 w 2640806"/>
              <a:gd name="connsiteY105" fmla="*/ 804996 h 1800359"/>
              <a:gd name="connsiteX106" fmla="*/ 1369219 w 2640806"/>
              <a:gd name="connsiteY106" fmla="*/ 807377 h 1800359"/>
              <a:gd name="connsiteX107" fmla="*/ 1309688 w 2640806"/>
              <a:gd name="connsiteY107" fmla="*/ 807377 h 1800359"/>
              <a:gd name="connsiteX108" fmla="*/ 1281113 w 2640806"/>
              <a:gd name="connsiteY108" fmla="*/ 812140 h 1800359"/>
              <a:gd name="connsiteX109" fmla="*/ 1257300 w 2640806"/>
              <a:gd name="connsiteY109" fmla="*/ 835952 h 1800359"/>
              <a:gd name="connsiteX110" fmla="*/ 1221582 w 2640806"/>
              <a:gd name="connsiteY110" fmla="*/ 838334 h 1800359"/>
              <a:gd name="connsiteX111" fmla="*/ 1188244 w 2640806"/>
              <a:gd name="connsiteY111" fmla="*/ 835952 h 1800359"/>
              <a:gd name="connsiteX112" fmla="*/ 1143000 w 2640806"/>
              <a:gd name="connsiteY112" fmla="*/ 821665 h 1800359"/>
              <a:gd name="connsiteX113" fmla="*/ 1109663 w 2640806"/>
              <a:gd name="connsiteY113" fmla="*/ 838334 h 1800359"/>
              <a:gd name="connsiteX114" fmla="*/ 1083469 w 2640806"/>
              <a:gd name="connsiteY114" fmla="*/ 866909 h 1800359"/>
              <a:gd name="connsiteX115" fmla="*/ 1054894 w 2640806"/>
              <a:gd name="connsiteY115" fmla="*/ 885959 h 1800359"/>
              <a:gd name="connsiteX116" fmla="*/ 1064419 w 2640806"/>
              <a:gd name="connsiteY116" fmla="*/ 926440 h 1800359"/>
              <a:gd name="connsiteX117" fmla="*/ 1059657 w 2640806"/>
              <a:gd name="connsiteY117" fmla="*/ 985971 h 1800359"/>
              <a:gd name="connsiteX118" fmla="*/ 1038225 w 2640806"/>
              <a:gd name="connsiteY118" fmla="*/ 933584 h 1800359"/>
              <a:gd name="connsiteX119" fmla="*/ 1028700 w 2640806"/>
              <a:gd name="connsiteY119" fmla="*/ 902627 h 1800359"/>
              <a:gd name="connsiteX120" fmla="*/ 1009650 w 2640806"/>
              <a:gd name="connsiteY120" fmla="*/ 897865 h 1800359"/>
              <a:gd name="connsiteX121" fmla="*/ 997744 w 2640806"/>
              <a:gd name="connsiteY121" fmla="*/ 921677 h 1800359"/>
              <a:gd name="connsiteX122" fmla="*/ 969169 w 2640806"/>
              <a:gd name="connsiteY122" fmla="*/ 924059 h 1800359"/>
              <a:gd name="connsiteX123" fmla="*/ 935832 w 2640806"/>
              <a:gd name="connsiteY123" fmla="*/ 916915 h 1800359"/>
              <a:gd name="connsiteX124" fmla="*/ 912019 w 2640806"/>
              <a:gd name="connsiteY124" fmla="*/ 935965 h 1800359"/>
              <a:gd name="connsiteX125" fmla="*/ 873919 w 2640806"/>
              <a:gd name="connsiteY125" fmla="*/ 945490 h 1800359"/>
              <a:gd name="connsiteX126" fmla="*/ 842963 w 2640806"/>
              <a:gd name="connsiteY126" fmla="*/ 935965 h 1800359"/>
              <a:gd name="connsiteX127" fmla="*/ 802482 w 2640806"/>
              <a:gd name="connsiteY127" fmla="*/ 912152 h 1800359"/>
              <a:gd name="connsiteX128" fmla="*/ 785813 w 2640806"/>
              <a:gd name="connsiteY128" fmla="*/ 881196 h 1800359"/>
              <a:gd name="connsiteX129" fmla="*/ 776288 w 2640806"/>
              <a:gd name="connsiteY129" fmla="*/ 866909 h 1800359"/>
              <a:gd name="connsiteX130" fmla="*/ 800100 w 2640806"/>
              <a:gd name="connsiteY130" fmla="*/ 850240 h 1800359"/>
              <a:gd name="connsiteX131" fmla="*/ 800100 w 2640806"/>
              <a:gd name="connsiteY131" fmla="*/ 793090 h 1800359"/>
              <a:gd name="connsiteX132" fmla="*/ 776288 w 2640806"/>
              <a:gd name="connsiteY132" fmla="*/ 783565 h 1800359"/>
              <a:gd name="connsiteX133" fmla="*/ 719138 w 2640806"/>
              <a:gd name="connsiteY133" fmla="*/ 788327 h 1800359"/>
              <a:gd name="connsiteX134" fmla="*/ 688182 w 2640806"/>
              <a:gd name="connsiteY134" fmla="*/ 781184 h 1800359"/>
              <a:gd name="connsiteX135" fmla="*/ 673894 w 2640806"/>
              <a:gd name="connsiteY135" fmla="*/ 754990 h 1800359"/>
              <a:gd name="connsiteX136" fmla="*/ 652463 w 2640806"/>
              <a:gd name="connsiteY136" fmla="*/ 731177 h 1800359"/>
              <a:gd name="connsiteX137" fmla="*/ 619125 w 2640806"/>
              <a:gd name="connsiteY137" fmla="*/ 709746 h 1800359"/>
              <a:gd name="connsiteX138" fmla="*/ 590550 w 2640806"/>
              <a:gd name="connsiteY138" fmla="*/ 716890 h 1800359"/>
              <a:gd name="connsiteX139" fmla="*/ 566738 w 2640806"/>
              <a:gd name="connsiteY139" fmla="*/ 719271 h 1800359"/>
              <a:gd name="connsiteX140" fmla="*/ 569119 w 2640806"/>
              <a:gd name="connsiteY140" fmla="*/ 750227 h 1800359"/>
              <a:gd name="connsiteX141" fmla="*/ 604838 w 2640806"/>
              <a:gd name="connsiteY141" fmla="*/ 764515 h 1800359"/>
              <a:gd name="connsiteX142" fmla="*/ 571500 w 2640806"/>
              <a:gd name="connsiteY142" fmla="*/ 778802 h 1800359"/>
              <a:gd name="connsiteX143" fmla="*/ 545307 w 2640806"/>
              <a:gd name="connsiteY143" fmla="*/ 795471 h 1800359"/>
              <a:gd name="connsiteX144" fmla="*/ 569119 w 2640806"/>
              <a:gd name="connsiteY144" fmla="*/ 814521 h 1800359"/>
              <a:gd name="connsiteX145" fmla="*/ 550069 w 2640806"/>
              <a:gd name="connsiteY145" fmla="*/ 833571 h 1800359"/>
              <a:gd name="connsiteX146" fmla="*/ 523875 w 2640806"/>
              <a:gd name="connsiteY146" fmla="*/ 840715 h 1800359"/>
              <a:gd name="connsiteX147" fmla="*/ 511969 w 2640806"/>
              <a:gd name="connsiteY147" fmla="*/ 862146 h 1800359"/>
              <a:gd name="connsiteX148" fmla="*/ 535782 w 2640806"/>
              <a:gd name="connsiteY148" fmla="*/ 883577 h 1800359"/>
              <a:gd name="connsiteX149" fmla="*/ 542925 w 2640806"/>
              <a:gd name="connsiteY149" fmla="*/ 914534 h 1800359"/>
              <a:gd name="connsiteX150" fmla="*/ 557213 w 2640806"/>
              <a:gd name="connsiteY150" fmla="*/ 947871 h 1800359"/>
              <a:gd name="connsiteX151" fmla="*/ 533400 w 2640806"/>
              <a:gd name="connsiteY151" fmla="*/ 955015 h 1800359"/>
              <a:gd name="connsiteX152" fmla="*/ 528638 w 2640806"/>
              <a:gd name="connsiteY152" fmla="*/ 988352 h 1800359"/>
              <a:gd name="connsiteX153" fmla="*/ 550069 w 2640806"/>
              <a:gd name="connsiteY153" fmla="*/ 1002640 h 1800359"/>
              <a:gd name="connsiteX154" fmla="*/ 573882 w 2640806"/>
              <a:gd name="connsiteY154" fmla="*/ 990734 h 1800359"/>
              <a:gd name="connsiteX155" fmla="*/ 588169 w 2640806"/>
              <a:gd name="connsiteY155" fmla="*/ 1012165 h 1800359"/>
              <a:gd name="connsiteX156" fmla="*/ 588169 w 2640806"/>
              <a:gd name="connsiteY156" fmla="*/ 1012165 h 1800359"/>
              <a:gd name="connsiteX157" fmla="*/ 614363 w 2640806"/>
              <a:gd name="connsiteY157" fmla="*/ 1038359 h 1800359"/>
              <a:gd name="connsiteX158" fmla="*/ 602457 w 2640806"/>
              <a:gd name="connsiteY158" fmla="*/ 1064552 h 1800359"/>
              <a:gd name="connsiteX159" fmla="*/ 588169 w 2640806"/>
              <a:gd name="connsiteY159" fmla="*/ 1081221 h 1800359"/>
              <a:gd name="connsiteX160" fmla="*/ 600075 w 2640806"/>
              <a:gd name="connsiteY160" fmla="*/ 1119321 h 1800359"/>
              <a:gd name="connsiteX161" fmla="*/ 609600 w 2640806"/>
              <a:gd name="connsiteY161" fmla="*/ 1138371 h 1800359"/>
              <a:gd name="connsiteX162" fmla="*/ 609600 w 2640806"/>
              <a:gd name="connsiteY162" fmla="*/ 1138371 h 1800359"/>
              <a:gd name="connsiteX163" fmla="*/ 640557 w 2640806"/>
              <a:gd name="connsiteY163" fmla="*/ 1155040 h 1800359"/>
              <a:gd name="connsiteX164" fmla="*/ 642938 w 2640806"/>
              <a:gd name="connsiteY164" fmla="*/ 1188377 h 1800359"/>
              <a:gd name="connsiteX165" fmla="*/ 681038 w 2640806"/>
              <a:gd name="connsiteY165" fmla="*/ 1205046 h 1800359"/>
              <a:gd name="connsiteX166" fmla="*/ 781050 w 2640806"/>
              <a:gd name="connsiteY166" fmla="*/ 1228859 h 1800359"/>
              <a:gd name="connsiteX167" fmla="*/ 797719 w 2640806"/>
              <a:gd name="connsiteY167" fmla="*/ 1245527 h 1800359"/>
              <a:gd name="connsiteX168" fmla="*/ 828675 w 2640806"/>
              <a:gd name="connsiteY168" fmla="*/ 1262196 h 1800359"/>
              <a:gd name="connsiteX169" fmla="*/ 852488 w 2640806"/>
              <a:gd name="connsiteY169" fmla="*/ 1238384 h 1800359"/>
              <a:gd name="connsiteX170" fmla="*/ 864394 w 2640806"/>
              <a:gd name="connsiteY170" fmla="*/ 1262196 h 1800359"/>
              <a:gd name="connsiteX171" fmla="*/ 926307 w 2640806"/>
              <a:gd name="connsiteY171" fmla="*/ 1269340 h 1800359"/>
              <a:gd name="connsiteX172" fmla="*/ 940594 w 2640806"/>
              <a:gd name="connsiteY172" fmla="*/ 1286009 h 1800359"/>
              <a:gd name="connsiteX173" fmla="*/ 966788 w 2640806"/>
              <a:gd name="connsiteY173" fmla="*/ 1326490 h 1800359"/>
              <a:gd name="connsiteX174" fmla="*/ 1004888 w 2640806"/>
              <a:gd name="connsiteY174" fmla="*/ 1350302 h 1800359"/>
              <a:gd name="connsiteX175" fmla="*/ 1064419 w 2640806"/>
              <a:gd name="connsiteY175" fmla="*/ 1376496 h 1800359"/>
              <a:gd name="connsiteX176" fmla="*/ 1104900 w 2640806"/>
              <a:gd name="connsiteY176" fmla="*/ 1395546 h 1800359"/>
              <a:gd name="connsiteX177" fmla="*/ 1152525 w 2640806"/>
              <a:gd name="connsiteY177" fmla="*/ 1395546 h 1800359"/>
              <a:gd name="connsiteX178" fmla="*/ 1216819 w 2640806"/>
              <a:gd name="connsiteY178" fmla="*/ 1409834 h 1800359"/>
              <a:gd name="connsiteX179" fmla="*/ 1283494 w 2640806"/>
              <a:gd name="connsiteY179" fmla="*/ 1424121 h 1800359"/>
              <a:gd name="connsiteX180" fmla="*/ 1323975 w 2640806"/>
              <a:gd name="connsiteY180" fmla="*/ 1466984 h 1800359"/>
              <a:gd name="connsiteX181" fmla="*/ 1369219 w 2640806"/>
              <a:gd name="connsiteY181" fmla="*/ 1514609 h 1800359"/>
              <a:gd name="connsiteX182" fmla="*/ 1371600 w 2640806"/>
              <a:gd name="connsiteY182" fmla="*/ 1574140 h 1800359"/>
              <a:gd name="connsiteX183" fmla="*/ 1343025 w 2640806"/>
              <a:gd name="connsiteY183" fmla="*/ 1528896 h 1800359"/>
              <a:gd name="connsiteX184" fmla="*/ 1297782 w 2640806"/>
              <a:gd name="connsiteY184" fmla="*/ 1483652 h 1800359"/>
              <a:gd name="connsiteX185" fmla="*/ 1262063 w 2640806"/>
              <a:gd name="connsiteY185" fmla="*/ 1450315 h 1800359"/>
              <a:gd name="connsiteX186" fmla="*/ 1228725 w 2640806"/>
              <a:gd name="connsiteY186" fmla="*/ 1431265 h 1800359"/>
              <a:gd name="connsiteX187" fmla="*/ 1159669 w 2640806"/>
              <a:gd name="connsiteY187" fmla="*/ 1426502 h 1800359"/>
              <a:gd name="connsiteX188" fmla="*/ 1102519 w 2640806"/>
              <a:gd name="connsiteY188" fmla="*/ 1424121 h 1800359"/>
              <a:gd name="connsiteX189" fmla="*/ 1062038 w 2640806"/>
              <a:gd name="connsiteY189" fmla="*/ 1407452 h 1800359"/>
              <a:gd name="connsiteX190" fmla="*/ 1014413 w 2640806"/>
              <a:gd name="connsiteY190" fmla="*/ 1388402 h 1800359"/>
              <a:gd name="connsiteX191" fmla="*/ 983457 w 2640806"/>
              <a:gd name="connsiteY191" fmla="*/ 1366971 h 1800359"/>
              <a:gd name="connsiteX192" fmla="*/ 942975 w 2640806"/>
              <a:gd name="connsiteY192" fmla="*/ 1343159 h 1800359"/>
              <a:gd name="connsiteX193" fmla="*/ 900113 w 2640806"/>
              <a:gd name="connsiteY193" fmla="*/ 1319346 h 1800359"/>
              <a:gd name="connsiteX194" fmla="*/ 912019 w 2640806"/>
              <a:gd name="connsiteY194" fmla="*/ 1364590 h 1800359"/>
              <a:gd name="connsiteX195" fmla="*/ 923925 w 2640806"/>
              <a:gd name="connsiteY195" fmla="*/ 1409834 h 1800359"/>
              <a:gd name="connsiteX196" fmla="*/ 938213 w 2640806"/>
              <a:gd name="connsiteY196" fmla="*/ 1450315 h 1800359"/>
              <a:gd name="connsiteX197" fmla="*/ 962025 w 2640806"/>
              <a:gd name="connsiteY197" fmla="*/ 1497940 h 1800359"/>
              <a:gd name="connsiteX198" fmla="*/ 971550 w 2640806"/>
              <a:gd name="connsiteY198" fmla="*/ 1550327 h 1800359"/>
              <a:gd name="connsiteX199" fmla="*/ 1002507 w 2640806"/>
              <a:gd name="connsiteY199" fmla="*/ 1614621 h 1800359"/>
              <a:gd name="connsiteX200" fmla="*/ 1021557 w 2640806"/>
              <a:gd name="connsiteY200" fmla="*/ 1647959 h 1800359"/>
              <a:gd name="connsiteX201" fmla="*/ 1035844 w 2640806"/>
              <a:gd name="connsiteY201" fmla="*/ 1671771 h 1800359"/>
              <a:gd name="connsiteX202" fmla="*/ 1102519 w 2640806"/>
              <a:gd name="connsiteY202" fmla="*/ 1678915 h 1800359"/>
              <a:gd name="connsiteX203" fmla="*/ 1154907 w 2640806"/>
              <a:gd name="connsiteY203" fmla="*/ 1697965 h 1800359"/>
              <a:gd name="connsiteX204" fmla="*/ 1171575 w 2640806"/>
              <a:gd name="connsiteY204" fmla="*/ 1709871 h 1800359"/>
              <a:gd name="connsiteX205" fmla="*/ 1176338 w 2640806"/>
              <a:gd name="connsiteY205" fmla="*/ 1717015 h 1800359"/>
              <a:gd name="connsiteX206" fmla="*/ 1178719 w 2640806"/>
              <a:gd name="connsiteY206" fmla="*/ 1726540 h 1800359"/>
              <a:gd name="connsiteX207" fmla="*/ 1181100 w 2640806"/>
              <a:gd name="connsiteY207" fmla="*/ 1728921 h 1800359"/>
              <a:gd name="connsiteX208" fmla="*/ 1204913 w 2640806"/>
              <a:gd name="connsiteY208" fmla="*/ 1793215 h 1800359"/>
              <a:gd name="connsiteX209" fmla="*/ 1169194 w 2640806"/>
              <a:gd name="connsiteY209" fmla="*/ 1800359 h 1800359"/>
              <a:gd name="connsiteX210" fmla="*/ 1140619 w 2640806"/>
              <a:gd name="connsiteY210" fmla="*/ 1745590 h 1800359"/>
              <a:gd name="connsiteX211" fmla="*/ 1121569 w 2640806"/>
              <a:gd name="connsiteY211" fmla="*/ 1726540 h 1800359"/>
              <a:gd name="connsiteX212" fmla="*/ 1128713 w 2640806"/>
              <a:gd name="connsiteY212" fmla="*/ 1790834 h 1800359"/>
              <a:gd name="connsiteX213" fmla="*/ 1119188 w 2640806"/>
              <a:gd name="connsiteY213" fmla="*/ 1790834 h 1800359"/>
              <a:gd name="connsiteX214" fmla="*/ 1088232 w 2640806"/>
              <a:gd name="connsiteY214" fmla="*/ 1740827 h 1800359"/>
              <a:gd name="connsiteX215" fmla="*/ 1057275 w 2640806"/>
              <a:gd name="connsiteY215" fmla="*/ 1717015 h 1800359"/>
              <a:gd name="connsiteX216" fmla="*/ 1042988 w 2640806"/>
              <a:gd name="connsiteY216" fmla="*/ 1745590 h 1800359"/>
              <a:gd name="connsiteX217" fmla="*/ 1021557 w 2640806"/>
              <a:gd name="connsiteY217" fmla="*/ 1750352 h 1800359"/>
              <a:gd name="connsiteX218" fmla="*/ 985838 w 2640806"/>
              <a:gd name="connsiteY218" fmla="*/ 1697965 h 1800359"/>
              <a:gd name="connsiteX219" fmla="*/ 919163 w 2640806"/>
              <a:gd name="connsiteY219" fmla="*/ 1671771 h 1800359"/>
              <a:gd name="connsiteX220" fmla="*/ 876300 w 2640806"/>
              <a:gd name="connsiteY220" fmla="*/ 1638434 h 1800359"/>
              <a:gd name="connsiteX221" fmla="*/ 857250 w 2640806"/>
              <a:gd name="connsiteY221" fmla="*/ 1576521 h 1800359"/>
              <a:gd name="connsiteX222" fmla="*/ 862013 w 2640806"/>
              <a:gd name="connsiteY222" fmla="*/ 1528896 h 1800359"/>
              <a:gd name="connsiteX223" fmla="*/ 864394 w 2640806"/>
              <a:gd name="connsiteY223" fmla="*/ 1464602 h 1800359"/>
              <a:gd name="connsiteX224" fmla="*/ 866775 w 2640806"/>
              <a:gd name="connsiteY224" fmla="*/ 1400309 h 1800359"/>
              <a:gd name="connsiteX225" fmla="*/ 862013 w 2640806"/>
              <a:gd name="connsiteY225" fmla="*/ 1333634 h 1800359"/>
              <a:gd name="connsiteX226" fmla="*/ 804863 w 2640806"/>
              <a:gd name="connsiteY226" fmla="*/ 1305059 h 1800359"/>
              <a:gd name="connsiteX227" fmla="*/ 754857 w 2640806"/>
              <a:gd name="connsiteY227" fmla="*/ 1281246 h 1800359"/>
              <a:gd name="connsiteX228" fmla="*/ 692944 w 2640806"/>
              <a:gd name="connsiteY228" fmla="*/ 1250290 h 1800359"/>
              <a:gd name="connsiteX229" fmla="*/ 609600 w 2640806"/>
              <a:gd name="connsiteY229" fmla="*/ 1209809 h 1800359"/>
              <a:gd name="connsiteX230" fmla="*/ 566738 w 2640806"/>
              <a:gd name="connsiteY230" fmla="*/ 1183615 h 1800359"/>
              <a:gd name="connsiteX231" fmla="*/ 528638 w 2640806"/>
              <a:gd name="connsiteY231" fmla="*/ 1138371 h 1800359"/>
              <a:gd name="connsiteX232" fmla="*/ 523875 w 2640806"/>
              <a:gd name="connsiteY232" fmla="*/ 1109796 h 1800359"/>
              <a:gd name="connsiteX233" fmla="*/ 550069 w 2640806"/>
              <a:gd name="connsiteY233" fmla="*/ 1090746 h 1800359"/>
              <a:gd name="connsiteX234" fmla="*/ 561975 w 2640806"/>
              <a:gd name="connsiteY234" fmla="*/ 1064552 h 1800359"/>
              <a:gd name="connsiteX235" fmla="*/ 547688 w 2640806"/>
              <a:gd name="connsiteY235" fmla="*/ 1040740 h 1800359"/>
              <a:gd name="connsiteX236" fmla="*/ 490538 w 2640806"/>
              <a:gd name="connsiteY236" fmla="*/ 1076459 h 1800359"/>
              <a:gd name="connsiteX237" fmla="*/ 447675 w 2640806"/>
              <a:gd name="connsiteY237" fmla="*/ 1057409 h 1800359"/>
              <a:gd name="connsiteX238" fmla="*/ 454819 w 2640806"/>
              <a:gd name="connsiteY238" fmla="*/ 1026452 h 1800359"/>
              <a:gd name="connsiteX239" fmla="*/ 461963 w 2640806"/>
              <a:gd name="connsiteY239" fmla="*/ 988352 h 1800359"/>
              <a:gd name="connsiteX240" fmla="*/ 459582 w 2640806"/>
              <a:gd name="connsiteY240" fmla="*/ 976446 h 1800359"/>
              <a:gd name="connsiteX241" fmla="*/ 419100 w 2640806"/>
              <a:gd name="connsiteY241" fmla="*/ 959777 h 1800359"/>
              <a:gd name="connsiteX242" fmla="*/ 392907 w 2640806"/>
              <a:gd name="connsiteY242" fmla="*/ 905009 h 1800359"/>
              <a:gd name="connsiteX243" fmla="*/ 395288 w 2640806"/>
              <a:gd name="connsiteY243" fmla="*/ 857384 h 1800359"/>
              <a:gd name="connsiteX244" fmla="*/ 433388 w 2640806"/>
              <a:gd name="connsiteY244" fmla="*/ 835952 h 1800359"/>
              <a:gd name="connsiteX245" fmla="*/ 431007 w 2640806"/>
              <a:gd name="connsiteY245" fmla="*/ 800234 h 1800359"/>
              <a:gd name="connsiteX246" fmla="*/ 400050 w 2640806"/>
              <a:gd name="connsiteY246" fmla="*/ 819284 h 1800359"/>
              <a:gd name="connsiteX247" fmla="*/ 397669 w 2640806"/>
              <a:gd name="connsiteY247" fmla="*/ 781184 h 1800359"/>
              <a:gd name="connsiteX248" fmla="*/ 419100 w 2640806"/>
              <a:gd name="connsiteY248" fmla="*/ 743084 h 1800359"/>
              <a:gd name="connsiteX249" fmla="*/ 421482 w 2640806"/>
              <a:gd name="connsiteY249" fmla="*/ 695459 h 1800359"/>
              <a:gd name="connsiteX250" fmla="*/ 428625 w 2640806"/>
              <a:gd name="connsiteY250" fmla="*/ 669265 h 1800359"/>
              <a:gd name="connsiteX251" fmla="*/ 383382 w 2640806"/>
              <a:gd name="connsiteY251" fmla="*/ 669265 h 1800359"/>
              <a:gd name="connsiteX252" fmla="*/ 385763 w 2640806"/>
              <a:gd name="connsiteY252" fmla="*/ 619259 h 1800359"/>
              <a:gd name="connsiteX253" fmla="*/ 423863 w 2640806"/>
              <a:gd name="connsiteY253" fmla="*/ 602590 h 1800359"/>
              <a:gd name="connsiteX254" fmla="*/ 445294 w 2640806"/>
              <a:gd name="connsiteY254" fmla="*/ 562109 h 1800359"/>
              <a:gd name="connsiteX255" fmla="*/ 469107 w 2640806"/>
              <a:gd name="connsiteY255" fmla="*/ 526390 h 1800359"/>
              <a:gd name="connsiteX256" fmla="*/ 438150 w 2640806"/>
              <a:gd name="connsiteY256" fmla="*/ 519246 h 1800359"/>
              <a:gd name="connsiteX257" fmla="*/ 409575 w 2640806"/>
              <a:gd name="connsiteY257" fmla="*/ 521627 h 1800359"/>
              <a:gd name="connsiteX258" fmla="*/ 400050 w 2640806"/>
              <a:gd name="connsiteY258" fmla="*/ 552584 h 1800359"/>
              <a:gd name="connsiteX259" fmla="*/ 381000 w 2640806"/>
              <a:gd name="connsiteY259" fmla="*/ 588302 h 1800359"/>
              <a:gd name="connsiteX260" fmla="*/ 333375 w 2640806"/>
              <a:gd name="connsiteY260" fmla="*/ 614496 h 1800359"/>
              <a:gd name="connsiteX261" fmla="*/ 285750 w 2640806"/>
              <a:gd name="connsiteY261" fmla="*/ 635927 h 1800359"/>
              <a:gd name="connsiteX262" fmla="*/ 230982 w 2640806"/>
              <a:gd name="connsiteY262" fmla="*/ 643071 h 1800359"/>
              <a:gd name="connsiteX263" fmla="*/ 159544 w 2640806"/>
              <a:gd name="connsiteY263" fmla="*/ 631165 h 1800359"/>
              <a:gd name="connsiteX264" fmla="*/ 230982 w 2640806"/>
              <a:gd name="connsiteY264" fmla="*/ 612115 h 1800359"/>
              <a:gd name="connsiteX265" fmla="*/ 233363 w 2640806"/>
              <a:gd name="connsiteY265" fmla="*/ 581159 h 1800359"/>
              <a:gd name="connsiteX266" fmla="*/ 204788 w 2640806"/>
              <a:gd name="connsiteY266" fmla="*/ 557346 h 1800359"/>
              <a:gd name="connsiteX267" fmla="*/ 223838 w 2640806"/>
              <a:gd name="connsiteY267" fmla="*/ 531152 h 1800359"/>
              <a:gd name="connsiteX268" fmla="*/ 221457 w 2640806"/>
              <a:gd name="connsiteY268" fmla="*/ 495434 h 1800359"/>
              <a:gd name="connsiteX269" fmla="*/ 221457 w 2640806"/>
              <a:gd name="connsiteY269" fmla="*/ 495434 h 1800359"/>
              <a:gd name="connsiteX270" fmla="*/ 166688 w 2640806"/>
              <a:gd name="connsiteY270" fmla="*/ 500196 h 1800359"/>
              <a:gd name="connsiteX271" fmla="*/ 157163 w 2640806"/>
              <a:gd name="connsiteY271" fmla="*/ 533534 h 1800359"/>
              <a:gd name="connsiteX272" fmla="*/ 159544 w 2640806"/>
              <a:gd name="connsiteY272" fmla="*/ 478765 h 1800359"/>
              <a:gd name="connsiteX273" fmla="*/ 192882 w 2640806"/>
              <a:gd name="connsiteY273" fmla="*/ 433521 h 1800359"/>
              <a:gd name="connsiteX274" fmla="*/ 214313 w 2640806"/>
              <a:gd name="connsiteY274" fmla="*/ 414471 h 1800359"/>
              <a:gd name="connsiteX275" fmla="*/ 245269 w 2640806"/>
              <a:gd name="connsiteY275" fmla="*/ 393040 h 1800359"/>
              <a:gd name="connsiteX276" fmla="*/ 197644 w 2640806"/>
              <a:gd name="connsiteY276" fmla="*/ 378752 h 1800359"/>
              <a:gd name="connsiteX277" fmla="*/ 133350 w 2640806"/>
              <a:gd name="connsiteY277" fmla="*/ 378752 h 1800359"/>
              <a:gd name="connsiteX278" fmla="*/ 109538 w 2640806"/>
              <a:gd name="connsiteY278" fmla="*/ 378752 h 1800359"/>
              <a:gd name="connsiteX279" fmla="*/ 107157 w 2640806"/>
              <a:gd name="connsiteY279" fmla="*/ 433521 h 1800359"/>
              <a:gd name="connsiteX280" fmla="*/ 61913 w 2640806"/>
              <a:gd name="connsiteY280" fmla="*/ 378752 h 1800359"/>
              <a:gd name="connsiteX281" fmla="*/ 0 w 2640806"/>
              <a:gd name="connsiteY281" fmla="*/ 359702 h 1800359"/>
              <a:gd name="connsiteX282" fmla="*/ 0 w 2640806"/>
              <a:gd name="connsiteY282" fmla="*/ 338271 h 1800359"/>
              <a:gd name="connsiteX283" fmla="*/ 35719 w 2640806"/>
              <a:gd name="connsiteY283" fmla="*/ 314459 h 1800359"/>
              <a:gd name="connsiteX284" fmla="*/ 66675 w 2640806"/>
              <a:gd name="connsiteY284" fmla="*/ 273977 h 1800359"/>
              <a:gd name="connsiteX285" fmla="*/ 54769 w 2640806"/>
              <a:gd name="connsiteY285" fmla="*/ 238259 h 1800359"/>
              <a:gd name="connsiteX286" fmla="*/ 35719 w 2640806"/>
              <a:gd name="connsiteY286" fmla="*/ 214446 h 1800359"/>
              <a:gd name="connsiteX287" fmla="*/ 61913 w 2640806"/>
              <a:gd name="connsiteY287" fmla="*/ 200159 h 1800359"/>
              <a:gd name="connsiteX288" fmla="*/ 71438 w 2640806"/>
              <a:gd name="connsiteY288" fmla="*/ 159677 h 1800359"/>
              <a:gd name="connsiteX289" fmla="*/ 57150 w 2640806"/>
              <a:gd name="connsiteY289" fmla="*/ 123959 h 1800359"/>
              <a:gd name="connsiteX290" fmla="*/ 21432 w 2640806"/>
              <a:gd name="connsiteY290" fmla="*/ 81096 h 1800359"/>
              <a:gd name="connsiteX291" fmla="*/ 66675 w 2640806"/>
              <a:gd name="connsiteY291" fmla="*/ 57284 h 1800359"/>
              <a:gd name="connsiteX292" fmla="*/ 95250 w 2640806"/>
              <a:gd name="connsiteY292" fmla="*/ 47759 h 1800359"/>
              <a:gd name="connsiteX293" fmla="*/ 190500 w 2640806"/>
              <a:gd name="connsiteY293" fmla="*/ 134 h 1800359"/>
              <a:gd name="connsiteX294" fmla="*/ 269081 w 2640806"/>
              <a:gd name="connsiteY294" fmla="*/ 62046 h 1800359"/>
              <a:gd name="connsiteX295" fmla="*/ 404813 w 2640806"/>
              <a:gd name="connsiteY29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516857 w 2640806"/>
              <a:gd name="connsiteY102" fmla="*/ 926440 h 1800359"/>
              <a:gd name="connsiteX103" fmla="*/ 1471613 w 2640806"/>
              <a:gd name="connsiteY103" fmla="*/ 897865 h 1800359"/>
              <a:gd name="connsiteX104" fmla="*/ 1438275 w 2640806"/>
              <a:gd name="connsiteY104" fmla="*/ 847859 h 1800359"/>
              <a:gd name="connsiteX105" fmla="*/ 1433513 w 2640806"/>
              <a:gd name="connsiteY105" fmla="*/ 819284 h 1800359"/>
              <a:gd name="connsiteX106" fmla="*/ 1409700 w 2640806"/>
              <a:gd name="connsiteY106" fmla="*/ 804996 h 1800359"/>
              <a:gd name="connsiteX107" fmla="*/ 1369219 w 2640806"/>
              <a:gd name="connsiteY107" fmla="*/ 807377 h 1800359"/>
              <a:gd name="connsiteX108" fmla="*/ 1309688 w 2640806"/>
              <a:gd name="connsiteY108" fmla="*/ 807377 h 1800359"/>
              <a:gd name="connsiteX109" fmla="*/ 1281113 w 2640806"/>
              <a:gd name="connsiteY109" fmla="*/ 812140 h 1800359"/>
              <a:gd name="connsiteX110" fmla="*/ 1257300 w 2640806"/>
              <a:gd name="connsiteY110" fmla="*/ 835952 h 1800359"/>
              <a:gd name="connsiteX111" fmla="*/ 1221582 w 2640806"/>
              <a:gd name="connsiteY111" fmla="*/ 838334 h 1800359"/>
              <a:gd name="connsiteX112" fmla="*/ 1188244 w 2640806"/>
              <a:gd name="connsiteY112" fmla="*/ 835952 h 1800359"/>
              <a:gd name="connsiteX113" fmla="*/ 1143000 w 2640806"/>
              <a:gd name="connsiteY113" fmla="*/ 821665 h 1800359"/>
              <a:gd name="connsiteX114" fmla="*/ 1109663 w 2640806"/>
              <a:gd name="connsiteY114" fmla="*/ 838334 h 1800359"/>
              <a:gd name="connsiteX115" fmla="*/ 1083469 w 2640806"/>
              <a:gd name="connsiteY115" fmla="*/ 866909 h 1800359"/>
              <a:gd name="connsiteX116" fmla="*/ 1054894 w 2640806"/>
              <a:gd name="connsiteY116" fmla="*/ 885959 h 1800359"/>
              <a:gd name="connsiteX117" fmla="*/ 1064419 w 2640806"/>
              <a:gd name="connsiteY117" fmla="*/ 926440 h 1800359"/>
              <a:gd name="connsiteX118" fmla="*/ 1059657 w 2640806"/>
              <a:gd name="connsiteY118" fmla="*/ 985971 h 1800359"/>
              <a:gd name="connsiteX119" fmla="*/ 1038225 w 2640806"/>
              <a:gd name="connsiteY119" fmla="*/ 933584 h 1800359"/>
              <a:gd name="connsiteX120" fmla="*/ 1028700 w 2640806"/>
              <a:gd name="connsiteY120" fmla="*/ 902627 h 1800359"/>
              <a:gd name="connsiteX121" fmla="*/ 1009650 w 2640806"/>
              <a:gd name="connsiteY121" fmla="*/ 897865 h 1800359"/>
              <a:gd name="connsiteX122" fmla="*/ 997744 w 2640806"/>
              <a:gd name="connsiteY122" fmla="*/ 921677 h 1800359"/>
              <a:gd name="connsiteX123" fmla="*/ 969169 w 2640806"/>
              <a:gd name="connsiteY123" fmla="*/ 924059 h 1800359"/>
              <a:gd name="connsiteX124" fmla="*/ 935832 w 2640806"/>
              <a:gd name="connsiteY124" fmla="*/ 916915 h 1800359"/>
              <a:gd name="connsiteX125" fmla="*/ 912019 w 2640806"/>
              <a:gd name="connsiteY125" fmla="*/ 935965 h 1800359"/>
              <a:gd name="connsiteX126" fmla="*/ 873919 w 2640806"/>
              <a:gd name="connsiteY126" fmla="*/ 945490 h 1800359"/>
              <a:gd name="connsiteX127" fmla="*/ 842963 w 2640806"/>
              <a:gd name="connsiteY127" fmla="*/ 935965 h 1800359"/>
              <a:gd name="connsiteX128" fmla="*/ 802482 w 2640806"/>
              <a:gd name="connsiteY128" fmla="*/ 912152 h 1800359"/>
              <a:gd name="connsiteX129" fmla="*/ 785813 w 2640806"/>
              <a:gd name="connsiteY129" fmla="*/ 881196 h 1800359"/>
              <a:gd name="connsiteX130" fmla="*/ 776288 w 2640806"/>
              <a:gd name="connsiteY130" fmla="*/ 866909 h 1800359"/>
              <a:gd name="connsiteX131" fmla="*/ 800100 w 2640806"/>
              <a:gd name="connsiteY131" fmla="*/ 850240 h 1800359"/>
              <a:gd name="connsiteX132" fmla="*/ 800100 w 2640806"/>
              <a:gd name="connsiteY132" fmla="*/ 793090 h 1800359"/>
              <a:gd name="connsiteX133" fmla="*/ 776288 w 2640806"/>
              <a:gd name="connsiteY133" fmla="*/ 783565 h 1800359"/>
              <a:gd name="connsiteX134" fmla="*/ 719138 w 2640806"/>
              <a:gd name="connsiteY134" fmla="*/ 788327 h 1800359"/>
              <a:gd name="connsiteX135" fmla="*/ 688182 w 2640806"/>
              <a:gd name="connsiteY135" fmla="*/ 781184 h 1800359"/>
              <a:gd name="connsiteX136" fmla="*/ 673894 w 2640806"/>
              <a:gd name="connsiteY136" fmla="*/ 754990 h 1800359"/>
              <a:gd name="connsiteX137" fmla="*/ 652463 w 2640806"/>
              <a:gd name="connsiteY137" fmla="*/ 731177 h 1800359"/>
              <a:gd name="connsiteX138" fmla="*/ 619125 w 2640806"/>
              <a:gd name="connsiteY138" fmla="*/ 709746 h 1800359"/>
              <a:gd name="connsiteX139" fmla="*/ 590550 w 2640806"/>
              <a:gd name="connsiteY139" fmla="*/ 716890 h 1800359"/>
              <a:gd name="connsiteX140" fmla="*/ 566738 w 2640806"/>
              <a:gd name="connsiteY140" fmla="*/ 719271 h 1800359"/>
              <a:gd name="connsiteX141" fmla="*/ 569119 w 2640806"/>
              <a:gd name="connsiteY141" fmla="*/ 750227 h 1800359"/>
              <a:gd name="connsiteX142" fmla="*/ 604838 w 2640806"/>
              <a:gd name="connsiteY142" fmla="*/ 764515 h 1800359"/>
              <a:gd name="connsiteX143" fmla="*/ 571500 w 2640806"/>
              <a:gd name="connsiteY143" fmla="*/ 778802 h 1800359"/>
              <a:gd name="connsiteX144" fmla="*/ 545307 w 2640806"/>
              <a:gd name="connsiteY144" fmla="*/ 795471 h 1800359"/>
              <a:gd name="connsiteX145" fmla="*/ 569119 w 2640806"/>
              <a:gd name="connsiteY145" fmla="*/ 814521 h 1800359"/>
              <a:gd name="connsiteX146" fmla="*/ 550069 w 2640806"/>
              <a:gd name="connsiteY146" fmla="*/ 833571 h 1800359"/>
              <a:gd name="connsiteX147" fmla="*/ 523875 w 2640806"/>
              <a:gd name="connsiteY147" fmla="*/ 840715 h 1800359"/>
              <a:gd name="connsiteX148" fmla="*/ 511969 w 2640806"/>
              <a:gd name="connsiteY148" fmla="*/ 862146 h 1800359"/>
              <a:gd name="connsiteX149" fmla="*/ 535782 w 2640806"/>
              <a:gd name="connsiteY149" fmla="*/ 883577 h 1800359"/>
              <a:gd name="connsiteX150" fmla="*/ 542925 w 2640806"/>
              <a:gd name="connsiteY150" fmla="*/ 914534 h 1800359"/>
              <a:gd name="connsiteX151" fmla="*/ 557213 w 2640806"/>
              <a:gd name="connsiteY151" fmla="*/ 947871 h 1800359"/>
              <a:gd name="connsiteX152" fmla="*/ 533400 w 2640806"/>
              <a:gd name="connsiteY152" fmla="*/ 955015 h 1800359"/>
              <a:gd name="connsiteX153" fmla="*/ 528638 w 2640806"/>
              <a:gd name="connsiteY153" fmla="*/ 988352 h 1800359"/>
              <a:gd name="connsiteX154" fmla="*/ 550069 w 2640806"/>
              <a:gd name="connsiteY154" fmla="*/ 1002640 h 1800359"/>
              <a:gd name="connsiteX155" fmla="*/ 573882 w 2640806"/>
              <a:gd name="connsiteY155" fmla="*/ 990734 h 1800359"/>
              <a:gd name="connsiteX156" fmla="*/ 588169 w 2640806"/>
              <a:gd name="connsiteY156" fmla="*/ 1012165 h 1800359"/>
              <a:gd name="connsiteX157" fmla="*/ 588169 w 2640806"/>
              <a:gd name="connsiteY157" fmla="*/ 1012165 h 1800359"/>
              <a:gd name="connsiteX158" fmla="*/ 614363 w 2640806"/>
              <a:gd name="connsiteY158" fmla="*/ 1038359 h 1800359"/>
              <a:gd name="connsiteX159" fmla="*/ 602457 w 2640806"/>
              <a:gd name="connsiteY159" fmla="*/ 1064552 h 1800359"/>
              <a:gd name="connsiteX160" fmla="*/ 588169 w 2640806"/>
              <a:gd name="connsiteY160" fmla="*/ 1081221 h 1800359"/>
              <a:gd name="connsiteX161" fmla="*/ 600075 w 2640806"/>
              <a:gd name="connsiteY161" fmla="*/ 1119321 h 1800359"/>
              <a:gd name="connsiteX162" fmla="*/ 609600 w 2640806"/>
              <a:gd name="connsiteY162" fmla="*/ 1138371 h 1800359"/>
              <a:gd name="connsiteX163" fmla="*/ 609600 w 2640806"/>
              <a:gd name="connsiteY163" fmla="*/ 1138371 h 1800359"/>
              <a:gd name="connsiteX164" fmla="*/ 640557 w 2640806"/>
              <a:gd name="connsiteY164" fmla="*/ 1155040 h 1800359"/>
              <a:gd name="connsiteX165" fmla="*/ 642938 w 2640806"/>
              <a:gd name="connsiteY165" fmla="*/ 1188377 h 1800359"/>
              <a:gd name="connsiteX166" fmla="*/ 681038 w 2640806"/>
              <a:gd name="connsiteY166" fmla="*/ 1205046 h 1800359"/>
              <a:gd name="connsiteX167" fmla="*/ 781050 w 2640806"/>
              <a:gd name="connsiteY167" fmla="*/ 1228859 h 1800359"/>
              <a:gd name="connsiteX168" fmla="*/ 797719 w 2640806"/>
              <a:gd name="connsiteY168" fmla="*/ 1245527 h 1800359"/>
              <a:gd name="connsiteX169" fmla="*/ 828675 w 2640806"/>
              <a:gd name="connsiteY169" fmla="*/ 1262196 h 1800359"/>
              <a:gd name="connsiteX170" fmla="*/ 852488 w 2640806"/>
              <a:gd name="connsiteY170" fmla="*/ 1238384 h 1800359"/>
              <a:gd name="connsiteX171" fmla="*/ 864394 w 2640806"/>
              <a:gd name="connsiteY171" fmla="*/ 1262196 h 1800359"/>
              <a:gd name="connsiteX172" fmla="*/ 926307 w 2640806"/>
              <a:gd name="connsiteY172" fmla="*/ 1269340 h 1800359"/>
              <a:gd name="connsiteX173" fmla="*/ 940594 w 2640806"/>
              <a:gd name="connsiteY173" fmla="*/ 1286009 h 1800359"/>
              <a:gd name="connsiteX174" fmla="*/ 966788 w 2640806"/>
              <a:gd name="connsiteY174" fmla="*/ 1326490 h 1800359"/>
              <a:gd name="connsiteX175" fmla="*/ 1004888 w 2640806"/>
              <a:gd name="connsiteY175" fmla="*/ 1350302 h 1800359"/>
              <a:gd name="connsiteX176" fmla="*/ 1064419 w 2640806"/>
              <a:gd name="connsiteY176" fmla="*/ 1376496 h 1800359"/>
              <a:gd name="connsiteX177" fmla="*/ 1104900 w 2640806"/>
              <a:gd name="connsiteY177" fmla="*/ 1395546 h 1800359"/>
              <a:gd name="connsiteX178" fmla="*/ 1152525 w 2640806"/>
              <a:gd name="connsiteY178" fmla="*/ 1395546 h 1800359"/>
              <a:gd name="connsiteX179" fmla="*/ 1216819 w 2640806"/>
              <a:gd name="connsiteY179" fmla="*/ 1409834 h 1800359"/>
              <a:gd name="connsiteX180" fmla="*/ 1283494 w 2640806"/>
              <a:gd name="connsiteY180" fmla="*/ 1424121 h 1800359"/>
              <a:gd name="connsiteX181" fmla="*/ 1323975 w 2640806"/>
              <a:gd name="connsiteY181" fmla="*/ 1466984 h 1800359"/>
              <a:gd name="connsiteX182" fmla="*/ 1369219 w 2640806"/>
              <a:gd name="connsiteY182" fmla="*/ 1514609 h 1800359"/>
              <a:gd name="connsiteX183" fmla="*/ 1371600 w 2640806"/>
              <a:gd name="connsiteY183" fmla="*/ 1574140 h 1800359"/>
              <a:gd name="connsiteX184" fmla="*/ 1343025 w 2640806"/>
              <a:gd name="connsiteY184" fmla="*/ 1528896 h 1800359"/>
              <a:gd name="connsiteX185" fmla="*/ 1297782 w 2640806"/>
              <a:gd name="connsiteY185" fmla="*/ 1483652 h 1800359"/>
              <a:gd name="connsiteX186" fmla="*/ 1262063 w 2640806"/>
              <a:gd name="connsiteY186" fmla="*/ 1450315 h 1800359"/>
              <a:gd name="connsiteX187" fmla="*/ 1228725 w 2640806"/>
              <a:gd name="connsiteY187" fmla="*/ 1431265 h 1800359"/>
              <a:gd name="connsiteX188" fmla="*/ 1159669 w 2640806"/>
              <a:gd name="connsiteY188" fmla="*/ 1426502 h 1800359"/>
              <a:gd name="connsiteX189" fmla="*/ 1102519 w 2640806"/>
              <a:gd name="connsiteY189" fmla="*/ 1424121 h 1800359"/>
              <a:gd name="connsiteX190" fmla="*/ 1062038 w 2640806"/>
              <a:gd name="connsiteY190" fmla="*/ 1407452 h 1800359"/>
              <a:gd name="connsiteX191" fmla="*/ 1014413 w 2640806"/>
              <a:gd name="connsiteY191" fmla="*/ 1388402 h 1800359"/>
              <a:gd name="connsiteX192" fmla="*/ 983457 w 2640806"/>
              <a:gd name="connsiteY192" fmla="*/ 1366971 h 1800359"/>
              <a:gd name="connsiteX193" fmla="*/ 942975 w 2640806"/>
              <a:gd name="connsiteY193" fmla="*/ 1343159 h 1800359"/>
              <a:gd name="connsiteX194" fmla="*/ 900113 w 2640806"/>
              <a:gd name="connsiteY194" fmla="*/ 1319346 h 1800359"/>
              <a:gd name="connsiteX195" fmla="*/ 912019 w 2640806"/>
              <a:gd name="connsiteY195" fmla="*/ 1364590 h 1800359"/>
              <a:gd name="connsiteX196" fmla="*/ 923925 w 2640806"/>
              <a:gd name="connsiteY196" fmla="*/ 1409834 h 1800359"/>
              <a:gd name="connsiteX197" fmla="*/ 938213 w 2640806"/>
              <a:gd name="connsiteY197" fmla="*/ 1450315 h 1800359"/>
              <a:gd name="connsiteX198" fmla="*/ 962025 w 2640806"/>
              <a:gd name="connsiteY198" fmla="*/ 1497940 h 1800359"/>
              <a:gd name="connsiteX199" fmla="*/ 971550 w 2640806"/>
              <a:gd name="connsiteY199" fmla="*/ 1550327 h 1800359"/>
              <a:gd name="connsiteX200" fmla="*/ 1002507 w 2640806"/>
              <a:gd name="connsiteY200" fmla="*/ 1614621 h 1800359"/>
              <a:gd name="connsiteX201" fmla="*/ 1021557 w 2640806"/>
              <a:gd name="connsiteY201" fmla="*/ 1647959 h 1800359"/>
              <a:gd name="connsiteX202" fmla="*/ 1035844 w 2640806"/>
              <a:gd name="connsiteY202" fmla="*/ 1671771 h 1800359"/>
              <a:gd name="connsiteX203" fmla="*/ 1102519 w 2640806"/>
              <a:gd name="connsiteY203" fmla="*/ 1678915 h 1800359"/>
              <a:gd name="connsiteX204" fmla="*/ 1154907 w 2640806"/>
              <a:gd name="connsiteY204" fmla="*/ 1697965 h 1800359"/>
              <a:gd name="connsiteX205" fmla="*/ 1171575 w 2640806"/>
              <a:gd name="connsiteY205" fmla="*/ 1709871 h 1800359"/>
              <a:gd name="connsiteX206" fmla="*/ 1176338 w 2640806"/>
              <a:gd name="connsiteY206" fmla="*/ 1717015 h 1800359"/>
              <a:gd name="connsiteX207" fmla="*/ 1178719 w 2640806"/>
              <a:gd name="connsiteY207" fmla="*/ 1726540 h 1800359"/>
              <a:gd name="connsiteX208" fmla="*/ 1181100 w 2640806"/>
              <a:gd name="connsiteY208" fmla="*/ 1728921 h 1800359"/>
              <a:gd name="connsiteX209" fmla="*/ 1204913 w 2640806"/>
              <a:gd name="connsiteY209" fmla="*/ 1793215 h 1800359"/>
              <a:gd name="connsiteX210" fmla="*/ 1169194 w 2640806"/>
              <a:gd name="connsiteY210" fmla="*/ 1800359 h 1800359"/>
              <a:gd name="connsiteX211" fmla="*/ 1140619 w 2640806"/>
              <a:gd name="connsiteY211" fmla="*/ 1745590 h 1800359"/>
              <a:gd name="connsiteX212" fmla="*/ 1121569 w 2640806"/>
              <a:gd name="connsiteY212" fmla="*/ 1726540 h 1800359"/>
              <a:gd name="connsiteX213" fmla="*/ 1128713 w 2640806"/>
              <a:gd name="connsiteY213" fmla="*/ 1790834 h 1800359"/>
              <a:gd name="connsiteX214" fmla="*/ 1119188 w 2640806"/>
              <a:gd name="connsiteY214" fmla="*/ 1790834 h 1800359"/>
              <a:gd name="connsiteX215" fmla="*/ 1088232 w 2640806"/>
              <a:gd name="connsiteY215" fmla="*/ 1740827 h 1800359"/>
              <a:gd name="connsiteX216" fmla="*/ 1057275 w 2640806"/>
              <a:gd name="connsiteY216" fmla="*/ 1717015 h 1800359"/>
              <a:gd name="connsiteX217" fmla="*/ 1042988 w 2640806"/>
              <a:gd name="connsiteY217" fmla="*/ 1745590 h 1800359"/>
              <a:gd name="connsiteX218" fmla="*/ 1021557 w 2640806"/>
              <a:gd name="connsiteY218" fmla="*/ 1750352 h 1800359"/>
              <a:gd name="connsiteX219" fmla="*/ 985838 w 2640806"/>
              <a:gd name="connsiteY219" fmla="*/ 1697965 h 1800359"/>
              <a:gd name="connsiteX220" fmla="*/ 919163 w 2640806"/>
              <a:gd name="connsiteY220" fmla="*/ 1671771 h 1800359"/>
              <a:gd name="connsiteX221" fmla="*/ 876300 w 2640806"/>
              <a:gd name="connsiteY221" fmla="*/ 1638434 h 1800359"/>
              <a:gd name="connsiteX222" fmla="*/ 857250 w 2640806"/>
              <a:gd name="connsiteY222" fmla="*/ 1576521 h 1800359"/>
              <a:gd name="connsiteX223" fmla="*/ 862013 w 2640806"/>
              <a:gd name="connsiteY223" fmla="*/ 1528896 h 1800359"/>
              <a:gd name="connsiteX224" fmla="*/ 864394 w 2640806"/>
              <a:gd name="connsiteY224" fmla="*/ 1464602 h 1800359"/>
              <a:gd name="connsiteX225" fmla="*/ 866775 w 2640806"/>
              <a:gd name="connsiteY225" fmla="*/ 1400309 h 1800359"/>
              <a:gd name="connsiteX226" fmla="*/ 862013 w 2640806"/>
              <a:gd name="connsiteY226" fmla="*/ 1333634 h 1800359"/>
              <a:gd name="connsiteX227" fmla="*/ 804863 w 2640806"/>
              <a:gd name="connsiteY227" fmla="*/ 1305059 h 1800359"/>
              <a:gd name="connsiteX228" fmla="*/ 754857 w 2640806"/>
              <a:gd name="connsiteY228" fmla="*/ 1281246 h 1800359"/>
              <a:gd name="connsiteX229" fmla="*/ 692944 w 2640806"/>
              <a:gd name="connsiteY229" fmla="*/ 1250290 h 1800359"/>
              <a:gd name="connsiteX230" fmla="*/ 609600 w 2640806"/>
              <a:gd name="connsiteY230" fmla="*/ 1209809 h 1800359"/>
              <a:gd name="connsiteX231" fmla="*/ 566738 w 2640806"/>
              <a:gd name="connsiteY231" fmla="*/ 1183615 h 1800359"/>
              <a:gd name="connsiteX232" fmla="*/ 528638 w 2640806"/>
              <a:gd name="connsiteY232" fmla="*/ 1138371 h 1800359"/>
              <a:gd name="connsiteX233" fmla="*/ 523875 w 2640806"/>
              <a:gd name="connsiteY233" fmla="*/ 1109796 h 1800359"/>
              <a:gd name="connsiteX234" fmla="*/ 550069 w 2640806"/>
              <a:gd name="connsiteY234" fmla="*/ 1090746 h 1800359"/>
              <a:gd name="connsiteX235" fmla="*/ 561975 w 2640806"/>
              <a:gd name="connsiteY235" fmla="*/ 1064552 h 1800359"/>
              <a:gd name="connsiteX236" fmla="*/ 547688 w 2640806"/>
              <a:gd name="connsiteY236" fmla="*/ 1040740 h 1800359"/>
              <a:gd name="connsiteX237" fmla="*/ 490538 w 2640806"/>
              <a:gd name="connsiteY237" fmla="*/ 1076459 h 1800359"/>
              <a:gd name="connsiteX238" fmla="*/ 447675 w 2640806"/>
              <a:gd name="connsiteY238" fmla="*/ 1057409 h 1800359"/>
              <a:gd name="connsiteX239" fmla="*/ 454819 w 2640806"/>
              <a:gd name="connsiteY239" fmla="*/ 1026452 h 1800359"/>
              <a:gd name="connsiteX240" fmla="*/ 461963 w 2640806"/>
              <a:gd name="connsiteY240" fmla="*/ 988352 h 1800359"/>
              <a:gd name="connsiteX241" fmla="*/ 459582 w 2640806"/>
              <a:gd name="connsiteY241" fmla="*/ 976446 h 1800359"/>
              <a:gd name="connsiteX242" fmla="*/ 419100 w 2640806"/>
              <a:gd name="connsiteY242" fmla="*/ 959777 h 1800359"/>
              <a:gd name="connsiteX243" fmla="*/ 392907 w 2640806"/>
              <a:gd name="connsiteY243" fmla="*/ 905009 h 1800359"/>
              <a:gd name="connsiteX244" fmla="*/ 395288 w 2640806"/>
              <a:gd name="connsiteY244" fmla="*/ 857384 h 1800359"/>
              <a:gd name="connsiteX245" fmla="*/ 433388 w 2640806"/>
              <a:gd name="connsiteY245" fmla="*/ 835952 h 1800359"/>
              <a:gd name="connsiteX246" fmla="*/ 431007 w 2640806"/>
              <a:gd name="connsiteY246" fmla="*/ 800234 h 1800359"/>
              <a:gd name="connsiteX247" fmla="*/ 400050 w 2640806"/>
              <a:gd name="connsiteY247" fmla="*/ 819284 h 1800359"/>
              <a:gd name="connsiteX248" fmla="*/ 397669 w 2640806"/>
              <a:gd name="connsiteY248" fmla="*/ 781184 h 1800359"/>
              <a:gd name="connsiteX249" fmla="*/ 419100 w 2640806"/>
              <a:gd name="connsiteY249" fmla="*/ 743084 h 1800359"/>
              <a:gd name="connsiteX250" fmla="*/ 421482 w 2640806"/>
              <a:gd name="connsiteY250" fmla="*/ 695459 h 1800359"/>
              <a:gd name="connsiteX251" fmla="*/ 428625 w 2640806"/>
              <a:gd name="connsiteY251" fmla="*/ 669265 h 1800359"/>
              <a:gd name="connsiteX252" fmla="*/ 383382 w 2640806"/>
              <a:gd name="connsiteY252" fmla="*/ 669265 h 1800359"/>
              <a:gd name="connsiteX253" fmla="*/ 385763 w 2640806"/>
              <a:gd name="connsiteY253" fmla="*/ 619259 h 1800359"/>
              <a:gd name="connsiteX254" fmla="*/ 423863 w 2640806"/>
              <a:gd name="connsiteY254" fmla="*/ 602590 h 1800359"/>
              <a:gd name="connsiteX255" fmla="*/ 445294 w 2640806"/>
              <a:gd name="connsiteY255" fmla="*/ 562109 h 1800359"/>
              <a:gd name="connsiteX256" fmla="*/ 469107 w 2640806"/>
              <a:gd name="connsiteY256" fmla="*/ 526390 h 1800359"/>
              <a:gd name="connsiteX257" fmla="*/ 438150 w 2640806"/>
              <a:gd name="connsiteY257" fmla="*/ 519246 h 1800359"/>
              <a:gd name="connsiteX258" fmla="*/ 409575 w 2640806"/>
              <a:gd name="connsiteY258" fmla="*/ 521627 h 1800359"/>
              <a:gd name="connsiteX259" fmla="*/ 400050 w 2640806"/>
              <a:gd name="connsiteY259" fmla="*/ 552584 h 1800359"/>
              <a:gd name="connsiteX260" fmla="*/ 381000 w 2640806"/>
              <a:gd name="connsiteY260" fmla="*/ 588302 h 1800359"/>
              <a:gd name="connsiteX261" fmla="*/ 333375 w 2640806"/>
              <a:gd name="connsiteY261" fmla="*/ 614496 h 1800359"/>
              <a:gd name="connsiteX262" fmla="*/ 285750 w 2640806"/>
              <a:gd name="connsiteY262" fmla="*/ 635927 h 1800359"/>
              <a:gd name="connsiteX263" fmla="*/ 230982 w 2640806"/>
              <a:gd name="connsiteY263" fmla="*/ 643071 h 1800359"/>
              <a:gd name="connsiteX264" fmla="*/ 159544 w 2640806"/>
              <a:gd name="connsiteY264" fmla="*/ 631165 h 1800359"/>
              <a:gd name="connsiteX265" fmla="*/ 230982 w 2640806"/>
              <a:gd name="connsiteY265" fmla="*/ 612115 h 1800359"/>
              <a:gd name="connsiteX266" fmla="*/ 233363 w 2640806"/>
              <a:gd name="connsiteY266" fmla="*/ 581159 h 1800359"/>
              <a:gd name="connsiteX267" fmla="*/ 204788 w 2640806"/>
              <a:gd name="connsiteY267" fmla="*/ 557346 h 1800359"/>
              <a:gd name="connsiteX268" fmla="*/ 223838 w 2640806"/>
              <a:gd name="connsiteY268" fmla="*/ 531152 h 1800359"/>
              <a:gd name="connsiteX269" fmla="*/ 221457 w 2640806"/>
              <a:gd name="connsiteY269" fmla="*/ 495434 h 1800359"/>
              <a:gd name="connsiteX270" fmla="*/ 221457 w 2640806"/>
              <a:gd name="connsiteY270" fmla="*/ 495434 h 1800359"/>
              <a:gd name="connsiteX271" fmla="*/ 166688 w 2640806"/>
              <a:gd name="connsiteY271" fmla="*/ 500196 h 1800359"/>
              <a:gd name="connsiteX272" fmla="*/ 157163 w 2640806"/>
              <a:gd name="connsiteY272" fmla="*/ 533534 h 1800359"/>
              <a:gd name="connsiteX273" fmla="*/ 159544 w 2640806"/>
              <a:gd name="connsiteY273" fmla="*/ 478765 h 1800359"/>
              <a:gd name="connsiteX274" fmla="*/ 192882 w 2640806"/>
              <a:gd name="connsiteY274" fmla="*/ 433521 h 1800359"/>
              <a:gd name="connsiteX275" fmla="*/ 214313 w 2640806"/>
              <a:gd name="connsiteY275" fmla="*/ 414471 h 1800359"/>
              <a:gd name="connsiteX276" fmla="*/ 245269 w 2640806"/>
              <a:gd name="connsiteY276" fmla="*/ 393040 h 1800359"/>
              <a:gd name="connsiteX277" fmla="*/ 197644 w 2640806"/>
              <a:gd name="connsiteY277" fmla="*/ 378752 h 1800359"/>
              <a:gd name="connsiteX278" fmla="*/ 133350 w 2640806"/>
              <a:gd name="connsiteY278" fmla="*/ 378752 h 1800359"/>
              <a:gd name="connsiteX279" fmla="*/ 109538 w 2640806"/>
              <a:gd name="connsiteY279" fmla="*/ 378752 h 1800359"/>
              <a:gd name="connsiteX280" fmla="*/ 107157 w 2640806"/>
              <a:gd name="connsiteY280" fmla="*/ 433521 h 1800359"/>
              <a:gd name="connsiteX281" fmla="*/ 61913 w 2640806"/>
              <a:gd name="connsiteY281" fmla="*/ 378752 h 1800359"/>
              <a:gd name="connsiteX282" fmla="*/ 0 w 2640806"/>
              <a:gd name="connsiteY282" fmla="*/ 359702 h 1800359"/>
              <a:gd name="connsiteX283" fmla="*/ 0 w 2640806"/>
              <a:gd name="connsiteY283" fmla="*/ 338271 h 1800359"/>
              <a:gd name="connsiteX284" fmla="*/ 35719 w 2640806"/>
              <a:gd name="connsiteY284" fmla="*/ 314459 h 1800359"/>
              <a:gd name="connsiteX285" fmla="*/ 66675 w 2640806"/>
              <a:gd name="connsiteY285" fmla="*/ 273977 h 1800359"/>
              <a:gd name="connsiteX286" fmla="*/ 54769 w 2640806"/>
              <a:gd name="connsiteY286" fmla="*/ 238259 h 1800359"/>
              <a:gd name="connsiteX287" fmla="*/ 35719 w 2640806"/>
              <a:gd name="connsiteY287" fmla="*/ 214446 h 1800359"/>
              <a:gd name="connsiteX288" fmla="*/ 61913 w 2640806"/>
              <a:gd name="connsiteY288" fmla="*/ 200159 h 1800359"/>
              <a:gd name="connsiteX289" fmla="*/ 71438 w 2640806"/>
              <a:gd name="connsiteY289" fmla="*/ 159677 h 1800359"/>
              <a:gd name="connsiteX290" fmla="*/ 57150 w 2640806"/>
              <a:gd name="connsiteY290" fmla="*/ 123959 h 1800359"/>
              <a:gd name="connsiteX291" fmla="*/ 21432 w 2640806"/>
              <a:gd name="connsiteY291" fmla="*/ 81096 h 1800359"/>
              <a:gd name="connsiteX292" fmla="*/ 66675 w 2640806"/>
              <a:gd name="connsiteY292" fmla="*/ 57284 h 1800359"/>
              <a:gd name="connsiteX293" fmla="*/ 95250 w 2640806"/>
              <a:gd name="connsiteY293" fmla="*/ 47759 h 1800359"/>
              <a:gd name="connsiteX294" fmla="*/ 190500 w 2640806"/>
              <a:gd name="connsiteY294" fmla="*/ 134 h 1800359"/>
              <a:gd name="connsiteX295" fmla="*/ 269081 w 2640806"/>
              <a:gd name="connsiteY295" fmla="*/ 62046 h 1800359"/>
              <a:gd name="connsiteX296" fmla="*/ 404813 w 2640806"/>
              <a:gd name="connsiteY296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631157 w 2640806"/>
              <a:gd name="connsiteY102" fmla="*/ 1009785 h 1800359"/>
              <a:gd name="connsiteX103" fmla="*/ 1516857 w 2640806"/>
              <a:gd name="connsiteY103" fmla="*/ 926440 h 1800359"/>
              <a:gd name="connsiteX104" fmla="*/ 1471613 w 2640806"/>
              <a:gd name="connsiteY104" fmla="*/ 897865 h 1800359"/>
              <a:gd name="connsiteX105" fmla="*/ 1438275 w 2640806"/>
              <a:gd name="connsiteY105" fmla="*/ 847859 h 1800359"/>
              <a:gd name="connsiteX106" fmla="*/ 1433513 w 2640806"/>
              <a:gd name="connsiteY106" fmla="*/ 819284 h 1800359"/>
              <a:gd name="connsiteX107" fmla="*/ 1409700 w 2640806"/>
              <a:gd name="connsiteY107" fmla="*/ 804996 h 1800359"/>
              <a:gd name="connsiteX108" fmla="*/ 1369219 w 2640806"/>
              <a:gd name="connsiteY108" fmla="*/ 807377 h 1800359"/>
              <a:gd name="connsiteX109" fmla="*/ 1309688 w 2640806"/>
              <a:gd name="connsiteY109" fmla="*/ 807377 h 1800359"/>
              <a:gd name="connsiteX110" fmla="*/ 1281113 w 2640806"/>
              <a:gd name="connsiteY110" fmla="*/ 812140 h 1800359"/>
              <a:gd name="connsiteX111" fmla="*/ 1257300 w 2640806"/>
              <a:gd name="connsiteY111" fmla="*/ 835952 h 1800359"/>
              <a:gd name="connsiteX112" fmla="*/ 1221582 w 2640806"/>
              <a:gd name="connsiteY112" fmla="*/ 838334 h 1800359"/>
              <a:gd name="connsiteX113" fmla="*/ 1188244 w 2640806"/>
              <a:gd name="connsiteY113" fmla="*/ 835952 h 1800359"/>
              <a:gd name="connsiteX114" fmla="*/ 1143000 w 2640806"/>
              <a:gd name="connsiteY114" fmla="*/ 821665 h 1800359"/>
              <a:gd name="connsiteX115" fmla="*/ 1109663 w 2640806"/>
              <a:gd name="connsiteY115" fmla="*/ 838334 h 1800359"/>
              <a:gd name="connsiteX116" fmla="*/ 1083469 w 2640806"/>
              <a:gd name="connsiteY116" fmla="*/ 866909 h 1800359"/>
              <a:gd name="connsiteX117" fmla="*/ 1054894 w 2640806"/>
              <a:gd name="connsiteY117" fmla="*/ 885959 h 1800359"/>
              <a:gd name="connsiteX118" fmla="*/ 1064419 w 2640806"/>
              <a:gd name="connsiteY118" fmla="*/ 926440 h 1800359"/>
              <a:gd name="connsiteX119" fmla="*/ 1059657 w 2640806"/>
              <a:gd name="connsiteY119" fmla="*/ 985971 h 1800359"/>
              <a:gd name="connsiteX120" fmla="*/ 1038225 w 2640806"/>
              <a:gd name="connsiteY120" fmla="*/ 933584 h 1800359"/>
              <a:gd name="connsiteX121" fmla="*/ 1028700 w 2640806"/>
              <a:gd name="connsiteY121" fmla="*/ 902627 h 1800359"/>
              <a:gd name="connsiteX122" fmla="*/ 1009650 w 2640806"/>
              <a:gd name="connsiteY122" fmla="*/ 897865 h 1800359"/>
              <a:gd name="connsiteX123" fmla="*/ 997744 w 2640806"/>
              <a:gd name="connsiteY123" fmla="*/ 921677 h 1800359"/>
              <a:gd name="connsiteX124" fmla="*/ 969169 w 2640806"/>
              <a:gd name="connsiteY124" fmla="*/ 924059 h 1800359"/>
              <a:gd name="connsiteX125" fmla="*/ 935832 w 2640806"/>
              <a:gd name="connsiteY125" fmla="*/ 916915 h 1800359"/>
              <a:gd name="connsiteX126" fmla="*/ 912019 w 2640806"/>
              <a:gd name="connsiteY126" fmla="*/ 935965 h 1800359"/>
              <a:gd name="connsiteX127" fmla="*/ 873919 w 2640806"/>
              <a:gd name="connsiteY127" fmla="*/ 945490 h 1800359"/>
              <a:gd name="connsiteX128" fmla="*/ 842963 w 2640806"/>
              <a:gd name="connsiteY128" fmla="*/ 935965 h 1800359"/>
              <a:gd name="connsiteX129" fmla="*/ 802482 w 2640806"/>
              <a:gd name="connsiteY129" fmla="*/ 912152 h 1800359"/>
              <a:gd name="connsiteX130" fmla="*/ 785813 w 2640806"/>
              <a:gd name="connsiteY130" fmla="*/ 881196 h 1800359"/>
              <a:gd name="connsiteX131" fmla="*/ 776288 w 2640806"/>
              <a:gd name="connsiteY131" fmla="*/ 866909 h 1800359"/>
              <a:gd name="connsiteX132" fmla="*/ 800100 w 2640806"/>
              <a:gd name="connsiteY132" fmla="*/ 850240 h 1800359"/>
              <a:gd name="connsiteX133" fmla="*/ 800100 w 2640806"/>
              <a:gd name="connsiteY133" fmla="*/ 793090 h 1800359"/>
              <a:gd name="connsiteX134" fmla="*/ 776288 w 2640806"/>
              <a:gd name="connsiteY134" fmla="*/ 783565 h 1800359"/>
              <a:gd name="connsiteX135" fmla="*/ 719138 w 2640806"/>
              <a:gd name="connsiteY135" fmla="*/ 788327 h 1800359"/>
              <a:gd name="connsiteX136" fmla="*/ 688182 w 2640806"/>
              <a:gd name="connsiteY136" fmla="*/ 781184 h 1800359"/>
              <a:gd name="connsiteX137" fmla="*/ 673894 w 2640806"/>
              <a:gd name="connsiteY137" fmla="*/ 754990 h 1800359"/>
              <a:gd name="connsiteX138" fmla="*/ 652463 w 2640806"/>
              <a:gd name="connsiteY138" fmla="*/ 731177 h 1800359"/>
              <a:gd name="connsiteX139" fmla="*/ 619125 w 2640806"/>
              <a:gd name="connsiteY139" fmla="*/ 709746 h 1800359"/>
              <a:gd name="connsiteX140" fmla="*/ 590550 w 2640806"/>
              <a:gd name="connsiteY140" fmla="*/ 716890 h 1800359"/>
              <a:gd name="connsiteX141" fmla="*/ 566738 w 2640806"/>
              <a:gd name="connsiteY141" fmla="*/ 719271 h 1800359"/>
              <a:gd name="connsiteX142" fmla="*/ 569119 w 2640806"/>
              <a:gd name="connsiteY142" fmla="*/ 750227 h 1800359"/>
              <a:gd name="connsiteX143" fmla="*/ 604838 w 2640806"/>
              <a:gd name="connsiteY143" fmla="*/ 764515 h 1800359"/>
              <a:gd name="connsiteX144" fmla="*/ 571500 w 2640806"/>
              <a:gd name="connsiteY144" fmla="*/ 778802 h 1800359"/>
              <a:gd name="connsiteX145" fmla="*/ 545307 w 2640806"/>
              <a:gd name="connsiteY145" fmla="*/ 795471 h 1800359"/>
              <a:gd name="connsiteX146" fmla="*/ 569119 w 2640806"/>
              <a:gd name="connsiteY146" fmla="*/ 814521 h 1800359"/>
              <a:gd name="connsiteX147" fmla="*/ 550069 w 2640806"/>
              <a:gd name="connsiteY147" fmla="*/ 833571 h 1800359"/>
              <a:gd name="connsiteX148" fmla="*/ 523875 w 2640806"/>
              <a:gd name="connsiteY148" fmla="*/ 840715 h 1800359"/>
              <a:gd name="connsiteX149" fmla="*/ 511969 w 2640806"/>
              <a:gd name="connsiteY149" fmla="*/ 862146 h 1800359"/>
              <a:gd name="connsiteX150" fmla="*/ 535782 w 2640806"/>
              <a:gd name="connsiteY150" fmla="*/ 883577 h 1800359"/>
              <a:gd name="connsiteX151" fmla="*/ 542925 w 2640806"/>
              <a:gd name="connsiteY151" fmla="*/ 914534 h 1800359"/>
              <a:gd name="connsiteX152" fmla="*/ 557213 w 2640806"/>
              <a:gd name="connsiteY152" fmla="*/ 947871 h 1800359"/>
              <a:gd name="connsiteX153" fmla="*/ 533400 w 2640806"/>
              <a:gd name="connsiteY153" fmla="*/ 955015 h 1800359"/>
              <a:gd name="connsiteX154" fmla="*/ 528638 w 2640806"/>
              <a:gd name="connsiteY154" fmla="*/ 988352 h 1800359"/>
              <a:gd name="connsiteX155" fmla="*/ 550069 w 2640806"/>
              <a:gd name="connsiteY155" fmla="*/ 1002640 h 1800359"/>
              <a:gd name="connsiteX156" fmla="*/ 573882 w 2640806"/>
              <a:gd name="connsiteY156" fmla="*/ 990734 h 1800359"/>
              <a:gd name="connsiteX157" fmla="*/ 588169 w 2640806"/>
              <a:gd name="connsiteY157" fmla="*/ 1012165 h 1800359"/>
              <a:gd name="connsiteX158" fmla="*/ 588169 w 2640806"/>
              <a:gd name="connsiteY158" fmla="*/ 1012165 h 1800359"/>
              <a:gd name="connsiteX159" fmla="*/ 614363 w 2640806"/>
              <a:gd name="connsiteY159" fmla="*/ 1038359 h 1800359"/>
              <a:gd name="connsiteX160" fmla="*/ 602457 w 2640806"/>
              <a:gd name="connsiteY160" fmla="*/ 1064552 h 1800359"/>
              <a:gd name="connsiteX161" fmla="*/ 588169 w 2640806"/>
              <a:gd name="connsiteY161" fmla="*/ 1081221 h 1800359"/>
              <a:gd name="connsiteX162" fmla="*/ 600075 w 2640806"/>
              <a:gd name="connsiteY162" fmla="*/ 1119321 h 1800359"/>
              <a:gd name="connsiteX163" fmla="*/ 609600 w 2640806"/>
              <a:gd name="connsiteY163" fmla="*/ 1138371 h 1800359"/>
              <a:gd name="connsiteX164" fmla="*/ 609600 w 2640806"/>
              <a:gd name="connsiteY164" fmla="*/ 1138371 h 1800359"/>
              <a:gd name="connsiteX165" fmla="*/ 640557 w 2640806"/>
              <a:gd name="connsiteY165" fmla="*/ 1155040 h 1800359"/>
              <a:gd name="connsiteX166" fmla="*/ 642938 w 2640806"/>
              <a:gd name="connsiteY166" fmla="*/ 1188377 h 1800359"/>
              <a:gd name="connsiteX167" fmla="*/ 681038 w 2640806"/>
              <a:gd name="connsiteY167" fmla="*/ 1205046 h 1800359"/>
              <a:gd name="connsiteX168" fmla="*/ 781050 w 2640806"/>
              <a:gd name="connsiteY168" fmla="*/ 1228859 h 1800359"/>
              <a:gd name="connsiteX169" fmla="*/ 797719 w 2640806"/>
              <a:gd name="connsiteY169" fmla="*/ 1245527 h 1800359"/>
              <a:gd name="connsiteX170" fmla="*/ 828675 w 2640806"/>
              <a:gd name="connsiteY170" fmla="*/ 1262196 h 1800359"/>
              <a:gd name="connsiteX171" fmla="*/ 852488 w 2640806"/>
              <a:gd name="connsiteY171" fmla="*/ 1238384 h 1800359"/>
              <a:gd name="connsiteX172" fmla="*/ 864394 w 2640806"/>
              <a:gd name="connsiteY172" fmla="*/ 1262196 h 1800359"/>
              <a:gd name="connsiteX173" fmla="*/ 926307 w 2640806"/>
              <a:gd name="connsiteY173" fmla="*/ 1269340 h 1800359"/>
              <a:gd name="connsiteX174" fmla="*/ 940594 w 2640806"/>
              <a:gd name="connsiteY174" fmla="*/ 1286009 h 1800359"/>
              <a:gd name="connsiteX175" fmla="*/ 966788 w 2640806"/>
              <a:gd name="connsiteY175" fmla="*/ 1326490 h 1800359"/>
              <a:gd name="connsiteX176" fmla="*/ 1004888 w 2640806"/>
              <a:gd name="connsiteY176" fmla="*/ 1350302 h 1800359"/>
              <a:gd name="connsiteX177" fmla="*/ 1064419 w 2640806"/>
              <a:gd name="connsiteY177" fmla="*/ 1376496 h 1800359"/>
              <a:gd name="connsiteX178" fmla="*/ 1104900 w 2640806"/>
              <a:gd name="connsiteY178" fmla="*/ 1395546 h 1800359"/>
              <a:gd name="connsiteX179" fmla="*/ 1152525 w 2640806"/>
              <a:gd name="connsiteY179" fmla="*/ 1395546 h 1800359"/>
              <a:gd name="connsiteX180" fmla="*/ 1216819 w 2640806"/>
              <a:gd name="connsiteY180" fmla="*/ 1409834 h 1800359"/>
              <a:gd name="connsiteX181" fmla="*/ 1283494 w 2640806"/>
              <a:gd name="connsiteY181" fmla="*/ 1424121 h 1800359"/>
              <a:gd name="connsiteX182" fmla="*/ 1323975 w 2640806"/>
              <a:gd name="connsiteY182" fmla="*/ 1466984 h 1800359"/>
              <a:gd name="connsiteX183" fmla="*/ 1369219 w 2640806"/>
              <a:gd name="connsiteY183" fmla="*/ 1514609 h 1800359"/>
              <a:gd name="connsiteX184" fmla="*/ 1371600 w 2640806"/>
              <a:gd name="connsiteY184" fmla="*/ 1574140 h 1800359"/>
              <a:gd name="connsiteX185" fmla="*/ 1343025 w 2640806"/>
              <a:gd name="connsiteY185" fmla="*/ 1528896 h 1800359"/>
              <a:gd name="connsiteX186" fmla="*/ 1297782 w 2640806"/>
              <a:gd name="connsiteY186" fmla="*/ 1483652 h 1800359"/>
              <a:gd name="connsiteX187" fmla="*/ 1262063 w 2640806"/>
              <a:gd name="connsiteY187" fmla="*/ 1450315 h 1800359"/>
              <a:gd name="connsiteX188" fmla="*/ 1228725 w 2640806"/>
              <a:gd name="connsiteY188" fmla="*/ 1431265 h 1800359"/>
              <a:gd name="connsiteX189" fmla="*/ 1159669 w 2640806"/>
              <a:gd name="connsiteY189" fmla="*/ 1426502 h 1800359"/>
              <a:gd name="connsiteX190" fmla="*/ 1102519 w 2640806"/>
              <a:gd name="connsiteY190" fmla="*/ 1424121 h 1800359"/>
              <a:gd name="connsiteX191" fmla="*/ 1062038 w 2640806"/>
              <a:gd name="connsiteY191" fmla="*/ 1407452 h 1800359"/>
              <a:gd name="connsiteX192" fmla="*/ 1014413 w 2640806"/>
              <a:gd name="connsiteY192" fmla="*/ 1388402 h 1800359"/>
              <a:gd name="connsiteX193" fmla="*/ 983457 w 2640806"/>
              <a:gd name="connsiteY193" fmla="*/ 1366971 h 1800359"/>
              <a:gd name="connsiteX194" fmla="*/ 942975 w 2640806"/>
              <a:gd name="connsiteY194" fmla="*/ 1343159 h 1800359"/>
              <a:gd name="connsiteX195" fmla="*/ 900113 w 2640806"/>
              <a:gd name="connsiteY195" fmla="*/ 1319346 h 1800359"/>
              <a:gd name="connsiteX196" fmla="*/ 912019 w 2640806"/>
              <a:gd name="connsiteY196" fmla="*/ 1364590 h 1800359"/>
              <a:gd name="connsiteX197" fmla="*/ 923925 w 2640806"/>
              <a:gd name="connsiteY197" fmla="*/ 1409834 h 1800359"/>
              <a:gd name="connsiteX198" fmla="*/ 938213 w 2640806"/>
              <a:gd name="connsiteY198" fmla="*/ 1450315 h 1800359"/>
              <a:gd name="connsiteX199" fmla="*/ 962025 w 2640806"/>
              <a:gd name="connsiteY199" fmla="*/ 1497940 h 1800359"/>
              <a:gd name="connsiteX200" fmla="*/ 971550 w 2640806"/>
              <a:gd name="connsiteY200" fmla="*/ 1550327 h 1800359"/>
              <a:gd name="connsiteX201" fmla="*/ 1002507 w 2640806"/>
              <a:gd name="connsiteY201" fmla="*/ 1614621 h 1800359"/>
              <a:gd name="connsiteX202" fmla="*/ 1021557 w 2640806"/>
              <a:gd name="connsiteY202" fmla="*/ 1647959 h 1800359"/>
              <a:gd name="connsiteX203" fmla="*/ 1035844 w 2640806"/>
              <a:gd name="connsiteY203" fmla="*/ 1671771 h 1800359"/>
              <a:gd name="connsiteX204" fmla="*/ 1102519 w 2640806"/>
              <a:gd name="connsiteY204" fmla="*/ 1678915 h 1800359"/>
              <a:gd name="connsiteX205" fmla="*/ 1154907 w 2640806"/>
              <a:gd name="connsiteY205" fmla="*/ 1697965 h 1800359"/>
              <a:gd name="connsiteX206" fmla="*/ 1171575 w 2640806"/>
              <a:gd name="connsiteY206" fmla="*/ 1709871 h 1800359"/>
              <a:gd name="connsiteX207" fmla="*/ 1176338 w 2640806"/>
              <a:gd name="connsiteY207" fmla="*/ 1717015 h 1800359"/>
              <a:gd name="connsiteX208" fmla="*/ 1178719 w 2640806"/>
              <a:gd name="connsiteY208" fmla="*/ 1726540 h 1800359"/>
              <a:gd name="connsiteX209" fmla="*/ 1181100 w 2640806"/>
              <a:gd name="connsiteY209" fmla="*/ 1728921 h 1800359"/>
              <a:gd name="connsiteX210" fmla="*/ 1204913 w 2640806"/>
              <a:gd name="connsiteY210" fmla="*/ 1793215 h 1800359"/>
              <a:gd name="connsiteX211" fmla="*/ 1169194 w 2640806"/>
              <a:gd name="connsiteY211" fmla="*/ 1800359 h 1800359"/>
              <a:gd name="connsiteX212" fmla="*/ 1140619 w 2640806"/>
              <a:gd name="connsiteY212" fmla="*/ 1745590 h 1800359"/>
              <a:gd name="connsiteX213" fmla="*/ 1121569 w 2640806"/>
              <a:gd name="connsiteY213" fmla="*/ 1726540 h 1800359"/>
              <a:gd name="connsiteX214" fmla="*/ 1128713 w 2640806"/>
              <a:gd name="connsiteY214" fmla="*/ 1790834 h 1800359"/>
              <a:gd name="connsiteX215" fmla="*/ 1119188 w 2640806"/>
              <a:gd name="connsiteY215" fmla="*/ 1790834 h 1800359"/>
              <a:gd name="connsiteX216" fmla="*/ 1088232 w 2640806"/>
              <a:gd name="connsiteY216" fmla="*/ 1740827 h 1800359"/>
              <a:gd name="connsiteX217" fmla="*/ 1057275 w 2640806"/>
              <a:gd name="connsiteY217" fmla="*/ 1717015 h 1800359"/>
              <a:gd name="connsiteX218" fmla="*/ 1042988 w 2640806"/>
              <a:gd name="connsiteY218" fmla="*/ 1745590 h 1800359"/>
              <a:gd name="connsiteX219" fmla="*/ 1021557 w 2640806"/>
              <a:gd name="connsiteY219" fmla="*/ 1750352 h 1800359"/>
              <a:gd name="connsiteX220" fmla="*/ 985838 w 2640806"/>
              <a:gd name="connsiteY220" fmla="*/ 1697965 h 1800359"/>
              <a:gd name="connsiteX221" fmla="*/ 919163 w 2640806"/>
              <a:gd name="connsiteY221" fmla="*/ 1671771 h 1800359"/>
              <a:gd name="connsiteX222" fmla="*/ 876300 w 2640806"/>
              <a:gd name="connsiteY222" fmla="*/ 1638434 h 1800359"/>
              <a:gd name="connsiteX223" fmla="*/ 857250 w 2640806"/>
              <a:gd name="connsiteY223" fmla="*/ 1576521 h 1800359"/>
              <a:gd name="connsiteX224" fmla="*/ 862013 w 2640806"/>
              <a:gd name="connsiteY224" fmla="*/ 1528896 h 1800359"/>
              <a:gd name="connsiteX225" fmla="*/ 864394 w 2640806"/>
              <a:gd name="connsiteY225" fmla="*/ 1464602 h 1800359"/>
              <a:gd name="connsiteX226" fmla="*/ 866775 w 2640806"/>
              <a:gd name="connsiteY226" fmla="*/ 1400309 h 1800359"/>
              <a:gd name="connsiteX227" fmla="*/ 862013 w 2640806"/>
              <a:gd name="connsiteY227" fmla="*/ 1333634 h 1800359"/>
              <a:gd name="connsiteX228" fmla="*/ 804863 w 2640806"/>
              <a:gd name="connsiteY228" fmla="*/ 1305059 h 1800359"/>
              <a:gd name="connsiteX229" fmla="*/ 754857 w 2640806"/>
              <a:gd name="connsiteY229" fmla="*/ 1281246 h 1800359"/>
              <a:gd name="connsiteX230" fmla="*/ 692944 w 2640806"/>
              <a:gd name="connsiteY230" fmla="*/ 1250290 h 1800359"/>
              <a:gd name="connsiteX231" fmla="*/ 609600 w 2640806"/>
              <a:gd name="connsiteY231" fmla="*/ 1209809 h 1800359"/>
              <a:gd name="connsiteX232" fmla="*/ 566738 w 2640806"/>
              <a:gd name="connsiteY232" fmla="*/ 1183615 h 1800359"/>
              <a:gd name="connsiteX233" fmla="*/ 528638 w 2640806"/>
              <a:gd name="connsiteY233" fmla="*/ 1138371 h 1800359"/>
              <a:gd name="connsiteX234" fmla="*/ 523875 w 2640806"/>
              <a:gd name="connsiteY234" fmla="*/ 1109796 h 1800359"/>
              <a:gd name="connsiteX235" fmla="*/ 550069 w 2640806"/>
              <a:gd name="connsiteY235" fmla="*/ 1090746 h 1800359"/>
              <a:gd name="connsiteX236" fmla="*/ 561975 w 2640806"/>
              <a:gd name="connsiteY236" fmla="*/ 1064552 h 1800359"/>
              <a:gd name="connsiteX237" fmla="*/ 547688 w 2640806"/>
              <a:gd name="connsiteY237" fmla="*/ 1040740 h 1800359"/>
              <a:gd name="connsiteX238" fmla="*/ 490538 w 2640806"/>
              <a:gd name="connsiteY238" fmla="*/ 1076459 h 1800359"/>
              <a:gd name="connsiteX239" fmla="*/ 447675 w 2640806"/>
              <a:gd name="connsiteY239" fmla="*/ 1057409 h 1800359"/>
              <a:gd name="connsiteX240" fmla="*/ 454819 w 2640806"/>
              <a:gd name="connsiteY240" fmla="*/ 1026452 h 1800359"/>
              <a:gd name="connsiteX241" fmla="*/ 461963 w 2640806"/>
              <a:gd name="connsiteY241" fmla="*/ 988352 h 1800359"/>
              <a:gd name="connsiteX242" fmla="*/ 459582 w 2640806"/>
              <a:gd name="connsiteY242" fmla="*/ 976446 h 1800359"/>
              <a:gd name="connsiteX243" fmla="*/ 419100 w 2640806"/>
              <a:gd name="connsiteY243" fmla="*/ 959777 h 1800359"/>
              <a:gd name="connsiteX244" fmla="*/ 392907 w 2640806"/>
              <a:gd name="connsiteY244" fmla="*/ 905009 h 1800359"/>
              <a:gd name="connsiteX245" fmla="*/ 395288 w 2640806"/>
              <a:gd name="connsiteY245" fmla="*/ 857384 h 1800359"/>
              <a:gd name="connsiteX246" fmla="*/ 433388 w 2640806"/>
              <a:gd name="connsiteY246" fmla="*/ 835952 h 1800359"/>
              <a:gd name="connsiteX247" fmla="*/ 431007 w 2640806"/>
              <a:gd name="connsiteY247" fmla="*/ 800234 h 1800359"/>
              <a:gd name="connsiteX248" fmla="*/ 400050 w 2640806"/>
              <a:gd name="connsiteY248" fmla="*/ 819284 h 1800359"/>
              <a:gd name="connsiteX249" fmla="*/ 397669 w 2640806"/>
              <a:gd name="connsiteY249" fmla="*/ 781184 h 1800359"/>
              <a:gd name="connsiteX250" fmla="*/ 419100 w 2640806"/>
              <a:gd name="connsiteY250" fmla="*/ 743084 h 1800359"/>
              <a:gd name="connsiteX251" fmla="*/ 421482 w 2640806"/>
              <a:gd name="connsiteY251" fmla="*/ 695459 h 1800359"/>
              <a:gd name="connsiteX252" fmla="*/ 428625 w 2640806"/>
              <a:gd name="connsiteY252" fmla="*/ 669265 h 1800359"/>
              <a:gd name="connsiteX253" fmla="*/ 383382 w 2640806"/>
              <a:gd name="connsiteY253" fmla="*/ 669265 h 1800359"/>
              <a:gd name="connsiteX254" fmla="*/ 385763 w 2640806"/>
              <a:gd name="connsiteY254" fmla="*/ 619259 h 1800359"/>
              <a:gd name="connsiteX255" fmla="*/ 423863 w 2640806"/>
              <a:gd name="connsiteY255" fmla="*/ 602590 h 1800359"/>
              <a:gd name="connsiteX256" fmla="*/ 445294 w 2640806"/>
              <a:gd name="connsiteY256" fmla="*/ 562109 h 1800359"/>
              <a:gd name="connsiteX257" fmla="*/ 469107 w 2640806"/>
              <a:gd name="connsiteY257" fmla="*/ 526390 h 1800359"/>
              <a:gd name="connsiteX258" fmla="*/ 438150 w 2640806"/>
              <a:gd name="connsiteY258" fmla="*/ 519246 h 1800359"/>
              <a:gd name="connsiteX259" fmla="*/ 409575 w 2640806"/>
              <a:gd name="connsiteY259" fmla="*/ 521627 h 1800359"/>
              <a:gd name="connsiteX260" fmla="*/ 400050 w 2640806"/>
              <a:gd name="connsiteY260" fmla="*/ 552584 h 1800359"/>
              <a:gd name="connsiteX261" fmla="*/ 381000 w 2640806"/>
              <a:gd name="connsiteY261" fmla="*/ 588302 h 1800359"/>
              <a:gd name="connsiteX262" fmla="*/ 333375 w 2640806"/>
              <a:gd name="connsiteY262" fmla="*/ 614496 h 1800359"/>
              <a:gd name="connsiteX263" fmla="*/ 285750 w 2640806"/>
              <a:gd name="connsiteY263" fmla="*/ 635927 h 1800359"/>
              <a:gd name="connsiteX264" fmla="*/ 230982 w 2640806"/>
              <a:gd name="connsiteY264" fmla="*/ 643071 h 1800359"/>
              <a:gd name="connsiteX265" fmla="*/ 159544 w 2640806"/>
              <a:gd name="connsiteY265" fmla="*/ 631165 h 1800359"/>
              <a:gd name="connsiteX266" fmla="*/ 230982 w 2640806"/>
              <a:gd name="connsiteY266" fmla="*/ 612115 h 1800359"/>
              <a:gd name="connsiteX267" fmla="*/ 233363 w 2640806"/>
              <a:gd name="connsiteY267" fmla="*/ 581159 h 1800359"/>
              <a:gd name="connsiteX268" fmla="*/ 204788 w 2640806"/>
              <a:gd name="connsiteY268" fmla="*/ 557346 h 1800359"/>
              <a:gd name="connsiteX269" fmla="*/ 223838 w 2640806"/>
              <a:gd name="connsiteY269" fmla="*/ 531152 h 1800359"/>
              <a:gd name="connsiteX270" fmla="*/ 221457 w 2640806"/>
              <a:gd name="connsiteY270" fmla="*/ 495434 h 1800359"/>
              <a:gd name="connsiteX271" fmla="*/ 221457 w 2640806"/>
              <a:gd name="connsiteY271" fmla="*/ 495434 h 1800359"/>
              <a:gd name="connsiteX272" fmla="*/ 166688 w 2640806"/>
              <a:gd name="connsiteY272" fmla="*/ 500196 h 1800359"/>
              <a:gd name="connsiteX273" fmla="*/ 157163 w 2640806"/>
              <a:gd name="connsiteY273" fmla="*/ 533534 h 1800359"/>
              <a:gd name="connsiteX274" fmla="*/ 159544 w 2640806"/>
              <a:gd name="connsiteY274" fmla="*/ 478765 h 1800359"/>
              <a:gd name="connsiteX275" fmla="*/ 192882 w 2640806"/>
              <a:gd name="connsiteY275" fmla="*/ 433521 h 1800359"/>
              <a:gd name="connsiteX276" fmla="*/ 214313 w 2640806"/>
              <a:gd name="connsiteY276" fmla="*/ 414471 h 1800359"/>
              <a:gd name="connsiteX277" fmla="*/ 245269 w 2640806"/>
              <a:gd name="connsiteY277" fmla="*/ 393040 h 1800359"/>
              <a:gd name="connsiteX278" fmla="*/ 197644 w 2640806"/>
              <a:gd name="connsiteY278" fmla="*/ 378752 h 1800359"/>
              <a:gd name="connsiteX279" fmla="*/ 133350 w 2640806"/>
              <a:gd name="connsiteY279" fmla="*/ 378752 h 1800359"/>
              <a:gd name="connsiteX280" fmla="*/ 109538 w 2640806"/>
              <a:gd name="connsiteY280" fmla="*/ 378752 h 1800359"/>
              <a:gd name="connsiteX281" fmla="*/ 107157 w 2640806"/>
              <a:gd name="connsiteY281" fmla="*/ 433521 h 1800359"/>
              <a:gd name="connsiteX282" fmla="*/ 61913 w 2640806"/>
              <a:gd name="connsiteY282" fmla="*/ 378752 h 1800359"/>
              <a:gd name="connsiteX283" fmla="*/ 0 w 2640806"/>
              <a:gd name="connsiteY283" fmla="*/ 359702 h 1800359"/>
              <a:gd name="connsiteX284" fmla="*/ 0 w 2640806"/>
              <a:gd name="connsiteY284" fmla="*/ 338271 h 1800359"/>
              <a:gd name="connsiteX285" fmla="*/ 35719 w 2640806"/>
              <a:gd name="connsiteY285" fmla="*/ 314459 h 1800359"/>
              <a:gd name="connsiteX286" fmla="*/ 66675 w 2640806"/>
              <a:gd name="connsiteY286" fmla="*/ 273977 h 1800359"/>
              <a:gd name="connsiteX287" fmla="*/ 54769 w 2640806"/>
              <a:gd name="connsiteY287" fmla="*/ 238259 h 1800359"/>
              <a:gd name="connsiteX288" fmla="*/ 35719 w 2640806"/>
              <a:gd name="connsiteY288" fmla="*/ 214446 h 1800359"/>
              <a:gd name="connsiteX289" fmla="*/ 61913 w 2640806"/>
              <a:gd name="connsiteY289" fmla="*/ 200159 h 1800359"/>
              <a:gd name="connsiteX290" fmla="*/ 71438 w 2640806"/>
              <a:gd name="connsiteY290" fmla="*/ 159677 h 1800359"/>
              <a:gd name="connsiteX291" fmla="*/ 57150 w 2640806"/>
              <a:gd name="connsiteY291" fmla="*/ 123959 h 1800359"/>
              <a:gd name="connsiteX292" fmla="*/ 21432 w 2640806"/>
              <a:gd name="connsiteY292" fmla="*/ 81096 h 1800359"/>
              <a:gd name="connsiteX293" fmla="*/ 66675 w 2640806"/>
              <a:gd name="connsiteY293" fmla="*/ 57284 h 1800359"/>
              <a:gd name="connsiteX294" fmla="*/ 95250 w 2640806"/>
              <a:gd name="connsiteY294" fmla="*/ 47759 h 1800359"/>
              <a:gd name="connsiteX295" fmla="*/ 190500 w 2640806"/>
              <a:gd name="connsiteY295" fmla="*/ 134 h 1800359"/>
              <a:gd name="connsiteX296" fmla="*/ 269081 w 2640806"/>
              <a:gd name="connsiteY296" fmla="*/ 62046 h 1800359"/>
              <a:gd name="connsiteX297" fmla="*/ 404813 w 2640806"/>
              <a:gd name="connsiteY297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631157 w 2640806"/>
              <a:gd name="connsiteY102" fmla="*/ 1009785 h 1800359"/>
              <a:gd name="connsiteX103" fmla="*/ 1583532 w 2640806"/>
              <a:gd name="connsiteY103" fmla="*/ 952635 h 1800359"/>
              <a:gd name="connsiteX104" fmla="*/ 1516857 w 2640806"/>
              <a:gd name="connsiteY104" fmla="*/ 926440 h 1800359"/>
              <a:gd name="connsiteX105" fmla="*/ 1471613 w 2640806"/>
              <a:gd name="connsiteY105" fmla="*/ 897865 h 1800359"/>
              <a:gd name="connsiteX106" fmla="*/ 1438275 w 2640806"/>
              <a:gd name="connsiteY106" fmla="*/ 847859 h 1800359"/>
              <a:gd name="connsiteX107" fmla="*/ 1433513 w 2640806"/>
              <a:gd name="connsiteY107" fmla="*/ 819284 h 1800359"/>
              <a:gd name="connsiteX108" fmla="*/ 1409700 w 2640806"/>
              <a:gd name="connsiteY108" fmla="*/ 804996 h 1800359"/>
              <a:gd name="connsiteX109" fmla="*/ 1369219 w 2640806"/>
              <a:gd name="connsiteY109" fmla="*/ 807377 h 1800359"/>
              <a:gd name="connsiteX110" fmla="*/ 1309688 w 2640806"/>
              <a:gd name="connsiteY110" fmla="*/ 807377 h 1800359"/>
              <a:gd name="connsiteX111" fmla="*/ 1281113 w 2640806"/>
              <a:gd name="connsiteY111" fmla="*/ 812140 h 1800359"/>
              <a:gd name="connsiteX112" fmla="*/ 1257300 w 2640806"/>
              <a:gd name="connsiteY112" fmla="*/ 835952 h 1800359"/>
              <a:gd name="connsiteX113" fmla="*/ 1221582 w 2640806"/>
              <a:gd name="connsiteY113" fmla="*/ 838334 h 1800359"/>
              <a:gd name="connsiteX114" fmla="*/ 1188244 w 2640806"/>
              <a:gd name="connsiteY114" fmla="*/ 835952 h 1800359"/>
              <a:gd name="connsiteX115" fmla="*/ 1143000 w 2640806"/>
              <a:gd name="connsiteY115" fmla="*/ 821665 h 1800359"/>
              <a:gd name="connsiteX116" fmla="*/ 1109663 w 2640806"/>
              <a:gd name="connsiteY116" fmla="*/ 838334 h 1800359"/>
              <a:gd name="connsiteX117" fmla="*/ 1083469 w 2640806"/>
              <a:gd name="connsiteY117" fmla="*/ 866909 h 1800359"/>
              <a:gd name="connsiteX118" fmla="*/ 1054894 w 2640806"/>
              <a:gd name="connsiteY118" fmla="*/ 885959 h 1800359"/>
              <a:gd name="connsiteX119" fmla="*/ 1064419 w 2640806"/>
              <a:gd name="connsiteY119" fmla="*/ 926440 h 1800359"/>
              <a:gd name="connsiteX120" fmla="*/ 1059657 w 2640806"/>
              <a:gd name="connsiteY120" fmla="*/ 985971 h 1800359"/>
              <a:gd name="connsiteX121" fmla="*/ 1038225 w 2640806"/>
              <a:gd name="connsiteY121" fmla="*/ 933584 h 1800359"/>
              <a:gd name="connsiteX122" fmla="*/ 1028700 w 2640806"/>
              <a:gd name="connsiteY122" fmla="*/ 902627 h 1800359"/>
              <a:gd name="connsiteX123" fmla="*/ 1009650 w 2640806"/>
              <a:gd name="connsiteY123" fmla="*/ 897865 h 1800359"/>
              <a:gd name="connsiteX124" fmla="*/ 997744 w 2640806"/>
              <a:gd name="connsiteY124" fmla="*/ 921677 h 1800359"/>
              <a:gd name="connsiteX125" fmla="*/ 969169 w 2640806"/>
              <a:gd name="connsiteY125" fmla="*/ 924059 h 1800359"/>
              <a:gd name="connsiteX126" fmla="*/ 935832 w 2640806"/>
              <a:gd name="connsiteY126" fmla="*/ 916915 h 1800359"/>
              <a:gd name="connsiteX127" fmla="*/ 912019 w 2640806"/>
              <a:gd name="connsiteY127" fmla="*/ 935965 h 1800359"/>
              <a:gd name="connsiteX128" fmla="*/ 873919 w 2640806"/>
              <a:gd name="connsiteY128" fmla="*/ 945490 h 1800359"/>
              <a:gd name="connsiteX129" fmla="*/ 842963 w 2640806"/>
              <a:gd name="connsiteY129" fmla="*/ 935965 h 1800359"/>
              <a:gd name="connsiteX130" fmla="*/ 802482 w 2640806"/>
              <a:gd name="connsiteY130" fmla="*/ 912152 h 1800359"/>
              <a:gd name="connsiteX131" fmla="*/ 785813 w 2640806"/>
              <a:gd name="connsiteY131" fmla="*/ 881196 h 1800359"/>
              <a:gd name="connsiteX132" fmla="*/ 776288 w 2640806"/>
              <a:gd name="connsiteY132" fmla="*/ 866909 h 1800359"/>
              <a:gd name="connsiteX133" fmla="*/ 800100 w 2640806"/>
              <a:gd name="connsiteY133" fmla="*/ 850240 h 1800359"/>
              <a:gd name="connsiteX134" fmla="*/ 800100 w 2640806"/>
              <a:gd name="connsiteY134" fmla="*/ 793090 h 1800359"/>
              <a:gd name="connsiteX135" fmla="*/ 776288 w 2640806"/>
              <a:gd name="connsiteY135" fmla="*/ 783565 h 1800359"/>
              <a:gd name="connsiteX136" fmla="*/ 719138 w 2640806"/>
              <a:gd name="connsiteY136" fmla="*/ 788327 h 1800359"/>
              <a:gd name="connsiteX137" fmla="*/ 688182 w 2640806"/>
              <a:gd name="connsiteY137" fmla="*/ 781184 h 1800359"/>
              <a:gd name="connsiteX138" fmla="*/ 673894 w 2640806"/>
              <a:gd name="connsiteY138" fmla="*/ 754990 h 1800359"/>
              <a:gd name="connsiteX139" fmla="*/ 652463 w 2640806"/>
              <a:gd name="connsiteY139" fmla="*/ 731177 h 1800359"/>
              <a:gd name="connsiteX140" fmla="*/ 619125 w 2640806"/>
              <a:gd name="connsiteY140" fmla="*/ 709746 h 1800359"/>
              <a:gd name="connsiteX141" fmla="*/ 590550 w 2640806"/>
              <a:gd name="connsiteY141" fmla="*/ 716890 h 1800359"/>
              <a:gd name="connsiteX142" fmla="*/ 566738 w 2640806"/>
              <a:gd name="connsiteY142" fmla="*/ 719271 h 1800359"/>
              <a:gd name="connsiteX143" fmla="*/ 569119 w 2640806"/>
              <a:gd name="connsiteY143" fmla="*/ 750227 h 1800359"/>
              <a:gd name="connsiteX144" fmla="*/ 604838 w 2640806"/>
              <a:gd name="connsiteY144" fmla="*/ 764515 h 1800359"/>
              <a:gd name="connsiteX145" fmla="*/ 571500 w 2640806"/>
              <a:gd name="connsiteY145" fmla="*/ 778802 h 1800359"/>
              <a:gd name="connsiteX146" fmla="*/ 545307 w 2640806"/>
              <a:gd name="connsiteY146" fmla="*/ 795471 h 1800359"/>
              <a:gd name="connsiteX147" fmla="*/ 569119 w 2640806"/>
              <a:gd name="connsiteY147" fmla="*/ 814521 h 1800359"/>
              <a:gd name="connsiteX148" fmla="*/ 550069 w 2640806"/>
              <a:gd name="connsiteY148" fmla="*/ 833571 h 1800359"/>
              <a:gd name="connsiteX149" fmla="*/ 523875 w 2640806"/>
              <a:gd name="connsiteY149" fmla="*/ 840715 h 1800359"/>
              <a:gd name="connsiteX150" fmla="*/ 511969 w 2640806"/>
              <a:gd name="connsiteY150" fmla="*/ 862146 h 1800359"/>
              <a:gd name="connsiteX151" fmla="*/ 535782 w 2640806"/>
              <a:gd name="connsiteY151" fmla="*/ 883577 h 1800359"/>
              <a:gd name="connsiteX152" fmla="*/ 542925 w 2640806"/>
              <a:gd name="connsiteY152" fmla="*/ 914534 h 1800359"/>
              <a:gd name="connsiteX153" fmla="*/ 557213 w 2640806"/>
              <a:gd name="connsiteY153" fmla="*/ 947871 h 1800359"/>
              <a:gd name="connsiteX154" fmla="*/ 533400 w 2640806"/>
              <a:gd name="connsiteY154" fmla="*/ 955015 h 1800359"/>
              <a:gd name="connsiteX155" fmla="*/ 528638 w 2640806"/>
              <a:gd name="connsiteY155" fmla="*/ 988352 h 1800359"/>
              <a:gd name="connsiteX156" fmla="*/ 550069 w 2640806"/>
              <a:gd name="connsiteY156" fmla="*/ 1002640 h 1800359"/>
              <a:gd name="connsiteX157" fmla="*/ 573882 w 2640806"/>
              <a:gd name="connsiteY157" fmla="*/ 990734 h 1800359"/>
              <a:gd name="connsiteX158" fmla="*/ 588169 w 2640806"/>
              <a:gd name="connsiteY158" fmla="*/ 1012165 h 1800359"/>
              <a:gd name="connsiteX159" fmla="*/ 588169 w 2640806"/>
              <a:gd name="connsiteY159" fmla="*/ 1012165 h 1800359"/>
              <a:gd name="connsiteX160" fmla="*/ 614363 w 2640806"/>
              <a:gd name="connsiteY160" fmla="*/ 1038359 h 1800359"/>
              <a:gd name="connsiteX161" fmla="*/ 602457 w 2640806"/>
              <a:gd name="connsiteY161" fmla="*/ 1064552 h 1800359"/>
              <a:gd name="connsiteX162" fmla="*/ 588169 w 2640806"/>
              <a:gd name="connsiteY162" fmla="*/ 1081221 h 1800359"/>
              <a:gd name="connsiteX163" fmla="*/ 600075 w 2640806"/>
              <a:gd name="connsiteY163" fmla="*/ 1119321 h 1800359"/>
              <a:gd name="connsiteX164" fmla="*/ 609600 w 2640806"/>
              <a:gd name="connsiteY164" fmla="*/ 1138371 h 1800359"/>
              <a:gd name="connsiteX165" fmla="*/ 609600 w 2640806"/>
              <a:gd name="connsiteY165" fmla="*/ 1138371 h 1800359"/>
              <a:gd name="connsiteX166" fmla="*/ 640557 w 2640806"/>
              <a:gd name="connsiteY166" fmla="*/ 1155040 h 1800359"/>
              <a:gd name="connsiteX167" fmla="*/ 642938 w 2640806"/>
              <a:gd name="connsiteY167" fmla="*/ 1188377 h 1800359"/>
              <a:gd name="connsiteX168" fmla="*/ 681038 w 2640806"/>
              <a:gd name="connsiteY168" fmla="*/ 1205046 h 1800359"/>
              <a:gd name="connsiteX169" fmla="*/ 781050 w 2640806"/>
              <a:gd name="connsiteY169" fmla="*/ 1228859 h 1800359"/>
              <a:gd name="connsiteX170" fmla="*/ 797719 w 2640806"/>
              <a:gd name="connsiteY170" fmla="*/ 1245527 h 1800359"/>
              <a:gd name="connsiteX171" fmla="*/ 828675 w 2640806"/>
              <a:gd name="connsiteY171" fmla="*/ 1262196 h 1800359"/>
              <a:gd name="connsiteX172" fmla="*/ 852488 w 2640806"/>
              <a:gd name="connsiteY172" fmla="*/ 1238384 h 1800359"/>
              <a:gd name="connsiteX173" fmla="*/ 864394 w 2640806"/>
              <a:gd name="connsiteY173" fmla="*/ 1262196 h 1800359"/>
              <a:gd name="connsiteX174" fmla="*/ 926307 w 2640806"/>
              <a:gd name="connsiteY174" fmla="*/ 1269340 h 1800359"/>
              <a:gd name="connsiteX175" fmla="*/ 940594 w 2640806"/>
              <a:gd name="connsiteY175" fmla="*/ 1286009 h 1800359"/>
              <a:gd name="connsiteX176" fmla="*/ 966788 w 2640806"/>
              <a:gd name="connsiteY176" fmla="*/ 1326490 h 1800359"/>
              <a:gd name="connsiteX177" fmla="*/ 1004888 w 2640806"/>
              <a:gd name="connsiteY177" fmla="*/ 1350302 h 1800359"/>
              <a:gd name="connsiteX178" fmla="*/ 1064419 w 2640806"/>
              <a:gd name="connsiteY178" fmla="*/ 1376496 h 1800359"/>
              <a:gd name="connsiteX179" fmla="*/ 1104900 w 2640806"/>
              <a:gd name="connsiteY179" fmla="*/ 1395546 h 1800359"/>
              <a:gd name="connsiteX180" fmla="*/ 1152525 w 2640806"/>
              <a:gd name="connsiteY180" fmla="*/ 1395546 h 1800359"/>
              <a:gd name="connsiteX181" fmla="*/ 1216819 w 2640806"/>
              <a:gd name="connsiteY181" fmla="*/ 1409834 h 1800359"/>
              <a:gd name="connsiteX182" fmla="*/ 1283494 w 2640806"/>
              <a:gd name="connsiteY182" fmla="*/ 1424121 h 1800359"/>
              <a:gd name="connsiteX183" fmla="*/ 1323975 w 2640806"/>
              <a:gd name="connsiteY183" fmla="*/ 1466984 h 1800359"/>
              <a:gd name="connsiteX184" fmla="*/ 1369219 w 2640806"/>
              <a:gd name="connsiteY184" fmla="*/ 1514609 h 1800359"/>
              <a:gd name="connsiteX185" fmla="*/ 1371600 w 2640806"/>
              <a:gd name="connsiteY185" fmla="*/ 1574140 h 1800359"/>
              <a:gd name="connsiteX186" fmla="*/ 1343025 w 2640806"/>
              <a:gd name="connsiteY186" fmla="*/ 1528896 h 1800359"/>
              <a:gd name="connsiteX187" fmla="*/ 1297782 w 2640806"/>
              <a:gd name="connsiteY187" fmla="*/ 1483652 h 1800359"/>
              <a:gd name="connsiteX188" fmla="*/ 1262063 w 2640806"/>
              <a:gd name="connsiteY188" fmla="*/ 1450315 h 1800359"/>
              <a:gd name="connsiteX189" fmla="*/ 1228725 w 2640806"/>
              <a:gd name="connsiteY189" fmla="*/ 1431265 h 1800359"/>
              <a:gd name="connsiteX190" fmla="*/ 1159669 w 2640806"/>
              <a:gd name="connsiteY190" fmla="*/ 1426502 h 1800359"/>
              <a:gd name="connsiteX191" fmla="*/ 1102519 w 2640806"/>
              <a:gd name="connsiteY191" fmla="*/ 1424121 h 1800359"/>
              <a:gd name="connsiteX192" fmla="*/ 1062038 w 2640806"/>
              <a:gd name="connsiteY192" fmla="*/ 1407452 h 1800359"/>
              <a:gd name="connsiteX193" fmla="*/ 1014413 w 2640806"/>
              <a:gd name="connsiteY193" fmla="*/ 1388402 h 1800359"/>
              <a:gd name="connsiteX194" fmla="*/ 983457 w 2640806"/>
              <a:gd name="connsiteY194" fmla="*/ 1366971 h 1800359"/>
              <a:gd name="connsiteX195" fmla="*/ 942975 w 2640806"/>
              <a:gd name="connsiteY195" fmla="*/ 1343159 h 1800359"/>
              <a:gd name="connsiteX196" fmla="*/ 900113 w 2640806"/>
              <a:gd name="connsiteY196" fmla="*/ 1319346 h 1800359"/>
              <a:gd name="connsiteX197" fmla="*/ 912019 w 2640806"/>
              <a:gd name="connsiteY197" fmla="*/ 1364590 h 1800359"/>
              <a:gd name="connsiteX198" fmla="*/ 923925 w 2640806"/>
              <a:gd name="connsiteY198" fmla="*/ 1409834 h 1800359"/>
              <a:gd name="connsiteX199" fmla="*/ 938213 w 2640806"/>
              <a:gd name="connsiteY199" fmla="*/ 1450315 h 1800359"/>
              <a:gd name="connsiteX200" fmla="*/ 962025 w 2640806"/>
              <a:gd name="connsiteY200" fmla="*/ 1497940 h 1800359"/>
              <a:gd name="connsiteX201" fmla="*/ 971550 w 2640806"/>
              <a:gd name="connsiteY201" fmla="*/ 1550327 h 1800359"/>
              <a:gd name="connsiteX202" fmla="*/ 1002507 w 2640806"/>
              <a:gd name="connsiteY202" fmla="*/ 1614621 h 1800359"/>
              <a:gd name="connsiteX203" fmla="*/ 1021557 w 2640806"/>
              <a:gd name="connsiteY203" fmla="*/ 1647959 h 1800359"/>
              <a:gd name="connsiteX204" fmla="*/ 1035844 w 2640806"/>
              <a:gd name="connsiteY204" fmla="*/ 1671771 h 1800359"/>
              <a:gd name="connsiteX205" fmla="*/ 1102519 w 2640806"/>
              <a:gd name="connsiteY205" fmla="*/ 1678915 h 1800359"/>
              <a:gd name="connsiteX206" fmla="*/ 1154907 w 2640806"/>
              <a:gd name="connsiteY206" fmla="*/ 1697965 h 1800359"/>
              <a:gd name="connsiteX207" fmla="*/ 1171575 w 2640806"/>
              <a:gd name="connsiteY207" fmla="*/ 1709871 h 1800359"/>
              <a:gd name="connsiteX208" fmla="*/ 1176338 w 2640806"/>
              <a:gd name="connsiteY208" fmla="*/ 1717015 h 1800359"/>
              <a:gd name="connsiteX209" fmla="*/ 1178719 w 2640806"/>
              <a:gd name="connsiteY209" fmla="*/ 1726540 h 1800359"/>
              <a:gd name="connsiteX210" fmla="*/ 1181100 w 2640806"/>
              <a:gd name="connsiteY210" fmla="*/ 1728921 h 1800359"/>
              <a:gd name="connsiteX211" fmla="*/ 1204913 w 2640806"/>
              <a:gd name="connsiteY211" fmla="*/ 1793215 h 1800359"/>
              <a:gd name="connsiteX212" fmla="*/ 1169194 w 2640806"/>
              <a:gd name="connsiteY212" fmla="*/ 1800359 h 1800359"/>
              <a:gd name="connsiteX213" fmla="*/ 1140619 w 2640806"/>
              <a:gd name="connsiteY213" fmla="*/ 1745590 h 1800359"/>
              <a:gd name="connsiteX214" fmla="*/ 1121569 w 2640806"/>
              <a:gd name="connsiteY214" fmla="*/ 1726540 h 1800359"/>
              <a:gd name="connsiteX215" fmla="*/ 1128713 w 2640806"/>
              <a:gd name="connsiteY215" fmla="*/ 1790834 h 1800359"/>
              <a:gd name="connsiteX216" fmla="*/ 1119188 w 2640806"/>
              <a:gd name="connsiteY216" fmla="*/ 1790834 h 1800359"/>
              <a:gd name="connsiteX217" fmla="*/ 1088232 w 2640806"/>
              <a:gd name="connsiteY217" fmla="*/ 1740827 h 1800359"/>
              <a:gd name="connsiteX218" fmla="*/ 1057275 w 2640806"/>
              <a:gd name="connsiteY218" fmla="*/ 1717015 h 1800359"/>
              <a:gd name="connsiteX219" fmla="*/ 1042988 w 2640806"/>
              <a:gd name="connsiteY219" fmla="*/ 1745590 h 1800359"/>
              <a:gd name="connsiteX220" fmla="*/ 1021557 w 2640806"/>
              <a:gd name="connsiteY220" fmla="*/ 1750352 h 1800359"/>
              <a:gd name="connsiteX221" fmla="*/ 985838 w 2640806"/>
              <a:gd name="connsiteY221" fmla="*/ 1697965 h 1800359"/>
              <a:gd name="connsiteX222" fmla="*/ 919163 w 2640806"/>
              <a:gd name="connsiteY222" fmla="*/ 1671771 h 1800359"/>
              <a:gd name="connsiteX223" fmla="*/ 876300 w 2640806"/>
              <a:gd name="connsiteY223" fmla="*/ 1638434 h 1800359"/>
              <a:gd name="connsiteX224" fmla="*/ 857250 w 2640806"/>
              <a:gd name="connsiteY224" fmla="*/ 1576521 h 1800359"/>
              <a:gd name="connsiteX225" fmla="*/ 862013 w 2640806"/>
              <a:gd name="connsiteY225" fmla="*/ 1528896 h 1800359"/>
              <a:gd name="connsiteX226" fmla="*/ 864394 w 2640806"/>
              <a:gd name="connsiteY226" fmla="*/ 1464602 h 1800359"/>
              <a:gd name="connsiteX227" fmla="*/ 866775 w 2640806"/>
              <a:gd name="connsiteY227" fmla="*/ 1400309 h 1800359"/>
              <a:gd name="connsiteX228" fmla="*/ 862013 w 2640806"/>
              <a:gd name="connsiteY228" fmla="*/ 1333634 h 1800359"/>
              <a:gd name="connsiteX229" fmla="*/ 804863 w 2640806"/>
              <a:gd name="connsiteY229" fmla="*/ 1305059 h 1800359"/>
              <a:gd name="connsiteX230" fmla="*/ 754857 w 2640806"/>
              <a:gd name="connsiteY230" fmla="*/ 1281246 h 1800359"/>
              <a:gd name="connsiteX231" fmla="*/ 692944 w 2640806"/>
              <a:gd name="connsiteY231" fmla="*/ 1250290 h 1800359"/>
              <a:gd name="connsiteX232" fmla="*/ 609600 w 2640806"/>
              <a:gd name="connsiteY232" fmla="*/ 1209809 h 1800359"/>
              <a:gd name="connsiteX233" fmla="*/ 566738 w 2640806"/>
              <a:gd name="connsiteY233" fmla="*/ 1183615 h 1800359"/>
              <a:gd name="connsiteX234" fmla="*/ 528638 w 2640806"/>
              <a:gd name="connsiteY234" fmla="*/ 1138371 h 1800359"/>
              <a:gd name="connsiteX235" fmla="*/ 523875 w 2640806"/>
              <a:gd name="connsiteY235" fmla="*/ 1109796 h 1800359"/>
              <a:gd name="connsiteX236" fmla="*/ 550069 w 2640806"/>
              <a:gd name="connsiteY236" fmla="*/ 1090746 h 1800359"/>
              <a:gd name="connsiteX237" fmla="*/ 561975 w 2640806"/>
              <a:gd name="connsiteY237" fmla="*/ 1064552 h 1800359"/>
              <a:gd name="connsiteX238" fmla="*/ 547688 w 2640806"/>
              <a:gd name="connsiteY238" fmla="*/ 1040740 h 1800359"/>
              <a:gd name="connsiteX239" fmla="*/ 490538 w 2640806"/>
              <a:gd name="connsiteY239" fmla="*/ 1076459 h 1800359"/>
              <a:gd name="connsiteX240" fmla="*/ 447675 w 2640806"/>
              <a:gd name="connsiteY240" fmla="*/ 1057409 h 1800359"/>
              <a:gd name="connsiteX241" fmla="*/ 454819 w 2640806"/>
              <a:gd name="connsiteY241" fmla="*/ 1026452 h 1800359"/>
              <a:gd name="connsiteX242" fmla="*/ 461963 w 2640806"/>
              <a:gd name="connsiteY242" fmla="*/ 988352 h 1800359"/>
              <a:gd name="connsiteX243" fmla="*/ 459582 w 2640806"/>
              <a:gd name="connsiteY243" fmla="*/ 976446 h 1800359"/>
              <a:gd name="connsiteX244" fmla="*/ 419100 w 2640806"/>
              <a:gd name="connsiteY244" fmla="*/ 959777 h 1800359"/>
              <a:gd name="connsiteX245" fmla="*/ 392907 w 2640806"/>
              <a:gd name="connsiteY245" fmla="*/ 905009 h 1800359"/>
              <a:gd name="connsiteX246" fmla="*/ 395288 w 2640806"/>
              <a:gd name="connsiteY246" fmla="*/ 857384 h 1800359"/>
              <a:gd name="connsiteX247" fmla="*/ 433388 w 2640806"/>
              <a:gd name="connsiteY247" fmla="*/ 835952 h 1800359"/>
              <a:gd name="connsiteX248" fmla="*/ 431007 w 2640806"/>
              <a:gd name="connsiteY248" fmla="*/ 800234 h 1800359"/>
              <a:gd name="connsiteX249" fmla="*/ 400050 w 2640806"/>
              <a:gd name="connsiteY249" fmla="*/ 819284 h 1800359"/>
              <a:gd name="connsiteX250" fmla="*/ 397669 w 2640806"/>
              <a:gd name="connsiteY250" fmla="*/ 781184 h 1800359"/>
              <a:gd name="connsiteX251" fmla="*/ 419100 w 2640806"/>
              <a:gd name="connsiteY251" fmla="*/ 743084 h 1800359"/>
              <a:gd name="connsiteX252" fmla="*/ 421482 w 2640806"/>
              <a:gd name="connsiteY252" fmla="*/ 695459 h 1800359"/>
              <a:gd name="connsiteX253" fmla="*/ 428625 w 2640806"/>
              <a:gd name="connsiteY253" fmla="*/ 669265 h 1800359"/>
              <a:gd name="connsiteX254" fmla="*/ 383382 w 2640806"/>
              <a:gd name="connsiteY254" fmla="*/ 669265 h 1800359"/>
              <a:gd name="connsiteX255" fmla="*/ 385763 w 2640806"/>
              <a:gd name="connsiteY255" fmla="*/ 619259 h 1800359"/>
              <a:gd name="connsiteX256" fmla="*/ 423863 w 2640806"/>
              <a:gd name="connsiteY256" fmla="*/ 602590 h 1800359"/>
              <a:gd name="connsiteX257" fmla="*/ 445294 w 2640806"/>
              <a:gd name="connsiteY257" fmla="*/ 562109 h 1800359"/>
              <a:gd name="connsiteX258" fmla="*/ 469107 w 2640806"/>
              <a:gd name="connsiteY258" fmla="*/ 526390 h 1800359"/>
              <a:gd name="connsiteX259" fmla="*/ 438150 w 2640806"/>
              <a:gd name="connsiteY259" fmla="*/ 519246 h 1800359"/>
              <a:gd name="connsiteX260" fmla="*/ 409575 w 2640806"/>
              <a:gd name="connsiteY260" fmla="*/ 521627 h 1800359"/>
              <a:gd name="connsiteX261" fmla="*/ 400050 w 2640806"/>
              <a:gd name="connsiteY261" fmla="*/ 552584 h 1800359"/>
              <a:gd name="connsiteX262" fmla="*/ 381000 w 2640806"/>
              <a:gd name="connsiteY262" fmla="*/ 588302 h 1800359"/>
              <a:gd name="connsiteX263" fmla="*/ 333375 w 2640806"/>
              <a:gd name="connsiteY263" fmla="*/ 614496 h 1800359"/>
              <a:gd name="connsiteX264" fmla="*/ 285750 w 2640806"/>
              <a:gd name="connsiteY264" fmla="*/ 635927 h 1800359"/>
              <a:gd name="connsiteX265" fmla="*/ 230982 w 2640806"/>
              <a:gd name="connsiteY265" fmla="*/ 643071 h 1800359"/>
              <a:gd name="connsiteX266" fmla="*/ 159544 w 2640806"/>
              <a:gd name="connsiteY266" fmla="*/ 631165 h 1800359"/>
              <a:gd name="connsiteX267" fmla="*/ 230982 w 2640806"/>
              <a:gd name="connsiteY267" fmla="*/ 612115 h 1800359"/>
              <a:gd name="connsiteX268" fmla="*/ 233363 w 2640806"/>
              <a:gd name="connsiteY268" fmla="*/ 581159 h 1800359"/>
              <a:gd name="connsiteX269" fmla="*/ 204788 w 2640806"/>
              <a:gd name="connsiteY269" fmla="*/ 557346 h 1800359"/>
              <a:gd name="connsiteX270" fmla="*/ 223838 w 2640806"/>
              <a:gd name="connsiteY270" fmla="*/ 531152 h 1800359"/>
              <a:gd name="connsiteX271" fmla="*/ 221457 w 2640806"/>
              <a:gd name="connsiteY271" fmla="*/ 495434 h 1800359"/>
              <a:gd name="connsiteX272" fmla="*/ 221457 w 2640806"/>
              <a:gd name="connsiteY272" fmla="*/ 495434 h 1800359"/>
              <a:gd name="connsiteX273" fmla="*/ 166688 w 2640806"/>
              <a:gd name="connsiteY273" fmla="*/ 500196 h 1800359"/>
              <a:gd name="connsiteX274" fmla="*/ 157163 w 2640806"/>
              <a:gd name="connsiteY274" fmla="*/ 533534 h 1800359"/>
              <a:gd name="connsiteX275" fmla="*/ 159544 w 2640806"/>
              <a:gd name="connsiteY275" fmla="*/ 478765 h 1800359"/>
              <a:gd name="connsiteX276" fmla="*/ 192882 w 2640806"/>
              <a:gd name="connsiteY276" fmla="*/ 433521 h 1800359"/>
              <a:gd name="connsiteX277" fmla="*/ 214313 w 2640806"/>
              <a:gd name="connsiteY277" fmla="*/ 414471 h 1800359"/>
              <a:gd name="connsiteX278" fmla="*/ 245269 w 2640806"/>
              <a:gd name="connsiteY278" fmla="*/ 393040 h 1800359"/>
              <a:gd name="connsiteX279" fmla="*/ 197644 w 2640806"/>
              <a:gd name="connsiteY279" fmla="*/ 378752 h 1800359"/>
              <a:gd name="connsiteX280" fmla="*/ 133350 w 2640806"/>
              <a:gd name="connsiteY280" fmla="*/ 378752 h 1800359"/>
              <a:gd name="connsiteX281" fmla="*/ 109538 w 2640806"/>
              <a:gd name="connsiteY281" fmla="*/ 378752 h 1800359"/>
              <a:gd name="connsiteX282" fmla="*/ 107157 w 2640806"/>
              <a:gd name="connsiteY282" fmla="*/ 433521 h 1800359"/>
              <a:gd name="connsiteX283" fmla="*/ 61913 w 2640806"/>
              <a:gd name="connsiteY283" fmla="*/ 378752 h 1800359"/>
              <a:gd name="connsiteX284" fmla="*/ 0 w 2640806"/>
              <a:gd name="connsiteY284" fmla="*/ 359702 h 1800359"/>
              <a:gd name="connsiteX285" fmla="*/ 0 w 2640806"/>
              <a:gd name="connsiteY285" fmla="*/ 338271 h 1800359"/>
              <a:gd name="connsiteX286" fmla="*/ 35719 w 2640806"/>
              <a:gd name="connsiteY286" fmla="*/ 314459 h 1800359"/>
              <a:gd name="connsiteX287" fmla="*/ 66675 w 2640806"/>
              <a:gd name="connsiteY287" fmla="*/ 273977 h 1800359"/>
              <a:gd name="connsiteX288" fmla="*/ 54769 w 2640806"/>
              <a:gd name="connsiteY288" fmla="*/ 238259 h 1800359"/>
              <a:gd name="connsiteX289" fmla="*/ 35719 w 2640806"/>
              <a:gd name="connsiteY289" fmla="*/ 214446 h 1800359"/>
              <a:gd name="connsiteX290" fmla="*/ 61913 w 2640806"/>
              <a:gd name="connsiteY290" fmla="*/ 200159 h 1800359"/>
              <a:gd name="connsiteX291" fmla="*/ 71438 w 2640806"/>
              <a:gd name="connsiteY291" fmla="*/ 159677 h 1800359"/>
              <a:gd name="connsiteX292" fmla="*/ 57150 w 2640806"/>
              <a:gd name="connsiteY292" fmla="*/ 123959 h 1800359"/>
              <a:gd name="connsiteX293" fmla="*/ 21432 w 2640806"/>
              <a:gd name="connsiteY293" fmla="*/ 81096 h 1800359"/>
              <a:gd name="connsiteX294" fmla="*/ 66675 w 2640806"/>
              <a:gd name="connsiteY294" fmla="*/ 57284 h 1800359"/>
              <a:gd name="connsiteX295" fmla="*/ 95250 w 2640806"/>
              <a:gd name="connsiteY295" fmla="*/ 47759 h 1800359"/>
              <a:gd name="connsiteX296" fmla="*/ 190500 w 2640806"/>
              <a:gd name="connsiteY296" fmla="*/ 134 h 1800359"/>
              <a:gd name="connsiteX297" fmla="*/ 269081 w 2640806"/>
              <a:gd name="connsiteY297" fmla="*/ 62046 h 1800359"/>
              <a:gd name="connsiteX298" fmla="*/ 404813 w 2640806"/>
              <a:gd name="connsiteY298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631157 w 2640806"/>
              <a:gd name="connsiteY102" fmla="*/ 1009785 h 1800359"/>
              <a:gd name="connsiteX103" fmla="*/ 1604963 w 2640806"/>
              <a:gd name="connsiteY103" fmla="*/ 993116 h 1800359"/>
              <a:gd name="connsiteX104" fmla="*/ 1583532 w 2640806"/>
              <a:gd name="connsiteY104" fmla="*/ 952635 h 1800359"/>
              <a:gd name="connsiteX105" fmla="*/ 1516857 w 2640806"/>
              <a:gd name="connsiteY105" fmla="*/ 926440 h 1800359"/>
              <a:gd name="connsiteX106" fmla="*/ 1471613 w 2640806"/>
              <a:gd name="connsiteY106" fmla="*/ 897865 h 1800359"/>
              <a:gd name="connsiteX107" fmla="*/ 1438275 w 2640806"/>
              <a:gd name="connsiteY107" fmla="*/ 847859 h 1800359"/>
              <a:gd name="connsiteX108" fmla="*/ 1433513 w 2640806"/>
              <a:gd name="connsiteY108" fmla="*/ 819284 h 1800359"/>
              <a:gd name="connsiteX109" fmla="*/ 1409700 w 2640806"/>
              <a:gd name="connsiteY109" fmla="*/ 804996 h 1800359"/>
              <a:gd name="connsiteX110" fmla="*/ 1369219 w 2640806"/>
              <a:gd name="connsiteY110" fmla="*/ 807377 h 1800359"/>
              <a:gd name="connsiteX111" fmla="*/ 1309688 w 2640806"/>
              <a:gd name="connsiteY111" fmla="*/ 807377 h 1800359"/>
              <a:gd name="connsiteX112" fmla="*/ 1281113 w 2640806"/>
              <a:gd name="connsiteY112" fmla="*/ 812140 h 1800359"/>
              <a:gd name="connsiteX113" fmla="*/ 1257300 w 2640806"/>
              <a:gd name="connsiteY113" fmla="*/ 835952 h 1800359"/>
              <a:gd name="connsiteX114" fmla="*/ 1221582 w 2640806"/>
              <a:gd name="connsiteY114" fmla="*/ 838334 h 1800359"/>
              <a:gd name="connsiteX115" fmla="*/ 1188244 w 2640806"/>
              <a:gd name="connsiteY115" fmla="*/ 835952 h 1800359"/>
              <a:gd name="connsiteX116" fmla="*/ 1143000 w 2640806"/>
              <a:gd name="connsiteY116" fmla="*/ 821665 h 1800359"/>
              <a:gd name="connsiteX117" fmla="*/ 1109663 w 2640806"/>
              <a:gd name="connsiteY117" fmla="*/ 838334 h 1800359"/>
              <a:gd name="connsiteX118" fmla="*/ 1083469 w 2640806"/>
              <a:gd name="connsiteY118" fmla="*/ 866909 h 1800359"/>
              <a:gd name="connsiteX119" fmla="*/ 1054894 w 2640806"/>
              <a:gd name="connsiteY119" fmla="*/ 885959 h 1800359"/>
              <a:gd name="connsiteX120" fmla="*/ 1064419 w 2640806"/>
              <a:gd name="connsiteY120" fmla="*/ 926440 h 1800359"/>
              <a:gd name="connsiteX121" fmla="*/ 1059657 w 2640806"/>
              <a:gd name="connsiteY121" fmla="*/ 985971 h 1800359"/>
              <a:gd name="connsiteX122" fmla="*/ 1038225 w 2640806"/>
              <a:gd name="connsiteY122" fmla="*/ 933584 h 1800359"/>
              <a:gd name="connsiteX123" fmla="*/ 1028700 w 2640806"/>
              <a:gd name="connsiteY123" fmla="*/ 902627 h 1800359"/>
              <a:gd name="connsiteX124" fmla="*/ 1009650 w 2640806"/>
              <a:gd name="connsiteY124" fmla="*/ 897865 h 1800359"/>
              <a:gd name="connsiteX125" fmla="*/ 997744 w 2640806"/>
              <a:gd name="connsiteY125" fmla="*/ 921677 h 1800359"/>
              <a:gd name="connsiteX126" fmla="*/ 969169 w 2640806"/>
              <a:gd name="connsiteY126" fmla="*/ 924059 h 1800359"/>
              <a:gd name="connsiteX127" fmla="*/ 935832 w 2640806"/>
              <a:gd name="connsiteY127" fmla="*/ 916915 h 1800359"/>
              <a:gd name="connsiteX128" fmla="*/ 912019 w 2640806"/>
              <a:gd name="connsiteY128" fmla="*/ 935965 h 1800359"/>
              <a:gd name="connsiteX129" fmla="*/ 873919 w 2640806"/>
              <a:gd name="connsiteY129" fmla="*/ 945490 h 1800359"/>
              <a:gd name="connsiteX130" fmla="*/ 842963 w 2640806"/>
              <a:gd name="connsiteY130" fmla="*/ 935965 h 1800359"/>
              <a:gd name="connsiteX131" fmla="*/ 802482 w 2640806"/>
              <a:gd name="connsiteY131" fmla="*/ 912152 h 1800359"/>
              <a:gd name="connsiteX132" fmla="*/ 785813 w 2640806"/>
              <a:gd name="connsiteY132" fmla="*/ 881196 h 1800359"/>
              <a:gd name="connsiteX133" fmla="*/ 776288 w 2640806"/>
              <a:gd name="connsiteY133" fmla="*/ 866909 h 1800359"/>
              <a:gd name="connsiteX134" fmla="*/ 800100 w 2640806"/>
              <a:gd name="connsiteY134" fmla="*/ 850240 h 1800359"/>
              <a:gd name="connsiteX135" fmla="*/ 800100 w 2640806"/>
              <a:gd name="connsiteY135" fmla="*/ 793090 h 1800359"/>
              <a:gd name="connsiteX136" fmla="*/ 776288 w 2640806"/>
              <a:gd name="connsiteY136" fmla="*/ 783565 h 1800359"/>
              <a:gd name="connsiteX137" fmla="*/ 719138 w 2640806"/>
              <a:gd name="connsiteY137" fmla="*/ 788327 h 1800359"/>
              <a:gd name="connsiteX138" fmla="*/ 688182 w 2640806"/>
              <a:gd name="connsiteY138" fmla="*/ 781184 h 1800359"/>
              <a:gd name="connsiteX139" fmla="*/ 673894 w 2640806"/>
              <a:gd name="connsiteY139" fmla="*/ 754990 h 1800359"/>
              <a:gd name="connsiteX140" fmla="*/ 652463 w 2640806"/>
              <a:gd name="connsiteY140" fmla="*/ 731177 h 1800359"/>
              <a:gd name="connsiteX141" fmla="*/ 619125 w 2640806"/>
              <a:gd name="connsiteY141" fmla="*/ 709746 h 1800359"/>
              <a:gd name="connsiteX142" fmla="*/ 590550 w 2640806"/>
              <a:gd name="connsiteY142" fmla="*/ 716890 h 1800359"/>
              <a:gd name="connsiteX143" fmla="*/ 566738 w 2640806"/>
              <a:gd name="connsiteY143" fmla="*/ 719271 h 1800359"/>
              <a:gd name="connsiteX144" fmla="*/ 569119 w 2640806"/>
              <a:gd name="connsiteY144" fmla="*/ 750227 h 1800359"/>
              <a:gd name="connsiteX145" fmla="*/ 604838 w 2640806"/>
              <a:gd name="connsiteY145" fmla="*/ 764515 h 1800359"/>
              <a:gd name="connsiteX146" fmla="*/ 571500 w 2640806"/>
              <a:gd name="connsiteY146" fmla="*/ 778802 h 1800359"/>
              <a:gd name="connsiteX147" fmla="*/ 545307 w 2640806"/>
              <a:gd name="connsiteY147" fmla="*/ 795471 h 1800359"/>
              <a:gd name="connsiteX148" fmla="*/ 569119 w 2640806"/>
              <a:gd name="connsiteY148" fmla="*/ 814521 h 1800359"/>
              <a:gd name="connsiteX149" fmla="*/ 550069 w 2640806"/>
              <a:gd name="connsiteY149" fmla="*/ 833571 h 1800359"/>
              <a:gd name="connsiteX150" fmla="*/ 523875 w 2640806"/>
              <a:gd name="connsiteY150" fmla="*/ 840715 h 1800359"/>
              <a:gd name="connsiteX151" fmla="*/ 511969 w 2640806"/>
              <a:gd name="connsiteY151" fmla="*/ 862146 h 1800359"/>
              <a:gd name="connsiteX152" fmla="*/ 535782 w 2640806"/>
              <a:gd name="connsiteY152" fmla="*/ 883577 h 1800359"/>
              <a:gd name="connsiteX153" fmla="*/ 542925 w 2640806"/>
              <a:gd name="connsiteY153" fmla="*/ 914534 h 1800359"/>
              <a:gd name="connsiteX154" fmla="*/ 557213 w 2640806"/>
              <a:gd name="connsiteY154" fmla="*/ 947871 h 1800359"/>
              <a:gd name="connsiteX155" fmla="*/ 533400 w 2640806"/>
              <a:gd name="connsiteY155" fmla="*/ 955015 h 1800359"/>
              <a:gd name="connsiteX156" fmla="*/ 528638 w 2640806"/>
              <a:gd name="connsiteY156" fmla="*/ 988352 h 1800359"/>
              <a:gd name="connsiteX157" fmla="*/ 550069 w 2640806"/>
              <a:gd name="connsiteY157" fmla="*/ 1002640 h 1800359"/>
              <a:gd name="connsiteX158" fmla="*/ 573882 w 2640806"/>
              <a:gd name="connsiteY158" fmla="*/ 990734 h 1800359"/>
              <a:gd name="connsiteX159" fmla="*/ 588169 w 2640806"/>
              <a:gd name="connsiteY159" fmla="*/ 1012165 h 1800359"/>
              <a:gd name="connsiteX160" fmla="*/ 588169 w 2640806"/>
              <a:gd name="connsiteY160" fmla="*/ 1012165 h 1800359"/>
              <a:gd name="connsiteX161" fmla="*/ 614363 w 2640806"/>
              <a:gd name="connsiteY161" fmla="*/ 1038359 h 1800359"/>
              <a:gd name="connsiteX162" fmla="*/ 602457 w 2640806"/>
              <a:gd name="connsiteY162" fmla="*/ 1064552 h 1800359"/>
              <a:gd name="connsiteX163" fmla="*/ 588169 w 2640806"/>
              <a:gd name="connsiteY163" fmla="*/ 1081221 h 1800359"/>
              <a:gd name="connsiteX164" fmla="*/ 600075 w 2640806"/>
              <a:gd name="connsiteY164" fmla="*/ 1119321 h 1800359"/>
              <a:gd name="connsiteX165" fmla="*/ 609600 w 2640806"/>
              <a:gd name="connsiteY165" fmla="*/ 1138371 h 1800359"/>
              <a:gd name="connsiteX166" fmla="*/ 609600 w 2640806"/>
              <a:gd name="connsiteY166" fmla="*/ 1138371 h 1800359"/>
              <a:gd name="connsiteX167" fmla="*/ 640557 w 2640806"/>
              <a:gd name="connsiteY167" fmla="*/ 1155040 h 1800359"/>
              <a:gd name="connsiteX168" fmla="*/ 642938 w 2640806"/>
              <a:gd name="connsiteY168" fmla="*/ 1188377 h 1800359"/>
              <a:gd name="connsiteX169" fmla="*/ 681038 w 2640806"/>
              <a:gd name="connsiteY169" fmla="*/ 1205046 h 1800359"/>
              <a:gd name="connsiteX170" fmla="*/ 781050 w 2640806"/>
              <a:gd name="connsiteY170" fmla="*/ 1228859 h 1800359"/>
              <a:gd name="connsiteX171" fmla="*/ 797719 w 2640806"/>
              <a:gd name="connsiteY171" fmla="*/ 1245527 h 1800359"/>
              <a:gd name="connsiteX172" fmla="*/ 828675 w 2640806"/>
              <a:gd name="connsiteY172" fmla="*/ 1262196 h 1800359"/>
              <a:gd name="connsiteX173" fmla="*/ 852488 w 2640806"/>
              <a:gd name="connsiteY173" fmla="*/ 1238384 h 1800359"/>
              <a:gd name="connsiteX174" fmla="*/ 864394 w 2640806"/>
              <a:gd name="connsiteY174" fmla="*/ 1262196 h 1800359"/>
              <a:gd name="connsiteX175" fmla="*/ 926307 w 2640806"/>
              <a:gd name="connsiteY175" fmla="*/ 1269340 h 1800359"/>
              <a:gd name="connsiteX176" fmla="*/ 940594 w 2640806"/>
              <a:gd name="connsiteY176" fmla="*/ 1286009 h 1800359"/>
              <a:gd name="connsiteX177" fmla="*/ 966788 w 2640806"/>
              <a:gd name="connsiteY177" fmla="*/ 1326490 h 1800359"/>
              <a:gd name="connsiteX178" fmla="*/ 1004888 w 2640806"/>
              <a:gd name="connsiteY178" fmla="*/ 1350302 h 1800359"/>
              <a:gd name="connsiteX179" fmla="*/ 1064419 w 2640806"/>
              <a:gd name="connsiteY179" fmla="*/ 1376496 h 1800359"/>
              <a:gd name="connsiteX180" fmla="*/ 1104900 w 2640806"/>
              <a:gd name="connsiteY180" fmla="*/ 1395546 h 1800359"/>
              <a:gd name="connsiteX181" fmla="*/ 1152525 w 2640806"/>
              <a:gd name="connsiteY181" fmla="*/ 1395546 h 1800359"/>
              <a:gd name="connsiteX182" fmla="*/ 1216819 w 2640806"/>
              <a:gd name="connsiteY182" fmla="*/ 1409834 h 1800359"/>
              <a:gd name="connsiteX183" fmla="*/ 1283494 w 2640806"/>
              <a:gd name="connsiteY183" fmla="*/ 1424121 h 1800359"/>
              <a:gd name="connsiteX184" fmla="*/ 1323975 w 2640806"/>
              <a:gd name="connsiteY184" fmla="*/ 1466984 h 1800359"/>
              <a:gd name="connsiteX185" fmla="*/ 1369219 w 2640806"/>
              <a:gd name="connsiteY185" fmla="*/ 1514609 h 1800359"/>
              <a:gd name="connsiteX186" fmla="*/ 1371600 w 2640806"/>
              <a:gd name="connsiteY186" fmla="*/ 1574140 h 1800359"/>
              <a:gd name="connsiteX187" fmla="*/ 1343025 w 2640806"/>
              <a:gd name="connsiteY187" fmla="*/ 1528896 h 1800359"/>
              <a:gd name="connsiteX188" fmla="*/ 1297782 w 2640806"/>
              <a:gd name="connsiteY188" fmla="*/ 1483652 h 1800359"/>
              <a:gd name="connsiteX189" fmla="*/ 1262063 w 2640806"/>
              <a:gd name="connsiteY189" fmla="*/ 1450315 h 1800359"/>
              <a:gd name="connsiteX190" fmla="*/ 1228725 w 2640806"/>
              <a:gd name="connsiteY190" fmla="*/ 1431265 h 1800359"/>
              <a:gd name="connsiteX191" fmla="*/ 1159669 w 2640806"/>
              <a:gd name="connsiteY191" fmla="*/ 1426502 h 1800359"/>
              <a:gd name="connsiteX192" fmla="*/ 1102519 w 2640806"/>
              <a:gd name="connsiteY192" fmla="*/ 1424121 h 1800359"/>
              <a:gd name="connsiteX193" fmla="*/ 1062038 w 2640806"/>
              <a:gd name="connsiteY193" fmla="*/ 1407452 h 1800359"/>
              <a:gd name="connsiteX194" fmla="*/ 1014413 w 2640806"/>
              <a:gd name="connsiteY194" fmla="*/ 1388402 h 1800359"/>
              <a:gd name="connsiteX195" fmla="*/ 983457 w 2640806"/>
              <a:gd name="connsiteY195" fmla="*/ 1366971 h 1800359"/>
              <a:gd name="connsiteX196" fmla="*/ 942975 w 2640806"/>
              <a:gd name="connsiteY196" fmla="*/ 1343159 h 1800359"/>
              <a:gd name="connsiteX197" fmla="*/ 900113 w 2640806"/>
              <a:gd name="connsiteY197" fmla="*/ 1319346 h 1800359"/>
              <a:gd name="connsiteX198" fmla="*/ 912019 w 2640806"/>
              <a:gd name="connsiteY198" fmla="*/ 1364590 h 1800359"/>
              <a:gd name="connsiteX199" fmla="*/ 923925 w 2640806"/>
              <a:gd name="connsiteY199" fmla="*/ 1409834 h 1800359"/>
              <a:gd name="connsiteX200" fmla="*/ 938213 w 2640806"/>
              <a:gd name="connsiteY200" fmla="*/ 1450315 h 1800359"/>
              <a:gd name="connsiteX201" fmla="*/ 962025 w 2640806"/>
              <a:gd name="connsiteY201" fmla="*/ 1497940 h 1800359"/>
              <a:gd name="connsiteX202" fmla="*/ 971550 w 2640806"/>
              <a:gd name="connsiteY202" fmla="*/ 1550327 h 1800359"/>
              <a:gd name="connsiteX203" fmla="*/ 1002507 w 2640806"/>
              <a:gd name="connsiteY203" fmla="*/ 1614621 h 1800359"/>
              <a:gd name="connsiteX204" fmla="*/ 1021557 w 2640806"/>
              <a:gd name="connsiteY204" fmla="*/ 1647959 h 1800359"/>
              <a:gd name="connsiteX205" fmla="*/ 1035844 w 2640806"/>
              <a:gd name="connsiteY205" fmla="*/ 1671771 h 1800359"/>
              <a:gd name="connsiteX206" fmla="*/ 1102519 w 2640806"/>
              <a:gd name="connsiteY206" fmla="*/ 1678915 h 1800359"/>
              <a:gd name="connsiteX207" fmla="*/ 1154907 w 2640806"/>
              <a:gd name="connsiteY207" fmla="*/ 1697965 h 1800359"/>
              <a:gd name="connsiteX208" fmla="*/ 1171575 w 2640806"/>
              <a:gd name="connsiteY208" fmla="*/ 1709871 h 1800359"/>
              <a:gd name="connsiteX209" fmla="*/ 1176338 w 2640806"/>
              <a:gd name="connsiteY209" fmla="*/ 1717015 h 1800359"/>
              <a:gd name="connsiteX210" fmla="*/ 1178719 w 2640806"/>
              <a:gd name="connsiteY210" fmla="*/ 1726540 h 1800359"/>
              <a:gd name="connsiteX211" fmla="*/ 1181100 w 2640806"/>
              <a:gd name="connsiteY211" fmla="*/ 1728921 h 1800359"/>
              <a:gd name="connsiteX212" fmla="*/ 1204913 w 2640806"/>
              <a:gd name="connsiteY212" fmla="*/ 1793215 h 1800359"/>
              <a:gd name="connsiteX213" fmla="*/ 1169194 w 2640806"/>
              <a:gd name="connsiteY213" fmla="*/ 1800359 h 1800359"/>
              <a:gd name="connsiteX214" fmla="*/ 1140619 w 2640806"/>
              <a:gd name="connsiteY214" fmla="*/ 1745590 h 1800359"/>
              <a:gd name="connsiteX215" fmla="*/ 1121569 w 2640806"/>
              <a:gd name="connsiteY215" fmla="*/ 1726540 h 1800359"/>
              <a:gd name="connsiteX216" fmla="*/ 1128713 w 2640806"/>
              <a:gd name="connsiteY216" fmla="*/ 1790834 h 1800359"/>
              <a:gd name="connsiteX217" fmla="*/ 1119188 w 2640806"/>
              <a:gd name="connsiteY217" fmla="*/ 1790834 h 1800359"/>
              <a:gd name="connsiteX218" fmla="*/ 1088232 w 2640806"/>
              <a:gd name="connsiteY218" fmla="*/ 1740827 h 1800359"/>
              <a:gd name="connsiteX219" fmla="*/ 1057275 w 2640806"/>
              <a:gd name="connsiteY219" fmla="*/ 1717015 h 1800359"/>
              <a:gd name="connsiteX220" fmla="*/ 1042988 w 2640806"/>
              <a:gd name="connsiteY220" fmla="*/ 1745590 h 1800359"/>
              <a:gd name="connsiteX221" fmla="*/ 1021557 w 2640806"/>
              <a:gd name="connsiteY221" fmla="*/ 1750352 h 1800359"/>
              <a:gd name="connsiteX222" fmla="*/ 985838 w 2640806"/>
              <a:gd name="connsiteY222" fmla="*/ 1697965 h 1800359"/>
              <a:gd name="connsiteX223" fmla="*/ 919163 w 2640806"/>
              <a:gd name="connsiteY223" fmla="*/ 1671771 h 1800359"/>
              <a:gd name="connsiteX224" fmla="*/ 876300 w 2640806"/>
              <a:gd name="connsiteY224" fmla="*/ 1638434 h 1800359"/>
              <a:gd name="connsiteX225" fmla="*/ 857250 w 2640806"/>
              <a:gd name="connsiteY225" fmla="*/ 1576521 h 1800359"/>
              <a:gd name="connsiteX226" fmla="*/ 862013 w 2640806"/>
              <a:gd name="connsiteY226" fmla="*/ 1528896 h 1800359"/>
              <a:gd name="connsiteX227" fmla="*/ 864394 w 2640806"/>
              <a:gd name="connsiteY227" fmla="*/ 1464602 h 1800359"/>
              <a:gd name="connsiteX228" fmla="*/ 866775 w 2640806"/>
              <a:gd name="connsiteY228" fmla="*/ 1400309 h 1800359"/>
              <a:gd name="connsiteX229" fmla="*/ 862013 w 2640806"/>
              <a:gd name="connsiteY229" fmla="*/ 1333634 h 1800359"/>
              <a:gd name="connsiteX230" fmla="*/ 804863 w 2640806"/>
              <a:gd name="connsiteY230" fmla="*/ 1305059 h 1800359"/>
              <a:gd name="connsiteX231" fmla="*/ 754857 w 2640806"/>
              <a:gd name="connsiteY231" fmla="*/ 1281246 h 1800359"/>
              <a:gd name="connsiteX232" fmla="*/ 692944 w 2640806"/>
              <a:gd name="connsiteY232" fmla="*/ 1250290 h 1800359"/>
              <a:gd name="connsiteX233" fmla="*/ 609600 w 2640806"/>
              <a:gd name="connsiteY233" fmla="*/ 1209809 h 1800359"/>
              <a:gd name="connsiteX234" fmla="*/ 566738 w 2640806"/>
              <a:gd name="connsiteY234" fmla="*/ 1183615 h 1800359"/>
              <a:gd name="connsiteX235" fmla="*/ 528638 w 2640806"/>
              <a:gd name="connsiteY235" fmla="*/ 1138371 h 1800359"/>
              <a:gd name="connsiteX236" fmla="*/ 523875 w 2640806"/>
              <a:gd name="connsiteY236" fmla="*/ 1109796 h 1800359"/>
              <a:gd name="connsiteX237" fmla="*/ 550069 w 2640806"/>
              <a:gd name="connsiteY237" fmla="*/ 1090746 h 1800359"/>
              <a:gd name="connsiteX238" fmla="*/ 561975 w 2640806"/>
              <a:gd name="connsiteY238" fmla="*/ 1064552 h 1800359"/>
              <a:gd name="connsiteX239" fmla="*/ 547688 w 2640806"/>
              <a:gd name="connsiteY239" fmla="*/ 1040740 h 1800359"/>
              <a:gd name="connsiteX240" fmla="*/ 490538 w 2640806"/>
              <a:gd name="connsiteY240" fmla="*/ 1076459 h 1800359"/>
              <a:gd name="connsiteX241" fmla="*/ 447675 w 2640806"/>
              <a:gd name="connsiteY241" fmla="*/ 1057409 h 1800359"/>
              <a:gd name="connsiteX242" fmla="*/ 454819 w 2640806"/>
              <a:gd name="connsiteY242" fmla="*/ 1026452 h 1800359"/>
              <a:gd name="connsiteX243" fmla="*/ 461963 w 2640806"/>
              <a:gd name="connsiteY243" fmla="*/ 988352 h 1800359"/>
              <a:gd name="connsiteX244" fmla="*/ 459582 w 2640806"/>
              <a:gd name="connsiteY244" fmla="*/ 976446 h 1800359"/>
              <a:gd name="connsiteX245" fmla="*/ 419100 w 2640806"/>
              <a:gd name="connsiteY245" fmla="*/ 959777 h 1800359"/>
              <a:gd name="connsiteX246" fmla="*/ 392907 w 2640806"/>
              <a:gd name="connsiteY246" fmla="*/ 905009 h 1800359"/>
              <a:gd name="connsiteX247" fmla="*/ 395288 w 2640806"/>
              <a:gd name="connsiteY247" fmla="*/ 857384 h 1800359"/>
              <a:gd name="connsiteX248" fmla="*/ 433388 w 2640806"/>
              <a:gd name="connsiteY248" fmla="*/ 835952 h 1800359"/>
              <a:gd name="connsiteX249" fmla="*/ 431007 w 2640806"/>
              <a:gd name="connsiteY249" fmla="*/ 800234 h 1800359"/>
              <a:gd name="connsiteX250" fmla="*/ 400050 w 2640806"/>
              <a:gd name="connsiteY250" fmla="*/ 819284 h 1800359"/>
              <a:gd name="connsiteX251" fmla="*/ 397669 w 2640806"/>
              <a:gd name="connsiteY251" fmla="*/ 781184 h 1800359"/>
              <a:gd name="connsiteX252" fmla="*/ 419100 w 2640806"/>
              <a:gd name="connsiteY252" fmla="*/ 743084 h 1800359"/>
              <a:gd name="connsiteX253" fmla="*/ 421482 w 2640806"/>
              <a:gd name="connsiteY253" fmla="*/ 695459 h 1800359"/>
              <a:gd name="connsiteX254" fmla="*/ 428625 w 2640806"/>
              <a:gd name="connsiteY254" fmla="*/ 669265 h 1800359"/>
              <a:gd name="connsiteX255" fmla="*/ 383382 w 2640806"/>
              <a:gd name="connsiteY255" fmla="*/ 669265 h 1800359"/>
              <a:gd name="connsiteX256" fmla="*/ 385763 w 2640806"/>
              <a:gd name="connsiteY256" fmla="*/ 619259 h 1800359"/>
              <a:gd name="connsiteX257" fmla="*/ 423863 w 2640806"/>
              <a:gd name="connsiteY257" fmla="*/ 602590 h 1800359"/>
              <a:gd name="connsiteX258" fmla="*/ 445294 w 2640806"/>
              <a:gd name="connsiteY258" fmla="*/ 562109 h 1800359"/>
              <a:gd name="connsiteX259" fmla="*/ 469107 w 2640806"/>
              <a:gd name="connsiteY259" fmla="*/ 526390 h 1800359"/>
              <a:gd name="connsiteX260" fmla="*/ 438150 w 2640806"/>
              <a:gd name="connsiteY260" fmla="*/ 519246 h 1800359"/>
              <a:gd name="connsiteX261" fmla="*/ 409575 w 2640806"/>
              <a:gd name="connsiteY261" fmla="*/ 521627 h 1800359"/>
              <a:gd name="connsiteX262" fmla="*/ 400050 w 2640806"/>
              <a:gd name="connsiteY262" fmla="*/ 552584 h 1800359"/>
              <a:gd name="connsiteX263" fmla="*/ 381000 w 2640806"/>
              <a:gd name="connsiteY263" fmla="*/ 588302 h 1800359"/>
              <a:gd name="connsiteX264" fmla="*/ 333375 w 2640806"/>
              <a:gd name="connsiteY264" fmla="*/ 614496 h 1800359"/>
              <a:gd name="connsiteX265" fmla="*/ 285750 w 2640806"/>
              <a:gd name="connsiteY265" fmla="*/ 635927 h 1800359"/>
              <a:gd name="connsiteX266" fmla="*/ 230982 w 2640806"/>
              <a:gd name="connsiteY266" fmla="*/ 643071 h 1800359"/>
              <a:gd name="connsiteX267" fmla="*/ 159544 w 2640806"/>
              <a:gd name="connsiteY267" fmla="*/ 631165 h 1800359"/>
              <a:gd name="connsiteX268" fmla="*/ 230982 w 2640806"/>
              <a:gd name="connsiteY268" fmla="*/ 612115 h 1800359"/>
              <a:gd name="connsiteX269" fmla="*/ 233363 w 2640806"/>
              <a:gd name="connsiteY269" fmla="*/ 581159 h 1800359"/>
              <a:gd name="connsiteX270" fmla="*/ 204788 w 2640806"/>
              <a:gd name="connsiteY270" fmla="*/ 557346 h 1800359"/>
              <a:gd name="connsiteX271" fmla="*/ 223838 w 2640806"/>
              <a:gd name="connsiteY271" fmla="*/ 531152 h 1800359"/>
              <a:gd name="connsiteX272" fmla="*/ 221457 w 2640806"/>
              <a:gd name="connsiteY272" fmla="*/ 495434 h 1800359"/>
              <a:gd name="connsiteX273" fmla="*/ 221457 w 2640806"/>
              <a:gd name="connsiteY273" fmla="*/ 495434 h 1800359"/>
              <a:gd name="connsiteX274" fmla="*/ 166688 w 2640806"/>
              <a:gd name="connsiteY274" fmla="*/ 500196 h 1800359"/>
              <a:gd name="connsiteX275" fmla="*/ 157163 w 2640806"/>
              <a:gd name="connsiteY275" fmla="*/ 533534 h 1800359"/>
              <a:gd name="connsiteX276" fmla="*/ 159544 w 2640806"/>
              <a:gd name="connsiteY276" fmla="*/ 478765 h 1800359"/>
              <a:gd name="connsiteX277" fmla="*/ 192882 w 2640806"/>
              <a:gd name="connsiteY277" fmla="*/ 433521 h 1800359"/>
              <a:gd name="connsiteX278" fmla="*/ 214313 w 2640806"/>
              <a:gd name="connsiteY278" fmla="*/ 414471 h 1800359"/>
              <a:gd name="connsiteX279" fmla="*/ 245269 w 2640806"/>
              <a:gd name="connsiteY279" fmla="*/ 393040 h 1800359"/>
              <a:gd name="connsiteX280" fmla="*/ 197644 w 2640806"/>
              <a:gd name="connsiteY280" fmla="*/ 378752 h 1800359"/>
              <a:gd name="connsiteX281" fmla="*/ 133350 w 2640806"/>
              <a:gd name="connsiteY281" fmla="*/ 378752 h 1800359"/>
              <a:gd name="connsiteX282" fmla="*/ 109538 w 2640806"/>
              <a:gd name="connsiteY282" fmla="*/ 378752 h 1800359"/>
              <a:gd name="connsiteX283" fmla="*/ 107157 w 2640806"/>
              <a:gd name="connsiteY283" fmla="*/ 433521 h 1800359"/>
              <a:gd name="connsiteX284" fmla="*/ 61913 w 2640806"/>
              <a:gd name="connsiteY284" fmla="*/ 378752 h 1800359"/>
              <a:gd name="connsiteX285" fmla="*/ 0 w 2640806"/>
              <a:gd name="connsiteY285" fmla="*/ 359702 h 1800359"/>
              <a:gd name="connsiteX286" fmla="*/ 0 w 2640806"/>
              <a:gd name="connsiteY286" fmla="*/ 338271 h 1800359"/>
              <a:gd name="connsiteX287" fmla="*/ 35719 w 2640806"/>
              <a:gd name="connsiteY287" fmla="*/ 314459 h 1800359"/>
              <a:gd name="connsiteX288" fmla="*/ 66675 w 2640806"/>
              <a:gd name="connsiteY288" fmla="*/ 273977 h 1800359"/>
              <a:gd name="connsiteX289" fmla="*/ 54769 w 2640806"/>
              <a:gd name="connsiteY289" fmla="*/ 238259 h 1800359"/>
              <a:gd name="connsiteX290" fmla="*/ 35719 w 2640806"/>
              <a:gd name="connsiteY290" fmla="*/ 214446 h 1800359"/>
              <a:gd name="connsiteX291" fmla="*/ 61913 w 2640806"/>
              <a:gd name="connsiteY291" fmla="*/ 200159 h 1800359"/>
              <a:gd name="connsiteX292" fmla="*/ 71438 w 2640806"/>
              <a:gd name="connsiteY292" fmla="*/ 159677 h 1800359"/>
              <a:gd name="connsiteX293" fmla="*/ 57150 w 2640806"/>
              <a:gd name="connsiteY293" fmla="*/ 123959 h 1800359"/>
              <a:gd name="connsiteX294" fmla="*/ 21432 w 2640806"/>
              <a:gd name="connsiteY294" fmla="*/ 81096 h 1800359"/>
              <a:gd name="connsiteX295" fmla="*/ 66675 w 2640806"/>
              <a:gd name="connsiteY295" fmla="*/ 57284 h 1800359"/>
              <a:gd name="connsiteX296" fmla="*/ 95250 w 2640806"/>
              <a:gd name="connsiteY296" fmla="*/ 47759 h 1800359"/>
              <a:gd name="connsiteX297" fmla="*/ 190500 w 2640806"/>
              <a:gd name="connsiteY297" fmla="*/ 134 h 1800359"/>
              <a:gd name="connsiteX298" fmla="*/ 269081 w 2640806"/>
              <a:gd name="connsiteY298" fmla="*/ 62046 h 1800359"/>
              <a:gd name="connsiteX299" fmla="*/ 404813 w 2640806"/>
              <a:gd name="connsiteY299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33525 w 2640806"/>
              <a:gd name="connsiteY56" fmla="*/ 864527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631157 w 2640806"/>
              <a:gd name="connsiteY102" fmla="*/ 1009785 h 1800359"/>
              <a:gd name="connsiteX103" fmla="*/ 1604963 w 2640806"/>
              <a:gd name="connsiteY103" fmla="*/ 993116 h 1800359"/>
              <a:gd name="connsiteX104" fmla="*/ 1583532 w 2640806"/>
              <a:gd name="connsiteY104" fmla="*/ 952635 h 1800359"/>
              <a:gd name="connsiteX105" fmla="*/ 1562100 w 2640806"/>
              <a:gd name="connsiteY105" fmla="*/ 919297 h 1800359"/>
              <a:gd name="connsiteX106" fmla="*/ 1516857 w 2640806"/>
              <a:gd name="connsiteY106" fmla="*/ 926440 h 1800359"/>
              <a:gd name="connsiteX107" fmla="*/ 1471613 w 2640806"/>
              <a:gd name="connsiteY107" fmla="*/ 897865 h 1800359"/>
              <a:gd name="connsiteX108" fmla="*/ 1438275 w 2640806"/>
              <a:gd name="connsiteY108" fmla="*/ 847859 h 1800359"/>
              <a:gd name="connsiteX109" fmla="*/ 1433513 w 2640806"/>
              <a:gd name="connsiteY109" fmla="*/ 819284 h 1800359"/>
              <a:gd name="connsiteX110" fmla="*/ 1409700 w 2640806"/>
              <a:gd name="connsiteY110" fmla="*/ 804996 h 1800359"/>
              <a:gd name="connsiteX111" fmla="*/ 1369219 w 2640806"/>
              <a:gd name="connsiteY111" fmla="*/ 807377 h 1800359"/>
              <a:gd name="connsiteX112" fmla="*/ 1309688 w 2640806"/>
              <a:gd name="connsiteY112" fmla="*/ 807377 h 1800359"/>
              <a:gd name="connsiteX113" fmla="*/ 1281113 w 2640806"/>
              <a:gd name="connsiteY113" fmla="*/ 812140 h 1800359"/>
              <a:gd name="connsiteX114" fmla="*/ 1257300 w 2640806"/>
              <a:gd name="connsiteY114" fmla="*/ 835952 h 1800359"/>
              <a:gd name="connsiteX115" fmla="*/ 1221582 w 2640806"/>
              <a:gd name="connsiteY115" fmla="*/ 838334 h 1800359"/>
              <a:gd name="connsiteX116" fmla="*/ 1188244 w 2640806"/>
              <a:gd name="connsiteY116" fmla="*/ 835952 h 1800359"/>
              <a:gd name="connsiteX117" fmla="*/ 1143000 w 2640806"/>
              <a:gd name="connsiteY117" fmla="*/ 821665 h 1800359"/>
              <a:gd name="connsiteX118" fmla="*/ 1109663 w 2640806"/>
              <a:gd name="connsiteY118" fmla="*/ 838334 h 1800359"/>
              <a:gd name="connsiteX119" fmla="*/ 1083469 w 2640806"/>
              <a:gd name="connsiteY119" fmla="*/ 866909 h 1800359"/>
              <a:gd name="connsiteX120" fmla="*/ 1054894 w 2640806"/>
              <a:gd name="connsiteY120" fmla="*/ 885959 h 1800359"/>
              <a:gd name="connsiteX121" fmla="*/ 1064419 w 2640806"/>
              <a:gd name="connsiteY121" fmla="*/ 926440 h 1800359"/>
              <a:gd name="connsiteX122" fmla="*/ 1059657 w 2640806"/>
              <a:gd name="connsiteY122" fmla="*/ 985971 h 1800359"/>
              <a:gd name="connsiteX123" fmla="*/ 1038225 w 2640806"/>
              <a:gd name="connsiteY123" fmla="*/ 933584 h 1800359"/>
              <a:gd name="connsiteX124" fmla="*/ 1028700 w 2640806"/>
              <a:gd name="connsiteY124" fmla="*/ 902627 h 1800359"/>
              <a:gd name="connsiteX125" fmla="*/ 1009650 w 2640806"/>
              <a:gd name="connsiteY125" fmla="*/ 897865 h 1800359"/>
              <a:gd name="connsiteX126" fmla="*/ 997744 w 2640806"/>
              <a:gd name="connsiteY126" fmla="*/ 921677 h 1800359"/>
              <a:gd name="connsiteX127" fmla="*/ 969169 w 2640806"/>
              <a:gd name="connsiteY127" fmla="*/ 924059 h 1800359"/>
              <a:gd name="connsiteX128" fmla="*/ 935832 w 2640806"/>
              <a:gd name="connsiteY128" fmla="*/ 916915 h 1800359"/>
              <a:gd name="connsiteX129" fmla="*/ 912019 w 2640806"/>
              <a:gd name="connsiteY129" fmla="*/ 935965 h 1800359"/>
              <a:gd name="connsiteX130" fmla="*/ 873919 w 2640806"/>
              <a:gd name="connsiteY130" fmla="*/ 945490 h 1800359"/>
              <a:gd name="connsiteX131" fmla="*/ 842963 w 2640806"/>
              <a:gd name="connsiteY131" fmla="*/ 935965 h 1800359"/>
              <a:gd name="connsiteX132" fmla="*/ 802482 w 2640806"/>
              <a:gd name="connsiteY132" fmla="*/ 912152 h 1800359"/>
              <a:gd name="connsiteX133" fmla="*/ 785813 w 2640806"/>
              <a:gd name="connsiteY133" fmla="*/ 881196 h 1800359"/>
              <a:gd name="connsiteX134" fmla="*/ 776288 w 2640806"/>
              <a:gd name="connsiteY134" fmla="*/ 866909 h 1800359"/>
              <a:gd name="connsiteX135" fmla="*/ 800100 w 2640806"/>
              <a:gd name="connsiteY135" fmla="*/ 850240 h 1800359"/>
              <a:gd name="connsiteX136" fmla="*/ 800100 w 2640806"/>
              <a:gd name="connsiteY136" fmla="*/ 793090 h 1800359"/>
              <a:gd name="connsiteX137" fmla="*/ 776288 w 2640806"/>
              <a:gd name="connsiteY137" fmla="*/ 783565 h 1800359"/>
              <a:gd name="connsiteX138" fmla="*/ 719138 w 2640806"/>
              <a:gd name="connsiteY138" fmla="*/ 788327 h 1800359"/>
              <a:gd name="connsiteX139" fmla="*/ 688182 w 2640806"/>
              <a:gd name="connsiteY139" fmla="*/ 781184 h 1800359"/>
              <a:gd name="connsiteX140" fmla="*/ 673894 w 2640806"/>
              <a:gd name="connsiteY140" fmla="*/ 754990 h 1800359"/>
              <a:gd name="connsiteX141" fmla="*/ 652463 w 2640806"/>
              <a:gd name="connsiteY141" fmla="*/ 731177 h 1800359"/>
              <a:gd name="connsiteX142" fmla="*/ 619125 w 2640806"/>
              <a:gd name="connsiteY142" fmla="*/ 709746 h 1800359"/>
              <a:gd name="connsiteX143" fmla="*/ 590550 w 2640806"/>
              <a:gd name="connsiteY143" fmla="*/ 716890 h 1800359"/>
              <a:gd name="connsiteX144" fmla="*/ 566738 w 2640806"/>
              <a:gd name="connsiteY144" fmla="*/ 719271 h 1800359"/>
              <a:gd name="connsiteX145" fmla="*/ 569119 w 2640806"/>
              <a:gd name="connsiteY145" fmla="*/ 750227 h 1800359"/>
              <a:gd name="connsiteX146" fmla="*/ 604838 w 2640806"/>
              <a:gd name="connsiteY146" fmla="*/ 764515 h 1800359"/>
              <a:gd name="connsiteX147" fmla="*/ 571500 w 2640806"/>
              <a:gd name="connsiteY147" fmla="*/ 778802 h 1800359"/>
              <a:gd name="connsiteX148" fmla="*/ 545307 w 2640806"/>
              <a:gd name="connsiteY148" fmla="*/ 795471 h 1800359"/>
              <a:gd name="connsiteX149" fmla="*/ 569119 w 2640806"/>
              <a:gd name="connsiteY149" fmla="*/ 814521 h 1800359"/>
              <a:gd name="connsiteX150" fmla="*/ 550069 w 2640806"/>
              <a:gd name="connsiteY150" fmla="*/ 833571 h 1800359"/>
              <a:gd name="connsiteX151" fmla="*/ 523875 w 2640806"/>
              <a:gd name="connsiteY151" fmla="*/ 840715 h 1800359"/>
              <a:gd name="connsiteX152" fmla="*/ 511969 w 2640806"/>
              <a:gd name="connsiteY152" fmla="*/ 862146 h 1800359"/>
              <a:gd name="connsiteX153" fmla="*/ 535782 w 2640806"/>
              <a:gd name="connsiteY153" fmla="*/ 883577 h 1800359"/>
              <a:gd name="connsiteX154" fmla="*/ 542925 w 2640806"/>
              <a:gd name="connsiteY154" fmla="*/ 914534 h 1800359"/>
              <a:gd name="connsiteX155" fmla="*/ 557213 w 2640806"/>
              <a:gd name="connsiteY155" fmla="*/ 947871 h 1800359"/>
              <a:gd name="connsiteX156" fmla="*/ 533400 w 2640806"/>
              <a:gd name="connsiteY156" fmla="*/ 955015 h 1800359"/>
              <a:gd name="connsiteX157" fmla="*/ 528638 w 2640806"/>
              <a:gd name="connsiteY157" fmla="*/ 988352 h 1800359"/>
              <a:gd name="connsiteX158" fmla="*/ 550069 w 2640806"/>
              <a:gd name="connsiteY158" fmla="*/ 1002640 h 1800359"/>
              <a:gd name="connsiteX159" fmla="*/ 573882 w 2640806"/>
              <a:gd name="connsiteY159" fmla="*/ 990734 h 1800359"/>
              <a:gd name="connsiteX160" fmla="*/ 588169 w 2640806"/>
              <a:gd name="connsiteY160" fmla="*/ 1012165 h 1800359"/>
              <a:gd name="connsiteX161" fmla="*/ 588169 w 2640806"/>
              <a:gd name="connsiteY161" fmla="*/ 1012165 h 1800359"/>
              <a:gd name="connsiteX162" fmla="*/ 614363 w 2640806"/>
              <a:gd name="connsiteY162" fmla="*/ 1038359 h 1800359"/>
              <a:gd name="connsiteX163" fmla="*/ 602457 w 2640806"/>
              <a:gd name="connsiteY163" fmla="*/ 1064552 h 1800359"/>
              <a:gd name="connsiteX164" fmla="*/ 588169 w 2640806"/>
              <a:gd name="connsiteY164" fmla="*/ 1081221 h 1800359"/>
              <a:gd name="connsiteX165" fmla="*/ 600075 w 2640806"/>
              <a:gd name="connsiteY165" fmla="*/ 1119321 h 1800359"/>
              <a:gd name="connsiteX166" fmla="*/ 609600 w 2640806"/>
              <a:gd name="connsiteY166" fmla="*/ 1138371 h 1800359"/>
              <a:gd name="connsiteX167" fmla="*/ 609600 w 2640806"/>
              <a:gd name="connsiteY167" fmla="*/ 1138371 h 1800359"/>
              <a:gd name="connsiteX168" fmla="*/ 640557 w 2640806"/>
              <a:gd name="connsiteY168" fmla="*/ 1155040 h 1800359"/>
              <a:gd name="connsiteX169" fmla="*/ 642938 w 2640806"/>
              <a:gd name="connsiteY169" fmla="*/ 1188377 h 1800359"/>
              <a:gd name="connsiteX170" fmla="*/ 681038 w 2640806"/>
              <a:gd name="connsiteY170" fmla="*/ 1205046 h 1800359"/>
              <a:gd name="connsiteX171" fmla="*/ 781050 w 2640806"/>
              <a:gd name="connsiteY171" fmla="*/ 1228859 h 1800359"/>
              <a:gd name="connsiteX172" fmla="*/ 797719 w 2640806"/>
              <a:gd name="connsiteY172" fmla="*/ 1245527 h 1800359"/>
              <a:gd name="connsiteX173" fmla="*/ 828675 w 2640806"/>
              <a:gd name="connsiteY173" fmla="*/ 1262196 h 1800359"/>
              <a:gd name="connsiteX174" fmla="*/ 852488 w 2640806"/>
              <a:gd name="connsiteY174" fmla="*/ 1238384 h 1800359"/>
              <a:gd name="connsiteX175" fmla="*/ 864394 w 2640806"/>
              <a:gd name="connsiteY175" fmla="*/ 1262196 h 1800359"/>
              <a:gd name="connsiteX176" fmla="*/ 926307 w 2640806"/>
              <a:gd name="connsiteY176" fmla="*/ 1269340 h 1800359"/>
              <a:gd name="connsiteX177" fmla="*/ 940594 w 2640806"/>
              <a:gd name="connsiteY177" fmla="*/ 1286009 h 1800359"/>
              <a:gd name="connsiteX178" fmla="*/ 966788 w 2640806"/>
              <a:gd name="connsiteY178" fmla="*/ 1326490 h 1800359"/>
              <a:gd name="connsiteX179" fmla="*/ 1004888 w 2640806"/>
              <a:gd name="connsiteY179" fmla="*/ 1350302 h 1800359"/>
              <a:gd name="connsiteX180" fmla="*/ 1064419 w 2640806"/>
              <a:gd name="connsiteY180" fmla="*/ 1376496 h 1800359"/>
              <a:gd name="connsiteX181" fmla="*/ 1104900 w 2640806"/>
              <a:gd name="connsiteY181" fmla="*/ 1395546 h 1800359"/>
              <a:gd name="connsiteX182" fmla="*/ 1152525 w 2640806"/>
              <a:gd name="connsiteY182" fmla="*/ 1395546 h 1800359"/>
              <a:gd name="connsiteX183" fmla="*/ 1216819 w 2640806"/>
              <a:gd name="connsiteY183" fmla="*/ 1409834 h 1800359"/>
              <a:gd name="connsiteX184" fmla="*/ 1283494 w 2640806"/>
              <a:gd name="connsiteY184" fmla="*/ 1424121 h 1800359"/>
              <a:gd name="connsiteX185" fmla="*/ 1323975 w 2640806"/>
              <a:gd name="connsiteY185" fmla="*/ 1466984 h 1800359"/>
              <a:gd name="connsiteX186" fmla="*/ 1369219 w 2640806"/>
              <a:gd name="connsiteY186" fmla="*/ 1514609 h 1800359"/>
              <a:gd name="connsiteX187" fmla="*/ 1371600 w 2640806"/>
              <a:gd name="connsiteY187" fmla="*/ 1574140 h 1800359"/>
              <a:gd name="connsiteX188" fmla="*/ 1343025 w 2640806"/>
              <a:gd name="connsiteY188" fmla="*/ 1528896 h 1800359"/>
              <a:gd name="connsiteX189" fmla="*/ 1297782 w 2640806"/>
              <a:gd name="connsiteY189" fmla="*/ 1483652 h 1800359"/>
              <a:gd name="connsiteX190" fmla="*/ 1262063 w 2640806"/>
              <a:gd name="connsiteY190" fmla="*/ 1450315 h 1800359"/>
              <a:gd name="connsiteX191" fmla="*/ 1228725 w 2640806"/>
              <a:gd name="connsiteY191" fmla="*/ 1431265 h 1800359"/>
              <a:gd name="connsiteX192" fmla="*/ 1159669 w 2640806"/>
              <a:gd name="connsiteY192" fmla="*/ 1426502 h 1800359"/>
              <a:gd name="connsiteX193" fmla="*/ 1102519 w 2640806"/>
              <a:gd name="connsiteY193" fmla="*/ 1424121 h 1800359"/>
              <a:gd name="connsiteX194" fmla="*/ 1062038 w 2640806"/>
              <a:gd name="connsiteY194" fmla="*/ 1407452 h 1800359"/>
              <a:gd name="connsiteX195" fmla="*/ 1014413 w 2640806"/>
              <a:gd name="connsiteY195" fmla="*/ 1388402 h 1800359"/>
              <a:gd name="connsiteX196" fmla="*/ 983457 w 2640806"/>
              <a:gd name="connsiteY196" fmla="*/ 1366971 h 1800359"/>
              <a:gd name="connsiteX197" fmla="*/ 942975 w 2640806"/>
              <a:gd name="connsiteY197" fmla="*/ 1343159 h 1800359"/>
              <a:gd name="connsiteX198" fmla="*/ 900113 w 2640806"/>
              <a:gd name="connsiteY198" fmla="*/ 1319346 h 1800359"/>
              <a:gd name="connsiteX199" fmla="*/ 912019 w 2640806"/>
              <a:gd name="connsiteY199" fmla="*/ 1364590 h 1800359"/>
              <a:gd name="connsiteX200" fmla="*/ 923925 w 2640806"/>
              <a:gd name="connsiteY200" fmla="*/ 1409834 h 1800359"/>
              <a:gd name="connsiteX201" fmla="*/ 938213 w 2640806"/>
              <a:gd name="connsiteY201" fmla="*/ 1450315 h 1800359"/>
              <a:gd name="connsiteX202" fmla="*/ 962025 w 2640806"/>
              <a:gd name="connsiteY202" fmla="*/ 1497940 h 1800359"/>
              <a:gd name="connsiteX203" fmla="*/ 971550 w 2640806"/>
              <a:gd name="connsiteY203" fmla="*/ 1550327 h 1800359"/>
              <a:gd name="connsiteX204" fmla="*/ 1002507 w 2640806"/>
              <a:gd name="connsiteY204" fmla="*/ 1614621 h 1800359"/>
              <a:gd name="connsiteX205" fmla="*/ 1021557 w 2640806"/>
              <a:gd name="connsiteY205" fmla="*/ 1647959 h 1800359"/>
              <a:gd name="connsiteX206" fmla="*/ 1035844 w 2640806"/>
              <a:gd name="connsiteY206" fmla="*/ 1671771 h 1800359"/>
              <a:gd name="connsiteX207" fmla="*/ 1102519 w 2640806"/>
              <a:gd name="connsiteY207" fmla="*/ 1678915 h 1800359"/>
              <a:gd name="connsiteX208" fmla="*/ 1154907 w 2640806"/>
              <a:gd name="connsiteY208" fmla="*/ 1697965 h 1800359"/>
              <a:gd name="connsiteX209" fmla="*/ 1171575 w 2640806"/>
              <a:gd name="connsiteY209" fmla="*/ 1709871 h 1800359"/>
              <a:gd name="connsiteX210" fmla="*/ 1176338 w 2640806"/>
              <a:gd name="connsiteY210" fmla="*/ 1717015 h 1800359"/>
              <a:gd name="connsiteX211" fmla="*/ 1178719 w 2640806"/>
              <a:gd name="connsiteY211" fmla="*/ 1726540 h 1800359"/>
              <a:gd name="connsiteX212" fmla="*/ 1181100 w 2640806"/>
              <a:gd name="connsiteY212" fmla="*/ 1728921 h 1800359"/>
              <a:gd name="connsiteX213" fmla="*/ 1204913 w 2640806"/>
              <a:gd name="connsiteY213" fmla="*/ 1793215 h 1800359"/>
              <a:gd name="connsiteX214" fmla="*/ 1169194 w 2640806"/>
              <a:gd name="connsiteY214" fmla="*/ 1800359 h 1800359"/>
              <a:gd name="connsiteX215" fmla="*/ 1140619 w 2640806"/>
              <a:gd name="connsiteY215" fmla="*/ 1745590 h 1800359"/>
              <a:gd name="connsiteX216" fmla="*/ 1121569 w 2640806"/>
              <a:gd name="connsiteY216" fmla="*/ 1726540 h 1800359"/>
              <a:gd name="connsiteX217" fmla="*/ 1128713 w 2640806"/>
              <a:gd name="connsiteY217" fmla="*/ 1790834 h 1800359"/>
              <a:gd name="connsiteX218" fmla="*/ 1119188 w 2640806"/>
              <a:gd name="connsiteY218" fmla="*/ 1790834 h 1800359"/>
              <a:gd name="connsiteX219" fmla="*/ 1088232 w 2640806"/>
              <a:gd name="connsiteY219" fmla="*/ 1740827 h 1800359"/>
              <a:gd name="connsiteX220" fmla="*/ 1057275 w 2640806"/>
              <a:gd name="connsiteY220" fmla="*/ 1717015 h 1800359"/>
              <a:gd name="connsiteX221" fmla="*/ 1042988 w 2640806"/>
              <a:gd name="connsiteY221" fmla="*/ 1745590 h 1800359"/>
              <a:gd name="connsiteX222" fmla="*/ 1021557 w 2640806"/>
              <a:gd name="connsiteY222" fmla="*/ 1750352 h 1800359"/>
              <a:gd name="connsiteX223" fmla="*/ 985838 w 2640806"/>
              <a:gd name="connsiteY223" fmla="*/ 1697965 h 1800359"/>
              <a:gd name="connsiteX224" fmla="*/ 919163 w 2640806"/>
              <a:gd name="connsiteY224" fmla="*/ 1671771 h 1800359"/>
              <a:gd name="connsiteX225" fmla="*/ 876300 w 2640806"/>
              <a:gd name="connsiteY225" fmla="*/ 1638434 h 1800359"/>
              <a:gd name="connsiteX226" fmla="*/ 857250 w 2640806"/>
              <a:gd name="connsiteY226" fmla="*/ 1576521 h 1800359"/>
              <a:gd name="connsiteX227" fmla="*/ 862013 w 2640806"/>
              <a:gd name="connsiteY227" fmla="*/ 1528896 h 1800359"/>
              <a:gd name="connsiteX228" fmla="*/ 864394 w 2640806"/>
              <a:gd name="connsiteY228" fmla="*/ 1464602 h 1800359"/>
              <a:gd name="connsiteX229" fmla="*/ 866775 w 2640806"/>
              <a:gd name="connsiteY229" fmla="*/ 1400309 h 1800359"/>
              <a:gd name="connsiteX230" fmla="*/ 862013 w 2640806"/>
              <a:gd name="connsiteY230" fmla="*/ 1333634 h 1800359"/>
              <a:gd name="connsiteX231" fmla="*/ 804863 w 2640806"/>
              <a:gd name="connsiteY231" fmla="*/ 1305059 h 1800359"/>
              <a:gd name="connsiteX232" fmla="*/ 754857 w 2640806"/>
              <a:gd name="connsiteY232" fmla="*/ 1281246 h 1800359"/>
              <a:gd name="connsiteX233" fmla="*/ 692944 w 2640806"/>
              <a:gd name="connsiteY233" fmla="*/ 1250290 h 1800359"/>
              <a:gd name="connsiteX234" fmla="*/ 609600 w 2640806"/>
              <a:gd name="connsiteY234" fmla="*/ 1209809 h 1800359"/>
              <a:gd name="connsiteX235" fmla="*/ 566738 w 2640806"/>
              <a:gd name="connsiteY235" fmla="*/ 1183615 h 1800359"/>
              <a:gd name="connsiteX236" fmla="*/ 528638 w 2640806"/>
              <a:gd name="connsiteY236" fmla="*/ 1138371 h 1800359"/>
              <a:gd name="connsiteX237" fmla="*/ 523875 w 2640806"/>
              <a:gd name="connsiteY237" fmla="*/ 1109796 h 1800359"/>
              <a:gd name="connsiteX238" fmla="*/ 550069 w 2640806"/>
              <a:gd name="connsiteY238" fmla="*/ 1090746 h 1800359"/>
              <a:gd name="connsiteX239" fmla="*/ 561975 w 2640806"/>
              <a:gd name="connsiteY239" fmla="*/ 1064552 h 1800359"/>
              <a:gd name="connsiteX240" fmla="*/ 547688 w 2640806"/>
              <a:gd name="connsiteY240" fmla="*/ 1040740 h 1800359"/>
              <a:gd name="connsiteX241" fmla="*/ 490538 w 2640806"/>
              <a:gd name="connsiteY241" fmla="*/ 1076459 h 1800359"/>
              <a:gd name="connsiteX242" fmla="*/ 447675 w 2640806"/>
              <a:gd name="connsiteY242" fmla="*/ 1057409 h 1800359"/>
              <a:gd name="connsiteX243" fmla="*/ 454819 w 2640806"/>
              <a:gd name="connsiteY243" fmla="*/ 1026452 h 1800359"/>
              <a:gd name="connsiteX244" fmla="*/ 461963 w 2640806"/>
              <a:gd name="connsiteY244" fmla="*/ 988352 h 1800359"/>
              <a:gd name="connsiteX245" fmla="*/ 459582 w 2640806"/>
              <a:gd name="connsiteY245" fmla="*/ 976446 h 1800359"/>
              <a:gd name="connsiteX246" fmla="*/ 419100 w 2640806"/>
              <a:gd name="connsiteY246" fmla="*/ 959777 h 1800359"/>
              <a:gd name="connsiteX247" fmla="*/ 392907 w 2640806"/>
              <a:gd name="connsiteY247" fmla="*/ 905009 h 1800359"/>
              <a:gd name="connsiteX248" fmla="*/ 395288 w 2640806"/>
              <a:gd name="connsiteY248" fmla="*/ 857384 h 1800359"/>
              <a:gd name="connsiteX249" fmla="*/ 433388 w 2640806"/>
              <a:gd name="connsiteY249" fmla="*/ 835952 h 1800359"/>
              <a:gd name="connsiteX250" fmla="*/ 431007 w 2640806"/>
              <a:gd name="connsiteY250" fmla="*/ 800234 h 1800359"/>
              <a:gd name="connsiteX251" fmla="*/ 400050 w 2640806"/>
              <a:gd name="connsiteY251" fmla="*/ 819284 h 1800359"/>
              <a:gd name="connsiteX252" fmla="*/ 397669 w 2640806"/>
              <a:gd name="connsiteY252" fmla="*/ 781184 h 1800359"/>
              <a:gd name="connsiteX253" fmla="*/ 419100 w 2640806"/>
              <a:gd name="connsiteY253" fmla="*/ 743084 h 1800359"/>
              <a:gd name="connsiteX254" fmla="*/ 421482 w 2640806"/>
              <a:gd name="connsiteY254" fmla="*/ 695459 h 1800359"/>
              <a:gd name="connsiteX255" fmla="*/ 428625 w 2640806"/>
              <a:gd name="connsiteY255" fmla="*/ 669265 h 1800359"/>
              <a:gd name="connsiteX256" fmla="*/ 383382 w 2640806"/>
              <a:gd name="connsiteY256" fmla="*/ 669265 h 1800359"/>
              <a:gd name="connsiteX257" fmla="*/ 385763 w 2640806"/>
              <a:gd name="connsiteY257" fmla="*/ 619259 h 1800359"/>
              <a:gd name="connsiteX258" fmla="*/ 423863 w 2640806"/>
              <a:gd name="connsiteY258" fmla="*/ 602590 h 1800359"/>
              <a:gd name="connsiteX259" fmla="*/ 445294 w 2640806"/>
              <a:gd name="connsiteY259" fmla="*/ 562109 h 1800359"/>
              <a:gd name="connsiteX260" fmla="*/ 469107 w 2640806"/>
              <a:gd name="connsiteY260" fmla="*/ 526390 h 1800359"/>
              <a:gd name="connsiteX261" fmla="*/ 438150 w 2640806"/>
              <a:gd name="connsiteY261" fmla="*/ 519246 h 1800359"/>
              <a:gd name="connsiteX262" fmla="*/ 409575 w 2640806"/>
              <a:gd name="connsiteY262" fmla="*/ 521627 h 1800359"/>
              <a:gd name="connsiteX263" fmla="*/ 400050 w 2640806"/>
              <a:gd name="connsiteY263" fmla="*/ 552584 h 1800359"/>
              <a:gd name="connsiteX264" fmla="*/ 381000 w 2640806"/>
              <a:gd name="connsiteY264" fmla="*/ 588302 h 1800359"/>
              <a:gd name="connsiteX265" fmla="*/ 333375 w 2640806"/>
              <a:gd name="connsiteY265" fmla="*/ 614496 h 1800359"/>
              <a:gd name="connsiteX266" fmla="*/ 285750 w 2640806"/>
              <a:gd name="connsiteY266" fmla="*/ 635927 h 1800359"/>
              <a:gd name="connsiteX267" fmla="*/ 230982 w 2640806"/>
              <a:gd name="connsiteY267" fmla="*/ 643071 h 1800359"/>
              <a:gd name="connsiteX268" fmla="*/ 159544 w 2640806"/>
              <a:gd name="connsiteY268" fmla="*/ 631165 h 1800359"/>
              <a:gd name="connsiteX269" fmla="*/ 230982 w 2640806"/>
              <a:gd name="connsiteY269" fmla="*/ 612115 h 1800359"/>
              <a:gd name="connsiteX270" fmla="*/ 233363 w 2640806"/>
              <a:gd name="connsiteY270" fmla="*/ 581159 h 1800359"/>
              <a:gd name="connsiteX271" fmla="*/ 204788 w 2640806"/>
              <a:gd name="connsiteY271" fmla="*/ 557346 h 1800359"/>
              <a:gd name="connsiteX272" fmla="*/ 223838 w 2640806"/>
              <a:gd name="connsiteY272" fmla="*/ 531152 h 1800359"/>
              <a:gd name="connsiteX273" fmla="*/ 221457 w 2640806"/>
              <a:gd name="connsiteY273" fmla="*/ 495434 h 1800359"/>
              <a:gd name="connsiteX274" fmla="*/ 221457 w 2640806"/>
              <a:gd name="connsiteY274" fmla="*/ 495434 h 1800359"/>
              <a:gd name="connsiteX275" fmla="*/ 166688 w 2640806"/>
              <a:gd name="connsiteY275" fmla="*/ 500196 h 1800359"/>
              <a:gd name="connsiteX276" fmla="*/ 157163 w 2640806"/>
              <a:gd name="connsiteY276" fmla="*/ 533534 h 1800359"/>
              <a:gd name="connsiteX277" fmla="*/ 159544 w 2640806"/>
              <a:gd name="connsiteY277" fmla="*/ 478765 h 1800359"/>
              <a:gd name="connsiteX278" fmla="*/ 192882 w 2640806"/>
              <a:gd name="connsiteY278" fmla="*/ 433521 h 1800359"/>
              <a:gd name="connsiteX279" fmla="*/ 214313 w 2640806"/>
              <a:gd name="connsiteY279" fmla="*/ 414471 h 1800359"/>
              <a:gd name="connsiteX280" fmla="*/ 245269 w 2640806"/>
              <a:gd name="connsiteY280" fmla="*/ 393040 h 1800359"/>
              <a:gd name="connsiteX281" fmla="*/ 197644 w 2640806"/>
              <a:gd name="connsiteY281" fmla="*/ 378752 h 1800359"/>
              <a:gd name="connsiteX282" fmla="*/ 133350 w 2640806"/>
              <a:gd name="connsiteY282" fmla="*/ 378752 h 1800359"/>
              <a:gd name="connsiteX283" fmla="*/ 109538 w 2640806"/>
              <a:gd name="connsiteY283" fmla="*/ 378752 h 1800359"/>
              <a:gd name="connsiteX284" fmla="*/ 107157 w 2640806"/>
              <a:gd name="connsiteY284" fmla="*/ 433521 h 1800359"/>
              <a:gd name="connsiteX285" fmla="*/ 61913 w 2640806"/>
              <a:gd name="connsiteY285" fmla="*/ 378752 h 1800359"/>
              <a:gd name="connsiteX286" fmla="*/ 0 w 2640806"/>
              <a:gd name="connsiteY286" fmla="*/ 359702 h 1800359"/>
              <a:gd name="connsiteX287" fmla="*/ 0 w 2640806"/>
              <a:gd name="connsiteY287" fmla="*/ 338271 h 1800359"/>
              <a:gd name="connsiteX288" fmla="*/ 35719 w 2640806"/>
              <a:gd name="connsiteY288" fmla="*/ 314459 h 1800359"/>
              <a:gd name="connsiteX289" fmla="*/ 66675 w 2640806"/>
              <a:gd name="connsiteY289" fmla="*/ 273977 h 1800359"/>
              <a:gd name="connsiteX290" fmla="*/ 54769 w 2640806"/>
              <a:gd name="connsiteY290" fmla="*/ 238259 h 1800359"/>
              <a:gd name="connsiteX291" fmla="*/ 35719 w 2640806"/>
              <a:gd name="connsiteY291" fmla="*/ 214446 h 1800359"/>
              <a:gd name="connsiteX292" fmla="*/ 61913 w 2640806"/>
              <a:gd name="connsiteY292" fmla="*/ 200159 h 1800359"/>
              <a:gd name="connsiteX293" fmla="*/ 71438 w 2640806"/>
              <a:gd name="connsiteY293" fmla="*/ 159677 h 1800359"/>
              <a:gd name="connsiteX294" fmla="*/ 57150 w 2640806"/>
              <a:gd name="connsiteY294" fmla="*/ 123959 h 1800359"/>
              <a:gd name="connsiteX295" fmla="*/ 21432 w 2640806"/>
              <a:gd name="connsiteY295" fmla="*/ 81096 h 1800359"/>
              <a:gd name="connsiteX296" fmla="*/ 66675 w 2640806"/>
              <a:gd name="connsiteY296" fmla="*/ 57284 h 1800359"/>
              <a:gd name="connsiteX297" fmla="*/ 95250 w 2640806"/>
              <a:gd name="connsiteY297" fmla="*/ 47759 h 1800359"/>
              <a:gd name="connsiteX298" fmla="*/ 190500 w 2640806"/>
              <a:gd name="connsiteY298" fmla="*/ 134 h 1800359"/>
              <a:gd name="connsiteX299" fmla="*/ 269081 w 2640806"/>
              <a:gd name="connsiteY299" fmla="*/ 62046 h 1800359"/>
              <a:gd name="connsiteX300" fmla="*/ 404813 w 2640806"/>
              <a:gd name="connsiteY30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5438 w 2640806"/>
              <a:gd name="connsiteY57" fmla="*/ 888340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631157 w 2640806"/>
              <a:gd name="connsiteY102" fmla="*/ 1009785 h 1800359"/>
              <a:gd name="connsiteX103" fmla="*/ 1604963 w 2640806"/>
              <a:gd name="connsiteY103" fmla="*/ 993116 h 1800359"/>
              <a:gd name="connsiteX104" fmla="*/ 1583532 w 2640806"/>
              <a:gd name="connsiteY104" fmla="*/ 952635 h 1800359"/>
              <a:gd name="connsiteX105" fmla="*/ 1562100 w 2640806"/>
              <a:gd name="connsiteY105" fmla="*/ 919297 h 1800359"/>
              <a:gd name="connsiteX106" fmla="*/ 1516857 w 2640806"/>
              <a:gd name="connsiteY106" fmla="*/ 926440 h 1800359"/>
              <a:gd name="connsiteX107" fmla="*/ 1471613 w 2640806"/>
              <a:gd name="connsiteY107" fmla="*/ 897865 h 1800359"/>
              <a:gd name="connsiteX108" fmla="*/ 1438275 w 2640806"/>
              <a:gd name="connsiteY108" fmla="*/ 847859 h 1800359"/>
              <a:gd name="connsiteX109" fmla="*/ 1433513 w 2640806"/>
              <a:gd name="connsiteY109" fmla="*/ 819284 h 1800359"/>
              <a:gd name="connsiteX110" fmla="*/ 1409700 w 2640806"/>
              <a:gd name="connsiteY110" fmla="*/ 804996 h 1800359"/>
              <a:gd name="connsiteX111" fmla="*/ 1369219 w 2640806"/>
              <a:gd name="connsiteY111" fmla="*/ 807377 h 1800359"/>
              <a:gd name="connsiteX112" fmla="*/ 1309688 w 2640806"/>
              <a:gd name="connsiteY112" fmla="*/ 807377 h 1800359"/>
              <a:gd name="connsiteX113" fmla="*/ 1281113 w 2640806"/>
              <a:gd name="connsiteY113" fmla="*/ 812140 h 1800359"/>
              <a:gd name="connsiteX114" fmla="*/ 1257300 w 2640806"/>
              <a:gd name="connsiteY114" fmla="*/ 835952 h 1800359"/>
              <a:gd name="connsiteX115" fmla="*/ 1221582 w 2640806"/>
              <a:gd name="connsiteY115" fmla="*/ 838334 h 1800359"/>
              <a:gd name="connsiteX116" fmla="*/ 1188244 w 2640806"/>
              <a:gd name="connsiteY116" fmla="*/ 835952 h 1800359"/>
              <a:gd name="connsiteX117" fmla="*/ 1143000 w 2640806"/>
              <a:gd name="connsiteY117" fmla="*/ 821665 h 1800359"/>
              <a:gd name="connsiteX118" fmla="*/ 1109663 w 2640806"/>
              <a:gd name="connsiteY118" fmla="*/ 838334 h 1800359"/>
              <a:gd name="connsiteX119" fmla="*/ 1083469 w 2640806"/>
              <a:gd name="connsiteY119" fmla="*/ 866909 h 1800359"/>
              <a:gd name="connsiteX120" fmla="*/ 1054894 w 2640806"/>
              <a:gd name="connsiteY120" fmla="*/ 885959 h 1800359"/>
              <a:gd name="connsiteX121" fmla="*/ 1064419 w 2640806"/>
              <a:gd name="connsiteY121" fmla="*/ 926440 h 1800359"/>
              <a:gd name="connsiteX122" fmla="*/ 1059657 w 2640806"/>
              <a:gd name="connsiteY122" fmla="*/ 985971 h 1800359"/>
              <a:gd name="connsiteX123" fmla="*/ 1038225 w 2640806"/>
              <a:gd name="connsiteY123" fmla="*/ 933584 h 1800359"/>
              <a:gd name="connsiteX124" fmla="*/ 1028700 w 2640806"/>
              <a:gd name="connsiteY124" fmla="*/ 902627 h 1800359"/>
              <a:gd name="connsiteX125" fmla="*/ 1009650 w 2640806"/>
              <a:gd name="connsiteY125" fmla="*/ 897865 h 1800359"/>
              <a:gd name="connsiteX126" fmla="*/ 997744 w 2640806"/>
              <a:gd name="connsiteY126" fmla="*/ 921677 h 1800359"/>
              <a:gd name="connsiteX127" fmla="*/ 969169 w 2640806"/>
              <a:gd name="connsiteY127" fmla="*/ 924059 h 1800359"/>
              <a:gd name="connsiteX128" fmla="*/ 935832 w 2640806"/>
              <a:gd name="connsiteY128" fmla="*/ 916915 h 1800359"/>
              <a:gd name="connsiteX129" fmla="*/ 912019 w 2640806"/>
              <a:gd name="connsiteY129" fmla="*/ 935965 h 1800359"/>
              <a:gd name="connsiteX130" fmla="*/ 873919 w 2640806"/>
              <a:gd name="connsiteY130" fmla="*/ 945490 h 1800359"/>
              <a:gd name="connsiteX131" fmla="*/ 842963 w 2640806"/>
              <a:gd name="connsiteY131" fmla="*/ 935965 h 1800359"/>
              <a:gd name="connsiteX132" fmla="*/ 802482 w 2640806"/>
              <a:gd name="connsiteY132" fmla="*/ 912152 h 1800359"/>
              <a:gd name="connsiteX133" fmla="*/ 785813 w 2640806"/>
              <a:gd name="connsiteY133" fmla="*/ 881196 h 1800359"/>
              <a:gd name="connsiteX134" fmla="*/ 776288 w 2640806"/>
              <a:gd name="connsiteY134" fmla="*/ 866909 h 1800359"/>
              <a:gd name="connsiteX135" fmla="*/ 800100 w 2640806"/>
              <a:gd name="connsiteY135" fmla="*/ 850240 h 1800359"/>
              <a:gd name="connsiteX136" fmla="*/ 800100 w 2640806"/>
              <a:gd name="connsiteY136" fmla="*/ 793090 h 1800359"/>
              <a:gd name="connsiteX137" fmla="*/ 776288 w 2640806"/>
              <a:gd name="connsiteY137" fmla="*/ 783565 h 1800359"/>
              <a:gd name="connsiteX138" fmla="*/ 719138 w 2640806"/>
              <a:gd name="connsiteY138" fmla="*/ 788327 h 1800359"/>
              <a:gd name="connsiteX139" fmla="*/ 688182 w 2640806"/>
              <a:gd name="connsiteY139" fmla="*/ 781184 h 1800359"/>
              <a:gd name="connsiteX140" fmla="*/ 673894 w 2640806"/>
              <a:gd name="connsiteY140" fmla="*/ 754990 h 1800359"/>
              <a:gd name="connsiteX141" fmla="*/ 652463 w 2640806"/>
              <a:gd name="connsiteY141" fmla="*/ 731177 h 1800359"/>
              <a:gd name="connsiteX142" fmla="*/ 619125 w 2640806"/>
              <a:gd name="connsiteY142" fmla="*/ 709746 h 1800359"/>
              <a:gd name="connsiteX143" fmla="*/ 590550 w 2640806"/>
              <a:gd name="connsiteY143" fmla="*/ 716890 h 1800359"/>
              <a:gd name="connsiteX144" fmla="*/ 566738 w 2640806"/>
              <a:gd name="connsiteY144" fmla="*/ 719271 h 1800359"/>
              <a:gd name="connsiteX145" fmla="*/ 569119 w 2640806"/>
              <a:gd name="connsiteY145" fmla="*/ 750227 h 1800359"/>
              <a:gd name="connsiteX146" fmla="*/ 604838 w 2640806"/>
              <a:gd name="connsiteY146" fmla="*/ 764515 h 1800359"/>
              <a:gd name="connsiteX147" fmla="*/ 571500 w 2640806"/>
              <a:gd name="connsiteY147" fmla="*/ 778802 h 1800359"/>
              <a:gd name="connsiteX148" fmla="*/ 545307 w 2640806"/>
              <a:gd name="connsiteY148" fmla="*/ 795471 h 1800359"/>
              <a:gd name="connsiteX149" fmla="*/ 569119 w 2640806"/>
              <a:gd name="connsiteY149" fmla="*/ 814521 h 1800359"/>
              <a:gd name="connsiteX150" fmla="*/ 550069 w 2640806"/>
              <a:gd name="connsiteY150" fmla="*/ 833571 h 1800359"/>
              <a:gd name="connsiteX151" fmla="*/ 523875 w 2640806"/>
              <a:gd name="connsiteY151" fmla="*/ 840715 h 1800359"/>
              <a:gd name="connsiteX152" fmla="*/ 511969 w 2640806"/>
              <a:gd name="connsiteY152" fmla="*/ 862146 h 1800359"/>
              <a:gd name="connsiteX153" fmla="*/ 535782 w 2640806"/>
              <a:gd name="connsiteY153" fmla="*/ 883577 h 1800359"/>
              <a:gd name="connsiteX154" fmla="*/ 542925 w 2640806"/>
              <a:gd name="connsiteY154" fmla="*/ 914534 h 1800359"/>
              <a:gd name="connsiteX155" fmla="*/ 557213 w 2640806"/>
              <a:gd name="connsiteY155" fmla="*/ 947871 h 1800359"/>
              <a:gd name="connsiteX156" fmla="*/ 533400 w 2640806"/>
              <a:gd name="connsiteY156" fmla="*/ 955015 h 1800359"/>
              <a:gd name="connsiteX157" fmla="*/ 528638 w 2640806"/>
              <a:gd name="connsiteY157" fmla="*/ 988352 h 1800359"/>
              <a:gd name="connsiteX158" fmla="*/ 550069 w 2640806"/>
              <a:gd name="connsiteY158" fmla="*/ 1002640 h 1800359"/>
              <a:gd name="connsiteX159" fmla="*/ 573882 w 2640806"/>
              <a:gd name="connsiteY159" fmla="*/ 990734 h 1800359"/>
              <a:gd name="connsiteX160" fmla="*/ 588169 w 2640806"/>
              <a:gd name="connsiteY160" fmla="*/ 1012165 h 1800359"/>
              <a:gd name="connsiteX161" fmla="*/ 588169 w 2640806"/>
              <a:gd name="connsiteY161" fmla="*/ 1012165 h 1800359"/>
              <a:gd name="connsiteX162" fmla="*/ 614363 w 2640806"/>
              <a:gd name="connsiteY162" fmla="*/ 1038359 h 1800359"/>
              <a:gd name="connsiteX163" fmla="*/ 602457 w 2640806"/>
              <a:gd name="connsiteY163" fmla="*/ 1064552 h 1800359"/>
              <a:gd name="connsiteX164" fmla="*/ 588169 w 2640806"/>
              <a:gd name="connsiteY164" fmla="*/ 1081221 h 1800359"/>
              <a:gd name="connsiteX165" fmla="*/ 600075 w 2640806"/>
              <a:gd name="connsiteY165" fmla="*/ 1119321 h 1800359"/>
              <a:gd name="connsiteX166" fmla="*/ 609600 w 2640806"/>
              <a:gd name="connsiteY166" fmla="*/ 1138371 h 1800359"/>
              <a:gd name="connsiteX167" fmla="*/ 609600 w 2640806"/>
              <a:gd name="connsiteY167" fmla="*/ 1138371 h 1800359"/>
              <a:gd name="connsiteX168" fmla="*/ 640557 w 2640806"/>
              <a:gd name="connsiteY168" fmla="*/ 1155040 h 1800359"/>
              <a:gd name="connsiteX169" fmla="*/ 642938 w 2640806"/>
              <a:gd name="connsiteY169" fmla="*/ 1188377 h 1800359"/>
              <a:gd name="connsiteX170" fmla="*/ 681038 w 2640806"/>
              <a:gd name="connsiteY170" fmla="*/ 1205046 h 1800359"/>
              <a:gd name="connsiteX171" fmla="*/ 781050 w 2640806"/>
              <a:gd name="connsiteY171" fmla="*/ 1228859 h 1800359"/>
              <a:gd name="connsiteX172" fmla="*/ 797719 w 2640806"/>
              <a:gd name="connsiteY172" fmla="*/ 1245527 h 1800359"/>
              <a:gd name="connsiteX173" fmla="*/ 828675 w 2640806"/>
              <a:gd name="connsiteY173" fmla="*/ 1262196 h 1800359"/>
              <a:gd name="connsiteX174" fmla="*/ 852488 w 2640806"/>
              <a:gd name="connsiteY174" fmla="*/ 1238384 h 1800359"/>
              <a:gd name="connsiteX175" fmla="*/ 864394 w 2640806"/>
              <a:gd name="connsiteY175" fmla="*/ 1262196 h 1800359"/>
              <a:gd name="connsiteX176" fmla="*/ 926307 w 2640806"/>
              <a:gd name="connsiteY176" fmla="*/ 1269340 h 1800359"/>
              <a:gd name="connsiteX177" fmla="*/ 940594 w 2640806"/>
              <a:gd name="connsiteY177" fmla="*/ 1286009 h 1800359"/>
              <a:gd name="connsiteX178" fmla="*/ 966788 w 2640806"/>
              <a:gd name="connsiteY178" fmla="*/ 1326490 h 1800359"/>
              <a:gd name="connsiteX179" fmla="*/ 1004888 w 2640806"/>
              <a:gd name="connsiteY179" fmla="*/ 1350302 h 1800359"/>
              <a:gd name="connsiteX180" fmla="*/ 1064419 w 2640806"/>
              <a:gd name="connsiteY180" fmla="*/ 1376496 h 1800359"/>
              <a:gd name="connsiteX181" fmla="*/ 1104900 w 2640806"/>
              <a:gd name="connsiteY181" fmla="*/ 1395546 h 1800359"/>
              <a:gd name="connsiteX182" fmla="*/ 1152525 w 2640806"/>
              <a:gd name="connsiteY182" fmla="*/ 1395546 h 1800359"/>
              <a:gd name="connsiteX183" fmla="*/ 1216819 w 2640806"/>
              <a:gd name="connsiteY183" fmla="*/ 1409834 h 1800359"/>
              <a:gd name="connsiteX184" fmla="*/ 1283494 w 2640806"/>
              <a:gd name="connsiteY184" fmla="*/ 1424121 h 1800359"/>
              <a:gd name="connsiteX185" fmla="*/ 1323975 w 2640806"/>
              <a:gd name="connsiteY185" fmla="*/ 1466984 h 1800359"/>
              <a:gd name="connsiteX186" fmla="*/ 1369219 w 2640806"/>
              <a:gd name="connsiteY186" fmla="*/ 1514609 h 1800359"/>
              <a:gd name="connsiteX187" fmla="*/ 1371600 w 2640806"/>
              <a:gd name="connsiteY187" fmla="*/ 1574140 h 1800359"/>
              <a:gd name="connsiteX188" fmla="*/ 1343025 w 2640806"/>
              <a:gd name="connsiteY188" fmla="*/ 1528896 h 1800359"/>
              <a:gd name="connsiteX189" fmla="*/ 1297782 w 2640806"/>
              <a:gd name="connsiteY189" fmla="*/ 1483652 h 1800359"/>
              <a:gd name="connsiteX190" fmla="*/ 1262063 w 2640806"/>
              <a:gd name="connsiteY190" fmla="*/ 1450315 h 1800359"/>
              <a:gd name="connsiteX191" fmla="*/ 1228725 w 2640806"/>
              <a:gd name="connsiteY191" fmla="*/ 1431265 h 1800359"/>
              <a:gd name="connsiteX192" fmla="*/ 1159669 w 2640806"/>
              <a:gd name="connsiteY192" fmla="*/ 1426502 h 1800359"/>
              <a:gd name="connsiteX193" fmla="*/ 1102519 w 2640806"/>
              <a:gd name="connsiteY193" fmla="*/ 1424121 h 1800359"/>
              <a:gd name="connsiteX194" fmla="*/ 1062038 w 2640806"/>
              <a:gd name="connsiteY194" fmla="*/ 1407452 h 1800359"/>
              <a:gd name="connsiteX195" fmla="*/ 1014413 w 2640806"/>
              <a:gd name="connsiteY195" fmla="*/ 1388402 h 1800359"/>
              <a:gd name="connsiteX196" fmla="*/ 983457 w 2640806"/>
              <a:gd name="connsiteY196" fmla="*/ 1366971 h 1800359"/>
              <a:gd name="connsiteX197" fmla="*/ 942975 w 2640806"/>
              <a:gd name="connsiteY197" fmla="*/ 1343159 h 1800359"/>
              <a:gd name="connsiteX198" fmla="*/ 900113 w 2640806"/>
              <a:gd name="connsiteY198" fmla="*/ 1319346 h 1800359"/>
              <a:gd name="connsiteX199" fmla="*/ 912019 w 2640806"/>
              <a:gd name="connsiteY199" fmla="*/ 1364590 h 1800359"/>
              <a:gd name="connsiteX200" fmla="*/ 923925 w 2640806"/>
              <a:gd name="connsiteY200" fmla="*/ 1409834 h 1800359"/>
              <a:gd name="connsiteX201" fmla="*/ 938213 w 2640806"/>
              <a:gd name="connsiteY201" fmla="*/ 1450315 h 1800359"/>
              <a:gd name="connsiteX202" fmla="*/ 962025 w 2640806"/>
              <a:gd name="connsiteY202" fmla="*/ 1497940 h 1800359"/>
              <a:gd name="connsiteX203" fmla="*/ 971550 w 2640806"/>
              <a:gd name="connsiteY203" fmla="*/ 1550327 h 1800359"/>
              <a:gd name="connsiteX204" fmla="*/ 1002507 w 2640806"/>
              <a:gd name="connsiteY204" fmla="*/ 1614621 h 1800359"/>
              <a:gd name="connsiteX205" fmla="*/ 1021557 w 2640806"/>
              <a:gd name="connsiteY205" fmla="*/ 1647959 h 1800359"/>
              <a:gd name="connsiteX206" fmla="*/ 1035844 w 2640806"/>
              <a:gd name="connsiteY206" fmla="*/ 1671771 h 1800359"/>
              <a:gd name="connsiteX207" fmla="*/ 1102519 w 2640806"/>
              <a:gd name="connsiteY207" fmla="*/ 1678915 h 1800359"/>
              <a:gd name="connsiteX208" fmla="*/ 1154907 w 2640806"/>
              <a:gd name="connsiteY208" fmla="*/ 1697965 h 1800359"/>
              <a:gd name="connsiteX209" fmla="*/ 1171575 w 2640806"/>
              <a:gd name="connsiteY209" fmla="*/ 1709871 h 1800359"/>
              <a:gd name="connsiteX210" fmla="*/ 1176338 w 2640806"/>
              <a:gd name="connsiteY210" fmla="*/ 1717015 h 1800359"/>
              <a:gd name="connsiteX211" fmla="*/ 1178719 w 2640806"/>
              <a:gd name="connsiteY211" fmla="*/ 1726540 h 1800359"/>
              <a:gd name="connsiteX212" fmla="*/ 1181100 w 2640806"/>
              <a:gd name="connsiteY212" fmla="*/ 1728921 h 1800359"/>
              <a:gd name="connsiteX213" fmla="*/ 1204913 w 2640806"/>
              <a:gd name="connsiteY213" fmla="*/ 1793215 h 1800359"/>
              <a:gd name="connsiteX214" fmla="*/ 1169194 w 2640806"/>
              <a:gd name="connsiteY214" fmla="*/ 1800359 h 1800359"/>
              <a:gd name="connsiteX215" fmla="*/ 1140619 w 2640806"/>
              <a:gd name="connsiteY215" fmla="*/ 1745590 h 1800359"/>
              <a:gd name="connsiteX216" fmla="*/ 1121569 w 2640806"/>
              <a:gd name="connsiteY216" fmla="*/ 1726540 h 1800359"/>
              <a:gd name="connsiteX217" fmla="*/ 1128713 w 2640806"/>
              <a:gd name="connsiteY217" fmla="*/ 1790834 h 1800359"/>
              <a:gd name="connsiteX218" fmla="*/ 1119188 w 2640806"/>
              <a:gd name="connsiteY218" fmla="*/ 1790834 h 1800359"/>
              <a:gd name="connsiteX219" fmla="*/ 1088232 w 2640806"/>
              <a:gd name="connsiteY219" fmla="*/ 1740827 h 1800359"/>
              <a:gd name="connsiteX220" fmla="*/ 1057275 w 2640806"/>
              <a:gd name="connsiteY220" fmla="*/ 1717015 h 1800359"/>
              <a:gd name="connsiteX221" fmla="*/ 1042988 w 2640806"/>
              <a:gd name="connsiteY221" fmla="*/ 1745590 h 1800359"/>
              <a:gd name="connsiteX222" fmla="*/ 1021557 w 2640806"/>
              <a:gd name="connsiteY222" fmla="*/ 1750352 h 1800359"/>
              <a:gd name="connsiteX223" fmla="*/ 985838 w 2640806"/>
              <a:gd name="connsiteY223" fmla="*/ 1697965 h 1800359"/>
              <a:gd name="connsiteX224" fmla="*/ 919163 w 2640806"/>
              <a:gd name="connsiteY224" fmla="*/ 1671771 h 1800359"/>
              <a:gd name="connsiteX225" fmla="*/ 876300 w 2640806"/>
              <a:gd name="connsiteY225" fmla="*/ 1638434 h 1800359"/>
              <a:gd name="connsiteX226" fmla="*/ 857250 w 2640806"/>
              <a:gd name="connsiteY226" fmla="*/ 1576521 h 1800359"/>
              <a:gd name="connsiteX227" fmla="*/ 862013 w 2640806"/>
              <a:gd name="connsiteY227" fmla="*/ 1528896 h 1800359"/>
              <a:gd name="connsiteX228" fmla="*/ 864394 w 2640806"/>
              <a:gd name="connsiteY228" fmla="*/ 1464602 h 1800359"/>
              <a:gd name="connsiteX229" fmla="*/ 866775 w 2640806"/>
              <a:gd name="connsiteY229" fmla="*/ 1400309 h 1800359"/>
              <a:gd name="connsiteX230" fmla="*/ 862013 w 2640806"/>
              <a:gd name="connsiteY230" fmla="*/ 1333634 h 1800359"/>
              <a:gd name="connsiteX231" fmla="*/ 804863 w 2640806"/>
              <a:gd name="connsiteY231" fmla="*/ 1305059 h 1800359"/>
              <a:gd name="connsiteX232" fmla="*/ 754857 w 2640806"/>
              <a:gd name="connsiteY232" fmla="*/ 1281246 h 1800359"/>
              <a:gd name="connsiteX233" fmla="*/ 692944 w 2640806"/>
              <a:gd name="connsiteY233" fmla="*/ 1250290 h 1800359"/>
              <a:gd name="connsiteX234" fmla="*/ 609600 w 2640806"/>
              <a:gd name="connsiteY234" fmla="*/ 1209809 h 1800359"/>
              <a:gd name="connsiteX235" fmla="*/ 566738 w 2640806"/>
              <a:gd name="connsiteY235" fmla="*/ 1183615 h 1800359"/>
              <a:gd name="connsiteX236" fmla="*/ 528638 w 2640806"/>
              <a:gd name="connsiteY236" fmla="*/ 1138371 h 1800359"/>
              <a:gd name="connsiteX237" fmla="*/ 523875 w 2640806"/>
              <a:gd name="connsiteY237" fmla="*/ 1109796 h 1800359"/>
              <a:gd name="connsiteX238" fmla="*/ 550069 w 2640806"/>
              <a:gd name="connsiteY238" fmla="*/ 1090746 h 1800359"/>
              <a:gd name="connsiteX239" fmla="*/ 561975 w 2640806"/>
              <a:gd name="connsiteY239" fmla="*/ 1064552 h 1800359"/>
              <a:gd name="connsiteX240" fmla="*/ 547688 w 2640806"/>
              <a:gd name="connsiteY240" fmla="*/ 1040740 h 1800359"/>
              <a:gd name="connsiteX241" fmla="*/ 490538 w 2640806"/>
              <a:gd name="connsiteY241" fmla="*/ 1076459 h 1800359"/>
              <a:gd name="connsiteX242" fmla="*/ 447675 w 2640806"/>
              <a:gd name="connsiteY242" fmla="*/ 1057409 h 1800359"/>
              <a:gd name="connsiteX243" fmla="*/ 454819 w 2640806"/>
              <a:gd name="connsiteY243" fmla="*/ 1026452 h 1800359"/>
              <a:gd name="connsiteX244" fmla="*/ 461963 w 2640806"/>
              <a:gd name="connsiteY244" fmla="*/ 988352 h 1800359"/>
              <a:gd name="connsiteX245" fmla="*/ 459582 w 2640806"/>
              <a:gd name="connsiteY245" fmla="*/ 976446 h 1800359"/>
              <a:gd name="connsiteX246" fmla="*/ 419100 w 2640806"/>
              <a:gd name="connsiteY246" fmla="*/ 959777 h 1800359"/>
              <a:gd name="connsiteX247" fmla="*/ 392907 w 2640806"/>
              <a:gd name="connsiteY247" fmla="*/ 905009 h 1800359"/>
              <a:gd name="connsiteX248" fmla="*/ 395288 w 2640806"/>
              <a:gd name="connsiteY248" fmla="*/ 857384 h 1800359"/>
              <a:gd name="connsiteX249" fmla="*/ 433388 w 2640806"/>
              <a:gd name="connsiteY249" fmla="*/ 835952 h 1800359"/>
              <a:gd name="connsiteX250" fmla="*/ 431007 w 2640806"/>
              <a:gd name="connsiteY250" fmla="*/ 800234 h 1800359"/>
              <a:gd name="connsiteX251" fmla="*/ 400050 w 2640806"/>
              <a:gd name="connsiteY251" fmla="*/ 819284 h 1800359"/>
              <a:gd name="connsiteX252" fmla="*/ 397669 w 2640806"/>
              <a:gd name="connsiteY252" fmla="*/ 781184 h 1800359"/>
              <a:gd name="connsiteX253" fmla="*/ 419100 w 2640806"/>
              <a:gd name="connsiteY253" fmla="*/ 743084 h 1800359"/>
              <a:gd name="connsiteX254" fmla="*/ 421482 w 2640806"/>
              <a:gd name="connsiteY254" fmla="*/ 695459 h 1800359"/>
              <a:gd name="connsiteX255" fmla="*/ 428625 w 2640806"/>
              <a:gd name="connsiteY255" fmla="*/ 669265 h 1800359"/>
              <a:gd name="connsiteX256" fmla="*/ 383382 w 2640806"/>
              <a:gd name="connsiteY256" fmla="*/ 669265 h 1800359"/>
              <a:gd name="connsiteX257" fmla="*/ 385763 w 2640806"/>
              <a:gd name="connsiteY257" fmla="*/ 619259 h 1800359"/>
              <a:gd name="connsiteX258" fmla="*/ 423863 w 2640806"/>
              <a:gd name="connsiteY258" fmla="*/ 602590 h 1800359"/>
              <a:gd name="connsiteX259" fmla="*/ 445294 w 2640806"/>
              <a:gd name="connsiteY259" fmla="*/ 562109 h 1800359"/>
              <a:gd name="connsiteX260" fmla="*/ 469107 w 2640806"/>
              <a:gd name="connsiteY260" fmla="*/ 526390 h 1800359"/>
              <a:gd name="connsiteX261" fmla="*/ 438150 w 2640806"/>
              <a:gd name="connsiteY261" fmla="*/ 519246 h 1800359"/>
              <a:gd name="connsiteX262" fmla="*/ 409575 w 2640806"/>
              <a:gd name="connsiteY262" fmla="*/ 521627 h 1800359"/>
              <a:gd name="connsiteX263" fmla="*/ 400050 w 2640806"/>
              <a:gd name="connsiteY263" fmla="*/ 552584 h 1800359"/>
              <a:gd name="connsiteX264" fmla="*/ 381000 w 2640806"/>
              <a:gd name="connsiteY264" fmla="*/ 588302 h 1800359"/>
              <a:gd name="connsiteX265" fmla="*/ 333375 w 2640806"/>
              <a:gd name="connsiteY265" fmla="*/ 614496 h 1800359"/>
              <a:gd name="connsiteX266" fmla="*/ 285750 w 2640806"/>
              <a:gd name="connsiteY266" fmla="*/ 635927 h 1800359"/>
              <a:gd name="connsiteX267" fmla="*/ 230982 w 2640806"/>
              <a:gd name="connsiteY267" fmla="*/ 643071 h 1800359"/>
              <a:gd name="connsiteX268" fmla="*/ 159544 w 2640806"/>
              <a:gd name="connsiteY268" fmla="*/ 631165 h 1800359"/>
              <a:gd name="connsiteX269" fmla="*/ 230982 w 2640806"/>
              <a:gd name="connsiteY269" fmla="*/ 612115 h 1800359"/>
              <a:gd name="connsiteX270" fmla="*/ 233363 w 2640806"/>
              <a:gd name="connsiteY270" fmla="*/ 581159 h 1800359"/>
              <a:gd name="connsiteX271" fmla="*/ 204788 w 2640806"/>
              <a:gd name="connsiteY271" fmla="*/ 557346 h 1800359"/>
              <a:gd name="connsiteX272" fmla="*/ 223838 w 2640806"/>
              <a:gd name="connsiteY272" fmla="*/ 531152 h 1800359"/>
              <a:gd name="connsiteX273" fmla="*/ 221457 w 2640806"/>
              <a:gd name="connsiteY273" fmla="*/ 495434 h 1800359"/>
              <a:gd name="connsiteX274" fmla="*/ 221457 w 2640806"/>
              <a:gd name="connsiteY274" fmla="*/ 495434 h 1800359"/>
              <a:gd name="connsiteX275" fmla="*/ 166688 w 2640806"/>
              <a:gd name="connsiteY275" fmla="*/ 500196 h 1800359"/>
              <a:gd name="connsiteX276" fmla="*/ 157163 w 2640806"/>
              <a:gd name="connsiteY276" fmla="*/ 533534 h 1800359"/>
              <a:gd name="connsiteX277" fmla="*/ 159544 w 2640806"/>
              <a:gd name="connsiteY277" fmla="*/ 478765 h 1800359"/>
              <a:gd name="connsiteX278" fmla="*/ 192882 w 2640806"/>
              <a:gd name="connsiteY278" fmla="*/ 433521 h 1800359"/>
              <a:gd name="connsiteX279" fmla="*/ 214313 w 2640806"/>
              <a:gd name="connsiteY279" fmla="*/ 414471 h 1800359"/>
              <a:gd name="connsiteX280" fmla="*/ 245269 w 2640806"/>
              <a:gd name="connsiteY280" fmla="*/ 393040 h 1800359"/>
              <a:gd name="connsiteX281" fmla="*/ 197644 w 2640806"/>
              <a:gd name="connsiteY281" fmla="*/ 378752 h 1800359"/>
              <a:gd name="connsiteX282" fmla="*/ 133350 w 2640806"/>
              <a:gd name="connsiteY282" fmla="*/ 378752 h 1800359"/>
              <a:gd name="connsiteX283" fmla="*/ 109538 w 2640806"/>
              <a:gd name="connsiteY283" fmla="*/ 378752 h 1800359"/>
              <a:gd name="connsiteX284" fmla="*/ 107157 w 2640806"/>
              <a:gd name="connsiteY284" fmla="*/ 433521 h 1800359"/>
              <a:gd name="connsiteX285" fmla="*/ 61913 w 2640806"/>
              <a:gd name="connsiteY285" fmla="*/ 378752 h 1800359"/>
              <a:gd name="connsiteX286" fmla="*/ 0 w 2640806"/>
              <a:gd name="connsiteY286" fmla="*/ 359702 h 1800359"/>
              <a:gd name="connsiteX287" fmla="*/ 0 w 2640806"/>
              <a:gd name="connsiteY287" fmla="*/ 338271 h 1800359"/>
              <a:gd name="connsiteX288" fmla="*/ 35719 w 2640806"/>
              <a:gd name="connsiteY288" fmla="*/ 314459 h 1800359"/>
              <a:gd name="connsiteX289" fmla="*/ 66675 w 2640806"/>
              <a:gd name="connsiteY289" fmla="*/ 273977 h 1800359"/>
              <a:gd name="connsiteX290" fmla="*/ 54769 w 2640806"/>
              <a:gd name="connsiteY290" fmla="*/ 238259 h 1800359"/>
              <a:gd name="connsiteX291" fmla="*/ 35719 w 2640806"/>
              <a:gd name="connsiteY291" fmla="*/ 214446 h 1800359"/>
              <a:gd name="connsiteX292" fmla="*/ 61913 w 2640806"/>
              <a:gd name="connsiteY292" fmla="*/ 200159 h 1800359"/>
              <a:gd name="connsiteX293" fmla="*/ 71438 w 2640806"/>
              <a:gd name="connsiteY293" fmla="*/ 159677 h 1800359"/>
              <a:gd name="connsiteX294" fmla="*/ 57150 w 2640806"/>
              <a:gd name="connsiteY294" fmla="*/ 123959 h 1800359"/>
              <a:gd name="connsiteX295" fmla="*/ 21432 w 2640806"/>
              <a:gd name="connsiteY295" fmla="*/ 81096 h 1800359"/>
              <a:gd name="connsiteX296" fmla="*/ 66675 w 2640806"/>
              <a:gd name="connsiteY296" fmla="*/ 57284 h 1800359"/>
              <a:gd name="connsiteX297" fmla="*/ 95250 w 2640806"/>
              <a:gd name="connsiteY297" fmla="*/ 47759 h 1800359"/>
              <a:gd name="connsiteX298" fmla="*/ 190500 w 2640806"/>
              <a:gd name="connsiteY298" fmla="*/ 134 h 1800359"/>
              <a:gd name="connsiteX299" fmla="*/ 269081 w 2640806"/>
              <a:gd name="connsiteY299" fmla="*/ 62046 h 1800359"/>
              <a:gd name="connsiteX300" fmla="*/ 404813 w 2640806"/>
              <a:gd name="connsiteY30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778794 w 2640806"/>
              <a:gd name="connsiteY58" fmla="*/ 928822 h 1800359"/>
              <a:gd name="connsiteX59" fmla="*/ 1802607 w 2640806"/>
              <a:gd name="connsiteY59" fmla="*/ 912153 h 1800359"/>
              <a:gd name="connsiteX60" fmla="*/ 1869282 w 2640806"/>
              <a:gd name="connsiteY60" fmla="*/ 912153 h 1800359"/>
              <a:gd name="connsiteX61" fmla="*/ 1907382 w 2640806"/>
              <a:gd name="connsiteY61" fmla="*/ 940728 h 1800359"/>
              <a:gd name="connsiteX62" fmla="*/ 1940719 w 2640806"/>
              <a:gd name="connsiteY62" fmla="*/ 957397 h 1800359"/>
              <a:gd name="connsiteX63" fmla="*/ 1962150 w 2640806"/>
              <a:gd name="connsiteY63" fmla="*/ 971685 h 1800359"/>
              <a:gd name="connsiteX64" fmla="*/ 1988344 w 2640806"/>
              <a:gd name="connsiteY64" fmla="*/ 955016 h 1800359"/>
              <a:gd name="connsiteX65" fmla="*/ 2024063 w 2640806"/>
              <a:gd name="connsiteY65" fmla="*/ 933585 h 1800359"/>
              <a:gd name="connsiteX66" fmla="*/ 2057400 w 2640806"/>
              <a:gd name="connsiteY66" fmla="*/ 950253 h 1800359"/>
              <a:gd name="connsiteX67" fmla="*/ 2081213 w 2640806"/>
              <a:gd name="connsiteY67" fmla="*/ 983591 h 1800359"/>
              <a:gd name="connsiteX68" fmla="*/ 2109788 w 2640806"/>
              <a:gd name="connsiteY68" fmla="*/ 1024072 h 1800359"/>
              <a:gd name="connsiteX69" fmla="*/ 2143125 w 2640806"/>
              <a:gd name="connsiteY69" fmla="*/ 1028834 h 1800359"/>
              <a:gd name="connsiteX70" fmla="*/ 2183607 w 2640806"/>
              <a:gd name="connsiteY70" fmla="*/ 995497 h 1800359"/>
              <a:gd name="connsiteX71" fmla="*/ 2188369 w 2640806"/>
              <a:gd name="connsiteY71" fmla="*/ 945491 h 1800359"/>
              <a:gd name="connsiteX72" fmla="*/ 2231232 w 2640806"/>
              <a:gd name="connsiteY72" fmla="*/ 938347 h 1800359"/>
              <a:gd name="connsiteX73" fmla="*/ 2300288 w 2640806"/>
              <a:gd name="connsiteY73" fmla="*/ 971685 h 1800359"/>
              <a:gd name="connsiteX74" fmla="*/ 2395538 w 2640806"/>
              <a:gd name="connsiteY74" fmla="*/ 997878 h 1800359"/>
              <a:gd name="connsiteX75" fmla="*/ 2459832 w 2640806"/>
              <a:gd name="connsiteY75" fmla="*/ 1035978 h 1800359"/>
              <a:gd name="connsiteX76" fmla="*/ 2488407 w 2640806"/>
              <a:gd name="connsiteY76" fmla="*/ 1083603 h 1800359"/>
              <a:gd name="connsiteX77" fmla="*/ 2502694 w 2640806"/>
              <a:gd name="connsiteY77" fmla="*/ 1100272 h 1800359"/>
              <a:gd name="connsiteX78" fmla="*/ 2543175 w 2640806"/>
              <a:gd name="connsiteY78" fmla="*/ 1124085 h 1800359"/>
              <a:gd name="connsiteX79" fmla="*/ 2640806 w 2640806"/>
              <a:gd name="connsiteY79" fmla="*/ 1152658 h 1800359"/>
              <a:gd name="connsiteX80" fmla="*/ 2516982 w 2640806"/>
              <a:gd name="connsiteY80" fmla="*/ 1150278 h 1800359"/>
              <a:gd name="connsiteX81" fmla="*/ 2493169 w 2640806"/>
              <a:gd name="connsiteY81" fmla="*/ 1155041 h 1800359"/>
              <a:gd name="connsiteX82" fmla="*/ 2443163 w 2640806"/>
              <a:gd name="connsiteY82" fmla="*/ 1126466 h 1800359"/>
              <a:gd name="connsiteX83" fmla="*/ 2433638 w 2640806"/>
              <a:gd name="connsiteY83" fmla="*/ 1090747 h 1800359"/>
              <a:gd name="connsiteX84" fmla="*/ 2419350 w 2640806"/>
              <a:gd name="connsiteY84" fmla="*/ 1052647 h 1800359"/>
              <a:gd name="connsiteX85" fmla="*/ 2338388 w 2640806"/>
              <a:gd name="connsiteY85" fmla="*/ 1024072 h 1800359"/>
              <a:gd name="connsiteX86" fmla="*/ 2264569 w 2640806"/>
              <a:gd name="connsiteY86" fmla="*/ 997878 h 1800359"/>
              <a:gd name="connsiteX87" fmla="*/ 2224088 w 2640806"/>
              <a:gd name="connsiteY87" fmla="*/ 1012166 h 1800359"/>
              <a:gd name="connsiteX88" fmla="*/ 2178844 w 2640806"/>
              <a:gd name="connsiteY88" fmla="*/ 1052647 h 1800359"/>
              <a:gd name="connsiteX89" fmla="*/ 2116932 w 2640806"/>
              <a:gd name="connsiteY89" fmla="*/ 1081222 h 1800359"/>
              <a:gd name="connsiteX90" fmla="*/ 2071688 w 2640806"/>
              <a:gd name="connsiteY90" fmla="*/ 1064553 h 1800359"/>
              <a:gd name="connsiteX91" fmla="*/ 2035969 w 2640806"/>
              <a:gd name="connsiteY91" fmla="*/ 1028835 h 1800359"/>
              <a:gd name="connsiteX92" fmla="*/ 2045494 w 2640806"/>
              <a:gd name="connsiteY92" fmla="*/ 1009785 h 1800359"/>
              <a:gd name="connsiteX93" fmla="*/ 2007394 w 2640806"/>
              <a:gd name="connsiteY93" fmla="*/ 1014547 h 1800359"/>
              <a:gd name="connsiteX94" fmla="*/ 1974057 w 2640806"/>
              <a:gd name="connsiteY94" fmla="*/ 1043122 h 1800359"/>
              <a:gd name="connsiteX95" fmla="*/ 1933575 w 2640806"/>
              <a:gd name="connsiteY95" fmla="*/ 1047885 h 1800359"/>
              <a:gd name="connsiteX96" fmla="*/ 1890713 w 2640806"/>
              <a:gd name="connsiteY96" fmla="*/ 1019310 h 1800359"/>
              <a:gd name="connsiteX97" fmla="*/ 1862138 w 2640806"/>
              <a:gd name="connsiteY97" fmla="*/ 974066 h 1800359"/>
              <a:gd name="connsiteX98" fmla="*/ 1814513 w 2640806"/>
              <a:gd name="connsiteY98" fmla="*/ 971685 h 1800359"/>
              <a:gd name="connsiteX99" fmla="*/ 1778794 w 2640806"/>
              <a:gd name="connsiteY99" fmla="*/ 1000260 h 1800359"/>
              <a:gd name="connsiteX100" fmla="*/ 1721644 w 2640806"/>
              <a:gd name="connsiteY100" fmla="*/ 1031216 h 1800359"/>
              <a:gd name="connsiteX101" fmla="*/ 1671638 w 2640806"/>
              <a:gd name="connsiteY101" fmla="*/ 1031216 h 1800359"/>
              <a:gd name="connsiteX102" fmla="*/ 1631157 w 2640806"/>
              <a:gd name="connsiteY102" fmla="*/ 1009785 h 1800359"/>
              <a:gd name="connsiteX103" fmla="*/ 1604963 w 2640806"/>
              <a:gd name="connsiteY103" fmla="*/ 993116 h 1800359"/>
              <a:gd name="connsiteX104" fmla="*/ 1583532 w 2640806"/>
              <a:gd name="connsiteY104" fmla="*/ 952635 h 1800359"/>
              <a:gd name="connsiteX105" fmla="*/ 1562100 w 2640806"/>
              <a:gd name="connsiteY105" fmla="*/ 919297 h 1800359"/>
              <a:gd name="connsiteX106" fmla="*/ 1516857 w 2640806"/>
              <a:gd name="connsiteY106" fmla="*/ 926440 h 1800359"/>
              <a:gd name="connsiteX107" fmla="*/ 1471613 w 2640806"/>
              <a:gd name="connsiteY107" fmla="*/ 897865 h 1800359"/>
              <a:gd name="connsiteX108" fmla="*/ 1438275 w 2640806"/>
              <a:gd name="connsiteY108" fmla="*/ 847859 h 1800359"/>
              <a:gd name="connsiteX109" fmla="*/ 1433513 w 2640806"/>
              <a:gd name="connsiteY109" fmla="*/ 819284 h 1800359"/>
              <a:gd name="connsiteX110" fmla="*/ 1409700 w 2640806"/>
              <a:gd name="connsiteY110" fmla="*/ 804996 h 1800359"/>
              <a:gd name="connsiteX111" fmla="*/ 1369219 w 2640806"/>
              <a:gd name="connsiteY111" fmla="*/ 807377 h 1800359"/>
              <a:gd name="connsiteX112" fmla="*/ 1309688 w 2640806"/>
              <a:gd name="connsiteY112" fmla="*/ 807377 h 1800359"/>
              <a:gd name="connsiteX113" fmla="*/ 1281113 w 2640806"/>
              <a:gd name="connsiteY113" fmla="*/ 812140 h 1800359"/>
              <a:gd name="connsiteX114" fmla="*/ 1257300 w 2640806"/>
              <a:gd name="connsiteY114" fmla="*/ 835952 h 1800359"/>
              <a:gd name="connsiteX115" fmla="*/ 1221582 w 2640806"/>
              <a:gd name="connsiteY115" fmla="*/ 838334 h 1800359"/>
              <a:gd name="connsiteX116" fmla="*/ 1188244 w 2640806"/>
              <a:gd name="connsiteY116" fmla="*/ 835952 h 1800359"/>
              <a:gd name="connsiteX117" fmla="*/ 1143000 w 2640806"/>
              <a:gd name="connsiteY117" fmla="*/ 821665 h 1800359"/>
              <a:gd name="connsiteX118" fmla="*/ 1109663 w 2640806"/>
              <a:gd name="connsiteY118" fmla="*/ 838334 h 1800359"/>
              <a:gd name="connsiteX119" fmla="*/ 1083469 w 2640806"/>
              <a:gd name="connsiteY119" fmla="*/ 866909 h 1800359"/>
              <a:gd name="connsiteX120" fmla="*/ 1054894 w 2640806"/>
              <a:gd name="connsiteY120" fmla="*/ 885959 h 1800359"/>
              <a:gd name="connsiteX121" fmla="*/ 1064419 w 2640806"/>
              <a:gd name="connsiteY121" fmla="*/ 926440 h 1800359"/>
              <a:gd name="connsiteX122" fmla="*/ 1059657 w 2640806"/>
              <a:gd name="connsiteY122" fmla="*/ 985971 h 1800359"/>
              <a:gd name="connsiteX123" fmla="*/ 1038225 w 2640806"/>
              <a:gd name="connsiteY123" fmla="*/ 933584 h 1800359"/>
              <a:gd name="connsiteX124" fmla="*/ 1028700 w 2640806"/>
              <a:gd name="connsiteY124" fmla="*/ 902627 h 1800359"/>
              <a:gd name="connsiteX125" fmla="*/ 1009650 w 2640806"/>
              <a:gd name="connsiteY125" fmla="*/ 897865 h 1800359"/>
              <a:gd name="connsiteX126" fmla="*/ 997744 w 2640806"/>
              <a:gd name="connsiteY126" fmla="*/ 921677 h 1800359"/>
              <a:gd name="connsiteX127" fmla="*/ 969169 w 2640806"/>
              <a:gd name="connsiteY127" fmla="*/ 924059 h 1800359"/>
              <a:gd name="connsiteX128" fmla="*/ 935832 w 2640806"/>
              <a:gd name="connsiteY128" fmla="*/ 916915 h 1800359"/>
              <a:gd name="connsiteX129" fmla="*/ 912019 w 2640806"/>
              <a:gd name="connsiteY129" fmla="*/ 935965 h 1800359"/>
              <a:gd name="connsiteX130" fmla="*/ 873919 w 2640806"/>
              <a:gd name="connsiteY130" fmla="*/ 945490 h 1800359"/>
              <a:gd name="connsiteX131" fmla="*/ 842963 w 2640806"/>
              <a:gd name="connsiteY131" fmla="*/ 935965 h 1800359"/>
              <a:gd name="connsiteX132" fmla="*/ 802482 w 2640806"/>
              <a:gd name="connsiteY132" fmla="*/ 912152 h 1800359"/>
              <a:gd name="connsiteX133" fmla="*/ 785813 w 2640806"/>
              <a:gd name="connsiteY133" fmla="*/ 881196 h 1800359"/>
              <a:gd name="connsiteX134" fmla="*/ 776288 w 2640806"/>
              <a:gd name="connsiteY134" fmla="*/ 866909 h 1800359"/>
              <a:gd name="connsiteX135" fmla="*/ 800100 w 2640806"/>
              <a:gd name="connsiteY135" fmla="*/ 850240 h 1800359"/>
              <a:gd name="connsiteX136" fmla="*/ 800100 w 2640806"/>
              <a:gd name="connsiteY136" fmla="*/ 793090 h 1800359"/>
              <a:gd name="connsiteX137" fmla="*/ 776288 w 2640806"/>
              <a:gd name="connsiteY137" fmla="*/ 783565 h 1800359"/>
              <a:gd name="connsiteX138" fmla="*/ 719138 w 2640806"/>
              <a:gd name="connsiteY138" fmla="*/ 788327 h 1800359"/>
              <a:gd name="connsiteX139" fmla="*/ 688182 w 2640806"/>
              <a:gd name="connsiteY139" fmla="*/ 781184 h 1800359"/>
              <a:gd name="connsiteX140" fmla="*/ 673894 w 2640806"/>
              <a:gd name="connsiteY140" fmla="*/ 754990 h 1800359"/>
              <a:gd name="connsiteX141" fmla="*/ 652463 w 2640806"/>
              <a:gd name="connsiteY141" fmla="*/ 731177 h 1800359"/>
              <a:gd name="connsiteX142" fmla="*/ 619125 w 2640806"/>
              <a:gd name="connsiteY142" fmla="*/ 709746 h 1800359"/>
              <a:gd name="connsiteX143" fmla="*/ 590550 w 2640806"/>
              <a:gd name="connsiteY143" fmla="*/ 716890 h 1800359"/>
              <a:gd name="connsiteX144" fmla="*/ 566738 w 2640806"/>
              <a:gd name="connsiteY144" fmla="*/ 719271 h 1800359"/>
              <a:gd name="connsiteX145" fmla="*/ 569119 w 2640806"/>
              <a:gd name="connsiteY145" fmla="*/ 750227 h 1800359"/>
              <a:gd name="connsiteX146" fmla="*/ 604838 w 2640806"/>
              <a:gd name="connsiteY146" fmla="*/ 764515 h 1800359"/>
              <a:gd name="connsiteX147" fmla="*/ 571500 w 2640806"/>
              <a:gd name="connsiteY147" fmla="*/ 778802 h 1800359"/>
              <a:gd name="connsiteX148" fmla="*/ 545307 w 2640806"/>
              <a:gd name="connsiteY148" fmla="*/ 795471 h 1800359"/>
              <a:gd name="connsiteX149" fmla="*/ 569119 w 2640806"/>
              <a:gd name="connsiteY149" fmla="*/ 814521 h 1800359"/>
              <a:gd name="connsiteX150" fmla="*/ 550069 w 2640806"/>
              <a:gd name="connsiteY150" fmla="*/ 833571 h 1800359"/>
              <a:gd name="connsiteX151" fmla="*/ 523875 w 2640806"/>
              <a:gd name="connsiteY151" fmla="*/ 840715 h 1800359"/>
              <a:gd name="connsiteX152" fmla="*/ 511969 w 2640806"/>
              <a:gd name="connsiteY152" fmla="*/ 862146 h 1800359"/>
              <a:gd name="connsiteX153" fmla="*/ 535782 w 2640806"/>
              <a:gd name="connsiteY153" fmla="*/ 883577 h 1800359"/>
              <a:gd name="connsiteX154" fmla="*/ 542925 w 2640806"/>
              <a:gd name="connsiteY154" fmla="*/ 914534 h 1800359"/>
              <a:gd name="connsiteX155" fmla="*/ 557213 w 2640806"/>
              <a:gd name="connsiteY155" fmla="*/ 947871 h 1800359"/>
              <a:gd name="connsiteX156" fmla="*/ 533400 w 2640806"/>
              <a:gd name="connsiteY156" fmla="*/ 955015 h 1800359"/>
              <a:gd name="connsiteX157" fmla="*/ 528638 w 2640806"/>
              <a:gd name="connsiteY157" fmla="*/ 988352 h 1800359"/>
              <a:gd name="connsiteX158" fmla="*/ 550069 w 2640806"/>
              <a:gd name="connsiteY158" fmla="*/ 1002640 h 1800359"/>
              <a:gd name="connsiteX159" fmla="*/ 573882 w 2640806"/>
              <a:gd name="connsiteY159" fmla="*/ 990734 h 1800359"/>
              <a:gd name="connsiteX160" fmla="*/ 588169 w 2640806"/>
              <a:gd name="connsiteY160" fmla="*/ 1012165 h 1800359"/>
              <a:gd name="connsiteX161" fmla="*/ 588169 w 2640806"/>
              <a:gd name="connsiteY161" fmla="*/ 1012165 h 1800359"/>
              <a:gd name="connsiteX162" fmla="*/ 614363 w 2640806"/>
              <a:gd name="connsiteY162" fmla="*/ 1038359 h 1800359"/>
              <a:gd name="connsiteX163" fmla="*/ 602457 w 2640806"/>
              <a:gd name="connsiteY163" fmla="*/ 1064552 h 1800359"/>
              <a:gd name="connsiteX164" fmla="*/ 588169 w 2640806"/>
              <a:gd name="connsiteY164" fmla="*/ 1081221 h 1800359"/>
              <a:gd name="connsiteX165" fmla="*/ 600075 w 2640806"/>
              <a:gd name="connsiteY165" fmla="*/ 1119321 h 1800359"/>
              <a:gd name="connsiteX166" fmla="*/ 609600 w 2640806"/>
              <a:gd name="connsiteY166" fmla="*/ 1138371 h 1800359"/>
              <a:gd name="connsiteX167" fmla="*/ 609600 w 2640806"/>
              <a:gd name="connsiteY167" fmla="*/ 1138371 h 1800359"/>
              <a:gd name="connsiteX168" fmla="*/ 640557 w 2640806"/>
              <a:gd name="connsiteY168" fmla="*/ 1155040 h 1800359"/>
              <a:gd name="connsiteX169" fmla="*/ 642938 w 2640806"/>
              <a:gd name="connsiteY169" fmla="*/ 1188377 h 1800359"/>
              <a:gd name="connsiteX170" fmla="*/ 681038 w 2640806"/>
              <a:gd name="connsiteY170" fmla="*/ 1205046 h 1800359"/>
              <a:gd name="connsiteX171" fmla="*/ 781050 w 2640806"/>
              <a:gd name="connsiteY171" fmla="*/ 1228859 h 1800359"/>
              <a:gd name="connsiteX172" fmla="*/ 797719 w 2640806"/>
              <a:gd name="connsiteY172" fmla="*/ 1245527 h 1800359"/>
              <a:gd name="connsiteX173" fmla="*/ 828675 w 2640806"/>
              <a:gd name="connsiteY173" fmla="*/ 1262196 h 1800359"/>
              <a:gd name="connsiteX174" fmla="*/ 852488 w 2640806"/>
              <a:gd name="connsiteY174" fmla="*/ 1238384 h 1800359"/>
              <a:gd name="connsiteX175" fmla="*/ 864394 w 2640806"/>
              <a:gd name="connsiteY175" fmla="*/ 1262196 h 1800359"/>
              <a:gd name="connsiteX176" fmla="*/ 926307 w 2640806"/>
              <a:gd name="connsiteY176" fmla="*/ 1269340 h 1800359"/>
              <a:gd name="connsiteX177" fmla="*/ 940594 w 2640806"/>
              <a:gd name="connsiteY177" fmla="*/ 1286009 h 1800359"/>
              <a:gd name="connsiteX178" fmla="*/ 966788 w 2640806"/>
              <a:gd name="connsiteY178" fmla="*/ 1326490 h 1800359"/>
              <a:gd name="connsiteX179" fmla="*/ 1004888 w 2640806"/>
              <a:gd name="connsiteY179" fmla="*/ 1350302 h 1800359"/>
              <a:gd name="connsiteX180" fmla="*/ 1064419 w 2640806"/>
              <a:gd name="connsiteY180" fmla="*/ 1376496 h 1800359"/>
              <a:gd name="connsiteX181" fmla="*/ 1104900 w 2640806"/>
              <a:gd name="connsiteY181" fmla="*/ 1395546 h 1800359"/>
              <a:gd name="connsiteX182" fmla="*/ 1152525 w 2640806"/>
              <a:gd name="connsiteY182" fmla="*/ 1395546 h 1800359"/>
              <a:gd name="connsiteX183" fmla="*/ 1216819 w 2640806"/>
              <a:gd name="connsiteY183" fmla="*/ 1409834 h 1800359"/>
              <a:gd name="connsiteX184" fmla="*/ 1283494 w 2640806"/>
              <a:gd name="connsiteY184" fmla="*/ 1424121 h 1800359"/>
              <a:gd name="connsiteX185" fmla="*/ 1323975 w 2640806"/>
              <a:gd name="connsiteY185" fmla="*/ 1466984 h 1800359"/>
              <a:gd name="connsiteX186" fmla="*/ 1369219 w 2640806"/>
              <a:gd name="connsiteY186" fmla="*/ 1514609 h 1800359"/>
              <a:gd name="connsiteX187" fmla="*/ 1371600 w 2640806"/>
              <a:gd name="connsiteY187" fmla="*/ 1574140 h 1800359"/>
              <a:gd name="connsiteX188" fmla="*/ 1343025 w 2640806"/>
              <a:gd name="connsiteY188" fmla="*/ 1528896 h 1800359"/>
              <a:gd name="connsiteX189" fmla="*/ 1297782 w 2640806"/>
              <a:gd name="connsiteY189" fmla="*/ 1483652 h 1800359"/>
              <a:gd name="connsiteX190" fmla="*/ 1262063 w 2640806"/>
              <a:gd name="connsiteY190" fmla="*/ 1450315 h 1800359"/>
              <a:gd name="connsiteX191" fmla="*/ 1228725 w 2640806"/>
              <a:gd name="connsiteY191" fmla="*/ 1431265 h 1800359"/>
              <a:gd name="connsiteX192" fmla="*/ 1159669 w 2640806"/>
              <a:gd name="connsiteY192" fmla="*/ 1426502 h 1800359"/>
              <a:gd name="connsiteX193" fmla="*/ 1102519 w 2640806"/>
              <a:gd name="connsiteY193" fmla="*/ 1424121 h 1800359"/>
              <a:gd name="connsiteX194" fmla="*/ 1062038 w 2640806"/>
              <a:gd name="connsiteY194" fmla="*/ 1407452 h 1800359"/>
              <a:gd name="connsiteX195" fmla="*/ 1014413 w 2640806"/>
              <a:gd name="connsiteY195" fmla="*/ 1388402 h 1800359"/>
              <a:gd name="connsiteX196" fmla="*/ 983457 w 2640806"/>
              <a:gd name="connsiteY196" fmla="*/ 1366971 h 1800359"/>
              <a:gd name="connsiteX197" fmla="*/ 942975 w 2640806"/>
              <a:gd name="connsiteY197" fmla="*/ 1343159 h 1800359"/>
              <a:gd name="connsiteX198" fmla="*/ 900113 w 2640806"/>
              <a:gd name="connsiteY198" fmla="*/ 1319346 h 1800359"/>
              <a:gd name="connsiteX199" fmla="*/ 912019 w 2640806"/>
              <a:gd name="connsiteY199" fmla="*/ 1364590 h 1800359"/>
              <a:gd name="connsiteX200" fmla="*/ 923925 w 2640806"/>
              <a:gd name="connsiteY200" fmla="*/ 1409834 h 1800359"/>
              <a:gd name="connsiteX201" fmla="*/ 938213 w 2640806"/>
              <a:gd name="connsiteY201" fmla="*/ 1450315 h 1800359"/>
              <a:gd name="connsiteX202" fmla="*/ 962025 w 2640806"/>
              <a:gd name="connsiteY202" fmla="*/ 1497940 h 1800359"/>
              <a:gd name="connsiteX203" fmla="*/ 971550 w 2640806"/>
              <a:gd name="connsiteY203" fmla="*/ 1550327 h 1800359"/>
              <a:gd name="connsiteX204" fmla="*/ 1002507 w 2640806"/>
              <a:gd name="connsiteY204" fmla="*/ 1614621 h 1800359"/>
              <a:gd name="connsiteX205" fmla="*/ 1021557 w 2640806"/>
              <a:gd name="connsiteY205" fmla="*/ 1647959 h 1800359"/>
              <a:gd name="connsiteX206" fmla="*/ 1035844 w 2640806"/>
              <a:gd name="connsiteY206" fmla="*/ 1671771 h 1800359"/>
              <a:gd name="connsiteX207" fmla="*/ 1102519 w 2640806"/>
              <a:gd name="connsiteY207" fmla="*/ 1678915 h 1800359"/>
              <a:gd name="connsiteX208" fmla="*/ 1154907 w 2640806"/>
              <a:gd name="connsiteY208" fmla="*/ 1697965 h 1800359"/>
              <a:gd name="connsiteX209" fmla="*/ 1171575 w 2640806"/>
              <a:gd name="connsiteY209" fmla="*/ 1709871 h 1800359"/>
              <a:gd name="connsiteX210" fmla="*/ 1176338 w 2640806"/>
              <a:gd name="connsiteY210" fmla="*/ 1717015 h 1800359"/>
              <a:gd name="connsiteX211" fmla="*/ 1178719 w 2640806"/>
              <a:gd name="connsiteY211" fmla="*/ 1726540 h 1800359"/>
              <a:gd name="connsiteX212" fmla="*/ 1181100 w 2640806"/>
              <a:gd name="connsiteY212" fmla="*/ 1728921 h 1800359"/>
              <a:gd name="connsiteX213" fmla="*/ 1204913 w 2640806"/>
              <a:gd name="connsiteY213" fmla="*/ 1793215 h 1800359"/>
              <a:gd name="connsiteX214" fmla="*/ 1169194 w 2640806"/>
              <a:gd name="connsiteY214" fmla="*/ 1800359 h 1800359"/>
              <a:gd name="connsiteX215" fmla="*/ 1140619 w 2640806"/>
              <a:gd name="connsiteY215" fmla="*/ 1745590 h 1800359"/>
              <a:gd name="connsiteX216" fmla="*/ 1121569 w 2640806"/>
              <a:gd name="connsiteY216" fmla="*/ 1726540 h 1800359"/>
              <a:gd name="connsiteX217" fmla="*/ 1128713 w 2640806"/>
              <a:gd name="connsiteY217" fmla="*/ 1790834 h 1800359"/>
              <a:gd name="connsiteX218" fmla="*/ 1119188 w 2640806"/>
              <a:gd name="connsiteY218" fmla="*/ 1790834 h 1800359"/>
              <a:gd name="connsiteX219" fmla="*/ 1088232 w 2640806"/>
              <a:gd name="connsiteY219" fmla="*/ 1740827 h 1800359"/>
              <a:gd name="connsiteX220" fmla="*/ 1057275 w 2640806"/>
              <a:gd name="connsiteY220" fmla="*/ 1717015 h 1800359"/>
              <a:gd name="connsiteX221" fmla="*/ 1042988 w 2640806"/>
              <a:gd name="connsiteY221" fmla="*/ 1745590 h 1800359"/>
              <a:gd name="connsiteX222" fmla="*/ 1021557 w 2640806"/>
              <a:gd name="connsiteY222" fmla="*/ 1750352 h 1800359"/>
              <a:gd name="connsiteX223" fmla="*/ 985838 w 2640806"/>
              <a:gd name="connsiteY223" fmla="*/ 1697965 h 1800359"/>
              <a:gd name="connsiteX224" fmla="*/ 919163 w 2640806"/>
              <a:gd name="connsiteY224" fmla="*/ 1671771 h 1800359"/>
              <a:gd name="connsiteX225" fmla="*/ 876300 w 2640806"/>
              <a:gd name="connsiteY225" fmla="*/ 1638434 h 1800359"/>
              <a:gd name="connsiteX226" fmla="*/ 857250 w 2640806"/>
              <a:gd name="connsiteY226" fmla="*/ 1576521 h 1800359"/>
              <a:gd name="connsiteX227" fmla="*/ 862013 w 2640806"/>
              <a:gd name="connsiteY227" fmla="*/ 1528896 h 1800359"/>
              <a:gd name="connsiteX228" fmla="*/ 864394 w 2640806"/>
              <a:gd name="connsiteY228" fmla="*/ 1464602 h 1800359"/>
              <a:gd name="connsiteX229" fmla="*/ 866775 w 2640806"/>
              <a:gd name="connsiteY229" fmla="*/ 1400309 h 1800359"/>
              <a:gd name="connsiteX230" fmla="*/ 862013 w 2640806"/>
              <a:gd name="connsiteY230" fmla="*/ 1333634 h 1800359"/>
              <a:gd name="connsiteX231" fmla="*/ 804863 w 2640806"/>
              <a:gd name="connsiteY231" fmla="*/ 1305059 h 1800359"/>
              <a:gd name="connsiteX232" fmla="*/ 754857 w 2640806"/>
              <a:gd name="connsiteY232" fmla="*/ 1281246 h 1800359"/>
              <a:gd name="connsiteX233" fmla="*/ 692944 w 2640806"/>
              <a:gd name="connsiteY233" fmla="*/ 1250290 h 1800359"/>
              <a:gd name="connsiteX234" fmla="*/ 609600 w 2640806"/>
              <a:gd name="connsiteY234" fmla="*/ 1209809 h 1800359"/>
              <a:gd name="connsiteX235" fmla="*/ 566738 w 2640806"/>
              <a:gd name="connsiteY235" fmla="*/ 1183615 h 1800359"/>
              <a:gd name="connsiteX236" fmla="*/ 528638 w 2640806"/>
              <a:gd name="connsiteY236" fmla="*/ 1138371 h 1800359"/>
              <a:gd name="connsiteX237" fmla="*/ 523875 w 2640806"/>
              <a:gd name="connsiteY237" fmla="*/ 1109796 h 1800359"/>
              <a:gd name="connsiteX238" fmla="*/ 550069 w 2640806"/>
              <a:gd name="connsiteY238" fmla="*/ 1090746 h 1800359"/>
              <a:gd name="connsiteX239" fmla="*/ 561975 w 2640806"/>
              <a:gd name="connsiteY239" fmla="*/ 1064552 h 1800359"/>
              <a:gd name="connsiteX240" fmla="*/ 547688 w 2640806"/>
              <a:gd name="connsiteY240" fmla="*/ 1040740 h 1800359"/>
              <a:gd name="connsiteX241" fmla="*/ 490538 w 2640806"/>
              <a:gd name="connsiteY241" fmla="*/ 1076459 h 1800359"/>
              <a:gd name="connsiteX242" fmla="*/ 447675 w 2640806"/>
              <a:gd name="connsiteY242" fmla="*/ 1057409 h 1800359"/>
              <a:gd name="connsiteX243" fmla="*/ 454819 w 2640806"/>
              <a:gd name="connsiteY243" fmla="*/ 1026452 h 1800359"/>
              <a:gd name="connsiteX244" fmla="*/ 461963 w 2640806"/>
              <a:gd name="connsiteY244" fmla="*/ 988352 h 1800359"/>
              <a:gd name="connsiteX245" fmla="*/ 459582 w 2640806"/>
              <a:gd name="connsiteY245" fmla="*/ 976446 h 1800359"/>
              <a:gd name="connsiteX246" fmla="*/ 419100 w 2640806"/>
              <a:gd name="connsiteY246" fmla="*/ 959777 h 1800359"/>
              <a:gd name="connsiteX247" fmla="*/ 392907 w 2640806"/>
              <a:gd name="connsiteY247" fmla="*/ 905009 h 1800359"/>
              <a:gd name="connsiteX248" fmla="*/ 395288 w 2640806"/>
              <a:gd name="connsiteY248" fmla="*/ 857384 h 1800359"/>
              <a:gd name="connsiteX249" fmla="*/ 433388 w 2640806"/>
              <a:gd name="connsiteY249" fmla="*/ 835952 h 1800359"/>
              <a:gd name="connsiteX250" fmla="*/ 431007 w 2640806"/>
              <a:gd name="connsiteY250" fmla="*/ 800234 h 1800359"/>
              <a:gd name="connsiteX251" fmla="*/ 400050 w 2640806"/>
              <a:gd name="connsiteY251" fmla="*/ 819284 h 1800359"/>
              <a:gd name="connsiteX252" fmla="*/ 397669 w 2640806"/>
              <a:gd name="connsiteY252" fmla="*/ 781184 h 1800359"/>
              <a:gd name="connsiteX253" fmla="*/ 419100 w 2640806"/>
              <a:gd name="connsiteY253" fmla="*/ 743084 h 1800359"/>
              <a:gd name="connsiteX254" fmla="*/ 421482 w 2640806"/>
              <a:gd name="connsiteY254" fmla="*/ 695459 h 1800359"/>
              <a:gd name="connsiteX255" fmla="*/ 428625 w 2640806"/>
              <a:gd name="connsiteY255" fmla="*/ 669265 h 1800359"/>
              <a:gd name="connsiteX256" fmla="*/ 383382 w 2640806"/>
              <a:gd name="connsiteY256" fmla="*/ 669265 h 1800359"/>
              <a:gd name="connsiteX257" fmla="*/ 385763 w 2640806"/>
              <a:gd name="connsiteY257" fmla="*/ 619259 h 1800359"/>
              <a:gd name="connsiteX258" fmla="*/ 423863 w 2640806"/>
              <a:gd name="connsiteY258" fmla="*/ 602590 h 1800359"/>
              <a:gd name="connsiteX259" fmla="*/ 445294 w 2640806"/>
              <a:gd name="connsiteY259" fmla="*/ 562109 h 1800359"/>
              <a:gd name="connsiteX260" fmla="*/ 469107 w 2640806"/>
              <a:gd name="connsiteY260" fmla="*/ 526390 h 1800359"/>
              <a:gd name="connsiteX261" fmla="*/ 438150 w 2640806"/>
              <a:gd name="connsiteY261" fmla="*/ 519246 h 1800359"/>
              <a:gd name="connsiteX262" fmla="*/ 409575 w 2640806"/>
              <a:gd name="connsiteY262" fmla="*/ 521627 h 1800359"/>
              <a:gd name="connsiteX263" fmla="*/ 400050 w 2640806"/>
              <a:gd name="connsiteY263" fmla="*/ 552584 h 1800359"/>
              <a:gd name="connsiteX264" fmla="*/ 381000 w 2640806"/>
              <a:gd name="connsiteY264" fmla="*/ 588302 h 1800359"/>
              <a:gd name="connsiteX265" fmla="*/ 333375 w 2640806"/>
              <a:gd name="connsiteY265" fmla="*/ 614496 h 1800359"/>
              <a:gd name="connsiteX266" fmla="*/ 285750 w 2640806"/>
              <a:gd name="connsiteY266" fmla="*/ 635927 h 1800359"/>
              <a:gd name="connsiteX267" fmla="*/ 230982 w 2640806"/>
              <a:gd name="connsiteY267" fmla="*/ 643071 h 1800359"/>
              <a:gd name="connsiteX268" fmla="*/ 159544 w 2640806"/>
              <a:gd name="connsiteY268" fmla="*/ 631165 h 1800359"/>
              <a:gd name="connsiteX269" fmla="*/ 230982 w 2640806"/>
              <a:gd name="connsiteY269" fmla="*/ 612115 h 1800359"/>
              <a:gd name="connsiteX270" fmla="*/ 233363 w 2640806"/>
              <a:gd name="connsiteY270" fmla="*/ 581159 h 1800359"/>
              <a:gd name="connsiteX271" fmla="*/ 204788 w 2640806"/>
              <a:gd name="connsiteY271" fmla="*/ 557346 h 1800359"/>
              <a:gd name="connsiteX272" fmla="*/ 223838 w 2640806"/>
              <a:gd name="connsiteY272" fmla="*/ 531152 h 1800359"/>
              <a:gd name="connsiteX273" fmla="*/ 221457 w 2640806"/>
              <a:gd name="connsiteY273" fmla="*/ 495434 h 1800359"/>
              <a:gd name="connsiteX274" fmla="*/ 221457 w 2640806"/>
              <a:gd name="connsiteY274" fmla="*/ 495434 h 1800359"/>
              <a:gd name="connsiteX275" fmla="*/ 166688 w 2640806"/>
              <a:gd name="connsiteY275" fmla="*/ 500196 h 1800359"/>
              <a:gd name="connsiteX276" fmla="*/ 157163 w 2640806"/>
              <a:gd name="connsiteY276" fmla="*/ 533534 h 1800359"/>
              <a:gd name="connsiteX277" fmla="*/ 159544 w 2640806"/>
              <a:gd name="connsiteY277" fmla="*/ 478765 h 1800359"/>
              <a:gd name="connsiteX278" fmla="*/ 192882 w 2640806"/>
              <a:gd name="connsiteY278" fmla="*/ 433521 h 1800359"/>
              <a:gd name="connsiteX279" fmla="*/ 214313 w 2640806"/>
              <a:gd name="connsiteY279" fmla="*/ 414471 h 1800359"/>
              <a:gd name="connsiteX280" fmla="*/ 245269 w 2640806"/>
              <a:gd name="connsiteY280" fmla="*/ 393040 h 1800359"/>
              <a:gd name="connsiteX281" fmla="*/ 197644 w 2640806"/>
              <a:gd name="connsiteY281" fmla="*/ 378752 h 1800359"/>
              <a:gd name="connsiteX282" fmla="*/ 133350 w 2640806"/>
              <a:gd name="connsiteY282" fmla="*/ 378752 h 1800359"/>
              <a:gd name="connsiteX283" fmla="*/ 109538 w 2640806"/>
              <a:gd name="connsiteY283" fmla="*/ 378752 h 1800359"/>
              <a:gd name="connsiteX284" fmla="*/ 107157 w 2640806"/>
              <a:gd name="connsiteY284" fmla="*/ 433521 h 1800359"/>
              <a:gd name="connsiteX285" fmla="*/ 61913 w 2640806"/>
              <a:gd name="connsiteY285" fmla="*/ 378752 h 1800359"/>
              <a:gd name="connsiteX286" fmla="*/ 0 w 2640806"/>
              <a:gd name="connsiteY286" fmla="*/ 359702 h 1800359"/>
              <a:gd name="connsiteX287" fmla="*/ 0 w 2640806"/>
              <a:gd name="connsiteY287" fmla="*/ 338271 h 1800359"/>
              <a:gd name="connsiteX288" fmla="*/ 35719 w 2640806"/>
              <a:gd name="connsiteY288" fmla="*/ 314459 h 1800359"/>
              <a:gd name="connsiteX289" fmla="*/ 66675 w 2640806"/>
              <a:gd name="connsiteY289" fmla="*/ 273977 h 1800359"/>
              <a:gd name="connsiteX290" fmla="*/ 54769 w 2640806"/>
              <a:gd name="connsiteY290" fmla="*/ 238259 h 1800359"/>
              <a:gd name="connsiteX291" fmla="*/ 35719 w 2640806"/>
              <a:gd name="connsiteY291" fmla="*/ 214446 h 1800359"/>
              <a:gd name="connsiteX292" fmla="*/ 61913 w 2640806"/>
              <a:gd name="connsiteY292" fmla="*/ 200159 h 1800359"/>
              <a:gd name="connsiteX293" fmla="*/ 71438 w 2640806"/>
              <a:gd name="connsiteY293" fmla="*/ 159677 h 1800359"/>
              <a:gd name="connsiteX294" fmla="*/ 57150 w 2640806"/>
              <a:gd name="connsiteY294" fmla="*/ 123959 h 1800359"/>
              <a:gd name="connsiteX295" fmla="*/ 21432 w 2640806"/>
              <a:gd name="connsiteY295" fmla="*/ 81096 h 1800359"/>
              <a:gd name="connsiteX296" fmla="*/ 66675 w 2640806"/>
              <a:gd name="connsiteY296" fmla="*/ 57284 h 1800359"/>
              <a:gd name="connsiteX297" fmla="*/ 95250 w 2640806"/>
              <a:gd name="connsiteY297" fmla="*/ 47759 h 1800359"/>
              <a:gd name="connsiteX298" fmla="*/ 190500 w 2640806"/>
              <a:gd name="connsiteY298" fmla="*/ 134 h 1800359"/>
              <a:gd name="connsiteX299" fmla="*/ 269081 w 2640806"/>
              <a:gd name="connsiteY299" fmla="*/ 62046 h 1800359"/>
              <a:gd name="connsiteX300" fmla="*/ 404813 w 2640806"/>
              <a:gd name="connsiteY300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778794 w 2640806"/>
              <a:gd name="connsiteY59" fmla="*/ 928822 h 1800359"/>
              <a:gd name="connsiteX60" fmla="*/ 1802607 w 2640806"/>
              <a:gd name="connsiteY60" fmla="*/ 912153 h 1800359"/>
              <a:gd name="connsiteX61" fmla="*/ 1869282 w 2640806"/>
              <a:gd name="connsiteY61" fmla="*/ 912153 h 1800359"/>
              <a:gd name="connsiteX62" fmla="*/ 1907382 w 2640806"/>
              <a:gd name="connsiteY62" fmla="*/ 940728 h 1800359"/>
              <a:gd name="connsiteX63" fmla="*/ 1940719 w 2640806"/>
              <a:gd name="connsiteY63" fmla="*/ 957397 h 1800359"/>
              <a:gd name="connsiteX64" fmla="*/ 1962150 w 2640806"/>
              <a:gd name="connsiteY64" fmla="*/ 971685 h 1800359"/>
              <a:gd name="connsiteX65" fmla="*/ 1988344 w 2640806"/>
              <a:gd name="connsiteY65" fmla="*/ 955016 h 1800359"/>
              <a:gd name="connsiteX66" fmla="*/ 2024063 w 2640806"/>
              <a:gd name="connsiteY66" fmla="*/ 933585 h 1800359"/>
              <a:gd name="connsiteX67" fmla="*/ 2057400 w 2640806"/>
              <a:gd name="connsiteY67" fmla="*/ 950253 h 1800359"/>
              <a:gd name="connsiteX68" fmla="*/ 2081213 w 2640806"/>
              <a:gd name="connsiteY68" fmla="*/ 983591 h 1800359"/>
              <a:gd name="connsiteX69" fmla="*/ 2109788 w 2640806"/>
              <a:gd name="connsiteY69" fmla="*/ 1024072 h 1800359"/>
              <a:gd name="connsiteX70" fmla="*/ 2143125 w 2640806"/>
              <a:gd name="connsiteY70" fmla="*/ 1028834 h 1800359"/>
              <a:gd name="connsiteX71" fmla="*/ 2183607 w 2640806"/>
              <a:gd name="connsiteY71" fmla="*/ 995497 h 1800359"/>
              <a:gd name="connsiteX72" fmla="*/ 2188369 w 2640806"/>
              <a:gd name="connsiteY72" fmla="*/ 945491 h 1800359"/>
              <a:gd name="connsiteX73" fmla="*/ 2231232 w 2640806"/>
              <a:gd name="connsiteY73" fmla="*/ 938347 h 1800359"/>
              <a:gd name="connsiteX74" fmla="*/ 2300288 w 2640806"/>
              <a:gd name="connsiteY74" fmla="*/ 971685 h 1800359"/>
              <a:gd name="connsiteX75" fmla="*/ 2395538 w 2640806"/>
              <a:gd name="connsiteY75" fmla="*/ 997878 h 1800359"/>
              <a:gd name="connsiteX76" fmla="*/ 2459832 w 2640806"/>
              <a:gd name="connsiteY76" fmla="*/ 1035978 h 1800359"/>
              <a:gd name="connsiteX77" fmla="*/ 2488407 w 2640806"/>
              <a:gd name="connsiteY77" fmla="*/ 1083603 h 1800359"/>
              <a:gd name="connsiteX78" fmla="*/ 2502694 w 2640806"/>
              <a:gd name="connsiteY78" fmla="*/ 1100272 h 1800359"/>
              <a:gd name="connsiteX79" fmla="*/ 2543175 w 2640806"/>
              <a:gd name="connsiteY79" fmla="*/ 1124085 h 1800359"/>
              <a:gd name="connsiteX80" fmla="*/ 2640806 w 2640806"/>
              <a:gd name="connsiteY80" fmla="*/ 1152658 h 1800359"/>
              <a:gd name="connsiteX81" fmla="*/ 2516982 w 2640806"/>
              <a:gd name="connsiteY81" fmla="*/ 1150278 h 1800359"/>
              <a:gd name="connsiteX82" fmla="*/ 2493169 w 2640806"/>
              <a:gd name="connsiteY82" fmla="*/ 1155041 h 1800359"/>
              <a:gd name="connsiteX83" fmla="*/ 2443163 w 2640806"/>
              <a:gd name="connsiteY83" fmla="*/ 1126466 h 1800359"/>
              <a:gd name="connsiteX84" fmla="*/ 2433638 w 2640806"/>
              <a:gd name="connsiteY84" fmla="*/ 1090747 h 1800359"/>
              <a:gd name="connsiteX85" fmla="*/ 2419350 w 2640806"/>
              <a:gd name="connsiteY85" fmla="*/ 1052647 h 1800359"/>
              <a:gd name="connsiteX86" fmla="*/ 2338388 w 2640806"/>
              <a:gd name="connsiteY86" fmla="*/ 1024072 h 1800359"/>
              <a:gd name="connsiteX87" fmla="*/ 2264569 w 2640806"/>
              <a:gd name="connsiteY87" fmla="*/ 997878 h 1800359"/>
              <a:gd name="connsiteX88" fmla="*/ 2224088 w 2640806"/>
              <a:gd name="connsiteY88" fmla="*/ 1012166 h 1800359"/>
              <a:gd name="connsiteX89" fmla="*/ 2178844 w 2640806"/>
              <a:gd name="connsiteY89" fmla="*/ 1052647 h 1800359"/>
              <a:gd name="connsiteX90" fmla="*/ 2116932 w 2640806"/>
              <a:gd name="connsiteY90" fmla="*/ 1081222 h 1800359"/>
              <a:gd name="connsiteX91" fmla="*/ 2071688 w 2640806"/>
              <a:gd name="connsiteY91" fmla="*/ 1064553 h 1800359"/>
              <a:gd name="connsiteX92" fmla="*/ 2035969 w 2640806"/>
              <a:gd name="connsiteY92" fmla="*/ 1028835 h 1800359"/>
              <a:gd name="connsiteX93" fmla="*/ 2045494 w 2640806"/>
              <a:gd name="connsiteY93" fmla="*/ 1009785 h 1800359"/>
              <a:gd name="connsiteX94" fmla="*/ 2007394 w 2640806"/>
              <a:gd name="connsiteY94" fmla="*/ 1014547 h 1800359"/>
              <a:gd name="connsiteX95" fmla="*/ 1974057 w 2640806"/>
              <a:gd name="connsiteY95" fmla="*/ 1043122 h 1800359"/>
              <a:gd name="connsiteX96" fmla="*/ 1933575 w 2640806"/>
              <a:gd name="connsiteY96" fmla="*/ 1047885 h 1800359"/>
              <a:gd name="connsiteX97" fmla="*/ 1890713 w 2640806"/>
              <a:gd name="connsiteY97" fmla="*/ 1019310 h 1800359"/>
              <a:gd name="connsiteX98" fmla="*/ 1862138 w 2640806"/>
              <a:gd name="connsiteY98" fmla="*/ 974066 h 1800359"/>
              <a:gd name="connsiteX99" fmla="*/ 1814513 w 2640806"/>
              <a:gd name="connsiteY99" fmla="*/ 971685 h 1800359"/>
              <a:gd name="connsiteX100" fmla="*/ 1778794 w 2640806"/>
              <a:gd name="connsiteY100" fmla="*/ 1000260 h 1800359"/>
              <a:gd name="connsiteX101" fmla="*/ 1721644 w 2640806"/>
              <a:gd name="connsiteY101" fmla="*/ 1031216 h 1800359"/>
              <a:gd name="connsiteX102" fmla="*/ 1671638 w 2640806"/>
              <a:gd name="connsiteY102" fmla="*/ 1031216 h 1800359"/>
              <a:gd name="connsiteX103" fmla="*/ 1631157 w 2640806"/>
              <a:gd name="connsiteY103" fmla="*/ 1009785 h 1800359"/>
              <a:gd name="connsiteX104" fmla="*/ 1604963 w 2640806"/>
              <a:gd name="connsiteY104" fmla="*/ 993116 h 1800359"/>
              <a:gd name="connsiteX105" fmla="*/ 1583532 w 2640806"/>
              <a:gd name="connsiteY105" fmla="*/ 952635 h 1800359"/>
              <a:gd name="connsiteX106" fmla="*/ 1562100 w 2640806"/>
              <a:gd name="connsiteY106" fmla="*/ 919297 h 1800359"/>
              <a:gd name="connsiteX107" fmla="*/ 1516857 w 2640806"/>
              <a:gd name="connsiteY107" fmla="*/ 926440 h 1800359"/>
              <a:gd name="connsiteX108" fmla="*/ 1471613 w 2640806"/>
              <a:gd name="connsiteY108" fmla="*/ 897865 h 1800359"/>
              <a:gd name="connsiteX109" fmla="*/ 1438275 w 2640806"/>
              <a:gd name="connsiteY109" fmla="*/ 847859 h 1800359"/>
              <a:gd name="connsiteX110" fmla="*/ 1433513 w 2640806"/>
              <a:gd name="connsiteY110" fmla="*/ 819284 h 1800359"/>
              <a:gd name="connsiteX111" fmla="*/ 1409700 w 2640806"/>
              <a:gd name="connsiteY111" fmla="*/ 804996 h 1800359"/>
              <a:gd name="connsiteX112" fmla="*/ 1369219 w 2640806"/>
              <a:gd name="connsiteY112" fmla="*/ 807377 h 1800359"/>
              <a:gd name="connsiteX113" fmla="*/ 1309688 w 2640806"/>
              <a:gd name="connsiteY113" fmla="*/ 807377 h 1800359"/>
              <a:gd name="connsiteX114" fmla="*/ 1281113 w 2640806"/>
              <a:gd name="connsiteY114" fmla="*/ 812140 h 1800359"/>
              <a:gd name="connsiteX115" fmla="*/ 1257300 w 2640806"/>
              <a:gd name="connsiteY115" fmla="*/ 835952 h 1800359"/>
              <a:gd name="connsiteX116" fmla="*/ 1221582 w 2640806"/>
              <a:gd name="connsiteY116" fmla="*/ 838334 h 1800359"/>
              <a:gd name="connsiteX117" fmla="*/ 1188244 w 2640806"/>
              <a:gd name="connsiteY117" fmla="*/ 835952 h 1800359"/>
              <a:gd name="connsiteX118" fmla="*/ 1143000 w 2640806"/>
              <a:gd name="connsiteY118" fmla="*/ 821665 h 1800359"/>
              <a:gd name="connsiteX119" fmla="*/ 1109663 w 2640806"/>
              <a:gd name="connsiteY119" fmla="*/ 838334 h 1800359"/>
              <a:gd name="connsiteX120" fmla="*/ 1083469 w 2640806"/>
              <a:gd name="connsiteY120" fmla="*/ 866909 h 1800359"/>
              <a:gd name="connsiteX121" fmla="*/ 1054894 w 2640806"/>
              <a:gd name="connsiteY121" fmla="*/ 885959 h 1800359"/>
              <a:gd name="connsiteX122" fmla="*/ 1064419 w 2640806"/>
              <a:gd name="connsiteY122" fmla="*/ 926440 h 1800359"/>
              <a:gd name="connsiteX123" fmla="*/ 1059657 w 2640806"/>
              <a:gd name="connsiteY123" fmla="*/ 985971 h 1800359"/>
              <a:gd name="connsiteX124" fmla="*/ 1038225 w 2640806"/>
              <a:gd name="connsiteY124" fmla="*/ 933584 h 1800359"/>
              <a:gd name="connsiteX125" fmla="*/ 1028700 w 2640806"/>
              <a:gd name="connsiteY125" fmla="*/ 902627 h 1800359"/>
              <a:gd name="connsiteX126" fmla="*/ 1009650 w 2640806"/>
              <a:gd name="connsiteY126" fmla="*/ 897865 h 1800359"/>
              <a:gd name="connsiteX127" fmla="*/ 997744 w 2640806"/>
              <a:gd name="connsiteY127" fmla="*/ 921677 h 1800359"/>
              <a:gd name="connsiteX128" fmla="*/ 969169 w 2640806"/>
              <a:gd name="connsiteY128" fmla="*/ 924059 h 1800359"/>
              <a:gd name="connsiteX129" fmla="*/ 935832 w 2640806"/>
              <a:gd name="connsiteY129" fmla="*/ 916915 h 1800359"/>
              <a:gd name="connsiteX130" fmla="*/ 912019 w 2640806"/>
              <a:gd name="connsiteY130" fmla="*/ 935965 h 1800359"/>
              <a:gd name="connsiteX131" fmla="*/ 873919 w 2640806"/>
              <a:gd name="connsiteY131" fmla="*/ 945490 h 1800359"/>
              <a:gd name="connsiteX132" fmla="*/ 842963 w 2640806"/>
              <a:gd name="connsiteY132" fmla="*/ 935965 h 1800359"/>
              <a:gd name="connsiteX133" fmla="*/ 802482 w 2640806"/>
              <a:gd name="connsiteY133" fmla="*/ 912152 h 1800359"/>
              <a:gd name="connsiteX134" fmla="*/ 785813 w 2640806"/>
              <a:gd name="connsiteY134" fmla="*/ 881196 h 1800359"/>
              <a:gd name="connsiteX135" fmla="*/ 776288 w 2640806"/>
              <a:gd name="connsiteY135" fmla="*/ 866909 h 1800359"/>
              <a:gd name="connsiteX136" fmla="*/ 800100 w 2640806"/>
              <a:gd name="connsiteY136" fmla="*/ 850240 h 1800359"/>
              <a:gd name="connsiteX137" fmla="*/ 800100 w 2640806"/>
              <a:gd name="connsiteY137" fmla="*/ 793090 h 1800359"/>
              <a:gd name="connsiteX138" fmla="*/ 776288 w 2640806"/>
              <a:gd name="connsiteY138" fmla="*/ 783565 h 1800359"/>
              <a:gd name="connsiteX139" fmla="*/ 719138 w 2640806"/>
              <a:gd name="connsiteY139" fmla="*/ 788327 h 1800359"/>
              <a:gd name="connsiteX140" fmla="*/ 688182 w 2640806"/>
              <a:gd name="connsiteY140" fmla="*/ 781184 h 1800359"/>
              <a:gd name="connsiteX141" fmla="*/ 673894 w 2640806"/>
              <a:gd name="connsiteY141" fmla="*/ 754990 h 1800359"/>
              <a:gd name="connsiteX142" fmla="*/ 652463 w 2640806"/>
              <a:gd name="connsiteY142" fmla="*/ 731177 h 1800359"/>
              <a:gd name="connsiteX143" fmla="*/ 619125 w 2640806"/>
              <a:gd name="connsiteY143" fmla="*/ 709746 h 1800359"/>
              <a:gd name="connsiteX144" fmla="*/ 590550 w 2640806"/>
              <a:gd name="connsiteY144" fmla="*/ 716890 h 1800359"/>
              <a:gd name="connsiteX145" fmla="*/ 566738 w 2640806"/>
              <a:gd name="connsiteY145" fmla="*/ 719271 h 1800359"/>
              <a:gd name="connsiteX146" fmla="*/ 569119 w 2640806"/>
              <a:gd name="connsiteY146" fmla="*/ 750227 h 1800359"/>
              <a:gd name="connsiteX147" fmla="*/ 604838 w 2640806"/>
              <a:gd name="connsiteY147" fmla="*/ 764515 h 1800359"/>
              <a:gd name="connsiteX148" fmla="*/ 571500 w 2640806"/>
              <a:gd name="connsiteY148" fmla="*/ 778802 h 1800359"/>
              <a:gd name="connsiteX149" fmla="*/ 545307 w 2640806"/>
              <a:gd name="connsiteY149" fmla="*/ 795471 h 1800359"/>
              <a:gd name="connsiteX150" fmla="*/ 569119 w 2640806"/>
              <a:gd name="connsiteY150" fmla="*/ 814521 h 1800359"/>
              <a:gd name="connsiteX151" fmla="*/ 550069 w 2640806"/>
              <a:gd name="connsiteY151" fmla="*/ 833571 h 1800359"/>
              <a:gd name="connsiteX152" fmla="*/ 523875 w 2640806"/>
              <a:gd name="connsiteY152" fmla="*/ 840715 h 1800359"/>
              <a:gd name="connsiteX153" fmla="*/ 511969 w 2640806"/>
              <a:gd name="connsiteY153" fmla="*/ 862146 h 1800359"/>
              <a:gd name="connsiteX154" fmla="*/ 535782 w 2640806"/>
              <a:gd name="connsiteY154" fmla="*/ 883577 h 1800359"/>
              <a:gd name="connsiteX155" fmla="*/ 542925 w 2640806"/>
              <a:gd name="connsiteY155" fmla="*/ 914534 h 1800359"/>
              <a:gd name="connsiteX156" fmla="*/ 557213 w 2640806"/>
              <a:gd name="connsiteY156" fmla="*/ 947871 h 1800359"/>
              <a:gd name="connsiteX157" fmla="*/ 533400 w 2640806"/>
              <a:gd name="connsiteY157" fmla="*/ 955015 h 1800359"/>
              <a:gd name="connsiteX158" fmla="*/ 528638 w 2640806"/>
              <a:gd name="connsiteY158" fmla="*/ 988352 h 1800359"/>
              <a:gd name="connsiteX159" fmla="*/ 550069 w 2640806"/>
              <a:gd name="connsiteY159" fmla="*/ 1002640 h 1800359"/>
              <a:gd name="connsiteX160" fmla="*/ 573882 w 2640806"/>
              <a:gd name="connsiteY160" fmla="*/ 990734 h 1800359"/>
              <a:gd name="connsiteX161" fmla="*/ 588169 w 2640806"/>
              <a:gd name="connsiteY161" fmla="*/ 1012165 h 1800359"/>
              <a:gd name="connsiteX162" fmla="*/ 588169 w 2640806"/>
              <a:gd name="connsiteY162" fmla="*/ 1012165 h 1800359"/>
              <a:gd name="connsiteX163" fmla="*/ 614363 w 2640806"/>
              <a:gd name="connsiteY163" fmla="*/ 1038359 h 1800359"/>
              <a:gd name="connsiteX164" fmla="*/ 602457 w 2640806"/>
              <a:gd name="connsiteY164" fmla="*/ 1064552 h 1800359"/>
              <a:gd name="connsiteX165" fmla="*/ 588169 w 2640806"/>
              <a:gd name="connsiteY165" fmla="*/ 1081221 h 1800359"/>
              <a:gd name="connsiteX166" fmla="*/ 600075 w 2640806"/>
              <a:gd name="connsiteY166" fmla="*/ 1119321 h 1800359"/>
              <a:gd name="connsiteX167" fmla="*/ 609600 w 2640806"/>
              <a:gd name="connsiteY167" fmla="*/ 1138371 h 1800359"/>
              <a:gd name="connsiteX168" fmla="*/ 609600 w 2640806"/>
              <a:gd name="connsiteY168" fmla="*/ 1138371 h 1800359"/>
              <a:gd name="connsiteX169" fmla="*/ 640557 w 2640806"/>
              <a:gd name="connsiteY169" fmla="*/ 1155040 h 1800359"/>
              <a:gd name="connsiteX170" fmla="*/ 642938 w 2640806"/>
              <a:gd name="connsiteY170" fmla="*/ 1188377 h 1800359"/>
              <a:gd name="connsiteX171" fmla="*/ 681038 w 2640806"/>
              <a:gd name="connsiteY171" fmla="*/ 1205046 h 1800359"/>
              <a:gd name="connsiteX172" fmla="*/ 781050 w 2640806"/>
              <a:gd name="connsiteY172" fmla="*/ 1228859 h 1800359"/>
              <a:gd name="connsiteX173" fmla="*/ 797719 w 2640806"/>
              <a:gd name="connsiteY173" fmla="*/ 1245527 h 1800359"/>
              <a:gd name="connsiteX174" fmla="*/ 828675 w 2640806"/>
              <a:gd name="connsiteY174" fmla="*/ 1262196 h 1800359"/>
              <a:gd name="connsiteX175" fmla="*/ 852488 w 2640806"/>
              <a:gd name="connsiteY175" fmla="*/ 1238384 h 1800359"/>
              <a:gd name="connsiteX176" fmla="*/ 864394 w 2640806"/>
              <a:gd name="connsiteY176" fmla="*/ 1262196 h 1800359"/>
              <a:gd name="connsiteX177" fmla="*/ 926307 w 2640806"/>
              <a:gd name="connsiteY177" fmla="*/ 1269340 h 1800359"/>
              <a:gd name="connsiteX178" fmla="*/ 940594 w 2640806"/>
              <a:gd name="connsiteY178" fmla="*/ 1286009 h 1800359"/>
              <a:gd name="connsiteX179" fmla="*/ 966788 w 2640806"/>
              <a:gd name="connsiteY179" fmla="*/ 1326490 h 1800359"/>
              <a:gd name="connsiteX180" fmla="*/ 1004888 w 2640806"/>
              <a:gd name="connsiteY180" fmla="*/ 1350302 h 1800359"/>
              <a:gd name="connsiteX181" fmla="*/ 1064419 w 2640806"/>
              <a:gd name="connsiteY181" fmla="*/ 1376496 h 1800359"/>
              <a:gd name="connsiteX182" fmla="*/ 1104900 w 2640806"/>
              <a:gd name="connsiteY182" fmla="*/ 1395546 h 1800359"/>
              <a:gd name="connsiteX183" fmla="*/ 1152525 w 2640806"/>
              <a:gd name="connsiteY183" fmla="*/ 1395546 h 1800359"/>
              <a:gd name="connsiteX184" fmla="*/ 1216819 w 2640806"/>
              <a:gd name="connsiteY184" fmla="*/ 1409834 h 1800359"/>
              <a:gd name="connsiteX185" fmla="*/ 1283494 w 2640806"/>
              <a:gd name="connsiteY185" fmla="*/ 1424121 h 1800359"/>
              <a:gd name="connsiteX186" fmla="*/ 1323975 w 2640806"/>
              <a:gd name="connsiteY186" fmla="*/ 1466984 h 1800359"/>
              <a:gd name="connsiteX187" fmla="*/ 1369219 w 2640806"/>
              <a:gd name="connsiteY187" fmla="*/ 1514609 h 1800359"/>
              <a:gd name="connsiteX188" fmla="*/ 1371600 w 2640806"/>
              <a:gd name="connsiteY188" fmla="*/ 1574140 h 1800359"/>
              <a:gd name="connsiteX189" fmla="*/ 1343025 w 2640806"/>
              <a:gd name="connsiteY189" fmla="*/ 1528896 h 1800359"/>
              <a:gd name="connsiteX190" fmla="*/ 1297782 w 2640806"/>
              <a:gd name="connsiteY190" fmla="*/ 1483652 h 1800359"/>
              <a:gd name="connsiteX191" fmla="*/ 1262063 w 2640806"/>
              <a:gd name="connsiteY191" fmla="*/ 1450315 h 1800359"/>
              <a:gd name="connsiteX192" fmla="*/ 1228725 w 2640806"/>
              <a:gd name="connsiteY192" fmla="*/ 1431265 h 1800359"/>
              <a:gd name="connsiteX193" fmla="*/ 1159669 w 2640806"/>
              <a:gd name="connsiteY193" fmla="*/ 1426502 h 1800359"/>
              <a:gd name="connsiteX194" fmla="*/ 1102519 w 2640806"/>
              <a:gd name="connsiteY194" fmla="*/ 1424121 h 1800359"/>
              <a:gd name="connsiteX195" fmla="*/ 1062038 w 2640806"/>
              <a:gd name="connsiteY195" fmla="*/ 1407452 h 1800359"/>
              <a:gd name="connsiteX196" fmla="*/ 1014413 w 2640806"/>
              <a:gd name="connsiteY196" fmla="*/ 1388402 h 1800359"/>
              <a:gd name="connsiteX197" fmla="*/ 983457 w 2640806"/>
              <a:gd name="connsiteY197" fmla="*/ 1366971 h 1800359"/>
              <a:gd name="connsiteX198" fmla="*/ 942975 w 2640806"/>
              <a:gd name="connsiteY198" fmla="*/ 1343159 h 1800359"/>
              <a:gd name="connsiteX199" fmla="*/ 900113 w 2640806"/>
              <a:gd name="connsiteY199" fmla="*/ 1319346 h 1800359"/>
              <a:gd name="connsiteX200" fmla="*/ 912019 w 2640806"/>
              <a:gd name="connsiteY200" fmla="*/ 1364590 h 1800359"/>
              <a:gd name="connsiteX201" fmla="*/ 923925 w 2640806"/>
              <a:gd name="connsiteY201" fmla="*/ 1409834 h 1800359"/>
              <a:gd name="connsiteX202" fmla="*/ 938213 w 2640806"/>
              <a:gd name="connsiteY202" fmla="*/ 1450315 h 1800359"/>
              <a:gd name="connsiteX203" fmla="*/ 962025 w 2640806"/>
              <a:gd name="connsiteY203" fmla="*/ 1497940 h 1800359"/>
              <a:gd name="connsiteX204" fmla="*/ 971550 w 2640806"/>
              <a:gd name="connsiteY204" fmla="*/ 1550327 h 1800359"/>
              <a:gd name="connsiteX205" fmla="*/ 1002507 w 2640806"/>
              <a:gd name="connsiteY205" fmla="*/ 1614621 h 1800359"/>
              <a:gd name="connsiteX206" fmla="*/ 1021557 w 2640806"/>
              <a:gd name="connsiteY206" fmla="*/ 1647959 h 1800359"/>
              <a:gd name="connsiteX207" fmla="*/ 1035844 w 2640806"/>
              <a:gd name="connsiteY207" fmla="*/ 1671771 h 1800359"/>
              <a:gd name="connsiteX208" fmla="*/ 1102519 w 2640806"/>
              <a:gd name="connsiteY208" fmla="*/ 1678915 h 1800359"/>
              <a:gd name="connsiteX209" fmla="*/ 1154907 w 2640806"/>
              <a:gd name="connsiteY209" fmla="*/ 1697965 h 1800359"/>
              <a:gd name="connsiteX210" fmla="*/ 1171575 w 2640806"/>
              <a:gd name="connsiteY210" fmla="*/ 1709871 h 1800359"/>
              <a:gd name="connsiteX211" fmla="*/ 1176338 w 2640806"/>
              <a:gd name="connsiteY211" fmla="*/ 1717015 h 1800359"/>
              <a:gd name="connsiteX212" fmla="*/ 1178719 w 2640806"/>
              <a:gd name="connsiteY212" fmla="*/ 1726540 h 1800359"/>
              <a:gd name="connsiteX213" fmla="*/ 1181100 w 2640806"/>
              <a:gd name="connsiteY213" fmla="*/ 1728921 h 1800359"/>
              <a:gd name="connsiteX214" fmla="*/ 1204913 w 2640806"/>
              <a:gd name="connsiteY214" fmla="*/ 1793215 h 1800359"/>
              <a:gd name="connsiteX215" fmla="*/ 1169194 w 2640806"/>
              <a:gd name="connsiteY215" fmla="*/ 1800359 h 1800359"/>
              <a:gd name="connsiteX216" fmla="*/ 1140619 w 2640806"/>
              <a:gd name="connsiteY216" fmla="*/ 1745590 h 1800359"/>
              <a:gd name="connsiteX217" fmla="*/ 1121569 w 2640806"/>
              <a:gd name="connsiteY217" fmla="*/ 1726540 h 1800359"/>
              <a:gd name="connsiteX218" fmla="*/ 1128713 w 2640806"/>
              <a:gd name="connsiteY218" fmla="*/ 1790834 h 1800359"/>
              <a:gd name="connsiteX219" fmla="*/ 1119188 w 2640806"/>
              <a:gd name="connsiteY219" fmla="*/ 1790834 h 1800359"/>
              <a:gd name="connsiteX220" fmla="*/ 1088232 w 2640806"/>
              <a:gd name="connsiteY220" fmla="*/ 1740827 h 1800359"/>
              <a:gd name="connsiteX221" fmla="*/ 1057275 w 2640806"/>
              <a:gd name="connsiteY221" fmla="*/ 1717015 h 1800359"/>
              <a:gd name="connsiteX222" fmla="*/ 1042988 w 2640806"/>
              <a:gd name="connsiteY222" fmla="*/ 1745590 h 1800359"/>
              <a:gd name="connsiteX223" fmla="*/ 1021557 w 2640806"/>
              <a:gd name="connsiteY223" fmla="*/ 1750352 h 1800359"/>
              <a:gd name="connsiteX224" fmla="*/ 985838 w 2640806"/>
              <a:gd name="connsiteY224" fmla="*/ 1697965 h 1800359"/>
              <a:gd name="connsiteX225" fmla="*/ 919163 w 2640806"/>
              <a:gd name="connsiteY225" fmla="*/ 1671771 h 1800359"/>
              <a:gd name="connsiteX226" fmla="*/ 876300 w 2640806"/>
              <a:gd name="connsiteY226" fmla="*/ 1638434 h 1800359"/>
              <a:gd name="connsiteX227" fmla="*/ 857250 w 2640806"/>
              <a:gd name="connsiteY227" fmla="*/ 1576521 h 1800359"/>
              <a:gd name="connsiteX228" fmla="*/ 862013 w 2640806"/>
              <a:gd name="connsiteY228" fmla="*/ 1528896 h 1800359"/>
              <a:gd name="connsiteX229" fmla="*/ 864394 w 2640806"/>
              <a:gd name="connsiteY229" fmla="*/ 1464602 h 1800359"/>
              <a:gd name="connsiteX230" fmla="*/ 866775 w 2640806"/>
              <a:gd name="connsiteY230" fmla="*/ 1400309 h 1800359"/>
              <a:gd name="connsiteX231" fmla="*/ 862013 w 2640806"/>
              <a:gd name="connsiteY231" fmla="*/ 1333634 h 1800359"/>
              <a:gd name="connsiteX232" fmla="*/ 804863 w 2640806"/>
              <a:gd name="connsiteY232" fmla="*/ 1305059 h 1800359"/>
              <a:gd name="connsiteX233" fmla="*/ 754857 w 2640806"/>
              <a:gd name="connsiteY233" fmla="*/ 1281246 h 1800359"/>
              <a:gd name="connsiteX234" fmla="*/ 692944 w 2640806"/>
              <a:gd name="connsiteY234" fmla="*/ 1250290 h 1800359"/>
              <a:gd name="connsiteX235" fmla="*/ 609600 w 2640806"/>
              <a:gd name="connsiteY235" fmla="*/ 1209809 h 1800359"/>
              <a:gd name="connsiteX236" fmla="*/ 566738 w 2640806"/>
              <a:gd name="connsiteY236" fmla="*/ 1183615 h 1800359"/>
              <a:gd name="connsiteX237" fmla="*/ 528638 w 2640806"/>
              <a:gd name="connsiteY237" fmla="*/ 1138371 h 1800359"/>
              <a:gd name="connsiteX238" fmla="*/ 523875 w 2640806"/>
              <a:gd name="connsiteY238" fmla="*/ 1109796 h 1800359"/>
              <a:gd name="connsiteX239" fmla="*/ 550069 w 2640806"/>
              <a:gd name="connsiteY239" fmla="*/ 1090746 h 1800359"/>
              <a:gd name="connsiteX240" fmla="*/ 561975 w 2640806"/>
              <a:gd name="connsiteY240" fmla="*/ 1064552 h 1800359"/>
              <a:gd name="connsiteX241" fmla="*/ 547688 w 2640806"/>
              <a:gd name="connsiteY241" fmla="*/ 1040740 h 1800359"/>
              <a:gd name="connsiteX242" fmla="*/ 490538 w 2640806"/>
              <a:gd name="connsiteY242" fmla="*/ 1076459 h 1800359"/>
              <a:gd name="connsiteX243" fmla="*/ 447675 w 2640806"/>
              <a:gd name="connsiteY243" fmla="*/ 1057409 h 1800359"/>
              <a:gd name="connsiteX244" fmla="*/ 454819 w 2640806"/>
              <a:gd name="connsiteY244" fmla="*/ 1026452 h 1800359"/>
              <a:gd name="connsiteX245" fmla="*/ 461963 w 2640806"/>
              <a:gd name="connsiteY245" fmla="*/ 988352 h 1800359"/>
              <a:gd name="connsiteX246" fmla="*/ 459582 w 2640806"/>
              <a:gd name="connsiteY246" fmla="*/ 976446 h 1800359"/>
              <a:gd name="connsiteX247" fmla="*/ 419100 w 2640806"/>
              <a:gd name="connsiteY247" fmla="*/ 959777 h 1800359"/>
              <a:gd name="connsiteX248" fmla="*/ 392907 w 2640806"/>
              <a:gd name="connsiteY248" fmla="*/ 905009 h 1800359"/>
              <a:gd name="connsiteX249" fmla="*/ 395288 w 2640806"/>
              <a:gd name="connsiteY249" fmla="*/ 857384 h 1800359"/>
              <a:gd name="connsiteX250" fmla="*/ 433388 w 2640806"/>
              <a:gd name="connsiteY250" fmla="*/ 835952 h 1800359"/>
              <a:gd name="connsiteX251" fmla="*/ 431007 w 2640806"/>
              <a:gd name="connsiteY251" fmla="*/ 800234 h 1800359"/>
              <a:gd name="connsiteX252" fmla="*/ 400050 w 2640806"/>
              <a:gd name="connsiteY252" fmla="*/ 819284 h 1800359"/>
              <a:gd name="connsiteX253" fmla="*/ 397669 w 2640806"/>
              <a:gd name="connsiteY253" fmla="*/ 781184 h 1800359"/>
              <a:gd name="connsiteX254" fmla="*/ 419100 w 2640806"/>
              <a:gd name="connsiteY254" fmla="*/ 743084 h 1800359"/>
              <a:gd name="connsiteX255" fmla="*/ 421482 w 2640806"/>
              <a:gd name="connsiteY255" fmla="*/ 695459 h 1800359"/>
              <a:gd name="connsiteX256" fmla="*/ 428625 w 2640806"/>
              <a:gd name="connsiteY256" fmla="*/ 669265 h 1800359"/>
              <a:gd name="connsiteX257" fmla="*/ 383382 w 2640806"/>
              <a:gd name="connsiteY257" fmla="*/ 669265 h 1800359"/>
              <a:gd name="connsiteX258" fmla="*/ 385763 w 2640806"/>
              <a:gd name="connsiteY258" fmla="*/ 619259 h 1800359"/>
              <a:gd name="connsiteX259" fmla="*/ 423863 w 2640806"/>
              <a:gd name="connsiteY259" fmla="*/ 602590 h 1800359"/>
              <a:gd name="connsiteX260" fmla="*/ 445294 w 2640806"/>
              <a:gd name="connsiteY260" fmla="*/ 562109 h 1800359"/>
              <a:gd name="connsiteX261" fmla="*/ 469107 w 2640806"/>
              <a:gd name="connsiteY261" fmla="*/ 526390 h 1800359"/>
              <a:gd name="connsiteX262" fmla="*/ 438150 w 2640806"/>
              <a:gd name="connsiteY262" fmla="*/ 519246 h 1800359"/>
              <a:gd name="connsiteX263" fmla="*/ 409575 w 2640806"/>
              <a:gd name="connsiteY263" fmla="*/ 521627 h 1800359"/>
              <a:gd name="connsiteX264" fmla="*/ 400050 w 2640806"/>
              <a:gd name="connsiteY264" fmla="*/ 552584 h 1800359"/>
              <a:gd name="connsiteX265" fmla="*/ 381000 w 2640806"/>
              <a:gd name="connsiteY265" fmla="*/ 588302 h 1800359"/>
              <a:gd name="connsiteX266" fmla="*/ 333375 w 2640806"/>
              <a:gd name="connsiteY266" fmla="*/ 614496 h 1800359"/>
              <a:gd name="connsiteX267" fmla="*/ 285750 w 2640806"/>
              <a:gd name="connsiteY267" fmla="*/ 635927 h 1800359"/>
              <a:gd name="connsiteX268" fmla="*/ 230982 w 2640806"/>
              <a:gd name="connsiteY268" fmla="*/ 643071 h 1800359"/>
              <a:gd name="connsiteX269" fmla="*/ 159544 w 2640806"/>
              <a:gd name="connsiteY269" fmla="*/ 631165 h 1800359"/>
              <a:gd name="connsiteX270" fmla="*/ 230982 w 2640806"/>
              <a:gd name="connsiteY270" fmla="*/ 612115 h 1800359"/>
              <a:gd name="connsiteX271" fmla="*/ 233363 w 2640806"/>
              <a:gd name="connsiteY271" fmla="*/ 581159 h 1800359"/>
              <a:gd name="connsiteX272" fmla="*/ 204788 w 2640806"/>
              <a:gd name="connsiteY272" fmla="*/ 557346 h 1800359"/>
              <a:gd name="connsiteX273" fmla="*/ 223838 w 2640806"/>
              <a:gd name="connsiteY273" fmla="*/ 531152 h 1800359"/>
              <a:gd name="connsiteX274" fmla="*/ 221457 w 2640806"/>
              <a:gd name="connsiteY274" fmla="*/ 495434 h 1800359"/>
              <a:gd name="connsiteX275" fmla="*/ 221457 w 2640806"/>
              <a:gd name="connsiteY275" fmla="*/ 495434 h 1800359"/>
              <a:gd name="connsiteX276" fmla="*/ 166688 w 2640806"/>
              <a:gd name="connsiteY276" fmla="*/ 500196 h 1800359"/>
              <a:gd name="connsiteX277" fmla="*/ 157163 w 2640806"/>
              <a:gd name="connsiteY277" fmla="*/ 533534 h 1800359"/>
              <a:gd name="connsiteX278" fmla="*/ 159544 w 2640806"/>
              <a:gd name="connsiteY278" fmla="*/ 478765 h 1800359"/>
              <a:gd name="connsiteX279" fmla="*/ 192882 w 2640806"/>
              <a:gd name="connsiteY279" fmla="*/ 433521 h 1800359"/>
              <a:gd name="connsiteX280" fmla="*/ 214313 w 2640806"/>
              <a:gd name="connsiteY280" fmla="*/ 414471 h 1800359"/>
              <a:gd name="connsiteX281" fmla="*/ 245269 w 2640806"/>
              <a:gd name="connsiteY281" fmla="*/ 393040 h 1800359"/>
              <a:gd name="connsiteX282" fmla="*/ 197644 w 2640806"/>
              <a:gd name="connsiteY282" fmla="*/ 378752 h 1800359"/>
              <a:gd name="connsiteX283" fmla="*/ 133350 w 2640806"/>
              <a:gd name="connsiteY283" fmla="*/ 378752 h 1800359"/>
              <a:gd name="connsiteX284" fmla="*/ 109538 w 2640806"/>
              <a:gd name="connsiteY284" fmla="*/ 378752 h 1800359"/>
              <a:gd name="connsiteX285" fmla="*/ 107157 w 2640806"/>
              <a:gd name="connsiteY285" fmla="*/ 433521 h 1800359"/>
              <a:gd name="connsiteX286" fmla="*/ 61913 w 2640806"/>
              <a:gd name="connsiteY286" fmla="*/ 378752 h 1800359"/>
              <a:gd name="connsiteX287" fmla="*/ 0 w 2640806"/>
              <a:gd name="connsiteY287" fmla="*/ 359702 h 1800359"/>
              <a:gd name="connsiteX288" fmla="*/ 0 w 2640806"/>
              <a:gd name="connsiteY288" fmla="*/ 338271 h 1800359"/>
              <a:gd name="connsiteX289" fmla="*/ 35719 w 2640806"/>
              <a:gd name="connsiteY289" fmla="*/ 314459 h 1800359"/>
              <a:gd name="connsiteX290" fmla="*/ 66675 w 2640806"/>
              <a:gd name="connsiteY290" fmla="*/ 273977 h 1800359"/>
              <a:gd name="connsiteX291" fmla="*/ 54769 w 2640806"/>
              <a:gd name="connsiteY291" fmla="*/ 238259 h 1800359"/>
              <a:gd name="connsiteX292" fmla="*/ 35719 w 2640806"/>
              <a:gd name="connsiteY292" fmla="*/ 214446 h 1800359"/>
              <a:gd name="connsiteX293" fmla="*/ 61913 w 2640806"/>
              <a:gd name="connsiteY293" fmla="*/ 200159 h 1800359"/>
              <a:gd name="connsiteX294" fmla="*/ 71438 w 2640806"/>
              <a:gd name="connsiteY294" fmla="*/ 159677 h 1800359"/>
              <a:gd name="connsiteX295" fmla="*/ 57150 w 2640806"/>
              <a:gd name="connsiteY295" fmla="*/ 123959 h 1800359"/>
              <a:gd name="connsiteX296" fmla="*/ 21432 w 2640806"/>
              <a:gd name="connsiteY296" fmla="*/ 81096 h 1800359"/>
              <a:gd name="connsiteX297" fmla="*/ 66675 w 2640806"/>
              <a:gd name="connsiteY297" fmla="*/ 57284 h 1800359"/>
              <a:gd name="connsiteX298" fmla="*/ 95250 w 2640806"/>
              <a:gd name="connsiteY298" fmla="*/ 47759 h 1800359"/>
              <a:gd name="connsiteX299" fmla="*/ 190500 w 2640806"/>
              <a:gd name="connsiteY299" fmla="*/ 134 h 1800359"/>
              <a:gd name="connsiteX300" fmla="*/ 269081 w 2640806"/>
              <a:gd name="connsiteY300" fmla="*/ 62046 h 1800359"/>
              <a:gd name="connsiteX301" fmla="*/ 404813 w 2640806"/>
              <a:gd name="connsiteY301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778794 w 2640806"/>
              <a:gd name="connsiteY60" fmla="*/ 928822 h 1800359"/>
              <a:gd name="connsiteX61" fmla="*/ 1802607 w 2640806"/>
              <a:gd name="connsiteY61" fmla="*/ 912153 h 1800359"/>
              <a:gd name="connsiteX62" fmla="*/ 1869282 w 2640806"/>
              <a:gd name="connsiteY62" fmla="*/ 912153 h 1800359"/>
              <a:gd name="connsiteX63" fmla="*/ 1907382 w 2640806"/>
              <a:gd name="connsiteY63" fmla="*/ 940728 h 1800359"/>
              <a:gd name="connsiteX64" fmla="*/ 1940719 w 2640806"/>
              <a:gd name="connsiteY64" fmla="*/ 957397 h 1800359"/>
              <a:gd name="connsiteX65" fmla="*/ 1962150 w 2640806"/>
              <a:gd name="connsiteY65" fmla="*/ 971685 h 1800359"/>
              <a:gd name="connsiteX66" fmla="*/ 1988344 w 2640806"/>
              <a:gd name="connsiteY66" fmla="*/ 955016 h 1800359"/>
              <a:gd name="connsiteX67" fmla="*/ 2024063 w 2640806"/>
              <a:gd name="connsiteY67" fmla="*/ 933585 h 1800359"/>
              <a:gd name="connsiteX68" fmla="*/ 2057400 w 2640806"/>
              <a:gd name="connsiteY68" fmla="*/ 950253 h 1800359"/>
              <a:gd name="connsiteX69" fmla="*/ 2081213 w 2640806"/>
              <a:gd name="connsiteY69" fmla="*/ 983591 h 1800359"/>
              <a:gd name="connsiteX70" fmla="*/ 2109788 w 2640806"/>
              <a:gd name="connsiteY70" fmla="*/ 1024072 h 1800359"/>
              <a:gd name="connsiteX71" fmla="*/ 2143125 w 2640806"/>
              <a:gd name="connsiteY71" fmla="*/ 1028834 h 1800359"/>
              <a:gd name="connsiteX72" fmla="*/ 2183607 w 2640806"/>
              <a:gd name="connsiteY72" fmla="*/ 995497 h 1800359"/>
              <a:gd name="connsiteX73" fmla="*/ 2188369 w 2640806"/>
              <a:gd name="connsiteY73" fmla="*/ 945491 h 1800359"/>
              <a:gd name="connsiteX74" fmla="*/ 2231232 w 2640806"/>
              <a:gd name="connsiteY74" fmla="*/ 938347 h 1800359"/>
              <a:gd name="connsiteX75" fmla="*/ 2300288 w 2640806"/>
              <a:gd name="connsiteY75" fmla="*/ 971685 h 1800359"/>
              <a:gd name="connsiteX76" fmla="*/ 2395538 w 2640806"/>
              <a:gd name="connsiteY76" fmla="*/ 997878 h 1800359"/>
              <a:gd name="connsiteX77" fmla="*/ 2459832 w 2640806"/>
              <a:gd name="connsiteY77" fmla="*/ 1035978 h 1800359"/>
              <a:gd name="connsiteX78" fmla="*/ 2488407 w 2640806"/>
              <a:gd name="connsiteY78" fmla="*/ 1083603 h 1800359"/>
              <a:gd name="connsiteX79" fmla="*/ 2502694 w 2640806"/>
              <a:gd name="connsiteY79" fmla="*/ 1100272 h 1800359"/>
              <a:gd name="connsiteX80" fmla="*/ 2543175 w 2640806"/>
              <a:gd name="connsiteY80" fmla="*/ 1124085 h 1800359"/>
              <a:gd name="connsiteX81" fmla="*/ 2640806 w 2640806"/>
              <a:gd name="connsiteY81" fmla="*/ 1152658 h 1800359"/>
              <a:gd name="connsiteX82" fmla="*/ 2516982 w 2640806"/>
              <a:gd name="connsiteY82" fmla="*/ 1150278 h 1800359"/>
              <a:gd name="connsiteX83" fmla="*/ 2493169 w 2640806"/>
              <a:gd name="connsiteY83" fmla="*/ 1155041 h 1800359"/>
              <a:gd name="connsiteX84" fmla="*/ 2443163 w 2640806"/>
              <a:gd name="connsiteY84" fmla="*/ 1126466 h 1800359"/>
              <a:gd name="connsiteX85" fmla="*/ 2433638 w 2640806"/>
              <a:gd name="connsiteY85" fmla="*/ 1090747 h 1800359"/>
              <a:gd name="connsiteX86" fmla="*/ 2419350 w 2640806"/>
              <a:gd name="connsiteY86" fmla="*/ 1052647 h 1800359"/>
              <a:gd name="connsiteX87" fmla="*/ 2338388 w 2640806"/>
              <a:gd name="connsiteY87" fmla="*/ 1024072 h 1800359"/>
              <a:gd name="connsiteX88" fmla="*/ 2264569 w 2640806"/>
              <a:gd name="connsiteY88" fmla="*/ 997878 h 1800359"/>
              <a:gd name="connsiteX89" fmla="*/ 2224088 w 2640806"/>
              <a:gd name="connsiteY89" fmla="*/ 1012166 h 1800359"/>
              <a:gd name="connsiteX90" fmla="*/ 2178844 w 2640806"/>
              <a:gd name="connsiteY90" fmla="*/ 1052647 h 1800359"/>
              <a:gd name="connsiteX91" fmla="*/ 2116932 w 2640806"/>
              <a:gd name="connsiteY91" fmla="*/ 1081222 h 1800359"/>
              <a:gd name="connsiteX92" fmla="*/ 2071688 w 2640806"/>
              <a:gd name="connsiteY92" fmla="*/ 1064553 h 1800359"/>
              <a:gd name="connsiteX93" fmla="*/ 2035969 w 2640806"/>
              <a:gd name="connsiteY93" fmla="*/ 1028835 h 1800359"/>
              <a:gd name="connsiteX94" fmla="*/ 2045494 w 2640806"/>
              <a:gd name="connsiteY94" fmla="*/ 1009785 h 1800359"/>
              <a:gd name="connsiteX95" fmla="*/ 2007394 w 2640806"/>
              <a:gd name="connsiteY95" fmla="*/ 1014547 h 1800359"/>
              <a:gd name="connsiteX96" fmla="*/ 1974057 w 2640806"/>
              <a:gd name="connsiteY96" fmla="*/ 1043122 h 1800359"/>
              <a:gd name="connsiteX97" fmla="*/ 1933575 w 2640806"/>
              <a:gd name="connsiteY97" fmla="*/ 1047885 h 1800359"/>
              <a:gd name="connsiteX98" fmla="*/ 1890713 w 2640806"/>
              <a:gd name="connsiteY98" fmla="*/ 1019310 h 1800359"/>
              <a:gd name="connsiteX99" fmla="*/ 1862138 w 2640806"/>
              <a:gd name="connsiteY99" fmla="*/ 974066 h 1800359"/>
              <a:gd name="connsiteX100" fmla="*/ 1814513 w 2640806"/>
              <a:gd name="connsiteY100" fmla="*/ 971685 h 1800359"/>
              <a:gd name="connsiteX101" fmla="*/ 1778794 w 2640806"/>
              <a:gd name="connsiteY101" fmla="*/ 1000260 h 1800359"/>
              <a:gd name="connsiteX102" fmla="*/ 1721644 w 2640806"/>
              <a:gd name="connsiteY102" fmla="*/ 1031216 h 1800359"/>
              <a:gd name="connsiteX103" fmla="*/ 1671638 w 2640806"/>
              <a:gd name="connsiteY103" fmla="*/ 1031216 h 1800359"/>
              <a:gd name="connsiteX104" fmla="*/ 1631157 w 2640806"/>
              <a:gd name="connsiteY104" fmla="*/ 1009785 h 1800359"/>
              <a:gd name="connsiteX105" fmla="*/ 1604963 w 2640806"/>
              <a:gd name="connsiteY105" fmla="*/ 993116 h 1800359"/>
              <a:gd name="connsiteX106" fmla="*/ 1583532 w 2640806"/>
              <a:gd name="connsiteY106" fmla="*/ 952635 h 1800359"/>
              <a:gd name="connsiteX107" fmla="*/ 1562100 w 2640806"/>
              <a:gd name="connsiteY107" fmla="*/ 919297 h 1800359"/>
              <a:gd name="connsiteX108" fmla="*/ 1516857 w 2640806"/>
              <a:gd name="connsiteY108" fmla="*/ 926440 h 1800359"/>
              <a:gd name="connsiteX109" fmla="*/ 1471613 w 2640806"/>
              <a:gd name="connsiteY109" fmla="*/ 897865 h 1800359"/>
              <a:gd name="connsiteX110" fmla="*/ 1438275 w 2640806"/>
              <a:gd name="connsiteY110" fmla="*/ 847859 h 1800359"/>
              <a:gd name="connsiteX111" fmla="*/ 1433513 w 2640806"/>
              <a:gd name="connsiteY111" fmla="*/ 819284 h 1800359"/>
              <a:gd name="connsiteX112" fmla="*/ 1409700 w 2640806"/>
              <a:gd name="connsiteY112" fmla="*/ 804996 h 1800359"/>
              <a:gd name="connsiteX113" fmla="*/ 1369219 w 2640806"/>
              <a:gd name="connsiteY113" fmla="*/ 807377 h 1800359"/>
              <a:gd name="connsiteX114" fmla="*/ 1309688 w 2640806"/>
              <a:gd name="connsiteY114" fmla="*/ 807377 h 1800359"/>
              <a:gd name="connsiteX115" fmla="*/ 1281113 w 2640806"/>
              <a:gd name="connsiteY115" fmla="*/ 812140 h 1800359"/>
              <a:gd name="connsiteX116" fmla="*/ 1257300 w 2640806"/>
              <a:gd name="connsiteY116" fmla="*/ 835952 h 1800359"/>
              <a:gd name="connsiteX117" fmla="*/ 1221582 w 2640806"/>
              <a:gd name="connsiteY117" fmla="*/ 838334 h 1800359"/>
              <a:gd name="connsiteX118" fmla="*/ 1188244 w 2640806"/>
              <a:gd name="connsiteY118" fmla="*/ 835952 h 1800359"/>
              <a:gd name="connsiteX119" fmla="*/ 1143000 w 2640806"/>
              <a:gd name="connsiteY119" fmla="*/ 821665 h 1800359"/>
              <a:gd name="connsiteX120" fmla="*/ 1109663 w 2640806"/>
              <a:gd name="connsiteY120" fmla="*/ 838334 h 1800359"/>
              <a:gd name="connsiteX121" fmla="*/ 1083469 w 2640806"/>
              <a:gd name="connsiteY121" fmla="*/ 866909 h 1800359"/>
              <a:gd name="connsiteX122" fmla="*/ 1054894 w 2640806"/>
              <a:gd name="connsiteY122" fmla="*/ 885959 h 1800359"/>
              <a:gd name="connsiteX123" fmla="*/ 1064419 w 2640806"/>
              <a:gd name="connsiteY123" fmla="*/ 926440 h 1800359"/>
              <a:gd name="connsiteX124" fmla="*/ 1059657 w 2640806"/>
              <a:gd name="connsiteY124" fmla="*/ 985971 h 1800359"/>
              <a:gd name="connsiteX125" fmla="*/ 1038225 w 2640806"/>
              <a:gd name="connsiteY125" fmla="*/ 933584 h 1800359"/>
              <a:gd name="connsiteX126" fmla="*/ 1028700 w 2640806"/>
              <a:gd name="connsiteY126" fmla="*/ 902627 h 1800359"/>
              <a:gd name="connsiteX127" fmla="*/ 1009650 w 2640806"/>
              <a:gd name="connsiteY127" fmla="*/ 897865 h 1800359"/>
              <a:gd name="connsiteX128" fmla="*/ 997744 w 2640806"/>
              <a:gd name="connsiteY128" fmla="*/ 921677 h 1800359"/>
              <a:gd name="connsiteX129" fmla="*/ 969169 w 2640806"/>
              <a:gd name="connsiteY129" fmla="*/ 924059 h 1800359"/>
              <a:gd name="connsiteX130" fmla="*/ 935832 w 2640806"/>
              <a:gd name="connsiteY130" fmla="*/ 916915 h 1800359"/>
              <a:gd name="connsiteX131" fmla="*/ 912019 w 2640806"/>
              <a:gd name="connsiteY131" fmla="*/ 935965 h 1800359"/>
              <a:gd name="connsiteX132" fmla="*/ 873919 w 2640806"/>
              <a:gd name="connsiteY132" fmla="*/ 945490 h 1800359"/>
              <a:gd name="connsiteX133" fmla="*/ 842963 w 2640806"/>
              <a:gd name="connsiteY133" fmla="*/ 935965 h 1800359"/>
              <a:gd name="connsiteX134" fmla="*/ 802482 w 2640806"/>
              <a:gd name="connsiteY134" fmla="*/ 912152 h 1800359"/>
              <a:gd name="connsiteX135" fmla="*/ 785813 w 2640806"/>
              <a:gd name="connsiteY135" fmla="*/ 881196 h 1800359"/>
              <a:gd name="connsiteX136" fmla="*/ 776288 w 2640806"/>
              <a:gd name="connsiteY136" fmla="*/ 866909 h 1800359"/>
              <a:gd name="connsiteX137" fmla="*/ 800100 w 2640806"/>
              <a:gd name="connsiteY137" fmla="*/ 850240 h 1800359"/>
              <a:gd name="connsiteX138" fmla="*/ 800100 w 2640806"/>
              <a:gd name="connsiteY138" fmla="*/ 793090 h 1800359"/>
              <a:gd name="connsiteX139" fmla="*/ 776288 w 2640806"/>
              <a:gd name="connsiteY139" fmla="*/ 783565 h 1800359"/>
              <a:gd name="connsiteX140" fmla="*/ 719138 w 2640806"/>
              <a:gd name="connsiteY140" fmla="*/ 788327 h 1800359"/>
              <a:gd name="connsiteX141" fmla="*/ 688182 w 2640806"/>
              <a:gd name="connsiteY141" fmla="*/ 781184 h 1800359"/>
              <a:gd name="connsiteX142" fmla="*/ 673894 w 2640806"/>
              <a:gd name="connsiteY142" fmla="*/ 754990 h 1800359"/>
              <a:gd name="connsiteX143" fmla="*/ 652463 w 2640806"/>
              <a:gd name="connsiteY143" fmla="*/ 731177 h 1800359"/>
              <a:gd name="connsiteX144" fmla="*/ 619125 w 2640806"/>
              <a:gd name="connsiteY144" fmla="*/ 709746 h 1800359"/>
              <a:gd name="connsiteX145" fmla="*/ 590550 w 2640806"/>
              <a:gd name="connsiteY145" fmla="*/ 716890 h 1800359"/>
              <a:gd name="connsiteX146" fmla="*/ 566738 w 2640806"/>
              <a:gd name="connsiteY146" fmla="*/ 719271 h 1800359"/>
              <a:gd name="connsiteX147" fmla="*/ 569119 w 2640806"/>
              <a:gd name="connsiteY147" fmla="*/ 750227 h 1800359"/>
              <a:gd name="connsiteX148" fmla="*/ 604838 w 2640806"/>
              <a:gd name="connsiteY148" fmla="*/ 764515 h 1800359"/>
              <a:gd name="connsiteX149" fmla="*/ 571500 w 2640806"/>
              <a:gd name="connsiteY149" fmla="*/ 778802 h 1800359"/>
              <a:gd name="connsiteX150" fmla="*/ 545307 w 2640806"/>
              <a:gd name="connsiteY150" fmla="*/ 795471 h 1800359"/>
              <a:gd name="connsiteX151" fmla="*/ 569119 w 2640806"/>
              <a:gd name="connsiteY151" fmla="*/ 814521 h 1800359"/>
              <a:gd name="connsiteX152" fmla="*/ 550069 w 2640806"/>
              <a:gd name="connsiteY152" fmla="*/ 833571 h 1800359"/>
              <a:gd name="connsiteX153" fmla="*/ 523875 w 2640806"/>
              <a:gd name="connsiteY153" fmla="*/ 840715 h 1800359"/>
              <a:gd name="connsiteX154" fmla="*/ 511969 w 2640806"/>
              <a:gd name="connsiteY154" fmla="*/ 862146 h 1800359"/>
              <a:gd name="connsiteX155" fmla="*/ 535782 w 2640806"/>
              <a:gd name="connsiteY155" fmla="*/ 883577 h 1800359"/>
              <a:gd name="connsiteX156" fmla="*/ 542925 w 2640806"/>
              <a:gd name="connsiteY156" fmla="*/ 914534 h 1800359"/>
              <a:gd name="connsiteX157" fmla="*/ 557213 w 2640806"/>
              <a:gd name="connsiteY157" fmla="*/ 947871 h 1800359"/>
              <a:gd name="connsiteX158" fmla="*/ 533400 w 2640806"/>
              <a:gd name="connsiteY158" fmla="*/ 955015 h 1800359"/>
              <a:gd name="connsiteX159" fmla="*/ 528638 w 2640806"/>
              <a:gd name="connsiteY159" fmla="*/ 988352 h 1800359"/>
              <a:gd name="connsiteX160" fmla="*/ 550069 w 2640806"/>
              <a:gd name="connsiteY160" fmla="*/ 1002640 h 1800359"/>
              <a:gd name="connsiteX161" fmla="*/ 573882 w 2640806"/>
              <a:gd name="connsiteY161" fmla="*/ 990734 h 1800359"/>
              <a:gd name="connsiteX162" fmla="*/ 588169 w 2640806"/>
              <a:gd name="connsiteY162" fmla="*/ 1012165 h 1800359"/>
              <a:gd name="connsiteX163" fmla="*/ 588169 w 2640806"/>
              <a:gd name="connsiteY163" fmla="*/ 1012165 h 1800359"/>
              <a:gd name="connsiteX164" fmla="*/ 614363 w 2640806"/>
              <a:gd name="connsiteY164" fmla="*/ 1038359 h 1800359"/>
              <a:gd name="connsiteX165" fmla="*/ 602457 w 2640806"/>
              <a:gd name="connsiteY165" fmla="*/ 1064552 h 1800359"/>
              <a:gd name="connsiteX166" fmla="*/ 588169 w 2640806"/>
              <a:gd name="connsiteY166" fmla="*/ 1081221 h 1800359"/>
              <a:gd name="connsiteX167" fmla="*/ 600075 w 2640806"/>
              <a:gd name="connsiteY167" fmla="*/ 1119321 h 1800359"/>
              <a:gd name="connsiteX168" fmla="*/ 609600 w 2640806"/>
              <a:gd name="connsiteY168" fmla="*/ 1138371 h 1800359"/>
              <a:gd name="connsiteX169" fmla="*/ 609600 w 2640806"/>
              <a:gd name="connsiteY169" fmla="*/ 1138371 h 1800359"/>
              <a:gd name="connsiteX170" fmla="*/ 640557 w 2640806"/>
              <a:gd name="connsiteY170" fmla="*/ 1155040 h 1800359"/>
              <a:gd name="connsiteX171" fmla="*/ 642938 w 2640806"/>
              <a:gd name="connsiteY171" fmla="*/ 1188377 h 1800359"/>
              <a:gd name="connsiteX172" fmla="*/ 681038 w 2640806"/>
              <a:gd name="connsiteY172" fmla="*/ 1205046 h 1800359"/>
              <a:gd name="connsiteX173" fmla="*/ 781050 w 2640806"/>
              <a:gd name="connsiteY173" fmla="*/ 1228859 h 1800359"/>
              <a:gd name="connsiteX174" fmla="*/ 797719 w 2640806"/>
              <a:gd name="connsiteY174" fmla="*/ 1245527 h 1800359"/>
              <a:gd name="connsiteX175" fmla="*/ 828675 w 2640806"/>
              <a:gd name="connsiteY175" fmla="*/ 1262196 h 1800359"/>
              <a:gd name="connsiteX176" fmla="*/ 852488 w 2640806"/>
              <a:gd name="connsiteY176" fmla="*/ 1238384 h 1800359"/>
              <a:gd name="connsiteX177" fmla="*/ 864394 w 2640806"/>
              <a:gd name="connsiteY177" fmla="*/ 1262196 h 1800359"/>
              <a:gd name="connsiteX178" fmla="*/ 926307 w 2640806"/>
              <a:gd name="connsiteY178" fmla="*/ 1269340 h 1800359"/>
              <a:gd name="connsiteX179" fmla="*/ 940594 w 2640806"/>
              <a:gd name="connsiteY179" fmla="*/ 1286009 h 1800359"/>
              <a:gd name="connsiteX180" fmla="*/ 966788 w 2640806"/>
              <a:gd name="connsiteY180" fmla="*/ 1326490 h 1800359"/>
              <a:gd name="connsiteX181" fmla="*/ 1004888 w 2640806"/>
              <a:gd name="connsiteY181" fmla="*/ 1350302 h 1800359"/>
              <a:gd name="connsiteX182" fmla="*/ 1064419 w 2640806"/>
              <a:gd name="connsiteY182" fmla="*/ 1376496 h 1800359"/>
              <a:gd name="connsiteX183" fmla="*/ 1104900 w 2640806"/>
              <a:gd name="connsiteY183" fmla="*/ 1395546 h 1800359"/>
              <a:gd name="connsiteX184" fmla="*/ 1152525 w 2640806"/>
              <a:gd name="connsiteY184" fmla="*/ 1395546 h 1800359"/>
              <a:gd name="connsiteX185" fmla="*/ 1216819 w 2640806"/>
              <a:gd name="connsiteY185" fmla="*/ 1409834 h 1800359"/>
              <a:gd name="connsiteX186" fmla="*/ 1283494 w 2640806"/>
              <a:gd name="connsiteY186" fmla="*/ 1424121 h 1800359"/>
              <a:gd name="connsiteX187" fmla="*/ 1323975 w 2640806"/>
              <a:gd name="connsiteY187" fmla="*/ 1466984 h 1800359"/>
              <a:gd name="connsiteX188" fmla="*/ 1369219 w 2640806"/>
              <a:gd name="connsiteY188" fmla="*/ 1514609 h 1800359"/>
              <a:gd name="connsiteX189" fmla="*/ 1371600 w 2640806"/>
              <a:gd name="connsiteY189" fmla="*/ 1574140 h 1800359"/>
              <a:gd name="connsiteX190" fmla="*/ 1343025 w 2640806"/>
              <a:gd name="connsiteY190" fmla="*/ 1528896 h 1800359"/>
              <a:gd name="connsiteX191" fmla="*/ 1297782 w 2640806"/>
              <a:gd name="connsiteY191" fmla="*/ 1483652 h 1800359"/>
              <a:gd name="connsiteX192" fmla="*/ 1262063 w 2640806"/>
              <a:gd name="connsiteY192" fmla="*/ 1450315 h 1800359"/>
              <a:gd name="connsiteX193" fmla="*/ 1228725 w 2640806"/>
              <a:gd name="connsiteY193" fmla="*/ 1431265 h 1800359"/>
              <a:gd name="connsiteX194" fmla="*/ 1159669 w 2640806"/>
              <a:gd name="connsiteY194" fmla="*/ 1426502 h 1800359"/>
              <a:gd name="connsiteX195" fmla="*/ 1102519 w 2640806"/>
              <a:gd name="connsiteY195" fmla="*/ 1424121 h 1800359"/>
              <a:gd name="connsiteX196" fmla="*/ 1062038 w 2640806"/>
              <a:gd name="connsiteY196" fmla="*/ 1407452 h 1800359"/>
              <a:gd name="connsiteX197" fmla="*/ 1014413 w 2640806"/>
              <a:gd name="connsiteY197" fmla="*/ 1388402 h 1800359"/>
              <a:gd name="connsiteX198" fmla="*/ 983457 w 2640806"/>
              <a:gd name="connsiteY198" fmla="*/ 1366971 h 1800359"/>
              <a:gd name="connsiteX199" fmla="*/ 942975 w 2640806"/>
              <a:gd name="connsiteY199" fmla="*/ 1343159 h 1800359"/>
              <a:gd name="connsiteX200" fmla="*/ 900113 w 2640806"/>
              <a:gd name="connsiteY200" fmla="*/ 1319346 h 1800359"/>
              <a:gd name="connsiteX201" fmla="*/ 912019 w 2640806"/>
              <a:gd name="connsiteY201" fmla="*/ 1364590 h 1800359"/>
              <a:gd name="connsiteX202" fmla="*/ 923925 w 2640806"/>
              <a:gd name="connsiteY202" fmla="*/ 1409834 h 1800359"/>
              <a:gd name="connsiteX203" fmla="*/ 938213 w 2640806"/>
              <a:gd name="connsiteY203" fmla="*/ 1450315 h 1800359"/>
              <a:gd name="connsiteX204" fmla="*/ 962025 w 2640806"/>
              <a:gd name="connsiteY204" fmla="*/ 1497940 h 1800359"/>
              <a:gd name="connsiteX205" fmla="*/ 971550 w 2640806"/>
              <a:gd name="connsiteY205" fmla="*/ 1550327 h 1800359"/>
              <a:gd name="connsiteX206" fmla="*/ 1002507 w 2640806"/>
              <a:gd name="connsiteY206" fmla="*/ 1614621 h 1800359"/>
              <a:gd name="connsiteX207" fmla="*/ 1021557 w 2640806"/>
              <a:gd name="connsiteY207" fmla="*/ 1647959 h 1800359"/>
              <a:gd name="connsiteX208" fmla="*/ 1035844 w 2640806"/>
              <a:gd name="connsiteY208" fmla="*/ 1671771 h 1800359"/>
              <a:gd name="connsiteX209" fmla="*/ 1102519 w 2640806"/>
              <a:gd name="connsiteY209" fmla="*/ 1678915 h 1800359"/>
              <a:gd name="connsiteX210" fmla="*/ 1154907 w 2640806"/>
              <a:gd name="connsiteY210" fmla="*/ 1697965 h 1800359"/>
              <a:gd name="connsiteX211" fmla="*/ 1171575 w 2640806"/>
              <a:gd name="connsiteY211" fmla="*/ 1709871 h 1800359"/>
              <a:gd name="connsiteX212" fmla="*/ 1176338 w 2640806"/>
              <a:gd name="connsiteY212" fmla="*/ 1717015 h 1800359"/>
              <a:gd name="connsiteX213" fmla="*/ 1178719 w 2640806"/>
              <a:gd name="connsiteY213" fmla="*/ 1726540 h 1800359"/>
              <a:gd name="connsiteX214" fmla="*/ 1181100 w 2640806"/>
              <a:gd name="connsiteY214" fmla="*/ 1728921 h 1800359"/>
              <a:gd name="connsiteX215" fmla="*/ 1204913 w 2640806"/>
              <a:gd name="connsiteY215" fmla="*/ 1793215 h 1800359"/>
              <a:gd name="connsiteX216" fmla="*/ 1169194 w 2640806"/>
              <a:gd name="connsiteY216" fmla="*/ 1800359 h 1800359"/>
              <a:gd name="connsiteX217" fmla="*/ 1140619 w 2640806"/>
              <a:gd name="connsiteY217" fmla="*/ 1745590 h 1800359"/>
              <a:gd name="connsiteX218" fmla="*/ 1121569 w 2640806"/>
              <a:gd name="connsiteY218" fmla="*/ 1726540 h 1800359"/>
              <a:gd name="connsiteX219" fmla="*/ 1128713 w 2640806"/>
              <a:gd name="connsiteY219" fmla="*/ 1790834 h 1800359"/>
              <a:gd name="connsiteX220" fmla="*/ 1119188 w 2640806"/>
              <a:gd name="connsiteY220" fmla="*/ 1790834 h 1800359"/>
              <a:gd name="connsiteX221" fmla="*/ 1088232 w 2640806"/>
              <a:gd name="connsiteY221" fmla="*/ 1740827 h 1800359"/>
              <a:gd name="connsiteX222" fmla="*/ 1057275 w 2640806"/>
              <a:gd name="connsiteY222" fmla="*/ 1717015 h 1800359"/>
              <a:gd name="connsiteX223" fmla="*/ 1042988 w 2640806"/>
              <a:gd name="connsiteY223" fmla="*/ 1745590 h 1800359"/>
              <a:gd name="connsiteX224" fmla="*/ 1021557 w 2640806"/>
              <a:gd name="connsiteY224" fmla="*/ 1750352 h 1800359"/>
              <a:gd name="connsiteX225" fmla="*/ 985838 w 2640806"/>
              <a:gd name="connsiteY225" fmla="*/ 1697965 h 1800359"/>
              <a:gd name="connsiteX226" fmla="*/ 919163 w 2640806"/>
              <a:gd name="connsiteY226" fmla="*/ 1671771 h 1800359"/>
              <a:gd name="connsiteX227" fmla="*/ 876300 w 2640806"/>
              <a:gd name="connsiteY227" fmla="*/ 1638434 h 1800359"/>
              <a:gd name="connsiteX228" fmla="*/ 857250 w 2640806"/>
              <a:gd name="connsiteY228" fmla="*/ 1576521 h 1800359"/>
              <a:gd name="connsiteX229" fmla="*/ 862013 w 2640806"/>
              <a:gd name="connsiteY229" fmla="*/ 1528896 h 1800359"/>
              <a:gd name="connsiteX230" fmla="*/ 864394 w 2640806"/>
              <a:gd name="connsiteY230" fmla="*/ 1464602 h 1800359"/>
              <a:gd name="connsiteX231" fmla="*/ 866775 w 2640806"/>
              <a:gd name="connsiteY231" fmla="*/ 1400309 h 1800359"/>
              <a:gd name="connsiteX232" fmla="*/ 862013 w 2640806"/>
              <a:gd name="connsiteY232" fmla="*/ 1333634 h 1800359"/>
              <a:gd name="connsiteX233" fmla="*/ 804863 w 2640806"/>
              <a:gd name="connsiteY233" fmla="*/ 1305059 h 1800359"/>
              <a:gd name="connsiteX234" fmla="*/ 754857 w 2640806"/>
              <a:gd name="connsiteY234" fmla="*/ 1281246 h 1800359"/>
              <a:gd name="connsiteX235" fmla="*/ 692944 w 2640806"/>
              <a:gd name="connsiteY235" fmla="*/ 1250290 h 1800359"/>
              <a:gd name="connsiteX236" fmla="*/ 609600 w 2640806"/>
              <a:gd name="connsiteY236" fmla="*/ 1209809 h 1800359"/>
              <a:gd name="connsiteX237" fmla="*/ 566738 w 2640806"/>
              <a:gd name="connsiteY237" fmla="*/ 1183615 h 1800359"/>
              <a:gd name="connsiteX238" fmla="*/ 528638 w 2640806"/>
              <a:gd name="connsiteY238" fmla="*/ 1138371 h 1800359"/>
              <a:gd name="connsiteX239" fmla="*/ 523875 w 2640806"/>
              <a:gd name="connsiteY239" fmla="*/ 1109796 h 1800359"/>
              <a:gd name="connsiteX240" fmla="*/ 550069 w 2640806"/>
              <a:gd name="connsiteY240" fmla="*/ 1090746 h 1800359"/>
              <a:gd name="connsiteX241" fmla="*/ 561975 w 2640806"/>
              <a:gd name="connsiteY241" fmla="*/ 1064552 h 1800359"/>
              <a:gd name="connsiteX242" fmla="*/ 547688 w 2640806"/>
              <a:gd name="connsiteY242" fmla="*/ 1040740 h 1800359"/>
              <a:gd name="connsiteX243" fmla="*/ 490538 w 2640806"/>
              <a:gd name="connsiteY243" fmla="*/ 1076459 h 1800359"/>
              <a:gd name="connsiteX244" fmla="*/ 447675 w 2640806"/>
              <a:gd name="connsiteY244" fmla="*/ 1057409 h 1800359"/>
              <a:gd name="connsiteX245" fmla="*/ 454819 w 2640806"/>
              <a:gd name="connsiteY245" fmla="*/ 1026452 h 1800359"/>
              <a:gd name="connsiteX246" fmla="*/ 461963 w 2640806"/>
              <a:gd name="connsiteY246" fmla="*/ 988352 h 1800359"/>
              <a:gd name="connsiteX247" fmla="*/ 459582 w 2640806"/>
              <a:gd name="connsiteY247" fmla="*/ 976446 h 1800359"/>
              <a:gd name="connsiteX248" fmla="*/ 419100 w 2640806"/>
              <a:gd name="connsiteY248" fmla="*/ 959777 h 1800359"/>
              <a:gd name="connsiteX249" fmla="*/ 392907 w 2640806"/>
              <a:gd name="connsiteY249" fmla="*/ 905009 h 1800359"/>
              <a:gd name="connsiteX250" fmla="*/ 395288 w 2640806"/>
              <a:gd name="connsiteY250" fmla="*/ 857384 h 1800359"/>
              <a:gd name="connsiteX251" fmla="*/ 433388 w 2640806"/>
              <a:gd name="connsiteY251" fmla="*/ 835952 h 1800359"/>
              <a:gd name="connsiteX252" fmla="*/ 431007 w 2640806"/>
              <a:gd name="connsiteY252" fmla="*/ 800234 h 1800359"/>
              <a:gd name="connsiteX253" fmla="*/ 400050 w 2640806"/>
              <a:gd name="connsiteY253" fmla="*/ 819284 h 1800359"/>
              <a:gd name="connsiteX254" fmla="*/ 397669 w 2640806"/>
              <a:gd name="connsiteY254" fmla="*/ 781184 h 1800359"/>
              <a:gd name="connsiteX255" fmla="*/ 419100 w 2640806"/>
              <a:gd name="connsiteY255" fmla="*/ 743084 h 1800359"/>
              <a:gd name="connsiteX256" fmla="*/ 421482 w 2640806"/>
              <a:gd name="connsiteY256" fmla="*/ 695459 h 1800359"/>
              <a:gd name="connsiteX257" fmla="*/ 428625 w 2640806"/>
              <a:gd name="connsiteY257" fmla="*/ 669265 h 1800359"/>
              <a:gd name="connsiteX258" fmla="*/ 383382 w 2640806"/>
              <a:gd name="connsiteY258" fmla="*/ 669265 h 1800359"/>
              <a:gd name="connsiteX259" fmla="*/ 385763 w 2640806"/>
              <a:gd name="connsiteY259" fmla="*/ 619259 h 1800359"/>
              <a:gd name="connsiteX260" fmla="*/ 423863 w 2640806"/>
              <a:gd name="connsiteY260" fmla="*/ 602590 h 1800359"/>
              <a:gd name="connsiteX261" fmla="*/ 445294 w 2640806"/>
              <a:gd name="connsiteY261" fmla="*/ 562109 h 1800359"/>
              <a:gd name="connsiteX262" fmla="*/ 469107 w 2640806"/>
              <a:gd name="connsiteY262" fmla="*/ 526390 h 1800359"/>
              <a:gd name="connsiteX263" fmla="*/ 438150 w 2640806"/>
              <a:gd name="connsiteY263" fmla="*/ 519246 h 1800359"/>
              <a:gd name="connsiteX264" fmla="*/ 409575 w 2640806"/>
              <a:gd name="connsiteY264" fmla="*/ 521627 h 1800359"/>
              <a:gd name="connsiteX265" fmla="*/ 400050 w 2640806"/>
              <a:gd name="connsiteY265" fmla="*/ 552584 h 1800359"/>
              <a:gd name="connsiteX266" fmla="*/ 381000 w 2640806"/>
              <a:gd name="connsiteY266" fmla="*/ 588302 h 1800359"/>
              <a:gd name="connsiteX267" fmla="*/ 333375 w 2640806"/>
              <a:gd name="connsiteY267" fmla="*/ 614496 h 1800359"/>
              <a:gd name="connsiteX268" fmla="*/ 285750 w 2640806"/>
              <a:gd name="connsiteY268" fmla="*/ 635927 h 1800359"/>
              <a:gd name="connsiteX269" fmla="*/ 230982 w 2640806"/>
              <a:gd name="connsiteY269" fmla="*/ 643071 h 1800359"/>
              <a:gd name="connsiteX270" fmla="*/ 159544 w 2640806"/>
              <a:gd name="connsiteY270" fmla="*/ 631165 h 1800359"/>
              <a:gd name="connsiteX271" fmla="*/ 230982 w 2640806"/>
              <a:gd name="connsiteY271" fmla="*/ 612115 h 1800359"/>
              <a:gd name="connsiteX272" fmla="*/ 233363 w 2640806"/>
              <a:gd name="connsiteY272" fmla="*/ 581159 h 1800359"/>
              <a:gd name="connsiteX273" fmla="*/ 204788 w 2640806"/>
              <a:gd name="connsiteY273" fmla="*/ 557346 h 1800359"/>
              <a:gd name="connsiteX274" fmla="*/ 223838 w 2640806"/>
              <a:gd name="connsiteY274" fmla="*/ 531152 h 1800359"/>
              <a:gd name="connsiteX275" fmla="*/ 221457 w 2640806"/>
              <a:gd name="connsiteY275" fmla="*/ 495434 h 1800359"/>
              <a:gd name="connsiteX276" fmla="*/ 221457 w 2640806"/>
              <a:gd name="connsiteY276" fmla="*/ 495434 h 1800359"/>
              <a:gd name="connsiteX277" fmla="*/ 166688 w 2640806"/>
              <a:gd name="connsiteY277" fmla="*/ 500196 h 1800359"/>
              <a:gd name="connsiteX278" fmla="*/ 157163 w 2640806"/>
              <a:gd name="connsiteY278" fmla="*/ 533534 h 1800359"/>
              <a:gd name="connsiteX279" fmla="*/ 159544 w 2640806"/>
              <a:gd name="connsiteY279" fmla="*/ 478765 h 1800359"/>
              <a:gd name="connsiteX280" fmla="*/ 192882 w 2640806"/>
              <a:gd name="connsiteY280" fmla="*/ 433521 h 1800359"/>
              <a:gd name="connsiteX281" fmla="*/ 214313 w 2640806"/>
              <a:gd name="connsiteY281" fmla="*/ 414471 h 1800359"/>
              <a:gd name="connsiteX282" fmla="*/ 245269 w 2640806"/>
              <a:gd name="connsiteY282" fmla="*/ 393040 h 1800359"/>
              <a:gd name="connsiteX283" fmla="*/ 197644 w 2640806"/>
              <a:gd name="connsiteY283" fmla="*/ 378752 h 1800359"/>
              <a:gd name="connsiteX284" fmla="*/ 133350 w 2640806"/>
              <a:gd name="connsiteY284" fmla="*/ 378752 h 1800359"/>
              <a:gd name="connsiteX285" fmla="*/ 109538 w 2640806"/>
              <a:gd name="connsiteY285" fmla="*/ 378752 h 1800359"/>
              <a:gd name="connsiteX286" fmla="*/ 107157 w 2640806"/>
              <a:gd name="connsiteY286" fmla="*/ 433521 h 1800359"/>
              <a:gd name="connsiteX287" fmla="*/ 61913 w 2640806"/>
              <a:gd name="connsiteY287" fmla="*/ 378752 h 1800359"/>
              <a:gd name="connsiteX288" fmla="*/ 0 w 2640806"/>
              <a:gd name="connsiteY288" fmla="*/ 359702 h 1800359"/>
              <a:gd name="connsiteX289" fmla="*/ 0 w 2640806"/>
              <a:gd name="connsiteY289" fmla="*/ 338271 h 1800359"/>
              <a:gd name="connsiteX290" fmla="*/ 35719 w 2640806"/>
              <a:gd name="connsiteY290" fmla="*/ 314459 h 1800359"/>
              <a:gd name="connsiteX291" fmla="*/ 66675 w 2640806"/>
              <a:gd name="connsiteY291" fmla="*/ 273977 h 1800359"/>
              <a:gd name="connsiteX292" fmla="*/ 54769 w 2640806"/>
              <a:gd name="connsiteY292" fmla="*/ 238259 h 1800359"/>
              <a:gd name="connsiteX293" fmla="*/ 35719 w 2640806"/>
              <a:gd name="connsiteY293" fmla="*/ 214446 h 1800359"/>
              <a:gd name="connsiteX294" fmla="*/ 61913 w 2640806"/>
              <a:gd name="connsiteY294" fmla="*/ 200159 h 1800359"/>
              <a:gd name="connsiteX295" fmla="*/ 71438 w 2640806"/>
              <a:gd name="connsiteY295" fmla="*/ 159677 h 1800359"/>
              <a:gd name="connsiteX296" fmla="*/ 57150 w 2640806"/>
              <a:gd name="connsiteY296" fmla="*/ 123959 h 1800359"/>
              <a:gd name="connsiteX297" fmla="*/ 21432 w 2640806"/>
              <a:gd name="connsiteY297" fmla="*/ 81096 h 1800359"/>
              <a:gd name="connsiteX298" fmla="*/ 66675 w 2640806"/>
              <a:gd name="connsiteY298" fmla="*/ 57284 h 1800359"/>
              <a:gd name="connsiteX299" fmla="*/ 95250 w 2640806"/>
              <a:gd name="connsiteY299" fmla="*/ 47759 h 1800359"/>
              <a:gd name="connsiteX300" fmla="*/ 190500 w 2640806"/>
              <a:gd name="connsiteY300" fmla="*/ 134 h 1800359"/>
              <a:gd name="connsiteX301" fmla="*/ 269081 w 2640806"/>
              <a:gd name="connsiteY301" fmla="*/ 62046 h 1800359"/>
              <a:gd name="connsiteX302" fmla="*/ 404813 w 2640806"/>
              <a:gd name="connsiteY302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78794 w 2640806"/>
              <a:gd name="connsiteY61" fmla="*/ 928822 h 1800359"/>
              <a:gd name="connsiteX62" fmla="*/ 1802607 w 2640806"/>
              <a:gd name="connsiteY62" fmla="*/ 912153 h 1800359"/>
              <a:gd name="connsiteX63" fmla="*/ 1869282 w 2640806"/>
              <a:gd name="connsiteY63" fmla="*/ 912153 h 1800359"/>
              <a:gd name="connsiteX64" fmla="*/ 1907382 w 2640806"/>
              <a:gd name="connsiteY64" fmla="*/ 940728 h 1800359"/>
              <a:gd name="connsiteX65" fmla="*/ 1940719 w 2640806"/>
              <a:gd name="connsiteY65" fmla="*/ 957397 h 1800359"/>
              <a:gd name="connsiteX66" fmla="*/ 1962150 w 2640806"/>
              <a:gd name="connsiteY66" fmla="*/ 971685 h 1800359"/>
              <a:gd name="connsiteX67" fmla="*/ 1988344 w 2640806"/>
              <a:gd name="connsiteY67" fmla="*/ 955016 h 1800359"/>
              <a:gd name="connsiteX68" fmla="*/ 2024063 w 2640806"/>
              <a:gd name="connsiteY68" fmla="*/ 933585 h 1800359"/>
              <a:gd name="connsiteX69" fmla="*/ 2057400 w 2640806"/>
              <a:gd name="connsiteY69" fmla="*/ 950253 h 1800359"/>
              <a:gd name="connsiteX70" fmla="*/ 2081213 w 2640806"/>
              <a:gd name="connsiteY70" fmla="*/ 983591 h 1800359"/>
              <a:gd name="connsiteX71" fmla="*/ 2109788 w 2640806"/>
              <a:gd name="connsiteY71" fmla="*/ 1024072 h 1800359"/>
              <a:gd name="connsiteX72" fmla="*/ 2143125 w 2640806"/>
              <a:gd name="connsiteY72" fmla="*/ 1028834 h 1800359"/>
              <a:gd name="connsiteX73" fmla="*/ 2183607 w 2640806"/>
              <a:gd name="connsiteY73" fmla="*/ 995497 h 1800359"/>
              <a:gd name="connsiteX74" fmla="*/ 2188369 w 2640806"/>
              <a:gd name="connsiteY74" fmla="*/ 945491 h 1800359"/>
              <a:gd name="connsiteX75" fmla="*/ 2231232 w 2640806"/>
              <a:gd name="connsiteY75" fmla="*/ 938347 h 1800359"/>
              <a:gd name="connsiteX76" fmla="*/ 2300288 w 2640806"/>
              <a:gd name="connsiteY76" fmla="*/ 971685 h 1800359"/>
              <a:gd name="connsiteX77" fmla="*/ 2395538 w 2640806"/>
              <a:gd name="connsiteY77" fmla="*/ 997878 h 1800359"/>
              <a:gd name="connsiteX78" fmla="*/ 2459832 w 2640806"/>
              <a:gd name="connsiteY78" fmla="*/ 1035978 h 1800359"/>
              <a:gd name="connsiteX79" fmla="*/ 2488407 w 2640806"/>
              <a:gd name="connsiteY79" fmla="*/ 1083603 h 1800359"/>
              <a:gd name="connsiteX80" fmla="*/ 2502694 w 2640806"/>
              <a:gd name="connsiteY80" fmla="*/ 1100272 h 1800359"/>
              <a:gd name="connsiteX81" fmla="*/ 2543175 w 2640806"/>
              <a:gd name="connsiteY81" fmla="*/ 1124085 h 1800359"/>
              <a:gd name="connsiteX82" fmla="*/ 2640806 w 2640806"/>
              <a:gd name="connsiteY82" fmla="*/ 1152658 h 1800359"/>
              <a:gd name="connsiteX83" fmla="*/ 2516982 w 2640806"/>
              <a:gd name="connsiteY83" fmla="*/ 1150278 h 1800359"/>
              <a:gd name="connsiteX84" fmla="*/ 2493169 w 2640806"/>
              <a:gd name="connsiteY84" fmla="*/ 1155041 h 1800359"/>
              <a:gd name="connsiteX85" fmla="*/ 2443163 w 2640806"/>
              <a:gd name="connsiteY85" fmla="*/ 1126466 h 1800359"/>
              <a:gd name="connsiteX86" fmla="*/ 2433638 w 2640806"/>
              <a:gd name="connsiteY86" fmla="*/ 1090747 h 1800359"/>
              <a:gd name="connsiteX87" fmla="*/ 2419350 w 2640806"/>
              <a:gd name="connsiteY87" fmla="*/ 1052647 h 1800359"/>
              <a:gd name="connsiteX88" fmla="*/ 2338388 w 2640806"/>
              <a:gd name="connsiteY88" fmla="*/ 1024072 h 1800359"/>
              <a:gd name="connsiteX89" fmla="*/ 2264569 w 2640806"/>
              <a:gd name="connsiteY89" fmla="*/ 997878 h 1800359"/>
              <a:gd name="connsiteX90" fmla="*/ 2224088 w 2640806"/>
              <a:gd name="connsiteY90" fmla="*/ 1012166 h 1800359"/>
              <a:gd name="connsiteX91" fmla="*/ 2178844 w 2640806"/>
              <a:gd name="connsiteY91" fmla="*/ 1052647 h 1800359"/>
              <a:gd name="connsiteX92" fmla="*/ 2116932 w 2640806"/>
              <a:gd name="connsiteY92" fmla="*/ 1081222 h 1800359"/>
              <a:gd name="connsiteX93" fmla="*/ 2071688 w 2640806"/>
              <a:gd name="connsiteY93" fmla="*/ 1064553 h 1800359"/>
              <a:gd name="connsiteX94" fmla="*/ 2035969 w 2640806"/>
              <a:gd name="connsiteY94" fmla="*/ 1028835 h 1800359"/>
              <a:gd name="connsiteX95" fmla="*/ 2045494 w 2640806"/>
              <a:gd name="connsiteY95" fmla="*/ 1009785 h 1800359"/>
              <a:gd name="connsiteX96" fmla="*/ 2007394 w 2640806"/>
              <a:gd name="connsiteY96" fmla="*/ 1014547 h 1800359"/>
              <a:gd name="connsiteX97" fmla="*/ 1974057 w 2640806"/>
              <a:gd name="connsiteY97" fmla="*/ 1043122 h 1800359"/>
              <a:gd name="connsiteX98" fmla="*/ 1933575 w 2640806"/>
              <a:gd name="connsiteY98" fmla="*/ 1047885 h 1800359"/>
              <a:gd name="connsiteX99" fmla="*/ 1890713 w 2640806"/>
              <a:gd name="connsiteY99" fmla="*/ 1019310 h 1800359"/>
              <a:gd name="connsiteX100" fmla="*/ 1862138 w 2640806"/>
              <a:gd name="connsiteY100" fmla="*/ 974066 h 1800359"/>
              <a:gd name="connsiteX101" fmla="*/ 1814513 w 2640806"/>
              <a:gd name="connsiteY101" fmla="*/ 971685 h 1800359"/>
              <a:gd name="connsiteX102" fmla="*/ 1778794 w 2640806"/>
              <a:gd name="connsiteY102" fmla="*/ 1000260 h 1800359"/>
              <a:gd name="connsiteX103" fmla="*/ 1721644 w 2640806"/>
              <a:gd name="connsiteY103" fmla="*/ 1031216 h 1800359"/>
              <a:gd name="connsiteX104" fmla="*/ 1671638 w 2640806"/>
              <a:gd name="connsiteY104" fmla="*/ 1031216 h 1800359"/>
              <a:gd name="connsiteX105" fmla="*/ 1631157 w 2640806"/>
              <a:gd name="connsiteY105" fmla="*/ 1009785 h 1800359"/>
              <a:gd name="connsiteX106" fmla="*/ 1604963 w 2640806"/>
              <a:gd name="connsiteY106" fmla="*/ 993116 h 1800359"/>
              <a:gd name="connsiteX107" fmla="*/ 1583532 w 2640806"/>
              <a:gd name="connsiteY107" fmla="*/ 952635 h 1800359"/>
              <a:gd name="connsiteX108" fmla="*/ 1562100 w 2640806"/>
              <a:gd name="connsiteY108" fmla="*/ 919297 h 1800359"/>
              <a:gd name="connsiteX109" fmla="*/ 1516857 w 2640806"/>
              <a:gd name="connsiteY109" fmla="*/ 926440 h 1800359"/>
              <a:gd name="connsiteX110" fmla="*/ 1471613 w 2640806"/>
              <a:gd name="connsiteY110" fmla="*/ 897865 h 1800359"/>
              <a:gd name="connsiteX111" fmla="*/ 1438275 w 2640806"/>
              <a:gd name="connsiteY111" fmla="*/ 847859 h 1800359"/>
              <a:gd name="connsiteX112" fmla="*/ 1433513 w 2640806"/>
              <a:gd name="connsiteY112" fmla="*/ 819284 h 1800359"/>
              <a:gd name="connsiteX113" fmla="*/ 1409700 w 2640806"/>
              <a:gd name="connsiteY113" fmla="*/ 804996 h 1800359"/>
              <a:gd name="connsiteX114" fmla="*/ 1369219 w 2640806"/>
              <a:gd name="connsiteY114" fmla="*/ 807377 h 1800359"/>
              <a:gd name="connsiteX115" fmla="*/ 1309688 w 2640806"/>
              <a:gd name="connsiteY115" fmla="*/ 807377 h 1800359"/>
              <a:gd name="connsiteX116" fmla="*/ 1281113 w 2640806"/>
              <a:gd name="connsiteY116" fmla="*/ 812140 h 1800359"/>
              <a:gd name="connsiteX117" fmla="*/ 1257300 w 2640806"/>
              <a:gd name="connsiteY117" fmla="*/ 835952 h 1800359"/>
              <a:gd name="connsiteX118" fmla="*/ 1221582 w 2640806"/>
              <a:gd name="connsiteY118" fmla="*/ 838334 h 1800359"/>
              <a:gd name="connsiteX119" fmla="*/ 1188244 w 2640806"/>
              <a:gd name="connsiteY119" fmla="*/ 835952 h 1800359"/>
              <a:gd name="connsiteX120" fmla="*/ 1143000 w 2640806"/>
              <a:gd name="connsiteY120" fmla="*/ 821665 h 1800359"/>
              <a:gd name="connsiteX121" fmla="*/ 1109663 w 2640806"/>
              <a:gd name="connsiteY121" fmla="*/ 838334 h 1800359"/>
              <a:gd name="connsiteX122" fmla="*/ 1083469 w 2640806"/>
              <a:gd name="connsiteY122" fmla="*/ 866909 h 1800359"/>
              <a:gd name="connsiteX123" fmla="*/ 1054894 w 2640806"/>
              <a:gd name="connsiteY123" fmla="*/ 885959 h 1800359"/>
              <a:gd name="connsiteX124" fmla="*/ 1064419 w 2640806"/>
              <a:gd name="connsiteY124" fmla="*/ 926440 h 1800359"/>
              <a:gd name="connsiteX125" fmla="*/ 1059657 w 2640806"/>
              <a:gd name="connsiteY125" fmla="*/ 985971 h 1800359"/>
              <a:gd name="connsiteX126" fmla="*/ 1038225 w 2640806"/>
              <a:gd name="connsiteY126" fmla="*/ 933584 h 1800359"/>
              <a:gd name="connsiteX127" fmla="*/ 1028700 w 2640806"/>
              <a:gd name="connsiteY127" fmla="*/ 902627 h 1800359"/>
              <a:gd name="connsiteX128" fmla="*/ 1009650 w 2640806"/>
              <a:gd name="connsiteY128" fmla="*/ 897865 h 1800359"/>
              <a:gd name="connsiteX129" fmla="*/ 997744 w 2640806"/>
              <a:gd name="connsiteY129" fmla="*/ 921677 h 1800359"/>
              <a:gd name="connsiteX130" fmla="*/ 969169 w 2640806"/>
              <a:gd name="connsiteY130" fmla="*/ 924059 h 1800359"/>
              <a:gd name="connsiteX131" fmla="*/ 935832 w 2640806"/>
              <a:gd name="connsiteY131" fmla="*/ 916915 h 1800359"/>
              <a:gd name="connsiteX132" fmla="*/ 912019 w 2640806"/>
              <a:gd name="connsiteY132" fmla="*/ 935965 h 1800359"/>
              <a:gd name="connsiteX133" fmla="*/ 873919 w 2640806"/>
              <a:gd name="connsiteY133" fmla="*/ 945490 h 1800359"/>
              <a:gd name="connsiteX134" fmla="*/ 842963 w 2640806"/>
              <a:gd name="connsiteY134" fmla="*/ 935965 h 1800359"/>
              <a:gd name="connsiteX135" fmla="*/ 802482 w 2640806"/>
              <a:gd name="connsiteY135" fmla="*/ 912152 h 1800359"/>
              <a:gd name="connsiteX136" fmla="*/ 785813 w 2640806"/>
              <a:gd name="connsiteY136" fmla="*/ 881196 h 1800359"/>
              <a:gd name="connsiteX137" fmla="*/ 776288 w 2640806"/>
              <a:gd name="connsiteY137" fmla="*/ 866909 h 1800359"/>
              <a:gd name="connsiteX138" fmla="*/ 800100 w 2640806"/>
              <a:gd name="connsiteY138" fmla="*/ 850240 h 1800359"/>
              <a:gd name="connsiteX139" fmla="*/ 800100 w 2640806"/>
              <a:gd name="connsiteY139" fmla="*/ 793090 h 1800359"/>
              <a:gd name="connsiteX140" fmla="*/ 776288 w 2640806"/>
              <a:gd name="connsiteY140" fmla="*/ 783565 h 1800359"/>
              <a:gd name="connsiteX141" fmla="*/ 719138 w 2640806"/>
              <a:gd name="connsiteY141" fmla="*/ 788327 h 1800359"/>
              <a:gd name="connsiteX142" fmla="*/ 688182 w 2640806"/>
              <a:gd name="connsiteY142" fmla="*/ 781184 h 1800359"/>
              <a:gd name="connsiteX143" fmla="*/ 673894 w 2640806"/>
              <a:gd name="connsiteY143" fmla="*/ 754990 h 1800359"/>
              <a:gd name="connsiteX144" fmla="*/ 652463 w 2640806"/>
              <a:gd name="connsiteY144" fmla="*/ 731177 h 1800359"/>
              <a:gd name="connsiteX145" fmla="*/ 619125 w 2640806"/>
              <a:gd name="connsiteY145" fmla="*/ 709746 h 1800359"/>
              <a:gd name="connsiteX146" fmla="*/ 590550 w 2640806"/>
              <a:gd name="connsiteY146" fmla="*/ 716890 h 1800359"/>
              <a:gd name="connsiteX147" fmla="*/ 566738 w 2640806"/>
              <a:gd name="connsiteY147" fmla="*/ 719271 h 1800359"/>
              <a:gd name="connsiteX148" fmla="*/ 569119 w 2640806"/>
              <a:gd name="connsiteY148" fmla="*/ 750227 h 1800359"/>
              <a:gd name="connsiteX149" fmla="*/ 604838 w 2640806"/>
              <a:gd name="connsiteY149" fmla="*/ 764515 h 1800359"/>
              <a:gd name="connsiteX150" fmla="*/ 571500 w 2640806"/>
              <a:gd name="connsiteY150" fmla="*/ 778802 h 1800359"/>
              <a:gd name="connsiteX151" fmla="*/ 545307 w 2640806"/>
              <a:gd name="connsiteY151" fmla="*/ 795471 h 1800359"/>
              <a:gd name="connsiteX152" fmla="*/ 569119 w 2640806"/>
              <a:gd name="connsiteY152" fmla="*/ 814521 h 1800359"/>
              <a:gd name="connsiteX153" fmla="*/ 550069 w 2640806"/>
              <a:gd name="connsiteY153" fmla="*/ 833571 h 1800359"/>
              <a:gd name="connsiteX154" fmla="*/ 523875 w 2640806"/>
              <a:gd name="connsiteY154" fmla="*/ 840715 h 1800359"/>
              <a:gd name="connsiteX155" fmla="*/ 511969 w 2640806"/>
              <a:gd name="connsiteY155" fmla="*/ 862146 h 1800359"/>
              <a:gd name="connsiteX156" fmla="*/ 535782 w 2640806"/>
              <a:gd name="connsiteY156" fmla="*/ 883577 h 1800359"/>
              <a:gd name="connsiteX157" fmla="*/ 542925 w 2640806"/>
              <a:gd name="connsiteY157" fmla="*/ 914534 h 1800359"/>
              <a:gd name="connsiteX158" fmla="*/ 557213 w 2640806"/>
              <a:gd name="connsiteY158" fmla="*/ 947871 h 1800359"/>
              <a:gd name="connsiteX159" fmla="*/ 533400 w 2640806"/>
              <a:gd name="connsiteY159" fmla="*/ 955015 h 1800359"/>
              <a:gd name="connsiteX160" fmla="*/ 528638 w 2640806"/>
              <a:gd name="connsiteY160" fmla="*/ 988352 h 1800359"/>
              <a:gd name="connsiteX161" fmla="*/ 550069 w 2640806"/>
              <a:gd name="connsiteY161" fmla="*/ 1002640 h 1800359"/>
              <a:gd name="connsiteX162" fmla="*/ 573882 w 2640806"/>
              <a:gd name="connsiteY162" fmla="*/ 990734 h 1800359"/>
              <a:gd name="connsiteX163" fmla="*/ 588169 w 2640806"/>
              <a:gd name="connsiteY163" fmla="*/ 1012165 h 1800359"/>
              <a:gd name="connsiteX164" fmla="*/ 588169 w 2640806"/>
              <a:gd name="connsiteY164" fmla="*/ 1012165 h 1800359"/>
              <a:gd name="connsiteX165" fmla="*/ 614363 w 2640806"/>
              <a:gd name="connsiteY165" fmla="*/ 1038359 h 1800359"/>
              <a:gd name="connsiteX166" fmla="*/ 602457 w 2640806"/>
              <a:gd name="connsiteY166" fmla="*/ 1064552 h 1800359"/>
              <a:gd name="connsiteX167" fmla="*/ 588169 w 2640806"/>
              <a:gd name="connsiteY167" fmla="*/ 1081221 h 1800359"/>
              <a:gd name="connsiteX168" fmla="*/ 600075 w 2640806"/>
              <a:gd name="connsiteY168" fmla="*/ 1119321 h 1800359"/>
              <a:gd name="connsiteX169" fmla="*/ 609600 w 2640806"/>
              <a:gd name="connsiteY169" fmla="*/ 1138371 h 1800359"/>
              <a:gd name="connsiteX170" fmla="*/ 609600 w 2640806"/>
              <a:gd name="connsiteY170" fmla="*/ 1138371 h 1800359"/>
              <a:gd name="connsiteX171" fmla="*/ 640557 w 2640806"/>
              <a:gd name="connsiteY171" fmla="*/ 1155040 h 1800359"/>
              <a:gd name="connsiteX172" fmla="*/ 642938 w 2640806"/>
              <a:gd name="connsiteY172" fmla="*/ 1188377 h 1800359"/>
              <a:gd name="connsiteX173" fmla="*/ 681038 w 2640806"/>
              <a:gd name="connsiteY173" fmla="*/ 1205046 h 1800359"/>
              <a:gd name="connsiteX174" fmla="*/ 781050 w 2640806"/>
              <a:gd name="connsiteY174" fmla="*/ 1228859 h 1800359"/>
              <a:gd name="connsiteX175" fmla="*/ 797719 w 2640806"/>
              <a:gd name="connsiteY175" fmla="*/ 1245527 h 1800359"/>
              <a:gd name="connsiteX176" fmla="*/ 828675 w 2640806"/>
              <a:gd name="connsiteY176" fmla="*/ 1262196 h 1800359"/>
              <a:gd name="connsiteX177" fmla="*/ 852488 w 2640806"/>
              <a:gd name="connsiteY177" fmla="*/ 1238384 h 1800359"/>
              <a:gd name="connsiteX178" fmla="*/ 864394 w 2640806"/>
              <a:gd name="connsiteY178" fmla="*/ 1262196 h 1800359"/>
              <a:gd name="connsiteX179" fmla="*/ 926307 w 2640806"/>
              <a:gd name="connsiteY179" fmla="*/ 1269340 h 1800359"/>
              <a:gd name="connsiteX180" fmla="*/ 940594 w 2640806"/>
              <a:gd name="connsiteY180" fmla="*/ 1286009 h 1800359"/>
              <a:gd name="connsiteX181" fmla="*/ 966788 w 2640806"/>
              <a:gd name="connsiteY181" fmla="*/ 1326490 h 1800359"/>
              <a:gd name="connsiteX182" fmla="*/ 1004888 w 2640806"/>
              <a:gd name="connsiteY182" fmla="*/ 1350302 h 1800359"/>
              <a:gd name="connsiteX183" fmla="*/ 1064419 w 2640806"/>
              <a:gd name="connsiteY183" fmla="*/ 1376496 h 1800359"/>
              <a:gd name="connsiteX184" fmla="*/ 1104900 w 2640806"/>
              <a:gd name="connsiteY184" fmla="*/ 1395546 h 1800359"/>
              <a:gd name="connsiteX185" fmla="*/ 1152525 w 2640806"/>
              <a:gd name="connsiteY185" fmla="*/ 1395546 h 1800359"/>
              <a:gd name="connsiteX186" fmla="*/ 1216819 w 2640806"/>
              <a:gd name="connsiteY186" fmla="*/ 1409834 h 1800359"/>
              <a:gd name="connsiteX187" fmla="*/ 1283494 w 2640806"/>
              <a:gd name="connsiteY187" fmla="*/ 1424121 h 1800359"/>
              <a:gd name="connsiteX188" fmla="*/ 1323975 w 2640806"/>
              <a:gd name="connsiteY188" fmla="*/ 1466984 h 1800359"/>
              <a:gd name="connsiteX189" fmla="*/ 1369219 w 2640806"/>
              <a:gd name="connsiteY189" fmla="*/ 1514609 h 1800359"/>
              <a:gd name="connsiteX190" fmla="*/ 1371600 w 2640806"/>
              <a:gd name="connsiteY190" fmla="*/ 1574140 h 1800359"/>
              <a:gd name="connsiteX191" fmla="*/ 1343025 w 2640806"/>
              <a:gd name="connsiteY191" fmla="*/ 1528896 h 1800359"/>
              <a:gd name="connsiteX192" fmla="*/ 1297782 w 2640806"/>
              <a:gd name="connsiteY192" fmla="*/ 1483652 h 1800359"/>
              <a:gd name="connsiteX193" fmla="*/ 1262063 w 2640806"/>
              <a:gd name="connsiteY193" fmla="*/ 1450315 h 1800359"/>
              <a:gd name="connsiteX194" fmla="*/ 1228725 w 2640806"/>
              <a:gd name="connsiteY194" fmla="*/ 1431265 h 1800359"/>
              <a:gd name="connsiteX195" fmla="*/ 1159669 w 2640806"/>
              <a:gd name="connsiteY195" fmla="*/ 1426502 h 1800359"/>
              <a:gd name="connsiteX196" fmla="*/ 1102519 w 2640806"/>
              <a:gd name="connsiteY196" fmla="*/ 1424121 h 1800359"/>
              <a:gd name="connsiteX197" fmla="*/ 1062038 w 2640806"/>
              <a:gd name="connsiteY197" fmla="*/ 1407452 h 1800359"/>
              <a:gd name="connsiteX198" fmla="*/ 1014413 w 2640806"/>
              <a:gd name="connsiteY198" fmla="*/ 1388402 h 1800359"/>
              <a:gd name="connsiteX199" fmla="*/ 983457 w 2640806"/>
              <a:gd name="connsiteY199" fmla="*/ 1366971 h 1800359"/>
              <a:gd name="connsiteX200" fmla="*/ 942975 w 2640806"/>
              <a:gd name="connsiteY200" fmla="*/ 1343159 h 1800359"/>
              <a:gd name="connsiteX201" fmla="*/ 900113 w 2640806"/>
              <a:gd name="connsiteY201" fmla="*/ 1319346 h 1800359"/>
              <a:gd name="connsiteX202" fmla="*/ 912019 w 2640806"/>
              <a:gd name="connsiteY202" fmla="*/ 1364590 h 1800359"/>
              <a:gd name="connsiteX203" fmla="*/ 923925 w 2640806"/>
              <a:gd name="connsiteY203" fmla="*/ 1409834 h 1800359"/>
              <a:gd name="connsiteX204" fmla="*/ 938213 w 2640806"/>
              <a:gd name="connsiteY204" fmla="*/ 1450315 h 1800359"/>
              <a:gd name="connsiteX205" fmla="*/ 962025 w 2640806"/>
              <a:gd name="connsiteY205" fmla="*/ 1497940 h 1800359"/>
              <a:gd name="connsiteX206" fmla="*/ 971550 w 2640806"/>
              <a:gd name="connsiteY206" fmla="*/ 1550327 h 1800359"/>
              <a:gd name="connsiteX207" fmla="*/ 1002507 w 2640806"/>
              <a:gd name="connsiteY207" fmla="*/ 1614621 h 1800359"/>
              <a:gd name="connsiteX208" fmla="*/ 1021557 w 2640806"/>
              <a:gd name="connsiteY208" fmla="*/ 1647959 h 1800359"/>
              <a:gd name="connsiteX209" fmla="*/ 1035844 w 2640806"/>
              <a:gd name="connsiteY209" fmla="*/ 1671771 h 1800359"/>
              <a:gd name="connsiteX210" fmla="*/ 1102519 w 2640806"/>
              <a:gd name="connsiteY210" fmla="*/ 1678915 h 1800359"/>
              <a:gd name="connsiteX211" fmla="*/ 1154907 w 2640806"/>
              <a:gd name="connsiteY211" fmla="*/ 1697965 h 1800359"/>
              <a:gd name="connsiteX212" fmla="*/ 1171575 w 2640806"/>
              <a:gd name="connsiteY212" fmla="*/ 1709871 h 1800359"/>
              <a:gd name="connsiteX213" fmla="*/ 1176338 w 2640806"/>
              <a:gd name="connsiteY213" fmla="*/ 1717015 h 1800359"/>
              <a:gd name="connsiteX214" fmla="*/ 1178719 w 2640806"/>
              <a:gd name="connsiteY214" fmla="*/ 1726540 h 1800359"/>
              <a:gd name="connsiteX215" fmla="*/ 1181100 w 2640806"/>
              <a:gd name="connsiteY215" fmla="*/ 1728921 h 1800359"/>
              <a:gd name="connsiteX216" fmla="*/ 1204913 w 2640806"/>
              <a:gd name="connsiteY216" fmla="*/ 1793215 h 1800359"/>
              <a:gd name="connsiteX217" fmla="*/ 1169194 w 2640806"/>
              <a:gd name="connsiteY217" fmla="*/ 1800359 h 1800359"/>
              <a:gd name="connsiteX218" fmla="*/ 1140619 w 2640806"/>
              <a:gd name="connsiteY218" fmla="*/ 1745590 h 1800359"/>
              <a:gd name="connsiteX219" fmla="*/ 1121569 w 2640806"/>
              <a:gd name="connsiteY219" fmla="*/ 1726540 h 1800359"/>
              <a:gd name="connsiteX220" fmla="*/ 1128713 w 2640806"/>
              <a:gd name="connsiteY220" fmla="*/ 1790834 h 1800359"/>
              <a:gd name="connsiteX221" fmla="*/ 1119188 w 2640806"/>
              <a:gd name="connsiteY221" fmla="*/ 1790834 h 1800359"/>
              <a:gd name="connsiteX222" fmla="*/ 1088232 w 2640806"/>
              <a:gd name="connsiteY222" fmla="*/ 1740827 h 1800359"/>
              <a:gd name="connsiteX223" fmla="*/ 1057275 w 2640806"/>
              <a:gd name="connsiteY223" fmla="*/ 1717015 h 1800359"/>
              <a:gd name="connsiteX224" fmla="*/ 1042988 w 2640806"/>
              <a:gd name="connsiteY224" fmla="*/ 1745590 h 1800359"/>
              <a:gd name="connsiteX225" fmla="*/ 1021557 w 2640806"/>
              <a:gd name="connsiteY225" fmla="*/ 1750352 h 1800359"/>
              <a:gd name="connsiteX226" fmla="*/ 985838 w 2640806"/>
              <a:gd name="connsiteY226" fmla="*/ 1697965 h 1800359"/>
              <a:gd name="connsiteX227" fmla="*/ 919163 w 2640806"/>
              <a:gd name="connsiteY227" fmla="*/ 1671771 h 1800359"/>
              <a:gd name="connsiteX228" fmla="*/ 876300 w 2640806"/>
              <a:gd name="connsiteY228" fmla="*/ 1638434 h 1800359"/>
              <a:gd name="connsiteX229" fmla="*/ 857250 w 2640806"/>
              <a:gd name="connsiteY229" fmla="*/ 1576521 h 1800359"/>
              <a:gd name="connsiteX230" fmla="*/ 862013 w 2640806"/>
              <a:gd name="connsiteY230" fmla="*/ 1528896 h 1800359"/>
              <a:gd name="connsiteX231" fmla="*/ 864394 w 2640806"/>
              <a:gd name="connsiteY231" fmla="*/ 1464602 h 1800359"/>
              <a:gd name="connsiteX232" fmla="*/ 866775 w 2640806"/>
              <a:gd name="connsiteY232" fmla="*/ 1400309 h 1800359"/>
              <a:gd name="connsiteX233" fmla="*/ 862013 w 2640806"/>
              <a:gd name="connsiteY233" fmla="*/ 1333634 h 1800359"/>
              <a:gd name="connsiteX234" fmla="*/ 804863 w 2640806"/>
              <a:gd name="connsiteY234" fmla="*/ 1305059 h 1800359"/>
              <a:gd name="connsiteX235" fmla="*/ 754857 w 2640806"/>
              <a:gd name="connsiteY235" fmla="*/ 1281246 h 1800359"/>
              <a:gd name="connsiteX236" fmla="*/ 692944 w 2640806"/>
              <a:gd name="connsiteY236" fmla="*/ 1250290 h 1800359"/>
              <a:gd name="connsiteX237" fmla="*/ 609600 w 2640806"/>
              <a:gd name="connsiteY237" fmla="*/ 1209809 h 1800359"/>
              <a:gd name="connsiteX238" fmla="*/ 566738 w 2640806"/>
              <a:gd name="connsiteY238" fmla="*/ 1183615 h 1800359"/>
              <a:gd name="connsiteX239" fmla="*/ 528638 w 2640806"/>
              <a:gd name="connsiteY239" fmla="*/ 1138371 h 1800359"/>
              <a:gd name="connsiteX240" fmla="*/ 523875 w 2640806"/>
              <a:gd name="connsiteY240" fmla="*/ 1109796 h 1800359"/>
              <a:gd name="connsiteX241" fmla="*/ 550069 w 2640806"/>
              <a:gd name="connsiteY241" fmla="*/ 1090746 h 1800359"/>
              <a:gd name="connsiteX242" fmla="*/ 561975 w 2640806"/>
              <a:gd name="connsiteY242" fmla="*/ 1064552 h 1800359"/>
              <a:gd name="connsiteX243" fmla="*/ 547688 w 2640806"/>
              <a:gd name="connsiteY243" fmla="*/ 1040740 h 1800359"/>
              <a:gd name="connsiteX244" fmla="*/ 490538 w 2640806"/>
              <a:gd name="connsiteY244" fmla="*/ 1076459 h 1800359"/>
              <a:gd name="connsiteX245" fmla="*/ 447675 w 2640806"/>
              <a:gd name="connsiteY245" fmla="*/ 1057409 h 1800359"/>
              <a:gd name="connsiteX246" fmla="*/ 454819 w 2640806"/>
              <a:gd name="connsiteY246" fmla="*/ 1026452 h 1800359"/>
              <a:gd name="connsiteX247" fmla="*/ 461963 w 2640806"/>
              <a:gd name="connsiteY247" fmla="*/ 988352 h 1800359"/>
              <a:gd name="connsiteX248" fmla="*/ 459582 w 2640806"/>
              <a:gd name="connsiteY248" fmla="*/ 976446 h 1800359"/>
              <a:gd name="connsiteX249" fmla="*/ 419100 w 2640806"/>
              <a:gd name="connsiteY249" fmla="*/ 959777 h 1800359"/>
              <a:gd name="connsiteX250" fmla="*/ 392907 w 2640806"/>
              <a:gd name="connsiteY250" fmla="*/ 905009 h 1800359"/>
              <a:gd name="connsiteX251" fmla="*/ 395288 w 2640806"/>
              <a:gd name="connsiteY251" fmla="*/ 857384 h 1800359"/>
              <a:gd name="connsiteX252" fmla="*/ 433388 w 2640806"/>
              <a:gd name="connsiteY252" fmla="*/ 835952 h 1800359"/>
              <a:gd name="connsiteX253" fmla="*/ 431007 w 2640806"/>
              <a:gd name="connsiteY253" fmla="*/ 800234 h 1800359"/>
              <a:gd name="connsiteX254" fmla="*/ 400050 w 2640806"/>
              <a:gd name="connsiteY254" fmla="*/ 819284 h 1800359"/>
              <a:gd name="connsiteX255" fmla="*/ 397669 w 2640806"/>
              <a:gd name="connsiteY255" fmla="*/ 781184 h 1800359"/>
              <a:gd name="connsiteX256" fmla="*/ 419100 w 2640806"/>
              <a:gd name="connsiteY256" fmla="*/ 743084 h 1800359"/>
              <a:gd name="connsiteX257" fmla="*/ 421482 w 2640806"/>
              <a:gd name="connsiteY257" fmla="*/ 695459 h 1800359"/>
              <a:gd name="connsiteX258" fmla="*/ 428625 w 2640806"/>
              <a:gd name="connsiteY258" fmla="*/ 669265 h 1800359"/>
              <a:gd name="connsiteX259" fmla="*/ 383382 w 2640806"/>
              <a:gd name="connsiteY259" fmla="*/ 669265 h 1800359"/>
              <a:gd name="connsiteX260" fmla="*/ 385763 w 2640806"/>
              <a:gd name="connsiteY260" fmla="*/ 619259 h 1800359"/>
              <a:gd name="connsiteX261" fmla="*/ 423863 w 2640806"/>
              <a:gd name="connsiteY261" fmla="*/ 602590 h 1800359"/>
              <a:gd name="connsiteX262" fmla="*/ 445294 w 2640806"/>
              <a:gd name="connsiteY262" fmla="*/ 562109 h 1800359"/>
              <a:gd name="connsiteX263" fmla="*/ 469107 w 2640806"/>
              <a:gd name="connsiteY263" fmla="*/ 526390 h 1800359"/>
              <a:gd name="connsiteX264" fmla="*/ 438150 w 2640806"/>
              <a:gd name="connsiteY264" fmla="*/ 519246 h 1800359"/>
              <a:gd name="connsiteX265" fmla="*/ 409575 w 2640806"/>
              <a:gd name="connsiteY265" fmla="*/ 521627 h 1800359"/>
              <a:gd name="connsiteX266" fmla="*/ 400050 w 2640806"/>
              <a:gd name="connsiteY266" fmla="*/ 552584 h 1800359"/>
              <a:gd name="connsiteX267" fmla="*/ 381000 w 2640806"/>
              <a:gd name="connsiteY267" fmla="*/ 588302 h 1800359"/>
              <a:gd name="connsiteX268" fmla="*/ 333375 w 2640806"/>
              <a:gd name="connsiteY268" fmla="*/ 614496 h 1800359"/>
              <a:gd name="connsiteX269" fmla="*/ 285750 w 2640806"/>
              <a:gd name="connsiteY269" fmla="*/ 635927 h 1800359"/>
              <a:gd name="connsiteX270" fmla="*/ 230982 w 2640806"/>
              <a:gd name="connsiteY270" fmla="*/ 643071 h 1800359"/>
              <a:gd name="connsiteX271" fmla="*/ 159544 w 2640806"/>
              <a:gd name="connsiteY271" fmla="*/ 631165 h 1800359"/>
              <a:gd name="connsiteX272" fmla="*/ 230982 w 2640806"/>
              <a:gd name="connsiteY272" fmla="*/ 612115 h 1800359"/>
              <a:gd name="connsiteX273" fmla="*/ 233363 w 2640806"/>
              <a:gd name="connsiteY273" fmla="*/ 581159 h 1800359"/>
              <a:gd name="connsiteX274" fmla="*/ 204788 w 2640806"/>
              <a:gd name="connsiteY274" fmla="*/ 557346 h 1800359"/>
              <a:gd name="connsiteX275" fmla="*/ 223838 w 2640806"/>
              <a:gd name="connsiteY275" fmla="*/ 531152 h 1800359"/>
              <a:gd name="connsiteX276" fmla="*/ 221457 w 2640806"/>
              <a:gd name="connsiteY276" fmla="*/ 495434 h 1800359"/>
              <a:gd name="connsiteX277" fmla="*/ 221457 w 2640806"/>
              <a:gd name="connsiteY277" fmla="*/ 495434 h 1800359"/>
              <a:gd name="connsiteX278" fmla="*/ 166688 w 2640806"/>
              <a:gd name="connsiteY278" fmla="*/ 500196 h 1800359"/>
              <a:gd name="connsiteX279" fmla="*/ 157163 w 2640806"/>
              <a:gd name="connsiteY279" fmla="*/ 533534 h 1800359"/>
              <a:gd name="connsiteX280" fmla="*/ 159544 w 2640806"/>
              <a:gd name="connsiteY280" fmla="*/ 478765 h 1800359"/>
              <a:gd name="connsiteX281" fmla="*/ 192882 w 2640806"/>
              <a:gd name="connsiteY281" fmla="*/ 433521 h 1800359"/>
              <a:gd name="connsiteX282" fmla="*/ 214313 w 2640806"/>
              <a:gd name="connsiteY282" fmla="*/ 414471 h 1800359"/>
              <a:gd name="connsiteX283" fmla="*/ 245269 w 2640806"/>
              <a:gd name="connsiteY283" fmla="*/ 393040 h 1800359"/>
              <a:gd name="connsiteX284" fmla="*/ 197644 w 2640806"/>
              <a:gd name="connsiteY284" fmla="*/ 378752 h 1800359"/>
              <a:gd name="connsiteX285" fmla="*/ 133350 w 2640806"/>
              <a:gd name="connsiteY285" fmla="*/ 378752 h 1800359"/>
              <a:gd name="connsiteX286" fmla="*/ 109538 w 2640806"/>
              <a:gd name="connsiteY286" fmla="*/ 378752 h 1800359"/>
              <a:gd name="connsiteX287" fmla="*/ 107157 w 2640806"/>
              <a:gd name="connsiteY287" fmla="*/ 433521 h 1800359"/>
              <a:gd name="connsiteX288" fmla="*/ 61913 w 2640806"/>
              <a:gd name="connsiteY288" fmla="*/ 378752 h 1800359"/>
              <a:gd name="connsiteX289" fmla="*/ 0 w 2640806"/>
              <a:gd name="connsiteY289" fmla="*/ 359702 h 1800359"/>
              <a:gd name="connsiteX290" fmla="*/ 0 w 2640806"/>
              <a:gd name="connsiteY290" fmla="*/ 338271 h 1800359"/>
              <a:gd name="connsiteX291" fmla="*/ 35719 w 2640806"/>
              <a:gd name="connsiteY291" fmla="*/ 314459 h 1800359"/>
              <a:gd name="connsiteX292" fmla="*/ 66675 w 2640806"/>
              <a:gd name="connsiteY292" fmla="*/ 273977 h 1800359"/>
              <a:gd name="connsiteX293" fmla="*/ 54769 w 2640806"/>
              <a:gd name="connsiteY293" fmla="*/ 238259 h 1800359"/>
              <a:gd name="connsiteX294" fmla="*/ 35719 w 2640806"/>
              <a:gd name="connsiteY294" fmla="*/ 214446 h 1800359"/>
              <a:gd name="connsiteX295" fmla="*/ 61913 w 2640806"/>
              <a:gd name="connsiteY295" fmla="*/ 200159 h 1800359"/>
              <a:gd name="connsiteX296" fmla="*/ 71438 w 2640806"/>
              <a:gd name="connsiteY296" fmla="*/ 159677 h 1800359"/>
              <a:gd name="connsiteX297" fmla="*/ 57150 w 2640806"/>
              <a:gd name="connsiteY297" fmla="*/ 123959 h 1800359"/>
              <a:gd name="connsiteX298" fmla="*/ 21432 w 2640806"/>
              <a:gd name="connsiteY298" fmla="*/ 81096 h 1800359"/>
              <a:gd name="connsiteX299" fmla="*/ 66675 w 2640806"/>
              <a:gd name="connsiteY299" fmla="*/ 57284 h 1800359"/>
              <a:gd name="connsiteX300" fmla="*/ 95250 w 2640806"/>
              <a:gd name="connsiteY300" fmla="*/ 47759 h 1800359"/>
              <a:gd name="connsiteX301" fmla="*/ 190500 w 2640806"/>
              <a:gd name="connsiteY301" fmla="*/ 134 h 1800359"/>
              <a:gd name="connsiteX302" fmla="*/ 269081 w 2640806"/>
              <a:gd name="connsiteY302" fmla="*/ 62046 h 1800359"/>
              <a:gd name="connsiteX303" fmla="*/ 404813 w 2640806"/>
              <a:gd name="connsiteY303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02607 w 2640806"/>
              <a:gd name="connsiteY63" fmla="*/ 912153 h 1800359"/>
              <a:gd name="connsiteX64" fmla="*/ 1869282 w 2640806"/>
              <a:gd name="connsiteY64" fmla="*/ 912153 h 1800359"/>
              <a:gd name="connsiteX65" fmla="*/ 1907382 w 2640806"/>
              <a:gd name="connsiteY65" fmla="*/ 940728 h 1800359"/>
              <a:gd name="connsiteX66" fmla="*/ 1940719 w 2640806"/>
              <a:gd name="connsiteY66" fmla="*/ 957397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38388 w 2640806"/>
              <a:gd name="connsiteY89" fmla="*/ 1024072 h 1800359"/>
              <a:gd name="connsiteX90" fmla="*/ 2264569 w 2640806"/>
              <a:gd name="connsiteY90" fmla="*/ 997878 h 1800359"/>
              <a:gd name="connsiteX91" fmla="*/ 2224088 w 2640806"/>
              <a:gd name="connsiteY91" fmla="*/ 1012166 h 1800359"/>
              <a:gd name="connsiteX92" fmla="*/ 2178844 w 2640806"/>
              <a:gd name="connsiteY92" fmla="*/ 1052647 h 1800359"/>
              <a:gd name="connsiteX93" fmla="*/ 2116932 w 2640806"/>
              <a:gd name="connsiteY93" fmla="*/ 1081222 h 1800359"/>
              <a:gd name="connsiteX94" fmla="*/ 2071688 w 2640806"/>
              <a:gd name="connsiteY94" fmla="*/ 1064553 h 1800359"/>
              <a:gd name="connsiteX95" fmla="*/ 2035969 w 2640806"/>
              <a:gd name="connsiteY95" fmla="*/ 1028835 h 1800359"/>
              <a:gd name="connsiteX96" fmla="*/ 2045494 w 2640806"/>
              <a:gd name="connsiteY96" fmla="*/ 1009785 h 1800359"/>
              <a:gd name="connsiteX97" fmla="*/ 2007394 w 2640806"/>
              <a:gd name="connsiteY97" fmla="*/ 1014547 h 1800359"/>
              <a:gd name="connsiteX98" fmla="*/ 1974057 w 2640806"/>
              <a:gd name="connsiteY98" fmla="*/ 1043122 h 1800359"/>
              <a:gd name="connsiteX99" fmla="*/ 1933575 w 2640806"/>
              <a:gd name="connsiteY99" fmla="*/ 1047885 h 1800359"/>
              <a:gd name="connsiteX100" fmla="*/ 1890713 w 2640806"/>
              <a:gd name="connsiteY100" fmla="*/ 1019310 h 1800359"/>
              <a:gd name="connsiteX101" fmla="*/ 1862138 w 2640806"/>
              <a:gd name="connsiteY101" fmla="*/ 974066 h 1800359"/>
              <a:gd name="connsiteX102" fmla="*/ 1814513 w 2640806"/>
              <a:gd name="connsiteY102" fmla="*/ 971685 h 1800359"/>
              <a:gd name="connsiteX103" fmla="*/ 1778794 w 2640806"/>
              <a:gd name="connsiteY103" fmla="*/ 1000260 h 1800359"/>
              <a:gd name="connsiteX104" fmla="*/ 1721644 w 2640806"/>
              <a:gd name="connsiteY104" fmla="*/ 1031216 h 1800359"/>
              <a:gd name="connsiteX105" fmla="*/ 1671638 w 2640806"/>
              <a:gd name="connsiteY105" fmla="*/ 1031216 h 1800359"/>
              <a:gd name="connsiteX106" fmla="*/ 1631157 w 2640806"/>
              <a:gd name="connsiteY106" fmla="*/ 1009785 h 1800359"/>
              <a:gd name="connsiteX107" fmla="*/ 1604963 w 2640806"/>
              <a:gd name="connsiteY107" fmla="*/ 993116 h 1800359"/>
              <a:gd name="connsiteX108" fmla="*/ 1583532 w 2640806"/>
              <a:gd name="connsiteY108" fmla="*/ 952635 h 1800359"/>
              <a:gd name="connsiteX109" fmla="*/ 1562100 w 2640806"/>
              <a:gd name="connsiteY109" fmla="*/ 919297 h 1800359"/>
              <a:gd name="connsiteX110" fmla="*/ 1516857 w 2640806"/>
              <a:gd name="connsiteY110" fmla="*/ 926440 h 1800359"/>
              <a:gd name="connsiteX111" fmla="*/ 1471613 w 2640806"/>
              <a:gd name="connsiteY111" fmla="*/ 897865 h 1800359"/>
              <a:gd name="connsiteX112" fmla="*/ 1438275 w 2640806"/>
              <a:gd name="connsiteY112" fmla="*/ 847859 h 1800359"/>
              <a:gd name="connsiteX113" fmla="*/ 1433513 w 2640806"/>
              <a:gd name="connsiteY113" fmla="*/ 819284 h 1800359"/>
              <a:gd name="connsiteX114" fmla="*/ 1409700 w 2640806"/>
              <a:gd name="connsiteY114" fmla="*/ 804996 h 1800359"/>
              <a:gd name="connsiteX115" fmla="*/ 1369219 w 2640806"/>
              <a:gd name="connsiteY115" fmla="*/ 807377 h 1800359"/>
              <a:gd name="connsiteX116" fmla="*/ 1309688 w 2640806"/>
              <a:gd name="connsiteY116" fmla="*/ 807377 h 1800359"/>
              <a:gd name="connsiteX117" fmla="*/ 1281113 w 2640806"/>
              <a:gd name="connsiteY117" fmla="*/ 812140 h 1800359"/>
              <a:gd name="connsiteX118" fmla="*/ 1257300 w 2640806"/>
              <a:gd name="connsiteY118" fmla="*/ 835952 h 1800359"/>
              <a:gd name="connsiteX119" fmla="*/ 1221582 w 2640806"/>
              <a:gd name="connsiteY119" fmla="*/ 838334 h 1800359"/>
              <a:gd name="connsiteX120" fmla="*/ 1188244 w 2640806"/>
              <a:gd name="connsiteY120" fmla="*/ 835952 h 1800359"/>
              <a:gd name="connsiteX121" fmla="*/ 1143000 w 2640806"/>
              <a:gd name="connsiteY121" fmla="*/ 821665 h 1800359"/>
              <a:gd name="connsiteX122" fmla="*/ 1109663 w 2640806"/>
              <a:gd name="connsiteY122" fmla="*/ 838334 h 1800359"/>
              <a:gd name="connsiteX123" fmla="*/ 1083469 w 2640806"/>
              <a:gd name="connsiteY123" fmla="*/ 866909 h 1800359"/>
              <a:gd name="connsiteX124" fmla="*/ 1054894 w 2640806"/>
              <a:gd name="connsiteY124" fmla="*/ 885959 h 1800359"/>
              <a:gd name="connsiteX125" fmla="*/ 1064419 w 2640806"/>
              <a:gd name="connsiteY125" fmla="*/ 926440 h 1800359"/>
              <a:gd name="connsiteX126" fmla="*/ 1059657 w 2640806"/>
              <a:gd name="connsiteY126" fmla="*/ 985971 h 1800359"/>
              <a:gd name="connsiteX127" fmla="*/ 1038225 w 2640806"/>
              <a:gd name="connsiteY127" fmla="*/ 933584 h 1800359"/>
              <a:gd name="connsiteX128" fmla="*/ 1028700 w 2640806"/>
              <a:gd name="connsiteY128" fmla="*/ 902627 h 1800359"/>
              <a:gd name="connsiteX129" fmla="*/ 1009650 w 2640806"/>
              <a:gd name="connsiteY129" fmla="*/ 897865 h 1800359"/>
              <a:gd name="connsiteX130" fmla="*/ 997744 w 2640806"/>
              <a:gd name="connsiteY130" fmla="*/ 921677 h 1800359"/>
              <a:gd name="connsiteX131" fmla="*/ 969169 w 2640806"/>
              <a:gd name="connsiteY131" fmla="*/ 924059 h 1800359"/>
              <a:gd name="connsiteX132" fmla="*/ 935832 w 2640806"/>
              <a:gd name="connsiteY132" fmla="*/ 916915 h 1800359"/>
              <a:gd name="connsiteX133" fmla="*/ 912019 w 2640806"/>
              <a:gd name="connsiteY133" fmla="*/ 935965 h 1800359"/>
              <a:gd name="connsiteX134" fmla="*/ 873919 w 2640806"/>
              <a:gd name="connsiteY134" fmla="*/ 945490 h 1800359"/>
              <a:gd name="connsiteX135" fmla="*/ 842963 w 2640806"/>
              <a:gd name="connsiteY135" fmla="*/ 935965 h 1800359"/>
              <a:gd name="connsiteX136" fmla="*/ 802482 w 2640806"/>
              <a:gd name="connsiteY136" fmla="*/ 912152 h 1800359"/>
              <a:gd name="connsiteX137" fmla="*/ 785813 w 2640806"/>
              <a:gd name="connsiteY137" fmla="*/ 881196 h 1800359"/>
              <a:gd name="connsiteX138" fmla="*/ 776288 w 2640806"/>
              <a:gd name="connsiteY138" fmla="*/ 866909 h 1800359"/>
              <a:gd name="connsiteX139" fmla="*/ 800100 w 2640806"/>
              <a:gd name="connsiteY139" fmla="*/ 850240 h 1800359"/>
              <a:gd name="connsiteX140" fmla="*/ 800100 w 2640806"/>
              <a:gd name="connsiteY140" fmla="*/ 793090 h 1800359"/>
              <a:gd name="connsiteX141" fmla="*/ 776288 w 2640806"/>
              <a:gd name="connsiteY141" fmla="*/ 783565 h 1800359"/>
              <a:gd name="connsiteX142" fmla="*/ 719138 w 2640806"/>
              <a:gd name="connsiteY142" fmla="*/ 788327 h 1800359"/>
              <a:gd name="connsiteX143" fmla="*/ 688182 w 2640806"/>
              <a:gd name="connsiteY143" fmla="*/ 781184 h 1800359"/>
              <a:gd name="connsiteX144" fmla="*/ 673894 w 2640806"/>
              <a:gd name="connsiteY144" fmla="*/ 754990 h 1800359"/>
              <a:gd name="connsiteX145" fmla="*/ 652463 w 2640806"/>
              <a:gd name="connsiteY145" fmla="*/ 731177 h 1800359"/>
              <a:gd name="connsiteX146" fmla="*/ 619125 w 2640806"/>
              <a:gd name="connsiteY146" fmla="*/ 709746 h 1800359"/>
              <a:gd name="connsiteX147" fmla="*/ 590550 w 2640806"/>
              <a:gd name="connsiteY147" fmla="*/ 716890 h 1800359"/>
              <a:gd name="connsiteX148" fmla="*/ 566738 w 2640806"/>
              <a:gd name="connsiteY148" fmla="*/ 719271 h 1800359"/>
              <a:gd name="connsiteX149" fmla="*/ 569119 w 2640806"/>
              <a:gd name="connsiteY149" fmla="*/ 750227 h 1800359"/>
              <a:gd name="connsiteX150" fmla="*/ 604838 w 2640806"/>
              <a:gd name="connsiteY150" fmla="*/ 764515 h 1800359"/>
              <a:gd name="connsiteX151" fmla="*/ 571500 w 2640806"/>
              <a:gd name="connsiteY151" fmla="*/ 778802 h 1800359"/>
              <a:gd name="connsiteX152" fmla="*/ 545307 w 2640806"/>
              <a:gd name="connsiteY152" fmla="*/ 795471 h 1800359"/>
              <a:gd name="connsiteX153" fmla="*/ 569119 w 2640806"/>
              <a:gd name="connsiteY153" fmla="*/ 814521 h 1800359"/>
              <a:gd name="connsiteX154" fmla="*/ 550069 w 2640806"/>
              <a:gd name="connsiteY154" fmla="*/ 833571 h 1800359"/>
              <a:gd name="connsiteX155" fmla="*/ 523875 w 2640806"/>
              <a:gd name="connsiteY155" fmla="*/ 840715 h 1800359"/>
              <a:gd name="connsiteX156" fmla="*/ 511969 w 2640806"/>
              <a:gd name="connsiteY156" fmla="*/ 862146 h 1800359"/>
              <a:gd name="connsiteX157" fmla="*/ 535782 w 2640806"/>
              <a:gd name="connsiteY157" fmla="*/ 883577 h 1800359"/>
              <a:gd name="connsiteX158" fmla="*/ 542925 w 2640806"/>
              <a:gd name="connsiteY158" fmla="*/ 914534 h 1800359"/>
              <a:gd name="connsiteX159" fmla="*/ 557213 w 2640806"/>
              <a:gd name="connsiteY159" fmla="*/ 947871 h 1800359"/>
              <a:gd name="connsiteX160" fmla="*/ 533400 w 2640806"/>
              <a:gd name="connsiteY160" fmla="*/ 955015 h 1800359"/>
              <a:gd name="connsiteX161" fmla="*/ 528638 w 2640806"/>
              <a:gd name="connsiteY161" fmla="*/ 988352 h 1800359"/>
              <a:gd name="connsiteX162" fmla="*/ 550069 w 2640806"/>
              <a:gd name="connsiteY162" fmla="*/ 1002640 h 1800359"/>
              <a:gd name="connsiteX163" fmla="*/ 573882 w 2640806"/>
              <a:gd name="connsiteY163" fmla="*/ 990734 h 1800359"/>
              <a:gd name="connsiteX164" fmla="*/ 588169 w 2640806"/>
              <a:gd name="connsiteY164" fmla="*/ 1012165 h 1800359"/>
              <a:gd name="connsiteX165" fmla="*/ 588169 w 2640806"/>
              <a:gd name="connsiteY165" fmla="*/ 1012165 h 1800359"/>
              <a:gd name="connsiteX166" fmla="*/ 614363 w 2640806"/>
              <a:gd name="connsiteY166" fmla="*/ 1038359 h 1800359"/>
              <a:gd name="connsiteX167" fmla="*/ 602457 w 2640806"/>
              <a:gd name="connsiteY167" fmla="*/ 1064552 h 1800359"/>
              <a:gd name="connsiteX168" fmla="*/ 588169 w 2640806"/>
              <a:gd name="connsiteY168" fmla="*/ 1081221 h 1800359"/>
              <a:gd name="connsiteX169" fmla="*/ 600075 w 2640806"/>
              <a:gd name="connsiteY169" fmla="*/ 1119321 h 1800359"/>
              <a:gd name="connsiteX170" fmla="*/ 609600 w 2640806"/>
              <a:gd name="connsiteY170" fmla="*/ 1138371 h 1800359"/>
              <a:gd name="connsiteX171" fmla="*/ 609600 w 2640806"/>
              <a:gd name="connsiteY171" fmla="*/ 1138371 h 1800359"/>
              <a:gd name="connsiteX172" fmla="*/ 640557 w 2640806"/>
              <a:gd name="connsiteY172" fmla="*/ 1155040 h 1800359"/>
              <a:gd name="connsiteX173" fmla="*/ 642938 w 2640806"/>
              <a:gd name="connsiteY173" fmla="*/ 1188377 h 1800359"/>
              <a:gd name="connsiteX174" fmla="*/ 681038 w 2640806"/>
              <a:gd name="connsiteY174" fmla="*/ 1205046 h 1800359"/>
              <a:gd name="connsiteX175" fmla="*/ 781050 w 2640806"/>
              <a:gd name="connsiteY175" fmla="*/ 1228859 h 1800359"/>
              <a:gd name="connsiteX176" fmla="*/ 797719 w 2640806"/>
              <a:gd name="connsiteY176" fmla="*/ 1245527 h 1800359"/>
              <a:gd name="connsiteX177" fmla="*/ 828675 w 2640806"/>
              <a:gd name="connsiteY177" fmla="*/ 1262196 h 1800359"/>
              <a:gd name="connsiteX178" fmla="*/ 852488 w 2640806"/>
              <a:gd name="connsiteY178" fmla="*/ 1238384 h 1800359"/>
              <a:gd name="connsiteX179" fmla="*/ 864394 w 2640806"/>
              <a:gd name="connsiteY179" fmla="*/ 1262196 h 1800359"/>
              <a:gd name="connsiteX180" fmla="*/ 926307 w 2640806"/>
              <a:gd name="connsiteY180" fmla="*/ 1269340 h 1800359"/>
              <a:gd name="connsiteX181" fmla="*/ 940594 w 2640806"/>
              <a:gd name="connsiteY181" fmla="*/ 1286009 h 1800359"/>
              <a:gd name="connsiteX182" fmla="*/ 966788 w 2640806"/>
              <a:gd name="connsiteY182" fmla="*/ 1326490 h 1800359"/>
              <a:gd name="connsiteX183" fmla="*/ 1004888 w 2640806"/>
              <a:gd name="connsiteY183" fmla="*/ 1350302 h 1800359"/>
              <a:gd name="connsiteX184" fmla="*/ 1064419 w 2640806"/>
              <a:gd name="connsiteY184" fmla="*/ 1376496 h 1800359"/>
              <a:gd name="connsiteX185" fmla="*/ 1104900 w 2640806"/>
              <a:gd name="connsiteY185" fmla="*/ 1395546 h 1800359"/>
              <a:gd name="connsiteX186" fmla="*/ 1152525 w 2640806"/>
              <a:gd name="connsiteY186" fmla="*/ 1395546 h 1800359"/>
              <a:gd name="connsiteX187" fmla="*/ 1216819 w 2640806"/>
              <a:gd name="connsiteY187" fmla="*/ 1409834 h 1800359"/>
              <a:gd name="connsiteX188" fmla="*/ 1283494 w 2640806"/>
              <a:gd name="connsiteY188" fmla="*/ 1424121 h 1800359"/>
              <a:gd name="connsiteX189" fmla="*/ 1323975 w 2640806"/>
              <a:gd name="connsiteY189" fmla="*/ 1466984 h 1800359"/>
              <a:gd name="connsiteX190" fmla="*/ 1369219 w 2640806"/>
              <a:gd name="connsiteY190" fmla="*/ 1514609 h 1800359"/>
              <a:gd name="connsiteX191" fmla="*/ 1371600 w 2640806"/>
              <a:gd name="connsiteY191" fmla="*/ 1574140 h 1800359"/>
              <a:gd name="connsiteX192" fmla="*/ 1343025 w 2640806"/>
              <a:gd name="connsiteY192" fmla="*/ 1528896 h 1800359"/>
              <a:gd name="connsiteX193" fmla="*/ 1297782 w 2640806"/>
              <a:gd name="connsiteY193" fmla="*/ 1483652 h 1800359"/>
              <a:gd name="connsiteX194" fmla="*/ 1262063 w 2640806"/>
              <a:gd name="connsiteY194" fmla="*/ 1450315 h 1800359"/>
              <a:gd name="connsiteX195" fmla="*/ 1228725 w 2640806"/>
              <a:gd name="connsiteY195" fmla="*/ 1431265 h 1800359"/>
              <a:gd name="connsiteX196" fmla="*/ 1159669 w 2640806"/>
              <a:gd name="connsiteY196" fmla="*/ 1426502 h 1800359"/>
              <a:gd name="connsiteX197" fmla="*/ 1102519 w 2640806"/>
              <a:gd name="connsiteY197" fmla="*/ 1424121 h 1800359"/>
              <a:gd name="connsiteX198" fmla="*/ 1062038 w 2640806"/>
              <a:gd name="connsiteY198" fmla="*/ 1407452 h 1800359"/>
              <a:gd name="connsiteX199" fmla="*/ 1014413 w 2640806"/>
              <a:gd name="connsiteY199" fmla="*/ 1388402 h 1800359"/>
              <a:gd name="connsiteX200" fmla="*/ 983457 w 2640806"/>
              <a:gd name="connsiteY200" fmla="*/ 1366971 h 1800359"/>
              <a:gd name="connsiteX201" fmla="*/ 942975 w 2640806"/>
              <a:gd name="connsiteY201" fmla="*/ 1343159 h 1800359"/>
              <a:gd name="connsiteX202" fmla="*/ 900113 w 2640806"/>
              <a:gd name="connsiteY202" fmla="*/ 1319346 h 1800359"/>
              <a:gd name="connsiteX203" fmla="*/ 912019 w 2640806"/>
              <a:gd name="connsiteY203" fmla="*/ 1364590 h 1800359"/>
              <a:gd name="connsiteX204" fmla="*/ 923925 w 2640806"/>
              <a:gd name="connsiteY204" fmla="*/ 1409834 h 1800359"/>
              <a:gd name="connsiteX205" fmla="*/ 938213 w 2640806"/>
              <a:gd name="connsiteY205" fmla="*/ 1450315 h 1800359"/>
              <a:gd name="connsiteX206" fmla="*/ 962025 w 2640806"/>
              <a:gd name="connsiteY206" fmla="*/ 1497940 h 1800359"/>
              <a:gd name="connsiteX207" fmla="*/ 971550 w 2640806"/>
              <a:gd name="connsiteY207" fmla="*/ 1550327 h 1800359"/>
              <a:gd name="connsiteX208" fmla="*/ 1002507 w 2640806"/>
              <a:gd name="connsiteY208" fmla="*/ 1614621 h 1800359"/>
              <a:gd name="connsiteX209" fmla="*/ 1021557 w 2640806"/>
              <a:gd name="connsiteY209" fmla="*/ 1647959 h 1800359"/>
              <a:gd name="connsiteX210" fmla="*/ 1035844 w 2640806"/>
              <a:gd name="connsiteY210" fmla="*/ 1671771 h 1800359"/>
              <a:gd name="connsiteX211" fmla="*/ 1102519 w 2640806"/>
              <a:gd name="connsiteY211" fmla="*/ 1678915 h 1800359"/>
              <a:gd name="connsiteX212" fmla="*/ 1154907 w 2640806"/>
              <a:gd name="connsiteY212" fmla="*/ 1697965 h 1800359"/>
              <a:gd name="connsiteX213" fmla="*/ 1171575 w 2640806"/>
              <a:gd name="connsiteY213" fmla="*/ 1709871 h 1800359"/>
              <a:gd name="connsiteX214" fmla="*/ 1176338 w 2640806"/>
              <a:gd name="connsiteY214" fmla="*/ 1717015 h 1800359"/>
              <a:gd name="connsiteX215" fmla="*/ 1178719 w 2640806"/>
              <a:gd name="connsiteY215" fmla="*/ 1726540 h 1800359"/>
              <a:gd name="connsiteX216" fmla="*/ 1181100 w 2640806"/>
              <a:gd name="connsiteY216" fmla="*/ 1728921 h 1800359"/>
              <a:gd name="connsiteX217" fmla="*/ 1204913 w 2640806"/>
              <a:gd name="connsiteY217" fmla="*/ 1793215 h 1800359"/>
              <a:gd name="connsiteX218" fmla="*/ 1169194 w 2640806"/>
              <a:gd name="connsiteY218" fmla="*/ 1800359 h 1800359"/>
              <a:gd name="connsiteX219" fmla="*/ 1140619 w 2640806"/>
              <a:gd name="connsiteY219" fmla="*/ 1745590 h 1800359"/>
              <a:gd name="connsiteX220" fmla="*/ 1121569 w 2640806"/>
              <a:gd name="connsiteY220" fmla="*/ 1726540 h 1800359"/>
              <a:gd name="connsiteX221" fmla="*/ 1128713 w 2640806"/>
              <a:gd name="connsiteY221" fmla="*/ 1790834 h 1800359"/>
              <a:gd name="connsiteX222" fmla="*/ 1119188 w 2640806"/>
              <a:gd name="connsiteY222" fmla="*/ 1790834 h 1800359"/>
              <a:gd name="connsiteX223" fmla="*/ 1088232 w 2640806"/>
              <a:gd name="connsiteY223" fmla="*/ 1740827 h 1800359"/>
              <a:gd name="connsiteX224" fmla="*/ 1057275 w 2640806"/>
              <a:gd name="connsiteY224" fmla="*/ 1717015 h 1800359"/>
              <a:gd name="connsiteX225" fmla="*/ 1042988 w 2640806"/>
              <a:gd name="connsiteY225" fmla="*/ 1745590 h 1800359"/>
              <a:gd name="connsiteX226" fmla="*/ 1021557 w 2640806"/>
              <a:gd name="connsiteY226" fmla="*/ 1750352 h 1800359"/>
              <a:gd name="connsiteX227" fmla="*/ 985838 w 2640806"/>
              <a:gd name="connsiteY227" fmla="*/ 1697965 h 1800359"/>
              <a:gd name="connsiteX228" fmla="*/ 919163 w 2640806"/>
              <a:gd name="connsiteY228" fmla="*/ 1671771 h 1800359"/>
              <a:gd name="connsiteX229" fmla="*/ 876300 w 2640806"/>
              <a:gd name="connsiteY229" fmla="*/ 1638434 h 1800359"/>
              <a:gd name="connsiteX230" fmla="*/ 857250 w 2640806"/>
              <a:gd name="connsiteY230" fmla="*/ 1576521 h 1800359"/>
              <a:gd name="connsiteX231" fmla="*/ 862013 w 2640806"/>
              <a:gd name="connsiteY231" fmla="*/ 1528896 h 1800359"/>
              <a:gd name="connsiteX232" fmla="*/ 864394 w 2640806"/>
              <a:gd name="connsiteY232" fmla="*/ 1464602 h 1800359"/>
              <a:gd name="connsiteX233" fmla="*/ 866775 w 2640806"/>
              <a:gd name="connsiteY233" fmla="*/ 1400309 h 1800359"/>
              <a:gd name="connsiteX234" fmla="*/ 862013 w 2640806"/>
              <a:gd name="connsiteY234" fmla="*/ 1333634 h 1800359"/>
              <a:gd name="connsiteX235" fmla="*/ 804863 w 2640806"/>
              <a:gd name="connsiteY235" fmla="*/ 1305059 h 1800359"/>
              <a:gd name="connsiteX236" fmla="*/ 754857 w 2640806"/>
              <a:gd name="connsiteY236" fmla="*/ 1281246 h 1800359"/>
              <a:gd name="connsiteX237" fmla="*/ 692944 w 2640806"/>
              <a:gd name="connsiteY237" fmla="*/ 1250290 h 1800359"/>
              <a:gd name="connsiteX238" fmla="*/ 609600 w 2640806"/>
              <a:gd name="connsiteY238" fmla="*/ 1209809 h 1800359"/>
              <a:gd name="connsiteX239" fmla="*/ 566738 w 2640806"/>
              <a:gd name="connsiteY239" fmla="*/ 1183615 h 1800359"/>
              <a:gd name="connsiteX240" fmla="*/ 528638 w 2640806"/>
              <a:gd name="connsiteY240" fmla="*/ 1138371 h 1800359"/>
              <a:gd name="connsiteX241" fmla="*/ 523875 w 2640806"/>
              <a:gd name="connsiteY241" fmla="*/ 1109796 h 1800359"/>
              <a:gd name="connsiteX242" fmla="*/ 550069 w 2640806"/>
              <a:gd name="connsiteY242" fmla="*/ 1090746 h 1800359"/>
              <a:gd name="connsiteX243" fmla="*/ 561975 w 2640806"/>
              <a:gd name="connsiteY243" fmla="*/ 1064552 h 1800359"/>
              <a:gd name="connsiteX244" fmla="*/ 547688 w 2640806"/>
              <a:gd name="connsiteY244" fmla="*/ 1040740 h 1800359"/>
              <a:gd name="connsiteX245" fmla="*/ 490538 w 2640806"/>
              <a:gd name="connsiteY245" fmla="*/ 1076459 h 1800359"/>
              <a:gd name="connsiteX246" fmla="*/ 447675 w 2640806"/>
              <a:gd name="connsiteY246" fmla="*/ 1057409 h 1800359"/>
              <a:gd name="connsiteX247" fmla="*/ 454819 w 2640806"/>
              <a:gd name="connsiteY247" fmla="*/ 1026452 h 1800359"/>
              <a:gd name="connsiteX248" fmla="*/ 461963 w 2640806"/>
              <a:gd name="connsiteY248" fmla="*/ 988352 h 1800359"/>
              <a:gd name="connsiteX249" fmla="*/ 459582 w 2640806"/>
              <a:gd name="connsiteY249" fmla="*/ 976446 h 1800359"/>
              <a:gd name="connsiteX250" fmla="*/ 419100 w 2640806"/>
              <a:gd name="connsiteY250" fmla="*/ 959777 h 1800359"/>
              <a:gd name="connsiteX251" fmla="*/ 392907 w 2640806"/>
              <a:gd name="connsiteY251" fmla="*/ 905009 h 1800359"/>
              <a:gd name="connsiteX252" fmla="*/ 395288 w 2640806"/>
              <a:gd name="connsiteY252" fmla="*/ 857384 h 1800359"/>
              <a:gd name="connsiteX253" fmla="*/ 433388 w 2640806"/>
              <a:gd name="connsiteY253" fmla="*/ 835952 h 1800359"/>
              <a:gd name="connsiteX254" fmla="*/ 431007 w 2640806"/>
              <a:gd name="connsiteY254" fmla="*/ 800234 h 1800359"/>
              <a:gd name="connsiteX255" fmla="*/ 400050 w 2640806"/>
              <a:gd name="connsiteY255" fmla="*/ 819284 h 1800359"/>
              <a:gd name="connsiteX256" fmla="*/ 397669 w 2640806"/>
              <a:gd name="connsiteY256" fmla="*/ 781184 h 1800359"/>
              <a:gd name="connsiteX257" fmla="*/ 419100 w 2640806"/>
              <a:gd name="connsiteY257" fmla="*/ 743084 h 1800359"/>
              <a:gd name="connsiteX258" fmla="*/ 421482 w 2640806"/>
              <a:gd name="connsiteY258" fmla="*/ 695459 h 1800359"/>
              <a:gd name="connsiteX259" fmla="*/ 428625 w 2640806"/>
              <a:gd name="connsiteY259" fmla="*/ 669265 h 1800359"/>
              <a:gd name="connsiteX260" fmla="*/ 383382 w 2640806"/>
              <a:gd name="connsiteY260" fmla="*/ 669265 h 1800359"/>
              <a:gd name="connsiteX261" fmla="*/ 385763 w 2640806"/>
              <a:gd name="connsiteY261" fmla="*/ 619259 h 1800359"/>
              <a:gd name="connsiteX262" fmla="*/ 423863 w 2640806"/>
              <a:gd name="connsiteY262" fmla="*/ 602590 h 1800359"/>
              <a:gd name="connsiteX263" fmla="*/ 445294 w 2640806"/>
              <a:gd name="connsiteY263" fmla="*/ 562109 h 1800359"/>
              <a:gd name="connsiteX264" fmla="*/ 469107 w 2640806"/>
              <a:gd name="connsiteY264" fmla="*/ 526390 h 1800359"/>
              <a:gd name="connsiteX265" fmla="*/ 438150 w 2640806"/>
              <a:gd name="connsiteY265" fmla="*/ 519246 h 1800359"/>
              <a:gd name="connsiteX266" fmla="*/ 409575 w 2640806"/>
              <a:gd name="connsiteY266" fmla="*/ 521627 h 1800359"/>
              <a:gd name="connsiteX267" fmla="*/ 400050 w 2640806"/>
              <a:gd name="connsiteY267" fmla="*/ 552584 h 1800359"/>
              <a:gd name="connsiteX268" fmla="*/ 381000 w 2640806"/>
              <a:gd name="connsiteY268" fmla="*/ 588302 h 1800359"/>
              <a:gd name="connsiteX269" fmla="*/ 333375 w 2640806"/>
              <a:gd name="connsiteY269" fmla="*/ 614496 h 1800359"/>
              <a:gd name="connsiteX270" fmla="*/ 285750 w 2640806"/>
              <a:gd name="connsiteY270" fmla="*/ 635927 h 1800359"/>
              <a:gd name="connsiteX271" fmla="*/ 230982 w 2640806"/>
              <a:gd name="connsiteY271" fmla="*/ 643071 h 1800359"/>
              <a:gd name="connsiteX272" fmla="*/ 159544 w 2640806"/>
              <a:gd name="connsiteY272" fmla="*/ 631165 h 1800359"/>
              <a:gd name="connsiteX273" fmla="*/ 230982 w 2640806"/>
              <a:gd name="connsiteY273" fmla="*/ 612115 h 1800359"/>
              <a:gd name="connsiteX274" fmla="*/ 233363 w 2640806"/>
              <a:gd name="connsiteY274" fmla="*/ 581159 h 1800359"/>
              <a:gd name="connsiteX275" fmla="*/ 204788 w 2640806"/>
              <a:gd name="connsiteY275" fmla="*/ 557346 h 1800359"/>
              <a:gd name="connsiteX276" fmla="*/ 223838 w 2640806"/>
              <a:gd name="connsiteY276" fmla="*/ 531152 h 1800359"/>
              <a:gd name="connsiteX277" fmla="*/ 221457 w 2640806"/>
              <a:gd name="connsiteY277" fmla="*/ 495434 h 1800359"/>
              <a:gd name="connsiteX278" fmla="*/ 221457 w 2640806"/>
              <a:gd name="connsiteY278" fmla="*/ 495434 h 1800359"/>
              <a:gd name="connsiteX279" fmla="*/ 166688 w 2640806"/>
              <a:gd name="connsiteY279" fmla="*/ 500196 h 1800359"/>
              <a:gd name="connsiteX280" fmla="*/ 157163 w 2640806"/>
              <a:gd name="connsiteY280" fmla="*/ 533534 h 1800359"/>
              <a:gd name="connsiteX281" fmla="*/ 159544 w 2640806"/>
              <a:gd name="connsiteY281" fmla="*/ 478765 h 1800359"/>
              <a:gd name="connsiteX282" fmla="*/ 192882 w 2640806"/>
              <a:gd name="connsiteY282" fmla="*/ 433521 h 1800359"/>
              <a:gd name="connsiteX283" fmla="*/ 214313 w 2640806"/>
              <a:gd name="connsiteY283" fmla="*/ 414471 h 1800359"/>
              <a:gd name="connsiteX284" fmla="*/ 245269 w 2640806"/>
              <a:gd name="connsiteY284" fmla="*/ 393040 h 1800359"/>
              <a:gd name="connsiteX285" fmla="*/ 197644 w 2640806"/>
              <a:gd name="connsiteY285" fmla="*/ 378752 h 1800359"/>
              <a:gd name="connsiteX286" fmla="*/ 133350 w 2640806"/>
              <a:gd name="connsiteY286" fmla="*/ 378752 h 1800359"/>
              <a:gd name="connsiteX287" fmla="*/ 109538 w 2640806"/>
              <a:gd name="connsiteY287" fmla="*/ 378752 h 1800359"/>
              <a:gd name="connsiteX288" fmla="*/ 107157 w 2640806"/>
              <a:gd name="connsiteY288" fmla="*/ 433521 h 1800359"/>
              <a:gd name="connsiteX289" fmla="*/ 61913 w 2640806"/>
              <a:gd name="connsiteY289" fmla="*/ 378752 h 1800359"/>
              <a:gd name="connsiteX290" fmla="*/ 0 w 2640806"/>
              <a:gd name="connsiteY290" fmla="*/ 359702 h 1800359"/>
              <a:gd name="connsiteX291" fmla="*/ 0 w 2640806"/>
              <a:gd name="connsiteY291" fmla="*/ 338271 h 1800359"/>
              <a:gd name="connsiteX292" fmla="*/ 35719 w 2640806"/>
              <a:gd name="connsiteY292" fmla="*/ 314459 h 1800359"/>
              <a:gd name="connsiteX293" fmla="*/ 66675 w 2640806"/>
              <a:gd name="connsiteY293" fmla="*/ 273977 h 1800359"/>
              <a:gd name="connsiteX294" fmla="*/ 54769 w 2640806"/>
              <a:gd name="connsiteY294" fmla="*/ 238259 h 1800359"/>
              <a:gd name="connsiteX295" fmla="*/ 35719 w 2640806"/>
              <a:gd name="connsiteY295" fmla="*/ 214446 h 1800359"/>
              <a:gd name="connsiteX296" fmla="*/ 61913 w 2640806"/>
              <a:gd name="connsiteY296" fmla="*/ 200159 h 1800359"/>
              <a:gd name="connsiteX297" fmla="*/ 71438 w 2640806"/>
              <a:gd name="connsiteY297" fmla="*/ 159677 h 1800359"/>
              <a:gd name="connsiteX298" fmla="*/ 57150 w 2640806"/>
              <a:gd name="connsiteY298" fmla="*/ 123959 h 1800359"/>
              <a:gd name="connsiteX299" fmla="*/ 21432 w 2640806"/>
              <a:gd name="connsiteY299" fmla="*/ 81096 h 1800359"/>
              <a:gd name="connsiteX300" fmla="*/ 66675 w 2640806"/>
              <a:gd name="connsiteY300" fmla="*/ 57284 h 1800359"/>
              <a:gd name="connsiteX301" fmla="*/ 95250 w 2640806"/>
              <a:gd name="connsiteY301" fmla="*/ 47759 h 1800359"/>
              <a:gd name="connsiteX302" fmla="*/ 190500 w 2640806"/>
              <a:gd name="connsiteY302" fmla="*/ 134 h 1800359"/>
              <a:gd name="connsiteX303" fmla="*/ 269081 w 2640806"/>
              <a:gd name="connsiteY303" fmla="*/ 62046 h 1800359"/>
              <a:gd name="connsiteX304" fmla="*/ 404813 w 2640806"/>
              <a:gd name="connsiteY30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12153 h 1800359"/>
              <a:gd name="connsiteX65" fmla="*/ 1907382 w 2640806"/>
              <a:gd name="connsiteY65" fmla="*/ 940728 h 1800359"/>
              <a:gd name="connsiteX66" fmla="*/ 1940719 w 2640806"/>
              <a:gd name="connsiteY66" fmla="*/ 957397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38388 w 2640806"/>
              <a:gd name="connsiteY89" fmla="*/ 1024072 h 1800359"/>
              <a:gd name="connsiteX90" fmla="*/ 2264569 w 2640806"/>
              <a:gd name="connsiteY90" fmla="*/ 997878 h 1800359"/>
              <a:gd name="connsiteX91" fmla="*/ 2224088 w 2640806"/>
              <a:gd name="connsiteY91" fmla="*/ 1012166 h 1800359"/>
              <a:gd name="connsiteX92" fmla="*/ 2178844 w 2640806"/>
              <a:gd name="connsiteY92" fmla="*/ 1052647 h 1800359"/>
              <a:gd name="connsiteX93" fmla="*/ 2116932 w 2640806"/>
              <a:gd name="connsiteY93" fmla="*/ 1081222 h 1800359"/>
              <a:gd name="connsiteX94" fmla="*/ 2071688 w 2640806"/>
              <a:gd name="connsiteY94" fmla="*/ 1064553 h 1800359"/>
              <a:gd name="connsiteX95" fmla="*/ 2035969 w 2640806"/>
              <a:gd name="connsiteY95" fmla="*/ 1028835 h 1800359"/>
              <a:gd name="connsiteX96" fmla="*/ 2045494 w 2640806"/>
              <a:gd name="connsiteY96" fmla="*/ 1009785 h 1800359"/>
              <a:gd name="connsiteX97" fmla="*/ 2007394 w 2640806"/>
              <a:gd name="connsiteY97" fmla="*/ 1014547 h 1800359"/>
              <a:gd name="connsiteX98" fmla="*/ 1974057 w 2640806"/>
              <a:gd name="connsiteY98" fmla="*/ 1043122 h 1800359"/>
              <a:gd name="connsiteX99" fmla="*/ 1933575 w 2640806"/>
              <a:gd name="connsiteY99" fmla="*/ 1047885 h 1800359"/>
              <a:gd name="connsiteX100" fmla="*/ 1890713 w 2640806"/>
              <a:gd name="connsiteY100" fmla="*/ 1019310 h 1800359"/>
              <a:gd name="connsiteX101" fmla="*/ 1862138 w 2640806"/>
              <a:gd name="connsiteY101" fmla="*/ 974066 h 1800359"/>
              <a:gd name="connsiteX102" fmla="*/ 1814513 w 2640806"/>
              <a:gd name="connsiteY102" fmla="*/ 971685 h 1800359"/>
              <a:gd name="connsiteX103" fmla="*/ 1778794 w 2640806"/>
              <a:gd name="connsiteY103" fmla="*/ 1000260 h 1800359"/>
              <a:gd name="connsiteX104" fmla="*/ 1721644 w 2640806"/>
              <a:gd name="connsiteY104" fmla="*/ 1031216 h 1800359"/>
              <a:gd name="connsiteX105" fmla="*/ 1671638 w 2640806"/>
              <a:gd name="connsiteY105" fmla="*/ 1031216 h 1800359"/>
              <a:gd name="connsiteX106" fmla="*/ 1631157 w 2640806"/>
              <a:gd name="connsiteY106" fmla="*/ 1009785 h 1800359"/>
              <a:gd name="connsiteX107" fmla="*/ 1604963 w 2640806"/>
              <a:gd name="connsiteY107" fmla="*/ 993116 h 1800359"/>
              <a:gd name="connsiteX108" fmla="*/ 1583532 w 2640806"/>
              <a:gd name="connsiteY108" fmla="*/ 952635 h 1800359"/>
              <a:gd name="connsiteX109" fmla="*/ 1562100 w 2640806"/>
              <a:gd name="connsiteY109" fmla="*/ 919297 h 1800359"/>
              <a:gd name="connsiteX110" fmla="*/ 1516857 w 2640806"/>
              <a:gd name="connsiteY110" fmla="*/ 926440 h 1800359"/>
              <a:gd name="connsiteX111" fmla="*/ 1471613 w 2640806"/>
              <a:gd name="connsiteY111" fmla="*/ 897865 h 1800359"/>
              <a:gd name="connsiteX112" fmla="*/ 1438275 w 2640806"/>
              <a:gd name="connsiteY112" fmla="*/ 847859 h 1800359"/>
              <a:gd name="connsiteX113" fmla="*/ 1433513 w 2640806"/>
              <a:gd name="connsiteY113" fmla="*/ 819284 h 1800359"/>
              <a:gd name="connsiteX114" fmla="*/ 1409700 w 2640806"/>
              <a:gd name="connsiteY114" fmla="*/ 804996 h 1800359"/>
              <a:gd name="connsiteX115" fmla="*/ 1369219 w 2640806"/>
              <a:gd name="connsiteY115" fmla="*/ 807377 h 1800359"/>
              <a:gd name="connsiteX116" fmla="*/ 1309688 w 2640806"/>
              <a:gd name="connsiteY116" fmla="*/ 807377 h 1800359"/>
              <a:gd name="connsiteX117" fmla="*/ 1281113 w 2640806"/>
              <a:gd name="connsiteY117" fmla="*/ 812140 h 1800359"/>
              <a:gd name="connsiteX118" fmla="*/ 1257300 w 2640806"/>
              <a:gd name="connsiteY118" fmla="*/ 835952 h 1800359"/>
              <a:gd name="connsiteX119" fmla="*/ 1221582 w 2640806"/>
              <a:gd name="connsiteY119" fmla="*/ 838334 h 1800359"/>
              <a:gd name="connsiteX120" fmla="*/ 1188244 w 2640806"/>
              <a:gd name="connsiteY120" fmla="*/ 835952 h 1800359"/>
              <a:gd name="connsiteX121" fmla="*/ 1143000 w 2640806"/>
              <a:gd name="connsiteY121" fmla="*/ 821665 h 1800359"/>
              <a:gd name="connsiteX122" fmla="*/ 1109663 w 2640806"/>
              <a:gd name="connsiteY122" fmla="*/ 838334 h 1800359"/>
              <a:gd name="connsiteX123" fmla="*/ 1083469 w 2640806"/>
              <a:gd name="connsiteY123" fmla="*/ 866909 h 1800359"/>
              <a:gd name="connsiteX124" fmla="*/ 1054894 w 2640806"/>
              <a:gd name="connsiteY124" fmla="*/ 885959 h 1800359"/>
              <a:gd name="connsiteX125" fmla="*/ 1064419 w 2640806"/>
              <a:gd name="connsiteY125" fmla="*/ 926440 h 1800359"/>
              <a:gd name="connsiteX126" fmla="*/ 1059657 w 2640806"/>
              <a:gd name="connsiteY126" fmla="*/ 985971 h 1800359"/>
              <a:gd name="connsiteX127" fmla="*/ 1038225 w 2640806"/>
              <a:gd name="connsiteY127" fmla="*/ 933584 h 1800359"/>
              <a:gd name="connsiteX128" fmla="*/ 1028700 w 2640806"/>
              <a:gd name="connsiteY128" fmla="*/ 902627 h 1800359"/>
              <a:gd name="connsiteX129" fmla="*/ 1009650 w 2640806"/>
              <a:gd name="connsiteY129" fmla="*/ 897865 h 1800359"/>
              <a:gd name="connsiteX130" fmla="*/ 997744 w 2640806"/>
              <a:gd name="connsiteY130" fmla="*/ 921677 h 1800359"/>
              <a:gd name="connsiteX131" fmla="*/ 969169 w 2640806"/>
              <a:gd name="connsiteY131" fmla="*/ 924059 h 1800359"/>
              <a:gd name="connsiteX132" fmla="*/ 935832 w 2640806"/>
              <a:gd name="connsiteY132" fmla="*/ 916915 h 1800359"/>
              <a:gd name="connsiteX133" fmla="*/ 912019 w 2640806"/>
              <a:gd name="connsiteY133" fmla="*/ 935965 h 1800359"/>
              <a:gd name="connsiteX134" fmla="*/ 873919 w 2640806"/>
              <a:gd name="connsiteY134" fmla="*/ 945490 h 1800359"/>
              <a:gd name="connsiteX135" fmla="*/ 842963 w 2640806"/>
              <a:gd name="connsiteY135" fmla="*/ 935965 h 1800359"/>
              <a:gd name="connsiteX136" fmla="*/ 802482 w 2640806"/>
              <a:gd name="connsiteY136" fmla="*/ 912152 h 1800359"/>
              <a:gd name="connsiteX137" fmla="*/ 785813 w 2640806"/>
              <a:gd name="connsiteY137" fmla="*/ 881196 h 1800359"/>
              <a:gd name="connsiteX138" fmla="*/ 776288 w 2640806"/>
              <a:gd name="connsiteY138" fmla="*/ 866909 h 1800359"/>
              <a:gd name="connsiteX139" fmla="*/ 800100 w 2640806"/>
              <a:gd name="connsiteY139" fmla="*/ 850240 h 1800359"/>
              <a:gd name="connsiteX140" fmla="*/ 800100 w 2640806"/>
              <a:gd name="connsiteY140" fmla="*/ 793090 h 1800359"/>
              <a:gd name="connsiteX141" fmla="*/ 776288 w 2640806"/>
              <a:gd name="connsiteY141" fmla="*/ 783565 h 1800359"/>
              <a:gd name="connsiteX142" fmla="*/ 719138 w 2640806"/>
              <a:gd name="connsiteY142" fmla="*/ 788327 h 1800359"/>
              <a:gd name="connsiteX143" fmla="*/ 688182 w 2640806"/>
              <a:gd name="connsiteY143" fmla="*/ 781184 h 1800359"/>
              <a:gd name="connsiteX144" fmla="*/ 673894 w 2640806"/>
              <a:gd name="connsiteY144" fmla="*/ 754990 h 1800359"/>
              <a:gd name="connsiteX145" fmla="*/ 652463 w 2640806"/>
              <a:gd name="connsiteY145" fmla="*/ 731177 h 1800359"/>
              <a:gd name="connsiteX146" fmla="*/ 619125 w 2640806"/>
              <a:gd name="connsiteY146" fmla="*/ 709746 h 1800359"/>
              <a:gd name="connsiteX147" fmla="*/ 590550 w 2640806"/>
              <a:gd name="connsiteY147" fmla="*/ 716890 h 1800359"/>
              <a:gd name="connsiteX148" fmla="*/ 566738 w 2640806"/>
              <a:gd name="connsiteY148" fmla="*/ 719271 h 1800359"/>
              <a:gd name="connsiteX149" fmla="*/ 569119 w 2640806"/>
              <a:gd name="connsiteY149" fmla="*/ 750227 h 1800359"/>
              <a:gd name="connsiteX150" fmla="*/ 604838 w 2640806"/>
              <a:gd name="connsiteY150" fmla="*/ 764515 h 1800359"/>
              <a:gd name="connsiteX151" fmla="*/ 571500 w 2640806"/>
              <a:gd name="connsiteY151" fmla="*/ 778802 h 1800359"/>
              <a:gd name="connsiteX152" fmla="*/ 545307 w 2640806"/>
              <a:gd name="connsiteY152" fmla="*/ 795471 h 1800359"/>
              <a:gd name="connsiteX153" fmla="*/ 569119 w 2640806"/>
              <a:gd name="connsiteY153" fmla="*/ 814521 h 1800359"/>
              <a:gd name="connsiteX154" fmla="*/ 550069 w 2640806"/>
              <a:gd name="connsiteY154" fmla="*/ 833571 h 1800359"/>
              <a:gd name="connsiteX155" fmla="*/ 523875 w 2640806"/>
              <a:gd name="connsiteY155" fmla="*/ 840715 h 1800359"/>
              <a:gd name="connsiteX156" fmla="*/ 511969 w 2640806"/>
              <a:gd name="connsiteY156" fmla="*/ 862146 h 1800359"/>
              <a:gd name="connsiteX157" fmla="*/ 535782 w 2640806"/>
              <a:gd name="connsiteY157" fmla="*/ 883577 h 1800359"/>
              <a:gd name="connsiteX158" fmla="*/ 542925 w 2640806"/>
              <a:gd name="connsiteY158" fmla="*/ 914534 h 1800359"/>
              <a:gd name="connsiteX159" fmla="*/ 557213 w 2640806"/>
              <a:gd name="connsiteY159" fmla="*/ 947871 h 1800359"/>
              <a:gd name="connsiteX160" fmla="*/ 533400 w 2640806"/>
              <a:gd name="connsiteY160" fmla="*/ 955015 h 1800359"/>
              <a:gd name="connsiteX161" fmla="*/ 528638 w 2640806"/>
              <a:gd name="connsiteY161" fmla="*/ 988352 h 1800359"/>
              <a:gd name="connsiteX162" fmla="*/ 550069 w 2640806"/>
              <a:gd name="connsiteY162" fmla="*/ 1002640 h 1800359"/>
              <a:gd name="connsiteX163" fmla="*/ 573882 w 2640806"/>
              <a:gd name="connsiteY163" fmla="*/ 990734 h 1800359"/>
              <a:gd name="connsiteX164" fmla="*/ 588169 w 2640806"/>
              <a:gd name="connsiteY164" fmla="*/ 1012165 h 1800359"/>
              <a:gd name="connsiteX165" fmla="*/ 588169 w 2640806"/>
              <a:gd name="connsiteY165" fmla="*/ 1012165 h 1800359"/>
              <a:gd name="connsiteX166" fmla="*/ 614363 w 2640806"/>
              <a:gd name="connsiteY166" fmla="*/ 1038359 h 1800359"/>
              <a:gd name="connsiteX167" fmla="*/ 602457 w 2640806"/>
              <a:gd name="connsiteY167" fmla="*/ 1064552 h 1800359"/>
              <a:gd name="connsiteX168" fmla="*/ 588169 w 2640806"/>
              <a:gd name="connsiteY168" fmla="*/ 1081221 h 1800359"/>
              <a:gd name="connsiteX169" fmla="*/ 600075 w 2640806"/>
              <a:gd name="connsiteY169" fmla="*/ 1119321 h 1800359"/>
              <a:gd name="connsiteX170" fmla="*/ 609600 w 2640806"/>
              <a:gd name="connsiteY170" fmla="*/ 1138371 h 1800359"/>
              <a:gd name="connsiteX171" fmla="*/ 609600 w 2640806"/>
              <a:gd name="connsiteY171" fmla="*/ 1138371 h 1800359"/>
              <a:gd name="connsiteX172" fmla="*/ 640557 w 2640806"/>
              <a:gd name="connsiteY172" fmla="*/ 1155040 h 1800359"/>
              <a:gd name="connsiteX173" fmla="*/ 642938 w 2640806"/>
              <a:gd name="connsiteY173" fmla="*/ 1188377 h 1800359"/>
              <a:gd name="connsiteX174" fmla="*/ 681038 w 2640806"/>
              <a:gd name="connsiteY174" fmla="*/ 1205046 h 1800359"/>
              <a:gd name="connsiteX175" fmla="*/ 781050 w 2640806"/>
              <a:gd name="connsiteY175" fmla="*/ 1228859 h 1800359"/>
              <a:gd name="connsiteX176" fmla="*/ 797719 w 2640806"/>
              <a:gd name="connsiteY176" fmla="*/ 1245527 h 1800359"/>
              <a:gd name="connsiteX177" fmla="*/ 828675 w 2640806"/>
              <a:gd name="connsiteY177" fmla="*/ 1262196 h 1800359"/>
              <a:gd name="connsiteX178" fmla="*/ 852488 w 2640806"/>
              <a:gd name="connsiteY178" fmla="*/ 1238384 h 1800359"/>
              <a:gd name="connsiteX179" fmla="*/ 864394 w 2640806"/>
              <a:gd name="connsiteY179" fmla="*/ 1262196 h 1800359"/>
              <a:gd name="connsiteX180" fmla="*/ 926307 w 2640806"/>
              <a:gd name="connsiteY180" fmla="*/ 1269340 h 1800359"/>
              <a:gd name="connsiteX181" fmla="*/ 940594 w 2640806"/>
              <a:gd name="connsiteY181" fmla="*/ 1286009 h 1800359"/>
              <a:gd name="connsiteX182" fmla="*/ 966788 w 2640806"/>
              <a:gd name="connsiteY182" fmla="*/ 1326490 h 1800359"/>
              <a:gd name="connsiteX183" fmla="*/ 1004888 w 2640806"/>
              <a:gd name="connsiteY183" fmla="*/ 1350302 h 1800359"/>
              <a:gd name="connsiteX184" fmla="*/ 1064419 w 2640806"/>
              <a:gd name="connsiteY184" fmla="*/ 1376496 h 1800359"/>
              <a:gd name="connsiteX185" fmla="*/ 1104900 w 2640806"/>
              <a:gd name="connsiteY185" fmla="*/ 1395546 h 1800359"/>
              <a:gd name="connsiteX186" fmla="*/ 1152525 w 2640806"/>
              <a:gd name="connsiteY186" fmla="*/ 1395546 h 1800359"/>
              <a:gd name="connsiteX187" fmla="*/ 1216819 w 2640806"/>
              <a:gd name="connsiteY187" fmla="*/ 1409834 h 1800359"/>
              <a:gd name="connsiteX188" fmla="*/ 1283494 w 2640806"/>
              <a:gd name="connsiteY188" fmla="*/ 1424121 h 1800359"/>
              <a:gd name="connsiteX189" fmla="*/ 1323975 w 2640806"/>
              <a:gd name="connsiteY189" fmla="*/ 1466984 h 1800359"/>
              <a:gd name="connsiteX190" fmla="*/ 1369219 w 2640806"/>
              <a:gd name="connsiteY190" fmla="*/ 1514609 h 1800359"/>
              <a:gd name="connsiteX191" fmla="*/ 1371600 w 2640806"/>
              <a:gd name="connsiteY191" fmla="*/ 1574140 h 1800359"/>
              <a:gd name="connsiteX192" fmla="*/ 1343025 w 2640806"/>
              <a:gd name="connsiteY192" fmla="*/ 1528896 h 1800359"/>
              <a:gd name="connsiteX193" fmla="*/ 1297782 w 2640806"/>
              <a:gd name="connsiteY193" fmla="*/ 1483652 h 1800359"/>
              <a:gd name="connsiteX194" fmla="*/ 1262063 w 2640806"/>
              <a:gd name="connsiteY194" fmla="*/ 1450315 h 1800359"/>
              <a:gd name="connsiteX195" fmla="*/ 1228725 w 2640806"/>
              <a:gd name="connsiteY195" fmla="*/ 1431265 h 1800359"/>
              <a:gd name="connsiteX196" fmla="*/ 1159669 w 2640806"/>
              <a:gd name="connsiteY196" fmla="*/ 1426502 h 1800359"/>
              <a:gd name="connsiteX197" fmla="*/ 1102519 w 2640806"/>
              <a:gd name="connsiteY197" fmla="*/ 1424121 h 1800359"/>
              <a:gd name="connsiteX198" fmla="*/ 1062038 w 2640806"/>
              <a:gd name="connsiteY198" fmla="*/ 1407452 h 1800359"/>
              <a:gd name="connsiteX199" fmla="*/ 1014413 w 2640806"/>
              <a:gd name="connsiteY199" fmla="*/ 1388402 h 1800359"/>
              <a:gd name="connsiteX200" fmla="*/ 983457 w 2640806"/>
              <a:gd name="connsiteY200" fmla="*/ 1366971 h 1800359"/>
              <a:gd name="connsiteX201" fmla="*/ 942975 w 2640806"/>
              <a:gd name="connsiteY201" fmla="*/ 1343159 h 1800359"/>
              <a:gd name="connsiteX202" fmla="*/ 900113 w 2640806"/>
              <a:gd name="connsiteY202" fmla="*/ 1319346 h 1800359"/>
              <a:gd name="connsiteX203" fmla="*/ 912019 w 2640806"/>
              <a:gd name="connsiteY203" fmla="*/ 1364590 h 1800359"/>
              <a:gd name="connsiteX204" fmla="*/ 923925 w 2640806"/>
              <a:gd name="connsiteY204" fmla="*/ 1409834 h 1800359"/>
              <a:gd name="connsiteX205" fmla="*/ 938213 w 2640806"/>
              <a:gd name="connsiteY205" fmla="*/ 1450315 h 1800359"/>
              <a:gd name="connsiteX206" fmla="*/ 962025 w 2640806"/>
              <a:gd name="connsiteY206" fmla="*/ 1497940 h 1800359"/>
              <a:gd name="connsiteX207" fmla="*/ 971550 w 2640806"/>
              <a:gd name="connsiteY207" fmla="*/ 1550327 h 1800359"/>
              <a:gd name="connsiteX208" fmla="*/ 1002507 w 2640806"/>
              <a:gd name="connsiteY208" fmla="*/ 1614621 h 1800359"/>
              <a:gd name="connsiteX209" fmla="*/ 1021557 w 2640806"/>
              <a:gd name="connsiteY209" fmla="*/ 1647959 h 1800359"/>
              <a:gd name="connsiteX210" fmla="*/ 1035844 w 2640806"/>
              <a:gd name="connsiteY210" fmla="*/ 1671771 h 1800359"/>
              <a:gd name="connsiteX211" fmla="*/ 1102519 w 2640806"/>
              <a:gd name="connsiteY211" fmla="*/ 1678915 h 1800359"/>
              <a:gd name="connsiteX212" fmla="*/ 1154907 w 2640806"/>
              <a:gd name="connsiteY212" fmla="*/ 1697965 h 1800359"/>
              <a:gd name="connsiteX213" fmla="*/ 1171575 w 2640806"/>
              <a:gd name="connsiteY213" fmla="*/ 1709871 h 1800359"/>
              <a:gd name="connsiteX214" fmla="*/ 1176338 w 2640806"/>
              <a:gd name="connsiteY214" fmla="*/ 1717015 h 1800359"/>
              <a:gd name="connsiteX215" fmla="*/ 1178719 w 2640806"/>
              <a:gd name="connsiteY215" fmla="*/ 1726540 h 1800359"/>
              <a:gd name="connsiteX216" fmla="*/ 1181100 w 2640806"/>
              <a:gd name="connsiteY216" fmla="*/ 1728921 h 1800359"/>
              <a:gd name="connsiteX217" fmla="*/ 1204913 w 2640806"/>
              <a:gd name="connsiteY217" fmla="*/ 1793215 h 1800359"/>
              <a:gd name="connsiteX218" fmla="*/ 1169194 w 2640806"/>
              <a:gd name="connsiteY218" fmla="*/ 1800359 h 1800359"/>
              <a:gd name="connsiteX219" fmla="*/ 1140619 w 2640806"/>
              <a:gd name="connsiteY219" fmla="*/ 1745590 h 1800359"/>
              <a:gd name="connsiteX220" fmla="*/ 1121569 w 2640806"/>
              <a:gd name="connsiteY220" fmla="*/ 1726540 h 1800359"/>
              <a:gd name="connsiteX221" fmla="*/ 1128713 w 2640806"/>
              <a:gd name="connsiteY221" fmla="*/ 1790834 h 1800359"/>
              <a:gd name="connsiteX222" fmla="*/ 1119188 w 2640806"/>
              <a:gd name="connsiteY222" fmla="*/ 1790834 h 1800359"/>
              <a:gd name="connsiteX223" fmla="*/ 1088232 w 2640806"/>
              <a:gd name="connsiteY223" fmla="*/ 1740827 h 1800359"/>
              <a:gd name="connsiteX224" fmla="*/ 1057275 w 2640806"/>
              <a:gd name="connsiteY224" fmla="*/ 1717015 h 1800359"/>
              <a:gd name="connsiteX225" fmla="*/ 1042988 w 2640806"/>
              <a:gd name="connsiteY225" fmla="*/ 1745590 h 1800359"/>
              <a:gd name="connsiteX226" fmla="*/ 1021557 w 2640806"/>
              <a:gd name="connsiteY226" fmla="*/ 1750352 h 1800359"/>
              <a:gd name="connsiteX227" fmla="*/ 985838 w 2640806"/>
              <a:gd name="connsiteY227" fmla="*/ 1697965 h 1800359"/>
              <a:gd name="connsiteX228" fmla="*/ 919163 w 2640806"/>
              <a:gd name="connsiteY228" fmla="*/ 1671771 h 1800359"/>
              <a:gd name="connsiteX229" fmla="*/ 876300 w 2640806"/>
              <a:gd name="connsiteY229" fmla="*/ 1638434 h 1800359"/>
              <a:gd name="connsiteX230" fmla="*/ 857250 w 2640806"/>
              <a:gd name="connsiteY230" fmla="*/ 1576521 h 1800359"/>
              <a:gd name="connsiteX231" fmla="*/ 862013 w 2640806"/>
              <a:gd name="connsiteY231" fmla="*/ 1528896 h 1800359"/>
              <a:gd name="connsiteX232" fmla="*/ 864394 w 2640806"/>
              <a:gd name="connsiteY232" fmla="*/ 1464602 h 1800359"/>
              <a:gd name="connsiteX233" fmla="*/ 866775 w 2640806"/>
              <a:gd name="connsiteY233" fmla="*/ 1400309 h 1800359"/>
              <a:gd name="connsiteX234" fmla="*/ 862013 w 2640806"/>
              <a:gd name="connsiteY234" fmla="*/ 1333634 h 1800359"/>
              <a:gd name="connsiteX235" fmla="*/ 804863 w 2640806"/>
              <a:gd name="connsiteY235" fmla="*/ 1305059 h 1800359"/>
              <a:gd name="connsiteX236" fmla="*/ 754857 w 2640806"/>
              <a:gd name="connsiteY236" fmla="*/ 1281246 h 1800359"/>
              <a:gd name="connsiteX237" fmla="*/ 692944 w 2640806"/>
              <a:gd name="connsiteY237" fmla="*/ 1250290 h 1800359"/>
              <a:gd name="connsiteX238" fmla="*/ 609600 w 2640806"/>
              <a:gd name="connsiteY238" fmla="*/ 1209809 h 1800359"/>
              <a:gd name="connsiteX239" fmla="*/ 566738 w 2640806"/>
              <a:gd name="connsiteY239" fmla="*/ 1183615 h 1800359"/>
              <a:gd name="connsiteX240" fmla="*/ 528638 w 2640806"/>
              <a:gd name="connsiteY240" fmla="*/ 1138371 h 1800359"/>
              <a:gd name="connsiteX241" fmla="*/ 523875 w 2640806"/>
              <a:gd name="connsiteY241" fmla="*/ 1109796 h 1800359"/>
              <a:gd name="connsiteX242" fmla="*/ 550069 w 2640806"/>
              <a:gd name="connsiteY242" fmla="*/ 1090746 h 1800359"/>
              <a:gd name="connsiteX243" fmla="*/ 561975 w 2640806"/>
              <a:gd name="connsiteY243" fmla="*/ 1064552 h 1800359"/>
              <a:gd name="connsiteX244" fmla="*/ 547688 w 2640806"/>
              <a:gd name="connsiteY244" fmla="*/ 1040740 h 1800359"/>
              <a:gd name="connsiteX245" fmla="*/ 490538 w 2640806"/>
              <a:gd name="connsiteY245" fmla="*/ 1076459 h 1800359"/>
              <a:gd name="connsiteX246" fmla="*/ 447675 w 2640806"/>
              <a:gd name="connsiteY246" fmla="*/ 1057409 h 1800359"/>
              <a:gd name="connsiteX247" fmla="*/ 454819 w 2640806"/>
              <a:gd name="connsiteY247" fmla="*/ 1026452 h 1800359"/>
              <a:gd name="connsiteX248" fmla="*/ 461963 w 2640806"/>
              <a:gd name="connsiteY248" fmla="*/ 988352 h 1800359"/>
              <a:gd name="connsiteX249" fmla="*/ 459582 w 2640806"/>
              <a:gd name="connsiteY249" fmla="*/ 976446 h 1800359"/>
              <a:gd name="connsiteX250" fmla="*/ 419100 w 2640806"/>
              <a:gd name="connsiteY250" fmla="*/ 959777 h 1800359"/>
              <a:gd name="connsiteX251" fmla="*/ 392907 w 2640806"/>
              <a:gd name="connsiteY251" fmla="*/ 905009 h 1800359"/>
              <a:gd name="connsiteX252" fmla="*/ 395288 w 2640806"/>
              <a:gd name="connsiteY252" fmla="*/ 857384 h 1800359"/>
              <a:gd name="connsiteX253" fmla="*/ 433388 w 2640806"/>
              <a:gd name="connsiteY253" fmla="*/ 835952 h 1800359"/>
              <a:gd name="connsiteX254" fmla="*/ 431007 w 2640806"/>
              <a:gd name="connsiteY254" fmla="*/ 800234 h 1800359"/>
              <a:gd name="connsiteX255" fmla="*/ 400050 w 2640806"/>
              <a:gd name="connsiteY255" fmla="*/ 819284 h 1800359"/>
              <a:gd name="connsiteX256" fmla="*/ 397669 w 2640806"/>
              <a:gd name="connsiteY256" fmla="*/ 781184 h 1800359"/>
              <a:gd name="connsiteX257" fmla="*/ 419100 w 2640806"/>
              <a:gd name="connsiteY257" fmla="*/ 743084 h 1800359"/>
              <a:gd name="connsiteX258" fmla="*/ 421482 w 2640806"/>
              <a:gd name="connsiteY258" fmla="*/ 695459 h 1800359"/>
              <a:gd name="connsiteX259" fmla="*/ 428625 w 2640806"/>
              <a:gd name="connsiteY259" fmla="*/ 669265 h 1800359"/>
              <a:gd name="connsiteX260" fmla="*/ 383382 w 2640806"/>
              <a:gd name="connsiteY260" fmla="*/ 669265 h 1800359"/>
              <a:gd name="connsiteX261" fmla="*/ 385763 w 2640806"/>
              <a:gd name="connsiteY261" fmla="*/ 619259 h 1800359"/>
              <a:gd name="connsiteX262" fmla="*/ 423863 w 2640806"/>
              <a:gd name="connsiteY262" fmla="*/ 602590 h 1800359"/>
              <a:gd name="connsiteX263" fmla="*/ 445294 w 2640806"/>
              <a:gd name="connsiteY263" fmla="*/ 562109 h 1800359"/>
              <a:gd name="connsiteX264" fmla="*/ 469107 w 2640806"/>
              <a:gd name="connsiteY264" fmla="*/ 526390 h 1800359"/>
              <a:gd name="connsiteX265" fmla="*/ 438150 w 2640806"/>
              <a:gd name="connsiteY265" fmla="*/ 519246 h 1800359"/>
              <a:gd name="connsiteX266" fmla="*/ 409575 w 2640806"/>
              <a:gd name="connsiteY266" fmla="*/ 521627 h 1800359"/>
              <a:gd name="connsiteX267" fmla="*/ 400050 w 2640806"/>
              <a:gd name="connsiteY267" fmla="*/ 552584 h 1800359"/>
              <a:gd name="connsiteX268" fmla="*/ 381000 w 2640806"/>
              <a:gd name="connsiteY268" fmla="*/ 588302 h 1800359"/>
              <a:gd name="connsiteX269" fmla="*/ 333375 w 2640806"/>
              <a:gd name="connsiteY269" fmla="*/ 614496 h 1800359"/>
              <a:gd name="connsiteX270" fmla="*/ 285750 w 2640806"/>
              <a:gd name="connsiteY270" fmla="*/ 635927 h 1800359"/>
              <a:gd name="connsiteX271" fmla="*/ 230982 w 2640806"/>
              <a:gd name="connsiteY271" fmla="*/ 643071 h 1800359"/>
              <a:gd name="connsiteX272" fmla="*/ 159544 w 2640806"/>
              <a:gd name="connsiteY272" fmla="*/ 631165 h 1800359"/>
              <a:gd name="connsiteX273" fmla="*/ 230982 w 2640806"/>
              <a:gd name="connsiteY273" fmla="*/ 612115 h 1800359"/>
              <a:gd name="connsiteX274" fmla="*/ 233363 w 2640806"/>
              <a:gd name="connsiteY274" fmla="*/ 581159 h 1800359"/>
              <a:gd name="connsiteX275" fmla="*/ 204788 w 2640806"/>
              <a:gd name="connsiteY275" fmla="*/ 557346 h 1800359"/>
              <a:gd name="connsiteX276" fmla="*/ 223838 w 2640806"/>
              <a:gd name="connsiteY276" fmla="*/ 531152 h 1800359"/>
              <a:gd name="connsiteX277" fmla="*/ 221457 w 2640806"/>
              <a:gd name="connsiteY277" fmla="*/ 495434 h 1800359"/>
              <a:gd name="connsiteX278" fmla="*/ 221457 w 2640806"/>
              <a:gd name="connsiteY278" fmla="*/ 495434 h 1800359"/>
              <a:gd name="connsiteX279" fmla="*/ 166688 w 2640806"/>
              <a:gd name="connsiteY279" fmla="*/ 500196 h 1800359"/>
              <a:gd name="connsiteX280" fmla="*/ 157163 w 2640806"/>
              <a:gd name="connsiteY280" fmla="*/ 533534 h 1800359"/>
              <a:gd name="connsiteX281" fmla="*/ 159544 w 2640806"/>
              <a:gd name="connsiteY281" fmla="*/ 478765 h 1800359"/>
              <a:gd name="connsiteX282" fmla="*/ 192882 w 2640806"/>
              <a:gd name="connsiteY282" fmla="*/ 433521 h 1800359"/>
              <a:gd name="connsiteX283" fmla="*/ 214313 w 2640806"/>
              <a:gd name="connsiteY283" fmla="*/ 414471 h 1800359"/>
              <a:gd name="connsiteX284" fmla="*/ 245269 w 2640806"/>
              <a:gd name="connsiteY284" fmla="*/ 393040 h 1800359"/>
              <a:gd name="connsiteX285" fmla="*/ 197644 w 2640806"/>
              <a:gd name="connsiteY285" fmla="*/ 378752 h 1800359"/>
              <a:gd name="connsiteX286" fmla="*/ 133350 w 2640806"/>
              <a:gd name="connsiteY286" fmla="*/ 378752 h 1800359"/>
              <a:gd name="connsiteX287" fmla="*/ 109538 w 2640806"/>
              <a:gd name="connsiteY287" fmla="*/ 378752 h 1800359"/>
              <a:gd name="connsiteX288" fmla="*/ 107157 w 2640806"/>
              <a:gd name="connsiteY288" fmla="*/ 433521 h 1800359"/>
              <a:gd name="connsiteX289" fmla="*/ 61913 w 2640806"/>
              <a:gd name="connsiteY289" fmla="*/ 378752 h 1800359"/>
              <a:gd name="connsiteX290" fmla="*/ 0 w 2640806"/>
              <a:gd name="connsiteY290" fmla="*/ 359702 h 1800359"/>
              <a:gd name="connsiteX291" fmla="*/ 0 w 2640806"/>
              <a:gd name="connsiteY291" fmla="*/ 338271 h 1800359"/>
              <a:gd name="connsiteX292" fmla="*/ 35719 w 2640806"/>
              <a:gd name="connsiteY292" fmla="*/ 314459 h 1800359"/>
              <a:gd name="connsiteX293" fmla="*/ 66675 w 2640806"/>
              <a:gd name="connsiteY293" fmla="*/ 273977 h 1800359"/>
              <a:gd name="connsiteX294" fmla="*/ 54769 w 2640806"/>
              <a:gd name="connsiteY294" fmla="*/ 238259 h 1800359"/>
              <a:gd name="connsiteX295" fmla="*/ 35719 w 2640806"/>
              <a:gd name="connsiteY295" fmla="*/ 214446 h 1800359"/>
              <a:gd name="connsiteX296" fmla="*/ 61913 w 2640806"/>
              <a:gd name="connsiteY296" fmla="*/ 200159 h 1800359"/>
              <a:gd name="connsiteX297" fmla="*/ 71438 w 2640806"/>
              <a:gd name="connsiteY297" fmla="*/ 159677 h 1800359"/>
              <a:gd name="connsiteX298" fmla="*/ 57150 w 2640806"/>
              <a:gd name="connsiteY298" fmla="*/ 123959 h 1800359"/>
              <a:gd name="connsiteX299" fmla="*/ 21432 w 2640806"/>
              <a:gd name="connsiteY299" fmla="*/ 81096 h 1800359"/>
              <a:gd name="connsiteX300" fmla="*/ 66675 w 2640806"/>
              <a:gd name="connsiteY300" fmla="*/ 57284 h 1800359"/>
              <a:gd name="connsiteX301" fmla="*/ 95250 w 2640806"/>
              <a:gd name="connsiteY301" fmla="*/ 47759 h 1800359"/>
              <a:gd name="connsiteX302" fmla="*/ 190500 w 2640806"/>
              <a:gd name="connsiteY302" fmla="*/ 134 h 1800359"/>
              <a:gd name="connsiteX303" fmla="*/ 269081 w 2640806"/>
              <a:gd name="connsiteY303" fmla="*/ 62046 h 1800359"/>
              <a:gd name="connsiteX304" fmla="*/ 404813 w 2640806"/>
              <a:gd name="connsiteY30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12153 h 1800359"/>
              <a:gd name="connsiteX65" fmla="*/ 1907382 w 2640806"/>
              <a:gd name="connsiteY65" fmla="*/ 940728 h 1800359"/>
              <a:gd name="connsiteX66" fmla="*/ 1940719 w 2640806"/>
              <a:gd name="connsiteY66" fmla="*/ 957397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38388 w 2640806"/>
              <a:gd name="connsiteY89" fmla="*/ 1024072 h 1800359"/>
              <a:gd name="connsiteX90" fmla="*/ 2264569 w 2640806"/>
              <a:gd name="connsiteY90" fmla="*/ 997878 h 1800359"/>
              <a:gd name="connsiteX91" fmla="*/ 2224088 w 2640806"/>
              <a:gd name="connsiteY91" fmla="*/ 1012166 h 1800359"/>
              <a:gd name="connsiteX92" fmla="*/ 2178844 w 2640806"/>
              <a:gd name="connsiteY92" fmla="*/ 1052647 h 1800359"/>
              <a:gd name="connsiteX93" fmla="*/ 2116932 w 2640806"/>
              <a:gd name="connsiteY93" fmla="*/ 1081222 h 1800359"/>
              <a:gd name="connsiteX94" fmla="*/ 2071688 w 2640806"/>
              <a:gd name="connsiteY94" fmla="*/ 1064553 h 1800359"/>
              <a:gd name="connsiteX95" fmla="*/ 2035969 w 2640806"/>
              <a:gd name="connsiteY95" fmla="*/ 1028835 h 1800359"/>
              <a:gd name="connsiteX96" fmla="*/ 2045494 w 2640806"/>
              <a:gd name="connsiteY96" fmla="*/ 1009785 h 1800359"/>
              <a:gd name="connsiteX97" fmla="*/ 2007394 w 2640806"/>
              <a:gd name="connsiteY97" fmla="*/ 1014547 h 1800359"/>
              <a:gd name="connsiteX98" fmla="*/ 1974057 w 2640806"/>
              <a:gd name="connsiteY98" fmla="*/ 1043122 h 1800359"/>
              <a:gd name="connsiteX99" fmla="*/ 1933575 w 2640806"/>
              <a:gd name="connsiteY99" fmla="*/ 1047885 h 1800359"/>
              <a:gd name="connsiteX100" fmla="*/ 1890713 w 2640806"/>
              <a:gd name="connsiteY100" fmla="*/ 1019310 h 1800359"/>
              <a:gd name="connsiteX101" fmla="*/ 1854994 w 2640806"/>
              <a:gd name="connsiteY101" fmla="*/ 969304 h 1800359"/>
              <a:gd name="connsiteX102" fmla="*/ 1814513 w 2640806"/>
              <a:gd name="connsiteY102" fmla="*/ 971685 h 1800359"/>
              <a:gd name="connsiteX103" fmla="*/ 1778794 w 2640806"/>
              <a:gd name="connsiteY103" fmla="*/ 1000260 h 1800359"/>
              <a:gd name="connsiteX104" fmla="*/ 1721644 w 2640806"/>
              <a:gd name="connsiteY104" fmla="*/ 1031216 h 1800359"/>
              <a:gd name="connsiteX105" fmla="*/ 1671638 w 2640806"/>
              <a:gd name="connsiteY105" fmla="*/ 1031216 h 1800359"/>
              <a:gd name="connsiteX106" fmla="*/ 1631157 w 2640806"/>
              <a:gd name="connsiteY106" fmla="*/ 1009785 h 1800359"/>
              <a:gd name="connsiteX107" fmla="*/ 1604963 w 2640806"/>
              <a:gd name="connsiteY107" fmla="*/ 993116 h 1800359"/>
              <a:gd name="connsiteX108" fmla="*/ 1583532 w 2640806"/>
              <a:gd name="connsiteY108" fmla="*/ 952635 h 1800359"/>
              <a:gd name="connsiteX109" fmla="*/ 1562100 w 2640806"/>
              <a:gd name="connsiteY109" fmla="*/ 919297 h 1800359"/>
              <a:gd name="connsiteX110" fmla="*/ 1516857 w 2640806"/>
              <a:gd name="connsiteY110" fmla="*/ 926440 h 1800359"/>
              <a:gd name="connsiteX111" fmla="*/ 1471613 w 2640806"/>
              <a:gd name="connsiteY111" fmla="*/ 897865 h 1800359"/>
              <a:gd name="connsiteX112" fmla="*/ 1438275 w 2640806"/>
              <a:gd name="connsiteY112" fmla="*/ 847859 h 1800359"/>
              <a:gd name="connsiteX113" fmla="*/ 1433513 w 2640806"/>
              <a:gd name="connsiteY113" fmla="*/ 819284 h 1800359"/>
              <a:gd name="connsiteX114" fmla="*/ 1409700 w 2640806"/>
              <a:gd name="connsiteY114" fmla="*/ 804996 h 1800359"/>
              <a:gd name="connsiteX115" fmla="*/ 1369219 w 2640806"/>
              <a:gd name="connsiteY115" fmla="*/ 807377 h 1800359"/>
              <a:gd name="connsiteX116" fmla="*/ 1309688 w 2640806"/>
              <a:gd name="connsiteY116" fmla="*/ 807377 h 1800359"/>
              <a:gd name="connsiteX117" fmla="*/ 1281113 w 2640806"/>
              <a:gd name="connsiteY117" fmla="*/ 812140 h 1800359"/>
              <a:gd name="connsiteX118" fmla="*/ 1257300 w 2640806"/>
              <a:gd name="connsiteY118" fmla="*/ 835952 h 1800359"/>
              <a:gd name="connsiteX119" fmla="*/ 1221582 w 2640806"/>
              <a:gd name="connsiteY119" fmla="*/ 838334 h 1800359"/>
              <a:gd name="connsiteX120" fmla="*/ 1188244 w 2640806"/>
              <a:gd name="connsiteY120" fmla="*/ 835952 h 1800359"/>
              <a:gd name="connsiteX121" fmla="*/ 1143000 w 2640806"/>
              <a:gd name="connsiteY121" fmla="*/ 821665 h 1800359"/>
              <a:gd name="connsiteX122" fmla="*/ 1109663 w 2640806"/>
              <a:gd name="connsiteY122" fmla="*/ 838334 h 1800359"/>
              <a:gd name="connsiteX123" fmla="*/ 1083469 w 2640806"/>
              <a:gd name="connsiteY123" fmla="*/ 866909 h 1800359"/>
              <a:gd name="connsiteX124" fmla="*/ 1054894 w 2640806"/>
              <a:gd name="connsiteY124" fmla="*/ 885959 h 1800359"/>
              <a:gd name="connsiteX125" fmla="*/ 1064419 w 2640806"/>
              <a:gd name="connsiteY125" fmla="*/ 926440 h 1800359"/>
              <a:gd name="connsiteX126" fmla="*/ 1059657 w 2640806"/>
              <a:gd name="connsiteY126" fmla="*/ 985971 h 1800359"/>
              <a:gd name="connsiteX127" fmla="*/ 1038225 w 2640806"/>
              <a:gd name="connsiteY127" fmla="*/ 933584 h 1800359"/>
              <a:gd name="connsiteX128" fmla="*/ 1028700 w 2640806"/>
              <a:gd name="connsiteY128" fmla="*/ 902627 h 1800359"/>
              <a:gd name="connsiteX129" fmla="*/ 1009650 w 2640806"/>
              <a:gd name="connsiteY129" fmla="*/ 897865 h 1800359"/>
              <a:gd name="connsiteX130" fmla="*/ 997744 w 2640806"/>
              <a:gd name="connsiteY130" fmla="*/ 921677 h 1800359"/>
              <a:gd name="connsiteX131" fmla="*/ 969169 w 2640806"/>
              <a:gd name="connsiteY131" fmla="*/ 924059 h 1800359"/>
              <a:gd name="connsiteX132" fmla="*/ 935832 w 2640806"/>
              <a:gd name="connsiteY132" fmla="*/ 916915 h 1800359"/>
              <a:gd name="connsiteX133" fmla="*/ 912019 w 2640806"/>
              <a:gd name="connsiteY133" fmla="*/ 935965 h 1800359"/>
              <a:gd name="connsiteX134" fmla="*/ 873919 w 2640806"/>
              <a:gd name="connsiteY134" fmla="*/ 945490 h 1800359"/>
              <a:gd name="connsiteX135" fmla="*/ 842963 w 2640806"/>
              <a:gd name="connsiteY135" fmla="*/ 935965 h 1800359"/>
              <a:gd name="connsiteX136" fmla="*/ 802482 w 2640806"/>
              <a:gd name="connsiteY136" fmla="*/ 912152 h 1800359"/>
              <a:gd name="connsiteX137" fmla="*/ 785813 w 2640806"/>
              <a:gd name="connsiteY137" fmla="*/ 881196 h 1800359"/>
              <a:gd name="connsiteX138" fmla="*/ 776288 w 2640806"/>
              <a:gd name="connsiteY138" fmla="*/ 866909 h 1800359"/>
              <a:gd name="connsiteX139" fmla="*/ 800100 w 2640806"/>
              <a:gd name="connsiteY139" fmla="*/ 850240 h 1800359"/>
              <a:gd name="connsiteX140" fmla="*/ 800100 w 2640806"/>
              <a:gd name="connsiteY140" fmla="*/ 793090 h 1800359"/>
              <a:gd name="connsiteX141" fmla="*/ 776288 w 2640806"/>
              <a:gd name="connsiteY141" fmla="*/ 783565 h 1800359"/>
              <a:gd name="connsiteX142" fmla="*/ 719138 w 2640806"/>
              <a:gd name="connsiteY142" fmla="*/ 788327 h 1800359"/>
              <a:gd name="connsiteX143" fmla="*/ 688182 w 2640806"/>
              <a:gd name="connsiteY143" fmla="*/ 781184 h 1800359"/>
              <a:gd name="connsiteX144" fmla="*/ 673894 w 2640806"/>
              <a:gd name="connsiteY144" fmla="*/ 754990 h 1800359"/>
              <a:gd name="connsiteX145" fmla="*/ 652463 w 2640806"/>
              <a:gd name="connsiteY145" fmla="*/ 731177 h 1800359"/>
              <a:gd name="connsiteX146" fmla="*/ 619125 w 2640806"/>
              <a:gd name="connsiteY146" fmla="*/ 709746 h 1800359"/>
              <a:gd name="connsiteX147" fmla="*/ 590550 w 2640806"/>
              <a:gd name="connsiteY147" fmla="*/ 716890 h 1800359"/>
              <a:gd name="connsiteX148" fmla="*/ 566738 w 2640806"/>
              <a:gd name="connsiteY148" fmla="*/ 719271 h 1800359"/>
              <a:gd name="connsiteX149" fmla="*/ 569119 w 2640806"/>
              <a:gd name="connsiteY149" fmla="*/ 750227 h 1800359"/>
              <a:gd name="connsiteX150" fmla="*/ 604838 w 2640806"/>
              <a:gd name="connsiteY150" fmla="*/ 764515 h 1800359"/>
              <a:gd name="connsiteX151" fmla="*/ 571500 w 2640806"/>
              <a:gd name="connsiteY151" fmla="*/ 778802 h 1800359"/>
              <a:gd name="connsiteX152" fmla="*/ 545307 w 2640806"/>
              <a:gd name="connsiteY152" fmla="*/ 795471 h 1800359"/>
              <a:gd name="connsiteX153" fmla="*/ 569119 w 2640806"/>
              <a:gd name="connsiteY153" fmla="*/ 814521 h 1800359"/>
              <a:gd name="connsiteX154" fmla="*/ 550069 w 2640806"/>
              <a:gd name="connsiteY154" fmla="*/ 833571 h 1800359"/>
              <a:gd name="connsiteX155" fmla="*/ 523875 w 2640806"/>
              <a:gd name="connsiteY155" fmla="*/ 840715 h 1800359"/>
              <a:gd name="connsiteX156" fmla="*/ 511969 w 2640806"/>
              <a:gd name="connsiteY156" fmla="*/ 862146 h 1800359"/>
              <a:gd name="connsiteX157" fmla="*/ 535782 w 2640806"/>
              <a:gd name="connsiteY157" fmla="*/ 883577 h 1800359"/>
              <a:gd name="connsiteX158" fmla="*/ 542925 w 2640806"/>
              <a:gd name="connsiteY158" fmla="*/ 914534 h 1800359"/>
              <a:gd name="connsiteX159" fmla="*/ 557213 w 2640806"/>
              <a:gd name="connsiteY159" fmla="*/ 947871 h 1800359"/>
              <a:gd name="connsiteX160" fmla="*/ 533400 w 2640806"/>
              <a:gd name="connsiteY160" fmla="*/ 955015 h 1800359"/>
              <a:gd name="connsiteX161" fmla="*/ 528638 w 2640806"/>
              <a:gd name="connsiteY161" fmla="*/ 988352 h 1800359"/>
              <a:gd name="connsiteX162" fmla="*/ 550069 w 2640806"/>
              <a:gd name="connsiteY162" fmla="*/ 1002640 h 1800359"/>
              <a:gd name="connsiteX163" fmla="*/ 573882 w 2640806"/>
              <a:gd name="connsiteY163" fmla="*/ 990734 h 1800359"/>
              <a:gd name="connsiteX164" fmla="*/ 588169 w 2640806"/>
              <a:gd name="connsiteY164" fmla="*/ 1012165 h 1800359"/>
              <a:gd name="connsiteX165" fmla="*/ 588169 w 2640806"/>
              <a:gd name="connsiteY165" fmla="*/ 1012165 h 1800359"/>
              <a:gd name="connsiteX166" fmla="*/ 614363 w 2640806"/>
              <a:gd name="connsiteY166" fmla="*/ 1038359 h 1800359"/>
              <a:gd name="connsiteX167" fmla="*/ 602457 w 2640806"/>
              <a:gd name="connsiteY167" fmla="*/ 1064552 h 1800359"/>
              <a:gd name="connsiteX168" fmla="*/ 588169 w 2640806"/>
              <a:gd name="connsiteY168" fmla="*/ 1081221 h 1800359"/>
              <a:gd name="connsiteX169" fmla="*/ 600075 w 2640806"/>
              <a:gd name="connsiteY169" fmla="*/ 1119321 h 1800359"/>
              <a:gd name="connsiteX170" fmla="*/ 609600 w 2640806"/>
              <a:gd name="connsiteY170" fmla="*/ 1138371 h 1800359"/>
              <a:gd name="connsiteX171" fmla="*/ 609600 w 2640806"/>
              <a:gd name="connsiteY171" fmla="*/ 1138371 h 1800359"/>
              <a:gd name="connsiteX172" fmla="*/ 640557 w 2640806"/>
              <a:gd name="connsiteY172" fmla="*/ 1155040 h 1800359"/>
              <a:gd name="connsiteX173" fmla="*/ 642938 w 2640806"/>
              <a:gd name="connsiteY173" fmla="*/ 1188377 h 1800359"/>
              <a:gd name="connsiteX174" fmla="*/ 681038 w 2640806"/>
              <a:gd name="connsiteY174" fmla="*/ 1205046 h 1800359"/>
              <a:gd name="connsiteX175" fmla="*/ 781050 w 2640806"/>
              <a:gd name="connsiteY175" fmla="*/ 1228859 h 1800359"/>
              <a:gd name="connsiteX176" fmla="*/ 797719 w 2640806"/>
              <a:gd name="connsiteY176" fmla="*/ 1245527 h 1800359"/>
              <a:gd name="connsiteX177" fmla="*/ 828675 w 2640806"/>
              <a:gd name="connsiteY177" fmla="*/ 1262196 h 1800359"/>
              <a:gd name="connsiteX178" fmla="*/ 852488 w 2640806"/>
              <a:gd name="connsiteY178" fmla="*/ 1238384 h 1800359"/>
              <a:gd name="connsiteX179" fmla="*/ 864394 w 2640806"/>
              <a:gd name="connsiteY179" fmla="*/ 1262196 h 1800359"/>
              <a:gd name="connsiteX180" fmla="*/ 926307 w 2640806"/>
              <a:gd name="connsiteY180" fmla="*/ 1269340 h 1800359"/>
              <a:gd name="connsiteX181" fmla="*/ 940594 w 2640806"/>
              <a:gd name="connsiteY181" fmla="*/ 1286009 h 1800359"/>
              <a:gd name="connsiteX182" fmla="*/ 966788 w 2640806"/>
              <a:gd name="connsiteY182" fmla="*/ 1326490 h 1800359"/>
              <a:gd name="connsiteX183" fmla="*/ 1004888 w 2640806"/>
              <a:gd name="connsiteY183" fmla="*/ 1350302 h 1800359"/>
              <a:gd name="connsiteX184" fmla="*/ 1064419 w 2640806"/>
              <a:gd name="connsiteY184" fmla="*/ 1376496 h 1800359"/>
              <a:gd name="connsiteX185" fmla="*/ 1104900 w 2640806"/>
              <a:gd name="connsiteY185" fmla="*/ 1395546 h 1800359"/>
              <a:gd name="connsiteX186" fmla="*/ 1152525 w 2640806"/>
              <a:gd name="connsiteY186" fmla="*/ 1395546 h 1800359"/>
              <a:gd name="connsiteX187" fmla="*/ 1216819 w 2640806"/>
              <a:gd name="connsiteY187" fmla="*/ 1409834 h 1800359"/>
              <a:gd name="connsiteX188" fmla="*/ 1283494 w 2640806"/>
              <a:gd name="connsiteY188" fmla="*/ 1424121 h 1800359"/>
              <a:gd name="connsiteX189" fmla="*/ 1323975 w 2640806"/>
              <a:gd name="connsiteY189" fmla="*/ 1466984 h 1800359"/>
              <a:gd name="connsiteX190" fmla="*/ 1369219 w 2640806"/>
              <a:gd name="connsiteY190" fmla="*/ 1514609 h 1800359"/>
              <a:gd name="connsiteX191" fmla="*/ 1371600 w 2640806"/>
              <a:gd name="connsiteY191" fmla="*/ 1574140 h 1800359"/>
              <a:gd name="connsiteX192" fmla="*/ 1343025 w 2640806"/>
              <a:gd name="connsiteY192" fmla="*/ 1528896 h 1800359"/>
              <a:gd name="connsiteX193" fmla="*/ 1297782 w 2640806"/>
              <a:gd name="connsiteY193" fmla="*/ 1483652 h 1800359"/>
              <a:gd name="connsiteX194" fmla="*/ 1262063 w 2640806"/>
              <a:gd name="connsiteY194" fmla="*/ 1450315 h 1800359"/>
              <a:gd name="connsiteX195" fmla="*/ 1228725 w 2640806"/>
              <a:gd name="connsiteY195" fmla="*/ 1431265 h 1800359"/>
              <a:gd name="connsiteX196" fmla="*/ 1159669 w 2640806"/>
              <a:gd name="connsiteY196" fmla="*/ 1426502 h 1800359"/>
              <a:gd name="connsiteX197" fmla="*/ 1102519 w 2640806"/>
              <a:gd name="connsiteY197" fmla="*/ 1424121 h 1800359"/>
              <a:gd name="connsiteX198" fmla="*/ 1062038 w 2640806"/>
              <a:gd name="connsiteY198" fmla="*/ 1407452 h 1800359"/>
              <a:gd name="connsiteX199" fmla="*/ 1014413 w 2640806"/>
              <a:gd name="connsiteY199" fmla="*/ 1388402 h 1800359"/>
              <a:gd name="connsiteX200" fmla="*/ 983457 w 2640806"/>
              <a:gd name="connsiteY200" fmla="*/ 1366971 h 1800359"/>
              <a:gd name="connsiteX201" fmla="*/ 942975 w 2640806"/>
              <a:gd name="connsiteY201" fmla="*/ 1343159 h 1800359"/>
              <a:gd name="connsiteX202" fmla="*/ 900113 w 2640806"/>
              <a:gd name="connsiteY202" fmla="*/ 1319346 h 1800359"/>
              <a:gd name="connsiteX203" fmla="*/ 912019 w 2640806"/>
              <a:gd name="connsiteY203" fmla="*/ 1364590 h 1800359"/>
              <a:gd name="connsiteX204" fmla="*/ 923925 w 2640806"/>
              <a:gd name="connsiteY204" fmla="*/ 1409834 h 1800359"/>
              <a:gd name="connsiteX205" fmla="*/ 938213 w 2640806"/>
              <a:gd name="connsiteY205" fmla="*/ 1450315 h 1800359"/>
              <a:gd name="connsiteX206" fmla="*/ 962025 w 2640806"/>
              <a:gd name="connsiteY206" fmla="*/ 1497940 h 1800359"/>
              <a:gd name="connsiteX207" fmla="*/ 971550 w 2640806"/>
              <a:gd name="connsiteY207" fmla="*/ 1550327 h 1800359"/>
              <a:gd name="connsiteX208" fmla="*/ 1002507 w 2640806"/>
              <a:gd name="connsiteY208" fmla="*/ 1614621 h 1800359"/>
              <a:gd name="connsiteX209" fmla="*/ 1021557 w 2640806"/>
              <a:gd name="connsiteY209" fmla="*/ 1647959 h 1800359"/>
              <a:gd name="connsiteX210" fmla="*/ 1035844 w 2640806"/>
              <a:gd name="connsiteY210" fmla="*/ 1671771 h 1800359"/>
              <a:gd name="connsiteX211" fmla="*/ 1102519 w 2640806"/>
              <a:gd name="connsiteY211" fmla="*/ 1678915 h 1800359"/>
              <a:gd name="connsiteX212" fmla="*/ 1154907 w 2640806"/>
              <a:gd name="connsiteY212" fmla="*/ 1697965 h 1800359"/>
              <a:gd name="connsiteX213" fmla="*/ 1171575 w 2640806"/>
              <a:gd name="connsiteY213" fmla="*/ 1709871 h 1800359"/>
              <a:gd name="connsiteX214" fmla="*/ 1176338 w 2640806"/>
              <a:gd name="connsiteY214" fmla="*/ 1717015 h 1800359"/>
              <a:gd name="connsiteX215" fmla="*/ 1178719 w 2640806"/>
              <a:gd name="connsiteY215" fmla="*/ 1726540 h 1800359"/>
              <a:gd name="connsiteX216" fmla="*/ 1181100 w 2640806"/>
              <a:gd name="connsiteY216" fmla="*/ 1728921 h 1800359"/>
              <a:gd name="connsiteX217" fmla="*/ 1204913 w 2640806"/>
              <a:gd name="connsiteY217" fmla="*/ 1793215 h 1800359"/>
              <a:gd name="connsiteX218" fmla="*/ 1169194 w 2640806"/>
              <a:gd name="connsiteY218" fmla="*/ 1800359 h 1800359"/>
              <a:gd name="connsiteX219" fmla="*/ 1140619 w 2640806"/>
              <a:gd name="connsiteY219" fmla="*/ 1745590 h 1800359"/>
              <a:gd name="connsiteX220" fmla="*/ 1121569 w 2640806"/>
              <a:gd name="connsiteY220" fmla="*/ 1726540 h 1800359"/>
              <a:gd name="connsiteX221" fmla="*/ 1128713 w 2640806"/>
              <a:gd name="connsiteY221" fmla="*/ 1790834 h 1800359"/>
              <a:gd name="connsiteX222" fmla="*/ 1119188 w 2640806"/>
              <a:gd name="connsiteY222" fmla="*/ 1790834 h 1800359"/>
              <a:gd name="connsiteX223" fmla="*/ 1088232 w 2640806"/>
              <a:gd name="connsiteY223" fmla="*/ 1740827 h 1800359"/>
              <a:gd name="connsiteX224" fmla="*/ 1057275 w 2640806"/>
              <a:gd name="connsiteY224" fmla="*/ 1717015 h 1800359"/>
              <a:gd name="connsiteX225" fmla="*/ 1042988 w 2640806"/>
              <a:gd name="connsiteY225" fmla="*/ 1745590 h 1800359"/>
              <a:gd name="connsiteX226" fmla="*/ 1021557 w 2640806"/>
              <a:gd name="connsiteY226" fmla="*/ 1750352 h 1800359"/>
              <a:gd name="connsiteX227" fmla="*/ 985838 w 2640806"/>
              <a:gd name="connsiteY227" fmla="*/ 1697965 h 1800359"/>
              <a:gd name="connsiteX228" fmla="*/ 919163 w 2640806"/>
              <a:gd name="connsiteY228" fmla="*/ 1671771 h 1800359"/>
              <a:gd name="connsiteX229" fmla="*/ 876300 w 2640806"/>
              <a:gd name="connsiteY229" fmla="*/ 1638434 h 1800359"/>
              <a:gd name="connsiteX230" fmla="*/ 857250 w 2640806"/>
              <a:gd name="connsiteY230" fmla="*/ 1576521 h 1800359"/>
              <a:gd name="connsiteX231" fmla="*/ 862013 w 2640806"/>
              <a:gd name="connsiteY231" fmla="*/ 1528896 h 1800359"/>
              <a:gd name="connsiteX232" fmla="*/ 864394 w 2640806"/>
              <a:gd name="connsiteY232" fmla="*/ 1464602 h 1800359"/>
              <a:gd name="connsiteX233" fmla="*/ 866775 w 2640806"/>
              <a:gd name="connsiteY233" fmla="*/ 1400309 h 1800359"/>
              <a:gd name="connsiteX234" fmla="*/ 862013 w 2640806"/>
              <a:gd name="connsiteY234" fmla="*/ 1333634 h 1800359"/>
              <a:gd name="connsiteX235" fmla="*/ 804863 w 2640806"/>
              <a:gd name="connsiteY235" fmla="*/ 1305059 h 1800359"/>
              <a:gd name="connsiteX236" fmla="*/ 754857 w 2640806"/>
              <a:gd name="connsiteY236" fmla="*/ 1281246 h 1800359"/>
              <a:gd name="connsiteX237" fmla="*/ 692944 w 2640806"/>
              <a:gd name="connsiteY237" fmla="*/ 1250290 h 1800359"/>
              <a:gd name="connsiteX238" fmla="*/ 609600 w 2640806"/>
              <a:gd name="connsiteY238" fmla="*/ 1209809 h 1800359"/>
              <a:gd name="connsiteX239" fmla="*/ 566738 w 2640806"/>
              <a:gd name="connsiteY239" fmla="*/ 1183615 h 1800359"/>
              <a:gd name="connsiteX240" fmla="*/ 528638 w 2640806"/>
              <a:gd name="connsiteY240" fmla="*/ 1138371 h 1800359"/>
              <a:gd name="connsiteX241" fmla="*/ 523875 w 2640806"/>
              <a:gd name="connsiteY241" fmla="*/ 1109796 h 1800359"/>
              <a:gd name="connsiteX242" fmla="*/ 550069 w 2640806"/>
              <a:gd name="connsiteY242" fmla="*/ 1090746 h 1800359"/>
              <a:gd name="connsiteX243" fmla="*/ 561975 w 2640806"/>
              <a:gd name="connsiteY243" fmla="*/ 1064552 h 1800359"/>
              <a:gd name="connsiteX244" fmla="*/ 547688 w 2640806"/>
              <a:gd name="connsiteY244" fmla="*/ 1040740 h 1800359"/>
              <a:gd name="connsiteX245" fmla="*/ 490538 w 2640806"/>
              <a:gd name="connsiteY245" fmla="*/ 1076459 h 1800359"/>
              <a:gd name="connsiteX246" fmla="*/ 447675 w 2640806"/>
              <a:gd name="connsiteY246" fmla="*/ 1057409 h 1800359"/>
              <a:gd name="connsiteX247" fmla="*/ 454819 w 2640806"/>
              <a:gd name="connsiteY247" fmla="*/ 1026452 h 1800359"/>
              <a:gd name="connsiteX248" fmla="*/ 461963 w 2640806"/>
              <a:gd name="connsiteY248" fmla="*/ 988352 h 1800359"/>
              <a:gd name="connsiteX249" fmla="*/ 459582 w 2640806"/>
              <a:gd name="connsiteY249" fmla="*/ 976446 h 1800359"/>
              <a:gd name="connsiteX250" fmla="*/ 419100 w 2640806"/>
              <a:gd name="connsiteY250" fmla="*/ 959777 h 1800359"/>
              <a:gd name="connsiteX251" fmla="*/ 392907 w 2640806"/>
              <a:gd name="connsiteY251" fmla="*/ 905009 h 1800359"/>
              <a:gd name="connsiteX252" fmla="*/ 395288 w 2640806"/>
              <a:gd name="connsiteY252" fmla="*/ 857384 h 1800359"/>
              <a:gd name="connsiteX253" fmla="*/ 433388 w 2640806"/>
              <a:gd name="connsiteY253" fmla="*/ 835952 h 1800359"/>
              <a:gd name="connsiteX254" fmla="*/ 431007 w 2640806"/>
              <a:gd name="connsiteY254" fmla="*/ 800234 h 1800359"/>
              <a:gd name="connsiteX255" fmla="*/ 400050 w 2640806"/>
              <a:gd name="connsiteY255" fmla="*/ 819284 h 1800359"/>
              <a:gd name="connsiteX256" fmla="*/ 397669 w 2640806"/>
              <a:gd name="connsiteY256" fmla="*/ 781184 h 1800359"/>
              <a:gd name="connsiteX257" fmla="*/ 419100 w 2640806"/>
              <a:gd name="connsiteY257" fmla="*/ 743084 h 1800359"/>
              <a:gd name="connsiteX258" fmla="*/ 421482 w 2640806"/>
              <a:gd name="connsiteY258" fmla="*/ 695459 h 1800359"/>
              <a:gd name="connsiteX259" fmla="*/ 428625 w 2640806"/>
              <a:gd name="connsiteY259" fmla="*/ 669265 h 1800359"/>
              <a:gd name="connsiteX260" fmla="*/ 383382 w 2640806"/>
              <a:gd name="connsiteY260" fmla="*/ 669265 h 1800359"/>
              <a:gd name="connsiteX261" fmla="*/ 385763 w 2640806"/>
              <a:gd name="connsiteY261" fmla="*/ 619259 h 1800359"/>
              <a:gd name="connsiteX262" fmla="*/ 423863 w 2640806"/>
              <a:gd name="connsiteY262" fmla="*/ 602590 h 1800359"/>
              <a:gd name="connsiteX263" fmla="*/ 445294 w 2640806"/>
              <a:gd name="connsiteY263" fmla="*/ 562109 h 1800359"/>
              <a:gd name="connsiteX264" fmla="*/ 469107 w 2640806"/>
              <a:gd name="connsiteY264" fmla="*/ 526390 h 1800359"/>
              <a:gd name="connsiteX265" fmla="*/ 438150 w 2640806"/>
              <a:gd name="connsiteY265" fmla="*/ 519246 h 1800359"/>
              <a:gd name="connsiteX266" fmla="*/ 409575 w 2640806"/>
              <a:gd name="connsiteY266" fmla="*/ 521627 h 1800359"/>
              <a:gd name="connsiteX267" fmla="*/ 400050 w 2640806"/>
              <a:gd name="connsiteY267" fmla="*/ 552584 h 1800359"/>
              <a:gd name="connsiteX268" fmla="*/ 381000 w 2640806"/>
              <a:gd name="connsiteY268" fmla="*/ 588302 h 1800359"/>
              <a:gd name="connsiteX269" fmla="*/ 333375 w 2640806"/>
              <a:gd name="connsiteY269" fmla="*/ 614496 h 1800359"/>
              <a:gd name="connsiteX270" fmla="*/ 285750 w 2640806"/>
              <a:gd name="connsiteY270" fmla="*/ 635927 h 1800359"/>
              <a:gd name="connsiteX271" fmla="*/ 230982 w 2640806"/>
              <a:gd name="connsiteY271" fmla="*/ 643071 h 1800359"/>
              <a:gd name="connsiteX272" fmla="*/ 159544 w 2640806"/>
              <a:gd name="connsiteY272" fmla="*/ 631165 h 1800359"/>
              <a:gd name="connsiteX273" fmla="*/ 230982 w 2640806"/>
              <a:gd name="connsiteY273" fmla="*/ 612115 h 1800359"/>
              <a:gd name="connsiteX274" fmla="*/ 233363 w 2640806"/>
              <a:gd name="connsiteY274" fmla="*/ 581159 h 1800359"/>
              <a:gd name="connsiteX275" fmla="*/ 204788 w 2640806"/>
              <a:gd name="connsiteY275" fmla="*/ 557346 h 1800359"/>
              <a:gd name="connsiteX276" fmla="*/ 223838 w 2640806"/>
              <a:gd name="connsiteY276" fmla="*/ 531152 h 1800359"/>
              <a:gd name="connsiteX277" fmla="*/ 221457 w 2640806"/>
              <a:gd name="connsiteY277" fmla="*/ 495434 h 1800359"/>
              <a:gd name="connsiteX278" fmla="*/ 221457 w 2640806"/>
              <a:gd name="connsiteY278" fmla="*/ 495434 h 1800359"/>
              <a:gd name="connsiteX279" fmla="*/ 166688 w 2640806"/>
              <a:gd name="connsiteY279" fmla="*/ 500196 h 1800359"/>
              <a:gd name="connsiteX280" fmla="*/ 157163 w 2640806"/>
              <a:gd name="connsiteY280" fmla="*/ 533534 h 1800359"/>
              <a:gd name="connsiteX281" fmla="*/ 159544 w 2640806"/>
              <a:gd name="connsiteY281" fmla="*/ 478765 h 1800359"/>
              <a:gd name="connsiteX282" fmla="*/ 192882 w 2640806"/>
              <a:gd name="connsiteY282" fmla="*/ 433521 h 1800359"/>
              <a:gd name="connsiteX283" fmla="*/ 214313 w 2640806"/>
              <a:gd name="connsiteY283" fmla="*/ 414471 h 1800359"/>
              <a:gd name="connsiteX284" fmla="*/ 245269 w 2640806"/>
              <a:gd name="connsiteY284" fmla="*/ 393040 h 1800359"/>
              <a:gd name="connsiteX285" fmla="*/ 197644 w 2640806"/>
              <a:gd name="connsiteY285" fmla="*/ 378752 h 1800359"/>
              <a:gd name="connsiteX286" fmla="*/ 133350 w 2640806"/>
              <a:gd name="connsiteY286" fmla="*/ 378752 h 1800359"/>
              <a:gd name="connsiteX287" fmla="*/ 109538 w 2640806"/>
              <a:gd name="connsiteY287" fmla="*/ 378752 h 1800359"/>
              <a:gd name="connsiteX288" fmla="*/ 107157 w 2640806"/>
              <a:gd name="connsiteY288" fmla="*/ 433521 h 1800359"/>
              <a:gd name="connsiteX289" fmla="*/ 61913 w 2640806"/>
              <a:gd name="connsiteY289" fmla="*/ 378752 h 1800359"/>
              <a:gd name="connsiteX290" fmla="*/ 0 w 2640806"/>
              <a:gd name="connsiteY290" fmla="*/ 359702 h 1800359"/>
              <a:gd name="connsiteX291" fmla="*/ 0 w 2640806"/>
              <a:gd name="connsiteY291" fmla="*/ 338271 h 1800359"/>
              <a:gd name="connsiteX292" fmla="*/ 35719 w 2640806"/>
              <a:gd name="connsiteY292" fmla="*/ 314459 h 1800359"/>
              <a:gd name="connsiteX293" fmla="*/ 66675 w 2640806"/>
              <a:gd name="connsiteY293" fmla="*/ 273977 h 1800359"/>
              <a:gd name="connsiteX294" fmla="*/ 54769 w 2640806"/>
              <a:gd name="connsiteY294" fmla="*/ 238259 h 1800359"/>
              <a:gd name="connsiteX295" fmla="*/ 35719 w 2640806"/>
              <a:gd name="connsiteY295" fmla="*/ 214446 h 1800359"/>
              <a:gd name="connsiteX296" fmla="*/ 61913 w 2640806"/>
              <a:gd name="connsiteY296" fmla="*/ 200159 h 1800359"/>
              <a:gd name="connsiteX297" fmla="*/ 71438 w 2640806"/>
              <a:gd name="connsiteY297" fmla="*/ 159677 h 1800359"/>
              <a:gd name="connsiteX298" fmla="*/ 57150 w 2640806"/>
              <a:gd name="connsiteY298" fmla="*/ 123959 h 1800359"/>
              <a:gd name="connsiteX299" fmla="*/ 21432 w 2640806"/>
              <a:gd name="connsiteY299" fmla="*/ 81096 h 1800359"/>
              <a:gd name="connsiteX300" fmla="*/ 66675 w 2640806"/>
              <a:gd name="connsiteY300" fmla="*/ 57284 h 1800359"/>
              <a:gd name="connsiteX301" fmla="*/ 95250 w 2640806"/>
              <a:gd name="connsiteY301" fmla="*/ 47759 h 1800359"/>
              <a:gd name="connsiteX302" fmla="*/ 190500 w 2640806"/>
              <a:gd name="connsiteY302" fmla="*/ 134 h 1800359"/>
              <a:gd name="connsiteX303" fmla="*/ 269081 w 2640806"/>
              <a:gd name="connsiteY303" fmla="*/ 62046 h 1800359"/>
              <a:gd name="connsiteX304" fmla="*/ 404813 w 2640806"/>
              <a:gd name="connsiteY30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24059 h 1800359"/>
              <a:gd name="connsiteX65" fmla="*/ 1907382 w 2640806"/>
              <a:gd name="connsiteY65" fmla="*/ 940728 h 1800359"/>
              <a:gd name="connsiteX66" fmla="*/ 1940719 w 2640806"/>
              <a:gd name="connsiteY66" fmla="*/ 957397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38388 w 2640806"/>
              <a:gd name="connsiteY89" fmla="*/ 1024072 h 1800359"/>
              <a:gd name="connsiteX90" fmla="*/ 2264569 w 2640806"/>
              <a:gd name="connsiteY90" fmla="*/ 997878 h 1800359"/>
              <a:gd name="connsiteX91" fmla="*/ 2224088 w 2640806"/>
              <a:gd name="connsiteY91" fmla="*/ 1012166 h 1800359"/>
              <a:gd name="connsiteX92" fmla="*/ 2178844 w 2640806"/>
              <a:gd name="connsiteY92" fmla="*/ 1052647 h 1800359"/>
              <a:gd name="connsiteX93" fmla="*/ 2116932 w 2640806"/>
              <a:gd name="connsiteY93" fmla="*/ 1081222 h 1800359"/>
              <a:gd name="connsiteX94" fmla="*/ 2071688 w 2640806"/>
              <a:gd name="connsiteY94" fmla="*/ 1064553 h 1800359"/>
              <a:gd name="connsiteX95" fmla="*/ 2035969 w 2640806"/>
              <a:gd name="connsiteY95" fmla="*/ 1028835 h 1800359"/>
              <a:gd name="connsiteX96" fmla="*/ 2045494 w 2640806"/>
              <a:gd name="connsiteY96" fmla="*/ 1009785 h 1800359"/>
              <a:gd name="connsiteX97" fmla="*/ 2007394 w 2640806"/>
              <a:gd name="connsiteY97" fmla="*/ 1014547 h 1800359"/>
              <a:gd name="connsiteX98" fmla="*/ 1974057 w 2640806"/>
              <a:gd name="connsiteY98" fmla="*/ 1043122 h 1800359"/>
              <a:gd name="connsiteX99" fmla="*/ 1933575 w 2640806"/>
              <a:gd name="connsiteY99" fmla="*/ 1047885 h 1800359"/>
              <a:gd name="connsiteX100" fmla="*/ 1890713 w 2640806"/>
              <a:gd name="connsiteY100" fmla="*/ 1019310 h 1800359"/>
              <a:gd name="connsiteX101" fmla="*/ 1854994 w 2640806"/>
              <a:gd name="connsiteY101" fmla="*/ 969304 h 1800359"/>
              <a:gd name="connsiteX102" fmla="*/ 1814513 w 2640806"/>
              <a:gd name="connsiteY102" fmla="*/ 971685 h 1800359"/>
              <a:gd name="connsiteX103" fmla="*/ 1778794 w 2640806"/>
              <a:gd name="connsiteY103" fmla="*/ 1000260 h 1800359"/>
              <a:gd name="connsiteX104" fmla="*/ 1721644 w 2640806"/>
              <a:gd name="connsiteY104" fmla="*/ 1031216 h 1800359"/>
              <a:gd name="connsiteX105" fmla="*/ 1671638 w 2640806"/>
              <a:gd name="connsiteY105" fmla="*/ 1031216 h 1800359"/>
              <a:gd name="connsiteX106" fmla="*/ 1631157 w 2640806"/>
              <a:gd name="connsiteY106" fmla="*/ 1009785 h 1800359"/>
              <a:gd name="connsiteX107" fmla="*/ 1604963 w 2640806"/>
              <a:gd name="connsiteY107" fmla="*/ 993116 h 1800359"/>
              <a:gd name="connsiteX108" fmla="*/ 1583532 w 2640806"/>
              <a:gd name="connsiteY108" fmla="*/ 952635 h 1800359"/>
              <a:gd name="connsiteX109" fmla="*/ 1562100 w 2640806"/>
              <a:gd name="connsiteY109" fmla="*/ 919297 h 1800359"/>
              <a:gd name="connsiteX110" fmla="*/ 1516857 w 2640806"/>
              <a:gd name="connsiteY110" fmla="*/ 926440 h 1800359"/>
              <a:gd name="connsiteX111" fmla="*/ 1471613 w 2640806"/>
              <a:gd name="connsiteY111" fmla="*/ 897865 h 1800359"/>
              <a:gd name="connsiteX112" fmla="*/ 1438275 w 2640806"/>
              <a:gd name="connsiteY112" fmla="*/ 847859 h 1800359"/>
              <a:gd name="connsiteX113" fmla="*/ 1433513 w 2640806"/>
              <a:gd name="connsiteY113" fmla="*/ 819284 h 1800359"/>
              <a:gd name="connsiteX114" fmla="*/ 1409700 w 2640806"/>
              <a:gd name="connsiteY114" fmla="*/ 804996 h 1800359"/>
              <a:gd name="connsiteX115" fmla="*/ 1369219 w 2640806"/>
              <a:gd name="connsiteY115" fmla="*/ 807377 h 1800359"/>
              <a:gd name="connsiteX116" fmla="*/ 1309688 w 2640806"/>
              <a:gd name="connsiteY116" fmla="*/ 807377 h 1800359"/>
              <a:gd name="connsiteX117" fmla="*/ 1281113 w 2640806"/>
              <a:gd name="connsiteY117" fmla="*/ 812140 h 1800359"/>
              <a:gd name="connsiteX118" fmla="*/ 1257300 w 2640806"/>
              <a:gd name="connsiteY118" fmla="*/ 835952 h 1800359"/>
              <a:gd name="connsiteX119" fmla="*/ 1221582 w 2640806"/>
              <a:gd name="connsiteY119" fmla="*/ 838334 h 1800359"/>
              <a:gd name="connsiteX120" fmla="*/ 1188244 w 2640806"/>
              <a:gd name="connsiteY120" fmla="*/ 835952 h 1800359"/>
              <a:gd name="connsiteX121" fmla="*/ 1143000 w 2640806"/>
              <a:gd name="connsiteY121" fmla="*/ 821665 h 1800359"/>
              <a:gd name="connsiteX122" fmla="*/ 1109663 w 2640806"/>
              <a:gd name="connsiteY122" fmla="*/ 838334 h 1800359"/>
              <a:gd name="connsiteX123" fmla="*/ 1083469 w 2640806"/>
              <a:gd name="connsiteY123" fmla="*/ 866909 h 1800359"/>
              <a:gd name="connsiteX124" fmla="*/ 1054894 w 2640806"/>
              <a:gd name="connsiteY124" fmla="*/ 885959 h 1800359"/>
              <a:gd name="connsiteX125" fmla="*/ 1064419 w 2640806"/>
              <a:gd name="connsiteY125" fmla="*/ 926440 h 1800359"/>
              <a:gd name="connsiteX126" fmla="*/ 1059657 w 2640806"/>
              <a:gd name="connsiteY126" fmla="*/ 985971 h 1800359"/>
              <a:gd name="connsiteX127" fmla="*/ 1038225 w 2640806"/>
              <a:gd name="connsiteY127" fmla="*/ 933584 h 1800359"/>
              <a:gd name="connsiteX128" fmla="*/ 1028700 w 2640806"/>
              <a:gd name="connsiteY128" fmla="*/ 902627 h 1800359"/>
              <a:gd name="connsiteX129" fmla="*/ 1009650 w 2640806"/>
              <a:gd name="connsiteY129" fmla="*/ 897865 h 1800359"/>
              <a:gd name="connsiteX130" fmla="*/ 997744 w 2640806"/>
              <a:gd name="connsiteY130" fmla="*/ 921677 h 1800359"/>
              <a:gd name="connsiteX131" fmla="*/ 969169 w 2640806"/>
              <a:gd name="connsiteY131" fmla="*/ 924059 h 1800359"/>
              <a:gd name="connsiteX132" fmla="*/ 935832 w 2640806"/>
              <a:gd name="connsiteY132" fmla="*/ 916915 h 1800359"/>
              <a:gd name="connsiteX133" fmla="*/ 912019 w 2640806"/>
              <a:gd name="connsiteY133" fmla="*/ 935965 h 1800359"/>
              <a:gd name="connsiteX134" fmla="*/ 873919 w 2640806"/>
              <a:gd name="connsiteY134" fmla="*/ 945490 h 1800359"/>
              <a:gd name="connsiteX135" fmla="*/ 842963 w 2640806"/>
              <a:gd name="connsiteY135" fmla="*/ 935965 h 1800359"/>
              <a:gd name="connsiteX136" fmla="*/ 802482 w 2640806"/>
              <a:gd name="connsiteY136" fmla="*/ 912152 h 1800359"/>
              <a:gd name="connsiteX137" fmla="*/ 785813 w 2640806"/>
              <a:gd name="connsiteY137" fmla="*/ 881196 h 1800359"/>
              <a:gd name="connsiteX138" fmla="*/ 776288 w 2640806"/>
              <a:gd name="connsiteY138" fmla="*/ 866909 h 1800359"/>
              <a:gd name="connsiteX139" fmla="*/ 800100 w 2640806"/>
              <a:gd name="connsiteY139" fmla="*/ 850240 h 1800359"/>
              <a:gd name="connsiteX140" fmla="*/ 800100 w 2640806"/>
              <a:gd name="connsiteY140" fmla="*/ 793090 h 1800359"/>
              <a:gd name="connsiteX141" fmla="*/ 776288 w 2640806"/>
              <a:gd name="connsiteY141" fmla="*/ 783565 h 1800359"/>
              <a:gd name="connsiteX142" fmla="*/ 719138 w 2640806"/>
              <a:gd name="connsiteY142" fmla="*/ 788327 h 1800359"/>
              <a:gd name="connsiteX143" fmla="*/ 688182 w 2640806"/>
              <a:gd name="connsiteY143" fmla="*/ 781184 h 1800359"/>
              <a:gd name="connsiteX144" fmla="*/ 673894 w 2640806"/>
              <a:gd name="connsiteY144" fmla="*/ 754990 h 1800359"/>
              <a:gd name="connsiteX145" fmla="*/ 652463 w 2640806"/>
              <a:gd name="connsiteY145" fmla="*/ 731177 h 1800359"/>
              <a:gd name="connsiteX146" fmla="*/ 619125 w 2640806"/>
              <a:gd name="connsiteY146" fmla="*/ 709746 h 1800359"/>
              <a:gd name="connsiteX147" fmla="*/ 590550 w 2640806"/>
              <a:gd name="connsiteY147" fmla="*/ 716890 h 1800359"/>
              <a:gd name="connsiteX148" fmla="*/ 566738 w 2640806"/>
              <a:gd name="connsiteY148" fmla="*/ 719271 h 1800359"/>
              <a:gd name="connsiteX149" fmla="*/ 569119 w 2640806"/>
              <a:gd name="connsiteY149" fmla="*/ 750227 h 1800359"/>
              <a:gd name="connsiteX150" fmla="*/ 604838 w 2640806"/>
              <a:gd name="connsiteY150" fmla="*/ 764515 h 1800359"/>
              <a:gd name="connsiteX151" fmla="*/ 571500 w 2640806"/>
              <a:gd name="connsiteY151" fmla="*/ 778802 h 1800359"/>
              <a:gd name="connsiteX152" fmla="*/ 545307 w 2640806"/>
              <a:gd name="connsiteY152" fmla="*/ 795471 h 1800359"/>
              <a:gd name="connsiteX153" fmla="*/ 569119 w 2640806"/>
              <a:gd name="connsiteY153" fmla="*/ 814521 h 1800359"/>
              <a:gd name="connsiteX154" fmla="*/ 550069 w 2640806"/>
              <a:gd name="connsiteY154" fmla="*/ 833571 h 1800359"/>
              <a:gd name="connsiteX155" fmla="*/ 523875 w 2640806"/>
              <a:gd name="connsiteY155" fmla="*/ 840715 h 1800359"/>
              <a:gd name="connsiteX156" fmla="*/ 511969 w 2640806"/>
              <a:gd name="connsiteY156" fmla="*/ 862146 h 1800359"/>
              <a:gd name="connsiteX157" fmla="*/ 535782 w 2640806"/>
              <a:gd name="connsiteY157" fmla="*/ 883577 h 1800359"/>
              <a:gd name="connsiteX158" fmla="*/ 542925 w 2640806"/>
              <a:gd name="connsiteY158" fmla="*/ 914534 h 1800359"/>
              <a:gd name="connsiteX159" fmla="*/ 557213 w 2640806"/>
              <a:gd name="connsiteY159" fmla="*/ 947871 h 1800359"/>
              <a:gd name="connsiteX160" fmla="*/ 533400 w 2640806"/>
              <a:gd name="connsiteY160" fmla="*/ 955015 h 1800359"/>
              <a:gd name="connsiteX161" fmla="*/ 528638 w 2640806"/>
              <a:gd name="connsiteY161" fmla="*/ 988352 h 1800359"/>
              <a:gd name="connsiteX162" fmla="*/ 550069 w 2640806"/>
              <a:gd name="connsiteY162" fmla="*/ 1002640 h 1800359"/>
              <a:gd name="connsiteX163" fmla="*/ 573882 w 2640806"/>
              <a:gd name="connsiteY163" fmla="*/ 990734 h 1800359"/>
              <a:gd name="connsiteX164" fmla="*/ 588169 w 2640806"/>
              <a:gd name="connsiteY164" fmla="*/ 1012165 h 1800359"/>
              <a:gd name="connsiteX165" fmla="*/ 588169 w 2640806"/>
              <a:gd name="connsiteY165" fmla="*/ 1012165 h 1800359"/>
              <a:gd name="connsiteX166" fmla="*/ 614363 w 2640806"/>
              <a:gd name="connsiteY166" fmla="*/ 1038359 h 1800359"/>
              <a:gd name="connsiteX167" fmla="*/ 602457 w 2640806"/>
              <a:gd name="connsiteY167" fmla="*/ 1064552 h 1800359"/>
              <a:gd name="connsiteX168" fmla="*/ 588169 w 2640806"/>
              <a:gd name="connsiteY168" fmla="*/ 1081221 h 1800359"/>
              <a:gd name="connsiteX169" fmla="*/ 600075 w 2640806"/>
              <a:gd name="connsiteY169" fmla="*/ 1119321 h 1800359"/>
              <a:gd name="connsiteX170" fmla="*/ 609600 w 2640806"/>
              <a:gd name="connsiteY170" fmla="*/ 1138371 h 1800359"/>
              <a:gd name="connsiteX171" fmla="*/ 609600 w 2640806"/>
              <a:gd name="connsiteY171" fmla="*/ 1138371 h 1800359"/>
              <a:gd name="connsiteX172" fmla="*/ 640557 w 2640806"/>
              <a:gd name="connsiteY172" fmla="*/ 1155040 h 1800359"/>
              <a:gd name="connsiteX173" fmla="*/ 642938 w 2640806"/>
              <a:gd name="connsiteY173" fmla="*/ 1188377 h 1800359"/>
              <a:gd name="connsiteX174" fmla="*/ 681038 w 2640806"/>
              <a:gd name="connsiteY174" fmla="*/ 1205046 h 1800359"/>
              <a:gd name="connsiteX175" fmla="*/ 781050 w 2640806"/>
              <a:gd name="connsiteY175" fmla="*/ 1228859 h 1800359"/>
              <a:gd name="connsiteX176" fmla="*/ 797719 w 2640806"/>
              <a:gd name="connsiteY176" fmla="*/ 1245527 h 1800359"/>
              <a:gd name="connsiteX177" fmla="*/ 828675 w 2640806"/>
              <a:gd name="connsiteY177" fmla="*/ 1262196 h 1800359"/>
              <a:gd name="connsiteX178" fmla="*/ 852488 w 2640806"/>
              <a:gd name="connsiteY178" fmla="*/ 1238384 h 1800359"/>
              <a:gd name="connsiteX179" fmla="*/ 864394 w 2640806"/>
              <a:gd name="connsiteY179" fmla="*/ 1262196 h 1800359"/>
              <a:gd name="connsiteX180" fmla="*/ 926307 w 2640806"/>
              <a:gd name="connsiteY180" fmla="*/ 1269340 h 1800359"/>
              <a:gd name="connsiteX181" fmla="*/ 940594 w 2640806"/>
              <a:gd name="connsiteY181" fmla="*/ 1286009 h 1800359"/>
              <a:gd name="connsiteX182" fmla="*/ 966788 w 2640806"/>
              <a:gd name="connsiteY182" fmla="*/ 1326490 h 1800359"/>
              <a:gd name="connsiteX183" fmla="*/ 1004888 w 2640806"/>
              <a:gd name="connsiteY183" fmla="*/ 1350302 h 1800359"/>
              <a:gd name="connsiteX184" fmla="*/ 1064419 w 2640806"/>
              <a:gd name="connsiteY184" fmla="*/ 1376496 h 1800359"/>
              <a:gd name="connsiteX185" fmla="*/ 1104900 w 2640806"/>
              <a:gd name="connsiteY185" fmla="*/ 1395546 h 1800359"/>
              <a:gd name="connsiteX186" fmla="*/ 1152525 w 2640806"/>
              <a:gd name="connsiteY186" fmla="*/ 1395546 h 1800359"/>
              <a:gd name="connsiteX187" fmla="*/ 1216819 w 2640806"/>
              <a:gd name="connsiteY187" fmla="*/ 1409834 h 1800359"/>
              <a:gd name="connsiteX188" fmla="*/ 1283494 w 2640806"/>
              <a:gd name="connsiteY188" fmla="*/ 1424121 h 1800359"/>
              <a:gd name="connsiteX189" fmla="*/ 1323975 w 2640806"/>
              <a:gd name="connsiteY189" fmla="*/ 1466984 h 1800359"/>
              <a:gd name="connsiteX190" fmla="*/ 1369219 w 2640806"/>
              <a:gd name="connsiteY190" fmla="*/ 1514609 h 1800359"/>
              <a:gd name="connsiteX191" fmla="*/ 1371600 w 2640806"/>
              <a:gd name="connsiteY191" fmla="*/ 1574140 h 1800359"/>
              <a:gd name="connsiteX192" fmla="*/ 1343025 w 2640806"/>
              <a:gd name="connsiteY192" fmla="*/ 1528896 h 1800359"/>
              <a:gd name="connsiteX193" fmla="*/ 1297782 w 2640806"/>
              <a:gd name="connsiteY193" fmla="*/ 1483652 h 1800359"/>
              <a:gd name="connsiteX194" fmla="*/ 1262063 w 2640806"/>
              <a:gd name="connsiteY194" fmla="*/ 1450315 h 1800359"/>
              <a:gd name="connsiteX195" fmla="*/ 1228725 w 2640806"/>
              <a:gd name="connsiteY195" fmla="*/ 1431265 h 1800359"/>
              <a:gd name="connsiteX196" fmla="*/ 1159669 w 2640806"/>
              <a:gd name="connsiteY196" fmla="*/ 1426502 h 1800359"/>
              <a:gd name="connsiteX197" fmla="*/ 1102519 w 2640806"/>
              <a:gd name="connsiteY197" fmla="*/ 1424121 h 1800359"/>
              <a:gd name="connsiteX198" fmla="*/ 1062038 w 2640806"/>
              <a:gd name="connsiteY198" fmla="*/ 1407452 h 1800359"/>
              <a:gd name="connsiteX199" fmla="*/ 1014413 w 2640806"/>
              <a:gd name="connsiteY199" fmla="*/ 1388402 h 1800359"/>
              <a:gd name="connsiteX200" fmla="*/ 983457 w 2640806"/>
              <a:gd name="connsiteY200" fmla="*/ 1366971 h 1800359"/>
              <a:gd name="connsiteX201" fmla="*/ 942975 w 2640806"/>
              <a:gd name="connsiteY201" fmla="*/ 1343159 h 1800359"/>
              <a:gd name="connsiteX202" fmla="*/ 900113 w 2640806"/>
              <a:gd name="connsiteY202" fmla="*/ 1319346 h 1800359"/>
              <a:gd name="connsiteX203" fmla="*/ 912019 w 2640806"/>
              <a:gd name="connsiteY203" fmla="*/ 1364590 h 1800359"/>
              <a:gd name="connsiteX204" fmla="*/ 923925 w 2640806"/>
              <a:gd name="connsiteY204" fmla="*/ 1409834 h 1800359"/>
              <a:gd name="connsiteX205" fmla="*/ 938213 w 2640806"/>
              <a:gd name="connsiteY205" fmla="*/ 1450315 h 1800359"/>
              <a:gd name="connsiteX206" fmla="*/ 962025 w 2640806"/>
              <a:gd name="connsiteY206" fmla="*/ 1497940 h 1800359"/>
              <a:gd name="connsiteX207" fmla="*/ 971550 w 2640806"/>
              <a:gd name="connsiteY207" fmla="*/ 1550327 h 1800359"/>
              <a:gd name="connsiteX208" fmla="*/ 1002507 w 2640806"/>
              <a:gd name="connsiteY208" fmla="*/ 1614621 h 1800359"/>
              <a:gd name="connsiteX209" fmla="*/ 1021557 w 2640806"/>
              <a:gd name="connsiteY209" fmla="*/ 1647959 h 1800359"/>
              <a:gd name="connsiteX210" fmla="*/ 1035844 w 2640806"/>
              <a:gd name="connsiteY210" fmla="*/ 1671771 h 1800359"/>
              <a:gd name="connsiteX211" fmla="*/ 1102519 w 2640806"/>
              <a:gd name="connsiteY211" fmla="*/ 1678915 h 1800359"/>
              <a:gd name="connsiteX212" fmla="*/ 1154907 w 2640806"/>
              <a:gd name="connsiteY212" fmla="*/ 1697965 h 1800359"/>
              <a:gd name="connsiteX213" fmla="*/ 1171575 w 2640806"/>
              <a:gd name="connsiteY213" fmla="*/ 1709871 h 1800359"/>
              <a:gd name="connsiteX214" fmla="*/ 1176338 w 2640806"/>
              <a:gd name="connsiteY214" fmla="*/ 1717015 h 1800359"/>
              <a:gd name="connsiteX215" fmla="*/ 1178719 w 2640806"/>
              <a:gd name="connsiteY215" fmla="*/ 1726540 h 1800359"/>
              <a:gd name="connsiteX216" fmla="*/ 1181100 w 2640806"/>
              <a:gd name="connsiteY216" fmla="*/ 1728921 h 1800359"/>
              <a:gd name="connsiteX217" fmla="*/ 1204913 w 2640806"/>
              <a:gd name="connsiteY217" fmla="*/ 1793215 h 1800359"/>
              <a:gd name="connsiteX218" fmla="*/ 1169194 w 2640806"/>
              <a:gd name="connsiteY218" fmla="*/ 1800359 h 1800359"/>
              <a:gd name="connsiteX219" fmla="*/ 1140619 w 2640806"/>
              <a:gd name="connsiteY219" fmla="*/ 1745590 h 1800359"/>
              <a:gd name="connsiteX220" fmla="*/ 1121569 w 2640806"/>
              <a:gd name="connsiteY220" fmla="*/ 1726540 h 1800359"/>
              <a:gd name="connsiteX221" fmla="*/ 1128713 w 2640806"/>
              <a:gd name="connsiteY221" fmla="*/ 1790834 h 1800359"/>
              <a:gd name="connsiteX222" fmla="*/ 1119188 w 2640806"/>
              <a:gd name="connsiteY222" fmla="*/ 1790834 h 1800359"/>
              <a:gd name="connsiteX223" fmla="*/ 1088232 w 2640806"/>
              <a:gd name="connsiteY223" fmla="*/ 1740827 h 1800359"/>
              <a:gd name="connsiteX224" fmla="*/ 1057275 w 2640806"/>
              <a:gd name="connsiteY224" fmla="*/ 1717015 h 1800359"/>
              <a:gd name="connsiteX225" fmla="*/ 1042988 w 2640806"/>
              <a:gd name="connsiteY225" fmla="*/ 1745590 h 1800359"/>
              <a:gd name="connsiteX226" fmla="*/ 1021557 w 2640806"/>
              <a:gd name="connsiteY226" fmla="*/ 1750352 h 1800359"/>
              <a:gd name="connsiteX227" fmla="*/ 985838 w 2640806"/>
              <a:gd name="connsiteY227" fmla="*/ 1697965 h 1800359"/>
              <a:gd name="connsiteX228" fmla="*/ 919163 w 2640806"/>
              <a:gd name="connsiteY228" fmla="*/ 1671771 h 1800359"/>
              <a:gd name="connsiteX229" fmla="*/ 876300 w 2640806"/>
              <a:gd name="connsiteY229" fmla="*/ 1638434 h 1800359"/>
              <a:gd name="connsiteX230" fmla="*/ 857250 w 2640806"/>
              <a:gd name="connsiteY230" fmla="*/ 1576521 h 1800359"/>
              <a:gd name="connsiteX231" fmla="*/ 862013 w 2640806"/>
              <a:gd name="connsiteY231" fmla="*/ 1528896 h 1800359"/>
              <a:gd name="connsiteX232" fmla="*/ 864394 w 2640806"/>
              <a:gd name="connsiteY232" fmla="*/ 1464602 h 1800359"/>
              <a:gd name="connsiteX233" fmla="*/ 866775 w 2640806"/>
              <a:gd name="connsiteY233" fmla="*/ 1400309 h 1800359"/>
              <a:gd name="connsiteX234" fmla="*/ 862013 w 2640806"/>
              <a:gd name="connsiteY234" fmla="*/ 1333634 h 1800359"/>
              <a:gd name="connsiteX235" fmla="*/ 804863 w 2640806"/>
              <a:gd name="connsiteY235" fmla="*/ 1305059 h 1800359"/>
              <a:gd name="connsiteX236" fmla="*/ 754857 w 2640806"/>
              <a:gd name="connsiteY236" fmla="*/ 1281246 h 1800359"/>
              <a:gd name="connsiteX237" fmla="*/ 692944 w 2640806"/>
              <a:gd name="connsiteY237" fmla="*/ 1250290 h 1800359"/>
              <a:gd name="connsiteX238" fmla="*/ 609600 w 2640806"/>
              <a:gd name="connsiteY238" fmla="*/ 1209809 h 1800359"/>
              <a:gd name="connsiteX239" fmla="*/ 566738 w 2640806"/>
              <a:gd name="connsiteY239" fmla="*/ 1183615 h 1800359"/>
              <a:gd name="connsiteX240" fmla="*/ 528638 w 2640806"/>
              <a:gd name="connsiteY240" fmla="*/ 1138371 h 1800359"/>
              <a:gd name="connsiteX241" fmla="*/ 523875 w 2640806"/>
              <a:gd name="connsiteY241" fmla="*/ 1109796 h 1800359"/>
              <a:gd name="connsiteX242" fmla="*/ 550069 w 2640806"/>
              <a:gd name="connsiteY242" fmla="*/ 1090746 h 1800359"/>
              <a:gd name="connsiteX243" fmla="*/ 561975 w 2640806"/>
              <a:gd name="connsiteY243" fmla="*/ 1064552 h 1800359"/>
              <a:gd name="connsiteX244" fmla="*/ 547688 w 2640806"/>
              <a:gd name="connsiteY244" fmla="*/ 1040740 h 1800359"/>
              <a:gd name="connsiteX245" fmla="*/ 490538 w 2640806"/>
              <a:gd name="connsiteY245" fmla="*/ 1076459 h 1800359"/>
              <a:gd name="connsiteX246" fmla="*/ 447675 w 2640806"/>
              <a:gd name="connsiteY246" fmla="*/ 1057409 h 1800359"/>
              <a:gd name="connsiteX247" fmla="*/ 454819 w 2640806"/>
              <a:gd name="connsiteY247" fmla="*/ 1026452 h 1800359"/>
              <a:gd name="connsiteX248" fmla="*/ 461963 w 2640806"/>
              <a:gd name="connsiteY248" fmla="*/ 988352 h 1800359"/>
              <a:gd name="connsiteX249" fmla="*/ 459582 w 2640806"/>
              <a:gd name="connsiteY249" fmla="*/ 976446 h 1800359"/>
              <a:gd name="connsiteX250" fmla="*/ 419100 w 2640806"/>
              <a:gd name="connsiteY250" fmla="*/ 959777 h 1800359"/>
              <a:gd name="connsiteX251" fmla="*/ 392907 w 2640806"/>
              <a:gd name="connsiteY251" fmla="*/ 905009 h 1800359"/>
              <a:gd name="connsiteX252" fmla="*/ 395288 w 2640806"/>
              <a:gd name="connsiteY252" fmla="*/ 857384 h 1800359"/>
              <a:gd name="connsiteX253" fmla="*/ 433388 w 2640806"/>
              <a:gd name="connsiteY253" fmla="*/ 835952 h 1800359"/>
              <a:gd name="connsiteX254" fmla="*/ 431007 w 2640806"/>
              <a:gd name="connsiteY254" fmla="*/ 800234 h 1800359"/>
              <a:gd name="connsiteX255" fmla="*/ 400050 w 2640806"/>
              <a:gd name="connsiteY255" fmla="*/ 819284 h 1800359"/>
              <a:gd name="connsiteX256" fmla="*/ 397669 w 2640806"/>
              <a:gd name="connsiteY256" fmla="*/ 781184 h 1800359"/>
              <a:gd name="connsiteX257" fmla="*/ 419100 w 2640806"/>
              <a:gd name="connsiteY257" fmla="*/ 743084 h 1800359"/>
              <a:gd name="connsiteX258" fmla="*/ 421482 w 2640806"/>
              <a:gd name="connsiteY258" fmla="*/ 695459 h 1800359"/>
              <a:gd name="connsiteX259" fmla="*/ 428625 w 2640806"/>
              <a:gd name="connsiteY259" fmla="*/ 669265 h 1800359"/>
              <a:gd name="connsiteX260" fmla="*/ 383382 w 2640806"/>
              <a:gd name="connsiteY260" fmla="*/ 669265 h 1800359"/>
              <a:gd name="connsiteX261" fmla="*/ 385763 w 2640806"/>
              <a:gd name="connsiteY261" fmla="*/ 619259 h 1800359"/>
              <a:gd name="connsiteX262" fmla="*/ 423863 w 2640806"/>
              <a:gd name="connsiteY262" fmla="*/ 602590 h 1800359"/>
              <a:gd name="connsiteX263" fmla="*/ 445294 w 2640806"/>
              <a:gd name="connsiteY263" fmla="*/ 562109 h 1800359"/>
              <a:gd name="connsiteX264" fmla="*/ 469107 w 2640806"/>
              <a:gd name="connsiteY264" fmla="*/ 526390 h 1800359"/>
              <a:gd name="connsiteX265" fmla="*/ 438150 w 2640806"/>
              <a:gd name="connsiteY265" fmla="*/ 519246 h 1800359"/>
              <a:gd name="connsiteX266" fmla="*/ 409575 w 2640806"/>
              <a:gd name="connsiteY266" fmla="*/ 521627 h 1800359"/>
              <a:gd name="connsiteX267" fmla="*/ 400050 w 2640806"/>
              <a:gd name="connsiteY267" fmla="*/ 552584 h 1800359"/>
              <a:gd name="connsiteX268" fmla="*/ 381000 w 2640806"/>
              <a:gd name="connsiteY268" fmla="*/ 588302 h 1800359"/>
              <a:gd name="connsiteX269" fmla="*/ 333375 w 2640806"/>
              <a:gd name="connsiteY269" fmla="*/ 614496 h 1800359"/>
              <a:gd name="connsiteX270" fmla="*/ 285750 w 2640806"/>
              <a:gd name="connsiteY270" fmla="*/ 635927 h 1800359"/>
              <a:gd name="connsiteX271" fmla="*/ 230982 w 2640806"/>
              <a:gd name="connsiteY271" fmla="*/ 643071 h 1800359"/>
              <a:gd name="connsiteX272" fmla="*/ 159544 w 2640806"/>
              <a:gd name="connsiteY272" fmla="*/ 631165 h 1800359"/>
              <a:gd name="connsiteX273" fmla="*/ 230982 w 2640806"/>
              <a:gd name="connsiteY273" fmla="*/ 612115 h 1800359"/>
              <a:gd name="connsiteX274" fmla="*/ 233363 w 2640806"/>
              <a:gd name="connsiteY274" fmla="*/ 581159 h 1800359"/>
              <a:gd name="connsiteX275" fmla="*/ 204788 w 2640806"/>
              <a:gd name="connsiteY275" fmla="*/ 557346 h 1800359"/>
              <a:gd name="connsiteX276" fmla="*/ 223838 w 2640806"/>
              <a:gd name="connsiteY276" fmla="*/ 531152 h 1800359"/>
              <a:gd name="connsiteX277" fmla="*/ 221457 w 2640806"/>
              <a:gd name="connsiteY277" fmla="*/ 495434 h 1800359"/>
              <a:gd name="connsiteX278" fmla="*/ 221457 w 2640806"/>
              <a:gd name="connsiteY278" fmla="*/ 495434 h 1800359"/>
              <a:gd name="connsiteX279" fmla="*/ 166688 w 2640806"/>
              <a:gd name="connsiteY279" fmla="*/ 500196 h 1800359"/>
              <a:gd name="connsiteX280" fmla="*/ 157163 w 2640806"/>
              <a:gd name="connsiteY280" fmla="*/ 533534 h 1800359"/>
              <a:gd name="connsiteX281" fmla="*/ 159544 w 2640806"/>
              <a:gd name="connsiteY281" fmla="*/ 478765 h 1800359"/>
              <a:gd name="connsiteX282" fmla="*/ 192882 w 2640806"/>
              <a:gd name="connsiteY282" fmla="*/ 433521 h 1800359"/>
              <a:gd name="connsiteX283" fmla="*/ 214313 w 2640806"/>
              <a:gd name="connsiteY283" fmla="*/ 414471 h 1800359"/>
              <a:gd name="connsiteX284" fmla="*/ 245269 w 2640806"/>
              <a:gd name="connsiteY284" fmla="*/ 393040 h 1800359"/>
              <a:gd name="connsiteX285" fmla="*/ 197644 w 2640806"/>
              <a:gd name="connsiteY285" fmla="*/ 378752 h 1800359"/>
              <a:gd name="connsiteX286" fmla="*/ 133350 w 2640806"/>
              <a:gd name="connsiteY286" fmla="*/ 378752 h 1800359"/>
              <a:gd name="connsiteX287" fmla="*/ 109538 w 2640806"/>
              <a:gd name="connsiteY287" fmla="*/ 378752 h 1800359"/>
              <a:gd name="connsiteX288" fmla="*/ 107157 w 2640806"/>
              <a:gd name="connsiteY288" fmla="*/ 433521 h 1800359"/>
              <a:gd name="connsiteX289" fmla="*/ 61913 w 2640806"/>
              <a:gd name="connsiteY289" fmla="*/ 378752 h 1800359"/>
              <a:gd name="connsiteX290" fmla="*/ 0 w 2640806"/>
              <a:gd name="connsiteY290" fmla="*/ 359702 h 1800359"/>
              <a:gd name="connsiteX291" fmla="*/ 0 w 2640806"/>
              <a:gd name="connsiteY291" fmla="*/ 338271 h 1800359"/>
              <a:gd name="connsiteX292" fmla="*/ 35719 w 2640806"/>
              <a:gd name="connsiteY292" fmla="*/ 314459 h 1800359"/>
              <a:gd name="connsiteX293" fmla="*/ 66675 w 2640806"/>
              <a:gd name="connsiteY293" fmla="*/ 273977 h 1800359"/>
              <a:gd name="connsiteX294" fmla="*/ 54769 w 2640806"/>
              <a:gd name="connsiteY294" fmla="*/ 238259 h 1800359"/>
              <a:gd name="connsiteX295" fmla="*/ 35719 w 2640806"/>
              <a:gd name="connsiteY295" fmla="*/ 214446 h 1800359"/>
              <a:gd name="connsiteX296" fmla="*/ 61913 w 2640806"/>
              <a:gd name="connsiteY296" fmla="*/ 200159 h 1800359"/>
              <a:gd name="connsiteX297" fmla="*/ 71438 w 2640806"/>
              <a:gd name="connsiteY297" fmla="*/ 159677 h 1800359"/>
              <a:gd name="connsiteX298" fmla="*/ 57150 w 2640806"/>
              <a:gd name="connsiteY298" fmla="*/ 123959 h 1800359"/>
              <a:gd name="connsiteX299" fmla="*/ 21432 w 2640806"/>
              <a:gd name="connsiteY299" fmla="*/ 81096 h 1800359"/>
              <a:gd name="connsiteX300" fmla="*/ 66675 w 2640806"/>
              <a:gd name="connsiteY300" fmla="*/ 57284 h 1800359"/>
              <a:gd name="connsiteX301" fmla="*/ 95250 w 2640806"/>
              <a:gd name="connsiteY301" fmla="*/ 47759 h 1800359"/>
              <a:gd name="connsiteX302" fmla="*/ 190500 w 2640806"/>
              <a:gd name="connsiteY302" fmla="*/ 134 h 1800359"/>
              <a:gd name="connsiteX303" fmla="*/ 269081 w 2640806"/>
              <a:gd name="connsiteY303" fmla="*/ 62046 h 1800359"/>
              <a:gd name="connsiteX304" fmla="*/ 404813 w 2640806"/>
              <a:gd name="connsiteY30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24059 h 1800359"/>
              <a:gd name="connsiteX65" fmla="*/ 1907382 w 2640806"/>
              <a:gd name="connsiteY65" fmla="*/ 940728 h 1800359"/>
              <a:gd name="connsiteX66" fmla="*/ 1933575 w 2640806"/>
              <a:gd name="connsiteY66" fmla="*/ 978828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38388 w 2640806"/>
              <a:gd name="connsiteY89" fmla="*/ 1024072 h 1800359"/>
              <a:gd name="connsiteX90" fmla="*/ 2264569 w 2640806"/>
              <a:gd name="connsiteY90" fmla="*/ 997878 h 1800359"/>
              <a:gd name="connsiteX91" fmla="*/ 2224088 w 2640806"/>
              <a:gd name="connsiteY91" fmla="*/ 1012166 h 1800359"/>
              <a:gd name="connsiteX92" fmla="*/ 2178844 w 2640806"/>
              <a:gd name="connsiteY92" fmla="*/ 1052647 h 1800359"/>
              <a:gd name="connsiteX93" fmla="*/ 2116932 w 2640806"/>
              <a:gd name="connsiteY93" fmla="*/ 1081222 h 1800359"/>
              <a:gd name="connsiteX94" fmla="*/ 2071688 w 2640806"/>
              <a:gd name="connsiteY94" fmla="*/ 1064553 h 1800359"/>
              <a:gd name="connsiteX95" fmla="*/ 2035969 w 2640806"/>
              <a:gd name="connsiteY95" fmla="*/ 1028835 h 1800359"/>
              <a:gd name="connsiteX96" fmla="*/ 2045494 w 2640806"/>
              <a:gd name="connsiteY96" fmla="*/ 1009785 h 1800359"/>
              <a:gd name="connsiteX97" fmla="*/ 2007394 w 2640806"/>
              <a:gd name="connsiteY97" fmla="*/ 1014547 h 1800359"/>
              <a:gd name="connsiteX98" fmla="*/ 1974057 w 2640806"/>
              <a:gd name="connsiteY98" fmla="*/ 1043122 h 1800359"/>
              <a:gd name="connsiteX99" fmla="*/ 1933575 w 2640806"/>
              <a:gd name="connsiteY99" fmla="*/ 1047885 h 1800359"/>
              <a:gd name="connsiteX100" fmla="*/ 1890713 w 2640806"/>
              <a:gd name="connsiteY100" fmla="*/ 1019310 h 1800359"/>
              <a:gd name="connsiteX101" fmla="*/ 1854994 w 2640806"/>
              <a:gd name="connsiteY101" fmla="*/ 969304 h 1800359"/>
              <a:gd name="connsiteX102" fmla="*/ 1814513 w 2640806"/>
              <a:gd name="connsiteY102" fmla="*/ 971685 h 1800359"/>
              <a:gd name="connsiteX103" fmla="*/ 1778794 w 2640806"/>
              <a:gd name="connsiteY103" fmla="*/ 1000260 h 1800359"/>
              <a:gd name="connsiteX104" fmla="*/ 1721644 w 2640806"/>
              <a:gd name="connsiteY104" fmla="*/ 1031216 h 1800359"/>
              <a:gd name="connsiteX105" fmla="*/ 1671638 w 2640806"/>
              <a:gd name="connsiteY105" fmla="*/ 1031216 h 1800359"/>
              <a:gd name="connsiteX106" fmla="*/ 1631157 w 2640806"/>
              <a:gd name="connsiteY106" fmla="*/ 1009785 h 1800359"/>
              <a:gd name="connsiteX107" fmla="*/ 1604963 w 2640806"/>
              <a:gd name="connsiteY107" fmla="*/ 993116 h 1800359"/>
              <a:gd name="connsiteX108" fmla="*/ 1583532 w 2640806"/>
              <a:gd name="connsiteY108" fmla="*/ 952635 h 1800359"/>
              <a:gd name="connsiteX109" fmla="*/ 1562100 w 2640806"/>
              <a:gd name="connsiteY109" fmla="*/ 919297 h 1800359"/>
              <a:gd name="connsiteX110" fmla="*/ 1516857 w 2640806"/>
              <a:gd name="connsiteY110" fmla="*/ 926440 h 1800359"/>
              <a:gd name="connsiteX111" fmla="*/ 1471613 w 2640806"/>
              <a:gd name="connsiteY111" fmla="*/ 897865 h 1800359"/>
              <a:gd name="connsiteX112" fmla="*/ 1438275 w 2640806"/>
              <a:gd name="connsiteY112" fmla="*/ 847859 h 1800359"/>
              <a:gd name="connsiteX113" fmla="*/ 1433513 w 2640806"/>
              <a:gd name="connsiteY113" fmla="*/ 819284 h 1800359"/>
              <a:gd name="connsiteX114" fmla="*/ 1409700 w 2640806"/>
              <a:gd name="connsiteY114" fmla="*/ 804996 h 1800359"/>
              <a:gd name="connsiteX115" fmla="*/ 1369219 w 2640806"/>
              <a:gd name="connsiteY115" fmla="*/ 807377 h 1800359"/>
              <a:gd name="connsiteX116" fmla="*/ 1309688 w 2640806"/>
              <a:gd name="connsiteY116" fmla="*/ 807377 h 1800359"/>
              <a:gd name="connsiteX117" fmla="*/ 1281113 w 2640806"/>
              <a:gd name="connsiteY117" fmla="*/ 812140 h 1800359"/>
              <a:gd name="connsiteX118" fmla="*/ 1257300 w 2640806"/>
              <a:gd name="connsiteY118" fmla="*/ 835952 h 1800359"/>
              <a:gd name="connsiteX119" fmla="*/ 1221582 w 2640806"/>
              <a:gd name="connsiteY119" fmla="*/ 838334 h 1800359"/>
              <a:gd name="connsiteX120" fmla="*/ 1188244 w 2640806"/>
              <a:gd name="connsiteY120" fmla="*/ 835952 h 1800359"/>
              <a:gd name="connsiteX121" fmla="*/ 1143000 w 2640806"/>
              <a:gd name="connsiteY121" fmla="*/ 821665 h 1800359"/>
              <a:gd name="connsiteX122" fmla="*/ 1109663 w 2640806"/>
              <a:gd name="connsiteY122" fmla="*/ 838334 h 1800359"/>
              <a:gd name="connsiteX123" fmla="*/ 1083469 w 2640806"/>
              <a:gd name="connsiteY123" fmla="*/ 866909 h 1800359"/>
              <a:gd name="connsiteX124" fmla="*/ 1054894 w 2640806"/>
              <a:gd name="connsiteY124" fmla="*/ 885959 h 1800359"/>
              <a:gd name="connsiteX125" fmla="*/ 1064419 w 2640806"/>
              <a:gd name="connsiteY125" fmla="*/ 926440 h 1800359"/>
              <a:gd name="connsiteX126" fmla="*/ 1059657 w 2640806"/>
              <a:gd name="connsiteY126" fmla="*/ 985971 h 1800359"/>
              <a:gd name="connsiteX127" fmla="*/ 1038225 w 2640806"/>
              <a:gd name="connsiteY127" fmla="*/ 933584 h 1800359"/>
              <a:gd name="connsiteX128" fmla="*/ 1028700 w 2640806"/>
              <a:gd name="connsiteY128" fmla="*/ 902627 h 1800359"/>
              <a:gd name="connsiteX129" fmla="*/ 1009650 w 2640806"/>
              <a:gd name="connsiteY129" fmla="*/ 897865 h 1800359"/>
              <a:gd name="connsiteX130" fmla="*/ 997744 w 2640806"/>
              <a:gd name="connsiteY130" fmla="*/ 921677 h 1800359"/>
              <a:gd name="connsiteX131" fmla="*/ 969169 w 2640806"/>
              <a:gd name="connsiteY131" fmla="*/ 924059 h 1800359"/>
              <a:gd name="connsiteX132" fmla="*/ 935832 w 2640806"/>
              <a:gd name="connsiteY132" fmla="*/ 916915 h 1800359"/>
              <a:gd name="connsiteX133" fmla="*/ 912019 w 2640806"/>
              <a:gd name="connsiteY133" fmla="*/ 935965 h 1800359"/>
              <a:gd name="connsiteX134" fmla="*/ 873919 w 2640806"/>
              <a:gd name="connsiteY134" fmla="*/ 945490 h 1800359"/>
              <a:gd name="connsiteX135" fmla="*/ 842963 w 2640806"/>
              <a:gd name="connsiteY135" fmla="*/ 935965 h 1800359"/>
              <a:gd name="connsiteX136" fmla="*/ 802482 w 2640806"/>
              <a:gd name="connsiteY136" fmla="*/ 912152 h 1800359"/>
              <a:gd name="connsiteX137" fmla="*/ 785813 w 2640806"/>
              <a:gd name="connsiteY137" fmla="*/ 881196 h 1800359"/>
              <a:gd name="connsiteX138" fmla="*/ 776288 w 2640806"/>
              <a:gd name="connsiteY138" fmla="*/ 866909 h 1800359"/>
              <a:gd name="connsiteX139" fmla="*/ 800100 w 2640806"/>
              <a:gd name="connsiteY139" fmla="*/ 850240 h 1800359"/>
              <a:gd name="connsiteX140" fmla="*/ 800100 w 2640806"/>
              <a:gd name="connsiteY140" fmla="*/ 793090 h 1800359"/>
              <a:gd name="connsiteX141" fmla="*/ 776288 w 2640806"/>
              <a:gd name="connsiteY141" fmla="*/ 783565 h 1800359"/>
              <a:gd name="connsiteX142" fmla="*/ 719138 w 2640806"/>
              <a:gd name="connsiteY142" fmla="*/ 788327 h 1800359"/>
              <a:gd name="connsiteX143" fmla="*/ 688182 w 2640806"/>
              <a:gd name="connsiteY143" fmla="*/ 781184 h 1800359"/>
              <a:gd name="connsiteX144" fmla="*/ 673894 w 2640806"/>
              <a:gd name="connsiteY144" fmla="*/ 754990 h 1800359"/>
              <a:gd name="connsiteX145" fmla="*/ 652463 w 2640806"/>
              <a:gd name="connsiteY145" fmla="*/ 731177 h 1800359"/>
              <a:gd name="connsiteX146" fmla="*/ 619125 w 2640806"/>
              <a:gd name="connsiteY146" fmla="*/ 709746 h 1800359"/>
              <a:gd name="connsiteX147" fmla="*/ 590550 w 2640806"/>
              <a:gd name="connsiteY147" fmla="*/ 716890 h 1800359"/>
              <a:gd name="connsiteX148" fmla="*/ 566738 w 2640806"/>
              <a:gd name="connsiteY148" fmla="*/ 719271 h 1800359"/>
              <a:gd name="connsiteX149" fmla="*/ 569119 w 2640806"/>
              <a:gd name="connsiteY149" fmla="*/ 750227 h 1800359"/>
              <a:gd name="connsiteX150" fmla="*/ 604838 w 2640806"/>
              <a:gd name="connsiteY150" fmla="*/ 764515 h 1800359"/>
              <a:gd name="connsiteX151" fmla="*/ 571500 w 2640806"/>
              <a:gd name="connsiteY151" fmla="*/ 778802 h 1800359"/>
              <a:gd name="connsiteX152" fmla="*/ 545307 w 2640806"/>
              <a:gd name="connsiteY152" fmla="*/ 795471 h 1800359"/>
              <a:gd name="connsiteX153" fmla="*/ 569119 w 2640806"/>
              <a:gd name="connsiteY153" fmla="*/ 814521 h 1800359"/>
              <a:gd name="connsiteX154" fmla="*/ 550069 w 2640806"/>
              <a:gd name="connsiteY154" fmla="*/ 833571 h 1800359"/>
              <a:gd name="connsiteX155" fmla="*/ 523875 w 2640806"/>
              <a:gd name="connsiteY155" fmla="*/ 840715 h 1800359"/>
              <a:gd name="connsiteX156" fmla="*/ 511969 w 2640806"/>
              <a:gd name="connsiteY156" fmla="*/ 862146 h 1800359"/>
              <a:gd name="connsiteX157" fmla="*/ 535782 w 2640806"/>
              <a:gd name="connsiteY157" fmla="*/ 883577 h 1800359"/>
              <a:gd name="connsiteX158" fmla="*/ 542925 w 2640806"/>
              <a:gd name="connsiteY158" fmla="*/ 914534 h 1800359"/>
              <a:gd name="connsiteX159" fmla="*/ 557213 w 2640806"/>
              <a:gd name="connsiteY159" fmla="*/ 947871 h 1800359"/>
              <a:gd name="connsiteX160" fmla="*/ 533400 w 2640806"/>
              <a:gd name="connsiteY160" fmla="*/ 955015 h 1800359"/>
              <a:gd name="connsiteX161" fmla="*/ 528638 w 2640806"/>
              <a:gd name="connsiteY161" fmla="*/ 988352 h 1800359"/>
              <a:gd name="connsiteX162" fmla="*/ 550069 w 2640806"/>
              <a:gd name="connsiteY162" fmla="*/ 1002640 h 1800359"/>
              <a:gd name="connsiteX163" fmla="*/ 573882 w 2640806"/>
              <a:gd name="connsiteY163" fmla="*/ 990734 h 1800359"/>
              <a:gd name="connsiteX164" fmla="*/ 588169 w 2640806"/>
              <a:gd name="connsiteY164" fmla="*/ 1012165 h 1800359"/>
              <a:gd name="connsiteX165" fmla="*/ 588169 w 2640806"/>
              <a:gd name="connsiteY165" fmla="*/ 1012165 h 1800359"/>
              <a:gd name="connsiteX166" fmla="*/ 614363 w 2640806"/>
              <a:gd name="connsiteY166" fmla="*/ 1038359 h 1800359"/>
              <a:gd name="connsiteX167" fmla="*/ 602457 w 2640806"/>
              <a:gd name="connsiteY167" fmla="*/ 1064552 h 1800359"/>
              <a:gd name="connsiteX168" fmla="*/ 588169 w 2640806"/>
              <a:gd name="connsiteY168" fmla="*/ 1081221 h 1800359"/>
              <a:gd name="connsiteX169" fmla="*/ 600075 w 2640806"/>
              <a:gd name="connsiteY169" fmla="*/ 1119321 h 1800359"/>
              <a:gd name="connsiteX170" fmla="*/ 609600 w 2640806"/>
              <a:gd name="connsiteY170" fmla="*/ 1138371 h 1800359"/>
              <a:gd name="connsiteX171" fmla="*/ 609600 w 2640806"/>
              <a:gd name="connsiteY171" fmla="*/ 1138371 h 1800359"/>
              <a:gd name="connsiteX172" fmla="*/ 640557 w 2640806"/>
              <a:gd name="connsiteY172" fmla="*/ 1155040 h 1800359"/>
              <a:gd name="connsiteX173" fmla="*/ 642938 w 2640806"/>
              <a:gd name="connsiteY173" fmla="*/ 1188377 h 1800359"/>
              <a:gd name="connsiteX174" fmla="*/ 681038 w 2640806"/>
              <a:gd name="connsiteY174" fmla="*/ 1205046 h 1800359"/>
              <a:gd name="connsiteX175" fmla="*/ 781050 w 2640806"/>
              <a:gd name="connsiteY175" fmla="*/ 1228859 h 1800359"/>
              <a:gd name="connsiteX176" fmla="*/ 797719 w 2640806"/>
              <a:gd name="connsiteY176" fmla="*/ 1245527 h 1800359"/>
              <a:gd name="connsiteX177" fmla="*/ 828675 w 2640806"/>
              <a:gd name="connsiteY177" fmla="*/ 1262196 h 1800359"/>
              <a:gd name="connsiteX178" fmla="*/ 852488 w 2640806"/>
              <a:gd name="connsiteY178" fmla="*/ 1238384 h 1800359"/>
              <a:gd name="connsiteX179" fmla="*/ 864394 w 2640806"/>
              <a:gd name="connsiteY179" fmla="*/ 1262196 h 1800359"/>
              <a:gd name="connsiteX180" fmla="*/ 926307 w 2640806"/>
              <a:gd name="connsiteY180" fmla="*/ 1269340 h 1800359"/>
              <a:gd name="connsiteX181" fmla="*/ 940594 w 2640806"/>
              <a:gd name="connsiteY181" fmla="*/ 1286009 h 1800359"/>
              <a:gd name="connsiteX182" fmla="*/ 966788 w 2640806"/>
              <a:gd name="connsiteY182" fmla="*/ 1326490 h 1800359"/>
              <a:gd name="connsiteX183" fmla="*/ 1004888 w 2640806"/>
              <a:gd name="connsiteY183" fmla="*/ 1350302 h 1800359"/>
              <a:gd name="connsiteX184" fmla="*/ 1064419 w 2640806"/>
              <a:gd name="connsiteY184" fmla="*/ 1376496 h 1800359"/>
              <a:gd name="connsiteX185" fmla="*/ 1104900 w 2640806"/>
              <a:gd name="connsiteY185" fmla="*/ 1395546 h 1800359"/>
              <a:gd name="connsiteX186" fmla="*/ 1152525 w 2640806"/>
              <a:gd name="connsiteY186" fmla="*/ 1395546 h 1800359"/>
              <a:gd name="connsiteX187" fmla="*/ 1216819 w 2640806"/>
              <a:gd name="connsiteY187" fmla="*/ 1409834 h 1800359"/>
              <a:gd name="connsiteX188" fmla="*/ 1283494 w 2640806"/>
              <a:gd name="connsiteY188" fmla="*/ 1424121 h 1800359"/>
              <a:gd name="connsiteX189" fmla="*/ 1323975 w 2640806"/>
              <a:gd name="connsiteY189" fmla="*/ 1466984 h 1800359"/>
              <a:gd name="connsiteX190" fmla="*/ 1369219 w 2640806"/>
              <a:gd name="connsiteY190" fmla="*/ 1514609 h 1800359"/>
              <a:gd name="connsiteX191" fmla="*/ 1371600 w 2640806"/>
              <a:gd name="connsiteY191" fmla="*/ 1574140 h 1800359"/>
              <a:gd name="connsiteX192" fmla="*/ 1343025 w 2640806"/>
              <a:gd name="connsiteY192" fmla="*/ 1528896 h 1800359"/>
              <a:gd name="connsiteX193" fmla="*/ 1297782 w 2640806"/>
              <a:gd name="connsiteY193" fmla="*/ 1483652 h 1800359"/>
              <a:gd name="connsiteX194" fmla="*/ 1262063 w 2640806"/>
              <a:gd name="connsiteY194" fmla="*/ 1450315 h 1800359"/>
              <a:gd name="connsiteX195" fmla="*/ 1228725 w 2640806"/>
              <a:gd name="connsiteY195" fmla="*/ 1431265 h 1800359"/>
              <a:gd name="connsiteX196" fmla="*/ 1159669 w 2640806"/>
              <a:gd name="connsiteY196" fmla="*/ 1426502 h 1800359"/>
              <a:gd name="connsiteX197" fmla="*/ 1102519 w 2640806"/>
              <a:gd name="connsiteY197" fmla="*/ 1424121 h 1800359"/>
              <a:gd name="connsiteX198" fmla="*/ 1062038 w 2640806"/>
              <a:gd name="connsiteY198" fmla="*/ 1407452 h 1800359"/>
              <a:gd name="connsiteX199" fmla="*/ 1014413 w 2640806"/>
              <a:gd name="connsiteY199" fmla="*/ 1388402 h 1800359"/>
              <a:gd name="connsiteX200" fmla="*/ 983457 w 2640806"/>
              <a:gd name="connsiteY200" fmla="*/ 1366971 h 1800359"/>
              <a:gd name="connsiteX201" fmla="*/ 942975 w 2640806"/>
              <a:gd name="connsiteY201" fmla="*/ 1343159 h 1800359"/>
              <a:gd name="connsiteX202" fmla="*/ 900113 w 2640806"/>
              <a:gd name="connsiteY202" fmla="*/ 1319346 h 1800359"/>
              <a:gd name="connsiteX203" fmla="*/ 912019 w 2640806"/>
              <a:gd name="connsiteY203" fmla="*/ 1364590 h 1800359"/>
              <a:gd name="connsiteX204" fmla="*/ 923925 w 2640806"/>
              <a:gd name="connsiteY204" fmla="*/ 1409834 h 1800359"/>
              <a:gd name="connsiteX205" fmla="*/ 938213 w 2640806"/>
              <a:gd name="connsiteY205" fmla="*/ 1450315 h 1800359"/>
              <a:gd name="connsiteX206" fmla="*/ 962025 w 2640806"/>
              <a:gd name="connsiteY206" fmla="*/ 1497940 h 1800359"/>
              <a:gd name="connsiteX207" fmla="*/ 971550 w 2640806"/>
              <a:gd name="connsiteY207" fmla="*/ 1550327 h 1800359"/>
              <a:gd name="connsiteX208" fmla="*/ 1002507 w 2640806"/>
              <a:gd name="connsiteY208" fmla="*/ 1614621 h 1800359"/>
              <a:gd name="connsiteX209" fmla="*/ 1021557 w 2640806"/>
              <a:gd name="connsiteY209" fmla="*/ 1647959 h 1800359"/>
              <a:gd name="connsiteX210" fmla="*/ 1035844 w 2640806"/>
              <a:gd name="connsiteY210" fmla="*/ 1671771 h 1800359"/>
              <a:gd name="connsiteX211" fmla="*/ 1102519 w 2640806"/>
              <a:gd name="connsiteY211" fmla="*/ 1678915 h 1800359"/>
              <a:gd name="connsiteX212" fmla="*/ 1154907 w 2640806"/>
              <a:gd name="connsiteY212" fmla="*/ 1697965 h 1800359"/>
              <a:gd name="connsiteX213" fmla="*/ 1171575 w 2640806"/>
              <a:gd name="connsiteY213" fmla="*/ 1709871 h 1800359"/>
              <a:gd name="connsiteX214" fmla="*/ 1176338 w 2640806"/>
              <a:gd name="connsiteY214" fmla="*/ 1717015 h 1800359"/>
              <a:gd name="connsiteX215" fmla="*/ 1178719 w 2640806"/>
              <a:gd name="connsiteY215" fmla="*/ 1726540 h 1800359"/>
              <a:gd name="connsiteX216" fmla="*/ 1181100 w 2640806"/>
              <a:gd name="connsiteY216" fmla="*/ 1728921 h 1800359"/>
              <a:gd name="connsiteX217" fmla="*/ 1204913 w 2640806"/>
              <a:gd name="connsiteY217" fmla="*/ 1793215 h 1800359"/>
              <a:gd name="connsiteX218" fmla="*/ 1169194 w 2640806"/>
              <a:gd name="connsiteY218" fmla="*/ 1800359 h 1800359"/>
              <a:gd name="connsiteX219" fmla="*/ 1140619 w 2640806"/>
              <a:gd name="connsiteY219" fmla="*/ 1745590 h 1800359"/>
              <a:gd name="connsiteX220" fmla="*/ 1121569 w 2640806"/>
              <a:gd name="connsiteY220" fmla="*/ 1726540 h 1800359"/>
              <a:gd name="connsiteX221" fmla="*/ 1128713 w 2640806"/>
              <a:gd name="connsiteY221" fmla="*/ 1790834 h 1800359"/>
              <a:gd name="connsiteX222" fmla="*/ 1119188 w 2640806"/>
              <a:gd name="connsiteY222" fmla="*/ 1790834 h 1800359"/>
              <a:gd name="connsiteX223" fmla="*/ 1088232 w 2640806"/>
              <a:gd name="connsiteY223" fmla="*/ 1740827 h 1800359"/>
              <a:gd name="connsiteX224" fmla="*/ 1057275 w 2640806"/>
              <a:gd name="connsiteY224" fmla="*/ 1717015 h 1800359"/>
              <a:gd name="connsiteX225" fmla="*/ 1042988 w 2640806"/>
              <a:gd name="connsiteY225" fmla="*/ 1745590 h 1800359"/>
              <a:gd name="connsiteX226" fmla="*/ 1021557 w 2640806"/>
              <a:gd name="connsiteY226" fmla="*/ 1750352 h 1800359"/>
              <a:gd name="connsiteX227" fmla="*/ 985838 w 2640806"/>
              <a:gd name="connsiteY227" fmla="*/ 1697965 h 1800359"/>
              <a:gd name="connsiteX228" fmla="*/ 919163 w 2640806"/>
              <a:gd name="connsiteY228" fmla="*/ 1671771 h 1800359"/>
              <a:gd name="connsiteX229" fmla="*/ 876300 w 2640806"/>
              <a:gd name="connsiteY229" fmla="*/ 1638434 h 1800359"/>
              <a:gd name="connsiteX230" fmla="*/ 857250 w 2640806"/>
              <a:gd name="connsiteY230" fmla="*/ 1576521 h 1800359"/>
              <a:gd name="connsiteX231" fmla="*/ 862013 w 2640806"/>
              <a:gd name="connsiteY231" fmla="*/ 1528896 h 1800359"/>
              <a:gd name="connsiteX232" fmla="*/ 864394 w 2640806"/>
              <a:gd name="connsiteY232" fmla="*/ 1464602 h 1800359"/>
              <a:gd name="connsiteX233" fmla="*/ 866775 w 2640806"/>
              <a:gd name="connsiteY233" fmla="*/ 1400309 h 1800359"/>
              <a:gd name="connsiteX234" fmla="*/ 862013 w 2640806"/>
              <a:gd name="connsiteY234" fmla="*/ 1333634 h 1800359"/>
              <a:gd name="connsiteX235" fmla="*/ 804863 w 2640806"/>
              <a:gd name="connsiteY235" fmla="*/ 1305059 h 1800359"/>
              <a:gd name="connsiteX236" fmla="*/ 754857 w 2640806"/>
              <a:gd name="connsiteY236" fmla="*/ 1281246 h 1800359"/>
              <a:gd name="connsiteX237" fmla="*/ 692944 w 2640806"/>
              <a:gd name="connsiteY237" fmla="*/ 1250290 h 1800359"/>
              <a:gd name="connsiteX238" fmla="*/ 609600 w 2640806"/>
              <a:gd name="connsiteY238" fmla="*/ 1209809 h 1800359"/>
              <a:gd name="connsiteX239" fmla="*/ 566738 w 2640806"/>
              <a:gd name="connsiteY239" fmla="*/ 1183615 h 1800359"/>
              <a:gd name="connsiteX240" fmla="*/ 528638 w 2640806"/>
              <a:gd name="connsiteY240" fmla="*/ 1138371 h 1800359"/>
              <a:gd name="connsiteX241" fmla="*/ 523875 w 2640806"/>
              <a:gd name="connsiteY241" fmla="*/ 1109796 h 1800359"/>
              <a:gd name="connsiteX242" fmla="*/ 550069 w 2640806"/>
              <a:gd name="connsiteY242" fmla="*/ 1090746 h 1800359"/>
              <a:gd name="connsiteX243" fmla="*/ 561975 w 2640806"/>
              <a:gd name="connsiteY243" fmla="*/ 1064552 h 1800359"/>
              <a:gd name="connsiteX244" fmla="*/ 547688 w 2640806"/>
              <a:gd name="connsiteY244" fmla="*/ 1040740 h 1800359"/>
              <a:gd name="connsiteX245" fmla="*/ 490538 w 2640806"/>
              <a:gd name="connsiteY245" fmla="*/ 1076459 h 1800359"/>
              <a:gd name="connsiteX246" fmla="*/ 447675 w 2640806"/>
              <a:gd name="connsiteY246" fmla="*/ 1057409 h 1800359"/>
              <a:gd name="connsiteX247" fmla="*/ 454819 w 2640806"/>
              <a:gd name="connsiteY247" fmla="*/ 1026452 h 1800359"/>
              <a:gd name="connsiteX248" fmla="*/ 461963 w 2640806"/>
              <a:gd name="connsiteY248" fmla="*/ 988352 h 1800359"/>
              <a:gd name="connsiteX249" fmla="*/ 459582 w 2640806"/>
              <a:gd name="connsiteY249" fmla="*/ 976446 h 1800359"/>
              <a:gd name="connsiteX250" fmla="*/ 419100 w 2640806"/>
              <a:gd name="connsiteY250" fmla="*/ 959777 h 1800359"/>
              <a:gd name="connsiteX251" fmla="*/ 392907 w 2640806"/>
              <a:gd name="connsiteY251" fmla="*/ 905009 h 1800359"/>
              <a:gd name="connsiteX252" fmla="*/ 395288 w 2640806"/>
              <a:gd name="connsiteY252" fmla="*/ 857384 h 1800359"/>
              <a:gd name="connsiteX253" fmla="*/ 433388 w 2640806"/>
              <a:gd name="connsiteY253" fmla="*/ 835952 h 1800359"/>
              <a:gd name="connsiteX254" fmla="*/ 431007 w 2640806"/>
              <a:gd name="connsiteY254" fmla="*/ 800234 h 1800359"/>
              <a:gd name="connsiteX255" fmla="*/ 400050 w 2640806"/>
              <a:gd name="connsiteY255" fmla="*/ 819284 h 1800359"/>
              <a:gd name="connsiteX256" fmla="*/ 397669 w 2640806"/>
              <a:gd name="connsiteY256" fmla="*/ 781184 h 1800359"/>
              <a:gd name="connsiteX257" fmla="*/ 419100 w 2640806"/>
              <a:gd name="connsiteY257" fmla="*/ 743084 h 1800359"/>
              <a:gd name="connsiteX258" fmla="*/ 421482 w 2640806"/>
              <a:gd name="connsiteY258" fmla="*/ 695459 h 1800359"/>
              <a:gd name="connsiteX259" fmla="*/ 428625 w 2640806"/>
              <a:gd name="connsiteY259" fmla="*/ 669265 h 1800359"/>
              <a:gd name="connsiteX260" fmla="*/ 383382 w 2640806"/>
              <a:gd name="connsiteY260" fmla="*/ 669265 h 1800359"/>
              <a:gd name="connsiteX261" fmla="*/ 385763 w 2640806"/>
              <a:gd name="connsiteY261" fmla="*/ 619259 h 1800359"/>
              <a:gd name="connsiteX262" fmla="*/ 423863 w 2640806"/>
              <a:gd name="connsiteY262" fmla="*/ 602590 h 1800359"/>
              <a:gd name="connsiteX263" fmla="*/ 445294 w 2640806"/>
              <a:gd name="connsiteY263" fmla="*/ 562109 h 1800359"/>
              <a:gd name="connsiteX264" fmla="*/ 469107 w 2640806"/>
              <a:gd name="connsiteY264" fmla="*/ 526390 h 1800359"/>
              <a:gd name="connsiteX265" fmla="*/ 438150 w 2640806"/>
              <a:gd name="connsiteY265" fmla="*/ 519246 h 1800359"/>
              <a:gd name="connsiteX266" fmla="*/ 409575 w 2640806"/>
              <a:gd name="connsiteY266" fmla="*/ 521627 h 1800359"/>
              <a:gd name="connsiteX267" fmla="*/ 400050 w 2640806"/>
              <a:gd name="connsiteY267" fmla="*/ 552584 h 1800359"/>
              <a:gd name="connsiteX268" fmla="*/ 381000 w 2640806"/>
              <a:gd name="connsiteY268" fmla="*/ 588302 h 1800359"/>
              <a:gd name="connsiteX269" fmla="*/ 333375 w 2640806"/>
              <a:gd name="connsiteY269" fmla="*/ 614496 h 1800359"/>
              <a:gd name="connsiteX270" fmla="*/ 285750 w 2640806"/>
              <a:gd name="connsiteY270" fmla="*/ 635927 h 1800359"/>
              <a:gd name="connsiteX271" fmla="*/ 230982 w 2640806"/>
              <a:gd name="connsiteY271" fmla="*/ 643071 h 1800359"/>
              <a:gd name="connsiteX272" fmla="*/ 159544 w 2640806"/>
              <a:gd name="connsiteY272" fmla="*/ 631165 h 1800359"/>
              <a:gd name="connsiteX273" fmla="*/ 230982 w 2640806"/>
              <a:gd name="connsiteY273" fmla="*/ 612115 h 1800359"/>
              <a:gd name="connsiteX274" fmla="*/ 233363 w 2640806"/>
              <a:gd name="connsiteY274" fmla="*/ 581159 h 1800359"/>
              <a:gd name="connsiteX275" fmla="*/ 204788 w 2640806"/>
              <a:gd name="connsiteY275" fmla="*/ 557346 h 1800359"/>
              <a:gd name="connsiteX276" fmla="*/ 223838 w 2640806"/>
              <a:gd name="connsiteY276" fmla="*/ 531152 h 1800359"/>
              <a:gd name="connsiteX277" fmla="*/ 221457 w 2640806"/>
              <a:gd name="connsiteY277" fmla="*/ 495434 h 1800359"/>
              <a:gd name="connsiteX278" fmla="*/ 221457 w 2640806"/>
              <a:gd name="connsiteY278" fmla="*/ 495434 h 1800359"/>
              <a:gd name="connsiteX279" fmla="*/ 166688 w 2640806"/>
              <a:gd name="connsiteY279" fmla="*/ 500196 h 1800359"/>
              <a:gd name="connsiteX280" fmla="*/ 157163 w 2640806"/>
              <a:gd name="connsiteY280" fmla="*/ 533534 h 1800359"/>
              <a:gd name="connsiteX281" fmla="*/ 159544 w 2640806"/>
              <a:gd name="connsiteY281" fmla="*/ 478765 h 1800359"/>
              <a:gd name="connsiteX282" fmla="*/ 192882 w 2640806"/>
              <a:gd name="connsiteY282" fmla="*/ 433521 h 1800359"/>
              <a:gd name="connsiteX283" fmla="*/ 214313 w 2640806"/>
              <a:gd name="connsiteY283" fmla="*/ 414471 h 1800359"/>
              <a:gd name="connsiteX284" fmla="*/ 245269 w 2640806"/>
              <a:gd name="connsiteY284" fmla="*/ 393040 h 1800359"/>
              <a:gd name="connsiteX285" fmla="*/ 197644 w 2640806"/>
              <a:gd name="connsiteY285" fmla="*/ 378752 h 1800359"/>
              <a:gd name="connsiteX286" fmla="*/ 133350 w 2640806"/>
              <a:gd name="connsiteY286" fmla="*/ 378752 h 1800359"/>
              <a:gd name="connsiteX287" fmla="*/ 109538 w 2640806"/>
              <a:gd name="connsiteY287" fmla="*/ 378752 h 1800359"/>
              <a:gd name="connsiteX288" fmla="*/ 107157 w 2640806"/>
              <a:gd name="connsiteY288" fmla="*/ 433521 h 1800359"/>
              <a:gd name="connsiteX289" fmla="*/ 61913 w 2640806"/>
              <a:gd name="connsiteY289" fmla="*/ 378752 h 1800359"/>
              <a:gd name="connsiteX290" fmla="*/ 0 w 2640806"/>
              <a:gd name="connsiteY290" fmla="*/ 359702 h 1800359"/>
              <a:gd name="connsiteX291" fmla="*/ 0 w 2640806"/>
              <a:gd name="connsiteY291" fmla="*/ 338271 h 1800359"/>
              <a:gd name="connsiteX292" fmla="*/ 35719 w 2640806"/>
              <a:gd name="connsiteY292" fmla="*/ 314459 h 1800359"/>
              <a:gd name="connsiteX293" fmla="*/ 66675 w 2640806"/>
              <a:gd name="connsiteY293" fmla="*/ 273977 h 1800359"/>
              <a:gd name="connsiteX294" fmla="*/ 54769 w 2640806"/>
              <a:gd name="connsiteY294" fmla="*/ 238259 h 1800359"/>
              <a:gd name="connsiteX295" fmla="*/ 35719 w 2640806"/>
              <a:gd name="connsiteY295" fmla="*/ 214446 h 1800359"/>
              <a:gd name="connsiteX296" fmla="*/ 61913 w 2640806"/>
              <a:gd name="connsiteY296" fmla="*/ 200159 h 1800359"/>
              <a:gd name="connsiteX297" fmla="*/ 71438 w 2640806"/>
              <a:gd name="connsiteY297" fmla="*/ 159677 h 1800359"/>
              <a:gd name="connsiteX298" fmla="*/ 57150 w 2640806"/>
              <a:gd name="connsiteY298" fmla="*/ 123959 h 1800359"/>
              <a:gd name="connsiteX299" fmla="*/ 21432 w 2640806"/>
              <a:gd name="connsiteY299" fmla="*/ 81096 h 1800359"/>
              <a:gd name="connsiteX300" fmla="*/ 66675 w 2640806"/>
              <a:gd name="connsiteY300" fmla="*/ 57284 h 1800359"/>
              <a:gd name="connsiteX301" fmla="*/ 95250 w 2640806"/>
              <a:gd name="connsiteY301" fmla="*/ 47759 h 1800359"/>
              <a:gd name="connsiteX302" fmla="*/ 190500 w 2640806"/>
              <a:gd name="connsiteY302" fmla="*/ 134 h 1800359"/>
              <a:gd name="connsiteX303" fmla="*/ 269081 w 2640806"/>
              <a:gd name="connsiteY303" fmla="*/ 62046 h 1800359"/>
              <a:gd name="connsiteX304" fmla="*/ 404813 w 2640806"/>
              <a:gd name="connsiteY304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24059 h 1800359"/>
              <a:gd name="connsiteX65" fmla="*/ 1907382 w 2640806"/>
              <a:gd name="connsiteY65" fmla="*/ 940728 h 1800359"/>
              <a:gd name="connsiteX66" fmla="*/ 1933575 w 2640806"/>
              <a:gd name="connsiteY66" fmla="*/ 978828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71725 w 2640806"/>
              <a:gd name="connsiteY89" fmla="*/ 1043122 h 1800359"/>
              <a:gd name="connsiteX90" fmla="*/ 2338388 w 2640806"/>
              <a:gd name="connsiteY90" fmla="*/ 1024072 h 1800359"/>
              <a:gd name="connsiteX91" fmla="*/ 2264569 w 2640806"/>
              <a:gd name="connsiteY91" fmla="*/ 997878 h 1800359"/>
              <a:gd name="connsiteX92" fmla="*/ 2224088 w 2640806"/>
              <a:gd name="connsiteY92" fmla="*/ 1012166 h 1800359"/>
              <a:gd name="connsiteX93" fmla="*/ 2178844 w 2640806"/>
              <a:gd name="connsiteY93" fmla="*/ 1052647 h 1800359"/>
              <a:gd name="connsiteX94" fmla="*/ 2116932 w 2640806"/>
              <a:gd name="connsiteY94" fmla="*/ 1081222 h 1800359"/>
              <a:gd name="connsiteX95" fmla="*/ 2071688 w 2640806"/>
              <a:gd name="connsiteY95" fmla="*/ 1064553 h 1800359"/>
              <a:gd name="connsiteX96" fmla="*/ 2035969 w 2640806"/>
              <a:gd name="connsiteY96" fmla="*/ 1028835 h 1800359"/>
              <a:gd name="connsiteX97" fmla="*/ 2045494 w 2640806"/>
              <a:gd name="connsiteY97" fmla="*/ 1009785 h 1800359"/>
              <a:gd name="connsiteX98" fmla="*/ 2007394 w 2640806"/>
              <a:gd name="connsiteY98" fmla="*/ 1014547 h 1800359"/>
              <a:gd name="connsiteX99" fmla="*/ 1974057 w 2640806"/>
              <a:gd name="connsiteY99" fmla="*/ 1043122 h 1800359"/>
              <a:gd name="connsiteX100" fmla="*/ 1933575 w 2640806"/>
              <a:gd name="connsiteY100" fmla="*/ 1047885 h 1800359"/>
              <a:gd name="connsiteX101" fmla="*/ 1890713 w 2640806"/>
              <a:gd name="connsiteY101" fmla="*/ 1019310 h 1800359"/>
              <a:gd name="connsiteX102" fmla="*/ 1854994 w 2640806"/>
              <a:gd name="connsiteY102" fmla="*/ 969304 h 1800359"/>
              <a:gd name="connsiteX103" fmla="*/ 1814513 w 2640806"/>
              <a:gd name="connsiteY103" fmla="*/ 971685 h 1800359"/>
              <a:gd name="connsiteX104" fmla="*/ 1778794 w 2640806"/>
              <a:gd name="connsiteY104" fmla="*/ 1000260 h 1800359"/>
              <a:gd name="connsiteX105" fmla="*/ 1721644 w 2640806"/>
              <a:gd name="connsiteY105" fmla="*/ 1031216 h 1800359"/>
              <a:gd name="connsiteX106" fmla="*/ 1671638 w 2640806"/>
              <a:gd name="connsiteY106" fmla="*/ 1031216 h 1800359"/>
              <a:gd name="connsiteX107" fmla="*/ 1631157 w 2640806"/>
              <a:gd name="connsiteY107" fmla="*/ 1009785 h 1800359"/>
              <a:gd name="connsiteX108" fmla="*/ 1604963 w 2640806"/>
              <a:gd name="connsiteY108" fmla="*/ 993116 h 1800359"/>
              <a:gd name="connsiteX109" fmla="*/ 1583532 w 2640806"/>
              <a:gd name="connsiteY109" fmla="*/ 952635 h 1800359"/>
              <a:gd name="connsiteX110" fmla="*/ 1562100 w 2640806"/>
              <a:gd name="connsiteY110" fmla="*/ 919297 h 1800359"/>
              <a:gd name="connsiteX111" fmla="*/ 1516857 w 2640806"/>
              <a:gd name="connsiteY111" fmla="*/ 926440 h 1800359"/>
              <a:gd name="connsiteX112" fmla="*/ 1471613 w 2640806"/>
              <a:gd name="connsiteY112" fmla="*/ 897865 h 1800359"/>
              <a:gd name="connsiteX113" fmla="*/ 1438275 w 2640806"/>
              <a:gd name="connsiteY113" fmla="*/ 847859 h 1800359"/>
              <a:gd name="connsiteX114" fmla="*/ 1433513 w 2640806"/>
              <a:gd name="connsiteY114" fmla="*/ 819284 h 1800359"/>
              <a:gd name="connsiteX115" fmla="*/ 1409700 w 2640806"/>
              <a:gd name="connsiteY115" fmla="*/ 804996 h 1800359"/>
              <a:gd name="connsiteX116" fmla="*/ 1369219 w 2640806"/>
              <a:gd name="connsiteY116" fmla="*/ 807377 h 1800359"/>
              <a:gd name="connsiteX117" fmla="*/ 1309688 w 2640806"/>
              <a:gd name="connsiteY117" fmla="*/ 807377 h 1800359"/>
              <a:gd name="connsiteX118" fmla="*/ 1281113 w 2640806"/>
              <a:gd name="connsiteY118" fmla="*/ 812140 h 1800359"/>
              <a:gd name="connsiteX119" fmla="*/ 1257300 w 2640806"/>
              <a:gd name="connsiteY119" fmla="*/ 835952 h 1800359"/>
              <a:gd name="connsiteX120" fmla="*/ 1221582 w 2640806"/>
              <a:gd name="connsiteY120" fmla="*/ 838334 h 1800359"/>
              <a:gd name="connsiteX121" fmla="*/ 1188244 w 2640806"/>
              <a:gd name="connsiteY121" fmla="*/ 835952 h 1800359"/>
              <a:gd name="connsiteX122" fmla="*/ 1143000 w 2640806"/>
              <a:gd name="connsiteY122" fmla="*/ 821665 h 1800359"/>
              <a:gd name="connsiteX123" fmla="*/ 1109663 w 2640806"/>
              <a:gd name="connsiteY123" fmla="*/ 838334 h 1800359"/>
              <a:gd name="connsiteX124" fmla="*/ 1083469 w 2640806"/>
              <a:gd name="connsiteY124" fmla="*/ 866909 h 1800359"/>
              <a:gd name="connsiteX125" fmla="*/ 1054894 w 2640806"/>
              <a:gd name="connsiteY125" fmla="*/ 885959 h 1800359"/>
              <a:gd name="connsiteX126" fmla="*/ 1064419 w 2640806"/>
              <a:gd name="connsiteY126" fmla="*/ 926440 h 1800359"/>
              <a:gd name="connsiteX127" fmla="*/ 1059657 w 2640806"/>
              <a:gd name="connsiteY127" fmla="*/ 985971 h 1800359"/>
              <a:gd name="connsiteX128" fmla="*/ 1038225 w 2640806"/>
              <a:gd name="connsiteY128" fmla="*/ 933584 h 1800359"/>
              <a:gd name="connsiteX129" fmla="*/ 1028700 w 2640806"/>
              <a:gd name="connsiteY129" fmla="*/ 902627 h 1800359"/>
              <a:gd name="connsiteX130" fmla="*/ 1009650 w 2640806"/>
              <a:gd name="connsiteY130" fmla="*/ 897865 h 1800359"/>
              <a:gd name="connsiteX131" fmla="*/ 997744 w 2640806"/>
              <a:gd name="connsiteY131" fmla="*/ 921677 h 1800359"/>
              <a:gd name="connsiteX132" fmla="*/ 969169 w 2640806"/>
              <a:gd name="connsiteY132" fmla="*/ 924059 h 1800359"/>
              <a:gd name="connsiteX133" fmla="*/ 935832 w 2640806"/>
              <a:gd name="connsiteY133" fmla="*/ 916915 h 1800359"/>
              <a:gd name="connsiteX134" fmla="*/ 912019 w 2640806"/>
              <a:gd name="connsiteY134" fmla="*/ 935965 h 1800359"/>
              <a:gd name="connsiteX135" fmla="*/ 873919 w 2640806"/>
              <a:gd name="connsiteY135" fmla="*/ 945490 h 1800359"/>
              <a:gd name="connsiteX136" fmla="*/ 842963 w 2640806"/>
              <a:gd name="connsiteY136" fmla="*/ 935965 h 1800359"/>
              <a:gd name="connsiteX137" fmla="*/ 802482 w 2640806"/>
              <a:gd name="connsiteY137" fmla="*/ 912152 h 1800359"/>
              <a:gd name="connsiteX138" fmla="*/ 785813 w 2640806"/>
              <a:gd name="connsiteY138" fmla="*/ 881196 h 1800359"/>
              <a:gd name="connsiteX139" fmla="*/ 776288 w 2640806"/>
              <a:gd name="connsiteY139" fmla="*/ 866909 h 1800359"/>
              <a:gd name="connsiteX140" fmla="*/ 800100 w 2640806"/>
              <a:gd name="connsiteY140" fmla="*/ 850240 h 1800359"/>
              <a:gd name="connsiteX141" fmla="*/ 800100 w 2640806"/>
              <a:gd name="connsiteY141" fmla="*/ 793090 h 1800359"/>
              <a:gd name="connsiteX142" fmla="*/ 776288 w 2640806"/>
              <a:gd name="connsiteY142" fmla="*/ 783565 h 1800359"/>
              <a:gd name="connsiteX143" fmla="*/ 719138 w 2640806"/>
              <a:gd name="connsiteY143" fmla="*/ 788327 h 1800359"/>
              <a:gd name="connsiteX144" fmla="*/ 688182 w 2640806"/>
              <a:gd name="connsiteY144" fmla="*/ 781184 h 1800359"/>
              <a:gd name="connsiteX145" fmla="*/ 673894 w 2640806"/>
              <a:gd name="connsiteY145" fmla="*/ 754990 h 1800359"/>
              <a:gd name="connsiteX146" fmla="*/ 652463 w 2640806"/>
              <a:gd name="connsiteY146" fmla="*/ 731177 h 1800359"/>
              <a:gd name="connsiteX147" fmla="*/ 619125 w 2640806"/>
              <a:gd name="connsiteY147" fmla="*/ 709746 h 1800359"/>
              <a:gd name="connsiteX148" fmla="*/ 590550 w 2640806"/>
              <a:gd name="connsiteY148" fmla="*/ 716890 h 1800359"/>
              <a:gd name="connsiteX149" fmla="*/ 566738 w 2640806"/>
              <a:gd name="connsiteY149" fmla="*/ 719271 h 1800359"/>
              <a:gd name="connsiteX150" fmla="*/ 569119 w 2640806"/>
              <a:gd name="connsiteY150" fmla="*/ 750227 h 1800359"/>
              <a:gd name="connsiteX151" fmla="*/ 604838 w 2640806"/>
              <a:gd name="connsiteY151" fmla="*/ 764515 h 1800359"/>
              <a:gd name="connsiteX152" fmla="*/ 571500 w 2640806"/>
              <a:gd name="connsiteY152" fmla="*/ 778802 h 1800359"/>
              <a:gd name="connsiteX153" fmla="*/ 545307 w 2640806"/>
              <a:gd name="connsiteY153" fmla="*/ 795471 h 1800359"/>
              <a:gd name="connsiteX154" fmla="*/ 569119 w 2640806"/>
              <a:gd name="connsiteY154" fmla="*/ 814521 h 1800359"/>
              <a:gd name="connsiteX155" fmla="*/ 550069 w 2640806"/>
              <a:gd name="connsiteY155" fmla="*/ 833571 h 1800359"/>
              <a:gd name="connsiteX156" fmla="*/ 523875 w 2640806"/>
              <a:gd name="connsiteY156" fmla="*/ 840715 h 1800359"/>
              <a:gd name="connsiteX157" fmla="*/ 511969 w 2640806"/>
              <a:gd name="connsiteY157" fmla="*/ 862146 h 1800359"/>
              <a:gd name="connsiteX158" fmla="*/ 535782 w 2640806"/>
              <a:gd name="connsiteY158" fmla="*/ 883577 h 1800359"/>
              <a:gd name="connsiteX159" fmla="*/ 542925 w 2640806"/>
              <a:gd name="connsiteY159" fmla="*/ 914534 h 1800359"/>
              <a:gd name="connsiteX160" fmla="*/ 557213 w 2640806"/>
              <a:gd name="connsiteY160" fmla="*/ 947871 h 1800359"/>
              <a:gd name="connsiteX161" fmla="*/ 533400 w 2640806"/>
              <a:gd name="connsiteY161" fmla="*/ 955015 h 1800359"/>
              <a:gd name="connsiteX162" fmla="*/ 528638 w 2640806"/>
              <a:gd name="connsiteY162" fmla="*/ 988352 h 1800359"/>
              <a:gd name="connsiteX163" fmla="*/ 550069 w 2640806"/>
              <a:gd name="connsiteY163" fmla="*/ 1002640 h 1800359"/>
              <a:gd name="connsiteX164" fmla="*/ 573882 w 2640806"/>
              <a:gd name="connsiteY164" fmla="*/ 990734 h 1800359"/>
              <a:gd name="connsiteX165" fmla="*/ 588169 w 2640806"/>
              <a:gd name="connsiteY165" fmla="*/ 1012165 h 1800359"/>
              <a:gd name="connsiteX166" fmla="*/ 588169 w 2640806"/>
              <a:gd name="connsiteY166" fmla="*/ 1012165 h 1800359"/>
              <a:gd name="connsiteX167" fmla="*/ 614363 w 2640806"/>
              <a:gd name="connsiteY167" fmla="*/ 1038359 h 1800359"/>
              <a:gd name="connsiteX168" fmla="*/ 602457 w 2640806"/>
              <a:gd name="connsiteY168" fmla="*/ 1064552 h 1800359"/>
              <a:gd name="connsiteX169" fmla="*/ 588169 w 2640806"/>
              <a:gd name="connsiteY169" fmla="*/ 1081221 h 1800359"/>
              <a:gd name="connsiteX170" fmla="*/ 600075 w 2640806"/>
              <a:gd name="connsiteY170" fmla="*/ 1119321 h 1800359"/>
              <a:gd name="connsiteX171" fmla="*/ 609600 w 2640806"/>
              <a:gd name="connsiteY171" fmla="*/ 1138371 h 1800359"/>
              <a:gd name="connsiteX172" fmla="*/ 609600 w 2640806"/>
              <a:gd name="connsiteY172" fmla="*/ 1138371 h 1800359"/>
              <a:gd name="connsiteX173" fmla="*/ 640557 w 2640806"/>
              <a:gd name="connsiteY173" fmla="*/ 1155040 h 1800359"/>
              <a:gd name="connsiteX174" fmla="*/ 642938 w 2640806"/>
              <a:gd name="connsiteY174" fmla="*/ 1188377 h 1800359"/>
              <a:gd name="connsiteX175" fmla="*/ 681038 w 2640806"/>
              <a:gd name="connsiteY175" fmla="*/ 1205046 h 1800359"/>
              <a:gd name="connsiteX176" fmla="*/ 781050 w 2640806"/>
              <a:gd name="connsiteY176" fmla="*/ 1228859 h 1800359"/>
              <a:gd name="connsiteX177" fmla="*/ 797719 w 2640806"/>
              <a:gd name="connsiteY177" fmla="*/ 1245527 h 1800359"/>
              <a:gd name="connsiteX178" fmla="*/ 828675 w 2640806"/>
              <a:gd name="connsiteY178" fmla="*/ 1262196 h 1800359"/>
              <a:gd name="connsiteX179" fmla="*/ 852488 w 2640806"/>
              <a:gd name="connsiteY179" fmla="*/ 1238384 h 1800359"/>
              <a:gd name="connsiteX180" fmla="*/ 864394 w 2640806"/>
              <a:gd name="connsiteY180" fmla="*/ 1262196 h 1800359"/>
              <a:gd name="connsiteX181" fmla="*/ 926307 w 2640806"/>
              <a:gd name="connsiteY181" fmla="*/ 1269340 h 1800359"/>
              <a:gd name="connsiteX182" fmla="*/ 940594 w 2640806"/>
              <a:gd name="connsiteY182" fmla="*/ 1286009 h 1800359"/>
              <a:gd name="connsiteX183" fmla="*/ 966788 w 2640806"/>
              <a:gd name="connsiteY183" fmla="*/ 1326490 h 1800359"/>
              <a:gd name="connsiteX184" fmla="*/ 1004888 w 2640806"/>
              <a:gd name="connsiteY184" fmla="*/ 1350302 h 1800359"/>
              <a:gd name="connsiteX185" fmla="*/ 1064419 w 2640806"/>
              <a:gd name="connsiteY185" fmla="*/ 1376496 h 1800359"/>
              <a:gd name="connsiteX186" fmla="*/ 1104900 w 2640806"/>
              <a:gd name="connsiteY186" fmla="*/ 1395546 h 1800359"/>
              <a:gd name="connsiteX187" fmla="*/ 1152525 w 2640806"/>
              <a:gd name="connsiteY187" fmla="*/ 1395546 h 1800359"/>
              <a:gd name="connsiteX188" fmla="*/ 1216819 w 2640806"/>
              <a:gd name="connsiteY188" fmla="*/ 1409834 h 1800359"/>
              <a:gd name="connsiteX189" fmla="*/ 1283494 w 2640806"/>
              <a:gd name="connsiteY189" fmla="*/ 1424121 h 1800359"/>
              <a:gd name="connsiteX190" fmla="*/ 1323975 w 2640806"/>
              <a:gd name="connsiteY190" fmla="*/ 1466984 h 1800359"/>
              <a:gd name="connsiteX191" fmla="*/ 1369219 w 2640806"/>
              <a:gd name="connsiteY191" fmla="*/ 1514609 h 1800359"/>
              <a:gd name="connsiteX192" fmla="*/ 1371600 w 2640806"/>
              <a:gd name="connsiteY192" fmla="*/ 1574140 h 1800359"/>
              <a:gd name="connsiteX193" fmla="*/ 1343025 w 2640806"/>
              <a:gd name="connsiteY193" fmla="*/ 1528896 h 1800359"/>
              <a:gd name="connsiteX194" fmla="*/ 1297782 w 2640806"/>
              <a:gd name="connsiteY194" fmla="*/ 1483652 h 1800359"/>
              <a:gd name="connsiteX195" fmla="*/ 1262063 w 2640806"/>
              <a:gd name="connsiteY195" fmla="*/ 1450315 h 1800359"/>
              <a:gd name="connsiteX196" fmla="*/ 1228725 w 2640806"/>
              <a:gd name="connsiteY196" fmla="*/ 1431265 h 1800359"/>
              <a:gd name="connsiteX197" fmla="*/ 1159669 w 2640806"/>
              <a:gd name="connsiteY197" fmla="*/ 1426502 h 1800359"/>
              <a:gd name="connsiteX198" fmla="*/ 1102519 w 2640806"/>
              <a:gd name="connsiteY198" fmla="*/ 1424121 h 1800359"/>
              <a:gd name="connsiteX199" fmla="*/ 1062038 w 2640806"/>
              <a:gd name="connsiteY199" fmla="*/ 1407452 h 1800359"/>
              <a:gd name="connsiteX200" fmla="*/ 1014413 w 2640806"/>
              <a:gd name="connsiteY200" fmla="*/ 1388402 h 1800359"/>
              <a:gd name="connsiteX201" fmla="*/ 983457 w 2640806"/>
              <a:gd name="connsiteY201" fmla="*/ 1366971 h 1800359"/>
              <a:gd name="connsiteX202" fmla="*/ 942975 w 2640806"/>
              <a:gd name="connsiteY202" fmla="*/ 1343159 h 1800359"/>
              <a:gd name="connsiteX203" fmla="*/ 900113 w 2640806"/>
              <a:gd name="connsiteY203" fmla="*/ 1319346 h 1800359"/>
              <a:gd name="connsiteX204" fmla="*/ 912019 w 2640806"/>
              <a:gd name="connsiteY204" fmla="*/ 1364590 h 1800359"/>
              <a:gd name="connsiteX205" fmla="*/ 923925 w 2640806"/>
              <a:gd name="connsiteY205" fmla="*/ 1409834 h 1800359"/>
              <a:gd name="connsiteX206" fmla="*/ 938213 w 2640806"/>
              <a:gd name="connsiteY206" fmla="*/ 1450315 h 1800359"/>
              <a:gd name="connsiteX207" fmla="*/ 962025 w 2640806"/>
              <a:gd name="connsiteY207" fmla="*/ 1497940 h 1800359"/>
              <a:gd name="connsiteX208" fmla="*/ 971550 w 2640806"/>
              <a:gd name="connsiteY208" fmla="*/ 1550327 h 1800359"/>
              <a:gd name="connsiteX209" fmla="*/ 1002507 w 2640806"/>
              <a:gd name="connsiteY209" fmla="*/ 1614621 h 1800359"/>
              <a:gd name="connsiteX210" fmla="*/ 1021557 w 2640806"/>
              <a:gd name="connsiteY210" fmla="*/ 1647959 h 1800359"/>
              <a:gd name="connsiteX211" fmla="*/ 1035844 w 2640806"/>
              <a:gd name="connsiteY211" fmla="*/ 1671771 h 1800359"/>
              <a:gd name="connsiteX212" fmla="*/ 1102519 w 2640806"/>
              <a:gd name="connsiteY212" fmla="*/ 1678915 h 1800359"/>
              <a:gd name="connsiteX213" fmla="*/ 1154907 w 2640806"/>
              <a:gd name="connsiteY213" fmla="*/ 1697965 h 1800359"/>
              <a:gd name="connsiteX214" fmla="*/ 1171575 w 2640806"/>
              <a:gd name="connsiteY214" fmla="*/ 1709871 h 1800359"/>
              <a:gd name="connsiteX215" fmla="*/ 1176338 w 2640806"/>
              <a:gd name="connsiteY215" fmla="*/ 1717015 h 1800359"/>
              <a:gd name="connsiteX216" fmla="*/ 1178719 w 2640806"/>
              <a:gd name="connsiteY216" fmla="*/ 1726540 h 1800359"/>
              <a:gd name="connsiteX217" fmla="*/ 1181100 w 2640806"/>
              <a:gd name="connsiteY217" fmla="*/ 1728921 h 1800359"/>
              <a:gd name="connsiteX218" fmla="*/ 1204913 w 2640806"/>
              <a:gd name="connsiteY218" fmla="*/ 1793215 h 1800359"/>
              <a:gd name="connsiteX219" fmla="*/ 1169194 w 2640806"/>
              <a:gd name="connsiteY219" fmla="*/ 1800359 h 1800359"/>
              <a:gd name="connsiteX220" fmla="*/ 1140619 w 2640806"/>
              <a:gd name="connsiteY220" fmla="*/ 1745590 h 1800359"/>
              <a:gd name="connsiteX221" fmla="*/ 1121569 w 2640806"/>
              <a:gd name="connsiteY221" fmla="*/ 1726540 h 1800359"/>
              <a:gd name="connsiteX222" fmla="*/ 1128713 w 2640806"/>
              <a:gd name="connsiteY222" fmla="*/ 1790834 h 1800359"/>
              <a:gd name="connsiteX223" fmla="*/ 1119188 w 2640806"/>
              <a:gd name="connsiteY223" fmla="*/ 1790834 h 1800359"/>
              <a:gd name="connsiteX224" fmla="*/ 1088232 w 2640806"/>
              <a:gd name="connsiteY224" fmla="*/ 1740827 h 1800359"/>
              <a:gd name="connsiteX225" fmla="*/ 1057275 w 2640806"/>
              <a:gd name="connsiteY225" fmla="*/ 1717015 h 1800359"/>
              <a:gd name="connsiteX226" fmla="*/ 1042988 w 2640806"/>
              <a:gd name="connsiteY226" fmla="*/ 1745590 h 1800359"/>
              <a:gd name="connsiteX227" fmla="*/ 1021557 w 2640806"/>
              <a:gd name="connsiteY227" fmla="*/ 1750352 h 1800359"/>
              <a:gd name="connsiteX228" fmla="*/ 985838 w 2640806"/>
              <a:gd name="connsiteY228" fmla="*/ 1697965 h 1800359"/>
              <a:gd name="connsiteX229" fmla="*/ 919163 w 2640806"/>
              <a:gd name="connsiteY229" fmla="*/ 1671771 h 1800359"/>
              <a:gd name="connsiteX230" fmla="*/ 876300 w 2640806"/>
              <a:gd name="connsiteY230" fmla="*/ 1638434 h 1800359"/>
              <a:gd name="connsiteX231" fmla="*/ 857250 w 2640806"/>
              <a:gd name="connsiteY231" fmla="*/ 1576521 h 1800359"/>
              <a:gd name="connsiteX232" fmla="*/ 862013 w 2640806"/>
              <a:gd name="connsiteY232" fmla="*/ 1528896 h 1800359"/>
              <a:gd name="connsiteX233" fmla="*/ 864394 w 2640806"/>
              <a:gd name="connsiteY233" fmla="*/ 1464602 h 1800359"/>
              <a:gd name="connsiteX234" fmla="*/ 866775 w 2640806"/>
              <a:gd name="connsiteY234" fmla="*/ 1400309 h 1800359"/>
              <a:gd name="connsiteX235" fmla="*/ 862013 w 2640806"/>
              <a:gd name="connsiteY235" fmla="*/ 1333634 h 1800359"/>
              <a:gd name="connsiteX236" fmla="*/ 804863 w 2640806"/>
              <a:gd name="connsiteY236" fmla="*/ 1305059 h 1800359"/>
              <a:gd name="connsiteX237" fmla="*/ 754857 w 2640806"/>
              <a:gd name="connsiteY237" fmla="*/ 1281246 h 1800359"/>
              <a:gd name="connsiteX238" fmla="*/ 692944 w 2640806"/>
              <a:gd name="connsiteY238" fmla="*/ 1250290 h 1800359"/>
              <a:gd name="connsiteX239" fmla="*/ 609600 w 2640806"/>
              <a:gd name="connsiteY239" fmla="*/ 1209809 h 1800359"/>
              <a:gd name="connsiteX240" fmla="*/ 566738 w 2640806"/>
              <a:gd name="connsiteY240" fmla="*/ 1183615 h 1800359"/>
              <a:gd name="connsiteX241" fmla="*/ 528638 w 2640806"/>
              <a:gd name="connsiteY241" fmla="*/ 1138371 h 1800359"/>
              <a:gd name="connsiteX242" fmla="*/ 523875 w 2640806"/>
              <a:gd name="connsiteY242" fmla="*/ 1109796 h 1800359"/>
              <a:gd name="connsiteX243" fmla="*/ 550069 w 2640806"/>
              <a:gd name="connsiteY243" fmla="*/ 1090746 h 1800359"/>
              <a:gd name="connsiteX244" fmla="*/ 561975 w 2640806"/>
              <a:gd name="connsiteY244" fmla="*/ 1064552 h 1800359"/>
              <a:gd name="connsiteX245" fmla="*/ 547688 w 2640806"/>
              <a:gd name="connsiteY245" fmla="*/ 1040740 h 1800359"/>
              <a:gd name="connsiteX246" fmla="*/ 490538 w 2640806"/>
              <a:gd name="connsiteY246" fmla="*/ 1076459 h 1800359"/>
              <a:gd name="connsiteX247" fmla="*/ 447675 w 2640806"/>
              <a:gd name="connsiteY247" fmla="*/ 1057409 h 1800359"/>
              <a:gd name="connsiteX248" fmla="*/ 454819 w 2640806"/>
              <a:gd name="connsiteY248" fmla="*/ 1026452 h 1800359"/>
              <a:gd name="connsiteX249" fmla="*/ 461963 w 2640806"/>
              <a:gd name="connsiteY249" fmla="*/ 988352 h 1800359"/>
              <a:gd name="connsiteX250" fmla="*/ 459582 w 2640806"/>
              <a:gd name="connsiteY250" fmla="*/ 976446 h 1800359"/>
              <a:gd name="connsiteX251" fmla="*/ 419100 w 2640806"/>
              <a:gd name="connsiteY251" fmla="*/ 959777 h 1800359"/>
              <a:gd name="connsiteX252" fmla="*/ 392907 w 2640806"/>
              <a:gd name="connsiteY252" fmla="*/ 905009 h 1800359"/>
              <a:gd name="connsiteX253" fmla="*/ 395288 w 2640806"/>
              <a:gd name="connsiteY253" fmla="*/ 857384 h 1800359"/>
              <a:gd name="connsiteX254" fmla="*/ 433388 w 2640806"/>
              <a:gd name="connsiteY254" fmla="*/ 835952 h 1800359"/>
              <a:gd name="connsiteX255" fmla="*/ 431007 w 2640806"/>
              <a:gd name="connsiteY255" fmla="*/ 800234 h 1800359"/>
              <a:gd name="connsiteX256" fmla="*/ 400050 w 2640806"/>
              <a:gd name="connsiteY256" fmla="*/ 819284 h 1800359"/>
              <a:gd name="connsiteX257" fmla="*/ 397669 w 2640806"/>
              <a:gd name="connsiteY257" fmla="*/ 781184 h 1800359"/>
              <a:gd name="connsiteX258" fmla="*/ 419100 w 2640806"/>
              <a:gd name="connsiteY258" fmla="*/ 743084 h 1800359"/>
              <a:gd name="connsiteX259" fmla="*/ 421482 w 2640806"/>
              <a:gd name="connsiteY259" fmla="*/ 695459 h 1800359"/>
              <a:gd name="connsiteX260" fmla="*/ 428625 w 2640806"/>
              <a:gd name="connsiteY260" fmla="*/ 669265 h 1800359"/>
              <a:gd name="connsiteX261" fmla="*/ 383382 w 2640806"/>
              <a:gd name="connsiteY261" fmla="*/ 669265 h 1800359"/>
              <a:gd name="connsiteX262" fmla="*/ 385763 w 2640806"/>
              <a:gd name="connsiteY262" fmla="*/ 619259 h 1800359"/>
              <a:gd name="connsiteX263" fmla="*/ 423863 w 2640806"/>
              <a:gd name="connsiteY263" fmla="*/ 602590 h 1800359"/>
              <a:gd name="connsiteX264" fmla="*/ 445294 w 2640806"/>
              <a:gd name="connsiteY264" fmla="*/ 562109 h 1800359"/>
              <a:gd name="connsiteX265" fmla="*/ 469107 w 2640806"/>
              <a:gd name="connsiteY265" fmla="*/ 526390 h 1800359"/>
              <a:gd name="connsiteX266" fmla="*/ 438150 w 2640806"/>
              <a:gd name="connsiteY266" fmla="*/ 519246 h 1800359"/>
              <a:gd name="connsiteX267" fmla="*/ 409575 w 2640806"/>
              <a:gd name="connsiteY267" fmla="*/ 521627 h 1800359"/>
              <a:gd name="connsiteX268" fmla="*/ 400050 w 2640806"/>
              <a:gd name="connsiteY268" fmla="*/ 552584 h 1800359"/>
              <a:gd name="connsiteX269" fmla="*/ 381000 w 2640806"/>
              <a:gd name="connsiteY269" fmla="*/ 588302 h 1800359"/>
              <a:gd name="connsiteX270" fmla="*/ 333375 w 2640806"/>
              <a:gd name="connsiteY270" fmla="*/ 614496 h 1800359"/>
              <a:gd name="connsiteX271" fmla="*/ 285750 w 2640806"/>
              <a:gd name="connsiteY271" fmla="*/ 635927 h 1800359"/>
              <a:gd name="connsiteX272" fmla="*/ 230982 w 2640806"/>
              <a:gd name="connsiteY272" fmla="*/ 643071 h 1800359"/>
              <a:gd name="connsiteX273" fmla="*/ 159544 w 2640806"/>
              <a:gd name="connsiteY273" fmla="*/ 631165 h 1800359"/>
              <a:gd name="connsiteX274" fmla="*/ 230982 w 2640806"/>
              <a:gd name="connsiteY274" fmla="*/ 612115 h 1800359"/>
              <a:gd name="connsiteX275" fmla="*/ 233363 w 2640806"/>
              <a:gd name="connsiteY275" fmla="*/ 581159 h 1800359"/>
              <a:gd name="connsiteX276" fmla="*/ 204788 w 2640806"/>
              <a:gd name="connsiteY276" fmla="*/ 557346 h 1800359"/>
              <a:gd name="connsiteX277" fmla="*/ 223838 w 2640806"/>
              <a:gd name="connsiteY277" fmla="*/ 531152 h 1800359"/>
              <a:gd name="connsiteX278" fmla="*/ 221457 w 2640806"/>
              <a:gd name="connsiteY278" fmla="*/ 495434 h 1800359"/>
              <a:gd name="connsiteX279" fmla="*/ 221457 w 2640806"/>
              <a:gd name="connsiteY279" fmla="*/ 495434 h 1800359"/>
              <a:gd name="connsiteX280" fmla="*/ 166688 w 2640806"/>
              <a:gd name="connsiteY280" fmla="*/ 500196 h 1800359"/>
              <a:gd name="connsiteX281" fmla="*/ 157163 w 2640806"/>
              <a:gd name="connsiteY281" fmla="*/ 533534 h 1800359"/>
              <a:gd name="connsiteX282" fmla="*/ 159544 w 2640806"/>
              <a:gd name="connsiteY282" fmla="*/ 478765 h 1800359"/>
              <a:gd name="connsiteX283" fmla="*/ 192882 w 2640806"/>
              <a:gd name="connsiteY283" fmla="*/ 433521 h 1800359"/>
              <a:gd name="connsiteX284" fmla="*/ 214313 w 2640806"/>
              <a:gd name="connsiteY284" fmla="*/ 414471 h 1800359"/>
              <a:gd name="connsiteX285" fmla="*/ 245269 w 2640806"/>
              <a:gd name="connsiteY285" fmla="*/ 393040 h 1800359"/>
              <a:gd name="connsiteX286" fmla="*/ 197644 w 2640806"/>
              <a:gd name="connsiteY286" fmla="*/ 378752 h 1800359"/>
              <a:gd name="connsiteX287" fmla="*/ 133350 w 2640806"/>
              <a:gd name="connsiteY287" fmla="*/ 378752 h 1800359"/>
              <a:gd name="connsiteX288" fmla="*/ 109538 w 2640806"/>
              <a:gd name="connsiteY288" fmla="*/ 378752 h 1800359"/>
              <a:gd name="connsiteX289" fmla="*/ 107157 w 2640806"/>
              <a:gd name="connsiteY289" fmla="*/ 433521 h 1800359"/>
              <a:gd name="connsiteX290" fmla="*/ 61913 w 2640806"/>
              <a:gd name="connsiteY290" fmla="*/ 378752 h 1800359"/>
              <a:gd name="connsiteX291" fmla="*/ 0 w 2640806"/>
              <a:gd name="connsiteY291" fmla="*/ 359702 h 1800359"/>
              <a:gd name="connsiteX292" fmla="*/ 0 w 2640806"/>
              <a:gd name="connsiteY292" fmla="*/ 338271 h 1800359"/>
              <a:gd name="connsiteX293" fmla="*/ 35719 w 2640806"/>
              <a:gd name="connsiteY293" fmla="*/ 314459 h 1800359"/>
              <a:gd name="connsiteX294" fmla="*/ 66675 w 2640806"/>
              <a:gd name="connsiteY294" fmla="*/ 273977 h 1800359"/>
              <a:gd name="connsiteX295" fmla="*/ 54769 w 2640806"/>
              <a:gd name="connsiteY295" fmla="*/ 238259 h 1800359"/>
              <a:gd name="connsiteX296" fmla="*/ 35719 w 2640806"/>
              <a:gd name="connsiteY296" fmla="*/ 214446 h 1800359"/>
              <a:gd name="connsiteX297" fmla="*/ 61913 w 2640806"/>
              <a:gd name="connsiteY297" fmla="*/ 200159 h 1800359"/>
              <a:gd name="connsiteX298" fmla="*/ 71438 w 2640806"/>
              <a:gd name="connsiteY298" fmla="*/ 159677 h 1800359"/>
              <a:gd name="connsiteX299" fmla="*/ 57150 w 2640806"/>
              <a:gd name="connsiteY299" fmla="*/ 123959 h 1800359"/>
              <a:gd name="connsiteX300" fmla="*/ 21432 w 2640806"/>
              <a:gd name="connsiteY300" fmla="*/ 81096 h 1800359"/>
              <a:gd name="connsiteX301" fmla="*/ 66675 w 2640806"/>
              <a:gd name="connsiteY301" fmla="*/ 57284 h 1800359"/>
              <a:gd name="connsiteX302" fmla="*/ 95250 w 2640806"/>
              <a:gd name="connsiteY302" fmla="*/ 47759 h 1800359"/>
              <a:gd name="connsiteX303" fmla="*/ 190500 w 2640806"/>
              <a:gd name="connsiteY303" fmla="*/ 134 h 1800359"/>
              <a:gd name="connsiteX304" fmla="*/ 269081 w 2640806"/>
              <a:gd name="connsiteY304" fmla="*/ 62046 h 1800359"/>
              <a:gd name="connsiteX305" fmla="*/ 404813 w 2640806"/>
              <a:gd name="connsiteY30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24059 h 1800359"/>
              <a:gd name="connsiteX65" fmla="*/ 1907382 w 2640806"/>
              <a:gd name="connsiteY65" fmla="*/ 940728 h 1800359"/>
              <a:gd name="connsiteX66" fmla="*/ 1933575 w 2640806"/>
              <a:gd name="connsiteY66" fmla="*/ 978828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71725 w 2640806"/>
              <a:gd name="connsiteY89" fmla="*/ 1043122 h 1800359"/>
              <a:gd name="connsiteX90" fmla="*/ 2319338 w 2640806"/>
              <a:gd name="connsiteY90" fmla="*/ 1019309 h 1800359"/>
              <a:gd name="connsiteX91" fmla="*/ 2264569 w 2640806"/>
              <a:gd name="connsiteY91" fmla="*/ 997878 h 1800359"/>
              <a:gd name="connsiteX92" fmla="*/ 2224088 w 2640806"/>
              <a:gd name="connsiteY92" fmla="*/ 1012166 h 1800359"/>
              <a:gd name="connsiteX93" fmla="*/ 2178844 w 2640806"/>
              <a:gd name="connsiteY93" fmla="*/ 1052647 h 1800359"/>
              <a:gd name="connsiteX94" fmla="*/ 2116932 w 2640806"/>
              <a:gd name="connsiteY94" fmla="*/ 1081222 h 1800359"/>
              <a:gd name="connsiteX95" fmla="*/ 2071688 w 2640806"/>
              <a:gd name="connsiteY95" fmla="*/ 1064553 h 1800359"/>
              <a:gd name="connsiteX96" fmla="*/ 2035969 w 2640806"/>
              <a:gd name="connsiteY96" fmla="*/ 1028835 h 1800359"/>
              <a:gd name="connsiteX97" fmla="*/ 2045494 w 2640806"/>
              <a:gd name="connsiteY97" fmla="*/ 1009785 h 1800359"/>
              <a:gd name="connsiteX98" fmla="*/ 2007394 w 2640806"/>
              <a:gd name="connsiteY98" fmla="*/ 1014547 h 1800359"/>
              <a:gd name="connsiteX99" fmla="*/ 1974057 w 2640806"/>
              <a:gd name="connsiteY99" fmla="*/ 1043122 h 1800359"/>
              <a:gd name="connsiteX100" fmla="*/ 1933575 w 2640806"/>
              <a:gd name="connsiteY100" fmla="*/ 1047885 h 1800359"/>
              <a:gd name="connsiteX101" fmla="*/ 1890713 w 2640806"/>
              <a:gd name="connsiteY101" fmla="*/ 1019310 h 1800359"/>
              <a:gd name="connsiteX102" fmla="*/ 1854994 w 2640806"/>
              <a:gd name="connsiteY102" fmla="*/ 969304 h 1800359"/>
              <a:gd name="connsiteX103" fmla="*/ 1814513 w 2640806"/>
              <a:gd name="connsiteY103" fmla="*/ 971685 h 1800359"/>
              <a:gd name="connsiteX104" fmla="*/ 1778794 w 2640806"/>
              <a:gd name="connsiteY104" fmla="*/ 1000260 h 1800359"/>
              <a:gd name="connsiteX105" fmla="*/ 1721644 w 2640806"/>
              <a:gd name="connsiteY105" fmla="*/ 1031216 h 1800359"/>
              <a:gd name="connsiteX106" fmla="*/ 1671638 w 2640806"/>
              <a:gd name="connsiteY106" fmla="*/ 1031216 h 1800359"/>
              <a:gd name="connsiteX107" fmla="*/ 1631157 w 2640806"/>
              <a:gd name="connsiteY107" fmla="*/ 1009785 h 1800359"/>
              <a:gd name="connsiteX108" fmla="*/ 1604963 w 2640806"/>
              <a:gd name="connsiteY108" fmla="*/ 993116 h 1800359"/>
              <a:gd name="connsiteX109" fmla="*/ 1583532 w 2640806"/>
              <a:gd name="connsiteY109" fmla="*/ 952635 h 1800359"/>
              <a:gd name="connsiteX110" fmla="*/ 1562100 w 2640806"/>
              <a:gd name="connsiteY110" fmla="*/ 919297 h 1800359"/>
              <a:gd name="connsiteX111" fmla="*/ 1516857 w 2640806"/>
              <a:gd name="connsiteY111" fmla="*/ 926440 h 1800359"/>
              <a:gd name="connsiteX112" fmla="*/ 1471613 w 2640806"/>
              <a:gd name="connsiteY112" fmla="*/ 897865 h 1800359"/>
              <a:gd name="connsiteX113" fmla="*/ 1438275 w 2640806"/>
              <a:gd name="connsiteY113" fmla="*/ 847859 h 1800359"/>
              <a:gd name="connsiteX114" fmla="*/ 1433513 w 2640806"/>
              <a:gd name="connsiteY114" fmla="*/ 819284 h 1800359"/>
              <a:gd name="connsiteX115" fmla="*/ 1409700 w 2640806"/>
              <a:gd name="connsiteY115" fmla="*/ 804996 h 1800359"/>
              <a:gd name="connsiteX116" fmla="*/ 1369219 w 2640806"/>
              <a:gd name="connsiteY116" fmla="*/ 807377 h 1800359"/>
              <a:gd name="connsiteX117" fmla="*/ 1309688 w 2640806"/>
              <a:gd name="connsiteY117" fmla="*/ 807377 h 1800359"/>
              <a:gd name="connsiteX118" fmla="*/ 1281113 w 2640806"/>
              <a:gd name="connsiteY118" fmla="*/ 812140 h 1800359"/>
              <a:gd name="connsiteX119" fmla="*/ 1257300 w 2640806"/>
              <a:gd name="connsiteY119" fmla="*/ 835952 h 1800359"/>
              <a:gd name="connsiteX120" fmla="*/ 1221582 w 2640806"/>
              <a:gd name="connsiteY120" fmla="*/ 838334 h 1800359"/>
              <a:gd name="connsiteX121" fmla="*/ 1188244 w 2640806"/>
              <a:gd name="connsiteY121" fmla="*/ 835952 h 1800359"/>
              <a:gd name="connsiteX122" fmla="*/ 1143000 w 2640806"/>
              <a:gd name="connsiteY122" fmla="*/ 821665 h 1800359"/>
              <a:gd name="connsiteX123" fmla="*/ 1109663 w 2640806"/>
              <a:gd name="connsiteY123" fmla="*/ 838334 h 1800359"/>
              <a:gd name="connsiteX124" fmla="*/ 1083469 w 2640806"/>
              <a:gd name="connsiteY124" fmla="*/ 866909 h 1800359"/>
              <a:gd name="connsiteX125" fmla="*/ 1054894 w 2640806"/>
              <a:gd name="connsiteY125" fmla="*/ 885959 h 1800359"/>
              <a:gd name="connsiteX126" fmla="*/ 1064419 w 2640806"/>
              <a:gd name="connsiteY126" fmla="*/ 926440 h 1800359"/>
              <a:gd name="connsiteX127" fmla="*/ 1059657 w 2640806"/>
              <a:gd name="connsiteY127" fmla="*/ 985971 h 1800359"/>
              <a:gd name="connsiteX128" fmla="*/ 1038225 w 2640806"/>
              <a:gd name="connsiteY128" fmla="*/ 933584 h 1800359"/>
              <a:gd name="connsiteX129" fmla="*/ 1028700 w 2640806"/>
              <a:gd name="connsiteY129" fmla="*/ 902627 h 1800359"/>
              <a:gd name="connsiteX130" fmla="*/ 1009650 w 2640806"/>
              <a:gd name="connsiteY130" fmla="*/ 897865 h 1800359"/>
              <a:gd name="connsiteX131" fmla="*/ 997744 w 2640806"/>
              <a:gd name="connsiteY131" fmla="*/ 921677 h 1800359"/>
              <a:gd name="connsiteX132" fmla="*/ 969169 w 2640806"/>
              <a:gd name="connsiteY132" fmla="*/ 924059 h 1800359"/>
              <a:gd name="connsiteX133" fmla="*/ 935832 w 2640806"/>
              <a:gd name="connsiteY133" fmla="*/ 916915 h 1800359"/>
              <a:gd name="connsiteX134" fmla="*/ 912019 w 2640806"/>
              <a:gd name="connsiteY134" fmla="*/ 935965 h 1800359"/>
              <a:gd name="connsiteX135" fmla="*/ 873919 w 2640806"/>
              <a:gd name="connsiteY135" fmla="*/ 945490 h 1800359"/>
              <a:gd name="connsiteX136" fmla="*/ 842963 w 2640806"/>
              <a:gd name="connsiteY136" fmla="*/ 935965 h 1800359"/>
              <a:gd name="connsiteX137" fmla="*/ 802482 w 2640806"/>
              <a:gd name="connsiteY137" fmla="*/ 912152 h 1800359"/>
              <a:gd name="connsiteX138" fmla="*/ 785813 w 2640806"/>
              <a:gd name="connsiteY138" fmla="*/ 881196 h 1800359"/>
              <a:gd name="connsiteX139" fmla="*/ 776288 w 2640806"/>
              <a:gd name="connsiteY139" fmla="*/ 866909 h 1800359"/>
              <a:gd name="connsiteX140" fmla="*/ 800100 w 2640806"/>
              <a:gd name="connsiteY140" fmla="*/ 850240 h 1800359"/>
              <a:gd name="connsiteX141" fmla="*/ 800100 w 2640806"/>
              <a:gd name="connsiteY141" fmla="*/ 793090 h 1800359"/>
              <a:gd name="connsiteX142" fmla="*/ 776288 w 2640806"/>
              <a:gd name="connsiteY142" fmla="*/ 783565 h 1800359"/>
              <a:gd name="connsiteX143" fmla="*/ 719138 w 2640806"/>
              <a:gd name="connsiteY143" fmla="*/ 788327 h 1800359"/>
              <a:gd name="connsiteX144" fmla="*/ 688182 w 2640806"/>
              <a:gd name="connsiteY144" fmla="*/ 781184 h 1800359"/>
              <a:gd name="connsiteX145" fmla="*/ 673894 w 2640806"/>
              <a:gd name="connsiteY145" fmla="*/ 754990 h 1800359"/>
              <a:gd name="connsiteX146" fmla="*/ 652463 w 2640806"/>
              <a:gd name="connsiteY146" fmla="*/ 731177 h 1800359"/>
              <a:gd name="connsiteX147" fmla="*/ 619125 w 2640806"/>
              <a:gd name="connsiteY147" fmla="*/ 709746 h 1800359"/>
              <a:gd name="connsiteX148" fmla="*/ 590550 w 2640806"/>
              <a:gd name="connsiteY148" fmla="*/ 716890 h 1800359"/>
              <a:gd name="connsiteX149" fmla="*/ 566738 w 2640806"/>
              <a:gd name="connsiteY149" fmla="*/ 719271 h 1800359"/>
              <a:gd name="connsiteX150" fmla="*/ 569119 w 2640806"/>
              <a:gd name="connsiteY150" fmla="*/ 750227 h 1800359"/>
              <a:gd name="connsiteX151" fmla="*/ 604838 w 2640806"/>
              <a:gd name="connsiteY151" fmla="*/ 764515 h 1800359"/>
              <a:gd name="connsiteX152" fmla="*/ 571500 w 2640806"/>
              <a:gd name="connsiteY152" fmla="*/ 778802 h 1800359"/>
              <a:gd name="connsiteX153" fmla="*/ 545307 w 2640806"/>
              <a:gd name="connsiteY153" fmla="*/ 795471 h 1800359"/>
              <a:gd name="connsiteX154" fmla="*/ 569119 w 2640806"/>
              <a:gd name="connsiteY154" fmla="*/ 814521 h 1800359"/>
              <a:gd name="connsiteX155" fmla="*/ 550069 w 2640806"/>
              <a:gd name="connsiteY155" fmla="*/ 833571 h 1800359"/>
              <a:gd name="connsiteX156" fmla="*/ 523875 w 2640806"/>
              <a:gd name="connsiteY156" fmla="*/ 840715 h 1800359"/>
              <a:gd name="connsiteX157" fmla="*/ 511969 w 2640806"/>
              <a:gd name="connsiteY157" fmla="*/ 862146 h 1800359"/>
              <a:gd name="connsiteX158" fmla="*/ 535782 w 2640806"/>
              <a:gd name="connsiteY158" fmla="*/ 883577 h 1800359"/>
              <a:gd name="connsiteX159" fmla="*/ 542925 w 2640806"/>
              <a:gd name="connsiteY159" fmla="*/ 914534 h 1800359"/>
              <a:gd name="connsiteX160" fmla="*/ 557213 w 2640806"/>
              <a:gd name="connsiteY160" fmla="*/ 947871 h 1800359"/>
              <a:gd name="connsiteX161" fmla="*/ 533400 w 2640806"/>
              <a:gd name="connsiteY161" fmla="*/ 955015 h 1800359"/>
              <a:gd name="connsiteX162" fmla="*/ 528638 w 2640806"/>
              <a:gd name="connsiteY162" fmla="*/ 988352 h 1800359"/>
              <a:gd name="connsiteX163" fmla="*/ 550069 w 2640806"/>
              <a:gd name="connsiteY163" fmla="*/ 1002640 h 1800359"/>
              <a:gd name="connsiteX164" fmla="*/ 573882 w 2640806"/>
              <a:gd name="connsiteY164" fmla="*/ 990734 h 1800359"/>
              <a:gd name="connsiteX165" fmla="*/ 588169 w 2640806"/>
              <a:gd name="connsiteY165" fmla="*/ 1012165 h 1800359"/>
              <a:gd name="connsiteX166" fmla="*/ 588169 w 2640806"/>
              <a:gd name="connsiteY166" fmla="*/ 1012165 h 1800359"/>
              <a:gd name="connsiteX167" fmla="*/ 614363 w 2640806"/>
              <a:gd name="connsiteY167" fmla="*/ 1038359 h 1800359"/>
              <a:gd name="connsiteX168" fmla="*/ 602457 w 2640806"/>
              <a:gd name="connsiteY168" fmla="*/ 1064552 h 1800359"/>
              <a:gd name="connsiteX169" fmla="*/ 588169 w 2640806"/>
              <a:gd name="connsiteY169" fmla="*/ 1081221 h 1800359"/>
              <a:gd name="connsiteX170" fmla="*/ 600075 w 2640806"/>
              <a:gd name="connsiteY170" fmla="*/ 1119321 h 1800359"/>
              <a:gd name="connsiteX171" fmla="*/ 609600 w 2640806"/>
              <a:gd name="connsiteY171" fmla="*/ 1138371 h 1800359"/>
              <a:gd name="connsiteX172" fmla="*/ 609600 w 2640806"/>
              <a:gd name="connsiteY172" fmla="*/ 1138371 h 1800359"/>
              <a:gd name="connsiteX173" fmla="*/ 640557 w 2640806"/>
              <a:gd name="connsiteY173" fmla="*/ 1155040 h 1800359"/>
              <a:gd name="connsiteX174" fmla="*/ 642938 w 2640806"/>
              <a:gd name="connsiteY174" fmla="*/ 1188377 h 1800359"/>
              <a:gd name="connsiteX175" fmla="*/ 681038 w 2640806"/>
              <a:gd name="connsiteY175" fmla="*/ 1205046 h 1800359"/>
              <a:gd name="connsiteX176" fmla="*/ 781050 w 2640806"/>
              <a:gd name="connsiteY176" fmla="*/ 1228859 h 1800359"/>
              <a:gd name="connsiteX177" fmla="*/ 797719 w 2640806"/>
              <a:gd name="connsiteY177" fmla="*/ 1245527 h 1800359"/>
              <a:gd name="connsiteX178" fmla="*/ 828675 w 2640806"/>
              <a:gd name="connsiteY178" fmla="*/ 1262196 h 1800359"/>
              <a:gd name="connsiteX179" fmla="*/ 852488 w 2640806"/>
              <a:gd name="connsiteY179" fmla="*/ 1238384 h 1800359"/>
              <a:gd name="connsiteX180" fmla="*/ 864394 w 2640806"/>
              <a:gd name="connsiteY180" fmla="*/ 1262196 h 1800359"/>
              <a:gd name="connsiteX181" fmla="*/ 926307 w 2640806"/>
              <a:gd name="connsiteY181" fmla="*/ 1269340 h 1800359"/>
              <a:gd name="connsiteX182" fmla="*/ 940594 w 2640806"/>
              <a:gd name="connsiteY182" fmla="*/ 1286009 h 1800359"/>
              <a:gd name="connsiteX183" fmla="*/ 966788 w 2640806"/>
              <a:gd name="connsiteY183" fmla="*/ 1326490 h 1800359"/>
              <a:gd name="connsiteX184" fmla="*/ 1004888 w 2640806"/>
              <a:gd name="connsiteY184" fmla="*/ 1350302 h 1800359"/>
              <a:gd name="connsiteX185" fmla="*/ 1064419 w 2640806"/>
              <a:gd name="connsiteY185" fmla="*/ 1376496 h 1800359"/>
              <a:gd name="connsiteX186" fmla="*/ 1104900 w 2640806"/>
              <a:gd name="connsiteY186" fmla="*/ 1395546 h 1800359"/>
              <a:gd name="connsiteX187" fmla="*/ 1152525 w 2640806"/>
              <a:gd name="connsiteY187" fmla="*/ 1395546 h 1800359"/>
              <a:gd name="connsiteX188" fmla="*/ 1216819 w 2640806"/>
              <a:gd name="connsiteY188" fmla="*/ 1409834 h 1800359"/>
              <a:gd name="connsiteX189" fmla="*/ 1283494 w 2640806"/>
              <a:gd name="connsiteY189" fmla="*/ 1424121 h 1800359"/>
              <a:gd name="connsiteX190" fmla="*/ 1323975 w 2640806"/>
              <a:gd name="connsiteY190" fmla="*/ 1466984 h 1800359"/>
              <a:gd name="connsiteX191" fmla="*/ 1369219 w 2640806"/>
              <a:gd name="connsiteY191" fmla="*/ 1514609 h 1800359"/>
              <a:gd name="connsiteX192" fmla="*/ 1371600 w 2640806"/>
              <a:gd name="connsiteY192" fmla="*/ 1574140 h 1800359"/>
              <a:gd name="connsiteX193" fmla="*/ 1343025 w 2640806"/>
              <a:gd name="connsiteY193" fmla="*/ 1528896 h 1800359"/>
              <a:gd name="connsiteX194" fmla="*/ 1297782 w 2640806"/>
              <a:gd name="connsiteY194" fmla="*/ 1483652 h 1800359"/>
              <a:gd name="connsiteX195" fmla="*/ 1262063 w 2640806"/>
              <a:gd name="connsiteY195" fmla="*/ 1450315 h 1800359"/>
              <a:gd name="connsiteX196" fmla="*/ 1228725 w 2640806"/>
              <a:gd name="connsiteY196" fmla="*/ 1431265 h 1800359"/>
              <a:gd name="connsiteX197" fmla="*/ 1159669 w 2640806"/>
              <a:gd name="connsiteY197" fmla="*/ 1426502 h 1800359"/>
              <a:gd name="connsiteX198" fmla="*/ 1102519 w 2640806"/>
              <a:gd name="connsiteY198" fmla="*/ 1424121 h 1800359"/>
              <a:gd name="connsiteX199" fmla="*/ 1062038 w 2640806"/>
              <a:gd name="connsiteY199" fmla="*/ 1407452 h 1800359"/>
              <a:gd name="connsiteX200" fmla="*/ 1014413 w 2640806"/>
              <a:gd name="connsiteY200" fmla="*/ 1388402 h 1800359"/>
              <a:gd name="connsiteX201" fmla="*/ 983457 w 2640806"/>
              <a:gd name="connsiteY201" fmla="*/ 1366971 h 1800359"/>
              <a:gd name="connsiteX202" fmla="*/ 942975 w 2640806"/>
              <a:gd name="connsiteY202" fmla="*/ 1343159 h 1800359"/>
              <a:gd name="connsiteX203" fmla="*/ 900113 w 2640806"/>
              <a:gd name="connsiteY203" fmla="*/ 1319346 h 1800359"/>
              <a:gd name="connsiteX204" fmla="*/ 912019 w 2640806"/>
              <a:gd name="connsiteY204" fmla="*/ 1364590 h 1800359"/>
              <a:gd name="connsiteX205" fmla="*/ 923925 w 2640806"/>
              <a:gd name="connsiteY205" fmla="*/ 1409834 h 1800359"/>
              <a:gd name="connsiteX206" fmla="*/ 938213 w 2640806"/>
              <a:gd name="connsiteY206" fmla="*/ 1450315 h 1800359"/>
              <a:gd name="connsiteX207" fmla="*/ 962025 w 2640806"/>
              <a:gd name="connsiteY207" fmla="*/ 1497940 h 1800359"/>
              <a:gd name="connsiteX208" fmla="*/ 971550 w 2640806"/>
              <a:gd name="connsiteY208" fmla="*/ 1550327 h 1800359"/>
              <a:gd name="connsiteX209" fmla="*/ 1002507 w 2640806"/>
              <a:gd name="connsiteY209" fmla="*/ 1614621 h 1800359"/>
              <a:gd name="connsiteX210" fmla="*/ 1021557 w 2640806"/>
              <a:gd name="connsiteY210" fmla="*/ 1647959 h 1800359"/>
              <a:gd name="connsiteX211" fmla="*/ 1035844 w 2640806"/>
              <a:gd name="connsiteY211" fmla="*/ 1671771 h 1800359"/>
              <a:gd name="connsiteX212" fmla="*/ 1102519 w 2640806"/>
              <a:gd name="connsiteY212" fmla="*/ 1678915 h 1800359"/>
              <a:gd name="connsiteX213" fmla="*/ 1154907 w 2640806"/>
              <a:gd name="connsiteY213" fmla="*/ 1697965 h 1800359"/>
              <a:gd name="connsiteX214" fmla="*/ 1171575 w 2640806"/>
              <a:gd name="connsiteY214" fmla="*/ 1709871 h 1800359"/>
              <a:gd name="connsiteX215" fmla="*/ 1176338 w 2640806"/>
              <a:gd name="connsiteY215" fmla="*/ 1717015 h 1800359"/>
              <a:gd name="connsiteX216" fmla="*/ 1178719 w 2640806"/>
              <a:gd name="connsiteY216" fmla="*/ 1726540 h 1800359"/>
              <a:gd name="connsiteX217" fmla="*/ 1181100 w 2640806"/>
              <a:gd name="connsiteY217" fmla="*/ 1728921 h 1800359"/>
              <a:gd name="connsiteX218" fmla="*/ 1204913 w 2640806"/>
              <a:gd name="connsiteY218" fmla="*/ 1793215 h 1800359"/>
              <a:gd name="connsiteX219" fmla="*/ 1169194 w 2640806"/>
              <a:gd name="connsiteY219" fmla="*/ 1800359 h 1800359"/>
              <a:gd name="connsiteX220" fmla="*/ 1140619 w 2640806"/>
              <a:gd name="connsiteY220" fmla="*/ 1745590 h 1800359"/>
              <a:gd name="connsiteX221" fmla="*/ 1121569 w 2640806"/>
              <a:gd name="connsiteY221" fmla="*/ 1726540 h 1800359"/>
              <a:gd name="connsiteX222" fmla="*/ 1128713 w 2640806"/>
              <a:gd name="connsiteY222" fmla="*/ 1790834 h 1800359"/>
              <a:gd name="connsiteX223" fmla="*/ 1119188 w 2640806"/>
              <a:gd name="connsiteY223" fmla="*/ 1790834 h 1800359"/>
              <a:gd name="connsiteX224" fmla="*/ 1088232 w 2640806"/>
              <a:gd name="connsiteY224" fmla="*/ 1740827 h 1800359"/>
              <a:gd name="connsiteX225" fmla="*/ 1057275 w 2640806"/>
              <a:gd name="connsiteY225" fmla="*/ 1717015 h 1800359"/>
              <a:gd name="connsiteX226" fmla="*/ 1042988 w 2640806"/>
              <a:gd name="connsiteY226" fmla="*/ 1745590 h 1800359"/>
              <a:gd name="connsiteX227" fmla="*/ 1021557 w 2640806"/>
              <a:gd name="connsiteY227" fmla="*/ 1750352 h 1800359"/>
              <a:gd name="connsiteX228" fmla="*/ 985838 w 2640806"/>
              <a:gd name="connsiteY228" fmla="*/ 1697965 h 1800359"/>
              <a:gd name="connsiteX229" fmla="*/ 919163 w 2640806"/>
              <a:gd name="connsiteY229" fmla="*/ 1671771 h 1800359"/>
              <a:gd name="connsiteX230" fmla="*/ 876300 w 2640806"/>
              <a:gd name="connsiteY230" fmla="*/ 1638434 h 1800359"/>
              <a:gd name="connsiteX231" fmla="*/ 857250 w 2640806"/>
              <a:gd name="connsiteY231" fmla="*/ 1576521 h 1800359"/>
              <a:gd name="connsiteX232" fmla="*/ 862013 w 2640806"/>
              <a:gd name="connsiteY232" fmla="*/ 1528896 h 1800359"/>
              <a:gd name="connsiteX233" fmla="*/ 864394 w 2640806"/>
              <a:gd name="connsiteY233" fmla="*/ 1464602 h 1800359"/>
              <a:gd name="connsiteX234" fmla="*/ 866775 w 2640806"/>
              <a:gd name="connsiteY234" fmla="*/ 1400309 h 1800359"/>
              <a:gd name="connsiteX235" fmla="*/ 862013 w 2640806"/>
              <a:gd name="connsiteY235" fmla="*/ 1333634 h 1800359"/>
              <a:gd name="connsiteX236" fmla="*/ 804863 w 2640806"/>
              <a:gd name="connsiteY236" fmla="*/ 1305059 h 1800359"/>
              <a:gd name="connsiteX237" fmla="*/ 754857 w 2640806"/>
              <a:gd name="connsiteY237" fmla="*/ 1281246 h 1800359"/>
              <a:gd name="connsiteX238" fmla="*/ 692944 w 2640806"/>
              <a:gd name="connsiteY238" fmla="*/ 1250290 h 1800359"/>
              <a:gd name="connsiteX239" fmla="*/ 609600 w 2640806"/>
              <a:gd name="connsiteY239" fmla="*/ 1209809 h 1800359"/>
              <a:gd name="connsiteX240" fmla="*/ 566738 w 2640806"/>
              <a:gd name="connsiteY240" fmla="*/ 1183615 h 1800359"/>
              <a:gd name="connsiteX241" fmla="*/ 528638 w 2640806"/>
              <a:gd name="connsiteY241" fmla="*/ 1138371 h 1800359"/>
              <a:gd name="connsiteX242" fmla="*/ 523875 w 2640806"/>
              <a:gd name="connsiteY242" fmla="*/ 1109796 h 1800359"/>
              <a:gd name="connsiteX243" fmla="*/ 550069 w 2640806"/>
              <a:gd name="connsiteY243" fmla="*/ 1090746 h 1800359"/>
              <a:gd name="connsiteX244" fmla="*/ 561975 w 2640806"/>
              <a:gd name="connsiteY244" fmla="*/ 1064552 h 1800359"/>
              <a:gd name="connsiteX245" fmla="*/ 547688 w 2640806"/>
              <a:gd name="connsiteY245" fmla="*/ 1040740 h 1800359"/>
              <a:gd name="connsiteX246" fmla="*/ 490538 w 2640806"/>
              <a:gd name="connsiteY246" fmla="*/ 1076459 h 1800359"/>
              <a:gd name="connsiteX247" fmla="*/ 447675 w 2640806"/>
              <a:gd name="connsiteY247" fmla="*/ 1057409 h 1800359"/>
              <a:gd name="connsiteX248" fmla="*/ 454819 w 2640806"/>
              <a:gd name="connsiteY248" fmla="*/ 1026452 h 1800359"/>
              <a:gd name="connsiteX249" fmla="*/ 461963 w 2640806"/>
              <a:gd name="connsiteY249" fmla="*/ 988352 h 1800359"/>
              <a:gd name="connsiteX250" fmla="*/ 459582 w 2640806"/>
              <a:gd name="connsiteY250" fmla="*/ 976446 h 1800359"/>
              <a:gd name="connsiteX251" fmla="*/ 419100 w 2640806"/>
              <a:gd name="connsiteY251" fmla="*/ 959777 h 1800359"/>
              <a:gd name="connsiteX252" fmla="*/ 392907 w 2640806"/>
              <a:gd name="connsiteY252" fmla="*/ 905009 h 1800359"/>
              <a:gd name="connsiteX253" fmla="*/ 395288 w 2640806"/>
              <a:gd name="connsiteY253" fmla="*/ 857384 h 1800359"/>
              <a:gd name="connsiteX254" fmla="*/ 433388 w 2640806"/>
              <a:gd name="connsiteY254" fmla="*/ 835952 h 1800359"/>
              <a:gd name="connsiteX255" fmla="*/ 431007 w 2640806"/>
              <a:gd name="connsiteY255" fmla="*/ 800234 h 1800359"/>
              <a:gd name="connsiteX256" fmla="*/ 400050 w 2640806"/>
              <a:gd name="connsiteY256" fmla="*/ 819284 h 1800359"/>
              <a:gd name="connsiteX257" fmla="*/ 397669 w 2640806"/>
              <a:gd name="connsiteY257" fmla="*/ 781184 h 1800359"/>
              <a:gd name="connsiteX258" fmla="*/ 419100 w 2640806"/>
              <a:gd name="connsiteY258" fmla="*/ 743084 h 1800359"/>
              <a:gd name="connsiteX259" fmla="*/ 421482 w 2640806"/>
              <a:gd name="connsiteY259" fmla="*/ 695459 h 1800359"/>
              <a:gd name="connsiteX260" fmla="*/ 428625 w 2640806"/>
              <a:gd name="connsiteY260" fmla="*/ 669265 h 1800359"/>
              <a:gd name="connsiteX261" fmla="*/ 383382 w 2640806"/>
              <a:gd name="connsiteY261" fmla="*/ 669265 h 1800359"/>
              <a:gd name="connsiteX262" fmla="*/ 385763 w 2640806"/>
              <a:gd name="connsiteY262" fmla="*/ 619259 h 1800359"/>
              <a:gd name="connsiteX263" fmla="*/ 423863 w 2640806"/>
              <a:gd name="connsiteY263" fmla="*/ 602590 h 1800359"/>
              <a:gd name="connsiteX264" fmla="*/ 445294 w 2640806"/>
              <a:gd name="connsiteY264" fmla="*/ 562109 h 1800359"/>
              <a:gd name="connsiteX265" fmla="*/ 469107 w 2640806"/>
              <a:gd name="connsiteY265" fmla="*/ 526390 h 1800359"/>
              <a:gd name="connsiteX266" fmla="*/ 438150 w 2640806"/>
              <a:gd name="connsiteY266" fmla="*/ 519246 h 1800359"/>
              <a:gd name="connsiteX267" fmla="*/ 409575 w 2640806"/>
              <a:gd name="connsiteY267" fmla="*/ 521627 h 1800359"/>
              <a:gd name="connsiteX268" fmla="*/ 400050 w 2640806"/>
              <a:gd name="connsiteY268" fmla="*/ 552584 h 1800359"/>
              <a:gd name="connsiteX269" fmla="*/ 381000 w 2640806"/>
              <a:gd name="connsiteY269" fmla="*/ 588302 h 1800359"/>
              <a:gd name="connsiteX270" fmla="*/ 333375 w 2640806"/>
              <a:gd name="connsiteY270" fmla="*/ 614496 h 1800359"/>
              <a:gd name="connsiteX271" fmla="*/ 285750 w 2640806"/>
              <a:gd name="connsiteY271" fmla="*/ 635927 h 1800359"/>
              <a:gd name="connsiteX272" fmla="*/ 230982 w 2640806"/>
              <a:gd name="connsiteY272" fmla="*/ 643071 h 1800359"/>
              <a:gd name="connsiteX273" fmla="*/ 159544 w 2640806"/>
              <a:gd name="connsiteY273" fmla="*/ 631165 h 1800359"/>
              <a:gd name="connsiteX274" fmla="*/ 230982 w 2640806"/>
              <a:gd name="connsiteY274" fmla="*/ 612115 h 1800359"/>
              <a:gd name="connsiteX275" fmla="*/ 233363 w 2640806"/>
              <a:gd name="connsiteY275" fmla="*/ 581159 h 1800359"/>
              <a:gd name="connsiteX276" fmla="*/ 204788 w 2640806"/>
              <a:gd name="connsiteY276" fmla="*/ 557346 h 1800359"/>
              <a:gd name="connsiteX277" fmla="*/ 223838 w 2640806"/>
              <a:gd name="connsiteY277" fmla="*/ 531152 h 1800359"/>
              <a:gd name="connsiteX278" fmla="*/ 221457 w 2640806"/>
              <a:gd name="connsiteY278" fmla="*/ 495434 h 1800359"/>
              <a:gd name="connsiteX279" fmla="*/ 221457 w 2640806"/>
              <a:gd name="connsiteY279" fmla="*/ 495434 h 1800359"/>
              <a:gd name="connsiteX280" fmla="*/ 166688 w 2640806"/>
              <a:gd name="connsiteY280" fmla="*/ 500196 h 1800359"/>
              <a:gd name="connsiteX281" fmla="*/ 157163 w 2640806"/>
              <a:gd name="connsiteY281" fmla="*/ 533534 h 1800359"/>
              <a:gd name="connsiteX282" fmla="*/ 159544 w 2640806"/>
              <a:gd name="connsiteY282" fmla="*/ 478765 h 1800359"/>
              <a:gd name="connsiteX283" fmla="*/ 192882 w 2640806"/>
              <a:gd name="connsiteY283" fmla="*/ 433521 h 1800359"/>
              <a:gd name="connsiteX284" fmla="*/ 214313 w 2640806"/>
              <a:gd name="connsiteY284" fmla="*/ 414471 h 1800359"/>
              <a:gd name="connsiteX285" fmla="*/ 245269 w 2640806"/>
              <a:gd name="connsiteY285" fmla="*/ 393040 h 1800359"/>
              <a:gd name="connsiteX286" fmla="*/ 197644 w 2640806"/>
              <a:gd name="connsiteY286" fmla="*/ 378752 h 1800359"/>
              <a:gd name="connsiteX287" fmla="*/ 133350 w 2640806"/>
              <a:gd name="connsiteY287" fmla="*/ 378752 h 1800359"/>
              <a:gd name="connsiteX288" fmla="*/ 109538 w 2640806"/>
              <a:gd name="connsiteY288" fmla="*/ 378752 h 1800359"/>
              <a:gd name="connsiteX289" fmla="*/ 107157 w 2640806"/>
              <a:gd name="connsiteY289" fmla="*/ 433521 h 1800359"/>
              <a:gd name="connsiteX290" fmla="*/ 61913 w 2640806"/>
              <a:gd name="connsiteY290" fmla="*/ 378752 h 1800359"/>
              <a:gd name="connsiteX291" fmla="*/ 0 w 2640806"/>
              <a:gd name="connsiteY291" fmla="*/ 359702 h 1800359"/>
              <a:gd name="connsiteX292" fmla="*/ 0 w 2640806"/>
              <a:gd name="connsiteY292" fmla="*/ 338271 h 1800359"/>
              <a:gd name="connsiteX293" fmla="*/ 35719 w 2640806"/>
              <a:gd name="connsiteY293" fmla="*/ 314459 h 1800359"/>
              <a:gd name="connsiteX294" fmla="*/ 66675 w 2640806"/>
              <a:gd name="connsiteY294" fmla="*/ 273977 h 1800359"/>
              <a:gd name="connsiteX295" fmla="*/ 54769 w 2640806"/>
              <a:gd name="connsiteY295" fmla="*/ 238259 h 1800359"/>
              <a:gd name="connsiteX296" fmla="*/ 35719 w 2640806"/>
              <a:gd name="connsiteY296" fmla="*/ 214446 h 1800359"/>
              <a:gd name="connsiteX297" fmla="*/ 61913 w 2640806"/>
              <a:gd name="connsiteY297" fmla="*/ 200159 h 1800359"/>
              <a:gd name="connsiteX298" fmla="*/ 71438 w 2640806"/>
              <a:gd name="connsiteY298" fmla="*/ 159677 h 1800359"/>
              <a:gd name="connsiteX299" fmla="*/ 57150 w 2640806"/>
              <a:gd name="connsiteY299" fmla="*/ 123959 h 1800359"/>
              <a:gd name="connsiteX300" fmla="*/ 21432 w 2640806"/>
              <a:gd name="connsiteY300" fmla="*/ 81096 h 1800359"/>
              <a:gd name="connsiteX301" fmla="*/ 66675 w 2640806"/>
              <a:gd name="connsiteY301" fmla="*/ 57284 h 1800359"/>
              <a:gd name="connsiteX302" fmla="*/ 95250 w 2640806"/>
              <a:gd name="connsiteY302" fmla="*/ 47759 h 1800359"/>
              <a:gd name="connsiteX303" fmla="*/ 190500 w 2640806"/>
              <a:gd name="connsiteY303" fmla="*/ 134 h 1800359"/>
              <a:gd name="connsiteX304" fmla="*/ 269081 w 2640806"/>
              <a:gd name="connsiteY304" fmla="*/ 62046 h 1800359"/>
              <a:gd name="connsiteX305" fmla="*/ 404813 w 2640806"/>
              <a:gd name="connsiteY30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24059 h 1800359"/>
              <a:gd name="connsiteX65" fmla="*/ 1907382 w 2640806"/>
              <a:gd name="connsiteY65" fmla="*/ 940728 h 1800359"/>
              <a:gd name="connsiteX66" fmla="*/ 1933575 w 2640806"/>
              <a:gd name="connsiteY66" fmla="*/ 978828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33638 w 2640806"/>
              <a:gd name="connsiteY87" fmla="*/ 1090747 h 1800359"/>
              <a:gd name="connsiteX88" fmla="*/ 2419350 w 2640806"/>
              <a:gd name="connsiteY88" fmla="*/ 1052647 h 1800359"/>
              <a:gd name="connsiteX89" fmla="*/ 2371725 w 2640806"/>
              <a:gd name="connsiteY89" fmla="*/ 1043122 h 1800359"/>
              <a:gd name="connsiteX90" fmla="*/ 2319338 w 2640806"/>
              <a:gd name="connsiteY90" fmla="*/ 1019309 h 1800359"/>
              <a:gd name="connsiteX91" fmla="*/ 2240756 w 2640806"/>
              <a:gd name="connsiteY91" fmla="*/ 993115 h 1800359"/>
              <a:gd name="connsiteX92" fmla="*/ 2224088 w 2640806"/>
              <a:gd name="connsiteY92" fmla="*/ 1012166 h 1800359"/>
              <a:gd name="connsiteX93" fmla="*/ 2178844 w 2640806"/>
              <a:gd name="connsiteY93" fmla="*/ 1052647 h 1800359"/>
              <a:gd name="connsiteX94" fmla="*/ 2116932 w 2640806"/>
              <a:gd name="connsiteY94" fmla="*/ 1081222 h 1800359"/>
              <a:gd name="connsiteX95" fmla="*/ 2071688 w 2640806"/>
              <a:gd name="connsiteY95" fmla="*/ 1064553 h 1800359"/>
              <a:gd name="connsiteX96" fmla="*/ 2035969 w 2640806"/>
              <a:gd name="connsiteY96" fmla="*/ 1028835 h 1800359"/>
              <a:gd name="connsiteX97" fmla="*/ 2045494 w 2640806"/>
              <a:gd name="connsiteY97" fmla="*/ 1009785 h 1800359"/>
              <a:gd name="connsiteX98" fmla="*/ 2007394 w 2640806"/>
              <a:gd name="connsiteY98" fmla="*/ 1014547 h 1800359"/>
              <a:gd name="connsiteX99" fmla="*/ 1974057 w 2640806"/>
              <a:gd name="connsiteY99" fmla="*/ 1043122 h 1800359"/>
              <a:gd name="connsiteX100" fmla="*/ 1933575 w 2640806"/>
              <a:gd name="connsiteY100" fmla="*/ 1047885 h 1800359"/>
              <a:gd name="connsiteX101" fmla="*/ 1890713 w 2640806"/>
              <a:gd name="connsiteY101" fmla="*/ 1019310 h 1800359"/>
              <a:gd name="connsiteX102" fmla="*/ 1854994 w 2640806"/>
              <a:gd name="connsiteY102" fmla="*/ 969304 h 1800359"/>
              <a:gd name="connsiteX103" fmla="*/ 1814513 w 2640806"/>
              <a:gd name="connsiteY103" fmla="*/ 971685 h 1800359"/>
              <a:gd name="connsiteX104" fmla="*/ 1778794 w 2640806"/>
              <a:gd name="connsiteY104" fmla="*/ 1000260 h 1800359"/>
              <a:gd name="connsiteX105" fmla="*/ 1721644 w 2640806"/>
              <a:gd name="connsiteY105" fmla="*/ 1031216 h 1800359"/>
              <a:gd name="connsiteX106" fmla="*/ 1671638 w 2640806"/>
              <a:gd name="connsiteY106" fmla="*/ 1031216 h 1800359"/>
              <a:gd name="connsiteX107" fmla="*/ 1631157 w 2640806"/>
              <a:gd name="connsiteY107" fmla="*/ 1009785 h 1800359"/>
              <a:gd name="connsiteX108" fmla="*/ 1604963 w 2640806"/>
              <a:gd name="connsiteY108" fmla="*/ 993116 h 1800359"/>
              <a:gd name="connsiteX109" fmla="*/ 1583532 w 2640806"/>
              <a:gd name="connsiteY109" fmla="*/ 952635 h 1800359"/>
              <a:gd name="connsiteX110" fmla="*/ 1562100 w 2640806"/>
              <a:gd name="connsiteY110" fmla="*/ 919297 h 1800359"/>
              <a:gd name="connsiteX111" fmla="*/ 1516857 w 2640806"/>
              <a:gd name="connsiteY111" fmla="*/ 926440 h 1800359"/>
              <a:gd name="connsiteX112" fmla="*/ 1471613 w 2640806"/>
              <a:gd name="connsiteY112" fmla="*/ 897865 h 1800359"/>
              <a:gd name="connsiteX113" fmla="*/ 1438275 w 2640806"/>
              <a:gd name="connsiteY113" fmla="*/ 847859 h 1800359"/>
              <a:gd name="connsiteX114" fmla="*/ 1433513 w 2640806"/>
              <a:gd name="connsiteY114" fmla="*/ 819284 h 1800359"/>
              <a:gd name="connsiteX115" fmla="*/ 1409700 w 2640806"/>
              <a:gd name="connsiteY115" fmla="*/ 804996 h 1800359"/>
              <a:gd name="connsiteX116" fmla="*/ 1369219 w 2640806"/>
              <a:gd name="connsiteY116" fmla="*/ 807377 h 1800359"/>
              <a:gd name="connsiteX117" fmla="*/ 1309688 w 2640806"/>
              <a:gd name="connsiteY117" fmla="*/ 807377 h 1800359"/>
              <a:gd name="connsiteX118" fmla="*/ 1281113 w 2640806"/>
              <a:gd name="connsiteY118" fmla="*/ 812140 h 1800359"/>
              <a:gd name="connsiteX119" fmla="*/ 1257300 w 2640806"/>
              <a:gd name="connsiteY119" fmla="*/ 835952 h 1800359"/>
              <a:gd name="connsiteX120" fmla="*/ 1221582 w 2640806"/>
              <a:gd name="connsiteY120" fmla="*/ 838334 h 1800359"/>
              <a:gd name="connsiteX121" fmla="*/ 1188244 w 2640806"/>
              <a:gd name="connsiteY121" fmla="*/ 835952 h 1800359"/>
              <a:gd name="connsiteX122" fmla="*/ 1143000 w 2640806"/>
              <a:gd name="connsiteY122" fmla="*/ 821665 h 1800359"/>
              <a:gd name="connsiteX123" fmla="*/ 1109663 w 2640806"/>
              <a:gd name="connsiteY123" fmla="*/ 838334 h 1800359"/>
              <a:gd name="connsiteX124" fmla="*/ 1083469 w 2640806"/>
              <a:gd name="connsiteY124" fmla="*/ 866909 h 1800359"/>
              <a:gd name="connsiteX125" fmla="*/ 1054894 w 2640806"/>
              <a:gd name="connsiteY125" fmla="*/ 885959 h 1800359"/>
              <a:gd name="connsiteX126" fmla="*/ 1064419 w 2640806"/>
              <a:gd name="connsiteY126" fmla="*/ 926440 h 1800359"/>
              <a:gd name="connsiteX127" fmla="*/ 1059657 w 2640806"/>
              <a:gd name="connsiteY127" fmla="*/ 985971 h 1800359"/>
              <a:gd name="connsiteX128" fmla="*/ 1038225 w 2640806"/>
              <a:gd name="connsiteY128" fmla="*/ 933584 h 1800359"/>
              <a:gd name="connsiteX129" fmla="*/ 1028700 w 2640806"/>
              <a:gd name="connsiteY129" fmla="*/ 902627 h 1800359"/>
              <a:gd name="connsiteX130" fmla="*/ 1009650 w 2640806"/>
              <a:gd name="connsiteY130" fmla="*/ 897865 h 1800359"/>
              <a:gd name="connsiteX131" fmla="*/ 997744 w 2640806"/>
              <a:gd name="connsiteY131" fmla="*/ 921677 h 1800359"/>
              <a:gd name="connsiteX132" fmla="*/ 969169 w 2640806"/>
              <a:gd name="connsiteY132" fmla="*/ 924059 h 1800359"/>
              <a:gd name="connsiteX133" fmla="*/ 935832 w 2640806"/>
              <a:gd name="connsiteY133" fmla="*/ 916915 h 1800359"/>
              <a:gd name="connsiteX134" fmla="*/ 912019 w 2640806"/>
              <a:gd name="connsiteY134" fmla="*/ 935965 h 1800359"/>
              <a:gd name="connsiteX135" fmla="*/ 873919 w 2640806"/>
              <a:gd name="connsiteY135" fmla="*/ 945490 h 1800359"/>
              <a:gd name="connsiteX136" fmla="*/ 842963 w 2640806"/>
              <a:gd name="connsiteY136" fmla="*/ 935965 h 1800359"/>
              <a:gd name="connsiteX137" fmla="*/ 802482 w 2640806"/>
              <a:gd name="connsiteY137" fmla="*/ 912152 h 1800359"/>
              <a:gd name="connsiteX138" fmla="*/ 785813 w 2640806"/>
              <a:gd name="connsiteY138" fmla="*/ 881196 h 1800359"/>
              <a:gd name="connsiteX139" fmla="*/ 776288 w 2640806"/>
              <a:gd name="connsiteY139" fmla="*/ 866909 h 1800359"/>
              <a:gd name="connsiteX140" fmla="*/ 800100 w 2640806"/>
              <a:gd name="connsiteY140" fmla="*/ 850240 h 1800359"/>
              <a:gd name="connsiteX141" fmla="*/ 800100 w 2640806"/>
              <a:gd name="connsiteY141" fmla="*/ 793090 h 1800359"/>
              <a:gd name="connsiteX142" fmla="*/ 776288 w 2640806"/>
              <a:gd name="connsiteY142" fmla="*/ 783565 h 1800359"/>
              <a:gd name="connsiteX143" fmla="*/ 719138 w 2640806"/>
              <a:gd name="connsiteY143" fmla="*/ 788327 h 1800359"/>
              <a:gd name="connsiteX144" fmla="*/ 688182 w 2640806"/>
              <a:gd name="connsiteY144" fmla="*/ 781184 h 1800359"/>
              <a:gd name="connsiteX145" fmla="*/ 673894 w 2640806"/>
              <a:gd name="connsiteY145" fmla="*/ 754990 h 1800359"/>
              <a:gd name="connsiteX146" fmla="*/ 652463 w 2640806"/>
              <a:gd name="connsiteY146" fmla="*/ 731177 h 1800359"/>
              <a:gd name="connsiteX147" fmla="*/ 619125 w 2640806"/>
              <a:gd name="connsiteY147" fmla="*/ 709746 h 1800359"/>
              <a:gd name="connsiteX148" fmla="*/ 590550 w 2640806"/>
              <a:gd name="connsiteY148" fmla="*/ 716890 h 1800359"/>
              <a:gd name="connsiteX149" fmla="*/ 566738 w 2640806"/>
              <a:gd name="connsiteY149" fmla="*/ 719271 h 1800359"/>
              <a:gd name="connsiteX150" fmla="*/ 569119 w 2640806"/>
              <a:gd name="connsiteY150" fmla="*/ 750227 h 1800359"/>
              <a:gd name="connsiteX151" fmla="*/ 604838 w 2640806"/>
              <a:gd name="connsiteY151" fmla="*/ 764515 h 1800359"/>
              <a:gd name="connsiteX152" fmla="*/ 571500 w 2640806"/>
              <a:gd name="connsiteY152" fmla="*/ 778802 h 1800359"/>
              <a:gd name="connsiteX153" fmla="*/ 545307 w 2640806"/>
              <a:gd name="connsiteY153" fmla="*/ 795471 h 1800359"/>
              <a:gd name="connsiteX154" fmla="*/ 569119 w 2640806"/>
              <a:gd name="connsiteY154" fmla="*/ 814521 h 1800359"/>
              <a:gd name="connsiteX155" fmla="*/ 550069 w 2640806"/>
              <a:gd name="connsiteY155" fmla="*/ 833571 h 1800359"/>
              <a:gd name="connsiteX156" fmla="*/ 523875 w 2640806"/>
              <a:gd name="connsiteY156" fmla="*/ 840715 h 1800359"/>
              <a:gd name="connsiteX157" fmla="*/ 511969 w 2640806"/>
              <a:gd name="connsiteY157" fmla="*/ 862146 h 1800359"/>
              <a:gd name="connsiteX158" fmla="*/ 535782 w 2640806"/>
              <a:gd name="connsiteY158" fmla="*/ 883577 h 1800359"/>
              <a:gd name="connsiteX159" fmla="*/ 542925 w 2640806"/>
              <a:gd name="connsiteY159" fmla="*/ 914534 h 1800359"/>
              <a:gd name="connsiteX160" fmla="*/ 557213 w 2640806"/>
              <a:gd name="connsiteY160" fmla="*/ 947871 h 1800359"/>
              <a:gd name="connsiteX161" fmla="*/ 533400 w 2640806"/>
              <a:gd name="connsiteY161" fmla="*/ 955015 h 1800359"/>
              <a:gd name="connsiteX162" fmla="*/ 528638 w 2640806"/>
              <a:gd name="connsiteY162" fmla="*/ 988352 h 1800359"/>
              <a:gd name="connsiteX163" fmla="*/ 550069 w 2640806"/>
              <a:gd name="connsiteY163" fmla="*/ 1002640 h 1800359"/>
              <a:gd name="connsiteX164" fmla="*/ 573882 w 2640806"/>
              <a:gd name="connsiteY164" fmla="*/ 990734 h 1800359"/>
              <a:gd name="connsiteX165" fmla="*/ 588169 w 2640806"/>
              <a:gd name="connsiteY165" fmla="*/ 1012165 h 1800359"/>
              <a:gd name="connsiteX166" fmla="*/ 588169 w 2640806"/>
              <a:gd name="connsiteY166" fmla="*/ 1012165 h 1800359"/>
              <a:gd name="connsiteX167" fmla="*/ 614363 w 2640806"/>
              <a:gd name="connsiteY167" fmla="*/ 1038359 h 1800359"/>
              <a:gd name="connsiteX168" fmla="*/ 602457 w 2640806"/>
              <a:gd name="connsiteY168" fmla="*/ 1064552 h 1800359"/>
              <a:gd name="connsiteX169" fmla="*/ 588169 w 2640806"/>
              <a:gd name="connsiteY169" fmla="*/ 1081221 h 1800359"/>
              <a:gd name="connsiteX170" fmla="*/ 600075 w 2640806"/>
              <a:gd name="connsiteY170" fmla="*/ 1119321 h 1800359"/>
              <a:gd name="connsiteX171" fmla="*/ 609600 w 2640806"/>
              <a:gd name="connsiteY171" fmla="*/ 1138371 h 1800359"/>
              <a:gd name="connsiteX172" fmla="*/ 609600 w 2640806"/>
              <a:gd name="connsiteY172" fmla="*/ 1138371 h 1800359"/>
              <a:gd name="connsiteX173" fmla="*/ 640557 w 2640806"/>
              <a:gd name="connsiteY173" fmla="*/ 1155040 h 1800359"/>
              <a:gd name="connsiteX174" fmla="*/ 642938 w 2640806"/>
              <a:gd name="connsiteY174" fmla="*/ 1188377 h 1800359"/>
              <a:gd name="connsiteX175" fmla="*/ 681038 w 2640806"/>
              <a:gd name="connsiteY175" fmla="*/ 1205046 h 1800359"/>
              <a:gd name="connsiteX176" fmla="*/ 781050 w 2640806"/>
              <a:gd name="connsiteY176" fmla="*/ 1228859 h 1800359"/>
              <a:gd name="connsiteX177" fmla="*/ 797719 w 2640806"/>
              <a:gd name="connsiteY177" fmla="*/ 1245527 h 1800359"/>
              <a:gd name="connsiteX178" fmla="*/ 828675 w 2640806"/>
              <a:gd name="connsiteY178" fmla="*/ 1262196 h 1800359"/>
              <a:gd name="connsiteX179" fmla="*/ 852488 w 2640806"/>
              <a:gd name="connsiteY179" fmla="*/ 1238384 h 1800359"/>
              <a:gd name="connsiteX180" fmla="*/ 864394 w 2640806"/>
              <a:gd name="connsiteY180" fmla="*/ 1262196 h 1800359"/>
              <a:gd name="connsiteX181" fmla="*/ 926307 w 2640806"/>
              <a:gd name="connsiteY181" fmla="*/ 1269340 h 1800359"/>
              <a:gd name="connsiteX182" fmla="*/ 940594 w 2640806"/>
              <a:gd name="connsiteY182" fmla="*/ 1286009 h 1800359"/>
              <a:gd name="connsiteX183" fmla="*/ 966788 w 2640806"/>
              <a:gd name="connsiteY183" fmla="*/ 1326490 h 1800359"/>
              <a:gd name="connsiteX184" fmla="*/ 1004888 w 2640806"/>
              <a:gd name="connsiteY184" fmla="*/ 1350302 h 1800359"/>
              <a:gd name="connsiteX185" fmla="*/ 1064419 w 2640806"/>
              <a:gd name="connsiteY185" fmla="*/ 1376496 h 1800359"/>
              <a:gd name="connsiteX186" fmla="*/ 1104900 w 2640806"/>
              <a:gd name="connsiteY186" fmla="*/ 1395546 h 1800359"/>
              <a:gd name="connsiteX187" fmla="*/ 1152525 w 2640806"/>
              <a:gd name="connsiteY187" fmla="*/ 1395546 h 1800359"/>
              <a:gd name="connsiteX188" fmla="*/ 1216819 w 2640806"/>
              <a:gd name="connsiteY188" fmla="*/ 1409834 h 1800359"/>
              <a:gd name="connsiteX189" fmla="*/ 1283494 w 2640806"/>
              <a:gd name="connsiteY189" fmla="*/ 1424121 h 1800359"/>
              <a:gd name="connsiteX190" fmla="*/ 1323975 w 2640806"/>
              <a:gd name="connsiteY190" fmla="*/ 1466984 h 1800359"/>
              <a:gd name="connsiteX191" fmla="*/ 1369219 w 2640806"/>
              <a:gd name="connsiteY191" fmla="*/ 1514609 h 1800359"/>
              <a:gd name="connsiteX192" fmla="*/ 1371600 w 2640806"/>
              <a:gd name="connsiteY192" fmla="*/ 1574140 h 1800359"/>
              <a:gd name="connsiteX193" fmla="*/ 1343025 w 2640806"/>
              <a:gd name="connsiteY193" fmla="*/ 1528896 h 1800359"/>
              <a:gd name="connsiteX194" fmla="*/ 1297782 w 2640806"/>
              <a:gd name="connsiteY194" fmla="*/ 1483652 h 1800359"/>
              <a:gd name="connsiteX195" fmla="*/ 1262063 w 2640806"/>
              <a:gd name="connsiteY195" fmla="*/ 1450315 h 1800359"/>
              <a:gd name="connsiteX196" fmla="*/ 1228725 w 2640806"/>
              <a:gd name="connsiteY196" fmla="*/ 1431265 h 1800359"/>
              <a:gd name="connsiteX197" fmla="*/ 1159669 w 2640806"/>
              <a:gd name="connsiteY197" fmla="*/ 1426502 h 1800359"/>
              <a:gd name="connsiteX198" fmla="*/ 1102519 w 2640806"/>
              <a:gd name="connsiteY198" fmla="*/ 1424121 h 1800359"/>
              <a:gd name="connsiteX199" fmla="*/ 1062038 w 2640806"/>
              <a:gd name="connsiteY199" fmla="*/ 1407452 h 1800359"/>
              <a:gd name="connsiteX200" fmla="*/ 1014413 w 2640806"/>
              <a:gd name="connsiteY200" fmla="*/ 1388402 h 1800359"/>
              <a:gd name="connsiteX201" fmla="*/ 983457 w 2640806"/>
              <a:gd name="connsiteY201" fmla="*/ 1366971 h 1800359"/>
              <a:gd name="connsiteX202" fmla="*/ 942975 w 2640806"/>
              <a:gd name="connsiteY202" fmla="*/ 1343159 h 1800359"/>
              <a:gd name="connsiteX203" fmla="*/ 900113 w 2640806"/>
              <a:gd name="connsiteY203" fmla="*/ 1319346 h 1800359"/>
              <a:gd name="connsiteX204" fmla="*/ 912019 w 2640806"/>
              <a:gd name="connsiteY204" fmla="*/ 1364590 h 1800359"/>
              <a:gd name="connsiteX205" fmla="*/ 923925 w 2640806"/>
              <a:gd name="connsiteY205" fmla="*/ 1409834 h 1800359"/>
              <a:gd name="connsiteX206" fmla="*/ 938213 w 2640806"/>
              <a:gd name="connsiteY206" fmla="*/ 1450315 h 1800359"/>
              <a:gd name="connsiteX207" fmla="*/ 962025 w 2640806"/>
              <a:gd name="connsiteY207" fmla="*/ 1497940 h 1800359"/>
              <a:gd name="connsiteX208" fmla="*/ 971550 w 2640806"/>
              <a:gd name="connsiteY208" fmla="*/ 1550327 h 1800359"/>
              <a:gd name="connsiteX209" fmla="*/ 1002507 w 2640806"/>
              <a:gd name="connsiteY209" fmla="*/ 1614621 h 1800359"/>
              <a:gd name="connsiteX210" fmla="*/ 1021557 w 2640806"/>
              <a:gd name="connsiteY210" fmla="*/ 1647959 h 1800359"/>
              <a:gd name="connsiteX211" fmla="*/ 1035844 w 2640806"/>
              <a:gd name="connsiteY211" fmla="*/ 1671771 h 1800359"/>
              <a:gd name="connsiteX212" fmla="*/ 1102519 w 2640806"/>
              <a:gd name="connsiteY212" fmla="*/ 1678915 h 1800359"/>
              <a:gd name="connsiteX213" fmla="*/ 1154907 w 2640806"/>
              <a:gd name="connsiteY213" fmla="*/ 1697965 h 1800359"/>
              <a:gd name="connsiteX214" fmla="*/ 1171575 w 2640806"/>
              <a:gd name="connsiteY214" fmla="*/ 1709871 h 1800359"/>
              <a:gd name="connsiteX215" fmla="*/ 1176338 w 2640806"/>
              <a:gd name="connsiteY215" fmla="*/ 1717015 h 1800359"/>
              <a:gd name="connsiteX216" fmla="*/ 1178719 w 2640806"/>
              <a:gd name="connsiteY216" fmla="*/ 1726540 h 1800359"/>
              <a:gd name="connsiteX217" fmla="*/ 1181100 w 2640806"/>
              <a:gd name="connsiteY217" fmla="*/ 1728921 h 1800359"/>
              <a:gd name="connsiteX218" fmla="*/ 1204913 w 2640806"/>
              <a:gd name="connsiteY218" fmla="*/ 1793215 h 1800359"/>
              <a:gd name="connsiteX219" fmla="*/ 1169194 w 2640806"/>
              <a:gd name="connsiteY219" fmla="*/ 1800359 h 1800359"/>
              <a:gd name="connsiteX220" fmla="*/ 1140619 w 2640806"/>
              <a:gd name="connsiteY220" fmla="*/ 1745590 h 1800359"/>
              <a:gd name="connsiteX221" fmla="*/ 1121569 w 2640806"/>
              <a:gd name="connsiteY221" fmla="*/ 1726540 h 1800359"/>
              <a:gd name="connsiteX222" fmla="*/ 1128713 w 2640806"/>
              <a:gd name="connsiteY222" fmla="*/ 1790834 h 1800359"/>
              <a:gd name="connsiteX223" fmla="*/ 1119188 w 2640806"/>
              <a:gd name="connsiteY223" fmla="*/ 1790834 h 1800359"/>
              <a:gd name="connsiteX224" fmla="*/ 1088232 w 2640806"/>
              <a:gd name="connsiteY224" fmla="*/ 1740827 h 1800359"/>
              <a:gd name="connsiteX225" fmla="*/ 1057275 w 2640806"/>
              <a:gd name="connsiteY225" fmla="*/ 1717015 h 1800359"/>
              <a:gd name="connsiteX226" fmla="*/ 1042988 w 2640806"/>
              <a:gd name="connsiteY226" fmla="*/ 1745590 h 1800359"/>
              <a:gd name="connsiteX227" fmla="*/ 1021557 w 2640806"/>
              <a:gd name="connsiteY227" fmla="*/ 1750352 h 1800359"/>
              <a:gd name="connsiteX228" fmla="*/ 985838 w 2640806"/>
              <a:gd name="connsiteY228" fmla="*/ 1697965 h 1800359"/>
              <a:gd name="connsiteX229" fmla="*/ 919163 w 2640806"/>
              <a:gd name="connsiteY229" fmla="*/ 1671771 h 1800359"/>
              <a:gd name="connsiteX230" fmla="*/ 876300 w 2640806"/>
              <a:gd name="connsiteY230" fmla="*/ 1638434 h 1800359"/>
              <a:gd name="connsiteX231" fmla="*/ 857250 w 2640806"/>
              <a:gd name="connsiteY231" fmla="*/ 1576521 h 1800359"/>
              <a:gd name="connsiteX232" fmla="*/ 862013 w 2640806"/>
              <a:gd name="connsiteY232" fmla="*/ 1528896 h 1800359"/>
              <a:gd name="connsiteX233" fmla="*/ 864394 w 2640806"/>
              <a:gd name="connsiteY233" fmla="*/ 1464602 h 1800359"/>
              <a:gd name="connsiteX234" fmla="*/ 866775 w 2640806"/>
              <a:gd name="connsiteY234" fmla="*/ 1400309 h 1800359"/>
              <a:gd name="connsiteX235" fmla="*/ 862013 w 2640806"/>
              <a:gd name="connsiteY235" fmla="*/ 1333634 h 1800359"/>
              <a:gd name="connsiteX236" fmla="*/ 804863 w 2640806"/>
              <a:gd name="connsiteY236" fmla="*/ 1305059 h 1800359"/>
              <a:gd name="connsiteX237" fmla="*/ 754857 w 2640806"/>
              <a:gd name="connsiteY237" fmla="*/ 1281246 h 1800359"/>
              <a:gd name="connsiteX238" fmla="*/ 692944 w 2640806"/>
              <a:gd name="connsiteY238" fmla="*/ 1250290 h 1800359"/>
              <a:gd name="connsiteX239" fmla="*/ 609600 w 2640806"/>
              <a:gd name="connsiteY239" fmla="*/ 1209809 h 1800359"/>
              <a:gd name="connsiteX240" fmla="*/ 566738 w 2640806"/>
              <a:gd name="connsiteY240" fmla="*/ 1183615 h 1800359"/>
              <a:gd name="connsiteX241" fmla="*/ 528638 w 2640806"/>
              <a:gd name="connsiteY241" fmla="*/ 1138371 h 1800359"/>
              <a:gd name="connsiteX242" fmla="*/ 523875 w 2640806"/>
              <a:gd name="connsiteY242" fmla="*/ 1109796 h 1800359"/>
              <a:gd name="connsiteX243" fmla="*/ 550069 w 2640806"/>
              <a:gd name="connsiteY243" fmla="*/ 1090746 h 1800359"/>
              <a:gd name="connsiteX244" fmla="*/ 561975 w 2640806"/>
              <a:gd name="connsiteY244" fmla="*/ 1064552 h 1800359"/>
              <a:gd name="connsiteX245" fmla="*/ 547688 w 2640806"/>
              <a:gd name="connsiteY245" fmla="*/ 1040740 h 1800359"/>
              <a:gd name="connsiteX246" fmla="*/ 490538 w 2640806"/>
              <a:gd name="connsiteY246" fmla="*/ 1076459 h 1800359"/>
              <a:gd name="connsiteX247" fmla="*/ 447675 w 2640806"/>
              <a:gd name="connsiteY247" fmla="*/ 1057409 h 1800359"/>
              <a:gd name="connsiteX248" fmla="*/ 454819 w 2640806"/>
              <a:gd name="connsiteY248" fmla="*/ 1026452 h 1800359"/>
              <a:gd name="connsiteX249" fmla="*/ 461963 w 2640806"/>
              <a:gd name="connsiteY249" fmla="*/ 988352 h 1800359"/>
              <a:gd name="connsiteX250" fmla="*/ 459582 w 2640806"/>
              <a:gd name="connsiteY250" fmla="*/ 976446 h 1800359"/>
              <a:gd name="connsiteX251" fmla="*/ 419100 w 2640806"/>
              <a:gd name="connsiteY251" fmla="*/ 959777 h 1800359"/>
              <a:gd name="connsiteX252" fmla="*/ 392907 w 2640806"/>
              <a:gd name="connsiteY252" fmla="*/ 905009 h 1800359"/>
              <a:gd name="connsiteX253" fmla="*/ 395288 w 2640806"/>
              <a:gd name="connsiteY253" fmla="*/ 857384 h 1800359"/>
              <a:gd name="connsiteX254" fmla="*/ 433388 w 2640806"/>
              <a:gd name="connsiteY254" fmla="*/ 835952 h 1800359"/>
              <a:gd name="connsiteX255" fmla="*/ 431007 w 2640806"/>
              <a:gd name="connsiteY255" fmla="*/ 800234 h 1800359"/>
              <a:gd name="connsiteX256" fmla="*/ 400050 w 2640806"/>
              <a:gd name="connsiteY256" fmla="*/ 819284 h 1800359"/>
              <a:gd name="connsiteX257" fmla="*/ 397669 w 2640806"/>
              <a:gd name="connsiteY257" fmla="*/ 781184 h 1800359"/>
              <a:gd name="connsiteX258" fmla="*/ 419100 w 2640806"/>
              <a:gd name="connsiteY258" fmla="*/ 743084 h 1800359"/>
              <a:gd name="connsiteX259" fmla="*/ 421482 w 2640806"/>
              <a:gd name="connsiteY259" fmla="*/ 695459 h 1800359"/>
              <a:gd name="connsiteX260" fmla="*/ 428625 w 2640806"/>
              <a:gd name="connsiteY260" fmla="*/ 669265 h 1800359"/>
              <a:gd name="connsiteX261" fmla="*/ 383382 w 2640806"/>
              <a:gd name="connsiteY261" fmla="*/ 669265 h 1800359"/>
              <a:gd name="connsiteX262" fmla="*/ 385763 w 2640806"/>
              <a:gd name="connsiteY262" fmla="*/ 619259 h 1800359"/>
              <a:gd name="connsiteX263" fmla="*/ 423863 w 2640806"/>
              <a:gd name="connsiteY263" fmla="*/ 602590 h 1800359"/>
              <a:gd name="connsiteX264" fmla="*/ 445294 w 2640806"/>
              <a:gd name="connsiteY264" fmla="*/ 562109 h 1800359"/>
              <a:gd name="connsiteX265" fmla="*/ 469107 w 2640806"/>
              <a:gd name="connsiteY265" fmla="*/ 526390 h 1800359"/>
              <a:gd name="connsiteX266" fmla="*/ 438150 w 2640806"/>
              <a:gd name="connsiteY266" fmla="*/ 519246 h 1800359"/>
              <a:gd name="connsiteX267" fmla="*/ 409575 w 2640806"/>
              <a:gd name="connsiteY267" fmla="*/ 521627 h 1800359"/>
              <a:gd name="connsiteX268" fmla="*/ 400050 w 2640806"/>
              <a:gd name="connsiteY268" fmla="*/ 552584 h 1800359"/>
              <a:gd name="connsiteX269" fmla="*/ 381000 w 2640806"/>
              <a:gd name="connsiteY269" fmla="*/ 588302 h 1800359"/>
              <a:gd name="connsiteX270" fmla="*/ 333375 w 2640806"/>
              <a:gd name="connsiteY270" fmla="*/ 614496 h 1800359"/>
              <a:gd name="connsiteX271" fmla="*/ 285750 w 2640806"/>
              <a:gd name="connsiteY271" fmla="*/ 635927 h 1800359"/>
              <a:gd name="connsiteX272" fmla="*/ 230982 w 2640806"/>
              <a:gd name="connsiteY272" fmla="*/ 643071 h 1800359"/>
              <a:gd name="connsiteX273" fmla="*/ 159544 w 2640806"/>
              <a:gd name="connsiteY273" fmla="*/ 631165 h 1800359"/>
              <a:gd name="connsiteX274" fmla="*/ 230982 w 2640806"/>
              <a:gd name="connsiteY274" fmla="*/ 612115 h 1800359"/>
              <a:gd name="connsiteX275" fmla="*/ 233363 w 2640806"/>
              <a:gd name="connsiteY275" fmla="*/ 581159 h 1800359"/>
              <a:gd name="connsiteX276" fmla="*/ 204788 w 2640806"/>
              <a:gd name="connsiteY276" fmla="*/ 557346 h 1800359"/>
              <a:gd name="connsiteX277" fmla="*/ 223838 w 2640806"/>
              <a:gd name="connsiteY277" fmla="*/ 531152 h 1800359"/>
              <a:gd name="connsiteX278" fmla="*/ 221457 w 2640806"/>
              <a:gd name="connsiteY278" fmla="*/ 495434 h 1800359"/>
              <a:gd name="connsiteX279" fmla="*/ 221457 w 2640806"/>
              <a:gd name="connsiteY279" fmla="*/ 495434 h 1800359"/>
              <a:gd name="connsiteX280" fmla="*/ 166688 w 2640806"/>
              <a:gd name="connsiteY280" fmla="*/ 500196 h 1800359"/>
              <a:gd name="connsiteX281" fmla="*/ 157163 w 2640806"/>
              <a:gd name="connsiteY281" fmla="*/ 533534 h 1800359"/>
              <a:gd name="connsiteX282" fmla="*/ 159544 w 2640806"/>
              <a:gd name="connsiteY282" fmla="*/ 478765 h 1800359"/>
              <a:gd name="connsiteX283" fmla="*/ 192882 w 2640806"/>
              <a:gd name="connsiteY283" fmla="*/ 433521 h 1800359"/>
              <a:gd name="connsiteX284" fmla="*/ 214313 w 2640806"/>
              <a:gd name="connsiteY284" fmla="*/ 414471 h 1800359"/>
              <a:gd name="connsiteX285" fmla="*/ 245269 w 2640806"/>
              <a:gd name="connsiteY285" fmla="*/ 393040 h 1800359"/>
              <a:gd name="connsiteX286" fmla="*/ 197644 w 2640806"/>
              <a:gd name="connsiteY286" fmla="*/ 378752 h 1800359"/>
              <a:gd name="connsiteX287" fmla="*/ 133350 w 2640806"/>
              <a:gd name="connsiteY287" fmla="*/ 378752 h 1800359"/>
              <a:gd name="connsiteX288" fmla="*/ 109538 w 2640806"/>
              <a:gd name="connsiteY288" fmla="*/ 378752 h 1800359"/>
              <a:gd name="connsiteX289" fmla="*/ 107157 w 2640806"/>
              <a:gd name="connsiteY289" fmla="*/ 433521 h 1800359"/>
              <a:gd name="connsiteX290" fmla="*/ 61913 w 2640806"/>
              <a:gd name="connsiteY290" fmla="*/ 378752 h 1800359"/>
              <a:gd name="connsiteX291" fmla="*/ 0 w 2640806"/>
              <a:gd name="connsiteY291" fmla="*/ 359702 h 1800359"/>
              <a:gd name="connsiteX292" fmla="*/ 0 w 2640806"/>
              <a:gd name="connsiteY292" fmla="*/ 338271 h 1800359"/>
              <a:gd name="connsiteX293" fmla="*/ 35719 w 2640806"/>
              <a:gd name="connsiteY293" fmla="*/ 314459 h 1800359"/>
              <a:gd name="connsiteX294" fmla="*/ 66675 w 2640806"/>
              <a:gd name="connsiteY294" fmla="*/ 273977 h 1800359"/>
              <a:gd name="connsiteX295" fmla="*/ 54769 w 2640806"/>
              <a:gd name="connsiteY295" fmla="*/ 238259 h 1800359"/>
              <a:gd name="connsiteX296" fmla="*/ 35719 w 2640806"/>
              <a:gd name="connsiteY296" fmla="*/ 214446 h 1800359"/>
              <a:gd name="connsiteX297" fmla="*/ 61913 w 2640806"/>
              <a:gd name="connsiteY297" fmla="*/ 200159 h 1800359"/>
              <a:gd name="connsiteX298" fmla="*/ 71438 w 2640806"/>
              <a:gd name="connsiteY298" fmla="*/ 159677 h 1800359"/>
              <a:gd name="connsiteX299" fmla="*/ 57150 w 2640806"/>
              <a:gd name="connsiteY299" fmla="*/ 123959 h 1800359"/>
              <a:gd name="connsiteX300" fmla="*/ 21432 w 2640806"/>
              <a:gd name="connsiteY300" fmla="*/ 81096 h 1800359"/>
              <a:gd name="connsiteX301" fmla="*/ 66675 w 2640806"/>
              <a:gd name="connsiteY301" fmla="*/ 57284 h 1800359"/>
              <a:gd name="connsiteX302" fmla="*/ 95250 w 2640806"/>
              <a:gd name="connsiteY302" fmla="*/ 47759 h 1800359"/>
              <a:gd name="connsiteX303" fmla="*/ 190500 w 2640806"/>
              <a:gd name="connsiteY303" fmla="*/ 134 h 1800359"/>
              <a:gd name="connsiteX304" fmla="*/ 269081 w 2640806"/>
              <a:gd name="connsiteY304" fmla="*/ 62046 h 1800359"/>
              <a:gd name="connsiteX305" fmla="*/ 404813 w 2640806"/>
              <a:gd name="connsiteY305" fmla="*/ 171583 h 1800359"/>
              <a:gd name="connsiteX0" fmla="*/ 404813 w 2640806"/>
              <a:gd name="connsiteY0" fmla="*/ 171583 h 1800359"/>
              <a:gd name="connsiteX1" fmla="*/ 409575 w 2640806"/>
              <a:gd name="connsiteY1" fmla="*/ 219209 h 1800359"/>
              <a:gd name="connsiteX2" fmla="*/ 397669 w 2640806"/>
              <a:gd name="connsiteY2" fmla="*/ 278740 h 1800359"/>
              <a:gd name="connsiteX3" fmla="*/ 407194 w 2640806"/>
              <a:gd name="connsiteY3" fmla="*/ 321602 h 1800359"/>
              <a:gd name="connsiteX4" fmla="*/ 452438 w 2640806"/>
              <a:gd name="connsiteY4" fmla="*/ 354940 h 1800359"/>
              <a:gd name="connsiteX5" fmla="*/ 504825 w 2640806"/>
              <a:gd name="connsiteY5" fmla="*/ 378752 h 1800359"/>
              <a:gd name="connsiteX6" fmla="*/ 554832 w 2640806"/>
              <a:gd name="connsiteY6" fmla="*/ 366846 h 1800359"/>
              <a:gd name="connsiteX7" fmla="*/ 602457 w 2640806"/>
              <a:gd name="connsiteY7" fmla="*/ 369227 h 1800359"/>
              <a:gd name="connsiteX8" fmla="*/ 650082 w 2640806"/>
              <a:gd name="connsiteY8" fmla="*/ 373990 h 1800359"/>
              <a:gd name="connsiteX9" fmla="*/ 661988 w 2640806"/>
              <a:gd name="connsiteY9" fmla="*/ 402565 h 1800359"/>
              <a:gd name="connsiteX10" fmla="*/ 700088 w 2640806"/>
              <a:gd name="connsiteY10" fmla="*/ 431140 h 1800359"/>
              <a:gd name="connsiteX11" fmla="*/ 666750 w 2640806"/>
              <a:gd name="connsiteY11" fmla="*/ 447809 h 1800359"/>
              <a:gd name="connsiteX12" fmla="*/ 647700 w 2640806"/>
              <a:gd name="connsiteY12" fmla="*/ 469240 h 1800359"/>
              <a:gd name="connsiteX13" fmla="*/ 635794 w 2640806"/>
              <a:gd name="connsiteY13" fmla="*/ 509721 h 1800359"/>
              <a:gd name="connsiteX14" fmla="*/ 633413 w 2640806"/>
              <a:gd name="connsiteY14" fmla="*/ 545440 h 1800359"/>
              <a:gd name="connsiteX15" fmla="*/ 647700 w 2640806"/>
              <a:gd name="connsiteY15" fmla="*/ 559727 h 1800359"/>
              <a:gd name="connsiteX16" fmla="*/ 688182 w 2640806"/>
              <a:gd name="connsiteY16" fmla="*/ 552584 h 1800359"/>
              <a:gd name="connsiteX17" fmla="*/ 723900 w 2640806"/>
              <a:gd name="connsiteY17" fmla="*/ 557346 h 1800359"/>
              <a:gd name="connsiteX18" fmla="*/ 738188 w 2640806"/>
              <a:gd name="connsiteY18" fmla="*/ 583540 h 1800359"/>
              <a:gd name="connsiteX19" fmla="*/ 726282 w 2640806"/>
              <a:gd name="connsiteY19" fmla="*/ 612115 h 1800359"/>
              <a:gd name="connsiteX20" fmla="*/ 747713 w 2640806"/>
              <a:gd name="connsiteY20" fmla="*/ 633546 h 1800359"/>
              <a:gd name="connsiteX21" fmla="*/ 762000 w 2640806"/>
              <a:gd name="connsiteY21" fmla="*/ 647834 h 1800359"/>
              <a:gd name="connsiteX22" fmla="*/ 742950 w 2640806"/>
              <a:gd name="connsiteY22" fmla="*/ 664502 h 1800359"/>
              <a:gd name="connsiteX23" fmla="*/ 754857 w 2640806"/>
              <a:gd name="connsiteY23" fmla="*/ 690696 h 1800359"/>
              <a:gd name="connsiteX24" fmla="*/ 771525 w 2640806"/>
              <a:gd name="connsiteY24" fmla="*/ 704984 h 1800359"/>
              <a:gd name="connsiteX25" fmla="*/ 797719 w 2640806"/>
              <a:gd name="connsiteY25" fmla="*/ 697840 h 1800359"/>
              <a:gd name="connsiteX26" fmla="*/ 833438 w 2640806"/>
              <a:gd name="connsiteY26" fmla="*/ 724034 h 1800359"/>
              <a:gd name="connsiteX27" fmla="*/ 852488 w 2640806"/>
              <a:gd name="connsiteY27" fmla="*/ 766896 h 1800359"/>
              <a:gd name="connsiteX28" fmla="*/ 876300 w 2640806"/>
              <a:gd name="connsiteY28" fmla="*/ 804996 h 1800359"/>
              <a:gd name="connsiteX29" fmla="*/ 881063 w 2640806"/>
              <a:gd name="connsiteY29" fmla="*/ 833571 h 1800359"/>
              <a:gd name="connsiteX30" fmla="*/ 912019 w 2640806"/>
              <a:gd name="connsiteY30" fmla="*/ 831190 h 1800359"/>
              <a:gd name="connsiteX31" fmla="*/ 969169 w 2640806"/>
              <a:gd name="connsiteY31" fmla="*/ 826427 h 1800359"/>
              <a:gd name="connsiteX32" fmla="*/ 997744 w 2640806"/>
              <a:gd name="connsiteY32" fmla="*/ 826427 h 1800359"/>
              <a:gd name="connsiteX33" fmla="*/ 997744 w 2640806"/>
              <a:gd name="connsiteY33" fmla="*/ 793090 h 1800359"/>
              <a:gd name="connsiteX34" fmla="*/ 1021557 w 2640806"/>
              <a:gd name="connsiteY34" fmla="*/ 785946 h 1800359"/>
              <a:gd name="connsiteX35" fmla="*/ 1038225 w 2640806"/>
              <a:gd name="connsiteY35" fmla="*/ 816902 h 1800359"/>
              <a:gd name="connsiteX36" fmla="*/ 1078707 w 2640806"/>
              <a:gd name="connsiteY36" fmla="*/ 788327 h 1800359"/>
              <a:gd name="connsiteX37" fmla="*/ 1076325 w 2640806"/>
              <a:gd name="connsiteY37" fmla="*/ 754990 h 1800359"/>
              <a:gd name="connsiteX38" fmla="*/ 1078707 w 2640806"/>
              <a:gd name="connsiteY38" fmla="*/ 738321 h 1800359"/>
              <a:gd name="connsiteX39" fmla="*/ 1097757 w 2640806"/>
              <a:gd name="connsiteY39" fmla="*/ 735940 h 1800359"/>
              <a:gd name="connsiteX40" fmla="*/ 1107282 w 2640806"/>
              <a:gd name="connsiteY40" fmla="*/ 778802 h 1800359"/>
              <a:gd name="connsiteX41" fmla="*/ 1138238 w 2640806"/>
              <a:gd name="connsiteY41" fmla="*/ 747846 h 1800359"/>
              <a:gd name="connsiteX42" fmla="*/ 1181100 w 2640806"/>
              <a:gd name="connsiteY42" fmla="*/ 759752 h 1800359"/>
              <a:gd name="connsiteX43" fmla="*/ 1204913 w 2640806"/>
              <a:gd name="connsiteY43" fmla="*/ 771659 h 1800359"/>
              <a:gd name="connsiteX44" fmla="*/ 1221582 w 2640806"/>
              <a:gd name="connsiteY44" fmla="*/ 759752 h 1800359"/>
              <a:gd name="connsiteX45" fmla="*/ 1235869 w 2640806"/>
              <a:gd name="connsiteY45" fmla="*/ 731177 h 1800359"/>
              <a:gd name="connsiteX46" fmla="*/ 1273969 w 2640806"/>
              <a:gd name="connsiteY46" fmla="*/ 712127 h 1800359"/>
              <a:gd name="connsiteX47" fmla="*/ 1309688 w 2640806"/>
              <a:gd name="connsiteY47" fmla="*/ 738321 h 1800359"/>
              <a:gd name="connsiteX48" fmla="*/ 1335882 w 2640806"/>
              <a:gd name="connsiteY48" fmla="*/ 740702 h 1800359"/>
              <a:gd name="connsiteX49" fmla="*/ 1393032 w 2640806"/>
              <a:gd name="connsiteY49" fmla="*/ 726415 h 1800359"/>
              <a:gd name="connsiteX50" fmla="*/ 1419225 w 2640806"/>
              <a:gd name="connsiteY50" fmla="*/ 726415 h 1800359"/>
              <a:gd name="connsiteX51" fmla="*/ 1433513 w 2640806"/>
              <a:gd name="connsiteY51" fmla="*/ 690696 h 1800359"/>
              <a:gd name="connsiteX52" fmla="*/ 1466850 w 2640806"/>
              <a:gd name="connsiteY52" fmla="*/ 721652 h 1800359"/>
              <a:gd name="connsiteX53" fmla="*/ 1481138 w 2640806"/>
              <a:gd name="connsiteY53" fmla="*/ 738321 h 1800359"/>
              <a:gd name="connsiteX54" fmla="*/ 1512094 w 2640806"/>
              <a:gd name="connsiteY54" fmla="*/ 797852 h 1800359"/>
              <a:gd name="connsiteX55" fmla="*/ 1526382 w 2640806"/>
              <a:gd name="connsiteY55" fmla="*/ 835952 h 1800359"/>
              <a:gd name="connsiteX56" fmla="*/ 1543050 w 2640806"/>
              <a:gd name="connsiteY56" fmla="*/ 850240 h 1800359"/>
              <a:gd name="connsiteX57" fmla="*/ 1597819 w 2640806"/>
              <a:gd name="connsiteY57" fmla="*/ 866908 h 1800359"/>
              <a:gd name="connsiteX58" fmla="*/ 1631157 w 2640806"/>
              <a:gd name="connsiteY58" fmla="*/ 902628 h 1800359"/>
              <a:gd name="connsiteX59" fmla="*/ 1645444 w 2640806"/>
              <a:gd name="connsiteY59" fmla="*/ 947872 h 1800359"/>
              <a:gd name="connsiteX60" fmla="*/ 1688307 w 2640806"/>
              <a:gd name="connsiteY60" fmla="*/ 969303 h 1800359"/>
              <a:gd name="connsiteX61" fmla="*/ 1731169 w 2640806"/>
              <a:gd name="connsiteY61" fmla="*/ 964541 h 1800359"/>
              <a:gd name="connsiteX62" fmla="*/ 1778794 w 2640806"/>
              <a:gd name="connsiteY62" fmla="*/ 928822 h 1800359"/>
              <a:gd name="connsiteX63" fmla="*/ 1814513 w 2640806"/>
              <a:gd name="connsiteY63" fmla="*/ 916916 h 1800359"/>
              <a:gd name="connsiteX64" fmla="*/ 1869282 w 2640806"/>
              <a:gd name="connsiteY64" fmla="*/ 924059 h 1800359"/>
              <a:gd name="connsiteX65" fmla="*/ 1907382 w 2640806"/>
              <a:gd name="connsiteY65" fmla="*/ 940728 h 1800359"/>
              <a:gd name="connsiteX66" fmla="*/ 1933575 w 2640806"/>
              <a:gd name="connsiteY66" fmla="*/ 978828 h 1800359"/>
              <a:gd name="connsiteX67" fmla="*/ 1962150 w 2640806"/>
              <a:gd name="connsiteY67" fmla="*/ 971685 h 1800359"/>
              <a:gd name="connsiteX68" fmla="*/ 1988344 w 2640806"/>
              <a:gd name="connsiteY68" fmla="*/ 955016 h 1800359"/>
              <a:gd name="connsiteX69" fmla="*/ 2024063 w 2640806"/>
              <a:gd name="connsiteY69" fmla="*/ 933585 h 1800359"/>
              <a:gd name="connsiteX70" fmla="*/ 2057400 w 2640806"/>
              <a:gd name="connsiteY70" fmla="*/ 950253 h 1800359"/>
              <a:gd name="connsiteX71" fmla="*/ 2081213 w 2640806"/>
              <a:gd name="connsiteY71" fmla="*/ 983591 h 1800359"/>
              <a:gd name="connsiteX72" fmla="*/ 2109788 w 2640806"/>
              <a:gd name="connsiteY72" fmla="*/ 1024072 h 1800359"/>
              <a:gd name="connsiteX73" fmla="*/ 2143125 w 2640806"/>
              <a:gd name="connsiteY73" fmla="*/ 1028834 h 1800359"/>
              <a:gd name="connsiteX74" fmla="*/ 2183607 w 2640806"/>
              <a:gd name="connsiteY74" fmla="*/ 995497 h 1800359"/>
              <a:gd name="connsiteX75" fmla="*/ 2188369 w 2640806"/>
              <a:gd name="connsiteY75" fmla="*/ 945491 h 1800359"/>
              <a:gd name="connsiteX76" fmla="*/ 2231232 w 2640806"/>
              <a:gd name="connsiteY76" fmla="*/ 938347 h 1800359"/>
              <a:gd name="connsiteX77" fmla="*/ 2300288 w 2640806"/>
              <a:gd name="connsiteY77" fmla="*/ 971685 h 1800359"/>
              <a:gd name="connsiteX78" fmla="*/ 2395538 w 2640806"/>
              <a:gd name="connsiteY78" fmla="*/ 997878 h 1800359"/>
              <a:gd name="connsiteX79" fmla="*/ 2459832 w 2640806"/>
              <a:gd name="connsiteY79" fmla="*/ 1035978 h 1800359"/>
              <a:gd name="connsiteX80" fmla="*/ 2488407 w 2640806"/>
              <a:gd name="connsiteY80" fmla="*/ 1083603 h 1800359"/>
              <a:gd name="connsiteX81" fmla="*/ 2502694 w 2640806"/>
              <a:gd name="connsiteY81" fmla="*/ 1100272 h 1800359"/>
              <a:gd name="connsiteX82" fmla="*/ 2543175 w 2640806"/>
              <a:gd name="connsiteY82" fmla="*/ 1124085 h 1800359"/>
              <a:gd name="connsiteX83" fmla="*/ 2640806 w 2640806"/>
              <a:gd name="connsiteY83" fmla="*/ 1152658 h 1800359"/>
              <a:gd name="connsiteX84" fmla="*/ 2516982 w 2640806"/>
              <a:gd name="connsiteY84" fmla="*/ 1150278 h 1800359"/>
              <a:gd name="connsiteX85" fmla="*/ 2493169 w 2640806"/>
              <a:gd name="connsiteY85" fmla="*/ 1155041 h 1800359"/>
              <a:gd name="connsiteX86" fmla="*/ 2443163 w 2640806"/>
              <a:gd name="connsiteY86" fmla="*/ 1126466 h 1800359"/>
              <a:gd name="connsiteX87" fmla="*/ 2440781 w 2640806"/>
              <a:gd name="connsiteY87" fmla="*/ 1090747 h 1800359"/>
              <a:gd name="connsiteX88" fmla="*/ 2419350 w 2640806"/>
              <a:gd name="connsiteY88" fmla="*/ 1052647 h 1800359"/>
              <a:gd name="connsiteX89" fmla="*/ 2371725 w 2640806"/>
              <a:gd name="connsiteY89" fmla="*/ 1043122 h 1800359"/>
              <a:gd name="connsiteX90" fmla="*/ 2319338 w 2640806"/>
              <a:gd name="connsiteY90" fmla="*/ 1019309 h 1800359"/>
              <a:gd name="connsiteX91" fmla="*/ 2240756 w 2640806"/>
              <a:gd name="connsiteY91" fmla="*/ 993115 h 1800359"/>
              <a:gd name="connsiteX92" fmla="*/ 2224088 w 2640806"/>
              <a:gd name="connsiteY92" fmla="*/ 1012166 h 1800359"/>
              <a:gd name="connsiteX93" fmla="*/ 2178844 w 2640806"/>
              <a:gd name="connsiteY93" fmla="*/ 1052647 h 1800359"/>
              <a:gd name="connsiteX94" fmla="*/ 2116932 w 2640806"/>
              <a:gd name="connsiteY94" fmla="*/ 1081222 h 1800359"/>
              <a:gd name="connsiteX95" fmla="*/ 2071688 w 2640806"/>
              <a:gd name="connsiteY95" fmla="*/ 1064553 h 1800359"/>
              <a:gd name="connsiteX96" fmla="*/ 2035969 w 2640806"/>
              <a:gd name="connsiteY96" fmla="*/ 1028835 h 1800359"/>
              <a:gd name="connsiteX97" fmla="*/ 2045494 w 2640806"/>
              <a:gd name="connsiteY97" fmla="*/ 1009785 h 1800359"/>
              <a:gd name="connsiteX98" fmla="*/ 2007394 w 2640806"/>
              <a:gd name="connsiteY98" fmla="*/ 1014547 h 1800359"/>
              <a:gd name="connsiteX99" fmla="*/ 1974057 w 2640806"/>
              <a:gd name="connsiteY99" fmla="*/ 1043122 h 1800359"/>
              <a:gd name="connsiteX100" fmla="*/ 1933575 w 2640806"/>
              <a:gd name="connsiteY100" fmla="*/ 1047885 h 1800359"/>
              <a:gd name="connsiteX101" fmla="*/ 1890713 w 2640806"/>
              <a:gd name="connsiteY101" fmla="*/ 1019310 h 1800359"/>
              <a:gd name="connsiteX102" fmla="*/ 1854994 w 2640806"/>
              <a:gd name="connsiteY102" fmla="*/ 969304 h 1800359"/>
              <a:gd name="connsiteX103" fmla="*/ 1814513 w 2640806"/>
              <a:gd name="connsiteY103" fmla="*/ 971685 h 1800359"/>
              <a:gd name="connsiteX104" fmla="*/ 1778794 w 2640806"/>
              <a:gd name="connsiteY104" fmla="*/ 1000260 h 1800359"/>
              <a:gd name="connsiteX105" fmla="*/ 1721644 w 2640806"/>
              <a:gd name="connsiteY105" fmla="*/ 1031216 h 1800359"/>
              <a:gd name="connsiteX106" fmla="*/ 1671638 w 2640806"/>
              <a:gd name="connsiteY106" fmla="*/ 1031216 h 1800359"/>
              <a:gd name="connsiteX107" fmla="*/ 1631157 w 2640806"/>
              <a:gd name="connsiteY107" fmla="*/ 1009785 h 1800359"/>
              <a:gd name="connsiteX108" fmla="*/ 1604963 w 2640806"/>
              <a:gd name="connsiteY108" fmla="*/ 993116 h 1800359"/>
              <a:gd name="connsiteX109" fmla="*/ 1583532 w 2640806"/>
              <a:gd name="connsiteY109" fmla="*/ 952635 h 1800359"/>
              <a:gd name="connsiteX110" fmla="*/ 1562100 w 2640806"/>
              <a:gd name="connsiteY110" fmla="*/ 919297 h 1800359"/>
              <a:gd name="connsiteX111" fmla="*/ 1516857 w 2640806"/>
              <a:gd name="connsiteY111" fmla="*/ 926440 h 1800359"/>
              <a:gd name="connsiteX112" fmla="*/ 1471613 w 2640806"/>
              <a:gd name="connsiteY112" fmla="*/ 897865 h 1800359"/>
              <a:gd name="connsiteX113" fmla="*/ 1438275 w 2640806"/>
              <a:gd name="connsiteY113" fmla="*/ 847859 h 1800359"/>
              <a:gd name="connsiteX114" fmla="*/ 1433513 w 2640806"/>
              <a:gd name="connsiteY114" fmla="*/ 819284 h 1800359"/>
              <a:gd name="connsiteX115" fmla="*/ 1409700 w 2640806"/>
              <a:gd name="connsiteY115" fmla="*/ 804996 h 1800359"/>
              <a:gd name="connsiteX116" fmla="*/ 1369219 w 2640806"/>
              <a:gd name="connsiteY116" fmla="*/ 807377 h 1800359"/>
              <a:gd name="connsiteX117" fmla="*/ 1309688 w 2640806"/>
              <a:gd name="connsiteY117" fmla="*/ 807377 h 1800359"/>
              <a:gd name="connsiteX118" fmla="*/ 1281113 w 2640806"/>
              <a:gd name="connsiteY118" fmla="*/ 812140 h 1800359"/>
              <a:gd name="connsiteX119" fmla="*/ 1257300 w 2640806"/>
              <a:gd name="connsiteY119" fmla="*/ 835952 h 1800359"/>
              <a:gd name="connsiteX120" fmla="*/ 1221582 w 2640806"/>
              <a:gd name="connsiteY120" fmla="*/ 838334 h 1800359"/>
              <a:gd name="connsiteX121" fmla="*/ 1188244 w 2640806"/>
              <a:gd name="connsiteY121" fmla="*/ 835952 h 1800359"/>
              <a:gd name="connsiteX122" fmla="*/ 1143000 w 2640806"/>
              <a:gd name="connsiteY122" fmla="*/ 821665 h 1800359"/>
              <a:gd name="connsiteX123" fmla="*/ 1109663 w 2640806"/>
              <a:gd name="connsiteY123" fmla="*/ 838334 h 1800359"/>
              <a:gd name="connsiteX124" fmla="*/ 1083469 w 2640806"/>
              <a:gd name="connsiteY124" fmla="*/ 866909 h 1800359"/>
              <a:gd name="connsiteX125" fmla="*/ 1054894 w 2640806"/>
              <a:gd name="connsiteY125" fmla="*/ 885959 h 1800359"/>
              <a:gd name="connsiteX126" fmla="*/ 1064419 w 2640806"/>
              <a:gd name="connsiteY126" fmla="*/ 926440 h 1800359"/>
              <a:gd name="connsiteX127" fmla="*/ 1059657 w 2640806"/>
              <a:gd name="connsiteY127" fmla="*/ 985971 h 1800359"/>
              <a:gd name="connsiteX128" fmla="*/ 1038225 w 2640806"/>
              <a:gd name="connsiteY128" fmla="*/ 933584 h 1800359"/>
              <a:gd name="connsiteX129" fmla="*/ 1028700 w 2640806"/>
              <a:gd name="connsiteY129" fmla="*/ 902627 h 1800359"/>
              <a:gd name="connsiteX130" fmla="*/ 1009650 w 2640806"/>
              <a:gd name="connsiteY130" fmla="*/ 897865 h 1800359"/>
              <a:gd name="connsiteX131" fmla="*/ 997744 w 2640806"/>
              <a:gd name="connsiteY131" fmla="*/ 921677 h 1800359"/>
              <a:gd name="connsiteX132" fmla="*/ 969169 w 2640806"/>
              <a:gd name="connsiteY132" fmla="*/ 924059 h 1800359"/>
              <a:gd name="connsiteX133" fmla="*/ 935832 w 2640806"/>
              <a:gd name="connsiteY133" fmla="*/ 916915 h 1800359"/>
              <a:gd name="connsiteX134" fmla="*/ 912019 w 2640806"/>
              <a:gd name="connsiteY134" fmla="*/ 935965 h 1800359"/>
              <a:gd name="connsiteX135" fmla="*/ 873919 w 2640806"/>
              <a:gd name="connsiteY135" fmla="*/ 945490 h 1800359"/>
              <a:gd name="connsiteX136" fmla="*/ 842963 w 2640806"/>
              <a:gd name="connsiteY136" fmla="*/ 935965 h 1800359"/>
              <a:gd name="connsiteX137" fmla="*/ 802482 w 2640806"/>
              <a:gd name="connsiteY137" fmla="*/ 912152 h 1800359"/>
              <a:gd name="connsiteX138" fmla="*/ 785813 w 2640806"/>
              <a:gd name="connsiteY138" fmla="*/ 881196 h 1800359"/>
              <a:gd name="connsiteX139" fmla="*/ 776288 w 2640806"/>
              <a:gd name="connsiteY139" fmla="*/ 866909 h 1800359"/>
              <a:gd name="connsiteX140" fmla="*/ 800100 w 2640806"/>
              <a:gd name="connsiteY140" fmla="*/ 850240 h 1800359"/>
              <a:gd name="connsiteX141" fmla="*/ 800100 w 2640806"/>
              <a:gd name="connsiteY141" fmla="*/ 793090 h 1800359"/>
              <a:gd name="connsiteX142" fmla="*/ 776288 w 2640806"/>
              <a:gd name="connsiteY142" fmla="*/ 783565 h 1800359"/>
              <a:gd name="connsiteX143" fmla="*/ 719138 w 2640806"/>
              <a:gd name="connsiteY143" fmla="*/ 788327 h 1800359"/>
              <a:gd name="connsiteX144" fmla="*/ 688182 w 2640806"/>
              <a:gd name="connsiteY144" fmla="*/ 781184 h 1800359"/>
              <a:gd name="connsiteX145" fmla="*/ 673894 w 2640806"/>
              <a:gd name="connsiteY145" fmla="*/ 754990 h 1800359"/>
              <a:gd name="connsiteX146" fmla="*/ 652463 w 2640806"/>
              <a:gd name="connsiteY146" fmla="*/ 731177 h 1800359"/>
              <a:gd name="connsiteX147" fmla="*/ 619125 w 2640806"/>
              <a:gd name="connsiteY147" fmla="*/ 709746 h 1800359"/>
              <a:gd name="connsiteX148" fmla="*/ 590550 w 2640806"/>
              <a:gd name="connsiteY148" fmla="*/ 716890 h 1800359"/>
              <a:gd name="connsiteX149" fmla="*/ 566738 w 2640806"/>
              <a:gd name="connsiteY149" fmla="*/ 719271 h 1800359"/>
              <a:gd name="connsiteX150" fmla="*/ 569119 w 2640806"/>
              <a:gd name="connsiteY150" fmla="*/ 750227 h 1800359"/>
              <a:gd name="connsiteX151" fmla="*/ 604838 w 2640806"/>
              <a:gd name="connsiteY151" fmla="*/ 764515 h 1800359"/>
              <a:gd name="connsiteX152" fmla="*/ 571500 w 2640806"/>
              <a:gd name="connsiteY152" fmla="*/ 778802 h 1800359"/>
              <a:gd name="connsiteX153" fmla="*/ 545307 w 2640806"/>
              <a:gd name="connsiteY153" fmla="*/ 795471 h 1800359"/>
              <a:gd name="connsiteX154" fmla="*/ 569119 w 2640806"/>
              <a:gd name="connsiteY154" fmla="*/ 814521 h 1800359"/>
              <a:gd name="connsiteX155" fmla="*/ 550069 w 2640806"/>
              <a:gd name="connsiteY155" fmla="*/ 833571 h 1800359"/>
              <a:gd name="connsiteX156" fmla="*/ 523875 w 2640806"/>
              <a:gd name="connsiteY156" fmla="*/ 840715 h 1800359"/>
              <a:gd name="connsiteX157" fmla="*/ 511969 w 2640806"/>
              <a:gd name="connsiteY157" fmla="*/ 862146 h 1800359"/>
              <a:gd name="connsiteX158" fmla="*/ 535782 w 2640806"/>
              <a:gd name="connsiteY158" fmla="*/ 883577 h 1800359"/>
              <a:gd name="connsiteX159" fmla="*/ 542925 w 2640806"/>
              <a:gd name="connsiteY159" fmla="*/ 914534 h 1800359"/>
              <a:gd name="connsiteX160" fmla="*/ 557213 w 2640806"/>
              <a:gd name="connsiteY160" fmla="*/ 947871 h 1800359"/>
              <a:gd name="connsiteX161" fmla="*/ 533400 w 2640806"/>
              <a:gd name="connsiteY161" fmla="*/ 955015 h 1800359"/>
              <a:gd name="connsiteX162" fmla="*/ 528638 w 2640806"/>
              <a:gd name="connsiteY162" fmla="*/ 988352 h 1800359"/>
              <a:gd name="connsiteX163" fmla="*/ 550069 w 2640806"/>
              <a:gd name="connsiteY163" fmla="*/ 1002640 h 1800359"/>
              <a:gd name="connsiteX164" fmla="*/ 573882 w 2640806"/>
              <a:gd name="connsiteY164" fmla="*/ 990734 h 1800359"/>
              <a:gd name="connsiteX165" fmla="*/ 588169 w 2640806"/>
              <a:gd name="connsiteY165" fmla="*/ 1012165 h 1800359"/>
              <a:gd name="connsiteX166" fmla="*/ 588169 w 2640806"/>
              <a:gd name="connsiteY166" fmla="*/ 1012165 h 1800359"/>
              <a:gd name="connsiteX167" fmla="*/ 614363 w 2640806"/>
              <a:gd name="connsiteY167" fmla="*/ 1038359 h 1800359"/>
              <a:gd name="connsiteX168" fmla="*/ 602457 w 2640806"/>
              <a:gd name="connsiteY168" fmla="*/ 1064552 h 1800359"/>
              <a:gd name="connsiteX169" fmla="*/ 588169 w 2640806"/>
              <a:gd name="connsiteY169" fmla="*/ 1081221 h 1800359"/>
              <a:gd name="connsiteX170" fmla="*/ 600075 w 2640806"/>
              <a:gd name="connsiteY170" fmla="*/ 1119321 h 1800359"/>
              <a:gd name="connsiteX171" fmla="*/ 609600 w 2640806"/>
              <a:gd name="connsiteY171" fmla="*/ 1138371 h 1800359"/>
              <a:gd name="connsiteX172" fmla="*/ 609600 w 2640806"/>
              <a:gd name="connsiteY172" fmla="*/ 1138371 h 1800359"/>
              <a:gd name="connsiteX173" fmla="*/ 640557 w 2640806"/>
              <a:gd name="connsiteY173" fmla="*/ 1155040 h 1800359"/>
              <a:gd name="connsiteX174" fmla="*/ 642938 w 2640806"/>
              <a:gd name="connsiteY174" fmla="*/ 1188377 h 1800359"/>
              <a:gd name="connsiteX175" fmla="*/ 681038 w 2640806"/>
              <a:gd name="connsiteY175" fmla="*/ 1205046 h 1800359"/>
              <a:gd name="connsiteX176" fmla="*/ 781050 w 2640806"/>
              <a:gd name="connsiteY176" fmla="*/ 1228859 h 1800359"/>
              <a:gd name="connsiteX177" fmla="*/ 797719 w 2640806"/>
              <a:gd name="connsiteY177" fmla="*/ 1245527 h 1800359"/>
              <a:gd name="connsiteX178" fmla="*/ 828675 w 2640806"/>
              <a:gd name="connsiteY178" fmla="*/ 1262196 h 1800359"/>
              <a:gd name="connsiteX179" fmla="*/ 852488 w 2640806"/>
              <a:gd name="connsiteY179" fmla="*/ 1238384 h 1800359"/>
              <a:gd name="connsiteX180" fmla="*/ 864394 w 2640806"/>
              <a:gd name="connsiteY180" fmla="*/ 1262196 h 1800359"/>
              <a:gd name="connsiteX181" fmla="*/ 926307 w 2640806"/>
              <a:gd name="connsiteY181" fmla="*/ 1269340 h 1800359"/>
              <a:gd name="connsiteX182" fmla="*/ 940594 w 2640806"/>
              <a:gd name="connsiteY182" fmla="*/ 1286009 h 1800359"/>
              <a:gd name="connsiteX183" fmla="*/ 966788 w 2640806"/>
              <a:gd name="connsiteY183" fmla="*/ 1326490 h 1800359"/>
              <a:gd name="connsiteX184" fmla="*/ 1004888 w 2640806"/>
              <a:gd name="connsiteY184" fmla="*/ 1350302 h 1800359"/>
              <a:gd name="connsiteX185" fmla="*/ 1064419 w 2640806"/>
              <a:gd name="connsiteY185" fmla="*/ 1376496 h 1800359"/>
              <a:gd name="connsiteX186" fmla="*/ 1104900 w 2640806"/>
              <a:gd name="connsiteY186" fmla="*/ 1395546 h 1800359"/>
              <a:gd name="connsiteX187" fmla="*/ 1152525 w 2640806"/>
              <a:gd name="connsiteY187" fmla="*/ 1395546 h 1800359"/>
              <a:gd name="connsiteX188" fmla="*/ 1216819 w 2640806"/>
              <a:gd name="connsiteY188" fmla="*/ 1409834 h 1800359"/>
              <a:gd name="connsiteX189" fmla="*/ 1283494 w 2640806"/>
              <a:gd name="connsiteY189" fmla="*/ 1424121 h 1800359"/>
              <a:gd name="connsiteX190" fmla="*/ 1323975 w 2640806"/>
              <a:gd name="connsiteY190" fmla="*/ 1466984 h 1800359"/>
              <a:gd name="connsiteX191" fmla="*/ 1369219 w 2640806"/>
              <a:gd name="connsiteY191" fmla="*/ 1514609 h 1800359"/>
              <a:gd name="connsiteX192" fmla="*/ 1371600 w 2640806"/>
              <a:gd name="connsiteY192" fmla="*/ 1574140 h 1800359"/>
              <a:gd name="connsiteX193" fmla="*/ 1343025 w 2640806"/>
              <a:gd name="connsiteY193" fmla="*/ 1528896 h 1800359"/>
              <a:gd name="connsiteX194" fmla="*/ 1297782 w 2640806"/>
              <a:gd name="connsiteY194" fmla="*/ 1483652 h 1800359"/>
              <a:gd name="connsiteX195" fmla="*/ 1262063 w 2640806"/>
              <a:gd name="connsiteY195" fmla="*/ 1450315 h 1800359"/>
              <a:gd name="connsiteX196" fmla="*/ 1228725 w 2640806"/>
              <a:gd name="connsiteY196" fmla="*/ 1431265 h 1800359"/>
              <a:gd name="connsiteX197" fmla="*/ 1159669 w 2640806"/>
              <a:gd name="connsiteY197" fmla="*/ 1426502 h 1800359"/>
              <a:gd name="connsiteX198" fmla="*/ 1102519 w 2640806"/>
              <a:gd name="connsiteY198" fmla="*/ 1424121 h 1800359"/>
              <a:gd name="connsiteX199" fmla="*/ 1062038 w 2640806"/>
              <a:gd name="connsiteY199" fmla="*/ 1407452 h 1800359"/>
              <a:gd name="connsiteX200" fmla="*/ 1014413 w 2640806"/>
              <a:gd name="connsiteY200" fmla="*/ 1388402 h 1800359"/>
              <a:gd name="connsiteX201" fmla="*/ 983457 w 2640806"/>
              <a:gd name="connsiteY201" fmla="*/ 1366971 h 1800359"/>
              <a:gd name="connsiteX202" fmla="*/ 942975 w 2640806"/>
              <a:gd name="connsiteY202" fmla="*/ 1343159 h 1800359"/>
              <a:gd name="connsiteX203" fmla="*/ 900113 w 2640806"/>
              <a:gd name="connsiteY203" fmla="*/ 1319346 h 1800359"/>
              <a:gd name="connsiteX204" fmla="*/ 912019 w 2640806"/>
              <a:gd name="connsiteY204" fmla="*/ 1364590 h 1800359"/>
              <a:gd name="connsiteX205" fmla="*/ 923925 w 2640806"/>
              <a:gd name="connsiteY205" fmla="*/ 1409834 h 1800359"/>
              <a:gd name="connsiteX206" fmla="*/ 938213 w 2640806"/>
              <a:gd name="connsiteY206" fmla="*/ 1450315 h 1800359"/>
              <a:gd name="connsiteX207" fmla="*/ 962025 w 2640806"/>
              <a:gd name="connsiteY207" fmla="*/ 1497940 h 1800359"/>
              <a:gd name="connsiteX208" fmla="*/ 971550 w 2640806"/>
              <a:gd name="connsiteY208" fmla="*/ 1550327 h 1800359"/>
              <a:gd name="connsiteX209" fmla="*/ 1002507 w 2640806"/>
              <a:gd name="connsiteY209" fmla="*/ 1614621 h 1800359"/>
              <a:gd name="connsiteX210" fmla="*/ 1021557 w 2640806"/>
              <a:gd name="connsiteY210" fmla="*/ 1647959 h 1800359"/>
              <a:gd name="connsiteX211" fmla="*/ 1035844 w 2640806"/>
              <a:gd name="connsiteY211" fmla="*/ 1671771 h 1800359"/>
              <a:gd name="connsiteX212" fmla="*/ 1102519 w 2640806"/>
              <a:gd name="connsiteY212" fmla="*/ 1678915 h 1800359"/>
              <a:gd name="connsiteX213" fmla="*/ 1154907 w 2640806"/>
              <a:gd name="connsiteY213" fmla="*/ 1697965 h 1800359"/>
              <a:gd name="connsiteX214" fmla="*/ 1171575 w 2640806"/>
              <a:gd name="connsiteY214" fmla="*/ 1709871 h 1800359"/>
              <a:gd name="connsiteX215" fmla="*/ 1176338 w 2640806"/>
              <a:gd name="connsiteY215" fmla="*/ 1717015 h 1800359"/>
              <a:gd name="connsiteX216" fmla="*/ 1178719 w 2640806"/>
              <a:gd name="connsiteY216" fmla="*/ 1726540 h 1800359"/>
              <a:gd name="connsiteX217" fmla="*/ 1181100 w 2640806"/>
              <a:gd name="connsiteY217" fmla="*/ 1728921 h 1800359"/>
              <a:gd name="connsiteX218" fmla="*/ 1204913 w 2640806"/>
              <a:gd name="connsiteY218" fmla="*/ 1793215 h 1800359"/>
              <a:gd name="connsiteX219" fmla="*/ 1169194 w 2640806"/>
              <a:gd name="connsiteY219" fmla="*/ 1800359 h 1800359"/>
              <a:gd name="connsiteX220" fmla="*/ 1140619 w 2640806"/>
              <a:gd name="connsiteY220" fmla="*/ 1745590 h 1800359"/>
              <a:gd name="connsiteX221" fmla="*/ 1121569 w 2640806"/>
              <a:gd name="connsiteY221" fmla="*/ 1726540 h 1800359"/>
              <a:gd name="connsiteX222" fmla="*/ 1128713 w 2640806"/>
              <a:gd name="connsiteY222" fmla="*/ 1790834 h 1800359"/>
              <a:gd name="connsiteX223" fmla="*/ 1119188 w 2640806"/>
              <a:gd name="connsiteY223" fmla="*/ 1790834 h 1800359"/>
              <a:gd name="connsiteX224" fmla="*/ 1088232 w 2640806"/>
              <a:gd name="connsiteY224" fmla="*/ 1740827 h 1800359"/>
              <a:gd name="connsiteX225" fmla="*/ 1057275 w 2640806"/>
              <a:gd name="connsiteY225" fmla="*/ 1717015 h 1800359"/>
              <a:gd name="connsiteX226" fmla="*/ 1042988 w 2640806"/>
              <a:gd name="connsiteY226" fmla="*/ 1745590 h 1800359"/>
              <a:gd name="connsiteX227" fmla="*/ 1021557 w 2640806"/>
              <a:gd name="connsiteY227" fmla="*/ 1750352 h 1800359"/>
              <a:gd name="connsiteX228" fmla="*/ 985838 w 2640806"/>
              <a:gd name="connsiteY228" fmla="*/ 1697965 h 1800359"/>
              <a:gd name="connsiteX229" fmla="*/ 919163 w 2640806"/>
              <a:gd name="connsiteY229" fmla="*/ 1671771 h 1800359"/>
              <a:gd name="connsiteX230" fmla="*/ 876300 w 2640806"/>
              <a:gd name="connsiteY230" fmla="*/ 1638434 h 1800359"/>
              <a:gd name="connsiteX231" fmla="*/ 857250 w 2640806"/>
              <a:gd name="connsiteY231" fmla="*/ 1576521 h 1800359"/>
              <a:gd name="connsiteX232" fmla="*/ 862013 w 2640806"/>
              <a:gd name="connsiteY232" fmla="*/ 1528896 h 1800359"/>
              <a:gd name="connsiteX233" fmla="*/ 864394 w 2640806"/>
              <a:gd name="connsiteY233" fmla="*/ 1464602 h 1800359"/>
              <a:gd name="connsiteX234" fmla="*/ 866775 w 2640806"/>
              <a:gd name="connsiteY234" fmla="*/ 1400309 h 1800359"/>
              <a:gd name="connsiteX235" fmla="*/ 862013 w 2640806"/>
              <a:gd name="connsiteY235" fmla="*/ 1333634 h 1800359"/>
              <a:gd name="connsiteX236" fmla="*/ 804863 w 2640806"/>
              <a:gd name="connsiteY236" fmla="*/ 1305059 h 1800359"/>
              <a:gd name="connsiteX237" fmla="*/ 754857 w 2640806"/>
              <a:gd name="connsiteY237" fmla="*/ 1281246 h 1800359"/>
              <a:gd name="connsiteX238" fmla="*/ 692944 w 2640806"/>
              <a:gd name="connsiteY238" fmla="*/ 1250290 h 1800359"/>
              <a:gd name="connsiteX239" fmla="*/ 609600 w 2640806"/>
              <a:gd name="connsiteY239" fmla="*/ 1209809 h 1800359"/>
              <a:gd name="connsiteX240" fmla="*/ 566738 w 2640806"/>
              <a:gd name="connsiteY240" fmla="*/ 1183615 h 1800359"/>
              <a:gd name="connsiteX241" fmla="*/ 528638 w 2640806"/>
              <a:gd name="connsiteY241" fmla="*/ 1138371 h 1800359"/>
              <a:gd name="connsiteX242" fmla="*/ 523875 w 2640806"/>
              <a:gd name="connsiteY242" fmla="*/ 1109796 h 1800359"/>
              <a:gd name="connsiteX243" fmla="*/ 550069 w 2640806"/>
              <a:gd name="connsiteY243" fmla="*/ 1090746 h 1800359"/>
              <a:gd name="connsiteX244" fmla="*/ 561975 w 2640806"/>
              <a:gd name="connsiteY244" fmla="*/ 1064552 h 1800359"/>
              <a:gd name="connsiteX245" fmla="*/ 547688 w 2640806"/>
              <a:gd name="connsiteY245" fmla="*/ 1040740 h 1800359"/>
              <a:gd name="connsiteX246" fmla="*/ 490538 w 2640806"/>
              <a:gd name="connsiteY246" fmla="*/ 1076459 h 1800359"/>
              <a:gd name="connsiteX247" fmla="*/ 447675 w 2640806"/>
              <a:gd name="connsiteY247" fmla="*/ 1057409 h 1800359"/>
              <a:gd name="connsiteX248" fmla="*/ 454819 w 2640806"/>
              <a:gd name="connsiteY248" fmla="*/ 1026452 h 1800359"/>
              <a:gd name="connsiteX249" fmla="*/ 461963 w 2640806"/>
              <a:gd name="connsiteY249" fmla="*/ 988352 h 1800359"/>
              <a:gd name="connsiteX250" fmla="*/ 459582 w 2640806"/>
              <a:gd name="connsiteY250" fmla="*/ 976446 h 1800359"/>
              <a:gd name="connsiteX251" fmla="*/ 419100 w 2640806"/>
              <a:gd name="connsiteY251" fmla="*/ 959777 h 1800359"/>
              <a:gd name="connsiteX252" fmla="*/ 392907 w 2640806"/>
              <a:gd name="connsiteY252" fmla="*/ 905009 h 1800359"/>
              <a:gd name="connsiteX253" fmla="*/ 395288 w 2640806"/>
              <a:gd name="connsiteY253" fmla="*/ 857384 h 1800359"/>
              <a:gd name="connsiteX254" fmla="*/ 433388 w 2640806"/>
              <a:gd name="connsiteY254" fmla="*/ 835952 h 1800359"/>
              <a:gd name="connsiteX255" fmla="*/ 431007 w 2640806"/>
              <a:gd name="connsiteY255" fmla="*/ 800234 h 1800359"/>
              <a:gd name="connsiteX256" fmla="*/ 400050 w 2640806"/>
              <a:gd name="connsiteY256" fmla="*/ 819284 h 1800359"/>
              <a:gd name="connsiteX257" fmla="*/ 397669 w 2640806"/>
              <a:gd name="connsiteY257" fmla="*/ 781184 h 1800359"/>
              <a:gd name="connsiteX258" fmla="*/ 419100 w 2640806"/>
              <a:gd name="connsiteY258" fmla="*/ 743084 h 1800359"/>
              <a:gd name="connsiteX259" fmla="*/ 421482 w 2640806"/>
              <a:gd name="connsiteY259" fmla="*/ 695459 h 1800359"/>
              <a:gd name="connsiteX260" fmla="*/ 428625 w 2640806"/>
              <a:gd name="connsiteY260" fmla="*/ 669265 h 1800359"/>
              <a:gd name="connsiteX261" fmla="*/ 383382 w 2640806"/>
              <a:gd name="connsiteY261" fmla="*/ 669265 h 1800359"/>
              <a:gd name="connsiteX262" fmla="*/ 385763 w 2640806"/>
              <a:gd name="connsiteY262" fmla="*/ 619259 h 1800359"/>
              <a:gd name="connsiteX263" fmla="*/ 423863 w 2640806"/>
              <a:gd name="connsiteY263" fmla="*/ 602590 h 1800359"/>
              <a:gd name="connsiteX264" fmla="*/ 445294 w 2640806"/>
              <a:gd name="connsiteY264" fmla="*/ 562109 h 1800359"/>
              <a:gd name="connsiteX265" fmla="*/ 469107 w 2640806"/>
              <a:gd name="connsiteY265" fmla="*/ 526390 h 1800359"/>
              <a:gd name="connsiteX266" fmla="*/ 438150 w 2640806"/>
              <a:gd name="connsiteY266" fmla="*/ 519246 h 1800359"/>
              <a:gd name="connsiteX267" fmla="*/ 409575 w 2640806"/>
              <a:gd name="connsiteY267" fmla="*/ 521627 h 1800359"/>
              <a:gd name="connsiteX268" fmla="*/ 400050 w 2640806"/>
              <a:gd name="connsiteY268" fmla="*/ 552584 h 1800359"/>
              <a:gd name="connsiteX269" fmla="*/ 381000 w 2640806"/>
              <a:gd name="connsiteY269" fmla="*/ 588302 h 1800359"/>
              <a:gd name="connsiteX270" fmla="*/ 333375 w 2640806"/>
              <a:gd name="connsiteY270" fmla="*/ 614496 h 1800359"/>
              <a:gd name="connsiteX271" fmla="*/ 285750 w 2640806"/>
              <a:gd name="connsiteY271" fmla="*/ 635927 h 1800359"/>
              <a:gd name="connsiteX272" fmla="*/ 230982 w 2640806"/>
              <a:gd name="connsiteY272" fmla="*/ 643071 h 1800359"/>
              <a:gd name="connsiteX273" fmla="*/ 159544 w 2640806"/>
              <a:gd name="connsiteY273" fmla="*/ 631165 h 1800359"/>
              <a:gd name="connsiteX274" fmla="*/ 230982 w 2640806"/>
              <a:gd name="connsiteY274" fmla="*/ 612115 h 1800359"/>
              <a:gd name="connsiteX275" fmla="*/ 233363 w 2640806"/>
              <a:gd name="connsiteY275" fmla="*/ 581159 h 1800359"/>
              <a:gd name="connsiteX276" fmla="*/ 204788 w 2640806"/>
              <a:gd name="connsiteY276" fmla="*/ 557346 h 1800359"/>
              <a:gd name="connsiteX277" fmla="*/ 223838 w 2640806"/>
              <a:gd name="connsiteY277" fmla="*/ 531152 h 1800359"/>
              <a:gd name="connsiteX278" fmla="*/ 221457 w 2640806"/>
              <a:gd name="connsiteY278" fmla="*/ 495434 h 1800359"/>
              <a:gd name="connsiteX279" fmla="*/ 221457 w 2640806"/>
              <a:gd name="connsiteY279" fmla="*/ 495434 h 1800359"/>
              <a:gd name="connsiteX280" fmla="*/ 166688 w 2640806"/>
              <a:gd name="connsiteY280" fmla="*/ 500196 h 1800359"/>
              <a:gd name="connsiteX281" fmla="*/ 157163 w 2640806"/>
              <a:gd name="connsiteY281" fmla="*/ 533534 h 1800359"/>
              <a:gd name="connsiteX282" fmla="*/ 159544 w 2640806"/>
              <a:gd name="connsiteY282" fmla="*/ 478765 h 1800359"/>
              <a:gd name="connsiteX283" fmla="*/ 192882 w 2640806"/>
              <a:gd name="connsiteY283" fmla="*/ 433521 h 1800359"/>
              <a:gd name="connsiteX284" fmla="*/ 214313 w 2640806"/>
              <a:gd name="connsiteY284" fmla="*/ 414471 h 1800359"/>
              <a:gd name="connsiteX285" fmla="*/ 245269 w 2640806"/>
              <a:gd name="connsiteY285" fmla="*/ 393040 h 1800359"/>
              <a:gd name="connsiteX286" fmla="*/ 197644 w 2640806"/>
              <a:gd name="connsiteY286" fmla="*/ 378752 h 1800359"/>
              <a:gd name="connsiteX287" fmla="*/ 133350 w 2640806"/>
              <a:gd name="connsiteY287" fmla="*/ 378752 h 1800359"/>
              <a:gd name="connsiteX288" fmla="*/ 109538 w 2640806"/>
              <a:gd name="connsiteY288" fmla="*/ 378752 h 1800359"/>
              <a:gd name="connsiteX289" fmla="*/ 107157 w 2640806"/>
              <a:gd name="connsiteY289" fmla="*/ 433521 h 1800359"/>
              <a:gd name="connsiteX290" fmla="*/ 61913 w 2640806"/>
              <a:gd name="connsiteY290" fmla="*/ 378752 h 1800359"/>
              <a:gd name="connsiteX291" fmla="*/ 0 w 2640806"/>
              <a:gd name="connsiteY291" fmla="*/ 359702 h 1800359"/>
              <a:gd name="connsiteX292" fmla="*/ 0 w 2640806"/>
              <a:gd name="connsiteY292" fmla="*/ 338271 h 1800359"/>
              <a:gd name="connsiteX293" fmla="*/ 35719 w 2640806"/>
              <a:gd name="connsiteY293" fmla="*/ 314459 h 1800359"/>
              <a:gd name="connsiteX294" fmla="*/ 66675 w 2640806"/>
              <a:gd name="connsiteY294" fmla="*/ 273977 h 1800359"/>
              <a:gd name="connsiteX295" fmla="*/ 54769 w 2640806"/>
              <a:gd name="connsiteY295" fmla="*/ 238259 h 1800359"/>
              <a:gd name="connsiteX296" fmla="*/ 35719 w 2640806"/>
              <a:gd name="connsiteY296" fmla="*/ 214446 h 1800359"/>
              <a:gd name="connsiteX297" fmla="*/ 61913 w 2640806"/>
              <a:gd name="connsiteY297" fmla="*/ 200159 h 1800359"/>
              <a:gd name="connsiteX298" fmla="*/ 71438 w 2640806"/>
              <a:gd name="connsiteY298" fmla="*/ 159677 h 1800359"/>
              <a:gd name="connsiteX299" fmla="*/ 57150 w 2640806"/>
              <a:gd name="connsiteY299" fmla="*/ 123959 h 1800359"/>
              <a:gd name="connsiteX300" fmla="*/ 21432 w 2640806"/>
              <a:gd name="connsiteY300" fmla="*/ 81096 h 1800359"/>
              <a:gd name="connsiteX301" fmla="*/ 66675 w 2640806"/>
              <a:gd name="connsiteY301" fmla="*/ 57284 h 1800359"/>
              <a:gd name="connsiteX302" fmla="*/ 95250 w 2640806"/>
              <a:gd name="connsiteY302" fmla="*/ 47759 h 1800359"/>
              <a:gd name="connsiteX303" fmla="*/ 190500 w 2640806"/>
              <a:gd name="connsiteY303" fmla="*/ 134 h 1800359"/>
              <a:gd name="connsiteX304" fmla="*/ 269081 w 2640806"/>
              <a:gd name="connsiteY304" fmla="*/ 62046 h 1800359"/>
              <a:gd name="connsiteX305" fmla="*/ 404813 w 2640806"/>
              <a:gd name="connsiteY305" fmla="*/ 171583 h 18003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754981 w 2640806"/>
              <a:gd name="connsiteY192" fmla="*/ 1876559 h 1876559"/>
              <a:gd name="connsiteX193" fmla="*/ 1343025 w 2640806"/>
              <a:gd name="connsiteY193" fmla="*/ 1528896 h 1876559"/>
              <a:gd name="connsiteX194" fmla="*/ 1297782 w 2640806"/>
              <a:gd name="connsiteY194" fmla="*/ 1483652 h 1876559"/>
              <a:gd name="connsiteX195" fmla="*/ 1262063 w 2640806"/>
              <a:gd name="connsiteY195" fmla="*/ 1450315 h 1876559"/>
              <a:gd name="connsiteX196" fmla="*/ 1228725 w 2640806"/>
              <a:gd name="connsiteY196" fmla="*/ 1431265 h 1876559"/>
              <a:gd name="connsiteX197" fmla="*/ 1159669 w 2640806"/>
              <a:gd name="connsiteY197" fmla="*/ 1426502 h 1876559"/>
              <a:gd name="connsiteX198" fmla="*/ 1102519 w 2640806"/>
              <a:gd name="connsiteY198" fmla="*/ 1424121 h 1876559"/>
              <a:gd name="connsiteX199" fmla="*/ 1062038 w 2640806"/>
              <a:gd name="connsiteY199" fmla="*/ 1407452 h 1876559"/>
              <a:gd name="connsiteX200" fmla="*/ 1014413 w 2640806"/>
              <a:gd name="connsiteY200" fmla="*/ 1388402 h 1876559"/>
              <a:gd name="connsiteX201" fmla="*/ 983457 w 2640806"/>
              <a:gd name="connsiteY201" fmla="*/ 1366971 h 1876559"/>
              <a:gd name="connsiteX202" fmla="*/ 942975 w 2640806"/>
              <a:gd name="connsiteY202" fmla="*/ 1343159 h 1876559"/>
              <a:gd name="connsiteX203" fmla="*/ 900113 w 2640806"/>
              <a:gd name="connsiteY203" fmla="*/ 1319346 h 1876559"/>
              <a:gd name="connsiteX204" fmla="*/ 912019 w 2640806"/>
              <a:gd name="connsiteY204" fmla="*/ 1364590 h 1876559"/>
              <a:gd name="connsiteX205" fmla="*/ 923925 w 2640806"/>
              <a:gd name="connsiteY205" fmla="*/ 1409834 h 1876559"/>
              <a:gd name="connsiteX206" fmla="*/ 938213 w 2640806"/>
              <a:gd name="connsiteY206" fmla="*/ 1450315 h 1876559"/>
              <a:gd name="connsiteX207" fmla="*/ 962025 w 2640806"/>
              <a:gd name="connsiteY207" fmla="*/ 1497940 h 1876559"/>
              <a:gd name="connsiteX208" fmla="*/ 971550 w 2640806"/>
              <a:gd name="connsiteY208" fmla="*/ 1550327 h 1876559"/>
              <a:gd name="connsiteX209" fmla="*/ 1002507 w 2640806"/>
              <a:gd name="connsiteY209" fmla="*/ 1614621 h 1876559"/>
              <a:gd name="connsiteX210" fmla="*/ 1021557 w 2640806"/>
              <a:gd name="connsiteY210" fmla="*/ 1647959 h 1876559"/>
              <a:gd name="connsiteX211" fmla="*/ 1035844 w 2640806"/>
              <a:gd name="connsiteY211" fmla="*/ 1671771 h 1876559"/>
              <a:gd name="connsiteX212" fmla="*/ 1102519 w 2640806"/>
              <a:gd name="connsiteY212" fmla="*/ 1678915 h 1876559"/>
              <a:gd name="connsiteX213" fmla="*/ 1154907 w 2640806"/>
              <a:gd name="connsiteY213" fmla="*/ 1697965 h 1876559"/>
              <a:gd name="connsiteX214" fmla="*/ 1171575 w 2640806"/>
              <a:gd name="connsiteY214" fmla="*/ 1709871 h 1876559"/>
              <a:gd name="connsiteX215" fmla="*/ 1176338 w 2640806"/>
              <a:gd name="connsiteY215" fmla="*/ 1717015 h 1876559"/>
              <a:gd name="connsiteX216" fmla="*/ 1178719 w 2640806"/>
              <a:gd name="connsiteY216" fmla="*/ 1726540 h 1876559"/>
              <a:gd name="connsiteX217" fmla="*/ 1181100 w 2640806"/>
              <a:gd name="connsiteY217" fmla="*/ 1728921 h 1876559"/>
              <a:gd name="connsiteX218" fmla="*/ 1204913 w 2640806"/>
              <a:gd name="connsiteY218" fmla="*/ 1793215 h 1876559"/>
              <a:gd name="connsiteX219" fmla="*/ 1169194 w 2640806"/>
              <a:gd name="connsiteY219" fmla="*/ 1800359 h 1876559"/>
              <a:gd name="connsiteX220" fmla="*/ 1140619 w 2640806"/>
              <a:gd name="connsiteY220" fmla="*/ 1745590 h 1876559"/>
              <a:gd name="connsiteX221" fmla="*/ 1121569 w 2640806"/>
              <a:gd name="connsiteY221" fmla="*/ 1726540 h 1876559"/>
              <a:gd name="connsiteX222" fmla="*/ 1128713 w 2640806"/>
              <a:gd name="connsiteY222" fmla="*/ 1790834 h 1876559"/>
              <a:gd name="connsiteX223" fmla="*/ 1119188 w 2640806"/>
              <a:gd name="connsiteY223" fmla="*/ 1790834 h 1876559"/>
              <a:gd name="connsiteX224" fmla="*/ 1088232 w 2640806"/>
              <a:gd name="connsiteY224" fmla="*/ 1740827 h 1876559"/>
              <a:gd name="connsiteX225" fmla="*/ 1057275 w 2640806"/>
              <a:gd name="connsiteY225" fmla="*/ 1717015 h 1876559"/>
              <a:gd name="connsiteX226" fmla="*/ 1042988 w 2640806"/>
              <a:gd name="connsiteY226" fmla="*/ 1745590 h 1876559"/>
              <a:gd name="connsiteX227" fmla="*/ 1021557 w 2640806"/>
              <a:gd name="connsiteY227" fmla="*/ 1750352 h 1876559"/>
              <a:gd name="connsiteX228" fmla="*/ 985838 w 2640806"/>
              <a:gd name="connsiteY228" fmla="*/ 1697965 h 1876559"/>
              <a:gd name="connsiteX229" fmla="*/ 919163 w 2640806"/>
              <a:gd name="connsiteY229" fmla="*/ 1671771 h 1876559"/>
              <a:gd name="connsiteX230" fmla="*/ 876300 w 2640806"/>
              <a:gd name="connsiteY230" fmla="*/ 1638434 h 1876559"/>
              <a:gd name="connsiteX231" fmla="*/ 857250 w 2640806"/>
              <a:gd name="connsiteY231" fmla="*/ 1576521 h 1876559"/>
              <a:gd name="connsiteX232" fmla="*/ 862013 w 2640806"/>
              <a:gd name="connsiteY232" fmla="*/ 1528896 h 1876559"/>
              <a:gd name="connsiteX233" fmla="*/ 864394 w 2640806"/>
              <a:gd name="connsiteY233" fmla="*/ 1464602 h 1876559"/>
              <a:gd name="connsiteX234" fmla="*/ 866775 w 2640806"/>
              <a:gd name="connsiteY234" fmla="*/ 1400309 h 1876559"/>
              <a:gd name="connsiteX235" fmla="*/ 862013 w 2640806"/>
              <a:gd name="connsiteY235" fmla="*/ 1333634 h 1876559"/>
              <a:gd name="connsiteX236" fmla="*/ 804863 w 2640806"/>
              <a:gd name="connsiteY236" fmla="*/ 1305059 h 1876559"/>
              <a:gd name="connsiteX237" fmla="*/ 754857 w 2640806"/>
              <a:gd name="connsiteY237" fmla="*/ 1281246 h 1876559"/>
              <a:gd name="connsiteX238" fmla="*/ 692944 w 2640806"/>
              <a:gd name="connsiteY238" fmla="*/ 1250290 h 1876559"/>
              <a:gd name="connsiteX239" fmla="*/ 609600 w 2640806"/>
              <a:gd name="connsiteY239" fmla="*/ 1209809 h 1876559"/>
              <a:gd name="connsiteX240" fmla="*/ 566738 w 2640806"/>
              <a:gd name="connsiteY240" fmla="*/ 1183615 h 1876559"/>
              <a:gd name="connsiteX241" fmla="*/ 528638 w 2640806"/>
              <a:gd name="connsiteY241" fmla="*/ 1138371 h 1876559"/>
              <a:gd name="connsiteX242" fmla="*/ 523875 w 2640806"/>
              <a:gd name="connsiteY242" fmla="*/ 1109796 h 1876559"/>
              <a:gd name="connsiteX243" fmla="*/ 550069 w 2640806"/>
              <a:gd name="connsiteY243" fmla="*/ 1090746 h 1876559"/>
              <a:gd name="connsiteX244" fmla="*/ 561975 w 2640806"/>
              <a:gd name="connsiteY244" fmla="*/ 1064552 h 1876559"/>
              <a:gd name="connsiteX245" fmla="*/ 547688 w 2640806"/>
              <a:gd name="connsiteY245" fmla="*/ 1040740 h 1876559"/>
              <a:gd name="connsiteX246" fmla="*/ 490538 w 2640806"/>
              <a:gd name="connsiteY246" fmla="*/ 1076459 h 1876559"/>
              <a:gd name="connsiteX247" fmla="*/ 447675 w 2640806"/>
              <a:gd name="connsiteY247" fmla="*/ 1057409 h 1876559"/>
              <a:gd name="connsiteX248" fmla="*/ 454819 w 2640806"/>
              <a:gd name="connsiteY248" fmla="*/ 1026452 h 1876559"/>
              <a:gd name="connsiteX249" fmla="*/ 461963 w 2640806"/>
              <a:gd name="connsiteY249" fmla="*/ 988352 h 1876559"/>
              <a:gd name="connsiteX250" fmla="*/ 459582 w 2640806"/>
              <a:gd name="connsiteY250" fmla="*/ 976446 h 1876559"/>
              <a:gd name="connsiteX251" fmla="*/ 419100 w 2640806"/>
              <a:gd name="connsiteY251" fmla="*/ 959777 h 1876559"/>
              <a:gd name="connsiteX252" fmla="*/ 392907 w 2640806"/>
              <a:gd name="connsiteY252" fmla="*/ 905009 h 1876559"/>
              <a:gd name="connsiteX253" fmla="*/ 395288 w 2640806"/>
              <a:gd name="connsiteY253" fmla="*/ 857384 h 1876559"/>
              <a:gd name="connsiteX254" fmla="*/ 433388 w 2640806"/>
              <a:gd name="connsiteY254" fmla="*/ 835952 h 1876559"/>
              <a:gd name="connsiteX255" fmla="*/ 431007 w 2640806"/>
              <a:gd name="connsiteY255" fmla="*/ 800234 h 1876559"/>
              <a:gd name="connsiteX256" fmla="*/ 400050 w 2640806"/>
              <a:gd name="connsiteY256" fmla="*/ 819284 h 1876559"/>
              <a:gd name="connsiteX257" fmla="*/ 397669 w 2640806"/>
              <a:gd name="connsiteY257" fmla="*/ 781184 h 1876559"/>
              <a:gd name="connsiteX258" fmla="*/ 419100 w 2640806"/>
              <a:gd name="connsiteY258" fmla="*/ 743084 h 1876559"/>
              <a:gd name="connsiteX259" fmla="*/ 421482 w 2640806"/>
              <a:gd name="connsiteY259" fmla="*/ 695459 h 1876559"/>
              <a:gd name="connsiteX260" fmla="*/ 428625 w 2640806"/>
              <a:gd name="connsiteY260" fmla="*/ 669265 h 1876559"/>
              <a:gd name="connsiteX261" fmla="*/ 383382 w 2640806"/>
              <a:gd name="connsiteY261" fmla="*/ 669265 h 1876559"/>
              <a:gd name="connsiteX262" fmla="*/ 385763 w 2640806"/>
              <a:gd name="connsiteY262" fmla="*/ 619259 h 1876559"/>
              <a:gd name="connsiteX263" fmla="*/ 423863 w 2640806"/>
              <a:gd name="connsiteY263" fmla="*/ 602590 h 1876559"/>
              <a:gd name="connsiteX264" fmla="*/ 445294 w 2640806"/>
              <a:gd name="connsiteY264" fmla="*/ 562109 h 1876559"/>
              <a:gd name="connsiteX265" fmla="*/ 469107 w 2640806"/>
              <a:gd name="connsiteY265" fmla="*/ 526390 h 1876559"/>
              <a:gd name="connsiteX266" fmla="*/ 438150 w 2640806"/>
              <a:gd name="connsiteY266" fmla="*/ 519246 h 1876559"/>
              <a:gd name="connsiteX267" fmla="*/ 409575 w 2640806"/>
              <a:gd name="connsiteY267" fmla="*/ 521627 h 1876559"/>
              <a:gd name="connsiteX268" fmla="*/ 400050 w 2640806"/>
              <a:gd name="connsiteY268" fmla="*/ 552584 h 1876559"/>
              <a:gd name="connsiteX269" fmla="*/ 381000 w 2640806"/>
              <a:gd name="connsiteY269" fmla="*/ 588302 h 1876559"/>
              <a:gd name="connsiteX270" fmla="*/ 333375 w 2640806"/>
              <a:gd name="connsiteY270" fmla="*/ 614496 h 1876559"/>
              <a:gd name="connsiteX271" fmla="*/ 285750 w 2640806"/>
              <a:gd name="connsiteY271" fmla="*/ 635927 h 1876559"/>
              <a:gd name="connsiteX272" fmla="*/ 230982 w 2640806"/>
              <a:gd name="connsiteY272" fmla="*/ 643071 h 1876559"/>
              <a:gd name="connsiteX273" fmla="*/ 159544 w 2640806"/>
              <a:gd name="connsiteY273" fmla="*/ 631165 h 1876559"/>
              <a:gd name="connsiteX274" fmla="*/ 230982 w 2640806"/>
              <a:gd name="connsiteY274" fmla="*/ 612115 h 1876559"/>
              <a:gd name="connsiteX275" fmla="*/ 233363 w 2640806"/>
              <a:gd name="connsiteY275" fmla="*/ 581159 h 1876559"/>
              <a:gd name="connsiteX276" fmla="*/ 204788 w 2640806"/>
              <a:gd name="connsiteY276" fmla="*/ 557346 h 1876559"/>
              <a:gd name="connsiteX277" fmla="*/ 223838 w 2640806"/>
              <a:gd name="connsiteY277" fmla="*/ 531152 h 1876559"/>
              <a:gd name="connsiteX278" fmla="*/ 221457 w 2640806"/>
              <a:gd name="connsiteY278" fmla="*/ 495434 h 1876559"/>
              <a:gd name="connsiteX279" fmla="*/ 221457 w 2640806"/>
              <a:gd name="connsiteY279" fmla="*/ 495434 h 1876559"/>
              <a:gd name="connsiteX280" fmla="*/ 166688 w 2640806"/>
              <a:gd name="connsiteY280" fmla="*/ 500196 h 1876559"/>
              <a:gd name="connsiteX281" fmla="*/ 157163 w 2640806"/>
              <a:gd name="connsiteY281" fmla="*/ 533534 h 1876559"/>
              <a:gd name="connsiteX282" fmla="*/ 159544 w 2640806"/>
              <a:gd name="connsiteY282" fmla="*/ 478765 h 1876559"/>
              <a:gd name="connsiteX283" fmla="*/ 192882 w 2640806"/>
              <a:gd name="connsiteY283" fmla="*/ 433521 h 1876559"/>
              <a:gd name="connsiteX284" fmla="*/ 214313 w 2640806"/>
              <a:gd name="connsiteY284" fmla="*/ 414471 h 1876559"/>
              <a:gd name="connsiteX285" fmla="*/ 245269 w 2640806"/>
              <a:gd name="connsiteY285" fmla="*/ 393040 h 1876559"/>
              <a:gd name="connsiteX286" fmla="*/ 197644 w 2640806"/>
              <a:gd name="connsiteY286" fmla="*/ 378752 h 1876559"/>
              <a:gd name="connsiteX287" fmla="*/ 133350 w 2640806"/>
              <a:gd name="connsiteY287" fmla="*/ 378752 h 1876559"/>
              <a:gd name="connsiteX288" fmla="*/ 109538 w 2640806"/>
              <a:gd name="connsiteY288" fmla="*/ 378752 h 1876559"/>
              <a:gd name="connsiteX289" fmla="*/ 107157 w 2640806"/>
              <a:gd name="connsiteY289" fmla="*/ 433521 h 1876559"/>
              <a:gd name="connsiteX290" fmla="*/ 61913 w 2640806"/>
              <a:gd name="connsiteY290" fmla="*/ 378752 h 1876559"/>
              <a:gd name="connsiteX291" fmla="*/ 0 w 2640806"/>
              <a:gd name="connsiteY291" fmla="*/ 359702 h 1876559"/>
              <a:gd name="connsiteX292" fmla="*/ 0 w 2640806"/>
              <a:gd name="connsiteY292" fmla="*/ 338271 h 1876559"/>
              <a:gd name="connsiteX293" fmla="*/ 35719 w 2640806"/>
              <a:gd name="connsiteY293" fmla="*/ 314459 h 1876559"/>
              <a:gd name="connsiteX294" fmla="*/ 66675 w 2640806"/>
              <a:gd name="connsiteY294" fmla="*/ 273977 h 1876559"/>
              <a:gd name="connsiteX295" fmla="*/ 54769 w 2640806"/>
              <a:gd name="connsiteY295" fmla="*/ 238259 h 1876559"/>
              <a:gd name="connsiteX296" fmla="*/ 35719 w 2640806"/>
              <a:gd name="connsiteY296" fmla="*/ 214446 h 1876559"/>
              <a:gd name="connsiteX297" fmla="*/ 61913 w 2640806"/>
              <a:gd name="connsiteY297" fmla="*/ 200159 h 1876559"/>
              <a:gd name="connsiteX298" fmla="*/ 71438 w 2640806"/>
              <a:gd name="connsiteY298" fmla="*/ 159677 h 1876559"/>
              <a:gd name="connsiteX299" fmla="*/ 57150 w 2640806"/>
              <a:gd name="connsiteY299" fmla="*/ 123959 h 1876559"/>
              <a:gd name="connsiteX300" fmla="*/ 21432 w 2640806"/>
              <a:gd name="connsiteY300" fmla="*/ 81096 h 1876559"/>
              <a:gd name="connsiteX301" fmla="*/ 66675 w 2640806"/>
              <a:gd name="connsiteY301" fmla="*/ 57284 h 1876559"/>
              <a:gd name="connsiteX302" fmla="*/ 95250 w 2640806"/>
              <a:gd name="connsiteY302" fmla="*/ 47759 h 1876559"/>
              <a:gd name="connsiteX303" fmla="*/ 190500 w 2640806"/>
              <a:gd name="connsiteY303" fmla="*/ 134 h 1876559"/>
              <a:gd name="connsiteX304" fmla="*/ 269081 w 2640806"/>
              <a:gd name="connsiteY304" fmla="*/ 62046 h 1876559"/>
              <a:gd name="connsiteX305" fmla="*/ 404813 w 2640806"/>
              <a:gd name="connsiteY305" fmla="*/ 171583 h 1876559"/>
              <a:gd name="connsiteX0" fmla="*/ 404813 w 2640806"/>
              <a:gd name="connsiteY0" fmla="*/ 171583 h 1897876"/>
              <a:gd name="connsiteX1" fmla="*/ 409575 w 2640806"/>
              <a:gd name="connsiteY1" fmla="*/ 219209 h 1897876"/>
              <a:gd name="connsiteX2" fmla="*/ 397669 w 2640806"/>
              <a:gd name="connsiteY2" fmla="*/ 278740 h 1897876"/>
              <a:gd name="connsiteX3" fmla="*/ 407194 w 2640806"/>
              <a:gd name="connsiteY3" fmla="*/ 321602 h 1897876"/>
              <a:gd name="connsiteX4" fmla="*/ 452438 w 2640806"/>
              <a:gd name="connsiteY4" fmla="*/ 354940 h 1897876"/>
              <a:gd name="connsiteX5" fmla="*/ 504825 w 2640806"/>
              <a:gd name="connsiteY5" fmla="*/ 378752 h 1897876"/>
              <a:gd name="connsiteX6" fmla="*/ 554832 w 2640806"/>
              <a:gd name="connsiteY6" fmla="*/ 366846 h 1897876"/>
              <a:gd name="connsiteX7" fmla="*/ 602457 w 2640806"/>
              <a:gd name="connsiteY7" fmla="*/ 369227 h 1897876"/>
              <a:gd name="connsiteX8" fmla="*/ 650082 w 2640806"/>
              <a:gd name="connsiteY8" fmla="*/ 373990 h 1897876"/>
              <a:gd name="connsiteX9" fmla="*/ 661988 w 2640806"/>
              <a:gd name="connsiteY9" fmla="*/ 402565 h 1897876"/>
              <a:gd name="connsiteX10" fmla="*/ 700088 w 2640806"/>
              <a:gd name="connsiteY10" fmla="*/ 431140 h 1897876"/>
              <a:gd name="connsiteX11" fmla="*/ 666750 w 2640806"/>
              <a:gd name="connsiteY11" fmla="*/ 447809 h 1897876"/>
              <a:gd name="connsiteX12" fmla="*/ 647700 w 2640806"/>
              <a:gd name="connsiteY12" fmla="*/ 469240 h 1897876"/>
              <a:gd name="connsiteX13" fmla="*/ 635794 w 2640806"/>
              <a:gd name="connsiteY13" fmla="*/ 509721 h 1897876"/>
              <a:gd name="connsiteX14" fmla="*/ 633413 w 2640806"/>
              <a:gd name="connsiteY14" fmla="*/ 545440 h 1897876"/>
              <a:gd name="connsiteX15" fmla="*/ 647700 w 2640806"/>
              <a:gd name="connsiteY15" fmla="*/ 559727 h 1897876"/>
              <a:gd name="connsiteX16" fmla="*/ 688182 w 2640806"/>
              <a:gd name="connsiteY16" fmla="*/ 552584 h 1897876"/>
              <a:gd name="connsiteX17" fmla="*/ 723900 w 2640806"/>
              <a:gd name="connsiteY17" fmla="*/ 557346 h 1897876"/>
              <a:gd name="connsiteX18" fmla="*/ 738188 w 2640806"/>
              <a:gd name="connsiteY18" fmla="*/ 583540 h 1897876"/>
              <a:gd name="connsiteX19" fmla="*/ 726282 w 2640806"/>
              <a:gd name="connsiteY19" fmla="*/ 612115 h 1897876"/>
              <a:gd name="connsiteX20" fmla="*/ 747713 w 2640806"/>
              <a:gd name="connsiteY20" fmla="*/ 633546 h 1897876"/>
              <a:gd name="connsiteX21" fmla="*/ 762000 w 2640806"/>
              <a:gd name="connsiteY21" fmla="*/ 647834 h 1897876"/>
              <a:gd name="connsiteX22" fmla="*/ 742950 w 2640806"/>
              <a:gd name="connsiteY22" fmla="*/ 664502 h 1897876"/>
              <a:gd name="connsiteX23" fmla="*/ 754857 w 2640806"/>
              <a:gd name="connsiteY23" fmla="*/ 690696 h 1897876"/>
              <a:gd name="connsiteX24" fmla="*/ 771525 w 2640806"/>
              <a:gd name="connsiteY24" fmla="*/ 704984 h 1897876"/>
              <a:gd name="connsiteX25" fmla="*/ 797719 w 2640806"/>
              <a:gd name="connsiteY25" fmla="*/ 697840 h 1897876"/>
              <a:gd name="connsiteX26" fmla="*/ 833438 w 2640806"/>
              <a:gd name="connsiteY26" fmla="*/ 724034 h 1897876"/>
              <a:gd name="connsiteX27" fmla="*/ 852488 w 2640806"/>
              <a:gd name="connsiteY27" fmla="*/ 766896 h 1897876"/>
              <a:gd name="connsiteX28" fmla="*/ 876300 w 2640806"/>
              <a:gd name="connsiteY28" fmla="*/ 804996 h 1897876"/>
              <a:gd name="connsiteX29" fmla="*/ 881063 w 2640806"/>
              <a:gd name="connsiteY29" fmla="*/ 833571 h 1897876"/>
              <a:gd name="connsiteX30" fmla="*/ 912019 w 2640806"/>
              <a:gd name="connsiteY30" fmla="*/ 831190 h 1897876"/>
              <a:gd name="connsiteX31" fmla="*/ 969169 w 2640806"/>
              <a:gd name="connsiteY31" fmla="*/ 826427 h 1897876"/>
              <a:gd name="connsiteX32" fmla="*/ 997744 w 2640806"/>
              <a:gd name="connsiteY32" fmla="*/ 826427 h 1897876"/>
              <a:gd name="connsiteX33" fmla="*/ 997744 w 2640806"/>
              <a:gd name="connsiteY33" fmla="*/ 793090 h 1897876"/>
              <a:gd name="connsiteX34" fmla="*/ 1021557 w 2640806"/>
              <a:gd name="connsiteY34" fmla="*/ 785946 h 1897876"/>
              <a:gd name="connsiteX35" fmla="*/ 1038225 w 2640806"/>
              <a:gd name="connsiteY35" fmla="*/ 816902 h 1897876"/>
              <a:gd name="connsiteX36" fmla="*/ 1078707 w 2640806"/>
              <a:gd name="connsiteY36" fmla="*/ 788327 h 1897876"/>
              <a:gd name="connsiteX37" fmla="*/ 1076325 w 2640806"/>
              <a:gd name="connsiteY37" fmla="*/ 754990 h 1897876"/>
              <a:gd name="connsiteX38" fmla="*/ 1078707 w 2640806"/>
              <a:gd name="connsiteY38" fmla="*/ 738321 h 1897876"/>
              <a:gd name="connsiteX39" fmla="*/ 1097757 w 2640806"/>
              <a:gd name="connsiteY39" fmla="*/ 735940 h 1897876"/>
              <a:gd name="connsiteX40" fmla="*/ 1107282 w 2640806"/>
              <a:gd name="connsiteY40" fmla="*/ 778802 h 1897876"/>
              <a:gd name="connsiteX41" fmla="*/ 1138238 w 2640806"/>
              <a:gd name="connsiteY41" fmla="*/ 747846 h 1897876"/>
              <a:gd name="connsiteX42" fmla="*/ 1181100 w 2640806"/>
              <a:gd name="connsiteY42" fmla="*/ 759752 h 1897876"/>
              <a:gd name="connsiteX43" fmla="*/ 1204913 w 2640806"/>
              <a:gd name="connsiteY43" fmla="*/ 771659 h 1897876"/>
              <a:gd name="connsiteX44" fmla="*/ 1221582 w 2640806"/>
              <a:gd name="connsiteY44" fmla="*/ 759752 h 1897876"/>
              <a:gd name="connsiteX45" fmla="*/ 1235869 w 2640806"/>
              <a:gd name="connsiteY45" fmla="*/ 731177 h 1897876"/>
              <a:gd name="connsiteX46" fmla="*/ 1273969 w 2640806"/>
              <a:gd name="connsiteY46" fmla="*/ 712127 h 1897876"/>
              <a:gd name="connsiteX47" fmla="*/ 1309688 w 2640806"/>
              <a:gd name="connsiteY47" fmla="*/ 738321 h 1897876"/>
              <a:gd name="connsiteX48" fmla="*/ 1335882 w 2640806"/>
              <a:gd name="connsiteY48" fmla="*/ 740702 h 1897876"/>
              <a:gd name="connsiteX49" fmla="*/ 1393032 w 2640806"/>
              <a:gd name="connsiteY49" fmla="*/ 726415 h 1897876"/>
              <a:gd name="connsiteX50" fmla="*/ 1419225 w 2640806"/>
              <a:gd name="connsiteY50" fmla="*/ 726415 h 1897876"/>
              <a:gd name="connsiteX51" fmla="*/ 1433513 w 2640806"/>
              <a:gd name="connsiteY51" fmla="*/ 690696 h 1897876"/>
              <a:gd name="connsiteX52" fmla="*/ 1466850 w 2640806"/>
              <a:gd name="connsiteY52" fmla="*/ 721652 h 1897876"/>
              <a:gd name="connsiteX53" fmla="*/ 1481138 w 2640806"/>
              <a:gd name="connsiteY53" fmla="*/ 738321 h 1897876"/>
              <a:gd name="connsiteX54" fmla="*/ 1512094 w 2640806"/>
              <a:gd name="connsiteY54" fmla="*/ 797852 h 1897876"/>
              <a:gd name="connsiteX55" fmla="*/ 1526382 w 2640806"/>
              <a:gd name="connsiteY55" fmla="*/ 835952 h 1897876"/>
              <a:gd name="connsiteX56" fmla="*/ 1543050 w 2640806"/>
              <a:gd name="connsiteY56" fmla="*/ 850240 h 1897876"/>
              <a:gd name="connsiteX57" fmla="*/ 1597819 w 2640806"/>
              <a:gd name="connsiteY57" fmla="*/ 866908 h 1897876"/>
              <a:gd name="connsiteX58" fmla="*/ 1631157 w 2640806"/>
              <a:gd name="connsiteY58" fmla="*/ 902628 h 1897876"/>
              <a:gd name="connsiteX59" fmla="*/ 1645444 w 2640806"/>
              <a:gd name="connsiteY59" fmla="*/ 947872 h 1897876"/>
              <a:gd name="connsiteX60" fmla="*/ 1688307 w 2640806"/>
              <a:gd name="connsiteY60" fmla="*/ 969303 h 1897876"/>
              <a:gd name="connsiteX61" fmla="*/ 1731169 w 2640806"/>
              <a:gd name="connsiteY61" fmla="*/ 964541 h 1897876"/>
              <a:gd name="connsiteX62" fmla="*/ 1778794 w 2640806"/>
              <a:gd name="connsiteY62" fmla="*/ 928822 h 1897876"/>
              <a:gd name="connsiteX63" fmla="*/ 1814513 w 2640806"/>
              <a:gd name="connsiteY63" fmla="*/ 916916 h 1897876"/>
              <a:gd name="connsiteX64" fmla="*/ 1869282 w 2640806"/>
              <a:gd name="connsiteY64" fmla="*/ 924059 h 1897876"/>
              <a:gd name="connsiteX65" fmla="*/ 1907382 w 2640806"/>
              <a:gd name="connsiteY65" fmla="*/ 940728 h 1897876"/>
              <a:gd name="connsiteX66" fmla="*/ 1933575 w 2640806"/>
              <a:gd name="connsiteY66" fmla="*/ 978828 h 1897876"/>
              <a:gd name="connsiteX67" fmla="*/ 1962150 w 2640806"/>
              <a:gd name="connsiteY67" fmla="*/ 971685 h 1897876"/>
              <a:gd name="connsiteX68" fmla="*/ 1988344 w 2640806"/>
              <a:gd name="connsiteY68" fmla="*/ 955016 h 1897876"/>
              <a:gd name="connsiteX69" fmla="*/ 2024063 w 2640806"/>
              <a:gd name="connsiteY69" fmla="*/ 933585 h 1897876"/>
              <a:gd name="connsiteX70" fmla="*/ 2057400 w 2640806"/>
              <a:gd name="connsiteY70" fmla="*/ 950253 h 1897876"/>
              <a:gd name="connsiteX71" fmla="*/ 2081213 w 2640806"/>
              <a:gd name="connsiteY71" fmla="*/ 983591 h 1897876"/>
              <a:gd name="connsiteX72" fmla="*/ 2109788 w 2640806"/>
              <a:gd name="connsiteY72" fmla="*/ 1024072 h 1897876"/>
              <a:gd name="connsiteX73" fmla="*/ 2143125 w 2640806"/>
              <a:gd name="connsiteY73" fmla="*/ 1028834 h 1897876"/>
              <a:gd name="connsiteX74" fmla="*/ 2183607 w 2640806"/>
              <a:gd name="connsiteY74" fmla="*/ 995497 h 1897876"/>
              <a:gd name="connsiteX75" fmla="*/ 2188369 w 2640806"/>
              <a:gd name="connsiteY75" fmla="*/ 945491 h 1897876"/>
              <a:gd name="connsiteX76" fmla="*/ 2231232 w 2640806"/>
              <a:gd name="connsiteY76" fmla="*/ 938347 h 1897876"/>
              <a:gd name="connsiteX77" fmla="*/ 2300288 w 2640806"/>
              <a:gd name="connsiteY77" fmla="*/ 971685 h 1897876"/>
              <a:gd name="connsiteX78" fmla="*/ 2395538 w 2640806"/>
              <a:gd name="connsiteY78" fmla="*/ 997878 h 1897876"/>
              <a:gd name="connsiteX79" fmla="*/ 2459832 w 2640806"/>
              <a:gd name="connsiteY79" fmla="*/ 1035978 h 1897876"/>
              <a:gd name="connsiteX80" fmla="*/ 2488407 w 2640806"/>
              <a:gd name="connsiteY80" fmla="*/ 1083603 h 1897876"/>
              <a:gd name="connsiteX81" fmla="*/ 2502694 w 2640806"/>
              <a:gd name="connsiteY81" fmla="*/ 1100272 h 1897876"/>
              <a:gd name="connsiteX82" fmla="*/ 2543175 w 2640806"/>
              <a:gd name="connsiteY82" fmla="*/ 1124085 h 1897876"/>
              <a:gd name="connsiteX83" fmla="*/ 2640806 w 2640806"/>
              <a:gd name="connsiteY83" fmla="*/ 1152658 h 1897876"/>
              <a:gd name="connsiteX84" fmla="*/ 2516982 w 2640806"/>
              <a:gd name="connsiteY84" fmla="*/ 1150278 h 1897876"/>
              <a:gd name="connsiteX85" fmla="*/ 2493169 w 2640806"/>
              <a:gd name="connsiteY85" fmla="*/ 1155041 h 1897876"/>
              <a:gd name="connsiteX86" fmla="*/ 2443163 w 2640806"/>
              <a:gd name="connsiteY86" fmla="*/ 1126466 h 1897876"/>
              <a:gd name="connsiteX87" fmla="*/ 2440781 w 2640806"/>
              <a:gd name="connsiteY87" fmla="*/ 1090747 h 1897876"/>
              <a:gd name="connsiteX88" fmla="*/ 2419350 w 2640806"/>
              <a:gd name="connsiteY88" fmla="*/ 1052647 h 1897876"/>
              <a:gd name="connsiteX89" fmla="*/ 2371725 w 2640806"/>
              <a:gd name="connsiteY89" fmla="*/ 1043122 h 1897876"/>
              <a:gd name="connsiteX90" fmla="*/ 2319338 w 2640806"/>
              <a:gd name="connsiteY90" fmla="*/ 1019309 h 1897876"/>
              <a:gd name="connsiteX91" fmla="*/ 2240756 w 2640806"/>
              <a:gd name="connsiteY91" fmla="*/ 993115 h 1897876"/>
              <a:gd name="connsiteX92" fmla="*/ 2224088 w 2640806"/>
              <a:gd name="connsiteY92" fmla="*/ 1012166 h 1897876"/>
              <a:gd name="connsiteX93" fmla="*/ 2178844 w 2640806"/>
              <a:gd name="connsiteY93" fmla="*/ 1052647 h 1897876"/>
              <a:gd name="connsiteX94" fmla="*/ 2116932 w 2640806"/>
              <a:gd name="connsiteY94" fmla="*/ 1081222 h 1897876"/>
              <a:gd name="connsiteX95" fmla="*/ 2071688 w 2640806"/>
              <a:gd name="connsiteY95" fmla="*/ 1064553 h 1897876"/>
              <a:gd name="connsiteX96" fmla="*/ 2035969 w 2640806"/>
              <a:gd name="connsiteY96" fmla="*/ 1028835 h 1897876"/>
              <a:gd name="connsiteX97" fmla="*/ 2045494 w 2640806"/>
              <a:gd name="connsiteY97" fmla="*/ 1009785 h 1897876"/>
              <a:gd name="connsiteX98" fmla="*/ 2007394 w 2640806"/>
              <a:gd name="connsiteY98" fmla="*/ 1014547 h 1897876"/>
              <a:gd name="connsiteX99" fmla="*/ 1974057 w 2640806"/>
              <a:gd name="connsiteY99" fmla="*/ 1043122 h 1897876"/>
              <a:gd name="connsiteX100" fmla="*/ 1933575 w 2640806"/>
              <a:gd name="connsiteY100" fmla="*/ 1047885 h 1897876"/>
              <a:gd name="connsiteX101" fmla="*/ 1890713 w 2640806"/>
              <a:gd name="connsiteY101" fmla="*/ 1019310 h 1897876"/>
              <a:gd name="connsiteX102" fmla="*/ 1854994 w 2640806"/>
              <a:gd name="connsiteY102" fmla="*/ 969304 h 1897876"/>
              <a:gd name="connsiteX103" fmla="*/ 1814513 w 2640806"/>
              <a:gd name="connsiteY103" fmla="*/ 971685 h 1897876"/>
              <a:gd name="connsiteX104" fmla="*/ 1778794 w 2640806"/>
              <a:gd name="connsiteY104" fmla="*/ 1000260 h 1897876"/>
              <a:gd name="connsiteX105" fmla="*/ 1721644 w 2640806"/>
              <a:gd name="connsiteY105" fmla="*/ 1031216 h 1897876"/>
              <a:gd name="connsiteX106" fmla="*/ 1671638 w 2640806"/>
              <a:gd name="connsiteY106" fmla="*/ 1031216 h 1897876"/>
              <a:gd name="connsiteX107" fmla="*/ 1631157 w 2640806"/>
              <a:gd name="connsiteY107" fmla="*/ 1009785 h 1897876"/>
              <a:gd name="connsiteX108" fmla="*/ 1604963 w 2640806"/>
              <a:gd name="connsiteY108" fmla="*/ 993116 h 1897876"/>
              <a:gd name="connsiteX109" fmla="*/ 1583532 w 2640806"/>
              <a:gd name="connsiteY109" fmla="*/ 952635 h 1897876"/>
              <a:gd name="connsiteX110" fmla="*/ 1562100 w 2640806"/>
              <a:gd name="connsiteY110" fmla="*/ 919297 h 1897876"/>
              <a:gd name="connsiteX111" fmla="*/ 1516857 w 2640806"/>
              <a:gd name="connsiteY111" fmla="*/ 926440 h 1897876"/>
              <a:gd name="connsiteX112" fmla="*/ 1471613 w 2640806"/>
              <a:gd name="connsiteY112" fmla="*/ 897865 h 1897876"/>
              <a:gd name="connsiteX113" fmla="*/ 1438275 w 2640806"/>
              <a:gd name="connsiteY113" fmla="*/ 847859 h 1897876"/>
              <a:gd name="connsiteX114" fmla="*/ 1433513 w 2640806"/>
              <a:gd name="connsiteY114" fmla="*/ 819284 h 1897876"/>
              <a:gd name="connsiteX115" fmla="*/ 1409700 w 2640806"/>
              <a:gd name="connsiteY115" fmla="*/ 804996 h 1897876"/>
              <a:gd name="connsiteX116" fmla="*/ 1369219 w 2640806"/>
              <a:gd name="connsiteY116" fmla="*/ 807377 h 1897876"/>
              <a:gd name="connsiteX117" fmla="*/ 1309688 w 2640806"/>
              <a:gd name="connsiteY117" fmla="*/ 807377 h 1897876"/>
              <a:gd name="connsiteX118" fmla="*/ 1281113 w 2640806"/>
              <a:gd name="connsiteY118" fmla="*/ 812140 h 1897876"/>
              <a:gd name="connsiteX119" fmla="*/ 1257300 w 2640806"/>
              <a:gd name="connsiteY119" fmla="*/ 835952 h 1897876"/>
              <a:gd name="connsiteX120" fmla="*/ 1221582 w 2640806"/>
              <a:gd name="connsiteY120" fmla="*/ 838334 h 1897876"/>
              <a:gd name="connsiteX121" fmla="*/ 1188244 w 2640806"/>
              <a:gd name="connsiteY121" fmla="*/ 835952 h 1897876"/>
              <a:gd name="connsiteX122" fmla="*/ 1143000 w 2640806"/>
              <a:gd name="connsiteY122" fmla="*/ 821665 h 1897876"/>
              <a:gd name="connsiteX123" fmla="*/ 1109663 w 2640806"/>
              <a:gd name="connsiteY123" fmla="*/ 838334 h 1897876"/>
              <a:gd name="connsiteX124" fmla="*/ 1083469 w 2640806"/>
              <a:gd name="connsiteY124" fmla="*/ 866909 h 1897876"/>
              <a:gd name="connsiteX125" fmla="*/ 1054894 w 2640806"/>
              <a:gd name="connsiteY125" fmla="*/ 885959 h 1897876"/>
              <a:gd name="connsiteX126" fmla="*/ 1064419 w 2640806"/>
              <a:gd name="connsiteY126" fmla="*/ 926440 h 1897876"/>
              <a:gd name="connsiteX127" fmla="*/ 1059657 w 2640806"/>
              <a:gd name="connsiteY127" fmla="*/ 985971 h 1897876"/>
              <a:gd name="connsiteX128" fmla="*/ 1038225 w 2640806"/>
              <a:gd name="connsiteY128" fmla="*/ 933584 h 1897876"/>
              <a:gd name="connsiteX129" fmla="*/ 1028700 w 2640806"/>
              <a:gd name="connsiteY129" fmla="*/ 902627 h 1897876"/>
              <a:gd name="connsiteX130" fmla="*/ 1009650 w 2640806"/>
              <a:gd name="connsiteY130" fmla="*/ 897865 h 1897876"/>
              <a:gd name="connsiteX131" fmla="*/ 997744 w 2640806"/>
              <a:gd name="connsiteY131" fmla="*/ 921677 h 1897876"/>
              <a:gd name="connsiteX132" fmla="*/ 969169 w 2640806"/>
              <a:gd name="connsiteY132" fmla="*/ 924059 h 1897876"/>
              <a:gd name="connsiteX133" fmla="*/ 935832 w 2640806"/>
              <a:gd name="connsiteY133" fmla="*/ 916915 h 1897876"/>
              <a:gd name="connsiteX134" fmla="*/ 912019 w 2640806"/>
              <a:gd name="connsiteY134" fmla="*/ 935965 h 1897876"/>
              <a:gd name="connsiteX135" fmla="*/ 873919 w 2640806"/>
              <a:gd name="connsiteY135" fmla="*/ 945490 h 1897876"/>
              <a:gd name="connsiteX136" fmla="*/ 842963 w 2640806"/>
              <a:gd name="connsiteY136" fmla="*/ 935965 h 1897876"/>
              <a:gd name="connsiteX137" fmla="*/ 802482 w 2640806"/>
              <a:gd name="connsiteY137" fmla="*/ 912152 h 1897876"/>
              <a:gd name="connsiteX138" fmla="*/ 785813 w 2640806"/>
              <a:gd name="connsiteY138" fmla="*/ 881196 h 1897876"/>
              <a:gd name="connsiteX139" fmla="*/ 776288 w 2640806"/>
              <a:gd name="connsiteY139" fmla="*/ 866909 h 1897876"/>
              <a:gd name="connsiteX140" fmla="*/ 800100 w 2640806"/>
              <a:gd name="connsiteY140" fmla="*/ 850240 h 1897876"/>
              <a:gd name="connsiteX141" fmla="*/ 800100 w 2640806"/>
              <a:gd name="connsiteY141" fmla="*/ 793090 h 1897876"/>
              <a:gd name="connsiteX142" fmla="*/ 776288 w 2640806"/>
              <a:gd name="connsiteY142" fmla="*/ 783565 h 1897876"/>
              <a:gd name="connsiteX143" fmla="*/ 719138 w 2640806"/>
              <a:gd name="connsiteY143" fmla="*/ 788327 h 1897876"/>
              <a:gd name="connsiteX144" fmla="*/ 688182 w 2640806"/>
              <a:gd name="connsiteY144" fmla="*/ 781184 h 1897876"/>
              <a:gd name="connsiteX145" fmla="*/ 673894 w 2640806"/>
              <a:gd name="connsiteY145" fmla="*/ 754990 h 1897876"/>
              <a:gd name="connsiteX146" fmla="*/ 652463 w 2640806"/>
              <a:gd name="connsiteY146" fmla="*/ 731177 h 1897876"/>
              <a:gd name="connsiteX147" fmla="*/ 619125 w 2640806"/>
              <a:gd name="connsiteY147" fmla="*/ 709746 h 1897876"/>
              <a:gd name="connsiteX148" fmla="*/ 590550 w 2640806"/>
              <a:gd name="connsiteY148" fmla="*/ 716890 h 1897876"/>
              <a:gd name="connsiteX149" fmla="*/ 566738 w 2640806"/>
              <a:gd name="connsiteY149" fmla="*/ 719271 h 1897876"/>
              <a:gd name="connsiteX150" fmla="*/ 569119 w 2640806"/>
              <a:gd name="connsiteY150" fmla="*/ 750227 h 1897876"/>
              <a:gd name="connsiteX151" fmla="*/ 604838 w 2640806"/>
              <a:gd name="connsiteY151" fmla="*/ 764515 h 1897876"/>
              <a:gd name="connsiteX152" fmla="*/ 571500 w 2640806"/>
              <a:gd name="connsiteY152" fmla="*/ 778802 h 1897876"/>
              <a:gd name="connsiteX153" fmla="*/ 545307 w 2640806"/>
              <a:gd name="connsiteY153" fmla="*/ 795471 h 1897876"/>
              <a:gd name="connsiteX154" fmla="*/ 569119 w 2640806"/>
              <a:gd name="connsiteY154" fmla="*/ 814521 h 1897876"/>
              <a:gd name="connsiteX155" fmla="*/ 550069 w 2640806"/>
              <a:gd name="connsiteY155" fmla="*/ 833571 h 1897876"/>
              <a:gd name="connsiteX156" fmla="*/ 523875 w 2640806"/>
              <a:gd name="connsiteY156" fmla="*/ 840715 h 1897876"/>
              <a:gd name="connsiteX157" fmla="*/ 511969 w 2640806"/>
              <a:gd name="connsiteY157" fmla="*/ 862146 h 1897876"/>
              <a:gd name="connsiteX158" fmla="*/ 535782 w 2640806"/>
              <a:gd name="connsiteY158" fmla="*/ 883577 h 1897876"/>
              <a:gd name="connsiteX159" fmla="*/ 542925 w 2640806"/>
              <a:gd name="connsiteY159" fmla="*/ 914534 h 1897876"/>
              <a:gd name="connsiteX160" fmla="*/ 557213 w 2640806"/>
              <a:gd name="connsiteY160" fmla="*/ 947871 h 1897876"/>
              <a:gd name="connsiteX161" fmla="*/ 533400 w 2640806"/>
              <a:gd name="connsiteY161" fmla="*/ 955015 h 1897876"/>
              <a:gd name="connsiteX162" fmla="*/ 528638 w 2640806"/>
              <a:gd name="connsiteY162" fmla="*/ 988352 h 1897876"/>
              <a:gd name="connsiteX163" fmla="*/ 550069 w 2640806"/>
              <a:gd name="connsiteY163" fmla="*/ 1002640 h 1897876"/>
              <a:gd name="connsiteX164" fmla="*/ 573882 w 2640806"/>
              <a:gd name="connsiteY164" fmla="*/ 990734 h 1897876"/>
              <a:gd name="connsiteX165" fmla="*/ 588169 w 2640806"/>
              <a:gd name="connsiteY165" fmla="*/ 1012165 h 1897876"/>
              <a:gd name="connsiteX166" fmla="*/ 588169 w 2640806"/>
              <a:gd name="connsiteY166" fmla="*/ 1012165 h 1897876"/>
              <a:gd name="connsiteX167" fmla="*/ 614363 w 2640806"/>
              <a:gd name="connsiteY167" fmla="*/ 1038359 h 1897876"/>
              <a:gd name="connsiteX168" fmla="*/ 602457 w 2640806"/>
              <a:gd name="connsiteY168" fmla="*/ 1064552 h 1897876"/>
              <a:gd name="connsiteX169" fmla="*/ 588169 w 2640806"/>
              <a:gd name="connsiteY169" fmla="*/ 1081221 h 1897876"/>
              <a:gd name="connsiteX170" fmla="*/ 600075 w 2640806"/>
              <a:gd name="connsiteY170" fmla="*/ 1119321 h 1897876"/>
              <a:gd name="connsiteX171" fmla="*/ 609600 w 2640806"/>
              <a:gd name="connsiteY171" fmla="*/ 1138371 h 1897876"/>
              <a:gd name="connsiteX172" fmla="*/ 609600 w 2640806"/>
              <a:gd name="connsiteY172" fmla="*/ 1138371 h 1897876"/>
              <a:gd name="connsiteX173" fmla="*/ 640557 w 2640806"/>
              <a:gd name="connsiteY173" fmla="*/ 1155040 h 1897876"/>
              <a:gd name="connsiteX174" fmla="*/ 642938 w 2640806"/>
              <a:gd name="connsiteY174" fmla="*/ 1188377 h 1897876"/>
              <a:gd name="connsiteX175" fmla="*/ 681038 w 2640806"/>
              <a:gd name="connsiteY175" fmla="*/ 1205046 h 1897876"/>
              <a:gd name="connsiteX176" fmla="*/ 781050 w 2640806"/>
              <a:gd name="connsiteY176" fmla="*/ 1228859 h 1897876"/>
              <a:gd name="connsiteX177" fmla="*/ 797719 w 2640806"/>
              <a:gd name="connsiteY177" fmla="*/ 1245527 h 1897876"/>
              <a:gd name="connsiteX178" fmla="*/ 828675 w 2640806"/>
              <a:gd name="connsiteY178" fmla="*/ 1262196 h 1897876"/>
              <a:gd name="connsiteX179" fmla="*/ 852488 w 2640806"/>
              <a:gd name="connsiteY179" fmla="*/ 1238384 h 1897876"/>
              <a:gd name="connsiteX180" fmla="*/ 864394 w 2640806"/>
              <a:gd name="connsiteY180" fmla="*/ 1262196 h 1897876"/>
              <a:gd name="connsiteX181" fmla="*/ 926307 w 2640806"/>
              <a:gd name="connsiteY181" fmla="*/ 1269340 h 1897876"/>
              <a:gd name="connsiteX182" fmla="*/ 940594 w 2640806"/>
              <a:gd name="connsiteY182" fmla="*/ 1286009 h 1897876"/>
              <a:gd name="connsiteX183" fmla="*/ 966788 w 2640806"/>
              <a:gd name="connsiteY183" fmla="*/ 1326490 h 1897876"/>
              <a:gd name="connsiteX184" fmla="*/ 1004888 w 2640806"/>
              <a:gd name="connsiteY184" fmla="*/ 1350302 h 1897876"/>
              <a:gd name="connsiteX185" fmla="*/ 1064419 w 2640806"/>
              <a:gd name="connsiteY185" fmla="*/ 1376496 h 1897876"/>
              <a:gd name="connsiteX186" fmla="*/ 1104900 w 2640806"/>
              <a:gd name="connsiteY186" fmla="*/ 1395546 h 1897876"/>
              <a:gd name="connsiteX187" fmla="*/ 1152525 w 2640806"/>
              <a:gd name="connsiteY187" fmla="*/ 1395546 h 1897876"/>
              <a:gd name="connsiteX188" fmla="*/ 1216819 w 2640806"/>
              <a:gd name="connsiteY188" fmla="*/ 1409834 h 1897876"/>
              <a:gd name="connsiteX189" fmla="*/ 1283494 w 2640806"/>
              <a:gd name="connsiteY189" fmla="*/ 1424121 h 1897876"/>
              <a:gd name="connsiteX190" fmla="*/ 1323975 w 2640806"/>
              <a:gd name="connsiteY190" fmla="*/ 1466984 h 1897876"/>
              <a:gd name="connsiteX191" fmla="*/ 1369219 w 2640806"/>
              <a:gd name="connsiteY191" fmla="*/ 1514609 h 1897876"/>
              <a:gd name="connsiteX192" fmla="*/ 1719263 w 2640806"/>
              <a:gd name="connsiteY192" fmla="*/ 1817028 h 1897876"/>
              <a:gd name="connsiteX193" fmla="*/ 1754981 w 2640806"/>
              <a:gd name="connsiteY193" fmla="*/ 1876559 h 1897876"/>
              <a:gd name="connsiteX194" fmla="*/ 1343025 w 2640806"/>
              <a:gd name="connsiteY194" fmla="*/ 1528896 h 1897876"/>
              <a:gd name="connsiteX195" fmla="*/ 1297782 w 2640806"/>
              <a:gd name="connsiteY195" fmla="*/ 1483652 h 1897876"/>
              <a:gd name="connsiteX196" fmla="*/ 1262063 w 2640806"/>
              <a:gd name="connsiteY196" fmla="*/ 1450315 h 1897876"/>
              <a:gd name="connsiteX197" fmla="*/ 1228725 w 2640806"/>
              <a:gd name="connsiteY197" fmla="*/ 1431265 h 1897876"/>
              <a:gd name="connsiteX198" fmla="*/ 1159669 w 2640806"/>
              <a:gd name="connsiteY198" fmla="*/ 1426502 h 1897876"/>
              <a:gd name="connsiteX199" fmla="*/ 1102519 w 2640806"/>
              <a:gd name="connsiteY199" fmla="*/ 1424121 h 1897876"/>
              <a:gd name="connsiteX200" fmla="*/ 1062038 w 2640806"/>
              <a:gd name="connsiteY200" fmla="*/ 1407452 h 1897876"/>
              <a:gd name="connsiteX201" fmla="*/ 1014413 w 2640806"/>
              <a:gd name="connsiteY201" fmla="*/ 1388402 h 1897876"/>
              <a:gd name="connsiteX202" fmla="*/ 983457 w 2640806"/>
              <a:gd name="connsiteY202" fmla="*/ 1366971 h 1897876"/>
              <a:gd name="connsiteX203" fmla="*/ 942975 w 2640806"/>
              <a:gd name="connsiteY203" fmla="*/ 1343159 h 1897876"/>
              <a:gd name="connsiteX204" fmla="*/ 900113 w 2640806"/>
              <a:gd name="connsiteY204" fmla="*/ 1319346 h 1897876"/>
              <a:gd name="connsiteX205" fmla="*/ 912019 w 2640806"/>
              <a:gd name="connsiteY205" fmla="*/ 1364590 h 1897876"/>
              <a:gd name="connsiteX206" fmla="*/ 923925 w 2640806"/>
              <a:gd name="connsiteY206" fmla="*/ 1409834 h 1897876"/>
              <a:gd name="connsiteX207" fmla="*/ 938213 w 2640806"/>
              <a:gd name="connsiteY207" fmla="*/ 1450315 h 1897876"/>
              <a:gd name="connsiteX208" fmla="*/ 962025 w 2640806"/>
              <a:gd name="connsiteY208" fmla="*/ 1497940 h 1897876"/>
              <a:gd name="connsiteX209" fmla="*/ 971550 w 2640806"/>
              <a:gd name="connsiteY209" fmla="*/ 1550327 h 1897876"/>
              <a:gd name="connsiteX210" fmla="*/ 1002507 w 2640806"/>
              <a:gd name="connsiteY210" fmla="*/ 1614621 h 1897876"/>
              <a:gd name="connsiteX211" fmla="*/ 1021557 w 2640806"/>
              <a:gd name="connsiteY211" fmla="*/ 1647959 h 1897876"/>
              <a:gd name="connsiteX212" fmla="*/ 1035844 w 2640806"/>
              <a:gd name="connsiteY212" fmla="*/ 1671771 h 1897876"/>
              <a:gd name="connsiteX213" fmla="*/ 1102519 w 2640806"/>
              <a:gd name="connsiteY213" fmla="*/ 1678915 h 1897876"/>
              <a:gd name="connsiteX214" fmla="*/ 1154907 w 2640806"/>
              <a:gd name="connsiteY214" fmla="*/ 1697965 h 1897876"/>
              <a:gd name="connsiteX215" fmla="*/ 1171575 w 2640806"/>
              <a:gd name="connsiteY215" fmla="*/ 1709871 h 1897876"/>
              <a:gd name="connsiteX216" fmla="*/ 1176338 w 2640806"/>
              <a:gd name="connsiteY216" fmla="*/ 1717015 h 1897876"/>
              <a:gd name="connsiteX217" fmla="*/ 1178719 w 2640806"/>
              <a:gd name="connsiteY217" fmla="*/ 1726540 h 1897876"/>
              <a:gd name="connsiteX218" fmla="*/ 1181100 w 2640806"/>
              <a:gd name="connsiteY218" fmla="*/ 1728921 h 1897876"/>
              <a:gd name="connsiteX219" fmla="*/ 1204913 w 2640806"/>
              <a:gd name="connsiteY219" fmla="*/ 1793215 h 1897876"/>
              <a:gd name="connsiteX220" fmla="*/ 1169194 w 2640806"/>
              <a:gd name="connsiteY220" fmla="*/ 1800359 h 1897876"/>
              <a:gd name="connsiteX221" fmla="*/ 1140619 w 2640806"/>
              <a:gd name="connsiteY221" fmla="*/ 1745590 h 1897876"/>
              <a:gd name="connsiteX222" fmla="*/ 1121569 w 2640806"/>
              <a:gd name="connsiteY222" fmla="*/ 1726540 h 1897876"/>
              <a:gd name="connsiteX223" fmla="*/ 1128713 w 2640806"/>
              <a:gd name="connsiteY223" fmla="*/ 1790834 h 1897876"/>
              <a:gd name="connsiteX224" fmla="*/ 1119188 w 2640806"/>
              <a:gd name="connsiteY224" fmla="*/ 1790834 h 1897876"/>
              <a:gd name="connsiteX225" fmla="*/ 1088232 w 2640806"/>
              <a:gd name="connsiteY225" fmla="*/ 1740827 h 1897876"/>
              <a:gd name="connsiteX226" fmla="*/ 1057275 w 2640806"/>
              <a:gd name="connsiteY226" fmla="*/ 1717015 h 1897876"/>
              <a:gd name="connsiteX227" fmla="*/ 1042988 w 2640806"/>
              <a:gd name="connsiteY227" fmla="*/ 1745590 h 1897876"/>
              <a:gd name="connsiteX228" fmla="*/ 1021557 w 2640806"/>
              <a:gd name="connsiteY228" fmla="*/ 1750352 h 1897876"/>
              <a:gd name="connsiteX229" fmla="*/ 985838 w 2640806"/>
              <a:gd name="connsiteY229" fmla="*/ 1697965 h 1897876"/>
              <a:gd name="connsiteX230" fmla="*/ 919163 w 2640806"/>
              <a:gd name="connsiteY230" fmla="*/ 1671771 h 1897876"/>
              <a:gd name="connsiteX231" fmla="*/ 876300 w 2640806"/>
              <a:gd name="connsiteY231" fmla="*/ 1638434 h 1897876"/>
              <a:gd name="connsiteX232" fmla="*/ 857250 w 2640806"/>
              <a:gd name="connsiteY232" fmla="*/ 1576521 h 1897876"/>
              <a:gd name="connsiteX233" fmla="*/ 862013 w 2640806"/>
              <a:gd name="connsiteY233" fmla="*/ 1528896 h 1897876"/>
              <a:gd name="connsiteX234" fmla="*/ 864394 w 2640806"/>
              <a:gd name="connsiteY234" fmla="*/ 1464602 h 1897876"/>
              <a:gd name="connsiteX235" fmla="*/ 866775 w 2640806"/>
              <a:gd name="connsiteY235" fmla="*/ 1400309 h 1897876"/>
              <a:gd name="connsiteX236" fmla="*/ 862013 w 2640806"/>
              <a:gd name="connsiteY236" fmla="*/ 1333634 h 1897876"/>
              <a:gd name="connsiteX237" fmla="*/ 804863 w 2640806"/>
              <a:gd name="connsiteY237" fmla="*/ 1305059 h 1897876"/>
              <a:gd name="connsiteX238" fmla="*/ 754857 w 2640806"/>
              <a:gd name="connsiteY238" fmla="*/ 1281246 h 1897876"/>
              <a:gd name="connsiteX239" fmla="*/ 692944 w 2640806"/>
              <a:gd name="connsiteY239" fmla="*/ 1250290 h 1897876"/>
              <a:gd name="connsiteX240" fmla="*/ 609600 w 2640806"/>
              <a:gd name="connsiteY240" fmla="*/ 1209809 h 1897876"/>
              <a:gd name="connsiteX241" fmla="*/ 566738 w 2640806"/>
              <a:gd name="connsiteY241" fmla="*/ 1183615 h 1897876"/>
              <a:gd name="connsiteX242" fmla="*/ 528638 w 2640806"/>
              <a:gd name="connsiteY242" fmla="*/ 1138371 h 1897876"/>
              <a:gd name="connsiteX243" fmla="*/ 523875 w 2640806"/>
              <a:gd name="connsiteY243" fmla="*/ 1109796 h 1897876"/>
              <a:gd name="connsiteX244" fmla="*/ 550069 w 2640806"/>
              <a:gd name="connsiteY244" fmla="*/ 1090746 h 1897876"/>
              <a:gd name="connsiteX245" fmla="*/ 561975 w 2640806"/>
              <a:gd name="connsiteY245" fmla="*/ 1064552 h 1897876"/>
              <a:gd name="connsiteX246" fmla="*/ 547688 w 2640806"/>
              <a:gd name="connsiteY246" fmla="*/ 1040740 h 1897876"/>
              <a:gd name="connsiteX247" fmla="*/ 490538 w 2640806"/>
              <a:gd name="connsiteY247" fmla="*/ 1076459 h 1897876"/>
              <a:gd name="connsiteX248" fmla="*/ 447675 w 2640806"/>
              <a:gd name="connsiteY248" fmla="*/ 1057409 h 1897876"/>
              <a:gd name="connsiteX249" fmla="*/ 454819 w 2640806"/>
              <a:gd name="connsiteY249" fmla="*/ 1026452 h 1897876"/>
              <a:gd name="connsiteX250" fmla="*/ 461963 w 2640806"/>
              <a:gd name="connsiteY250" fmla="*/ 988352 h 1897876"/>
              <a:gd name="connsiteX251" fmla="*/ 459582 w 2640806"/>
              <a:gd name="connsiteY251" fmla="*/ 976446 h 1897876"/>
              <a:gd name="connsiteX252" fmla="*/ 419100 w 2640806"/>
              <a:gd name="connsiteY252" fmla="*/ 959777 h 1897876"/>
              <a:gd name="connsiteX253" fmla="*/ 392907 w 2640806"/>
              <a:gd name="connsiteY253" fmla="*/ 905009 h 1897876"/>
              <a:gd name="connsiteX254" fmla="*/ 395288 w 2640806"/>
              <a:gd name="connsiteY254" fmla="*/ 857384 h 1897876"/>
              <a:gd name="connsiteX255" fmla="*/ 433388 w 2640806"/>
              <a:gd name="connsiteY255" fmla="*/ 835952 h 1897876"/>
              <a:gd name="connsiteX256" fmla="*/ 431007 w 2640806"/>
              <a:gd name="connsiteY256" fmla="*/ 800234 h 1897876"/>
              <a:gd name="connsiteX257" fmla="*/ 400050 w 2640806"/>
              <a:gd name="connsiteY257" fmla="*/ 819284 h 1897876"/>
              <a:gd name="connsiteX258" fmla="*/ 397669 w 2640806"/>
              <a:gd name="connsiteY258" fmla="*/ 781184 h 1897876"/>
              <a:gd name="connsiteX259" fmla="*/ 419100 w 2640806"/>
              <a:gd name="connsiteY259" fmla="*/ 743084 h 1897876"/>
              <a:gd name="connsiteX260" fmla="*/ 421482 w 2640806"/>
              <a:gd name="connsiteY260" fmla="*/ 695459 h 1897876"/>
              <a:gd name="connsiteX261" fmla="*/ 428625 w 2640806"/>
              <a:gd name="connsiteY261" fmla="*/ 669265 h 1897876"/>
              <a:gd name="connsiteX262" fmla="*/ 383382 w 2640806"/>
              <a:gd name="connsiteY262" fmla="*/ 669265 h 1897876"/>
              <a:gd name="connsiteX263" fmla="*/ 385763 w 2640806"/>
              <a:gd name="connsiteY263" fmla="*/ 619259 h 1897876"/>
              <a:gd name="connsiteX264" fmla="*/ 423863 w 2640806"/>
              <a:gd name="connsiteY264" fmla="*/ 602590 h 1897876"/>
              <a:gd name="connsiteX265" fmla="*/ 445294 w 2640806"/>
              <a:gd name="connsiteY265" fmla="*/ 562109 h 1897876"/>
              <a:gd name="connsiteX266" fmla="*/ 469107 w 2640806"/>
              <a:gd name="connsiteY266" fmla="*/ 526390 h 1897876"/>
              <a:gd name="connsiteX267" fmla="*/ 438150 w 2640806"/>
              <a:gd name="connsiteY267" fmla="*/ 519246 h 1897876"/>
              <a:gd name="connsiteX268" fmla="*/ 409575 w 2640806"/>
              <a:gd name="connsiteY268" fmla="*/ 521627 h 1897876"/>
              <a:gd name="connsiteX269" fmla="*/ 400050 w 2640806"/>
              <a:gd name="connsiteY269" fmla="*/ 552584 h 1897876"/>
              <a:gd name="connsiteX270" fmla="*/ 381000 w 2640806"/>
              <a:gd name="connsiteY270" fmla="*/ 588302 h 1897876"/>
              <a:gd name="connsiteX271" fmla="*/ 333375 w 2640806"/>
              <a:gd name="connsiteY271" fmla="*/ 614496 h 1897876"/>
              <a:gd name="connsiteX272" fmla="*/ 285750 w 2640806"/>
              <a:gd name="connsiteY272" fmla="*/ 635927 h 1897876"/>
              <a:gd name="connsiteX273" fmla="*/ 230982 w 2640806"/>
              <a:gd name="connsiteY273" fmla="*/ 643071 h 1897876"/>
              <a:gd name="connsiteX274" fmla="*/ 159544 w 2640806"/>
              <a:gd name="connsiteY274" fmla="*/ 631165 h 1897876"/>
              <a:gd name="connsiteX275" fmla="*/ 230982 w 2640806"/>
              <a:gd name="connsiteY275" fmla="*/ 612115 h 1897876"/>
              <a:gd name="connsiteX276" fmla="*/ 233363 w 2640806"/>
              <a:gd name="connsiteY276" fmla="*/ 581159 h 1897876"/>
              <a:gd name="connsiteX277" fmla="*/ 204788 w 2640806"/>
              <a:gd name="connsiteY277" fmla="*/ 557346 h 1897876"/>
              <a:gd name="connsiteX278" fmla="*/ 223838 w 2640806"/>
              <a:gd name="connsiteY278" fmla="*/ 531152 h 1897876"/>
              <a:gd name="connsiteX279" fmla="*/ 221457 w 2640806"/>
              <a:gd name="connsiteY279" fmla="*/ 495434 h 1897876"/>
              <a:gd name="connsiteX280" fmla="*/ 221457 w 2640806"/>
              <a:gd name="connsiteY280" fmla="*/ 495434 h 1897876"/>
              <a:gd name="connsiteX281" fmla="*/ 166688 w 2640806"/>
              <a:gd name="connsiteY281" fmla="*/ 500196 h 1897876"/>
              <a:gd name="connsiteX282" fmla="*/ 157163 w 2640806"/>
              <a:gd name="connsiteY282" fmla="*/ 533534 h 1897876"/>
              <a:gd name="connsiteX283" fmla="*/ 159544 w 2640806"/>
              <a:gd name="connsiteY283" fmla="*/ 478765 h 1897876"/>
              <a:gd name="connsiteX284" fmla="*/ 192882 w 2640806"/>
              <a:gd name="connsiteY284" fmla="*/ 433521 h 1897876"/>
              <a:gd name="connsiteX285" fmla="*/ 214313 w 2640806"/>
              <a:gd name="connsiteY285" fmla="*/ 414471 h 1897876"/>
              <a:gd name="connsiteX286" fmla="*/ 245269 w 2640806"/>
              <a:gd name="connsiteY286" fmla="*/ 393040 h 1897876"/>
              <a:gd name="connsiteX287" fmla="*/ 197644 w 2640806"/>
              <a:gd name="connsiteY287" fmla="*/ 378752 h 1897876"/>
              <a:gd name="connsiteX288" fmla="*/ 133350 w 2640806"/>
              <a:gd name="connsiteY288" fmla="*/ 378752 h 1897876"/>
              <a:gd name="connsiteX289" fmla="*/ 109538 w 2640806"/>
              <a:gd name="connsiteY289" fmla="*/ 378752 h 1897876"/>
              <a:gd name="connsiteX290" fmla="*/ 107157 w 2640806"/>
              <a:gd name="connsiteY290" fmla="*/ 433521 h 1897876"/>
              <a:gd name="connsiteX291" fmla="*/ 61913 w 2640806"/>
              <a:gd name="connsiteY291" fmla="*/ 378752 h 1897876"/>
              <a:gd name="connsiteX292" fmla="*/ 0 w 2640806"/>
              <a:gd name="connsiteY292" fmla="*/ 359702 h 1897876"/>
              <a:gd name="connsiteX293" fmla="*/ 0 w 2640806"/>
              <a:gd name="connsiteY293" fmla="*/ 338271 h 1897876"/>
              <a:gd name="connsiteX294" fmla="*/ 35719 w 2640806"/>
              <a:gd name="connsiteY294" fmla="*/ 314459 h 1897876"/>
              <a:gd name="connsiteX295" fmla="*/ 66675 w 2640806"/>
              <a:gd name="connsiteY295" fmla="*/ 273977 h 1897876"/>
              <a:gd name="connsiteX296" fmla="*/ 54769 w 2640806"/>
              <a:gd name="connsiteY296" fmla="*/ 238259 h 1897876"/>
              <a:gd name="connsiteX297" fmla="*/ 35719 w 2640806"/>
              <a:gd name="connsiteY297" fmla="*/ 214446 h 1897876"/>
              <a:gd name="connsiteX298" fmla="*/ 61913 w 2640806"/>
              <a:gd name="connsiteY298" fmla="*/ 200159 h 1897876"/>
              <a:gd name="connsiteX299" fmla="*/ 71438 w 2640806"/>
              <a:gd name="connsiteY299" fmla="*/ 159677 h 1897876"/>
              <a:gd name="connsiteX300" fmla="*/ 57150 w 2640806"/>
              <a:gd name="connsiteY300" fmla="*/ 123959 h 1897876"/>
              <a:gd name="connsiteX301" fmla="*/ 21432 w 2640806"/>
              <a:gd name="connsiteY301" fmla="*/ 81096 h 1897876"/>
              <a:gd name="connsiteX302" fmla="*/ 66675 w 2640806"/>
              <a:gd name="connsiteY302" fmla="*/ 57284 h 1897876"/>
              <a:gd name="connsiteX303" fmla="*/ 95250 w 2640806"/>
              <a:gd name="connsiteY303" fmla="*/ 47759 h 1897876"/>
              <a:gd name="connsiteX304" fmla="*/ 190500 w 2640806"/>
              <a:gd name="connsiteY304" fmla="*/ 134 h 1897876"/>
              <a:gd name="connsiteX305" fmla="*/ 269081 w 2640806"/>
              <a:gd name="connsiteY305" fmla="*/ 62046 h 1897876"/>
              <a:gd name="connsiteX306" fmla="*/ 404813 w 2640806"/>
              <a:gd name="connsiteY306" fmla="*/ 171583 h 1897876"/>
              <a:gd name="connsiteX0" fmla="*/ 404813 w 2640806"/>
              <a:gd name="connsiteY0" fmla="*/ 171583 h 1891526"/>
              <a:gd name="connsiteX1" fmla="*/ 409575 w 2640806"/>
              <a:gd name="connsiteY1" fmla="*/ 219209 h 1891526"/>
              <a:gd name="connsiteX2" fmla="*/ 397669 w 2640806"/>
              <a:gd name="connsiteY2" fmla="*/ 278740 h 1891526"/>
              <a:gd name="connsiteX3" fmla="*/ 407194 w 2640806"/>
              <a:gd name="connsiteY3" fmla="*/ 321602 h 1891526"/>
              <a:gd name="connsiteX4" fmla="*/ 452438 w 2640806"/>
              <a:gd name="connsiteY4" fmla="*/ 354940 h 1891526"/>
              <a:gd name="connsiteX5" fmla="*/ 504825 w 2640806"/>
              <a:gd name="connsiteY5" fmla="*/ 378752 h 1891526"/>
              <a:gd name="connsiteX6" fmla="*/ 554832 w 2640806"/>
              <a:gd name="connsiteY6" fmla="*/ 366846 h 1891526"/>
              <a:gd name="connsiteX7" fmla="*/ 602457 w 2640806"/>
              <a:gd name="connsiteY7" fmla="*/ 369227 h 1891526"/>
              <a:gd name="connsiteX8" fmla="*/ 650082 w 2640806"/>
              <a:gd name="connsiteY8" fmla="*/ 373990 h 1891526"/>
              <a:gd name="connsiteX9" fmla="*/ 661988 w 2640806"/>
              <a:gd name="connsiteY9" fmla="*/ 402565 h 1891526"/>
              <a:gd name="connsiteX10" fmla="*/ 700088 w 2640806"/>
              <a:gd name="connsiteY10" fmla="*/ 431140 h 1891526"/>
              <a:gd name="connsiteX11" fmla="*/ 666750 w 2640806"/>
              <a:gd name="connsiteY11" fmla="*/ 447809 h 1891526"/>
              <a:gd name="connsiteX12" fmla="*/ 647700 w 2640806"/>
              <a:gd name="connsiteY12" fmla="*/ 469240 h 1891526"/>
              <a:gd name="connsiteX13" fmla="*/ 635794 w 2640806"/>
              <a:gd name="connsiteY13" fmla="*/ 509721 h 1891526"/>
              <a:gd name="connsiteX14" fmla="*/ 633413 w 2640806"/>
              <a:gd name="connsiteY14" fmla="*/ 545440 h 1891526"/>
              <a:gd name="connsiteX15" fmla="*/ 647700 w 2640806"/>
              <a:gd name="connsiteY15" fmla="*/ 559727 h 1891526"/>
              <a:gd name="connsiteX16" fmla="*/ 688182 w 2640806"/>
              <a:gd name="connsiteY16" fmla="*/ 552584 h 1891526"/>
              <a:gd name="connsiteX17" fmla="*/ 723900 w 2640806"/>
              <a:gd name="connsiteY17" fmla="*/ 557346 h 1891526"/>
              <a:gd name="connsiteX18" fmla="*/ 738188 w 2640806"/>
              <a:gd name="connsiteY18" fmla="*/ 583540 h 1891526"/>
              <a:gd name="connsiteX19" fmla="*/ 726282 w 2640806"/>
              <a:gd name="connsiteY19" fmla="*/ 612115 h 1891526"/>
              <a:gd name="connsiteX20" fmla="*/ 747713 w 2640806"/>
              <a:gd name="connsiteY20" fmla="*/ 633546 h 1891526"/>
              <a:gd name="connsiteX21" fmla="*/ 762000 w 2640806"/>
              <a:gd name="connsiteY21" fmla="*/ 647834 h 1891526"/>
              <a:gd name="connsiteX22" fmla="*/ 742950 w 2640806"/>
              <a:gd name="connsiteY22" fmla="*/ 664502 h 1891526"/>
              <a:gd name="connsiteX23" fmla="*/ 754857 w 2640806"/>
              <a:gd name="connsiteY23" fmla="*/ 690696 h 1891526"/>
              <a:gd name="connsiteX24" fmla="*/ 771525 w 2640806"/>
              <a:gd name="connsiteY24" fmla="*/ 704984 h 1891526"/>
              <a:gd name="connsiteX25" fmla="*/ 797719 w 2640806"/>
              <a:gd name="connsiteY25" fmla="*/ 697840 h 1891526"/>
              <a:gd name="connsiteX26" fmla="*/ 833438 w 2640806"/>
              <a:gd name="connsiteY26" fmla="*/ 724034 h 1891526"/>
              <a:gd name="connsiteX27" fmla="*/ 852488 w 2640806"/>
              <a:gd name="connsiteY27" fmla="*/ 766896 h 1891526"/>
              <a:gd name="connsiteX28" fmla="*/ 876300 w 2640806"/>
              <a:gd name="connsiteY28" fmla="*/ 804996 h 1891526"/>
              <a:gd name="connsiteX29" fmla="*/ 881063 w 2640806"/>
              <a:gd name="connsiteY29" fmla="*/ 833571 h 1891526"/>
              <a:gd name="connsiteX30" fmla="*/ 912019 w 2640806"/>
              <a:gd name="connsiteY30" fmla="*/ 831190 h 1891526"/>
              <a:gd name="connsiteX31" fmla="*/ 969169 w 2640806"/>
              <a:gd name="connsiteY31" fmla="*/ 826427 h 1891526"/>
              <a:gd name="connsiteX32" fmla="*/ 997744 w 2640806"/>
              <a:gd name="connsiteY32" fmla="*/ 826427 h 1891526"/>
              <a:gd name="connsiteX33" fmla="*/ 997744 w 2640806"/>
              <a:gd name="connsiteY33" fmla="*/ 793090 h 1891526"/>
              <a:gd name="connsiteX34" fmla="*/ 1021557 w 2640806"/>
              <a:gd name="connsiteY34" fmla="*/ 785946 h 1891526"/>
              <a:gd name="connsiteX35" fmla="*/ 1038225 w 2640806"/>
              <a:gd name="connsiteY35" fmla="*/ 816902 h 1891526"/>
              <a:gd name="connsiteX36" fmla="*/ 1078707 w 2640806"/>
              <a:gd name="connsiteY36" fmla="*/ 788327 h 1891526"/>
              <a:gd name="connsiteX37" fmla="*/ 1076325 w 2640806"/>
              <a:gd name="connsiteY37" fmla="*/ 754990 h 1891526"/>
              <a:gd name="connsiteX38" fmla="*/ 1078707 w 2640806"/>
              <a:gd name="connsiteY38" fmla="*/ 738321 h 1891526"/>
              <a:gd name="connsiteX39" fmla="*/ 1097757 w 2640806"/>
              <a:gd name="connsiteY39" fmla="*/ 735940 h 1891526"/>
              <a:gd name="connsiteX40" fmla="*/ 1107282 w 2640806"/>
              <a:gd name="connsiteY40" fmla="*/ 778802 h 1891526"/>
              <a:gd name="connsiteX41" fmla="*/ 1138238 w 2640806"/>
              <a:gd name="connsiteY41" fmla="*/ 747846 h 1891526"/>
              <a:gd name="connsiteX42" fmla="*/ 1181100 w 2640806"/>
              <a:gd name="connsiteY42" fmla="*/ 759752 h 1891526"/>
              <a:gd name="connsiteX43" fmla="*/ 1204913 w 2640806"/>
              <a:gd name="connsiteY43" fmla="*/ 771659 h 1891526"/>
              <a:gd name="connsiteX44" fmla="*/ 1221582 w 2640806"/>
              <a:gd name="connsiteY44" fmla="*/ 759752 h 1891526"/>
              <a:gd name="connsiteX45" fmla="*/ 1235869 w 2640806"/>
              <a:gd name="connsiteY45" fmla="*/ 731177 h 1891526"/>
              <a:gd name="connsiteX46" fmla="*/ 1273969 w 2640806"/>
              <a:gd name="connsiteY46" fmla="*/ 712127 h 1891526"/>
              <a:gd name="connsiteX47" fmla="*/ 1309688 w 2640806"/>
              <a:gd name="connsiteY47" fmla="*/ 738321 h 1891526"/>
              <a:gd name="connsiteX48" fmla="*/ 1335882 w 2640806"/>
              <a:gd name="connsiteY48" fmla="*/ 740702 h 1891526"/>
              <a:gd name="connsiteX49" fmla="*/ 1393032 w 2640806"/>
              <a:gd name="connsiteY49" fmla="*/ 726415 h 1891526"/>
              <a:gd name="connsiteX50" fmla="*/ 1419225 w 2640806"/>
              <a:gd name="connsiteY50" fmla="*/ 726415 h 1891526"/>
              <a:gd name="connsiteX51" fmla="*/ 1433513 w 2640806"/>
              <a:gd name="connsiteY51" fmla="*/ 690696 h 1891526"/>
              <a:gd name="connsiteX52" fmla="*/ 1466850 w 2640806"/>
              <a:gd name="connsiteY52" fmla="*/ 721652 h 1891526"/>
              <a:gd name="connsiteX53" fmla="*/ 1481138 w 2640806"/>
              <a:gd name="connsiteY53" fmla="*/ 738321 h 1891526"/>
              <a:gd name="connsiteX54" fmla="*/ 1512094 w 2640806"/>
              <a:gd name="connsiteY54" fmla="*/ 797852 h 1891526"/>
              <a:gd name="connsiteX55" fmla="*/ 1526382 w 2640806"/>
              <a:gd name="connsiteY55" fmla="*/ 835952 h 1891526"/>
              <a:gd name="connsiteX56" fmla="*/ 1543050 w 2640806"/>
              <a:gd name="connsiteY56" fmla="*/ 850240 h 1891526"/>
              <a:gd name="connsiteX57" fmla="*/ 1597819 w 2640806"/>
              <a:gd name="connsiteY57" fmla="*/ 866908 h 1891526"/>
              <a:gd name="connsiteX58" fmla="*/ 1631157 w 2640806"/>
              <a:gd name="connsiteY58" fmla="*/ 902628 h 1891526"/>
              <a:gd name="connsiteX59" fmla="*/ 1645444 w 2640806"/>
              <a:gd name="connsiteY59" fmla="*/ 947872 h 1891526"/>
              <a:gd name="connsiteX60" fmla="*/ 1688307 w 2640806"/>
              <a:gd name="connsiteY60" fmla="*/ 969303 h 1891526"/>
              <a:gd name="connsiteX61" fmla="*/ 1731169 w 2640806"/>
              <a:gd name="connsiteY61" fmla="*/ 964541 h 1891526"/>
              <a:gd name="connsiteX62" fmla="*/ 1778794 w 2640806"/>
              <a:gd name="connsiteY62" fmla="*/ 928822 h 1891526"/>
              <a:gd name="connsiteX63" fmla="*/ 1814513 w 2640806"/>
              <a:gd name="connsiteY63" fmla="*/ 916916 h 1891526"/>
              <a:gd name="connsiteX64" fmla="*/ 1869282 w 2640806"/>
              <a:gd name="connsiteY64" fmla="*/ 924059 h 1891526"/>
              <a:gd name="connsiteX65" fmla="*/ 1907382 w 2640806"/>
              <a:gd name="connsiteY65" fmla="*/ 940728 h 1891526"/>
              <a:gd name="connsiteX66" fmla="*/ 1933575 w 2640806"/>
              <a:gd name="connsiteY66" fmla="*/ 978828 h 1891526"/>
              <a:gd name="connsiteX67" fmla="*/ 1962150 w 2640806"/>
              <a:gd name="connsiteY67" fmla="*/ 971685 h 1891526"/>
              <a:gd name="connsiteX68" fmla="*/ 1988344 w 2640806"/>
              <a:gd name="connsiteY68" fmla="*/ 955016 h 1891526"/>
              <a:gd name="connsiteX69" fmla="*/ 2024063 w 2640806"/>
              <a:gd name="connsiteY69" fmla="*/ 933585 h 1891526"/>
              <a:gd name="connsiteX70" fmla="*/ 2057400 w 2640806"/>
              <a:gd name="connsiteY70" fmla="*/ 950253 h 1891526"/>
              <a:gd name="connsiteX71" fmla="*/ 2081213 w 2640806"/>
              <a:gd name="connsiteY71" fmla="*/ 983591 h 1891526"/>
              <a:gd name="connsiteX72" fmla="*/ 2109788 w 2640806"/>
              <a:gd name="connsiteY72" fmla="*/ 1024072 h 1891526"/>
              <a:gd name="connsiteX73" fmla="*/ 2143125 w 2640806"/>
              <a:gd name="connsiteY73" fmla="*/ 1028834 h 1891526"/>
              <a:gd name="connsiteX74" fmla="*/ 2183607 w 2640806"/>
              <a:gd name="connsiteY74" fmla="*/ 995497 h 1891526"/>
              <a:gd name="connsiteX75" fmla="*/ 2188369 w 2640806"/>
              <a:gd name="connsiteY75" fmla="*/ 945491 h 1891526"/>
              <a:gd name="connsiteX76" fmla="*/ 2231232 w 2640806"/>
              <a:gd name="connsiteY76" fmla="*/ 938347 h 1891526"/>
              <a:gd name="connsiteX77" fmla="*/ 2300288 w 2640806"/>
              <a:gd name="connsiteY77" fmla="*/ 971685 h 1891526"/>
              <a:gd name="connsiteX78" fmla="*/ 2395538 w 2640806"/>
              <a:gd name="connsiteY78" fmla="*/ 997878 h 1891526"/>
              <a:gd name="connsiteX79" fmla="*/ 2459832 w 2640806"/>
              <a:gd name="connsiteY79" fmla="*/ 1035978 h 1891526"/>
              <a:gd name="connsiteX80" fmla="*/ 2488407 w 2640806"/>
              <a:gd name="connsiteY80" fmla="*/ 1083603 h 1891526"/>
              <a:gd name="connsiteX81" fmla="*/ 2502694 w 2640806"/>
              <a:gd name="connsiteY81" fmla="*/ 1100272 h 1891526"/>
              <a:gd name="connsiteX82" fmla="*/ 2543175 w 2640806"/>
              <a:gd name="connsiteY82" fmla="*/ 1124085 h 1891526"/>
              <a:gd name="connsiteX83" fmla="*/ 2640806 w 2640806"/>
              <a:gd name="connsiteY83" fmla="*/ 1152658 h 1891526"/>
              <a:gd name="connsiteX84" fmla="*/ 2516982 w 2640806"/>
              <a:gd name="connsiteY84" fmla="*/ 1150278 h 1891526"/>
              <a:gd name="connsiteX85" fmla="*/ 2493169 w 2640806"/>
              <a:gd name="connsiteY85" fmla="*/ 1155041 h 1891526"/>
              <a:gd name="connsiteX86" fmla="*/ 2443163 w 2640806"/>
              <a:gd name="connsiteY86" fmla="*/ 1126466 h 1891526"/>
              <a:gd name="connsiteX87" fmla="*/ 2440781 w 2640806"/>
              <a:gd name="connsiteY87" fmla="*/ 1090747 h 1891526"/>
              <a:gd name="connsiteX88" fmla="*/ 2419350 w 2640806"/>
              <a:gd name="connsiteY88" fmla="*/ 1052647 h 1891526"/>
              <a:gd name="connsiteX89" fmla="*/ 2371725 w 2640806"/>
              <a:gd name="connsiteY89" fmla="*/ 1043122 h 1891526"/>
              <a:gd name="connsiteX90" fmla="*/ 2319338 w 2640806"/>
              <a:gd name="connsiteY90" fmla="*/ 1019309 h 1891526"/>
              <a:gd name="connsiteX91" fmla="*/ 2240756 w 2640806"/>
              <a:gd name="connsiteY91" fmla="*/ 993115 h 1891526"/>
              <a:gd name="connsiteX92" fmla="*/ 2224088 w 2640806"/>
              <a:gd name="connsiteY92" fmla="*/ 1012166 h 1891526"/>
              <a:gd name="connsiteX93" fmla="*/ 2178844 w 2640806"/>
              <a:gd name="connsiteY93" fmla="*/ 1052647 h 1891526"/>
              <a:gd name="connsiteX94" fmla="*/ 2116932 w 2640806"/>
              <a:gd name="connsiteY94" fmla="*/ 1081222 h 1891526"/>
              <a:gd name="connsiteX95" fmla="*/ 2071688 w 2640806"/>
              <a:gd name="connsiteY95" fmla="*/ 1064553 h 1891526"/>
              <a:gd name="connsiteX96" fmla="*/ 2035969 w 2640806"/>
              <a:gd name="connsiteY96" fmla="*/ 1028835 h 1891526"/>
              <a:gd name="connsiteX97" fmla="*/ 2045494 w 2640806"/>
              <a:gd name="connsiteY97" fmla="*/ 1009785 h 1891526"/>
              <a:gd name="connsiteX98" fmla="*/ 2007394 w 2640806"/>
              <a:gd name="connsiteY98" fmla="*/ 1014547 h 1891526"/>
              <a:gd name="connsiteX99" fmla="*/ 1974057 w 2640806"/>
              <a:gd name="connsiteY99" fmla="*/ 1043122 h 1891526"/>
              <a:gd name="connsiteX100" fmla="*/ 1933575 w 2640806"/>
              <a:gd name="connsiteY100" fmla="*/ 1047885 h 1891526"/>
              <a:gd name="connsiteX101" fmla="*/ 1890713 w 2640806"/>
              <a:gd name="connsiteY101" fmla="*/ 1019310 h 1891526"/>
              <a:gd name="connsiteX102" fmla="*/ 1854994 w 2640806"/>
              <a:gd name="connsiteY102" fmla="*/ 969304 h 1891526"/>
              <a:gd name="connsiteX103" fmla="*/ 1814513 w 2640806"/>
              <a:gd name="connsiteY103" fmla="*/ 971685 h 1891526"/>
              <a:gd name="connsiteX104" fmla="*/ 1778794 w 2640806"/>
              <a:gd name="connsiteY104" fmla="*/ 1000260 h 1891526"/>
              <a:gd name="connsiteX105" fmla="*/ 1721644 w 2640806"/>
              <a:gd name="connsiteY105" fmla="*/ 1031216 h 1891526"/>
              <a:gd name="connsiteX106" fmla="*/ 1671638 w 2640806"/>
              <a:gd name="connsiteY106" fmla="*/ 1031216 h 1891526"/>
              <a:gd name="connsiteX107" fmla="*/ 1631157 w 2640806"/>
              <a:gd name="connsiteY107" fmla="*/ 1009785 h 1891526"/>
              <a:gd name="connsiteX108" fmla="*/ 1604963 w 2640806"/>
              <a:gd name="connsiteY108" fmla="*/ 993116 h 1891526"/>
              <a:gd name="connsiteX109" fmla="*/ 1583532 w 2640806"/>
              <a:gd name="connsiteY109" fmla="*/ 952635 h 1891526"/>
              <a:gd name="connsiteX110" fmla="*/ 1562100 w 2640806"/>
              <a:gd name="connsiteY110" fmla="*/ 919297 h 1891526"/>
              <a:gd name="connsiteX111" fmla="*/ 1516857 w 2640806"/>
              <a:gd name="connsiteY111" fmla="*/ 926440 h 1891526"/>
              <a:gd name="connsiteX112" fmla="*/ 1471613 w 2640806"/>
              <a:gd name="connsiteY112" fmla="*/ 897865 h 1891526"/>
              <a:gd name="connsiteX113" fmla="*/ 1438275 w 2640806"/>
              <a:gd name="connsiteY113" fmla="*/ 847859 h 1891526"/>
              <a:gd name="connsiteX114" fmla="*/ 1433513 w 2640806"/>
              <a:gd name="connsiteY114" fmla="*/ 819284 h 1891526"/>
              <a:gd name="connsiteX115" fmla="*/ 1409700 w 2640806"/>
              <a:gd name="connsiteY115" fmla="*/ 804996 h 1891526"/>
              <a:gd name="connsiteX116" fmla="*/ 1369219 w 2640806"/>
              <a:gd name="connsiteY116" fmla="*/ 807377 h 1891526"/>
              <a:gd name="connsiteX117" fmla="*/ 1309688 w 2640806"/>
              <a:gd name="connsiteY117" fmla="*/ 807377 h 1891526"/>
              <a:gd name="connsiteX118" fmla="*/ 1281113 w 2640806"/>
              <a:gd name="connsiteY118" fmla="*/ 812140 h 1891526"/>
              <a:gd name="connsiteX119" fmla="*/ 1257300 w 2640806"/>
              <a:gd name="connsiteY119" fmla="*/ 835952 h 1891526"/>
              <a:gd name="connsiteX120" fmla="*/ 1221582 w 2640806"/>
              <a:gd name="connsiteY120" fmla="*/ 838334 h 1891526"/>
              <a:gd name="connsiteX121" fmla="*/ 1188244 w 2640806"/>
              <a:gd name="connsiteY121" fmla="*/ 835952 h 1891526"/>
              <a:gd name="connsiteX122" fmla="*/ 1143000 w 2640806"/>
              <a:gd name="connsiteY122" fmla="*/ 821665 h 1891526"/>
              <a:gd name="connsiteX123" fmla="*/ 1109663 w 2640806"/>
              <a:gd name="connsiteY123" fmla="*/ 838334 h 1891526"/>
              <a:gd name="connsiteX124" fmla="*/ 1083469 w 2640806"/>
              <a:gd name="connsiteY124" fmla="*/ 866909 h 1891526"/>
              <a:gd name="connsiteX125" fmla="*/ 1054894 w 2640806"/>
              <a:gd name="connsiteY125" fmla="*/ 885959 h 1891526"/>
              <a:gd name="connsiteX126" fmla="*/ 1064419 w 2640806"/>
              <a:gd name="connsiteY126" fmla="*/ 926440 h 1891526"/>
              <a:gd name="connsiteX127" fmla="*/ 1059657 w 2640806"/>
              <a:gd name="connsiteY127" fmla="*/ 985971 h 1891526"/>
              <a:gd name="connsiteX128" fmla="*/ 1038225 w 2640806"/>
              <a:gd name="connsiteY128" fmla="*/ 933584 h 1891526"/>
              <a:gd name="connsiteX129" fmla="*/ 1028700 w 2640806"/>
              <a:gd name="connsiteY129" fmla="*/ 902627 h 1891526"/>
              <a:gd name="connsiteX130" fmla="*/ 1009650 w 2640806"/>
              <a:gd name="connsiteY130" fmla="*/ 897865 h 1891526"/>
              <a:gd name="connsiteX131" fmla="*/ 997744 w 2640806"/>
              <a:gd name="connsiteY131" fmla="*/ 921677 h 1891526"/>
              <a:gd name="connsiteX132" fmla="*/ 969169 w 2640806"/>
              <a:gd name="connsiteY132" fmla="*/ 924059 h 1891526"/>
              <a:gd name="connsiteX133" fmla="*/ 935832 w 2640806"/>
              <a:gd name="connsiteY133" fmla="*/ 916915 h 1891526"/>
              <a:gd name="connsiteX134" fmla="*/ 912019 w 2640806"/>
              <a:gd name="connsiteY134" fmla="*/ 935965 h 1891526"/>
              <a:gd name="connsiteX135" fmla="*/ 873919 w 2640806"/>
              <a:gd name="connsiteY135" fmla="*/ 945490 h 1891526"/>
              <a:gd name="connsiteX136" fmla="*/ 842963 w 2640806"/>
              <a:gd name="connsiteY136" fmla="*/ 935965 h 1891526"/>
              <a:gd name="connsiteX137" fmla="*/ 802482 w 2640806"/>
              <a:gd name="connsiteY137" fmla="*/ 912152 h 1891526"/>
              <a:gd name="connsiteX138" fmla="*/ 785813 w 2640806"/>
              <a:gd name="connsiteY138" fmla="*/ 881196 h 1891526"/>
              <a:gd name="connsiteX139" fmla="*/ 776288 w 2640806"/>
              <a:gd name="connsiteY139" fmla="*/ 866909 h 1891526"/>
              <a:gd name="connsiteX140" fmla="*/ 800100 w 2640806"/>
              <a:gd name="connsiteY140" fmla="*/ 850240 h 1891526"/>
              <a:gd name="connsiteX141" fmla="*/ 800100 w 2640806"/>
              <a:gd name="connsiteY141" fmla="*/ 793090 h 1891526"/>
              <a:gd name="connsiteX142" fmla="*/ 776288 w 2640806"/>
              <a:gd name="connsiteY142" fmla="*/ 783565 h 1891526"/>
              <a:gd name="connsiteX143" fmla="*/ 719138 w 2640806"/>
              <a:gd name="connsiteY143" fmla="*/ 788327 h 1891526"/>
              <a:gd name="connsiteX144" fmla="*/ 688182 w 2640806"/>
              <a:gd name="connsiteY144" fmla="*/ 781184 h 1891526"/>
              <a:gd name="connsiteX145" fmla="*/ 673894 w 2640806"/>
              <a:gd name="connsiteY145" fmla="*/ 754990 h 1891526"/>
              <a:gd name="connsiteX146" fmla="*/ 652463 w 2640806"/>
              <a:gd name="connsiteY146" fmla="*/ 731177 h 1891526"/>
              <a:gd name="connsiteX147" fmla="*/ 619125 w 2640806"/>
              <a:gd name="connsiteY147" fmla="*/ 709746 h 1891526"/>
              <a:gd name="connsiteX148" fmla="*/ 590550 w 2640806"/>
              <a:gd name="connsiteY148" fmla="*/ 716890 h 1891526"/>
              <a:gd name="connsiteX149" fmla="*/ 566738 w 2640806"/>
              <a:gd name="connsiteY149" fmla="*/ 719271 h 1891526"/>
              <a:gd name="connsiteX150" fmla="*/ 569119 w 2640806"/>
              <a:gd name="connsiteY150" fmla="*/ 750227 h 1891526"/>
              <a:gd name="connsiteX151" fmla="*/ 604838 w 2640806"/>
              <a:gd name="connsiteY151" fmla="*/ 764515 h 1891526"/>
              <a:gd name="connsiteX152" fmla="*/ 571500 w 2640806"/>
              <a:gd name="connsiteY152" fmla="*/ 778802 h 1891526"/>
              <a:gd name="connsiteX153" fmla="*/ 545307 w 2640806"/>
              <a:gd name="connsiteY153" fmla="*/ 795471 h 1891526"/>
              <a:gd name="connsiteX154" fmla="*/ 569119 w 2640806"/>
              <a:gd name="connsiteY154" fmla="*/ 814521 h 1891526"/>
              <a:gd name="connsiteX155" fmla="*/ 550069 w 2640806"/>
              <a:gd name="connsiteY155" fmla="*/ 833571 h 1891526"/>
              <a:gd name="connsiteX156" fmla="*/ 523875 w 2640806"/>
              <a:gd name="connsiteY156" fmla="*/ 840715 h 1891526"/>
              <a:gd name="connsiteX157" fmla="*/ 511969 w 2640806"/>
              <a:gd name="connsiteY157" fmla="*/ 862146 h 1891526"/>
              <a:gd name="connsiteX158" fmla="*/ 535782 w 2640806"/>
              <a:gd name="connsiteY158" fmla="*/ 883577 h 1891526"/>
              <a:gd name="connsiteX159" fmla="*/ 542925 w 2640806"/>
              <a:gd name="connsiteY159" fmla="*/ 914534 h 1891526"/>
              <a:gd name="connsiteX160" fmla="*/ 557213 w 2640806"/>
              <a:gd name="connsiteY160" fmla="*/ 947871 h 1891526"/>
              <a:gd name="connsiteX161" fmla="*/ 533400 w 2640806"/>
              <a:gd name="connsiteY161" fmla="*/ 955015 h 1891526"/>
              <a:gd name="connsiteX162" fmla="*/ 528638 w 2640806"/>
              <a:gd name="connsiteY162" fmla="*/ 988352 h 1891526"/>
              <a:gd name="connsiteX163" fmla="*/ 550069 w 2640806"/>
              <a:gd name="connsiteY163" fmla="*/ 1002640 h 1891526"/>
              <a:gd name="connsiteX164" fmla="*/ 573882 w 2640806"/>
              <a:gd name="connsiteY164" fmla="*/ 990734 h 1891526"/>
              <a:gd name="connsiteX165" fmla="*/ 588169 w 2640806"/>
              <a:gd name="connsiteY165" fmla="*/ 1012165 h 1891526"/>
              <a:gd name="connsiteX166" fmla="*/ 588169 w 2640806"/>
              <a:gd name="connsiteY166" fmla="*/ 1012165 h 1891526"/>
              <a:gd name="connsiteX167" fmla="*/ 614363 w 2640806"/>
              <a:gd name="connsiteY167" fmla="*/ 1038359 h 1891526"/>
              <a:gd name="connsiteX168" fmla="*/ 602457 w 2640806"/>
              <a:gd name="connsiteY168" fmla="*/ 1064552 h 1891526"/>
              <a:gd name="connsiteX169" fmla="*/ 588169 w 2640806"/>
              <a:gd name="connsiteY169" fmla="*/ 1081221 h 1891526"/>
              <a:gd name="connsiteX170" fmla="*/ 600075 w 2640806"/>
              <a:gd name="connsiteY170" fmla="*/ 1119321 h 1891526"/>
              <a:gd name="connsiteX171" fmla="*/ 609600 w 2640806"/>
              <a:gd name="connsiteY171" fmla="*/ 1138371 h 1891526"/>
              <a:gd name="connsiteX172" fmla="*/ 609600 w 2640806"/>
              <a:gd name="connsiteY172" fmla="*/ 1138371 h 1891526"/>
              <a:gd name="connsiteX173" fmla="*/ 640557 w 2640806"/>
              <a:gd name="connsiteY173" fmla="*/ 1155040 h 1891526"/>
              <a:gd name="connsiteX174" fmla="*/ 642938 w 2640806"/>
              <a:gd name="connsiteY174" fmla="*/ 1188377 h 1891526"/>
              <a:gd name="connsiteX175" fmla="*/ 681038 w 2640806"/>
              <a:gd name="connsiteY175" fmla="*/ 1205046 h 1891526"/>
              <a:gd name="connsiteX176" fmla="*/ 781050 w 2640806"/>
              <a:gd name="connsiteY176" fmla="*/ 1228859 h 1891526"/>
              <a:gd name="connsiteX177" fmla="*/ 797719 w 2640806"/>
              <a:gd name="connsiteY177" fmla="*/ 1245527 h 1891526"/>
              <a:gd name="connsiteX178" fmla="*/ 828675 w 2640806"/>
              <a:gd name="connsiteY178" fmla="*/ 1262196 h 1891526"/>
              <a:gd name="connsiteX179" fmla="*/ 852488 w 2640806"/>
              <a:gd name="connsiteY179" fmla="*/ 1238384 h 1891526"/>
              <a:gd name="connsiteX180" fmla="*/ 864394 w 2640806"/>
              <a:gd name="connsiteY180" fmla="*/ 1262196 h 1891526"/>
              <a:gd name="connsiteX181" fmla="*/ 926307 w 2640806"/>
              <a:gd name="connsiteY181" fmla="*/ 1269340 h 1891526"/>
              <a:gd name="connsiteX182" fmla="*/ 940594 w 2640806"/>
              <a:gd name="connsiteY182" fmla="*/ 1286009 h 1891526"/>
              <a:gd name="connsiteX183" fmla="*/ 966788 w 2640806"/>
              <a:gd name="connsiteY183" fmla="*/ 1326490 h 1891526"/>
              <a:gd name="connsiteX184" fmla="*/ 1004888 w 2640806"/>
              <a:gd name="connsiteY184" fmla="*/ 1350302 h 1891526"/>
              <a:gd name="connsiteX185" fmla="*/ 1064419 w 2640806"/>
              <a:gd name="connsiteY185" fmla="*/ 1376496 h 1891526"/>
              <a:gd name="connsiteX186" fmla="*/ 1104900 w 2640806"/>
              <a:gd name="connsiteY186" fmla="*/ 1395546 h 1891526"/>
              <a:gd name="connsiteX187" fmla="*/ 1152525 w 2640806"/>
              <a:gd name="connsiteY187" fmla="*/ 1395546 h 1891526"/>
              <a:gd name="connsiteX188" fmla="*/ 1216819 w 2640806"/>
              <a:gd name="connsiteY188" fmla="*/ 1409834 h 1891526"/>
              <a:gd name="connsiteX189" fmla="*/ 1283494 w 2640806"/>
              <a:gd name="connsiteY189" fmla="*/ 1424121 h 1891526"/>
              <a:gd name="connsiteX190" fmla="*/ 1323975 w 2640806"/>
              <a:gd name="connsiteY190" fmla="*/ 1466984 h 1891526"/>
              <a:gd name="connsiteX191" fmla="*/ 1369219 w 2640806"/>
              <a:gd name="connsiteY191" fmla="*/ 1514609 h 1891526"/>
              <a:gd name="connsiteX192" fmla="*/ 1693069 w 2640806"/>
              <a:gd name="connsiteY192" fmla="*/ 1764640 h 1891526"/>
              <a:gd name="connsiteX193" fmla="*/ 1719263 w 2640806"/>
              <a:gd name="connsiteY193" fmla="*/ 1817028 h 1891526"/>
              <a:gd name="connsiteX194" fmla="*/ 1754981 w 2640806"/>
              <a:gd name="connsiteY194" fmla="*/ 1876559 h 1891526"/>
              <a:gd name="connsiteX195" fmla="*/ 1343025 w 2640806"/>
              <a:gd name="connsiteY195" fmla="*/ 1528896 h 1891526"/>
              <a:gd name="connsiteX196" fmla="*/ 1297782 w 2640806"/>
              <a:gd name="connsiteY196" fmla="*/ 1483652 h 1891526"/>
              <a:gd name="connsiteX197" fmla="*/ 1262063 w 2640806"/>
              <a:gd name="connsiteY197" fmla="*/ 1450315 h 1891526"/>
              <a:gd name="connsiteX198" fmla="*/ 1228725 w 2640806"/>
              <a:gd name="connsiteY198" fmla="*/ 1431265 h 1891526"/>
              <a:gd name="connsiteX199" fmla="*/ 1159669 w 2640806"/>
              <a:gd name="connsiteY199" fmla="*/ 1426502 h 1891526"/>
              <a:gd name="connsiteX200" fmla="*/ 1102519 w 2640806"/>
              <a:gd name="connsiteY200" fmla="*/ 1424121 h 1891526"/>
              <a:gd name="connsiteX201" fmla="*/ 1062038 w 2640806"/>
              <a:gd name="connsiteY201" fmla="*/ 1407452 h 1891526"/>
              <a:gd name="connsiteX202" fmla="*/ 1014413 w 2640806"/>
              <a:gd name="connsiteY202" fmla="*/ 1388402 h 1891526"/>
              <a:gd name="connsiteX203" fmla="*/ 983457 w 2640806"/>
              <a:gd name="connsiteY203" fmla="*/ 1366971 h 1891526"/>
              <a:gd name="connsiteX204" fmla="*/ 942975 w 2640806"/>
              <a:gd name="connsiteY204" fmla="*/ 1343159 h 1891526"/>
              <a:gd name="connsiteX205" fmla="*/ 900113 w 2640806"/>
              <a:gd name="connsiteY205" fmla="*/ 1319346 h 1891526"/>
              <a:gd name="connsiteX206" fmla="*/ 912019 w 2640806"/>
              <a:gd name="connsiteY206" fmla="*/ 1364590 h 1891526"/>
              <a:gd name="connsiteX207" fmla="*/ 923925 w 2640806"/>
              <a:gd name="connsiteY207" fmla="*/ 1409834 h 1891526"/>
              <a:gd name="connsiteX208" fmla="*/ 938213 w 2640806"/>
              <a:gd name="connsiteY208" fmla="*/ 1450315 h 1891526"/>
              <a:gd name="connsiteX209" fmla="*/ 962025 w 2640806"/>
              <a:gd name="connsiteY209" fmla="*/ 1497940 h 1891526"/>
              <a:gd name="connsiteX210" fmla="*/ 971550 w 2640806"/>
              <a:gd name="connsiteY210" fmla="*/ 1550327 h 1891526"/>
              <a:gd name="connsiteX211" fmla="*/ 1002507 w 2640806"/>
              <a:gd name="connsiteY211" fmla="*/ 1614621 h 1891526"/>
              <a:gd name="connsiteX212" fmla="*/ 1021557 w 2640806"/>
              <a:gd name="connsiteY212" fmla="*/ 1647959 h 1891526"/>
              <a:gd name="connsiteX213" fmla="*/ 1035844 w 2640806"/>
              <a:gd name="connsiteY213" fmla="*/ 1671771 h 1891526"/>
              <a:gd name="connsiteX214" fmla="*/ 1102519 w 2640806"/>
              <a:gd name="connsiteY214" fmla="*/ 1678915 h 1891526"/>
              <a:gd name="connsiteX215" fmla="*/ 1154907 w 2640806"/>
              <a:gd name="connsiteY215" fmla="*/ 1697965 h 1891526"/>
              <a:gd name="connsiteX216" fmla="*/ 1171575 w 2640806"/>
              <a:gd name="connsiteY216" fmla="*/ 1709871 h 1891526"/>
              <a:gd name="connsiteX217" fmla="*/ 1176338 w 2640806"/>
              <a:gd name="connsiteY217" fmla="*/ 1717015 h 1891526"/>
              <a:gd name="connsiteX218" fmla="*/ 1178719 w 2640806"/>
              <a:gd name="connsiteY218" fmla="*/ 1726540 h 1891526"/>
              <a:gd name="connsiteX219" fmla="*/ 1181100 w 2640806"/>
              <a:gd name="connsiteY219" fmla="*/ 1728921 h 1891526"/>
              <a:gd name="connsiteX220" fmla="*/ 1204913 w 2640806"/>
              <a:gd name="connsiteY220" fmla="*/ 1793215 h 1891526"/>
              <a:gd name="connsiteX221" fmla="*/ 1169194 w 2640806"/>
              <a:gd name="connsiteY221" fmla="*/ 1800359 h 1891526"/>
              <a:gd name="connsiteX222" fmla="*/ 1140619 w 2640806"/>
              <a:gd name="connsiteY222" fmla="*/ 1745590 h 1891526"/>
              <a:gd name="connsiteX223" fmla="*/ 1121569 w 2640806"/>
              <a:gd name="connsiteY223" fmla="*/ 1726540 h 1891526"/>
              <a:gd name="connsiteX224" fmla="*/ 1128713 w 2640806"/>
              <a:gd name="connsiteY224" fmla="*/ 1790834 h 1891526"/>
              <a:gd name="connsiteX225" fmla="*/ 1119188 w 2640806"/>
              <a:gd name="connsiteY225" fmla="*/ 1790834 h 1891526"/>
              <a:gd name="connsiteX226" fmla="*/ 1088232 w 2640806"/>
              <a:gd name="connsiteY226" fmla="*/ 1740827 h 1891526"/>
              <a:gd name="connsiteX227" fmla="*/ 1057275 w 2640806"/>
              <a:gd name="connsiteY227" fmla="*/ 1717015 h 1891526"/>
              <a:gd name="connsiteX228" fmla="*/ 1042988 w 2640806"/>
              <a:gd name="connsiteY228" fmla="*/ 1745590 h 1891526"/>
              <a:gd name="connsiteX229" fmla="*/ 1021557 w 2640806"/>
              <a:gd name="connsiteY229" fmla="*/ 1750352 h 1891526"/>
              <a:gd name="connsiteX230" fmla="*/ 985838 w 2640806"/>
              <a:gd name="connsiteY230" fmla="*/ 1697965 h 1891526"/>
              <a:gd name="connsiteX231" fmla="*/ 919163 w 2640806"/>
              <a:gd name="connsiteY231" fmla="*/ 1671771 h 1891526"/>
              <a:gd name="connsiteX232" fmla="*/ 876300 w 2640806"/>
              <a:gd name="connsiteY232" fmla="*/ 1638434 h 1891526"/>
              <a:gd name="connsiteX233" fmla="*/ 857250 w 2640806"/>
              <a:gd name="connsiteY233" fmla="*/ 1576521 h 1891526"/>
              <a:gd name="connsiteX234" fmla="*/ 862013 w 2640806"/>
              <a:gd name="connsiteY234" fmla="*/ 1528896 h 1891526"/>
              <a:gd name="connsiteX235" fmla="*/ 864394 w 2640806"/>
              <a:gd name="connsiteY235" fmla="*/ 1464602 h 1891526"/>
              <a:gd name="connsiteX236" fmla="*/ 866775 w 2640806"/>
              <a:gd name="connsiteY236" fmla="*/ 1400309 h 1891526"/>
              <a:gd name="connsiteX237" fmla="*/ 862013 w 2640806"/>
              <a:gd name="connsiteY237" fmla="*/ 1333634 h 1891526"/>
              <a:gd name="connsiteX238" fmla="*/ 804863 w 2640806"/>
              <a:gd name="connsiteY238" fmla="*/ 1305059 h 1891526"/>
              <a:gd name="connsiteX239" fmla="*/ 754857 w 2640806"/>
              <a:gd name="connsiteY239" fmla="*/ 1281246 h 1891526"/>
              <a:gd name="connsiteX240" fmla="*/ 692944 w 2640806"/>
              <a:gd name="connsiteY240" fmla="*/ 1250290 h 1891526"/>
              <a:gd name="connsiteX241" fmla="*/ 609600 w 2640806"/>
              <a:gd name="connsiteY241" fmla="*/ 1209809 h 1891526"/>
              <a:gd name="connsiteX242" fmla="*/ 566738 w 2640806"/>
              <a:gd name="connsiteY242" fmla="*/ 1183615 h 1891526"/>
              <a:gd name="connsiteX243" fmla="*/ 528638 w 2640806"/>
              <a:gd name="connsiteY243" fmla="*/ 1138371 h 1891526"/>
              <a:gd name="connsiteX244" fmla="*/ 523875 w 2640806"/>
              <a:gd name="connsiteY244" fmla="*/ 1109796 h 1891526"/>
              <a:gd name="connsiteX245" fmla="*/ 550069 w 2640806"/>
              <a:gd name="connsiteY245" fmla="*/ 1090746 h 1891526"/>
              <a:gd name="connsiteX246" fmla="*/ 561975 w 2640806"/>
              <a:gd name="connsiteY246" fmla="*/ 1064552 h 1891526"/>
              <a:gd name="connsiteX247" fmla="*/ 547688 w 2640806"/>
              <a:gd name="connsiteY247" fmla="*/ 1040740 h 1891526"/>
              <a:gd name="connsiteX248" fmla="*/ 490538 w 2640806"/>
              <a:gd name="connsiteY248" fmla="*/ 1076459 h 1891526"/>
              <a:gd name="connsiteX249" fmla="*/ 447675 w 2640806"/>
              <a:gd name="connsiteY249" fmla="*/ 1057409 h 1891526"/>
              <a:gd name="connsiteX250" fmla="*/ 454819 w 2640806"/>
              <a:gd name="connsiteY250" fmla="*/ 1026452 h 1891526"/>
              <a:gd name="connsiteX251" fmla="*/ 461963 w 2640806"/>
              <a:gd name="connsiteY251" fmla="*/ 988352 h 1891526"/>
              <a:gd name="connsiteX252" fmla="*/ 459582 w 2640806"/>
              <a:gd name="connsiteY252" fmla="*/ 976446 h 1891526"/>
              <a:gd name="connsiteX253" fmla="*/ 419100 w 2640806"/>
              <a:gd name="connsiteY253" fmla="*/ 959777 h 1891526"/>
              <a:gd name="connsiteX254" fmla="*/ 392907 w 2640806"/>
              <a:gd name="connsiteY254" fmla="*/ 905009 h 1891526"/>
              <a:gd name="connsiteX255" fmla="*/ 395288 w 2640806"/>
              <a:gd name="connsiteY255" fmla="*/ 857384 h 1891526"/>
              <a:gd name="connsiteX256" fmla="*/ 433388 w 2640806"/>
              <a:gd name="connsiteY256" fmla="*/ 835952 h 1891526"/>
              <a:gd name="connsiteX257" fmla="*/ 431007 w 2640806"/>
              <a:gd name="connsiteY257" fmla="*/ 800234 h 1891526"/>
              <a:gd name="connsiteX258" fmla="*/ 400050 w 2640806"/>
              <a:gd name="connsiteY258" fmla="*/ 819284 h 1891526"/>
              <a:gd name="connsiteX259" fmla="*/ 397669 w 2640806"/>
              <a:gd name="connsiteY259" fmla="*/ 781184 h 1891526"/>
              <a:gd name="connsiteX260" fmla="*/ 419100 w 2640806"/>
              <a:gd name="connsiteY260" fmla="*/ 743084 h 1891526"/>
              <a:gd name="connsiteX261" fmla="*/ 421482 w 2640806"/>
              <a:gd name="connsiteY261" fmla="*/ 695459 h 1891526"/>
              <a:gd name="connsiteX262" fmla="*/ 428625 w 2640806"/>
              <a:gd name="connsiteY262" fmla="*/ 669265 h 1891526"/>
              <a:gd name="connsiteX263" fmla="*/ 383382 w 2640806"/>
              <a:gd name="connsiteY263" fmla="*/ 669265 h 1891526"/>
              <a:gd name="connsiteX264" fmla="*/ 385763 w 2640806"/>
              <a:gd name="connsiteY264" fmla="*/ 619259 h 1891526"/>
              <a:gd name="connsiteX265" fmla="*/ 423863 w 2640806"/>
              <a:gd name="connsiteY265" fmla="*/ 602590 h 1891526"/>
              <a:gd name="connsiteX266" fmla="*/ 445294 w 2640806"/>
              <a:gd name="connsiteY266" fmla="*/ 562109 h 1891526"/>
              <a:gd name="connsiteX267" fmla="*/ 469107 w 2640806"/>
              <a:gd name="connsiteY267" fmla="*/ 526390 h 1891526"/>
              <a:gd name="connsiteX268" fmla="*/ 438150 w 2640806"/>
              <a:gd name="connsiteY268" fmla="*/ 519246 h 1891526"/>
              <a:gd name="connsiteX269" fmla="*/ 409575 w 2640806"/>
              <a:gd name="connsiteY269" fmla="*/ 521627 h 1891526"/>
              <a:gd name="connsiteX270" fmla="*/ 400050 w 2640806"/>
              <a:gd name="connsiteY270" fmla="*/ 552584 h 1891526"/>
              <a:gd name="connsiteX271" fmla="*/ 381000 w 2640806"/>
              <a:gd name="connsiteY271" fmla="*/ 588302 h 1891526"/>
              <a:gd name="connsiteX272" fmla="*/ 333375 w 2640806"/>
              <a:gd name="connsiteY272" fmla="*/ 614496 h 1891526"/>
              <a:gd name="connsiteX273" fmla="*/ 285750 w 2640806"/>
              <a:gd name="connsiteY273" fmla="*/ 635927 h 1891526"/>
              <a:gd name="connsiteX274" fmla="*/ 230982 w 2640806"/>
              <a:gd name="connsiteY274" fmla="*/ 643071 h 1891526"/>
              <a:gd name="connsiteX275" fmla="*/ 159544 w 2640806"/>
              <a:gd name="connsiteY275" fmla="*/ 631165 h 1891526"/>
              <a:gd name="connsiteX276" fmla="*/ 230982 w 2640806"/>
              <a:gd name="connsiteY276" fmla="*/ 612115 h 1891526"/>
              <a:gd name="connsiteX277" fmla="*/ 233363 w 2640806"/>
              <a:gd name="connsiteY277" fmla="*/ 581159 h 1891526"/>
              <a:gd name="connsiteX278" fmla="*/ 204788 w 2640806"/>
              <a:gd name="connsiteY278" fmla="*/ 557346 h 1891526"/>
              <a:gd name="connsiteX279" fmla="*/ 223838 w 2640806"/>
              <a:gd name="connsiteY279" fmla="*/ 531152 h 1891526"/>
              <a:gd name="connsiteX280" fmla="*/ 221457 w 2640806"/>
              <a:gd name="connsiteY280" fmla="*/ 495434 h 1891526"/>
              <a:gd name="connsiteX281" fmla="*/ 221457 w 2640806"/>
              <a:gd name="connsiteY281" fmla="*/ 495434 h 1891526"/>
              <a:gd name="connsiteX282" fmla="*/ 166688 w 2640806"/>
              <a:gd name="connsiteY282" fmla="*/ 500196 h 1891526"/>
              <a:gd name="connsiteX283" fmla="*/ 157163 w 2640806"/>
              <a:gd name="connsiteY283" fmla="*/ 533534 h 1891526"/>
              <a:gd name="connsiteX284" fmla="*/ 159544 w 2640806"/>
              <a:gd name="connsiteY284" fmla="*/ 478765 h 1891526"/>
              <a:gd name="connsiteX285" fmla="*/ 192882 w 2640806"/>
              <a:gd name="connsiteY285" fmla="*/ 433521 h 1891526"/>
              <a:gd name="connsiteX286" fmla="*/ 214313 w 2640806"/>
              <a:gd name="connsiteY286" fmla="*/ 414471 h 1891526"/>
              <a:gd name="connsiteX287" fmla="*/ 245269 w 2640806"/>
              <a:gd name="connsiteY287" fmla="*/ 393040 h 1891526"/>
              <a:gd name="connsiteX288" fmla="*/ 197644 w 2640806"/>
              <a:gd name="connsiteY288" fmla="*/ 378752 h 1891526"/>
              <a:gd name="connsiteX289" fmla="*/ 133350 w 2640806"/>
              <a:gd name="connsiteY289" fmla="*/ 378752 h 1891526"/>
              <a:gd name="connsiteX290" fmla="*/ 109538 w 2640806"/>
              <a:gd name="connsiteY290" fmla="*/ 378752 h 1891526"/>
              <a:gd name="connsiteX291" fmla="*/ 107157 w 2640806"/>
              <a:gd name="connsiteY291" fmla="*/ 433521 h 1891526"/>
              <a:gd name="connsiteX292" fmla="*/ 61913 w 2640806"/>
              <a:gd name="connsiteY292" fmla="*/ 378752 h 1891526"/>
              <a:gd name="connsiteX293" fmla="*/ 0 w 2640806"/>
              <a:gd name="connsiteY293" fmla="*/ 359702 h 1891526"/>
              <a:gd name="connsiteX294" fmla="*/ 0 w 2640806"/>
              <a:gd name="connsiteY294" fmla="*/ 338271 h 1891526"/>
              <a:gd name="connsiteX295" fmla="*/ 35719 w 2640806"/>
              <a:gd name="connsiteY295" fmla="*/ 314459 h 1891526"/>
              <a:gd name="connsiteX296" fmla="*/ 66675 w 2640806"/>
              <a:gd name="connsiteY296" fmla="*/ 273977 h 1891526"/>
              <a:gd name="connsiteX297" fmla="*/ 54769 w 2640806"/>
              <a:gd name="connsiteY297" fmla="*/ 238259 h 1891526"/>
              <a:gd name="connsiteX298" fmla="*/ 35719 w 2640806"/>
              <a:gd name="connsiteY298" fmla="*/ 214446 h 1891526"/>
              <a:gd name="connsiteX299" fmla="*/ 61913 w 2640806"/>
              <a:gd name="connsiteY299" fmla="*/ 200159 h 1891526"/>
              <a:gd name="connsiteX300" fmla="*/ 71438 w 2640806"/>
              <a:gd name="connsiteY300" fmla="*/ 159677 h 1891526"/>
              <a:gd name="connsiteX301" fmla="*/ 57150 w 2640806"/>
              <a:gd name="connsiteY301" fmla="*/ 123959 h 1891526"/>
              <a:gd name="connsiteX302" fmla="*/ 21432 w 2640806"/>
              <a:gd name="connsiteY302" fmla="*/ 81096 h 1891526"/>
              <a:gd name="connsiteX303" fmla="*/ 66675 w 2640806"/>
              <a:gd name="connsiteY303" fmla="*/ 57284 h 1891526"/>
              <a:gd name="connsiteX304" fmla="*/ 95250 w 2640806"/>
              <a:gd name="connsiteY304" fmla="*/ 47759 h 1891526"/>
              <a:gd name="connsiteX305" fmla="*/ 190500 w 2640806"/>
              <a:gd name="connsiteY305" fmla="*/ 134 h 1891526"/>
              <a:gd name="connsiteX306" fmla="*/ 269081 w 2640806"/>
              <a:gd name="connsiteY306" fmla="*/ 62046 h 1891526"/>
              <a:gd name="connsiteX307" fmla="*/ 404813 w 2640806"/>
              <a:gd name="connsiteY307" fmla="*/ 171583 h 1891526"/>
              <a:gd name="connsiteX0" fmla="*/ 404813 w 2640806"/>
              <a:gd name="connsiteY0" fmla="*/ 171583 h 1891526"/>
              <a:gd name="connsiteX1" fmla="*/ 409575 w 2640806"/>
              <a:gd name="connsiteY1" fmla="*/ 219209 h 1891526"/>
              <a:gd name="connsiteX2" fmla="*/ 397669 w 2640806"/>
              <a:gd name="connsiteY2" fmla="*/ 278740 h 1891526"/>
              <a:gd name="connsiteX3" fmla="*/ 407194 w 2640806"/>
              <a:gd name="connsiteY3" fmla="*/ 321602 h 1891526"/>
              <a:gd name="connsiteX4" fmla="*/ 452438 w 2640806"/>
              <a:gd name="connsiteY4" fmla="*/ 354940 h 1891526"/>
              <a:gd name="connsiteX5" fmla="*/ 504825 w 2640806"/>
              <a:gd name="connsiteY5" fmla="*/ 378752 h 1891526"/>
              <a:gd name="connsiteX6" fmla="*/ 554832 w 2640806"/>
              <a:gd name="connsiteY6" fmla="*/ 366846 h 1891526"/>
              <a:gd name="connsiteX7" fmla="*/ 602457 w 2640806"/>
              <a:gd name="connsiteY7" fmla="*/ 369227 h 1891526"/>
              <a:gd name="connsiteX8" fmla="*/ 650082 w 2640806"/>
              <a:gd name="connsiteY8" fmla="*/ 373990 h 1891526"/>
              <a:gd name="connsiteX9" fmla="*/ 661988 w 2640806"/>
              <a:gd name="connsiteY9" fmla="*/ 402565 h 1891526"/>
              <a:gd name="connsiteX10" fmla="*/ 700088 w 2640806"/>
              <a:gd name="connsiteY10" fmla="*/ 431140 h 1891526"/>
              <a:gd name="connsiteX11" fmla="*/ 666750 w 2640806"/>
              <a:gd name="connsiteY11" fmla="*/ 447809 h 1891526"/>
              <a:gd name="connsiteX12" fmla="*/ 647700 w 2640806"/>
              <a:gd name="connsiteY12" fmla="*/ 469240 h 1891526"/>
              <a:gd name="connsiteX13" fmla="*/ 635794 w 2640806"/>
              <a:gd name="connsiteY13" fmla="*/ 509721 h 1891526"/>
              <a:gd name="connsiteX14" fmla="*/ 633413 w 2640806"/>
              <a:gd name="connsiteY14" fmla="*/ 545440 h 1891526"/>
              <a:gd name="connsiteX15" fmla="*/ 647700 w 2640806"/>
              <a:gd name="connsiteY15" fmla="*/ 559727 h 1891526"/>
              <a:gd name="connsiteX16" fmla="*/ 688182 w 2640806"/>
              <a:gd name="connsiteY16" fmla="*/ 552584 h 1891526"/>
              <a:gd name="connsiteX17" fmla="*/ 723900 w 2640806"/>
              <a:gd name="connsiteY17" fmla="*/ 557346 h 1891526"/>
              <a:gd name="connsiteX18" fmla="*/ 738188 w 2640806"/>
              <a:gd name="connsiteY18" fmla="*/ 583540 h 1891526"/>
              <a:gd name="connsiteX19" fmla="*/ 726282 w 2640806"/>
              <a:gd name="connsiteY19" fmla="*/ 612115 h 1891526"/>
              <a:gd name="connsiteX20" fmla="*/ 747713 w 2640806"/>
              <a:gd name="connsiteY20" fmla="*/ 633546 h 1891526"/>
              <a:gd name="connsiteX21" fmla="*/ 762000 w 2640806"/>
              <a:gd name="connsiteY21" fmla="*/ 647834 h 1891526"/>
              <a:gd name="connsiteX22" fmla="*/ 742950 w 2640806"/>
              <a:gd name="connsiteY22" fmla="*/ 664502 h 1891526"/>
              <a:gd name="connsiteX23" fmla="*/ 754857 w 2640806"/>
              <a:gd name="connsiteY23" fmla="*/ 690696 h 1891526"/>
              <a:gd name="connsiteX24" fmla="*/ 771525 w 2640806"/>
              <a:gd name="connsiteY24" fmla="*/ 704984 h 1891526"/>
              <a:gd name="connsiteX25" fmla="*/ 797719 w 2640806"/>
              <a:gd name="connsiteY25" fmla="*/ 697840 h 1891526"/>
              <a:gd name="connsiteX26" fmla="*/ 833438 w 2640806"/>
              <a:gd name="connsiteY26" fmla="*/ 724034 h 1891526"/>
              <a:gd name="connsiteX27" fmla="*/ 852488 w 2640806"/>
              <a:gd name="connsiteY27" fmla="*/ 766896 h 1891526"/>
              <a:gd name="connsiteX28" fmla="*/ 876300 w 2640806"/>
              <a:gd name="connsiteY28" fmla="*/ 804996 h 1891526"/>
              <a:gd name="connsiteX29" fmla="*/ 881063 w 2640806"/>
              <a:gd name="connsiteY29" fmla="*/ 833571 h 1891526"/>
              <a:gd name="connsiteX30" fmla="*/ 912019 w 2640806"/>
              <a:gd name="connsiteY30" fmla="*/ 831190 h 1891526"/>
              <a:gd name="connsiteX31" fmla="*/ 969169 w 2640806"/>
              <a:gd name="connsiteY31" fmla="*/ 826427 h 1891526"/>
              <a:gd name="connsiteX32" fmla="*/ 997744 w 2640806"/>
              <a:gd name="connsiteY32" fmla="*/ 826427 h 1891526"/>
              <a:gd name="connsiteX33" fmla="*/ 997744 w 2640806"/>
              <a:gd name="connsiteY33" fmla="*/ 793090 h 1891526"/>
              <a:gd name="connsiteX34" fmla="*/ 1021557 w 2640806"/>
              <a:gd name="connsiteY34" fmla="*/ 785946 h 1891526"/>
              <a:gd name="connsiteX35" fmla="*/ 1038225 w 2640806"/>
              <a:gd name="connsiteY35" fmla="*/ 816902 h 1891526"/>
              <a:gd name="connsiteX36" fmla="*/ 1078707 w 2640806"/>
              <a:gd name="connsiteY36" fmla="*/ 788327 h 1891526"/>
              <a:gd name="connsiteX37" fmla="*/ 1076325 w 2640806"/>
              <a:gd name="connsiteY37" fmla="*/ 754990 h 1891526"/>
              <a:gd name="connsiteX38" fmla="*/ 1078707 w 2640806"/>
              <a:gd name="connsiteY38" fmla="*/ 738321 h 1891526"/>
              <a:gd name="connsiteX39" fmla="*/ 1097757 w 2640806"/>
              <a:gd name="connsiteY39" fmla="*/ 735940 h 1891526"/>
              <a:gd name="connsiteX40" fmla="*/ 1107282 w 2640806"/>
              <a:gd name="connsiteY40" fmla="*/ 778802 h 1891526"/>
              <a:gd name="connsiteX41" fmla="*/ 1138238 w 2640806"/>
              <a:gd name="connsiteY41" fmla="*/ 747846 h 1891526"/>
              <a:gd name="connsiteX42" fmla="*/ 1181100 w 2640806"/>
              <a:gd name="connsiteY42" fmla="*/ 759752 h 1891526"/>
              <a:gd name="connsiteX43" fmla="*/ 1204913 w 2640806"/>
              <a:gd name="connsiteY43" fmla="*/ 771659 h 1891526"/>
              <a:gd name="connsiteX44" fmla="*/ 1221582 w 2640806"/>
              <a:gd name="connsiteY44" fmla="*/ 759752 h 1891526"/>
              <a:gd name="connsiteX45" fmla="*/ 1235869 w 2640806"/>
              <a:gd name="connsiteY45" fmla="*/ 731177 h 1891526"/>
              <a:gd name="connsiteX46" fmla="*/ 1273969 w 2640806"/>
              <a:gd name="connsiteY46" fmla="*/ 712127 h 1891526"/>
              <a:gd name="connsiteX47" fmla="*/ 1309688 w 2640806"/>
              <a:gd name="connsiteY47" fmla="*/ 738321 h 1891526"/>
              <a:gd name="connsiteX48" fmla="*/ 1335882 w 2640806"/>
              <a:gd name="connsiteY48" fmla="*/ 740702 h 1891526"/>
              <a:gd name="connsiteX49" fmla="*/ 1393032 w 2640806"/>
              <a:gd name="connsiteY49" fmla="*/ 726415 h 1891526"/>
              <a:gd name="connsiteX50" fmla="*/ 1419225 w 2640806"/>
              <a:gd name="connsiteY50" fmla="*/ 726415 h 1891526"/>
              <a:gd name="connsiteX51" fmla="*/ 1433513 w 2640806"/>
              <a:gd name="connsiteY51" fmla="*/ 690696 h 1891526"/>
              <a:gd name="connsiteX52" fmla="*/ 1466850 w 2640806"/>
              <a:gd name="connsiteY52" fmla="*/ 721652 h 1891526"/>
              <a:gd name="connsiteX53" fmla="*/ 1481138 w 2640806"/>
              <a:gd name="connsiteY53" fmla="*/ 738321 h 1891526"/>
              <a:gd name="connsiteX54" fmla="*/ 1512094 w 2640806"/>
              <a:gd name="connsiteY54" fmla="*/ 797852 h 1891526"/>
              <a:gd name="connsiteX55" fmla="*/ 1526382 w 2640806"/>
              <a:gd name="connsiteY55" fmla="*/ 835952 h 1891526"/>
              <a:gd name="connsiteX56" fmla="*/ 1543050 w 2640806"/>
              <a:gd name="connsiteY56" fmla="*/ 850240 h 1891526"/>
              <a:gd name="connsiteX57" fmla="*/ 1597819 w 2640806"/>
              <a:gd name="connsiteY57" fmla="*/ 866908 h 1891526"/>
              <a:gd name="connsiteX58" fmla="*/ 1631157 w 2640806"/>
              <a:gd name="connsiteY58" fmla="*/ 902628 h 1891526"/>
              <a:gd name="connsiteX59" fmla="*/ 1645444 w 2640806"/>
              <a:gd name="connsiteY59" fmla="*/ 947872 h 1891526"/>
              <a:gd name="connsiteX60" fmla="*/ 1688307 w 2640806"/>
              <a:gd name="connsiteY60" fmla="*/ 969303 h 1891526"/>
              <a:gd name="connsiteX61" fmla="*/ 1731169 w 2640806"/>
              <a:gd name="connsiteY61" fmla="*/ 964541 h 1891526"/>
              <a:gd name="connsiteX62" fmla="*/ 1778794 w 2640806"/>
              <a:gd name="connsiteY62" fmla="*/ 928822 h 1891526"/>
              <a:gd name="connsiteX63" fmla="*/ 1814513 w 2640806"/>
              <a:gd name="connsiteY63" fmla="*/ 916916 h 1891526"/>
              <a:gd name="connsiteX64" fmla="*/ 1869282 w 2640806"/>
              <a:gd name="connsiteY64" fmla="*/ 924059 h 1891526"/>
              <a:gd name="connsiteX65" fmla="*/ 1907382 w 2640806"/>
              <a:gd name="connsiteY65" fmla="*/ 940728 h 1891526"/>
              <a:gd name="connsiteX66" fmla="*/ 1933575 w 2640806"/>
              <a:gd name="connsiteY66" fmla="*/ 978828 h 1891526"/>
              <a:gd name="connsiteX67" fmla="*/ 1962150 w 2640806"/>
              <a:gd name="connsiteY67" fmla="*/ 971685 h 1891526"/>
              <a:gd name="connsiteX68" fmla="*/ 1988344 w 2640806"/>
              <a:gd name="connsiteY68" fmla="*/ 955016 h 1891526"/>
              <a:gd name="connsiteX69" fmla="*/ 2024063 w 2640806"/>
              <a:gd name="connsiteY69" fmla="*/ 933585 h 1891526"/>
              <a:gd name="connsiteX70" fmla="*/ 2057400 w 2640806"/>
              <a:gd name="connsiteY70" fmla="*/ 950253 h 1891526"/>
              <a:gd name="connsiteX71" fmla="*/ 2081213 w 2640806"/>
              <a:gd name="connsiteY71" fmla="*/ 983591 h 1891526"/>
              <a:gd name="connsiteX72" fmla="*/ 2109788 w 2640806"/>
              <a:gd name="connsiteY72" fmla="*/ 1024072 h 1891526"/>
              <a:gd name="connsiteX73" fmla="*/ 2143125 w 2640806"/>
              <a:gd name="connsiteY73" fmla="*/ 1028834 h 1891526"/>
              <a:gd name="connsiteX74" fmla="*/ 2183607 w 2640806"/>
              <a:gd name="connsiteY74" fmla="*/ 995497 h 1891526"/>
              <a:gd name="connsiteX75" fmla="*/ 2188369 w 2640806"/>
              <a:gd name="connsiteY75" fmla="*/ 945491 h 1891526"/>
              <a:gd name="connsiteX76" fmla="*/ 2231232 w 2640806"/>
              <a:gd name="connsiteY76" fmla="*/ 938347 h 1891526"/>
              <a:gd name="connsiteX77" fmla="*/ 2300288 w 2640806"/>
              <a:gd name="connsiteY77" fmla="*/ 971685 h 1891526"/>
              <a:gd name="connsiteX78" fmla="*/ 2395538 w 2640806"/>
              <a:gd name="connsiteY78" fmla="*/ 997878 h 1891526"/>
              <a:gd name="connsiteX79" fmla="*/ 2459832 w 2640806"/>
              <a:gd name="connsiteY79" fmla="*/ 1035978 h 1891526"/>
              <a:gd name="connsiteX80" fmla="*/ 2488407 w 2640806"/>
              <a:gd name="connsiteY80" fmla="*/ 1083603 h 1891526"/>
              <a:gd name="connsiteX81" fmla="*/ 2502694 w 2640806"/>
              <a:gd name="connsiteY81" fmla="*/ 1100272 h 1891526"/>
              <a:gd name="connsiteX82" fmla="*/ 2543175 w 2640806"/>
              <a:gd name="connsiteY82" fmla="*/ 1124085 h 1891526"/>
              <a:gd name="connsiteX83" fmla="*/ 2640806 w 2640806"/>
              <a:gd name="connsiteY83" fmla="*/ 1152658 h 1891526"/>
              <a:gd name="connsiteX84" fmla="*/ 2516982 w 2640806"/>
              <a:gd name="connsiteY84" fmla="*/ 1150278 h 1891526"/>
              <a:gd name="connsiteX85" fmla="*/ 2493169 w 2640806"/>
              <a:gd name="connsiteY85" fmla="*/ 1155041 h 1891526"/>
              <a:gd name="connsiteX86" fmla="*/ 2443163 w 2640806"/>
              <a:gd name="connsiteY86" fmla="*/ 1126466 h 1891526"/>
              <a:gd name="connsiteX87" fmla="*/ 2440781 w 2640806"/>
              <a:gd name="connsiteY87" fmla="*/ 1090747 h 1891526"/>
              <a:gd name="connsiteX88" fmla="*/ 2419350 w 2640806"/>
              <a:gd name="connsiteY88" fmla="*/ 1052647 h 1891526"/>
              <a:gd name="connsiteX89" fmla="*/ 2371725 w 2640806"/>
              <a:gd name="connsiteY89" fmla="*/ 1043122 h 1891526"/>
              <a:gd name="connsiteX90" fmla="*/ 2319338 w 2640806"/>
              <a:gd name="connsiteY90" fmla="*/ 1019309 h 1891526"/>
              <a:gd name="connsiteX91" fmla="*/ 2240756 w 2640806"/>
              <a:gd name="connsiteY91" fmla="*/ 993115 h 1891526"/>
              <a:gd name="connsiteX92" fmla="*/ 2224088 w 2640806"/>
              <a:gd name="connsiteY92" fmla="*/ 1012166 h 1891526"/>
              <a:gd name="connsiteX93" fmla="*/ 2178844 w 2640806"/>
              <a:gd name="connsiteY93" fmla="*/ 1052647 h 1891526"/>
              <a:gd name="connsiteX94" fmla="*/ 2116932 w 2640806"/>
              <a:gd name="connsiteY94" fmla="*/ 1081222 h 1891526"/>
              <a:gd name="connsiteX95" fmla="*/ 2071688 w 2640806"/>
              <a:gd name="connsiteY95" fmla="*/ 1064553 h 1891526"/>
              <a:gd name="connsiteX96" fmla="*/ 2035969 w 2640806"/>
              <a:gd name="connsiteY96" fmla="*/ 1028835 h 1891526"/>
              <a:gd name="connsiteX97" fmla="*/ 2045494 w 2640806"/>
              <a:gd name="connsiteY97" fmla="*/ 1009785 h 1891526"/>
              <a:gd name="connsiteX98" fmla="*/ 2007394 w 2640806"/>
              <a:gd name="connsiteY98" fmla="*/ 1014547 h 1891526"/>
              <a:gd name="connsiteX99" fmla="*/ 1974057 w 2640806"/>
              <a:gd name="connsiteY99" fmla="*/ 1043122 h 1891526"/>
              <a:gd name="connsiteX100" fmla="*/ 1933575 w 2640806"/>
              <a:gd name="connsiteY100" fmla="*/ 1047885 h 1891526"/>
              <a:gd name="connsiteX101" fmla="*/ 1890713 w 2640806"/>
              <a:gd name="connsiteY101" fmla="*/ 1019310 h 1891526"/>
              <a:gd name="connsiteX102" fmla="*/ 1854994 w 2640806"/>
              <a:gd name="connsiteY102" fmla="*/ 969304 h 1891526"/>
              <a:gd name="connsiteX103" fmla="*/ 1814513 w 2640806"/>
              <a:gd name="connsiteY103" fmla="*/ 971685 h 1891526"/>
              <a:gd name="connsiteX104" fmla="*/ 1778794 w 2640806"/>
              <a:gd name="connsiteY104" fmla="*/ 1000260 h 1891526"/>
              <a:gd name="connsiteX105" fmla="*/ 1721644 w 2640806"/>
              <a:gd name="connsiteY105" fmla="*/ 1031216 h 1891526"/>
              <a:gd name="connsiteX106" fmla="*/ 1671638 w 2640806"/>
              <a:gd name="connsiteY106" fmla="*/ 1031216 h 1891526"/>
              <a:gd name="connsiteX107" fmla="*/ 1631157 w 2640806"/>
              <a:gd name="connsiteY107" fmla="*/ 1009785 h 1891526"/>
              <a:gd name="connsiteX108" fmla="*/ 1604963 w 2640806"/>
              <a:gd name="connsiteY108" fmla="*/ 993116 h 1891526"/>
              <a:gd name="connsiteX109" fmla="*/ 1583532 w 2640806"/>
              <a:gd name="connsiteY109" fmla="*/ 952635 h 1891526"/>
              <a:gd name="connsiteX110" fmla="*/ 1562100 w 2640806"/>
              <a:gd name="connsiteY110" fmla="*/ 919297 h 1891526"/>
              <a:gd name="connsiteX111" fmla="*/ 1516857 w 2640806"/>
              <a:gd name="connsiteY111" fmla="*/ 926440 h 1891526"/>
              <a:gd name="connsiteX112" fmla="*/ 1471613 w 2640806"/>
              <a:gd name="connsiteY112" fmla="*/ 897865 h 1891526"/>
              <a:gd name="connsiteX113" fmla="*/ 1438275 w 2640806"/>
              <a:gd name="connsiteY113" fmla="*/ 847859 h 1891526"/>
              <a:gd name="connsiteX114" fmla="*/ 1433513 w 2640806"/>
              <a:gd name="connsiteY114" fmla="*/ 819284 h 1891526"/>
              <a:gd name="connsiteX115" fmla="*/ 1409700 w 2640806"/>
              <a:gd name="connsiteY115" fmla="*/ 804996 h 1891526"/>
              <a:gd name="connsiteX116" fmla="*/ 1369219 w 2640806"/>
              <a:gd name="connsiteY116" fmla="*/ 807377 h 1891526"/>
              <a:gd name="connsiteX117" fmla="*/ 1309688 w 2640806"/>
              <a:gd name="connsiteY117" fmla="*/ 807377 h 1891526"/>
              <a:gd name="connsiteX118" fmla="*/ 1281113 w 2640806"/>
              <a:gd name="connsiteY118" fmla="*/ 812140 h 1891526"/>
              <a:gd name="connsiteX119" fmla="*/ 1257300 w 2640806"/>
              <a:gd name="connsiteY119" fmla="*/ 835952 h 1891526"/>
              <a:gd name="connsiteX120" fmla="*/ 1221582 w 2640806"/>
              <a:gd name="connsiteY120" fmla="*/ 838334 h 1891526"/>
              <a:gd name="connsiteX121" fmla="*/ 1188244 w 2640806"/>
              <a:gd name="connsiteY121" fmla="*/ 835952 h 1891526"/>
              <a:gd name="connsiteX122" fmla="*/ 1143000 w 2640806"/>
              <a:gd name="connsiteY122" fmla="*/ 821665 h 1891526"/>
              <a:gd name="connsiteX123" fmla="*/ 1109663 w 2640806"/>
              <a:gd name="connsiteY123" fmla="*/ 838334 h 1891526"/>
              <a:gd name="connsiteX124" fmla="*/ 1083469 w 2640806"/>
              <a:gd name="connsiteY124" fmla="*/ 866909 h 1891526"/>
              <a:gd name="connsiteX125" fmla="*/ 1054894 w 2640806"/>
              <a:gd name="connsiteY125" fmla="*/ 885959 h 1891526"/>
              <a:gd name="connsiteX126" fmla="*/ 1064419 w 2640806"/>
              <a:gd name="connsiteY126" fmla="*/ 926440 h 1891526"/>
              <a:gd name="connsiteX127" fmla="*/ 1059657 w 2640806"/>
              <a:gd name="connsiteY127" fmla="*/ 985971 h 1891526"/>
              <a:gd name="connsiteX128" fmla="*/ 1038225 w 2640806"/>
              <a:gd name="connsiteY128" fmla="*/ 933584 h 1891526"/>
              <a:gd name="connsiteX129" fmla="*/ 1028700 w 2640806"/>
              <a:gd name="connsiteY129" fmla="*/ 902627 h 1891526"/>
              <a:gd name="connsiteX130" fmla="*/ 1009650 w 2640806"/>
              <a:gd name="connsiteY130" fmla="*/ 897865 h 1891526"/>
              <a:gd name="connsiteX131" fmla="*/ 997744 w 2640806"/>
              <a:gd name="connsiteY131" fmla="*/ 921677 h 1891526"/>
              <a:gd name="connsiteX132" fmla="*/ 969169 w 2640806"/>
              <a:gd name="connsiteY132" fmla="*/ 924059 h 1891526"/>
              <a:gd name="connsiteX133" fmla="*/ 935832 w 2640806"/>
              <a:gd name="connsiteY133" fmla="*/ 916915 h 1891526"/>
              <a:gd name="connsiteX134" fmla="*/ 912019 w 2640806"/>
              <a:gd name="connsiteY134" fmla="*/ 935965 h 1891526"/>
              <a:gd name="connsiteX135" fmla="*/ 873919 w 2640806"/>
              <a:gd name="connsiteY135" fmla="*/ 945490 h 1891526"/>
              <a:gd name="connsiteX136" fmla="*/ 842963 w 2640806"/>
              <a:gd name="connsiteY136" fmla="*/ 935965 h 1891526"/>
              <a:gd name="connsiteX137" fmla="*/ 802482 w 2640806"/>
              <a:gd name="connsiteY137" fmla="*/ 912152 h 1891526"/>
              <a:gd name="connsiteX138" fmla="*/ 785813 w 2640806"/>
              <a:gd name="connsiteY138" fmla="*/ 881196 h 1891526"/>
              <a:gd name="connsiteX139" fmla="*/ 776288 w 2640806"/>
              <a:gd name="connsiteY139" fmla="*/ 866909 h 1891526"/>
              <a:gd name="connsiteX140" fmla="*/ 800100 w 2640806"/>
              <a:gd name="connsiteY140" fmla="*/ 850240 h 1891526"/>
              <a:gd name="connsiteX141" fmla="*/ 800100 w 2640806"/>
              <a:gd name="connsiteY141" fmla="*/ 793090 h 1891526"/>
              <a:gd name="connsiteX142" fmla="*/ 776288 w 2640806"/>
              <a:gd name="connsiteY142" fmla="*/ 783565 h 1891526"/>
              <a:gd name="connsiteX143" fmla="*/ 719138 w 2640806"/>
              <a:gd name="connsiteY143" fmla="*/ 788327 h 1891526"/>
              <a:gd name="connsiteX144" fmla="*/ 688182 w 2640806"/>
              <a:gd name="connsiteY144" fmla="*/ 781184 h 1891526"/>
              <a:gd name="connsiteX145" fmla="*/ 673894 w 2640806"/>
              <a:gd name="connsiteY145" fmla="*/ 754990 h 1891526"/>
              <a:gd name="connsiteX146" fmla="*/ 652463 w 2640806"/>
              <a:gd name="connsiteY146" fmla="*/ 731177 h 1891526"/>
              <a:gd name="connsiteX147" fmla="*/ 619125 w 2640806"/>
              <a:gd name="connsiteY147" fmla="*/ 709746 h 1891526"/>
              <a:gd name="connsiteX148" fmla="*/ 590550 w 2640806"/>
              <a:gd name="connsiteY148" fmla="*/ 716890 h 1891526"/>
              <a:gd name="connsiteX149" fmla="*/ 566738 w 2640806"/>
              <a:gd name="connsiteY149" fmla="*/ 719271 h 1891526"/>
              <a:gd name="connsiteX150" fmla="*/ 569119 w 2640806"/>
              <a:gd name="connsiteY150" fmla="*/ 750227 h 1891526"/>
              <a:gd name="connsiteX151" fmla="*/ 604838 w 2640806"/>
              <a:gd name="connsiteY151" fmla="*/ 764515 h 1891526"/>
              <a:gd name="connsiteX152" fmla="*/ 571500 w 2640806"/>
              <a:gd name="connsiteY152" fmla="*/ 778802 h 1891526"/>
              <a:gd name="connsiteX153" fmla="*/ 545307 w 2640806"/>
              <a:gd name="connsiteY153" fmla="*/ 795471 h 1891526"/>
              <a:gd name="connsiteX154" fmla="*/ 569119 w 2640806"/>
              <a:gd name="connsiteY154" fmla="*/ 814521 h 1891526"/>
              <a:gd name="connsiteX155" fmla="*/ 550069 w 2640806"/>
              <a:gd name="connsiteY155" fmla="*/ 833571 h 1891526"/>
              <a:gd name="connsiteX156" fmla="*/ 523875 w 2640806"/>
              <a:gd name="connsiteY156" fmla="*/ 840715 h 1891526"/>
              <a:gd name="connsiteX157" fmla="*/ 511969 w 2640806"/>
              <a:gd name="connsiteY157" fmla="*/ 862146 h 1891526"/>
              <a:gd name="connsiteX158" fmla="*/ 535782 w 2640806"/>
              <a:gd name="connsiteY158" fmla="*/ 883577 h 1891526"/>
              <a:gd name="connsiteX159" fmla="*/ 542925 w 2640806"/>
              <a:gd name="connsiteY159" fmla="*/ 914534 h 1891526"/>
              <a:gd name="connsiteX160" fmla="*/ 557213 w 2640806"/>
              <a:gd name="connsiteY160" fmla="*/ 947871 h 1891526"/>
              <a:gd name="connsiteX161" fmla="*/ 533400 w 2640806"/>
              <a:gd name="connsiteY161" fmla="*/ 955015 h 1891526"/>
              <a:gd name="connsiteX162" fmla="*/ 528638 w 2640806"/>
              <a:gd name="connsiteY162" fmla="*/ 988352 h 1891526"/>
              <a:gd name="connsiteX163" fmla="*/ 550069 w 2640806"/>
              <a:gd name="connsiteY163" fmla="*/ 1002640 h 1891526"/>
              <a:gd name="connsiteX164" fmla="*/ 573882 w 2640806"/>
              <a:gd name="connsiteY164" fmla="*/ 990734 h 1891526"/>
              <a:gd name="connsiteX165" fmla="*/ 588169 w 2640806"/>
              <a:gd name="connsiteY165" fmla="*/ 1012165 h 1891526"/>
              <a:gd name="connsiteX166" fmla="*/ 588169 w 2640806"/>
              <a:gd name="connsiteY166" fmla="*/ 1012165 h 1891526"/>
              <a:gd name="connsiteX167" fmla="*/ 614363 w 2640806"/>
              <a:gd name="connsiteY167" fmla="*/ 1038359 h 1891526"/>
              <a:gd name="connsiteX168" fmla="*/ 602457 w 2640806"/>
              <a:gd name="connsiteY168" fmla="*/ 1064552 h 1891526"/>
              <a:gd name="connsiteX169" fmla="*/ 588169 w 2640806"/>
              <a:gd name="connsiteY169" fmla="*/ 1081221 h 1891526"/>
              <a:gd name="connsiteX170" fmla="*/ 600075 w 2640806"/>
              <a:gd name="connsiteY170" fmla="*/ 1119321 h 1891526"/>
              <a:gd name="connsiteX171" fmla="*/ 609600 w 2640806"/>
              <a:gd name="connsiteY171" fmla="*/ 1138371 h 1891526"/>
              <a:gd name="connsiteX172" fmla="*/ 609600 w 2640806"/>
              <a:gd name="connsiteY172" fmla="*/ 1138371 h 1891526"/>
              <a:gd name="connsiteX173" fmla="*/ 640557 w 2640806"/>
              <a:gd name="connsiteY173" fmla="*/ 1155040 h 1891526"/>
              <a:gd name="connsiteX174" fmla="*/ 642938 w 2640806"/>
              <a:gd name="connsiteY174" fmla="*/ 1188377 h 1891526"/>
              <a:gd name="connsiteX175" fmla="*/ 681038 w 2640806"/>
              <a:gd name="connsiteY175" fmla="*/ 1205046 h 1891526"/>
              <a:gd name="connsiteX176" fmla="*/ 781050 w 2640806"/>
              <a:gd name="connsiteY176" fmla="*/ 1228859 h 1891526"/>
              <a:gd name="connsiteX177" fmla="*/ 797719 w 2640806"/>
              <a:gd name="connsiteY177" fmla="*/ 1245527 h 1891526"/>
              <a:gd name="connsiteX178" fmla="*/ 828675 w 2640806"/>
              <a:gd name="connsiteY178" fmla="*/ 1262196 h 1891526"/>
              <a:gd name="connsiteX179" fmla="*/ 852488 w 2640806"/>
              <a:gd name="connsiteY179" fmla="*/ 1238384 h 1891526"/>
              <a:gd name="connsiteX180" fmla="*/ 864394 w 2640806"/>
              <a:gd name="connsiteY180" fmla="*/ 1262196 h 1891526"/>
              <a:gd name="connsiteX181" fmla="*/ 926307 w 2640806"/>
              <a:gd name="connsiteY181" fmla="*/ 1269340 h 1891526"/>
              <a:gd name="connsiteX182" fmla="*/ 940594 w 2640806"/>
              <a:gd name="connsiteY182" fmla="*/ 1286009 h 1891526"/>
              <a:gd name="connsiteX183" fmla="*/ 966788 w 2640806"/>
              <a:gd name="connsiteY183" fmla="*/ 1326490 h 1891526"/>
              <a:gd name="connsiteX184" fmla="*/ 1004888 w 2640806"/>
              <a:gd name="connsiteY184" fmla="*/ 1350302 h 1891526"/>
              <a:gd name="connsiteX185" fmla="*/ 1064419 w 2640806"/>
              <a:gd name="connsiteY185" fmla="*/ 1376496 h 1891526"/>
              <a:gd name="connsiteX186" fmla="*/ 1104900 w 2640806"/>
              <a:gd name="connsiteY186" fmla="*/ 1395546 h 1891526"/>
              <a:gd name="connsiteX187" fmla="*/ 1152525 w 2640806"/>
              <a:gd name="connsiteY187" fmla="*/ 1395546 h 1891526"/>
              <a:gd name="connsiteX188" fmla="*/ 1216819 w 2640806"/>
              <a:gd name="connsiteY188" fmla="*/ 1409834 h 1891526"/>
              <a:gd name="connsiteX189" fmla="*/ 1283494 w 2640806"/>
              <a:gd name="connsiteY189" fmla="*/ 1424121 h 1891526"/>
              <a:gd name="connsiteX190" fmla="*/ 1323975 w 2640806"/>
              <a:gd name="connsiteY190" fmla="*/ 1466984 h 1891526"/>
              <a:gd name="connsiteX191" fmla="*/ 1369219 w 2640806"/>
              <a:gd name="connsiteY191" fmla="*/ 1514609 h 1891526"/>
              <a:gd name="connsiteX192" fmla="*/ 1638300 w 2640806"/>
              <a:gd name="connsiteY192" fmla="*/ 1712252 h 1891526"/>
              <a:gd name="connsiteX193" fmla="*/ 1693069 w 2640806"/>
              <a:gd name="connsiteY193" fmla="*/ 1764640 h 1891526"/>
              <a:gd name="connsiteX194" fmla="*/ 1719263 w 2640806"/>
              <a:gd name="connsiteY194" fmla="*/ 1817028 h 1891526"/>
              <a:gd name="connsiteX195" fmla="*/ 1754981 w 2640806"/>
              <a:gd name="connsiteY195" fmla="*/ 1876559 h 1891526"/>
              <a:gd name="connsiteX196" fmla="*/ 1343025 w 2640806"/>
              <a:gd name="connsiteY196" fmla="*/ 1528896 h 1891526"/>
              <a:gd name="connsiteX197" fmla="*/ 1297782 w 2640806"/>
              <a:gd name="connsiteY197" fmla="*/ 1483652 h 1891526"/>
              <a:gd name="connsiteX198" fmla="*/ 1262063 w 2640806"/>
              <a:gd name="connsiteY198" fmla="*/ 1450315 h 1891526"/>
              <a:gd name="connsiteX199" fmla="*/ 1228725 w 2640806"/>
              <a:gd name="connsiteY199" fmla="*/ 1431265 h 1891526"/>
              <a:gd name="connsiteX200" fmla="*/ 1159669 w 2640806"/>
              <a:gd name="connsiteY200" fmla="*/ 1426502 h 1891526"/>
              <a:gd name="connsiteX201" fmla="*/ 1102519 w 2640806"/>
              <a:gd name="connsiteY201" fmla="*/ 1424121 h 1891526"/>
              <a:gd name="connsiteX202" fmla="*/ 1062038 w 2640806"/>
              <a:gd name="connsiteY202" fmla="*/ 1407452 h 1891526"/>
              <a:gd name="connsiteX203" fmla="*/ 1014413 w 2640806"/>
              <a:gd name="connsiteY203" fmla="*/ 1388402 h 1891526"/>
              <a:gd name="connsiteX204" fmla="*/ 983457 w 2640806"/>
              <a:gd name="connsiteY204" fmla="*/ 1366971 h 1891526"/>
              <a:gd name="connsiteX205" fmla="*/ 942975 w 2640806"/>
              <a:gd name="connsiteY205" fmla="*/ 1343159 h 1891526"/>
              <a:gd name="connsiteX206" fmla="*/ 900113 w 2640806"/>
              <a:gd name="connsiteY206" fmla="*/ 1319346 h 1891526"/>
              <a:gd name="connsiteX207" fmla="*/ 912019 w 2640806"/>
              <a:gd name="connsiteY207" fmla="*/ 1364590 h 1891526"/>
              <a:gd name="connsiteX208" fmla="*/ 923925 w 2640806"/>
              <a:gd name="connsiteY208" fmla="*/ 1409834 h 1891526"/>
              <a:gd name="connsiteX209" fmla="*/ 938213 w 2640806"/>
              <a:gd name="connsiteY209" fmla="*/ 1450315 h 1891526"/>
              <a:gd name="connsiteX210" fmla="*/ 962025 w 2640806"/>
              <a:gd name="connsiteY210" fmla="*/ 1497940 h 1891526"/>
              <a:gd name="connsiteX211" fmla="*/ 971550 w 2640806"/>
              <a:gd name="connsiteY211" fmla="*/ 1550327 h 1891526"/>
              <a:gd name="connsiteX212" fmla="*/ 1002507 w 2640806"/>
              <a:gd name="connsiteY212" fmla="*/ 1614621 h 1891526"/>
              <a:gd name="connsiteX213" fmla="*/ 1021557 w 2640806"/>
              <a:gd name="connsiteY213" fmla="*/ 1647959 h 1891526"/>
              <a:gd name="connsiteX214" fmla="*/ 1035844 w 2640806"/>
              <a:gd name="connsiteY214" fmla="*/ 1671771 h 1891526"/>
              <a:gd name="connsiteX215" fmla="*/ 1102519 w 2640806"/>
              <a:gd name="connsiteY215" fmla="*/ 1678915 h 1891526"/>
              <a:gd name="connsiteX216" fmla="*/ 1154907 w 2640806"/>
              <a:gd name="connsiteY216" fmla="*/ 1697965 h 1891526"/>
              <a:gd name="connsiteX217" fmla="*/ 1171575 w 2640806"/>
              <a:gd name="connsiteY217" fmla="*/ 1709871 h 1891526"/>
              <a:gd name="connsiteX218" fmla="*/ 1176338 w 2640806"/>
              <a:gd name="connsiteY218" fmla="*/ 1717015 h 1891526"/>
              <a:gd name="connsiteX219" fmla="*/ 1178719 w 2640806"/>
              <a:gd name="connsiteY219" fmla="*/ 1726540 h 1891526"/>
              <a:gd name="connsiteX220" fmla="*/ 1181100 w 2640806"/>
              <a:gd name="connsiteY220" fmla="*/ 1728921 h 1891526"/>
              <a:gd name="connsiteX221" fmla="*/ 1204913 w 2640806"/>
              <a:gd name="connsiteY221" fmla="*/ 1793215 h 1891526"/>
              <a:gd name="connsiteX222" fmla="*/ 1169194 w 2640806"/>
              <a:gd name="connsiteY222" fmla="*/ 1800359 h 1891526"/>
              <a:gd name="connsiteX223" fmla="*/ 1140619 w 2640806"/>
              <a:gd name="connsiteY223" fmla="*/ 1745590 h 1891526"/>
              <a:gd name="connsiteX224" fmla="*/ 1121569 w 2640806"/>
              <a:gd name="connsiteY224" fmla="*/ 1726540 h 1891526"/>
              <a:gd name="connsiteX225" fmla="*/ 1128713 w 2640806"/>
              <a:gd name="connsiteY225" fmla="*/ 1790834 h 1891526"/>
              <a:gd name="connsiteX226" fmla="*/ 1119188 w 2640806"/>
              <a:gd name="connsiteY226" fmla="*/ 1790834 h 1891526"/>
              <a:gd name="connsiteX227" fmla="*/ 1088232 w 2640806"/>
              <a:gd name="connsiteY227" fmla="*/ 1740827 h 1891526"/>
              <a:gd name="connsiteX228" fmla="*/ 1057275 w 2640806"/>
              <a:gd name="connsiteY228" fmla="*/ 1717015 h 1891526"/>
              <a:gd name="connsiteX229" fmla="*/ 1042988 w 2640806"/>
              <a:gd name="connsiteY229" fmla="*/ 1745590 h 1891526"/>
              <a:gd name="connsiteX230" fmla="*/ 1021557 w 2640806"/>
              <a:gd name="connsiteY230" fmla="*/ 1750352 h 1891526"/>
              <a:gd name="connsiteX231" fmla="*/ 985838 w 2640806"/>
              <a:gd name="connsiteY231" fmla="*/ 1697965 h 1891526"/>
              <a:gd name="connsiteX232" fmla="*/ 919163 w 2640806"/>
              <a:gd name="connsiteY232" fmla="*/ 1671771 h 1891526"/>
              <a:gd name="connsiteX233" fmla="*/ 876300 w 2640806"/>
              <a:gd name="connsiteY233" fmla="*/ 1638434 h 1891526"/>
              <a:gd name="connsiteX234" fmla="*/ 857250 w 2640806"/>
              <a:gd name="connsiteY234" fmla="*/ 1576521 h 1891526"/>
              <a:gd name="connsiteX235" fmla="*/ 862013 w 2640806"/>
              <a:gd name="connsiteY235" fmla="*/ 1528896 h 1891526"/>
              <a:gd name="connsiteX236" fmla="*/ 864394 w 2640806"/>
              <a:gd name="connsiteY236" fmla="*/ 1464602 h 1891526"/>
              <a:gd name="connsiteX237" fmla="*/ 866775 w 2640806"/>
              <a:gd name="connsiteY237" fmla="*/ 1400309 h 1891526"/>
              <a:gd name="connsiteX238" fmla="*/ 862013 w 2640806"/>
              <a:gd name="connsiteY238" fmla="*/ 1333634 h 1891526"/>
              <a:gd name="connsiteX239" fmla="*/ 804863 w 2640806"/>
              <a:gd name="connsiteY239" fmla="*/ 1305059 h 1891526"/>
              <a:gd name="connsiteX240" fmla="*/ 754857 w 2640806"/>
              <a:gd name="connsiteY240" fmla="*/ 1281246 h 1891526"/>
              <a:gd name="connsiteX241" fmla="*/ 692944 w 2640806"/>
              <a:gd name="connsiteY241" fmla="*/ 1250290 h 1891526"/>
              <a:gd name="connsiteX242" fmla="*/ 609600 w 2640806"/>
              <a:gd name="connsiteY242" fmla="*/ 1209809 h 1891526"/>
              <a:gd name="connsiteX243" fmla="*/ 566738 w 2640806"/>
              <a:gd name="connsiteY243" fmla="*/ 1183615 h 1891526"/>
              <a:gd name="connsiteX244" fmla="*/ 528638 w 2640806"/>
              <a:gd name="connsiteY244" fmla="*/ 1138371 h 1891526"/>
              <a:gd name="connsiteX245" fmla="*/ 523875 w 2640806"/>
              <a:gd name="connsiteY245" fmla="*/ 1109796 h 1891526"/>
              <a:gd name="connsiteX246" fmla="*/ 550069 w 2640806"/>
              <a:gd name="connsiteY246" fmla="*/ 1090746 h 1891526"/>
              <a:gd name="connsiteX247" fmla="*/ 561975 w 2640806"/>
              <a:gd name="connsiteY247" fmla="*/ 1064552 h 1891526"/>
              <a:gd name="connsiteX248" fmla="*/ 547688 w 2640806"/>
              <a:gd name="connsiteY248" fmla="*/ 1040740 h 1891526"/>
              <a:gd name="connsiteX249" fmla="*/ 490538 w 2640806"/>
              <a:gd name="connsiteY249" fmla="*/ 1076459 h 1891526"/>
              <a:gd name="connsiteX250" fmla="*/ 447675 w 2640806"/>
              <a:gd name="connsiteY250" fmla="*/ 1057409 h 1891526"/>
              <a:gd name="connsiteX251" fmla="*/ 454819 w 2640806"/>
              <a:gd name="connsiteY251" fmla="*/ 1026452 h 1891526"/>
              <a:gd name="connsiteX252" fmla="*/ 461963 w 2640806"/>
              <a:gd name="connsiteY252" fmla="*/ 988352 h 1891526"/>
              <a:gd name="connsiteX253" fmla="*/ 459582 w 2640806"/>
              <a:gd name="connsiteY253" fmla="*/ 976446 h 1891526"/>
              <a:gd name="connsiteX254" fmla="*/ 419100 w 2640806"/>
              <a:gd name="connsiteY254" fmla="*/ 959777 h 1891526"/>
              <a:gd name="connsiteX255" fmla="*/ 392907 w 2640806"/>
              <a:gd name="connsiteY255" fmla="*/ 905009 h 1891526"/>
              <a:gd name="connsiteX256" fmla="*/ 395288 w 2640806"/>
              <a:gd name="connsiteY256" fmla="*/ 857384 h 1891526"/>
              <a:gd name="connsiteX257" fmla="*/ 433388 w 2640806"/>
              <a:gd name="connsiteY257" fmla="*/ 835952 h 1891526"/>
              <a:gd name="connsiteX258" fmla="*/ 431007 w 2640806"/>
              <a:gd name="connsiteY258" fmla="*/ 800234 h 1891526"/>
              <a:gd name="connsiteX259" fmla="*/ 400050 w 2640806"/>
              <a:gd name="connsiteY259" fmla="*/ 819284 h 1891526"/>
              <a:gd name="connsiteX260" fmla="*/ 397669 w 2640806"/>
              <a:gd name="connsiteY260" fmla="*/ 781184 h 1891526"/>
              <a:gd name="connsiteX261" fmla="*/ 419100 w 2640806"/>
              <a:gd name="connsiteY261" fmla="*/ 743084 h 1891526"/>
              <a:gd name="connsiteX262" fmla="*/ 421482 w 2640806"/>
              <a:gd name="connsiteY262" fmla="*/ 695459 h 1891526"/>
              <a:gd name="connsiteX263" fmla="*/ 428625 w 2640806"/>
              <a:gd name="connsiteY263" fmla="*/ 669265 h 1891526"/>
              <a:gd name="connsiteX264" fmla="*/ 383382 w 2640806"/>
              <a:gd name="connsiteY264" fmla="*/ 669265 h 1891526"/>
              <a:gd name="connsiteX265" fmla="*/ 385763 w 2640806"/>
              <a:gd name="connsiteY265" fmla="*/ 619259 h 1891526"/>
              <a:gd name="connsiteX266" fmla="*/ 423863 w 2640806"/>
              <a:gd name="connsiteY266" fmla="*/ 602590 h 1891526"/>
              <a:gd name="connsiteX267" fmla="*/ 445294 w 2640806"/>
              <a:gd name="connsiteY267" fmla="*/ 562109 h 1891526"/>
              <a:gd name="connsiteX268" fmla="*/ 469107 w 2640806"/>
              <a:gd name="connsiteY268" fmla="*/ 526390 h 1891526"/>
              <a:gd name="connsiteX269" fmla="*/ 438150 w 2640806"/>
              <a:gd name="connsiteY269" fmla="*/ 519246 h 1891526"/>
              <a:gd name="connsiteX270" fmla="*/ 409575 w 2640806"/>
              <a:gd name="connsiteY270" fmla="*/ 521627 h 1891526"/>
              <a:gd name="connsiteX271" fmla="*/ 400050 w 2640806"/>
              <a:gd name="connsiteY271" fmla="*/ 552584 h 1891526"/>
              <a:gd name="connsiteX272" fmla="*/ 381000 w 2640806"/>
              <a:gd name="connsiteY272" fmla="*/ 588302 h 1891526"/>
              <a:gd name="connsiteX273" fmla="*/ 333375 w 2640806"/>
              <a:gd name="connsiteY273" fmla="*/ 614496 h 1891526"/>
              <a:gd name="connsiteX274" fmla="*/ 285750 w 2640806"/>
              <a:gd name="connsiteY274" fmla="*/ 635927 h 1891526"/>
              <a:gd name="connsiteX275" fmla="*/ 230982 w 2640806"/>
              <a:gd name="connsiteY275" fmla="*/ 643071 h 1891526"/>
              <a:gd name="connsiteX276" fmla="*/ 159544 w 2640806"/>
              <a:gd name="connsiteY276" fmla="*/ 631165 h 1891526"/>
              <a:gd name="connsiteX277" fmla="*/ 230982 w 2640806"/>
              <a:gd name="connsiteY277" fmla="*/ 612115 h 1891526"/>
              <a:gd name="connsiteX278" fmla="*/ 233363 w 2640806"/>
              <a:gd name="connsiteY278" fmla="*/ 581159 h 1891526"/>
              <a:gd name="connsiteX279" fmla="*/ 204788 w 2640806"/>
              <a:gd name="connsiteY279" fmla="*/ 557346 h 1891526"/>
              <a:gd name="connsiteX280" fmla="*/ 223838 w 2640806"/>
              <a:gd name="connsiteY280" fmla="*/ 531152 h 1891526"/>
              <a:gd name="connsiteX281" fmla="*/ 221457 w 2640806"/>
              <a:gd name="connsiteY281" fmla="*/ 495434 h 1891526"/>
              <a:gd name="connsiteX282" fmla="*/ 221457 w 2640806"/>
              <a:gd name="connsiteY282" fmla="*/ 495434 h 1891526"/>
              <a:gd name="connsiteX283" fmla="*/ 166688 w 2640806"/>
              <a:gd name="connsiteY283" fmla="*/ 500196 h 1891526"/>
              <a:gd name="connsiteX284" fmla="*/ 157163 w 2640806"/>
              <a:gd name="connsiteY284" fmla="*/ 533534 h 1891526"/>
              <a:gd name="connsiteX285" fmla="*/ 159544 w 2640806"/>
              <a:gd name="connsiteY285" fmla="*/ 478765 h 1891526"/>
              <a:gd name="connsiteX286" fmla="*/ 192882 w 2640806"/>
              <a:gd name="connsiteY286" fmla="*/ 433521 h 1891526"/>
              <a:gd name="connsiteX287" fmla="*/ 214313 w 2640806"/>
              <a:gd name="connsiteY287" fmla="*/ 414471 h 1891526"/>
              <a:gd name="connsiteX288" fmla="*/ 245269 w 2640806"/>
              <a:gd name="connsiteY288" fmla="*/ 393040 h 1891526"/>
              <a:gd name="connsiteX289" fmla="*/ 197644 w 2640806"/>
              <a:gd name="connsiteY289" fmla="*/ 378752 h 1891526"/>
              <a:gd name="connsiteX290" fmla="*/ 133350 w 2640806"/>
              <a:gd name="connsiteY290" fmla="*/ 378752 h 1891526"/>
              <a:gd name="connsiteX291" fmla="*/ 109538 w 2640806"/>
              <a:gd name="connsiteY291" fmla="*/ 378752 h 1891526"/>
              <a:gd name="connsiteX292" fmla="*/ 107157 w 2640806"/>
              <a:gd name="connsiteY292" fmla="*/ 433521 h 1891526"/>
              <a:gd name="connsiteX293" fmla="*/ 61913 w 2640806"/>
              <a:gd name="connsiteY293" fmla="*/ 378752 h 1891526"/>
              <a:gd name="connsiteX294" fmla="*/ 0 w 2640806"/>
              <a:gd name="connsiteY294" fmla="*/ 359702 h 1891526"/>
              <a:gd name="connsiteX295" fmla="*/ 0 w 2640806"/>
              <a:gd name="connsiteY295" fmla="*/ 338271 h 1891526"/>
              <a:gd name="connsiteX296" fmla="*/ 35719 w 2640806"/>
              <a:gd name="connsiteY296" fmla="*/ 314459 h 1891526"/>
              <a:gd name="connsiteX297" fmla="*/ 66675 w 2640806"/>
              <a:gd name="connsiteY297" fmla="*/ 273977 h 1891526"/>
              <a:gd name="connsiteX298" fmla="*/ 54769 w 2640806"/>
              <a:gd name="connsiteY298" fmla="*/ 238259 h 1891526"/>
              <a:gd name="connsiteX299" fmla="*/ 35719 w 2640806"/>
              <a:gd name="connsiteY299" fmla="*/ 214446 h 1891526"/>
              <a:gd name="connsiteX300" fmla="*/ 61913 w 2640806"/>
              <a:gd name="connsiteY300" fmla="*/ 200159 h 1891526"/>
              <a:gd name="connsiteX301" fmla="*/ 71438 w 2640806"/>
              <a:gd name="connsiteY301" fmla="*/ 159677 h 1891526"/>
              <a:gd name="connsiteX302" fmla="*/ 57150 w 2640806"/>
              <a:gd name="connsiteY302" fmla="*/ 123959 h 1891526"/>
              <a:gd name="connsiteX303" fmla="*/ 21432 w 2640806"/>
              <a:gd name="connsiteY303" fmla="*/ 81096 h 1891526"/>
              <a:gd name="connsiteX304" fmla="*/ 66675 w 2640806"/>
              <a:gd name="connsiteY304" fmla="*/ 57284 h 1891526"/>
              <a:gd name="connsiteX305" fmla="*/ 95250 w 2640806"/>
              <a:gd name="connsiteY305" fmla="*/ 47759 h 1891526"/>
              <a:gd name="connsiteX306" fmla="*/ 190500 w 2640806"/>
              <a:gd name="connsiteY306" fmla="*/ 134 h 1891526"/>
              <a:gd name="connsiteX307" fmla="*/ 269081 w 2640806"/>
              <a:gd name="connsiteY307" fmla="*/ 62046 h 1891526"/>
              <a:gd name="connsiteX308" fmla="*/ 404813 w 2640806"/>
              <a:gd name="connsiteY308" fmla="*/ 171583 h 1891526"/>
              <a:gd name="connsiteX0" fmla="*/ 404813 w 2640806"/>
              <a:gd name="connsiteY0" fmla="*/ 171583 h 1891526"/>
              <a:gd name="connsiteX1" fmla="*/ 409575 w 2640806"/>
              <a:gd name="connsiteY1" fmla="*/ 219209 h 1891526"/>
              <a:gd name="connsiteX2" fmla="*/ 397669 w 2640806"/>
              <a:gd name="connsiteY2" fmla="*/ 278740 h 1891526"/>
              <a:gd name="connsiteX3" fmla="*/ 407194 w 2640806"/>
              <a:gd name="connsiteY3" fmla="*/ 321602 h 1891526"/>
              <a:gd name="connsiteX4" fmla="*/ 452438 w 2640806"/>
              <a:gd name="connsiteY4" fmla="*/ 354940 h 1891526"/>
              <a:gd name="connsiteX5" fmla="*/ 504825 w 2640806"/>
              <a:gd name="connsiteY5" fmla="*/ 378752 h 1891526"/>
              <a:gd name="connsiteX6" fmla="*/ 554832 w 2640806"/>
              <a:gd name="connsiteY6" fmla="*/ 366846 h 1891526"/>
              <a:gd name="connsiteX7" fmla="*/ 602457 w 2640806"/>
              <a:gd name="connsiteY7" fmla="*/ 369227 h 1891526"/>
              <a:gd name="connsiteX8" fmla="*/ 650082 w 2640806"/>
              <a:gd name="connsiteY8" fmla="*/ 373990 h 1891526"/>
              <a:gd name="connsiteX9" fmla="*/ 661988 w 2640806"/>
              <a:gd name="connsiteY9" fmla="*/ 402565 h 1891526"/>
              <a:gd name="connsiteX10" fmla="*/ 700088 w 2640806"/>
              <a:gd name="connsiteY10" fmla="*/ 431140 h 1891526"/>
              <a:gd name="connsiteX11" fmla="*/ 666750 w 2640806"/>
              <a:gd name="connsiteY11" fmla="*/ 447809 h 1891526"/>
              <a:gd name="connsiteX12" fmla="*/ 647700 w 2640806"/>
              <a:gd name="connsiteY12" fmla="*/ 469240 h 1891526"/>
              <a:gd name="connsiteX13" fmla="*/ 635794 w 2640806"/>
              <a:gd name="connsiteY13" fmla="*/ 509721 h 1891526"/>
              <a:gd name="connsiteX14" fmla="*/ 633413 w 2640806"/>
              <a:gd name="connsiteY14" fmla="*/ 545440 h 1891526"/>
              <a:gd name="connsiteX15" fmla="*/ 647700 w 2640806"/>
              <a:gd name="connsiteY15" fmla="*/ 559727 h 1891526"/>
              <a:gd name="connsiteX16" fmla="*/ 688182 w 2640806"/>
              <a:gd name="connsiteY16" fmla="*/ 552584 h 1891526"/>
              <a:gd name="connsiteX17" fmla="*/ 723900 w 2640806"/>
              <a:gd name="connsiteY17" fmla="*/ 557346 h 1891526"/>
              <a:gd name="connsiteX18" fmla="*/ 738188 w 2640806"/>
              <a:gd name="connsiteY18" fmla="*/ 583540 h 1891526"/>
              <a:gd name="connsiteX19" fmla="*/ 726282 w 2640806"/>
              <a:gd name="connsiteY19" fmla="*/ 612115 h 1891526"/>
              <a:gd name="connsiteX20" fmla="*/ 747713 w 2640806"/>
              <a:gd name="connsiteY20" fmla="*/ 633546 h 1891526"/>
              <a:gd name="connsiteX21" fmla="*/ 762000 w 2640806"/>
              <a:gd name="connsiteY21" fmla="*/ 647834 h 1891526"/>
              <a:gd name="connsiteX22" fmla="*/ 742950 w 2640806"/>
              <a:gd name="connsiteY22" fmla="*/ 664502 h 1891526"/>
              <a:gd name="connsiteX23" fmla="*/ 754857 w 2640806"/>
              <a:gd name="connsiteY23" fmla="*/ 690696 h 1891526"/>
              <a:gd name="connsiteX24" fmla="*/ 771525 w 2640806"/>
              <a:gd name="connsiteY24" fmla="*/ 704984 h 1891526"/>
              <a:gd name="connsiteX25" fmla="*/ 797719 w 2640806"/>
              <a:gd name="connsiteY25" fmla="*/ 697840 h 1891526"/>
              <a:gd name="connsiteX26" fmla="*/ 833438 w 2640806"/>
              <a:gd name="connsiteY26" fmla="*/ 724034 h 1891526"/>
              <a:gd name="connsiteX27" fmla="*/ 852488 w 2640806"/>
              <a:gd name="connsiteY27" fmla="*/ 766896 h 1891526"/>
              <a:gd name="connsiteX28" fmla="*/ 876300 w 2640806"/>
              <a:gd name="connsiteY28" fmla="*/ 804996 h 1891526"/>
              <a:gd name="connsiteX29" fmla="*/ 881063 w 2640806"/>
              <a:gd name="connsiteY29" fmla="*/ 833571 h 1891526"/>
              <a:gd name="connsiteX30" fmla="*/ 912019 w 2640806"/>
              <a:gd name="connsiteY30" fmla="*/ 831190 h 1891526"/>
              <a:gd name="connsiteX31" fmla="*/ 969169 w 2640806"/>
              <a:gd name="connsiteY31" fmla="*/ 826427 h 1891526"/>
              <a:gd name="connsiteX32" fmla="*/ 997744 w 2640806"/>
              <a:gd name="connsiteY32" fmla="*/ 826427 h 1891526"/>
              <a:gd name="connsiteX33" fmla="*/ 997744 w 2640806"/>
              <a:gd name="connsiteY33" fmla="*/ 793090 h 1891526"/>
              <a:gd name="connsiteX34" fmla="*/ 1021557 w 2640806"/>
              <a:gd name="connsiteY34" fmla="*/ 785946 h 1891526"/>
              <a:gd name="connsiteX35" fmla="*/ 1038225 w 2640806"/>
              <a:gd name="connsiteY35" fmla="*/ 816902 h 1891526"/>
              <a:gd name="connsiteX36" fmla="*/ 1078707 w 2640806"/>
              <a:gd name="connsiteY36" fmla="*/ 788327 h 1891526"/>
              <a:gd name="connsiteX37" fmla="*/ 1076325 w 2640806"/>
              <a:gd name="connsiteY37" fmla="*/ 754990 h 1891526"/>
              <a:gd name="connsiteX38" fmla="*/ 1078707 w 2640806"/>
              <a:gd name="connsiteY38" fmla="*/ 738321 h 1891526"/>
              <a:gd name="connsiteX39" fmla="*/ 1097757 w 2640806"/>
              <a:gd name="connsiteY39" fmla="*/ 735940 h 1891526"/>
              <a:gd name="connsiteX40" fmla="*/ 1107282 w 2640806"/>
              <a:gd name="connsiteY40" fmla="*/ 778802 h 1891526"/>
              <a:gd name="connsiteX41" fmla="*/ 1138238 w 2640806"/>
              <a:gd name="connsiteY41" fmla="*/ 747846 h 1891526"/>
              <a:gd name="connsiteX42" fmla="*/ 1181100 w 2640806"/>
              <a:gd name="connsiteY42" fmla="*/ 759752 h 1891526"/>
              <a:gd name="connsiteX43" fmla="*/ 1204913 w 2640806"/>
              <a:gd name="connsiteY43" fmla="*/ 771659 h 1891526"/>
              <a:gd name="connsiteX44" fmla="*/ 1221582 w 2640806"/>
              <a:gd name="connsiteY44" fmla="*/ 759752 h 1891526"/>
              <a:gd name="connsiteX45" fmla="*/ 1235869 w 2640806"/>
              <a:gd name="connsiteY45" fmla="*/ 731177 h 1891526"/>
              <a:gd name="connsiteX46" fmla="*/ 1273969 w 2640806"/>
              <a:gd name="connsiteY46" fmla="*/ 712127 h 1891526"/>
              <a:gd name="connsiteX47" fmla="*/ 1309688 w 2640806"/>
              <a:gd name="connsiteY47" fmla="*/ 738321 h 1891526"/>
              <a:gd name="connsiteX48" fmla="*/ 1335882 w 2640806"/>
              <a:gd name="connsiteY48" fmla="*/ 740702 h 1891526"/>
              <a:gd name="connsiteX49" fmla="*/ 1393032 w 2640806"/>
              <a:gd name="connsiteY49" fmla="*/ 726415 h 1891526"/>
              <a:gd name="connsiteX50" fmla="*/ 1419225 w 2640806"/>
              <a:gd name="connsiteY50" fmla="*/ 726415 h 1891526"/>
              <a:gd name="connsiteX51" fmla="*/ 1433513 w 2640806"/>
              <a:gd name="connsiteY51" fmla="*/ 690696 h 1891526"/>
              <a:gd name="connsiteX52" fmla="*/ 1466850 w 2640806"/>
              <a:gd name="connsiteY52" fmla="*/ 721652 h 1891526"/>
              <a:gd name="connsiteX53" fmla="*/ 1481138 w 2640806"/>
              <a:gd name="connsiteY53" fmla="*/ 738321 h 1891526"/>
              <a:gd name="connsiteX54" fmla="*/ 1512094 w 2640806"/>
              <a:gd name="connsiteY54" fmla="*/ 797852 h 1891526"/>
              <a:gd name="connsiteX55" fmla="*/ 1526382 w 2640806"/>
              <a:gd name="connsiteY55" fmla="*/ 835952 h 1891526"/>
              <a:gd name="connsiteX56" fmla="*/ 1543050 w 2640806"/>
              <a:gd name="connsiteY56" fmla="*/ 850240 h 1891526"/>
              <a:gd name="connsiteX57" fmla="*/ 1597819 w 2640806"/>
              <a:gd name="connsiteY57" fmla="*/ 866908 h 1891526"/>
              <a:gd name="connsiteX58" fmla="*/ 1631157 w 2640806"/>
              <a:gd name="connsiteY58" fmla="*/ 902628 h 1891526"/>
              <a:gd name="connsiteX59" fmla="*/ 1645444 w 2640806"/>
              <a:gd name="connsiteY59" fmla="*/ 947872 h 1891526"/>
              <a:gd name="connsiteX60" fmla="*/ 1688307 w 2640806"/>
              <a:gd name="connsiteY60" fmla="*/ 969303 h 1891526"/>
              <a:gd name="connsiteX61" fmla="*/ 1731169 w 2640806"/>
              <a:gd name="connsiteY61" fmla="*/ 964541 h 1891526"/>
              <a:gd name="connsiteX62" fmla="*/ 1778794 w 2640806"/>
              <a:gd name="connsiteY62" fmla="*/ 928822 h 1891526"/>
              <a:gd name="connsiteX63" fmla="*/ 1814513 w 2640806"/>
              <a:gd name="connsiteY63" fmla="*/ 916916 h 1891526"/>
              <a:gd name="connsiteX64" fmla="*/ 1869282 w 2640806"/>
              <a:gd name="connsiteY64" fmla="*/ 924059 h 1891526"/>
              <a:gd name="connsiteX65" fmla="*/ 1907382 w 2640806"/>
              <a:gd name="connsiteY65" fmla="*/ 940728 h 1891526"/>
              <a:gd name="connsiteX66" fmla="*/ 1933575 w 2640806"/>
              <a:gd name="connsiteY66" fmla="*/ 978828 h 1891526"/>
              <a:gd name="connsiteX67" fmla="*/ 1962150 w 2640806"/>
              <a:gd name="connsiteY67" fmla="*/ 971685 h 1891526"/>
              <a:gd name="connsiteX68" fmla="*/ 1988344 w 2640806"/>
              <a:gd name="connsiteY68" fmla="*/ 955016 h 1891526"/>
              <a:gd name="connsiteX69" fmla="*/ 2024063 w 2640806"/>
              <a:gd name="connsiteY69" fmla="*/ 933585 h 1891526"/>
              <a:gd name="connsiteX70" fmla="*/ 2057400 w 2640806"/>
              <a:gd name="connsiteY70" fmla="*/ 950253 h 1891526"/>
              <a:gd name="connsiteX71" fmla="*/ 2081213 w 2640806"/>
              <a:gd name="connsiteY71" fmla="*/ 983591 h 1891526"/>
              <a:gd name="connsiteX72" fmla="*/ 2109788 w 2640806"/>
              <a:gd name="connsiteY72" fmla="*/ 1024072 h 1891526"/>
              <a:gd name="connsiteX73" fmla="*/ 2143125 w 2640806"/>
              <a:gd name="connsiteY73" fmla="*/ 1028834 h 1891526"/>
              <a:gd name="connsiteX74" fmla="*/ 2183607 w 2640806"/>
              <a:gd name="connsiteY74" fmla="*/ 995497 h 1891526"/>
              <a:gd name="connsiteX75" fmla="*/ 2188369 w 2640806"/>
              <a:gd name="connsiteY75" fmla="*/ 945491 h 1891526"/>
              <a:gd name="connsiteX76" fmla="*/ 2231232 w 2640806"/>
              <a:gd name="connsiteY76" fmla="*/ 938347 h 1891526"/>
              <a:gd name="connsiteX77" fmla="*/ 2300288 w 2640806"/>
              <a:gd name="connsiteY77" fmla="*/ 971685 h 1891526"/>
              <a:gd name="connsiteX78" fmla="*/ 2395538 w 2640806"/>
              <a:gd name="connsiteY78" fmla="*/ 997878 h 1891526"/>
              <a:gd name="connsiteX79" fmla="*/ 2459832 w 2640806"/>
              <a:gd name="connsiteY79" fmla="*/ 1035978 h 1891526"/>
              <a:gd name="connsiteX80" fmla="*/ 2488407 w 2640806"/>
              <a:gd name="connsiteY80" fmla="*/ 1083603 h 1891526"/>
              <a:gd name="connsiteX81" fmla="*/ 2502694 w 2640806"/>
              <a:gd name="connsiteY81" fmla="*/ 1100272 h 1891526"/>
              <a:gd name="connsiteX82" fmla="*/ 2543175 w 2640806"/>
              <a:gd name="connsiteY82" fmla="*/ 1124085 h 1891526"/>
              <a:gd name="connsiteX83" fmla="*/ 2640806 w 2640806"/>
              <a:gd name="connsiteY83" fmla="*/ 1152658 h 1891526"/>
              <a:gd name="connsiteX84" fmla="*/ 2516982 w 2640806"/>
              <a:gd name="connsiteY84" fmla="*/ 1150278 h 1891526"/>
              <a:gd name="connsiteX85" fmla="*/ 2493169 w 2640806"/>
              <a:gd name="connsiteY85" fmla="*/ 1155041 h 1891526"/>
              <a:gd name="connsiteX86" fmla="*/ 2443163 w 2640806"/>
              <a:gd name="connsiteY86" fmla="*/ 1126466 h 1891526"/>
              <a:gd name="connsiteX87" fmla="*/ 2440781 w 2640806"/>
              <a:gd name="connsiteY87" fmla="*/ 1090747 h 1891526"/>
              <a:gd name="connsiteX88" fmla="*/ 2419350 w 2640806"/>
              <a:gd name="connsiteY88" fmla="*/ 1052647 h 1891526"/>
              <a:gd name="connsiteX89" fmla="*/ 2371725 w 2640806"/>
              <a:gd name="connsiteY89" fmla="*/ 1043122 h 1891526"/>
              <a:gd name="connsiteX90" fmla="*/ 2319338 w 2640806"/>
              <a:gd name="connsiteY90" fmla="*/ 1019309 h 1891526"/>
              <a:gd name="connsiteX91" fmla="*/ 2240756 w 2640806"/>
              <a:gd name="connsiteY91" fmla="*/ 993115 h 1891526"/>
              <a:gd name="connsiteX92" fmla="*/ 2224088 w 2640806"/>
              <a:gd name="connsiteY92" fmla="*/ 1012166 h 1891526"/>
              <a:gd name="connsiteX93" fmla="*/ 2178844 w 2640806"/>
              <a:gd name="connsiteY93" fmla="*/ 1052647 h 1891526"/>
              <a:gd name="connsiteX94" fmla="*/ 2116932 w 2640806"/>
              <a:gd name="connsiteY94" fmla="*/ 1081222 h 1891526"/>
              <a:gd name="connsiteX95" fmla="*/ 2071688 w 2640806"/>
              <a:gd name="connsiteY95" fmla="*/ 1064553 h 1891526"/>
              <a:gd name="connsiteX96" fmla="*/ 2035969 w 2640806"/>
              <a:gd name="connsiteY96" fmla="*/ 1028835 h 1891526"/>
              <a:gd name="connsiteX97" fmla="*/ 2045494 w 2640806"/>
              <a:gd name="connsiteY97" fmla="*/ 1009785 h 1891526"/>
              <a:gd name="connsiteX98" fmla="*/ 2007394 w 2640806"/>
              <a:gd name="connsiteY98" fmla="*/ 1014547 h 1891526"/>
              <a:gd name="connsiteX99" fmla="*/ 1974057 w 2640806"/>
              <a:gd name="connsiteY99" fmla="*/ 1043122 h 1891526"/>
              <a:gd name="connsiteX100" fmla="*/ 1933575 w 2640806"/>
              <a:gd name="connsiteY100" fmla="*/ 1047885 h 1891526"/>
              <a:gd name="connsiteX101" fmla="*/ 1890713 w 2640806"/>
              <a:gd name="connsiteY101" fmla="*/ 1019310 h 1891526"/>
              <a:gd name="connsiteX102" fmla="*/ 1854994 w 2640806"/>
              <a:gd name="connsiteY102" fmla="*/ 969304 h 1891526"/>
              <a:gd name="connsiteX103" fmla="*/ 1814513 w 2640806"/>
              <a:gd name="connsiteY103" fmla="*/ 971685 h 1891526"/>
              <a:gd name="connsiteX104" fmla="*/ 1778794 w 2640806"/>
              <a:gd name="connsiteY104" fmla="*/ 1000260 h 1891526"/>
              <a:gd name="connsiteX105" fmla="*/ 1721644 w 2640806"/>
              <a:gd name="connsiteY105" fmla="*/ 1031216 h 1891526"/>
              <a:gd name="connsiteX106" fmla="*/ 1671638 w 2640806"/>
              <a:gd name="connsiteY106" fmla="*/ 1031216 h 1891526"/>
              <a:gd name="connsiteX107" fmla="*/ 1631157 w 2640806"/>
              <a:gd name="connsiteY107" fmla="*/ 1009785 h 1891526"/>
              <a:gd name="connsiteX108" fmla="*/ 1604963 w 2640806"/>
              <a:gd name="connsiteY108" fmla="*/ 993116 h 1891526"/>
              <a:gd name="connsiteX109" fmla="*/ 1583532 w 2640806"/>
              <a:gd name="connsiteY109" fmla="*/ 952635 h 1891526"/>
              <a:gd name="connsiteX110" fmla="*/ 1562100 w 2640806"/>
              <a:gd name="connsiteY110" fmla="*/ 919297 h 1891526"/>
              <a:gd name="connsiteX111" fmla="*/ 1516857 w 2640806"/>
              <a:gd name="connsiteY111" fmla="*/ 926440 h 1891526"/>
              <a:gd name="connsiteX112" fmla="*/ 1471613 w 2640806"/>
              <a:gd name="connsiteY112" fmla="*/ 897865 h 1891526"/>
              <a:gd name="connsiteX113" fmla="*/ 1438275 w 2640806"/>
              <a:gd name="connsiteY113" fmla="*/ 847859 h 1891526"/>
              <a:gd name="connsiteX114" fmla="*/ 1433513 w 2640806"/>
              <a:gd name="connsiteY114" fmla="*/ 819284 h 1891526"/>
              <a:gd name="connsiteX115" fmla="*/ 1409700 w 2640806"/>
              <a:gd name="connsiteY115" fmla="*/ 804996 h 1891526"/>
              <a:gd name="connsiteX116" fmla="*/ 1369219 w 2640806"/>
              <a:gd name="connsiteY116" fmla="*/ 807377 h 1891526"/>
              <a:gd name="connsiteX117" fmla="*/ 1309688 w 2640806"/>
              <a:gd name="connsiteY117" fmla="*/ 807377 h 1891526"/>
              <a:gd name="connsiteX118" fmla="*/ 1281113 w 2640806"/>
              <a:gd name="connsiteY118" fmla="*/ 812140 h 1891526"/>
              <a:gd name="connsiteX119" fmla="*/ 1257300 w 2640806"/>
              <a:gd name="connsiteY119" fmla="*/ 835952 h 1891526"/>
              <a:gd name="connsiteX120" fmla="*/ 1221582 w 2640806"/>
              <a:gd name="connsiteY120" fmla="*/ 838334 h 1891526"/>
              <a:gd name="connsiteX121" fmla="*/ 1188244 w 2640806"/>
              <a:gd name="connsiteY121" fmla="*/ 835952 h 1891526"/>
              <a:gd name="connsiteX122" fmla="*/ 1143000 w 2640806"/>
              <a:gd name="connsiteY122" fmla="*/ 821665 h 1891526"/>
              <a:gd name="connsiteX123" fmla="*/ 1109663 w 2640806"/>
              <a:gd name="connsiteY123" fmla="*/ 838334 h 1891526"/>
              <a:gd name="connsiteX124" fmla="*/ 1083469 w 2640806"/>
              <a:gd name="connsiteY124" fmla="*/ 866909 h 1891526"/>
              <a:gd name="connsiteX125" fmla="*/ 1054894 w 2640806"/>
              <a:gd name="connsiteY125" fmla="*/ 885959 h 1891526"/>
              <a:gd name="connsiteX126" fmla="*/ 1064419 w 2640806"/>
              <a:gd name="connsiteY126" fmla="*/ 926440 h 1891526"/>
              <a:gd name="connsiteX127" fmla="*/ 1059657 w 2640806"/>
              <a:gd name="connsiteY127" fmla="*/ 985971 h 1891526"/>
              <a:gd name="connsiteX128" fmla="*/ 1038225 w 2640806"/>
              <a:gd name="connsiteY128" fmla="*/ 933584 h 1891526"/>
              <a:gd name="connsiteX129" fmla="*/ 1028700 w 2640806"/>
              <a:gd name="connsiteY129" fmla="*/ 902627 h 1891526"/>
              <a:gd name="connsiteX130" fmla="*/ 1009650 w 2640806"/>
              <a:gd name="connsiteY130" fmla="*/ 897865 h 1891526"/>
              <a:gd name="connsiteX131" fmla="*/ 997744 w 2640806"/>
              <a:gd name="connsiteY131" fmla="*/ 921677 h 1891526"/>
              <a:gd name="connsiteX132" fmla="*/ 969169 w 2640806"/>
              <a:gd name="connsiteY132" fmla="*/ 924059 h 1891526"/>
              <a:gd name="connsiteX133" fmla="*/ 935832 w 2640806"/>
              <a:gd name="connsiteY133" fmla="*/ 916915 h 1891526"/>
              <a:gd name="connsiteX134" fmla="*/ 912019 w 2640806"/>
              <a:gd name="connsiteY134" fmla="*/ 935965 h 1891526"/>
              <a:gd name="connsiteX135" fmla="*/ 873919 w 2640806"/>
              <a:gd name="connsiteY135" fmla="*/ 945490 h 1891526"/>
              <a:gd name="connsiteX136" fmla="*/ 842963 w 2640806"/>
              <a:gd name="connsiteY136" fmla="*/ 935965 h 1891526"/>
              <a:gd name="connsiteX137" fmla="*/ 802482 w 2640806"/>
              <a:gd name="connsiteY137" fmla="*/ 912152 h 1891526"/>
              <a:gd name="connsiteX138" fmla="*/ 785813 w 2640806"/>
              <a:gd name="connsiteY138" fmla="*/ 881196 h 1891526"/>
              <a:gd name="connsiteX139" fmla="*/ 776288 w 2640806"/>
              <a:gd name="connsiteY139" fmla="*/ 866909 h 1891526"/>
              <a:gd name="connsiteX140" fmla="*/ 800100 w 2640806"/>
              <a:gd name="connsiteY140" fmla="*/ 850240 h 1891526"/>
              <a:gd name="connsiteX141" fmla="*/ 800100 w 2640806"/>
              <a:gd name="connsiteY141" fmla="*/ 793090 h 1891526"/>
              <a:gd name="connsiteX142" fmla="*/ 776288 w 2640806"/>
              <a:gd name="connsiteY142" fmla="*/ 783565 h 1891526"/>
              <a:gd name="connsiteX143" fmla="*/ 719138 w 2640806"/>
              <a:gd name="connsiteY143" fmla="*/ 788327 h 1891526"/>
              <a:gd name="connsiteX144" fmla="*/ 688182 w 2640806"/>
              <a:gd name="connsiteY144" fmla="*/ 781184 h 1891526"/>
              <a:gd name="connsiteX145" fmla="*/ 673894 w 2640806"/>
              <a:gd name="connsiteY145" fmla="*/ 754990 h 1891526"/>
              <a:gd name="connsiteX146" fmla="*/ 652463 w 2640806"/>
              <a:gd name="connsiteY146" fmla="*/ 731177 h 1891526"/>
              <a:gd name="connsiteX147" fmla="*/ 619125 w 2640806"/>
              <a:gd name="connsiteY147" fmla="*/ 709746 h 1891526"/>
              <a:gd name="connsiteX148" fmla="*/ 590550 w 2640806"/>
              <a:gd name="connsiteY148" fmla="*/ 716890 h 1891526"/>
              <a:gd name="connsiteX149" fmla="*/ 566738 w 2640806"/>
              <a:gd name="connsiteY149" fmla="*/ 719271 h 1891526"/>
              <a:gd name="connsiteX150" fmla="*/ 569119 w 2640806"/>
              <a:gd name="connsiteY150" fmla="*/ 750227 h 1891526"/>
              <a:gd name="connsiteX151" fmla="*/ 604838 w 2640806"/>
              <a:gd name="connsiteY151" fmla="*/ 764515 h 1891526"/>
              <a:gd name="connsiteX152" fmla="*/ 571500 w 2640806"/>
              <a:gd name="connsiteY152" fmla="*/ 778802 h 1891526"/>
              <a:gd name="connsiteX153" fmla="*/ 545307 w 2640806"/>
              <a:gd name="connsiteY153" fmla="*/ 795471 h 1891526"/>
              <a:gd name="connsiteX154" fmla="*/ 569119 w 2640806"/>
              <a:gd name="connsiteY154" fmla="*/ 814521 h 1891526"/>
              <a:gd name="connsiteX155" fmla="*/ 550069 w 2640806"/>
              <a:gd name="connsiteY155" fmla="*/ 833571 h 1891526"/>
              <a:gd name="connsiteX156" fmla="*/ 523875 w 2640806"/>
              <a:gd name="connsiteY156" fmla="*/ 840715 h 1891526"/>
              <a:gd name="connsiteX157" fmla="*/ 511969 w 2640806"/>
              <a:gd name="connsiteY157" fmla="*/ 862146 h 1891526"/>
              <a:gd name="connsiteX158" fmla="*/ 535782 w 2640806"/>
              <a:gd name="connsiteY158" fmla="*/ 883577 h 1891526"/>
              <a:gd name="connsiteX159" fmla="*/ 542925 w 2640806"/>
              <a:gd name="connsiteY159" fmla="*/ 914534 h 1891526"/>
              <a:gd name="connsiteX160" fmla="*/ 557213 w 2640806"/>
              <a:gd name="connsiteY160" fmla="*/ 947871 h 1891526"/>
              <a:gd name="connsiteX161" fmla="*/ 533400 w 2640806"/>
              <a:gd name="connsiteY161" fmla="*/ 955015 h 1891526"/>
              <a:gd name="connsiteX162" fmla="*/ 528638 w 2640806"/>
              <a:gd name="connsiteY162" fmla="*/ 988352 h 1891526"/>
              <a:gd name="connsiteX163" fmla="*/ 550069 w 2640806"/>
              <a:gd name="connsiteY163" fmla="*/ 1002640 h 1891526"/>
              <a:gd name="connsiteX164" fmla="*/ 573882 w 2640806"/>
              <a:gd name="connsiteY164" fmla="*/ 990734 h 1891526"/>
              <a:gd name="connsiteX165" fmla="*/ 588169 w 2640806"/>
              <a:gd name="connsiteY165" fmla="*/ 1012165 h 1891526"/>
              <a:gd name="connsiteX166" fmla="*/ 588169 w 2640806"/>
              <a:gd name="connsiteY166" fmla="*/ 1012165 h 1891526"/>
              <a:gd name="connsiteX167" fmla="*/ 614363 w 2640806"/>
              <a:gd name="connsiteY167" fmla="*/ 1038359 h 1891526"/>
              <a:gd name="connsiteX168" fmla="*/ 602457 w 2640806"/>
              <a:gd name="connsiteY168" fmla="*/ 1064552 h 1891526"/>
              <a:gd name="connsiteX169" fmla="*/ 588169 w 2640806"/>
              <a:gd name="connsiteY169" fmla="*/ 1081221 h 1891526"/>
              <a:gd name="connsiteX170" fmla="*/ 600075 w 2640806"/>
              <a:gd name="connsiteY170" fmla="*/ 1119321 h 1891526"/>
              <a:gd name="connsiteX171" fmla="*/ 609600 w 2640806"/>
              <a:gd name="connsiteY171" fmla="*/ 1138371 h 1891526"/>
              <a:gd name="connsiteX172" fmla="*/ 609600 w 2640806"/>
              <a:gd name="connsiteY172" fmla="*/ 1138371 h 1891526"/>
              <a:gd name="connsiteX173" fmla="*/ 640557 w 2640806"/>
              <a:gd name="connsiteY173" fmla="*/ 1155040 h 1891526"/>
              <a:gd name="connsiteX174" fmla="*/ 642938 w 2640806"/>
              <a:gd name="connsiteY174" fmla="*/ 1188377 h 1891526"/>
              <a:gd name="connsiteX175" fmla="*/ 681038 w 2640806"/>
              <a:gd name="connsiteY175" fmla="*/ 1205046 h 1891526"/>
              <a:gd name="connsiteX176" fmla="*/ 781050 w 2640806"/>
              <a:gd name="connsiteY176" fmla="*/ 1228859 h 1891526"/>
              <a:gd name="connsiteX177" fmla="*/ 797719 w 2640806"/>
              <a:gd name="connsiteY177" fmla="*/ 1245527 h 1891526"/>
              <a:gd name="connsiteX178" fmla="*/ 828675 w 2640806"/>
              <a:gd name="connsiteY178" fmla="*/ 1262196 h 1891526"/>
              <a:gd name="connsiteX179" fmla="*/ 852488 w 2640806"/>
              <a:gd name="connsiteY179" fmla="*/ 1238384 h 1891526"/>
              <a:gd name="connsiteX180" fmla="*/ 864394 w 2640806"/>
              <a:gd name="connsiteY180" fmla="*/ 1262196 h 1891526"/>
              <a:gd name="connsiteX181" fmla="*/ 926307 w 2640806"/>
              <a:gd name="connsiteY181" fmla="*/ 1269340 h 1891526"/>
              <a:gd name="connsiteX182" fmla="*/ 940594 w 2640806"/>
              <a:gd name="connsiteY182" fmla="*/ 1286009 h 1891526"/>
              <a:gd name="connsiteX183" fmla="*/ 966788 w 2640806"/>
              <a:gd name="connsiteY183" fmla="*/ 1326490 h 1891526"/>
              <a:gd name="connsiteX184" fmla="*/ 1004888 w 2640806"/>
              <a:gd name="connsiteY184" fmla="*/ 1350302 h 1891526"/>
              <a:gd name="connsiteX185" fmla="*/ 1064419 w 2640806"/>
              <a:gd name="connsiteY185" fmla="*/ 1376496 h 1891526"/>
              <a:gd name="connsiteX186" fmla="*/ 1104900 w 2640806"/>
              <a:gd name="connsiteY186" fmla="*/ 1395546 h 1891526"/>
              <a:gd name="connsiteX187" fmla="*/ 1152525 w 2640806"/>
              <a:gd name="connsiteY187" fmla="*/ 1395546 h 1891526"/>
              <a:gd name="connsiteX188" fmla="*/ 1216819 w 2640806"/>
              <a:gd name="connsiteY188" fmla="*/ 1409834 h 1891526"/>
              <a:gd name="connsiteX189" fmla="*/ 1283494 w 2640806"/>
              <a:gd name="connsiteY189" fmla="*/ 1424121 h 1891526"/>
              <a:gd name="connsiteX190" fmla="*/ 1323975 w 2640806"/>
              <a:gd name="connsiteY190" fmla="*/ 1466984 h 1891526"/>
              <a:gd name="connsiteX191" fmla="*/ 1369219 w 2640806"/>
              <a:gd name="connsiteY191" fmla="*/ 1514609 h 1891526"/>
              <a:gd name="connsiteX192" fmla="*/ 1614488 w 2640806"/>
              <a:gd name="connsiteY192" fmla="*/ 1707490 h 1891526"/>
              <a:gd name="connsiteX193" fmla="*/ 1638300 w 2640806"/>
              <a:gd name="connsiteY193" fmla="*/ 1712252 h 1891526"/>
              <a:gd name="connsiteX194" fmla="*/ 1693069 w 2640806"/>
              <a:gd name="connsiteY194" fmla="*/ 1764640 h 1891526"/>
              <a:gd name="connsiteX195" fmla="*/ 1719263 w 2640806"/>
              <a:gd name="connsiteY195" fmla="*/ 1817028 h 1891526"/>
              <a:gd name="connsiteX196" fmla="*/ 1754981 w 2640806"/>
              <a:gd name="connsiteY196" fmla="*/ 1876559 h 1891526"/>
              <a:gd name="connsiteX197" fmla="*/ 1343025 w 2640806"/>
              <a:gd name="connsiteY197" fmla="*/ 1528896 h 1891526"/>
              <a:gd name="connsiteX198" fmla="*/ 1297782 w 2640806"/>
              <a:gd name="connsiteY198" fmla="*/ 1483652 h 1891526"/>
              <a:gd name="connsiteX199" fmla="*/ 1262063 w 2640806"/>
              <a:gd name="connsiteY199" fmla="*/ 1450315 h 1891526"/>
              <a:gd name="connsiteX200" fmla="*/ 1228725 w 2640806"/>
              <a:gd name="connsiteY200" fmla="*/ 1431265 h 1891526"/>
              <a:gd name="connsiteX201" fmla="*/ 1159669 w 2640806"/>
              <a:gd name="connsiteY201" fmla="*/ 1426502 h 1891526"/>
              <a:gd name="connsiteX202" fmla="*/ 1102519 w 2640806"/>
              <a:gd name="connsiteY202" fmla="*/ 1424121 h 1891526"/>
              <a:gd name="connsiteX203" fmla="*/ 1062038 w 2640806"/>
              <a:gd name="connsiteY203" fmla="*/ 1407452 h 1891526"/>
              <a:gd name="connsiteX204" fmla="*/ 1014413 w 2640806"/>
              <a:gd name="connsiteY204" fmla="*/ 1388402 h 1891526"/>
              <a:gd name="connsiteX205" fmla="*/ 983457 w 2640806"/>
              <a:gd name="connsiteY205" fmla="*/ 1366971 h 1891526"/>
              <a:gd name="connsiteX206" fmla="*/ 942975 w 2640806"/>
              <a:gd name="connsiteY206" fmla="*/ 1343159 h 1891526"/>
              <a:gd name="connsiteX207" fmla="*/ 900113 w 2640806"/>
              <a:gd name="connsiteY207" fmla="*/ 1319346 h 1891526"/>
              <a:gd name="connsiteX208" fmla="*/ 912019 w 2640806"/>
              <a:gd name="connsiteY208" fmla="*/ 1364590 h 1891526"/>
              <a:gd name="connsiteX209" fmla="*/ 923925 w 2640806"/>
              <a:gd name="connsiteY209" fmla="*/ 1409834 h 1891526"/>
              <a:gd name="connsiteX210" fmla="*/ 938213 w 2640806"/>
              <a:gd name="connsiteY210" fmla="*/ 1450315 h 1891526"/>
              <a:gd name="connsiteX211" fmla="*/ 962025 w 2640806"/>
              <a:gd name="connsiteY211" fmla="*/ 1497940 h 1891526"/>
              <a:gd name="connsiteX212" fmla="*/ 971550 w 2640806"/>
              <a:gd name="connsiteY212" fmla="*/ 1550327 h 1891526"/>
              <a:gd name="connsiteX213" fmla="*/ 1002507 w 2640806"/>
              <a:gd name="connsiteY213" fmla="*/ 1614621 h 1891526"/>
              <a:gd name="connsiteX214" fmla="*/ 1021557 w 2640806"/>
              <a:gd name="connsiteY214" fmla="*/ 1647959 h 1891526"/>
              <a:gd name="connsiteX215" fmla="*/ 1035844 w 2640806"/>
              <a:gd name="connsiteY215" fmla="*/ 1671771 h 1891526"/>
              <a:gd name="connsiteX216" fmla="*/ 1102519 w 2640806"/>
              <a:gd name="connsiteY216" fmla="*/ 1678915 h 1891526"/>
              <a:gd name="connsiteX217" fmla="*/ 1154907 w 2640806"/>
              <a:gd name="connsiteY217" fmla="*/ 1697965 h 1891526"/>
              <a:gd name="connsiteX218" fmla="*/ 1171575 w 2640806"/>
              <a:gd name="connsiteY218" fmla="*/ 1709871 h 1891526"/>
              <a:gd name="connsiteX219" fmla="*/ 1176338 w 2640806"/>
              <a:gd name="connsiteY219" fmla="*/ 1717015 h 1891526"/>
              <a:gd name="connsiteX220" fmla="*/ 1178719 w 2640806"/>
              <a:gd name="connsiteY220" fmla="*/ 1726540 h 1891526"/>
              <a:gd name="connsiteX221" fmla="*/ 1181100 w 2640806"/>
              <a:gd name="connsiteY221" fmla="*/ 1728921 h 1891526"/>
              <a:gd name="connsiteX222" fmla="*/ 1204913 w 2640806"/>
              <a:gd name="connsiteY222" fmla="*/ 1793215 h 1891526"/>
              <a:gd name="connsiteX223" fmla="*/ 1169194 w 2640806"/>
              <a:gd name="connsiteY223" fmla="*/ 1800359 h 1891526"/>
              <a:gd name="connsiteX224" fmla="*/ 1140619 w 2640806"/>
              <a:gd name="connsiteY224" fmla="*/ 1745590 h 1891526"/>
              <a:gd name="connsiteX225" fmla="*/ 1121569 w 2640806"/>
              <a:gd name="connsiteY225" fmla="*/ 1726540 h 1891526"/>
              <a:gd name="connsiteX226" fmla="*/ 1128713 w 2640806"/>
              <a:gd name="connsiteY226" fmla="*/ 1790834 h 1891526"/>
              <a:gd name="connsiteX227" fmla="*/ 1119188 w 2640806"/>
              <a:gd name="connsiteY227" fmla="*/ 1790834 h 1891526"/>
              <a:gd name="connsiteX228" fmla="*/ 1088232 w 2640806"/>
              <a:gd name="connsiteY228" fmla="*/ 1740827 h 1891526"/>
              <a:gd name="connsiteX229" fmla="*/ 1057275 w 2640806"/>
              <a:gd name="connsiteY229" fmla="*/ 1717015 h 1891526"/>
              <a:gd name="connsiteX230" fmla="*/ 1042988 w 2640806"/>
              <a:gd name="connsiteY230" fmla="*/ 1745590 h 1891526"/>
              <a:gd name="connsiteX231" fmla="*/ 1021557 w 2640806"/>
              <a:gd name="connsiteY231" fmla="*/ 1750352 h 1891526"/>
              <a:gd name="connsiteX232" fmla="*/ 985838 w 2640806"/>
              <a:gd name="connsiteY232" fmla="*/ 1697965 h 1891526"/>
              <a:gd name="connsiteX233" fmla="*/ 919163 w 2640806"/>
              <a:gd name="connsiteY233" fmla="*/ 1671771 h 1891526"/>
              <a:gd name="connsiteX234" fmla="*/ 876300 w 2640806"/>
              <a:gd name="connsiteY234" fmla="*/ 1638434 h 1891526"/>
              <a:gd name="connsiteX235" fmla="*/ 857250 w 2640806"/>
              <a:gd name="connsiteY235" fmla="*/ 1576521 h 1891526"/>
              <a:gd name="connsiteX236" fmla="*/ 862013 w 2640806"/>
              <a:gd name="connsiteY236" fmla="*/ 1528896 h 1891526"/>
              <a:gd name="connsiteX237" fmla="*/ 864394 w 2640806"/>
              <a:gd name="connsiteY237" fmla="*/ 1464602 h 1891526"/>
              <a:gd name="connsiteX238" fmla="*/ 866775 w 2640806"/>
              <a:gd name="connsiteY238" fmla="*/ 1400309 h 1891526"/>
              <a:gd name="connsiteX239" fmla="*/ 862013 w 2640806"/>
              <a:gd name="connsiteY239" fmla="*/ 1333634 h 1891526"/>
              <a:gd name="connsiteX240" fmla="*/ 804863 w 2640806"/>
              <a:gd name="connsiteY240" fmla="*/ 1305059 h 1891526"/>
              <a:gd name="connsiteX241" fmla="*/ 754857 w 2640806"/>
              <a:gd name="connsiteY241" fmla="*/ 1281246 h 1891526"/>
              <a:gd name="connsiteX242" fmla="*/ 692944 w 2640806"/>
              <a:gd name="connsiteY242" fmla="*/ 1250290 h 1891526"/>
              <a:gd name="connsiteX243" fmla="*/ 609600 w 2640806"/>
              <a:gd name="connsiteY243" fmla="*/ 1209809 h 1891526"/>
              <a:gd name="connsiteX244" fmla="*/ 566738 w 2640806"/>
              <a:gd name="connsiteY244" fmla="*/ 1183615 h 1891526"/>
              <a:gd name="connsiteX245" fmla="*/ 528638 w 2640806"/>
              <a:gd name="connsiteY245" fmla="*/ 1138371 h 1891526"/>
              <a:gd name="connsiteX246" fmla="*/ 523875 w 2640806"/>
              <a:gd name="connsiteY246" fmla="*/ 1109796 h 1891526"/>
              <a:gd name="connsiteX247" fmla="*/ 550069 w 2640806"/>
              <a:gd name="connsiteY247" fmla="*/ 1090746 h 1891526"/>
              <a:gd name="connsiteX248" fmla="*/ 561975 w 2640806"/>
              <a:gd name="connsiteY248" fmla="*/ 1064552 h 1891526"/>
              <a:gd name="connsiteX249" fmla="*/ 547688 w 2640806"/>
              <a:gd name="connsiteY249" fmla="*/ 1040740 h 1891526"/>
              <a:gd name="connsiteX250" fmla="*/ 490538 w 2640806"/>
              <a:gd name="connsiteY250" fmla="*/ 1076459 h 1891526"/>
              <a:gd name="connsiteX251" fmla="*/ 447675 w 2640806"/>
              <a:gd name="connsiteY251" fmla="*/ 1057409 h 1891526"/>
              <a:gd name="connsiteX252" fmla="*/ 454819 w 2640806"/>
              <a:gd name="connsiteY252" fmla="*/ 1026452 h 1891526"/>
              <a:gd name="connsiteX253" fmla="*/ 461963 w 2640806"/>
              <a:gd name="connsiteY253" fmla="*/ 988352 h 1891526"/>
              <a:gd name="connsiteX254" fmla="*/ 459582 w 2640806"/>
              <a:gd name="connsiteY254" fmla="*/ 976446 h 1891526"/>
              <a:gd name="connsiteX255" fmla="*/ 419100 w 2640806"/>
              <a:gd name="connsiteY255" fmla="*/ 959777 h 1891526"/>
              <a:gd name="connsiteX256" fmla="*/ 392907 w 2640806"/>
              <a:gd name="connsiteY256" fmla="*/ 905009 h 1891526"/>
              <a:gd name="connsiteX257" fmla="*/ 395288 w 2640806"/>
              <a:gd name="connsiteY257" fmla="*/ 857384 h 1891526"/>
              <a:gd name="connsiteX258" fmla="*/ 433388 w 2640806"/>
              <a:gd name="connsiteY258" fmla="*/ 835952 h 1891526"/>
              <a:gd name="connsiteX259" fmla="*/ 431007 w 2640806"/>
              <a:gd name="connsiteY259" fmla="*/ 800234 h 1891526"/>
              <a:gd name="connsiteX260" fmla="*/ 400050 w 2640806"/>
              <a:gd name="connsiteY260" fmla="*/ 819284 h 1891526"/>
              <a:gd name="connsiteX261" fmla="*/ 397669 w 2640806"/>
              <a:gd name="connsiteY261" fmla="*/ 781184 h 1891526"/>
              <a:gd name="connsiteX262" fmla="*/ 419100 w 2640806"/>
              <a:gd name="connsiteY262" fmla="*/ 743084 h 1891526"/>
              <a:gd name="connsiteX263" fmla="*/ 421482 w 2640806"/>
              <a:gd name="connsiteY263" fmla="*/ 695459 h 1891526"/>
              <a:gd name="connsiteX264" fmla="*/ 428625 w 2640806"/>
              <a:gd name="connsiteY264" fmla="*/ 669265 h 1891526"/>
              <a:gd name="connsiteX265" fmla="*/ 383382 w 2640806"/>
              <a:gd name="connsiteY265" fmla="*/ 669265 h 1891526"/>
              <a:gd name="connsiteX266" fmla="*/ 385763 w 2640806"/>
              <a:gd name="connsiteY266" fmla="*/ 619259 h 1891526"/>
              <a:gd name="connsiteX267" fmla="*/ 423863 w 2640806"/>
              <a:gd name="connsiteY267" fmla="*/ 602590 h 1891526"/>
              <a:gd name="connsiteX268" fmla="*/ 445294 w 2640806"/>
              <a:gd name="connsiteY268" fmla="*/ 562109 h 1891526"/>
              <a:gd name="connsiteX269" fmla="*/ 469107 w 2640806"/>
              <a:gd name="connsiteY269" fmla="*/ 526390 h 1891526"/>
              <a:gd name="connsiteX270" fmla="*/ 438150 w 2640806"/>
              <a:gd name="connsiteY270" fmla="*/ 519246 h 1891526"/>
              <a:gd name="connsiteX271" fmla="*/ 409575 w 2640806"/>
              <a:gd name="connsiteY271" fmla="*/ 521627 h 1891526"/>
              <a:gd name="connsiteX272" fmla="*/ 400050 w 2640806"/>
              <a:gd name="connsiteY272" fmla="*/ 552584 h 1891526"/>
              <a:gd name="connsiteX273" fmla="*/ 381000 w 2640806"/>
              <a:gd name="connsiteY273" fmla="*/ 588302 h 1891526"/>
              <a:gd name="connsiteX274" fmla="*/ 333375 w 2640806"/>
              <a:gd name="connsiteY274" fmla="*/ 614496 h 1891526"/>
              <a:gd name="connsiteX275" fmla="*/ 285750 w 2640806"/>
              <a:gd name="connsiteY275" fmla="*/ 635927 h 1891526"/>
              <a:gd name="connsiteX276" fmla="*/ 230982 w 2640806"/>
              <a:gd name="connsiteY276" fmla="*/ 643071 h 1891526"/>
              <a:gd name="connsiteX277" fmla="*/ 159544 w 2640806"/>
              <a:gd name="connsiteY277" fmla="*/ 631165 h 1891526"/>
              <a:gd name="connsiteX278" fmla="*/ 230982 w 2640806"/>
              <a:gd name="connsiteY278" fmla="*/ 612115 h 1891526"/>
              <a:gd name="connsiteX279" fmla="*/ 233363 w 2640806"/>
              <a:gd name="connsiteY279" fmla="*/ 581159 h 1891526"/>
              <a:gd name="connsiteX280" fmla="*/ 204788 w 2640806"/>
              <a:gd name="connsiteY280" fmla="*/ 557346 h 1891526"/>
              <a:gd name="connsiteX281" fmla="*/ 223838 w 2640806"/>
              <a:gd name="connsiteY281" fmla="*/ 531152 h 1891526"/>
              <a:gd name="connsiteX282" fmla="*/ 221457 w 2640806"/>
              <a:gd name="connsiteY282" fmla="*/ 495434 h 1891526"/>
              <a:gd name="connsiteX283" fmla="*/ 221457 w 2640806"/>
              <a:gd name="connsiteY283" fmla="*/ 495434 h 1891526"/>
              <a:gd name="connsiteX284" fmla="*/ 166688 w 2640806"/>
              <a:gd name="connsiteY284" fmla="*/ 500196 h 1891526"/>
              <a:gd name="connsiteX285" fmla="*/ 157163 w 2640806"/>
              <a:gd name="connsiteY285" fmla="*/ 533534 h 1891526"/>
              <a:gd name="connsiteX286" fmla="*/ 159544 w 2640806"/>
              <a:gd name="connsiteY286" fmla="*/ 478765 h 1891526"/>
              <a:gd name="connsiteX287" fmla="*/ 192882 w 2640806"/>
              <a:gd name="connsiteY287" fmla="*/ 433521 h 1891526"/>
              <a:gd name="connsiteX288" fmla="*/ 214313 w 2640806"/>
              <a:gd name="connsiteY288" fmla="*/ 414471 h 1891526"/>
              <a:gd name="connsiteX289" fmla="*/ 245269 w 2640806"/>
              <a:gd name="connsiteY289" fmla="*/ 393040 h 1891526"/>
              <a:gd name="connsiteX290" fmla="*/ 197644 w 2640806"/>
              <a:gd name="connsiteY290" fmla="*/ 378752 h 1891526"/>
              <a:gd name="connsiteX291" fmla="*/ 133350 w 2640806"/>
              <a:gd name="connsiteY291" fmla="*/ 378752 h 1891526"/>
              <a:gd name="connsiteX292" fmla="*/ 109538 w 2640806"/>
              <a:gd name="connsiteY292" fmla="*/ 378752 h 1891526"/>
              <a:gd name="connsiteX293" fmla="*/ 107157 w 2640806"/>
              <a:gd name="connsiteY293" fmla="*/ 433521 h 1891526"/>
              <a:gd name="connsiteX294" fmla="*/ 61913 w 2640806"/>
              <a:gd name="connsiteY294" fmla="*/ 378752 h 1891526"/>
              <a:gd name="connsiteX295" fmla="*/ 0 w 2640806"/>
              <a:gd name="connsiteY295" fmla="*/ 359702 h 1891526"/>
              <a:gd name="connsiteX296" fmla="*/ 0 w 2640806"/>
              <a:gd name="connsiteY296" fmla="*/ 338271 h 1891526"/>
              <a:gd name="connsiteX297" fmla="*/ 35719 w 2640806"/>
              <a:gd name="connsiteY297" fmla="*/ 314459 h 1891526"/>
              <a:gd name="connsiteX298" fmla="*/ 66675 w 2640806"/>
              <a:gd name="connsiteY298" fmla="*/ 273977 h 1891526"/>
              <a:gd name="connsiteX299" fmla="*/ 54769 w 2640806"/>
              <a:gd name="connsiteY299" fmla="*/ 238259 h 1891526"/>
              <a:gd name="connsiteX300" fmla="*/ 35719 w 2640806"/>
              <a:gd name="connsiteY300" fmla="*/ 214446 h 1891526"/>
              <a:gd name="connsiteX301" fmla="*/ 61913 w 2640806"/>
              <a:gd name="connsiteY301" fmla="*/ 200159 h 1891526"/>
              <a:gd name="connsiteX302" fmla="*/ 71438 w 2640806"/>
              <a:gd name="connsiteY302" fmla="*/ 159677 h 1891526"/>
              <a:gd name="connsiteX303" fmla="*/ 57150 w 2640806"/>
              <a:gd name="connsiteY303" fmla="*/ 123959 h 1891526"/>
              <a:gd name="connsiteX304" fmla="*/ 21432 w 2640806"/>
              <a:gd name="connsiteY304" fmla="*/ 81096 h 1891526"/>
              <a:gd name="connsiteX305" fmla="*/ 66675 w 2640806"/>
              <a:gd name="connsiteY305" fmla="*/ 57284 h 1891526"/>
              <a:gd name="connsiteX306" fmla="*/ 95250 w 2640806"/>
              <a:gd name="connsiteY306" fmla="*/ 47759 h 1891526"/>
              <a:gd name="connsiteX307" fmla="*/ 190500 w 2640806"/>
              <a:gd name="connsiteY307" fmla="*/ 134 h 1891526"/>
              <a:gd name="connsiteX308" fmla="*/ 269081 w 2640806"/>
              <a:gd name="connsiteY308" fmla="*/ 62046 h 1891526"/>
              <a:gd name="connsiteX309" fmla="*/ 404813 w 2640806"/>
              <a:gd name="connsiteY309" fmla="*/ 171583 h 1891526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343025 w 2640806"/>
              <a:gd name="connsiteY198" fmla="*/ 1528896 h 1876559"/>
              <a:gd name="connsiteX199" fmla="*/ 1297782 w 2640806"/>
              <a:gd name="connsiteY199" fmla="*/ 1483652 h 1876559"/>
              <a:gd name="connsiteX200" fmla="*/ 1262063 w 2640806"/>
              <a:gd name="connsiteY200" fmla="*/ 1450315 h 1876559"/>
              <a:gd name="connsiteX201" fmla="*/ 1228725 w 2640806"/>
              <a:gd name="connsiteY201" fmla="*/ 1431265 h 1876559"/>
              <a:gd name="connsiteX202" fmla="*/ 1159669 w 2640806"/>
              <a:gd name="connsiteY202" fmla="*/ 1426502 h 1876559"/>
              <a:gd name="connsiteX203" fmla="*/ 1102519 w 2640806"/>
              <a:gd name="connsiteY203" fmla="*/ 1424121 h 1876559"/>
              <a:gd name="connsiteX204" fmla="*/ 1062038 w 2640806"/>
              <a:gd name="connsiteY204" fmla="*/ 1407452 h 1876559"/>
              <a:gd name="connsiteX205" fmla="*/ 1014413 w 2640806"/>
              <a:gd name="connsiteY205" fmla="*/ 1388402 h 1876559"/>
              <a:gd name="connsiteX206" fmla="*/ 983457 w 2640806"/>
              <a:gd name="connsiteY206" fmla="*/ 1366971 h 1876559"/>
              <a:gd name="connsiteX207" fmla="*/ 942975 w 2640806"/>
              <a:gd name="connsiteY207" fmla="*/ 1343159 h 1876559"/>
              <a:gd name="connsiteX208" fmla="*/ 900113 w 2640806"/>
              <a:gd name="connsiteY208" fmla="*/ 1319346 h 1876559"/>
              <a:gd name="connsiteX209" fmla="*/ 912019 w 2640806"/>
              <a:gd name="connsiteY209" fmla="*/ 1364590 h 1876559"/>
              <a:gd name="connsiteX210" fmla="*/ 923925 w 2640806"/>
              <a:gd name="connsiteY210" fmla="*/ 1409834 h 1876559"/>
              <a:gd name="connsiteX211" fmla="*/ 938213 w 2640806"/>
              <a:gd name="connsiteY211" fmla="*/ 1450315 h 1876559"/>
              <a:gd name="connsiteX212" fmla="*/ 962025 w 2640806"/>
              <a:gd name="connsiteY212" fmla="*/ 1497940 h 1876559"/>
              <a:gd name="connsiteX213" fmla="*/ 971550 w 2640806"/>
              <a:gd name="connsiteY213" fmla="*/ 1550327 h 1876559"/>
              <a:gd name="connsiteX214" fmla="*/ 1002507 w 2640806"/>
              <a:gd name="connsiteY214" fmla="*/ 1614621 h 1876559"/>
              <a:gd name="connsiteX215" fmla="*/ 1021557 w 2640806"/>
              <a:gd name="connsiteY215" fmla="*/ 1647959 h 1876559"/>
              <a:gd name="connsiteX216" fmla="*/ 1035844 w 2640806"/>
              <a:gd name="connsiteY216" fmla="*/ 1671771 h 1876559"/>
              <a:gd name="connsiteX217" fmla="*/ 1102519 w 2640806"/>
              <a:gd name="connsiteY217" fmla="*/ 1678915 h 1876559"/>
              <a:gd name="connsiteX218" fmla="*/ 1154907 w 2640806"/>
              <a:gd name="connsiteY218" fmla="*/ 1697965 h 1876559"/>
              <a:gd name="connsiteX219" fmla="*/ 1171575 w 2640806"/>
              <a:gd name="connsiteY219" fmla="*/ 1709871 h 1876559"/>
              <a:gd name="connsiteX220" fmla="*/ 1176338 w 2640806"/>
              <a:gd name="connsiteY220" fmla="*/ 1717015 h 1876559"/>
              <a:gd name="connsiteX221" fmla="*/ 1178719 w 2640806"/>
              <a:gd name="connsiteY221" fmla="*/ 1726540 h 1876559"/>
              <a:gd name="connsiteX222" fmla="*/ 1181100 w 2640806"/>
              <a:gd name="connsiteY222" fmla="*/ 1728921 h 1876559"/>
              <a:gd name="connsiteX223" fmla="*/ 1204913 w 2640806"/>
              <a:gd name="connsiteY223" fmla="*/ 1793215 h 1876559"/>
              <a:gd name="connsiteX224" fmla="*/ 1169194 w 2640806"/>
              <a:gd name="connsiteY224" fmla="*/ 1800359 h 1876559"/>
              <a:gd name="connsiteX225" fmla="*/ 1140619 w 2640806"/>
              <a:gd name="connsiteY225" fmla="*/ 1745590 h 1876559"/>
              <a:gd name="connsiteX226" fmla="*/ 1121569 w 2640806"/>
              <a:gd name="connsiteY226" fmla="*/ 1726540 h 1876559"/>
              <a:gd name="connsiteX227" fmla="*/ 1128713 w 2640806"/>
              <a:gd name="connsiteY227" fmla="*/ 1790834 h 1876559"/>
              <a:gd name="connsiteX228" fmla="*/ 1119188 w 2640806"/>
              <a:gd name="connsiteY228" fmla="*/ 1790834 h 1876559"/>
              <a:gd name="connsiteX229" fmla="*/ 1088232 w 2640806"/>
              <a:gd name="connsiteY229" fmla="*/ 1740827 h 1876559"/>
              <a:gd name="connsiteX230" fmla="*/ 1057275 w 2640806"/>
              <a:gd name="connsiteY230" fmla="*/ 1717015 h 1876559"/>
              <a:gd name="connsiteX231" fmla="*/ 1042988 w 2640806"/>
              <a:gd name="connsiteY231" fmla="*/ 1745590 h 1876559"/>
              <a:gd name="connsiteX232" fmla="*/ 1021557 w 2640806"/>
              <a:gd name="connsiteY232" fmla="*/ 1750352 h 1876559"/>
              <a:gd name="connsiteX233" fmla="*/ 985838 w 2640806"/>
              <a:gd name="connsiteY233" fmla="*/ 1697965 h 1876559"/>
              <a:gd name="connsiteX234" fmla="*/ 919163 w 2640806"/>
              <a:gd name="connsiteY234" fmla="*/ 1671771 h 1876559"/>
              <a:gd name="connsiteX235" fmla="*/ 876300 w 2640806"/>
              <a:gd name="connsiteY235" fmla="*/ 1638434 h 1876559"/>
              <a:gd name="connsiteX236" fmla="*/ 857250 w 2640806"/>
              <a:gd name="connsiteY236" fmla="*/ 1576521 h 1876559"/>
              <a:gd name="connsiteX237" fmla="*/ 862013 w 2640806"/>
              <a:gd name="connsiteY237" fmla="*/ 1528896 h 1876559"/>
              <a:gd name="connsiteX238" fmla="*/ 864394 w 2640806"/>
              <a:gd name="connsiteY238" fmla="*/ 1464602 h 1876559"/>
              <a:gd name="connsiteX239" fmla="*/ 866775 w 2640806"/>
              <a:gd name="connsiteY239" fmla="*/ 1400309 h 1876559"/>
              <a:gd name="connsiteX240" fmla="*/ 862013 w 2640806"/>
              <a:gd name="connsiteY240" fmla="*/ 1333634 h 1876559"/>
              <a:gd name="connsiteX241" fmla="*/ 804863 w 2640806"/>
              <a:gd name="connsiteY241" fmla="*/ 1305059 h 1876559"/>
              <a:gd name="connsiteX242" fmla="*/ 754857 w 2640806"/>
              <a:gd name="connsiteY242" fmla="*/ 1281246 h 1876559"/>
              <a:gd name="connsiteX243" fmla="*/ 692944 w 2640806"/>
              <a:gd name="connsiteY243" fmla="*/ 1250290 h 1876559"/>
              <a:gd name="connsiteX244" fmla="*/ 609600 w 2640806"/>
              <a:gd name="connsiteY244" fmla="*/ 1209809 h 1876559"/>
              <a:gd name="connsiteX245" fmla="*/ 566738 w 2640806"/>
              <a:gd name="connsiteY245" fmla="*/ 1183615 h 1876559"/>
              <a:gd name="connsiteX246" fmla="*/ 528638 w 2640806"/>
              <a:gd name="connsiteY246" fmla="*/ 1138371 h 1876559"/>
              <a:gd name="connsiteX247" fmla="*/ 523875 w 2640806"/>
              <a:gd name="connsiteY247" fmla="*/ 1109796 h 1876559"/>
              <a:gd name="connsiteX248" fmla="*/ 550069 w 2640806"/>
              <a:gd name="connsiteY248" fmla="*/ 1090746 h 1876559"/>
              <a:gd name="connsiteX249" fmla="*/ 561975 w 2640806"/>
              <a:gd name="connsiteY249" fmla="*/ 1064552 h 1876559"/>
              <a:gd name="connsiteX250" fmla="*/ 547688 w 2640806"/>
              <a:gd name="connsiteY250" fmla="*/ 1040740 h 1876559"/>
              <a:gd name="connsiteX251" fmla="*/ 490538 w 2640806"/>
              <a:gd name="connsiteY251" fmla="*/ 1076459 h 1876559"/>
              <a:gd name="connsiteX252" fmla="*/ 447675 w 2640806"/>
              <a:gd name="connsiteY252" fmla="*/ 1057409 h 1876559"/>
              <a:gd name="connsiteX253" fmla="*/ 454819 w 2640806"/>
              <a:gd name="connsiteY253" fmla="*/ 1026452 h 1876559"/>
              <a:gd name="connsiteX254" fmla="*/ 461963 w 2640806"/>
              <a:gd name="connsiteY254" fmla="*/ 988352 h 1876559"/>
              <a:gd name="connsiteX255" fmla="*/ 459582 w 2640806"/>
              <a:gd name="connsiteY255" fmla="*/ 976446 h 1876559"/>
              <a:gd name="connsiteX256" fmla="*/ 419100 w 2640806"/>
              <a:gd name="connsiteY256" fmla="*/ 959777 h 1876559"/>
              <a:gd name="connsiteX257" fmla="*/ 392907 w 2640806"/>
              <a:gd name="connsiteY257" fmla="*/ 905009 h 1876559"/>
              <a:gd name="connsiteX258" fmla="*/ 395288 w 2640806"/>
              <a:gd name="connsiteY258" fmla="*/ 857384 h 1876559"/>
              <a:gd name="connsiteX259" fmla="*/ 433388 w 2640806"/>
              <a:gd name="connsiteY259" fmla="*/ 835952 h 1876559"/>
              <a:gd name="connsiteX260" fmla="*/ 431007 w 2640806"/>
              <a:gd name="connsiteY260" fmla="*/ 800234 h 1876559"/>
              <a:gd name="connsiteX261" fmla="*/ 400050 w 2640806"/>
              <a:gd name="connsiteY261" fmla="*/ 819284 h 1876559"/>
              <a:gd name="connsiteX262" fmla="*/ 397669 w 2640806"/>
              <a:gd name="connsiteY262" fmla="*/ 781184 h 1876559"/>
              <a:gd name="connsiteX263" fmla="*/ 419100 w 2640806"/>
              <a:gd name="connsiteY263" fmla="*/ 743084 h 1876559"/>
              <a:gd name="connsiteX264" fmla="*/ 421482 w 2640806"/>
              <a:gd name="connsiteY264" fmla="*/ 695459 h 1876559"/>
              <a:gd name="connsiteX265" fmla="*/ 428625 w 2640806"/>
              <a:gd name="connsiteY265" fmla="*/ 669265 h 1876559"/>
              <a:gd name="connsiteX266" fmla="*/ 383382 w 2640806"/>
              <a:gd name="connsiteY266" fmla="*/ 669265 h 1876559"/>
              <a:gd name="connsiteX267" fmla="*/ 385763 w 2640806"/>
              <a:gd name="connsiteY267" fmla="*/ 619259 h 1876559"/>
              <a:gd name="connsiteX268" fmla="*/ 423863 w 2640806"/>
              <a:gd name="connsiteY268" fmla="*/ 602590 h 1876559"/>
              <a:gd name="connsiteX269" fmla="*/ 445294 w 2640806"/>
              <a:gd name="connsiteY269" fmla="*/ 562109 h 1876559"/>
              <a:gd name="connsiteX270" fmla="*/ 469107 w 2640806"/>
              <a:gd name="connsiteY270" fmla="*/ 526390 h 1876559"/>
              <a:gd name="connsiteX271" fmla="*/ 438150 w 2640806"/>
              <a:gd name="connsiteY271" fmla="*/ 519246 h 1876559"/>
              <a:gd name="connsiteX272" fmla="*/ 409575 w 2640806"/>
              <a:gd name="connsiteY272" fmla="*/ 521627 h 1876559"/>
              <a:gd name="connsiteX273" fmla="*/ 400050 w 2640806"/>
              <a:gd name="connsiteY273" fmla="*/ 552584 h 1876559"/>
              <a:gd name="connsiteX274" fmla="*/ 381000 w 2640806"/>
              <a:gd name="connsiteY274" fmla="*/ 588302 h 1876559"/>
              <a:gd name="connsiteX275" fmla="*/ 333375 w 2640806"/>
              <a:gd name="connsiteY275" fmla="*/ 614496 h 1876559"/>
              <a:gd name="connsiteX276" fmla="*/ 285750 w 2640806"/>
              <a:gd name="connsiteY276" fmla="*/ 635927 h 1876559"/>
              <a:gd name="connsiteX277" fmla="*/ 230982 w 2640806"/>
              <a:gd name="connsiteY277" fmla="*/ 643071 h 1876559"/>
              <a:gd name="connsiteX278" fmla="*/ 159544 w 2640806"/>
              <a:gd name="connsiteY278" fmla="*/ 631165 h 1876559"/>
              <a:gd name="connsiteX279" fmla="*/ 230982 w 2640806"/>
              <a:gd name="connsiteY279" fmla="*/ 612115 h 1876559"/>
              <a:gd name="connsiteX280" fmla="*/ 233363 w 2640806"/>
              <a:gd name="connsiteY280" fmla="*/ 581159 h 1876559"/>
              <a:gd name="connsiteX281" fmla="*/ 204788 w 2640806"/>
              <a:gd name="connsiteY281" fmla="*/ 557346 h 1876559"/>
              <a:gd name="connsiteX282" fmla="*/ 223838 w 2640806"/>
              <a:gd name="connsiteY282" fmla="*/ 531152 h 1876559"/>
              <a:gd name="connsiteX283" fmla="*/ 221457 w 2640806"/>
              <a:gd name="connsiteY283" fmla="*/ 495434 h 1876559"/>
              <a:gd name="connsiteX284" fmla="*/ 221457 w 2640806"/>
              <a:gd name="connsiteY284" fmla="*/ 495434 h 1876559"/>
              <a:gd name="connsiteX285" fmla="*/ 166688 w 2640806"/>
              <a:gd name="connsiteY285" fmla="*/ 500196 h 1876559"/>
              <a:gd name="connsiteX286" fmla="*/ 157163 w 2640806"/>
              <a:gd name="connsiteY286" fmla="*/ 533534 h 1876559"/>
              <a:gd name="connsiteX287" fmla="*/ 159544 w 2640806"/>
              <a:gd name="connsiteY287" fmla="*/ 478765 h 1876559"/>
              <a:gd name="connsiteX288" fmla="*/ 192882 w 2640806"/>
              <a:gd name="connsiteY288" fmla="*/ 433521 h 1876559"/>
              <a:gd name="connsiteX289" fmla="*/ 214313 w 2640806"/>
              <a:gd name="connsiteY289" fmla="*/ 414471 h 1876559"/>
              <a:gd name="connsiteX290" fmla="*/ 245269 w 2640806"/>
              <a:gd name="connsiteY290" fmla="*/ 393040 h 1876559"/>
              <a:gd name="connsiteX291" fmla="*/ 197644 w 2640806"/>
              <a:gd name="connsiteY291" fmla="*/ 378752 h 1876559"/>
              <a:gd name="connsiteX292" fmla="*/ 133350 w 2640806"/>
              <a:gd name="connsiteY292" fmla="*/ 378752 h 1876559"/>
              <a:gd name="connsiteX293" fmla="*/ 109538 w 2640806"/>
              <a:gd name="connsiteY293" fmla="*/ 378752 h 1876559"/>
              <a:gd name="connsiteX294" fmla="*/ 107157 w 2640806"/>
              <a:gd name="connsiteY294" fmla="*/ 433521 h 1876559"/>
              <a:gd name="connsiteX295" fmla="*/ 61913 w 2640806"/>
              <a:gd name="connsiteY295" fmla="*/ 378752 h 1876559"/>
              <a:gd name="connsiteX296" fmla="*/ 0 w 2640806"/>
              <a:gd name="connsiteY296" fmla="*/ 359702 h 1876559"/>
              <a:gd name="connsiteX297" fmla="*/ 0 w 2640806"/>
              <a:gd name="connsiteY297" fmla="*/ 338271 h 1876559"/>
              <a:gd name="connsiteX298" fmla="*/ 35719 w 2640806"/>
              <a:gd name="connsiteY298" fmla="*/ 314459 h 1876559"/>
              <a:gd name="connsiteX299" fmla="*/ 66675 w 2640806"/>
              <a:gd name="connsiteY299" fmla="*/ 273977 h 1876559"/>
              <a:gd name="connsiteX300" fmla="*/ 54769 w 2640806"/>
              <a:gd name="connsiteY300" fmla="*/ 238259 h 1876559"/>
              <a:gd name="connsiteX301" fmla="*/ 35719 w 2640806"/>
              <a:gd name="connsiteY301" fmla="*/ 214446 h 1876559"/>
              <a:gd name="connsiteX302" fmla="*/ 61913 w 2640806"/>
              <a:gd name="connsiteY302" fmla="*/ 200159 h 1876559"/>
              <a:gd name="connsiteX303" fmla="*/ 71438 w 2640806"/>
              <a:gd name="connsiteY303" fmla="*/ 159677 h 1876559"/>
              <a:gd name="connsiteX304" fmla="*/ 57150 w 2640806"/>
              <a:gd name="connsiteY304" fmla="*/ 123959 h 1876559"/>
              <a:gd name="connsiteX305" fmla="*/ 21432 w 2640806"/>
              <a:gd name="connsiteY305" fmla="*/ 81096 h 1876559"/>
              <a:gd name="connsiteX306" fmla="*/ 66675 w 2640806"/>
              <a:gd name="connsiteY306" fmla="*/ 57284 h 1876559"/>
              <a:gd name="connsiteX307" fmla="*/ 95250 w 2640806"/>
              <a:gd name="connsiteY307" fmla="*/ 47759 h 1876559"/>
              <a:gd name="connsiteX308" fmla="*/ 190500 w 2640806"/>
              <a:gd name="connsiteY308" fmla="*/ 134 h 1876559"/>
              <a:gd name="connsiteX309" fmla="*/ 269081 w 2640806"/>
              <a:gd name="connsiteY309" fmla="*/ 62046 h 1876559"/>
              <a:gd name="connsiteX310" fmla="*/ 404813 w 2640806"/>
              <a:gd name="connsiteY310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343025 w 2640806"/>
              <a:gd name="connsiteY199" fmla="*/ 1528896 h 1876559"/>
              <a:gd name="connsiteX200" fmla="*/ 1297782 w 2640806"/>
              <a:gd name="connsiteY200" fmla="*/ 1483652 h 1876559"/>
              <a:gd name="connsiteX201" fmla="*/ 1262063 w 2640806"/>
              <a:gd name="connsiteY201" fmla="*/ 1450315 h 1876559"/>
              <a:gd name="connsiteX202" fmla="*/ 1228725 w 2640806"/>
              <a:gd name="connsiteY202" fmla="*/ 1431265 h 1876559"/>
              <a:gd name="connsiteX203" fmla="*/ 1159669 w 2640806"/>
              <a:gd name="connsiteY203" fmla="*/ 1426502 h 1876559"/>
              <a:gd name="connsiteX204" fmla="*/ 1102519 w 2640806"/>
              <a:gd name="connsiteY204" fmla="*/ 1424121 h 1876559"/>
              <a:gd name="connsiteX205" fmla="*/ 1062038 w 2640806"/>
              <a:gd name="connsiteY205" fmla="*/ 1407452 h 1876559"/>
              <a:gd name="connsiteX206" fmla="*/ 1014413 w 2640806"/>
              <a:gd name="connsiteY206" fmla="*/ 1388402 h 1876559"/>
              <a:gd name="connsiteX207" fmla="*/ 983457 w 2640806"/>
              <a:gd name="connsiteY207" fmla="*/ 1366971 h 1876559"/>
              <a:gd name="connsiteX208" fmla="*/ 942975 w 2640806"/>
              <a:gd name="connsiteY208" fmla="*/ 1343159 h 1876559"/>
              <a:gd name="connsiteX209" fmla="*/ 900113 w 2640806"/>
              <a:gd name="connsiteY209" fmla="*/ 1319346 h 1876559"/>
              <a:gd name="connsiteX210" fmla="*/ 912019 w 2640806"/>
              <a:gd name="connsiteY210" fmla="*/ 1364590 h 1876559"/>
              <a:gd name="connsiteX211" fmla="*/ 923925 w 2640806"/>
              <a:gd name="connsiteY211" fmla="*/ 1409834 h 1876559"/>
              <a:gd name="connsiteX212" fmla="*/ 938213 w 2640806"/>
              <a:gd name="connsiteY212" fmla="*/ 1450315 h 1876559"/>
              <a:gd name="connsiteX213" fmla="*/ 962025 w 2640806"/>
              <a:gd name="connsiteY213" fmla="*/ 1497940 h 1876559"/>
              <a:gd name="connsiteX214" fmla="*/ 971550 w 2640806"/>
              <a:gd name="connsiteY214" fmla="*/ 1550327 h 1876559"/>
              <a:gd name="connsiteX215" fmla="*/ 1002507 w 2640806"/>
              <a:gd name="connsiteY215" fmla="*/ 1614621 h 1876559"/>
              <a:gd name="connsiteX216" fmla="*/ 1021557 w 2640806"/>
              <a:gd name="connsiteY216" fmla="*/ 1647959 h 1876559"/>
              <a:gd name="connsiteX217" fmla="*/ 1035844 w 2640806"/>
              <a:gd name="connsiteY217" fmla="*/ 1671771 h 1876559"/>
              <a:gd name="connsiteX218" fmla="*/ 1102519 w 2640806"/>
              <a:gd name="connsiteY218" fmla="*/ 1678915 h 1876559"/>
              <a:gd name="connsiteX219" fmla="*/ 1154907 w 2640806"/>
              <a:gd name="connsiteY219" fmla="*/ 1697965 h 1876559"/>
              <a:gd name="connsiteX220" fmla="*/ 1171575 w 2640806"/>
              <a:gd name="connsiteY220" fmla="*/ 1709871 h 1876559"/>
              <a:gd name="connsiteX221" fmla="*/ 1176338 w 2640806"/>
              <a:gd name="connsiteY221" fmla="*/ 1717015 h 1876559"/>
              <a:gd name="connsiteX222" fmla="*/ 1178719 w 2640806"/>
              <a:gd name="connsiteY222" fmla="*/ 1726540 h 1876559"/>
              <a:gd name="connsiteX223" fmla="*/ 1181100 w 2640806"/>
              <a:gd name="connsiteY223" fmla="*/ 1728921 h 1876559"/>
              <a:gd name="connsiteX224" fmla="*/ 1204913 w 2640806"/>
              <a:gd name="connsiteY224" fmla="*/ 1793215 h 1876559"/>
              <a:gd name="connsiteX225" fmla="*/ 1169194 w 2640806"/>
              <a:gd name="connsiteY225" fmla="*/ 1800359 h 1876559"/>
              <a:gd name="connsiteX226" fmla="*/ 1140619 w 2640806"/>
              <a:gd name="connsiteY226" fmla="*/ 1745590 h 1876559"/>
              <a:gd name="connsiteX227" fmla="*/ 1121569 w 2640806"/>
              <a:gd name="connsiteY227" fmla="*/ 1726540 h 1876559"/>
              <a:gd name="connsiteX228" fmla="*/ 1128713 w 2640806"/>
              <a:gd name="connsiteY228" fmla="*/ 1790834 h 1876559"/>
              <a:gd name="connsiteX229" fmla="*/ 1119188 w 2640806"/>
              <a:gd name="connsiteY229" fmla="*/ 1790834 h 1876559"/>
              <a:gd name="connsiteX230" fmla="*/ 1088232 w 2640806"/>
              <a:gd name="connsiteY230" fmla="*/ 1740827 h 1876559"/>
              <a:gd name="connsiteX231" fmla="*/ 1057275 w 2640806"/>
              <a:gd name="connsiteY231" fmla="*/ 1717015 h 1876559"/>
              <a:gd name="connsiteX232" fmla="*/ 1042988 w 2640806"/>
              <a:gd name="connsiteY232" fmla="*/ 1745590 h 1876559"/>
              <a:gd name="connsiteX233" fmla="*/ 1021557 w 2640806"/>
              <a:gd name="connsiteY233" fmla="*/ 1750352 h 1876559"/>
              <a:gd name="connsiteX234" fmla="*/ 985838 w 2640806"/>
              <a:gd name="connsiteY234" fmla="*/ 1697965 h 1876559"/>
              <a:gd name="connsiteX235" fmla="*/ 919163 w 2640806"/>
              <a:gd name="connsiteY235" fmla="*/ 1671771 h 1876559"/>
              <a:gd name="connsiteX236" fmla="*/ 876300 w 2640806"/>
              <a:gd name="connsiteY236" fmla="*/ 1638434 h 1876559"/>
              <a:gd name="connsiteX237" fmla="*/ 857250 w 2640806"/>
              <a:gd name="connsiteY237" fmla="*/ 1576521 h 1876559"/>
              <a:gd name="connsiteX238" fmla="*/ 862013 w 2640806"/>
              <a:gd name="connsiteY238" fmla="*/ 1528896 h 1876559"/>
              <a:gd name="connsiteX239" fmla="*/ 864394 w 2640806"/>
              <a:gd name="connsiteY239" fmla="*/ 1464602 h 1876559"/>
              <a:gd name="connsiteX240" fmla="*/ 866775 w 2640806"/>
              <a:gd name="connsiteY240" fmla="*/ 1400309 h 1876559"/>
              <a:gd name="connsiteX241" fmla="*/ 862013 w 2640806"/>
              <a:gd name="connsiteY241" fmla="*/ 1333634 h 1876559"/>
              <a:gd name="connsiteX242" fmla="*/ 804863 w 2640806"/>
              <a:gd name="connsiteY242" fmla="*/ 1305059 h 1876559"/>
              <a:gd name="connsiteX243" fmla="*/ 754857 w 2640806"/>
              <a:gd name="connsiteY243" fmla="*/ 1281246 h 1876559"/>
              <a:gd name="connsiteX244" fmla="*/ 692944 w 2640806"/>
              <a:gd name="connsiteY244" fmla="*/ 1250290 h 1876559"/>
              <a:gd name="connsiteX245" fmla="*/ 609600 w 2640806"/>
              <a:gd name="connsiteY245" fmla="*/ 1209809 h 1876559"/>
              <a:gd name="connsiteX246" fmla="*/ 566738 w 2640806"/>
              <a:gd name="connsiteY246" fmla="*/ 1183615 h 1876559"/>
              <a:gd name="connsiteX247" fmla="*/ 528638 w 2640806"/>
              <a:gd name="connsiteY247" fmla="*/ 1138371 h 1876559"/>
              <a:gd name="connsiteX248" fmla="*/ 523875 w 2640806"/>
              <a:gd name="connsiteY248" fmla="*/ 1109796 h 1876559"/>
              <a:gd name="connsiteX249" fmla="*/ 550069 w 2640806"/>
              <a:gd name="connsiteY249" fmla="*/ 1090746 h 1876559"/>
              <a:gd name="connsiteX250" fmla="*/ 561975 w 2640806"/>
              <a:gd name="connsiteY250" fmla="*/ 1064552 h 1876559"/>
              <a:gd name="connsiteX251" fmla="*/ 547688 w 2640806"/>
              <a:gd name="connsiteY251" fmla="*/ 1040740 h 1876559"/>
              <a:gd name="connsiteX252" fmla="*/ 490538 w 2640806"/>
              <a:gd name="connsiteY252" fmla="*/ 1076459 h 1876559"/>
              <a:gd name="connsiteX253" fmla="*/ 447675 w 2640806"/>
              <a:gd name="connsiteY253" fmla="*/ 1057409 h 1876559"/>
              <a:gd name="connsiteX254" fmla="*/ 454819 w 2640806"/>
              <a:gd name="connsiteY254" fmla="*/ 1026452 h 1876559"/>
              <a:gd name="connsiteX255" fmla="*/ 461963 w 2640806"/>
              <a:gd name="connsiteY255" fmla="*/ 988352 h 1876559"/>
              <a:gd name="connsiteX256" fmla="*/ 459582 w 2640806"/>
              <a:gd name="connsiteY256" fmla="*/ 976446 h 1876559"/>
              <a:gd name="connsiteX257" fmla="*/ 419100 w 2640806"/>
              <a:gd name="connsiteY257" fmla="*/ 959777 h 1876559"/>
              <a:gd name="connsiteX258" fmla="*/ 392907 w 2640806"/>
              <a:gd name="connsiteY258" fmla="*/ 905009 h 1876559"/>
              <a:gd name="connsiteX259" fmla="*/ 395288 w 2640806"/>
              <a:gd name="connsiteY259" fmla="*/ 857384 h 1876559"/>
              <a:gd name="connsiteX260" fmla="*/ 433388 w 2640806"/>
              <a:gd name="connsiteY260" fmla="*/ 835952 h 1876559"/>
              <a:gd name="connsiteX261" fmla="*/ 431007 w 2640806"/>
              <a:gd name="connsiteY261" fmla="*/ 800234 h 1876559"/>
              <a:gd name="connsiteX262" fmla="*/ 400050 w 2640806"/>
              <a:gd name="connsiteY262" fmla="*/ 819284 h 1876559"/>
              <a:gd name="connsiteX263" fmla="*/ 397669 w 2640806"/>
              <a:gd name="connsiteY263" fmla="*/ 781184 h 1876559"/>
              <a:gd name="connsiteX264" fmla="*/ 419100 w 2640806"/>
              <a:gd name="connsiteY264" fmla="*/ 743084 h 1876559"/>
              <a:gd name="connsiteX265" fmla="*/ 421482 w 2640806"/>
              <a:gd name="connsiteY265" fmla="*/ 695459 h 1876559"/>
              <a:gd name="connsiteX266" fmla="*/ 428625 w 2640806"/>
              <a:gd name="connsiteY266" fmla="*/ 669265 h 1876559"/>
              <a:gd name="connsiteX267" fmla="*/ 383382 w 2640806"/>
              <a:gd name="connsiteY267" fmla="*/ 669265 h 1876559"/>
              <a:gd name="connsiteX268" fmla="*/ 385763 w 2640806"/>
              <a:gd name="connsiteY268" fmla="*/ 619259 h 1876559"/>
              <a:gd name="connsiteX269" fmla="*/ 423863 w 2640806"/>
              <a:gd name="connsiteY269" fmla="*/ 602590 h 1876559"/>
              <a:gd name="connsiteX270" fmla="*/ 445294 w 2640806"/>
              <a:gd name="connsiteY270" fmla="*/ 562109 h 1876559"/>
              <a:gd name="connsiteX271" fmla="*/ 469107 w 2640806"/>
              <a:gd name="connsiteY271" fmla="*/ 526390 h 1876559"/>
              <a:gd name="connsiteX272" fmla="*/ 438150 w 2640806"/>
              <a:gd name="connsiteY272" fmla="*/ 519246 h 1876559"/>
              <a:gd name="connsiteX273" fmla="*/ 409575 w 2640806"/>
              <a:gd name="connsiteY273" fmla="*/ 521627 h 1876559"/>
              <a:gd name="connsiteX274" fmla="*/ 400050 w 2640806"/>
              <a:gd name="connsiteY274" fmla="*/ 552584 h 1876559"/>
              <a:gd name="connsiteX275" fmla="*/ 381000 w 2640806"/>
              <a:gd name="connsiteY275" fmla="*/ 588302 h 1876559"/>
              <a:gd name="connsiteX276" fmla="*/ 333375 w 2640806"/>
              <a:gd name="connsiteY276" fmla="*/ 614496 h 1876559"/>
              <a:gd name="connsiteX277" fmla="*/ 285750 w 2640806"/>
              <a:gd name="connsiteY277" fmla="*/ 635927 h 1876559"/>
              <a:gd name="connsiteX278" fmla="*/ 230982 w 2640806"/>
              <a:gd name="connsiteY278" fmla="*/ 643071 h 1876559"/>
              <a:gd name="connsiteX279" fmla="*/ 159544 w 2640806"/>
              <a:gd name="connsiteY279" fmla="*/ 631165 h 1876559"/>
              <a:gd name="connsiteX280" fmla="*/ 230982 w 2640806"/>
              <a:gd name="connsiteY280" fmla="*/ 612115 h 1876559"/>
              <a:gd name="connsiteX281" fmla="*/ 233363 w 2640806"/>
              <a:gd name="connsiteY281" fmla="*/ 581159 h 1876559"/>
              <a:gd name="connsiteX282" fmla="*/ 204788 w 2640806"/>
              <a:gd name="connsiteY282" fmla="*/ 557346 h 1876559"/>
              <a:gd name="connsiteX283" fmla="*/ 223838 w 2640806"/>
              <a:gd name="connsiteY283" fmla="*/ 531152 h 1876559"/>
              <a:gd name="connsiteX284" fmla="*/ 221457 w 2640806"/>
              <a:gd name="connsiteY284" fmla="*/ 495434 h 1876559"/>
              <a:gd name="connsiteX285" fmla="*/ 221457 w 2640806"/>
              <a:gd name="connsiteY285" fmla="*/ 495434 h 1876559"/>
              <a:gd name="connsiteX286" fmla="*/ 166688 w 2640806"/>
              <a:gd name="connsiteY286" fmla="*/ 500196 h 1876559"/>
              <a:gd name="connsiteX287" fmla="*/ 157163 w 2640806"/>
              <a:gd name="connsiteY287" fmla="*/ 533534 h 1876559"/>
              <a:gd name="connsiteX288" fmla="*/ 159544 w 2640806"/>
              <a:gd name="connsiteY288" fmla="*/ 478765 h 1876559"/>
              <a:gd name="connsiteX289" fmla="*/ 192882 w 2640806"/>
              <a:gd name="connsiteY289" fmla="*/ 433521 h 1876559"/>
              <a:gd name="connsiteX290" fmla="*/ 214313 w 2640806"/>
              <a:gd name="connsiteY290" fmla="*/ 414471 h 1876559"/>
              <a:gd name="connsiteX291" fmla="*/ 245269 w 2640806"/>
              <a:gd name="connsiteY291" fmla="*/ 393040 h 1876559"/>
              <a:gd name="connsiteX292" fmla="*/ 197644 w 2640806"/>
              <a:gd name="connsiteY292" fmla="*/ 378752 h 1876559"/>
              <a:gd name="connsiteX293" fmla="*/ 133350 w 2640806"/>
              <a:gd name="connsiteY293" fmla="*/ 378752 h 1876559"/>
              <a:gd name="connsiteX294" fmla="*/ 109538 w 2640806"/>
              <a:gd name="connsiteY294" fmla="*/ 378752 h 1876559"/>
              <a:gd name="connsiteX295" fmla="*/ 107157 w 2640806"/>
              <a:gd name="connsiteY295" fmla="*/ 433521 h 1876559"/>
              <a:gd name="connsiteX296" fmla="*/ 61913 w 2640806"/>
              <a:gd name="connsiteY296" fmla="*/ 378752 h 1876559"/>
              <a:gd name="connsiteX297" fmla="*/ 0 w 2640806"/>
              <a:gd name="connsiteY297" fmla="*/ 359702 h 1876559"/>
              <a:gd name="connsiteX298" fmla="*/ 0 w 2640806"/>
              <a:gd name="connsiteY298" fmla="*/ 338271 h 1876559"/>
              <a:gd name="connsiteX299" fmla="*/ 35719 w 2640806"/>
              <a:gd name="connsiteY299" fmla="*/ 314459 h 1876559"/>
              <a:gd name="connsiteX300" fmla="*/ 66675 w 2640806"/>
              <a:gd name="connsiteY300" fmla="*/ 273977 h 1876559"/>
              <a:gd name="connsiteX301" fmla="*/ 54769 w 2640806"/>
              <a:gd name="connsiteY301" fmla="*/ 238259 h 1876559"/>
              <a:gd name="connsiteX302" fmla="*/ 35719 w 2640806"/>
              <a:gd name="connsiteY302" fmla="*/ 214446 h 1876559"/>
              <a:gd name="connsiteX303" fmla="*/ 61913 w 2640806"/>
              <a:gd name="connsiteY303" fmla="*/ 200159 h 1876559"/>
              <a:gd name="connsiteX304" fmla="*/ 71438 w 2640806"/>
              <a:gd name="connsiteY304" fmla="*/ 159677 h 1876559"/>
              <a:gd name="connsiteX305" fmla="*/ 57150 w 2640806"/>
              <a:gd name="connsiteY305" fmla="*/ 123959 h 1876559"/>
              <a:gd name="connsiteX306" fmla="*/ 21432 w 2640806"/>
              <a:gd name="connsiteY306" fmla="*/ 81096 h 1876559"/>
              <a:gd name="connsiteX307" fmla="*/ 66675 w 2640806"/>
              <a:gd name="connsiteY307" fmla="*/ 57284 h 1876559"/>
              <a:gd name="connsiteX308" fmla="*/ 95250 w 2640806"/>
              <a:gd name="connsiteY308" fmla="*/ 47759 h 1876559"/>
              <a:gd name="connsiteX309" fmla="*/ 190500 w 2640806"/>
              <a:gd name="connsiteY309" fmla="*/ 134 h 1876559"/>
              <a:gd name="connsiteX310" fmla="*/ 269081 w 2640806"/>
              <a:gd name="connsiteY310" fmla="*/ 62046 h 1876559"/>
              <a:gd name="connsiteX311" fmla="*/ 404813 w 2640806"/>
              <a:gd name="connsiteY311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343025 w 2640806"/>
              <a:gd name="connsiteY200" fmla="*/ 1528896 h 1876559"/>
              <a:gd name="connsiteX201" fmla="*/ 1297782 w 2640806"/>
              <a:gd name="connsiteY201" fmla="*/ 1483652 h 1876559"/>
              <a:gd name="connsiteX202" fmla="*/ 1262063 w 2640806"/>
              <a:gd name="connsiteY202" fmla="*/ 1450315 h 1876559"/>
              <a:gd name="connsiteX203" fmla="*/ 1228725 w 2640806"/>
              <a:gd name="connsiteY203" fmla="*/ 1431265 h 1876559"/>
              <a:gd name="connsiteX204" fmla="*/ 1159669 w 2640806"/>
              <a:gd name="connsiteY204" fmla="*/ 1426502 h 1876559"/>
              <a:gd name="connsiteX205" fmla="*/ 1102519 w 2640806"/>
              <a:gd name="connsiteY205" fmla="*/ 1424121 h 1876559"/>
              <a:gd name="connsiteX206" fmla="*/ 1062038 w 2640806"/>
              <a:gd name="connsiteY206" fmla="*/ 1407452 h 1876559"/>
              <a:gd name="connsiteX207" fmla="*/ 1014413 w 2640806"/>
              <a:gd name="connsiteY207" fmla="*/ 1388402 h 1876559"/>
              <a:gd name="connsiteX208" fmla="*/ 983457 w 2640806"/>
              <a:gd name="connsiteY208" fmla="*/ 1366971 h 1876559"/>
              <a:gd name="connsiteX209" fmla="*/ 942975 w 2640806"/>
              <a:gd name="connsiteY209" fmla="*/ 1343159 h 1876559"/>
              <a:gd name="connsiteX210" fmla="*/ 900113 w 2640806"/>
              <a:gd name="connsiteY210" fmla="*/ 1319346 h 1876559"/>
              <a:gd name="connsiteX211" fmla="*/ 912019 w 2640806"/>
              <a:gd name="connsiteY211" fmla="*/ 1364590 h 1876559"/>
              <a:gd name="connsiteX212" fmla="*/ 923925 w 2640806"/>
              <a:gd name="connsiteY212" fmla="*/ 1409834 h 1876559"/>
              <a:gd name="connsiteX213" fmla="*/ 938213 w 2640806"/>
              <a:gd name="connsiteY213" fmla="*/ 1450315 h 1876559"/>
              <a:gd name="connsiteX214" fmla="*/ 962025 w 2640806"/>
              <a:gd name="connsiteY214" fmla="*/ 1497940 h 1876559"/>
              <a:gd name="connsiteX215" fmla="*/ 971550 w 2640806"/>
              <a:gd name="connsiteY215" fmla="*/ 1550327 h 1876559"/>
              <a:gd name="connsiteX216" fmla="*/ 1002507 w 2640806"/>
              <a:gd name="connsiteY216" fmla="*/ 1614621 h 1876559"/>
              <a:gd name="connsiteX217" fmla="*/ 1021557 w 2640806"/>
              <a:gd name="connsiteY217" fmla="*/ 1647959 h 1876559"/>
              <a:gd name="connsiteX218" fmla="*/ 1035844 w 2640806"/>
              <a:gd name="connsiteY218" fmla="*/ 1671771 h 1876559"/>
              <a:gd name="connsiteX219" fmla="*/ 1102519 w 2640806"/>
              <a:gd name="connsiteY219" fmla="*/ 1678915 h 1876559"/>
              <a:gd name="connsiteX220" fmla="*/ 1154907 w 2640806"/>
              <a:gd name="connsiteY220" fmla="*/ 1697965 h 1876559"/>
              <a:gd name="connsiteX221" fmla="*/ 1171575 w 2640806"/>
              <a:gd name="connsiteY221" fmla="*/ 1709871 h 1876559"/>
              <a:gd name="connsiteX222" fmla="*/ 1176338 w 2640806"/>
              <a:gd name="connsiteY222" fmla="*/ 1717015 h 1876559"/>
              <a:gd name="connsiteX223" fmla="*/ 1178719 w 2640806"/>
              <a:gd name="connsiteY223" fmla="*/ 1726540 h 1876559"/>
              <a:gd name="connsiteX224" fmla="*/ 1181100 w 2640806"/>
              <a:gd name="connsiteY224" fmla="*/ 1728921 h 1876559"/>
              <a:gd name="connsiteX225" fmla="*/ 1204913 w 2640806"/>
              <a:gd name="connsiteY225" fmla="*/ 1793215 h 1876559"/>
              <a:gd name="connsiteX226" fmla="*/ 1169194 w 2640806"/>
              <a:gd name="connsiteY226" fmla="*/ 1800359 h 1876559"/>
              <a:gd name="connsiteX227" fmla="*/ 1140619 w 2640806"/>
              <a:gd name="connsiteY227" fmla="*/ 1745590 h 1876559"/>
              <a:gd name="connsiteX228" fmla="*/ 1121569 w 2640806"/>
              <a:gd name="connsiteY228" fmla="*/ 1726540 h 1876559"/>
              <a:gd name="connsiteX229" fmla="*/ 1128713 w 2640806"/>
              <a:gd name="connsiteY229" fmla="*/ 1790834 h 1876559"/>
              <a:gd name="connsiteX230" fmla="*/ 1119188 w 2640806"/>
              <a:gd name="connsiteY230" fmla="*/ 1790834 h 1876559"/>
              <a:gd name="connsiteX231" fmla="*/ 1088232 w 2640806"/>
              <a:gd name="connsiteY231" fmla="*/ 1740827 h 1876559"/>
              <a:gd name="connsiteX232" fmla="*/ 1057275 w 2640806"/>
              <a:gd name="connsiteY232" fmla="*/ 1717015 h 1876559"/>
              <a:gd name="connsiteX233" fmla="*/ 1042988 w 2640806"/>
              <a:gd name="connsiteY233" fmla="*/ 1745590 h 1876559"/>
              <a:gd name="connsiteX234" fmla="*/ 1021557 w 2640806"/>
              <a:gd name="connsiteY234" fmla="*/ 1750352 h 1876559"/>
              <a:gd name="connsiteX235" fmla="*/ 985838 w 2640806"/>
              <a:gd name="connsiteY235" fmla="*/ 1697965 h 1876559"/>
              <a:gd name="connsiteX236" fmla="*/ 919163 w 2640806"/>
              <a:gd name="connsiteY236" fmla="*/ 1671771 h 1876559"/>
              <a:gd name="connsiteX237" fmla="*/ 876300 w 2640806"/>
              <a:gd name="connsiteY237" fmla="*/ 1638434 h 1876559"/>
              <a:gd name="connsiteX238" fmla="*/ 857250 w 2640806"/>
              <a:gd name="connsiteY238" fmla="*/ 1576521 h 1876559"/>
              <a:gd name="connsiteX239" fmla="*/ 862013 w 2640806"/>
              <a:gd name="connsiteY239" fmla="*/ 1528896 h 1876559"/>
              <a:gd name="connsiteX240" fmla="*/ 864394 w 2640806"/>
              <a:gd name="connsiteY240" fmla="*/ 1464602 h 1876559"/>
              <a:gd name="connsiteX241" fmla="*/ 866775 w 2640806"/>
              <a:gd name="connsiteY241" fmla="*/ 1400309 h 1876559"/>
              <a:gd name="connsiteX242" fmla="*/ 862013 w 2640806"/>
              <a:gd name="connsiteY242" fmla="*/ 1333634 h 1876559"/>
              <a:gd name="connsiteX243" fmla="*/ 804863 w 2640806"/>
              <a:gd name="connsiteY243" fmla="*/ 1305059 h 1876559"/>
              <a:gd name="connsiteX244" fmla="*/ 754857 w 2640806"/>
              <a:gd name="connsiteY244" fmla="*/ 1281246 h 1876559"/>
              <a:gd name="connsiteX245" fmla="*/ 692944 w 2640806"/>
              <a:gd name="connsiteY245" fmla="*/ 1250290 h 1876559"/>
              <a:gd name="connsiteX246" fmla="*/ 609600 w 2640806"/>
              <a:gd name="connsiteY246" fmla="*/ 1209809 h 1876559"/>
              <a:gd name="connsiteX247" fmla="*/ 566738 w 2640806"/>
              <a:gd name="connsiteY247" fmla="*/ 1183615 h 1876559"/>
              <a:gd name="connsiteX248" fmla="*/ 528638 w 2640806"/>
              <a:gd name="connsiteY248" fmla="*/ 1138371 h 1876559"/>
              <a:gd name="connsiteX249" fmla="*/ 523875 w 2640806"/>
              <a:gd name="connsiteY249" fmla="*/ 1109796 h 1876559"/>
              <a:gd name="connsiteX250" fmla="*/ 550069 w 2640806"/>
              <a:gd name="connsiteY250" fmla="*/ 1090746 h 1876559"/>
              <a:gd name="connsiteX251" fmla="*/ 561975 w 2640806"/>
              <a:gd name="connsiteY251" fmla="*/ 1064552 h 1876559"/>
              <a:gd name="connsiteX252" fmla="*/ 547688 w 2640806"/>
              <a:gd name="connsiteY252" fmla="*/ 1040740 h 1876559"/>
              <a:gd name="connsiteX253" fmla="*/ 490538 w 2640806"/>
              <a:gd name="connsiteY253" fmla="*/ 1076459 h 1876559"/>
              <a:gd name="connsiteX254" fmla="*/ 447675 w 2640806"/>
              <a:gd name="connsiteY254" fmla="*/ 1057409 h 1876559"/>
              <a:gd name="connsiteX255" fmla="*/ 454819 w 2640806"/>
              <a:gd name="connsiteY255" fmla="*/ 1026452 h 1876559"/>
              <a:gd name="connsiteX256" fmla="*/ 461963 w 2640806"/>
              <a:gd name="connsiteY256" fmla="*/ 988352 h 1876559"/>
              <a:gd name="connsiteX257" fmla="*/ 459582 w 2640806"/>
              <a:gd name="connsiteY257" fmla="*/ 976446 h 1876559"/>
              <a:gd name="connsiteX258" fmla="*/ 419100 w 2640806"/>
              <a:gd name="connsiteY258" fmla="*/ 959777 h 1876559"/>
              <a:gd name="connsiteX259" fmla="*/ 392907 w 2640806"/>
              <a:gd name="connsiteY259" fmla="*/ 905009 h 1876559"/>
              <a:gd name="connsiteX260" fmla="*/ 395288 w 2640806"/>
              <a:gd name="connsiteY260" fmla="*/ 857384 h 1876559"/>
              <a:gd name="connsiteX261" fmla="*/ 433388 w 2640806"/>
              <a:gd name="connsiteY261" fmla="*/ 835952 h 1876559"/>
              <a:gd name="connsiteX262" fmla="*/ 431007 w 2640806"/>
              <a:gd name="connsiteY262" fmla="*/ 800234 h 1876559"/>
              <a:gd name="connsiteX263" fmla="*/ 400050 w 2640806"/>
              <a:gd name="connsiteY263" fmla="*/ 819284 h 1876559"/>
              <a:gd name="connsiteX264" fmla="*/ 397669 w 2640806"/>
              <a:gd name="connsiteY264" fmla="*/ 781184 h 1876559"/>
              <a:gd name="connsiteX265" fmla="*/ 419100 w 2640806"/>
              <a:gd name="connsiteY265" fmla="*/ 743084 h 1876559"/>
              <a:gd name="connsiteX266" fmla="*/ 421482 w 2640806"/>
              <a:gd name="connsiteY266" fmla="*/ 695459 h 1876559"/>
              <a:gd name="connsiteX267" fmla="*/ 428625 w 2640806"/>
              <a:gd name="connsiteY267" fmla="*/ 669265 h 1876559"/>
              <a:gd name="connsiteX268" fmla="*/ 383382 w 2640806"/>
              <a:gd name="connsiteY268" fmla="*/ 669265 h 1876559"/>
              <a:gd name="connsiteX269" fmla="*/ 385763 w 2640806"/>
              <a:gd name="connsiteY269" fmla="*/ 619259 h 1876559"/>
              <a:gd name="connsiteX270" fmla="*/ 423863 w 2640806"/>
              <a:gd name="connsiteY270" fmla="*/ 602590 h 1876559"/>
              <a:gd name="connsiteX271" fmla="*/ 445294 w 2640806"/>
              <a:gd name="connsiteY271" fmla="*/ 562109 h 1876559"/>
              <a:gd name="connsiteX272" fmla="*/ 469107 w 2640806"/>
              <a:gd name="connsiteY272" fmla="*/ 526390 h 1876559"/>
              <a:gd name="connsiteX273" fmla="*/ 438150 w 2640806"/>
              <a:gd name="connsiteY273" fmla="*/ 519246 h 1876559"/>
              <a:gd name="connsiteX274" fmla="*/ 409575 w 2640806"/>
              <a:gd name="connsiteY274" fmla="*/ 521627 h 1876559"/>
              <a:gd name="connsiteX275" fmla="*/ 400050 w 2640806"/>
              <a:gd name="connsiteY275" fmla="*/ 552584 h 1876559"/>
              <a:gd name="connsiteX276" fmla="*/ 381000 w 2640806"/>
              <a:gd name="connsiteY276" fmla="*/ 588302 h 1876559"/>
              <a:gd name="connsiteX277" fmla="*/ 333375 w 2640806"/>
              <a:gd name="connsiteY277" fmla="*/ 614496 h 1876559"/>
              <a:gd name="connsiteX278" fmla="*/ 285750 w 2640806"/>
              <a:gd name="connsiteY278" fmla="*/ 635927 h 1876559"/>
              <a:gd name="connsiteX279" fmla="*/ 230982 w 2640806"/>
              <a:gd name="connsiteY279" fmla="*/ 643071 h 1876559"/>
              <a:gd name="connsiteX280" fmla="*/ 159544 w 2640806"/>
              <a:gd name="connsiteY280" fmla="*/ 631165 h 1876559"/>
              <a:gd name="connsiteX281" fmla="*/ 230982 w 2640806"/>
              <a:gd name="connsiteY281" fmla="*/ 612115 h 1876559"/>
              <a:gd name="connsiteX282" fmla="*/ 233363 w 2640806"/>
              <a:gd name="connsiteY282" fmla="*/ 581159 h 1876559"/>
              <a:gd name="connsiteX283" fmla="*/ 204788 w 2640806"/>
              <a:gd name="connsiteY283" fmla="*/ 557346 h 1876559"/>
              <a:gd name="connsiteX284" fmla="*/ 223838 w 2640806"/>
              <a:gd name="connsiteY284" fmla="*/ 531152 h 1876559"/>
              <a:gd name="connsiteX285" fmla="*/ 221457 w 2640806"/>
              <a:gd name="connsiteY285" fmla="*/ 495434 h 1876559"/>
              <a:gd name="connsiteX286" fmla="*/ 221457 w 2640806"/>
              <a:gd name="connsiteY286" fmla="*/ 495434 h 1876559"/>
              <a:gd name="connsiteX287" fmla="*/ 166688 w 2640806"/>
              <a:gd name="connsiteY287" fmla="*/ 500196 h 1876559"/>
              <a:gd name="connsiteX288" fmla="*/ 157163 w 2640806"/>
              <a:gd name="connsiteY288" fmla="*/ 533534 h 1876559"/>
              <a:gd name="connsiteX289" fmla="*/ 159544 w 2640806"/>
              <a:gd name="connsiteY289" fmla="*/ 478765 h 1876559"/>
              <a:gd name="connsiteX290" fmla="*/ 192882 w 2640806"/>
              <a:gd name="connsiteY290" fmla="*/ 433521 h 1876559"/>
              <a:gd name="connsiteX291" fmla="*/ 214313 w 2640806"/>
              <a:gd name="connsiteY291" fmla="*/ 414471 h 1876559"/>
              <a:gd name="connsiteX292" fmla="*/ 245269 w 2640806"/>
              <a:gd name="connsiteY292" fmla="*/ 393040 h 1876559"/>
              <a:gd name="connsiteX293" fmla="*/ 197644 w 2640806"/>
              <a:gd name="connsiteY293" fmla="*/ 378752 h 1876559"/>
              <a:gd name="connsiteX294" fmla="*/ 133350 w 2640806"/>
              <a:gd name="connsiteY294" fmla="*/ 378752 h 1876559"/>
              <a:gd name="connsiteX295" fmla="*/ 109538 w 2640806"/>
              <a:gd name="connsiteY295" fmla="*/ 378752 h 1876559"/>
              <a:gd name="connsiteX296" fmla="*/ 107157 w 2640806"/>
              <a:gd name="connsiteY296" fmla="*/ 433521 h 1876559"/>
              <a:gd name="connsiteX297" fmla="*/ 61913 w 2640806"/>
              <a:gd name="connsiteY297" fmla="*/ 378752 h 1876559"/>
              <a:gd name="connsiteX298" fmla="*/ 0 w 2640806"/>
              <a:gd name="connsiteY298" fmla="*/ 359702 h 1876559"/>
              <a:gd name="connsiteX299" fmla="*/ 0 w 2640806"/>
              <a:gd name="connsiteY299" fmla="*/ 338271 h 1876559"/>
              <a:gd name="connsiteX300" fmla="*/ 35719 w 2640806"/>
              <a:gd name="connsiteY300" fmla="*/ 314459 h 1876559"/>
              <a:gd name="connsiteX301" fmla="*/ 66675 w 2640806"/>
              <a:gd name="connsiteY301" fmla="*/ 273977 h 1876559"/>
              <a:gd name="connsiteX302" fmla="*/ 54769 w 2640806"/>
              <a:gd name="connsiteY302" fmla="*/ 238259 h 1876559"/>
              <a:gd name="connsiteX303" fmla="*/ 35719 w 2640806"/>
              <a:gd name="connsiteY303" fmla="*/ 214446 h 1876559"/>
              <a:gd name="connsiteX304" fmla="*/ 61913 w 2640806"/>
              <a:gd name="connsiteY304" fmla="*/ 200159 h 1876559"/>
              <a:gd name="connsiteX305" fmla="*/ 71438 w 2640806"/>
              <a:gd name="connsiteY305" fmla="*/ 159677 h 1876559"/>
              <a:gd name="connsiteX306" fmla="*/ 57150 w 2640806"/>
              <a:gd name="connsiteY306" fmla="*/ 123959 h 1876559"/>
              <a:gd name="connsiteX307" fmla="*/ 21432 w 2640806"/>
              <a:gd name="connsiteY307" fmla="*/ 81096 h 1876559"/>
              <a:gd name="connsiteX308" fmla="*/ 66675 w 2640806"/>
              <a:gd name="connsiteY308" fmla="*/ 57284 h 1876559"/>
              <a:gd name="connsiteX309" fmla="*/ 95250 w 2640806"/>
              <a:gd name="connsiteY309" fmla="*/ 47759 h 1876559"/>
              <a:gd name="connsiteX310" fmla="*/ 190500 w 2640806"/>
              <a:gd name="connsiteY310" fmla="*/ 134 h 1876559"/>
              <a:gd name="connsiteX311" fmla="*/ 269081 w 2640806"/>
              <a:gd name="connsiteY311" fmla="*/ 62046 h 1876559"/>
              <a:gd name="connsiteX312" fmla="*/ 404813 w 2640806"/>
              <a:gd name="connsiteY312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343025 w 2640806"/>
              <a:gd name="connsiteY201" fmla="*/ 1528896 h 1876559"/>
              <a:gd name="connsiteX202" fmla="*/ 1297782 w 2640806"/>
              <a:gd name="connsiteY202" fmla="*/ 1483652 h 1876559"/>
              <a:gd name="connsiteX203" fmla="*/ 1262063 w 2640806"/>
              <a:gd name="connsiteY203" fmla="*/ 1450315 h 1876559"/>
              <a:gd name="connsiteX204" fmla="*/ 1228725 w 2640806"/>
              <a:gd name="connsiteY204" fmla="*/ 1431265 h 1876559"/>
              <a:gd name="connsiteX205" fmla="*/ 1159669 w 2640806"/>
              <a:gd name="connsiteY205" fmla="*/ 1426502 h 1876559"/>
              <a:gd name="connsiteX206" fmla="*/ 1102519 w 2640806"/>
              <a:gd name="connsiteY206" fmla="*/ 1424121 h 1876559"/>
              <a:gd name="connsiteX207" fmla="*/ 1062038 w 2640806"/>
              <a:gd name="connsiteY207" fmla="*/ 1407452 h 1876559"/>
              <a:gd name="connsiteX208" fmla="*/ 1014413 w 2640806"/>
              <a:gd name="connsiteY208" fmla="*/ 1388402 h 1876559"/>
              <a:gd name="connsiteX209" fmla="*/ 983457 w 2640806"/>
              <a:gd name="connsiteY209" fmla="*/ 1366971 h 1876559"/>
              <a:gd name="connsiteX210" fmla="*/ 942975 w 2640806"/>
              <a:gd name="connsiteY210" fmla="*/ 1343159 h 1876559"/>
              <a:gd name="connsiteX211" fmla="*/ 900113 w 2640806"/>
              <a:gd name="connsiteY211" fmla="*/ 1319346 h 1876559"/>
              <a:gd name="connsiteX212" fmla="*/ 912019 w 2640806"/>
              <a:gd name="connsiteY212" fmla="*/ 1364590 h 1876559"/>
              <a:gd name="connsiteX213" fmla="*/ 923925 w 2640806"/>
              <a:gd name="connsiteY213" fmla="*/ 1409834 h 1876559"/>
              <a:gd name="connsiteX214" fmla="*/ 938213 w 2640806"/>
              <a:gd name="connsiteY214" fmla="*/ 1450315 h 1876559"/>
              <a:gd name="connsiteX215" fmla="*/ 962025 w 2640806"/>
              <a:gd name="connsiteY215" fmla="*/ 1497940 h 1876559"/>
              <a:gd name="connsiteX216" fmla="*/ 971550 w 2640806"/>
              <a:gd name="connsiteY216" fmla="*/ 1550327 h 1876559"/>
              <a:gd name="connsiteX217" fmla="*/ 1002507 w 2640806"/>
              <a:gd name="connsiteY217" fmla="*/ 1614621 h 1876559"/>
              <a:gd name="connsiteX218" fmla="*/ 1021557 w 2640806"/>
              <a:gd name="connsiteY218" fmla="*/ 1647959 h 1876559"/>
              <a:gd name="connsiteX219" fmla="*/ 1035844 w 2640806"/>
              <a:gd name="connsiteY219" fmla="*/ 1671771 h 1876559"/>
              <a:gd name="connsiteX220" fmla="*/ 1102519 w 2640806"/>
              <a:gd name="connsiteY220" fmla="*/ 1678915 h 1876559"/>
              <a:gd name="connsiteX221" fmla="*/ 1154907 w 2640806"/>
              <a:gd name="connsiteY221" fmla="*/ 1697965 h 1876559"/>
              <a:gd name="connsiteX222" fmla="*/ 1171575 w 2640806"/>
              <a:gd name="connsiteY222" fmla="*/ 1709871 h 1876559"/>
              <a:gd name="connsiteX223" fmla="*/ 1176338 w 2640806"/>
              <a:gd name="connsiteY223" fmla="*/ 1717015 h 1876559"/>
              <a:gd name="connsiteX224" fmla="*/ 1178719 w 2640806"/>
              <a:gd name="connsiteY224" fmla="*/ 1726540 h 1876559"/>
              <a:gd name="connsiteX225" fmla="*/ 1181100 w 2640806"/>
              <a:gd name="connsiteY225" fmla="*/ 1728921 h 1876559"/>
              <a:gd name="connsiteX226" fmla="*/ 1204913 w 2640806"/>
              <a:gd name="connsiteY226" fmla="*/ 1793215 h 1876559"/>
              <a:gd name="connsiteX227" fmla="*/ 1169194 w 2640806"/>
              <a:gd name="connsiteY227" fmla="*/ 1800359 h 1876559"/>
              <a:gd name="connsiteX228" fmla="*/ 1140619 w 2640806"/>
              <a:gd name="connsiteY228" fmla="*/ 1745590 h 1876559"/>
              <a:gd name="connsiteX229" fmla="*/ 1121569 w 2640806"/>
              <a:gd name="connsiteY229" fmla="*/ 1726540 h 1876559"/>
              <a:gd name="connsiteX230" fmla="*/ 1128713 w 2640806"/>
              <a:gd name="connsiteY230" fmla="*/ 1790834 h 1876559"/>
              <a:gd name="connsiteX231" fmla="*/ 1119188 w 2640806"/>
              <a:gd name="connsiteY231" fmla="*/ 1790834 h 1876559"/>
              <a:gd name="connsiteX232" fmla="*/ 1088232 w 2640806"/>
              <a:gd name="connsiteY232" fmla="*/ 1740827 h 1876559"/>
              <a:gd name="connsiteX233" fmla="*/ 1057275 w 2640806"/>
              <a:gd name="connsiteY233" fmla="*/ 1717015 h 1876559"/>
              <a:gd name="connsiteX234" fmla="*/ 1042988 w 2640806"/>
              <a:gd name="connsiteY234" fmla="*/ 1745590 h 1876559"/>
              <a:gd name="connsiteX235" fmla="*/ 1021557 w 2640806"/>
              <a:gd name="connsiteY235" fmla="*/ 1750352 h 1876559"/>
              <a:gd name="connsiteX236" fmla="*/ 985838 w 2640806"/>
              <a:gd name="connsiteY236" fmla="*/ 1697965 h 1876559"/>
              <a:gd name="connsiteX237" fmla="*/ 919163 w 2640806"/>
              <a:gd name="connsiteY237" fmla="*/ 1671771 h 1876559"/>
              <a:gd name="connsiteX238" fmla="*/ 876300 w 2640806"/>
              <a:gd name="connsiteY238" fmla="*/ 1638434 h 1876559"/>
              <a:gd name="connsiteX239" fmla="*/ 857250 w 2640806"/>
              <a:gd name="connsiteY239" fmla="*/ 1576521 h 1876559"/>
              <a:gd name="connsiteX240" fmla="*/ 862013 w 2640806"/>
              <a:gd name="connsiteY240" fmla="*/ 1528896 h 1876559"/>
              <a:gd name="connsiteX241" fmla="*/ 864394 w 2640806"/>
              <a:gd name="connsiteY241" fmla="*/ 1464602 h 1876559"/>
              <a:gd name="connsiteX242" fmla="*/ 866775 w 2640806"/>
              <a:gd name="connsiteY242" fmla="*/ 1400309 h 1876559"/>
              <a:gd name="connsiteX243" fmla="*/ 862013 w 2640806"/>
              <a:gd name="connsiteY243" fmla="*/ 1333634 h 1876559"/>
              <a:gd name="connsiteX244" fmla="*/ 804863 w 2640806"/>
              <a:gd name="connsiteY244" fmla="*/ 1305059 h 1876559"/>
              <a:gd name="connsiteX245" fmla="*/ 754857 w 2640806"/>
              <a:gd name="connsiteY245" fmla="*/ 1281246 h 1876559"/>
              <a:gd name="connsiteX246" fmla="*/ 692944 w 2640806"/>
              <a:gd name="connsiteY246" fmla="*/ 1250290 h 1876559"/>
              <a:gd name="connsiteX247" fmla="*/ 609600 w 2640806"/>
              <a:gd name="connsiteY247" fmla="*/ 1209809 h 1876559"/>
              <a:gd name="connsiteX248" fmla="*/ 566738 w 2640806"/>
              <a:gd name="connsiteY248" fmla="*/ 1183615 h 1876559"/>
              <a:gd name="connsiteX249" fmla="*/ 528638 w 2640806"/>
              <a:gd name="connsiteY249" fmla="*/ 1138371 h 1876559"/>
              <a:gd name="connsiteX250" fmla="*/ 523875 w 2640806"/>
              <a:gd name="connsiteY250" fmla="*/ 1109796 h 1876559"/>
              <a:gd name="connsiteX251" fmla="*/ 550069 w 2640806"/>
              <a:gd name="connsiteY251" fmla="*/ 1090746 h 1876559"/>
              <a:gd name="connsiteX252" fmla="*/ 561975 w 2640806"/>
              <a:gd name="connsiteY252" fmla="*/ 1064552 h 1876559"/>
              <a:gd name="connsiteX253" fmla="*/ 547688 w 2640806"/>
              <a:gd name="connsiteY253" fmla="*/ 1040740 h 1876559"/>
              <a:gd name="connsiteX254" fmla="*/ 490538 w 2640806"/>
              <a:gd name="connsiteY254" fmla="*/ 1076459 h 1876559"/>
              <a:gd name="connsiteX255" fmla="*/ 447675 w 2640806"/>
              <a:gd name="connsiteY255" fmla="*/ 1057409 h 1876559"/>
              <a:gd name="connsiteX256" fmla="*/ 454819 w 2640806"/>
              <a:gd name="connsiteY256" fmla="*/ 1026452 h 1876559"/>
              <a:gd name="connsiteX257" fmla="*/ 461963 w 2640806"/>
              <a:gd name="connsiteY257" fmla="*/ 988352 h 1876559"/>
              <a:gd name="connsiteX258" fmla="*/ 459582 w 2640806"/>
              <a:gd name="connsiteY258" fmla="*/ 976446 h 1876559"/>
              <a:gd name="connsiteX259" fmla="*/ 419100 w 2640806"/>
              <a:gd name="connsiteY259" fmla="*/ 959777 h 1876559"/>
              <a:gd name="connsiteX260" fmla="*/ 392907 w 2640806"/>
              <a:gd name="connsiteY260" fmla="*/ 905009 h 1876559"/>
              <a:gd name="connsiteX261" fmla="*/ 395288 w 2640806"/>
              <a:gd name="connsiteY261" fmla="*/ 857384 h 1876559"/>
              <a:gd name="connsiteX262" fmla="*/ 433388 w 2640806"/>
              <a:gd name="connsiteY262" fmla="*/ 835952 h 1876559"/>
              <a:gd name="connsiteX263" fmla="*/ 431007 w 2640806"/>
              <a:gd name="connsiteY263" fmla="*/ 800234 h 1876559"/>
              <a:gd name="connsiteX264" fmla="*/ 400050 w 2640806"/>
              <a:gd name="connsiteY264" fmla="*/ 819284 h 1876559"/>
              <a:gd name="connsiteX265" fmla="*/ 397669 w 2640806"/>
              <a:gd name="connsiteY265" fmla="*/ 781184 h 1876559"/>
              <a:gd name="connsiteX266" fmla="*/ 419100 w 2640806"/>
              <a:gd name="connsiteY266" fmla="*/ 743084 h 1876559"/>
              <a:gd name="connsiteX267" fmla="*/ 421482 w 2640806"/>
              <a:gd name="connsiteY267" fmla="*/ 695459 h 1876559"/>
              <a:gd name="connsiteX268" fmla="*/ 428625 w 2640806"/>
              <a:gd name="connsiteY268" fmla="*/ 669265 h 1876559"/>
              <a:gd name="connsiteX269" fmla="*/ 383382 w 2640806"/>
              <a:gd name="connsiteY269" fmla="*/ 669265 h 1876559"/>
              <a:gd name="connsiteX270" fmla="*/ 385763 w 2640806"/>
              <a:gd name="connsiteY270" fmla="*/ 619259 h 1876559"/>
              <a:gd name="connsiteX271" fmla="*/ 423863 w 2640806"/>
              <a:gd name="connsiteY271" fmla="*/ 602590 h 1876559"/>
              <a:gd name="connsiteX272" fmla="*/ 445294 w 2640806"/>
              <a:gd name="connsiteY272" fmla="*/ 562109 h 1876559"/>
              <a:gd name="connsiteX273" fmla="*/ 469107 w 2640806"/>
              <a:gd name="connsiteY273" fmla="*/ 526390 h 1876559"/>
              <a:gd name="connsiteX274" fmla="*/ 438150 w 2640806"/>
              <a:gd name="connsiteY274" fmla="*/ 519246 h 1876559"/>
              <a:gd name="connsiteX275" fmla="*/ 409575 w 2640806"/>
              <a:gd name="connsiteY275" fmla="*/ 521627 h 1876559"/>
              <a:gd name="connsiteX276" fmla="*/ 400050 w 2640806"/>
              <a:gd name="connsiteY276" fmla="*/ 552584 h 1876559"/>
              <a:gd name="connsiteX277" fmla="*/ 381000 w 2640806"/>
              <a:gd name="connsiteY277" fmla="*/ 588302 h 1876559"/>
              <a:gd name="connsiteX278" fmla="*/ 333375 w 2640806"/>
              <a:gd name="connsiteY278" fmla="*/ 614496 h 1876559"/>
              <a:gd name="connsiteX279" fmla="*/ 285750 w 2640806"/>
              <a:gd name="connsiteY279" fmla="*/ 635927 h 1876559"/>
              <a:gd name="connsiteX280" fmla="*/ 230982 w 2640806"/>
              <a:gd name="connsiteY280" fmla="*/ 643071 h 1876559"/>
              <a:gd name="connsiteX281" fmla="*/ 159544 w 2640806"/>
              <a:gd name="connsiteY281" fmla="*/ 631165 h 1876559"/>
              <a:gd name="connsiteX282" fmla="*/ 230982 w 2640806"/>
              <a:gd name="connsiteY282" fmla="*/ 612115 h 1876559"/>
              <a:gd name="connsiteX283" fmla="*/ 233363 w 2640806"/>
              <a:gd name="connsiteY283" fmla="*/ 581159 h 1876559"/>
              <a:gd name="connsiteX284" fmla="*/ 204788 w 2640806"/>
              <a:gd name="connsiteY284" fmla="*/ 557346 h 1876559"/>
              <a:gd name="connsiteX285" fmla="*/ 223838 w 2640806"/>
              <a:gd name="connsiteY285" fmla="*/ 531152 h 1876559"/>
              <a:gd name="connsiteX286" fmla="*/ 221457 w 2640806"/>
              <a:gd name="connsiteY286" fmla="*/ 495434 h 1876559"/>
              <a:gd name="connsiteX287" fmla="*/ 221457 w 2640806"/>
              <a:gd name="connsiteY287" fmla="*/ 495434 h 1876559"/>
              <a:gd name="connsiteX288" fmla="*/ 166688 w 2640806"/>
              <a:gd name="connsiteY288" fmla="*/ 500196 h 1876559"/>
              <a:gd name="connsiteX289" fmla="*/ 157163 w 2640806"/>
              <a:gd name="connsiteY289" fmla="*/ 533534 h 1876559"/>
              <a:gd name="connsiteX290" fmla="*/ 159544 w 2640806"/>
              <a:gd name="connsiteY290" fmla="*/ 478765 h 1876559"/>
              <a:gd name="connsiteX291" fmla="*/ 192882 w 2640806"/>
              <a:gd name="connsiteY291" fmla="*/ 433521 h 1876559"/>
              <a:gd name="connsiteX292" fmla="*/ 214313 w 2640806"/>
              <a:gd name="connsiteY292" fmla="*/ 414471 h 1876559"/>
              <a:gd name="connsiteX293" fmla="*/ 245269 w 2640806"/>
              <a:gd name="connsiteY293" fmla="*/ 393040 h 1876559"/>
              <a:gd name="connsiteX294" fmla="*/ 197644 w 2640806"/>
              <a:gd name="connsiteY294" fmla="*/ 378752 h 1876559"/>
              <a:gd name="connsiteX295" fmla="*/ 133350 w 2640806"/>
              <a:gd name="connsiteY295" fmla="*/ 378752 h 1876559"/>
              <a:gd name="connsiteX296" fmla="*/ 109538 w 2640806"/>
              <a:gd name="connsiteY296" fmla="*/ 378752 h 1876559"/>
              <a:gd name="connsiteX297" fmla="*/ 107157 w 2640806"/>
              <a:gd name="connsiteY297" fmla="*/ 433521 h 1876559"/>
              <a:gd name="connsiteX298" fmla="*/ 61913 w 2640806"/>
              <a:gd name="connsiteY298" fmla="*/ 378752 h 1876559"/>
              <a:gd name="connsiteX299" fmla="*/ 0 w 2640806"/>
              <a:gd name="connsiteY299" fmla="*/ 359702 h 1876559"/>
              <a:gd name="connsiteX300" fmla="*/ 0 w 2640806"/>
              <a:gd name="connsiteY300" fmla="*/ 338271 h 1876559"/>
              <a:gd name="connsiteX301" fmla="*/ 35719 w 2640806"/>
              <a:gd name="connsiteY301" fmla="*/ 314459 h 1876559"/>
              <a:gd name="connsiteX302" fmla="*/ 66675 w 2640806"/>
              <a:gd name="connsiteY302" fmla="*/ 273977 h 1876559"/>
              <a:gd name="connsiteX303" fmla="*/ 54769 w 2640806"/>
              <a:gd name="connsiteY303" fmla="*/ 238259 h 1876559"/>
              <a:gd name="connsiteX304" fmla="*/ 35719 w 2640806"/>
              <a:gd name="connsiteY304" fmla="*/ 214446 h 1876559"/>
              <a:gd name="connsiteX305" fmla="*/ 61913 w 2640806"/>
              <a:gd name="connsiteY305" fmla="*/ 200159 h 1876559"/>
              <a:gd name="connsiteX306" fmla="*/ 71438 w 2640806"/>
              <a:gd name="connsiteY306" fmla="*/ 159677 h 1876559"/>
              <a:gd name="connsiteX307" fmla="*/ 57150 w 2640806"/>
              <a:gd name="connsiteY307" fmla="*/ 123959 h 1876559"/>
              <a:gd name="connsiteX308" fmla="*/ 21432 w 2640806"/>
              <a:gd name="connsiteY308" fmla="*/ 81096 h 1876559"/>
              <a:gd name="connsiteX309" fmla="*/ 66675 w 2640806"/>
              <a:gd name="connsiteY309" fmla="*/ 57284 h 1876559"/>
              <a:gd name="connsiteX310" fmla="*/ 95250 w 2640806"/>
              <a:gd name="connsiteY310" fmla="*/ 47759 h 1876559"/>
              <a:gd name="connsiteX311" fmla="*/ 190500 w 2640806"/>
              <a:gd name="connsiteY311" fmla="*/ 134 h 1876559"/>
              <a:gd name="connsiteX312" fmla="*/ 269081 w 2640806"/>
              <a:gd name="connsiteY312" fmla="*/ 62046 h 1876559"/>
              <a:gd name="connsiteX313" fmla="*/ 404813 w 2640806"/>
              <a:gd name="connsiteY313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566863 w 2640806"/>
              <a:gd name="connsiteY201" fmla="*/ 1717016 h 1876559"/>
              <a:gd name="connsiteX202" fmla="*/ 1343025 w 2640806"/>
              <a:gd name="connsiteY202" fmla="*/ 1528896 h 1876559"/>
              <a:gd name="connsiteX203" fmla="*/ 1297782 w 2640806"/>
              <a:gd name="connsiteY203" fmla="*/ 1483652 h 1876559"/>
              <a:gd name="connsiteX204" fmla="*/ 1262063 w 2640806"/>
              <a:gd name="connsiteY204" fmla="*/ 1450315 h 1876559"/>
              <a:gd name="connsiteX205" fmla="*/ 1228725 w 2640806"/>
              <a:gd name="connsiteY205" fmla="*/ 1431265 h 1876559"/>
              <a:gd name="connsiteX206" fmla="*/ 1159669 w 2640806"/>
              <a:gd name="connsiteY206" fmla="*/ 1426502 h 1876559"/>
              <a:gd name="connsiteX207" fmla="*/ 1102519 w 2640806"/>
              <a:gd name="connsiteY207" fmla="*/ 1424121 h 1876559"/>
              <a:gd name="connsiteX208" fmla="*/ 1062038 w 2640806"/>
              <a:gd name="connsiteY208" fmla="*/ 1407452 h 1876559"/>
              <a:gd name="connsiteX209" fmla="*/ 1014413 w 2640806"/>
              <a:gd name="connsiteY209" fmla="*/ 1388402 h 1876559"/>
              <a:gd name="connsiteX210" fmla="*/ 983457 w 2640806"/>
              <a:gd name="connsiteY210" fmla="*/ 1366971 h 1876559"/>
              <a:gd name="connsiteX211" fmla="*/ 942975 w 2640806"/>
              <a:gd name="connsiteY211" fmla="*/ 1343159 h 1876559"/>
              <a:gd name="connsiteX212" fmla="*/ 900113 w 2640806"/>
              <a:gd name="connsiteY212" fmla="*/ 1319346 h 1876559"/>
              <a:gd name="connsiteX213" fmla="*/ 912019 w 2640806"/>
              <a:gd name="connsiteY213" fmla="*/ 1364590 h 1876559"/>
              <a:gd name="connsiteX214" fmla="*/ 923925 w 2640806"/>
              <a:gd name="connsiteY214" fmla="*/ 1409834 h 1876559"/>
              <a:gd name="connsiteX215" fmla="*/ 938213 w 2640806"/>
              <a:gd name="connsiteY215" fmla="*/ 1450315 h 1876559"/>
              <a:gd name="connsiteX216" fmla="*/ 962025 w 2640806"/>
              <a:gd name="connsiteY216" fmla="*/ 1497940 h 1876559"/>
              <a:gd name="connsiteX217" fmla="*/ 971550 w 2640806"/>
              <a:gd name="connsiteY217" fmla="*/ 1550327 h 1876559"/>
              <a:gd name="connsiteX218" fmla="*/ 1002507 w 2640806"/>
              <a:gd name="connsiteY218" fmla="*/ 1614621 h 1876559"/>
              <a:gd name="connsiteX219" fmla="*/ 1021557 w 2640806"/>
              <a:gd name="connsiteY219" fmla="*/ 1647959 h 1876559"/>
              <a:gd name="connsiteX220" fmla="*/ 1035844 w 2640806"/>
              <a:gd name="connsiteY220" fmla="*/ 1671771 h 1876559"/>
              <a:gd name="connsiteX221" fmla="*/ 1102519 w 2640806"/>
              <a:gd name="connsiteY221" fmla="*/ 1678915 h 1876559"/>
              <a:gd name="connsiteX222" fmla="*/ 1154907 w 2640806"/>
              <a:gd name="connsiteY222" fmla="*/ 1697965 h 1876559"/>
              <a:gd name="connsiteX223" fmla="*/ 1171575 w 2640806"/>
              <a:gd name="connsiteY223" fmla="*/ 1709871 h 1876559"/>
              <a:gd name="connsiteX224" fmla="*/ 1176338 w 2640806"/>
              <a:gd name="connsiteY224" fmla="*/ 1717015 h 1876559"/>
              <a:gd name="connsiteX225" fmla="*/ 1178719 w 2640806"/>
              <a:gd name="connsiteY225" fmla="*/ 1726540 h 1876559"/>
              <a:gd name="connsiteX226" fmla="*/ 1181100 w 2640806"/>
              <a:gd name="connsiteY226" fmla="*/ 1728921 h 1876559"/>
              <a:gd name="connsiteX227" fmla="*/ 1204913 w 2640806"/>
              <a:gd name="connsiteY227" fmla="*/ 1793215 h 1876559"/>
              <a:gd name="connsiteX228" fmla="*/ 1169194 w 2640806"/>
              <a:gd name="connsiteY228" fmla="*/ 1800359 h 1876559"/>
              <a:gd name="connsiteX229" fmla="*/ 1140619 w 2640806"/>
              <a:gd name="connsiteY229" fmla="*/ 1745590 h 1876559"/>
              <a:gd name="connsiteX230" fmla="*/ 1121569 w 2640806"/>
              <a:gd name="connsiteY230" fmla="*/ 1726540 h 1876559"/>
              <a:gd name="connsiteX231" fmla="*/ 1128713 w 2640806"/>
              <a:gd name="connsiteY231" fmla="*/ 1790834 h 1876559"/>
              <a:gd name="connsiteX232" fmla="*/ 1119188 w 2640806"/>
              <a:gd name="connsiteY232" fmla="*/ 1790834 h 1876559"/>
              <a:gd name="connsiteX233" fmla="*/ 1088232 w 2640806"/>
              <a:gd name="connsiteY233" fmla="*/ 1740827 h 1876559"/>
              <a:gd name="connsiteX234" fmla="*/ 1057275 w 2640806"/>
              <a:gd name="connsiteY234" fmla="*/ 1717015 h 1876559"/>
              <a:gd name="connsiteX235" fmla="*/ 1042988 w 2640806"/>
              <a:gd name="connsiteY235" fmla="*/ 1745590 h 1876559"/>
              <a:gd name="connsiteX236" fmla="*/ 1021557 w 2640806"/>
              <a:gd name="connsiteY236" fmla="*/ 1750352 h 1876559"/>
              <a:gd name="connsiteX237" fmla="*/ 985838 w 2640806"/>
              <a:gd name="connsiteY237" fmla="*/ 1697965 h 1876559"/>
              <a:gd name="connsiteX238" fmla="*/ 919163 w 2640806"/>
              <a:gd name="connsiteY238" fmla="*/ 1671771 h 1876559"/>
              <a:gd name="connsiteX239" fmla="*/ 876300 w 2640806"/>
              <a:gd name="connsiteY239" fmla="*/ 1638434 h 1876559"/>
              <a:gd name="connsiteX240" fmla="*/ 857250 w 2640806"/>
              <a:gd name="connsiteY240" fmla="*/ 1576521 h 1876559"/>
              <a:gd name="connsiteX241" fmla="*/ 862013 w 2640806"/>
              <a:gd name="connsiteY241" fmla="*/ 1528896 h 1876559"/>
              <a:gd name="connsiteX242" fmla="*/ 864394 w 2640806"/>
              <a:gd name="connsiteY242" fmla="*/ 1464602 h 1876559"/>
              <a:gd name="connsiteX243" fmla="*/ 866775 w 2640806"/>
              <a:gd name="connsiteY243" fmla="*/ 1400309 h 1876559"/>
              <a:gd name="connsiteX244" fmla="*/ 862013 w 2640806"/>
              <a:gd name="connsiteY244" fmla="*/ 1333634 h 1876559"/>
              <a:gd name="connsiteX245" fmla="*/ 804863 w 2640806"/>
              <a:gd name="connsiteY245" fmla="*/ 1305059 h 1876559"/>
              <a:gd name="connsiteX246" fmla="*/ 754857 w 2640806"/>
              <a:gd name="connsiteY246" fmla="*/ 1281246 h 1876559"/>
              <a:gd name="connsiteX247" fmla="*/ 692944 w 2640806"/>
              <a:gd name="connsiteY247" fmla="*/ 1250290 h 1876559"/>
              <a:gd name="connsiteX248" fmla="*/ 609600 w 2640806"/>
              <a:gd name="connsiteY248" fmla="*/ 1209809 h 1876559"/>
              <a:gd name="connsiteX249" fmla="*/ 566738 w 2640806"/>
              <a:gd name="connsiteY249" fmla="*/ 1183615 h 1876559"/>
              <a:gd name="connsiteX250" fmla="*/ 528638 w 2640806"/>
              <a:gd name="connsiteY250" fmla="*/ 1138371 h 1876559"/>
              <a:gd name="connsiteX251" fmla="*/ 523875 w 2640806"/>
              <a:gd name="connsiteY251" fmla="*/ 1109796 h 1876559"/>
              <a:gd name="connsiteX252" fmla="*/ 550069 w 2640806"/>
              <a:gd name="connsiteY252" fmla="*/ 1090746 h 1876559"/>
              <a:gd name="connsiteX253" fmla="*/ 561975 w 2640806"/>
              <a:gd name="connsiteY253" fmla="*/ 1064552 h 1876559"/>
              <a:gd name="connsiteX254" fmla="*/ 547688 w 2640806"/>
              <a:gd name="connsiteY254" fmla="*/ 1040740 h 1876559"/>
              <a:gd name="connsiteX255" fmla="*/ 490538 w 2640806"/>
              <a:gd name="connsiteY255" fmla="*/ 1076459 h 1876559"/>
              <a:gd name="connsiteX256" fmla="*/ 447675 w 2640806"/>
              <a:gd name="connsiteY256" fmla="*/ 1057409 h 1876559"/>
              <a:gd name="connsiteX257" fmla="*/ 454819 w 2640806"/>
              <a:gd name="connsiteY257" fmla="*/ 1026452 h 1876559"/>
              <a:gd name="connsiteX258" fmla="*/ 461963 w 2640806"/>
              <a:gd name="connsiteY258" fmla="*/ 988352 h 1876559"/>
              <a:gd name="connsiteX259" fmla="*/ 459582 w 2640806"/>
              <a:gd name="connsiteY259" fmla="*/ 976446 h 1876559"/>
              <a:gd name="connsiteX260" fmla="*/ 419100 w 2640806"/>
              <a:gd name="connsiteY260" fmla="*/ 959777 h 1876559"/>
              <a:gd name="connsiteX261" fmla="*/ 392907 w 2640806"/>
              <a:gd name="connsiteY261" fmla="*/ 905009 h 1876559"/>
              <a:gd name="connsiteX262" fmla="*/ 395288 w 2640806"/>
              <a:gd name="connsiteY262" fmla="*/ 857384 h 1876559"/>
              <a:gd name="connsiteX263" fmla="*/ 433388 w 2640806"/>
              <a:gd name="connsiteY263" fmla="*/ 835952 h 1876559"/>
              <a:gd name="connsiteX264" fmla="*/ 431007 w 2640806"/>
              <a:gd name="connsiteY264" fmla="*/ 800234 h 1876559"/>
              <a:gd name="connsiteX265" fmla="*/ 400050 w 2640806"/>
              <a:gd name="connsiteY265" fmla="*/ 819284 h 1876559"/>
              <a:gd name="connsiteX266" fmla="*/ 397669 w 2640806"/>
              <a:gd name="connsiteY266" fmla="*/ 781184 h 1876559"/>
              <a:gd name="connsiteX267" fmla="*/ 419100 w 2640806"/>
              <a:gd name="connsiteY267" fmla="*/ 743084 h 1876559"/>
              <a:gd name="connsiteX268" fmla="*/ 421482 w 2640806"/>
              <a:gd name="connsiteY268" fmla="*/ 695459 h 1876559"/>
              <a:gd name="connsiteX269" fmla="*/ 428625 w 2640806"/>
              <a:gd name="connsiteY269" fmla="*/ 669265 h 1876559"/>
              <a:gd name="connsiteX270" fmla="*/ 383382 w 2640806"/>
              <a:gd name="connsiteY270" fmla="*/ 669265 h 1876559"/>
              <a:gd name="connsiteX271" fmla="*/ 385763 w 2640806"/>
              <a:gd name="connsiteY271" fmla="*/ 619259 h 1876559"/>
              <a:gd name="connsiteX272" fmla="*/ 423863 w 2640806"/>
              <a:gd name="connsiteY272" fmla="*/ 602590 h 1876559"/>
              <a:gd name="connsiteX273" fmla="*/ 445294 w 2640806"/>
              <a:gd name="connsiteY273" fmla="*/ 562109 h 1876559"/>
              <a:gd name="connsiteX274" fmla="*/ 469107 w 2640806"/>
              <a:gd name="connsiteY274" fmla="*/ 526390 h 1876559"/>
              <a:gd name="connsiteX275" fmla="*/ 438150 w 2640806"/>
              <a:gd name="connsiteY275" fmla="*/ 519246 h 1876559"/>
              <a:gd name="connsiteX276" fmla="*/ 409575 w 2640806"/>
              <a:gd name="connsiteY276" fmla="*/ 521627 h 1876559"/>
              <a:gd name="connsiteX277" fmla="*/ 400050 w 2640806"/>
              <a:gd name="connsiteY277" fmla="*/ 552584 h 1876559"/>
              <a:gd name="connsiteX278" fmla="*/ 381000 w 2640806"/>
              <a:gd name="connsiteY278" fmla="*/ 588302 h 1876559"/>
              <a:gd name="connsiteX279" fmla="*/ 333375 w 2640806"/>
              <a:gd name="connsiteY279" fmla="*/ 614496 h 1876559"/>
              <a:gd name="connsiteX280" fmla="*/ 285750 w 2640806"/>
              <a:gd name="connsiteY280" fmla="*/ 635927 h 1876559"/>
              <a:gd name="connsiteX281" fmla="*/ 230982 w 2640806"/>
              <a:gd name="connsiteY281" fmla="*/ 643071 h 1876559"/>
              <a:gd name="connsiteX282" fmla="*/ 159544 w 2640806"/>
              <a:gd name="connsiteY282" fmla="*/ 631165 h 1876559"/>
              <a:gd name="connsiteX283" fmla="*/ 230982 w 2640806"/>
              <a:gd name="connsiteY283" fmla="*/ 612115 h 1876559"/>
              <a:gd name="connsiteX284" fmla="*/ 233363 w 2640806"/>
              <a:gd name="connsiteY284" fmla="*/ 581159 h 1876559"/>
              <a:gd name="connsiteX285" fmla="*/ 204788 w 2640806"/>
              <a:gd name="connsiteY285" fmla="*/ 557346 h 1876559"/>
              <a:gd name="connsiteX286" fmla="*/ 223838 w 2640806"/>
              <a:gd name="connsiteY286" fmla="*/ 531152 h 1876559"/>
              <a:gd name="connsiteX287" fmla="*/ 221457 w 2640806"/>
              <a:gd name="connsiteY287" fmla="*/ 495434 h 1876559"/>
              <a:gd name="connsiteX288" fmla="*/ 221457 w 2640806"/>
              <a:gd name="connsiteY288" fmla="*/ 495434 h 1876559"/>
              <a:gd name="connsiteX289" fmla="*/ 166688 w 2640806"/>
              <a:gd name="connsiteY289" fmla="*/ 500196 h 1876559"/>
              <a:gd name="connsiteX290" fmla="*/ 157163 w 2640806"/>
              <a:gd name="connsiteY290" fmla="*/ 533534 h 1876559"/>
              <a:gd name="connsiteX291" fmla="*/ 159544 w 2640806"/>
              <a:gd name="connsiteY291" fmla="*/ 478765 h 1876559"/>
              <a:gd name="connsiteX292" fmla="*/ 192882 w 2640806"/>
              <a:gd name="connsiteY292" fmla="*/ 433521 h 1876559"/>
              <a:gd name="connsiteX293" fmla="*/ 214313 w 2640806"/>
              <a:gd name="connsiteY293" fmla="*/ 414471 h 1876559"/>
              <a:gd name="connsiteX294" fmla="*/ 245269 w 2640806"/>
              <a:gd name="connsiteY294" fmla="*/ 393040 h 1876559"/>
              <a:gd name="connsiteX295" fmla="*/ 197644 w 2640806"/>
              <a:gd name="connsiteY295" fmla="*/ 378752 h 1876559"/>
              <a:gd name="connsiteX296" fmla="*/ 133350 w 2640806"/>
              <a:gd name="connsiteY296" fmla="*/ 378752 h 1876559"/>
              <a:gd name="connsiteX297" fmla="*/ 109538 w 2640806"/>
              <a:gd name="connsiteY297" fmla="*/ 378752 h 1876559"/>
              <a:gd name="connsiteX298" fmla="*/ 107157 w 2640806"/>
              <a:gd name="connsiteY298" fmla="*/ 433521 h 1876559"/>
              <a:gd name="connsiteX299" fmla="*/ 61913 w 2640806"/>
              <a:gd name="connsiteY299" fmla="*/ 378752 h 1876559"/>
              <a:gd name="connsiteX300" fmla="*/ 0 w 2640806"/>
              <a:gd name="connsiteY300" fmla="*/ 359702 h 1876559"/>
              <a:gd name="connsiteX301" fmla="*/ 0 w 2640806"/>
              <a:gd name="connsiteY301" fmla="*/ 338271 h 1876559"/>
              <a:gd name="connsiteX302" fmla="*/ 35719 w 2640806"/>
              <a:gd name="connsiteY302" fmla="*/ 314459 h 1876559"/>
              <a:gd name="connsiteX303" fmla="*/ 66675 w 2640806"/>
              <a:gd name="connsiteY303" fmla="*/ 273977 h 1876559"/>
              <a:gd name="connsiteX304" fmla="*/ 54769 w 2640806"/>
              <a:gd name="connsiteY304" fmla="*/ 238259 h 1876559"/>
              <a:gd name="connsiteX305" fmla="*/ 35719 w 2640806"/>
              <a:gd name="connsiteY305" fmla="*/ 214446 h 1876559"/>
              <a:gd name="connsiteX306" fmla="*/ 61913 w 2640806"/>
              <a:gd name="connsiteY306" fmla="*/ 200159 h 1876559"/>
              <a:gd name="connsiteX307" fmla="*/ 71438 w 2640806"/>
              <a:gd name="connsiteY307" fmla="*/ 159677 h 1876559"/>
              <a:gd name="connsiteX308" fmla="*/ 57150 w 2640806"/>
              <a:gd name="connsiteY308" fmla="*/ 123959 h 1876559"/>
              <a:gd name="connsiteX309" fmla="*/ 21432 w 2640806"/>
              <a:gd name="connsiteY309" fmla="*/ 81096 h 1876559"/>
              <a:gd name="connsiteX310" fmla="*/ 66675 w 2640806"/>
              <a:gd name="connsiteY310" fmla="*/ 57284 h 1876559"/>
              <a:gd name="connsiteX311" fmla="*/ 95250 w 2640806"/>
              <a:gd name="connsiteY311" fmla="*/ 47759 h 1876559"/>
              <a:gd name="connsiteX312" fmla="*/ 190500 w 2640806"/>
              <a:gd name="connsiteY312" fmla="*/ 134 h 1876559"/>
              <a:gd name="connsiteX313" fmla="*/ 269081 w 2640806"/>
              <a:gd name="connsiteY313" fmla="*/ 62046 h 1876559"/>
              <a:gd name="connsiteX314" fmla="*/ 404813 w 2640806"/>
              <a:gd name="connsiteY314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566863 w 2640806"/>
              <a:gd name="connsiteY201" fmla="*/ 1717016 h 1876559"/>
              <a:gd name="connsiteX202" fmla="*/ 1526382 w 2640806"/>
              <a:gd name="connsiteY202" fmla="*/ 1717016 h 1876559"/>
              <a:gd name="connsiteX203" fmla="*/ 1343025 w 2640806"/>
              <a:gd name="connsiteY203" fmla="*/ 1528896 h 1876559"/>
              <a:gd name="connsiteX204" fmla="*/ 1297782 w 2640806"/>
              <a:gd name="connsiteY204" fmla="*/ 1483652 h 1876559"/>
              <a:gd name="connsiteX205" fmla="*/ 1262063 w 2640806"/>
              <a:gd name="connsiteY205" fmla="*/ 1450315 h 1876559"/>
              <a:gd name="connsiteX206" fmla="*/ 1228725 w 2640806"/>
              <a:gd name="connsiteY206" fmla="*/ 1431265 h 1876559"/>
              <a:gd name="connsiteX207" fmla="*/ 1159669 w 2640806"/>
              <a:gd name="connsiteY207" fmla="*/ 1426502 h 1876559"/>
              <a:gd name="connsiteX208" fmla="*/ 1102519 w 2640806"/>
              <a:gd name="connsiteY208" fmla="*/ 1424121 h 1876559"/>
              <a:gd name="connsiteX209" fmla="*/ 1062038 w 2640806"/>
              <a:gd name="connsiteY209" fmla="*/ 1407452 h 1876559"/>
              <a:gd name="connsiteX210" fmla="*/ 1014413 w 2640806"/>
              <a:gd name="connsiteY210" fmla="*/ 1388402 h 1876559"/>
              <a:gd name="connsiteX211" fmla="*/ 983457 w 2640806"/>
              <a:gd name="connsiteY211" fmla="*/ 1366971 h 1876559"/>
              <a:gd name="connsiteX212" fmla="*/ 942975 w 2640806"/>
              <a:gd name="connsiteY212" fmla="*/ 1343159 h 1876559"/>
              <a:gd name="connsiteX213" fmla="*/ 900113 w 2640806"/>
              <a:gd name="connsiteY213" fmla="*/ 1319346 h 1876559"/>
              <a:gd name="connsiteX214" fmla="*/ 912019 w 2640806"/>
              <a:gd name="connsiteY214" fmla="*/ 1364590 h 1876559"/>
              <a:gd name="connsiteX215" fmla="*/ 923925 w 2640806"/>
              <a:gd name="connsiteY215" fmla="*/ 1409834 h 1876559"/>
              <a:gd name="connsiteX216" fmla="*/ 938213 w 2640806"/>
              <a:gd name="connsiteY216" fmla="*/ 1450315 h 1876559"/>
              <a:gd name="connsiteX217" fmla="*/ 962025 w 2640806"/>
              <a:gd name="connsiteY217" fmla="*/ 1497940 h 1876559"/>
              <a:gd name="connsiteX218" fmla="*/ 971550 w 2640806"/>
              <a:gd name="connsiteY218" fmla="*/ 1550327 h 1876559"/>
              <a:gd name="connsiteX219" fmla="*/ 1002507 w 2640806"/>
              <a:gd name="connsiteY219" fmla="*/ 1614621 h 1876559"/>
              <a:gd name="connsiteX220" fmla="*/ 1021557 w 2640806"/>
              <a:gd name="connsiteY220" fmla="*/ 1647959 h 1876559"/>
              <a:gd name="connsiteX221" fmla="*/ 1035844 w 2640806"/>
              <a:gd name="connsiteY221" fmla="*/ 1671771 h 1876559"/>
              <a:gd name="connsiteX222" fmla="*/ 1102519 w 2640806"/>
              <a:gd name="connsiteY222" fmla="*/ 1678915 h 1876559"/>
              <a:gd name="connsiteX223" fmla="*/ 1154907 w 2640806"/>
              <a:gd name="connsiteY223" fmla="*/ 1697965 h 1876559"/>
              <a:gd name="connsiteX224" fmla="*/ 1171575 w 2640806"/>
              <a:gd name="connsiteY224" fmla="*/ 1709871 h 1876559"/>
              <a:gd name="connsiteX225" fmla="*/ 1176338 w 2640806"/>
              <a:gd name="connsiteY225" fmla="*/ 1717015 h 1876559"/>
              <a:gd name="connsiteX226" fmla="*/ 1178719 w 2640806"/>
              <a:gd name="connsiteY226" fmla="*/ 1726540 h 1876559"/>
              <a:gd name="connsiteX227" fmla="*/ 1181100 w 2640806"/>
              <a:gd name="connsiteY227" fmla="*/ 1728921 h 1876559"/>
              <a:gd name="connsiteX228" fmla="*/ 1204913 w 2640806"/>
              <a:gd name="connsiteY228" fmla="*/ 1793215 h 1876559"/>
              <a:gd name="connsiteX229" fmla="*/ 1169194 w 2640806"/>
              <a:gd name="connsiteY229" fmla="*/ 1800359 h 1876559"/>
              <a:gd name="connsiteX230" fmla="*/ 1140619 w 2640806"/>
              <a:gd name="connsiteY230" fmla="*/ 1745590 h 1876559"/>
              <a:gd name="connsiteX231" fmla="*/ 1121569 w 2640806"/>
              <a:gd name="connsiteY231" fmla="*/ 1726540 h 1876559"/>
              <a:gd name="connsiteX232" fmla="*/ 1128713 w 2640806"/>
              <a:gd name="connsiteY232" fmla="*/ 1790834 h 1876559"/>
              <a:gd name="connsiteX233" fmla="*/ 1119188 w 2640806"/>
              <a:gd name="connsiteY233" fmla="*/ 1790834 h 1876559"/>
              <a:gd name="connsiteX234" fmla="*/ 1088232 w 2640806"/>
              <a:gd name="connsiteY234" fmla="*/ 1740827 h 1876559"/>
              <a:gd name="connsiteX235" fmla="*/ 1057275 w 2640806"/>
              <a:gd name="connsiteY235" fmla="*/ 1717015 h 1876559"/>
              <a:gd name="connsiteX236" fmla="*/ 1042988 w 2640806"/>
              <a:gd name="connsiteY236" fmla="*/ 1745590 h 1876559"/>
              <a:gd name="connsiteX237" fmla="*/ 1021557 w 2640806"/>
              <a:gd name="connsiteY237" fmla="*/ 1750352 h 1876559"/>
              <a:gd name="connsiteX238" fmla="*/ 985838 w 2640806"/>
              <a:gd name="connsiteY238" fmla="*/ 1697965 h 1876559"/>
              <a:gd name="connsiteX239" fmla="*/ 919163 w 2640806"/>
              <a:gd name="connsiteY239" fmla="*/ 1671771 h 1876559"/>
              <a:gd name="connsiteX240" fmla="*/ 876300 w 2640806"/>
              <a:gd name="connsiteY240" fmla="*/ 1638434 h 1876559"/>
              <a:gd name="connsiteX241" fmla="*/ 857250 w 2640806"/>
              <a:gd name="connsiteY241" fmla="*/ 1576521 h 1876559"/>
              <a:gd name="connsiteX242" fmla="*/ 862013 w 2640806"/>
              <a:gd name="connsiteY242" fmla="*/ 1528896 h 1876559"/>
              <a:gd name="connsiteX243" fmla="*/ 864394 w 2640806"/>
              <a:gd name="connsiteY243" fmla="*/ 1464602 h 1876559"/>
              <a:gd name="connsiteX244" fmla="*/ 866775 w 2640806"/>
              <a:gd name="connsiteY244" fmla="*/ 1400309 h 1876559"/>
              <a:gd name="connsiteX245" fmla="*/ 862013 w 2640806"/>
              <a:gd name="connsiteY245" fmla="*/ 1333634 h 1876559"/>
              <a:gd name="connsiteX246" fmla="*/ 804863 w 2640806"/>
              <a:gd name="connsiteY246" fmla="*/ 1305059 h 1876559"/>
              <a:gd name="connsiteX247" fmla="*/ 754857 w 2640806"/>
              <a:gd name="connsiteY247" fmla="*/ 1281246 h 1876559"/>
              <a:gd name="connsiteX248" fmla="*/ 692944 w 2640806"/>
              <a:gd name="connsiteY248" fmla="*/ 1250290 h 1876559"/>
              <a:gd name="connsiteX249" fmla="*/ 609600 w 2640806"/>
              <a:gd name="connsiteY249" fmla="*/ 1209809 h 1876559"/>
              <a:gd name="connsiteX250" fmla="*/ 566738 w 2640806"/>
              <a:gd name="connsiteY250" fmla="*/ 1183615 h 1876559"/>
              <a:gd name="connsiteX251" fmla="*/ 528638 w 2640806"/>
              <a:gd name="connsiteY251" fmla="*/ 1138371 h 1876559"/>
              <a:gd name="connsiteX252" fmla="*/ 523875 w 2640806"/>
              <a:gd name="connsiteY252" fmla="*/ 1109796 h 1876559"/>
              <a:gd name="connsiteX253" fmla="*/ 550069 w 2640806"/>
              <a:gd name="connsiteY253" fmla="*/ 1090746 h 1876559"/>
              <a:gd name="connsiteX254" fmla="*/ 561975 w 2640806"/>
              <a:gd name="connsiteY254" fmla="*/ 1064552 h 1876559"/>
              <a:gd name="connsiteX255" fmla="*/ 547688 w 2640806"/>
              <a:gd name="connsiteY255" fmla="*/ 1040740 h 1876559"/>
              <a:gd name="connsiteX256" fmla="*/ 490538 w 2640806"/>
              <a:gd name="connsiteY256" fmla="*/ 1076459 h 1876559"/>
              <a:gd name="connsiteX257" fmla="*/ 447675 w 2640806"/>
              <a:gd name="connsiteY257" fmla="*/ 1057409 h 1876559"/>
              <a:gd name="connsiteX258" fmla="*/ 454819 w 2640806"/>
              <a:gd name="connsiteY258" fmla="*/ 1026452 h 1876559"/>
              <a:gd name="connsiteX259" fmla="*/ 461963 w 2640806"/>
              <a:gd name="connsiteY259" fmla="*/ 988352 h 1876559"/>
              <a:gd name="connsiteX260" fmla="*/ 459582 w 2640806"/>
              <a:gd name="connsiteY260" fmla="*/ 976446 h 1876559"/>
              <a:gd name="connsiteX261" fmla="*/ 419100 w 2640806"/>
              <a:gd name="connsiteY261" fmla="*/ 959777 h 1876559"/>
              <a:gd name="connsiteX262" fmla="*/ 392907 w 2640806"/>
              <a:gd name="connsiteY262" fmla="*/ 905009 h 1876559"/>
              <a:gd name="connsiteX263" fmla="*/ 395288 w 2640806"/>
              <a:gd name="connsiteY263" fmla="*/ 857384 h 1876559"/>
              <a:gd name="connsiteX264" fmla="*/ 433388 w 2640806"/>
              <a:gd name="connsiteY264" fmla="*/ 835952 h 1876559"/>
              <a:gd name="connsiteX265" fmla="*/ 431007 w 2640806"/>
              <a:gd name="connsiteY265" fmla="*/ 800234 h 1876559"/>
              <a:gd name="connsiteX266" fmla="*/ 400050 w 2640806"/>
              <a:gd name="connsiteY266" fmla="*/ 819284 h 1876559"/>
              <a:gd name="connsiteX267" fmla="*/ 397669 w 2640806"/>
              <a:gd name="connsiteY267" fmla="*/ 781184 h 1876559"/>
              <a:gd name="connsiteX268" fmla="*/ 419100 w 2640806"/>
              <a:gd name="connsiteY268" fmla="*/ 743084 h 1876559"/>
              <a:gd name="connsiteX269" fmla="*/ 421482 w 2640806"/>
              <a:gd name="connsiteY269" fmla="*/ 695459 h 1876559"/>
              <a:gd name="connsiteX270" fmla="*/ 428625 w 2640806"/>
              <a:gd name="connsiteY270" fmla="*/ 669265 h 1876559"/>
              <a:gd name="connsiteX271" fmla="*/ 383382 w 2640806"/>
              <a:gd name="connsiteY271" fmla="*/ 669265 h 1876559"/>
              <a:gd name="connsiteX272" fmla="*/ 385763 w 2640806"/>
              <a:gd name="connsiteY272" fmla="*/ 619259 h 1876559"/>
              <a:gd name="connsiteX273" fmla="*/ 423863 w 2640806"/>
              <a:gd name="connsiteY273" fmla="*/ 602590 h 1876559"/>
              <a:gd name="connsiteX274" fmla="*/ 445294 w 2640806"/>
              <a:gd name="connsiteY274" fmla="*/ 562109 h 1876559"/>
              <a:gd name="connsiteX275" fmla="*/ 469107 w 2640806"/>
              <a:gd name="connsiteY275" fmla="*/ 526390 h 1876559"/>
              <a:gd name="connsiteX276" fmla="*/ 438150 w 2640806"/>
              <a:gd name="connsiteY276" fmla="*/ 519246 h 1876559"/>
              <a:gd name="connsiteX277" fmla="*/ 409575 w 2640806"/>
              <a:gd name="connsiteY277" fmla="*/ 521627 h 1876559"/>
              <a:gd name="connsiteX278" fmla="*/ 400050 w 2640806"/>
              <a:gd name="connsiteY278" fmla="*/ 552584 h 1876559"/>
              <a:gd name="connsiteX279" fmla="*/ 381000 w 2640806"/>
              <a:gd name="connsiteY279" fmla="*/ 588302 h 1876559"/>
              <a:gd name="connsiteX280" fmla="*/ 333375 w 2640806"/>
              <a:gd name="connsiteY280" fmla="*/ 614496 h 1876559"/>
              <a:gd name="connsiteX281" fmla="*/ 285750 w 2640806"/>
              <a:gd name="connsiteY281" fmla="*/ 635927 h 1876559"/>
              <a:gd name="connsiteX282" fmla="*/ 230982 w 2640806"/>
              <a:gd name="connsiteY282" fmla="*/ 643071 h 1876559"/>
              <a:gd name="connsiteX283" fmla="*/ 159544 w 2640806"/>
              <a:gd name="connsiteY283" fmla="*/ 631165 h 1876559"/>
              <a:gd name="connsiteX284" fmla="*/ 230982 w 2640806"/>
              <a:gd name="connsiteY284" fmla="*/ 612115 h 1876559"/>
              <a:gd name="connsiteX285" fmla="*/ 233363 w 2640806"/>
              <a:gd name="connsiteY285" fmla="*/ 581159 h 1876559"/>
              <a:gd name="connsiteX286" fmla="*/ 204788 w 2640806"/>
              <a:gd name="connsiteY286" fmla="*/ 557346 h 1876559"/>
              <a:gd name="connsiteX287" fmla="*/ 223838 w 2640806"/>
              <a:gd name="connsiteY287" fmla="*/ 531152 h 1876559"/>
              <a:gd name="connsiteX288" fmla="*/ 221457 w 2640806"/>
              <a:gd name="connsiteY288" fmla="*/ 495434 h 1876559"/>
              <a:gd name="connsiteX289" fmla="*/ 221457 w 2640806"/>
              <a:gd name="connsiteY289" fmla="*/ 495434 h 1876559"/>
              <a:gd name="connsiteX290" fmla="*/ 166688 w 2640806"/>
              <a:gd name="connsiteY290" fmla="*/ 500196 h 1876559"/>
              <a:gd name="connsiteX291" fmla="*/ 157163 w 2640806"/>
              <a:gd name="connsiteY291" fmla="*/ 533534 h 1876559"/>
              <a:gd name="connsiteX292" fmla="*/ 159544 w 2640806"/>
              <a:gd name="connsiteY292" fmla="*/ 478765 h 1876559"/>
              <a:gd name="connsiteX293" fmla="*/ 192882 w 2640806"/>
              <a:gd name="connsiteY293" fmla="*/ 433521 h 1876559"/>
              <a:gd name="connsiteX294" fmla="*/ 214313 w 2640806"/>
              <a:gd name="connsiteY294" fmla="*/ 414471 h 1876559"/>
              <a:gd name="connsiteX295" fmla="*/ 245269 w 2640806"/>
              <a:gd name="connsiteY295" fmla="*/ 393040 h 1876559"/>
              <a:gd name="connsiteX296" fmla="*/ 197644 w 2640806"/>
              <a:gd name="connsiteY296" fmla="*/ 378752 h 1876559"/>
              <a:gd name="connsiteX297" fmla="*/ 133350 w 2640806"/>
              <a:gd name="connsiteY297" fmla="*/ 378752 h 1876559"/>
              <a:gd name="connsiteX298" fmla="*/ 109538 w 2640806"/>
              <a:gd name="connsiteY298" fmla="*/ 378752 h 1876559"/>
              <a:gd name="connsiteX299" fmla="*/ 107157 w 2640806"/>
              <a:gd name="connsiteY299" fmla="*/ 433521 h 1876559"/>
              <a:gd name="connsiteX300" fmla="*/ 61913 w 2640806"/>
              <a:gd name="connsiteY300" fmla="*/ 378752 h 1876559"/>
              <a:gd name="connsiteX301" fmla="*/ 0 w 2640806"/>
              <a:gd name="connsiteY301" fmla="*/ 359702 h 1876559"/>
              <a:gd name="connsiteX302" fmla="*/ 0 w 2640806"/>
              <a:gd name="connsiteY302" fmla="*/ 338271 h 1876559"/>
              <a:gd name="connsiteX303" fmla="*/ 35719 w 2640806"/>
              <a:gd name="connsiteY303" fmla="*/ 314459 h 1876559"/>
              <a:gd name="connsiteX304" fmla="*/ 66675 w 2640806"/>
              <a:gd name="connsiteY304" fmla="*/ 273977 h 1876559"/>
              <a:gd name="connsiteX305" fmla="*/ 54769 w 2640806"/>
              <a:gd name="connsiteY305" fmla="*/ 238259 h 1876559"/>
              <a:gd name="connsiteX306" fmla="*/ 35719 w 2640806"/>
              <a:gd name="connsiteY306" fmla="*/ 214446 h 1876559"/>
              <a:gd name="connsiteX307" fmla="*/ 61913 w 2640806"/>
              <a:gd name="connsiteY307" fmla="*/ 200159 h 1876559"/>
              <a:gd name="connsiteX308" fmla="*/ 71438 w 2640806"/>
              <a:gd name="connsiteY308" fmla="*/ 159677 h 1876559"/>
              <a:gd name="connsiteX309" fmla="*/ 57150 w 2640806"/>
              <a:gd name="connsiteY309" fmla="*/ 123959 h 1876559"/>
              <a:gd name="connsiteX310" fmla="*/ 21432 w 2640806"/>
              <a:gd name="connsiteY310" fmla="*/ 81096 h 1876559"/>
              <a:gd name="connsiteX311" fmla="*/ 66675 w 2640806"/>
              <a:gd name="connsiteY311" fmla="*/ 57284 h 1876559"/>
              <a:gd name="connsiteX312" fmla="*/ 95250 w 2640806"/>
              <a:gd name="connsiteY312" fmla="*/ 47759 h 1876559"/>
              <a:gd name="connsiteX313" fmla="*/ 190500 w 2640806"/>
              <a:gd name="connsiteY313" fmla="*/ 134 h 1876559"/>
              <a:gd name="connsiteX314" fmla="*/ 269081 w 2640806"/>
              <a:gd name="connsiteY314" fmla="*/ 62046 h 1876559"/>
              <a:gd name="connsiteX315" fmla="*/ 404813 w 2640806"/>
              <a:gd name="connsiteY315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566863 w 2640806"/>
              <a:gd name="connsiteY201" fmla="*/ 1717016 h 1876559"/>
              <a:gd name="connsiteX202" fmla="*/ 1526382 w 2640806"/>
              <a:gd name="connsiteY202" fmla="*/ 1717016 h 1876559"/>
              <a:gd name="connsiteX203" fmla="*/ 1483519 w 2640806"/>
              <a:gd name="connsiteY203" fmla="*/ 1707491 h 1876559"/>
              <a:gd name="connsiteX204" fmla="*/ 1343025 w 2640806"/>
              <a:gd name="connsiteY204" fmla="*/ 1528896 h 1876559"/>
              <a:gd name="connsiteX205" fmla="*/ 1297782 w 2640806"/>
              <a:gd name="connsiteY205" fmla="*/ 1483652 h 1876559"/>
              <a:gd name="connsiteX206" fmla="*/ 1262063 w 2640806"/>
              <a:gd name="connsiteY206" fmla="*/ 1450315 h 1876559"/>
              <a:gd name="connsiteX207" fmla="*/ 1228725 w 2640806"/>
              <a:gd name="connsiteY207" fmla="*/ 1431265 h 1876559"/>
              <a:gd name="connsiteX208" fmla="*/ 1159669 w 2640806"/>
              <a:gd name="connsiteY208" fmla="*/ 1426502 h 1876559"/>
              <a:gd name="connsiteX209" fmla="*/ 1102519 w 2640806"/>
              <a:gd name="connsiteY209" fmla="*/ 1424121 h 1876559"/>
              <a:gd name="connsiteX210" fmla="*/ 1062038 w 2640806"/>
              <a:gd name="connsiteY210" fmla="*/ 1407452 h 1876559"/>
              <a:gd name="connsiteX211" fmla="*/ 1014413 w 2640806"/>
              <a:gd name="connsiteY211" fmla="*/ 1388402 h 1876559"/>
              <a:gd name="connsiteX212" fmla="*/ 983457 w 2640806"/>
              <a:gd name="connsiteY212" fmla="*/ 1366971 h 1876559"/>
              <a:gd name="connsiteX213" fmla="*/ 942975 w 2640806"/>
              <a:gd name="connsiteY213" fmla="*/ 1343159 h 1876559"/>
              <a:gd name="connsiteX214" fmla="*/ 900113 w 2640806"/>
              <a:gd name="connsiteY214" fmla="*/ 1319346 h 1876559"/>
              <a:gd name="connsiteX215" fmla="*/ 912019 w 2640806"/>
              <a:gd name="connsiteY215" fmla="*/ 1364590 h 1876559"/>
              <a:gd name="connsiteX216" fmla="*/ 923925 w 2640806"/>
              <a:gd name="connsiteY216" fmla="*/ 1409834 h 1876559"/>
              <a:gd name="connsiteX217" fmla="*/ 938213 w 2640806"/>
              <a:gd name="connsiteY217" fmla="*/ 1450315 h 1876559"/>
              <a:gd name="connsiteX218" fmla="*/ 962025 w 2640806"/>
              <a:gd name="connsiteY218" fmla="*/ 1497940 h 1876559"/>
              <a:gd name="connsiteX219" fmla="*/ 971550 w 2640806"/>
              <a:gd name="connsiteY219" fmla="*/ 1550327 h 1876559"/>
              <a:gd name="connsiteX220" fmla="*/ 1002507 w 2640806"/>
              <a:gd name="connsiteY220" fmla="*/ 1614621 h 1876559"/>
              <a:gd name="connsiteX221" fmla="*/ 1021557 w 2640806"/>
              <a:gd name="connsiteY221" fmla="*/ 1647959 h 1876559"/>
              <a:gd name="connsiteX222" fmla="*/ 1035844 w 2640806"/>
              <a:gd name="connsiteY222" fmla="*/ 1671771 h 1876559"/>
              <a:gd name="connsiteX223" fmla="*/ 1102519 w 2640806"/>
              <a:gd name="connsiteY223" fmla="*/ 1678915 h 1876559"/>
              <a:gd name="connsiteX224" fmla="*/ 1154907 w 2640806"/>
              <a:gd name="connsiteY224" fmla="*/ 1697965 h 1876559"/>
              <a:gd name="connsiteX225" fmla="*/ 1171575 w 2640806"/>
              <a:gd name="connsiteY225" fmla="*/ 1709871 h 1876559"/>
              <a:gd name="connsiteX226" fmla="*/ 1176338 w 2640806"/>
              <a:gd name="connsiteY226" fmla="*/ 1717015 h 1876559"/>
              <a:gd name="connsiteX227" fmla="*/ 1178719 w 2640806"/>
              <a:gd name="connsiteY227" fmla="*/ 1726540 h 1876559"/>
              <a:gd name="connsiteX228" fmla="*/ 1181100 w 2640806"/>
              <a:gd name="connsiteY228" fmla="*/ 1728921 h 1876559"/>
              <a:gd name="connsiteX229" fmla="*/ 1204913 w 2640806"/>
              <a:gd name="connsiteY229" fmla="*/ 1793215 h 1876559"/>
              <a:gd name="connsiteX230" fmla="*/ 1169194 w 2640806"/>
              <a:gd name="connsiteY230" fmla="*/ 1800359 h 1876559"/>
              <a:gd name="connsiteX231" fmla="*/ 1140619 w 2640806"/>
              <a:gd name="connsiteY231" fmla="*/ 1745590 h 1876559"/>
              <a:gd name="connsiteX232" fmla="*/ 1121569 w 2640806"/>
              <a:gd name="connsiteY232" fmla="*/ 1726540 h 1876559"/>
              <a:gd name="connsiteX233" fmla="*/ 1128713 w 2640806"/>
              <a:gd name="connsiteY233" fmla="*/ 1790834 h 1876559"/>
              <a:gd name="connsiteX234" fmla="*/ 1119188 w 2640806"/>
              <a:gd name="connsiteY234" fmla="*/ 1790834 h 1876559"/>
              <a:gd name="connsiteX235" fmla="*/ 1088232 w 2640806"/>
              <a:gd name="connsiteY235" fmla="*/ 1740827 h 1876559"/>
              <a:gd name="connsiteX236" fmla="*/ 1057275 w 2640806"/>
              <a:gd name="connsiteY236" fmla="*/ 1717015 h 1876559"/>
              <a:gd name="connsiteX237" fmla="*/ 1042988 w 2640806"/>
              <a:gd name="connsiteY237" fmla="*/ 1745590 h 1876559"/>
              <a:gd name="connsiteX238" fmla="*/ 1021557 w 2640806"/>
              <a:gd name="connsiteY238" fmla="*/ 1750352 h 1876559"/>
              <a:gd name="connsiteX239" fmla="*/ 985838 w 2640806"/>
              <a:gd name="connsiteY239" fmla="*/ 1697965 h 1876559"/>
              <a:gd name="connsiteX240" fmla="*/ 919163 w 2640806"/>
              <a:gd name="connsiteY240" fmla="*/ 1671771 h 1876559"/>
              <a:gd name="connsiteX241" fmla="*/ 876300 w 2640806"/>
              <a:gd name="connsiteY241" fmla="*/ 1638434 h 1876559"/>
              <a:gd name="connsiteX242" fmla="*/ 857250 w 2640806"/>
              <a:gd name="connsiteY242" fmla="*/ 1576521 h 1876559"/>
              <a:gd name="connsiteX243" fmla="*/ 862013 w 2640806"/>
              <a:gd name="connsiteY243" fmla="*/ 1528896 h 1876559"/>
              <a:gd name="connsiteX244" fmla="*/ 864394 w 2640806"/>
              <a:gd name="connsiteY244" fmla="*/ 1464602 h 1876559"/>
              <a:gd name="connsiteX245" fmla="*/ 866775 w 2640806"/>
              <a:gd name="connsiteY245" fmla="*/ 1400309 h 1876559"/>
              <a:gd name="connsiteX246" fmla="*/ 862013 w 2640806"/>
              <a:gd name="connsiteY246" fmla="*/ 1333634 h 1876559"/>
              <a:gd name="connsiteX247" fmla="*/ 804863 w 2640806"/>
              <a:gd name="connsiteY247" fmla="*/ 1305059 h 1876559"/>
              <a:gd name="connsiteX248" fmla="*/ 754857 w 2640806"/>
              <a:gd name="connsiteY248" fmla="*/ 1281246 h 1876559"/>
              <a:gd name="connsiteX249" fmla="*/ 692944 w 2640806"/>
              <a:gd name="connsiteY249" fmla="*/ 1250290 h 1876559"/>
              <a:gd name="connsiteX250" fmla="*/ 609600 w 2640806"/>
              <a:gd name="connsiteY250" fmla="*/ 1209809 h 1876559"/>
              <a:gd name="connsiteX251" fmla="*/ 566738 w 2640806"/>
              <a:gd name="connsiteY251" fmla="*/ 1183615 h 1876559"/>
              <a:gd name="connsiteX252" fmla="*/ 528638 w 2640806"/>
              <a:gd name="connsiteY252" fmla="*/ 1138371 h 1876559"/>
              <a:gd name="connsiteX253" fmla="*/ 523875 w 2640806"/>
              <a:gd name="connsiteY253" fmla="*/ 1109796 h 1876559"/>
              <a:gd name="connsiteX254" fmla="*/ 550069 w 2640806"/>
              <a:gd name="connsiteY254" fmla="*/ 1090746 h 1876559"/>
              <a:gd name="connsiteX255" fmla="*/ 561975 w 2640806"/>
              <a:gd name="connsiteY255" fmla="*/ 1064552 h 1876559"/>
              <a:gd name="connsiteX256" fmla="*/ 547688 w 2640806"/>
              <a:gd name="connsiteY256" fmla="*/ 1040740 h 1876559"/>
              <a:gd name="connsiteX257" fmla="*/ 490538 w 2640806"/>
              <a:gd name="connsiteY257" fmla="*/ 1076459 h 1876559"/>
              <a:gd name="connsiteX258" fmla="*/ 447675 w 2640806"/>
              <a:gd name="connsiteY258" fmla="*/ 1057409 h 1876559"/>
              <a:gd name="connsiteX259" fmla="*/ 454819 w 2640806"/>
              <a:gd name="connsiteY259" fmla="*/ 1026452 h 1876559"/>
              <a:gd name="connsiteX260" fmla="*/ 461963 w 2640806"/>
              <a:gd name="connsiteY260" fmla="*/ 988352 h 1876559"/>
              <a:gd name="connsiteX261" fmla="*/ 459582 w 2640806"/>
              <a:gd name="connsiteY261" fmla="*/ 976446 h 1876559"/>
              <a:gd name="connsiteX262" fmla="*/ 419100 w 2640806"/>
              <a:gd name="connsiteY262" fmla="*/ 959777 h 1876559"/>
              <a:gd name="connsiteX263" fmla="*/ 392907 w 2640806"/>
              <a:gd name="connsiteY263" fmla="*/ 905009 h 1876559"/>
              <a:gd name="connsiteX264" fmla="*/ 395288 w 2640806"/>
              <a:gd name="connsiteY264" fmla="*/ 857384 h 1876559"/>
              <a:gd name="connsiteX265" fmla="*/ 433388 w 2640806"/>
              <a:gd name="connsiteY265" fmla="*/ 835952 h 1876559"/>
              <a:gd name="connsiteX266" fmla="*/ 431007 w 2640806"/>
              <a:gd name="connsiteY266" fmla="*/ 800234 h 1876559"/>
              <a:gd name="connsiteX267" fmla="*/ 400050 w 2640806"/>
              <a:gd name="connsiteY267" fmla="*/ 819284 h 1876559"/>
              <a:gd name="connsiteX268" fmla="*/ 397669 w 2640806"/>
              <a:gd name="connsiteY268" fmla="*/ 781184 h 1876559"/>
              <a:gd name="connsiteX269" fmla="*/ 419100 w 2640806"/>
              <a:gd name="connsiteY269" fmla="*/ 743084 h 1876559"/>
              <a:gd name="connsiteX270" fmla="*/ 421482 w 2640806"/>
              <a:gd name="connsiteY270" fmla="*/ 695459 h 1876559"/>
              <a:gd name="connsiteX271" fmla="*/ 428625 w 2640806"/>
              <a:gd name="connsiteY271" fmla="*/ 669265 h 1876559"/>
              <a:gd name="connsiteX272" fmla="*/ 383382 w 2640806"/>
              <a:gd name="connsiteY272" fmla="*/ 669265 h 1876559"/>
              <a:gd name="connsiteX273" fmla="*/ 385763 w 2640806"/>
              <a:gd name="connsiteY273" fmla="*/ 619259 h 1876559"/>
              <a:gd name="connsiteX274" fmla="*/ 423863 w 2640806"/>
              <a:gd name="connsiteY274" fmla="*/ 602590 h 1876559"/>
              <a:gd name="connsiteX275" fmla="*/ 445294 w 2640806"/>
              <a:gd name="connsiteY275" fmla="*/ 562109 h 1876559"/>
              <a:gd name="connsiteX276" fmla="*/ 469107 w 2640806"/>
              <a:gd name="connsiteY276" fmla="*/ 526390 h 1876559"/>
              <a:gd name="connsiteX277" fmla="*/ 438150 w 2640806"/>
              <a:gd name="connsiteY277" fmla="*/ 519246 h 1876559"/>
              <a:gd name="connsiteX278" fmla="*/ 409575 w 2640806"/>
              <a:gd name="connsiteY278" fmla="*/ 521627 h 1876559"/>
              <a:gd name="connsiteX279" fmla="*/ 400050 w 2640806"/>
              <a:gd name="connsiteY279" fmla="*/ 552584 h 1876559"/>
              <a:gd name="connsiteX280" fmla="*/ 381000 w 2640806"/>
              <a:gd name="connsiteY280" fmla="*/ 588302 h 1876559"/>
              <a:gd name="connsiteX281" fmla="*/ 333375 w 2640806"/>
              <a:gd name="connsiteY281" fmla="*/ 614496 h 1876559"/>
              <a:gd name="connsiteX282" fmla="*/ 285750 w 2640806"/>
              <a:gd name="connsiteY282" fmla="*/ 635927 h 1876559"/>
              <a:gd name="connsiteX283" fmla="*/ 230982 w 2640806"/>
              <a:gd name="connsiteY283" fmla="*/ 643071 h 1876559"/>
              <a:gd name="connsiteX284" fmla="*/ 159544 w 2640806"/>
              <a:gd name="connsiteY284" fmla="*/ 631165 h 1876559"/>
              <a:gd name="connsiteX285" fmla="*/ 230982 w 2640806"/>
              <a:gd name="connsiteY285" fmla="*/ 612115 h 1876559"/>
              <a:gd name="connsiteX286" fmla="*/ 233363 w 2640806"/>
              <a:gd name="connsiteY286" fmla="*/ 581159 h 1876559"/>
              <a:gd name="connsiteX287" fmla="*/ 204788 w 2640806"/>
              <a:gd name="connsiteY287" fmla="*/ 557346 h 1876559"/>
              <a:gd name="connsiteX288" fmla="*/ 223838 w 2640806"/>
              <a:gd name="connsiteY288" fmla="*/ 531152 h 1876559"/>
              <a:gd name="connsiteX289" fmla="*/ 221457 w 2640806"/>
              <a:gd name="connsiteY289" fmla="*/ 495434 h 1876559"/>
              <a:gd name="connsiteX290" fmla="*/ 221457 w 2640806"/>
              <a:gd name="connsiteY290" fmla="*/ 495434 h 1876559"/>
              <a:gd name="connsiteX291" fmla="*/ 166688 w 2640806"/>
              <a:gd name="connsiteY291" fmla="*/ 500196 h 1876559"/>
              <a:gd name="connsiteX292" fmla="*/ 157163 w 2640806"/>
              <a:gd name="connsiteY292" fmla="*/ 533534 h 1876559"/>
              <a:gd name="connsiteX293" fmla="*/ 159544 w 2640806"/>
              <a:gd name="connsiteY293" fmla="*/ 478765 h 1876559"/>
              <a:gd name="connsiteX294" fmla="*/ 192882 w 2640806"/>
              <a:gd name="connsiteY294" fmla="*/ 433521 h 1876559"/>
              <a:gd name="connsiteX295" fmla="*/ 214313 w 2640806"/>
              <a:gd name="connsiteY295" fmla="*/ 414471 h 1876559"/>
              <a:gd name="connsiteX296" fmla="*/ 245269 w 2640806"/>
              <a:gd name="connsiteY296" fmla="*/ 393040 h 1876559"/>
              <a:gd name="connsiteX297" fmla="*/ 197644 w 2640806"/>
              <a:gd name="connsiteY297" fmla="*/ 378752 h 1876559"/>
              <a:gd name="connsiteX298" fmla="*/ 133350 w 2640806"/>
              <a:gd name="connsiteY298" fmla="*/ 378752 h 1876559"/>
              <a:gd name="connsiteX299" fmla="*/ 109538 w 2640806"/>
              <a:gd name="connsiteY299" fmla="*/ 378752 h 1876559"/>
              <a:gd name="connsiteX300" fmla="*/ 107157 w 2640806"/>
              <a:gd name="connsiteY300" fmla="*/ 433521 h 1876559"/>
              <a:gd name="connsiteX301" fmla="*/ 61913 w 2640806"/>
              <a:gd name="connsiteY301" fmla="*/ 378752 h 1876559"/>
              <a:gd name="connsiteX302" fmla="*/ 0 w 2640806"/>
              <a:gd name="connsiteY302" fmla="*/ 359702 h 1876559"/>
              <a:gd name="connsiteX303" fmla="*/ 0 w 2640806"/>
              <a:gd name="connsiteY303" fmla="*/ 338271 h 1876559"/>
              <a:gd name="connsiteX304" fmla="*/ 35719 w 2640806"/>
              <a:gd name="connsiteY304" fmla="*/ 314459 h 1876559"/>
              <a:gd name="connsiteX305" fmla="*/ 66675 w 2640806"/>
              <a:gd name="connsiteY305" fmla="*/ 273977 h 1876559"/>
              <a:gd name="connsiteX306" fmla="*/ 54769 w 2640806"/>
              <a:gd name="connsiteY306" fmla="*/ 238259 h 1876559"/>
              <a:gd name="connsiteX307" fmla="*/ 35719 w 2640806"/>
              <a:gd name="connsiteY307" fmla="*/ 214446 h 1876559"/>
              <a:gd name="connsiteX308" fmla="*/ 61913 w 2640806"/>
              <a:gd name="connsiteY308" fmla="*/ 200159 h 1876559"/>
              <a:gd name="connsiteX309" fmla="*/ 71438 w 2640806"/>
              <a:gd name="connsiteY309" fmla="*/ 159677 h 1876559"/>
              <a:gd name="connsiteX310" fmla="*/ 57150 w 2640806"/>
              <a:gd name="connsiteY310" fmla="*/ 123959 h 1876559"/>
              <a:gd name="connsiteX311" fmla="*/ 21432 w 2640806"/>
              <a:gd name="connsiteY311" fmla="*/ 81096 h 1876559"/>
              <a:gd name="connsiteX312" fmla="*/ 66675 w 2640806"/>
              <a:gd name="connsiteY312" fmla="*/ 57284 h 1876559"/>
              <a:gd name="connsiteX313" fmla="*/ 95250 w 2640806"/>
              <a:gd name="connsiteY313" fmla="*/ 47759 h 1876559"/>
              <a:gd name="connsiteX314" fmla="*/ 190500 w 2640806"/>
              <a:gd name="connsiteY314" fmla="*/ 134 h 1876559"/>
              <a:gd name="connsiteX315" fmla="*/ 269081 w 2640806"/>
              <a:gd name="connsiteY315" fmla="*/ 62046 h 1876559"/>
              <a:gd name="connsiteX316" fmla="*/ 404813 w 2640806"/>
              <a:gd name="connsiteY316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566863 w 2640806"/>
              <a:gd name="connsiteY201" fmla="*/ 1717016 h 1876559"/>
              <a:gd name="connsiteX202" fmla="*/ 1526382 w 2640806"/>
              <a:gd name="connsiteY202" fmla="*/ 1717016 h 1876559"/>
              <a:gd name="connsiteX203" fmla="*/ 1483519 w 2640806"/>
              <a:gd name="connsiteY203" fmla="*/ 1707491 h 1876559"/>
              <a:gd name="connsiteX204" fmla="*/ 1447800 w 2640806"/>
              <a:gd name="connsiteY204" fmla="*/ 1695585 h 1876559"/>
              <a:gd name="connsiteX205" fmla="*/ 1343025 w 2640806"/>
              <a:gd name="connsiteY205" fmla="*/ 1528896 h 1876559"/>
              <a:gd name="connsiteX206" fmla="*/ 1297782 w 2640806"/>
              <a:gd name="connsiteY206" fmla="*/ 1483652 h 1876559"/>
              <a:gd name="connsiteX207" fmla="*/ 1262063 w 2640806"/>
              <a:gd name="connsiteY207" fmla="*/ 1450315 h 1876559"/>
              <a:gd name="connsiteX208" fmla="*/ 1228725 w 2640806"/>
              <a:gd name="connsiteY208" fmla="*/ 1431265 h 1876559"/>
              <a:gd name="connsiteX209" fmla="*/ 1159669 w 2640806"/>
              <a:gd name="connsiteY209" fmla="*/ 1426502 h 1876559"/>
              <a:gd name="connsiteX210" fmla="*/ 1102519 w 2640806"/>
              <a:gd name="connsiteY210" fmla="*/ 1424121 h 1876559"/>
              <a:gd name="connsiteX211" fmla="*/ 1062038 w 2640806"/>
              <a:gd name="connsiteY211" fmla="*/ 1407452 h 1876559"/>
              <a:gd name="connsiteX212" fmla="*/ 1014413 w 2640806"/>
              <a:gd name="connsiteY212" fmla="*/ 1388402 h 1876559"/>
              <a:gd name="connsiteX213" fmla="*/ 983457 w 2640806"/>
              <a:gd name="connsiteY213" fmla="*/ 1366971 h 1876559"/>
              <a:gd name="connsiteX214" fmla="*/ 942975 w 2640806"/>
              <a:gd name="connsiteY214" fmla="*/ 1343159 h 1876559"/>
              <a:gd name="connsiteX215" fmla="*/ 900113 w 2640806"/>
              <a:gd name="connsiteY215" fmla="*/ 1319346 h 1876559"/>
              <a:gd name="connsiteX216" fmla="*/ 912019 w 2640806"/>
              <a:gd name="connsiteY216" fmla="*/ 1364590 h 1876559"/>
              <a:gd name="connsiteX217" fmla="*/ 923925 w 2640806"/>
              <a:gd name="connsiteY217" fmla="*/ 1409834 h 1876559"/>
              <a:gd name="connsiteX218" fmla="*/ 938213 w 2640806"/>
              <a:gd name="connsiteY218" fmla="*/ 1450315 h 1876559"/>
              <a:gd name="connsiteX219" fmla="*/ 962025 w 2640806"/>
              <a:gd name="connsiteY219" fmla="*/ 1497940 h 1876559"/>
              <a:gd name="connsiteX220" fmla="*/ 971550 w 2640806"/>
              <a:gd name="connsiteY220" fmla="*/ 1550327 h 1876559"/>
              <a:gd name="connsiteX221" fmla="*/ 1002507 w 2640806"/>
              <a:gd name="connsiteY221" fmla="*/ 1614621 h 1876559"/>
              <a:gd name="connsiteX222" fmla="*/ 1021557 w 2640806"/>
              <a:gd name="connsiteY222" fmla="*/ 1647959 h 1876559"/>
              <a:gd name="connsiteX223" fmla="*/ 1035844 w 2640806"/>
              <a:gd name="connsiteY223" fmla="*/ 1671771 h 1876559"/>
              <a:gd name="connsiteX224" fmla="*/ 1102519 w 2640806"/>
              <a:gd name="connsiteY224" fmla="*/ 1678915 h 1876559"/>
              <a:gd name="connsiteX225" fmla="*/ 1154907 w 2640806"/>
              <a:gd name="connsiteY225" fmla="*/ 1697965 h 1876559"/>
              <a:gd name="connsiteX226" fmla="*/ 1171575 w 2640806"/>
              <a:gd name="connsiteY226" fmla="*/ 1709871 h 1876559"/>
              <a:gd name="connsiteX227" fmla="*/ 1176338 w 2640806"/>
              <a:gd name="connsiteY227" fmla="*/ 1717015 h 1876559"/>
              <a:gd name="connsiteX228" fmla="*/ 1178719 w 2640806"/>
              <a:gd name="connsiteY228" fmla="*/ 1726540 h 1876559"/>
              <a:gd name="connsiteX229" fmla="*/ 1181100 w 2640806"/>
              <a:gd name="connsiteY229" fmla="*/ 1728921 h 1876559"/>
              <a:gd name="connsiteX230" fmla="*/ 1204913 w 2640806"/>
              <a:gd name="connsiteY230" fmla="*/ 1793215 h 1876559"/>
              <a:gd name="connsiteX231" fmla="*/ 1169194 w 2640806"/>
              <a:gd name="connsiteY231" fmla="*/ 1800359 h 1876559"/>
              <a:gd name="connsiteX232" fmla="*/ 1140619 w 2640806"/>
              <a:gd name="connsiteY232" fmla="*/ 1745590 h 1876559"/>
              <a:gd name="connsiteX233" fmla="*/ 1121569 w 2640806"/>
              <a:gd name="connsiteY233" fmla="*/ 1726540 h 1876559"/>
              <a:gd name="connsiteX234" fmla="*/ 1128713 w 2640806"/>
              <a:gd name="connsiteY234" fmla="*/ 1790834 h 1876559"/>
              <a:gd name="connsiteX235" fmla="*/ 1119188 w 2640806"/>
              <a:gd name="connsiteY235" fmla="*/ 1790834 h 1876559"/>
              <a:gd name="connsiteX236" fmla="*/ 1088232 w 2640806"/>
              <a:gd name="connsiteY236" fmla="*/ 1740827 h 1876559"/>
              <a:gd name="connsiteX237" fmla="*/ 1057275 w 2640806"/>
              <a:gd name="connsiteY237" fmla="*/ 1717015 h 1876559"/>
              <a:gd name="connsiteX238" fmla="*/ 1042988 w 2640806"/>
              <a:gd name="connsiteY238" fmla="*/ 1745590 h 1876559"/>
              <a:gd name="connsiteX239" fmla="*/ 1021557 w 2640806"/>
              <a:gd name="connsiteY239" fmla="*/ 1750352 h 1876559"/>
              <a:gd name="connsiteX240" fmla="*/ 985838 w 2640806"/>
              <a:gd name="connsiteY240" fmla="*/ 1697965 h 1876559"/>
              <a:gd name="connsiteX241" fmla="*/ 919163 w 2640806"/>
              <a:gd name="connsiteY241" fmla="*/ 1671771 h 1876559"/>
              <a:gd name="connsiteX242" fmla="*/ 876300 w 2640806"/>
              <a:gd name="connsiteY242" fmla="*/ 1638434 h 1876559"/>
              <a:gd name="connsiteX243" fmla="*/ 857250 w 2640806"/>
              <a:gd name="connsiteY243" fmla="*/ 1576521 h 1876559"/>
              <a:gd name="connsiteX244" fmla="*/ 862013 w 2640806"/>
              <a:gd name="connsiteY244" fmla="*/ 1528896 h 1876559"/>
              <a:gd name="connsiteX245" fmla="*/ 864394 w 2640806"/>
              <a:gd name="connsiteY245" fmla="*/ 1464602 h 1876559"/>
              <a:gd name="connsiteX246" fmla="*/ 866775 w 2640806"/>
              <a:gd name="connsiteY246" fmla="*/ 1400309 h 1876559"/>
              <a:gd name="connsiteX247" fmla="*/ 862013 w 2640806"/>
              <a:gd name="connsiteY247" fmla="*/ 1333634 h 1876559"/>
              <a:gd name="connsiteX248" fmla="*/ 804863 w 2640806"/>
              <a:gd name="connsiteY248" fmla="*/ 1305059 h 1876559"/>
              <a:gd name="connsiteX249" fmla="*/ 754857 w 2640806"/>
              <a:gd name="connsiteY249" fmla="*/ 1281246 h 1876559"/>
              <a:gd name="connsiteX250" fmla="*/ 692944 w 2640806"/>
              <a:gd name="connsiteY250" fmla="*/ 1250290 h 1876559"/>
              <a:gd name="connsiteX251" fmla="*/ 609600 w 2640806"/>
              <a:gd name="connsiteY251" fmla="*/ 1209809 h 1876559"/>
              <a:gd name="connsiteX252" fmla="*/ 566738 w 2640806"/>
              <a:gd name="connsiteY252" fmla="*/ 1183615 h 1876559"/>
              <a:gd name="connsiteX253" fmla="*/ 528638 w 2640806"/>
              <a:gd name="connsiteY253" fmla="*/ 1138371 h 1876559"/>
              <a:gd name="connsiteX254" fmla="*/ 523875 w 2640806"/>
              <a:gd name="connsiteY254" fmla="*/ 1109796 h 1876559"/>
              <a:gd name="connsiteX255" fmla="*/ 550069 w 2640806"/>
              <a:gd name="connsiteY255" fmla="*/ 1090746 h 1876559"/>
              <a:gd name="connsiteX256" fmla="*/ 561975 w 2640806"/>
              <a:gd name="connsiteY256" fmla="*/ 1064552 h 1876559"/>
              <a:gd name="connsiteX257" fmla="*/ 547688 w 2640806"/>
              <a:gd name="connsiteY257" fmla="*/ 1040740 h 1876559"/>
              <a:gd name="connsiteX258" fmla="*/ 490538 w 2640806"/>
              <a:gd name="connsiteY258" fmla="*/ 1076459 h 1876559"/>
              <a:gd name="connsiteX259" fmla="*/ 447675 w 2640806"/>
              <a:gd name="connsiteY259" fmla="*/ 1057409 h 1876559"/>
              <a:gd name="connsiteX260" fmla="*/ 454819 w 2640806"/>
              <a:gd name="connsiteY260" fmla="*/ 1026452 h 1876559"/>
              <a:gd name="connsiteX261" fmla="*/ 461963 w 2640806"/>
              <a:gd name="connsiteY261" fmla="*/ 988352 h 1876559"/>
              <a:gd name="connsiteX262" fmla="*/ 459582 w 2640806"/>
              <a:gd name="connsiteY262" fmla="*/ 976446 h 1876559"/>
              <a:gd name="connsiteX263" fmla="*/ 419100 w 2640806"/>
              <a:gd name="connsiteY263" fmla="*/ 959777 h 1876559"/>
              <a:gd name="connsiteX264" fmla="*/ 392907 w 2640806"/>
              <a:gd name="connsiteY264" fmla="*/ 905009 h 1876559"/>
              <a:gd name="connsiteX265" fmla="*/ 395288 w 2640806"/>
              <a:gd name="connsiteY265" fmla="*/ 857384 h 1876559"/>
              <a:gd name="connsiteX266" fmla="*/ 433388 w 2640806"/>
              <a:gd name="connsiteY266" fmla="*/ 835952 h 1876559"/>
              <a:gd name="connsiteX267" fmla="*/ 431007 w 2640806"/>
              <a:gd name="connsiteY267" fmla="*/ 800234 h 1876559"/>
              <a:gd name="connsiteX268" fmla="*/ 400050 w 2640806"/>
              <a:gd name="connsiteY268" fmla="*/ 819284 h 1876559"/>
              <a:gd name="connsiteX269" fmla="*/ 397669 w 2640806"/>
              <a:gd name="connsiteY269" fmla="*/ 781184 h 1876559"/>
              <a:gd name="connsiteX270" fmla="*/ 419100 w 2640806"/>
              <a:gd name="connsiteY270" fmla="*/ 743084 h 1876559"/>
              <a:gd name="connsiteX271" fmla="*/ 421482 w 2640806"/>
              <a:gd name="connsiteY271" fmla="*/ 695459 h 1876559"/>
              <a:gd name="connsiteX272" fmla="*/ 428625 w 2640806"/>
              <a:gd name="connsiteY272" fmla="*/ 669265 h 1876559"/>
              <a:gd name="connsiteX273" fmla="*/ 383382 w 2640806"/>
              <a:gd name="connsiteY273" fmla="*/ 669265 h 1876559"/>
              <a:gd name="connsiteX274" fmla="*/ 385763 w 2640806"/>
              <a:gd name="connsiteY274" fmla="*/ 619259 h 1876559"/>
              <a:gd name="connsiteX275" fmla="*/ 423863 w 2640806"/>
              <a:gd name="connsiteY275" fmla="*/ 602590 h 1876559"/>
              <a:gd name="connsiteX276" fmla="*/ 445294 w 2640806"/>
              <a:gd name="connsiteY276" fmla="*/ 562109 h 1876559"/>
              <a:gd name="connsiteX277" fmla="*/ 469107 w 2640806"/>
              <a:gd name="connsiteY277" fmla="*/ 526390 h 1876559"/>
              <a:gd name="connsiteX278" fmla="*/ 438150 w 2640806"/>
              <a:gd name="connsiteY278" fmla="*/ 519246 h 1876559"/>
              <a:gd name="connsiteX279" fmla="*/ 409575 w 2640806"/>
              <a:gd name="connsiteY279" fmla="*/ 521627 h 1876559"/>
              <a:gd name="connsiteX280" fmla="*/ 400050 w 2640806"/>
              <a:gd name="connsiteY280" fmla="*/ 552584 h 1876559"/>
              <a:gd name="connsiteX281" fmla="*/ 381000 w 2640806"/>
              <a:gd name="connsiteY281" fmla="*/ 588302 h 1876559"/>
              <a:gd name="connsiteX282" fmla="*/ 333375 w 2640806"/>
              <a:gd name="connsiteY282" fmla="*/ 614496 h 1876559"/>
              <a:gd name="connsiteX283" fmla="*/ 285750 w 2640806"/>
              <a:gd name="connsiteY283" fmla="*/ 635927 h 1876559"/>
              <a:gd name="connsiteX284" fmla="*/ 230982 w 2640806"/>
              <a:gd name="connsiteY284" fmla="*/ 643071 h 1876559"/>
              <a:gd name="connsiteX285" fmla="*/ 159544 w 2640806"/>
              <a:gd name="connsiteY285" fmla="*/ 631165 h 1876559"/>
              <a:gd name="connsiteX286" fmla="*/ 230982 w 2640806"/>
              <a:gd name="connsiteY286" fmla="*/ 612115 h 1876559"/>
              <a:gd name="connsiteX287" fmla="*/ 233363 w 2640806"/>
              <a:gd name="connsiteY287" fmla="*/ 581159 h 1876559"/>
              <a:gd name="connsiteX288" fmla="*/ 204788 w 2640806"/>
              <a:gd name="connsiteY288" fmla="*/ 557346 h 1876559"/>
              <a:gd name="connsiteX289" fmla="*/ 223838 w 2640806"/>
              <a:gd name="connsiteY289" fmla="*/ 531152 h 1876559"/>
              <a:gd name="connsiteX290" fmla="*/ 221457 w 2640806"/>
              <a:gd name="connsiteY290" fmla="*/ 495434 h 1876559"/>
              <a:gd name="connsiteX291" fmla="*/ 221457 w 2640806"/>
              <a:gd name="connsiteY291" fmla="*/ 495434 h 1876559"/>
              <a:gd name="connsiteX292" fmla="*/ 166688 w 2640806"/>
              <a:gd name="connsiteY292" fmla="*/ 500196 h 1876559"/>
              <a:gd name="connsiteX293" fmla="*/ 157163 w 2640806"/>
              <a:gd name="connsiteY293" fmla="*/ 533534 h 1876559"/>
              <a:gd name="connsiteX294" fmla="*/ 159544 w 2640806"/>
              <a:gd name="connsiteY294" fmla="*/ 478765 h 1876559"/>
              <a:gd name="connsiteX295" fmla="*/ 192882 w 2640806"/>
              <a:gd name="connsiteY295" fmla="*/ 433521 h 1876559"/>
              <a:gd name="connsiteX296" fmla="*/ 214313 w 2640806"/>
              <a:gd name="connsiteY296" fmla="*/ 414471 h 1876559"/>
              <a:gd name="connsiteX297" fmla="*/ 245269 w 2640806"/>
              <a:gd name="connsiteY297" fmla="*/ 393040 h 1876559"/>
              <a:gd name="connsiteX298" fmla="*/ 197644 w 2640806"/>
              <a:gd name="connsiteY298" fmla="*/ 378752 h 1876559"/>
              <a:gd name="connsiteX299" fmla="*/ 133350 w 2640806"/>
              <a:gd name="connsiteY299" fmla="*/ 378752 h 1876559"/>
              <a:gd name="connsiteX300" fmla="*/ 109538 w 2640806"/>
              <a:gd name="connsiteY300" fmla="*/ 378752 h 1876559"/>
              <a:gd name="connsiteX301" fmla="*/ 107157 w 2640806"/>
              <a:gd name="connsiteY301" fmla="*/ 433521 h 1876559"/>
              <a:gd name="connsiteX302" fmla="*/ 61913 w 2640806"/>
              <a:gd name="connsiteY302" fmla="*/ 378752 h 1876559"/>
              <a:gd name="connsiteX303" fmla="*/ 0 w 2640806"/>
              <a:gd name="connsiteY303" fmla="*/ 359702 h 1876559"/>
              <a:gd name="connsiteX304" fmla="*/ 0 w 2640806"/>
              <a:gd name="connsiteY304" fmla="*/ 338271 h 1876559"/>
              <a:gd name="connsiteX305" fmla="*/ 35719 w 2640806"/>
              <a:gd name="connsiteY305" fmla="*/ 314459 h 1876559"/>
              <a:gd name="connsiteX306" fmla="*/ 66675 w 2640806"/>
              <a:gd name="connsiteY306" fmla="*/ 273977 h 1876559"/>
              <a:gd name="connsiteX307" fmla="*/ 54769 w 2640806"/>
              <a:gd name="connsiteY307" fmla="*/ 238259 h 1876559"/>
              <a:gd name="connsiteX308" fmla="*/ 35719 w 2640806"/>
              <a:gd name="connsiteY308" fmla="*/ 214446 h 1876559"/>
              <a:gd name="connsiteX309" fmla="*/ 61913 w 2640806"/>
              <a:gd name="connsiteY309" fmla="*/ 200159 h 1876559"/>
              <a:gd name="connsiteX310" fmla="*/ 71438 w 2640806"/>
              <a:gd name="connsiteY310" fmla="*/ 159677 h 1876559"/>
              <a:gd name="connsiteX311" fmla="*/ 57150 w 2640806"/>
              <a:gd name="connsiteY311" fmla="*/ 123959 h 1876559"/>
              <a:gd name="connsiteX312" fmla="*/ 21432 w 2640806"/>
              <a:gd name="connsiteY312" fmla="*/ 81096 h 1876559"/>
              <a:gd name="connsiteX313" fmla="*/ 66675 w 2640806"/>
              <a:gd name="connsiteY313" fmla="*/ 57284 h 1876559"/>
              <a:gd name="connsiteX314" fmla="*/ 95250 w 2640806"/>
              <a:gd name="connsiteY314" fmla="*/ 47759 h 1876559"/>
              <a:gd name="connsiteX315" fmla="*/ 190500 w 2640806"/>
              <a:gd name="connsiteY315" fmla="*/ 134 h 1876559"/>
              <a:gd name="connsiteX316" fmla="*/ 269081 w 2640806"/>
              <a:gd name="connsiteY316" fmla="*/ 62046 h 1876559"/>
              <a:gd name="connsiteX317" fmla="*/ 404813 w 2640806"/>
              <a:gd name="connsiteY317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566863 w 2640806"/>
              <a:gd name="connsiteY201" fmla="*/ 1717016 h 1876559"/>
              <a:gd name="connsiteX202" fmla="*/ 1526382 w 2640806"/>
              <a:gd name="connsiteY202" fmla="*/ 1717016 h 1876559"/>
              <a:gd name="connsiteX203" fmla="*/ 1483519 w 2640806"/>
              <a:gd name="connsiteY203" fmla="*/ 1707491 h 1876559"/>
              <a:gd name="connsiteX204" fmla="*/ 1447800 w 2640806"/>
              <a:gd name="connsiteY204" fmla="*/ 1695585 h 1876559"/>
              <a:gd name="connsiteX205" fmla="*/ 1419225 w 2640806"/>
              <a:gd name="connsiteY205" fmla="*/ 1657485 h 1876559"/>
              <a:gd name="connsiteX206" fmla="*/ 1343025 w 2640806"/>
              <a:gd name="connsiteY206" fmla="*/ 1528896 h 1876559"/>
              <a:gd name="connsiteX207" fmla="*/ 1297782 w 2640806"/>
              <a:gd name="connsiteY207" fmla="*/ 1483652 h 1876559"/>
              <a:gd name="connsiteX208" fmla="*/ 1262063 w 2640806"/>
              <a:gd name="connsiteY208" fmla="*/ 1450315 h 1876559"/>
              <a:gd name="connsiteX209" fmla="*/ 1228725 w 2640806"/>
              <a:gd name="connsiteY209" fmla="*/ 1431265 h 1876559"/>
              <a:gd name="connsiteX210" fmla="*/ 1159669 w 2640806"/>
              <a:gd name="connsiteY210" fmla="*/ 1426502 h 1876559"/>
              <a:gd name="connsiteX211" fmla="*/ 1102519 w 2640806"/>
              <a:gd name="connsiteY211" fmla="*/ 1424121 h 1876559"/>
              <a:gd name="connsiteX212" fmla="*/ 1062038 w 2640806"/>
              <a:gd name="connsiteY212" fmla="*/ 1407452 h 1876559"/>
              <a:gd name="connsiteX213" fmla="*/ 1014413 w 2640806"/>
              <a:gd name="connsiteY213" fmla="*/ 1388402 h 1876559"/>
              <a:gd name="connsiteX214" fmla="*/ 983457 w 2640806"/>
              <a:gd name="connsiteY214" fmla="*/ 1366971 h 1876559"/>
              <a:gd name="connsiteX215" fmla="*/ 942975 w 2640806"/>
              <a:gd name="connsiteY215" fmla="*/ 1343159 h 1876559"/>
              <a:gd name="connsiteX216" fmla="*/ 900113 w 2640806"/>
              <a:gd name="connsiteY216" fmla="*/ 1319346 h 1876559"/>
              <a:gd name="connsiteX217" fmla="*/ 912019 w 2640806"/>
              <a:gd name="connsiteY217" fmla="*/ 1364590 h 1876559"/>
              <a:gd name="connsiteX218" fmla="*/ 923925 w 2640806"/>
              <a:gd name="connsiteY218" fmla="*/ 1409834 h 1876559"/>
              <a:gd name="connsiteX219" fmla="*/ 938213 w 2640806"/>
              <a:gd name="connsiteY219" fmla="*/ 1450315 h 1876559"/>
              <a:gd name="connsiteX220" fmla="*/ 962025 w 2640806"/>
              <a:gd name="connsiteY220" fmla="*/ 1497940 h 1876559"/>
              <a:gd name="connsiteX221" fmla="*/ 971550 w 2640806"/>
              <a:gd name="connsiteY221" fmla="*/ 1550327 h 1876559"/>
              <a:gd name="connsiteX222" fmla="*/ 1002507 w 2640806"/>
              <a:gd name="connsiteY222" fmla="*/ 1614621 h 1876559"/>
              <a:gd name="connsiteX223" fmla="*/ 1021557 w 2640806"/>
              <a:gd name="connsiteY223" fmla="*/ 1647959 h 1876559"/>
              <a:gd name="connsiteX224" fmla="*/ 1035844 w 2640806"/>
              <a:gd name="connsiteY224" fmla="*/ 1671771 h 1876559"/>
              <a:gd name="connsiteX225" fmla="*/ 1102519 w 2640806"/>
              <a:gd name="connsiteY225" fmla="*/ 1678915 h 1876559"/>
              <a:gd name="connsiteX226" fmla="*/ 1154907 w 2640806"/>
              <a:gd name="connsiteY226" fmla="*/ 1697965 h 1876559"/>
              <a:gd name="connsiteX227" fmla="*/ 1171575 w 2640806"/>
              <a:gd name="connsiteY227" fmla="*/ 1709871 h 1876559"/>
              <a:gd name="connsiteX228" fmla="*/ 1176338 w 2640806"/>
              <a:gd name="connsiteY228" fmla="*/ 1717015 h 1876559"/>
              <a:gd name="connsiteX229" fmla="*/ 1178719 w 2640806"/>
              <a:gd name="connsiteY229" fmla="*/ 1726540 h 1876559"/>
              <a:gd name="connsiteX230" fmla="*/ 1181100 w 2640806"/>
              <a:gd name="connsiteY230" fmla="*/ 1728921 h 1876559"/>
              <a:gd name="connsiteX231" fmla="*/ 1204913 w 2640806"/>
              <a:gd name="connsiteY231" fmla="*/ 1793215 h 1876559"/>
              <a:gd name="connsiteX232" fmla="*/ 1169194 w 2640806"/>
              <a:gd name="connsiteY232" fmla="*/ 1800359 h 1876559"/>
              <a:gd name="connsiteX233" fmla="*/ 1140619 w 2640806"/>
              <a:gd name="connsiteY233" fmla="*/ 1745590 h 1876559"/>
              <a:gd name="connsiteX234" fmla="*/ 1121569 w 2640806"/>
              <a:gd name="connsiteY234" fmla="*/ 1726540 h 1876559"/>
              <a:gd name="connsiteX235" fmla="*/ 1128713 w 2640806"/>
              <a:gd name="connsiteY235" fmla="*/ 1790834 h 1876559"/>
              <a:gd name="connsiteX236" fmla="*/ 1119188 w 2640806"/>
              <a:gd name="connsiteY236" fmla="*/ 1790834 h 1876559"/>
              <a:gd name="connsiteX237" fmla="*/ 1088232 w 2640806"/>
              <a:gd name="connsiteY237" fmla="*/ 1740827 h 1876559"/>
              <a:gd name="connsiteX238" fmla="*/ 1057275 w 2640806"/>
              <a:gd name="connsiteY238" fmla="*/ 1717015 h 1876559"/>
              <a:gd name="connsiteX239" fmla="*/ 1042988 w 2640806"/>
              <a:gd name="connsiteY239" fmla="*/ 1745590 h 1876559"/>
              <a:gd name="connsiteX240" fmla="*/ 1021557 w 2640806"/>
              <a:gd name="connsiteY240" fmla="*/ 1750352 h 1876559"/>
              <a:gd name="connsiteX241" fmla="*/ 985838 w 2640806"/>
              <a:gd name="connsiteY241" fmla="*/ 1697965 h 1876559"/>
              <a:gd name="connsiteX242" fmla="*/ 919163 w 2640806"/>
              <a:gd name="connsiteY242" fmla="*/ 1671771 h 1876559"/>
              <a:gd name="connsiteX243" fmla="*/ 876300 w 2640806"/>
              <a:gd name="connsiteY243" fmla="*/ 1638434 h 1876559"/>
              <a:gd name="connsiteX244" fmla="*/ 857250 w 2640806"/>
              <a:gd name="connsiteY244" fmla="*/ 1576521 h 1876559"/>
              <a:gd name="connsiteX245" fmla="*/ 862013 w 2640806"/>
              <a:gd name="connsiteY245" fmla="*/ 1528896 h 1876559"/>
              <a:gd name="connsiteX246" fmla="*/ 864394 w 2640806"/>
              <a:gd name="connsiteY246" fmla="*/ 1464602 h 1876559"/>
              <a:gd name="connsiteX247" fmla="*/ 866775 w 2640806"/>
              <a:gd name="connsiteY247" fmla="*/ 1400309 h 1876559"/>
              <a:gd name="connsiteX248" fmla="*/ 862013 w 2640806"/>
              <a:gd name="connsiteY248" fmla="*/ 1333634 h 1876559"/>
              <a:gd name="connsiteX249" fmla="*/ 804863 w 2640806"/>
              <a:gd name="connsiteY249" fmla="*/ 1305059 h 1876559"/>
              <a:gd name="connsiteX250" fmla="*/ 754857 w 2640806"/>
              <a:gd name="connsiteY250" fmla="*/ 1281246 h 1876559"/>
              <a:gd name="connsiteX251" fmla="*/ 692944 w 2640806"/>
              <a:gd name="connsiteY251" fmla="*/ 1250290 h 1876559"/>
              <a:gd name="connsiteX252" fmla="*/ 609600 w 2640806"/>
              <a:gd name="connsiteY252" fmla="*/ 1209809 h 1876559"/>
              <a:gd name="connsiteX253" fmla="*/ 566738 w 2640806"/>
              <a:gd name="connsiteY253" fmla="*/ 1183615 h 1876559"/>
              <a:gd name="connsiteX254" fmla="*/ 528638 w 2640806"/>
              <a:gd name="connsiteY254" fmla="*/ 1138371 h 1876559"/>
              <a:gd name="connsiteX255" fmla="*/ 523875 w 2640806"/>
              <a:gd name="connsiteY255" fmla="*/ 1109796 h 1876559"/>
              <a:gd name="connsiteX256" fmla="*/ 550069 w 2640806"/>
              <a:gd name="connsiteY256" fmla="*/ 1090746 h 1876559"/>
              <a:gd name="connsiteX257" fmla="*/ 561975 w 2640806"/>
              <a:gd name="connsiteY257" fmla="*/ 1064552 h 1876559"/>
              <a:gd name="connsiteX258" fmla="*/ 547688 w 2640806"/>
              <a:gd name="connsiteY258" fmla="*/ 1040740 h 1876559"/>
              <a:gd name="connsiteX259" fmla="*/ 490538 w 2640806"/>
              <a:gd name="connsiteY259" fmla="*/ 1076459 h 1876559"/>
              <a:gd name="connsiteX260" fmla="*/ 447675 w 2640806"/>
              <a:gd name="connsiteY260" fmla="*/ 1057409 h 1876559"/>
              <a:gd name="connsiteX261" fmla="*/ 454819 w 2640806"/>
              <a:gd name="connsiteY261" fmla="*/ 1026452 h 1876559"/>
              <a:gd name="connsiteX262" fmla="*/ 461963 w 2640806"/>
              <a:gd name="connsiteY262" fmla="*/ 988352 h 1876559"/>
              <a:gd name="connsiteX263" fmla="*/ 459582 w 2640806"/>
              <a:gd name="connsiteY263" fmla="*/ 976446 h 1876559"/>
              <a:gd name="connsiteX264" fmla="*/ 419100 w 2640806"/>
              <a:gd name="connsiteY264" fmla="*/ 959777 h 1876559"/>
              <a:gd name="connsiteX265" fmla="*/ 392907 w 2640806"/>
              <a:gd name="connsiteY265" fmla="*/ 905009 h 1876559"/>
              <a:gd name="connsiteX266" fmla="*/ 395288 w 2640806"/>
              <a:gd name="connsiteY266" fmla="*/ 857384 h 1876559"/>
              <a:gd name="connsiteX267" fmla="*/ 433388 w 2640806"/>
              <a:gd name="connsiteY267" fmla="*/ 835952 h 1876559"/>
              <a:gd name="connsiteX268" fmla="*/ 431007 w 2640806"/>
              <a:gd name="connsiteY268" fmla="*/ 800234 h 1876559"/>
              <a:gd name="connsiteX269" fmla="*/ 400050 w 2640806"/>
              <a:gd name="connsiteY269" fmla="*/ 819284 h 1876559"/>
              <a:gd name="connsiteX270" fmla="*/ 397669 w 2640806"/>
              <a:gd name="connsiteY270" fmla="*/ 781184 h 1876559"/>
              <a:gd name="connsiteX271" fmla="*/ 419100 w 2640806"/>
              <a:gd name="connsiteY271" fmla="*/ 743084 h 1876559"/>
              <a:gd name="connsiteX272" fmla="*/ 421482 w 2640806"/>
              <a:gd name="connsiteY272" fmla="*/ 695459 h 1876559"/>
              <a:gd name="connsiteX273" fmla="*/ 428625 w 2640806"/>
              <a:gd name="connsiteY273" fmla="*/ 669265 h 1876559"/>
              <a:gd name="connsiteX274" fmla="*/ 383382 w 2640806"/>
              <a:gd name="connsiteY274" fmla="*/ 669265 h 1876559"/>
              <a:gd name="connsiteX275" fmla="*/ 385763 w 2640806"/>
              <a:gd name="connsiteY275" fmla="*/ 619259 h 1876559"/>
              <a:gd name="connsiteX276" fmla="*/ 423863 w 2640806"/>
              <a:gd name="connsiteY276" fmla="*/ 602590 h 1876559"/>
              <a:gd name="connsiteX277" fmla="*/ 445294 w 2640806"/>
              <a:gd name="connsiteY277" fmla="*/ 562109 h 1876559"/>
              <a:gd name="connsiteX278" fmla="*/ 469107 w 2640806"/>
              <a:gd name="connsiteY278" fmla="*/ 526390 h 1876559"/>
              <a:gd name="connsiteX279" fmla="*/ 438150 w 2640806"/>
              <a:gd name="connsiteY279" fmla="*/ 519246 h 1876559"/>
              <a:gd name="connsiteX280" fmla="*/ 409575 w 2640806"/>
              <a:gd name="connsiteY280" fmla="*/ 521627 h 1876559"/>
              <a:gd name="connsiteX281" fmla="*/ 400050 w 2640806"/>
              <a:gd name="connsiteY281" fmla="*/ 552584 h 1876559"/>
              <a:gd name="connsiteX282" fmla="*/ 381000 w 2640806"/>
              <a:gd name="connsiteY282" fmla="*/ 588302 h 1876559"/>
              <a:gd name="connsiteX283" fmla="*/ 333375 w 2640806"/>
              <a:gd name="connsiteY283" fmla="*/ 614496 h 1876559"/>
              <a:gd name="connsiteX284" fmla="*/ 285750 w 2640806"/>
              <a:gd name="connsiteY284" fmla="*/ 635927 h 1876559"/>
              <a:gd name="connsiteX285" fmla="*/ 230982 w 2640806"/>
              <a:gd name="connsiteY285" fmla="*/ 643071 h 1876559"/>
              <a:gd name="connsiteX286" fmla="*/ 159544 w 2640806"/>
              <a:gd name="connsiteY286" fmla="*/ 631165 h 1876559"/>
              <a:gd name="connsiteX287" fmla="*/ 230982 w 2640806"/>
              <a:gd name="connsiteY287" fmla="*/ 612115 h 1876559"/>
              <a:gd name="connsiteX288" fmla="*/ 233363 w 2640806"/>
              <a:gd name="connsiteY288" fmla="*/ 581159 h 1876559"/>
              <a:gd name="connsiteX289" fmla="*/ 204788 w 2640806"/>
              <a:gd name="connsiteY289" fmla="*/ 557346 h 1876559"/>
              <a:gd name="connsiteX290" fmla="*/ 223838 w 2640806"/>
              <a:gd name="connsiteY290" fmla="*/ 531152 h 1876559"/>
              <a:gd name="connsiteX291" fmla="*/ 221457 w 2640806"/>
              <a:gd name="connsiteY291" fmla="*/ 495434 h 1876559"/>
              <a:gd name="connsiteX292" fmla="*/ 221457 w 2640806"/>
              <a:gd name="connsiteY292" fmla="*/ 495434 h 1876559"/>
              <a:gd name="connsiteX293" fmla="*/ 166688 w 2640806"/>
              <a:gd name="connsiteY293" fmla="*/ 500196 h 1876559"/>
              <a:gd name="connsiteX294" fmla="*/ 157163 w 2640806"/>
              <a:gd name="connsiteY294" fmla="*/ 533534 h 1876559"/>
              <a:gd name="connsiteX295" fmla="*/ 159544 w 2640806"/>
              <a:gd name="connsiteY295" fmla="*/ 478765 h 1876559"/>
              <a:gd name="connsiteX296" fmla="*/ 192882 w 2640806"/>
              <a:gd name="connsiteY296" fmla="*/ 433521 h 1876559"/>
              <a:gd name="connsiteX297" fmla="*/ 214313 w 2640806"/>
              <a:gd name="connsiteY297" fmla="*/ 414471 h 1876559"/>
              <a:gd name="connsiteX298" fmla="*/ 245269 w 2640806"/>
              <a:gd name="connsiteY298" fmla="*/ 393040 h 1876559"/>
              <a:gd name="connsiteX299" fmla="*/ 197644 w 2640806"/>
              <a:gd name="connsiteY299" fmla="*/ 378752 h 1876559"/>
              <a:gd name="connsiteX300" fmla="*/ 133350 w 2640806"/>
              <a:gd name="connsiteY300" fmla="*/ 378752 h 1876559"/>
              <a:gd name="connsiteX301" fmla="*/ 109538 w 2640806"/>
              <a:gd name="connsiteY301" fmla="*/ 378752 h 1876559"/>
              <a:gd name="connsiteX302" fmla="*/ 107157 w 2640806"/>
              <a:gd name="connsiteY302" fmla="*/ 433521 h 1876559"/>
              <a:gd name="connsiteX303" fmla="*/ 61913 w 2640806"/>
              <a:gd name="connsiteY303" fmla="*/ 378752 h 1876559"/>
              <a:gd name="connsiteX304" fmla="*/ 0 w 2640806"/>
              <a:gd name="connsiteY304" fmla="*/ 359702 h 1876559"/>
              <a:gd name="connsiteX305" fmla="*/ 0 w 2640806"/>
              <a:gd name="connsiteY305" fmla="*/ 338271 h 1876559"/>
              <a:gd name="connsiteX306" fmla="*/ 35719 w 2640806"/>
              <a:gd name="connsiteY306" fmla="*/ 314459 h 1876559"/>
              <a:gd name="connsiteX307" fmla="*/ 66675 w 2640806"/>
              <a:gd name="connsiteY307" fmla="*/ 273977 h 1876559"/>
              <a:gd name="connsiteX308" fmla="*/ 54769 w 2640806"/>
              <a:gd name="connsiteY308" fmla="*/ 238259 h 1876559"/>
              <a:gd name="connsiteX309" fmla="*/ 35719 w 2640806"/>
              <a:gd name="connsiteY309" fmla="*/ 214446 h 1876559"/>
              <a:gd name="connsiteX310" fmla="*/ 61913 w 2640806"/>
              <a:gd name="connsiteY310" fmla="*/ 200159 h 1876559"/>
              <a:gd name="connsiteX311" fmla="*/ 71438 w 2640806"/>
              <a:gd name="connsiteY311" fmla="*/ 159677 h 1876559"/>
              <a:gd name="connsiteX312" fmla="*/ 57150 w 2640806"/>
              <a:gd name="connsiteY312" fmla="*/ 123959 h 1876559"/>
              <a:gd name="connsiteX313" fmla="*/ 21432 w 2640806"/>
              <a:gd name="connsiteY313" fmla="*/ 81096 h 1876559"/>
              <a:gd name="connsiteX314" fmla="*/ 66675 w 2640806"/>
              <a:gd name="connsiteY314" fmla="*/ 57284 h 1876559"/>
              <a:gd name="connsiteX315" fmla="*/ 95250 w 2640806"/>
              <a:gd name="connsiteY315" fmla="*/ 47759 h 1876559"/>
              <a:gd name="connsiteX316" fmla="*/ 190500 w 2640806"/>
              <a:gd name="connsiteY316" fmla="*/ 134 h 1876559"/>
              <a:gd name="connsiteX317" fmla="*/ 269081 w 2640806"/>
              <a:gd name="connsiteY317" fmla="*/ 62046 h 1876559"/>
              <a:gd name="connsiteX318" fmla="*/ 404813 w 2640806"/>
              <a:gd name="connsiteY318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614488 w 2640806"/>
              <a:gd name="connsiteY192" fmla="*/ 1707490 h 1876559"/>
              <a:gd name="connsiteX193" fmla="*/ 1638300 w 2640806"/>
              <a:gd name="connsiteY193" fmla="*/ 1712252 h 1876559"/>
              <a:gd name="connsiteX194" fmla="*/ 1693069 w 2640806"/>
              <a:gd name="connsiteY194" fmla="*/ 1764640 h 1876559"/>
              <a:gd name="connsiteX195" fmla="*/ 1719263 w 2640806"/>
              <a:gd name="connsiteY195" fmla="*/ 1817028 h 1876559"/>
              <a:gd name="connsiteX196" fmla="*/ 1754981 w 2640806"/>
              <a:gd name="connsiteY196" fmla="*/ 1876559 h 1876559"/>
              <a:gd name="connsiteX197" fmla="*/ 1704975 w 2640806"/>
              <a:gd name="connsiteY197" fmla="*/ 1831315 h 1876559"/>
              <a:gd name="connsiteX198" fmla="*/ 1693069 w 2640806"/>
              <a:gd name="connsiteY198" fmla="*/ 1788453 h 1876559"/>
              <a:gd name="connsiteX199" fmla="*/ 1647825 w 2640806"/>
              <a:gd name="connsiteY199" fmla="*/ 1747972 h 1876559"/>
              <a:gd name="connsiteX200" fmla="*/ 1609725 w 2640806"/>
              <a:gd name="connsiteY200" fmla="*/ 1724160 h 1876559"/>
              <a:gd name="connsiteX201" fmla="*/ 1566863 w 2640806"/>
              <a:gd name="connsiteY201" fmla="*/ 1717016 h 1876559"/>
              <a:gd name="connsiteX202" fmla="*/ 1526382 w 2640806"/>
              <a:gd name="connsiteY202" fmla="*/ 1717016 h 1876559"/>
              <a:gd name="connsiteX203" fmla="*/ 1483519 w 2640806"/>
              <a:gd name="connsiteY203" fmla="*/ 1707491 h 1876559"/>
              <a:gd name="connsiteX204" fmla="*/ 1447800 w 2640806"/>
              <a:gd name="connsiteY204" fmla="*/ 1695585 h 1876559"/>
              <a:gd name="connsiteX205" fmla="*/ 1419225 w 2640806"/>
              <a:gd name="connsiteY205" fmla="*/ 1657485 h 1876559"/>
              <a:gd name="connsiteX206" fmla="*/ 1412082 w 2640806"/>
              <a:gd name="connsiteY206" fmla="*/ 1628910 h 1876559"/>
              <a:gd name="connsiteX207" fmla="*/ 1343025 w 2640806"/>
              <a:gd name="connsiteY207" fmla="*/ 1528896 h 1876559"/>
              <a:gd name="connsiteX208" fmla="*/ 1297782 w 2640806"/>
              <a:gd name="connsiteY208" fmla="*/ 1483652 h 1876559"/>
              <a:gd name="connsiteX209" fmla="*/ 1262063 w 2640806"/>
              <a:gd name="connsiteY209" fmla="*/ 1450315 h 1876559"/>
              <a:gd name="connsiteX210" fmla="*/ 1228725 w 2640806"/>
              <a:gd name="connsiteY210" fmla="*/ 1431265 h 1876559"/>
              <a:gd name="connsiteX211" fmla="*/ 1159669 w 2640806"/>
              <a:gd name="connsiteY211" fmla="*/ 1426502 h 1876559"/>
              <a:gd name="connsiteX212" fmla="*/ 1102519 w 2640806"/>
              <a:gd name="connsiteY212" fmla="*/ 1424121 h 1876559"/>
              <a:gd name="connsiteX213" fmla="*/ 1062038 w 2640806"/>
              <a:gd name="connsiteY213" fmla="*/ 1407452 h 1876559"/>
              <a:gd name="connsiteX214" fmla="*/ 1014413 w 2640806"/>
              <a:gd name="connsiteY214" fmla="*/ 1388402 h 1876559"/>
              <a:gd name="connsiteX215" fmla="*/ 983457 w 2640806"/>
              <a:gd name="connsiteY215" fmla="*/ 1366971 h 1876559"/>
              <a:gd name="connsiteX216" fmla="*/ 942975 w 2640806"/>
              <a:gd name="connsiteY216" fmla="*/ 1343159 h 1876559"/>
              <a:gd name="connsiteX217" fmla="*/ 900113 w 2640806"/>
              <a:gd name="connsiteY217" fmla="*/ 1319346 h 1876559"/>
              <a:gd name="connsiteX218" fmla="*/ 912019 w 2640806"/>
              <a:gd name="connsiteY218" fmla="*/ 1364590 h 1876559"/>
              <a:gd name="connsiteX219" fmla="*/ 923925 w 2640806"/>
              <a:gd name="connsiteY219" fmla="*/ 1409834 h 1876559"/>
              <a:gd name="connsiteX220" fmla="*/ 938213 w 2640806"/>
              <a:gd name="connsiteY220" fmla="*/ 1450315 h 1876559"/>
              <a:gd name="connsiteX221" fmla="*/ 962025 w 2640806"/>
              <a:gd name="connsiteY221" fmla="*/ 1497940 h 1876559"/>
              <a:gd name="connsiteX222" fmla="*/ 971550 w 2640806"/>
              <a:gd name="connsiteY222" fmla="*/ 1550327 h 1876559"/>
              <a:gd name="connsiteX223" fmla="*/ 1002507 w 2640806"/>
              <a:gd name="connsiteY223" fmla="*/ 1614621 h 1876559"/>
              <a:gd name="connsiteX224" fmla="*/ 1021557 w 2640806"/>
              <a:gd name="connsiteY224" fmla="*/ 1647959 h 1876559"/>
              <a:gd name="connsiteX225" fmla="*/ 1035844 w 2640806"/>
              <a:gd name="connsiteY225" fmla="*/ 1671771 h 1876559"/>
              <a:gd name="connsiteX226" fmla="*/ 1102519 w 2640806"/>
              <a:gd name="connsiteY226" fmla="*/ 1678915 h 1876559"/>
              <a:gd name="connsiteX227" fmla="*/ 1154907 w 2640806"/>
              <a:gd name="connsiteY227" fmla="*/ 1697965 h 1876559"/>
              <a:gd name="connsiteX228" fmla="*/ 1171575 w 2640806"/>
              <a:gd name="connsiteY228" fmla="*/ 1709871 h 1876559"/>
              <a:gd name="connsiteX229" fmla="*/ 1176338 w 2640806"/>
              <a:gd name="connsiteY229" fmla="*/ 1717015 h 1876559"/>
              <a:gd name="connsiteX230" fmla="*/ 1178719 w 2640806"/>
              <a:gd name="connsiteY230" fmla="*/ 1726540 h 1876559"/>
              <a:gd name="connsiteX231" fmla="*/ 1181100 w 2640806"/>
              <a:gd name="connsiteY231" fmla="*/ 1728921 h 1876559"/>
              <a:gd name="connsiteX232" fmla="*/ 1204913 w 2640806"/>
              <a:gd name="connsiteY232" fmla="*/ 1793215 h 1876559"/>
              <a:gd name="connsiteX233" fmla="*/ 1169194 w 2640806"/>
              <a:gd name="connsiteY233" fmla="*/ 1800359 h 1876559"/>
              <a:gd name="connsiteX234" fmla="*/ 1140619 w 2640806"/>
              <a:gd name="connsiteY234" fmla="*/ 1745590 h 1876559"/>
              <a:gd name="connsiteX235" fmla="*/ 1121569 w 2640806"/>
              <a:gd name="connsiteY235" fmla="*/ 1726540 h 1876559"/>
              <a:gd name="connsiteX236" fmla="*/ 1128713 w 2640806"/>
              <a:gd name="connsiteY236" fmla="*/ 1790834 h 1876559"/>
              <a:gd name="connsiteX237" fmla="*/ 1119188 w 2640806"/>
              <a:gd name="connsiteY237" fmla="*/ 1790834 h 1876559"/>
              <a:gd name="connsiteX238" fmla="*/ 1088232 w 2640806"/>
              <a:gd name="connsiteY238" fmla="*/ 1740827 h 1876559"/>
              <a:gd name="connsiteX239" fmla="*/ 1057275 w 2640806"/>
              <a:gd name="connsiteY239" fmla="*/ 1717015 h 1876559"/>
              <a:gd name="connsiteX240" fmla="*/ 1042988 w 2640806"/>
              <a:gd name="connsiteY240" fmla="*/ 1745590 h 1876559"/>
              <a:gd name="connsiteX241" fmla="*/ 1021557 w 2640806"/>
              <a:gd name="connsiteY241" fmla="*/ 1750352 h 1876559"/>
              <a:gd name="connsiteX242" fmla="*/ 985838 w 2640806"/>
              <a:gd name="connsiteY242" fmla="*/ 1697965 h 1876559"/>
              <a:gd name="connsiteX243" fmla="*/ 919163 w 2640806"/>
              <a:gd name="connsiteY243" fmla="*/ 1671771 h 1876559"/>
              <a:gd name="connsiteX244" fmla="*/ 876300 w 2640806"/>
              <a:gd name="connsiteY244" fmla="*/ 1638434 h 1876559"/>
              <a:gd name="connsiteX245" fmla="*/ 857250 w 2640806"/>
              <a:gd name="connsiteY245" fmla="*/ 1576521 h 1876559"/>
              <a:gd name="connsiteX246" fmla="*/ 862013 w 2640806"/>
              <a:gd name="connsiteY246" fmla="*/ 1528896 h 1876559"/>
              <a:gd name="connsiteX247" fmla="*/ 864394 w 2640806"/>
              <a:gd name="connsiteY247" fmla="*/ 1464602 h 1876559"/>
              <a:gd name="connsiteX248" fmla="*/ 866775 w 2640806"/>
              <a:gd name="connsiteY248" fmla="*/ 1400309 h 1876559"/>
              <a:gd name="connsiteX249" fmla="*/ 862013 w 2640806"/>
              <a:gd name="connsiteY249" fmla="*/ 1333634 h 1876559"/>
              <a:gd name="connsiteX250" fmla="*/ 804863 w 2640806"/>
              <a:gd name="connsiteY250" fmla="*/ 1305059 h 1876559"/>
              <a:gd name="connsiteX251" fmla="*/ 754857 w 2640806"/>
              <a:gd name="connsiteY251" fmla="*/ 1281246 h 1876559"/>
              <a:gd name="connsiteX252" fmla="*/ 692944 w 2640806"/>
              <a:gd name="connsiteY252" fmla="*/ 1250290 h 1876559"/>
              <a:gd name="connsiteX253" fmla="*/ 609600 w 2640806"/>
              <a:gd name="connsiteY253" fmla="*/ 1209809 h 1876559"/>
              <a:gd name="connsiteX254" fmla="*/ 566738 w 2640806"/>
              <a:gd name="connsiteY254" fmla="*/ 1183615 h 1876559"/>
              <a:gd name="connsiteX255" fmla="*/ 528638 w 2640806"/>
              <a:gd name="connsiteY255" fmla="*/ 1138371 h 1876559"/>
              <a:gd name="connsiteX256" fmla="*/ 523875 w 2640806"/>
              <a:gd name="connsiteY256" fmla="*/ 1109796 h 1876559"/>
              <a:gd name="connsiteX257" fmla="*/ 550069 w 2640806"/>
              <a:gd name="connsiteY257" fmla="*/ 1090746 h 1876559"/>
              <a:gd name="connsiteX258" fmla="*/ 561975 w 2640806"/>
              <a:gd name="connsiteY258" fmla="*/ 1064552 h 1876559"/>
              <a:gd name="connsiteX259" fmla="*/ 547688 w 2640806"/>
              <a:gd name="connsiteY259" fmla="*/ 1040740 h 1876559"/>
              <a:gd name="connsiteX260" fmla="*/ 490538 w 2640806"/>
              <a:gd name="connsiteY260" fmla="*/ 1076459 h 1876559"/>
              <a:gd name="connsiteX261" fmla="*/ 447675 w 2640806"/>
              <a:gd name="connsiteY261" fmla="*/ 1057409 h 1876559"/>
              <a:gd name="connsiteX262" fmla="*/ 454819 w 2640806"/>
              <a:gd name="connsiteY262" fmla="*/ 1026452 h 1876559"/>
              <a:gd name="connsiteX263" fmla="*/ 461963 w 2640806"/>
              <a:gd name="connsiteY263" fmla="*/ 988352 h 1876559"/>
              <a:gd name="connsiteX264" fmla="*/ 459582 w 2640806"/>
              <a:gd name="connsiteY264" fmla="*/ 976446 h 1876559"/>
              <a:gd name="connsiteX265" fmla="*/ 419100 w 2640806"/>
              <a:gd name="connsiteY265" fmla="*/ 959777 h 1876559"/>
              <a:gd name="connsiteX266" fmla="*/ 392907 w 2640806"/>
              <a:gd name="connsiteY266" fmla="*/ 905009 h 1876559"/>
              <a:gd name="connsiteX267" fmla="*/ 395288 w 2640806"/>
              <a:gd name="connsiteY267" fmla="*/ 857384 h 1876559"/>
              <a:gd name="connsiteX268" fmla="*/ 433388 w 2640806"/>
              <a:gd name="connsiteY268" fmla="*/ 835952 h 1876559"/>
              <a:gd name="connsiteX269" fmla="*/ 431007 w 2640806"/>
              <a:gd name="connsiteY269" fmla="*/ 800234 h 1876559"/>
              <a:gd name="connsiteX270" fmla="*/ 400050 w 2640806"/>
              <a:gd name="connsiteY270" fmla="*/ 819284 h 1876559"/>
              <a:gd name="connsiteX271" fmla="*/ 397669 w 2640806"/>
              <a:gd name="connsiteY271" fmla="*/ 781184 h 1876559"/>
              <a:gd name="connsiteX272" fmla="*/ 419100 w 2640806"/>
              <a:gd name="connsiteY272" fmla="*/ 743084 h 1876559"/>
              <a:gd name="connsiteX273" fmla="*/ 421482 w 2640806"/>
              <a:gd name="connsiteY273" fmla="*/ 695459 h 1876559"/>
              <a:gd name="connsiteX274" fmla="*/ 428625 w 2640806"/>
              <a:gd name="connsiteY274" fmla="*/ 669265 h 1876559"/>
              <a:gd name="connsiteX275" fmla="*/ 383382 w 2640806"/>
              <a:gd name="connsiteY275" fmla="*/ 669265 h 1876559"/>
              <a:gd name="connsiteX276" fmla="*/ 385763 w 2640806"/>
              <a:gd name="connsiteY276" fmla="*/ 619259 h 1876559"/>
              <a:gd name="connsiteX277" fmla="*/ 423863 w 2640806"/>
              <a:gd name="connsiteY277" fmla="*/ 602590 h 1876559"/>
              <a:gd name="connsiteX278" fmla="*/ 445294 w 2640806"/>
              <a:gd name="connsiteY278" fmla="*/ 562109 h 1876559"/>
              <a:gd name="connsiteX279" fmla="*/ 469107 w 2640806"/>
              <a:gd name="connsiteY279" fmla="*/ 526390 h 1876559"/>
              <a:gd name="connsiteX280" fmla="*/ 438150 w 2640806"/>
              <a:gd name="connsiteY280" fmla="*/ 519246 h 1876559"/>
              <a:gd name="connsiteX281" fmla="*/ 409575 w 2640806"/>
              <a:gd name="connsiteY281" fmla="*/ 521627 h 1876559"/>
              <a:gd name="connsiteX282" fmla="*/ 400050 w 2640806"/>
              <a:gd name="connsiteY282" fmla="*/ 552584 h 1876559"/>
              <a:gd name="connsiteX283" fmla="*/ 381000 w 2640806"/>
              <a:gd name="connsiteY283" fmla="*/ 588302 h 1876559"/>
              <a:gd name="connsiteX284" fmla="*/ 333375 w 2640806"/>
              <a:gd name="connsiteY284" fmla="*/ 614496 h 1876559"/>
              <a:gd name="connsiteX285" fmla="*/ 285750 w 2640806"/>
              <a:gd name="connsiteY285" fmla="*/ 635927 h 1876559"/>
              <a:gd name="connsiteX286" fmla="*/ 230982 w 2640806"/>
              <a:gd name="connsiteY286" fmla="*/ 643071 h 1876559"/>
              <a:gd name="connsiteX287" fmla="*/ 159544 w 2640806"/>
              <a:gd name="connsiteY287" fmla="*/ 631165 h 1876559"/>
              <a:gd name="connsiteX288" fmla="*/ 230982 w 2640806"/>
              <a:gd name="connsiteY288" fmla="*/ 612115 h 1876559"/>
              <a:gd name="connsiteX289" fmla="*/ 233363 w 2640806"/>
              <a:gd name="connsiteY289" fmla="*/ 581159 h 1876559"/>
              <a:gd name="connsiteX290" fmla="*/ 204788 w 2640806"/>
              <a:gd name="connsiteY290" fmla="*/ 557346 h 1876559"/>
              <a:gd name="connsiteX291" fmla="*/ 223838 w 2640806"/>
              <a:gd name="connsiteY291" fmla="*/ 531152 h 1876559"/>
              <a:gd name="connsiteX292" fmla="*/ 221457 w 2640806"/>
              <a:gd name="connsiteY292" fmla="*/ 495434 h 1876559"/>
              <a:gd name="connsiteX293" fmla="*/ 221457 w 2640806"/>
              <a:gd name="connsiteY293" fmla="*/ 495434 h 1876559"/>
              <a:gd name="connsiteX294" fmla="*/ 166688 w 2640806"/>
              <a:gd name="connsiteY294" fmla="*/ 500196 h 1876559"/>
              <a:gd name="connsiteX295" fmla="*/ 157163 w 2640806"/>
              <a:gd name="connsiteY295" fmla="*/ 533534 h 1876559"/>
              <a:gd name="connsiteX296" fmla="*/ 159544 w 2640806"/>
              <a:gd name="connsiteY296" fmla="*/ 478765 h 1876559"/>
              <a:gd name="connsiteX297" fmla="*/ 192882 w 2640806"/>
              <a:gd name="connsiteY297" fmla="*/ 433521 h 1876559"/>
              <a:gd name="connsiteX298" fmla="*/ 214313 w 2640806"/>
              <a:gd name="connsiteY298" fmla="*/ 414471 h 1876559"/>
              <a:gd name="connsiteX299" fmla="*/ 245269 w 2640806"/>
              <a:gd name="connsiteY299" fmla="*/ 393040 h 1876559"/>
              <a:gd name="connsiteX300" fmla="*/ 197644 w 2640806"/>
              <a:gd name="connsiteY300" fmla="*/ 378752 h 1876559"/>
              <a:gd name="connsiteX301" fmla="*/ 133350 w 2640806"/>
              <a:gd name="connsiteY301" fmla="*/ 378752 h 1876559"/>
              <a:gd name="connsiteX302" fmla="*/ 109538 w 2640806"/>
              <a:gd name="connsiteY302" fmla="*/ 378752 h 1876559"/>
              <a:gd name="connsiteX303" fmla="*/ 107157 w 2640806"/>
              <a:gd name="connsiteY303" fmla="*/ 433521 h 1876559"/>
              <a:gd name="connsiteX304" fmla="*/ 61913 w 2640806"/>
              <a:gd name="connsiteY304" fmla="*/ 378752 h 1876559"/>
              <a:gd name="connsiteX305" fmla="*/ 0 w 2640806"/>
              <a:gd name="connsiteY305" fmla="*/ 359702 h 1876559"/>
              <a:gd name="connsiteX306" fmla="*/ 0 w 2640806"/>
              <a:gd name="connsiteY306" fmla="*/ 338271 h 1876559"/>
              <a:gd name="connsiteX307" fmla="*/ 35719 w 2640806"/>
              <a:gd name="connsiteY307" fmla="*/ 314459 h 1876559"/>
              <a:gd name="connsiteX308" fmla="*/ 66675 w 2640806"/>
              <a:gd name="connsiteY308" fmla="*/ 273977 h 1876559"/>
              <a:gd name="connsiteX309" fmla="*/ 54769 w 2640806"/>
              <a:gd name="connsiteY309" fmla="*/ 238259 h 1876559"/>
              <a:gd name="connsiteX310" fmla="*/ 35719 w 2640806"/>
              <a:gd name="connsiteY310" fmla="*/ 214446 h 1876559"/>
              <a:gd name="connsiteX311" fmla="*/ 61913 w 2640806"/>
              <a:gd name="connsiteY311" fmla="*/ 200159 h 1876559"/>
              <a:gd name="connsiteX312" fmla="*/ 71438 w 2640806"/>
              <a:gd name="connsiteY312" fmla="*/ 159677 h 1876559"/>
              <a:gd name="connsiteX313" fmla="*/ 57150 w 2640806"/>
              <a:gd name="connsiteY313" fmla="*/ 123959 h 1876559"/>
              <a:gd name="connsiteX314" fmla="*/ 21432 w 2640806"/>
              <a:gd name="connsiteY314" fmla="*/ 81096 h 1876559"/>
              <a:gd name="connsiteX315" fmla="*/ 66675 w 2640806"/>
              <a:gd name="connsiteY315" fmla="*/ 57284 h 1876559"/>
              <a:gd name="connsiteX316" fmla="*/ 95250 w 2640806"/>
              <a:gd name="connsiteY316" fmla="*/ 47759 h 1876559"/>
              <a:gd name="connsiteX317" fmla="*/ 190500 w 2640806"/>
              <a:gd name="connsiteY317" fmla="*/ 134 h 1876559"/>
              <a:gd name="connsiteX318" fmla="*/ 269081 w 2640806"/>
              <a:gd name="connsiteY318" fmla="*/ 62046 h 1876559"/>
              <a:gd name="connsiteX319" fmla="*/ 404813 w 2640806"/>
              <a:gd name="connsiteY319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564482 w 2640806"/>
              <a:gd name="connsiteY192" fmla="*/ 1690822 h 1876559"/>
              <a:gd name="connsiteX193" fmla="*/ 1614488 w 2640806"/>
              <a:gd name="connsiteY193" fmla="*/ 1707490 h 1876559"/>
              <a:gd name="connsiteX194" fmla="*/ 1638300 w 2640806"/>
              <a:gd name="connsiteY194" fmla="*/ 1712252 h 1876559"/>
              <a:gd name="connsiteX195" fmla="*/ 1693069 w 2640806"/>
              <a:gd name="connsiteY195" fmla="*/ 1764640 h 1876559"/>
              <a:gd name="connsiteX196" fmla="*/ 1719263 w 2640806"/>
              <a:gd name="connsiteY196" fmla="*/ 1817028 h 1876559"/>
              <a:gd name="connsiteX197" fmla="*/ 1754981 w 2640806"/>
              <a:gd name="connsiteY197" fmla="*/ 1876559 h 1876559"/>
              <a:gd name="connsiteX198" fmla="*/ 1704975 w 2640806"/>
              <a:gd name="connsiteY198" fmla="*/ 1831315 h 1876559"/>
              <a:gd name="connsiteX199" fmla="*/ 1693069 w 2640806"/>
              <a:gd name="connsiteY199" fmla="*/ 1788453 h 1876559"/>
              <a:gd name="connsiteX200" fmla="*/ 1647825 w 2640806"/>
              <a:gd name="connsiteY200" fmla="*/ 1747972 h 1876559"/>
              <a:gd name="connsiteX201" fmla="*/ 1609725 w 2640806"/>
              <a:gd name="connsiteY201" fmla="*/ 1724160 h 1876559"/>
              <a:gd name="connsiteX202" fmla="*/ 1566863 w 2640806"/>
              <a:gd name="connsiteY202" fmla="*/ 1717016 h 1876559"/>
              <a:gd name="connsiteX203" fmla="*/ 1526382 w 2640806"/>
              <a:gd name="connsiteY203" fmla="*/ 1717016 h 1876559"/>
              <a:gd name="connsiteX204" fmla="*/ 1483519 w 2640806"/>
              <a:gd name="connsiteY204" fmla="*/ 1707491 h 1876559"/>
              <a:gd name="connsiteX205" fmla="*/ 1447800 w 2640806"/>
              <a:gd name="connsiteY205" fmla="*/ 1695585 h 1876559"/>
              <a:gd name="connsiteX206" fmla="*/ 1419225 w 2640806"/>
              <a:gd name="connsiteY206" fmla="*/ 1657485 h 1876559"/>
              <a:gd name="connsiteX207" fmla="*/ 1412082 w 2640806"/>
              <a:gd name="connsiteY207" fmla="*/ 1628910 h 1876559"/>
              <a:gd name="connsiteX208" fmla="*/ 1343025 w 2640806"/>
              <a:gd name="connsiteY208" fmla="*/ 1528896 h 1876559"/>
              <a:gd name="connsiteX209" fmla="*/ 1297782 w 2640806"/>
              <a:gd name="connsiteY209" fmla="*/ 1483652 h 1876559"/>
              <a:gd name="connsiteX210" fmla="*/ 1262063 w 2640806"/>
              <a:gd name="connsiteY210" fmla="*/ 1450315 h 1876559"/>
              <a:gd name="connsiteX211" fmla="*/ 1228725 w 2640806"/>
              <a:gd name="connsiteY211" fmla="*/ 1431265 h 1876559"/>
              <a:gd name="connsiteX212" fmla="*/ 1159669 w 2640806"/>
              <a:gd name="connsiteY212" fmla="*/ 1426502 h 1876559"/>
              <a:gd name="connsiteX213" fmla="*/ 1102519 w 2640806"/>
              <a:gd name="connsiteY213" fmla="*/ 1424121 h 1876559"/>
              <a:gd name="connsiteX214" fmla="*/ 1062038 w 2640806"/>
              <a:gd name="connsiteY214" fmla="*/ 1407452 h 1876559"/>
              <a:gd name="connsiteX215" fmla="*/ 1014413 w 2640806"/>
              <a:gd name="connsiteY215" fmla="*/ 1388402 h 1876559"/>
              <a:gd name="connsiteX216" fmla="*/ 983457 w 2640806"/>
              <a:gd name="connsiteY216" fmla="*/ 1366971 h 1876559"/>
              <a:gd name="connsiteX217" fmla="*/ 942975 w 2640806"/>
              <a:gd name="connsiteY217" fmla="*/ 1343159 h 1876559"/>
              <a:gd name="connsiteX218" fmla="*/ 900113 w 2640806"/>
              <a:gd name="connsiteY218" fmla="*/ 1319346 h 1876559"/>
              <a:gd name="connsiteX219" fmla="*/ 912019 w 2640806"/>
              <a:gd name="connsiteY219" fmla="*/ 1364590 h 1876559"/>
              <a:gd name="connsiteX220" fmla="*/ 923925 w 2640806"/>
              <a:gd name="connsiteY220" fmla="*/ 1409834 h 1876559"/>
              <a:gd name="connsiteX221" fmla="*/ 938213 w 2640806"/>
              <a:gd name="connsiteY221" fmla="*/ 1450315 h 1876559"/>
              <a:gd name="connsiteX222" fmla="*/ 962025 w 2640806"/>
              <a:gd name="connsiteY222" fmla="*/ 1497940 h 1876559"/>
              <a:gd name="connsiteX223" fmla="*/ 971550 w 2640806"/>
              <a:gd name="connsiteY223" fmla="*/ 1550327 h 1876559"/>
              <a:gd name="connsiteX224" fmla="*/ 1002507 w 2640806"/>
              <a:gd name="connsiteY224" fmla="*/ 1614621 h 1876559"/>
              <a:gd name="connsiteX225" fmla="*/ 1021557 w 2640806"/>
              <a:gd name="connsiteY225" fmla="*/ 1647959 h 1876559"/>
              <a:gd name="connsiteX226" fmla="*/ 1035844 w 2640806"/>
              <a:gd name="connsiteY226" fmla="*/ 1671771 h 1876559"/>
              <a:gd name="connsiteX227" fmla="*/ 1102519 w 2640806"/>
              <a:gd name="connsiteY227" fmla="*/ 1678915 h 1876559"/>
              <a:gd name="connsiteX228" fmla="*/ 1154907 w 2640806"/>
              <a:gd name="connsiteY228" fmla="*/ 1697965 h 1876559"/>
              <a:gd name="connsiteX229" fmla="*/ 1171575 w 2640806"/>
              <a:gd name="connsiteY229" fmla="*/ 1709871 h 1876559"/>
              <a:gd name="connsiteX230" fmla="*/ 1176338 w 2640806"/>
              <a:gd name="connsiteY230" fmla="*/ 1717015 h 1876559"/>
              <a:gd name="connsiteX231" fmla="*/ 1178719 w 2640806"/>
              <a:gd name="connsiteY231" fmla="*/ 1726540 h 1876559"/>
              <a:gd name="connsiteX232" fmla="*/ 1181100 w 2640806"/>
              <a:gd name="connsiteY232" fmla="*/ 1728921 h 1876559"/>
              <a:gd name="connsiteX233" fmla="*/ 1204913 w 2640806"/>
              <a:gd name="connsiteY233" fmla="*/ 1793215 h 1876559"/>
              <a:gd name="connsiteX234" fmla="*/ 1169194 w 2640806"/>
              <a:gd name="connsiteY234" fmla="*/ 1800359 h 1876559"/>
              <a:gd name="connsiteX235" fmla="*/ 1140619 w 2640806"/>
              <a:gd name="connsiteY235" fmla="*/ 1745590 h 1876559"/>
              <a:gd name="connsiteX236" fmla="*/ 1121569 w 2640806"/>
              <a:gd name="connsiteY236" fmla="*/ 1726540 h 1876559"/>
              <a:gd name="connsiteX237" fmla="*/ 1128713 w 2640806"/>
              <a:gd name="connsiteY237" fmla="*/ 1790834 h 1876559"/>
              <a:gd name="connsiteX238" fmla="*/ 1119188 w 2640806"/>
              <a:gd name="connsiteY238" fmla="*/ 1790834 h 1876559"/>
              <a:gd name="connsiteX239" fmla="*/ 1088232 w 2640806"/>
              <a:gd name="connsiteY239" fmla="*/ 1740827 h 1876559"/>
              <a:gd name="connsiteX240" fmla="*/ 1057275 w 2640806"/>
              <a:gd name="connsiteY240" fmla="*/ 1717015 h 1876559"/>
              <a:gd name="connsiteX241" fmla="*/ 1042988 w 2640806"/>
              <a:gd name="connsiteY241" fmla="*/ 1745590 h 1876559"/>
              <a:gd name="connsiteX242" fmla="*/ 1021557 w 2640806"/>
              <a:gd name="connsiteY242" fmla="*/ 1750352 h 1876559"/>
              <a:gd name="connsiteX243" fmla="*/ 985838 w 2640806"/>
              <a:gd name="connsiteY243" fmla="*/ 1697965 h 1876559"/>
              <a:gd name="connsiteX244" fmla="*/ 919163 w 2640806"/>
              <a:gd name="connsiteY244" fmla="*/ 1671771 h 1876559"/>
              <a:gd name="connsiteX245" fmla="*/ 876300 w 2640806"/>
              <a:gd name="connsiteY245" fmla="*/ 1638434 h 1876559"/>
              <a:gd name="connsiteX246" fmla="*/ 857250 w 2640806"/>
              <a:gd name="connsiteY246" fmla="*/ 1576521 h 1876559"/>
              <a:gd name="connsiteX247" fmla="*/ 862013 w 2640806"/>
              <a:gd name="connsiteY247" fmla="*/ 1528896 h 1876559"/>
              <a:gd name="connsiteX248" fmla="*/ 864394 w 2640806"/>
              <a:gd name="connsiteY248" fmla="*/ 1464602 h 1876559"/>
              <a:gd name="connsiteX249" fmla="*/ 866775 w 2640806"/>
              <a:gd name="connsiteY249" fmla="*/ 1400309 h 1876559"/>
              <a:gd name="connsiteX250" fmla="*/ 862013 w 2640806"/>
              <a:gd name="connsiteY250" fmla="*/ 1333634 h 1876559"/>
              <a:gd name="connsiteX251" fmla="*/ 804863 w 2640806"/>
              <a:gd name="connsiteY251" fmla="*/ 1305059 h 1876559"/>
              <a:gd name="connsiteX252" fmla="*/ 754857 w 2640806"/>
              <a:gd name="connsiteY252" fmla="*/ 1281246 h 1876559"/>
              <a:gd name="connsiteX253" fmla="*/ 692944 w 2640806"/>
              <a:gd name="connsiteY253" fmla="*/ 1250290 h 1876559"/>
              <a:gd name="connsiteX254" fmla="*/ 609600 w 2640806"/>
              <a:gd name="connsiteY254" fmla="*/ 1209809 h 1876559"/>
              <a:gd name="connsiteX255" fmla="*/ 566738 w 2640806"/>
              <a:gd name="connsiteY255" fmla="*/ 1183615 h 1876559"/>
              <a:gd name="connsiteX256" fmla="*/ 528638 w 2640806"/>
              <a:gd name="connsiteY256" fmla="*/ 1138371 h 1876559"/>
              <a:gd name="connsiteX257" fmla="*/ 523875 w 2640806"/>
              <a:gd name="connsiteY257" fmla="*/ 1109796 h 1876559"/>
              <a:gd name="connsiteX258" fmla="*/ 550069 w 2640806"/>
              <a:gd name="connsiteY258" fmla="*/ 1090746 h 1876559"/>
              <a:gd name="connsiteX259" fmla="*/ 561975 w 2640806"/>
              <a:gd name="connsiteY259" fmla="*/ 1064552 h 1876559"/>
              <a:gd name="connsiteX260" fmla="*/ 547688 w 2640806"/>
              <a:gd name="connsiteY260" fmla="*/ 1040740 h 1876559"/>
              <a:gd name="connsiteX261" fmla="*/ 490538 w 2640806"/>
              <a:gd name="connsiteY261" fmla="*/ 1076459 h 1876559"/>
              <a:gd name="connsiteX262" fmla="*/ 447675 w 2640806"/>
              <a:gd name="connsiteY262" fmla="*/ 1057409 h 1876559"/>
              <a:gd name="connsiteX263" fmla="*/ 454819 w 2640806"/>
              <a:gd name="connsiteY263" fmla="*/ 1026452 h 1876559"/>
              <a:gd name="connsiteX264" fmla="*/ 461963 w 2640806"/>
              <a:gd name="connsiteY264" fmla="*/ 988352 h 1876559"/>
              <a:gd name="connsiteX265" fmla="*/ 459582 w 2640806"/>
              <a:gd name="connsiteY265" fmla="*/ 976446 h 1876559"/>
              <a:gd name="connsiteX266" fmla="*/ 419100 w 2640806"/>
              <a:gd name="connsiteY266" fmla="*/ 959777 h 1876559"/>
              <a:gd name="connsiteX267" fmla="*/ 392907 w 2640806"/>
              <a:gd name="connsiteY267" fmla="*/ 905009 h 1876559"/>
              <a:gd name="connsiteX268" fmla="*/ 395288 w 2640806"/>
              <a:gd name="connsiteY268" fmla="*/ 857384 h 1876559"/>
              <a:gd name="connsiteX269" fmla="*/ 433388 w 2640806"/>
              <a:gd name="connsiteY269" fmla="*/ 835952 h 1876559"/>
              <a:gd name="connsiteX270" fmla="*/ 431007 w 2640806"/>
              <a:gd name="connsiteY270" fmla="*/ 800234 h 1876559"/>
              <a:gd name="connsiteX271" fmla="*/ 400050 w 2640806"/>
              <a:gd name="connsiteY271" fmla="*/ 819284 h 1876559"/>
              <a:gd name="connsiteX272" fmla="*/ 397669 w 2640806"/>
              <a:gd name="connsiteY272" fmla="*/ 781184 h 1876559"/>
              <a:gd name="connsiteX273" fmla="*/ 419100 w 2640806"/>
              <a:gd name="connsiteY273" fmla="*/ 743084 h 1876559"/>
              <a:gd name="connsiteX274" fmla="*/ 421482 w 2640806"/>
              <a:gd name="connsiteY274" fmla="*/ 695459 h 1876559"/>
              <a:gd name="connsiteX275" fmla="*/ 428625 w 2640806"/>
              <a:gd name="connsiteY275" fmla="*/ 669265 h 1876559"/>
              <a:gd name="connsiteX276" fmla="*/ 383382 w 2640806"/>
              <a:gd name="connsiteY276" fmla="*/ 669265 h 1876559"/>
              <a:gd name="connsiteX277" fmla="*/ 385763 w 2640806"/>
              <a:gd name="connsiteY277" fmla="*/ 619259 h 1876559"/>
              <a:gd name="connsiteX278" fmla="*/ 423863 w 2640806"/>
              <a:gd name="connsiteY278" fmla="*/ 602590 h 1876559"/>
              <a:gd name="connsiteX279" fmla="*/ 445294 w 2640806"/>
              <a:gd name="connsiteY279" fmla="*/ 562109 h 1876559"/>
              <a:gd name="connsiteX280" fmla="*/ 469107 w 2640806"/>
              <a:gd name="connsiteY280" fmla="*/ 526390 h 1876559"/>
              <a:gd name="connsiteX281" fmla="*/ 438150 w 2640806"/>
              <a:gd name="connsiteY281" fmla="*/ 519246 h 1876559"/>
              <a:gd name="connsiteX282" fmla="*/ 409575 w 2640806"/>
              <a:gd name="connsiteY282" fmla="*/ 521627 h 1876559"/>
              <a:gd name="connsiteX283" fmla="*/ 400050 w 2640806"/>
              <a:gd name="connsiteY283" fmla="*/ 552584 h 1876559"/>
              <a:gd name="connsiteX284" fmla="*/ 381000 w 2640806"/>
              <a:gd name="connsiteY284" fmla="*/ 588302 h 1876559"/>
              <a:gd name="connsiteX285" fmla="*/ 333375 w 2640806"/>
              <a:gd name="connsiteY285" fmla="*/ 614496 h 1876559"/>
              <a:gd name="connsiteX286" fmla="*/ 285750 w 2640806"/>
              <a:gd name="connsiteY286" fmla="*/ 635927 h 1876559"/>
              <a:gd name="connsiteX287" fmla="*/ 230982 w 2640806"/>
              <a:gd name="connsiteY287" fmla="*/ 643071 h 1876559"/>
              <a:gd name="connsiteX288" fmla="*/ 159544 w 2640806"/>
              <a:gd name="connsiteY288" fmla="*/ 631165 h 1876559"/>
              <a:gd name="connsiteX289" fmla="*/ 230982 w 2640806"/>
              <a:gd name="connsiteY289" fmla="*/ 612115 h 1876559"/>
              <a:gd name="connsiteX290" fmla="*/ 233363 w 2640806"/>
              <a:gd name="connsiteY290" fmla="*/ 581159 h 1876559"/>
              <a:gd name="connsiteX291" fmla="*/ 204788 w 2640806"/>
              <a:gd name="connsiteY291" fmla="*/ 557346 h 1876559"/>
              <a:gd name="connsiteX292" fmla="*/ 223838 w 2640806"/>
              <a:gd name="connsiteY292" fmla="*/ 531152 h 1876559"/>
              <a:gd name="connsiteX293" fmla="*/ 221457 w 2640806"/>
              <a:gd name="connsiteY293" fmla="*/ 495434 h 1876559"/>
              <a:gd name="connsiteX294" fmla="*/ 221457 w 2640806"/>
              <a:gd name="connsiteY294" fmla="*/ 495434 h 1876559"/>
              <a:gd name="connsiteX295" fmla="*/ 166688 w 2640806"/>
              <a:gd name="connsiteY295" fmla="*/ 500196 h 1876559"/>
              <a:gd name="connsiteX296" fmla="*/ 157163 w 2640806"/>
              <a:gd name="connsiteY296" fmla="*/ 533534 h 1876559"/>
              <a:gd name="connsiteX297" fmla="*/ 159544 w 2640806"/>
              <a:gd name="connsiteY297" fmla="*/ 478765 h 1876559"/>
              <a:gd name="connsiteX298" fmla="*/ 192882 w 2640806"/>
              <a:gd name="connsiteY298" fmla="*/ 433521 h 1876559"/>
              <a:gd name="connsiteX299" fmla="*/ 214313 w 2640806"/>
              <a:gd name="connsiteY299" fmla="*/ 414471 h 1876559"/>
              <a:gd name="connsiteX300" fmla="*/ 245269 w 2640806"/>
              <a:gd name="connsiteY300" fmla="*/ 393040 h 1876559"/>
              <a:gd name="connsiteX301" fmla="*/ 197644 w 2640806"/>
              <a:gd name="connsiteY301" fmla="*/ 378752 h 1876559"/>
              <a:gd name="connsiteX302" fmla="*/ 133350 w 2640806"/>
              <a:gd name="connsiteY302" fmla="*/ 378752 h 1876559"/>
              <a:gd name="connsiteX303" fmla="*/ 109538 w 2640806"/>
              <a:gd name="connsiteY303" fmla="*/ 378752 h 1876559"/>
              <a:gd name="connsiteX304" fmla="*/ 107157 w 2640806"/>
              <a:gd name="connsiteY304" fmla="*/ 433521 h 1876559"/>
              <a:gd name="connsiteX305" fmla="*/ 61913 w 2640806"/>
              <a:gd name="connsiteY305" fmla="*/ 378752 h 1876559"/>
              <a:gd name="connsiteX306" fmla="*/ 0 w 2640806"/>
              <a:gd name="connsiteY306" fmla="*/ 359702 h 1876559"/>
              <a:gd name="connsiteX307" fmla="*/ 0 w 2640806"/>
              <a:gd name="connsiteY307" fmla="*/ 338271 h 1876559"/>
              <a:gd name="connsiteX308" fmla="*/ 35719 w 2640806"/>
              <a:gd name="connsiteY308" fmla="*/ 314459 h 1876559"/>
              <a:gd name="connsiteX309" fmla="*/ 66675 w 2640806"/>
              <a:gd name="connsiteY309" fmla="*/ 273977 h 1876559"/>
              <a:gd name="connsiteX310" fmla="*/ 54769 w 2640806"/>
              <a:gd name="connsiteY310" fmla="*/ 238259 h 1876559"/>
              <a:gd name="connsiteX311" fmla="*/ 35719 w 2640806"/>
              <a:gd name="connsiteY311" fmla="*/ 214446 h 1876559"/>
              <a:gd name="connsiteX312" fmla="*/ 61913 w 2640806"/>
              <a:gd name="connsiteY312" fmla="*/ 200159 h 1876559"/>
              <a:gd name="connsiteX313" fmla="*/ 71438 w 2640806"/>
              <a:gd name="connsiteY313" fmla="*/ 159677 h 1876559"/>
              <a:gd name="connsiteX314" fmla="*/ 57150 w 2640806"/>
              <a:gd name="connsiteY314" fmla="*/ 123959 h 1876559"/>
              <a:gd name="connsiteX315" fmla="*/ 21432 w 2640806"/>
              <a:gd name="connsiteY315" fmla="*/ 81096 h 1876559"/>
              <a:gd name="connsiteX316" fmla="*/ 66675 w 2640806"/>
              <a:gd name="connsiteY316" fmla="*/ 57284 h 1876559"/>
              <a:gd name="connsiteX317" fmla="*/ 95250 w 2640806"/>
              <a:gd name="connsiteY317" fmla="*/ 47759 h 1876559"/>
              <a:gd name="connsiteX318" fmla="*/ 190500 w 2640806"/>
              <a:gd name="connsiteY318" fmla="*/ 134 h 1876559"/>
              <a:gd name="connsiteX319" fmla="*/ 269081 w 2640806"/>
              <a:gd name="connsiteY319" fmla="*/ 62046 h 1876559"/>
              <a:gd name="connsiteX320" fmla="*/ 404813 w 2640806"/>
              <a:gd name="connsiteY320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519238 w 2640806"/>
              <a:gd name="connsiteY192" fmla="*/ 1690822 h 1876559"/>
              <a:gd name="connsiteX193" fmla="*/ 1564482 w 2640806"/>
              <a:gd name="connsiteY193" fmla="*/ 1690822 h 1876559"/>
              <a:gd name="connsiteX194" fmla="*/ 1614488 w 2640806"/>
              <a:gd name="connsiteY194" fmla="*/ 1707490 h 1876559"/>
              <a:gd name="connsiteX195" fmla="*/ 1638300 w 2640806"/>
              <a:gd name="connsiteY195" fmla="*/ 1712252 h 1876559"/>
              <a:gd name="connsiteX196" fmla="*/ 1693069 w 2640806"/>
              <a:gd name="connsiteY196" fmla="*/ 1764640 h 1876559"/>
              <a:gd name="connsiteX197" fmla="*/ 1719263 w 2640806"/>
              <a:gd name="connsiteY197" fmla="*/ 1817028 h 1876559"/>
              <a:gd name="connsiteX198" fmla="*/ 1754981 w 2640806"/>
              <a:gd name="connsiteY198" fmla="*/ 1876559 h 1876559"/>
              <a:gd name="connsiteX199" fmla="*/ 1704975 w 2640806"/>
              <a:gd name="connsiteY199" fmla="*/ 1831315 h 1876559"/>
              <a:gd name="connsiteX200" fmla="*/ 1693069 w 2640806"/>
              <a:gd name="connsiteY200" fmla="*/ 1788453 h 1876559"/>
              <a:gd name="connsiteX201" fmla="*/ 1647825 w 2640806"/>
              <a:gd name="connsiteY201" fmla="*/ 1747972 h 1876559"/>
              <a:gd name="connsiteX202" fmla="*/ 1609725 w 2640806"/>
              <a:gd name="connsiteY202" fmla="*/ 1724160 h 1876559"/>
              <a:gd name="connsiteX203" fmla="*/ 1566863 w 2640806"/>
              <a:gd name="connsiteY203" fmla="*/ 1717016 h 1876559"/>
              <a:gd name="connsiteX204" fmla="*/ 1526382 w 2640806"/>
              <a:gd name="connsiteY204" fmla="*/ 1717016 h 1876559"/>
              <a:gd name="connsiteX205" fmla="*/ 1483519 w 2640806"/>
              <a:gd name="connsiteY205" fmla="*/ 1707491 h 1876559"/>
              <a:gd name="connsiteX206" fmla="*/ 1447800 w 2640806"/>
              <a:gd name="connsiteY206" fmla="*/ 1695585 h 1876559"/>
              <a:gd name="connsiteX207" fmla="*/ 1419225 w 2640806"/>
              <a:gd name="connsiteY207" fmla="*/ 1657485 h 1876559"/>
              <a:gd name="connsiteX208" fmla="*/ 1412082 w 2640806"/>
              <a:gd name="connsiteY208" fmla="*/ 1628910 h 1876559"/>
              <a:gd name="connsiteX209" fmla="*/ 1343025 w 2640806"/>
              <a:gd name="connsiteY209" fmla="*/ 1528896 h 1876559"/>
              <a:gd name="connsiteX210" fmla="*/ 1297782 w 2640806"/>
              <a:gd name="connsiteY210" fmla="*/ 1483652 h 1876559"/>
              <a:gd name="connsiteX211" fmla="*/ 1262063 w 2640806"/>
              <a:gd name="connsiteY211" fmla="*/ 1450315 h 1876559"/>
              <a:gd name="connsiteX212" fmla="*/ 1228725 w 2640806"/>
              <a:gd name="connsiteY212" fmla="*/ 1431265 h 1876559"/>
              <a:gd name="connsiteX213" fmla="*/ 1159669 w 2640806"/>
              <a:gd name="connsiteY213" fmla="*/ 1426502 h 1876559"/>
              <a:gd name="connsiteX214" fmla="*/ 1102519 w 2640806"/>
              <a:gd name="connsiteY214" fmla="*/ 1424121 h 1876559"/>
              <a:gd name="connsiteX215" fmla="*/ 1062038 w 2640806"/>
              <a:gd name="connsiteY215" fmla="*/ 1407452 h 1876559"/>
              <a:gd name="connsiteX216" fmla="*/ 1014413 w 2640806"/>
              <a:gd name="connsiteY216" fmla="*/ 1388402 h 1876559"/>
              <a:gd name="connsiteX217" fmla="*/ 983457 w 2640806"/>
              <a:gd name="connsiteY217" fmla="*/ 1366971 h 1876559"/>
              <a:gd name="connsiteX218" fmla="*/ 942975 w 2640806"/>
              <a:gd name="connsiteY218" fmla="*/ 1343159 h 1876559"/>
              <a:gd name="connsiteX219" fmla="*/ 900113 w 2640806"/>
              <a:gd name="connsiteY219" fmla="*/ 1319346 h 1876559"/>
              <a:gd name="connsiteX220" fmla="*/ 912019 w 2640806"/>
              <a:gd name="connsiteY220" fmla="*/ 1364590 h 1876559"/>
              <a:gd name="connsiteX221" fmla="*/ 923925 w 2640806"/>
              <a:gd name="connsiteY221" fmla="*/ 1409834 h 1876559"/>
              <a:gd name="connsiteX222" fmla="*/ 938213 w 2640806"/>
              <a:gd name="connsiteY222" fmla="*/ 1450315 h 1876559"/>
              <a:gd name="connsiteX223" fmla="*/ 962025 w 2640806"/>
              <a:gd name="connsiteY223" fmla="*/ 1497940 h 1876559"/>
              <a:gd name="connsiteX224" fmla="*/ 971550 w 2640806"/>
              <a:gd name="connsiteY224" fmla="*/ 1550327 h 1876559"/>
              <a:gd name="connsiteX225" fmla="*/ 1002507 w 2640806"/>
              <a:gd name="connsiteY225" fmla="*/ 1614621 h 1876559"/>
              <a:gd name="connsiteX226" fmla="*/ 1021557 w 2640806"/>
              <a:gd name="connsiteY226" fmla="*/ 1647959 h 1876559"/>
              <a:gd name="connsiteX227" fmla="*/ 1035844 w 2640806"/>
              <a:gd name="connsiteY227" fmla="*/ 1671771 h 1876559"/>
              <a:gd name="connsiteX228" fmla="*/ 1102519 w 2640806"/>
              <a:gd name="connsiteY228" fmla="*/ 1678915 h 1876559"/>
              <a:gd name="connsiteX229" fmla="*/ 1154907 w 2640806"/>
              <a:gd name="connsiteY229" fmla="*/ 1697965 h 1876559"/>
              <a:gd name="connsiteX230" fmla="*/ 1171575 w 2640806"/>
              <a:gd name="connsiteY230" fmla="*/ 1709871 h 1876559"/>
              <a:gd name="connsiteX231" fmla="*/ 1176338 w 2640806"/>
              <a:gd name="connsiteY231" fmla="*/ 1717015 h 1876559"/>
              <a:gd name="connsiteX232" fmla="*/ 1178719 w 2640806"/>
              <a:gd name="connsiteY232" fmla="*/ 1726540 h 1876559"/>
              <a:gd name="connsiteX233" fmla="*/ 1181100 w 2640806"/>
              <a:gd name="connsiteY233" fmla="*/ 1728921 h 1876559"/>
              <a:gd name="connsiteX234" fmla="*/ 1204913 w 2640806"/>
              <a:gd name="connsiteY234" fmla="*/ 1793215 h 1876559"/>
              <a:gd name="connsiteX235" fmla="*/ 1169194 w 2640806"/>
              <a:gd name="connsiteY235" fmla="*/ 1800359 h 1876559"/>
              <a:gd name="connsiteX236" fmla="*/ 1140619 w 2640806"/>
              <a:gd name="connsiteY236" fmla="*/ 1745590 h 1876559"/>
              <a:gd name="connsiteX237" fmla="*/ 1121569 w 2640806"/>
              <a:gd name="connsiteY237" fmla="*/ 1726540 h 1876559"/>
              <a:gd name="connsiteX238" fmla="*/ 1128713 w 2640806"/>
              <a:gd name="connsiteY238" fmla="*/ 1790834 h 1876559"/>
              <a:gd name="connsiteX239" fmla="*/ 1119188 w 2640806"/>
              <a:gd name="connsiteY239" fmla="*/ 1790834 h 1876559"/>
              <a:gd name="connsiteX240" fmla="*/ 1088232 w 2640806"/>
              <a:gd name="connsiteY240" fmla="*/ 1740827 h 1876559"/>
              <a:gd name="connsiteX241" fmla="*/ 1057275 w 2640806"/>
              <a:gd name="connsiteY241" fmla="*/ 1717015 h 1876559"/>
              <a:gd name="connsiteX242" fmla="*/ 1042988 w 2640806"/>
              <a:gd name="connsiteY242" fmla="*/ 1745590 h 1876559"/>
              <a:gd name="connsiteX243" fmla="*/ 1021557 w 2640806"/>
              <a:gd name="connsiteY243" fmla="*/ 1750352 h 1876559"/>
              <a:gd name="connsiteX244" fmla="*/ 985838 w 2640806"/>
              <a:gd name="connsiteY244" fmla="*/ 1697965 h 1876559"/>
              <a:gd name="connsiteX245" fmla="*/ 919163 w 2640806"/>
              <a:gd name="connsiteY245" fmla="*/ 1671771 h 1876559"/>
              <a:gd name="connsiteX246" fmla="*/ 876300 w 2640806"/>
              <a:gd name="connsiteY246" fmla="*/ 1638434 h 1876559"/>
              <a:gd name="connsiteX247" fmla="*/ 857250 w 2640806"/>
              <a:gd name="connsiteY247" fmla="*/ 1576521 h 1876559"/>
              <a:gd name="connsiteX248" fmla="*/ 862013 w 2640806"/>
              <a:gd name="connsiteY248" fmla="*/ 1528896 h 1876559"/>
              <a:gd name="connsiteX249" fmla="*/ 864394 w 2640806"/>
              <a:gd name="connsiteY249" fmla="*/ 1464602 h 1876559"/>
              <a:gd name="connsiteX250" fmla="*/ 866775 w 2640806"/>
              <a:gd name="connsiteY250" fmla="*/ 1400309 h 1876559"/>
              <a:gd name="connsiteX251" fmla="*/ 862013 w 2640806"/>
              <a:gd name="connsiteY251" fmla="*/ 1333634 h 1876559"/>
              <a:gd name="connsiteX252" fmla="*/ 804863 w 2640806"/>
              <a:gd name="connsiteY252" fmla="*/ 1305059 h 1876559"/>
              <a:gd name="connsiteX253" fmla="*/ 754857 w 2640806"/>
              <a:gd name="connsiteY253" fmla="*/ 1281246 h 1876559"/>
              <a:gd name="connsiteX254" fmla="*/ 692944 w 2640806"/>
              <a:gd name="connsiteY254" fmla="*/ 1250290 h 1876559"/>
              <a:gd name="connsiteX255" fmla="*/ 609600 w 2640806"/>
              <a:gd name="connsiteY255" fmla="*/ 1209809 h 1876559"/>
              <a:gd name="connsiteX256" fmla="*/ 566738 w 2640806"/>
              <a:gd name="connsiteY256" fmla="*/ 1183615 h 1876559"/>
              <a:gd name="connsiteX257" fmla="*/ 528638 w 2640806"/>
              <a:gd name="connsiteY257" fmla="*/ 1138371 h 1876559"/>
              <a:gd name="connsiteX258" fmla="*/ 523875 w 2640806"/>
              <a:gd name="connsiteY258" fmla="*/ 1109796 h 1876559"/>
              <a:gd name="connsiteX259" fmla="*/ 550069 w 2640806"/>
              <a:gd name="connsiteY259" fmla="*/ 1090746 h 1876559"/>
              <a:gd name="connsiteX260" fmla="*/ 561975 w 2640806"/>
              <a:gd name="connsiteY260" fmla="*/ 1064552 h 1876559"/>
              <a:gd name="connsiteX261" fmla="*/ 547688 w 2640806"/>
              <a:gd name="connsiteY261" fmla="*/ 1040740 h 1876559"/>
              <a:gd name="connsiteX262" fmla="*/ 490538 w 2640806"/>
              <a:gd name="connsiteY262" fmla="*/ 1076459 h 1876559"/>
              <a:gd name="connsiteX263" fmla="*/ 447675 w 2640806"/>
              <a:gd name="connsiteY263" fmla="*/ 1057409 h 1876559"/>
              <a:gd name="connsiteX264" fmla="*/ 454819 w 2640806"/>
              <a:gd name="connsiteY264" fmla="*/ 1026452 h 1876559"/>
              <a:gd name="connsiteX265" fmla="*/ 461963 w 2640806"/>
              <a:gd name="connsiteY265" fmla="*/ 988352 h 1876559"/>
              <a:gd name="connsiteX266" fmla="*/ 459582 w 2640806"/>
              <a:gd name="connsiteY266" fmla="*/ 976446 h 1876559"/>
              <a:gd name="connsiteX267" fmla="*/ 419100 w 2640806"/>
              <a:gd name="connsiteY267" fmla="*/ 959777 h 1876559"/>
              <a:gd name="connsiteX268" fmla="*/ 392907 w 2640806"/>
              <a:gd name="connsiteY268" fmla="*/ 905009 h 1876559"/>
              <a:gd name="connsiteX269" fmla="*/ 395288 w 2640806"/>
              <a:gd name="connsiteY269" fmla="*/ 857384 h 1876559"/>
              <a:gd name="connsiteX270" fmla="*/ 433388 w 2640806"/>
              <a:gd name="connsiteY270" fmla="*/ 835952 h 1876559"/>
              <a:gd name="connsiteX271" fmla="*/ 431007 w 2640806"/>
              <a:gd name="connsiteY271" fmla="*/ 800234 h 1876559"/>
              <a:gd name="connsiteX272" fmla="*/ 400050 w 2640806"/>
              <a:gd name="connsiteY272" fmla="*/ 819284 h 1876559"/>
              <a:gd name="connsiteX273" fmla="*/ 397669 w 2640806"/>
              <a:gd name="connsiteY273" fmla="*/ 781184 h 1876559"/>
              <a:gd name="connsiteX274" fmla="*/ 419100 w 2640806"/>
              <a:gd name="connsiteY274" fmla="*/ 743084 h 1876559"/>
              <a:gd name="connsiteX275" fmla="*/ 421482 w 2640806"/>
              <a:gd name="connsiteY275" fmla="*/ 695459 h 1876559"/>
              <a:gd name="connsiteX276" fmla="*/ 428625 w 2640806"/>
              <a:gd name="connsiteY276" fmla="*/ 669265 h 1876559"/>
              <a:gd name="connsiteX277" fmla="*/ 383382 w 2640806"/>
              <a:gd name="connsiteY277" fmla="*/ 669265 h 1876559"/>
              <a:gd name="connsiteX278" fmla="*/ 385763 w 2640806"/>
              <a:gd name="connsiteY278" fmla="*/ 619259 h 1876559"/>
              <a:gd name="connsiteX279" fmla="*/ 423863 w 2640806"/>
              <a:gd name="connsiteY279" fmla="*/ 602590 h 1876559"/>
              <a:gd name="connsiteX280" fmla="*/ 445294 w 2640806"/>
              <a:gd name="connsiteY280" fmla="*/ 562109 h 1876559"/>
              <a:gd name="connsiteX281" fmla="*/ 469107 w 2640806"/>
              <a:gd name="connsiteY281" fmla="*/ 526390 h 1876559"/>
              <a:gd name="connsiteX282" fmla="*/ 438150 w 2640806"/>
              <a:gd name="connsiteY282" fmla="*/ 519246 h 1876559"/>
              <a:gd name="connsiteX283" fmla="*/ 409575 w 2640806"/>
              <a:gd name="connsiteY283" fmla="*/ 521627 h 1876559"/>
              <a:gd name="connsiteX284" fmla="*/ 400050 w 2640806"/>
              <a:gd name="connsiteY284" fmla="*/ 552584 h 1876559"/>
              <a:gd name="connsiteX285" fmla="*/ 381000 w 2640806"/>
              <a:gd name="connsiteY285" fmla="*/ 588302 h 1876559"/>
              <a:gd name="connsiteX286" fmla="*/ 333375 w 2640806"/>
              <a:gd name="connsiteY286" fmla="*/ 614496 h 1876559"/>
              <a:gd name="connsiteX287" fmla="*/ 285750 w 2640806"/>
              <a:gd name="connsiteY287" fmla="*/ 635927 h 1876559"/>
              <a:gd name="connsiteX288" fmla="*/ 230982 w 2640806"/>
              <a:gd name="connsiteY288" fmla="*/ 643071 h 1876559"/>
              <a:gd name="connsiteX289" fmla="*/ 159544 w 2640806"/>
              <a:gd name="connsiteY289" fmla="*/ 631165 h 1876559"/>
              <a:gd name="connsiteX290" fmla="*/ 230982 w 2640806"/>
              <a:gd name="connsiteY290" fmla="*/ 612115 h 1876559"/>
              <a:gd name="connsiteX291" fmla="*/ 233363 w 2640806"/>
              <a:gd name="connsiteY291" fmla="*/ 581159 h 1876559"/>
              <a:gd name="connsiteX292" fmla="*/ 204788 w 2640806"/>
              <a:gd name="connsiteY292" fmla="*/ 557346 h 1876559"/>
              <a:gd name="connsiteX293" fmla="*/ 223838 w 2640806"/>
              <a:gd name="connsiteY293" fmla="*/ 531152 h 1876559"/>
              <a:gd name="connsiteX294" fmla="*/ 221457 w 2640806"/>
              <a:gd name="connsiteY294" fmla="*/ 495434 h 1876559"/>
              <a:gd name="connsiteX295" fmla="*/ 221457 w 2640806"/>
              <a:gd name="connsiteY295" fmla="*/ 495434 h 1876559"/>
              <a:gd name="connsiteX296" fmla="*/ 166688 w 2640806"/>
              <a:gd name="connsiteY296" fmla="*/ 500196 h 1876559"/>
              <a:gd name="connsiteX297" fmla="*/ 157163 w 2640806"/>
              <a:gd name="connsiteY297" fmla="*/ 533534 h 1876559"/>
              <a:gd name="connsiteX298" fmla="*/ 159544 w 2640806"/>
              <a:gd name="connsiteY298" fmla="*/ 478765 h 1876559"/>
              <a:gd name="connsiteX299" fmla="*/ 192882 w 2640806"/>
              <a:gd name="connsiteY299" fmla="*/ 433521 h 1876559"/>
              <a:gd name="connsiteX300" fmla="*/ 214313 w 2640806"/>
              <a:gd name="connsiteY300" fmla="*/ 414471 h 1876559"/>
              <a:gd name="connsiteX301" fmla="*/ 245269 w 2640806"/>
              <a:gd name="connsiteY301" fmla="*/ 393040 h 1876559"/>
              <a:gd name="connsiteX302" fmla="*/ 197644 w 2640806"/>
              <a:gd name="connsiteY302" fmla="*/ 378752 h 1876559"/>
              <a:gd name="connsiteX303" fmla="*/ 133350 w 2640806"/>
              <a:gd name="connsiteY303" fmla="*/ 378752 h 1876559"/>
              <a:gd name="connsiteX304" fmla="*/ 109538 w 2640806"/>
              <a:gd name="connsiteY304" fmla="*/ 378752 h 1876559"/>
              <a:gd name="connsiteX305" fmla="*/ 107157 w 2640806"/>
              <a:gd name="connsiteY305" fmla="*/ 433521 h 1876559"/>
              <a:gd name="connsiteX306" fmla="*/ 61913 w 2640806"/>
              <a:gd name="connsiteY306" fmla="*/ 378752 h 1876559"/>
              <a:gd name="connsiteX307" fmla="*/ 0 w 2640806"/>
              <a:gd name="connsiteY307" fmla="*/ 359702 h 1876559"/>
              <a:gd name="connsiteX308" fmla="*/ 0 w 2640806"/>
              <a:gd name="connsiteY308" fmla="*/ 338271 h 1876559"/>
              <a:gd name="connsiteX309" fmla="*/ 35719 w 2640806"/>
              <a:gd name="connsiteY309" fmla="*/ 314459 h 1876559"/>
              <a:gd name="connsiteX310" fmla="*/ 66675 w 2640806"/>
              <a:gd name="connsiteY310" fmla="*/ 273977 h 1876559"/>
              <a:gd name="connsiteX311" fmla="*/ 54769 w 2640806"/>
              <a:gd name="connsiteY311" fmla="*/ 238259 h 1876559"/>
              <a:gd name="connsiteX312" fmla="*/ 35719 w 2640806"/>
              <a:gd name="connsiteY312" fmla="*/ 214446 h 1876559"/>
              <a:gd name="connsiteX313" fmla="*/ 61913 w 2640806"/>
              <a:gd name="connsiteY313" fmla="*/ 200159 h 1876559"/>
              <a:gd name="connsiteX314" fmla="*/ 71438 w 2640806"/>
              <a:gd name="connsiteY314" fmla="*/ 159677 h 1876559"/>
              <a:gd name="connsiteX315" fmla="*/ 57150 w 2640806"/>
              <a:gd name="connsiteY315" fmla="*/ 123959 h 1876559"/>
              <a:gd name="connsiteX316" fmla="*/ 21432 w 2640806"/>
              <a:gd name="connsiteY316" fmla="*/ 81096 h 1876559"/>
              <a:gd name="connsiteX317" fmla="*/ 66675 w 2640806"/>
              <a:gd name="connsiteY317" fmla="*/ 57284 h 1876559"/>
              <a:gd name="connsiteX318" fmla="*/ 95250 w 2640806"/>
              <a:gd name="connsiteY318" fmla="*/ 47759 h 1876559"/>
              <a:gd name="connsiteX319" fmla="*/ 190500 w 2640806"/>
              <a:gd name="connsiteY319" fmla="*/ 134 h 1876559"/>
              <a:gd name="connsiteX320" fmla="*/ 269081 w 2640806"/>
              <a:gd name="connsiteY320" fmla="*/ 62046 h 1876559"/>
              <a:gd name="connsiteX321" fmla="*/ 404813 w 2640806"/>
              <a:gd name="connsiteY321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459707 w 2640806"/>
              <a:gd name="connsiteY192" fmla="*/ 1669391 h 1876559"/>
              <a:gd name="connsiteX193" fmla="*/ 1519238 w 2640806"/>
              <a:gd name="connsiteY193" fmla="*/ 1690822 h 1876559"/>
              <a:gd name="connsiteX194" fmla="*/ 1564482 w 2640806"/>
              <a:gd name="connsiteY194" fmla="*/ 1690822 h 1876559"/>
              <a:gd name="connsiteX195" fmla="*/ 1614488 w 2640806"/>
              <a:gd name="connsiteY195" fmla="*/ 1707490 h 1876559"/>
              <a:gd name="connsiteX196" fmla="*/ 1638300 w 2640806"/>
              <a:gd name="connsiteY196" fmla="*/ 1712252 h 1876559"/>
              <a:gd name="connsiteX197" fmla="*/ 1693069 w 2640806"/>
              <a:gd name="connsiteY197" fmla="*/ 1764640 h 1876559"/>
              <a:gd name="connsiteX198" fmla="*/ 1719263 w 2640806"/>
              <a:gd name="connsiteY198" fmla="*/ 1817028 h 1876559"/>
              <a:gd name="connsiteX199" fmla="*/ 1754981 w 2640806"/>
              <a:gd name="connsiteY199" fmla="*/ 1876559 h 1876559"/>
              <a:gd name="connsiteX200" fmla="*/ 1704975 w 2640806"/>
              <a:gd name="connsiteY200" fmla="*/ 1831315 h 1876559"/>
              <a:gd name="connsiteX201" fmla="*/ 1693069 w 2640806"/>
              <a:gd name="connsiteY201" fmla="*/ 1788453 h 1876559"/>
              <a:gd name="connsiteX202" fmla="*/ 1647825 w 2640806"/>
              <a:gd name="connsiteY202" fmla="*/ 1747972 h 1876559"/>
              <a:gd name="connsiteX203" fmla="*/ 1609725 w 2640806"/>
              <a:gd name="connsiteY203" fmla="*/ 1724160 h 1876559"/>
              <a:gd name="connsiteX204" fmla="*/ 1566863 w 2640806"/>
              <a:gd name="connsiteY204" fmla="*/ 1717016 h 1876559"/>
              <a:gd name="connsiteX205" fmla="*/ 1526382 w 2640806"/>
              <a:gd name="connsiteY205" fmla="*/ 1717016 h 1876559"/>
              <a:gd name="connsiteX206" fmla="*/ 1483519 w 2640806"/>
              <a:gd name="connsiteY206" fmla="*/ 1707491 h 1876559"/>
              <a:gd name="connsiteX207" fmla="*/ 1447800 w 2640806"/>
              <a:gd name="connsiteY207" fmla="*/ 1695585 h 1876559"/>
              <a:gd name="connsiteX208" fmla="*/ 1419225 w 2640806"/>
              <a:gd name="connsiteY208" fmla="*/ 1657485 h 1876559"/>
              <a:gd name="connsiteX209" fmla="*/ 1412082 w 2640806"/>
              <a:gd name="connsiteY209" fmla="*/ 1628910 h 1876559"/>
              <a:gd name="connsiteX210" fmla="*/ 1343025 w 2640806"/>
              <a:gd name="connsiteY210" fmla="*/ 1528896 h 1876559"/>
              <a:gd name="connsiteX211" fmla="*/ 1297782 w 2640806"/>
              <a:gd name="connsiteY211" fmla="*/ 1483652 h 1876559"/>
              <a:gd name="connsiteX212" fmla="*/ 1262063 w 2640806"/>
              <a:gd name="connsiteY212" fmla="*/ 1450315 h 1876559"/>
              <a:gd name="connsiteX213" fmla="*/ 1228725 w 2640806"/>
              <a:gd name="connsiteY213" fmla="*/ 1431265 h 1876559"/>
              <a:gd name="connsiteX214" fmla="*/ 1159669 w 2640806"/>
              <a:gd name="connsiteY214" fmla="*/ 1426502 h 1876559"/>
              <a:gd name="connsiteX215" fmla="*/ 1102519 w 2640806"/>
              <a:gd name="connsiteY215" fmla="*/ 1424121 h 1876559"/>
              <a:gd name="connsiteX216" fmla="*/ 1062038 w 2640806"/>
              <a:gd name="connsiteY216" fmla="*/ 1407452 h 1876559"/>
              <a:gd name="connsiteX217" fmla="*/ 1014413 w 2640806"/>
              <a:gd name="connsiteY217" fmla="*/ 1388402 h 1876559"/>
              <a:gd name="connsiteX218" fmla="*/ 983457 w 2640806"/>
              <a:gd name="connsiteY218" fmla="*/ 1366971 h 1876559"/>
              <a:gd name="connsiteX219" fmla="*/ 942975 w 2640806"/>
              <a:gd name="connsiteY219" fmla="*/ 1343159 h 1876559"/>
              <a:gd name="connsiteX220" fmla="*/ 900113 w 2640806"/>
              <a:gd name="connsiteY220" fmla="*/ 1319346 h 1876559"/>
              <a:gd name="connsiteX221" fmla="*/ 912019 w 2640806"/>
              <a:gd name="connsiteY221" fmla="*/ 1364590 h 1876559"/>
              <a:gd name="connsiteX222" fmla="*/ 923925 w 2640806"/>
              <a:gd name="connsiteY222" fmla="*/ 1409834 h 1876559"/>
              <a:gd name="connsiteX223" fmla="*/ 938213 w 2640806"/>
              <a:gd name="connsiteY223" fmla="*/ 1450315 h 1876559"/>
              <a:gd name="connsiteX224" fmla="*/ 962025 w 2640806"/>
              <a:gd name="connsiteY224" fmla="*/ 1497940 h 1876559"/>
              <a:gd name="connsiteX225" fmla="*/ 971550 w 2640806"/>
              <a:gd name="connsiteY225" fmla="*/ 1550327 h 1876559"/>
              <a:gd name="connsiteX226" fmla="*/ 1002507 w 2640806"/>
              <a:gd name="connsiteY226" fmla="*/ 1614621 h 1876559"/>
              <a:gd name="connsiteX227" fmla="*/ 1021557 w 2640806"/>
              <a:gd name="connsiteY227" fmla="*/ 1647959 h 1876559"/>
              <a:gd name="connsiteX228" fmla="*/ 1035844 w 2640806"/>
              <a:gd name="connsiteY228" fmla="*/ 1671771 h 1876559"/>
              <a:gd name="connsiteX229" fmla="*/ 1102519 w 2640806"/>
              <a:gd name="connsiteY229" fmla="*/ 1678915 h 1876559"/>
              <a:gd name="connsiteX230" fmla="*/ 1154907 w 2640806"/>
              <a:gd name="connsiteY230" fmla="*/ 1697965 h 1876559"/>
              <a:gd name="connsiteX231" fmla="*/ 1171575 w 2640806"/>
              <a:gd name="connsiteY231" fmla="*/ 1709871 h 1876559"/>
              <a:gd name="connsiteX232" fmla="*/ 1176338 w 2640806"/>
              <a:gd name="connsiteY232" fmla="*/ 1717015 h 1876559"/>
              <a:gd name="connsiteX233" fmla="*/ 1178719 w 2640806"/>
              <a:gd name="connsiteY233" fmla="*/ 1726540 h 1876559"/>
              <a:gd name="connsiteX234" fmla="*/ 1181100 w 2640806"/>
              <a:gd name="connsiteY234" fmla="*/ 1728921 h 1876559"/>
              <a:gd name="connsiteX235" fmla="*/ 1204913 w 2640806"/>
              <a:gd name="connsiteY235" fmla="*/ 1793215 h 1876559"/>
              <a:gd name="connsiteX236" fmla="*/ 1169194 w 2640806"/>
              <a:gd name="connsiteY236" fmla="*/ 1800359 h 1876559"/>
              <a:gd name="connsiteX237" fmla="*/ 1140619 w 2640806"/>
              <a:gd name="connsiteY237" fmla="*/ 1745590 h 1876559"/>
              <a:gd name="connsiteX238" fmla="*/ 1121569 w 2640806"/>
              <a:gd name="connsiteY238" fmla="*/ 1726540 h 1876559"/>
              <a:gd name="connsiteX239" fmla="*/ 1128713 w 2640806"/>
              <a:gd name="connsiteY239" fmla="*/ 1790834 h 1876559"/>
              <a:gd name="connsiteX240" fmla="*/ 1119188 w 2640806"/>
              <a:gd name="connsiteY240" fmla="*/ 1790834 h 1876559"/>
              <a:gd name="connsiteX241" fmla="*/ 1088232 w 2640806"/>
              <a:gd name="connsiteY241" fmla="*/ 1740827 h 1876559"/>
              <a:gd name="connsiteX242" fmla="*/ 1057275 w 2640806"/>
              <a:gd name="connsiteY242" fmla="*/ 1717015 h 1876559"/>
              <a:gd name="connsiteX243" fmla="*/ 1042988 w 2640806"/>
              <a:gd name="connsiteY243" fmla="*/ 1745590 h 1876559"/>
              <a:gd name="connsiteX244" fmla="*/ 1021557 w 2640806"/>
              <a:gd name="connsiteY244" fmla="*/ 1750352 h 1876559"/>
              <a:gd name="connsiteX245" fmla="*/ 985838 w 2640806"/>
              <a:gd name="connsiteY245" fmla="*/ 1697965 h 1876559"/>
              <a:gd name="connsiteX246" fmla="*/ 919163 w 2640806"/>
              <a:gd name="connsiteY246" fmla="*/ 1671771 h 1876559"/>
              <a:gd name="connsiteX247" fmla="*/ 876300 w 2640806"/>
              <a:gd name="connsiteY247" fmla="*/ 1638434 h 1876559"/>
              <a:gd name="connsiteX248" fmla="*/ 857250 w 2640806"/>
              <a:gd name="connsiteY248" fmla="*/ 1576521 h 1876559"/>
              <a:gd name="connsiteX249" fmla="*/ 862013 w 2640806"/>
              <a:gd name="connsiteY249" fmla="*/ 1528896 h 1876559"/>
              <a:gd name="connsiteX250" fmla="*/ 864394 w 2640806"/>
              <a:gd name="connsiteY250" fmla="*/ 1464602 h 1876559"/>
              <a:gd name="connsiteX251" fmla="*/ 866775 w 2640806"/>
              <a:gd name="connsiteY251" fmla="*/ 1400309 h 1876559"/>
              <a:gd name="connsiteX252" fmla="*/ 862013 w 2640806"/>
              <a:gd name="connsiteY252" fmla="*/ 1333634 h 1876559"/>
              <a:gd name="connsiteX253" fmla="*/ 804863 w 2640806"/>
              <a:gd name="connsiteY253" fmla="*/ 1305059 h 1876559"/>
              <a:gd name="connsiteX254" fmla="*/ 754857 w 2640806"/>
              <a:gd name="connsiteY254" fmla="*/ 1281246 h 1876559"/>
              <a:gd name="connsiteX255" fmla="*/ 692944 w 2640806"/>
              <a:gd name="connsiteY255" fmla="*/ 1250290 h 1876559"/>
              <a:gd name="connsiteX256" fmla="*/ 609600 w 2640806"/>
              <a:gd name="connsiteY256" fmla="*/ 1209809 h 1876559"/>
              <a:gd name="connsiteX257" fmla="*/ 566738 w 2640806"/>
              <a:gd name="connsiteY257" fmla="*/ 1183615 h 1876559"/>
              <a:gd name="connsiteX258" fmla="*/ 528638 w 2640806"/>
              <a:gd name="connsiteY258" fmla="*/ 1138371 h 1876559"/>
              <a:gd name="connsiteX259" fmla="*/ 523875 w 2640806"/>
              <a:gd name="connsiteY259" fmla="*/ 1109796 h 1876559"/>
              <a:gd name="connsiteX260" fmla="*/ 550069 w 2640806"/>
              <a:gd name="connsiteY260" fmla="*/ 1090746 h 1876559"/>
              <a:gd name="connsiteX261" fmla="*/ 561975 w 2640806"/>
              <a:gd name="connsiteY261" fmla="*/ 1064552 h 1876559"/>
              <a:gd name="connsiteX262" fmla="*/ 547688 w 2640806"/>
              <a:gd name="connsiteY262" fmla="*/ 1040740 h 1876559"/>
              <a:gd name="connsiteX263" fmla="*/ 490538 w 2640806"/>
              <a:gd name="connsiteY263" fmla="*/ 1076459 h 1876559"/>
              <a:gd name="connsiteX264" fmla="*/ 447675 w 2640806"/>
              <a:gd name="connsiteY264" fmla="*/ 1057409 h 1876559"/>
              <a:gd name="connsiteX265" fmla="*/ 454819 w 2640806"/>
              <a:gd name="connsiteY265" fmla="*/ 1026452 h 1876559"/>
              <a:gd name="connsiteX266" fmla="*/ 461963 w 2640806"/>
              <a:gd name="connsiteY266" fmla="*/ 988352 h 1876559"/>
              <a:gd name="connsiteX267" fmla="*/ 459582 w 2640806"/>
              <a:gd name="connsiteY267" fmla="*/ 976446 h 1876559"/>
              <a:gd name="connsiteX268" fmla="*/ 419100 w 2640806"/>
              <a:gd name="connsiteY268" fmla="*/ 959777 h 1876559"/>
              <a:gd name="connsiteX269" fmla="*/ 392907 w 2640806"/>
              <a:gd name="connsiteY269" fmla="*/ 905009 h 1876559"/>
              <a:gd name="connsiteX270" fmla="*/ 395288 w 2640806"/>
              <a:gd name="connsiteY270" fmla="*/ 857384 h 1876559"/>
              <a:gd name="connsiteX271" fmla="*/ 433388 w 2640806"/>
              <a:gd name="connsiteY271" fmla="*/ 835952 h 1876559"/>
              <a:gd name="connsiteX272" fmla="*/ 431007 w 2640806"/>
              <a:gd name="connsiteY272" fmla="*/ 800234 h 1876559"/>
              <a:gd name="connsiteX273" fmla="*/ 400050 w 2640806"/>
              <a:gd name="connsiteY273" fmla="*/ 819284 h 1876559"/>
              <a:gd name="connsiteX274" fmla="*/ 397669 w 2640806"/>
              <a:gd name="connsiteY274" fmla="*/ 781184 h 1876559"/>
              <a:gd name="connsiteX275" fmla="*/ 419100 w 2640806"/>
              <a:gd name="connsiteY275" fmla="*/ 743084 h 1876559"/>
              <a:gd name="connsiteX276" fmla="*/ 421482 w 2640806"/>
              <a:gd name="connsiteY276" fmla="*/ 695459 h 1876559"/>
              <a:gd name="connsiteX277" fmla="*/ 428625 w 2640806"/>
              <a:gd name="connsiteY277" fmla="*/ 669265 h 1876559"/>
              <a:gd name="connsiteX278" fmla="*/ 383382 w 2640806"/>
              <a:gd name="connsiteY278" fmla="*/ 669265 h 1876559"/>
              <a:gd name="connsiteX279" fmla="*/ 385763 w 2640806"/>
              <a:gd name="connsiteY279" fmla="*/ 619259 h 1876559"/>
              <a:gd name="connsiteX280" fmla="*/ 423863 w 2640806"/>
              <a:gd name="connsiteY280" fmla="*/ 602590 h 1876559"/>
              <a:gd name="connsiteX281" fmla="*/ 445294 w 2640806"/>
              <a:gd name="connsiteY281" fmla="*/ 562109 h 1876559"/>
              <a:gd name="connsiteX282" fmla="*/ 469107 w 2640806"/>
              <a:gd name="connsiteY282" fmla="*/ 526390 h 1876559"/>
              <a:gd name="connsiteX283" fmla="*/ 438150 w 2640806"/>
              <a:gd name="connsiteY283" fmla="*/ 519246 h 1876559"/>
              <a:gd name="connsiteX284" fmla="*/ 409575 w 2640806"/>
              <a:gd name="connsiteY284" fmla="*/ 521627 h 1876559"/>
              <a:gd name="connsiteX285" fmla="*/ 400050 w 2640806"/>
              <a:gd name="connsiteY285" fmla="*/ 552584 h 1876559"/>
              <a:gd name="connsiteX286" fmla="*/ 381000 w 2640806"/>
              <a:gd name="connsiteY286" fmla="*/ 588302 h 1876559"/>
              <a:gd name="connsiteX287" fmla="*/ 333375 w 2640806"/>
              <a:gd name="connsiteY287" fmla="*/ 614496 h 1876559"/>
              <a:gd name="connsiteX288" fmla="*/ 285750 w 2640806"/>
              <a:gd name="connsiteY288" fmla="*/ 635927 h 1876559"/>
              <a:gd name="connsiteX289" fmla="*/ 230982 w 2640806"/>
              <a:gd name="connsiteY289" fmla="*/ 643071 h 1876559"/>
              <a:gd name="connsiteX290" fmla="*/ 159544 w 2640806"/>
              <a:gd name="connsiteY290" fmla="*/ 631165 h 1876559"/>
              <a:gd name="connsiteX291" fmla="*/ 230982 w 2640806"/>
              <a:gd name="connsiteY291" fmla="*/ 612115 h 1876559"/>
              <a:gd name="connsiteX292" fmla="*/ 233363 w 2640806"/>
              <a:gd name="connsiteY292" fmla="*/ 581159 h 1876559"/>
              <a:gd name="connsiteX293" fmla="*/ 204788 w 2640806"/>
              <a:gd name="connsiteY293" fmla="*/ 557346 h 1876559"/>
              <a:gd name="connsiteX294" fmla="*/ 223838 w 2640806"/>
              <a:gd name="connsiteY294" fmla="*/ 531152 h 1876559"/>
              <a:gd name="connsiteX295" fmla="*/ 221457 w 2640806"/>
              <a:gd name="connsiteY295" fmla="*/ 495434 h 1876559"/>
              <a:gd name="connsiteX296" fmla="*/ 221457 w 2640806"/>
              <a:gd name="connsiteY296" fmla="*/ 495434 h 1876559"/>
              <a:gd name="connsiteX297" fmla="*/ 166688 w 2640806"/>
              <a:gd name="connsiteY297" fmla="*/ 500196 h 1876559"/>
              <a:gd name="connsiteX298" fmla="*/ 157163 w 2640806"/>
              <a:gd name="connsiteY298" fmla="*/ 533534 h 1876559"/>
              <a:gd name="connsiteX299" fmla="*/ 159544 w 2640806"/>
              <a:gd name="connsiteY299" fmla="*/ 478765 h 1876559"/>
              <a:gd name="connsiteX300" fmla="*/ 192882 w 2640806"/>
              <a:gd name="connsiteY300" fmla="*/ 433521 h 1876559"/>
              <a:gd name="connsiteX301" fmla="*/ 214313 w 2640806"/>
              <a:gd name="connsiteY301" fmla="*/ 414471 h 1876559"/>
              <a:gd name="connsiteX302" fmla="*/ 245269 w 2640806"/>
              <a:gd name="connsiteY302" fmla="*/ 393040 h 1876559"/>
              <a:gd name="connsiteX303" fmla="*/ 197644 w 2640806"/>
              <a:gd name="connsiteY303" fmla="*/ 378752 h 1876559"/>
              <a:gd name="connsiteX304" fmla="*/ 133350 w 2640806"/>
              <a:gd name="connsiteY304" fmla="*/ 378752 h 1876559"/>
              <a:gd name="connsiteX305" fmla="*/ 109538 w 2640806"/>
              <a:gd name="connsiteY305" fmla="*/ 378752 h 1876559"/>
              <a:gd name="connsiteX306" fmla="*/ 107157 w 2640806"/>
              <a:gd name="connsiteY306" fmla="*/ 433521 h 1876559"/>
              <a:gd name="connsiteX307" fmla="*/ 61913 w 2640806"/>
              <a:gd name="connsiteY307" fmla="*/ 378752 h 1876559"/>
              <a:gd name="connsiteX308" fmla="*/ 0 w 2640806"/>
              <a:gd name="connsiteY308" fmla="*/ 359702 h 1876559"/>
              <a:gd name="connsiteX309" fmla="*/ 0 w 2640806"/>
              <a:gd name="connsiteY309" fmla="*/ 338271 h 1876559"/>
              <a:gd name="connsiteX310" fmla="*/ 35719 w 2640806"/>
              <a:gd name="connsiteY310" fmla="*/ 314459 h 1876559"/>
              <a:gd name="connsiteX311" fmla="*/ 66675 w 2640806"/>
              <a:gd name="connsiteY311" fmla="*/ 273977 h 1876559"/>
              <a:gd name="connsiteX312" fmla="*/ 54769 w 2640806"/>
              <a:gd name="connsiteY312" fmla="*/ 238259 h 1876559"/>
              <a:gd name="connsiteX313" fmla="*/ 35719 w 2640806"/>
              <a:gd name="connsiteY313" fmla="*/ 214446 h 1876559"/>
              <a:gd name="connsiteX314" fmla="*/ 61913 w 2640806"/>
              <a:gd name="connsiteY314" fmla="*/ 200159 h 1876559"/>
              <a:gd name="connsiteX315" fmla="*/ 71438 w 2640806"/>
              <a:gd name="connsiteY315" fmla="*/ 159677 h 1876559"/>
              <a:gd name="connsiteX316" fmla="*/ 57150 w 2640806"/>
              <a:gd name="connsiteY316" fmla="*/ 123959 h 1876559"/>
              <a:gd name="connsiteX317" fmla="*/ 21432 w 2640806"/>
              <a:gd name="connsiteY317" fmla="*/ 81096 h 1876559"/>
              <a:gd name="connsiteX318" fmla="*/ 66675 w 2640806"/>
              <a:gd name="connsiteY318" fmla="*/ 57284 h 1876559"/>
              <a:gd name="connsiteX319" fmla="*/ 95250 w 2640806"/>
              <a:gd name="connsiteY319" fmla="*/ 47759 h 1876559"/>
              <a:gd name="connsiteX320" fmla="*/ 190500 w 2640806"/>
              <a:gd name="connsiteY320" fmla="*/ 134 h 1876559"/>
              <a:gd name="connsiteX321" fmla="*/ 269081 w 2640806"/>
              <a:gd name="connsiteY321" fmla="*/ 62046 h 1876559"/>
              <a:gd name="connsiteX322" fmla="*/ 404813 w 2640806"/>
              <a:gd name="connsiteY322" fmla="*/ 171583 h 1876559"/>
              <a:gd name="connsiteX0" fmla="*/ 404813 w 2640806"/>
              <a:gd name="connsiteY0" fmla="*/ 171583 h 1876559"/>
              <a:gd name="connsiteX1" fmla="*/ 409575 w 2640806"/>
              <a:gd name="connsiteY1" fmla="*/ 219209 h 1876559"/>
              <a:gd name="connsiteX2" fmla="*/ 397669 w 2640806"/>
              <a:gd name="connsiteY2" fmla="*/ 278740 h 1876559"/>
              <a:gd name="connsiteX3" fmla="*/ 407194 w 2640806"/>
              <a:gd name="connsiteY3" fmla="*/ 321602 h 1876559"/>
              <a:gd name="connsiteX4" fmla="*/ 452438 w 2640806"/>
              <a:gd name="connsiteY4" fmla="*/ 354940 h 1876559"/>
              <a:gd name="connsiteX5" fmla="*/ 504825 w 2640806"/>
              <a:gd name="connsiteY5" fmla="*/ 378752 h 1876559"/>
              <a:gd name="connsiteX6" fmla="*/ 554832 w 2640806"/>
              <a:gd name="connsiteY6" fmla="*/ 366846 h 1876559"/>
              <a:gd name="connsiteX7" fmla="*/ 602457 w 2640806"/>
              <a:gd name="connsiteY7" fmla="*/ 369227 h 1876559"/>
              <a:gd name="connsiteX8" fmla="*/ 650082 w 2640806"/>
              <a:gd name="connsiteY8" fmla="*/ 373990 h 1876559"/>
              <a:gd name="connsiteX9" fmla="*/ 661988 w 2640806"/>
              <a:gd name="connsiteY9" fmla="*/ 402565 h 1876559"/>
              <a:gd name="connsiteX10" fmla="*/ 700088 w 2640806"/>
              <a:gd name="connsiteY10" fmla="*/ 431140 h 1876559"/>
              <a:gd name="connsiteX11" fmla="*/ 666750 w 2640806"/>
              <a:gd name="connsiteY11" fmla="*/ 447809 h 1876559"/>
              <a:gd name="connsiteX12" fmla="*/ 647700 w 2640806"/>
              <a:gd name="connsiteY12" fmla="*/ 469240 h 1876559"/>
              <a:gd name="connsiteX13" fmla="*/ 635794 w 2640806"/>
              <a:gd name="connsiteY13" fmla="*/ 509721 h 1876559"/>
              <a:gd name="connsiteX14" fmla="*/ 633413 w 2640806"/>
              <a:gd name="connsiteY14" fmla="*/ 545440 h 1876559"/>
              <a:gd name="connsiteX15" fmla="*/ 647700 w 2640806"/>
              <a:gd name="connsiteY15" fmla="*/ 559727 h 1876559"/>
              <a:gd name="connsiteX16" fmla="*/ 688182 w 2640806"/>
              <a:gd name="connsiteY16" fmla="*/ 552584 h 1876559"/>
              <a:gd name="connsiteX17" fmla="*/ 723900 w 2640806"/>
              <a:gd name="connsiteY17" fmla="*/ 557346 h 1876559"/>
              <a:gd name="connsiteX18" fmla="*/ 738188 w 2640806"/>
              <a:gd name="connsiteY18" fmla="*/ 583540 h 1876559"/>
              <a:gd name="connsiteX19" fmla="*/ 726282 w 2640806"/>
              <a:gd name="connsiteY19" fmla="*/ 612115 h 1876559"/>
              <a:gd name="connsiteX20" fmla="*/ 747713 w 2640806"/>
              <a:gd name="connsiteY20" fmla="*/ 633546 h 1876559"/>
              <a:gd name="connsiteX21" fmla="*/ 762000 w 2640806"/>
              <a:gd name="connsiteY21" fmla="*/ 647834 h 1876559"/>
              <a:gd name="connsiteX22" fmla="*/ 742950 w 2640806"/>
              <a:gd name="connsiteY22" fmla="*/ 664502 h 1876559"/>
              <a:gd name="connsiteX23" fmla="*/ 754857 w 2640806"/>
              <a:gd name="connsiteY23" fmla="*/ 690696 h 1876559"/>
              <a:gd name="connsiteX24" fmla="*/ 771525 w 2640806"/>
              <a:gd name="connsiteY24" fmla="*/ 704984 h 1876559"/>
              <a:gd name="connsiteX25" fmla="*/ 797719 w 2640806"/>
              <a:gd name="connsiteY25" fmla="*/ 697840 h 1876559"/>
              <a:gd name="connsiteX26" fmla="*/ 833438 w 2640806"/>
              <a:gd name="connsiteY26" fmla="*/ 724034 h 1876559"/>
              <a:gd name="connsiteX27" fmla="*/ 852488 w 2640806"/>
              <a:gd name="connsiteY27" fmla="*/ 766896 h 1876559"/>
              <a:gd name="connsiteX28" fmla="*/ 876300 w 2640806"/>
              <a:gd name="connsiteY28" fmla="*/ 804996 h 1876559"/>
              <a:gd name="connsiteX29" fmla="*/ 881063 w 2640806"/>
              <a:gd name="connsiteY29" fmla="*/ 833571 h 1876559"/>
              <a:gd name="connsiteX30" fmla="*/ 912019 w 2640806"/>
              <a:gd name="connsiteY30" fmla="*/ 831190 h 1876559"/>
              <a:gd name="connsiteX31" fmla="*/ 969169 w 2640806"/>
              <a:gd name="connsiteY31" fmla="*/ 826427 h 1876559"/>
              <a:gd name="connsiteX32" fmla="*/ 997744 w 2640806"/>
              <a:gd name="connsiteY32" fmla="*/ 826427 h 1876559"/>
              <a:gd name="connsiteX33" fmla="*/ 997744 w 2640806"/>
              <a:gd name="connsiteY33" fmla="*/ 793090 h 1876559"/>
              <a:gd name="connsiteX34" fmla="*/ 1021557 w 2640806"/>
              <a:gd name="connsiteY34" fmla="*/ 785946 h 1876559"/>
              <a:gd name="connsiteX35" fmla="*/ 1038225 w 2640806"/>
              <a:gd name="connsiteY35" fmla="*/ 816902 h 1876559"/>
              <a:gd name="connsiteX36" fmla="*/ 1078707 w 2640806"/>
              <a:gd name="connsiteY36" fmla="*/ 788327 h 1876559"/>
              <a:gd name="connsiteX37" fmla="*/ 1076325 w 2640806"/>
              <a:gd name="connsiteY37" fmla="*/ 754990 h 1876559"/>
              <a:gd name="connsiteX38" fmla="*/ 1078707 w 2640806"/>
              <a:gd name="connsiteY38" fmla="*/ 738321 h 1876559"/>
              <a:gd name="connsiteX39" fmla="*/ 1097757 w 2640806"/>
              <a:gd name="connsiteY39" fmla="*/ 735940 h 1876559"/>
              <a:gd name="connsiteX40" fmla="*/ 1107282 w 2640806"/>
              <a:gd name="connsiteY40" fmla="*/ 778802 h 1876559"/>
              <a:gd name="connsiteX41" fmla="*/ 1138238 w 2640806"/>
              <a:gd name="connsiteY41" fmla="*/ 747846 h 1876559"/>
              <a:gd name="connsiteX42" fmla="*/ 1181100 w 2640806"/>
              <a:gd name="connsiteY42" fmla="*/ 759752 h 1876559"/>
              <a:gd name="connsiteX43" fmla="*/ 1204913 w 2640806"/>
              <a:gd name="connsiteY43" fmla="*/ 771659 h 1876559"/>
              <a:gd name="connsiteX44" fmla="*/ 1221582 w 2640806"/>
              <a:gd name="connsiteY44" fmla="*/ 759752 h 1876559"/>
              <a:gd name="connsiteX45" fmla="*/ 1235869 w 2640806"/>
              <a:gd name="connsiteY45" fmla="*/ 731177 h 1876559"/>
              <a:gd name="connsiteX46" fmla="*/ 1273969 w 2640806"/>
              <a:gd name="connsiteY46" fmla="*/ 712127 h 1876559"/>
              <a:gd name="connsiteX47" fmla="*/ 1309688 w 2640806"/>
              <a:gd name="connsiteY47" fmla="*/ 738321 h 1876559"/>
              <a:gd name="connsiteX48" fmla="*/ 1335882 w 2640806"/>
              <a:gd name="connsiteY48" fmla="*/ 740702 h 1876559"/>
              <a:gd name="connsiteX49" fmla="*/ 1393032 w 2640806"/>
              <a:gd name="connsiteY49" fmla="*/ 726415 h 1876559"/>
              <a:gd name="connsiteX50" fmla="*/ 1419225 w 2640806"/>
              <a:gd name="connsiteY50" fmla="*/ 726415 h 1876559"/>
              <a:gd name="connsiteX51" fmla="*/ 1433513 w 2640806"/>
              <a:gd name="connsiteY51" fmla="*/ 690696 h 1876559"/>
              <a:gd name="connsiteX52" fmla="*/ 1466850 w 2640806"/>
              <a:gd name="connsiteY52" fmla="*/ 721652 h 1876559"/>
              <a:gd name="connsiteX53" fmla="*/ 1481138 w 2640806"/>
              <a:gd name="connsiteY53" fmla="*/ 738321 h 1876559"/>
              <a:gd name="connsiteX54" fmla="*/ 1512094 w 2640806"/>
              <a:gd name="connsiteY54" fmla="*/ 797852 h 1876559"/>
              <a:gd name="connsiteX55" fmla="*/ 1526382 w 2640806"/>
              <a:gd name="connsiteY55" fmla="*/ 835952 h 1876559"/>
              <a:gd name="connsiteX56" fmla="*/ 1543050 w 2640806"/>
              <a:gd name="connsiteY56" fmla="*/ 850240 h 1876559"/>
              <a:gd name="connsiteX57" fmla="*/ 1597819 w 2640806"/>
              <a:gd name="connsiteY57" fmla="*/ 866908 h 1876559"/>
              <a:gd name="connsiteX58" fmla="*/ 1631157 w 2640806"/>
              <a:gd name="connsiteY58" fmla="*/ 902628 h 1876559"/>
              <a:gd name="connsiteX59" fmla="*/ 1645444 w 2640806"/>
              <a:gd name="connsiteY59" fmla="*/ 947872 h 1876559"/>
              <a:gd name="connsiteX60" fmla="*/ 1688307 w 2640806"/>
              <a:gd name="connsiteY60" fmla="*/ 969303 h 1876559"/>
              <a:gd name="connsiteX61" fmla="*/ 1731169 w 2640806"/>
              <a:gd name="connsiteY61" fmla="*/ 964541 h 1876559"/>
              <a:gd name="connsiteX62" fmla="*/ 1778794 w 2640806"/>
              <a:gd name="connsiteY62" fmla="*/ 928822 h 1876559"/>
              <a:gd name="connsiteX63" fmla="*/ 1814513 w 2640806"/>
              <a:gd name="connsiteY63" fmla="*/ 916916 h 1876559"/>
              <a:gd name="connsiteX64" fmla="*/ 1869282 w 2640806"/>
              <a:gd name="connsiteY64" fmla="*/ 924059 h 1876559"/>
              <a:gd name="connsiteX65" fmla="*/ 1907382 w 2640806"/>
              <a:gd name="connsiteY65" fmla="*/ 940728 h 1876559"/>
              <a:gd name="connsiteX66" fmla="*/ 1933575 w 2640806"/>
              <a:gd name="connsiteY66" fmla="*/ 978828 h 1876559"/>
              <a:gd name="connsiteX67" fmla="*/ 1962150 w 2640806"/>
              <a:gd name="connsiteY67" fmla="*/ 971685 h 1876559"/>
              <a:gd name="connsiteX68" fmla="*/ 1988344 w 2640806"/>
              <a:gd name="connsiteY68" fmla="*/ 955016 h 1876559"/>
              <a:gd name="connsiteX69" fmla="*/ 2024063 w 2640806"/>
              <a:gd name="connsiteY69" fmla="*/ 933585 h 1876559"/>
              <a:gd name="connsiteX70" fmla="*/ 2057400 w 2640806"/>
              <a:gd name="connsiteY70" fmla="*/ 950253 h 1876559"/>
              <a:gd name="connsiteX71" fmla="*/ 2081213 w 2640806"/>
              <a:gd name="connsiteY71" fmla="*/ 983591 h 1876559"/>
              <a:gd name="connsiteX72" fmla="*/ 2109788 w 2640806"/>
              <a:gd name="connsiteY72" fmla="*/ 1024072 h 1876559"/>
              <a:gd name="connsiteX73" fmla="*/ 2143125 w 2640806"/>
              <a:gd name="connsiteY73" fmla="*/ 1028834 h 1876559"/>
              <a:gd name="connsiteX74" fmla="*/ 2183607 w 2640806"/>
              <a:gd name="connsiteY74" fmla="*/ 995497 h 1876559"/>
              <a:gd name="connsiteX75" fmla="*/ 2188369 w 2640806"/>
              <a:gd name="connsiteY75" fmla="*/ 945491 h 1876559"/>
              <a:gd name="connsiteX76" fmla="*/ 2231232 w 2640806"/>
              <a:gd name="connsiteY76" fmla="*/ 938347 h 1876559"/>
              <a:gd name="connsiteX77" fmla="*/ 2300288 w 2640806"/>
              <a:gd name="connsiteY77" fmla="*/ 971685 h 1876559"/>
              <a:gd name="connsiteX78" fmla="*/ 2395538 w 2640806"/>
              <a:gd name="connsiteY78" fmla="*/ 997878 h 1876559"/>
              <a:gd name="connsiteX79" fmla="*/ 2459832 w 2640806"/>
              <a:gd name="connsiteY79" fmla="*/ 1035978 h 1876559"/>
              <a:gd name="connsiteX80" fmla="*/ 2488407 w 2640806"/>
              <a:gd name="connsiteY80" fmla="*/ 1083603 h 1876559"/>
              <a:gd name="connsiteX81" fmla="*/ 2502694 w 2640806"/>
              <a:gd name="connsiteY81" fmla="*/ 1100272 h 1876559"/>
              <a:gd name="connsiteX82" fmla="*/ 2543175 w 2640806"/>
              <a:gd name="connsiteY82" fmla="*/ 1124085 h 1876559"/>
              <a:gd name="connsiteX83" fmla="*/ 2640806 w 2640806"/>
              <a:gd name="connsiteY83" fmla="*/ 1152658 h 1876559"/>
              <a:gd name="connsiteX84" fmla="*/ 2516982 w 2640806"/>
              <a:gd name="connsiteY84" fmla="*/ 1150278 h 1876559"/>
              <a:gd name="connsiteX85" fmla="*/ 2493169 w 2640806"/>
              <a:gd name="connsiteY85" fmla="*/ 1155041 h 1876559"/>
              <a:gd name="connsiteX86" fmla="*/ 2443163 w 2640806"/>
              <a:gd name="connsiteY86" fmla="*/ 1126466 h 1876559"/>
              <a:gd name="connsiteX87" fmla="*/ 2440781 w 2640806"/>
              <a:gd name="connsiteY87" fmla="*/ 1090747 h 1876559"/>
              <a:gd name="connsiteX88" fmla="*/ 2419350 w 2640806"/>
              <a:gd name="connsiteY88" fmla="*/ 1052647 h 1876559"/>
              <a:gd name="connsiteX89" fmla="*/ 2371725 w 2640806"/>
              <a:gd name="connsiteY89" fmla="*/ 1043122 h 1876559"/>
              <a:gd name="connsiteX90" fmla="*/ 2319338 w 2640806"/>
              <a:gd name="connsiteY90" fmla="*/ 1019309 h 1876559"/>
              <a:gd name="connsiteX91" fmla="*/ 2240756 w 2640806"/>
              <a:gd name="connsiteY91" fmla="*/ 993115 h 1876559"/>
              <a:gd name="connsiteX92" fmla="*/ 2224088 w 2640806"/>
              <a:gd name="connsiteY92" fmla="*/ 1012166 h 1876559"/>
              <a:gd name="connsiteX93" fmla="*/ 2178844 w 2640806"/>
              <a:gd name="connsiteY93" fmla="*/ 1052647 h 1876559"/>
              <a:gd name="connsiteX94" fmla="*/ 2116932 w 2640806"/>
              <a:gd name="connsiteY94" fmla="*/ 1081222 h 1876559"/>
              <a:gd name="connsiteX95" fmla="*/ 2071688 w 2640806"/>
              <a:gd name="connsiteY95" fmla="*/ 1064553 h 1876559"/>
              <a:gd name="connsiteX96" fmla="*/ 2035969 w 2640806"/>
              <a:gd name="connsiteY96" fmla="*/ 1028835 h 1876559"/>
              <a:gd name="connsiteX97" fmla="*/ 2045494 w 2640806"/>
              <a:gd name="connsiteY97" fmla="*/ 1009785 h 1876559"/>
              <a:gd name="connsiteX98" fmla="*/ 2007394 w 2640806"/>
              <a:gd name="connsiteY98" fmla="*/ 1014547 h 1876559"/>
              <a:gd name="connsiteX99" fmla="*/ 1974057 w 2640806"/>
              <a:gd name="connsiteY99" fmla="*/ 1043122 h 1876559"/>
              <a:gd name="connsiteX100" fmla="*/ 1933575 w 2640806"/>
              <a:gd name="connsiteY100" fmla="*/ 1047885 h 1876559"/>
              <a:gd name="connsiteX101" fmla="*/ 1890713 w 2640806"/>
              <a:gd name="connsiteY101" fmla="*/ 1019310 h 1876559"/>
              <a:gd name="connsiteX102" fmla="*/ 1854994 w 2640806"/>
              <a:gd name="connsiteY102" fmla="*/ 969304 h 1876559"/>
              <a:gd name="connsiteX103" fmla="*/ 1814513 w 2640806"/>
              <a:gd name="connsiteY103" fmla="*/ 971685 h 1876559"/>
              <a:gd name="connsiteX104" fmla="*/ 1778794 w 2640806"/>
              <a:gd name="connsiteY104" fmla="*/ 1000260 h 1876559"/>
              <a:gd name="connsiteX105" fmla="*/ 1721644 w 2640806"/>
              <a:gd name="connsiteY105" fmla="*/ 1031216 h 1876559"/>
              <a:gd name="connsiteX106" fmla="*/ 1671638 w 2640806"/>
              <a:gd name="connsiteY106" fmla="*/ 1031216 h 1876559"/>
              <a:gd name="connsiteX107" fmla="*/ 1631157 w 2640806"/>
              <a:gd name="connsiteY107" fmla="*/ 1009785 h 1876559"/>
              <a:gd name="connsiteX108" fmla="*/ 1604963 w 2640806"/>
              <a:gd name="connsiteY108" fmla="*/ 993116 h 1876559"/>
              <a:gd name="connsiteX109" fmla="*/ 1583532 w 2640806"/>
              <a:gd name="connsiteY109" fmla="*/ 952635 h 1876559"/>
              <a:gd name="connsiteX110" fmla="*/ 1562100 w 2640806"/>
              <a:gd name="connsiteY110" fmla="*/ 919297 h 1876559"/>
              <a:gd name="connsiteX111" fmla="*/ 1516857 w 2640806"/>
              <a:gd name="connsiteY111" fmla="*/ 926440 h 1876559"/>
              <a:gd name="connsiteX112" fmla="*/ 1471613 w 2640806"/>
              <a:gd name="connsiteY112" fmla="*/ 897865 h 1876559"/>
              <a:gd name="connsiteX113" fmla="*/ 1438275 w 2640806"/>
              <a:gd name="connsiteY113" fmla="*/ 847859 h 1876559"/>
              <a:gd name="connsiteX114" fmla="*/ 1433513 w 2640806"/>
              <a:gd name="connsiteY114" fmla="*/ 819284 h 1876559"/>
              <a:gd name="connsiteX115" fmla="*/ 1409700 w 2640806"/>
              <a:gd name="connsiteY115" fmla="*/ 804996 h 1876559"/>
              <a:gd name="connsiteX116" fmla="*/ 1369219 w 2640806"/>
              <a:gd name="connsiteY116" fmla="*/ 807377 h 1876559"/>
              <a:gd name="connsiteX117" fmla="*/ 1309688 w 2640806"/>
              <a:gd name="connsiteY117" fmla="*/ 807377 h 1876559"/>
              <a:gd name="connsiteX118" fmla="*/ 1281113 w 2640806"/>
              <a:gd name="connsiteY118" fmla="*/ 812140 h 1876559"/>
              <a:gd name="connsiteX119" fmla="*/ 1257300 w 2640806"/>
              <a:gd name="connsiteY119" fmla="*/ 835952 h 1876559"/>
              <a:gd name="connsiteX120" fmla="*/ 1221582 w 2640806"/>
              <a:gd name="connsiteY120" fmla="*/ 838334 h 1876559"/>
              <a:gd name="connsiteX121" fmla="*/ 1188244 w 2640806"/>
              <a:gd name="connsiteY121" fmla="*/ 835952 h 1876559"/>
              <a:gd name="connsiteX122" fmla="*/ 1143000 w 2640806"/>
              <a:gd name="connsiteY122" fmla="*/ 821665 h 1876559"/>
              <a:gd name="connsiteX123" fmla="*/ 1109663 w 2640806"/>
              <a:gd name="connsiteY123" fmla="*/ 838334 h 1876559"/>
              <a:gd name="connsiteX124" fmla="*/ 1083469 w 2640806"/>
              <a:gd name="connsiteY124" fmla="*/ 866909 h 1876559"/>
              <a:gd name="connsiteX125" fmla="*/ 1054894 w 2640806"/>
              <a:gd name="connsiteY125" fmla="*/ 885959 h 1876559"/>
              <a:gd name="connsiteX126" fmla="*/ 1064419 w 2640806"/>
              <a:gd name="connsiteY126" fmla="*/ 926440 h 1876559"/>
              <a:gd name="connsiteX127" fmla="*/ 1059657 w 2640806"/>
              <a:gd name="connsiteY127" fmla="*/ 985971 h 1876559"/>
              <a:gd name="connsiteX128" fmla="*/ 1038225 w 2640806"/>
              <a:gd name="connsiteY128" fmla="*/ 933584 h 1876559"/>
              <a:gd name="connsiteX129" fmla="*/ 1028700 w 2640806"/>
              <a:gd name="connsiteY129" fmla="*/ 902627 h 1876559"/>
              <a:gd name="connsiteX130" fmla="*/ 1009650 w 2640806"/>
              <a:gd name="connsiteY130" fmla="*/ 897865 h 1876559"/>
              <a:gd name="connsiteX131" fmla="*/ 997744 w 2640806"/>
              <a:gd name="connsiteY131" fmla="*/ 921677 h 1876559"/>
              <a:gd name="connsiteX132" fmla="*/ 969169 w 2640806"/>
              <a:gd name="connsiteY132" fmla="*/ 924059 h 1876559"/>
              <a:gd name="connsiteX133" fmla="*/ 935832 w 2640806"/>
              <a:gd name="connsiteY133" fmla="*/ 916915 h 1876559"/>
              <a:gd name="connsiteX134" fmla="*/ 912019 w 2640806"/>
              <a:gd name="connsiteY134" fmla="*/ 935965 h 1876559"/>
              <a:gd name="connsiteX135" fmla="*/ 873919 w 2640806"/>
              <a:gd name="connsiteY135" fmla="*/ 945490 h 1876559"/>
              <a:gd name="connsiteX136" fmla="*/ 842963 w 2640806"/>
              <a:gd name="connsiteY136" fmla="*/ 935965 h 1876559"/>
              <a:gd name="connsiteX137" fmla="*/ 802482 w 2640806"/>
              <a:gd name="connsiteY137" fmla="*/ 912152 h 1876559"/>
              <a:gd name="connsiteX138" fmla="*/ 785813 w 2640806"/>
              <a:gd name="connsiteY138" fmla="*/ 881196 h 1876559"/>
              <a:gd name="connsiteX139" fmla="*/ 776288 w 2640806"/>
              <a:gd name="connsiteY139" fmla="*/ 866909 h 1876559"/>
              <a:gd name="connsiteX140" fmla="*/ 800100 w 2640806"/>
              <a:gd name="connsiteY140" fmla="*/ 850240 h 1876559"/>
              <a:gd name="connsiteX141" fmla="*/ 800100 w 2640806"/>
              <a:gd name="connsiteY141" fmla="*/ 793090 h 1876559"/>
              <a:gd name="connsiteX142" fmla="*/ 776288 w 2640806"/>
              <a:gd name="connsiteY142" fmla="*/ 783565 h 1876559"/>
              <a:gd name="connsiteX143" fmla="*/ 719138 w 2640806"/>
              <a:gd name="connsiteY143" fmla="*/ 788327 h 1876559"/>
              <a:gd name="connsiteX144" fmla="*/ 688182 w 2640806"/>
              <a:gd name="connsiteY144" fmla="*/ 781184 h 1876559"/>
              <a:gd name="connsiteX145" fmla="*/ 673894 w 2640806"/>
              <a:gd name="connsiteY145" fmla="*/ 754990 h 1876559"/>
              <a:gd name="connsiteX146" fmla="*/ 652463 w 2640806"/>
              <a:gd name="connsiteY146" fmla="*/ 731177 h 1876559"/>
              <a:gd name="connsiteX147" fmla="*/ 619125 w 2640806"/>
              <a:gd name="connsiteY147" fmla="*/ 709746 h 1876559"/>
              <a:gd name="connsiteX148" fmla="*/ 590550 w 2640806"/>
              <a:gd name="connsiteY148" fmla="*/ 716890 h 1876559"/>
              <a:gd name="connsiteX149" fmla="*/ 566738 w 2640806"/>
              <a:gd name="connsiteY149" fmla="*/ 719271 h 1876559"/>
              <a:gd name="connsiteX150" fmla="*/ 569119 w 2640806"/>
              <a:gd name="connsiteY150" fmla="*/ 750227 h 1876559"/>
              <a:gd name="connsiteX151" fmla="*/ 604838 w 2640806"/>
              <a:gd name="connsiteY151" fmla="*/ 764515 h 1876559"/>
              <a:gd name="connsiteX152" fmla="*/ 571500 w 2640806"/>
              <a:gd name="connsiteY152" fmla="*/ 778802 h 1876559"/>
              <a:gd name="connsiteX153" fmla="*/ 545307 w 2640806"/>
              <a:gd name="connsiteY153" fmla="*/ 795471 h 1876559"/>
              <a:gd name="connsiteX154" fmla="*/ 569119 w 2640806"/>
              <a:gd name="connsiteY154" fmla="*/ 814521 h 1876559"/>
              <a:gd name="connsiteX155" fmla="*/ 550069 w 2640806"/>
              <a:gd name="connsiteY155" fmla="*/ 833571 h 1876559"/>
              <a:gd name="connsiteX156" fmla="*/ 523875 w 2640806"/>
              <a:gd name="connsiteY156" fmla="*/ 840715 h 1876559"/>
              <a:gd name="connsiteX157" fmla="*/ 511969 w 2640806"/>
              <a:gd name="connsiteY157" fmla="*/ 862146 h 1876559"/>
              <a:gd name="connsiteX158" fmla="*/ 535782 w 2640806"/>
              <a:gd name="connsiteY158" fmla="*/ 883577 h 1876559"/>
              <a:gd name="connsiteX159" fmla="*/ 542925 w 2640806"/>
              <a:gd name="connsiteY159" fmla="*/ 914534 h 1876559"/>
              <a:gd name="connsiteX160" fmla="*/ 557213 w 2640806"/>
              <a:gd name="connsiteY160" fmla="*/ 947871 h 1876559"/>
              <a:gd name="connsiteX161" fmla="*/ 533400 w 2640806"/>
              <a:gd name="connsiteY161" fmla="*/ 955015 h 1876559"/>
              <a:gd name="connsiteX162" fmla="*/ 528638 w 2640806"/>
              <a:gd name="connsiteY162" fmla="*/ 988352 h 1876559"/>
              <a:gd name="connsiteX163" fmla="*/ 550069 w 2640806"/>
              <a:gd name="connsiteY163" fmla="*/ 1002640 h 1876559"/>
              <a:gd name="connsiteX164" fmla="*/ 573882 w 2640806"/>
              <a:gd name="connsiteY164" fmla="*/ 990734 h 1876559"/>
              <a:gd name="connsiteX165" fmla="*/ 588169 w 2640806"/>
              <a:gd name="connsiteY165" fmla="*/ 1012165 h 1876559"/>
              <a:gd name="connsiteX166" fmla="*/ 588169 w 2640806"/>
              <a:gd name="connsiteY166" fmla="*/ 1012165 h 1876559"/>
              <a:gd name="connsiteX167" fmla="*/ 614363 w 2640806"/>
              <a:gd name="connsiteY167" fmla="*/ 1038359 h 1876559"/>
              <a:gd name="connsiteX168" fmla="*/ 602457 w 2640806"/>
              <a:gd name="connsiteY168" fmla="*/ 1064552 h 1876559"/>
              <a:gd name="connsiteX169" fmla="*/ 588169 w 2640806"/>
              <a:gd name="connsiteY169" fmla="*/ 1081221 h 1876559"/>
              <a:gd name="connsiteX170" fmla="*/ 600075 w 2640806"/>
              <a:gd name="connsiteY170" fmla="*/ 1119321 h 1876559"/>
              <a:gd name="connsiteX171" fmla="*/ 609600 w 2640806"/>
              <a:gd name="connsiteY171" fmla="*/ 1138371 h 1876559"/>
              <a:gd name="connsiteX172" fmla="*/ 609600 w 2640806"/>
              <a:gd name="connsiteY172" fmla="*/ 1138371 h 1876559"/>
              <a:gd name="connsiteX173" fmla="*/ 640557 w 2640806"/>
              <a:gd name="connsiteY173" fmla="*/ 1155040 h 1876559"/>
              <a:gd name="connsiteX174" fmla="*/ 642938 w 2640806"/>
              <a:gd name="connsiteY174" fmla="*/ 1188377 h 1876559"/>
              <a:gd name="connsiteX175" fmla="*/ 681038 w 2640806"/>
              <a:gd name="connsiteY175" fmla="*/ 1205046 h 1876559"/>
              <a:gd name="connsiteX176" fmla="*/ 781050 w 2640806"/>
              <a:gd name="connsiteY176" fmla="*/ 1228859 h 1876559"/>
              <a:gd name="connsiteX177" fmla="*/ 797719 w 2640806"/>
              <a:gd name="connsiteY177" fmla="*/ 1245527 h 1876559"/>
              <a:gd name="connsiteX178" fmla="*/ 828675 w 2640806"/>
              <a:gd name="connsiteY178" fmla="*/ 1262196 h 1876559"/>
              <a:gd name="connsiteX179" fmla="*/ 852488 w 2640806"/>
              <a:gd name="connsiteY179" fmla="*/ 1238384 h 1876559"/>
              <a:gd name="connsiteX180" fmla="*/ 864394 w 2640806"/>
              <a:gd name="connsiteY180" fmla="*/ 1262196 h 1876559"/>
              <a:gd name="connsiteX181" fmla="*/ 926307 w 2640806"/>
              <a:gd name="connsiteY181" fmla="*/ 1269340 h 1876559"/>
              <a:gd name="connsiteX182" fmla="*/ 940594 w 2640806"/>
              <a:gd name="connsiteY182" fmla="*/ 1286009 h 1876559"/>
              <a:gd name="connsiteX183" fmla="*/ 966788 w 2640806"/>
              <a:gd name="connsiteY183" fmla="*/ 1326490 h 1876559"/>
              <a:gd name="connsiteX184" fmla="*/ 1004888 w 2640806"/>
              <a:gd name="connsiteY184" fmla="*/ 1350302 h 1876559"/>
              <a:gd name="connsiteX185" fmla="*/ 1064419 w 2640806"/>
              <a:gd name="connsiteY185" fmla="*/ 1376496 h 1876559"/>
              <a:gd name="connsiteX186" fmla="*/ 1104900 w 2640806"/>
              <a:gd name="connsiteY186" fmla="*/ 1395546 h 1876559"/>
              <a:gd name="connsiteX187" fmla="*/ 1152525 w 2640806"/>
              <a:gd name="connsiteY187" fmla="*/ 1395546 h 1876559"/>
              <a:gd name="connsiteX188" fmla="*/ 1216819 w 2640806"/>
              <a:gd name="connsiteY188" fmla="*/ 1409834 h 1876559"/>
              <a:gd name="connsiteX189" fmla="*/ 1283494 w 2640806"/>
              <a:gd name="connsiteY189" fmla="*/ 1424121 h 1876559"/>
              <a:gd name="connsiteX190" fmla="*/ 1323975 w 2640806"/>
              <a:gd name="connsiteY190" fmla="*/ 1466984 h 1876559"/>
              <a:gd name="connsiteX191" fmla="*/ 1369219 w 2640806"/>
              <a:gd name="connsiteY191" fmla="*/ 1514609 h 1876559"/>
              <a:gd name="connsiteX192" fmla="*/ 1400175 w 2640806"/>
              <a:gd name="connsiteY192" fmla="*/ 1576522 h 1876559"/>
              <a:gd name="connsiteX193" fmla="*/ 1459707 w 2640806"/>
              <a:gd name="connsiteY193" fmla="*/ 1669391 h 1876559"/>
              <a:gd name="connsiteX194" fmla="*/ 1519238 w 2640806"/>
              <a:gd name="connsiteY194" fmla="*/ 1690822 h 1876559"/>
              <a:gd name="connsiteX195" fmla="*/ 1564482 w 2640806"/>
              <a:gd name="connsiteY195" fmla="*/ 1690822 h 1876559"/>
              <a:gd name="connsiteX196" fmla="*/ 1614488 w 2640806"/>
              <a:gd name="connsiteY196" fmla="*/ 1707490 h 1876559"/>
              <a:gd name="connsiteX197" fmla="*/ 1638300 w 2640806"/>
              <a:gd name="connsiteY197" fmla="*/ 1712252 h 1876559"/>
              <a:gd name="connsiteX198" fmla="*/ 1693069 w 2640806"/>
              <a:gd name="connsiteY198" fmla="*/ 1764640 h 1876559"/>
              <a:gd name="connsiteX199" fmla="*/ 1719263 w 2640806"/>
              <a:gd name="connsiteY199" fmla="*/ 1817028 h 1876559"/>
              <a:gd name="connsiteX200" fmla="*/ 1754981 w 2640806"/>
              <a:gd name="connsiteY200" fmla="*/ 1876559 h 1876559"/>
              <a:gd name="connsiteX201" fmla="*/ 1704975 w 2640806"/>
              <a:gd name="connsiteY201" fmla="*/ 1831315 h 1876559"/>
              <a:gd name="connsiteX202" fmla="*/ 1693069 w 2640806"/>
              <a:gd name="connsiteY202" fmla="*/ 1788453 h 1876559"/>
              <a:gd name="connsiteX203" fmla="*/ 1647825 w 2640806"/>
              <a:gd name="connsiteY203" fmla="*/ 1747972 h 1876559"/>
              <a:gd name="connsiteX204" fmla="*/ 1609725 w 2640806"/>
              <a:gd name="connsiteY204" fmla="*/ 1724160 h 1876559"/>
              <a:gd name="connsiteX205" fmla="*/ 1566863 w 2640806"/>
              <a:gd name="connsiteY205" fmla="*/ 1717016 h 1876559"/>
              <a:gd name="connsiteX206" fmla="*/ 1526382 w 2640806"/>
              <a:gd name="connsiteY206" fmla="*/ 1717016 h 1876559"/>
              <a:gd name="connsiteX207" fmla="*/ 1483519 w 2640806"/>
              <a:gd name="connsiteY207" fmla="*/ 1707491 h 1876559"/>
              <a:gd name="connsiteX208" fmla="*/ 1447800 w 2640806"/>
              <a:gd name="connsiteY208" fmla="*/ 1695585 h 1876559"/>
              <a:gd name="connsiteX209" fmla="*/ 1419225 w 2640806"/>
              <a:gd name="connsiteY209" fmla="*/ 1657485 h 1876559"/>
              <a:gd name="connsiteX210" fmla="*/ 1412082 w 2640806"/>
              <a:gd name="connsiteY210" fmla="*/ 1628910 h 1876559"/>
              <a:gd name="connsiteX211" fmla="*/ 1343025 w 2640806"/>
              <a:gd name="connsiteY211" fmla="*/ 1528896 h 1876559"/>
              <a:gd name="connsiteX212" fmla="*/ 1297782 w 2640806"/>
              <a:gd name="connsiteY212" fmla="*/ 1483652 h 1876559"/>
              <a:gd name="connsiteX213" fmla="*/ 1262063 w 2640806"/>
              <a:gd name="connsiteY213" fmla="*/ 1450315 h 1876559"/>
              <a:gd name="connsiteX214" fmla="*/ 1228725 w 2640806"/>
              <a:gd name="connsiteY214" fmla="*/ 1431265 h 1876559"/>
              <a:gd name="connsiteX215" fmla="*/ 1159669 w 2640806"/>
              <a:gd name="connsiteY215" fmla="*/ 1426502 h 1876559"/>
              <a:gd name="connsiteX216" fmla="*/ 1102519 w 2640806"/>
              <a:gd name="connsiteY216" fmla="*/ 1424121 h 1876559"/>
              <a:gd name="connsiteX217" fmla="*/ 1062038 w 2640806"/>
              <a:gd name="connsiteY217" fmla="*/ 1407452 h 1876559"/>
              <a:gd name="connsiteX218" fmla="*/ 1014413 w 2640806"/>
              <a:gd name="connsiteY218" fmla="*/ 1388402 h 1876559"/>
              <a:gd name="connsiteX219" fmla="*/ 983457 w 2640806"/>
              <a:gd name="connsiteY219" fmla="*/ 1366971 h 1876559"/>
              <a:gd name="connsiteX220" fmla="*/ 942975 w 2640806"/>
              <a:gd name="connsiteY220" fmla="*/ 1343159 h 1876559"/>
              <a:gd name="connsiteX221" fmla="*/ 900113 w 2640806"/>
              <a:gd name="connsiteY221" fmla="*/ 1319346 h 1876559"/>
              <a:gd name="connsiteX222" fmla="*/ 912019 w 2640806"/>
              <a:gd name="connsiteY222" fmla="*/ 1364590 h 1876559"/>
              <a:gd name="connsiteX223" fmla="*/ 923925 w 2640806"/>
              <a:gd name="connsiteY223" fmla="*/ 1409834 h 1876559"/>
              <a:gd name="connsiteX224" fmla="*/ 938213 w 2640806"/>
              <a:gd name="connsiteY224" fmla="*/ 1450315 h 1876559"/>
              <a:gd name="connsiteX225" fmla="*/ 962025 w 2640806"/>
              <a:gd name="connsiteY225" fmla="*/ 1497940 h 1876559"/>
              <a:gd name="connsiteX226" fmla="*/ 971550 w 2640806"/>
              <a:gd name="connsiteY226" fmla="*/ 1550327 h 1876559"/>
              <a:gd name="connsiteX227" fmla="*/ 1002507 w 2640806"/>
              <a:gd name="connsiteY227" fmla="*/ 1614621 h 1876559"/>
              <a:gd name="connsiteX228" fmla="*/ 1021557 w 2640806"/>
              <a:gd name="connsiteY228" fmla="*/ 1647959 h 1876559"/>
              <a:gd name="connsiteX229" fmla="*/ 1035844 w 2640806"/>
              <a:gd name="connsiteY229" fmla="*/ 1671771 h 1876559"/>
              <a:gd name="connsiteX230" fmla="*/ 1102519 w 2640806"/>
              <a:gd name="connsiteY230" fmla="*/ 1678915 h 1876559"/>
              <a:gd name="connsiteX231" fmla="*/ 1154907 w 2640806"/>
              <a:gd name="connsiteY231" fmla="*/ 1697965 h 1876559"/>
              <a:gd name="connsiteX232" fmla="*/ 1171575 w 2640806"/>
              <a:gd name="connsiteY232" fmla="*/ 1709871 h 1876559"/>
              <a:gd name="connsiteX233" fmla="*/ 1176338 w 2640806"/>
              <a:gd name="connsiteY233" fmla="*/ 1717015 h 1876559"/>
              <a:gd name="connsiteX234" fmla="*/ 1178719 w 2640806"/>
              <a:gd name="connsiteY234" fmla="*/ 1726540 h 1876559"/>
              <a:gd name="connsiteX235" fmla="*/ 1181100 w 2640806"/>
              <a:gd name="connsiteY235" fmla="*/ 1728921 h 1876559"/>
              <a:gd name="connsiteX236" fmla="*/ 1204913 w 2640806"/>
              <a:gd name="connsiteY236" fmla="*/ 1793215 h 1876559"/>
              <a:gd name="connsiteX237" fmla="*/ 1169194 w 2640806"/>
              <a:gd name="connsiteY237" fmla="*/ 1800359 h 1876559"/>
              <a:gd name="connsiteX238" fmla="*/ 1140619 w 2640806"/>
              <a:gd name="connsiteY238" fmla="*/ 1745590 h 1876559"/>
              <a:gd name="connsiteX239" fmla="*/ 1121569 w 2640806"/>
              <a:gd name="connsiteY239" fmla="*/ 1726540 h 1876559"/>
              <a:gd name="connsiteX240" fmla="*/ 1128713 w 2640806"/>
              <a:gd name="connsiteY240" fmla="*/ 1790834 h 1876559"/>
              <a:gd name="connsiteX241" fmla="*/ 1119188 w 2640806"/>
              <a:gd name="connsiteY241" fmla="*/ 1790834 h 1876559"/>
              <a:gd name="connsiteX242" fmla="*/ 1088232 w 2640806"/>
              <a:gd name="connsiteY242" fmla="*/ 1740827 h 1876559"/>
              <a:gd name="connsiteX243" fmla="*/ 1057275 w 2640806"/>
              <a:gd name="connsiteY243" fmla="*/ 1717015 h 1876559"/>
              <a:gd name="connsiteX244" fmla="*/ 1042988 w 2640806"/>
              <a:gd name="connsiteY244" fmla="*/ 1745590 h 1876559"/>
              <a:gd name="connsiteX245" fmla="*/ 1021557 w 2640806"/>
              <a:gd name="connsiteY245" fmla="*/ 1750352 h 1876559"/>
              <a:gd name="connsiteX246" fmla="*/ 985838 w 2640806"/>
              <a:gd name="connsiteY246" fmla="*/ 1697965 h 1876559"/>
              <a:gd name="connsiteX247" fmla="*/ 919163 w 2640806"/>
              <a:gd name="connsiteY247" fmla="*/ 1671771 h 1876559"/>
              <a:gd name="connsiteX248" fmla="*/ 876300 w 2640806"/>
              <a:gd name="connsiteY248" fmla="*/ 1638434 h 1876559"/>
              <a:gd name="connsiteX249" fmla="*/ 857250 w 2640806"/>
              <a:gd name="connsiteY249" fmla="*/ 1576521 h 1876559"/>
              <a:gd name="connsiteX250" fmla="*/ 862013 w 2640806"/>
              <a:gd name="connsiteY250" fmla="*/ 1528896 h 1876559"/>
              <a:gd name="connsiteX251" fmla="*/ 864394 w 2640806"/>
              <a:gd name="connsiteY251" fmla="*/ 1464602 h 1876559"/>
              <a:gd name="connsiteX252" fmla="*/ 866775 w 2640806"/>
              <a:gd name="connsiteY252" fmla="*/ 1400309 h 1876559"/>
              <a:gd name="connsiteX253" fmla="*/ 862013 w 2640806"/>
              <a:gd name="connsiteY253" fmla="*/ 1333634 h 1876559"/>
              <a:gd name="connsiteX254" fmla="*/ 804863 w 2640806"/>
              <a:gd name="connsiteY254" fmla="*/ 1305059 h 1876559"/>
              <a:gd name="connsiteX255" fmla="*/ 754857 w 2640806"/>
              <a:gd name="connsiteY255" fmla="*/ 1281246 h 1876559"/>
              <a:gd name="connsiteX256" fmla="*/ 692944 w 2640806"/>
              <a:gd name="connsiteY256" fmla="*/ 1250290 h 1876559"/>
              <a:gd name="connsiteX257" fmla="*/ 609600 w 2640806"/>
              <a:gd name="connsiteY257" fmla="*/ 1209809 h 1876559"/>
              <a:gd name="connsiteX258" fmla="*/ 566738 w 2640806"/>
              <a:gd name="connsiteY258" fmla="*/ 1183615 h 1876559"/>
              <a:gd name="connsiteX259" fmla="*/ 528638 w 2640806"/>
              <a:gd name="connsiteY259" fmla="*/ 1138371 h 1876559"/>
              <a:gd name="connsiteX260" fmla="*/ 523875 w 2640806"/>
              <a:gd name="connsiteY260" fmla="*/ 1109796 h 1876559"/>
              <a:gd name="connsiteX261" fmla="*/ 550069 w 2640806"/>
              <a:gd name="connsiteY261" fmla="*/ 1090746 h 1876559"/>
              <a:gd name="connsiteX262" fmla="*/ 561975 w 2640806"/>
              <a:gd name="connsiteY262" fmla="*/ 1064552 h 1876559"/>
              <a:gd name="connsiteX263" fmla="*/ 547688 w 2640806"/>
              <a:gd name="connsiteY263" fmla="*/ 1040740 h 1876559"/>
              <a:gd name="connsiteX264" fmla="*/ 490538 w 2640806"/>
              <a:gd name="connsiteY264" fmla="*/ 1076459 h 1876559"/>
              <a:gd name="connsiteX265" fmla="*/ 447675 w 2640806"/>
              <a:gd name="connsiteY265" fmla="*/ 1057409 h 1876559"/>
              <a:gd name="connsiteX266" fmla="*/ 454819 w 2640806"/>
              <a:gd name="connsiteY266" fmla="*/ 1026452 h 1876559"/>
              <a:gd name="connsiteX267" fmla="*/ 461963 w 2640806"/>
              <a:gd name="connsiteY267" fmla="*/ 988352 h 1876559"/>
              <a:gd name="connsiteX268" fmla="*/ 459582 w 2640806"/>
              <a:gd name="connsiteY268" fmla="*/ 976446 h 1876559"/>
              <a:gd name="connsiteX269" fmla="*/ 419100 w 2640806"/>
              <a:gd name="connsiteY269" fmla="*/ 959777 h 1876559"/>
              <a:gd name="connsiteX270" fmla="*/ 392907 w 2640806"/>
              <a:gd name="connsiteY270" fmla="*/ 905009 h 1876559"/>
              <a:gd name="connsiteX271" fmla="*/ 395288 w 2640806"/>
              <a:gd name="connsiteY271" fmla="*/ 857384 h 1876559"/>
              <a:gd name="connsiteX272" fmla="*/ 433388 w 2640806"/>
              <a:gd name="connsiteY272" fmla="*/ 835952 h 1876559"/>
              <a:gd name="connsiteX273" fmla="*/ 431007 w 2640806"/>
              <a:gd name="connsiteY273" fmla="*/ 800234 h 1876559"/>
              <a:gd name="connsiteX274" fmla="*/ 400050 w 2640806"/>
              <a:gd name="connsiteY274" fmla="*/ 819284 h 1876559"/>
              <a:gd name="connsiteX275" fmla="*/ 397669 w 2640806"/>
              <a:gd name="connsiteY275" fmla="*/ 781184 h 1876559"/>
              <a:gd name="connsiteX276" fmla="*/ 419100 w 2640806"/>
              <a:gd name="connsiteY276" fmla="*/ 743084 h 1876559"/>
              <a:gd name="connsiteX277" fmla="*/ 421482 w 2640806"/>
              <a:gd name="connsiteY277" fmla="*/ 695459 h 1876559"/>
              <a:gd name="connsiteX278" fmla="*/ 428625 w 2640806"/>
              <a:gd name="connsiteY278" fmla="*/ 669265 h 1876559"/>
              <a:gd name="connsiteX279" fmla="*/ 383382 w 2640806"/>
              <a:gd name="connsiteY279" fmla="*/ 669265 h 1876559"/>
              <a:gd name="connsiteX280" fmla="*/ 385763 w 2640806"/>
              <a:gd name="connsiteY280" fmla="*/ 619259 h 1876559"/>
              <a:gd name="connsiteX281" fmla="*/ 423863 w 2640806"/>
              <a:gd name="connsiteY281" fmla="*/ 602590 h 1876559"/>
              <a:gd name="connsiteX282" fmla="*/ 445294 w 2640806"/>
              <a:gd name="connsiteY282" fmla="*/ 562109 h 1876559"/>
              <a:gd name="connsiteX283" fmla="*/ 469107 w 2640806"/>
              <a:gd name="connsiteY283" fmla="*/ 526390 h 1876559"/>
              <a:gd name="connsiteX284" fmla="*/ 438150 w 2640806"/>
              <a:gd name="connsiteY284" fmla="*/ 519246 h 1876559"/>
              <a:gd name="connsiteX285" fmla="*/ 409575 w 2640806"/>
              <a:gd name="connsiteY285" fmla="*/ 521627 h 1876559"/>
              <a:gd name="connsiteX286" fmla="*/ 400050 w 2640806"/>
              <a:gd name="connsiteY286" fmla="*/ 552584 h 1876559"/>
              <a:gd name="connsiteX287" fmla="*/ 381000 w 2640806"/>
              <a:gd name="connsiteY287" fmla="*/ 588302 h 1876559"/>
              <a:gd name="connsiteX288" fmla="*/ 333375 w 2640806"/>
              <a:gd name="connsiteY288" fmla="*/ 614496 h 1876559"/>
              <a:gd name="connsiteX289" fmla="*/ 285750 w 2640806"/>
              <a:gd name="connsiteY289" fmla="*/ 635927 h 1876559"/>
              <a:gd name="connsiteX290" fmla="*/ 230982 w 2640806"/>
              <a:gd name="connsiteY290" fmla="*/ 643071 h 1876559"/>
              <a:gd name="connsiteX291" fmla="*/ 159544 w 2640806"/>
              <a:gd name="connsiteY291" fmla="*/ 631165 h 1876559"/>
              <a:gd name="connsiteX292" fmla="*/ 230982 w 2640806"/>
              <a:gd name="connsiteY292" fmla="*/ 612115 h 1876559"/>
              <a:gd name="connsiteX293" fmla="*/ 233363 w 2640806"/>
              <a:gd name="connsiteY293" fmla="*/ 581159 h 1876559"/>
              <a:gd name="connsiteX294" fmla="*/ 204788 w 2640806"/>
              <a:gd name="connsiteY294" fmla="*/ 557346 h 1876559"/>
              <a:gd name="connsiteX295" fmla="*/ 223838 w 2640806"/>
              <a:gd name="connsiteY295" fmla="*/ 531152 h 1876559"/>
              <a:gd name="connsiteX296" fmla="*/ 221457 w 2640806"/>
              <a:gd name="connsiteY296" fmla="*/ 495434 h 1876559"/>
              <a:gd name="connsiteX297" fmla="*/ 221457 w 2640806"/>
              <a:gd name="connsiteY297" fmla="*/ 495434 h 1876559"/>
              <a:gd name="connsiteX298" fmla="*/ 166688 w 2640806"/>
              <a:gd name="connsiteY298" fmla="*/ 500196 h 1876559"/>
              <a:gd name="connsiteX299" fmla="*/ 157163 w 2640806"/>
              <a:gd name="connsiteY299" fmla="*/ 533534 h 1876559"/>
              <a:gd name="connsiteX300" fmla="*/ 159544 w 2640806"/>
              <a:gd name="connsiteY300" fmla="*/ 478765 h 1876559"/>
              <a:gd name="connsiteX301" fmla="*/ 192882 w 2640806"/>
              <a:gd name="connsiteY301" fmla="*/ 433521 h 1876559"/>
              <a:gd name="connsiteX302" fmla="*/ 214313 w 2640806"/>
              <a:gd name="connsiteY302" fmla="*/ 414471 h 1876559"/>
              <a:gd name="connsiteX303" fmla="*/ 245269 w 2640806"/>
              <a:gd name="connsiteY303" fmla="*/ 393040 h 1876559"/>
              <a:gd name="connsiteX304" fmla="*/ 197644 w 2640806"/>
              <a:gd name="connsiteY304" fmla="*/ 378752 h 1876559"/>
              <a:gd name="connsiteX305" fmla="*/ 133350 w 2640806"/>
              <a:gd name="connsiteY305" fmla="*/ 378752 h 1876559"/>
              <a:gd name="connsiteX306" fmla="*/ 109538 w 2640806"/>
              <a:gd name="connsiteY306" fmla="*/ 378752 h 1876559"/>
              <a:gd name="connsiteX307" fmla="*/ 107157 w 2640806"/>
              <a:gd name="connsiteY307" fmla="*/ 433521 h 1876559"/>
              <a:gd name="connsiteX308" fmla="*/ 61913 w 2640806"/>
              <a:gd name="connsiteY308" fmla="*/ 378752 h 1876559"/>
              <a:gd name="connsiteX309" fmla="*/ 0 w 2640806"/>
              <a:gd name="connsiteY309" fmla="*/ 359702 h 1876559"/>
              <a:gd name="connsiteX310" fmla="*/ 0 w 2640806"/>
              <a:gd name="connsiteY310" fmla="*/ 338271 h 1876559"/>
              <a:gd name="connsiteX311" fmla="*/ 35719 w 2640806"/>
              <a:gd name="connsiteY311" fmla="*/ 314459 h 1876559"/>
              <a:gd name="connsiteX312" fmla="*/ 66675 w 2640806"/>
              <a:gd name="connsiteY312" fmla="*/ 273977 h 1876559"/>
              <a:gd name="connsiteX313" fmla="*/ 54769 w 2640806"/>
              <a:gd name="connsiteY313" fmla="*/ 238259 h 1876559"/>
              <a:gd name="connsiteX314" fmla="*/ 35719 w 2640806"/>
              <a:gd name="connsiteY314" fmla="*/ 214446 h 1876559"/>
              <a:gd name="connsiteX315" fmla="*/ 61913 w 2640806"/>
              <a:gd name="connsiteY315" fmla="*/ 200159 h 1876559"/>
              <a:gd name="connsiteX316" fmla="*/ 71438 w 2640806"/>
              <a:gd name="connsiteY316" fmla="*/ 159677 h 1876559"/>
              <a:gd name="connsiteX317" fmla="*/ 57150 w 2640806"/>
              <a:gd name="connsiteY317" fmla="*/ 123959 h 1876559"/>
              <a:gd name="connsiteX318" fmla="*/ 21432 w 2640806"/>
              <a:gd name="connsiteY318" fmla="*/ 81096 h 1876559"/>
              <a:gd name="connsiteX319" fmla="*/ 66675 w 2640806"/>
              <a:gd name="connsiteY319" fmla="*/ 57284 h 1876559"/>
              <a:gd name="connsiteX320" fmla="*/ 95250 w 2640806"/>
              <a:gd name="connsiteY320" fmla="*/ 47759 h 1876559"/>
              <a:gd name="connsiteX321" fmla="*/ 190500 w 2640806"/>
              <a:gd name="connsiteY321" fmla="*/ 134 h 1876559"/>
              <a:gd name="connsiteX322" fmla="*/ 269081 w 2640806"/>
              <a:gd name="connsiteY322" fmla="*/ 62046 h 1876559"/>
              <a:gd name="connsiteX323" fmla="*/ 404813 w 2640806"/>
              <a:gd name="connsiteY323" fmla="*/ 171583 h 1876559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359694 w 2640806"/>
              <a:gd name="connsiteY236" fmla="*/ 1907515 h 1907515"/>
              <a:gd name="connsiteX237" fmla="*/ 1169194 w 2640806"/>
              <a:gd name="connsiteY237" fmla="*/ 1800359 h 1907515"/>
              <a:gd name="connsiteX238" fmla="*/ 1140619 w 2640806"/>
              <a:gd name="connsiteY238" fmla="*/ 1745590 h 1907515"/>
              <a:gd name="connsiteX239" fmla="*/ 1121569 w 2640806"/>
              <a:gd name="connsiteY239" fmla="*/ 1726540 h 1907515"/>
              <a:gd name="connsiteX240" fmla="*/ 1128713 w 2640806"/>
              <a:gd name="connsiteY240" fmla="*/ 1790834 h 1907515"/>
              <a:gd name="connsiteX241" fmla="*/ 1119188 w 2640806"/>
              <a:gd name="connsiteY241" fmla="*/ 1790834 h 1907515"/>
              <a:gd name="connsiteX242" fmla="*/ 1088232 w 2640806"/>
              <a:gd name="connsiteY242" fmla="*/ 1740827 h 1907515"/>
              <a:gd name="connsiteX243" fmla="*/ 1057275 w 2640806"/>
              <a:gd name="connsiteY243" fmla="*/ 1717015 h 1907515"/>
              <a:gd name="connsiteX244" fmla="*/ 1042988 w 2640806"/>
              <a:gd name="connsiteY244" fmla="*/ 1745590 h 1907515"/>
              <a:gd name="connsiteX245" fmla="*/ 1021557 w 2640806"/>
              <a:gd name="connsiteY245" fmla="*/ 1750352 h 1907515"/>
              <a:gd name="connsiteX246" fmla="*/ 985838 w 2640806"/>
              <a:gd name="connsiteY246" fmla="*/ 1697965 h 1907515"/>
              <a:gd name="connsiteX247" fmla="*/ 919163 w 2640806"/>
              <a:gd name="connsiteY247" fmla="*/ 1671771 h 1907515"/>
              <a:gd name="connsiteX248" fmla="*/ 876300 w 2640806"/>
              <a:gd name="connsiteY248" fmla="*/ 1638434 h 1907515"/>
              <a:gd name="connsiteX249" fmla="*/ 857250 w 2640806"/>
              <a:gd name="connsiteY249" fmla="*/ 1576521 h 1907515"/>
              <a:gd name="connsiteX250" fmla="*/ 862013 w 2640806"/>
              <a:gd name="connsiteY250" fmla="*/ 1528896 h 1907515"/>
              <a:gd name="connsiteX251" fmla="*/ 864394 w 2640806"/>
              <a:gd name="connsiteY251" fmla="*/ 1464602 h 1907515"/>
              <a:gd name="connsiteX252" fmla="*/ 866775 w 2640806"/>
              <a:gd name="connsiteY252" fmla="*/ 1400309 h 1907515"/>
              <a:gd name="connsiteX253" fmla="*/ 862013 w 2640806"/>
              <a:gd name="connsiteY253" fmla="*/ 1333634 h 1907515"/>
              <a:gd name="connsiteX254" fmla="*/ 804863 w 2640806"/>
              <a:gd name="connsiteY254" fmla="*/ 1305059 h 1907515"/>
              <a:gd name="connsiteX255" fmla="*/ 754857 w 2640806"/>
              <a:gd name="connsiteY255" fmla="*/ 1281246 h 1907515"/>
              <a:gd name="connsiteX256" fmla="*/ 692944 w 2640806"/>
              <a:gd name="connsiteY256" fmla="*/ 1250290 h 1907515"/>
              <a:gd name="connsiteX257" fmla="*/ 609600 w 2640806"/>
              <a:gd name="connsiteY257" fmla="*/ 1209809 h 1907515"/>
              <a:gd name="connsiteX258" fmla="*/ 566738 w 2640806"/>
              <a:gd name="connsiteY258" fmla="*/ 1183615 h 1907515"/>
              <a:gd name="connsiteX259" fmla="*/ 528638 w 2640806"/>
              <a:gd name="connsiteY259" fmla="*/ 1138371 h 1907515"/>
              <a:gd name="connsiteX260" fmla="*/ 523875 w 2640806"/>
              <a:gd name="connsiteY260" fmla="*/ 1109796 h 1907515"/>
              <a:gd name="connsiteX261" fmla="*/ 550069 w 2640806"/>
              <a:gd name="connsiteY261" fmla="*/ 1090746 h 1907515"/>
              <a:gd name="connsiteX262" fmla="*/ 561975 w 2640806"/>
              <a:gd name="connsiteY262" fmla="*/ 1064552 h 1907515"/>
              <a:gd name="connsiteX263" fmla="*/ 547688 w 2640806"/>
              <a:gd name="connsiteY263" fmla="*/ 1040740 h 1907515"/>
              <a:gd name="connsiteX264" fmla="*/ 490538 w 2640806"/>
              <a:gd name="connsiteY264" fmla="*/ 1076459 h 1907515"/>
              <a:gd name="connsiteX265" fmla="*/ 447675 w 2640806"/>
              <a:gd name="connsiteY265" fmla="*/ 1057409 h 1907515"/>
              <a:gd name="connsiteX266" fmla="*/ 454819 w 2640806"/>
              <a:gd name="connsiteY266" fmla="*/ 1026452 h 1907515"/>
              <a:gd name="connsiteX267" fmla="*/ 461963 w 2640806"/>
              <a:gd name="connsiteY267" fmla="*/ 988352 h 1907515"/>
              <a:gd name="connsiteX268" fmla="*/ 459582 w 2640806"/>
              <a:gd name="connsiteY268" fmla="*/ 976446 h 1907515"/>
              <a:gd name="connsiteX269" fmla="*/ 419100 w 2640806"/>
              <a:gd name="connsiteY269" fmla="*/ 959777 h 1907515"/>
              <a:gd name="connsiteX270" fmla="*/ 392907 w 2640806"/>
              <a:gd name="connsiteY270" fmla="*/ 905009 h 1907515"/>
              <a:gd name="connsiteX271" fmla="*/ 395288 w 2640806"/>
              <a:gd name="connsiteY271" fmla="*/ 857384 h 1907515"/>
              <a:gd name="connsiteX272" fmla="*/ 433388 w 2640806"/>
              <a:gd name="connsiteY272" fmla="*/ 835952 h 1907515"/>
              <a:gd name="connsiteX273" fmla="*/ 431007 w 2640806"/>
              <a:gd name="connsiteY273" fmla="*/ 800234 h 1907515"/>
              <a:gd name="connsiteX274" fmla="*/ 400050 w 2640806"/>
              <a:gd name="connsiteY274" fmla="*/ 819284 h 1907515"/>
              <a:gd name="connsiteX275" fmla="*/ 397669 w 2640806"/>
              <a:gd name="connsiteY275" fmla="*/ 781184 h 1907515"/>
              <a:gd name="connsiteX276" fmla="*/ 419100 w 2640806"/>
              <a:gd name="connsiteY276" fmla="*/ 743084 h 1907515"/>
              <a:gd name="connsiteX277" fmla="*/ 421482 w 2640806"/>
              <a:gd name="connsiteY277" fmla="*/ 695459 h 1907515"/>
              <a:gd name="connsiteX278" fmla="*/ 428625 w 2640806"/>
              <a:gd name="connsiteY278" fmla="*/ 669265 h 1907515"/>
              <a:gd name="connsiteX279" fmla="*/ 383382 w 2640806"/>
              <a:gd name="connsiteY279" fmla="*/ 669265 h 1907515"/>
              <a:gd name="connsiteX280" fmla="*/ 385763 w 2640806"/>
              <a:gd name="connsiteY280" fmla="*/ 619259 h 1907515"/>
              <a:gd name="connsiteX281" fmla="*/ 423863 w 2640806"/>
              <a:gd name="connsiteY281" fmla="*/ 602590 h 1907515"/>
              <a:gd name="connsiteX282" fmla="*/ 445294 w 2640806"/>
              <a:gd name="connsiteY282" fmla="*/ 562109 h 1907515"/>
              <a:gd name="connsiteX283" fmla="*/ 469107 w 2640806"/>
              <a:gd name="connsiteY283" fmla="*/ 526390 h 1907515"/>
              <a:gd name="connsiteX284" fmla="*/ 438150 w 2640806"/>
              <a:gd name="connsiteY284" fmla="*/ 519246 h 1907515"/>
              <a:gd name="connsiteX285" fmla="*/ 409575 w 2640806"/>
              <a:gd name="connsiteY285" fmla="*/ 521627 h 1907515"/>
              <a:gd name="connsiteX286" fmla="*/ 400050 w 2640806"/>
              <a:gd name="connsiteY286" fmla="*/ 552584 h 1907515"/>
              <a:gd name="connsiteX287" fmla="*/ 381000 w 2640806"/>
              <a:gd name="connsiteY287" fmla="*/ 588302 h 1907515"/>
              <a:gd name="connsiteX288" fmla="*/ 333375 w 2640806"/>
              <a:gd name="connsiteY288" fmla="*/ 614496 h 1907515"/>
              <a:gd name="connsiteX289" fmla="*/ 285750 w 2640806"/>
              <a:gd name="connsiteY289" fmla="*/ 635927 h 1907515"/>
              <a:gd name="connsiteX290" fmla="*/ 230982 w 2640806"/>
              <a:gd name="connsiteY290" fmla="*/ 643071 h 1907515"/>
              <a:gd name="connsiteX291" fmla="*/ 159544 w 2640806"/>
              <a:gd name="connsiteY291" fmla="*/ 631165 h 1907515"/>
              <a:gd name="connsiteX292" fmla="*/ 230982 w 2640806"/>
              <a:gd name="connsiteY292" fmla="*/ 612115 h 1907515"/>
              <a:gd name="connsiteX293" fmla="*/ 233363 w 2640806"/>
              <a:gd name="connsiteY293" fmla="*/ 581159 h 1907515"/>
              <a:gd name="connsiteX294" fmla="*/ 204788 w 2640806"/>
              <a:gd name="connsiteY294" fmla="*/ 557346 h 1907515"/>
              <a:gd name="connsiteX295" fmla="*/ 223838 w 2640806"/>
              <a:gd name="connsiteY295" fmla="*/ 531152 h 1907515"/>
              <a:gd name="connsiteX296" fmla="*/ 221457 w 2640806"/>
              <a:gd name="connsiteY296" fmla="*/ 495434 h 1907515"/>
              <a:gd name="connsiteX297" fmla="*/ 221457 w 2640806"/>
              <a:gd name="connsiteY297" fmla="*/ 495434 h 1907515"/>
              <a:gd name="connsiteX298" fmla="*/ 166688 w 2640806"/>
              <a:gd name="connsiteY298" fmla="*/ 500196 h 1907515"/>
              <a:gd name="connsiteX299" fmla="*/ 157163 w 2640806"/>
              <a:gd name="connsiteY299" fmla="*/ 533534 h 1907515"/>
              <a:gd name="connsiteX300" fmla="*/ 159544 w 2640806"/>
              <a:gd name="connsiteY300" fmla="*/ 478765 h 1907515"/>
              <a:gd name="connsiteX301" fmla="*/ 192882 w 2640806"/>
              <a:gd name="connsiteY301" fmla="*/ 433521 h 1907515"/>
              <a:gd name="connsiteX302" fmla="*/ 214313 w 2640806"/>
              <a:gd name="connsiteY302" fmla="*/ 414471 h 1907515"/>
              <a:gd name="connsiteX303" fmla="*/ 245269 w 2640806"/>
              <a:gd name="connsiteY303" fmla="*/ 393040 h 1907515"/>
              <a:gd name="connsiteX304" fmla="*/ 197644 w 2640806"/>
              <a:gd name="connsiteY304" fmla="*/ 378752 h 1907515"/>
              <a:gd name="connsiteX305" fmla="*/ 133350 w 2640806"/>
              <a:gd name="connsiteY305" fmla="*/ 378752 h 1907515"/>
              <a:gd name="connsiteX306" fmla="*/ 109538 w 2640806"/>
              <a:gd name="connsiteY306" fmla="*/ 378752 h 1907515"/>
              <a:gd name="connsiteX307" fmla="*/ 107157 w 2640806"/>
              <a:gd name="connsiteY307" fmla="*/ 433521 h 1907515"/>
              <a:gd name="connsiteX308" fmla="*/ 61913 w 2640806"/>
              <a:gd name="connsiteY308" fmla="*/ 378752 h 1907515"/>
              <a:gd name="connsiteX309" fmla="*/ 0 w 2640806"/>
              <a:gd name="connsiteY309" fmla="*/ 359702 h 1907515"/>
              <a:gd name="connsiteX310" fmla="*/ 0 w 2640806"/>
              <a:gd name="connsiteY310" fmla="*/ 338271 h 1907515"/>
              <a:gd name="connsiteX311" fmla="*/ 35719 w 2640806"/>
              <a:gd name="connsiteY311" fmla="*/ 314459 h 1907515"/>
              <a:gd name="connsiteX312" fmla="*/ 66675 w 2640806"/>
              <a:gd name="connsiteY312" fmla="*/ 273977 h 1907515"/>
              <a:gd name="connsiteX313" fmla="*/ 54769 w 2640806"/>
              <a:gd name="connsiteY313" fmla="*/ 238259 h 1907515"/>
              <a:gd name="connsiteX314" fmla="*/ 35719 w 2640806"/>
              <a:gd name="connsiteY314" fmla="*/ 214446 h 1907515"/>
              <a:gd name="connsiteX315" fmla="*/ 61913 w 2640806"/>
              <a:gd name="connsiteY315" fmla="*/ 200159 h 1907515"/>
              <a:gd name="connsiteX316" fmla="*/ 71438 w 2640806"/>
              <a:gd name="connsiteY316" fmla="*/ 159677 h 1907515"/>
              <a:gd name="connsiteX317" fmla="*/ 57150 w 2640806"/>
              <a:gd name="connsiteY317" fmla="*/ 123959 h 1907515"/>
              <a:gd name="connsiteX318" fmla="*/ 21432 w 2640806"/>
              <a:gd name="connsiteY318" fmla="*/ 81096 h 1907515"/>
              <a:gd name="connsiteX319" fmla="*/ 66675 w 2640806"/>
              <a:gd name="connsiteY319" fmla="*/ 57284 h 1907515"/>
              <a:gd name="connsiteX320" fmla="*/ 95250 w 2640806"/>
              <a:gd name="connsiteY320" fmla="*/ 47759 h 1907515"/>
              <a:gd name="connsiteX321" fmla="*/ 190500 w 2640806"/>
              <a:gd name="connsiteY321" fmla="*/ 134 h 1907515"/>
              <a:gd name="connsiteX322" fmla="*/ 269081 w 2640806"/>
              <a:gd name="connsiteY322" fmla="*/ 62046 h 1907515"/>
              <a:gd name="connsiteX323" fmla="*/ 404813 w 2640806"/>
              <a:gd name="connsiteY323" fmla="*/ 171583 h 1907515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304925 w 2640806"/>
              <a:gd name="connsiteY236" fmla="*/ 1845603 h 1907515"/>
              <a:gd name="connsiteX237" fmla="*/ 1359694 w 2640806"/>
              <a:gd name="connsiteY237" fmla="*/ 1907515 h 1907515"/>
              <a:gd name="connsiteX238" fmla="*/ 1169194 w 2640806"/>
              <a:gd name="connsiteY238" fmla="*/ 1800359 h 1907515"/>
              <a:gd name="connsiteX239" fmla="*/ 1140619 w 2640806"/>
              <a:gd name="connsiteY239" fmla="*/ 1745590 h 1907515"/>
              <a:gd name="connsiteX240" fmla="*/ 1121569 w 2640806"/>
              <a:gd name="connsiteY240" fmla="*/ 1726540 h 1907515"/>
              <a:gd name="connsiteX241" fmla="*/ 1128713 w 2640806"/>
              <a:gd name="connsiteY241" fmla="*/ 1790834 h 1907515"/>
              <a:gd name="connsiteX242" fmla="*/ 1119188 w 2640806"/>
              <a:gd name="connsiteY242" fmla="*/ 1790834 h 1907515"/>
              <a:gd name="connsiteX243" fmla="*/ 1088232 w 2640806"/>
              <a:gd name="connsiteY243" fmla="*/ 1740827 h 1907515"/>
              <a:gd name="connsiteX244" fmla="*/ 1057275 w 2640806"/>
              <a:gd name="connsiteY244" fmla="*/ 1717015 h 1907515"/>
              <a:gd name="connsiteX245" fmla="*/ 1042988 w 2640806"/>
              <a:gd name="connsiteY245" fmla="*/ 1745590 h 1907515"/>
              <a:gd name="connsiteX246" fmla="*/ 1021557 w 2640806"/>
              <a:gd name="connsiteY246" fmla="*/ 1750352 h 1907515"/>
              <a:gd name="connsiteX247" fmla="*/ 985838 w 2640806"/>
              <a:gd name="connsiteY247" fmla="*/ 1697965 h 1907515"/>
              <a:gd name="connsiteX248" fmla="*/ 919163 w 2640806"/>
              <a:gd name="connsiteY248" fmla="*/ 1671771 h 1907515"/>
              <a:gd name="connsiteX249" fmla="*/ 876300 w 2640806"/>
              <a:gd name="connsiteY249" fmla="*/ 1638434 h 1907515"/>
              <a:gd name="connsiteX250" fmla="*/ 857250 w 2640806"/>
              <a:gd name="connsiteY250" fmla="*/ 1576521 h 1907515"/>
              <a:gd name="connsiteX251" fmla="*/ 862013 w 2640806"/>
              <a:gd name="connsiteY251" fmla="*/ 1528896 h 1907515"/>
              <a:gd name="connsiteX252" fmla="*/ 864394 w 2640806"/>
              <a:gd name="connsiteY252" fmla="*/ 1464602 h 1907515"/>
              <a:gd name="connsiteX253" fmla="*/ 866775 w 2640806"/>
              <a:gd name="connsiteY253" fmla="*/ 1400309 h 1907515"/>
              <a:gd name="connsiteX254" fmla="*/ 862013 w 2640806"/>
              <a:gd name="connsiteY254" fmla="*/ 1333634 h 1907515"/>
              <a:gd name="connsiteX255" fmla="*/ 804863 w 2640806"/>
              <a:gd name="connsiteY255" fmla="*/ 1305059 h 1907515"/>
              <a:gd name="connsiteX256" fmla="*/ 754857 w 2640806"/>
              <a:gd name="connsiteY256" fmla="*/ 1281246 h 1907515"/>
              <a:gd name="connsiteX257" fmla="*/ 692944 w 2640806"/>
              <a:gd name="connsiteY257" fmla="*/ 1250290 h 1907515"/>
              <a:gd name="connsiteX258" fmla="*/ 609600 w 2640806"/>
              <a:gd name="connsiteY258" fmla="*/ 1209809 h 1907515"/>
              <a:gd name="connsiteX259" fmla="*/ 566738 w 2640806"/>
              <a:gd name="connsiteY259" fmla="*/ 1183615 h 1907515"/>
              <a:gd name="connsiteX260" fmla="*/ 528638 w 2640806"/>
              <a:gd name="connsiteY260" fmla="*/ 1138371 h 1907515"/>
              <a:gd name="connsiteX261" fmla="*/ 523875 w 2640806"/>
              <a:gd name="connsiteY261" fmla="*/ 1109796 h 1907515"/>
              <a:gd name="connsiteX262" fmla="*/ 550069 w 2640806"/>
              <a:gd name="connsiteY262" fmla="*/ 1090746 h 1907515"/>
              <a:gd name="connsiteX263" fmla="*/ 561975 w 2640806"/>
              <a:gd name="connsiteY263" fmla="*/ 1064552 h 1907515"/>
              <a:gd name="connsiteX264" fmla="*/ 547688 w 2640806"/>
              <a:gd name="connsiteY264" fmla="*/ 1040740 h 1907515"/>
              <a:gd name="connsiteX265" fmla="*/ 490538 w 2640806"/>
              <a:gd name="connsiteY265" fmla="*/ 1076459 h 1907515"/>
              <a:gd name="connsiteX266" fmla="*/ 447675 w 2640806"/>
              <a:gd name="connsiteY266" fmla="*/ 1057409 h 1907515"/>
              <a:gd name="connsiteX267" fmla="*/ 454819 w 2640806"/>
              <a:gd name="connsiteY267" fmla="*/ 1026452 h 1907515"/>
              <a:gd name="connsiteX268" fmla="*/ 461963 w 2640806"/>
              <a:gd name="connsiteY268" fmla="*/ 988352 h 1907515"/>
              <a:gd name="connsiteX269" fmla="*/ 459582 w 2640806"/>
              <a:gd name="connsiteY269" fmla="*/ 976446 h 1907515"/>
              <a:gd name="connsiteX270" fmla="*/ 419100 w 2640806"/>
              <a:gd name="connsiteY270" fmla="*/ 959777 h 1907515"/>
              <a:gd name="connsiteX271" fmla="*/ 392907 w 2640806"/>
              <a:gd name="connsiteY271" fmla="*/ 905009 h 1907515"/>
              <a:gd name="connsiteX272" fmla="*/ 395288 w 2640806"/>
              <a:gd name="connsiteY272" fmla="*/ 857384 h 1907515"/>
              <a:gd name="connsiteX273" fmla="*/ 433388 w 2640806"/>
              <a:gd name="connsiteY273" fmla="*/ 835952 h 1907515"/>
              <a:gd name="connsiteX274" fmla="*/ 431007 w 2640806"/>
              <a:gd name="connsiteY274" fmla="*/ 800234 h 1907515"/>
              <a:gd name="connsiteX275" fmla="*/ 400050 w 2640806"/>
              <a:gd name="connsiteY275" fmla="*/ 819284 h 1907515"/>
              <a:gd name="connsiteX276" fmla="*/ 397669 w 2640806"/>
              <a:gd name="connsiteY276" fmla="*/ 781184 h 1907515"/>
              <a:gd name="connsiteX277" fmla="*/ 419100 w 2640806"/>
              <a:gd name="connsiteY277" fmla="*/ 743084 h 1907515"/>
              <a:gd name="connsiteX278" fmla="*/ 421482 w 2640806"/>
              <a:gd name="connsiteY278" fmla="*/ 695459 h 1907515"/>
              <a:gd name="connsiteX279" fmla="*/ 428625 w 2640806"/>
              <a:gd name="connsiteY279" fmla="*/ 669265 h 1907515"/>
              <a:gd name="connsiteX280" fmla="*/ 383382 w 2640806"/>
              <a:gd name="connsiteY280" fmla="*/ 669265 h 1907515"/>
              <a:gd name="connsiteX281" fmla="*/ 385763 w 2640806"/>
              <a:gd name="connsiteY281" fmla="*/ 619259 h 1907515"/>
              <a:gd name="connsiteX282" fmla="*/ 423863 w 2640806"/>
              <a:gd name="connsiteY282" fmla="*/ 602590 h 1907515"/>
              <a:gd name="connsiteX283" fmla="*/ 445294 w 2640806"/>
              <a:gd name="connsiteY283" fmla="*/ 562109 h 1907515"/>
              <a:gd name="connsiteX284" fmla="*/ 469107 w 2640806"/>
              <a:gd name="connsiteY284" fmla="*/ 526390 h 1907515"/>
              <a:gd name="connsiteX285" fmla="*/ 438150 w 2640806"/>
              <a:gd name="connsiteY285" fmla="*/ 519246 h 1907515"/>
              <a:gd name="connsiteX286" fmla="*/ 409575 w 2640806"/>
              <a:gd name="connsiteY286" fmla="*/ 521627 h 1907515"/>
              <a:gd name="connsiteX287" fmla="*/ 400050 w 2640806"/>
              <a:gd name="connsiteY287" fmla="*/ 552584 h 1907515"/>
              <a:gd name="connsiteX288" fmla="*/ 381000 w 2640806"/>
              <a:gd name="connsiteY288" fmla="*/ 588302 h 1907515"/>
              <a:gd name="connsiteX289" fmla="*/ 333375 w 2640806"/>
              <a:gd name="connsiteY289" fmla="*/ 614496 h 1907515"/>
              <a:gd name="connsiteX290" fmla="*/ 285750 w 2640806"/>
              <a:gd name="connsiteY290" fmla="*/ 635927 h 1907515"/>
              <a:gd name="connsiteX291" fmla="*/ 230982 w 2640806"/>
              <a:gd name="connsiteY291" fmla="*/ 643071 h 1907515"/>
              <a:gd name="connsiteX292" fmla="*/ 159544 w 2640806"/>
              <a:gd name="connsiteY292" fmla="*/ 631165 h 1907515"/>
              <a:gd name="connsiteX293" fmla="*/ 230982 w 2640806"/>
              <a:gd name="connsiteY293" fmla="*/ 612115 h 1907515"/>
              <a:gd name="connsiteX294" fmla="*/ 233363 w 2640806"/>
              <a:gd name="connsiteY294" fmla="*/ 581159 h 1907515"/>
              <a:gd name="connsiteX295" fmla="*/ 204788 w 2640806"/>
              <a:gd name="connsiteY295" fmla="*/ 557346 h 1907515"/>
              <a:gd name="connsiteX296" fmla="*/ 223838 w 2640806"/>
              <a:gd name="connsiteY296" fmla="*/ 531152 h 1907515"/>
              <a:gd name="connsiteX297" fmla="*/ 221457 w 2640806"/>
              <a:gd name="connsiteY297" fmla="*/ 495434 h 1907515"/>
              <a:gd name="connsiteX298" fmla="*/ 221457 w 2640806"/>
              <a:gd name="connsiteY298" fmla="*/ 495434 h 1907515"/>
              <a:gd name="connsiteX299" fmla="*/ 166688 w 2640806"/>
              <a:gd name="connsiteY299" fmla="*/ 500196 h 1907515"/>
              <a:gd name="connsiteX300" fmla="*/ 157163 w 2640806"/>
              <a:gd name="connsiteY300" fmla="*/ 533534 h 1907515"/>
              <a:gd name="connsiteX301" fmla="*/ 159544 w 2640806"/>
              <a:gd name="connsiteY301" fmla="*/ 478765 h 1907515"/>
              <a:gd name="connsiteX302" fmla="*/ 192882 w 2640806"/>
              <a:gd name="connsiteY302" fmla="*/ 433521 h 1907515"/>
              <a:gd name="connsiteX303" fmla="*/ 214313 w 2640806"/>
              <a:gd name="connsiteY303" fmla="*/ 414471 h 1907515"/>
              <a:gd name="connsiteX304" fmla="*/ 245269 w 2640806"/>
              <a:gd name="connsiteY304" fmla="*/ 393040 h 1907515"/>
              <a:gd name="connsiteX305" fmla="*/ 197644 w 2640806"/>
              <a:gd name="connsiteY305" fmla="*/ 378752 h 1907515"/>
              <a:gd name="connsiteX306" fmla="*/ 133350 w 2640806"/>
              <a:gd name="connsiteY306" fmla="*/ 378752 h 1907515"/>
              <a:gd name="connsiteX307" fmla="*/ 109538 w 2640806"/>
              <a:gd name="connsiteY307" fmla="*/ 378752 h 1907515"/>
              <a:gd name="connsiteX308" fmla="*/ 107157 w 2640806"/>
              <a:gd name="connsiteY308" fmla="*/ 433521 h 1907515"/>
              <a:gd name="connsiteX309" fmla="*/ 61913 w 2640806"/>
              <a:gd name="connsiteY309" fmla="*/ 378752 h 1907515"/>
              <a:gd name="connsiteX310" fmla="*/ 0 w 2640806"/>
              <a:gd name="connsiteY310" fmla="*/ 359702 h 1907515"/>
              <a:gd name="connsiteX311" fmla="*/ 0 w 2640806"/>
              <a:gd name="connsiteY311" fmla="*/ 338271 h 1907515"/>
              <a:gd name="connsiteX312" fmla="*/ 35719 w 2640806"/>
              <a:gd name="connsiteY312" fmla="*/ 314459 h 1907515"/>
              <a:gd name="connsiteX313" fmla="*/ 66675 w 2640806"/>
              <a:gd name="connsiteY313" fmla="*/ 273977 h 1907515"/>
              <a:gd name="connsiteX314" fmla="*/ 54769 w 2640806"/>
              <a:gd name="connsiteY314" fmla="*/ 238259 h 1907515"/>
              <a:gd name="connsiteX315" fmla="*/ 35719 w 2640806"/>
              <a:gd name="connsiteY315" fmla="*/ 214446 h 1907515"/>
              <a:gd name="connsiteX316" fmla="*/ 61913 w 2640806"/>
              <a:gd name="connsiteY316" fmla="*/ 200159 h 1907515"/>
              <a:gd name="connsiteX317" fmla="*/ 71438 w 2640806"/>
              <a:gd name="connsiteY317" fmla="*/ 159677 h 1907515"/>
              <a:gd name="connsiteX318" fmla="*/ 57150 w 2640806"/>
              <a:gd name="connsiteY318" fmla="*/ 123959 h 1907515"/>
              <a:gd name="connsiteX319" fmla="*/ 21432 w 2640806"/>
              <a:gd name="connsiteY319" fmla="*/ 81096 h 1907515"/>
              <a:gd name="connsiteX320" fmla="*/ 66675 w 2640806"/>
              <a:gd name="connsiteY320" fmla="*/ 57284 h 1907515"/>
              <a:gd name="connsiteX321" fmla="*/ 95250 w 2640806"/>
              <a:gd name="connsiteY321" fmla="*/ 47759 h 1907515"/>
              <a:gd name="connsiteX322" fmla="*/ 190500 w 2640806"/>
              <a:gd name="connsiteY322" fmla="*/ 134 h 1907515"/>
              <a:gd name="connsiteX323" fmla="*/ 269081 w 2640806"/>
              <a:gd name="connsiteY323" fmla="*/ 62046 h 1907515"/>
              <a:gd name="connsiteX324" fmla="*/ 404813 w 2640806"/>
              <a:gd name="connsiteY324" fmla="*/ 171583 h 1907515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273969 w 2640806"/>
              <a:gd name="connsiteY236" fmla="*/ 1819410 h 1907515"/>
              <a:gd name="connsiteX237" fmla="*/ 1304925 w 2640806"/>
              <a:gd name="connsiteY237" fmla="*/ 1845603 h 1907515"/>
              <a:gd name="connsiteX238" fmla="*/ 1359694 w 2640806"/>
              <a:gd name="connsiteY238" fmla="*/ 1907515 h 1907515"/>
              <a:gd name="connsiteX239" fmla="*/ 1169194 w 2640806"/>
              <a:gd name="connsiteY239" fmla="*/ 1800359 h 1907515"/>
              <a:gd name="connsiteX240" fmla="*/ 1140619 w 2640806"/>
              <a:gd name="connsiteY240" fmla="*/ 1745590 h 1907515"/>
              <a:gd name="connsiteX241" fmla="*/ 1121569 w 2640806"/>
              <a:gd name="connsiteY241" fmla="*/ 1726540 h 1907515"/>
              <a:gd name="connsiteX242" fmla="*/ 1128713 w 2640806"/>
              <a:gd name="connsiteY242" fmla="*/ 1790834 h 1907515"/>
              <a:gd name="connsiteX243" fmla="*/ 1119188 w 2640806"/>
              <a:gd name="connsiteY243" fmla="*/ 1790834 h 1907515"/>
              <a:gd name="connsiteX244" fmla="*/ 1088232 w 2640806"/>
              <a:gd name="connsiteY244" fmla="*/ 1740827 h 1907515"/>
              <a:gd name="connsiteX245" fmla="*/ 1057275 w 2640806"/>
              <a:gd name="connsiteY245" fmla="*/ 1717015 h 1907515"/>
              <a:gd name="connsiteX246" fmla="*/ 1042988 w 2640806"/>
              <a:gd name="connsiteY246" fmla="*/ 1745590 h 1907515"/>
              <a:gd name="connsiteX247" fmla="*/ 1021557 w 2640806"/>
              <a:gd name="connsiteY247" fmla="*/ 1750352 h 1907515"/>
              <a:gd name="connsiteX248" fmla="*/ 985838 w 2640806"/>
              <a:gd name="connsiteY248" fmla="*/ 1697965 h 1907515"/>
              <a:gd name="connsiteX249" fmla="*/ 919163 w 2640806"/>
              <a:gd name="connsiteY249" fmla="*/ 1671771 h 1907515"/>
              <a:gd name="connsiteX250" fmla="*/ 876300 w 2640806"/>
              <a:gd name="connsiteY250" fmla="*/ 1638434 h 1907515"/>
              <a:gd name="connsiteX251" fmla="*/ 857250 w 2640806"/>
              <a:gd name="connsiteY251" fmla="*/ 1576521 h 1907515"/>
              <a:gd name="connsiteX252" fmla="*/ 862013 w 2640806"/>
              <a:gd name="connsiteY252" fmla="*/ 1528896 h 1907515"/>
              <a:gd name="connsiteX253" fmla="*/ 864394 w 2640806"/>
              <a:gd name="connsiteY253" fmla="*/ 1464602 h 1907515"/>
              <a:gd name="connsiteX254" fmla="*/ 866775 w 2640806"/>
              <a:gd name="connsiteY254" fmla="*/ 1400309 h 1907515"/>
              <a:gd name="connsiteX255" fmla="*/ 862013 w 2640806"/>
              <a:gd name="connsiteY255" fmla="*/ 1333634 h 1907515"/>
              <a:gd name="connsiteX256" fmla="*/ 804863 w 2640806"/>
              <a:gd name="connsiteY256" fmla="*/ 1305059 h 1907515"/>
              <a:gd name="connsiteX257" fmla="*/ 754857 w 2640806"/>
              <a:gd name="connsiteY257" fmla="*/ 1281246 h 1907515"/>
              <a:gd name="connsiteX258" fmla="*/ 692944 w 2640806"/>
              <a:gd name="connsiteY258" fmla="*/ 1250290 h 1907515"/>
              <a:gd name="connsiteX259" fmla="*/ 609600 w 2640806"/>
              <a:gd name="connsiteY259" fmla="*/ 1209809 h 1907515"/>
              <a:gd name="connsiteX260" fmla="*/ 566738 w 2640806"/>
              <a:gd name="connsiteY260" fmla="*/ 1183615 h 1907515"/>
              <a:gd name="connsiteX261" fmla="*/ 528638 w 2640806"/>
              <a:gd name="connsiteY261" fmla="*/ 1138371 h 1907515"/>
              <a:gd name="connsiteX262" fmla="*/ 523875 w 2640806"/>
              <a:gd name="connsiteY262" fmla="*/ 1109796 h 1907515"/>
              <a:gd name="connsiteX263" fmla="*/ 550069 w 2640806"/>
              <a:gd name="connsiteY263" fmla="*/ 1090746 h 1907515"/>
              <a:gd name="connsiteX264" fmla="*/ 561975 w 2640806"/>
              <a:gd name="connsiteY264" fmla="*/ 1064552 h 1907515"/>
              <a:gd name="connsiteX265" fmla="*/ 547688 w 2640806"/>
              <a:gd name="connsiteY265" fmla="*/ 1040740 h 1907515"/>
              <a:gd name="connsiteX266" fmla="*/ 490538 w 2640806"/>
              <a:gd name="connsiteY266" fmla="*/ 1076459 h 1907515"/>
              <a:gd name="connsiteX267" fmla="*/ 447675 w 2640806"/>
              <a:gd name="connsiteY267" fmla="*/ 1057409 h 1907515"/>
              <a:gd name="connsiteX268" fmla="*/ 454819 w 2640806"/>
              <a:gd name="connsiteY268" fmla="*/ 1026452 h 1907515"/>
              <a:gd name="connsiteX269" fmla="*/ 461963 w 2640806"/>
              <a:gd name="connsiteY269" fmla="*/ 988352 h 1907515"/>
              <a:gd name="connsiteX270" fmla="*/ 459582 w 2640806"/>
              <a:gd name="connsiteY270" fmla="*/ 976446 h 1907515"/>
              <a:gd name="connsiteX271" fmla="*/ 419100 w 2640806"/>
              <a:gd name="connsiteY271" fmla="*/ 959777 h 1907515"/>
              <a:gd name="connsiteX272" fmla="*/ 392907 w 2640806"/>
              <a:gd name="connsiteY272" fmla="*/ 905009 h 1907515"/>
              <a:gd name="connsiteX273" fmla="*/ 395288 w 2640806"/>
              <a:gd name="connsiteY273" fmla="*/ 857384 h 1907515"/>
              <a:gd name="connsiteX274" fmla="*/ 433388 w 2640806"/>
              <a:gd name="connsiteY274" fmla="*/ 835952 h 1907515"/>
              <a:gd name="connsiteX275" fmla="*/ 431007 w 2640806"/>
              <a:gd name="connsiteY275" fmla="*/ 800234 h 1907515"/>
              <a:gd name="connsiteX276" fmla="*/ 400050 w 2640806"/>
              <a:gd name="connsiteY276" fmla="*/ 819284 h 1907515"/>
              <a:gd name="connsiteX277" fmla="*/ 397669 w 2640806"/>
              <a:gd name="connsiteY277" fmla="*/ 781184 h 1907515"/>
              <a:gd name="connsiteX278" fmla="*/ 419100 w 2640806"/>
              <a:gd name="connsiteY278" fmla="*/ 743084 h 1907515"/>
              <a:gd name="connsiteX279" fmla="*/ 421482 w 2640806"/>
              <a:gd name="connsiteY279" fmla="*/ 695459 h 1907515"/>
              <a:gd name="connsiteX280" fmla="*/ 428625 w 2640806"/>
              <a:gd name="connsiteY280" fmla="*/ 669265 h 1907515"/>
              <a:gd name="connsiteX281" fmla="*/ 383382 w 2640806"/>
              <a:gd name="connsiteY281" fmla="*/ 669265 h 1907515"/>
              <a:gd name="connsiteX282" fmla="*/ 385763 w 2640806"/>
              <a:gd name="connsiteY282" fmla="*/ 619259 h 1907515"/>
              <a:gd name="connsiteX283" fmla="*/ 423863 w 2640806"/>
              <a:gd name="connsiteY283" fmla="*/ 602590 h 1907515"/>
              <a:gd name="connsiteX284" fmla="*/ 445294 w 2640806"/>
              <a:gd name="connsiteY284" fmla="*/ 562109 h 1907515"/>
              <a:gd name="connsiteX285" fmla="*/ 469107 w 2640806"/>
              <a:gd name="connsiteY285" fmla="*/ 526390 h 1907515"/>
              <a:gd name="connsiteX286" fmla="*/ 438150 w 2640806"/>
              <a:gd name="connsiteY286" fmla="*/ 519246 h 1907515"/>
              <a:gd name="connsiteX287" fmla="*/ 409575 w 2640806"/>
              <a:gd name="connsiteY287" fmla="*/ 521627 h 1907515"/>
              <a:gd name="connsiteX288" fmla="*/ 400050 w 2640806"/>
              <a:gd name="connsiteY288" fmla="*/ 552584 h 1907515"/>
              <a:gd name="connsiteX289" fmla="*/ 381000 w 2640806"/>
              <a:gd name="connsiteY289" fmla="*/ 588302 h 1907515"/>
              <a:gd name="connsiteX290" fmla="*/ 333375 w 2640806"/>
              <a:gd name="connsiteY290" fmla="*/ 614496 h 1907515"/>
              <a:gd name="connsiteX291" fmla="*/ 285750 w 2640806"/>
              <a:gd name="connsiteY291" fmla="*/ 635927 h 1907515"/>
              <a:gd name="connsiteX292" fmla="*/ 230982 w 2640806"/>
              <a:gd name="connsiteY292" fmla="*/ 643071 h 1907515"/>
              <a:gd name="connsiteX293" fmla="*/ 159544 w 2640806"/>
              <a:gd name="connsiteY293" fmla="*/ 631165 h 1907515"/>
              <a:gd name="connsiteX294" fmla="*/ 230982 w 2640806"/>
              <a:gd name="connsiteY294" fmla="*/ 612115 h 1907515"/>
              <a:gd name="connsiteX295" fmla="*/ 233363 w 2640806"/>
              <a:gd name="connsiteY295" fmla="*/ 581159 h 1907515"/>
              <a:gd name="connsiteX296" fmla="*/ 204788 w 2640806"/>
              <a:gd name="connsiteY296" fmla="*/ 557346 h 1907515"/>
              <a:gd name="connsiteX297" fmla="*/ 223838 w 2640806"/>
              <a:gd name="connsiteY297" fmla="*/ 531152 h 1907515"/>
              <a:gd name="connsiteX298" fmla="*/ 221457 w 2640806"/>
              <a:gd name="connsiteY298" fmla="*/ 495434 h 1907515"/>
              <a:gd name="connsiteX299" fmla="*/ 221457 w 2640806"/>
              <a:gd name="connsiteY299" fmla="*/ 495434 h 1907515"/>
              <a:gd name="connsiteX300" fmla="*/ 166688 w 2640806"/>
              <a:gd name="connsiteY300" fmla="*/ 500196 h 1907515"/>
              <a:gd name="connsiteX301" fmla="*/ 157163 w 2640806"/>
              <a:gd name="connsiteY301" fmla="*/ 533534 h 1907515"/>
              <a:gd name="connsiteX302" fmla="*/ 159544 w 2640806"/>
              <a:gd name="connsiteY302" fmla="*/ 478765 h 1907515"/>
              <a:gd name="connsiteX303" fmla="*/ 192882 w 2640806"/>
              <a:gd name="connsiteY303" fmla="*/ 433521 h 1907515"/>
              <a:gd name="connsiteX304" fmla="*/ 214313 w 2640806"/>
              <a:gd name="connsiteY304" fmla="*/ 414471 h 1907515"/>
              <a:gd name="connsiteX305" fmla="*/ 245269 w 2640806"/>
              <a:gd name="connsiteY305" fmla="*/ 393040 h 1907515"/>
              <a:gd name="connsiteX306" fmla="*/ 197644 w 2640806"/>
              <a:gd name="connsiteY306" fmla="*/ 378752 h 1907515"/>
              <a:gd name="connsiteX307" fmla="*/ 133350 w 2640806"/>
              <a:gd name="connsiteY307" fmla="*/ 378752 h 1907515"/>
              <a:gd name="connsiteX308" fmla="*/ 109538 w 2640806"/>
              <a:gd name="connsiteY308" fmla="*/ 378752 h 1907515"/>
              <a:gd name="connsiteX309" fmla="*/ 107157 w 2640806"/>
              <a:gd name="connsiteY309" fmla="*/ 433521 h 1907515"/>
              <a:gd name="connsiteX310" fmla="*/ 61913 w 2640806"/>
              <a:gd name="connsiteY310" fmla="*/ 378752 h 1907515"/>
              <a:gd name="connsiteX311" fmla="*/ 0 w 2640806"/>
              <a:gd name="connsiteY311" fmla="*/ 359702 h 1907515"/>
              <a:gd name="connsiteX312" fmla="*/ 0 w 2640806"/>
              <a:gd name="connsiteY312" fmla="*/ 338271 h 1907515"/>
              <a:gd name="connsiteX313" fmla="*/ 35719 w 2640806"/>
              <a:gd name="connsiteY313" fmla="*/ 314459 h 1907515"/>
              <a:gd name="connsiteX314" fmla="*/ 66675 w 2640806"/>
              <a:gd name="connsiteY314" fmla="*/ 273977 h 1907515"/>
              <a:gd name="connsiteX315" fmla="*/ 54769 w 2640806"/>
              <a:gd name="connsiteY315" fmla="*/ 238259 h 1907515"/>
              <a:gd name="connsiteX316" fmla="*/ 35719 w 2640806"/>
              <a:gd name="connsiteY316" fmla="*/ 214446 h 1907515"/>
              <a:gd name="connsiteX317" fmla="*/ 61913 w 2640806"/>
              <a:gd name="connsiteY317" fmla="*/ 200159 h 1907515"/>
              <a:gd name="connsiteX318" fmla="*/ 71438 w 2640806"/>
              <a:gd name="connsiteY318" fmla="*/ 159677 h 1907515"/>
              <a:gd name="connsiteX319" fmla="*/ 57150 w 2640806"/>
              <a:gd name="connsiteY319" fmla="*/ 123959 h 1907515"/>
              <a:gd name="connsiteX320" fmla="*/ 21432 w 2640806"/>
              <a:gd name="connsiteY320" fmla="*/ 81096 h 1907515"/>
              <a:gd name="connsiteX321" fmla="*/ 66675 w 2640806"/>
              <a:gd name="connsiteY321" fmla="*/ 57284 h 1907515"/>
              <a:gd name="connsiteX322" fmla="*/ 95250 w 2640806"/>
              <a:gd name="connsiteY322" fmla="*/ 47759 h 1907515"/>
              <a:gd name="connsiteX323" fmla="*/ 190500 w 2640806"/>
              <a:gd name="connsiteY323" fmla="*/ 134 h 1907515"/>
              <a:gd name="connsiteX324" fmla="*/ 269081 w 2640806"/>
              <a:gd name="connsiteY324" fmla="*/ 62046 h 1907515"/>
              <a:gd name="connsiteX325" fmla="*/ 404813 w 2640806"/>
              <a:gd name="connsiteY325" fmla="*/ 171583 h 1907515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240632 w 2640806"/>
              <a:gd name="connsiteY236" fmla="*/ 1790835 h 1907515"/>
              <a:gd name="connsiteX237" fmla="*/ 1273969 w 2640806"/>
              <a:gd name="connsiteY237" fmla="*/ 1819410 h 1907515"/>
              <a:gd name="connsiteX238" fmla="*/ 1304925 w 2640806"/>
              <a:gd name="connsiteY238" fmla="*/ 1845603 h 1907515"/>
              <a:gd name="connsiteX239" fmla="*/ 1359694 w 2640806"/>
              <a:gd name="connsiteY239" fmla="*/ 1907515 h 1907515"/>
              <a:gd name="connsiteX240" fmla="*/ 1169194 w 2640806"/>
              <a:gd name="connsiteY240" fmla="*/ 1800359 h 1907515"/>
              <a:gd name="connsiteX241" fmla="*/ 1140619 w 2640806"/>
              <a:gd name="connsiteY241" fmla="*/ 1745590 h 1907515"/>
              <a:gd name="connsiteX242" fmla="*/ 1121569 w 2640806"/>
              <a:gd name="connsiteY242" fmla="*/ 1726540 h 1907515"/>
              <a:gd name="connsiteX243" fmla="*/ 1128713 w 2640806"/>
              <a:gd name="connsiteY243" fmla="*/ 1790834 h 1907515"/>
              <a:gd name="connsiteX244" fmla="*/ 1119188 w 2640806"/>
              <a:gd name="connsiteY244" fmla="*/ 1790834 h 1907515"/>
              <a:gd name="connsiteX245" fmla="*/ 1088232 w 2640806"/>
              <a:gd name="connsiteY245" fmla="*/ 1740827 h 1907515"/>
              <a:gd name="connsiteX246" fmla="*/ 1057275 w 2640806"/>
              <a:gd name="connsiteY246" fmla="*/ 1717015 h 1907515"/>
              <a:gd name="connsiteX247" fmla="*/ 1042988 w 2640806"/>
              <a:gd name="connsiteY247" fmla="*/ 1745590 h 1907515"/>
              <a:gd name="connsiteX248" fmla="*/ 1021557 w 2640806"/>
              <a:gd name="connsiteY248" fmla="*/ 1750352 h 1907515"/>
              <a:gd name="connsiteX249" fmla="*/ 985838 w 2640806"/>
              <a:gd name="connsiteY249" fmla="*/ 1697965 h 1907515"/>
              <a:gd name="connsiteX250" fmla="*/ 919163 w 2640806"/>
              <a:gd name="connsiteY250" fmla="*/ 1671771 h 1907515"/>
              <a:gd name="connsiteX251" fmla="*/ 876300 w 2640806"/>
              <a:gd name="connsiteY251" fmla="*/ 1638434 h 1907515"/>
              <a:gd name="connsiteX252" fmla="*/ 857250 w 2640806"/>
              <a:gd name="connsiteY252" fmla="*/ 1576521 h 1907515"/>
              <a:gd name="connsiteX253" fmla="*/ 862013 w 2640806"/>
              <a:gd name="connsiteY253" fmla="*/ 1528896 h 1907515"/>
              <a:gd name="connsiteX254" fmla="*/ 864394 w 2640806"/>
              <a:gd name="connsiteY254" fmla="*/ 1464602 h 1907515"/>
              <a:gd name="connsiteX255" fmla="*/ 866775 w 2640806"/>
              <a:gd name="connsiteY255" fmla="*/ 1400309 h 1907515"/>
              <a:gd name="connsiteX256" fmla="*/ 862013 w 2640806"/>
              <a:gd name="connsiteY256" fmla="*/ 1333634 h 1907515"/>
              <a:gd name="connsiteX257" fmla="*/ 804863 w 2640806"/>
              <a:gd name="connsiteY257" fmla="*/ 1305059 h 1907515"/>
              <a:gd name="connsiteX258" fmla="*/ 754857 w 2640806"/>
              <a:gd name="connsiteY258" fmla="*/ 1281246 h 1907515"/>
              <a:gd name="connsiteX259" fmla="*/ 692944 w 2640806"/>
              <a:gd name="connsiteY259" fmla="*/ 1250290 h 1907515"/>
              <a:gd name="connsiteX260" fmla="*/ 609600 w 2640806"/>
              <a:gd name="connsiteY260" fmla="*/ 1209809 h 1907515"/>
              <a:gd name="connsiteX261" fmla="*/ 566738 w 2640806"/>
              <a:gd name="connsiteY261" fmla="*/ 1183615 h 1907515"/>
              <a:gd name="connsiteX262" fmla="*/ 528638 w 2640806"/>
              <a:gd name="connsiteY262" fmla="*/ 1138371 h 1907515"/>
              <a:gd name="connsiteX263" fmla="*/ 523875 w 2640806"/>
              <a:gd name="connsiteY263" fmla="*/ 1109796 h 1907515"/>
              <a:gd name="connsiteX264" fmla="*/ 550069 w 2640806"/>
              <a:gd name="connsiteY264" fmla="*/ 1090746 h 1907515"/>
              <a:gd name="connsiteX265" fmla="*/ 561975 w 2640806"/>
              <a:gd name="connsiteY265" fmla="*/ 1064552 h 1907515"/>
              <a:gd name="connsiteX266" fmla="*/ 547688 w 2640806"/>
              <a:gd name="connsiteY266" fmla="*/ 1040740 h 1907515"/>
              <a:gd name="connsiteX267" fmla="*/ 490538 w 2640806"/>
              <a:gd name="connsiteY267" fmla="*/ 1076459 h 1907515"/>
              <a:gd name="connsiteX268" fmla="*/ 447675 w 2640806"/>
              <a:gd name="connsiteY268" fmla="*/ 1057409 h 1907515"/>
              <a:gd name="connsiteX269" fmla="*/ 454819 w 2640806"/>
              <a:gd name="connsiteY269" fmla="*/ 1026452 h 1907515"/>
              <a:gd name="connsiteX270" fmla="*/ 461963 w 2640806"/>
              <a:gd name="connsiteY270" fmla="*/ 988352 h 1907515"/>
              <a:gd name="connsiteX271" fmla="*/ 459582 w 2640806"/>
              <a:gd name="connsiteY271" fmla="*/ 976446 h 1907515"/>
              <a:gd name="connsiteX272" fmla="*/ 419100 w 2640806"/>
              <a:gd name="connsiteY272" fmla="*/ 959777 h 1907515"/>
              <a:gd name="connsiteX273" fmla="*/ 392907 w 2640806"/>
              <a:gd name="connsiteY273" fmla="*/ 905009 h 1907515"/>
              <a:gd name="connsiteX274" fmla="*/ 395288 w 2640806"/>
              <a:gd name="connsiteY274" fmla="*/ 857384 h 1907515"/>
              <a:gd name="connsiteX275" fmla="*/ 433388 w 2640806"/>
              <a:gd name="connsiteY275" fmla="*/ 835952 h 1907515"/>
              <a:gd name="connsiteX276" fmla="*/ 431007 w 2640806"/>
              <a:gd name="connsiteY276" fmla="*/ 800234 h 1907515"/>
              <a:gd name="connsiteX277" fmla="*/ 400050 w 2640806"/>
              <a:gd name="connsiteY277" fmla="*/ 819284 h 1907515"/>
              <a:gd name="connsiteX278" fmla="*/ 397669 w 2640806"/>
              <a:gd name="connsiteY278" fmla="*/ 781184 h 1907515"/>
              <a:gd name="connsiteX279" fmla="*/ 419100 w 2640806"/>
              <a:gd name="connsiteY279" fmla="*/ 743084 h 1907515"/>
              <a:gd name="connsiteX280" fmla="*/ 421482 w 2640806"/>
              <a:gd name="connsiteY280" fmla="*/ 695459 h 1907515"/>
              <a:gd name="connsiteX281" fmla="*/ 428625 w 2640806"/>
              <a:gd name="connsiteY281" fmla="*/ 669265 h 1907515"/>
              <a:gd name="connsiteX282" fmla="*/ 383382 w 2640806"/>
              <a:gd name="connsiteY282" fmla="*/ 669265 h 1907515"/>
              <a:gd name="connsiteX283" fmla="*/ 385763 w 2640806"/>
              <a:gd name="connsiteY283" fmla="*/ 619259 h 1907515"/>
              <a:gd name="connsiteX284" fmla="*/ 423863 w 2640806"/>
              <a:gd name="connsiteY284" fmla="*/ 602590 h 1907515"/>
              <a:gd name="connsiteX285" fmla="*/ 445294 w 2640806"/>
              <a:gd name="connsiteY285" fmla="*/ 562109 h 1907515"/>
              <a:gd name="connsiteX286" fmla="*/ 469107 w 2640806"/>
              <a:gd name="connsiteY286" fmla="*/ 526390 h 1907515"/>
              <a:gd name="connsiteX287" fmla="*/ 438150 w 2640806"/>
              <a:gd name="connsiteY287" fmla="*/ 519246 h 1907515"/>
              <a:gd name="connsiteX288" fmla="*/ 409575 w 2640806"/>
              <a:gd name="connsiteY288" fmla="*/ 521627 h 1907515"/>
              <a:gd name="connsiteX289" fmla="*/ 400050 w 2640806"/>
              <a:gd name="connsiteY289" fmla="*/ 552584 h 1907515"/>
              <a:gd name="connsiteX290" fmla="*/ 381000 w 2640806"/>
              <a:gd name="connsiteY290" fmla="*/ 588302 h 1907515"/>
              <a:gd name="connsiteX291" fmla="*/ 333375 w 2640806"/>
              <a:gd name="connsiteY291" fmla="*/ 614496 h 1907515"/>
              <a:gd name="connsiteX292" fmla="*/ 285750 w 2640806"/>
              <a:gd name="connsiteY292" fmla="*/ 635927 h 1907515"/>
              <a:gd name="connsiteX293" fmla="*/ 230982 w 2640806"/>
              <a:gd name="connsiteY293" fmla="*/ 643071 h 1907515"/>
              <a:gd name="connsiteX294" fmla="*/ 159544 w 2640806"/>
              <a:gd name="connsiteY294" fmla="*/ 631165 h 1907515"/>
              <a:gd name="connsiteX295" fmla="*/ 230982 w 2640806"/>
              <a:gd name="connsiteY295" fmla="*/ 612115 h 1907515"/>
              <a:gd name="connsiteX296" fmla="*/ 233363 w 2640806"/>
              <a:gd name="connsiteY296" fmla="*/ 581159 h 1907515"/>
              <a:gd name="connsiteX297" fmla="*/ 204788 w 2640806"/>
              <a:gd name="connsiteY297" fmla="*/ 557346 h 1907515"/>
              <a:gd name="connsiteX298" fmla="*/ 223838 w 2640806"/>
              <a:gd name="connsiteY298" fmla="*/ 531152 h 1907515"/>
              <a:gd name="connsiteX299" fmla="*/ 221457 w 2640806"/>
              <a:gd name="connsiteY299" fmla="*/ 495434 h 1907515"/>
              <a:gd name="connsiteX300" fmla="*/ 221457 w 2640806"/>
              <a:gd name="connsiteY300" fmla="*/ 495434 h 1907515"/>
              <a:gd name="connsiteX301" fmla="*/ 166688 w 2640806"/>
              <a:gd name="connsiteY301" fmla="*/ 500196 h 1907515"/>
              <a:gd name="connsiteX302" fmla="*/ 157163 w 2640806"/>
              <a:gd name="connsiteY302" fmla="*/ 533534 h 1907515"/>
              <a:gd name="connsiteX303" fmla="*/ 159544 w 2640806"/>
              <a:gd name="connsiteY303" fmla="*/ 478765 h 1907515"/>
              <a:gd name="connsiteX304" fmla="*/ 192882 w 2640806"/>
              <a:gd name="connsiteY304" fmla="*/ 433521 h 1907515"/>
              <a:gd name="connsiteX305" fmla="*/ 214313 w 2640806"/>
              <a:gd name="connsiteY305" fmla="*/ 414471 h 1907515"/>
              <a:gd name="connsiteX306" fmla="*/ 245269 w 2640806"/>
              <a:gd name="connsiteY306" fmla="*/ 393040 h 1907515"/>
              <a:gd name="connsiteX307" fmla="*/ 197644 w 2640806"/>
              <a:gd name="connsiteY307" fmla="*/ 378752 h 1907515"/>
              <a:gd name="connsiteX308" fmla="*/ 133350 w 2640806"/>
              <a:gd name="connsiteY308" fmla="*/ 378752 h 1907515"/>
              <a:gd name="connsiteX309" fmla="*/ 109538 w 2640806"/>
              <a:gd name="connsiteY309" fmla="*/ 378752 h 1907515"/>
              <a:gd name="connsiteX310" fmla="*/ 107157 w 2640806"/>
              <a:gd name="connsiteY310" fmla="*/ 433521 h 1907515"/>
              <a:gd name="connsiteX311" fmla="*/ 61913 w 2640806"/>
              <a:gd name="connsiteY311" fmla="*/ 378752 h 1907515"/>
              <a:gd name="connsiteX312" fmla="*/ 0 w 2640806"/>
              <a:gd name="connsiteY312" fmla="*/ 359702 h 1907515"/>
              <a:gd name="connsiteX313" fmla="*/ 0 w 2640806"/>
              <a:gd name="connsiteY313" fmla="*/ 338271 h 1907515"/>
              <a:gd name="connsiteX314" fmla="*/ 35719 w 2640806"/>
              <a:gd name="connsiteY314" fmla="*/ 314459 h 1907515"/>
              <a:gd name="connsiteX315" fmla="*/ 66675 w 2640806"/>
              <a:gd name="connsiteY315" fmla="*/ 273977 h 1907515"/>
              <a:gd name="connsiteX316" fmla="*/ 54769 w 2640806"/>
              <a:gd name="connsiteY316" fmla="*/ 238259 h 1907515"/>
              <a:gd name="connsiteX317" fmla="*/ 35719 w 2640806"/>
              <a:gd name="connsiteY317" fmla="*/ 214446 h 1907515"/>
              <a:gd name="connsiteX318" fmla="*/ 61913 w 2640806"/>
              <a:gd name="connsiteY318" fmla="*/ 200159 h 1907515"/>
              <a:gd name="connsiteX319" fmla="*/ 71438 w 2640806"/>
              <a:gd name="connsiteY319" fmla="*/ 159677 h 1907515"/>
              <a:gd name="connsiteX320" fmla="*/ 57150 w 2640806"/>
              <a:gd name="connsiteY320" fmla="*/ 123959 h 1907515"/>
              <a:gd name="connsiteX321" fmla="*/ 21432 w 2640806"/>
              <a:gd name="connsiteY321" fmla="*/ 81096 h 1907515"/>
              <a:gd name="connsiteX322" fmla="*/ 66675 w 2640806"/>
              <a:gd name="connsiteY322" fmla="*/ 57284 h 1907515"/>
              <a:gd name="connsiteX323" fmla="*/ 95250 w 2640806"/>
              <a:gd name="connsiteY323" fmla="*/ 47759 h 1907515"/>
              <a:gd name="connsiteX324" fmla="*/ 190500 w 2640806"/>
              <a:gd name="connsiteY324" fmla="*/ 134 h 1907515"/>
              <a:gd name="connsiteX325" fmla="*/ 269081 w 2640806"/>
              <a:gd name="connsiteY325" fmla="*/ 62046 h 1907515"/>
              <a:gd name="connsiteX326" fmla="*/ 404813 w 2640806"/>
              <a:gd name="connsiteY326" fmla="*/ 171583 h 1907515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240632 w 2640806"/>
              <a:gd name="connsiteY236" fmla="*/ 1790835 h 1907515"/>
              <a:gd name="connsiteX237" fmla="*/ 1273969 w 2640806"/>
              <a:gd name="connsiteY237" fmla="*/ 1819410 h 1907515"/>
              <a:gd name="connsiteX238" fmla="*/ 1304925 w 2640806"/>
              <a:gd name="connsiteY238" fmla="*/ 1845603 h 1907515"/>
              <a:gd name="connsiteX239" fmla="*/ 1359694 w 2640806"/>
              <a:gd name="connsiteY239" fmla="*/ 1907515 h 1907515"/>
              <a:gd name="connsiteX240" fmla="*/ 1295400 w 2640806"/>
              <a:gd name="connsiteY240" fmla="*/ 1864653 h 1907515"/>
              <a:gd name="connsiteX241" fmla="*/ 1169194 w 2640806"/>
              <a:gd name="connsiteY241" fmla="*/ 1800359 h 1907515"/>
              <a:gd name="connsiteX242" fmla="*/ 1140619 w 2640806"/>
              <a:gd name="connsiteY242" fmla="*/ 1745590 h 1907515"/>
              <a:gd name="connsiteX243" fmla="*/ 1121569 w 2640806"/>
              <a:gd name="connsiteY243" fmla="*/ 1726540 h 1907515"/>
              <a:gd name="connsiteX244" fmla="*/ 1128713 w 2640806"/>
              <a:gd name="connsiteY244" fmla="*/ 1790834 h 1907515"/>
              <a:gd name="connsiteX245" fmla="*/ 1119188 w 2640806"/>
              <a:gd name="connsiteY245" fmla="*/ 1790834 h 1907515"/>
              <a:gd name="connsiteX246" fmla="*/ 1088232 w 2640806"/>
              <a:gd name="connsiteY246" fmla="*/ 1740827 h 1907515"/>
              <a:gd name="connsiteX247" fmla="*/ 1057275 w 2640806"/>
              <a:gd name="connsiteY247" fmla="*/ 1717015 h 1907515"/>
              <a:gd name="connsiteX248" fmla="*/ 1042988 w 2640806"/>
              <a:gd name="connsiteY248" fmla="*/ 1745590 h 1907515"/>
              <a:gd name="connsiteX249" fmla="*/ 1021557 w 2640806"/>
              <a:gd name="connsiteY249" fmla="*/ 1750352 h 1907515"/>
              <a:gd name="connsiteX250" fmla="*/ 985838 w 2640806"/>
              <a:gd name="connsiteY250" fmla="*/ 1697965 h 1907515"/>
              <a:gd name="connsiteX251" fmla="*/ 919163 w 2640806"/>
              <a:gd name="connsiteY251" fmla="*/ 1671771 h 1907515"/>
              <a:gd name="connsiteX252" fmla="*/ 876300 w 2640806"/>
              <a:gd name="connsiteY252" fmla="*/ 1638434 h 1907515"/>
              <a:gd name="connsiteX253" fmla="*/ 857250 w 2640806"/>
              <a:gd name="connsiteY253" fmla="*/ 1576521 h 1907515"/>
              <a:gd name="connsiteX254" fmla="*/ 862013 w 2640806"/>
              <a:gd name="connsiteY254" fmla="*/ 1528896 h 1907515"/>
              <a:gd name="connsiteX255" fmla="*/ 864394 w 2640806"/>
              <a:gd name="connsiteY255" fmla="*/ 1464602 h 1907515"/>
              <a:gd name="connsiteX256" fmla="*/ 866775 w 2640806"/>
              <a:gd name="connsiteY256" fmla="*/ 1400309 h 1907515"/>
              <a:gd name="connsiteX257" fmla="*/ 862013 w 2640806"/>
              <a:gd name="connsiteY257" fmla="*/ 1333634 h 1907515"/>
              <a:gd name="connsiteX258" fmla="*/ 804863 w 2640806"/>
              <a:gd name="connsiteY258" fmla="*/ 1305059 h 1907515"/>
              <a:gd name="connsiteX259" fmla="*/ 754857 w 2640806"/>
              <a:gd name="connsiteY259" fmla="*/ 1281246 h 1907515"/>
              <a:gd name="connsiteX260" fmla="*/ 692944 w 2640806"/>
              <a:gd name="connsiteY260" fmla="*/ 1250290 h 1907515"/>
              <a:gd name="connsiteX261" fmla="*/ 609600 w 2640806"/>
              <a:gd name="connsiteY261" fmla="*/ 1209809 h 1907515"/>
              <a:gd name="connsiteX262" fmla="*/ 566738 w 2640806"/>
              <a:gd name="connsiteY262" fmla="*/ 1183615 h 1907515"/>
              <a:gd name="connsiteX263" fmla="*/ 528638 w 2640806"/>
              <a:gd name="connsiteY263" fmla="*/ 1138371 h 1907515"/>
              <a:gd name="connsiteX264" fmla="*/ 523875 w 2640806"/>
              <a:gd name="connsiteY264" fmla="*/ 1109796 h 1907515"/>
              <a:gd name="connsiteX265" fmla="*/ 550069 w 2640806"/>
              <a:gd name="connsiteY265" fmla="*/ 1090746 h 1907515"/>
              <a:gd name="connsiteX266" fmla="*/ 561975 w 2640806"/>
              <a:gd name="connsiteY266" fmla="*/ 1064552 h 1907515"/>
              <a:gd name="connsiteX267" fmla="*/ 547688 w 2640806"/>
              <a:gd name="connsiteY267" fmla="*/ 1040740 h 1907515"/>
              <a:gd name="connsiteX268" fmla="*/ 490538 w 2640806"/>
              <a:gd name="connsiteY268" fmla="*/ 1076459 h 1907515"/>
              <a:gd name="connsiteX269" fmla="*/ 447675 w 2640806"/>
              <a:gd name="connsiteY269" fmla="*/ 1057409 h 1907515"/>
              <a:gd name="connsiteX270" fmla="*/ 454819 w 2640806"/>
              <a:gd name="connsiteY270" fmla="*/ 1026452 h 1907515"/>
              <a:gd name="connsiteX271" fmla="*/ 461963 w 2640806"/>
              <a:gd name="connsiteY271" fmla="*/ 988352 h 1907515"/>
              <a:gd name="connsiteX272" fmla="*/ 459582 w 2640806"/>
              <a:gd name="connsiteY272" fmla="*/ 976446 h 1907515"/>
              <a:gd name="connsiteX273" fmla="*/ 419100 w 2640806"/>
              <a:gd name="connsiteY273" fmla="*/ 959777 h 1907515"/>
              <a:gd name="connsiteX274" fmla="*/ 392907 w 2640806"/>
              <a:gd name="connsiteY274" fmla="*/ 905009 h 1907515"/>
              <a:gd name="connsiteX275" fmla="*/ 395288 w 2640806"/>
              <a:gd name="connsiteY275" fmla="*/ 857384 h 1907515"/>
              <a:gd name="connsiteX276" fmla="*/ 433388 w 2640806"/>
              <a:gd name="connsiteY276" fmla="*/ 835952 h 1907515"/>
              <a:gd name="connsiteX277" fmla="*/ 431007 w 2640806"/>
              <a:gd name="connsiteY277" fmla="*/ 800234 h 1907515"/>
              <a:gd name="connsiteX278" fmla="*/ 400050 w 2640806"/>
              <a:gd name="connsiteY278" fmla="*/ 819284 h 1907515"/>
              <a:gd name="connsiteX279" fmla="*/ 397669 w 2640806"/>
              <a:gd name="connsiteY279" fmla="*/ 781184 h 1907515"/>
              <a:gd name="connsiteX280" fmla="*/ 419100 w 2640806"/>
              <a:gd name="connsiteY280" fmla="*/ 743084 h 1907515"/>
              <a:gd name="connsiteX281" fmla="*/ 421482 w 2640806"/>
              <a:gd name="connsiteY281" fmla="*/ 695459 h 1907515"/>
              <a:gd name="connsiteX282" fmla="*/ 428625 w 2640806"/>
              <a:gd name="connsiteY282" fmla="*/ 669265 h 1907515"/>
              <a:gd name="connsiteX283" fmla="*/ 383382 w 2640806"/>
              <a:gd name="connsiteY283" fmla="*/ 669265 h 1907515"/>
              <a:gd name="connsiteX284" fmla="*/ 385763 w 2640806"/>
              <a:gd name="connsiteY284" fmla="*/ 619259 h 1907515"/>
              <a:gd name="connsiteX285" fmla="*/ 423863 w 2640806"/>
              <a:gd name="connsiteY285" fmla="*/ 602590 h 1907515"/>
              <a:gd name="connsiteX286" fmla="*/ 445294 w 2640806"/>
              <a:gd name="connsiteY286" fmla="*/ 562109 h 1907515"/>
              <a:gd name="connsiteX287" fmla="*/ 469107 w 2640806"/>
              <a:gd name="connsiteY287" fmla="*/ 526390 h 1907515"/>
              <a:gd name="connsiteX288" fmla="*/ 438150 w 2640806"/>
              <a:gd name="connsiteY288" fmla="*/ 519246 h 1907515"/>
              <a:gd name="connsiteX289" fmla="*/ 409575 w 2640806"/>
              <a:gd name="connsiteY289" fmla="*/ 521627 h 1907515"/>
              <a:gd name="connsiteX290" fmla="*/ 400050 w 2640806"/>
              <a:gd name="connsiteY290" fmla="*/ 552584 h 1907515"/>
              <a:gd name="connsiteX291" fmla="*/ 381000 w 2640806"/>
              <a:gd name="connsiteY291" fmla="*/ 588302 h 1907515"/>
              <a:gd name="connsiteX292" fmla="*/ 333375 w 2640806"/>
              <a:gd name="connsiteY292" fmla="*/ 614496 h 1907515"/>
              <a:gd name="connsiteX293" fmla="*/ 285750 w 2640806"/>
              <a:gd name="connsiteY293" fmla="*/ 635927 h 1907515"/>
              <a:gd name="connsiteX294" fmla="*/ 230982 w 2640806"/>
              <a:gd name="connsiteY294" fmla="*/ 643071 h 1907515"/>
              <a:gd name="connsiteX295" fmla="*/ 159544 w 2640806"/>
              <a:gd name="connsiteY295" fmla="*/ 631165 h 1907515"/>
              <a:gd name="connsiteX296" fmla="*/ 230982 w 2640806"/>
              <a:gd name="connsiteY296" fmla="*/ 612115 h 1907515"/>
              <a:gd name="connsiteX297" fmla="*/ 233363 w 2640806"/>
              <a:gd name="connsiteY297" fmla="*/ 581159 h 1907515"/>
              <a:gd name="connsiteX298" fmla="*/ 204788 w 2640806"/>
              <a:gd name="connsiteY298" fmla="*/ 557346 h 1907515"/>
              <a:gd name="connsiteX299" fmla="*/ 223838 w 2640806"/>
              <a:gd name="connsiteY299" fmla="*/ 531152 h 1907515"/>
              <a:gd name="connsiteX300" fmla="*/ 221457 w 2640806"/>
              <a:gd name="connsiteY300" fmla="*/ 495434 h 1907515"/>
              <a:gd name="connsiteX301" fmla="*/ 221457 w 2640806"/>
              <a:gd name="connsiteY301" fmla="*/ 495434 h 1907515"/>
              <a:gd name="connsiteX302" fmla="*/ 166688 w 2640806"/>
              <a:gd name="connsiteY302" fmla="*/ 500196 h 1907515"/>
              <a:gd name="connsiteX303" fmla="*/ 157163 w 2640806"/>
              <a:gd name="connsiteY303" fmla="*/ 533534 h 1907515"/>
              <a:gd name="connsiteX304" fmla="*/ 159544 w 2640806"/>
              <a:gd name="connsiteY304" fmla="*/ 478765 h 1907515"/>
              <a:gd name="connsiteX305" fmla="*/ 192882 w 2640806"/>
              <a:gd name="connsiteY305" fmla="*/ 433521 h 1907515"/>
              <a:gd name="connsiteX306" fmla="*/ 214313 w 2640806"/>
              <a:gd name="connsiteY306" fmla="*/ 414471 h 1907515"/>
              <a:gd name="connsiteX307" fmla="*/ 245269 w 2640806"/>
              <a:gd name="connsiteY307" fmla="*/ 393040 h 1907515"/>
              <a:gd name="connsiteX308" fmla="*/ 197644 w 2640806"/>
              <a:gd name="connsiteY308" fmla="*/ 378752 h 1907515"/>
              <a:gd name="connsiteX309" fmla="*/ 133350 w 2640806"/>
              <a:gd name="connsiteY309" fmla="*/ 378752 h 1907515"/>
              <a:gd name="connsiteX310" fmla="*/ 109538 w 2640806"/>
              <a:gd name="connsiteY310" fmla="*/ 378752 h 1907515"/>
              <a:gd name="connsiteX311" fmla="*/ 107157 w 2640806"/>
              <a:gd name="connsiteY311" fmla="*/ 433521 h 1907515"/>
              <a:gd name="connsiteX312" fmla="*/ 61913 w 2640806"/>
              <a:gd name="connsiteY312" fmla="*/ 378752 h 1907515"/>
              <a:gd name="connsiteX313" fmla="*/ 0 w 2640806"/>
              <a:gd name="connsiteY313" fmla="*/ 359702 h 1907515"/>
              <a:gd name="connsiteX314" fmla="*/ 0 w 2640806"/>
              <a:gd name="connsiteY314" fmla="*/ 338271 h 1907515"/>
              <a:gd name="connsiteX315" fmla="*/ 35719 w 2640806"/>
              <a:gd name="connsiteY315" fmla="*/ 314459 h 1907515"/>
              <a:gd name="connsiteX316" fmla="*/ 66675 w 2640806"/>
              <a:gd name="connsiteY316" fmla="*/ 273977 h 1907515"/>
              <a:gd name="connsiteX317" fmla="*/ 54769 w 2640806"/>
              <a:gd name="connsiteY317" fmla="*/ 238259 h 1907515"/>
              <a:gd name="connsiteX318" fmla="*/ 35719 w 2640806"/>
              <a:gd name="connsiteY318" fmla="*/ 214446 h 1907515"/>
              <a:gd name="connsiteX319" fmla="*/ 61913 w 2640806"/>
              <a:gd name="connsiteY319" fmla="*/ 200159 h 1907515"/>
              <a:gd name="connsiteX320" fmla="*/ 71438 w 2640806"/>
              <a:gd name="connsiteY320" fmla="*/ 159677 h 1907515"/>
              <a:gd name="connsiteX321" fmla="*/ 57150 w 2640806"/>
              <a:gd name="connsiteY321" fmla="*/ 123959 h 1907515"/>
              <a:gd name="connsiteX322" fmla="*/ 21432 w 2640806"/>
              <a:gd name="connsiteY322" fmla="*/ 81096 h 1907515"/>
              <a:gd name="connsiteX323" fmla="*/ 66675 w 2640806"/>
              <a:gd name="connsiteY323" fmla="*/ 57284 h 1907515"/>
              <a:gd name="connsiteX324" fmla="*/ 95250 w 2640806"/>
              <a:gd name="connsiteY324" fmla="*/ 47759 h 1907515"/>
              <a:gd name="connsiteX325" fmla="*/ 190500 w 2640806"/>
              <a:gd name="connsiteY325" fmla="*/ 134 h 1907515"/>
              <a:gd name="connsiteX326" fmla="*/ 269081 w 2640806"/>
              <a:gd name="connsiteY326" fmla="*/ 62046 h 1907515"/>
              <a:gd name="connsiteX327" fmla="*/ 404813 w 2640806"/>
              <a:gd name="connsiteY327" fmla="*/ 171583 h 1907515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240632 w 2640806"/>
              <a:gd name="connsiteY236" fmla="*/ 1790835 h 1907515"/>
              <a:gd name="connsiteX237" fmla="*/ 1273969 w 2640806"/>
              <a:gd name="connsiteY237" fmla="*/ 1819410 h 1907515"/>
              <a:gd name="connsiteX238" fmla="*/ 1304925 w 2640806"/>
              <a:gd name="connsiteY238" fmla="*/ 1845603 h 1907515"/>
              <a:gd name="connsiteX239" fmla="*/ 1359694 w 2640806"/>
              <a:gd name="connsiteY239" fmla="*/ 1907515 h 1907515"/>
              <a:gd name="connsiteX240" fmla="*/ 1295400 w 2640806"/>
              <a:gd name="connsiteY240" fmla="*/ 1864653 h 1907515"/>
              <a:gd name="connsiteX241" fmla="*/ 1233488 w 2640806"/>
              <a:gd name="connsiteY241" fmla="*/ 1824172 h 1907515"/>
              <a:gd name="connsiteX242" fmla="*/ 1169194 w 2640806"/>
              <a:gd name="connsiteY242" fmla="*/ 1800359 h 1907515"/>
              <a:gd name="connsiteX243" fmla="*/ 1140619 w 2640806"/>
              <a:gd name="connsiteY243" fmla="*/ 1745590 h 1907515"/>
              <a:gd name="connsiteX244" fmla="*/ 1121569 w 2640806"/>
              <a:gd name="connsiteY244" fmla="*/ 1726540 h 1907515"/>
              <a:gd name="connsiteX245" fmla="*/ 1128713 w 2640806"/>
              <a:gd name="connsiteY245" fmla="*/ 1790834 h 1907515"/>
              <a:gd name="connsiteX246" fmla="*/ 1119188 w 2640806"/>
              <a:gd name="connsiteY246" fmla="*/ 1790834 h 1907515"/>
              <a:gd name="connsiteX247" fmla="*/ 1088232 w 2640806"/>
              <a:gd name="connsiteY247" fmla="*/ 1740827 h 1907515"/>
              <a:gd name="connsiteX248" fmla="*/ 1057275 w 2640806"/>
              <a:gd name="connsiteY248" fmla="*/ 1717015 h 1907515"/>
              <a:gd name="connsiteX249" fmla="*/ 1042988 w 2640806"/>
              <a:gd name="connsiteY249" fmla="*/ 1745590 h 1907515"/>
              <a:gd name="connsiteX250" fmla="*/ 1021557 w 2640806"/>
              <a:gd name="connsiteY250" fmla="*/ 1750352 h 1907515"/>
              <a:gd name="connsiteX251" fmla="*/ 985838 w 2640806"/>
              <a:gd name="connsiteY251" fmla="*/ 1697965 h 1907515"/>
              <a:gd name="connsiteX252" fmla="*/ 919163 w 2640806"/>
              <a:gd name="connsiteY252" fmla="*/ 1671771 h 1907515"/>
              <a:gd name="connsiteX253" fmla="*/ 876300 w 2640806"/>
              <a:gd name="connsiteY253" fmla="*/ 1638434 h 1907515"/>
              <a:gd name="connsiteX254" fmla="*/ 857250 w 2640806"/>
              <a:gd name="connsiteY254" fmla="*/ 1576521 h 1907515"/>
              <a:gd name="connsiteX255" fmla="*/ 862013 w 2640806"/>
              <a:gd name="connsiteY255" fmla="*/ 1528896 h 1907515"/>
              <a:gd name="connsiteX256" fmla="*/ 864394 w 2640806"/>
              <a:gd name="connsiteY256" fmla="*/ 1464602 h 1907515"/>
              <a:gd name="connsiteX257" fmla="*/ 866775 w 2640806"/>
              <a:gd name="connsiteY257" fmla="*/ 1400309 h 1907515"/>
              <a:gd name="connsiteX258" fmla="*/ 862013 w 2640806"/>
              <a:gd name="connsiteY258" fmla="*/ 1333634 h 1907515"/>
              <a:gd name="connsiteX259" fmla="*/ 804863 w 2640806"/>
              <a:gd name="connsiteY259" fmla="*/ 1305059 h 1907515"/>
              <a:gd name="connsiteX260" fmla="*/ 754857 w 2640806"/>
              <a:gd name="connsiteY260" fmla="*/ 1281246 h 1907515"/>
              <a:gd name="connsiteX261" fmla="*/ 692944 w 2640806"/>
              <a:gd name="connsiteY261" fmla="*/ 1250290 h 1907515"/>
              <a:gd name="connsiteX262" fmla="*/ 609600 w 2640806"/>
              <a:gd name="connsiteY262" fmla="*/ 1209809 h 1907515"/>
              <a:gd name="connsiteX263" fmla="*/ 566738 w 2640806"/>
              <a:gd name="connsiteY263" fmla="*/ 1183615 h 1907515"/>
              <a:gd name="connsiteX264" fmla="*/ 528638 w 2640806"/>
              <a:gd name="connsiteY264" fmla="*/ 1138371 h 1907515"/>
              <a:gd name="connsiteX265" fmla="*/ 523875 w 2640806"/>
              <a:gd name="connsiteY265" fmla="*/ 1109796 h 1907515"/>
              <a:gd name="connsiteX266" fmla="*/ 550069 w 2640806"/>
              <a:gd name="connsiteY266" fmla="*/ 1090746 h 1907515"/>
              <a:gd name="connsiteX267" fmla="*/ 561975 w 2640806"/>
              <a:gd name="connsiteY267" fmla="*/ 1064552 h 1907515"/>
              <a:gd name="connsiteX268" fmla="*/ 547688 w 2640806"/>
              <a:gd name="connsiteY268" fmla="*/ 1040740 h 1907515"/>
              <a:gd name="connsiteX269" fmla="*/ 490538 w 2640806"/>
              <a:gd name="connsiteY269" fmla="*/ 1076459 h 1907515"/>
              <a:gd name="connsiteX270" fmla="*/ 447675 w 2640806"/>
              <a:gd name="connsiteY270" fmla="*/ 1057409 h 1907515"/>
              <a:gd name="connsiteX271" fmla="*/ 454819 w 2640806"/>
              <a:gd name="connsiteY271" fmla="*/ 1026452 h 1907515"/>
              <a:gd name="connsiteX272" fmla="*/ 461963 w 2640806"/>
              <a:gd name="connsiteY272" fmla="*/ 988352 h 1907515"/>
              <a:gd name="connsiteX273" fmla="*/ 459582 w 2640806"/>
              <a:gd name="connsiteY273" fmla="*/ 976446 h 1907515"/>
              <a:gd name="connsiteX274" fmla="*/ 419100 w 2640806"/>
              <a:gd name="connsiteY274" fmla="*/ 959777 h 1907515"/>
              <a:gd name="connsiteX275" fmla="*/ 392907 w 2640806"/>
              <a:gd name="connsiteY275" fmla="*/ 905009 h 1907515"/>
              <a:gd name="connsiteX276" fmla="*/ 395288 w 2640806"/>
              <a:gd name="connsiteY276" fmla="*/ 857384 h 1907515"/>
              <a:gd name="connsiteX277" fmla="*/ 433388 w 2640806"/>
              <a:gd name="connsiteY277" fmla="*/ 835952 h 1907515"/>
              <a:gd name="connsiteX278" fmla="*/ 431007 w 2640806"/>
              <a:gd name="connsiteY278" fmla="*/ 800234 h 1907515"/>
              <a:gd name="connsiteX279" fmla="*/ 400050 w 2640806"/>
              <a:gd name="connsiteY279" fmla="*/ 819284 h 1907515"/>
              <a:gd name="connsiteX280" fmla="*/ 397669 w 2640806"/>
              <a:gd name="connsiteY280" fmla="*/ 781184 h 1907515"/>
              <a:gd name="connsiteX281" fmla="*/ 419100 w 2640806"/>
              <a:gd name="connsiteY281" fmla="*/ 743084 h 1907515"/>
              <a:gd name="connsiteX282" fmla="*/ 421482 w 2640806"/>
              <a:gd name="connsiteY282" fmla="*/ 695459 h 1907515"/>
              <a:gd name="connsiteX283" fmla="*/ 428625 w 2640806"/>
              <a:gd name="connsiteY283" fmla="*/ 669265 h 1907515"/>
              <a:gd name="connsiteX284" fmla="*/ 383382 w 2640806"/>
              <a:gd name="connsiteY284" fmla="*/ 669265 h 1907515"/>
              <a:gd name="connsiteX285" fmla="*/ 385763 w 2640806"/>
              <a:gd name="connsiteY285" fmla="*/ 619259 h 1907515"/>
              <a:gd name="connsiteX286" fmla="*/ 423863 w 2640806"/>
              <a:gd name="connsiteY286" fmla="*/ 602590 h 1907515"/>
              <a:gd name="connsiteX287" fmla="*/ 445294 w 2640806"/>
              <a:gd name="connsiteY287" fmla="*/ 562109 h 1907515"/>
              <a:gd name="connsiteX288" fmla="*/ 469107 w 2640806"/>
              <a:gd name="connsiteY288" fmla="*/ 526390 h 1907515"/>
              <a:gd name="connsiteX289" fmla="*/ 438150 w 2640806"/>
              <a:gd name="connsiteY289" fmla="*/ 519246 h 1907515"/>
              <a:gd name="connsiteX290" fmla="*/ 409575 w 2640806"/>
              <a:gd name="connsiteY290" fmla="*/ 521627 h 1907515"/>
              <a:gd name="connsiteX291" fmla="*/ 400050 w 2640806"/>
              <a:gd name="connsiteY291" fmla="*/ 552584 h 1907515"/>
              <a:gd name="connsiteX292" fmla="*/ 381000 w 2640806"/>
              <a:gd name="connsiteY292" fmla="*/ 588302 h 1907515"/>
              <a:gd name="connsiteX293" fmla="*/ 333375 w 2640806"/>
              <a:gd name="connsiteY293" fmla="*/ 614496 h 1907515"/>
              <a:gd name="connsiteX294" fmla="*/ 285750 w 2640806"/>
              <a:gd name="connsiteY294" fmla="*/ 635927 h 1907515"/>
              <a:gd name="connsiteX295" fmla="*/ 230982 w 2640806"/>
              <a:gd name="connsiteY295" fmla="*/ 643071 h 1907515"/>
              <a:gd name="connsiteX296" fmla="*/ 159544 w 2640806"/>
              <a:gd name="connsiteY296" fmla="*/ 631165 h 1907515"/>
              <a:gd name="connsiteX297" fmla="*/ 230982 w 2640806"/>
              <a:gd name="connsiteY297" fmla="*/ 612115 h 1907515"/>
              <a:gd name="connsiteX298" fmla="*/ 233363 w 2640806"/>
              <a:gd name="connsiteY298" fmla="*/ 581159 h 1907515"/>
              <a:gd name="connsiteX299" fmla="*/ 204788 w 2640806"/>
              <a:gd name="connsiteY299" fmla="*/ 557346 h 1907515"/>
              <a:gd name="connsiteX300" fmla="*/ 223838 w 2640806"/>
              <a:gd name="connsiteY300" fmla="*/ 531152 h 1907515"/>
              <a:gd name="connsiteX301" fmla="*/ 221457 w 2640806"/>
              <a:gd name="connsiteY301" fmla="*/ 495434 h 1907515"/>
              <a:gd name="connsiteX302" fmla="*/ 221457 w 2640806"/>
              <a:gd name="connsiteY302" fmla="*/ 495434 h 1907515"/>
              <a:gd name="connsiteX303" fmla="*/ 166688 w 2640806"/>
              <a:gd name="connsiteY303" fmla="*/ 500196 h 1907515"/>
              <a:gd name="connsiteX304" fmla="*/ 157163 w 2640806"/>
              <a:gd name="connsiteY304" fmla="*/ 533534 h 1907515"/>
              <a:gd name="connsiteX305" fmla="*/ 159544 w 2640806"/>
              <a:gd name="connsiteY305" fmla="*/ 478765 h 1907515"/>
              <a:gd name="connsiteX306" fmla="*/ 192882 w 2640806"/>
              <a:gd name="connsiteY306" fmla="*/ 433521 h 1907515"/>
              <a:gd name="connsiteX307" fmla="*/ 214313 w 2640806"/>
              <a:gd name="connsiteY307" fmla="*/ 414471 h 1907515"/>
              <a:gd name="connsiteX308" fmla="*/ 245269 w 2640806"/>
              <a:gd name="connsiteY308" fmla="*/ 393040 h 1907515"/>
              <a:gd name="connsiteX309" fmla="*/ 197644 w 2640806"/>
              <a:gd name="connsiteY309" fmla="*/ 378752 h 1907515"/>
              <a:gd name="connsiteX310" fmla="*/ 133350 w 2640806"/>
              <a:gd name="connsiteY310" fmla="*/ 378752 h 1907515"/>
              <a:gd name="connsiteX311" fmla="*/ 109538 w 2640806"/>
              <a:gd name="connsiteY311" fmla="*/ 378752 h 1907515"/>
              <a:gd name="connsiteX312" fmla="*/ 107157 w 2640806"/>
              <a:gd name="connsiteY312" fmla="*/ 433521 h 1907515"/>
              <a:gd name="connsiteX313" fmla="*/ 61913 w 2640806"/>
              <a:gd name="connsiteY313" fmla="*/ 378752 h 1907515"/>
              <a:gd name="connsiteX314" fmla="*/ 0 w 2640806"/>
              <a:gd name="connsiteY314" fmla="*/ 359702 h 1907515"/>
              <a:gd name="connsiteX315" fmla="*/ 0 w 2640806"/>
              <a:gd name="connsiteY315" fmla="*/ 338271 h 1907515"/>
              <a:gd name="connsiteX316" fmla="*/ 35719 w 2640806"/>
              <a:gd name="connsiteY316" fmla="*/ 314459 h 1907515"/>
              <a:gd name="connsiteX317" fmla="*/ 66675 w 2640806"/>
              <a:gd name="connsiteY317" fmla="*/ 273977 h 1907515"/>
              <a:gd name="connsiteX318" fmla="*/ 54769 w 2640806"/>
              <a:gd name="connsiteY318" fmla="*/ 238259 h 1907515"/>
              <a:gd name="connsiteX319" fmla="*/ 35719 w 2640806"/>
              <a:gd name="connsiteY319" fmla="*/ 214446 h 1907515"/>
              <a:gd name="connsiteX320" fmla="*/ 61913 w 2640806"/>
              <a:gd name="connsiteY320" fmla="*/ 200159 h 1907515"/>
              <a:gd name="connsiteX321" fmla="*/ 71438 w 2640806"/>
              <a:gd name="connsiteY321" fmla="*/ 159677 h 1907515"/>
              <a:gd name="connsiteX322" fmla="*/ 57150 w 2640806"/>
              <a:gd name="connsiteY322" fmla="*/ 123959 h 1907515"/>
              <a:gd name="connsiteX323" fmla="*/ 21432 w 2640806"/>
              <a:gd name="connsiteY323" fmla="*/ 81096 h 1907515"/>
              <a:gd name="connsiteX324" fmla="*/ 66675 w 2640806"/>
              <a:gd name="connsiteY324" fmla="*/ 57284 h 1907515"/>
              <a:gd name="connsiteX325" fmla="*/ 95250 w 2640806"/>
              <a:gd name="connsiteY325" fmla="*/ 47759 h 1907515"/>
              <a:gd name="connsiteX326" fmla="*/ 190500 w 2640806"/>
              <a:gd name="connsiteY326" fmla="*/ 134 h 1907515"/>
              <a:gd name="connsiteX327" fmla="*/ 269081 w 2640806"/>
              <a:gd name="connsiteY327" fmla="*/ 62046 h 1907515"/>
              <a:gd name="connsiteX328" fmla="*/ 404813 w 2640806"/>
              <a:gd name="connsiteY328" fmla="*/ 171583 h 1907515"/>
              <a:gd name="connsiteX0" fmla="*/ 404813 w 2640806"/>
              <a:gd name="connsiteY0" fmla="*/ 171583 h 1907515"/>
              <a:gd name="connsiteX1" fmla="*/ 409575 w 2640806"/>
              <a:gd name="connsiteY1" fmla="*/ 219209 h 1907515"/>
              <a:gd name="connsiteX2" fmla="*/ 397669 w 2640806"/>
              <a:gd name="connsiteY2" fmla="*/ 278740 h 1907515"/>
              <a:gd name="connsiteX3" fmla="*/ 407194 w 2640806"/>
              <a:gd name="connsiteY3" fmla="*/ 321602 h 1907515"/>
              <a:gd name="connsiteX4" fmla="*/ 452438 w 2640806"/>
              <a:gd name="connsiteY4" fmla="*/ 354940 h 1907515"/>
              <a:gd name="connsiteX5" fmla="*/ 504825 w 2640806"/>
              <a:gd name="connsiteY5" fmla="*/ 378752 h 1907515"/>
              <a:gd name="connsiteX6" fmla="*/ 554832 w 2640806"/>
              <a:gd name="connsiteY6" fmla="*/ 366846 h 1907515"/>
              <a:gd name="connsiteX7" fmla="*/ 602457 w 2640806"/>
              <a:gd name="connsiteY7" fmla="*/ 369227 h 1907515"/>
              <a:gd name="connsiteX8" fmla="*/ 650082 w 2640806"/>
              <a:gd name="connsiteY8" fmla="*/ 373990 h 1907515"/>
              <a:gd name="connsiteX9" fmla="*/ 661988 w 2640806"/>
              <a:gd name="connsiteY9" fmla="*/ 402565 h 1907515"/>
              <a:gd name="connsiteX10" fmla="*/ 700088 w 2640806"/>
              <a:gd name="connsiteY10" fmla="*/ 431140 h 1907515"/>
              <a:gd name="connsiteX11" fmla="*/ 666750 w 2640806"/>
              <a:gd name="connsiteY11" fmla="*/ 447809 h 1907515"/>
              <a:gd name="connsiteX12" fmla="*/ 647700 w 2640806"/>
              <a:gd name="connsiteY12" fmla="*/ 469240 h 1907515"/>
              <a:gd name="connsiteX13" fmla="*/ 635794 w 2640806"/>
              <a:gd name="connsiteY13" fmla="*/ 509721 h 1907515"/>
              <a:gd name="connsiteX14" fmla="*/ 633413 w 2640806"/>
              <a:gd name="connsiteY14" fmla="*/ 545440 h 1907515"/>
              <a:gd name="connsiteX15" fmla="*/ 647700 w 2640806"/>
              <a:gd name="connsiteY15" fmla="*/ 559727 h 1907515"/>
              <a:gd name="connsiteX16" fmla="*/ 688182 w 2640806"/>
              <a:gd name="connsiteY16" fmla="*/ 552584 h 1907515"/>
              <a:gd name="connsiteX17" fmla="*/ 723900 w 2640806"/>
              <a:gd name="connsiteY17" fmla="*/ 557346 h 1907515"/>
              <a:gd name="connsiteX18" fmla="*/ 738188 w 2640806"/>
              <a:gd name="connsiteY18" fmla="*/ 583540 h 1907515"/>
              <a:gd name="connsiteX19" fmla="*/ 726282 w 2640806"/>
              <a:gd name="connsiteY19" fmla="*/ 612115 h 1907515"/>
              <a:gd name="connsiteX20" fmla="*/ 747713 w 2640806"/>
              <a:gd name="connsiteY20" fmla="*/ 633546 h 1907515"/>
              <a:gd name="connsiteX21" fmla="*/ 762000 w 2640806"/>
              <a:gd name="connsiteY21" fmla="*/ 647834 h 1907515"/>
              <a:gd name="connsiteX22" fmla="*/ 742950 w 2640806"/>
              <a:gd name="connsiteY22" fmla="*/ 664502 h 1907515"/>
              <a:gd name="connsiteX23" fmla="*/ 754857 w 2640806"/>
              <a:gd name="connsiteY23" fmla="*/ 690696 h 1907515"/>
              <a:gd name="connsiteX24" fmla="*/ 771525 w 2640806"/>
              <a:gd name="connsiteY24" fmla="*/ 704984 h 1907515"/>
              <a:gd name="connsiteX25" fmla="*/ 797719 w 2640806"/>
              <a:gd name="connsiteY25" fmla="*/ 697840 h 1907515"/>
              <a:gd name="connsiteX26" fmla="*/ 833438 w 2640806"/>
              <a:gd name="connsiteY26" fmla="*/ 724034 h 1907515"/>
              <a:gd name="connsiteX27" fmla="*/ 852488 w 2640806"/>
              <a:gd name="connsiteY27" fmla="*/ 766896 h 1907515"/>
              <a:gd name="connsiteX28" fmla="*/ 876300 w 2640806"/>
              <a:gd name="connsiteY28" fmla="*/ 804996 h 1907515"/>
              <a:gd name="connsiteX29" fmla="*/ 881063 w 2640806"/>
              <a:gd name="connsiteY29" fmla="*/ 833571 h 1907515"/>
              <a:gd name="connsiteX30" fmla="*/ 912019 w 2640806"/>
              <a:gd name="connsiteY30" fmla="*/ 831190 h 1907515"/>
              <a:gd name="connsiteX31" fmla="*/ 969169 w 2640806"/>
              <a:gd name="connsiteY31" fmla="*/ 826427 h 1907515"/>
              <a:gd name="connsiteX32" fmla="*/ 997744 w 2640806"/>
              <a:gd name="connsiteY32" fmla="*/ 826427 h 1907515"/>
              <a:gd name="connsiteX33" fmla="*/ 997744 w 2640806"/>
              <a:gd name="connsiteY33" fmla="*/ 793090 h 1907515"/>
              <a:gd name="connsiteX34" fmla="*/ 1021557 w 2640806"/>
              <a:gd name="connsiteY34" fmla="*/ 785946 h 1907515"/>
              <a:gd name="connsiteX35" fmla="*/ 1038225 w 2640806"/>
              <a:gd name="connsiteY35" fmla="*/ 816902 h 1907515"/>
              <a:gd name="connsiteX36" fmla="*/ 1078707 w 2640806"/>
              <a:gd name="connsiteY36" fmla="*/ 788327 h 1907515"/>
              <a:gd name="connsiteX37" fmla="*/ 1076325 w 2640806"/>
              <a:gd name="connsiteY37" fmla="*/ 754990 h 1907515"/>
              <a:gd name="connsiteX38" fmla="*/ 1078707 w 2640806"/>
              <a:gd name="connsiteY38" fmla="*/ 738321 h 1907515"/>
              <a:gd name="connsiteX39" fmla="*/ 1097757 w 2640806"/>
              <a:gd name="connsiteY39" fmla="*/ 735940 h 1907515"/>
              <a:gd name="connsiteX40" fmla="*/ 1107282 w 2640806"/>
              <a:gd name="connsiteY40" fmla="*/ 778802 h 1907515"/>
              <a:gd name="connsiteX41" fmla="*/ 1138238 w 2640806"/>
              <a:gd name="connsiteY41" fmla="*/ 747846 h 1907515"/>
              <a:gd name="connsiteX42" fmla="*/ 1181100 w 2640806"/>
              <a:gd name="connsiteY42" fmla="*/ 759752 h 1907515"/>
              <a:gd name="connsiteX43" fmla="*/ 1204913 w 2640806"/>
              <a:gd name="connsiteY43" fmla="*/ 771659 h 1907515"/>
              <a:gd name="connsiteX44" fmla="*/ 1221582 w 2640806"/>
              <a:gd name="connsiteY44" fmla="*/ 759752 h 1907515"/>
              <a:gd name="connsiteX45" fmla="*/ 1235869 w 2640806"/>
              <a:gd name="connsiteY45" fmla="*/ 731177 h 1907515"/>
              <a:gd name="connsiteX46" fmla="*/ 1273969 w 2640806"/>
              <a:gd name="connsiteY46" fmla="*/ 712127 h 1907515"/>
              <a:gd name="connsiteX47" fmla="*/ 1309688 w 2640806"/>
              <a:gd name="connsiteY47" fmla="*/ 738321 h 1907515"/>
              <a:gd name="connsiteX48" fmla="*/ 1335882 w 2640806"/>
              <a:gd name="connsiteY48" fmla="*/ 740702 h 1907515"/>
              <a:gd name="connsiteX49" fmla="*/ 1393032 w 2640806"/>
              <a:gd name="connsiteY49" fmla="*/ 726415 h 1907515"/>
              <a:gd name="connsiteX50" fmla="*/ 1419225 w 2640806"/>
              <a:gd name="connsiteY50" fmla="*/ 726415 h 1907515"/>
              <a:gd name="connsiteX51" fmla="*/ 1433513 w 2640806"/>
              <a:gd name="connsiteY51" fmla="*/ 690696 h 1907515"/>
              <a:gd name="connsiteX52" fmla="*/ 1466850 w 2640806"/>
              <a:gd name="connsiteY52" fmla="*/ 721652 h 1907515"/>
              <a:gd name="connsiteX53" fmla="*/ 1481138 w 2640806"/>
              <a:gd name="connsiteY53" fmla="*/ 738321 h 1907515"/>
              <a:gd name="connsiteX54" fmla="*/ 1512094 w 2640806"/>
              <a:gd name="connsiteY54" fmla="*/ 797852 h 1907515"/>
              <a:gd name="connsiteX55" fmla="*/ 1526382 w 2640806"/>
              <a:gd name="connsiteY55" fmla="*/ 835952 h 1907515"/>
              <a:gd name="connsiteX56" fmla="*/ 1543050 w 2640806"/>
              <a:gd name="connsiteY56" fmla="*/ 850240 h 1907515"/>
              <a:gd name="connsiteX57" fmla="*/ 1597819 w 2640806"/>
              <a:gd name="connsiteY57" fmla="*/ 866908 h 1907515"/>
              <a:gd name="connsiteX58" fmla="*/ 1631157 w 2640806"/>
              <a:gd name="connsiteY58" fmla="*/ 902628 h 1907515"/>
              <a:gd name="connsiteX59" fmla="*/ 1645444 w 2640806"/>
              <a:gd name="connsiteY59" fmla="*/ 947872 h 1907515"/>
              <a:gd name="connsiteX60" fmla="*/ 1688307 w 2640806"/>
              <a:gd name="connsiteY60" fmla="*/ 969303 h 1907515"/>
              <a:gd name="connsiteX61" fmla="*/ 1731169 w 2640806"/>
              <a:gd name="connsiteY61" fmla="*/ 964541 h 1907515"/>
              <a:gd name="connsiteX62" fmla="*/ 1778794 w 2640806"/>
              <a:gd name="connsiteY62" fmla="*/ 928822 h 1907515"/>
              <a:gd name="connsiteX63" fmla="*/ 1814513 w 2640806"/>
              <a:gd name="connsiteY63" fmla="*/ 916916 h 1907515"/>
              <a:gd name="connsiteX64" fmla="*/ 1869282 w 2640806"/>
              <a:gd name="connsiteY64" fmla="*/ 924059 h 1907515"/>
              <a:gd name="connsiteX65" fmla="*/ 1907382 w 2640806"/>
              <a:gd name="connsiteY65" fmla="*/ 940728 h 1907515"/>
              <a:gd name="connsiteX66" fmla="*/ 1933575 w 2640806"/>
              <a:gd name="connsiteY66" fmla="*/ 978828 h 1907515"/>
              <a:gd name="connsiteX67" fmla="*/ 1962150 w 2640806"/>
              <a:gd name="connsiteY67" fmla="*/ 971685 h 1907515"/>
              <a:gd name="connsiteX68" fmla="*/ 1988344 w 2640806"/>
              <a:gd name="connsiteY68" fmla="*/ 955016 h 1907515"/>
              <a:gd name="connsiteX69" fmla="*/ 2024063 w 2640806"/>
              <a:gd name="connsiteY69" fmla="*/ 933585 h 1907515"/>
              <a:gd name="connsiteX70" fmla="*/ 2057400 w 2640806"/>
              <a:gd name="connsiteY70" fmla="*/ 950253 h 1907515"/>
              <a:gd name="connsiteX71" fmla="*/ 2081213 w 2640806"/>
              <a:gd name="connsiteY71" fmla="*/ 983591 h 1907515"/>
              <a:gd name="connsiteX72" fmla="*/ 2109788 w 2640806"/>
              <a:gd name="connsiteY72" fmla="*/ 1024072 h 1907515"/>
              <a:gd name="connsiteX73" fmla="*/ 2143125 w 2640806"/>
              <a:gd name="connsiteY73" fmla="*/ 1028834 h 1907515"/>
              <a:gd name="connsiteX74" fmla="*/ 2183607 w 2640806"/>
              <a:gd name="connsiteY74" fmla="*/ 995497 h 1907515"/>
              <a:gd name="connsiteX75" fmla="*/ 2188369 w 2640806"/>
              <a:gd name="connsiteY75" fmla="*/ 945491 h 1907515"/>
              <a:gd name="connsiteX76" fmla="*/ 2231232 w 2640806"/>
              <a:gd name="connsiteY76" fmla="*/ 938347 h 1907515"/>
              <a:gd name="connsiteX77" fmla="*/ 2300288 w 2640806"/>
              <a:gd name="connsiteY77" fmla="*/ 971685 h 1907515"/>
              <a:gd name="connsiteX78" fmla="*/ 2395538 w 2640806"/>
              <a:gd name="connsiteY78" fmla="*/ 997878 h 1907515"/>
              <a:gd name="connsiteX79" fmla="*/ 2459832 w 2640806"/>
              <a:gd name="connsiteY79" fmla="*/ 1035978 h 1907515"/>
              <a:gd name="connsiteX80" fmla="*/ 2488407 w 2640806"/>
              <a:gd name="connsiteY80" fmla="*/ 1083603 h 1907515"/>
              <a:gd name="connsiteX81" fmla="*/ 2502694 w 2640806"/>
              <a:gd name="connsiteY81" fmla="*/ 1100272 h 1907515"/>
              <a:gd name="connsiteX82" fmla="*/ 2543175 w 2640806"/>
              <a:gd name="connsiteY82" fmla="*/ 1124085 h 1907515"/>
              <a:gd name="connsiteX83" fmla="*/ 2640806 w 2640806"/>
              <a:gd name="connsiteY83" fmla="*/ 1152658 h 1907515"/>
              <a:gd name="connsiteX84" fmla="*/ 2516982 w 2640806"/>
              <a:gd name="connsiteY84" fmla="*/ 1150278 h 1907515"/>
              <a:gd name="connsiteX85" fmla="*/ 2493169 w 2640806"/>
              <a:gd name="connsiteY85" fmla="*/ 1155041 h 1907515"/>
              <a:gd name="connsiteX86" fmla="*/ 2443163 w 2640806"/>
              <a:gd name="connsiteY86" fmla="*/ 1126466 h 1907515"/>
              <a:gd name="connsiteX87" fmla="*/ 2440781 w 2640806"/>
              <a:gd name="connsiteY87" fmla="*/ 1090747 h 1907515"/>
              <a:gd name="connsiteX88" fmla="*/ 2419350 w 2640806"/>
              <a:gd name="connsiteY88" fmla="*/ 1052647 h 1907515"/>
              <a:gd name="connsiteX89" fmla="*/ 2371725 w 2640806"/>
              <a:gd name="connsiteY89" fmla="*/ 1043122 h 1907515"/>
              <a:gd name="connsiteX90" fmla="*/ 2319338 w 2640806"/>
              <a:gd name="connsiteY90" fmla="*/ 1019309 h 1907515"/>
              <a:gd name="connsiteX91" fmla="*/ 2240756 w 2640806"/>
              <a:gd name="connsiteY91" fmla="*/ 993115 h 1907515"/>
              <a:gd name="connsiteX92" fmla="*/ 2224088 w 2640806"/>
              <a:gd name="connsiteY92" fmla="*/ 1012166 h 1907515"/>
              <a:gd name="connsiteX93" fmla="*/ 2178844 w 2640806"/>
              <a:gd name="connsiteY93" fmla="*/ 1052647 h 1907515"/>
              <a:gd name="connsiteX94" fmla="*/ 2116932 w 2640806"/>
              <a:gd name="connsiteY94" fmla="*/ 1081222 h 1907515"/>
              <a:gd name="connsiteX95" fmla="*/ 2071688 w 2640806"/>
              <a:gd name="connsiteY95" fmla="*/ 1064553 h 1907515"/>
              <a:gd name="connsiteX96" fmla="*/ 2035969 w 2640806"/>
              <a:gd name="connsiteY96" fmla="*/ 1028835 h 1907515"/>
              <a:gd name="connsiteX97" fmla="*/ 2045494 w 2640806"/>
              <a:gd name="connsiteY97" fmla="*/ 1009785 h 1907515"/>
              <a:gd name="connsiteX98" fmla="*/ 2007394 w 2640806"/>
              <a:gd name="connsiteY98" fmla="*/ 1014547 h 1907515"/>
              <a:gd name="connsiteX99" fmla="*/ 1974057 w 2640806"/>
              <a:gd name="connsiteY99" fmla="*/ 1043122 h 1907515"/>
              <a:gd name="connsiteX100" fmla="*/ 1933575 w 2640806"/>
              <a:gd name="connsiteY100" fmla="*/ 1047885 h 1907515"/>
              <a:gd name="connsiteX101" fmla="*/ 1890713 w 2640806"/>
              <a:gd name="connsiteY101" fmla="*/ 1019310 h 1907515"/>
              <a:gd name="connsiteX102" fmla="*/ 1854994 w 2640806"/>
              <a:gd name="connsiteY102" fmla="*/ 969304 h 1907515"/>
              <a:gd name="connsiteX103" fmla="*/ 1814513 w 2640806"/>
              <a:gd name="connsiteY103" fmla="*/ 971685 h 1907515"/>
              <a:gd name="connsiteX104" fmla="*/ 1778794 w 2640806"/>
              <a:gd name="connsiteY104" fmla="*/ 1000260 h 1907515"/>
              <a:gd name="connsiteX105" fmla="*/ 1721644 w 2640806"/>
              <a:gd name="connsiteY105" fmla="*/ 1031216 h 1907515"/>
              <a:gd name="connsiteX106" fmla="*/ 1671638 w 2640806"/>
              <a:gd name="connsiteY106" fmla="*/ 1031216 h 1907515"/>
              <a:gd name="connsiteX107" fmla="*/ 1631157 w 2640806"/>
              <a:gd name="connsiteY107" fmla="*/ 1009785 h 1907515"/>
              <a:gd name="connsiteX108" fmla="*/ 1604963 w 2640806"/>
              <a:gd name="connsiteY108" fmla="*/ 993116 h 1907515"/>
              <a:gd name="connsiteX109" fmla="*/ 1583532 w 2640806"/>
              <a:gd name="connsiteY109" fmla="*/ 952635 h 1907515"/>
              <a:gd name="connsiteX110" fmla="*/ 1562100 w 2640806"/>
              <a:gd name="connsiteY110" fmla="*/ 919297 h 1907515"/>
              <a:gd name="connsiteX111" fmla="*/ 1516857 w 2640806"/>
              <a:gd name="connsiteY111" fmla="*/ 926440 h 1907515"/>
              <a:gd name="connsiteX112" fmla="*/ 1471613 w 2640806"/>
              <a:gd name="connsiteY112" fmla="*/ 897865 h 1907515"/>
              <a:gd name="connsiteX113" fmla="*/ 1438275 w 2640806"/>
              <a:gd name="connsiteY113" fmla="*/ 847859 h 1907515"/>
              <a:gd name="connsiteX114" fmla="*/ 1433513 w 2640806"/>
              <a:gd name="connsiteY114" fmla="*/ 819284 h 1907515"/>
              <a:gd name="connsiteX115" fmla="*/ 1409700 w 2640806"/>
              <a:gd name="connsiteY115" fmla="*/ 804996 h 1907515"/>
              <a:gd name="connsiteX116" fmla="*/ 1369219 w 2640806"/>
              <a:gd name="connsiteY116" fmla="*/ 807377 h 1907515"/>
              <a:gd name="connsiteX117" fmla="*/ 1309688 w 2640806"/>
              <a:gd name="connsiteY117" fmla="*/ 807377 h 1907515"/>
              <a:gd name="connsiteX118" fmla="*/ 1281113 w 2640806"/>
              <a:gd name="connsiteY118" fmla="*/ 812140 h 1907515"/>
              <a:gd name="connsiteX119" fmla="*/ 1257300 w 2640806"/>
              <a:gd name="connsiteY119" fmla="*/ 835952 h 1907515"/>
              <a:gd name="connsiteX120" fmla="*/ 1221582 w 2640806"/>
              <a:gd name="connsiteY120" fmla="*/ 838334 h 1907515"/>
              <a:gd name="connsiteX121" fmla="*/ 1188244 w 2640806"/>
              <a:gd name="connsiteY121" fmla="*/ 835952 h 1907515"/>
              <a:gd name="connsiteX122" fmla="*/ 1143000 w 2640806"/>
              <a:gd name="connsiteY122" fmla="*/ 821665 h 1907515"/>
              <a:gd name="connsiteX123" fmla="*/ 1109663 w 2640806"/>
              <a:gd name="connsiteY123" fmla="*/ 838334 h 1907515"/>
              <a:gd name="connsiteX124" fmla="*/ 1083469 w 2640806"/>
              <a:gd name="connsiteY124" fmla="*/ 866909 h 1907515"/>
              <a:gd name="connsiteX125" fmla="*/ 1054894 w 2640806"/>
              <a:gd name="connsiteY125" fmla="*/ 885959 h 1907515"/>
              <a:gd name="connsiteX126" fmla="*/ 1064419 w 2640806"/>
              <a:gd name="connsiteY126" fmla="*/ 926440 h 1907515"/>
              <a:gd name="connsiteX127" fmla="*/ 1059657 w 2640806"/>
              <a:gd name="connsiteY127" fmla="*/ 985971 h 1907515"/>
              <a:gd name="connsiteX128" fmla="*/ 1038225 w 2640806"/>
              <a:gd name="connsiteY128" fmla="*/ 933584 h 1907515"/>
              <a:gd name="connsiteX129" fmla="*/ 1028700 w 2640806"/>
              <a:gd name="connsiteY129" fmla="*/ 902627 h 1907515"/>
              <a:gd name="connsiteX130" fmla="*/ 1009650 w 2640806"/>
              <a:gd name="connsiteY130" fmla="*/ 897865 h 1907515"/>
              <a:gd name="connsiteX131" fmla="*/ 997744 w 2640806"/>
              <a:gd name="connsiteY131" fmla="*/ 921677 h 1907515"/>
              <a:gd name="connsiteX132" fmla="*/ 969169 w 2640806"/>
              <a:gd name="connsiteY132" fmla="*/ 924059 h 1907515"/>
              <a:gd name="connsiteX133" fmla="*/ 935832 w 2640806"/>
              <a:gd name="connsiteY133" fmla="*/ 916915 h 1907515"/>
              <a:gd name="connsiteX134" fmla="*/ 912019 w 2640806"/>
              <a:gd name="connsiteY134" fmla="*/ 935965 h 1907515"/>
              <a:gd name="connsiteX135" fmla="*/ 873919 w 2640806"/>
              <a:gd name="connsiteY135" fmla="*/ 945490 h 1907515"/>
              <a:gd name="connsiteX136" fmla="*/ 842963 w 2640806"/>
              <a:gd name="connsiteY136" fmla="*/ 935965 h 1907515"/>
              <a:gd name="connsiteX137" fmla="*/ 802482 w 2640806"/>
              <a:gd name="connsiteY137" fmla="*/ 912152 h 1907515"/>
              <a:gd name="connsiteX138" fmla="*/ 785813 w 2640806"/>
              <a:gd name="connsiteY138" fmla="*/ 881196 h 1907515"/>
              <a:gd name="connsiteX139" fmla="*/ 776288 w 2640806"/>
              <a:gd name="connsiteY139" fmla="*/ 866909 h 1907515"/>
              <a:gd name="connsiteX140" fmla="*/ 800100 w 2640806"/>
              <a:gd name="connsiteY140" fmla="*/ 850240 h 1907515"/>
              <a:gd name="connsiteX141" fmla="*/ 800100 w 2640806"/>
              <a:gd name="connsiteY141" fmla="*/ 793090 h 1907515"/>
              <a:gd name="connsiteX142" fmla="*/ 776288 w 2640806"/>
              <a:gd name="connsiteY142" fmla="*/ 783565 h 1907515"/>
              <a:gd name="connsiteX143" fmla="*/ 719138 w 2640806"/>
              <a:gd name="connsiteY143" fmla="*/ 788327 h 1907515"/>
              <a:gd name="connsiteX144" fmla="*/ 688182 w 2640806"/>
              <a:gd name="connsiteY144" fmla="*/ 781184 h 1907515"/>
              <a:gd name="connsiteX145" fmla="*/ 673894 w 2640806"/>
              <a:gd name="connsiteY145" fmla="*/ 754990 h 1907515"/>
              <a:gd name="connsiteX146" fmla="*/ 652463 w 2640806"/>
              <a:gd name="connsiteY146" fmla="*/ 731177 h 1907515"/>
              <a:gd name="connsiteX147" fmla="*/ 619125 w 2640806"/>
              <a:gd name="connsiteY147" fmla="*/ 709746 h 1907515"/>
              <a:gd name="connsiteX148" fmla="*/ 590550 w 2640806"/>
              <a:gd name="connsiteY148" fmla="*/ 716890 h 1907515"/>
              <a:gd name="connsiteX149" fmla="*/ 566738 w 2640806"/>
              <a:gd name="connsiteY149" fmla="*/ 719271 h 1907515"/>
              <a:gd name="connsiteX150" fmla="*/ 569119 w 2640806"/>
              <a:gd name="connsiteY150" fmla="*/ 750227 h 1907515"/>
              <a:gd name="connsiteX151" fmla="*/ 604838 w 2640806"/>
              <a:gd name="connsiteY151" fmla="*/ 764515 h 1907515"/>
              <a:gd name="connsiteX152" fmla="*/ 571500 w 2640806"/>
              <a:gd name="connsiteY152" fmla="*/ 778802 h 1907515"/>
              <a:gd name="connsiteX153" fmla="*/ 545307 w 2640806"/>
              <a:gd name="connsiteY153" fmla="*/ 795471 h 1907515"/>
              <a:gd name="connsiteX154" fmla="*/ 569119 w 2640806"/>
              <a:gd name="connsiteY154" fmla="*/ 814521 h 1907515"/>
              <a:gd name="connsiteX155" fmla="*/ 550069 w 2640806"/>
              <a:gd name="connsiteY155" fmla="*/ 833571 h 1907515"/>
              <a:gd name="connsiteX156" fmla="*/ 523875 w 2640806"/>
              <a:gd name="connsiteY156" fmla="*/ 840715 h 1907515"/>
              <a:gd name="connsiteX157" fmla="*/ 511969 w 2640806"/>
              <a:gd name="connsiteY157" fmla="*/ 862146 h 1907515"/>
              <a:gd name="connsiteX158" fmla="*/ 535782 w 2640806"/>
              <a:gd name="connsiteY158" fmla="*/ 883577 h 1907515"/>
              <a:gd name="connsiteX159" fmla="*/ 542925 w 2640806"/>
              <a:gd name="connsiteY159" fmla="*/ 914534 h 1907515"/>
              <a:gd name="connsiteX160" fmla="*/ 557213 w 2640806"/>
              <a:gd name="connsiteY160" fmla="*/ 947871 h 1907515"/>
              <a:gd name="connsiteX161" fmla="*/ 533400 w 2640806"/>
              <a:gd name="connsiteY161" fmla="*/ 955015 h 1907515"/>
              <a:gd name="connsiteX162" fmla="*/ 528638 w 2640806"/>
              <a:gd name="connsiteY162" fmla="*/ 988352 h 1907515"/>
              <a:gd name="connsiteX163" fmla="*/ 550069 w 2640806"/>
              <a:gd name="connsiteY163" fmla="*/ 1002640 h 1907515"/>
              <a:gd name="connsiteX164" fmla="*/ 573882 w 2640806"/>
              <a:gd name="connsiteY164" fmla="*/ 990734 h 1907515"/>
              <a:gd name="connsiteX165" fmla="*/ 588169 w 2640806"/>
              <a:gd name="connsiteY165" fmla="*/ 1012165 h 1907515"/>
              <a:gd name="connsiteX166" fmla="*/ 588169 w 2640806"/>
              <a:gd name="connsiteY166" fmla="*/ 1012165 h 1907515"/>
              <a:gd name="connsiteX167" fmla="*/ 614363 w 2640806"/>
              <a:gd name="connsiteY167" fmla="*/ 1038359 h 1907515"/>
              <a:gd name="connsiteX168" fmla="*/ 602457 w 2640806"/>
              <a:gd name="connsiteY168" fmla="*/ 1064552 h 1907515"/>
              <a:gd name="connsiteX169" fmla="*/ 588169 w 2640806"/>
              <a:gd name="connsiteY169" fmla="*/ 1081221 h 1907515"/>
              <a:gd name="connsiteX170" fmla="*/ 600075 w 2640806"/>
              <a:gd name="connsiteY170" fmla="*/ 1119321 h 1907515"/>
              <a:gd name="connsiteX171" fmla="*/ 609600 w 2640806"/>
              <a:gd name="connsiteY171" fmla="*/ 1138371 h 1907515"/>
              <a:gd name="connsiteX172" fmla="*/ 609600 w 2640806"/>
              <a:gd name="connsiteY172" fmla="*/ 1138371 h 1907515"/>
              <a:gd name="connsiteX173" fmla="*/ 640557 w 2640806"/>
              <a:gd name="connsiteY173" fmla="*/ 1155040 h 1907515"/>
              <a:gd name="connsiteX174" fmla="*/ 642938 w 2640806"/>
              <a:gd name="connsiteY174" fmla="*/ 1188377 h 1907515"/>
              <a:gd name="connsiteX175" fmla="*/ 681038 w 2640806"/>
              <a:gd name="connsiteY175" fmla="*/ 1205046 h 1907515"/>
              <a:gd name="connsiteX176" fmla="*/ 781050 w 2640806"/>
              <a:gd name="connsiteY176" fmla="*/ 1228859 h 1907515"/>
              <a:gd name="connsiteX177" fmla="*/ 797719 w 2640806"/>
              <a:gd name="connsiteY177" fmla="*/ 1245527 h 1907515"/>
              <a:gd name="connsiteX178" fmla="*/ 828675 w 2640806"/>
              <a:gd name="connsiteY178" fmla="*/ 1262196 h 1907515"/>
              <a:gd name="connsiteX179" fmla="*/ 852488 w 2640806"/>
              <a:gd name="connsiteY179" fmla="*/ 1238384 h 1907515"/>
              <a:gd name="connsiteX180" fmla="*/ 864394 w 2640806"/>
              <a:gd name="connsiteY180" fmla="*/ 1262196 h 1907515"/>
              <a:gd name="connsiteX181" fmla="*/ 926307 w 2640806"/>
              <a:gd name="connsiteY181" fmla="*/ 1269340 h 1907515"/>
              <a:gd name="connsiteX182" fmla="*/ 940594 w 2640806"/>
              <a:gd name="connsiteY182" fmla="*/ 1286009 h 1907515"/>
              <a:gd name="connsiteX183" fmla="*/ 966788 w 2640806"/>
              <a:gd name="connsiteY183" fmla="*/ 1326490 h 1907515"/>
              <a:gd name="connsiteX184" fmla="*/ 1004888 w 2640806"/>
              <a:gd name="connsiteY184" fmla="*/ 1350302 h 1907515"/>
              <a:gd name="connsiteX185" fmla="*/ 1064419 w 2640806"/>
              <a:gd name="connsiteY185" fmla="*/ 1376496 h 1907515"/>
              <a:gd name="connsiteX186" fmla="*/ 1104900 w 2640806"/>
              <a:gd name="connsiteY186" fmla="*/ 1395546 h 1907515"/>
              <a:gd name="connsiteX187" fmla="*/ 1152525 w 2640806"/>
              <a:gd name="connsiteY187" fmla="*/ 1395546 h 1907515"/>
              <a:gd name="connsiteX188" fmla="*/ 1216819 w 2640806"/>
              <a:gd name="connsiteY188" fmla="*/ 1409834 h 1907515"/>
              <a:gd name="connsiteX189" fmla="*/ 1283494 w 2640806"/>
              <a:gd name="connsiteY189" fmla="*/ 1424121 h 1907515"/>
              <a:gd name="connsiteX190" fmla="*/ 1323975 w 2640806"/>
              <a:gd name="connsiteY190" fmla="*/ 1466984 h 1907515"/>
              <a:gd name="connsiteX191" fmla="*/ 1369219 w 2640806"/>
              <a:gd name="connsiteY191" fmla="*/ 1514609 h 1907515"/>
              <a:gd name="connsiteX192" fmla="*/ 1400175 w 2640806"/>
              <a:gd name="connsiteY192" fmla="*/ 1576522 h 1907515"/>
              <a:gd name="connsiteX193" fmla="*/ 1459707 w 2640806"/>
              <a:gd name="connsiteY193" fmla="*/ 1669391 h 1907515"/>
              <a:gd name="connsiteX194" fmla="*/ 1519238 w 2640806"/>
              <a:gd name="connsiteY194" fmla="*/ 1690822 h 1907515"/>
              <a:gd name="connsiteX195" fmla="*/ 1564482 w 2640806"/>
              <a:gd name="connsiteY195" fmla="*/ 1690822 h 1907515"/>
              <a:gd name="connsiteX196" fmla="*/ 1614488 w 2640806"/>
              <a:gd name="connsiteY196" fmla="*/ 1707490 h 1907515"/>
              <a:gd name="connsiteX197" fmla="*/ 1638300 w 2640806"/>
              <a:gd name="connsiteY197" fmla="*/ 1712252 h 1907515"/>
              <a:gd name="connsiteX198" fmla="*/ 1693069 w 2640806"/>
              <a:gd name="connsiteY198" fmla="*/ 1764640 h 1907515"/>
              <a:gd name="connsiteX199" fmla="*/ 1719263 w 2640806"/>
              <a:gd name="connsiteY199" fmla="*/ 1817028 h 1907515"/>
              <a:gd name="connsiteX200" fmla="*/ 1754981 w 2640806"/>
              <a:gd name="connsiteY200" fmla="*/ 1876559 h 1907515"/>
              <a:gd name="connsiteX201" fmla="*/ 1704975 w 2640806"/>
              <a:gd name="connsiteY201" fmla="*/ 1831315 h 1907515"/>
              <a:gd name="connsiteX202" fmla="*/ 1693069 w 2640806"/>
              <a:gd name="connsiteY202" fmla="*/ 1788453 h 1907515"/>
              <a:gd name="connsiteX203" fmla="*/ 1647825 w 2640806"/>
              <a:gd name="connsiteY203" fmla="*/ 1747972 h 1907515"/>
              <a:gd name="connsiteX204" fmla="*/ 1609725 w 2640806"/>
              <a:gd name="connsiteY204" fmla="*/ 1724160 h 1907515"/>
              <a:gd name="connsiteX205" fmla="*/ 1566863 w 2640806"/>
              <a:gd name="connsiteY205" fmla="*/ 1717016 h 1907515"/>
              <a:gd name="connsiteX206" fmla="*/ 1526382 w 2640806"/>
              <a:gd name="connsiteY206" fmla="*/ 1717016 h 1907515"/>
              <a:gd name="connsiteX207" fmla="*/ 1483519 w 2640806"/>
              <a:gd name="connsiteY207" fmla="*/ 1707491 h 1907515"/>
              <a:gd name="connsiteX208" fmla="*/ 1447800 w 2640806"/>
              <a:gd name="connsiteY208" fmla="*/ 1695585 h 1907515"/>
              <a:gd name="connsiteX209" fmla="*/ 1419225 w 2640806"/>
              <a:gd name="connsiteY209" fmla="*/ 1657485 h 1907515"/>
              <a:gd name="connsiteX210" fmla="*/ 1412082 w 2640806"/>
              <a:gd name="connsiteY210" fmla="*/ 1628910 h 1907515"/>
              <a:gd name="connsiteX211" fmla="*/ 1343025 w 2640806"/>
              <a:gd name="connsiteY211" fmla="*/ 1528896 h 1907515"/>
              <a:gd name="connsiteX212" fmla="*/ 1297782 w 2640806"/>
              <a:gd name="connsiteY212" fmla="*/ 1483652 h 1907515"/>
              <a:gd name="connsiteX213" fmla="*/ 1262063 w 2640806"/>
              <a:gd name="connsiteY213" fmla="*/ 1450315 h 1907515"/>
              <a:gd name="connsiteX214" fmla="*/ 1228725 w 2640806"/>
              <a:gd name="connsiteY214" fmla="*/ 1431265 h 1907515"/>
              <a:gd name="connsiteX215" fmla="*/ 1159669 w 2640806"/>
              <a:gd name="connsiteY215" fmla="*/ 1426502 h 1907515"/>
              <a:gd name="connsiteX216" fmla="*/ 1102519 w 2640806"/>
              <a:gd name="connsiteY216" fmla="*/ 1424121 h 1907515"/>
              <a:gd name="connsiteX217" fmla="*/ 1062038 w 2640806"/>
              <a:gd name="connsiteY217" fmla="*/ 1407452 h 1907515"/>
              <a:gd name="connsiteX218" fmla="*/ 1014413 w 2640806"/>
              <a:gd name="connsiteY218" fmla="*/ 1388402 h 1907515"/>
              <a:gd name="connsiteX219" fmla="*/ 983457 w 2640806"/>
              <a:gd name="connsiteY219" fmla="*/ 1366971 h 1907515"/>
              <a:gd name="connsiteX220" fmla="*/ 942975 w 2640806"/>
              <a:gd name="connsiteY220" fmla="*/ 1343159 h 1907515"/>
              <a:gd name="connsiteX221" fmla="*/ 900113 w 2640806"/>
              <a:gd name="connsiteY221" fmla="*/ 1319346 h 1907515"/>
              <a:gd name="connsiteX222" fmla="*/ 912019 w 2640806"/>
              <a:gd name="connsiteY222" fmla="*/ 1364590 h 1907515"/>
              <a:gd name="connsiteX223" fmla="*/ 923925 w 2640806"/>
              <a:gd name="connsiteY223" fmla="*/ 1409834 h 1907515"/>
              <a:gd name="connsiteX224" fmla="*/ 938213 w 2640806"/>
              <a:gd name="connsiteY224" fmla="*/ 1450315 h 1907515"/>
              <a:gd name="connsiteX225" fmla="*/ 962025 w 2640806"/>
              <a:gd name="connsiteY225" fmla="*/ 1497940 h 1907515"/>
              <a:gd name="connsiteX226" fmla="*/ 971550 w 2640806"/>
              <a:gd name="connsiteY226" fmla="*/ 1550327 h 1907515"/>
              <a:gd name="connsiteX227" fmla="*/ 1002507 w 2640806"/>
              <a:gd name="connsiteY227" fmla="*/ 1614621 h 1907515"/>
              <a:gd name="connsiteX228" fmla="*/ 1021557 w 2640806"/>
              <a:gd name="connsiteY228" fmla="*/ 1647959 h 1907515"/>
              <a:gd name="connsiteX229" fmla="*/ 1035844 w 2640806"/>
              <a:gd name="connsiteY229" fmla="*/ 1671771 h 1907515"/>
              <a:gd name="connsiteX230" fmla="*/ 1102519 w 2640806"/>
              <a:gd name="connsiteY230" fmla="*/ 1678915 h 1907515"/>
              <a:gd name="connsiteX231" fmla="*/ 1154907 w 2640806"/>
              <a:gd name="connsiteY231" fmla="*/ 1697965 h 1907515"/>
              <a:gd name="connsiteX232" fmla="*/ 1171575 w 2640806"/>
              <a:gd name="connsiteY232" fmla="*/ 1709871 h 1907515"/>
              <a:gd name="connsiteX233" fmla="*/ 1176338 w 2640806"/>
              <a:gd name="connsiteY233" fmla="*/ 1717015 h 1907515"/>
              <a:gd name="connsiteX234" fmla="*/ 1178719 w 2640806"/>
              <a:gd name="connsiteY234" fmla="*/ 1726540 h 1907515"/>
              <a:gd name="connsiteX235" fmla="*/ 1181100 w 2640806"/>
              <a:gd name="connsiteY235" fmla="*/ 1728921 h 1907515"/>
              <a:gd name="connsiteX236" fmla="*/ 1240632 w 2640806"/>
              <a:gd name="connsiteY236" fmla="*/ 1790835 h 1907515"/>
              <a:gd name="connsiteX237" fmla="*/ 1273969 w 2640806"/>
              <a:gd name="connsiteY237" fmla="*/ 1819410 h 1907515"/>
              <a:gd name="connsiteX238" fmla="*/ 1304925 w 2640806"/>
              <a:gd name="connsiteY238" fmla="*/ 1845603 h 1907515"/>
              <a:gd name="connsiteX239" fmla="*/ 1359694 w 2640806"/>
              <a:gd name="connsiteY239" fmla="*/ 1907515 h 1907515"/>
              <a:gd name="connsiteX240" fmla="*/ 1295400 w 2640806"/>
              <a:gd name="connsiteY240" fmla="*/ 1864653 h 1907515"/>
              <a:gd name="connsiteX241" fmla="*/ 1233488 w 2640806"/>
              <a:gd name="connsiteY241" fmla="*/ 1824172 h 1907515"/>
              <a:gd name="connsiteX242" fmla="*/ 1183481 w 2640806"/>
              <a:gd name="connsiteY242" fmla="*/ 1795597 h 1907515"/>
              <a:gd name="connsiteX243" fmla="*/ 1140619 w 2640806"/>
              <a:gd name="connsiteY243" fmla="*/ 1745590 h 1907515"/>
              <a:gd name="connsiteX244" fmla="*/ 1121569 w 2640806"/>
              <a:gd name="connsiteY244" fmla="*/ 1726540 h 1907515"/>
              <a:gd name="connsiteX245" fmla="*/ 1128713 w 2640806"/>
              <a:gd name="connsiteY245" fmla="*/ 1790834 h 1907515"/>
              <a:gd name="connsiteX246" fmla="*/ 1119188 w 2640806"/>
              <a:gd name="connsiteY246" fmla="*/ 1790834 h 1907515"/>
              <a:gd name="connsiteX247" fmla="*/ 1088232 w 2640806"/>
              <a:gd name="connsiteY247" fmla="*/ 1740827 h 1907515"/>
              <a:gd name="connsiteX248" fmla="*/ 1057275 w 2640806"/>
              <a:gd name="connsiteY248" fmla="*/ 1717015 h 1907515"/>
              <a:gd name="connsiteX249" fmla="*/ 1042988 w 2640806"/>
              <a:gd name="connsiteY249" fmla="*/ 1745590 h 1907515"/>
              <a:gd name="connsiteX250" fmla="*/ 1021557 w 2640806"/>
              <a:gd name="connsiteY250" fmla="*/ 1750352 h 1907515"/>
              <a:gd name="connsiteX251" fmla="*/ 985838 w 2640806"/>
              <a:gd name="connsiteY251" fmla="*/ 1697965 h 1907515"/>
              <a:gd name="connsiteX252" fmla="*/ 919163 w 2640806"/>
              <a:gd name="connsiteY252" fmla="*/ 1671771 h 1907515"/>
              <a:gd name="connsiteX253" fmla="*/ 876300 w 2640806"/>
              <a:gd name="connsiteY253" fmla="*/ 1638434 h 1907515"/>
              <a:gd name="connsiteX254" fmla="*/ 857250 w 2640806"/>
              <a:gd name="connsiteY254" fmla="*/ 1576521 h 1907515"/>
              <a:gd name="connsiteX255" fmla="*/ 862013 w 2640806"/>
              <a:gd name="connsiteY255" fmla="*/ 1528896 h 1907515"/>
              <a:gd name="connsiteX256" fmla="*/ 864394 w 2640806"/>
              <a:gd name="connsiteY256" fmla="*/ 1464602 h 1907515"/>
              <a:gd name="connsiteX257" fmla="*/ 866775 w 2640806"/>
              <a:gd name="connsiteY257" fmla="*/ 1400309 h 1907515"/>
              <a:gd name="connsiteX258" fmla="*/ 862013 w 2640806"/>
              <a:gd name="connsiteY258" fmla="*/ 1333634 h 1907515"/>
              <a:gd name="connsiteX259" fmla="*/ 804863 w 2640806"/>
              <a:gd name="connsiteY259" fmla="*/ 1305059 h 1907515"/>
              <a:gd name="connsiteX260" fmla="*/ 754857 w 2640806"/>
              <a:gd name="connsiteY260" fmla="*/ 1281246 h 1907515"/>
              <a:gd name="connsiteX261" fmla="*/ 692944 w 2640806"/>
              <a:gd name="connsiteY261" fmla="*/ 1250290 h 1907515"/>
              <a:gd name="connsiteX262" fmla="*/ 609600 w 2640806"/>
              <a:gd name="connsiteY262" fmla="*/ 1209809 h 1907515"/>
              <a:gd name="connsiteX263" fmla="*/ 566738 w 2640806"/>
              <a:gd name="connsiteY263" fmla="*/ 1183615 h 1907515"/>
              <a:gd name="connsiteX264" fmla="*/ 528638 w 2640806"/>
              <a:gd name="connsiteY264" fmla="*/ 1138371 h 1907515"/>
              <a:gd name="connsiteX265" fmla="*/ 523875 w 2640806"/>
              <a:gd name="connsiteY265" fmla="*/ 1109796 h 1907515"/>
              <a:gd name="connsiteX266" fmla="*/ 550069 w 2640806"/>
              <a:gd name="connsiteY266" fmla="*/ 1090746 h 1907515"/>
              <a:gd name="connsiteX267" fmla="*/ 561975 w 2640806"/>
              <a:gd name="connsiteY267" fmla="*/ 1064552 h 1907515"/>
              <a:gd name="connsiteX268" fmla="*/ 547688 w 2640806"/>
              <a:gd name="connsiteY268" fmla="*/ 1040740 h 1907515"/>
              <a:gd name="connsiteX269" fmla="*/ 490538 w 2640806"/>
              <a:gd name="connsiteY269" fmla="*/ 1076459 h 1907515"/>
              <a:gd name="connsiteX270" fmla="*/ 447675 w 2640806"/>
              <a:gd name="connsiteY270" fmla="*/ 1057409 h 1907515"/>
              <a:gd name="connsiteX271" fmla="*/ 454819 w 2640806"/>
              <a:gd name="connsiteY271" fmla="*/ 1026452 h 1907515"/>
              <a:gd name="connsiteX272" fmla="*/ 461963 w 2640806"/>
              <a:gd name="connsiteY272" fmla="*/ 988352 h 1907515"/>
              <a:gd name="connsiteX273" fmla="*/ 459582 w 2640806"/>
              <a:gd name="connsiteY273" fmla="*/ 976446 h 1907515"/>
              <a:gd name="connsiteX274" fmla="*/ 419100 w 2640806"/>
              <a:gd name="connsiteY274" fmla="*/ 959777 h 1907515"/>
              <a:gd name="connsiteX275" fmla="*/ 392907 w 2640806"/>
              <a:gd name="connsiteY275" fmla="*/ 905009 h 1907515"/>
              <a:gd name="connsiteX276" fmla="*/ 395288 w 2640806"/>
              <a:gd name="connsiteY276" fmla="*/ 857384 h 1907515"/>
              <a:gd name="connsiteX277" fmla="*/ 433388 w 2640806"/>
              <a:gd name="connsiteY277" fmla="*/ 835952 h 1907515"/>
              <a:gd name="connsiteX278" fmla="*/ 431007 w 2640806"/>
              <a:gd name="connsiteY278" fmla="*/ 800234 h 1907515"/>
              <a:gd name="connsiteX279" fmla="*/ 400050 w 2640806"/>
              <a:gd name="connsiteY279" fmla="*/ 819284 h 1907515"/>
              <a:gd name="connsiteX280" fmla="*/ 397669 w 2640806"/>
              <a:gd name="connsiteY280" fmla="*/ 781184 h 1907515"/>
              <a:gd name="connsiteX281" fmla="*/ 419100 w 2640806"/>
              <a:gd name="connsiteY281" fmla="*/ 743084 h 1907515"/>
              <a:gd name="connsiteX282" fmla="*/ 421482 w 2640806"/>
              <a:gd name="connsiteY282" fmla="*/ 695459 h 1907515"/>
              <a:gd name="connsiteX283" fmla="*/ 428625 w 2640806"/>
              <a:gd name="connsiteY283" fmla="*/ 669265 h 1907515"/>
              <a:gd name="connsiteX284" fmla="*/ 383382 w 2640806"/>
              <a:gd name="connsiteY284" fmla="*/ 669265 h 1907515"/>
              <a:gd name="connsiteX285" fmla="*/ 385763 w 2640806"/>
              <a:gd name="connsiteY285" fmla="*/ 619259 h 1907515"/>
              <a:gd name="connsiteX286" fmla="*/ 423863 w 2640806"/>
              <a:gd name="connsiteY286" fmla="*/ 602590 h 1907515"/>
              <a:gd name="connsiteX287" fmla="*/ 445294 w 2640806"/>
              <a:gd name="connsiteY287" fmla="*/ 562109 h 1907515"/>
              <a:gd name="connsiteX288" fmla="*/ 469107 w 2640806"/>
              <a:gd name="connsiteY288" fmla="*/ 526390 h 1907515"/>
              <a:gd name="connsiteX289" fmla="*/ 438150 w 2640806"/>
              <a:gd name="connsiteY289" fmla="*/ 519246 h 1907515"/>
              <a:gd name="connsiteX290" fmla="*/ 409575 w 2640806"/>
              <a:gd name="connsiteY290" fmla="*/ 521627 h 1907515"/>
              <a:gd name="connsiteX291" fmla="*/ 400050 w 2640806"/>
              <a:gd name="connsiteY291" fmla="*/ 552584 h 1907515"/>
              <a:gd name="connsiteX292" fmla="*/ 381000 w 2640806"/>
              <a:gd name="connsiteY292" fmla="*/ 588302 h 1907515"/>
              <a:gd name="connsiteX293" fmla="*/ 333375 w 2640806"/>
              <a:gd name="connsiteY293" fmla="*/ 614496 h 1907515"/>
              <a:gd name="connsiteX294" fmla="*/ 285750 w 2640806"/>
              <a:gd name="connsiteY294" fmla="*/ 635927 h 1907515"/>
              <a:gd name="connsiteX295" fmla="*/ 230982 w 2640806"/>
              <a:gd name="connsiteY295" fmla="*/ 643071 h 1907515"/>
              <a:gd name="connsiteX296" fmla="*/ 159544 w 2640806"/>
              <a:gd name="connsiteY296" fmla="*/ 631165 h 1907515"/>
              <a:gd name="connsiteX297" fmla="*/ 230982 w 2640806"/>
              <a:gd name="connsiteY297" fmla="*/ 612115 h 1907515"/>
              <a:gd name="connsiteX298" fmla="*/ 233363 w 2640806"/>
              <a:gd name="connsiteY298" fmla="*/ 581159 h 1907515"/>
              <a:gd name="connsiteX299" fmla="*/ 204788 w 2640806"/>
              <a:gd name="connsiteY299" fmla="*/ 557346 h 1907515"/>
              <a:gd name="connsiteX300" fmla="*/ 223838 w 2640806"/>
              <a:gd name="connsiteY300" fmla="*/ 531152 h 1907515"/>
              <a:gd name="connsiteX301" fmla="*/ 221457 w 2640806"/>
              <a:gd name="connsiteY301" fmla="*/ 495434 h 1907515"/>
              <a:gd name="connsiteX302" fmla="*/ 221457 w 2640806"/>
              <a:gd name="connsiteY302" fmla="*/ 495434 h 1907515"/>
              <a:gd name="connsiteX303" fmla="*/ 166688 w 2640806"/>
              <a:gd name="connsiteY303" fmla="*/ 500196 h 1907515"/>
              <a:gd name="connsiteX304" fmla="*/ 157163 w 2640806"/>
              <a:gd name="connsiteY304" fmla="*/ 533534 h 1907515"/>
              <a:gd name="connsiteX305" fmla="*/ 159544 w 2640806"/>
              <a:gd name="connsiteY305" fmla="*/ 478765 h 1907515"/>
              <a:gd name="connsiteX306" fmla="*/ 192882 w 2640806"/>
              <a:gd name="connsiteY306" fmla="*/ 433521 h 1907515"/>
              <a:gd name="connsiteX307" fmla="*/ 214313 w 2640806"/>
              <a:gd name="connsiteY307" fmla="*/ 414471 h 1907515"/>
              <a:gd name="connsiteX308" fmla="*/ 245269 w 2640806"/>
              <a:gd name="connsiteY308" fmla="*/ 393040 h 1907515"/>
              <a:gd name="connsiteX309" fmla="*/ 197644 w 2640806"/>
              <a:gd name="connsiteY309" fmla="*/ 378752 h 1907515"/>
              <a:gd name="connsiteX310" fmla="*/ 133350 w 2640806"/>
              <a:gd name="connsiteY310" fmla="*/ 378752 h 1907515"/>
              <a:gd name="connsiteX311" fmla="*/ 109538 w 2640806"/>
              <a:gd name="connsiteY311" fmla="*/ 378752 h 1907515"/>
              <a:gd name="connsiteX312" fmla="*/ 107157 w 2640806"/>
              <a:gd name="connsiteY312" fmla="*/ 433521 h 1907515"/>
              <a:gd name="connsiteX313" fmla="*/ 61913 w 2640806"/>
              <a:gd name="connsiteY313" fmla="*/ 378752 h 1907515"/>
              <a:gd name="connsiteX314" fmla="*/ 0 w 2640806"/>
              <a:gd name="connsiteY314" fmla="*/ 359702 h 1907515"/>
              <a:gd name="connsiteX315" fmla="*/ 0 w 2640806"/>
              <a:gd name="connsiteY315" fmla="*/ 338271 h 1907515"/>
              <a:gd name="connsiteX316" fmla="*/ 35719 w 2640806"/>
              <a:gd name="connsiteY316" fmla="*/ 314459 h 1907515"/>
              <a:gd name="connsiteX317" fmla="*/ 66675 w 2640806"/>
              <a:gd name="connsiteY317" fmla="*/ 273977 h 1907515"/>
              <a:gd name="connsiteX318" fmla="*/ 54769 w 2640806"/>
              <a:gd name="connsiteY318" fmla="*/ 238259 h 1907515"/>
              <a:gd name="connsiteX319" fmla="*/ 35719 w 2640806"/>
              <a:gd name="connsiteY319" fmla="*/ 214446 h 1907515"/>
              <a:gd name="connsiteX320" fmla="*/ 61913 w 2640806"/>
              <a:gd name="connsiteY320" fmla="*/ 200159 h 1907515"/>
              <a:gd name="connsiteX321" fmla="*/ 71438 w 2640806"/>
              <a:gd name="connsiteY321" fmla="*/ 159677 h 1907515"/>
              <a:gd name="connsiteX322" fmla="*/ 57150 w 2640806"/>
              <a:gd name="connsiteY322" fmla="*/ 123959 h 1907515"/>
              <a:gd name="connsiteX323" fmla="*/ 21432 w 2640806"/>
              <a:gd name="connsiteY323" fmla="*/ 81096 h 1907515"/>
              <a:gd name="connsiteX324" fmla="*/ 66675 w 2640806"/>
              <a:gd name="connsiteY324" fmla="*/ 57284 h 1907515"/>
              <a:gd name="connsiteX325" fmla="*/ 95250 w 2640806"/>
              <a:gd name="connsiteY325" fmla="*/ 47759 h 1907515"/>
              <a:gd name="connsiteX326" fmla="*/ 190500 w 2640806"/>
              <a:gd name="connsiteY326" fmla="*/ 134 h 1907515"/>
              <a:gd name="connsiteX327" fmla="*/ 269081 w 2640806"/>
              <a:gd name="connsiteY327" fmla="*/ 62046 h 1907515"/>
              <a:gd name="connsiteX328" fmla="*/ 404813 w 2640806"/>
              <a:gd name="connsiteY328" fmla="*/ 171583 h 1907515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071563 w 2640806"/>
              <a:gd name="connsiteY246" fmla="*/ 2062297 h 2062297"/>
              <a:gd name="connsiteX247" fmla="*/ 1088232 w 2640806"/>
              <a:gd name="connsiteY247" fmla="*/ 1740827 h 2062297"/>
              <a:gd name="connsiteX248" fmla="*/ 1057275 w 2640806"/>
              <a:gd name="connsiteY248" fmla="*/ 1717015 h 2062297"/>
              <a:gd name="connsiteX249" fmla="*/ 1042988 w 2640806"/>
              <a:gd name="connsiteY249" fmla="*/ 1745590 h 2062297"/>
              <a:gd name="connsiteX250" fmla="*/ 1021557 w 2640806"/>
              <a:gd name="connsiteY250" fmla="*/ 1750352 h 2062297"/>
              <a:gd name="connsiteX251" fmla="*/ 985838 w 2640806"/>
              <a:gd name="connsiteY251" fmla="*/ 1697965 h 2062297"/>
              <a:gd name="connsiteX252" fmla="*/ 919163 w 2640806"/>
              <a:gd name="connsiteY252" fmla="*/ 1671771 h 2062297"/>
              <a:gd name="connsiteX253" fmla="*/ 876300 w 2640806"/>
              <a:gd name="connsiteY253" fmla="*/ 1638434 h 2062297"/>
              <a:gd name="connsiteX254" fmla="*/ 857250 w 2640806"/>
              <a:gd name="connsiteY254" fmla="*/ 1576521 h 2062297"/>
              <a:gd name="connsiteX255" fmla="*/ 862013 w 2640806"/>
              <a:gd name="connsiteY255" fmla="*/ 1528896 h 2062297"/>
              <a:gd name="connsiteX256" fmla="*/ 864394 w 2640806"/>
              <a:gd name="connsiteY256" fmla="*/ 1464602 h 2062297"/>
              <a:gd name="connsiteX257" fmla="*/ 866775 w 2640806"/>
              <a:gd name="connsiteY257" fmla="*/ 1400309 h 2062297"/>
              <a:gd name="connsiteX258" fmla="*/ 862013 w 2640806"/>
              <a:gd name="connsiteY258" fmla="*/ 1333634 h 2062297"/>
              <a:gd name="connsiteX259" fmla="*/ 804863 w 2640806"/>
              <a:gd name="connsiteY259" fmla="*/ 1305059 h 2062297"/>
              <a:gd name="connsiteX260" fmla="*/ 754857 w 2640806"/>
              <a:gd name="connsiteY260" fmla="*/ 1281246 h 2062297"/>
              <a:gd name="connsiteX261" fmla="*/ 692944 w 2640806"/>
              <a:gd name="connsiteY261" fmla="*/ 1250290 h 2062297"/>
              <a:gd name="connsiteX262" fmla="*/ 609600 w 2640806"/>
              <a:gd name="connsiteY262" fmla="*/ 1209809 h 2062297"/>
              <a:gd name="connsiteX263" fmla="*/ 566738 w 2640806"/>
              <a:gd name="connsiteY263" fmla="*/ 1183615 h 2062297"/>
              <a:gd name="connsiteX264" fmla="*/ 528638 w 2640806"/>
              <a:gd name="connsiteY264" fmla="*/ 1138371 h 2062297"/>
              <a:gd name="connsiteX265" fmla="*/ 523875 w 2640806"/>
              <a:gd name="connsiteY265" fmla="*/ 1109796 h 2062297"/>
              <a:gd name="connsiteX266" fmla="*/ 550069 w 2640806"/>
              <a:gd name="connsiteY266" fmla="*/ 1090746 h 2062297"/>
              <a:gd name="connsiteX267" fmla="*/ 561975 w 2640806"/>
              <a:gd name="connsiteY267" fmla="*/ 1064552 h 2062297"/>
              <a:gd name="connsiteX268" fmla="*/ 547688 w 2640806"/>
              <a:gd name="connsiteY268" fmla="*/ 1040740 h 2062297"/>
              <a:gd name="connsiteX269" fmla="*/ 490538 w 2640806"/>
              <a:gd name="connsiteY269" fmla="*/ 1076459 h 2062297"/>
              <a:gd name="connsiteX270" fmla="*/ 447675 w 2640806"/>
              <a:gd name="connsiteY270" fmla="*/ 1057409 h 2062297"/>
              <a:gd name="connsiteX271" fmla="*/ 454819 w 2640806"/>
              <a:gd name="connsiteY271" fmla="*/ 1026452 h 2062297"/>
              <a:gd name="connsiteX272" fmla="*/ 461963 w 2640806"/>
              <a:gd name="connsiteY272" fmla="*/ 988352 h 2062297"/>
              <a:gd name="connsiteX273" fmla="*/ 459582 w 2640806"/>
              <a:gd name="connsiteY273" fmla="*/ 976446 h 2062297"/>
              <a:gd name="connsiteX274" fmla="*/ 419100 w 2640806"/>
              <a:gd name="connsiteY274" fmla="*/ 959777 h 2062297"/>
              <a:gd name="connsiteX275" fmla="*/ 392907 w 2640806"/>
              <a:gd name="connsiteY275" fmla="*/ 905009 h 2062297"/>
              <a:gd name="connsiteX276" fmla="*/ 395288 w 2640806"/>
              <a:gd name="connsiteY276" fmla="*/ 857384 h 2062297"/>
              <a:gd name="connsiteX277" fmla="*/ 433388 w 2640806"/>
              <a:gd name="connsiteY277" fmla="*/ 835952 h 2062297"/>
              <a:gd name="connsiteX278" fmla="*/ 431007 w 2640806"/>
              <a:gd name="connsiteY278" fmla="*/ 800234 h 2062297"/>
              <a:gd name="connsiteX279" fmla="*/ 400050 w 2640806"/>
              <a:gd name="connsiteY279" fmla="*/ 819284 h 2062297"/>
              <a:gd name="connsiteX280" fmla="*/ 397669 w 2640806"/>
              <a:gd name="connsiteY280" fmla="*/ 781184 h 2062297"/>
              <a:gd name="connsiteX281" fmla="*/ 419100 w 2640806"/>
              <a:gd name="connsiteY281" fmla="*/ 743084 h 2062297"/>
              <a:gd name="connsiteX282" fmla="*/ 421482 w 2640806"/>
              <a:gd name="connsiteY282" fmla="*/ 695459 h 2062297"/>
              <a:gd name="connsiteX283" fmla="*/ 428625 w 2640806"/>
              <a:gd name="connsiteY283" fmla="*/ 669265 h 2062297"/>
              <a:gd name="connsiteX284" fmla="*/ 383382 w 2640806"/>
              <a:gd name="connsiteY284" fmla="*/ 669265 h 2062297"/>
              <a:gd name="connsiteX285" fmla="*/ 385763 w 2640806"/>
              <a:gd name="connsiteY285" fmla="*/ 619259 h 2062297"/>
              <a:gd name="connsiteX286" fmla="*/ 423863 w 2640806"/>
              <a:gd name="connsiteY286" fmla="*/ 602590 h 2062297"/>
              <a:gd name="connsiteX287" fmla="*/ 445294 w 2640806"/>
              <a:gd name="connsiteY287" fmla="*/ 562109 h 2062297"/>
              <a:gd name="connsiteX288" fmla="*/ 469107 w 2640806"/>
              <a:gd name="connsiteY288" fmla="*/ 526390 h 2062297"/>
              <a:gd name="connsiteX289" fmla="*/ 438150 w 2640806"/>
              <a:gd name="connsiteY289" fmla="*/ 519246 h 2062297"/>
              <a:gd name="connsiteX290" fmla="*/ 409575 w 2640806"/>
              <a:gd name="connsiteY290" fmla="*/ 521627 h 2062297"/>
              <a:gd name="connsiteX291" fmla="*/ 400050 w 2640806"/>
              <a:gd name="connsiteY291" fmla="*/ 552584 h 2062297"/>
              <a:gd name="connsiteX292" fmla="*/ 381000 w 2640806"/>
              <a:gd name="connsiteY292" fmla="*/ 588302 h 2062297"/>
              <a:gd name="connsiteX293" fmla="*/ 333375 w 2640806"/>
              <a:gd name="connsiteY293" fmla="*/ 614496 h 2062297"/>
              <a:gd name="connsiteX294" fmla="*/ 285750 w 2640806"/>
              <a:gd name="connsiteY294" fmla="*/ 635927 h 2062297"/>
              <a:gd name="connsiteX295" fmla="*/ 230982 w 2640806"/>
              <a:gd name="connsiteY295" fmla="*/ 643071 h 2062297"/>
              <a:gd name="connsiteX296" fmla="*/ 159544 w 2640806"/>
              <a:gd name="connsiteY296" fmla="*/ 631165 h 2062297"/>
              <a:gd name="connsiteX297" fmla="*/ 230982 w 2640806"/>
              <a:gd name="connsiteY297" fmla="*/ 612115 h 2062297"/>
              <a:gd name="connsiteX298" fmla="*/ 233363 w 2640806"/>
              <a:gd name="connsiteY298" fmla="*/ 581159 h 2062297"/>
              <a:gd name="connsiteX299" fmla="*/ 204788 w 2640806"/>
              <a:gd name="connsiteY299" fmla="*/ 557346 h 2062297"/>
              <a:gd name="connsiteX300" fmla="*/ 223838 w 2640806"/>
              <a:gd name="connsiteY300" fmla="*/ 531152 h 2062297"/>
              <a:gd name="connsiteX301" fmla="*/ 221457 w 2640806"/>
              <a:gd name="connsiteY301" fmla="*/ 495434 h 2062297"/>
              <a:gd name="connsiteX302" fmla="*/ 221457 w 2640806"/>
              <a:gd name="connsiteY302" fmla="*/ 495434 h 2062297"/>
              <a:gd name="connsiteX303" fmla="*/ 166688 w 2640806"/>
              <a:gd name="connsiteY303" fmla="*/ 500196 h 2062297"/>
              <a:gd name="connsiteX304" fmla="*/ 157163 w 2640806"/>
              <a:gd name="connsiteY304" fmla="*/ 533534 h 2062297"/>
              <a:gd name="connsiteX305" fmla="*/ 159544 w 2640806"/>
              <a:gd name="connsiteY305" fmla="*/ 478765 h 2062297"/>
              <a:gd name="connsiteX306" fmla="*/ 192882 w 2640806"/>
              <a:gd name="connsiteY306" fmla="*/ 433521 h 2062297"/>
              <a:gd name="connsiteX307" fmla="*/ 214313 w 2640806"/>
              <a:gd name="connsiteY307" fmla="*/ 414471 h 2062297"/>
              <a:gd name="connsiteX308" fmla="*/ 245269 w 2640806"/>
              <a:gd name="connsiteY308" fmla="*/ 393040 h 2062297"/>
              <a:gd name="connsiteX309" fmla="*/ 197644 w 2640806"/>
              <a:gd name="connsiteY309" fmla="*/ 378752 h 2062297"/>
              <a:gd name="connsiteX310" fmla="*/ 133350 w 2640806"/>
              <a:gd name="connsiteY310" fmla="*/ 378752 h 2062297"/>
              <a:gd name="connsiteX311" fmla="*/ 109538 w 2640806"/>
              <a:gd name="connsiteY311" fmla="*/ 378752 h 2062297"/>
              <a:gd name="connsiteX312" fmla="*/ 107157 w 2640806"/>
              <a:gd name="connsiteY312" fmla="*/ 433521 h 2062297"/>
              <a:gd name="connsiteX313" fmla="*/ 61913 w 2640806"/>
              <a:gd name="connsiteY313" fmla="*/ 378752 h 2062297"/>
              <a:gd name="connsiteX314" fmla="*/ 0 w 2640806"/>
              <a:gd name="connsiteY314" fmla="*/ 359702 h 2062297"/>
              <a:gd name="connsiteX315" fmla="*/ 0 w 2640806"/>
              <a:gd name="connsiteY315" fmla="*/ 338271 h 2062297"/>
              <a:gd name="connsiteX316" fmla="*/ 35719 w 2640806"/>
              <a:gd name="connsiteY316" fmla="*/ 314459 h 2062297"/>
              <a:gd name="connsiteX317" fmla="*/ 66675 w 2640806"/>
              <a:gd name="connsiteY317" fmla="*/ 273977 h 2062297"/>
              <a:gd name="connsiteX318" fmla="*/ 54769 w 2640806"/>
              <a:gd name="connsiteY318" fmla="*/ 238259 h 2062297"/>
              <a:gd name="connsiteX319" fmla="*/ 35719 w 2640806"/>
              <a:gd name="connsiteY319" fmla="*/ 214446 h 2062297"/>
              <a:gd name="connsiteX320" fmla="*/ 61913 w 2640806"/>
              <a:gd name="connsiteY320" fmla="*/ 200159 h 2062297"/>
              <a:gd name="connsiteX321" fmla="*/ 71438 w 2640806"/>
              <a:gd name="connsiteY321" fmla="*/ 159677 h 2062297"/>
              <a:gd name="connsiteX322" fmla="*/ 57150 w 2640806"/>
              <a:gd name="connsiteY322" fmla="*/ 123959 h 2062297"/>
              <a:gd name="connsiteX323" fmla="*/ 21432 w 2640806"/>
              <a:gd name="connsiteY323" fmla="*/ 81096 h 2062297"/>
              <a:gd name="connsiteX324" fmla="*/ 66675 w 2640806"/>
              <a:gd name="connsiteY324" fmla="*/ 57284 h 2062297"/>
              <a:gd name="connsiteX325" fmla="*/ 95250 w 2640806"/>
              <a:gd name="connsiteY325" fmla="*/ 47759 h 2062297"/>
              <a:gd name="connsiteX326" fmla="*/ 190500 w 2640806"/>
              <a:gd name="connsiteY326" fmla="*/ 134 h 2062297"/>
              <a:gd name="connsiteX327" fmla="*/ 269081 w 2640806"/>
              <a:gd name="connsiteY327" fmla="*/ 62046 h 2062297"/>
              <a:gd name="connsiteX328" fmla="*/ 404813 w 2640806"/>
              <a:gd name="connsiteY328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071563 w 2640806"/>
              <a:gd name="connsiteY246" fmla="*/ 2062297 h 2062297"/>
              <a:gd name="connsiteX247" fmla="*/ 1081088 w 2640806"/>
              <a:gd name="connsiteY247" fmla="*/ 1924185 h 2062297"/>
              <a:gd name="connsiteX248" fmla="*/ 1088232 w 2640806"/>
              <a:gd name="connsiteY248" fmla="*/ 1740827 h 2062297"/>
              <a:gd name="connsiteX249" fmla="*/ 1057275 w 2640806"/>
              <a:gd name="connsiteY249" fmla="*/ 1717015 h 2062297"/>
              <a:gd name="connsiteX250" fmla="*/ 1042988 w 2640806"/>
              <a:gd name="connsiteY250" fmla="*/ 1745590 h 2062297"/>
              <a:gd name="connsiteX251" fmla="*/ 1021557 w 2640806"/>
              <a:gd name="connsiteY251" fmla="*/ 1750352 h 2062297"/>
              <a:gd name="connsiteX252" fmla="*/ 985838 w 2640806"/>
              <a:gd name="connsiteY252" fmla="*/ 1697965 h 2062297"/>
              <a:gd name="connsiteX253" fmla="*/ 919163 w 2640806"/>
              <a:gd name="connsiteY253" fmla="*/ 1671771 h 2062297"/>
              <a:gd name="connsiteX254" fmla="*/ 876300 w 2640806"/>
              <a:gd name="connsiteY254" fmla="*/ 1638434 h 2062297"/>
              <a:gd name="connsiteX255" fmla="*/ 857250 w 2640806"/>
              <a:gd name="connsiteY255" fmla="*/ 1576521 h 2062297"/>
              <a:gd name="connsiteX256" fmla="*/ 862013 w 2640806"/>
              <a:gd name="connsiteY256" fmla="*/ 1528896 h 2062297"/>
              <a:gd name="connsiteX257" fmla="*/ 864394 w 2640806"/>
              <a:gd name="connsiteY257" fmla="*/ 1464602 h 2062297"/>
              <a:gd name="connsiteX258" fmla="*/ 866775 w 2640806"/>
              <a:gd name="connsiteY258" fmla="*/ 1400309 h 2062297"/>
              <a:gd name="connsiteX259" fmla="*/ 862013 w 2640806"/>
              <a:gd name="connsiteY259" fmla="*/ 1333634 h 2062297"/>
              <a:gd name="connsiteX260" fmla="*/ 804863 w 2640806"/>
              <a:gd name="connsiteY260" fmla="*/ 1305059 h 2062297"/>
              <a:gd name="connsiteX261" fmla="*/ 754857 w 2640806"/>
              <a:gd name="connsiteY261" fmla="*/ 1281246 h 2062297"/>
              <a:gd name="connsiteX262" fmla="*/ 692944 w 2640806"/>
              <a:gd name="connsiteY262" fmla="*/ 1250290 h 2062297"/>
              <a:gd name="connsiteX263" fmla="*/ 609600 w 2640806"/>
              <a:gd name="connsiteY263" fmla="*/ 1209809 h 2062297"/>
              <a:gd name="connsiteX264" fmla="*/ 566738 w 2640806"/>
              <a:gd name="connsiteY264" fmla="*/ 1183615 h 2062297"/>
              <a:gd name="connsiteX265" fmla="*/ 528638 w 2640806"/>
              <a:gd name="connsiteY265" fmla="*/ 1138371 h 2062297"/>
              <a:gd name="connsiteX266" fmla="*/ 523875 w 2640806"/>
              <a:gd name="connsiteY266" fmla="*/ 1109796 h 2062297"/>
              <a:gd name="connsiteX267" fmla="*/ 550069 w 2640806"/>
              <a:gd name="connsiteY267" fmla="*/ 1090746 h 2062297"/>
              <a:gd name="connsiteX268" fmla="*/ 561975 w 2640806"/>
              <a:gd name="connsiteY268" fmla="*/ 1064552 h 2062297"/>
              <a:gd name="connsiteX269" fmla="*/ 547688 w 2640806"/>
              <a:gd name="connsiteY269" fmla="*/ 1040740 h 2062297"/>
              <a:gd name="connsiteX270" fmla="*/ 490538 w 2640806"/>
              <a:gd name="connsiteY270" fmla="*/ 1076459 h 2062297"/>
              <a:gd name="connsiteX271" fmla="*/ 447675 w 2640806"/>
              <a:gd name="connsiteY271" fmla="*/ 1057409 h 2062297"/>
              <a:gd name="connsiteX272" fmla="*/ 454819 w 2640806"/>
              <a:gd name="connsiteY272" fmla="*/ 1026452 h 2062297"/>
              <a:gd name="connsiteX273" fmla="*/ 461963 w 2640806"/>
              <a:gd name="connsiteY273" fmla="*/ 988352 h 2062297"/>
              <a:gd name="connsiteX274" fmla="*/ 459582 w 2640806"/>
              <a:gd name="connsiteY274" fmla="*/ 976446 h 2062297"/>
              <a:gd name="connsiteX275" fmla="*/ 419100 w 2640806"/>
              <a:gd name="connsiteY275" fmla="*/ 959777 h 2062297"/>
              <a:gd name="connsiteX276" fmla="*/ 392907 w 2640806"/>
              <a:gd name="connsiteY276" fmla="*/ 905009 h 2062297"/>
              <a:gd name="connsiteX277" fmla="*/ 395288 w 2640806"/>
              <a:gd name="connsiteY277" fmla="*/ 857384 h 2062297"/>
              <a:gd name="connsiteX278" fmla="*/ 433388 w 2640806"/>
              <a:gd name="connsiteY278" fmla="*/ 835952 h 2062297"/>
              <a:gd name="connsiteX279" fmla="*/ 431007 w 2640806"/>
              <a:gd name="connsiteY279" fmla="*/ 800234 h 2062297"/>
              <a:gd name="connsiteX280" fmla="*/ 400050 w 2640806"/>
              <a:gd name="connsiteY280" fmla="*/ 819284 h 2062297"/>
              <a:gd name="connsiteX281" fmla="*/ 397669 w 2640806"/>
              <a:gd name="connsiteY281" fmla="*/ 781184 h 2062297"/>
              <a:gd name="connsiteX282" fmla="*/ 419100 w 2640806"/>
              <a:gd name="connsiteY282" fmla="*/ 743084 h 2062297"/>
              <a:gd name="connsiteX283" fmla="*/ 421482 w 2640806"/>
              <a:gd name="connsiteY283" fmla="*/ 695459 h 2062297"/>
              <a:gd name="connsiteX284" fmla="*/ 428625 w 2640806"/>
              <a:gd name="connsiteY284" fmla="*/ 669265 h 2062297"/>
              <a:gd name="connsiteX285" fmla="*/ 383382 w 2640806"/>
              <a:gd name="connsiteY285" fmla="*/ 669265 h 2062297"/>
              <a:gd name="connsiteX286" fmla="*/ 385763 w 2640806"/>
              <a:gd name="connsiteY286" fmla="*/ 619259 h 2062297"/>
              <a:gd name="connsiteX287" fmla="*/ 423863 w 2640806"/>
              <a:gd name="connsiteY287" fmla="*/ 602590 h 2062297"/>
              <a:gd name="connsiteX288" fmla="*/ 445294 w 2640806"/>
              <a:gd name="connsiteY288" fmla="*/ 562109 h 2062297"/>
              <a:gd name="connsiteX289" fmla="*/ 469107 w 2640806"/>
              <a:gd name="connsiteY289" fmla="*/ 526390 h 2062297"/>
              <a:gd name="connsiteX290" fmla="*/ 438150 w 2640806"/>
              <a:gd name="connsiteY290" fmla="*/ 519246 h 2062297"/>
              <a:gd name="connsiteX291" fmla="*/ 409575 w 2640806"/>
              <a:gd name="connsiteY291" fmla="*/ 521627 h 2062297"/>
              <a:gd name="connsiteX292" fmla="*/ 400050 w 2640806"/>
              <a:gd name="connsiteY292" fmla="*/ 552584 h 2062297"/>
              <a:gd name="connsiteX293" fmla="*/ 381000 w 2640806"/>
              <a:gd name="connsiteY293" fmla="*/ 588302 h 2062297"/>
              <a:gd name="connsiteX294" fmla="*/ 333375 w 2640806"/>
              <a:gd name="connsiteY294" fmla="*/ 614496 h 2062297"/>
              <a:gd name="connsiteX295" fmla="*/ 285750 w 2640806"/>
              <a:gd name="connsiteY295" fmla="*/ 635927 h 2062297"/>
              <a:gd name="connsiteX296" fmla="*/ 230982 w 2640806"/>
              <a:gd name="connsiteY296" fmla="*/ 643071 h 2062297"/>
              <a:gd name="connsiteX297" fmla="*/ 159544 w 2640806"/>
              <a:gd name="connsiteY297" fmla="*/ 631165 h 2062297"/>
              <a:gd name="connsiteX298" fmla="*/ 230982 w 2640806"/>
              <a:gd name="connsiteY298" fmla="*/ 612115 h 2062297"/>
              <a:gd name="connsiteX299" fmla="*/ 233363 w 2640806"/>
              <a:gd name="connsiteY299" fmla="*/ 581159 h 2062297"/>
              <a:gd name="connsiteX300" fmla="*/ 204788 w 2640806"/>
              <a:gd name="connsiteY300" fmla="*/ 557346 h 2062297"/>
              <a:gd name="connsiteX301" fmla="*/ 223838 w 2640806"/>
              <a:gd name="connsiteY301" fmla="*/ 531152 h 2062297"/>
              <a:gd name="connsiteX302" fmla="*/ 221457 w 2640806"/>
              <a:gd name="connsiteY302" fmla="*/ 495434 h 2062297"/>
              <a:gd name="connsiteX303" fmla="*/ 221457 w 2640806"/>
              <a:gd name="connsiteY303" fmla="*/ 495434 h 2062297"/>
              <a:gd name="connsiteX304" fmla="*/ 166688 w 2640806"/>
              <a:gd name="connsiteY304" fmla="*/ 500196 h 2062297"/>
              <a:gd name="connsiteX305" fmla="*/ 157163 w 2640806"/>
              <a:gd name="connsiteY305" fmla="*/ 533534 h 2062297"/>
              <a:gd name="connsiteX306" fmla="*/ 159544 w 2640806"/>
              <a:gd name="connsiteY306" fmla="*/ 478765 h 2062297"/>
              <a:gd name="connsiteX307" fmla="*/ 192882 w 2640806"/>
              <a:gd name="connsiteY307" fmla="*/ 433521 h 2062297"/>
              <a:gd name="connsiteX308" fmla="*/ 214313 w 2640806"/>
              <a:gd name="connsiteY308" fmla="*/ 414471 h 2062297"/>
              <a:gd name="connsiteX309" fmla="*/ 245269 w 2640806"/>
              <a:gd name="connsiteY309" fmla="*/ 393040 h 2062297"/>
              <a:gd name="connsiteX310" fmla="*/ 197644 w 2640806"/>
              <a:gd name="connsiteY310" fmla="*/ 378752 h 2062297"/>
              <a:gd name="connsiteX311" fmla="*/ 133350 w 2640806"/>
              <a:gd name="connsiteY311" fmla="*/ 378752 h 2062297"/>
              <a:gd name="connsiteX312" fmla="*/ 109538 w 2640806"/>
              <a:gd name="connsiteY312" fmla="*/ 378752 h 2062297"/>
              <a:gd name="connsiteX313" fmla="*/ 107157 w 2640806"/>
              <a:gd name="connsiteY313" fmla="*/ 433521 h 2062297"/>
              <a:gd name="connsiteX314" fmla="*/ 61913 w 2640806"/>
              <a:gd name="connsiteY314" fmla="*/ 378752 h 2062297"/>
              <a:gd name="connsiteX315" fmla="*/ 0 w 2640806"/>
              <a:gd name="connsiteY315" fmla="*/ 359702 h 2062297"/>
              <a:gd name="connsiteX316" fmla="*/ 0 w 2640806"/>
              <a:gd name="connsiteY316" fmla="*/ 338271 h 2062297"/>
              <a:gd name="connsiteX317" fmla="*/ 35719 w 2640806"/>
              <a:gd name="connsiteY317" fmla="*/ 314459 h 2062297"/>
              <a:gd name="connsiteX318" fmla="*/ 66675 w 2640806"/>
              <a:gd name="connsiteY318" fmla="*/ 273977 h 2062297"/>
              <a:gd name="connsiteX319" fmla="*/ 54769 w 2640806"/>
              <a:gd name="connsiteY319" fmla="*/ 238259 h 2062297"/>
              <a:gd name="connsiteX320" fmla="*/ 35719 w 2640806"/>
              <a:gd name="connsiteY320" fmla="*/ 214446 h 2062297"/>
              <a:gd name="connsiteX321" fmla="*/ 61913 w 2640806"/>
              <a:gd name="connsiteY321" fmla="*/ 200159 h 2062297"/>
              <a:gd name="connsiteX322" fmla="*/ 71438 w 2640806"/>
              <a:gd name="connsiteY322" fmla="*/ 159677 h 2062297"/>
              <a:gd name="connsiteX323" fmla="*/ 57150 w 2640806"/>
              <a:gd name="connsiteY323" fmla="*/ 123959 h 2062297"/>
              <a:gd name="connsiteX324" fmla="*/ 21432 w 2640806"/>
              <a:gd name="connsiteY324" fmla="*/ 81096 h 2062297"/>
              <a:gd name="connsiteX325" fmla="*/ 66675 w 2640806"/>
              <a:gd name="connsiteY325" fmla="*/ 57284 h 2062297"/>
              <a:gd name="connsiteX326" fmla="*/ 95250 w 2640806"/>
              <a:gd name="connsiteY326" fmla="*/ 47759 h 2062297"/>
              <a:gd name="connsiteX327" fmla="*/ 190500 w 2640806"/>
              <a:gd name="connsiteY327" fmla="*/ 134 h 2062297"/>
              <a:gd name="connsiteX328" fmla="*/ 269081 w 2640806"/>
              <a:gd name="connsiteY328" fmla="*/ 62046 h 2062297"/>
              <a:gd name="connsiteX329" fmla="*/ 404813 w 2640806"/>
              <a:gd name="connsiteY329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097757 w 2640806"/>
              <a:gd name="connsiteY246" fmla="*/ 1931328 h 2062297"/>
              <a:gd name="connsiteX247" fmla="*/ 1071563 w 2640806"/>
              <a:gd name="connsiteY247" fmla="*/ 2062297 h 2062297"/>
              <a:gd name="connsiteX248" fmla="*/ 1081088 w 2640806"/>
              <a:gd name="connsiteY248" fmla="*/ 1924185 h 2062297"/>
              <a:gd name="connsiteX249" fmla="*/ 1088232 w 2640806"/>
              <a:gd name="connsiteY249" fmla="*/ 1740827 h 2062297"/>
              <a:gd name="connsiteX250" fmla="*/ 1057275 w 2640806"/>
              <a:gd name="connsiteY250" fmla="*/ 1717015 h 2062297"/>
              <a:gd name="connsiteX251" fmla="*/ 1042988 w 2640806"/>
              <a:gd name="connsiteY251" fmla="*/ 1745590 h 2062297"/>
              <a:gd name="connsiteX252" fmla="*/ 1021557 w 2640806"/>
              <a:gd name="connsiteY252" fmla="*/ 1750352 h 2062297"/>
              <a:gd name="connsiteX253" fmla="*/ 985838 w 2640806"/>
              <a:gd name="connsiteY253" fmla="*/ 1697965 h 2062297"/>
              <a:gd name="connsiteX254" fmla="*/ 919163 w 2640806"/>
              <a:gd name="connsiteY254" fmla="*/ 1671771 h 2062297"/>
              <a:gd name="connsiteX255" fmla="*/ 876300 w 2640806"/>
              <a:gd name="connsiteY255" fmla="*/ 1638434 h 2062297"/>
              <a:gd name="connsiteX256" fmla="*/ 857250 w 2640806"/>
              <a:gd name="connsiteY256" fmla="*/ 1576521 h 2062297"/>
              <a:gd name="connsiteX257" fmla="*/ 862013 w 2640806"/>
              <a:gd name="connsiteY257" fmla="*/ 1528896 h 2062297"/>
              <a:gd name="connsiteX258" fmla="*/ 864394 w 2640806"/>
              <a:gd name="connsiteY258" fmla="*/ 1464602 h 2062297"/>
              <a:gd name="connsiteX259" fmla="*/ 866775 w 2640806"/>
              <a:gd name="connsiteY259" fmla="*/ 1400309 h 2062297"/>
              <a:gd name="connsiteX260" fmla="*/ 862013 w 2640806"/>
              <a:gd name="connsiteY260" fmla="*/ 1333634 h 2062297"/>
              <a:gd name="connsiteX261" fmla="*/ 804863 w 2640806"/>
              <a:gd name="connsiteY261" fmla="*/ 1305059 h 2062297"/>
              <a:gd name="connsiteX262" fmla="*/ 754857 w 2640806"/>
              <a:gd name="connsiteY262" fmla="*/ 1281246 h 2062297"/>
              <a:gd name="connsiteX263" fmla="*/ 692944 w 2640806"/>
              <a:gd name="connsiteY263" fmla="*/ 1250290 h 2062297"/>
              <a:gd name="connsiteX264" fmla="*/ 609600 w 2640806"/>
              <a:gd name="connsiteY264" fmla="*/ 1209809 h 2062297"/>
              <a:gd name="connsiteX265" fmla="*/ 566738 w 2640806"/>
              <a:gd name="connsiteY265" fmla="*/ 1183615 h 2062297"/>
              <a:gd name="connsiteX266" fmla="*/ 528638 w 2640806"/>
              <a:gd name="connsiteY266" fmla="*/ 1138371 h 2062297"/>
              <a:gd name="connsiteX267" fmla="*/ 523875 w 2640806"/>
              <a:gd name="connsiteY267" fmla="*/ 1109796 h 2062297"/>
              <a:gd name="connsiteX268" fmla="*/ 550069 w 2640806"/>
              <a:gd name="connsiteY268" fmla="*/ 1090746 h 2062297"/>
              <a:gd name="connsiteX269" fmla="*/ 561975 w 2640806"/>
              <a:gd name="connsiteY269" fmla="*/ 1064552 h 2062297"/>
              <a:gd name="connsiteX270" fmla="*/ 547688 w 2640806"/>
              <a:gd name="connsiteY270" fmla="*/ 1040740 h 2062297"/>
              <a:gd name="connsiteX271" fmla="*/ 490538 w 2640806"/>
              <a:gd name="connsiteY271" fmla="*/ 1076459 h 2062297"/>
              <a:gd name="connsiteX272" fmla="*/ 447675 w 2640806"/>
              <a:gd name="connsiteY272" fmla="*/ 1057409 h 2062297"/>
              <a:gd name="connsiteX273" fmla="*/ 454819 w 2640806"/>
              <a:gd name="connsiteY273" fmla="*/ 1026452 h 2062297"/>
              <a:gd name="connsiteX274" fmla="*/ 461963 w 2640806"/>
              <a:gd name="connsiteY274" fmla="*/ 988352 h 2062297"/>
              <a:gd name="connsiteX275" fmla="*/ 459582 w 2640806"/>
              <a:gd name="connsiteY275" fmla="*/ 976446 h 2062297"/>
              <a:gd name="connsiteX276" fmla="*/ 419100 w 2640806"/>
              <a:gd name="connsiteY276" fmla="*/ 959777 h 2062297"/>
              <a:gd name="connsiteX277" fmla="*/ 392907 w 2640806"/>
              <a:gd name="connsiteY277" fmla="*/ 905009 h 2062297"/>
              <a:gd name="connsiteX278" fmla="*/ 395288 w 2640806"/>
              <a:gd name="connsiteY278" fmla="*/ 857384 h 2062297"/>
              <a:gd name="connsiteX279" fmla="*/ 433388 w 2640806"/>
              <a:gd name="connsiteY279" fmla="*/ 835952 h 2062297"/>
              <a:gd name="connsiteX280" fmla="*/ 431007 w 2640806"/>
              <a:gd name="connsiteY280" fmla="*/ 800234 h 2062297"/>
              <a:gd name="connsiteX281" fmla="*/ 400050 w 2640806"/>
              <a:gd name="connsiteY281" fmla="*/ 819284 h 2062297"/>
              <a:gd name="connsiteX282" fmla="*/ 397669 w 2640806"/>
              <a:gd name="connsiteY282" fmla="*/ 781184 h 2062297"/>
              <a:gd name="connsiteX283" fmla="*/ 419100 w 2640806"/>
              <a:gd name="connsiteY283" fmla="*/ 743084 h 2062297"/>
              <a:gd name="connsiteX284" fmla="*/ 421482 w 2640806"/>
              <a:gd name="connsiteY284" fmla="*/ 695459 h 2062297"/>
              <a:gd name="connsiteX285" fmla="*/ 428625 w 2640806"/>
              <a:gd name="connsiteY285" fmla="*/ 669265 h 2062297"/>
              <a:gd name="connsiteX286" fmla="*/ 383382 w 2640806"/>
              <a:gd name="connsiteY286" fmla="*/ 669265 h 2062297"/>
              <a:gd name="connsiteX287" fmla="*/ 385763 w 2640806"/>
              <a:gd name="connsiteY287" fmla="*/ 619259 h 2062297"/>
              <a:gd name="connsiteX288" fmla="*/ 423863 w 2640806"/>
              <a:gd name="connsiteY288" fmla="*/ 602590 h 2062297"/>
              <a:gd name="connsiteX289" fmla="*/ 445294 w 2640806"/>
              <a:gd name="connsiteY289" fmla="*/ 562109 h 2062297"/>
              <a:gd name="connsiteX290" fmla="*/ 469107 w 2640806"/>
              <a:gd name="connsiteY290" fmla="*/ 526390 h 2062297"/>
              <a:gd name="connsiteX291" fmla="*/ 438150 w 2640806"/>
              <a:gd name="connsiteY291" fmla="*/ 519246 h 2062297"/>
              <a:gd name="connsiteX292" fmla="*/ 409575 w 2640806"/>
              <a:gd name="connsiteY292" fmla="*/ 521627 h 2062297"/>
              <a:gd name="connsiteX293" fmla="*/ 400050 w 2640806"/>
              <a:gd name="connsiteY293" fmla="*/ 552584 h 2062297"/>
              <a:gd name="connsiteX294" fmla="*/ 381000 w 2640806"/>
              <a:gd name="connsiteY294" fmla="*/ 588302 h 2062297"/>
              <a:gd name="connsiteX295" fmla="*/ 333375 w 2640806"/>
              <a:gd name="connsiteY295" fmla="*/ 614496 h 2062297"/>
              <a:gd name="connsiteX296" fmla="*/ 285750 w 2640806"/>
              <a:gd name="connsiteY296" fmla="*/ 635927 h 2062297"/>
              <a:gd name="connsiteX297" fmla="*/ 230982 w 2640806"/>
              <a:gd name="connsiteY297" fmla="*/ 643071 h 2062297"/>
              <a:gd name="connsiteX298" fmla="*/ 159544 w 2640806"/>
              <a:gd name="connsiteY298" fmla="*/ 631165 h 2062297"/>
              <a:gd name="connsiteX299" fmla="*/ 230982 w 2640806"/>
              <a:gd name="connsiteY299" fmla="*/ 612115 h 2062297"/>
              <a:gd name="connsiteX300" fmla="*/ 233363 w 2640806"/>
              <a:gd name="connsiteY300" fmla="*/ 581159 h 2062297"/>
              <a:gd name="connsiteX301" fmla="*/ 204788 w 2640806"/>
              <a:gd name="connsiteY301" fmla="*/ 557346 h 2062297"/>
              <a:gd name="connsiteX302" fmla="*/ 223838 w 2640806"/>
              <a:gd name="connsiteY302" fmla="*/ 531152 h 2062297"/>
              <a:gd name="connsiteX303" fmla="*/ 221457 w 2640806"/>
              <a:gd name="connsiteY303" fmla="*/ 495434 h 2062297"/>
              <a:gd name="connsiteX304" fmla="*/ 221457 w 2640806"/>
              <a:gd name="connsiteY304" fmla="*/ 495434 h 2062297"/>
              <a:gd name="connsiteX305" fmla="*/ 166688 w 2640806"/>
              <a:gd name="connsiteY305" fmla="*/ 500196 h 2062297"/>
              <a:gd name="connsiteX306" fmla="*/ 157163 w 2640806"/>
              <a:gd name="connsiteY306" fmla="*/ 533534 h 2062297"/>
              <a:gd name="connsiteX307" fmla="*/ 159544 w 2640806"/>
              <a:gd name="connsiteY307" fmla="*/ 478765 h 2062297"/>
              <a:gd name="connsiteX308" fmla="*/ 192882 w 2640806"/>
              <a:gd name="connsiteY308" fmla="*/ 433521 h 2062297"/>
              <a:gd name="connsiteX309" fmla="*/ 214313 w 2640806"/>
              <a:gd name="connsiteY309" fmla="*/ 414471 h 2062297"/>
              <a:gd name="connsiteX310" fmla="*/ 245269 w 2640806"/>
              <a:gd name="connsiteY310" fmla="*/ 393040 h 2062297"/>
              <a:gd name="connsiteX311" fmla="*/ 197644 w 2640806"/>
              <a:gd name="connsiteY311" fmla="*/ 378752 h 2062297"/>
              <a:gd name="connsiteX312" fmla="*/ 133350 w 2640806"/>
              <a:gd name="connsiteY312" fmla="*/ 378752 h 2062297"/>
              <a:gd name="connsiteX313" fmla="*/ 109538 w 2640806"/>
              <a:gd name="connsiteY313" fmla="*/ 378752 h 2062297"/>
              <a:gd name="connsiteX314" fmla="*/ 107157 w 2640806"/>
              <a:gd name="connsiteY314" fmla="*/ 433521 h 2062297"/>
              <a:gd name="connsiteX315" fmla="*/ 61913 w 2640806"/>
              <a:gd name="connsiteY315" fmla="*/ 378752 h 2062297"/>
              <a:gd name="connsiteX316" fmla="*/ 0 w 2640806"/>
              <a:gd name="connsiteY316" fmla="*/ 359702 h 2062297"/>
              <a:gd name="connsiteX317" fmla="*/ 0 w 2640806"/>
              <a:gd name="connsiteY317" fmla="*/ 338271 h 2062297"/>
              <a:gd name="connsiteX318" fmla="*/ 35719 w 2640806"/>
              <a:gd name="connsiteY318" fmla="*/ 314459 h 2062297"/>
              <a:gd name="connsiteX319" fmla="*/ 66675 w 2640806"/>
              <a:gd name="connsiteY319" fmla="*/ 273977 h 2062297"/>
              <a:gd name="connsiteX320" fmla="*/ 54769 w 2640806"/>
              <a:gd name="connsiteY320" fmla="*/ 238259 h 2062297"/>
              <a:gd name="connsiteX321" fmla="*/ 35719 w 2640806"/>
              <a:gd name="connsiteY321" fmla="*/ 214446 h 2062297"/>
              <a:gd name="connsiteX322" fmla="*/ 61913 w 2640806"/>
              <a:gd name="connsiteY322" fmla="*/ 200159 h 2062297"/>
              <a:gd name="connsiteX323" fmla="*/ 71438 w 2640806"/>
              <a:gd name="connsiteY323" fmla="*/ 159677 h 2062297"/>
              <a:gd name="connsiteX324" fmla="*/ 57150 w 2640806"/>
              <a:gd name="connsiteY324" fmla="*/ 123959 h 2062297"/>
              <a:gd name="connsiteX325" fmla="*/ 21432 w 2640806"/>
              <a:gd name="connsiteY325" fmla="*/ 81096 h 2062297"/>
              <a:gd name="connsiteX326" fmla="*/ 66675 w 2640806"/>
              <a:gd name="connsiteY326" fmla="*/ 57284 h 2062297"/>
              <a:gd name="connsiteX327" fmla="*/ 95250 w 2640806"/>
              <a:gd name="connsiteY327" fmla="*/ 47759 h 2062297"/>
              <a:gd name="connsiteX328" fmla="*/ 190500 w 2640806"/>
              <a:gd name="connsiteY328" fmla="*/ 134 h 2062297"/>
              <a:gd name="connsiteX329" fmla="*/ 269081 w 2640806"/>
              <a:gd name="connsiteY329" fmla="*/ 62046 h 2062297"/>
              <a:gd name="connsiteX330" fmla="*/ 404813 w 2640806"/>
              <a:gd name="connsiteY330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23950 w 2640806"/>
              <a:gd name="connsiteY246" fmla="*/ 1867035 h 2062297"/>
              <a:gd name="connsiteX247" fmla="*/ 1097757 w 2640806"/>
              <a:gd name="connsiteY247" fmla="*/ 1931328 h 2062297"/>
              <a:gd name="connsiteX248" fmla="*/ 1071563 w 2640806"/>
              <a:gd name="connsiteY248" fmla="*/ 2062297 h 2062297"/>
              <a:gd name="connsiteX249" fmla="*/ 1081088 w 2640806"/>
              <a:gd name="connsiteY249" fmla="*/ 1924185 h 2062297"/>
              <a:gd name="connsiteX250" fmla="*/ 1088232 w 2640806"/>
              <a:gd name="connsiteY250" fmla="*/ 1740827 h 2062297"/>
              <a:gd name="connsiteX251" fmla="*/ 1057275 w 2640806"/>
              <a:gd name="connsiteY251" fmla="*/ 1717015 h 2062297"/>
              <a:gd name="connsiteX252" fmla="*/ 1042988 w 2640806"/>
              <a:gd name="connsiteY252" fmla="*/ 1745590 h 2062297"/>
              <a:gd name="connsiteX253" fmla="*/ 1021557 w 2640806"/>
              <a:gd name="connsiteY253" fmla="*/ 1750352 h 2062297"/>
              <a:gd name="connsiteX254" fmla="*/ 985838 w 2640806"/>
              <a:gd name="connsiteY254" fmla="*/ 1697965 h 2062297"/>
              <a:gd name="connsiteX255" fmla="*/ 919163 w 2640806"/>
              <a:gd name="connsiteY255" fmla="*/ 1671771 h 2062297"/>
              <a:gd name="connsiteX256" fmla="*/ 876300 w 2640806"/>
              <a:gd name="connsiteY256" fmla="*/ 1638434 h 2062297"/>
              <a:gd name="connsiteX257" fmla="*/ 857250 w 2640806"/>
              <a:gd name="connsiteY257" fmla="*/ 1576521 h 2062297"/>
              <a:gd name="connsiteX258" fmla="*/ 862013 w 2640806"/>
              <a:gd name="connsiteY258" fmla="*/ 1528896 h 2062297"/>
              <a:gd name="connsiteX259" fmla="*/ 864394 w 2640806"/>
              <a:gd name="connsiteY259" fmla="*/ 1464602 h 2062297"/>
              <a:gd name="connsiteX260" fmla="*/ 866775 w 2640806"/>
              <a:gd name="connsiteY260" fmla="*/ 1400309 h 2062297"/>
              <a:gd name="connsiteX261" fmla="*/ 862013 w 2640806"/>
              <a:gd name="connsiteY261" fmla="*/ 1333634 h 2062297"/>
              <a:gd name="connsiteX262" fmla="*/ 804863 w 2640806"/>
              <a:gd name="connsiteY262" fmla="*/ 1305059 h 2062297"/>
              <a:gd name="connsiteX263" fmla="*/ 754857 w 2640806"/>
              <a:gd name="connsiteY263" fmla="*/ 1281246 h 2062297"/>
              <a:gd name="connsiteX264" fmla="*/ 692944 w 2640806"/>
              <a:gd name="connsiteY264" fmla="*/ 1250290 h 2062297"/>
              <a:gd name="connsiteX265" fmla="*/ 609600 w 2640806"/>
              <a:gd name="connsiteY265" fmla="*/ 1209809 h 2062297"/>
              <a:gd name="connsiteX266" fmla="*/ 566738 w 2640806"/>
              <a:gd name="connsiteY266" fmla="*/ 1183615 h 2062297"/>
              <a:gd name="connsiteX267" fmla="*/ 528638 w 2640806"/>
              <a:gd name="connsiteY267" fmla="*/ 1138371 h 2062297"/>
              <a:gd name="connsiteX268" fmla="*/ 523875 w 2640806"/>
              <a:gd name="connsiteY268" fmla="*/ 1109796 h 2062297"/>
              <a:gd name="connsiteX269" fmla="*/ 550069 w 2640806"/>
              <a:gd name="connsiteY269" fmla="*/ 1090746 h 2062297"/>
              <a:gd name="connsiteX270" fmla="*/ 561975 w 2640806"/>
              <a:gd name="connsiteY270" fmla="*/ 1064552 h 2062297"/>
              <a:gd name="connsiteX271" fmla="*/ 547688 w 2640806"/>
              <a:gd name="connsiteY271" fmla="*/ 1040740 h 2062297"/>
              <a:gd name="connsiteX272" fmla="*/ 490538 w 2640806"/>
              <a:gd name="connsiteY272" fmla="*/ 1076459 h 2062297"/>
              <a:gd name="connsiteX273" fmla="*/ 447675 w 2640806"/>
              <a:gd name="connsiteY273" fmla="*/ 1057409 h 2062297"/>
              <a:gd name="connsiteX274" fmla="*/ 454819 w 2640806"/>
              <a:gd name="connsiteY274" fmla="*/ 1026452 h 2062297"/>
              <a:gd name="connsiteX275" fmla="*/ 461963 w 2640806"/>
              <a:gd name="connsiteY275" fmla="*/ 988352 h 2062297"/>
              <a:gd name="connsiteX276" fmla="*/ 459582 w 2640806"/>
              <a:gd name="connsiteY276" fmla="*/ 976446 h 2062297"/>
              <a:gd name="connsiteX277" fmla="*/ 419100 w 2640806"/>
              <a:gd name="connsiteY277" fmla="*/ 959777 h 2062297"/>
              <a:gd name="connsiteX278" fmla="*/ 392907 w 2640806"/>
              <a:gd name="connsiteY278" fmla="*/ 905009 h 2062297"/>
              <a:gd name="connsiteX279" fmla="*/ 395288 w 2640806"/>
              <a:gd name="connsiteY279" fmla="*/ 857384 h 2062297"/>
              <a:gd name="connsiteX280" fmla="*/ 433388 w 2640806"/>
              <a:gd name="connsiteY280" fmla="*/ 835952 h 2062297"/>
              <a:gd name="connsiteX281" fmla="*/ 431007 w 2640806"/>
              <a:gd name="connsiteY281" fmla="*/ 800234 h 2062297"/>
              <a:gd name="connsiteX282" fmla="*/ 400050 w 2640806"/>
              <a:gd name="connsiteY282" fmla="*/ 819284 h 2062297"/>
              <a:gd name="connsiteX283" fmla="*/ 397669 w 2640806"/>
              <a:gd name="connsiteY283" fmla="*/ 781184 h 2062297"/>
              <a:gd name="connsiteX284" fmla="*/ 419100 w 2640806"/>
              <a:gd name="connsiteY284" fmla="*/ 743084 h 2062297"/>
              <a:gd name="connsiteX285" fmla="*/ 421482 w 2640806"/>
              <a:gd name="connsiteY285" fmla="*/ 695459 h 2062297"/>
              <a:gd name="connsiteX286" fmla="*/ 428625 w 2640806"/>
              <a:gd name="connsiteY286" fmla="*/ 669265 h 2062297"/>
              <a:gd name="connsiteX287" fmla="*/ 383382 w 2640806"/>
              <a:gd name="connsiteY287" fmla="*/ 669265 h 2062297"/>
              <a:gd name="connsiteX288" fmla="*/ 385763 w 2640806"/>
              <a:gd name="connsiteY288" fmla="*/ 619259 h 2062297"/>
              <a:gd name="connsiteX289" fmla="*/ 423863 w 2640806"/>
              <a:gd name="connsiteY289" fmla="*/ 602590 h 2062297"/>
              <a:gd name="connsiteX290" fmla="*/ 445294 w 2640806"/>
              <a:gd name="connsiteY290" fmla="*/ 562109 h 2062297"/>
              <a:gd name="connsiteX291" fmla="*/ 469107 w 2640806"/>
              <a:gd name="connsiteY291" fmla="*/ 526390 h 2062297"/>
              <a:gd name="connsiteX292" fmla="*/ 438150 w 2640806"/>
              <a:gd name="connsiteY292" fmla="*/ 519246 h 2062297"/>
              <a:gd name="connsiteX293" fmla="*/ 409575 w 2640806"/>
              <a:gd name="connsiteY293" fmla="*/ 521627 h 2062297"/>
              <a:gd name="connsiteX294" fmla="*/ 400050 w 2640806"/>
              <a:gd name="connsiteY294" fmla="*/ 552584 h 2062297"/>
              <a:gd name="connsiteX295" fmla="*/ 381000 w 2640806"/>
              <a:gd name="connsiteY295" fmla="*/ 588302 h 2062297"/>
              <a:gd name="connsiteX296" fmla="*/ 333375 w 2640806"/>
              <a:gd name="connsiteY296" fmla="*/ 614496 h 2062297"/>
              <a:gd name="connsiteX297" fmla="*/ 285750 w 2640806"/>
              <a:gd name="connsiteY297" fmla="*/ 635927 h 2062297"/>
              <a:gd name="connsiteX298" fmla="*/ 230982 w 2640806"/>
              <a:gd name="connsiteY298" fmla="*/ 643071 h 2062297"/>
              <a:gd name="connsiteX299" fmla="*/ 159544 w 2640806"/>
              <a:gd name="connsiteY299" fmla="*/ 631165 h 2062297"/>
              <a:gd name="connsiteX300" fmla="*/ 230982 w 2640806"/>
              <a:gd name="connsiteY300" fmla="*/ 612115 h 2062297"/>
              <a:gd name="connsiteX301" fmla="*/ 233363 w 2640806"/>
              <a:gd name="connsiteY301" fmla="*/ 581159 h 2062297"/>
              <a:gd name="connsiteX302" fmla="*/ 204788 w 2640806"/>
              <a:gd name="connsiteY302" fmla="*/ 557346 h 2062297"/>
              <a:gd name="connsiteX303" fmla="*/ 223838 w 2640806"/>
              <a:gd name="connsiteY303" fmla="*/ 531152 h 2062297"/>
              <a:gd name="connsiteX304" fmla="*/ 221457 w 2640806"/>
              <a:gd name="connsiteY304" fmla="*/ 495434 h 2062297"/>
              <a:gd name="connsiteX305" fmla="*/ 221457 w 2640806"/>
              <a:gd name="connsiteY305" fmla="*/ 495434 h 2062297"/>
              <a:gd name="connsiteX306" fmla="*/ 166688 w 2640806"/>
              <a:gd name="connsiteY306" fmla="*/ 500196 h 2062297"/>
              <a:gd name="connsiteX307" fmla="*/ 157163 w 2640806"/>
              <a:gd name="connsiteY307" fmla="*/ 533534 h 2062297"/>
              <a:gd name="connsiteX308" fmla="*/ 159544 w 2640806"/>
              <a:gd name="connsiteY308" fmla="*/ 478765 h 2062297"/>
              <a:gd name="connsiteX309" fmla="*/ 192882 w 2640806"/>
              <a:gd name="connsiteY309" fmla="*/ 433521 h 2062297"/>
              <a:gd name="connsiteX310" fmla="*/ 214313 w 2640806"/>
              <a:gd name="connsiteY310" fmla="*/ 414471 h 2062297"/>
              <a:gd name="connsiteX311" fmla="*/ 245269 w 2640806"/>
              <a:gd name="connsiteY311" fmla="*/ 393040 h 2062297"/>
              <a:gd name="connsiteX312" fmla="*/ 197644 w 2640806"/>
              <a:gd name="connsiteY312" fmla="*/ 378752 h 2062297"/>
              <a:gd name="connsiteX313" fmla="*/ 133350 w 2640806"/>
              <a:gd name="connsiteY313" fmla="*/ 378752 h 2062297"/>
              <a:gd name="connsiteX314" fmla="*/ 109538 w 2640806"/>
              <a:gd name="connsiteY314" fmla="*/ 378752 h 2062297"/>
              <a:gd name="connsiteX315" fmla="*/ 107157 w 2640806"/>
              <a:gd name="connsiteY315" fmla="*/ 433521 h 2062297"/>
              <a:gd name="connsiteX316" fmla="*/ 61913 w 2640806"/>
              <a:gd name="connsiteY316" fmla="*/ 378752 h 2062297"/>
              <a:gd name="connsiteX317" fmla="*/ 0 w 2640806"/>
              <a:gd name="connsiteY317" fmla="*/ 359702 h 2062297"/>
              <a:gd name="connsiteX318" fmla="*/ 0 w 2640806"/>
              <a:gd name="connsiteY318" fmla="*/ 338271 h 2062297"/>
              <a:gd name="connsiteX319" fmla="*/ 35719 w 2640806"/>
              <a:gd name="connsiteY319" fmla="*/ 314459 h 2062297"/>
              <a:gd name="connsiteX320" fmla="*/ 66675 w 2640806"/>
              <a:gd name="connsiteY320" fmla="*/ 273977 h 2062297"/>
              <a:gd name="connsiteX321" fmla="*/ 54769 w 2640806"/>
              <a:gd name="connsiteY321" fmla="*/ 238259 h 2062297"/>
              <a:gd name="connsiteX322" fmla="*/ 35719 w 2640806"/>
              <a:gd name="connsiteY322" fmla="*/ 214446 h 2062297"/>
              <a:gd name="connsiteX323" fmla="*/ 61913 w 2640806"/>
              <a:gd name="connsiteY323" fmla="*/ 200159 h 2062297"/>
              <a:gd name="connsiteX324" fmla="*/ 71438 w 2640806"/>
              <a:gd name="connsiteY324" fmla="*/ 159677 h 2062297"/>
              <a:gd name="connsiteX325" fmla="*/ 57150 w 2640806"/>
              <a:gd name="connsiteY325" fmla="*/ 123959 h 2062297"/>
              <a:gd name="connsiteX326" fmla="*/ 21432 w 2640806"/>
              <a:gd name="connsiteY326" fmla="*/ 81096 h 2062297"/>
              <a:gd name="connsiteX327" fmla="*/ 66675 w 2640806"/>
              <a:gd name="connsiteY327" fmla="*/ 57284 h 2062297"/>
              <a:gd name="connsiteX328" fmla="*/ 95250 w 2640806"/>
              <a:gd name="connsiteY328" fmla="*/ 47759 h 2062297"/>
              <a:gd name="connsiteX329" fmla="*/ 190500 w 2640806"/>
              <a:gd name="connsiteY329" fmla="*/ 134 h 2062297"/>
              <a:gd name="connsiteX330" fmla="*/ 269081 w 2640806"/>
              <a:gd name="connsiteY330" fmla="*/ 62046 h 2062297"/>
              <a:gd name="connsiteX331" fmla="*/ 404813 w 2640806"/>
              <a:gd name="connsiteY331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088232 w 2640806"/>
              <a:gd name="connsiteY251" fmla="*/ 1740827 h 2062297"/>
              <a:gd name="connsiteX252" fmla="*/ 1057275 w 2640806"/>
              <a:gd name="connsiteY252" fmla="*/ 1717015 h 2062297"/>
              <a:gd name="connsiteX253" fmla="*/ 1042988 w 2640806"/>
              <a:gd name="connsiteY253" fmla="*/ 1745590 h 2062297"/>
              <a:gd name="connsiteX254" fmla="*/ 1021557 w 2640806"/>
              <a:gd name="connsiteY254" fmla="*/ 1750352 h 2062297"/>
              <a:gd name="connsiteX255" fmla="*/ 985838 w 2640806"/>
              <a:gd name="connsiteY255" fmla="*/ 1697965 h 2062297"/>
              <a:gd name="connsiteX256" fmla="*/ 919163 w 2640806"/>
              <a:gd name="connsiteY256" fmla="*/ 1671771 h 2062297"/>
              <a:gd name="connsiteX257" fmla="*/ 876300 w 2640806"/>
              <a:gd name="connsiteY257" fmla="*/ 1638434 h 2062297"/>
              <a:gd name="connsiteX258" fmla="*/ 857250 w 2640806"/>
              <a:gd name="connsiteY258" fmla="*/ 1576521 h 2062297"/>
              <a:gd name="connsiteX259" fmla="*/ 862013 w 2640806"/>
              <a:gd name="connsiteY259" fmla="*/ 1528896 h 2062297"/>
              <a:gd name="connsiteX260" fmla="*/ 864394 w 2640806"/>
              <a:gd name="connsiteY260" fmla="*/ 1464602 h 2062297"/>
              <a:gd name="connsiteX261" fmla="*/ 866775 w 2640806"/>
              <a:gd name="connsiteY261" fmla="*/ 1400309 h 2062297"/>
              <a:gd name="connsiteX262" fmla="*/ 862013 w 2640806"/>
              <a:gd name="connsiteY262" fmla="*/ 1333634 h 2062297"/>
              <a:gd name="connsiteX263" fmla="*/ 804863 w 2640806"/>
              <a:gd name="connsiteY263" fmla="*/ 1305059 h 2062297"/>
              <a:gd name="connsiteX264" fmla="*/ 754857 w 2640806"/>
              <a:gd name="connsiteY264" fmla="*/ 1281246 h 2062297"/>
              <a:gd name="connsiteX265" fmla="*/ 692944 w 2640806"/>
              <a:gd name="connsiteY265" fmla="*/ 1250290 h 2062297"/>
              <a:gd name="connsiteX266" fmla="*/ 609600 w 2640806"/>
              <a:gd name="connsiteY266" fmla="*/ 1209809 h 2062297"/>
              <a:gd name="connsiteX267" fmla="*/ 566738 w 2640806"/>
              <a:gd name="connsiteY267" fmla="*/ 1183615 h 2062297"/>
              <a:gd name="connsiteX268" fmla="*/ 528638 w 2640806"/>
              <a:gd name="connsiteY268" fmla="*/ 1138371 h 2062297"/>
              <a:gd name="connsiteX269" fmla="*/ 523875 w 2640806"/>
              <a:gd name="connsiteY269" fmla="*/ 1109796 h 2062297"/>
              <a:gd name="connsiteX270" fmla="*/ 550069 w 2640806"/>
              <a:gd name="connsiteY270" fmla="*/ 1090746 h 2062297"/>
              <a:gd name="connsiteX271" fmla="*/ 561975 w 2640806"/>
              <a:gd name="connsiteY271" fmla="*/ 1064552 h 2062297"/>
              <a:gd name="connsiteX272" fmla="*/ 547688 w 2640806"/>
              <a:gd name="connsiteY272" fmla="*/ 1040740 h 2062297"/>
              <a:gd name="connsiteX273" fmla="*/ 490538 w 2640806"/>
              <a:gd name="connsiteY273" fmla="*/ 1076459 h 2062297"/>
              <a:gd name="connsiteX274" fmla="*/ 447675 w 2640806"/>
              <a:gd name="connsiteY274" fmla="*/ 1057409 h 2062297"/>
              <a:gd name="connsiteX275" fmla="*/ 454819 w 2640806"/>
              <a:gd name="connsiteY275" fmla="*/ 1026452 h 2062297"/>
              <a:gd name="connsiteX276" fmla="*/ 461963 w 2640806"/>
              <a:gd name="connsiteY276" fmla="*/ 988352 h 2062297"/>
              <a:gd name="connsiteX277" fmla="*/ 459582 w 2640806"/>
              <a:gd name="connsiteY277" fmla="*/ 976446 h 2062297"/>
              <a:gd name="connsiteX278" fmla="*/ 419100 w 2640806"/>
              <a:gd name="connsiteY278" fmla="*/ 959777 h 2062297"/>
              <a:gd name="connsiteX279" fmla="*/ 392907 w 2640806"/>
              <a:gd name="connsiteY279" fmla="*/ 905009 h 2062297"/>
              <a:gd name="connsiteX280" fmla="*/ 395288 w 2640806"/>
              <a:gd name="connsiteY280" fmla="*/ 857384 h 2062297"/>
              <a:gd name="connsiteX281" fmla="*/ 433388 w 2640806"/>
              <a:gd name="connsiteY281" fmla="*/ 835952 h 2062297"/>
              <a:gd name="connsiteX282" fmla="*/ 431007 w 2640806"/>
              <a:gd name="connsiteY282" fmla="*/ 800234 h 2062297"/>
              <a:gd name="connsiteX283" fmla="*/ 400050 w 2640806"/>
              <a:gd name="connsiteY283" fmla="*/ 819284 h 2062297"/>
              <a:gd name="connsiteX284" fmla="*/ 397669 w 2640806"/>
              <a:gd name="connsiteY284" fmla="*/ 781184 h 2062297"/>
              <a:gd name="connsiteX285" fmla="*/ 419100 w 2640806"/>
              <a:gd name="connsiteY285" fmla="*/ 743084 h 2062297"/>
              <a:gd name="connsiteX286" fmla="*/ 421482 w 2640806"/>
              <a:gd name="connsiteY286" fmla="*/ 695459 h 2062297"/>
              <a:gd name="connsiteX287" fmla="*/ 428625 w 2640806"/>
              <a:gd name="connsiteY287" fmla="*/ 669265 h 2062297"/>
              <a:gd name="connsiteX288" fmla="*/ 383382 w 2640806"/>
              <a:gd name="connsiteY288" fmla="*/ 669265 h 2062297"/>
              <a:gd name="connsiteX289" fmla="*/ 385763 w 2640806"/>
              <a:gd name="connsiteY289" fmla="*/ 619259 h 2062297"/>
              <a:gd name="connsiteX290" fmla="*/ 423863 w 2640806"/>
              <a:gd name="connsiteY290" fmla="*/ 602590 h 2062297"/>
              <a:gd name="connsiteX291" fmla="*/ 445294 w 2640806"/>
              <a:gd name="connsiteY291" fmla="*/ 562109 h 2062297"/>
              <a:gd name="connsiteX292" fmla="*/ 469107 w 2640806"/>
              <a:gd name="connsiteY292" fmla="*/ 526390 h 2062297"/>
              <a:gd name="connsiteX293" fmla="*/ 438150 w 2640806"/>
              <a:gd name="connsiteY293" fmla="*/ 519246 h 2062297"/>
              <a:gd name="connsiteX294" fmla="*/ 409575 w 2640806"/>
              <a:gd name="connsiteY294" fmla="*/ 521627 h 2062297"/>
              <a:gd name="connsiteX295" fmla="*/ 400050 w 2640806"/>
              <a:gd name="connsiteY295" fmla="*/ 552584 h 2062297"/>
              <a:gd name="connsiteX296" fmla="*/ 381000 w 2640806"/>
              <a:gd name="connsiteY296" fmla="*/ 588302 h 2062297"/>
              <a:gd name="connsiteX297" fmla="*/ 333375 w 2640806"/>
              <a:gd name="connsiteY297" fmla="*/ 614496 h 2062297"/>
              <a:gd name="connsiteX298" fmla="*/ 285750 w 2640806"/>
              <a:gd name="connsiteY298" fmla="*/ 635927 h 2062297"/>
              <a:gd name="connsiteX299" fmla="*/ 230982 w 2640806"/>
              <a:gd name="connsiteY299" fmla="*/ 643071 h 2062297"/>
              <a:gd name="connsiteX300" fmla="*/ 159544 w 2640806"/>
              <a:gd name="connsiteY300" fmla="*/ 631165 h 2062297"/>
              <a:gd name="connsiteX301" fmla="*/ 230982 w 2640806"/>
              <a:gd name="connsiteY301" fmla="*/ 612115 h 2062297"/>
              <a:gd name="connsiteX302" fmla="*/ 233363 w 2640806"/>
              <a:gd name="connsiteY302" fmla="*/ 581159 h 2062297"/>
              <a:gd name="connsiteX303" fmla="*/ 204788 w 2640806"/>
              <a:gd name="connsiteY303" fmla="*/ 557346 h 2062297"/>
              <a:gd name="connsiteX304" fmla="*/ 223838 w 2640806"/>
              <a:gd name="connsiteY304" fmla="*/ 531152 h 2062297"/>
              <a:gd name="connsiteX305" fmla="*/ 221457 w 2640806"/>
              <a:gd name="connsiteY305" fmla="*/ 495434 h 2062297"/>
              <a:gd name="connsiteX306" fmla="*/ 221457 w 2640806"/>
              <a:gd name="connsiteY306" fmla="*/ 495434 h 2062297"/>
              <a:gd name="connsiteX307" fmla="*/ 166688 w 2640806"/>
              <a:gd name="connsiteY307" fmla="*/ 500196 h 2062297"/>
              <a:gd name="connsiteX308" fmla="*/ 157163 w 2640806"/>
              <a:gd name="connsiteY308" fmla="*/ 533534 h 2062297"/>
              <a:gd name="connsiteX309" fmla="*/ 159544 w 2640806"/>
              <a:gd name="connsiteY309" fmla="*/ 478765 h 2062297"/>
              <a:gd name="connsiteX310" fmla="*/ 192882 w 2640806"/>
              <a:gd name="connsiteY310" fmla="*/ 433521 h 2062297"/>
              <a:gd name="connsiteX311" fmla="*/ 214313 w 2640806"/>
              <a:gd name="connsiteY311" fmla="*/ 414471 h 2062297"/>
              <a:gd name="connsiteX312" fmla="*/ 245269 w 2640806"/>
              <a:gd name="connsiteY312" fmla="*/ 393040 h 2062297"/>
              <a:gd name="connsiteX313" fmla="*/ 197644 w 2640806"/>
              <a:gd name="connsiteY313" fmla="*/ 378752 h 2062297"/>
              <a:gd name="connsiteX314" fmla="*/ 133350 w 2640806"/>
              <a:gd name="connsiteY314" fmla="*/ 378752 h 2062297"/>
              <a:gd name="connsiteX315" fmla="*/ 109538 w 2640806"/>
              <a:gd name="connsiteY315" fmla="*/ 378752 h 2062297"/>
              <a:gd name="connsiteX316" fmla="*/ 107157 w 2640806"/>
              <a:gd name="connsiteY316" fmla="*/ 433521 h 2062297"/>
              <a:gd name="connsiteX317" fmla="*/ 61913 w 2640806"/>
              <a:gd name="connsiteY317" fmla="*/ 378752 h 2062297"/>
              <a:gd name="connsiteX318" fmla="*/ 0 w 2640806"/>
              <a:gd name="connsiteY318" fmla="*/ 359702 h 2062297"/>
              <a:gd name="connsiteX319" fmla="*/ 0 w 2640806"/>
              <a:gd name="connsiteY319" fmla="*/ 338271 h 2062297"/>
              <a:gd name="connsiteX320" fmla="*/ 35719 w 2640806"/>
              <a:gd name="connsiteY320" fmla="*/ 314459 h 2062297"/>
              <a:gd name="connsiteX321" fmla="*/ 66675 w 2640806"/>
              <a:gd name="connsiteY321" fmla="*/ 273977 h 2062297"/>
              <a:gd name="connsiteX322" fmla="*/ 54769 w 2640806"/>
              <a:gd name="connsiteY322" fmla="*/ 238259 h 2062297"/>
              <a:gd name="connsiteX323" fmla="*/ 35719 w 2640806"/>
              <a:gd name="connsiteY323" fmla="*/ 214446 h 2062297"/>
              <a:gd name="connsiteX324" fmla="*/ 61913 w 2640806"/>
              <a:gd name="connsiteY324" fmla="*/ 200159 h 2062297"/>
              <a:gd name="connsiteX325" fmla="*/ 71438 w 2640806"/>
              <a:gd name="connsiteY325" fmla="*/ 159677 h 2062297"/>
              <a:gd name="connsiteX326" fmla="*/ 57150 w 2640806"/>
              <a:gd name="connsiteY326" fmla="*/ 123959 h 2062297"/>
              <a:gd name="connsiteX327" fmla="*/ 21432 w 2640806"/>
              <a:gd name="connsiteY327" fmla="*/ 81096 h 2062297"/>
              <a:gd name="connsiteX328" fmla="*/ 66675 w 2640806"/>
              <a:gd name="connsiteY328" fmla="*/ 57284 h 2062297"/>
              <a:gd name="connsiteX329" fmla="*/ 95250 w 2640806"/>
              <a:gd name="connsiteY329" fmla="*/ 47759 h 2062297"/>
              <a:gd name="connsiteX330" fmla="*/ 190500 w 2640806"/>
              <a:gd name="connsiteY330" fmla="*/ 134 h 2062297"/>
              <a:gd name="connsiteX331" fmla="*/ 269081 w 2640806"/>
              <a:gd name="connsiteY331" fmla="*/ 62046 h 2062297"/>
              <a:gd name="connsiteX332" fmla="*/ 404813 w 2640806"/>
              <a:gd name="connsiteY332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088232 w 2640806"/>
              <a:gd name="connsiteY252" fmla="*/ 1740827 h 2062297"/>
              <a:gd name="connsiteX253" fmla="*/ 1057275 w 2640806"/>
              <a:gd name="connsiteY253" fmla="*/ 1717015 h 2062297"/>
              <a:gd name="connsiteX254" fmla="*/ 1042988 w 2640806"/>
              <a:gd name="connsiteY254" fmla="*/ 1745590 h 2062297"/>
              <a:gd name="connsiteX255" fmla="*/ 1021557 w 2640806"/>
              <a:gd name="connsiteY255" fmla="*/ 1750352 h 2062297"/>
              <a:gd name="connsiteX256" fmla="*/ 985838 w 2640806"/>
              <a:gd name="connsiteY256" fmla="*/ 1697965 h 2062297"/>
              <a:gd name="connsiteX257" fmla="*/ 919163 w 2640806"/>
              <a:gd name="connsiteY257" fmla="*/ 1671771 h 2062297"/>
              <a:gd name="connsiteX258" fmla="*/ 876300 w 2640806"/>
              <a:gd name="connsiteY258" fmla="*/ 1638434 h 2062297"/>
              <a:gd name="connsiteX259" fmla="*/ 857250 w 2640806"/>
              <a:gd name="connsiteY259" fmla="*/ 1576521 h 2062297"/>
              <a:gd name="connsiteX260" fmla="*/ 862013 w 2640806"/>
              <a:gd name="connsiteY260" fmla="*/ 1528896 h 2062297"/>
              <a:gd name="connsiteX261" fmla="*/ 864394 w 2640806"/>
              <a:gd name="connsiteY261" fmla="*/ 1464602 h 2062297"/>
              <a:gd name="connsiteX262" fmla="*/ 866775 w 2640806"/>
              <a:gd name="connsiteY262" fmla="*/ 1400309 h 2062297"/>
              <a:gd name="connsiteX263" fmla="*/ 862013 w 2640806"/>
              <a:gd name="connsiteY263" fmla="*/ 1333634 h 2062297"/>
              <a:gd name="connsiteX264" fmla="*/ 804863 w 2640806"/>
              <a:gd name="connsiteY264" fmla="*/ 1305059 h 2062297"/>
              <a:gd name="connsiteX265" fmla="*/ 754857 w 2640806"/>
              <a:gd name="connsiteY265" fmla="*/ 1281246 h 2062297"/>
              <a:gd name="connsiteX266" fmla="*/ 692944 w 2640806"/>
              <a:gd name="connsiteY266" fmla="*/ 1250290 h 2062297"/>
              <a:gd name="connsiteX267" fmla="*/ 609600 w 2640806"/>
              <a:gd name="connsiteY267" fmla="*/ 1209809 h 2062297"/>
              <a:gd name="connsiteX268" fmla="*/ 566738 w 2640806"/>
              <a:gd name="connsiteY268" fmla="*/ 1183615 h 2062297"/>
              <a:gd name="connsiteX269" fmla="*/ 528638 w 2640806"/>
              <a:gd name="connsiteY269" fmla="*/ 1138371 h 2062297"/>
              <a:gd name="connsiteX270" fmla="*/ 523875 w 2640806"/>
              <a:gd name="connsiteY270" fmla="*/ 1109796 h 2062297"/>
              <a:gd name="connsiteX271" fmla="*/ 550069 w 2640806"/>
              <a:gd name="connsiteY271" fmla="*/ 1090746 h 2062297"/>
              <a:gd name="connsiteX272" fmla="*/ 561975 w 2640806"/>
              <a:gd name="connsiteY272" fmla="*/ 1064552 h 2062297"/>
              <a:gd name="connsiteX273" fmla="*/ 547688 w 2640806"/>
              <a:gd name="connsiteY273" fmla="*/ 1040740 h 2062297"/>
              <a:gd name="connsiteX274" fmla="*/ 490538 w 2640806"/>
              <a:gd name="connsiteY274" fmla="*/ 1076459 h 2062297"/>
              <a:gd name="connsiteX275" fmla="*/ 447675 w 2640806"/>
              <a:gd name="connsiteY275" fmla="*/ 1057409 h 2062297"/>
              <a:gd name="connsiteX276" fmla="*/ 454819 w 2640806"/>
              <a:gd name="connsiteY276" fmla="*/ 1026452 h 2062297"/>
              <a:gd name="connsiteX277" fmla="*/ 461963 w 2640806"/>
              <a:gd name="connsiteY277" fmla="*/ 988352 h 2062297"/>
              <a:gd name="connsiteX278" fmla="*/ 459582 w 2640806"/>
              <a:gd name="connsiteY278" fmla="*/ 976446 h 2062297"/>
              <a:gd name="connsiteX279" fmla="*/ 419100 w 2640806"/>
              <a:gd name="connsiteY279" fmla="*/ 959777 h 2062297"/>
              <a:gd name="connsiteX280" fmla="*/ 392907 w 2640806"/>
              <a:gd name="connsiteY280" fmla="*/ 905009 h 2062297"/>
              <a:gd name="connsiteX281" fmla="*/ 395288 w 2640806"/>
              <a:gd name="connsiteY281" fmla="*/ 857384 h 2062297"/>
              <a:gd name="connsiteX282" fmla="*/ 433388 w 2640806"/>
              <a:gd name="connsiteY282" fmla="*/ 835952 h 2062297"/>
              <a:gd name="connsiteX283" fmla="*/ 431007 w 2640806"/>
              <a:gd name="connsiteY283" fmla="*/ 800234 h 2062297"/>
              <a:gd name="connsiteX284" fmla="*/ 400050 w 2640806"/>
              <a:gd name="connsiteY284" fmla="*/ 819284 h 2062297"/>
              <a:gd name="connsiteX285" fmla="*/ 397669 w 2640806"/>
              <a:gd name="connsiteY285" fmla="*/ 781184 h 2062297"/>
              <a:gd name="connsiteX286" fmla="*/ 419100 w 2640806"/>
              <a:gd name="connsiteY286" fmla="*/ 743084 h 2062297"/>
              <a:gd name="connsiteX287" fmla="*/ 421482 w 2640806"/>
              <a:gd name="connsiteY287" fmla="*/ 695459 h 2062297"/>
              <a:gd name="connsiteX288" fmla="*/ 428625 w 2640806"/>
              <a:gd name="connsiteY288" fmla="*/ 669265 h 2062297"/>
              <a:gd name="connsiteX289" fmla="*/ 383382 w 2640806"/>
              <a:gd name="connsiteY289" fmla="*/ 669265 h 2062297"/>
              <a:gd name="connsiteX290" fmla="*/ 385763 w 2640806"/>
              <a:gd name="connsiteY290" fmla="*/ 619259 h 2062297"/>
              <a:gd name="connsiteX291" fmla="*/ 423863 w 2640806"/>
              <a:gd name="connsiteY291" fmla="*/ 602590 h 2062297"/>
              <a:gd name="connsiteX292" fmla="*/ 445294 w 2640806"/>
              <a:gd name="connsiteY292" fmla="*/ 562109 h 2062297"/>
              <a:gd name="connsiteX293" fmla="*/ 469107 w 2640806"/>
              <a:gd name="connsiteY293" fmla="*/ 526390 h 2062297"/>
              <a:gd name="connsiteX294" fmla="*/ 438150 w 2640806"/>
              <a:gd name="connsiteY294" fmla="*/ 519246 h 2062297"/>
              <a:gd name="connsiteX295" fmla="*/ 409575 w 2640806"/>
              <a:gd name="connsiteY295" fmla="*/ 521627 h 2062297"/>
              <a:gd name="connsiteX296" fmla="*/ 400050 w 2640806"/>
              <a:gd name="connsiteY296" fmla="*/ 552584 h 2062297"/>
              <a:gd name="connsiteX297" fmla="*/ 381000 w 2640806"/>
              <a:gd name="connsiteY297" fmla="*/ 588302 h 2062297"/>
              <a:gd name="connsiteX298" fmla="*/ 333375 w 2640806"/>
              <a:gd name="connsiteY298" fmla="*/ 614496 h 2062297"/>
              <a:gd name="connsiteX299" fmla="*/ 285750 w 2640806"/>
              <a:gd name="connsiteY299" fmla="*/ 635927 h 2062297"/>
              <a:gd name="connsiteX300" fmla="*/ 230982 w 2640806"/>
              <a:gd name="connsiteY300" fmla="*/ 643071 h 2062297"/>
              <a:gd name="connsiteX301" fmla="*/ 159544 w 2640806"/>
              <a:gd name="connsiteY301" fmla="*/ 631165 h 2062297"/>
              <a:gd name="connsiteX302" fmla="*/ 230982 w 2640806"/>
              <a:gd name="connsiteY302" fmla="*/ 612115 h 2062297"/>
              <a:gd name="connsiteX303" fmla="*/ 233363 w 2640806"/>
              <a:gd name="connsiteY303" fmla="*/ 581159 h 2062297"/>
              <a:gd name="connsiteX304" fmla="*/ 204788 w 2640806"/>
              <a:gd name="connsiteY304" fmla="*/ 557346 h 2062297"/>
              <a:gd name="connsiteX305" fmla="*/ 223838 w 2640806"/>
              <a:gd name="connsiteY305" fmla="*/ 531152 h 2062297"/>
              <a:gd name="connsiteX306" fmla="*/ 221457 w 2640806"/>
              <a:gd name="connsiteY306" fmla="*/ 495434 h 2062297"/>
              <a:gd name="connsiteX307" fmla="*/ 221457 w 2640806"/>
              <a:gd name="connsiteY307" fmla="*/ 495434 h 2062297"/>
              <a:gd name="connsiteX308" fmla="*/ 166688 w 2640806"/>
              <a:gd name="connsiteY308" fmla="*/ 500196 h 2062297"/>
              <a:gd name="connsiteX309" fmla="*/ 157163 w 2640806"/>
              <a:gd name="connsiteY309" fmla="*/ 533534 h 2062297"/>
              <a:gd name="connsiteX310" fmla="*/ 159544 w 2640806"/>
              <a:gd name="connsiteY310" fmla="*/ 478765 h 2062297"/>
              <a:gd name="connsiteX311" fmla="*/ 192882 w 2640806"/>
              <a:gd name="connsiteY311" fmla="*/ 433521 h 2062297"/>
              <a:gd name="connsiteX312" fmla="*/ 214313 w 2640806"/>
              <a:gd name="connsiteY312" fmla="*/ 414471 h 2062297"/>
              <a:gd name="connsiteX313" fmla="*/ 245269 w 2640806"/>
              <a:gd name="connsiteY313" fmla="*/ 393040 h 2062297"/>
              <a:gd name="connsiteX314" fmla="*/ 197644 w 2640806"/>
              <a:gd name="connsiteY314" fmla="*/ 378752 h 2062297"/>
              <a:gd name="connsiteX315" fmla="*/ 133350 w 2640806"/>
              <a:gd name="connsiteY315" fmla="*/ 378752 h 2062297"/>
              <a:gd name="connsiteX316" fmla="*/ 109538 w 2640806"/>
              <a:gd name="connsiteY316" fmla="*/ 378752 h 2062297"/>
              <a:gd name="connsiteX317" fmla="*/ 107157 w 2640806"/>
              <a:gd name="connsiteY317" fmla="*/ 433521 h 2062297"/>
              <a:gd name="connsiteX318" fmla="*/ 61913 w 2640806"/>
              <a:gd name="connsiteY318" fmla="*/ 378752 h 2062297"/>
              <a:gd name="connsiteX319" fmla="*/ 0 w 2640806"/>
              <a:gd name="connsiteY319" fmla="*/ 359702 h 2062297"/>
              <a:gd name="connsiteX320" fmla="*/ 0 w 2640806"/>
              <a:gd name="connsiteY320" fmla="*/ 338271 h 2062297"/>
              <a:gd name="connsiteX321" fmla="*/ 35719 w 2640806"/>
              <a:gd name="connsiteY321" fmla="*/ 314459 h 2062297"/>
              <a:gd name="connsiteX322" fmla="*/ 66675 w 2640806"/>
              <a:gd name="connsiteY322" fmla="*/ 273977 h 2062297"/>
              <a:gd name="connsiteX323" fmla="*/ 54769 w 2640806"/>
              <a:gd name="connsiteY323" fmla="*/ 238259 h 2062297"/>
              <a:gd name="connsiteX324" fmla="*/ 35719 w 2640806"/>
              <a:gd name="connsiteY324" fmla="*/ 214446 h 2062297"/>
              <a:gd name="connsiteX325" fmla="*/ 61913 w 2640806"/>
              <a:gd name="connsiteY325" fmla="*/ 200159 h 2062297"/>
              <a:gd name="connsiteX326" fmla="*/ 71438 w 2640806"/>
              <a:gd name="connsiteY326" fmla="*/ 159677 h 2062297"/>
              <a:gd name="connsiteX327" fmla="*/ 57150 w 2640806"/>
              <a:gd name="connsiteY327" fmla="*/ 123959 h 2062297"/>
              <a:gd name="connsiteX328" fmla="*/ 21432 w 2640806"/>
              <a:gd name="connsiteY328" fmla="*/ 81096 h 2062297"/>
              <a:gd name="connsiteX329" fmla="*/ 66675 w 2640806"/>
              <a:gd name="connsiteY329" fmla="*/ 57284 h 2062297"/>
              <a:gd name="connsiteX330" fmla="*/ 95250 w 2640806"/>
              <a:gd name="connsiteY330" fmla="*/ 47759 h 2062297"/>
              <a:gd name="connsiteX331" fmla="*/ 190500 w 2640806"/>
              <a:gd name="connsiteY331" fmla="*/ 134 h 2062297"/>
              <a:gd name="connsiteX332" fmla="*/ 269081 w 2640806"/>
              <a:gd name="connsiteY332" fmla="*/ 62046 h 2062297"/>
              <a:gd name="connsiteX333" fmla="*/ 404813 w 2640806"/>
              <a:gd name="connsiteY333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1042988 w 2640806"/>
              <a:gd name="connsiteY255" fmla="*/ 1745590 h 2062297"/>
              <a:gd name="connsiteX256" fmla="*/ 1021557 w 2640806"/>
              <a:gd name="connsiteY256" fmla="*/ 1750352 h 2062297"/>
              <a:gd name="connsiteX257" fmla="*/ 985838 w 2640806"/>
              <a:gd name="connsiteY257" fmla="*/ 1697965 h 2062297"/>
              <a:gd name="connsiteX258" fmla="*/ 919163 w 2640806"/>
              <a:gd name="connsiteY258" fmla="*/ 1671771 h 2062297"/>
              <a:gd name="connsiteX259" fmla="*/ 876300 w 2640806"/>
              <a:gd name="connsiteY259" fmla="*/ 1638434 h 2062297"/>
              <a:gd name="connsiteX260" fmla="*/ 857250 w 2640806"/>
              <a:gd name="connsiteY260" fmla="*/ 1576521 h 2062297"/>
              <a:gd name="connsiteX261" fmla="*/ 862013 w 2640806"/>
              <a:gd name="connsiteY261" fmla="*/ 1528896 h 2062297"/>
              <a:gd name="connsiteX262" fmla="*/ 864394 w 2640806"/>
              <a:gd name="connsiteY262" fmla="*/ 1464602 h 2062297"/>
              <a:gd name="connsiteX263" fmla="*/ 866775 w 2640806"/>
              <a:gd name="connsiteY263" fmla="*/ 1400309 h 2062297"/>
              <a:gd name="connsiteX264" fmla="*/ 862013 w 2640806"/>
              <a:gd name="connsiteY264" fmla="*/ 1333634 h 2062297"/>
              <a:gd name="connsiteX265" fmla="*/ 804863 w 2640806"/>
              <a:gd name="connsiteY265" fmla="*/ 1305059 h 2062297"/>
              <a:gd name="connsiteX266" fmla="*/ 754857 w 2640806"/>
              <a:gd name="connsiteY266" fmla="*/ 1281246 h 2062297"/>
              <a:gd name="connsiteX267" fmla="*/ 692944 w 2640806"/>
              <a:gd name="connsiteY267" fmla="*/ 1250290 h 2062297"/>
              <a:gd name="connsiteX268" fmla="*/ 609600 w 2640806"/>
              <a:gd name="connsiteY268" fmla="*/ 1209809 h 2062297"/>
              <a:gd name="connsiteX269" fmla="*/ 566738 w 2640806"/>
              <a:gd name="connsiteY269" fmla="*/ 1183615 h 2062297"/>
              <a:gd name="connsiteX270" fmla="*/ 528638 w 2640806"/>
              <a:gd name="connsiteY270" fmla="*/ 1138371 h 2062297"/>
              <a:gd name="connsiteX271" fmla="*/ 523875 w 2640806"/>
              <a:gd name="connsiteY271" fmla="*/ 1109796 h 2062297"/>
              <a:gd name="connsiteX272" fmla="*/ 550069 w 2640806"/>
              <a:gd name="connsiteY272" fmla="*/ 1090746 h 2062297"/>
              <a:gd name="connsiteX273" fmla="*/ 561975 w 2640806"/>
              <a:gd name="connsiteY273" fmla="*/ 1064552 h 2062297"/>
              <a:gd name="connsiteX274" fmla="*/ 547688 w 2640806"/>
              <a:gd name="connsiteY274" fmla="*/ 1040740 h 2062297"/>
              <a:gd name="connsiteX275" fmla="*/ 490538 w 2640806"/>
              <a:gd name="connsiteY275" fmla="*/ 1076459 h 2062297"/>
              <a:gd name="connsiteX276" fmla="*/ 447675 w 2640806"/>
              <a:gd name="connsiteY276" fmla="*/ 1057409 h 2062297"/>
              <a:gd name="connsiteX277" fmla="*/ 454819 w 2640806"/>
              <a:gd name="connsiteY277" fmla="*/ 1026452 h 2062297"/>
              <a:gd name="connsiteX278" fmla="*/ 461963 w 2640806"/>
              <a:gd name="connsiteY278" fmla="*/ 988352 h 2062297"/>
              <a:gd name="connsiteX279" fmla="*/ 459582 w 2640806"/>
              <a:gd name="connsiteY279" fmla="*/ 976446 h 2062297"/>
              <a:gd name="connsiteX280" fmla="*/ 419100 w 2640806"/>
              <a:gd name="connsiteY280" fmla="*/ 959777 h 2062297"/>
              <a:gd name="connsiteX281" fmla="*/ 392907 w 2640806"/>
              <a:gd name="connsiteY281" fmla="*/ 905009 h 2062297"/>
              <a:gd name="connsiteX282" fmla="*/ 395288 w 2640806"/>
              <a:gd name="connsiteY282" fmla="*/ 857384 h 2062297"/>
              <a:gd name="connsiteX283" fmla="*/ 433388 w 2640806"/>
              <a:gd name="connsiteY283" fmla="*/ 835952 h 2062297"/>
              <a:gd name="connsiteX284" fmla="*/ 431007 w 2640806"/>
              <a:gd name="connsiteY284" fmla="*/ 800234 h 2062297"/>
              <a:gd name="connsiteX285" fmla="*/ 400050 w 2640806"/>
              <a:gd name="connsiteY285" fmla="*/ 819284 h 2062297"/>
              <a:gd name="connsiteX286" fmla="*/ 397669 w 2640806"/>
              <a:gd name="connsiteY286" fmla="*/ 781184 h 2062297"/>
              <a:gd name="connsiteX287" fmla="*/ 419100 w 2640806"/>
              <a:gd name="connsiteY287" fmla="*/ 743084 h 2062297"/>
              <a:gd name="connsiteX288" fmla="*/ 421482 w 2640806"/>
              <a:gd name="connsiteY288" fmla="*/ 695459 h 2062297"/>
              <a:gd name="connsiteX289" fmla="*/ 428625 w 2640806"/>
              <a:gd name="connsiteY289" fmla="*/ 669265 h 2062297"/>
              <a:gd name="connsiteX290" fmla="*/ 383382 w 2640806"/>
              <a:gd name="connsiteY290" fmla="*/ 669265 h 2062297"/>
              <a:gd name="connsiteX291" fmla="*/ 385763 w 2640806"/>
              <a:gd name="connsiteY291" fmla="*/ 619259 h 2062297"/>
              <a:gd name="connsiteX292" fmla="*/ 423863 w 2640806"/>
              <a:gd name="connsiteY292" fmla="*/ 602590 h 2062297"/>
              <a:gd name="connsiteX293" fmla="*/ 445294 w 2640806"/>
              <a:gd name="connsiteY293" fmla="*/ 562109 h 2062297"/>
              <a:gd name="connsiteX294" fmla="*/ 469107 w 2640806"/>
              <a:gd name="connsiteY294" fmla="*/ 526390 h 2062297"/>
              <a:gd name="connsiteX295" fmla="*/ 438150 w 2640806"/>
              <a:gd name="connsiteY295" fmla="*/ 519246 h 2062297"/>
              <a:gd name="connsiteX296" fmla="*/ 409575 w 2640806"/>
              <a:gd name="connsiteY296" fmla="*/ 521627 h 2062297"/>
              <a:gd name="connsiteX297" fmla="*/ 400050 w 2640806"/>
              <a:gd name="connsiteY297" fmla="*/ 552584 h 2062297"/>
              <a:gd name="connsiteX298" fmla="*/ 381000 w 2640806"/>
              <a:gd name="connsiteY298" fmla="*/ 588302 h 2062297"/>
              <a:gd name="connsiteX299" fmla="*/ 333375 w 2640806"/>
              <a:gd name="connsiteY299" fmla="*/ 614496 h 2062297"/>
              <a:gd name="connsiteX300" fmla="*/ 285750 w 2640806"/>
              <a:gd name="connsiteY300" fmla="*/ 635927 h 2062297"/>
              <a:gd name="connsiteX301" fmla="*/ 230982 w 2640806"/>
              <a:gd name="connsiteY301" fmla="*/ 643071 h 2062297"/>
              <a:gd name="connsiteX302" fmla="*/ 159544 w 2640806"/>
              <a:gd name="connsiteY302" fmla="*/ 631165 h 2062297"/>
              <a:gd name="connsiteX303" fmla="*/ 230982 w 2640806"/>
              <a:gd name="connsiteY303" fmla="*/ 612115 h 2062297"/>
              <a:gd name="connsiteX304" fmla="*/ 233363 w 2640806"/>
              <a:gd name="connsiteY304" fmla="*/ 581159 h 2062297"/>
              <a:gd name="connsiteX305" fmla="*/ 204788 w 2640806"/>
              <a:gd name="connsiteY305" fmla="*/ 557346 h 2062297"/>
              <a:gd name="connsiteX306" fmla="*/ 223838 w 2640806"/>
              <a:gd name="connsiteY306" fmla="*/ 531152 h 2062297"/>
              <a:gd name="connsiteX307" fmla="*/ 221457 w 2640806"/>
              <a:gd name="connsiteY307" fmla="*/ 495434 h 2062297"/>
              <a:gd name="connsiteX308" fmla="*/ 221457 w 2640806"/>
              <a:gd name="connsiteY308" fmla="*/ 495434 h 2062297"/>
              <a:gd name="connsiteX309" fmla="*/ 166688 w 2640806"/>
              <a:gd name="connsiteY309" fmla="*/ 500196 h 2062297"/>
              <a:gd name="connsiteX310" fmla="*/ 157163 w 2640806"/>
              <a:gd name="connsiteY310" fmla="*/ 533534 h 2062297"/>
              <a:gd name="connsiteX311" fmla="*/ 159544 w 2640806"/>
              <a:gd name="connsiteY311" fmla="*/ 478765 h 2062297"/>
              <a:gd name="connsiteX312" fmla="*/ 192882 w 2640806"/>
              <a:gd name="connsiteY312" fmla="*/ 433521 h 2062297"/>
              <a:gd name="connsiteX313" fmla="*/ 214313 w 2640806"/>
              <a:gd name="connsiteY313" fmla="*/ 414471 h 2062297"/>
              <a:gd name="connsiteX314" fmla="*/ 245269 w 2640806"/>
              <a:gd name="connsiteY314" fmla="*/ 393040 h 2062297"/>
              <a:gd name="connsiteX315" fmla="*/ 197644 w 2640806"/>
              <a:gd name="connsiteY315" fmla="*/ 378752 h 2062297"/>
              <a:gd name="connsiteX316" fmla="*/ 133350 w 2640806"/>
              <a:gd name="connsiteY316" fmla="*/ 378752 h 2062297"/>
              <a:gd name="connsiteX317" fmla="*/ 109538 w 2640806"/>
              <a:gd name="connsiteY317" fmla="*/ 378752 h 2062297"/>
              <a:gd name="connsiteX318" fmla="*/ 107157 w 2640806"/>
              <a:gd name="connsiteY318" fmla="*/ 433521 h 2062297"/>
              <a:gd name="connsiteX319" fmla="*/ 61913 w 2640806"/>
              <a:gd name="connsiteY319" fmla="*/ 378752 h 2062297"/>
              <a:gd name="connsiteX320" fmla="*/ 0 w 2640806"/>
              <a:gd name="connsiteY320" fmla="*/ 359702 h 2062297"/>
              <a:gd name="connsiteX321" fmla="*/ 0 w 2640806"/>
              <a:gd name="connsiteY321" fmla="*/ 338271 h 2062297"/>
              <a:gd name="connsiteX322" fmla="*/ 35719 w 2640806"/>
              <a:gd name="connsiteY322" fmla="*/ 314459 h 2062297"/>
              <a:gd name="connsiteX323" fmla="*/ 66675 w 2640806"/>
              <a:gd name="connsiteY323" fmla="*/ 273977 h 2062297"/>
              <a:gd name="connsiteX324" fmla="*/ 54769 w 2640806"/>
              <a:gd name="connsiteY324" fmla="*/ 238259 h 2062297"/>
              <a:gd name="connsiteX325" fmla="*/ 35719 w 2640806"/>
              <a:gd name="connsiteY325" fmla="*/ 214446 h 2062297"/>
              <a:gd name="connsiteX326" fmla="*/ 61913 w 2640806"/>
              <a:gd name="connsiteY326" fmla="*/ 200159 h 2062297"/>
              <a:gd name="connsiteX327" fmla="*/ 71438 w 2640806"/>
              <a:gd name="connsiteY327" fmla="*/ 159677 h 2062297"/>
              <a:gd name="connsiteX328" fmla="*/ 57150 w 2640806"/>
              <a:gd name="connsiteY328" fmla="*/ 123959 h 2062297"/>
              <a:gd name="connsiteX329" fmla="*/ 21432 w 2640806"/>
              <a:gd name="connsiteY329" fmla="*/ 81096 h 2062297"/>
              <a:gd name="connsiteX330" fmla="*/ 66675 w 2640806"/>
              <a:gd name="connsiteY330" fmla="*/ 57284 h 2062297"/>
              <a:gd name="connsiteX331" fmla="*/ 95250 w 2640806"/>
              <a:gd name="connsiteY331" fmla="*/ 47759 h 2062297"/>
              <a:gd name="connsiteX332" fmla="*/ 190500 w 2640806"/>
              <a:gd name="connsiteY332" fmla="*/ 134 h 2062297"/>
              <a:gd name="connsiteX333" fmla="*/ 269081 w 2640806"/>
              <a:gd name="connsiteY333" fmla="*/ 62046 h 2062297"/>
              <a:gd name="connsiteX334" fmla="*/ 404813 w 2640806"/>
              <a:gd name="connsiteY334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973932 w 2640806"/>
              <a:gd name="connsiteY255" fmla="*/ 2026578 h 2062297"/>
              <a:gd name="connsiteX256" fmla="*/ 1021557 w 2640806"/>
              <a:gd name="connsiteY256" fmla="*/ 1750352 h 2062297"/>
              <a:gd name="connsiteX257" fmla="*/ 985838 w 2640806"/>
              <a:gd name="connsiteY257" fmla="*/ 1697965 h 2062297"/>
              <a:gd name="connsiteX258" fmla="*/ 919163 w 2640806"/>
              <a:gd name="connsiteY258" fmla="*/ 1671771 h 2062297"/>
              <a:gd name="connsiteX259" fmla="*/ 876300 w 2640806"/>
              <a:gd name="connsiteY259" fmla="*/ 1638434 h 2062297"/>
              <a:gd name="connsiteX260" fmla="*/ 857250 w 2640806"/>
              <a:gd name="connsiteY260" fmla="*/ 1576521 h 2062297"/>
              <a:gd name="connsiteX261" fmla="*/ 862013 w 2640806"/>
              <a:gd name="connsiteY261" fmla="*/ 1528896 h 2062297"/>
              <a:gd name="connsiteX262" fmla="*/ 864394 w 2640806"/>
              <a:gd name="connsiteY262" fmla="*/ 1464602 h 2062297"/>
              <a:gd name="connsiteX263" fmla="*/ 866775 w 2640806"/>
              <a:gd name="connsiteY263" fmla="*/ 1400309 h 2062297"/>
              <a:gd name="connsiteX264" fmla="*/ 862013 w 2640806"/>
              <a:gd name="connsiteY264" fmla="*/ 1333634 h 2062297"/>
              <a:gd name="connsiteX265" fmla="*/ 804863 w 2640806"/>
              <a:gd name="connsiteY265" fmla="*/ 1305059 h 2062297"/>
              <a:gd name="connsiteX266" fmla="*/ 754857 w 2640806"/>
              <a:gd name="connsiteY266" fmla="*/ 1281246 h 2062297"/>
              <a:gd name="connsiteX267" fmla="*/ 692944 w 2640806"/>
              <a:gd name="connsiteY267" fmla="*/ 1250290 h 2062297"/>
              <a:gd name="connsiteX268" fmla="*/ 609600 w 2640806"/>
              <a:gd name="connsiteY268" fmla="*/ 1209809 h 2062297"/>
              <a:gd name="connsiteX269" fmla="*/ 566738 w 2640806"/>
              <a:gd name="connsiteY269" fmla="*/ 1183615 h 2062297"/>
              <a:gd name="connsiteX270" fmla="*/ 528638 w 2640806"/>
              <a:gd name="connsiteY270" fmla="*/ 1138371 h 2062297"/>
              <a:gd name="connsiteX271" fmla="*/ 523875 w 2640806"/>
              <a:gd name="connsiteY271" fmla="*/ 1109796 h 2062297"/>
              <a:gd name="connsiteX272" fmla="*/ 550069 w 2640806"/>
              <a:gd name="connsiteY272" fmla="*/ 1090746 h 2062297"/>
              <a:gd name="connsiteX273" fmla="*/ 561975 w 2640806"/>
              <a:gd name="connsiteY273" fmla="*/ 1064552 h 2062297"/>
              <a:gd name="connsiteX274" fmla="*/ 547688 w 2640806"/>
              <a:gd name="connsiteY274" fmla="*/ 1040740 h 2062297"/>
              <a:gd name="connsiteX275" fmla="*/ 490538 w 2640806"/>
              <a:gd name="connsiteY275" fmla="*/ 1076459 h 2062297"/>
              <a:gd name="connsiteX276" fmla="*/ 447675 w 2640806"/>
              <a:gd name="connsiteY276" fmla="*/ 1057409 h 2062297"/>
              <a:gd name="connsiteX277" fmla="*/ 454819 w 2640806"/>
              <a:gd name="connsiteY277" fmla="*/ 1026452 h 2062297"/>
              <a:gd name="connsiteX278" fmla="*/ 461963 w 2640806"/>
              <a:gd name="connsiteY278" fmla="*/ 988352 h 2062297"/>
              <a:gd name="connsiteX279" fmla="*/ 459582 w 2640806"/>
              <a:gd name="connsiteY279" fmla="*/ 976446 h 2062297"/>
              <a:gd name="connsiteX280" fmla="*/ 419100 w 2640806"/>
              <a:gd name="connsiteY280" fmla="*/ 959777 h 2062297"/>
              <a:gd name="connsiteX281" fmla="*/ 392907 w 2640806"/>
              <a:gd name="connsiteY281" fmla="*/ 905009 h 2062297"/>
              <a:gd name="connsiteX282" fmla="*/ 395288 w 2640806"/>
              <a:gd name="connsiteY282" fmla="*/ 857384 h 2062297"/>
              <a:gd name="connsiteX283" fmla="*/ 433388 w 2640806"/>
              <a:gd name="connsiteY283" fmla="*/ 835952 h 2062297"/>
              <a:gd name="connsiteX284" fmla="*/ 431007 w 2640806"/>
              <a:gd name="connsiteY284" fmla="*/ 800234 h 2062297"/>
              <a:gd name="connsiteX285" fmla="*/ 400050 w 2640806"/>
              <a:gd name="connsiteY285" fmla="*/ 819284 h 2062297"/>
              <a:gd name="connsiteX286" fmla="*/ 397669 w 2640806"/>
              <a:gd name="connsiteY286" fmla="*/ 781184 h 2062297"/>
              <a:gd name="connsiteX287" fmla="*/ 419100 w 2640806"/>
              <a:gd name="connsiteY287" fmla="*/ 743084 h 2062297"/>
              <a:gd name="connsiteX288" fmla="*/ 421482 w 2640806"/>
              <a:gd name="connsiteY288" fmla="*/ 695459 h 2062297"/>
              <a:gd name="connsiteX289" fmla="*/ 428625 w 2640806"/>
              <a:gd name="connsiteY289" fmla="*/ 669265 h 2062297"/>
              <a:gd name="connsiteX290" fmla="*/ 383382 w 2640806"/>
              <a:gd name="connsiteY290" fmla="*/ 669265 h 2062297"/>
              <a:gd name="connsiteX291" fmla="*/ 385763 w 2640806"/>
              <a:gd name="connsiteY291" fmla="*/ 619259 h 2062297"/>
              <a:gd name="connsiteX292" fmla="*/ 423863 w 2640806"/>
              <a:gd name="connsiteY292" fmla="*/ 602590 h 2062297"/>
              <a:gd name="connsiteX293" fmla="*/ 445294 w 2640806"/>
              <a:gd name="connsiteY293" fmla="*/ 562109 h 2062297"/>
              <a:gd name="connsiteX294" fmla="*/ 469107 w 2640806"/>
              <a:gd name="connsiteY294" fmla="*/ 526390 h 2062297"/>
              <a:gd name="connsiteX295" fmla="*/ 438150 w 2640806"/>
              <a:gd name="connsiteY295" fmla="*/ 519246 h 2062297"/>
              <a:gd name="connsiteX296" fmla="*/ 409575 w 2640806"/>
              <a:gd name="connsiteY296" fmla="*/ 521627 h 2062297"/>
              <a:gd name="connsiteX297" fmla="*/ 400050 w 2640806"/>
              <a:gd name="connsiteY297" fmla="*/ 552584 h 2062297"/>
              <a:gd name="connsiteX298" fmla="*/ 381000 w 2640806"/>
              <a:gd name="connsiteY298" fmla="*/ 588302 h 2062297"/>
              <a:gd name="connsiteX299" fmla="*/ 333375 w 2640806"/>
              <a:gd name="connsiteY299" fmla="*/ 614496 h 2062297"/>
              <a:gd name="connsiteX300" fmla="*/ 285750 w 2640806"/>
              <a:gd name="connsiteY300" fmla="*/ 635927 h 2062297"/>
              <a:gd name="connsiteX301" fmla="*/ 230982 w 2640806"/>
              <a:gd name="connsiteY301" fmla="*/ 643071 h 2062297"/>
              <a:gd name="connsiteX302" fmla="*/ 159544 w 2640806"/>
              <a:gd name="connsiteY302" fmla="*/ 631165 h 2062297"/>
              <a:gd name="connsiteX303" fmla="*/ 230982 w 2640806"/>
              <a:gd name="connsiteY303" fmla="*/ 612115 h 2062297"/>
              <a:gd name="connsiteX304" fmla="*/ 233363 w 2640806"/>
              <a:gd name="connsiteY304" fmla="*/ 581159 h 2062297"/>
              <a:gd name="connsiteX305" fmla="*/ 204788 w 2640806"/>
              <a:gd name="connsiteY305" fmla="*/ 557346 h 2062297"/>
              <a:gd name="connsiteX306" fmla="*/ 223838 w 2640806"/>
              <a:gd name="connsiteY306" fmla="*/ 531152 h 2062297"/>
              <a:gd name="connsiteX307" fmla="*/ 221457 w 2640806"/>
              <a:gd name="connsiteY307" fmla="*/ 495434 h 2062297"/>
              <a:gd name="connsiteX308" fmla="*/ 221457 w 2640806"/>
              <a:gd name="connsiteY308" fmla="*/ 495434 h 2062297"/>
              <a:gd name="connsiteX309" fmla="*/ 166688 w 2640806"/>
              <a:gd name="connsiteY309" fmla="*/ 500196 h 2062297"/>
              <a:gd name="connsiteX310" fmla="*/ 157163 w 2640806"/>
              <a:gd name="connsiteY310" fmla="*/ 533534 h 2062297"/>
              <a:gd name="connsiteX311" fmla="*/ 159544 w 2640806"/>
              <a:gd name="connsiteY311" fmla="*/ 478765 h 2062297"/>
              <a:gd name="connsiteX312" fmla="*/ 192882 w 2640806"/>
              <a:gd name="connsiteY312" fmla="*/ 433521 h 2062297"/>
              <a:gd name="connsiteX313" fmla="*/ 214313 w 2640806"/>
              <a:gd name="connsiteY313" fmla="*/ 414471 h 2062297"/>
              <a:gd name="connsiteX314" fmla="*/ 245269 w 2640806"/>
              <a:gd name="connsiteY314" fmla="*/ 393040 h 2062297"/>
              <a:gd name="connsiteX315" fmla="*/ 197644 w 2640806"/>
              <a:gd name="connsiteY315" fmla="*/ 378752 h 2062297"/>
              <a:gd name="connsiteX316" fmla="*/ 133350 w 2640806"/>
              <a:gd name="connsiteY316" fmla="*/ 378752 h 2062297"/>
              <a:gd name="connsiteX317" fmla="*/ 109538 w 2640806"/>
              <a:gd name="connsiteY317" fmla="*/ 378752 h 2062297"/>
              <a:gd name="connsiteX318" fmla="*/ 107157 w 2640806"/>
              <a:gd name="connsiteY318" fmla="*/ 433521 h 2062297"/>
              <a:gd name="connsiteX319" fmla="*/ 61913 w 2640806"/>
              <a:gd name="connsiteY319" fmla="*/ 378752 h 2062297"/>
              <a:gd name="connsiteX320" fmla="*/ 0 w 2640806"/>
              <a:gd name="connsiteY320" fmla="*/ 359702 h 2062297"/>
              <a:gd name="connsiteX321" fmla="*/ 0 w 2640806"/>
              <a:gd name="connsiteY321" fmla="*/ 338271 h 2062297"/>
              <a:gd name="connsiteX322" fmla="*/ 35719 w 2640806"/>
              <a:gd name="connsiteY322" fmla="*/ 314459 h 2062297"/>
              <a:gd name="connsiteX323" fmla="*/ 66675 w 2640806"/>
              <a:gd name="connsiteY323" fmla="*/ 273977 h 2062297"/>
              <a:gd name="connsiteX324" fmla="*/ 54769 w 2640806"/>
              <a:gd name="connsiteY324" fmla="*/ 238259 h 2062297"/>
              <a:gd name="connsiteX325" fmla="*/ 35719 w 2640806"/>
              <a:gd name="connsiteY325" fmla="*/ 214446 h 2062297"/>
              <a:gd name="connsiteX326" fmla="*/ 61913 w 2640806"/>
              <a:gd name="connsiteY326" fmla="*/ 200159 h 2062297"/>
              <a:gd name="connsiteX327" fmla="*/ 71438 w 2640806"/>
              <a:gd name="connsiteY327" fmla="*/ 159677 h 2062297"/>
              <a:gd name="connsiteX328" fmla="*/ 57150 w 2640806"/>
              <a:gd name="connsiteY328" fmla="*/ 123959 h 2062297"/>
              <a:gd name="connsiteX329" fmla="*/ 21432 w 2640806"/>
              <a:gd name="connsiteY329" fmla="*/ 81096 h 2062297"/>
              <a:gd name="connsiteX330" fmla="*/ 66675 w 2640806"/>
              <a:gd name="connsiteY330" fmla="*/ 57284 h 2062297"/>
              <a:gd name="connsiteX331" fmla="*/ 95250 w 2640806"/>
              <a:gd name="connsiteY331" fmla="*/ 47759 h 2062297"/>
              <a:gd name="connsiteX332" fmla="*/ 190500 w 2640806"/>
              <a:gd name="connsiteY332" fmla="*/ 134 h 2062297"/>
              <a:gd name="connsiteX333" fmla="*/ 269081 w 2640806"/>
              <a:gd name="connsiteY333" fmla="*/ 62046 h 2062297"/>
              <a:gd name="connsiteX334" fmla="*/ 404813 w 2640806"/>
              <a:gd name="connsiteY334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973932 w 2640806"/>
              <a:gd name="connsiteY255" fmla="*/ 2026578 h 2062297"/>
              <a:gd name="connsiteX256" fmla="*/ 976313 w 2640806"/>
              <a:gd name="connsiteY256" fmla="*/ 1909897 h 2062297"/>
              <a:gd name="connsiteX257" fmla="*/ 1021557 w 2640806"/>
              <a:gd name="connsiteY257" fmla="*/ 1750352 h 2062297"/>
              <a:gd name="connsiteX258" fmla="*/ 985838 w 2640806"/>
              <a:gd name="connsiteY258" fmla="*/ 1697965 h 2062297"/>
              <a:gd name="connsiteX259" fmla="*/ 919163 w 2640806"/>
              <a:gd name="connsiteY259" fmla="*/ 1671771 h 2062297"/>
              <a:gd name="connsiteX260" fmla="*/ 876300 w 2640806"/>
              <a:gd name="connsiteY260" fmla="*/ 1638434 h 2062297"/>
              <a:gd name="connsiteX261" fmla="*/ 857250 w 2640806"/>
              <a:gd name="connsiteY261" fmla="*/ 1576521 h 2062297"/>
              <a:gd name="connsiteX262" fmla="*/ 862013 w 2640806"/>
              <a:gd name="connsiteY262" fmla="*/ 1528896 h 2062297"/>
              <a:gd name="connsiteX263" fmla="*/ 864394 w 2640806"/>
              <a:gd name="connsiteY263" fmla="*/ 1464602 h 2062297"/>
              <a:gd name="connsiteX264" fmla="*/ 866775 w 2640806"/>
              <a:gd name="connsiteY264" fmla="*/ 1400309 h 2062297"/>
              <a:gd name="connsiteX265" fmla="*/ 862013 w 2640806"/>
              <a:gd name="connsiteY265" fmla="*/ 1333634 h 2062297"/>
              <a:gd name="connsiteX266" fmla="*/ 804863 w 2640806"/>
              <a:gd name="connsiteY266" fmla="*/ 1305059 h 2062297"/>
              <a:gd name="connsiteX267" fmla="*/ 754857 w 2640806"/>
              <a:gd name="connsiteY267" fmla="*/ 1281246 h 2062297"/>
              <a:gd name="connsiteX268" fmla="*/ 692944 w 2640806"/>
              <a:gd name="connsiteY268" fmla="*/ 1250290 h 2062297"/>
              <a:gd name="connsiteX269" fmla="*/ 609600 w 2640806"/>
              <a:gd name="connsiteY269" fmla="*/ 1209809 h 2062297"/>
              <a:gd name="connsiteX270" fmla="*/ 566738 w 2640806"/>
              <a:gd name="connsiteY270" fmla="*/ 1183615 h 2062297"/>
              <a:gd name="connsiteX271" fmla="*/ 528638 w 2640806"/>
              <a:gd name="connsiteY271" fmla="*/ 1138371 h 2062297"/>
              <a:gd name="connsiteX272" fmla="*/ 523875 w 2640806"/>
              <a:gd name="connsiteY272" fmla="*/ 1109796 h 2062297"/>
              <a:gd name="connsiteX273" fmla="*/ 550069 w 2640806"/>
              <a:gd name="connsiteY273" fmla="*/ 1090746 h 2062297"/>
              <a:gd name="connsiteX274" fmla="*/ 561975 w 2640806"/>
              <a:gd name="connsiteY274" fmla="*/ 1064552 h 2062297"/>
              <a:gd name="connsiteX275" fmla="*/ 547688 w 2640806"/>
              <a:gd name="connsiteY275" fmla="*/ 1040740 h 2062297"/>
              <a:gd name="connsiteX276" fmla="*/ 490538 w 2640806"/>
              <a:gd name="connsiteY276" fmla="*/ 1076459 h 2062297"/>
              <a:gd name="connsiteX277" fmla="*/ 447675 w 2640806"/>
              <a:gd name="connsiteY277" fmla="*/ 1057409 h 2062297"/>
              <a:gd name="connsiteX278" fmla="*/ 454819 w 2640806"/>
              <a:gd name="connsiteY278" fmla="*/ 1026452 h 2062297"/>
              <a:gd name="connsiteX279" fmla="*/ 461963 w 2640806"/>
              <a:gd name="connsiteY279" fmla="*/ 988352 h 2062297"/>
              <a:gd name="connsiteX280" fmla="*/ 459582 w 2640806"/>
              <a:gd name="connsiteY280" fmla="*/ 976446 h 2062297"/>
              <a:gd name="connsiteX281" fmla="*/ 419100 w 2640806"/>
              <a:gd name="connsiteY281" fmla="*/ 959777 h 2062297"/>
              <a:gd name="connsiteX282" fmla="*/ 392907 w 2640806"/>
              <a:gd name="connsiteY282" fmla="*/ 905009 h 2062297"/>
              <a:gd name="connsiteX283" fmla="*/ 395288 w 2640806"/>
              <a:gd name="connsiteY283" fmla="*/ 857384 h 2062297"/>
              <a:gd name="connsiteX284" fmla="*/ 433388 w 2640806"/>
              <a:gd name="connsiteY284" fmla="*/ 835952 h 2062297"/>
              <a:gd name="connsiteX285" fmla="*/ 431007 w 2640806"/>
              <a:gd name="connsiteY285" fmla="*/ 800234 h 2062297"/>
              <a:gd name="connsiteX286" fmla="*/ 400050 w 2640806"/>
              <a:gd name="connsiteY286" fmla="*/ 819284 h 2062297"/>
              <a:gd name="connsiteX287" fmla="*/ 397669 w 2640806"/>
              <a:gd name="connsiteY287" fmla="*/ 781184 h 2062297"/>
              <a:gd name="connsiteX288" fmla="*/ 419100 w 2640806"/>
              <a:gd name="connsiteY288" fmla="*/ 743084 h 2062297"/>
              <a:gd name="connsiteX289" fmla="*/ 421482 w 2640806"/>
              <a:gd name="connsiteY289" fmla="*/ 695459 h 2062297"/>
              <a:gd name="connsiteX290" fmla="*/ 428625 w 2640806"/>
              <a:gd name="connsiteY290" fmla="*/ 669265 h 2062297"/>
              <a:gd name="connsiteX291" fmla="*/ 383382 w 2640806"/>
              <a:gd name="connsiteY291" fmla="*/ 669265 h 2062297"/>
              <a:gd name="connsiteX292" fmla="*/ 385763 w 2640806"/>
              <a:gd name="connsiteY292" fmla="*/ 619259 h 2062297"/>
              <a:gd name="connsiteX293" fmla="*/ 423863 w 2640806"/>
              <a:gd name="connsiteY293" fmla="*/ 602590 h 2062297"/>
              <a:gd name="connsiteX294" fmla="*/ 445294 w 2640806"/>
              <a:gd name="connsiteY294" fmla="*/ 562109 h 2062297"/>
              <a:gd name="connsiteX295" fmla="*/ 469107 w 2640806"/>
              <a:gd name="connsiteY295" fmla="*/ 526390 h 2062297"/>
              <a:gd name="connsiteX296" fmla="*/ 438150 w 2640806"/>
              <a:gd name="connsiteY296" fmla="*/ 519246 h 2062297"/>
              <a:gd name="connsiteX297" fmla="*/ 409575 w 2640806"/>
              <a:gd name="connsiteY297" fmla="*/ 521627 h 2062297"/>
              <a:gd name="connsiteX298" fmla="*/ 400050 w 2640806"/>
              <a:gd name="connsiteY298" fmla="*/ 552584 h 2062297"/>
              <a:gd name="connsiteX299" fmla="*/ 381000 w 2640806"/>
              <a:gd name="connsiteY299" fmla="*/ 588302 h 2062297"/>
              <a:gd name="connsiteX300" fmla="*/ 333375 w 2640806"/>
              <a:gd name="connsiteY300" fmla="*/ 614496 h 2062297"/>
              <a:gd name="connsiteX301" fmla="*/ 285750 w 2640806"/>
              <a:gd name="connsiteY301" fmla="*/ 635927 h 2062297"/>
              <a:gd name="connsiteX302" fmla="*/ 230982 w 2640806"/>
              <a:gd name="connsiteY302" fmla="*/ 643071 h 2062297"/>
              <a:gd name="connsiteX303" fmla="*/ 159544 w 2640806"/>
              <a:gd name="connsiteY303" fmla="*/ 631165 h 2062297"/>
              <a:gd name="connsiteX304" fmla="*/ 230982 w 2640806"/>
              <a:gd name="connsiteY304" fmla="*/ 612115 h 2062297"/>
              <a:gd name="connsiteX305" fmla="*/ 233363 w 2640806"/>
              <a:gd name="connsiteY305" fmla="*/ 581159 h 2062297"/>
              <a:gd name="connsiteX306" fmla="*/ 204788 w 2640806"/>
              <a:gd name="connsiteY306" fmla="*/ 557346 h 2062297"/>
              <a:gd name="connsiteX307" fmla="*/ 223838 w 2640806"/>
              <a:gd name="connsiteY307" fmla="*/ 531152 h 2062297"/>
              <a:gd name="connsiteX308" fmla="*/ 221457 w 2640806"/>
              <a:gd name="connsiteY308" fmla="*/ 495434 h 2062297"/>
              <a:gd name="connsiteX309" fmla="*/ 221457 w 2640806"/>
              <a:gd name="connsiteY309" fmla="*/ 495434 h 2062297"/>
              <a:gd name="connsiteX310" fmla="*/ 166688 w 2640806"/>
              <a:gd name="connsiteY310" fmla="*/ 500196 h 2062297"/>
              <a:gd name="connsiteX311" fmla="*/ 157163 w 2640806"/>
              <a:gd name="connsiteY311" fmla="*/ 533534 h 2062297"/>
              <a:gd name="connsiteX312" fmla="*/ 159544 w 2640806"/>
              <a:gd name="connsiteY312" fmla="*/ 478765 h 2062297"/>
              <a:gd name="connsiteX313" fmla="*/ 192882 w 2640806"/>
              <a:gd name="connsiteY313" fmla="*/ 433521 h 2062297"/>
              <a:gd name="connsiteX314" fmla="*/ 214313 w 2640806"/>
              <a:gd name="connsiteY314" fmla="*/ 414471 h 2062297"/>
              <a:gd name="connsiteX315" fmla="*/ 245269 w 2640806"/>
              <a:gd name="connsiteY315" fmla="*/ 393040 h 2062297"/>
              <a:gd name="connsiteX316" fmla="*/ 197644 w 2640806"/>
              <a:gd name="connsiteY316" fmla="*/ 378752 h 2062297"/>
              <a:gd name="connsiteX317" fmla="*/ 133350 w 2640806"/>
              <a:gd name="connsiteY317" fmla="*/ 378752 h 2062297"/>
              <a:gd name="connsiteX318" fmla="*/ 109538 w 2640806"/>
              <a:gd name="connsiteY318" fmla="*/ 378752 h 2062297"/>
              <a:gd name="connsiteX319" fmla="*/ 107157 w 2640806"/>
              <a:gd name="connsiteY319" fmla="*/ 433521 h 2062297"/>
              <a:gd name="connsiteX320" fmla="*/ 61913 w 2640806"/>
              <a:gd name="connsiteY320" fmla="*/ 378752 h 2062297"/>
              <a:gd name="connsiteX321" fmla="*/ 0 w 2640806"/>
              <a:gd name="connsiteY321" fmla="*/ 359702 h 2062297"/>
              <a:gd name="connsiteX322" fmla="*/ 0 w 2640806"/>
              <a:gd name="connsiteY322" fmla="*/ 338271 h 2062297"/>
              <a:gd name="connsiteX323" fmla="*/ 35719 w 2640806"/>
              <a:gd name="connsiteY323" fmla="*/ 314459 h 2062297"/>
              <a:gd name="connsiteX324" fmla="*/ 66675 w 2640806"/>
              <a:gd name="connsiteY324" fmla="*/ 273977 h 2062297"/>
              <a:gd name="connsiteX325" fmla="*/ 54769 w 2640806"/>
              <a:gd name="connsiteY325" fmla="*/ 238259 h 2062297"/>
              <a:gd name="connsiteX326" fmla="*/ 35719 w 2640806"/>
              <a:gd name="connsiteY326" fmla="*/ 214446 h 2062297"/>
              <a:gd name="connsiteX327" fmla="*/ 61913 w 2640806"/>
              <a:gd name="connsiteY327" fmla="*/ 200159 h 2062297"/>
              <a:gd name="connsiteX328" fmla="*/ 71438 w 2640806"/>
              <a:gd name="connsiteY328" fmla="*/ 159677 h 2062297"/>
              <a:gd name="connsiteX329" fmla="*/ 57150 w 2640806"/>
              <a:gd name="connsiteY329" fmla="*/ 123959 h 2062297"/>
              <a:gd name="connsiteX330" fmla="*/ 21432 w 2640806"/>
              <a:gd name="connsiteY330" fmla="*/ 81096 h 2062297"/>
              <a:gd name="connsiteX331" fmla="*/ 66675 w 2640806"/>
              <a:gd name="connsiteY331" fmla="*/ 57284 h 2062297"/>
              <a:gd name="connsiteX332" fmla="*/ 95250 w 2640806"/>
              <a:gd name="connsiteY332" fmla="*/ 47759 h 2062297"/>
              <a:gd name="connsiteX333" fmla="*/ 190500 w 2640806"/>
              <a:gd name="connsiteY333" fmla="*/ 134 h 2062297"/>
              <a:gd name="connsiteX334" fmla="*/ 269081 w 2640806"/>
              <a:gd name="connsiteY334" fmla="*/ 62046 h 2062297"/>
              <a:gd name="connsiteX335" fmla="*/ 404813 w 2640806"/>
              <a:gd name="connsiteY335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995363 w 2640806"/>
              <a:gd name="connsiteY255" fmla="*/ 1945616 h 2062297"/>
              <a:gd name="connsiteX256" fmla="*/ 973932 w 2640806"/>
              <a:gd name="connsiteY256" fmla="*/ 2026578 h 2062297"/>
              <a:gd name="connsiteX257" fmla="*/ 976313 w 2640806"/>
              <a:gd name="connsiteY257" fmla="*/ 1909897 h 2062297"/>
              <a:gd name="connsiteX258" fmla="*/ 1021557 w 2640806"/>
              <a:gd name="connsiteY258" fmla="*/ 1750352 h 2062297"/>
              <a:gd name="connsiteX259" fmla="*/ 985838 w 2640806"/>
              <a:gd name="connsiteY259" fmla="*/ 1697965 h 2062297"/>
              <a:gd name="connsiteX260" fmla="*/ 919163 w 2640806"/>
              <a:gd name="connsiteY260" fmla="*/ 1671771 h 2062297"/>
              <a:gd name="connsiteX261" fmla="*/ 876300 w 2640806"/>
              <a:gd name="connsiteY261" fmla="*/ 1638434 h 2062297"/>
              <a:gd name="connsiteX262" fmla="*/ 857250 w 2640806"/>
              <a:gd name="connsiteY262" fmla="*/ 1576521 h 2062297"/>
              <a:gd name="connsiteX263" fmla="*/ 862013 w 2640806"/>
              <a:gd name="connsiteY263" fmla="*/ 1528896 h 2062297"/>
              <a:gd name="connsiteX264" fmla="*/ 864394 w 2640806"/>
              <a:gd name="connsiteY264" fmla="*/ 1464602 h 2062297"/>
              <a:gd name="connsiteX265" fmla="*/ 866775 w 2640806"/>
              <a:gd name="connsiteY265" fmla="*/ 1400309 h 2062297"/>
              <a:gd name="connsiteX266" fmla="*/ 862013 w 2640806"/>
              <a:gd name="connsiteY266" fmla="*/ 1333634 h 2062297"/>
              <a:gd name="connsiteX267" fmla="*/ 804863 w 2640806"/>
              <a:gd name="connsiteY267" fmla="*/ 1305059 h 2062297"/>
              <a:gd name="connsiteX268" fmla="*/ 754857 w 2640806"/>
              <a:gd name="connsiteY268" fmla="*/ 1281246 h 2062297"/>
              <a:gd name="connsiteX269" fmla="*/ 692944 w 2640806"/>
              <a:gd name="connsiteY269" fmla="*/ 1250290 h 2062297"/>
              <a:gd name="connsiteX270" fmla="*/ 609600 w 2640806"/>
              <a:gd name="connsiteY270" fmla="*/ 1209809 h 2062297"/>
              <a:gd name="connsiteX271" fmla="*/ 566738 w 2640806"/>
              <a:gd name="connsiteY271" fmla="*/ 1183615 h 2062297"/>
              <a:gd name="connsiteX272" fmla="*/ 528638 w 2640806"/>
              <a:gd name="connsiteY272" fmla="*/ 1138371 h 2062297"/>
              <a:gd name="connsiteX273" fmla="*/ 523875 w 2640806"/>
              <a:gd name="connsiteY273" fmla="*/ 1109796 h 2062297"/>
              <a:gd name="connsiteX274" fmla="*/ 550069 w 2640806"/>
              <a:gd name="connsiteY274" fmla="*/ 1090746 h 2062297"/>
              <a:gd name="connsiteX275" fmla="*/ 561975 w 2640806"/>
              <a:gd name="connsiteY275" fmla="*/ 1064552 h 2062297"/>
              <a:gd name="connsiteX276" fmla="*/ 547688 w 2640806"/>
              <a:gd name="connsiteY276" fmla="*/ 1040740 h 2062297"/>
              <a:gd name="connsiteX277" fmla="*/ 490538 w 2640806"/>
              <a:gd name="connsiteY277" fmla="*/ 1076459 h 2062297"/>
              <a:gd name="connsiteX278" fmla="*/ 447675 w 2640806"/>
              <a:gd name="connsiteY278" fmla="*/ 1057409 h 2062297"/>
              <a:gd name="connsiteX279" fmla="*/ 454819 w 2640806"/>
              <a:gd name="connsiteY279" fmla="*/ 1026452 h 2062297"/>
              <a:gd name="connsiteX280" fmla="*/ 461963 w 2640806"/>
              <a:gd name="connsiteY280" fmla="*/ 988352 h 2062297"/>
              <a:gd name="connsiteX281" fmla="*/ 459582 w 2640806"/>
              <a:gd name="connsiteY281" fmla="*/ 976446 h 2062297"/>
              <a:gd name="connsiteX282" fmla="*/ 419100 w 2640806"/>
              <a:gd name="connsiteY282" fmla="*/ 959777 h 2062297"/>
              <a:gd name="connsiteX283" fmla="*/ 392907 w 2640806"/>
              <a:gd name="connsiteY283" fmla="*/ 905009 h 2062297"/>
              <a:gd name="connsiteX284" fmla="*/ 395288 w 2640806"/>
              <a:gd name="connsiteY284" fmla="*/ 857384 h 2062297"/>
              <a:gd name="connsiteX285" fmla="*/ 433388 w 2640806"/>
              <a:gd name="connsiteY285" fmla="*/ 835952 h 2062297"/>
              <a:gd name="connsiteX286" fmla="*/ 431007 w 2640806"/>
              <a:gd name="connsiteY286" fmla="*/ 800234 h 2062297"/>
              <a:gd name="connsiteX287" fmla="*/ 400050 w 2640806"/>
              <a:gd name="connsiteY287" fmla="*/ 819284 h 2062297"/>
              <a:gd name="connsiteX288" fmla="*/ 397669 w 2640806"/>
              <a:gd name="connsiteY288" fmla="*/ 781184 h 2062297"/>
              <a:gd name="connsiteX289" fmla="*/ 419100 w 2640806"/>
              <a:gd name="connsiteY289" fmla="*/ 743084 h 2062297"/>
              <a:gd name="connsiteX290" fmla="*/ 421482 w 2640806"/>
              <a:gd name="connsiteY290" fmla="*/ 695459 h 2062297"/>
              <a:gd name="connsiteX291" fmla="*/ 428625 w 2640806"/>
              <a:gd name="connsiteY291" fmla="*/ 669265 h 2062297"/>
              <a:gd name="connsiteX292" fmla="*/ 383382 w 2640806"/>
              <a:gd name="connsiteY292" fmla="*/ 669265 h 2062297"/>
              <a:gd name="connsiteX293" fmla="*/ 385763 w 2640806"/>
              <a:gd name="connsiteY293" fmla="*/ 619259 h 2062297"/>
              <a:gd name="connsiteX294" fmla="*/ 423863 w 2640806"/>
              <a:gd name="connsiteY294" fmla="*/ 602590 h 2062297"/>
              <a:gd name="connsiteX295" fmla="*/ 445294 w 2640806"/>
              <a:gd name="connsiteY295" fmla="*/ 562109 h 2062297"/>
              <a:gd name="connsiteX296" fmla="*/ 469107 w 2640806"/>
              <a:gd name="connsiteY296" fmla="*/ 526390 h 2062297"/>
              <a:gd name="connsiteX297" fmla="*/ 438150 w 2640806"/>
              <a:gd name="connsiteY297" fmla="*/ 519246 h 2062297"/>
              <a:gd name="connsiteX298" fmla="*/ 409575 w 2640806"/>
              <a:gd name="connsiteY298" fmla="*/ 521627 h 2062297"/>
              <a:gd name="connsiteX299" fmla="*/ 400050 w 2640806"/>
              <a:gd name="connsiteY299" fmla="*/ 552584 h 2062297"/>
              <a:gd name="connsiteX300" fmla="*/ 381000 w 2640806"/>
              <a:gd name="connsiteY300" fmla="*/ 588302 h 2062297"/>
              <a:gd name="connsiteX301" fmla="*/ 333375 w 2640806"/>
              <a:gd name="connsiteY301" fmla="*/ 614496 h 2062297"/>
              <a:gd name="connsiteX302" fmla="*/ 285750 w 2640806"/>
              <a:gd name="connsiteY302" fmla="*/ 635927 h 2062297"/>
              <a:gd name="connsiteX303" fmla="*/ 230982 w 2640806"/>
              <a:gd name="connsiteY303" fmla="*/ 643071 h 2062297"/>
              <a:gd name="connsiteX304" fmla="*/ 159544 w 2640806"/>
              <a:gd name="connsiteY304" fmla="*/ 631165 h 2062297"/>
              <a:gd name="connsiteX305" fmla="*/ 230982 w 2640806"/>
              <a:gd name="connsiteY305" fmla="*/ 612115 h 2062297"/>
              <a:gd name="connsiteX306" fmla="*/ 233363 w 2640806"/>
              <a:gd name="connsiteY306" fmla="*/ 581159 h 2062297"/>
              <a:gd name="connsiteX307" fmla="*/ 204788 w 2640806"/>
              <a:gd name="connsiteY307" fmla="*/ 557346 h 2062297"/>
              <a:gd name="connsiteX308" fmla="*/ 223838 w 2640806"/>
              <a:gd name="connsiteY308" fmla="*/ 531152 h 2062297"/>
              <a:gd name="connsiteX309" fmla="*/ 221457 w 2640806"/>
              <a:gd name="connsiteY309" fmla="*/ 495434 h 2062297"/>
              <a:gd name="connsiteX310" fmla="*/ 221457 w 2640806"/>
              <a:gd name="connsiteY310" fmla="*/ 495434 h 2062297"/>
              <a:gd name="connsiteX311" fmla="*/ 166688 w 2640806"/>
              <a:gd name="connsiteY311" fmla="*/ 500196 h 2062297"/>
              <a:gd name="connsiteX312" fmla="*/ 157163 w 2640806"/>
              <a:gd name="connsiteY312" fmla="*/ 533534 h 2062297"/>
              <a:gd name="connsiteX313" fmla="*/ 159544 w 2640806"/>
              <a:gd name="connsiteY313" fmla="*/ 478765 h 2062297"/>
              <a:gd name="connsiteX314" fmla="*/ 192882 w 2640806"/>
              <a:gd name="connsiteY314" fmla="*/ 433521 h 2062297"/>
              <a:gd name="connsiteX315" fmla="*/ 214313 w 2640806"/>
              <a:gd name="connsiteY315" fmla="*/ 414471 h 2062297"/>
              <a:gd name="connsiteX316" fmla="*/ 245269 w 2640806"/>
              <a:gd name="connsiteY316" fmla="*/ 393040 h 2062297"/>
              <a:gd name="connsiteX317" fmla="*/ 197644 w 2640806"/>
              <a:gd name="connsiteY317" fmla="*/ 378752 h 2062297"/>
              <a:gd name="connsiteX318" fmla="*/ 133350 w 2640806"/>
              <a:gd name="connsiteY318" fmla="*/ 378752 h 2062297"/>
              <a:gd name="connsiteX319" fmla="*/ 109538 w 2640806"/>
              <a:gd name="connsiteY319" fmla="*/ 378752 h 2062297"/>
              <a:gd name="connsiteX320" fmla="*/ 107157 w 2640806"/>
              <a:gd name="connsiteY320" fmla="*/ 433521 h 2062297"/>
              <a:gd name="connsiteX321" fmla="*/ 61913 w 2640806"/>
              <a:gd name="connsiteY321" fmla="*/ 378752 h 2062297"/>
              <a:gd name="connsiteX322" fmla="*/ 0 w 2640806"/>
              <a:gd name="connsiteY322" fmla="*/ 359702 h 2062297"/>
              <a:gd name="connsiteX323" fmla="*/ 0 w 2640806"/>
              <a:gd name="connsiteY323" fmla="*/ 338271 h 2062297"/>
              <a:gd name="connsiteX324" fmla="*/ 35719 w 2640806"/>
              <a:gd name="connsiteY324" fmla="*/ 314459 h 2062297"/>
              <a:gd name="connsiteX325" fmla="*/ 66675 w 2640806"/>
              <a:gd name="connsiteY325" fmla="*/ 273977 h 2062297"/>
              <a:gd name="connsiteX326" fmla="*/ 54769 w 2640806"/>
              <a:gd name="connsiteY326" fmla="*/ 238259 h 2062297"/>
              <a:gd name="connsiteX327" fmla="*/ 35719 w 2640806"/>
              <a:gd name="connsiteY327" fmla="*/ 214446 h 2062297"/>
              <a:gd name="connsiteX328" fmla="*/ 61913 w 2640806"/>
              <a:gd name="connsiteY328" fmla="*/ 200159 h 2062297"/>
              <a:gd name="connsiteX329" fmla="*/ 71438 w 2640806"/>
              <a:gd name="connsiteY329" fmla="*/ 159677 h 2062297"/>
              <a:gd name="connsiteX330" fmla="*/ 57150 w 2640806"/>
              <a:gd name="connsiteY330" fmla="*/ 123959 h 2062297"/>
              <a:gd name="connsiteX331" fmla="*/ 21432 w 2640806"/>
              <a:gd name="connsiteY331" fmla="*/ 81096 h 2062297"/>
              <a:gd name="connsiteX332" fmla="*/ 66675 w 2640806"/>
              <a:gd name="connsiteY332" fmla="*/ 57284 h 2062297"/>
              <a:gd name="connsiteX333" fmla="*/ 95250 w 2640806"/>
              <a:gd name="connsiteY333" fmla="*/ 47759 h 2062297"/>
              <a:gd name="connsiteX334" fmla="*/ 190500 w 2640806"/>
              <a:gd name="connsiteY334" fmla="*/ 134 h 2062297"/>
              <a:gd name="connsiteX335" fmla="*/ 269081 w 2640806"/>
              <a:gd name="connsiteY335" fmla="*/ 62046 h 2062297"/>
              <a:gd name="connsiteX336" fmla="*/ 404813 w 2640806"/>
              <a:gd name="connsiteY336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1007269 w 2640806"/>
              <a:gd name="connsiteY255" fmla="*/ 1881322 h 2062297"/>
              <a:gd name="connsiteX256" fmla="*/ 995363 w 2640806"/>
              <a:gd name="connsiteY256" fmla="*/ 1945616 h 2062297"/>
              <a:gd name="connsiteX257" fmla="*/ 973932 w 2640806"/>
              <a:gd name="connsiteY257" fmla="*/ 2026578 h 2062297"/>
              <a:gd name="connsiteX258" fmla="*/ 976313 w 2640806"/>
              <a:gd name="connsiteY258" fmla="*/ 1909897 h 2062297"/>
              <a:gd name="connsiteX259" fmla="*/ 1021557 w 2640806"/>
              <a:gd name="connsiteY259" fmla="*/ 1750352 h 2062297"/>
              <a:gd name="connsiteX260" fmla="*/ 985838 w 2640806"/>
              <a:gd name="connsiteY260" fmla="*/ 1697965 h 2062297"/>
              <a:gd name="connsiteX261" fmla="*/ 919163 w 2640806"/>
              <a:gd name="connsiteY261" fmla="*/ 1671771 h 2062297"/>
              <a:gd name="connsiteX262" fmla="*/ 876300 w 2640806"/>
              <a:gd name="connsiteY262" fmla="*/ 1638434 h 2062297"/>
              <a:gd name="connsiteX263" fmla="*/ 857250 w 2640806"/>
              <a:gd name="connsiteY263" fmla="*/ 1576521 h 2062297"/>
              <a:gd name="connsiteX264" fmla="*/ 862013 w 2640806"/>
              <a:gd name="connsiteY264" fmla="*/ 1528896 h 2062297"/>
              <a:gd name="connsiteX265" fmla="*/ 864394 w 2640806"/>
              <a:gd name="connsiteY265" fmla="*/ 1464602 h 2062297"/>
              <a:gd name="connsiteX266" fmla="*/ 866775 w 2640806"/>
              <a:gd name="connsiteY266" fmla="*/ 1400309 h 2062297"/>
              <a:gd name="connsiteX267" fmla="*/ 862013 w 2640806"/>
              <a:gd name="connsiteY267" fmla="*/ 1333634 h 2062297"/>
              <a:gd name="connsiteX268" fmla="*/ 804863 w 2640806"/>
              <a:gd name="connsiteY268" fmla="*/ 1305059 h 2062297"/>
              <a:gd name="connsiteX269" fmla="*/ 754857 w 2640806"/>
              <a:gd name="connsiteY269" fmla="*/ 1281246 h 2062297"/>
              <a:gd name="connsiteX270" fmla="*/ 692944 w 2640806"/>
              <a:gd name="connsiteY270" fmla="*/ 1250290 h 2062297"/>
              <a:gd name="connsiteX271" fmla="*/ 609600 w 2640806"/>
              <a:gd name="connsiteY271" fmla="*/ 1209809 h 2062297"/>
              <a:gd name="connsiteX272" fmla="*/ 566738 w 2640806"/>
              <a:gd name="connsiteY272" fmla="*/ 1183615 h 2062297"/>
              <a:gd name="connsiteX273" fmla="*/ 528638 w 2640806"/>
              <a:gd name="connsiteY273" fmla="*/ 1138371 h 2062297"/>
              <a:gd name="connsiteX274" fmla="*/ 523875 w 2640806"/>
              <a:gd name="connsiteY274" fmla="*/ 1109796 h 2062297"/>
              <a:gd name="connsiteX275" fmla="*/ 550069 w 2640806"/>
              <a:gd name="connsiteY275" fmla="*/ 1090746 h 2062297"/>
              <a:gd name="connsiteX276" fmla="*/ 561975 w 2640806"/>
              <a:gd name="connsiteY276" fmla="*/ 1064552 h 2062297"/>
              <a:gd name="connsiteX277" fmla="*/ 547688 w 2640806"/>
              <a:gd name="connsiteY277" fmla="*/ 1040740 h 2062297"/>
              <a:gd name="connsiteX278" fmla="*/ 490538 w 2640806"/>
              <a:gd name="connsiteY278" fmla="*/ 1076459 h 2062297"/>
              <a:gd name="connsiteX279" fmla="*/ 447675 w 2640806"/>
              <a:gd name="connsiteY279" fmla="*/ 1057409 h 2062297"/>
              <a:gd name="connsiteX280" fmla="*/ 454819 w 2640806"/>
              <a:gd name="connsiteY280" fmla="*/ 1026452 h 2062297"/>
              <a:gd name="connsiteX281" fmla="*/ 461963 w 2640806"/>
              <a:gd name="connsiteY281" fmla="*/ 988352 h 2062297"/>
              <a:gd name="connsiteX282" fmla="*/ 459582 w 2640806"/>
              <a:gd name="connsiteY282" fmla="*/ 976446 h 2062297"/>
              <a:gd name="connsiteX283" fmla="*/ 419100 w 2640806"/>
              <a:gd name="connsiteY283" fmla="*/ 959777 h 2062297"/>
              <a:gd name="connsiteX284" fmla="*/ 392907 w 2640806"/>
              <a:gd name="connsiteY284" fmla="*/ 905009 h 2062297"/>
              <a:gd name="connsiteX285" fmla="*/ 395288 w 2640806"/>
              <a:gd name="connsiteY285" fmla="*/ 857384 h 2062297"/>
              <a:gd name="connsiteX286" fmla="*/ 433388 w 2640806"/>
              <a:gd name="connsiteY286" fmla="*/ 835952 h 2062297"/>
              <a:gd name="connsiteX287" fmla="*/ 431007 w 2640806"/>
              <a:gd name="connsiteY287" fmla="*/ 800234 h 2062297"/>
              <a:gd name="connsiteX288" fmla="*/ 400050 w 2640806"/>
              <a:gd name="connsiteY288" fmla="*/ 819284 h 2062297"/>
              <a:gd name="connsiteX289" fmla="*/ 397669 w 2640806"/>
              <a:gd name="connsiteY289" fmla="*/ 781184 h 2062297"/>
              <a:gd name="connsiteX290" fmla="*/ 419100 w 2640806"/>
              <a:gd name="connsiteY290" fmla="*/ 743084 h 2062297"/>
              <a:gd name="connsiteX291" fmla="*/ 421482 w 2640806"/>
              <a:gd name="connsiteY291" fmla="*/ 695459 h 2062297"/>
              <a:gd name="connsiteX292" fmla="*/ 428625 w 2640806"/>
              <a:gd name="connsiteY292" fmla="*/ 669265 h 2062297"/>
              <a:gd name="connsiteX293" fmla="*/ 383382 w 2640806"/>
              <a:gd name="connsiteY293" fmla="*/ 669265 h 2062297"/>
              <a:gd name="connsiteX294" fmla="*/ 385763 w 2640806"/>
              <a:gd name="connsiteY294" fmla="*/ 619259 h 2062297"/>
              <a:gd name="connsiteX295" fmla="*/ 423863 w 2640806"/>
              <a:gd name="connsiteY295" fmla="*/ 602590 h 2062297"/>
              <a:gd name="connsiteX296" fmla="*/ 445294 w 2640806"/>
              <a:gd name="connsiteY296" fmla="*/ 562109 h 2062297"/>
              <a:gd name="connsiteX297" fmla="*/ 469107 w 2640806"/>
              <a:gd name="connsiteY297" fmla="*/ 526390 h 2062297"/>
              <a:gd name="connsiteX298" fmla="*/ 438150 w 2640806"/>
              <a:gd name="connsiteY298" fmla="*/ 519246 h 2062297"/>
              <a:gd name="connsiteX299" fmla="*/ 409575 w 2640806"/>
              <a:gd name="connsiteY299" fmla="*/ 521627 h 2062297"/>
              <a:gd name="connsiteX300" fmla="*/ 400050 w 2640806"/>
              <a:gd name="connsiteY300" fmla="*/ 552584 h 2062297"/>
              <a:gd name="connsiteX301" fmla="*/ 381000 w 2640806"/>
              <a:gd name="connsiteY301" fmla="*/ 588302 h 2062297"/>
              <a:gd name="connsiteX302" fmla="*/ 333375 w 2640806"/>
              <a:gd name="connsiteY302" fmla="*/ 614496 h 2062297"/>
              <a:gd name="connsiteX303" fmla="*/ 285750 w 2640806"/>
              <a:gd name="connsiteY303" fmla="*/ 635927 h 2062297"/>
              <a:gd name="connsiteX304" fmla="*/ 230982 w 2640806"/>
              <a:gd name="connsiteY304" fmla="*/ 643071 h 2062297"/>
              <a:gd name="connsiteX305" fmla="*/ 159544 w 2640806"/>
              <a:gd name="connsiteY305" fmla="*/ 631165 h 2062297"/>
              <a:gd name="connsiteX306" fmla="*/ 230982 w 2640806"/>
              <a:gd name="connsiteY306" fmla="*/ 612115 h 2062297"/>
              <a:gd name="connsiteX307" fmla="*/ 233363 w 2640806"/>
              <a:gd name="connsiteY307" fmla="*/ 581159 h 2062297"/>
              <a:gd name="connsiteX308" fmla="*/ 204788 w 2640806"/>
              <a:gd name="connsiteY308" fmla="*/ 557346 h 2062297"/>
              <a:gd name="connsiteX309" fmla="*/ 223838 w 2640806"/>
              <a:gd name="connsiteY309" fmla="*/ 531152 h 2062297"/>
              <a:gd name="connsiteX310" fmla="*/ 221457 w 2640806"/>
              <a:gd name="connsiteY310" fmla="*/ 495434 h 2062297"/>
              <a:gd name="connsiteX311" fmla="*/ 221457 w 2640806"/>
              <a:gd name="connsiteY311" fmla="*/ 495434 h 2062297"/>
              <a:gd name="connsiteX312" fmla="*/ 166688 w 2640806"/>
              <a:gd name="connsiteY312" fmla="*/ 500196 h 2062297"/>
              <a:gd name="connsiteX313" fmla="*/ 157163 w 2640806"/>
              <a:gd name="connsiteY313" fmla="*/ 533534 h 2062297"/>
              <a:gd name="connsiteX314" fmla="*/ 159544 w 2640806"/>
              <a:gd name="connsiteY314" fmla="*/ 478765 h 2062297"/>
              <a:gd name="connsiteX315" fmla="*/ 192882 w 2640806"/>
              <a:gd name="connsiteY315" fmla="*/ 433521 h 2062297"/>
              <a:gd name="connsiteX316" fmla="*/ 214313 w 2640806"/>
              <a:gd name="connsiteY316" fmla="*/ 414471 h 2062297"/>
              <a:gd name="connsiteX317" fmla="*/ 245269 w 2640806"/>
              <a:gd name="connsiteY317" fmla="*/ 393040 h 2062297"/>
              <a:gd name="connsiteX318" fmla="*/ 197644 w 2640806"/>
              <a:gd name="connsiteY318" fmla="*/ 378752 h 2062297"/>
              <a:gd name="connsiteX319" fmla="*/ 133350 w 2640806"/>
              <a:gd name="connsiteY319" fmla="*/ 378752 h 2062297"/>
              <a:gd name="connsiteX320" fmla="*/ 109538 w 2640806"/>
              <a:gd name="connsiteY320" fmla="*/ 378752 h 2062297"/>
              <a:gd name="connsiteX321" fmla="*/ 107157 w 2640806"/>
              <a:gd name="connsiteY321" fmla="*/ 433521 h 2062297"/>
              <a:gd name="connsiteX322" fmla="*/ 61913 w 2640806"/>
              <a:gd name="connsiteY322" fmla="*/ 378752 h 2062297"/>
              <a:gd name="connsiteX323" fmla="*/ 0 w 2640806"/>
              <a:gd name="connsiteY323" fmla="*/ 359702 h 2062297"/>
              <a:gd name="connsiteX324" fmla="*/ 0 w 2640806"/>
              <a:gd name="connsiteY324" fmla="*/ 338271 h 2062297"/>
              <a:gd name="connsiteX325" fmla="*/ 35719 w 2640806"/>
              <a:gd name="connsiteY325" fmla="*/ 314459 h 2062297"/>
              <a:gd name="connsiteX326" fmla="*/ 66675 w 2640806"/>
              <a:gd name="connsiteY326" fmla="*/ 273977 h 2062297"/>
              <a:gd name="connsiteX327" fmla="*/ 54769 w 2640806"/>
              <a:gd name="connsiteY327" fmla="*/ 238259 h 2062297"/>
              <a:gd name="connsiteX328" fmla="*/ 35719 w 2640806"/>
              <a:gd name="connsiteY328" fmla="*/ 214446 h 2062297"/>
              <a:gd name="connsiteX329" fmla="*/ 61913 w 2640806"/>
              <a:gd name="connsiteY329" fmla="*/ 200159 h 2062297"/>
              <a:gd name="connsiteX330" fmla="*/ 71438 w 2640806"/>
              <a:gd name="connsiteY330" fmla="*/ 159677 h 2062297"/>
              <a:gd name="connsiteX331" fmla="*/ 57150 w 2640806"/>
              <a:gd name="connsiteY331" fmla="*/ 123959 h 2062297"/>
              <a:gd name="connsiteX332" fmla="*/ 21432 w 2640806"/>
              <a:gd name="connsiteY332" fmla="*/ 81096 h 2062297"/>
              <a:gd name="connsiteX333" fmla="*/ 66675 w 2640806"/>
              <a:gd name="connsiteY333" fmla="*/ 57284 h 2062297"/>
              <a:gd name="connsiteX334" fmla="*/ 95250 w 2640806"/>
              <a:gd name="connsiteY334" fmla="*/ 47759 h 2062297"/>
              <a:gd name="connsiteX335" fmla="*/ 190500 w 2640806"/>
              <a:gd name="connsiteY335" fmla="*/ 134 h 2062297"/>
              <a:gd name="connsiteX336" fmla="*/ 269081 w 2640806"/>
              <a:gd name="connsiteY336" fmla="*/ 62046 h 2062297"/>
              <a:gd name="connsiteX337" fmla="*/ 404813 w 2640806"/>
              <a:gd name="connsiteY337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1035844 w 2640806"/>
              <a:gd name="connsiteY255" fmla="*/ 1831316 h 2062297"/>
              <a:gd name="connsiteX256" fmla="*/ 1007269 w 2640806"/>
              <a:gd name="connsiteY256" fmla="*/ 1881322 h 2062297"/>
              <a:gd name="connsiteX257" fmla="*/ 995363 w 2640806"/>
              <a:gd name="connsiteY257" fmla="*/ 1945616 h 2062297"/>
              <a:gd name="connsiteX258" fmla="*/ 973932 w 2640806"/>
              <a:gd name="connsiteY258" fmla="*/ 2026578 h 2062297"/>
              <a:gd name="connsiteX259" fmla="*/ 976313 w 2640806"/>
              <a:gd name="connsiteY259" fmla="*/ 1909897 h 2062297"/>
              <a:gd name="connsiteX260" fmla="*/ 1021557 w 2640806"/>
              <a:gd name="connsiteY260" fmla="*/ 1750352 h 2062297"/>
              <a:gd name="connsiteX261" fmla="*/ 985838 w 2640806"/>
              <a:gd name="connsiteY261" fmla="*/ 1697965 h 2062297"/>
              <a:gd name="connsiteX262" fmla="*/ 919163 w 2640806"/>
              <a:gd name="connsiteY262" fmla="*/ 1671771 h 2062297"/>
              <a:gd name="connsiteX263" fmla="*/ 876300 w 2640806"/>
              <a:gd name="connsiteY263" fmla="*/ 1638434 h 2062297"/>
              <a:gd name="connsiteX264" fmla="*/ 857250 w 2640806"/>
              <a:gd name="connsiteY264" fmla="*/ 1576521 h 2062297"/>
              <a:gd name="connsiteX265" fmla="*/ 862013 w 2640806"/>
              <a:gd name="connsiteY265" fmla="*/ 1528896 h 2062297"/>
              <a:gd name="connsiteX266" fmla="*/ 864394 w 2640806"/>
              <a:gd name="connsiteY266" fmla="*/ 1464602 h 2062297"/>
              <a:gd name="connsiteX267" fmla="*/ 866775 w 2640806"/>
              <a:gd name="connsiteY267" fmla="*/ 1400309 h 2062297"/>
              <a:gd name="connsiteX268" fmla="*/ 862013 w 2640806"/>
              <a:gd name="connsiteY268" fmla="*/ 1333634 h 2062297"/>
              <a:gd name="connsiteX269" fmla="*/ 804863 w 2640806"/>
              <a:gd name="connsiteY269" fmla="*/ 1305059 h 2062297"/>
              <a:gd name="connsiteX270" fmla="*/ 754857 w 2640806"/>
              <a:gd name="connsiteY270" fmla="*/ 1281246 h 2062297"/>
              <a:gd name="connsiteX271" fmla="*/ 692944 w 2640806"/>
              <a:gd name="connsiteY271" fmla="*/ 1250290 h 2062297"/>
              <a:gd name="connsiteX272" fmla="*/ 609600 w 2640806"/>
              <a:gd name="connsiteY272" fmla="*/ 1209809 h 2062297"/>
              <a:gd name="connsiteX273" fmla="*/ 566738 w 2640806"/>
              <a:gd name="connsiteY273" fmla="*/ 1183615 h 2062297"/>
              <a:gd name="connsiteX274" fmla="*/ 528638 w 2640806"/>
              <a:gd name="connsiteY274" fmla="*/ 1138371 h 2062297"/>
              <a:gd name="connsiteX275" fmla="*/ 523875 w 2640806"/>
              <a:gd name="connsiteY275" fmla="*/ 1109796 h 2062297"/>
              <a:gd name="connsiteX276" fmla="*/ 550069 w 2640806"/>
              <a:gd name="connsiteY276" fmla="*/ 1090746 h 2062297"/>
              <a:gd name="connsiteX277" fmla="*/ 561975 w 2640806"/>
              <a:gd name="connsiteY277" fmla="*/ 1064552 h 2062297"/>
              <a:gd name="connsiteX278" fmla="*/ 547688 w 2640806"/>
              <a:gd name="connsiteY278" fmla="*/ 1040740 h 2062297"/>
              <a:gd name="connsiteX279" fmla="*/ 490538 w 2640806"/>
              <a:gd name="connsiteY279" fmla="*/ 1076459 h 2062297"/>
              <a:gd name="connsiteX280" fmla="*/ 447675 w 2640806"/>
              <a:gd name="connsiteY280" fmla="*/ 1057409 h 2062297"/>
              <a:gd name="connsiteX281" fmla="*/ 454819 w 2640806"/>
              <a:gd name="connsiteY281" fmla="*/ 1026452 h 2062297"/>
              <a:gd name="connsiteX282" fmla="*/ 461963 w 2640806"/>
              <a:gd name="connsiteY282" fmla="*/ 988352 h 2062297"/>
              <a:gd name="connsiteX283" fmla="*/ 459582 w 2640806"/>
              <a:gd name="connsiteY283" fmla="*/ 976446 h 2062297"/>
              <a:gd name="connsiteX284" fmla="*/ 419100 w 2640806"/>
              <a:gd name="connsiteY284" fmla="*/ 959777 h 2062297"/>
              <a:gd name="connsiteX285" fmla="*/ 392907 w 2640806"/>
              <a:gd name="connsiteY285" fmla="*/ 905009 h 2062297"/>
              <a:gd name="connsiteX286" fmla="*/ 395288 w 2640806"/>
              <a:gd name="connsiteY286" fmla="*/ 857384 h 2062297"/>
              <a:gd name="connsiteX287" fmla="*/ 433388 w 2640806"/>
              <a:gd name="connsiteY287" fmla="*/ 835952 h 2062297"/>
              <a:gd name="connsiteX288" fmla="*/ 431007 w 2640806"/>
              <a:gd name="connsiteY288" fmla="*/ 800234 h 2062297"/>
              <a:gd name="connsiteX289" fmla="*/ 400050 w 2640806"/>
              <a:gd name="connsiteY289" fmla="*/ 819284 h 2062297"/>
              <a:gd name="connsiteX290" fmla="*/ 397669 w 2640806"/>
              <a:gd name="connsiteY290" fmla="*/ 781184 h 2062297"/>
              <a:gd name="connsiteX291" fmla="*/ 419100 w 2640806"/>
              <a:gd name="connsiteY291" fmla="*/ 743084 h 2062297"/>
              <a:gd name="connsiteX292" fmla="*/ 421482 w 2640806"/>
              <a:gd name="connsiteY292" fmla="*/ 695459 h 2062297"/>
              <a:gd name="connsiteX293" fmla="*/ 428625 w 2640806"/>
              <a:gd name="connsiteY293" fmla="*/ 669265 h 2062297"/>
              <a:gd name="connsiteX294" fmla="*/ 383382 w 2640806"/>
              <a:gd name="connsiteY294" fmla="*/ 669265 h 2062297"/>
              <a:gd name="connsiteX295" fmla="*/ 385763 w 2640806"/>
              <a:gd name="connsiteY295" fmla="*/ 619259 h 2062297"/>
              <a:gd name="connsiteX296" fmla="*/ 423863 w 2640806"/>
              <a:gd name="connsiteY296" fmla="*/ 602590 h 2062297"/>
              <a:gd name="connsiteX297" fmla="*/ 445294 w 2640806"/>
              <a:gd name="connsiteY297" fmla="*/ 562109 h 2062297"/>
              <a:gd name="connsiteX298" fmla="*/ 469107 w 2640806"/>
              <a:gd name="connsiteY298" fmla="*/ 526390 h 2062297"/>
              <a:gd name="connsiteX299" fmla="*/ 438150 w 2640806"/>
              <a:gd name="connsiteY299" fmla="*/ 519246 h 2062297"/>
              <a:gd name="connsiteX300" fmla="*/ 409575 w 2640806"/>
              <a:gd name="connsiteY300" fmla="*/ 521627 h 2062297"/>
              <a:gd name="connsiteX301" fmla="*/ 400050 w 2640806"/>
              <a:gd name="connsiteY301" fmla="*/ 552584 h 2062297"/>
              <a:gd name="connsiteX302" fmla="*/ 381000 w 2640806"/>
              <a:gd name="connsiteY302" fmla="*/ 588302 h 2062297"/>
              <a:gd name="connsiteX303" fmla="*/ 333375 w 2640806"/>
              <a:gd name="connsiteY303" fmla="*/ 614496 h 2062297"/>
              <a:gd name="connsiteX304" fmla="*/ 285750 w 2640806"/>
              <a:gd name="connsiteY304" fmla="*/ 635927 h 2062297"/>
              <a:gd name="connsiteX305" fmla="*/ 230982 w 2640806"/>
              <a:gd name="connsiteY305" fmla="*/ 643071 h 2062297"/>
              <a:gd name="connsiteX306" fmla="*/ 159544 w 2640806"/>
              <a:gd name="connsiteY306" fmla="*/ 631165 h 2062297"/>
              <a:gd name="connsiteX307" fmla="*/ 230982 w 2640806"/>
              <a:gd name="connsiteY307" fmla="*/ 612115 h 2062297"/>
              <a:gd name="connsiteX308" fmla="*/ 233363 w 2640806"/>
              <a:gd name="connsiteY308" fmla="*/ 581159 h 2062297"/>
              <a:gd name="connsiteX309" fmla="*/ 204788 w 2640806"/>
              <a:gd name="connsiteY309" fmla="*/ 557346 h 2062297"/>
              <a:gd name="connsiteX310" fmla="*/ 223838 w 2640806"/>
              <a:gd name="connsiteY310" fmla="*/ 531152 h 2062297"/>
              <a:gd name="connsiteX311" fmla="*/ 221457 w 2640806"/>
              <a:gd name="connsiteY311" fmla="*/ 495434 h 2062297"/>
              <a:gd name="connsiteX312" fmla="*/ 221457 w 2640806"/>
              <a:gd name="connsiteY312" fmla="*/ 495434 h 2062297"/>
              <a:gd name="connsiteX313" fmla="*/ 166688 w 2640806"/>
              <a:gd name="connsiteY313" fmla="*/ 500196 h 2062297"/>
              <a:gd name="connsiteX314" fmla="*/ 157163 w 2640806"/>
              <a:gd name="connsiteY314" fmla="*/ 533534 h 2062297"/>
              <a:gd name="connsiteX315" fmla="*/ 159544 w 2640806"/>
              <a:gd name="connsiteY315" fmla="*/ 478765 h 2062297"/>
              <a:gd name="connsiteX316" fmla="*/ 192882 w 2640806"/>
              <a:gd name="connsiteY316" fmla="*/ 433521 h 2062297"/>
              <a:gd name="connsiteX317" fmla="*/ 214313 w 2640806"/>
              <a:gd name="connsiteY317" fmla="*/ 414471 h 2062297"/>
              <a:gd name="connsiteX318" fmla="*/ 245269 w 2640806"/>
              <a:gd name="connsiteY318" fmla="*/ 393040 h 2062297"/>
              <a:gd name="connsiteX319" fmla="*/ 197644 w 2640806"/>
              <a:gd name="connsiteY319" fmla="*/ 378752 h 2062297"/>
              <a:gd name="connsiteX320" fmla="*/ 133350 w 2640806"/>
              <a:gd name="connsiteY320" fmla="*/ 378752 h 2062297"/>
              <a:gd name="connsiteX321" fmla="*/ 109538 w 2640806"/>
              <a:gd name="connsiteY321" fmla="*/ 378752 h 2062297"/>
              <a:gd name="connsiteX322" fmla="*/ 107157 w 2640806"/>
              <a:gd name="connsiteY322" fmla="*/ 433521 h 2062297"/>
              <a:gd name="connsiteX323" fmla="*/ 61913 w 2640806"/>
              <a:gd name="connsiteY323" fmla="*/ 378752 h 2062297"/>
              <a:gd name="connsiteX324" fmla="*/ 0 w 2640806"/>
              <a:gd name="connsiteY324" fmla="*/ 359702 h 2062297"/>
              <a:gd name="connsiteX325" fmla="*/ 0 w 2640806"/>
              <a:gd name="connsiteY325" fmla="*/ 338271 h 2062297"/>
              <a:gd name="connsiteX326" fmla="*/ 35719 w 2640806"/>
              <a:gd name="connsiteY326" fmla="*/ 314459 h 2062297"/>
              <a:gd name="connsiteX327" fmla="*/ 66675 w 2640806"/>
              <a:gd name="connsiteY327" fmla="*/ 273977 h 2062297"/>
              <a:gd name="connsiteX328" fmla="*/ 54769 w 2640806"/>
              <a:gd name="connsiteY328" fmla="*/ 238259 h 2062297"/>
              <a:gd name="connsiteX329" fmla="*/ 35719 w 2640806"/>
              <a:gd name="connsiteY329" fmla="*/ 214446 h 2062297"/>
              <a:gd name="connsiteX330" fmla="*/ 61913 w 2640806"/>
              <a:gd name="connsiteY330" fmla="*/ 200159 h 2062297"/>
              <a:gd name="connsiteX331" fmla="*/ 71438 w 2640806"/>
              <a:gd name="connsiteY331" fmla="*/ 159677 h 2062297"/>
              <a:gd name="connsiteX332" fmla="*/ 57150 w 2640806"/>
              <a:gd name="connsiteY332" fmla="*/ 123959 h 2062297"/>
              <a:gd name="connsiteX333" fmla="*/ 21432 w 2640806"/>
              <a:gd name="connsiteY333" fmla="*/ 81096 h 2062297"/>
              <a:gd name="connsiteX334" fmla="*/ 66675 w 2640806"/>
              <a:gd name="connsiteY334" fmla="*/ 57284 h 2062297"/>
              <a:gd name="connsiteX335" fmla="*/ 95250 w 2640806"/>
              <a:gd name="connsiteY335" fmla="*/ 47759 h 2062297"/>
              <a:gd name="connsiteX336" fmla="*/ 190500 w 2640806"/>
              <a:gd name="connsiteY336" fmla="*/ 134 h 2062297"/>
              <a:gd name="connsiteX337" fmla="*/ 269081 w 2640806"/>
              <a:gd name="connsiteY337" fmla="*/ 62046 h 2062297"/>
              <a:gd name="connsiteX338" fmla="*/ 404813 w 2640806"/>
              <a:gd name="connsiteY338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1062038 w 2640806"/>
              <a:gd name="connsiteY255" fmla="*/ 1788453 h 2062297"/>
              <a:gd name="connsiteX256" fmla="*/ 1035844 w 2640806"/>
              <a:gd name="connsiteY256" fmla="*/ 1831316 h 2062297"/>
              <a:gd name="connsiteX257" fmla="*/ 1007269 w 2640806"/>
              <a:gd name="connsiteY257" fmla="*/ 1881322 h 2062297"/>
              <a:gd name="connsiteX258" fmla="*/ 995363 w 2640806"/>
              <a:gd name="connsiteY258" fmla="*/ 1945616 h 2062297"/>
              <a:gd name="connsiteX259" fmla="*/ 973932 w 2640806"/>
              <a:gd name="connsiteY259" fmla="*/ 2026578 h 2062297"/>
              <a:gd name="connsiteX260" fmla="*/ 976313 w 2640806"/>
              <a:gd name="connsiteY260" fmla="*/ 1909897 h 2062297"/>
              <a:gd name="connsiteX261" fmla="*/ 1021557 w 2640806"/>
              <a:gd name="connsiteY261" fmla="*/ 1750352 h 2062297"/>
              <a:gd name="connsiteX262" fmla="*/ 985838 w 2640806"/>
              <a:gd name="connsiteY262" fmla="*/ 1697965 h 2062297"/>
              <a:gd name="connsiteX263" fmla="*/ 919163 w 2640806"/>
              <a:gd name="connsiteY263" fmla="*/ 1671771 h 2062297"/>
              <a:gd name="connsiteX264" fmla="*/ 876300 w 2640806"/>
              <a:gd name="connsiteY264" fmla="*/ 1638434 h 2062297"/>
              <a:gd name="connsiteX265" fmla="*/ 857250 w 2640806"/>
              <a:gd name="connsiteY265" fmla="*/ 1576521 h 2062297"/>
              <a:gd name="connsiteX266" fmla="*/ 862013 w 2640806"/>
              <a:gd name="connsiteY266" fmla="*/ 1528896 h 2062297"/>
              <a:gd name="connsiteX267" fmla="*/ 864394 w 2640806"/>
              <a:gd name="connsiteY267" fmla="*/ 1464602 h 2062297"/>
              <a:gd name="connsiteX268" fmla="*/ 866775 w 2640806"/>
              <a:gd name="connsiteY268" fmla="*/ 1400309 h 2062297"/>
              <a:gd name="connsiteX269" fmla="*/ 862013 w 2640806"/>
              <a:gd name="connsiteY269" fmla="*/ 1333634 h 2062297"/>
              <a:gd name="connsiteX270" fmla="*/ 804863 w 2640806"/>
              <a:gd name="connsiteY270" fmla="*/ 1305059 h 2062297"/>
              <a:gd name="connsiteX271" fmla="*/ 754857 w 2640806"/>
              <a:gd name="connsiteY271" fmla="*/ 1281246 h 2062297"/>
              <a:gd name="connsiteX272" fmla="*/ 692944 w 2640806"/>
              <a:gd name="connsiteY272" fmla="*/ 1250290 h 2062297"/>
              <a:gd name="connsiteX273" fmla="*/ 609600 w 2640806"/>
              <a:gd name="connsiteY273" fmla="*/ 1209809 h 2062297"/>
              <a:gd name="connsiteX274" fmla="*/ 566738 w 2640806"/>
              <a:gd name="connsiteY274" fmla="*/ 1183615 h 2062297"/>
              <a:gd name="connsiteX275" fmla="*/ 528638 w 2640806"/>
              <a:gd name="connsiteY275" fmla="*/ 1138371 h 2062297"/>
              <a:gd name="connsiteX276" fmla="*/ 523875 w 2640806"/>
              <a:gd name="connsiteY276" fmla="*/ 1109796 h 2062297"/>
              <a:gd name="connsiteX277" fmla="*/ 550069 w 2640806"/>
              <a:gd name="connsiteY277" fmla="*/ 1090746 h 2062297"/>
              <a:gd name="connsiteX278" fmla="*/ 561975 w 2640806"/>
              <a:gd name="connsiteY278" fmla="*/ 1064552 h 2062297"/>
              <a:gd name="connsiteX279" fmla="*/ 547688 w 2640806"/>
              <a:gd name="connsiteY279" fmla="*/ 1040740 h 2062297"/>
              <a:gd name="connsiteX280" fmla="*/ 490538 w 2640806"/>
              <a:gd name="connsiteY280" fmla="*/ 1076459 h 2062297"/>
              <a:gd name="connsiteX281" fmla="*/ 447675 w 2640806"/>
              <a:gd name="connsiteY281" fmla="*/ 1057409 h 2062297"/>
              <a:gd name="connsiteX282" fmla="*/ 454819 w 2640806"/>
              <a:gd name="connsiteY282" fmla="*/ 1026452 h 2062297"/>
              <a:gd name="connsiteX283" fmla="*/ 461963 w 2640806"/>
              <a:gd name="connsiteY283" fmla="*/ 988352 h 2062297"/>
              <a:gd name="connsiteX284" fmla="*/ 459582 w 2640806"/>
              <a:gd name="connsiteY284" fmla="*/ 976446 h 2062297"/>
              <a:gd name="connsiteX285" fmla="*/ 419100 w 2640806"/>
              <a:gd name="connsiteY285" fmla="*/ 959777 h 2062297"/>
              <a:gd name="connsiteX286" fmla="*/ 392907 w 2640806"/>
              <a:gd name="connsiteY286" fmla="*/ 905009 h 2062297"/>
              <a:gd name="connsiteX287" fmla="*/ 395288 w 2640806"/>
              <a:gd name="connsiteY287" fmla="*/ 857384 h 2062297"/>
              <a:gd name="connsiteX288" fmla="*/ 433388 w 2640806"/>
              <a:gd name="connsiteY288" fmla="*/ 835952 h 2062297"/>
              <a:gd name="connsiteX289" fmla="*/ 431007 w 2640806"/>
              <a:gd name="connsiteY289" fmla="*/ 800234 h 2062297"/>
              <a:gd name="connsiteX290" fmla="*/ 400050 w 2640806"/>
              <a:gd name="connsiteY290" fmla="*/ 819284 h 2062297"/>
              <a:gd name="connsiteX291" fmla="*/ 397669 w 2640806"/>
              <a:gd name="connsiteY291" fmla="*/ 781184 h 2062297"/>
              <a:gd name="connsiteX292" fmla="*/ 419100 w 2640806"/>
              <a:gd name="connsiteY292" fmla="*/ 743084 h 2062297"/>
              <a:gd name="connsiteX293" fmla="*/ 421482 w 2640806"/>
              <a:gd name="connsiteY293" fmla="*/ 695459 h 2062297"/>
              <a:gd name="connsiteX294" fmla="*/ 428625 w 2640806"/>
              <a:gd name="connsiteY294" fmla="*/ 669265 h 2062297"/>
              <a:gd name="connsiteX295" fmla="*/ 383382 w 2640806"/>
              <a:gd name="connsiteY295" fmla="*/ 669265 h 2062297"/>
              <a:gd name="connsiteX296" fmla="*/ 385763 w 2640806"/>
              <a:gd name="connsiteY296" fmla="*/ 619259 h 2062297"/>
              <a:gd name="connsiteX297" fmla="*/ 423863 w 2640806"/>
              <a:gd name="connsiteY297" fmla="*/ 602590 h 2062297"/>
              <a:gd name="connsiteX298" fmla="*/ 445294 w 2640806"/>
              <a:gd name="connsiteY298" fmla="*/ 562109 h 2062297"/>
              <a:gd name="connsiteX299" fmla="*/ 469107 w 2640806"/>
              <a:gd name="connsiteY299" fmla="*/ 526390 h 2062297"/>
              <a:gd name="connsiteX300" fmla="*/ 438150 w 2640806"/>
              <a:gd name="connsiteY300" fmla="*/ 519246 h 2062297"/>
              <a:gd name="connsiteX301" fmla="*/ 409575 w 2640806"/>
              <a:gd name="connsiteY301" fmla="*/ 521627 h 2062297"/>
              <a:gd name="connsiteX302" fmla="*/ 400050 w 2640806"/>
              <a:gd name="connsiteY302" fmla="*/ 552584 h 2062297"/>
              <a:gd name="connsiteX303" fmla="*/ 381000 w 2640806"/>
              <a:gd name="connsiteY303" fmla="*/ 588302 h 2062297"/>
              <a:gd name="connsiteX304" fmla="*/ 333375 w 2640806"/>
              <a:gd name="connsiteY304" fmla="*/ 614496 h 2062297"/>
              <a:gd name="connsiteX305" fmla="*/ 285750 w 2640806"/>
              <a:gd name="connsiteY305" fmla="*/ 635927 h 2062297"/>
              <a:gd name="connsiteX306" fmla="*/ 230982 w 2640806"/>
              <a:gd name="connsiteY306" fmla="*/ 643071 h 2062297"/>
              <a:gd name="connsiteX307" fmla="*/ 159544 w 2640806"/>
              <a:gd name="connsiteY307" fmla="*/ 631165 h 2062297"/>
              <a:gd name="connsiteX308" fmla="*/ 230982 w 2640806"/>
              <a:gd name="connsiteY308" fmla="*/ 612115 h 2062297"/>
              <a:gd name="connsiteX309" fmla="*/ 233363 w 2640806"/>
              <a:gd name="connsiteY309" fmla="*/ 581159 h 2062297"/>
              <a:gd name="connsiteX310" fmla="*/ 204788 w 2640806"/>
              <a:gd name="connsiteY310" fmla="*/ 557346 h 2062297"/>
              <a:gd name="connsiteX311" fmla="*/ 223838 w 2640806"/>
              <a:gd name="connsiteY311" fmla="*/ 531152 h 2062297"/>
              <a:gd name="connsiteX312" fmla="*/ 221457 w 2640806"/>
              <a:gd name="connsiteY312" fmla="*/ 495434 h 2062297"/>
              <a:gd name="connsiteX313" fmla="*/ 221457 w 2640806"/>
              <a:gd name="connsiteY313" fmla="*/ 495434 h 2062297"/>
              <a:gd name="connsiteX314" fmla="*/ 166688 w 2640806"/>
              <a:gd name="connsiteY314" fmla="*/ 500196 h 2062297"/>
              <a:gd name="connsiteX315" fmla="*/ 157163 w 2640806"/>
              <a:gd name="connsiteY315" fmla="*/ 533534 h 2062297"/>
              <a:gd name="connsiteX316" fmla="*/ 159544 w 2640806"/>
              <a:gd name="connsiteY316" fmla="*/ 478765 h 2062297"/>
              <a:gd name="connsiteX317" fmla="*/ 192882 w 2640806"/>
              <a:gd name="connsiteY317" fmla="*/ 433521 h 2062297"/>
              <a:gd name="connsiteX318" fmla="*/ 214313 w 2640806"/>
              <a:gd name="connsiteY318" fmla="*/ 414471 h 2062297"/>
              <a:gd name="connsiteX319" fmla="*/ 245269 w 2640806"/>
              <a:gd name="connsiteY319" fmla="*/ 393040 h 2062297"/>
              <a:gd name="connsiteX320" fmla="*/ 197644 w 2640806"/>
              <a:gd name="connsiteY320" fmla="*/ 378752 h 2062297"/>
              <a:gd name="connsiteX321" fmla="*/ 133350 w 2640806"/>
              <a:gd name="connsiteY321" fmla="*/ 378752 h 2062297"/>
              <a:gd name="connsiteX322" fmla="*/ 109538 w 2640806"/>
              <a:gd name="connsiteY322" fmla="*/ 378752 h 2062297"/>
              <a:gd name="connsiteX323" fmla="*/ 107157 w 2640806"/>
              <a:gd name="connsiteY323" fmla="*/ 433521 h 2062297"/>
              <a:gd name="connsiteX324" fmla="*/ 61913 w 2640806"/>
              <a:gd name="connsiteY324" fmla="*/ 378752 h 2062297"/>
              <a:gd name="connsiteX325" fmla="*/ 0 w 2640806"/>
              <a:gd name="connsiteY325" fmla="*/ 359702 h 2062297"/>
              <a:gd name="connsiteX326" fmla="*/ 0 w 2640806"/>
              <a:gd name="connsiteY326" fmla="*/ 338271 h 2062297"/>
              <a:gd name="connsiteX327" fmla="*/ 35719 w 2640806"/>
              <a:gd name="connsiteY327" fmla="*/ 314459 h 2062297"/>
              <a:gd name="connsiteX328" fmla="*/ 66675 w 2640806"/>
              <a:gd name="connsiteY328" fmla="*/ 273977 h 2062297"/>
              <a:gd name="connsiteX329" fmla="*/ 54769 w 2640806"/>
              <a:gd name="connsiteY329" fmla="*/ 238259 h 2062297"/>
              <a:gd name="connsiteX330" fmla="*/ 35719 w 2640806"/>
              <a:gd name="connsiteY330" fmla="*/ 214446 h 2062297"/>
              <a:gd name="connsiteX331" fmla="*/ 61913 w 2640806"/>
              <a:gd name="connsiteY331" fmla="*/ 200159 h 2062297"/>
              <a:gd name="connsiteX332" fmla="*/ 71438 w 2640806"/>
              <a:gd name="connsiteY332" fmla="*/ 159677 h 2062297"/>
              <a:gd name="connsiteX333" fmla="*/ 57150 w 2640806"/>
              <a:gd name="connsiteY333" fmla="*/ 123959 h 2062297"/>
              <a:gd name="connsiteX334" fmla="*/ 21432 w 2640806"/>
              <a:gd name="connsiteY334" fmla="*/ 81096 h 2062297"/>
              <a:gd name="connsiteX335" fmla="*/ 66675 w 2640806"/>
              <a:gd name="connsiteY335" fmla="*/ 57284 h 2062297"/>
              <a:gd name="connsiteX336" fmla="*/ 95250 w 2640806"/>
              <a:gd name="connsiteY336" fmla="*/ 47759 h 2062297"/>
              <a:gd name="connsiteX337" fmla="*/ 190500 w 2640806"/>
              <a:gd name="connsiteY337" fmla="*/ 134 h 2062297"/>
              <a:gd name="connsiteX338" fmla="*/ 269081 w 2640806"/>
              <a:gd name="connsiteY338" fmla="*/ 62046 h 2062297"/>
              <a:gd name="connsiteX339" fmla="*/ 404813 w 2640806"/>
              <a:gd name="connsiteY339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2694 w 2640806"/>
              <a:gd name="connsiteY81" fmla="*/ 1100272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1062038 w 2640806"/>
              <a:gd name="connsiteY255" fmla="*/ 1788453 h 2062297"/>
              <a:gd name="connsiteX256" fmla="*/ 1035844 w 2640806"/>
              <a:gd name="connsiteY256" fmla="*/ 1831316 h 2062297"/>
              <a:gd name="connsiteX257" fmla="*/ 1007269 w 2640806"/>
              <a:gd name="connsiteY257" fmla="*/ 1881322 h 2062297"/>
              <a:gd name="connsiteX258" fmla="*/ 995363 w 2640806"/>
              <a:gd name="connsiteY258" fmla="*/ 1945616 h 2062297"/>
              <a:gd name="connsiteX259" fmla="*/ 973932 w 2640806"/>
              <a:gd name="connsiteY259" fmla="*/ 2026578 h 2062297"/>
              <a:gd name="connsiteX260" fmla="*/ 976313 w 2640806"/>
              <a:gd name="connsiteY260" fmla="*/ 1909897 h 2062297"/>
              <a:gd name="connsiteX261" fmla="*/ 1021557 w 2640806"/>
              <a:gd name="connsiteY261" fmla="*/ 1809885 h 2062297"/>
              <a:gd name="connsiteX262" fmla="*/ 1021557 w 2640806"/>
              <a:gd name="connsiteY262" fmla="*/ 1750352 h 2062297"/>
              <a:gd name="connsiteX263" fmla="*/ 985838 w 2640806"/>
              <a:gd name="connsiteY263" fmla="*/ 1697965 h 2062297"/>
              <a:gd name="connsiteX264" fmla="*/ 919163 w 2640806"/>
              <a:gd name="connsiteY264" fmla="*/ 1671771 h 2062297"/>
              <a:gd name="connsiteX265" fmla="*/ 876300 w 2640806"/>
              <a:gd name="connsiteY265" fmla="*/ 1638434 h 2062297"/>
              <a:gd name="connsiteX266" fmla="*/ 857250 w 2640806"/>
              <a:gd name="connsiteY266" fmla="*/ 1576521 h 2062297"/>
              <a:gd name="connsiteX267" fmla="*/ 862013 w 2640806"/>
              <a:gd name="connsiteY267" fmla="*/ 1528896 h 2062297"/>
              <a:gd name="connsiteX268" fmla="*/ 864394 w 2640806"/>
              <a:gd name="connsiteY268" fmla="*/ 1464602 h 2062297"/>
              <a:gd name="connsiteX269" fmla="*/ 866775 w 2640806"/>
              <a:gd name="connsiteY269" fmla="*/ 1400309 h 2062297"/>
              <a:gd name="connsiteX270" fmla="*/ 862013 w 2640806"/>
              <a:gd name="connsiteY270" fmla="*/ 1333634 h 2062297"/>
              <a:gd name="connsiteX271" fmla="*/ 804863 w 2640806"/>
              <a:gd name="connsiteY271" fmla="*/ 1305059 h 2062297"/>
              <a:gd name="connsiteX272" fmla="*/ 754857 w 2640806"/>
              <a:gd name="connsiteY272" fmla="*/ 1281246 h 2062297"/>
              <a:gd name="connsiteX273" fmla="*/ 692944 w 2640806"/>
              <a:gd name="connsiteY273" fmla="*/ 1250290 h 2062297"/>
              <a:gd name="connsiteX274" fmla="*/ 609600 w 2640806"/>
              <a:gd name="connsiteY274" fmla="*/ 1209809 h 2062297"/>
              <a:gd name="connsiteX275" fmla="*/ 566738 w 2640806"/>
              <a:gd name="connsiteY275" fmla="*/ 1183615 h 2062297"/>
              <a:gd name="connsiteX276" fmla="*/ 528638 w 2640806"/>
              <a:gd name="connsiteY276" fmla="*/ 1138371 h 2062297"/>
              <a:gd name="connsiteX277" fmla="*/ 523875 w 2640806"/>
              <a:gd name="connsiteY277" fmla="*/ 1109796 h 2062297"/>
              <a:gd name="connsiteX278" fmla="*/ 550069 w 2640806"/>
              <a:gd name="connsiteY278" fmla="*/ 1090746 h 2062297"/>
              <a:gd name="connsiteX279" fmla="*/ 561975 w 2640806"/>
              <a:gd name="connsiteY279" fmla="*/ 1064552 h 2062297"/>
              <a:gd name="connsiteX280" fmla="*/ 547688 w 2640806"/>
              <a:gd name="connsiteY280" fmla="*/ 1040740 h 2062297"/>
              <a:gd name="connsiteX281" fmla="*/ 490538 w 2640806"/>
              <a:gd name="connsiteY281" fmla="*/ 1076459 h 2062297"/>
              <a:gd name="connsiteX282" fmla="*/ 447675 w 2640806"/>
              <a:gd name="connsiteY282" fmla="*/ 1057409 h 2062297"/>
              <a:gd name="connsiteX283" fmla="*/ 454819 w 2640806"/>
              <a:gd name="connsiteY283" fmla="*/ 1026452 h 2062297"/>
              <a:gd name="connsiteX284" fmla="*/ 461963 w 2640806"/>
              <a:gd name="connsiteY284" fmla="*/ 988352 h 2062297"/>
              <a:gd name="connsiteX285" fmla="*/ 459582 w 2640806"/>
              <a:gd name="connsiteY285" fmla="*/ 976446 h 2062297"/>
              <a:gd name="connsiteX286" fmla="*/ 419100 w 2640806"/>
              <a:gd name="connsiteY286" fmla="*/ 959777 h 2062297"/>
              <a:gd name="connsiteX287" fmla="*/ 392907 w 2640806"/>
              <a:gd name="connsiteY287" fmla="*/ 905009 h 2062297"/>
              <a:gd name="connsiteX288" fmla="*/ 395288 w 2640806"/>
              <a:gd name="connsiteY288" fmla="*/ 857384 h 2062297"/>
              <a:gd name="connsiteX289" fmla="*/ 433388 w 2640806"/>
              <a:gd name="connsiteY289" fmla="*/ 835952 h 2062297"/>
              <a:gd name="connsiteX290" fmla="*/ 431007 w 2640806"/>
              <a:gd name="connsiteY290" fmla="*/ 800234 h 2062297"/>
              <a:gd name="connsiteX291" fmla="*/ 400050 w 2640806"/>
              <a:gd name="connsiteY291" fmla="*/ 819284 h 2062297"/>
              <a:gd name="connsiteX292" fmla="*/ 397669 w 2640806"/>
              <a:gd name="connsiteY292" fmla="*/ 781184 h 2062297"/>
              <a:gd name="connsiteX293" fmla="*/ 419100 w 2640806"/>
              <a:gd name="connsiteY293" fmla="*/ 743084 h 2062297"/>
              <a:gd name="connsiteX294" fmla="*/ 421482 w 2640806"/>
              <a:gd name="connsiteY294" fmla="*/ 695459 h 2062297"/>
              <a:gd name="connsiteX295" fmla="*/ 428625 w 2640806"/>
              <a:gd name="connsiteY295" fmla="*/ 669265 h 2062297"/>
              <a:gd name="connsiteX296" fmla="*/ 383382 w 2640806"/>
              <a:gd name="connsiteY296" fmla="*/ 669265 h 2062297"/>
              <a:gd name="connsiteX297" fmla="*/ 385763 w 2640806"/>
              <a:gd name="connsiteY297" fmla="*/ 619259 h 2062297"/>
              <a:gd name="connsiteX298" fmla="*/ 423863 w 2640806"/>
              <a:gd name="connsiteY298" fmla="*/ 602590 h 2062297"/>
              <a:gd name="connsiteX299" fmla="*/ 445294 w 2640806"/>
              <a:gd name="connsiteY299" fmla="*/ 562109 h 2062297"/>
              <a:gd name="connsiteX300" fmla="*/ 469107 w 2640806"/>
              <a:gd name="connsiteY300" fmla="*/ 526390 h 2062297"/>
              <a:gd name="connsiteX301" fmla="*/ 438150 w 2640806"/>
              <a:gd name="connsiteY301" fmla="*/ 519246 h 2062297"/>
              <a:gd name="connsiteX302" fmla="*/ 409575 w 2640806"/>
              <a:gd name="connsiteY302" fmla="*/ 521627 h 2062297"/>
              <a:gd name="connsiteX303" fmla="*/ 400050 w 2640806"/>
              <a:gd name="connsiteY303" fmla="*/ 552584 h 2062297"/>
              <a:gd name="connsiteX304" fmla="*/ 381000 w 2640806"/>
              <a:gd name="connsiteY304" fmla="*/ 588302 h 2062297"/>
              <a:gd name="connsiteX305" fmla="*/ 333375 w 2640806"/>
              <a:gd name="connsiteY305" fmla="*/ 614496 h 2062297"/>
              <a:gd name="connsiteX306" fmla="*/ 285750 w 2640806"/>
              <a:gd name="connsiteY306" fmla="*/ 635927 h 2062297"/>
              <a:gd name="connsiteX307" fmla="*/ 230982 w 2640806"/>
              <a:gd name="connsiteY307" fmla="*/ 643071 h 2062297"/>
              <a:gd name="connsiteX308" fmla="*/ 159544 w 2640806"/>
              <a:gd name="connsiteY308" fmla="*/ 631165 h 2062297"/>
              <a:gd name="connsiteX309" fmla="*/ 230982 w 2640806"/>
              <a:gd name="connsiteY309" fmla="*/ 612115 h 2062297"/>
              <a:gd name="connsiteX310" fmla="*/ 233363 w 2640806"/>
              <a:gd name="connsiteY310" fmla="*/ 581159 h 2062297"/>
              <a:gd name="connsiteX311" fmla="*/ 204788 w 2640806"/>
              <a:gd name="connsiteY311" fmla="*/ 557346 h 2062297"/>
              <a:gd name="connsiteX312" fmla="*/ 223838 w 2640806"/>
              <a:gd name="connsiteY312" fmla="*/ 531152 h 2062297"/>
              <a:gd name="connsiteX313" fmla="*/ 221457 w 2640806"/>
              <a:gd name="connsiteY313" fmla="*/ 495434 h 2062297"/>
              <a:gd name="connsiteX314" fmla="*/ 221457 w 2640806"/>
              <a:gd name="connsiteY314" fmla="*/ 495434 h 2062297"/>
              <a:gd name="connsiteX315" fmla="*/ 166688 w 2640806"/>
              <a:gd name="connsiteY315" fmla="*/ 500196 h 2062297"/>
              <a:gd name="connsiteX316" fmla="*/ 157163 w 2640806"/>
              <a:gd name="connsiteY316" fmla="*/ 533534 h 2062297"/>
              <a:gd name="connsiteX317" fmla="*/ 159544 w 2640806"/>
              <a:gd name="connsiteY317" fmla="*/ 478765 h 2062297"/>
              <a:gd name="connsiteX318" fmla="*/ 192882 w 2640806"/>
              <a:gd name="connsiteY318" fmla="*/ 433521 h 2062297"/>
              <a:gd name="connsiteX319" fmla="*/ 214313 w 2640806"/>
              <a:gd name="connsiteY319" fmla="*/ 414471 h 2062297"/>
              <a:gd name="connsiteX320" fmla="*/ 245269 w 2640806"/>
              <a:gd name="connsiteY320" fmla="*/ 393040 h 2062297"/>
              <a:gd name="connsiteX321" fmla="*/ 197644 w 2640806"/>
              <a:gd name="connsiteY321" fmla="*/ 378752 h 2062297"/>
              <a:gd name="connsiteX322" fmla="*/ 133350 w 2640806"/>
              <a:gd name="connsiteY322" fmla="*/ 378752 h 2062297"/>
              <a:gd name="connsiteX323" fmla="*/ 109538 w 2640806"/>
              <a:gd name="connsiteY323" fmla="*/ 378752 h 2062297"/>
              <a:gd name="connsiteX324" fmla="*/ 107157 w 2640806"/>
              <a:gd name="connsiteY324" fmla="*/ 433521 h 2062297"/>
              <a:gd name="connsiteX325" fmla="*/ 61913 w 2640806"/>
              <a:gd name="connsiteY325" fmla="*/ 378752 h 2062297"/>
              <a:gd name="connsiteX326" fmla="*/ 0 w 2640806"/>
              <a:gd name="connsiteY326" fmla="*/ 359702 h 2062297"/>
              <a:gd name="connsiteX327" fmla="*/ 0 w 2640806"/>
              <a:gd name="connsiteY327" fmla="*/ 338271 h 2062297"/>
              <a:gd name="connsiteX328" fmla="*/ 35719 w 2640806"/>
              <a:gd name="connsiteY328" fmla="*/ 314459 h 2062297"/>
              <a:gd name="connsiteX329" fmla="*/ 66675 w 2640806"/>
              <a:gd name="connsiteY329" fmla="*/ 273977 h 2062297"/>
              <a:gd name="connsiteX330" fmla="*/ 54769 w 2640806"/>
              <a:gd name="connsiteY330" fmla="*/ 238259 h 2062297"/>
              <a:gd name="connsiteX331" fmla="*/ 35719 w 2640806"/>
              <a:gd name="connsiteY331" fmla="*/ 214446 h 2062297"/>
              <a:gd name="connsiteX332" fmla="*/ 61913 w 2640806"/>
              <a:gd name="connsiteY332" fmla="*/ 200159 h 2062297"/>
              <a:gd name="connsiteX333" fmla="*/ 71438 w 2640806"/>
              <a:gd name="connsiteY333" fmla="*/ 159677 h 2062297"/>
              <a:gd name="connsiteX334" fmla="*/ 57150 w 2640806"/>
              <a:gd name="connsiteY334" fmla="*/ 123959 h 2062297"/>
              <a:gd name="connsiteX335" fmla="*/ 21432 w 2640806"/>
              <a:gd name="connsiteY335" fmla="*/ 81096 h 2062297"/>
              <a:gd name="connsiteX336" fmla="*/ 66675 w 2640806"/>
              <a:gd name="connsiteY336" fmla="*/ 57284 h 2062297"/>
              <a:gd name="connsiteX337" fmla="*/ 95250 w 2640806"/>
              <a:gd name="connsiteY337" fmla="*/ 47759 h 2062297"/>
              <a:gd name="connsiteX338" fmla="*/ 190500 w 2640806"/>
              <a:gd name="connsiteY338" fmla="*/ 134 h 2062297"/>
              <a:gd name="connsiteX339" fmla="*/ 269081 w 2640806"/>
              <a:gd name="connsiteY339" fmla="*/ 62046 h 2062297"/>
              <a:gd name="connsiteX340" fmla="*/ 404813 w 2640806"/>
              <a:gd name="connsiteY340" fmla="*/ 171583 h 2062297"/>
              <a:gd name="connsiteX0" fmla="*/ 404813 w 2640806"/>
              <a:gd name="connsiteY0" fmla="*/ 171583 h 2062297"/>
              <a:gd name="connsiteX1" fmla="*/ 409575 w 2640806"/>
              <a:gd name="connsiteY1" fmla="*/ 219209 h 2062297"/>
              <a:gd name="connsiteX2" fmla="*/ 397669 w 2640806"/>
              <a:gd name="connsiteY2" fmla="*/ 278740 h 2062297"/>
              <a:gd name="connsiteX3" fmla="*/ 407194 w 2640806"/>
              <a:gd name="connsiteY3" fmla="*/ 321602 h 2062297"/>
              <a:gd name="connsiteX4" fmla="*/ 452438 w 2640806"/>
              <a:gd name="connsiteY4" fmla="*/ 354940 h 2062297"/>
              <a:gd name="connsiteX5" fmla="*/ 504825 w 2640806"/>
              <a:gd name="connsiteY5" fmla="*/ 378752 h 2062297"/>
              <a:gd name="connsiteX6" fmla="*/ 554832 w 2640806"/>
              <a:gd name="connsiteY6" fmla="*/ 366846 h 2062297"/>
              <a:gd name="connsiteX7" fmla="*/ 602457 w 2640806"/>
              <a:gd name="connsiteY7" fmla="*/ 369227 h 2062297"/>
              <a:gd name="connsiteX8" fmla="*/ 650082 w 2640806"/>
              <a:gd name="connsiteY8" fmla="*/ 373990 h 2062297"/>
              <a:gd name="connsiteX9" fmla="*/ 661988 w 2640806"/>
              <a:gd name="connsiteY9" fmla="*/ 402565 h 2062297"/>
              <a:gd name="connsiteX10" fmla="*/ 700088 w 2640806"/>
              <a:gd name="connsiteY10" fmla="*/ 431140 h 2062297"/>
              <a:gd name="connsiteX11" fmla="*/ 666750 w 2640806"/>
              <a:gd name="connsiteY11" fmla="*/ 447809 h 2062297"/>
              <a:gd name="connsiteX12" fmla="*/ 647700 w 2640806"/>
              <a:gd name="connsiteY12" fmla="*/ 469240 h 2062297"/>
              <a:gd name="connsiteX13" fmla="*/ 635794 w 2640806"/>
              <a:gd name="connsiteY13" fmla="*/ 509721 h 2062297"/>
              <a:gd name="connsiteX14" fmla="*/ 633413 w 2640806"/>
              <a:gd name="connsiteY14" fmla="*/ 545440 h 2062297"/>
              <a:gd name="connsiteX15" fmla="*/ 647700 w 2640806"/>
              <a:gd name="connsiteY15" fmla="*/ 559727 h 2062297"/>
              <a:gd name="connsiteX16" fmla="*/ 688182 w 2640806"/>
              <a:gd name="connsiteY16" fmla="*/ 552584 h 2062297"/>
              <a:gd name="connsiteX17" fmla="*/ 723900 w 2640806"/>
              <a:gd name="connsiteY17" fmla="*/ 557346 h 2062297"/>
              <a:gd name="connsiteX18" fmla="*/ 738188 w 2640806"/>
              <a:gd name="connsiteY18" fmla="*/ 583540 h 2062297"/>
              <a:gd name="connsiteX19" fmla="*/ 726282 w 2640806"/>
              <a:gd name="connsiteY19" fmla="*/ 612115 h 2062297"/>
              <a:gd name="connsiteX20" fmla="*/ 747713 w 2640806"/>
              <a:gd name="connsiteY20" fmla="*/ 633546 h 2062297"/>
              <a:gd name="connsiteX21" fmla="*/ 762000 w 2640806"/>
              <a:gd name="connsiteY21" fmla="*/ 647834 h 2062297"/>
              <a:gd name="connsiteX22" fmla="*/ 742950 w 2640806"/>
              <a:gd name="connsiteY22" fmla="*/ 664502 h 2062297"/>
              <a:gd name="connsiteX23" fmla="*/ 754857 w 2640806"/>
              <a:gd name="connsiteY23" fmla="*/ 690696 h 2062297"/>
              <a:gd name="connsiteX24" fmla="*/ 771525 w 2640806"/>
              <a:gd name="connsiteY24" fmla="*/ 704984 h 2062297"/>
              <a:gd name="connsiteX25" fmla="*/ 797719 w 2640806"/>
              <a:gd name="connsiteY25" fmla="*/ 697840 h 2062297"/>
              <a:gd name="connsiteX26" fmla="*/ 833438 w 2640806"/>
              <a:gd name="connsiteY26" fmla="*/ 724034 h 2062297"/>
              <a:gd name="connsiteX27" fmla="*/ 852488 w 2640806"/>
              <a:gd name="connsiteY27" fmla="*/ 766896 h 2062297"/>
              <a:gd name="connsiteX28" fmla="*/ 876300 w 2640806"/>
              <a:gd name="connsiteY28" fmla="*/ 804996 h 2062297"/>
              <a:gd name="connsiteX29" fmla="*/ 881063 w 2640806"/>
              <a:gd name="connsiteY29" fmla="*/ 833571 h 2062297"/>
              <a:gd name="connsiteX30" fmla="*/ 912019 w 2640806"/>
              <a:gd name="connsiteY30" fmla="*/ 831190 h 2062297"/>
              <a:gd name="connsiteX31" fmla="*/ 969169 w 2640806"/>
              <a:gd name="connsiteY31" fmla="*/ 826427 h 2062297"/>
              <a:gd name="connsiteX32" fmla="*/ 997744 w 2640806"/>
              <a:gd name="connsiteY32" fmla="*/ 826427 h 2062297"/>
              <a:gd name="connsiteX33" fmla="*/ 997744 w 2640806"/>
              <a:gd name="connsiteY33" fmla="*/ 793090 h 2062297"/>
              <a:gd name="connsiteX34" fmla="*/ 1021557 w 2640806"/>
              <a:gd name="connsiteY34" fmla="*/ 785946 h 2062297"/>
              <a:gd name="connsiteX35" fmla="*/ 1038225 w 2640806"/>
              <a:gd name="connsiteY35" fmla="*/ 816902 h 2062297"/>
              <a:gd name="connsiteX36" fmla="*/ 1078707 w 2640806"/>
              <a:gd name="connsiteY36" fmla="*/ 788327 h 2062297"/>
              <a:gd name="connsiteX37" fmla="*/ 1076325 w 2640806"/>
              <a:gd name="connsiteY37" fmla="*/ 754990 h 2062297"/>
              <a:gd name="connsiteX38" fmla="*/ 1078707 w 2640806"/>
              <a:gd name="connsiteY38" fmla="*/ 738321 h 2062297"/>
              <a:gd name="connsiteX39" fmla="*/ 1097757 w 2640806"/>
              <a:gd name="connsiteY39" fmla="*/ 735940 h 2062297"/>
              <a:gd name="connsiteX40" fmla="*/ 1107282 w 2640806"/>
              <a:gd name="connsiteY40" fmla="*/ 778802 h 2062297"/>
              <a:gd name="connsiteX41" fmla="*/ 1138238 w 2640806"/>
              <a:gd name="connsiteY41" fmla="*/ 747846 h 2062297"/>
              <a:gd name="connsiteX42" fmla="*/ 1181100 w 2640806"/>
              <a:gd name="connsiteY42" fmla="*/ 759752 h 2062297"/>
              <a:gd name="connsiteX43" fmla="*/ 1204913 w 2640806"/>
              <a:gd name="connsiteY43" fmla="*/ 771659 h 2062297"/>
              <a:gd name="connsiteX44" fmla="*/ 1221582 w 2640806"/>
              <a:gd name="connsiteY44" fmla="*/ 759752 h 2062297"/>
              <a:gd name="connsiteX45" fmla="*/ 1235869 w 2640806"/>
              <a:gd name="connsiteY45" fmla="*/ 731177 h 2062297"/>
              <a:gd name="connsiteX46" fmla="*/ 1273969 w 2640806"/>
              <a:gd name="connsiteY46" fmla="*/ 712127 h 2062297"/>
              <a:gd name="connsiteX47" fmla="*/ 1309688 w 2640806"/>
              <a:gd name="connsiteY47" fmla="*/ 738321 h 2062297"/>
              <a:gd name="connsiteX48" fmla="*/ 1335882 w 2640806"/>
              <a:gd name="connsiteY48" fmla="*/ 740702 h 2062297"/>
              <a:gd name="connsiteX49" fmla="*/ 1393032 w 2640806"/>
              <a:gd name="connsiteY49" fmla="*/ 726415 h 2062297"/>
              <a:gd name="connsiteX50" fmla="*/ 1419225 w 2640806"/>
              <a:gd name="connsiteY50" fmla="*/ 726415 h 2062297"/>
              <a:gd name="connsiteX51" fmla="*/ 1433513 w 2640806"/>
              <a:gd name="connsiteY51" fmla="*/ 690696 h 2062297"/>
              <a:gd name="connsiteX52" fmla="*/ 1466850 w 2640806"/>
              <a:gd name="connsiteY52" fmla="*/ 721652 h 2062297"/>
              <a:gd name="connsiteX53" fmla="*/ 1481138 w 2640806"/>
              <a:gd name="connsiteY53" fmla="*/ 738321 h 2062297"/>
              <a:gd name="connsiteX54" fmla="*/ 1512094 w 2640806"/>
              <a:gd name="connsiteY54" fmla="*/ 797852 h 2062297"/>
              <a:gd name="connsiteX55" fmla="*/ 1526382 w 2640806"/>
              <a:gd name="connsiteY55" fmla="*/ 835952 h 2062297"/>
              <a:gd name="connsiteX56" fmla="*/ 1543050 w 2640806"/>
              <a:gd name="connsiteY56" fmla="*/ 850240 h 2062297"/>
              <a:gd name="connsiteX57" fmla="*/ 1597819 w 2640806"/>
              <a:gd name="connsiteY57" fmla="*/ 866908 h 2062297"/>
              <a:gd name="connsiteX58" fmla="*/ 1631157 w 2640806"/>
              <a:gd name="connsiteY58" fmla="*/ 902628 h 2062297"/>
              <a:gd name="connsiteX59" fmla="*/ 1645444 w 2640806"/>
              <a:gd name="connsiteY59" fmla="*/ 947872 h 2062297"/>
              <a:gd name="connsiteX60" fmla="*/ 1688307 w 2640806"/>
              <a:gd name="connsiteY60" fmla="*/ 969303 h 2062297"/>
              <a:gd name="connsiteX61" fmla="*/ 1731169 w 2640806"/>
              <a:gd name="connsiteY61" fmla="*/ 964541 h 2062297"/>
              <a:gd name="connsiteX62" fmla="*/ 1778794 w 2640806"/>
              <a:gd name="connsiteY62" fmla="*/ 928822 h 2062297"/>
              <a:gd name="connsiteX63" fmla="*/ 1814513 w 2640806"/>
              <a:gd name="connsiteY63" fmla="*/ 916916 h 2062297"/>
              <a:gd name="connsiteX64" fmla="*/ 1869282 w 2640806"/>
              <a:gd name="connsiteY64" fmla="*/ 924059 h 2062297"/>
              <a:gd name="connsiteX65" fmla="*/ 1907382 w 2640806"/>
              <a:gd name="connsiteY65" fmla="*/ 940728 h 2062297"/>
              <a:gd name="connsiteX66" fmla="*/ 1933575 w 2640806"/>
              <a:gd name="connsiteY66" fmla="*/ 978828 h 2062297"/>
              <a:gd name="connsiteX67" fmla="*/ 1962150 w 2640806"/>
              <a:gd name="connsiteY67" fmla="*/ 971685 h 2062297"/>
              <a:gd name="connsiteX68" fmla="*/ 1988344 w 2640806"/>
              <a:gd name="connsiteY68" fmla="*/ 955016 h 2062297"/>
              <a:gd name="connsiteX69" fmla="*/ 2024063 w 2640806"/>
              <a:gd name="connsiteY69" fmla="*/ 933585 h 2062297"/>
              <a:gd name="connsiteX70" fmla="*/ 2057400 w 2640806"/>
              <a:gd name="connsiteY70" fmla="*/ 950253 h 2062297"/>
              <a:gd name="connsiteX71" fmla="*/ 2081213 w 2640806"/>
              <a:gd name="connsiteY71" fmla="*/ 983591 h 2062297"/>
              <a:gd name="connsiteX72" fmla="*/ 2109788 w 2640806"/>
              <a:gd name="connsiteY72" fmla="*/ 1024072 h 2062297"/>
              <a:gd name="connsiteX73" fmla="*/ 2143125 w 2640806"/>
              <a:gd name="connsiteY73" fmla="*/ 1028834 h 2062297"/>
              <a:gd name="connsiteX74" fmla="*/ 2183607 w 2640806"/>
              <a:gd name="connsiteY74" fmla="*/ 995497 h 2062297"/>
              <a:gd name="connsiteX75" fmla="*/ 2188369 w 2640806"/>
              <a:gd name="connsiteY75" fmla="*/ 945491 h 2062297"/>
              <a:gd name="connsiteX76" fmla="*/ 2231232 w 2640806"/>
              <a:gd name="connsiteY76" fmla="*/ 938347 h 2062297"/>
              <a:gd name="connsiteX77" fmla="*/ 2300288 w 2640806"/>
              <a:gd name="connsiteY77" fmla="*/ 971685 h 2062297"/>
              <a:gd name="connsiteX78" fmla="*/ 2395538 w 2640806"/>
              <a:gd name="connsiteY78" fmla="*/ 997878 h 2062297"/>
              <a:gd name="connsiteX79" fmla="*/ 2459832 w 2640806"/>
              <a:gd name="connsiteY79" fmla="*/ 1035978 h 2062297"/>
              <a:gd name="connsiteX80" fmla="*/ 2488407 w 2640806"/>
              <a:gd name="connsiteY80" fmla="*/ 1083603 h 2062297"/>
              <a:gd name="connsiteX81" fmla="*/ 2507457 w 2640806"/>
              <a:gd name="connsiteY81" fmla="*/ 1116941 h 2062297"/>
              <a:gd name="connsiteX82" fmla="*/ 2543175 w 2640806"/>
              <a:gd name="connsiteY82" fmla="*/ 1124085 h 2062297"/>
              <a:gd name="connsiteX83" fmla="*/ 2640806 w 2640806"/>
              <a:gd name="connsiteY83" fmla="*/ 1152658 h 2062297"/>
              <a:gd name="connsiteX84" fmla="*/ 2516982 w 2640806"/>
              <a:gd name="connsiteY84" fmla="*/ 1150278 h 2062297"/>
              <a:gd name="connsiteX85" fmla="*/ 2493169 w 2640806"/>
              <a:gd name="connsiteY85" fmla="*/ 1155041 h 2062297"/>
              <a:gd name="connsiteX86" fmla="*/ 2443163 w 2640806"/>
              <a:gd name="connsiteY86" fmla="*/ 1126466 h 2062297"/>
              <a:gd name="connsiteX87" fmla="*/ 2440781 w 2640806"/>
              <a:gd name="connsiteY87" fmla="*/ 1090747 h 2062297"/>
              <a:gd name="connsiteX88" fmla="*/ 2419350 w 2640806"/>
              <a:gd name="connsiteY88" fmla="*/ 1052647 h 2062297"/>
              <a:gd name="connsiteX89" fmla="*/ 2371725 w 2640806"/>
              <a:gd name="connsiteY89" fmla="*/ 1043122 h 2062297"/>
              <a:gd name="connsiteX90" fmla="*/ 2319338 w 2640806"/>
              <a:gd name="connsiteY90" fmla="*/ 1019309 h 2062297"/>
              <a:gd name="connsiteX91" fmla="*/ 2240756 w 2640806"/>
              <a:gd name="connsiteY91" fmla="*/ 993115 h 2062297"/>
              <a:gd name="connsiteX92" fmla="*/ 2224088 w 2640806"/>
              <a:gd name="connsiteY92" fmla="*/ 1012166 h 2062297"/>
              <a:gd name="connsiteX93" fmla="*/ 2178844 w 2640806"/>
              <a:gd name="connsiteY93" fmla="*/ 1052647 h 2062297"/>
              <a:gd name="connsiteX94" fmla="*/ 2116932 w 2640806"/>
              <a:gd name="connsiteY94" fmla="*/ 1081222 h 2062297"/>
              <a:gd name="connsiteX95" fmla="*/ 2071688 w 2640806"/>
              <a:gd name="connsiteY95" fmla="*/ 1064553 h 2062297"/>
              <a:gd name="connsiteX96" fmla="*/ 2035969 w 2640806"/>
              <a:gd name="connsiteY96" fmla="*/ 1028835 h 2062297"/>
              <a:gd name="connsiteX97" fmla="*/ 2045494 w 2640806"/>
              <a:gd name="connsiteY97" fmla="*/ 1009785 h 2062297"/>
              <a:gd name="connsiteX98" fmla="*/ 2007394 w 2640806"/>
              <a:gd name="connsiteY98" fmla="*/ 1014547 h 2062297"/>
              <a:gd name="connsiteX99" fmla="*/ 1974057 w 2640806"/>
              <a:gd name="connsiteY99" fmla="*/ 1043122 h 2062297"/>
              <a:gd name="connsiteX100" fmla="*/ 1933575 w 2640806"/>
              <a:gd name="connsiteY100" fmla="*/ 1047885 h 2062297"/>
              <a:gd name="connsiteX101" fmla="*/ 1890713 w 2640806"/>
              <a:gd name="connsiteY101" fmla="*/ 1019310 h 2062297"/>
              <a:gd name="connsiteX102" fmla="*/ 1854994 w 2640806"/>
              <a:gd name="connsiteY102" fmla="*/ 969304 h 2062297"/>
              <a:gd name="connsiteX103" fmla="*/ 1814513 w 2640806"/>
              <a:gd name="connsiteY103" fmla="*/ 971685 h 2062297"/>
              <a:gd name="connsiteX104" fmla="*/ 1778794 w 2640806"/>
              <a:gd name="connsiteY104" fmla="*/ 1000260 h 2062297"/>
              <a:gd name="connsiteX105" fmla="*/ 1721644 w 2640806"/>
              <a:gd name="connsiteY105" fmla="*/ 1031216 h 2062297"/>
              <a:gd name="connsiteX106" fmla="*/ 1671638 w 2640806"/>
              <a:gd name="connsiteY106" fmla="*/ 1031216 h 2062297"/>
              <a:gd name="connsiteX107" fmla="*/ 1631157 w 2640806"/>
              <a:gd name="connsiteY107" fmla="*/ 1009785 h 2062297"/>
              <a:gd name="connsiteX108" fmla="*/ 1604963 w 2640806"/>
              <a:gd name="connsiteY108" fmla="*/ 993116 h 2062297"/>
              <a:gd name="connsiteX109" fmla="*/ 1583532 w 2640806"/>
              <a:gd name="connsiteY109" fmla="*/ 952635 h 2062297"/>
              <a:gd name="connsiteX110" fmla="*/ 1562100 w 2640806"/>
              <a:gd name="connsiteY110" fmla="*/ 919297 h 2062297"/>
              <a:gd name="connsiteX111" fmla="*/ 1516857 w 2640806"/>
              <a:gd name="connsiteY111" fmla="*/ 926440 h 2062297"/>
              <a:gd name="connsiteX112" fmla="*/ 1471613 w 2640806"/>
              <a:gd name="connsiteY112" fmla="*/ 897865 h 2062297"/>
              <a:gd name="connsiteX113" fmla="*/ 1438275 w 2640806"/>
              <a:gd name="connsiteY113" fmla="*/ 847859 h 2062297"/>
              <a:gd name="connsiteX114" fmla="*/ 1433513 w 2640806"/>
              <a:gd name="connsiteY114" fmla="*/ 819284 h 2062297"/>
              <a:gd name="connsiteX115" fmla="*/ 1409700 w 2640806"/>
              <a:gd name="connsiteY115" fmla="*/ 804996 h 2062297"/>
              <a:gd name="connsiteX116" fmla="*/ 1369219 w 2640806"/>
              <a:gd name="connsiteY116" fmla="*/ 807377 h 2062297"/>
              <a:gd name="connsiteX117" fmla="*/ 1309688 w 2640806"/>
              <a:gd name="connsiteY117" fmla="*/ 807377 h 2062297"/>
              <a:gd name="connsiteX118" fmla="*/ 1281113 w 2640806"/>
              <a:gd name="connsiteY118" fmla="*/ 812140 h 2062297"/>
              <a:gd name="connsiteX119" fmla="*/ 1257300 w 2640806"/>
              <a:gd name="connsiteY119" fmla="*/ 835952 h 2062297"/>
              <a:gd name="connsiteX120" fmla="*/ 1221582 w 2640806"/>
              <a:gd name="connsiteY120" fmla="*/ 838334 h 2062297"/>
              <a:gd name="connsiteX121" fmla="*/ 1188244 w 2640806"/>
              <a:gd name="connsiteY121" fmla="*/ 835952 h 2062297"/>
              <a:gd name="connsiteX122" fmla="*/ 1143000 w 2640806"/>
              <a:gd name="connsiteY122" fmla="*/ 821665 h 2062297"/>
              <a:gd name="connsiteX123" fmla="*/ 1109663 w 2640806"/>
              <a:gd name="connsiteY123" fmla="*/ 838334 h 2062297"/>
              <a:gd name="connsiteX124" fmla="*/ 1083469 w 2640806"/>
              <a:gd name="connsiteY124" fmla="*/ 866909 h 2062297"/>
              <a:gd name="connsiteX125" fmla="*/ 1054894 w 2640806"/>
              <a:gd name="connsiteY125" fmla="*/ 885959 h 2062297"/>
              <a:gd name="connsiteX126" fmla="*/ 1064419 w 2640806"/>
              <a:gd name="connsiteY126" fmla="*/ 926440 h 2062297"/>
              <a:gd name="connsiteX127" fmla="*/ 1059657 w 2640806"/>
              <a:gd name="connsiteY127" fmla="*/ 985971 h 2062297"/>
              <a:gd name="connsiteX128" fmla="*/ 1038225 w 2640806"/>
              <a:gd name="connsiteY128" fmla="*/ 933584 h 2062297"/>
              <a:gd name="connsiteX129" fmla="*/ 1028700 w 2640806"/>
              <a:gd name="connsiteY129" fmla="*/ 902627 h 2062297"/>
              <a:gd name="connsiteX130" fmla="*/ 1009650 w 2640806"/>
              <a:gd name="connsiteY130" fmla="*/ 897865 h 2062297"/>
              <a:gd name="connsiteX131" fmla="*/ 997744 w 2640806"/>
              <a:gd name="connsiteY131" fmla="*/ 921677 h 2062297"/>
              <a:gd name="connsiteX132" fmla="*/ 969169 w 2640806"/>
              <a:gd name="connsiteY132" fmla="*/ 924059 h 2062297"/>
              <a:gd name="connsiteX133" fmla="*/ 935832 w 2640806"/>
              <a:gd name="connsiteY133" fmla="*/ 916915 h 2062297"/>
              <a:gd name="connsiteX134" fmla="*/ 912019 w 2640806"/>
              <a:gd name="connsiteY134" fmla="*/ 935965 h 2062297"/>
              <a:gd name="connsiteX135" fmla="*/ 873919 w 2640806"/>
              <a:gd name="connsiteY135" fmla="*/ 945490 h 2062297"/>
              <a:gd name="connsiteX136" fmla="*/ 842963 w 2640806"/>
              <a:gd name="connsiteY136" fmla="*/ 935965 h 2062297"/>
              <a:gd name="connsiteX137" fmla="*/ 802482 w 2640806"/>
              <a:gd name="connsiteY137" fmla="*/ 912152 h 2062297"/>
              <a:gd name="connsiteX138" fmla="*/ 785813 w 2640806"/>
              <a:gd name="connsiteY138" fmla="*/ 881196 h 2062297"/>
              <a:gd name="connsiteX139" fmla="*/ 776288 w 2640806"/>
              <a:gd name="connsiteY139" fmla="*/ 866909 h 2062297"/>
              <a:gd name="connsiteX140" fmla="*/ 800100 w 2640806"/>
              <a:gd name="connsiteY140" fmla="*/ 850240 h 2062297"/>
              <a:gd name="connsiteX141" fmla="*/ 800100 w 2640806"/>
              <a:gd name="connsiteY141" fmla="*/ 793090 h 2062297"/>
              <a:gd name="connsiteX142" fmla="*/ 776288 w 2640806"/>
              <a:gd name="connsiteY142" fmla="*/ 783565 h 2062297"/>
              <a:gd name="connsiteX143" fmla="*/ 719138 w 2640806"/>
              <a:gd name="connsiteY143" fmla="*/ 788327 h 2062297"/>
              <a:gd name="connsiteX144" fmla="*/ 688182 w 2640806"/>
              <a:gd name="connsiteY144" fmla="*/ 781184 h 2062297"/>
              <a:gd name="connsiteX145" fmla="*/ 673894 w 2640806"/>
              <a:gd name="connsiteY145" fmla="*/ 754990 h 2062297"/>
              <a:gd name="connsiteX146" fmla="*/ 652463 w 2640806"/>
              <a:gd name="connsiteY146" fmla="*/ 731177 h 2062297"/>
              <a:gd name="connsiteX147" fmla="*/ 619125 w 2640806"/>
              <a:gd name="connsiteY147" fmla="*/ 709746 h 2062297"/>
              <a:gd name="connsiteX148" fmla="*/ 590550 w 2640806"/>
              <a:gd name="connsiteY148" fmla="*/ 716890 h 2062297"/>
              <a:gd name="connsiteX149" fmla="*/ 566738 w 2640806"/>
              <a:gd name="connsiteY149" fmla="*/ 719271 h 2062297"/>
              <a:gd name="connsiteX150" fmla="*/ 569119 w 2640806"/>
              <a:gd name="connsiteY150" fmla="*/ 750227 h 2062297"/>
              <a:gd name="connsiteX151" fmla="*/ 604838 w 2640806"/>
              <a:gd name="connsiteY151" fmla="*/ 764515 h 2062297"/>
              <a:gd name="connsiteX152" fmla="*/ 571500 w 2640806"/>
              <a:gd name="connsiteY152" fmla="*/ 778802 h 2062297"/>
              <a:gd name="connsiteX153" fmla="*/ 545307 w 2640806"/>
              <a:gd name="connsiteY153" fmla="*/ 795471 h 2062297"/>
              <a:gd name="connsiteX154" fmla="*/ 569119 w 2640806"/>
              <a:gd name="connsiteY154" fmla="*/ 814521 h 2062297"/>
              <a:gd name="connsiteX155" fmla="*/ 550069 w 2640806"/>
              <a:gd name="connsiteY155" fmla="*/ 833571 h 2062297"/>
              <a:gd name="connsiteX156" fmla="*/ 523875 w 2640806"/>
              <a:gd name="connsiteY156" fmla="*/ 840715 h 2062297"/>
              <a:gd name="connsiteX157" fmla="*/ 511969 w 2640806"/>
              <a:gd name="connsiteY157" fmla="*/ 862146 h 2062297"/>
              <a:gd name="connsiteX158" fmla="*/ 535782 w 2640806"/>
              <a:gd name="connsiteY158" fmla="*/ 883577 h 2062297"/>
              <a:gd name="connsiteX159" fmla="*/ 542925 w 2640806"/>
              <a:gd name="connsiteY159" fmla="*/ 914534 h 2062297"/>
              <a:gd name="connsiteX160" fmla="*/ 557213 w 2640806"/>
              <a:gd name="connsiteY160" fmla="*/ 947871 h 2062297"/>
              <a:gd name="connsiteX161" fmla="*/ 533400 w 2640806"/>
              <a:gd name="connsiteY161" fmla="*/ 955015 h 2062297"/>
              <a:gd name="connsiteX162" fmla="*/ 528638 w 2640806"/>
              <a:gd name="connsiteY162" fmla="*/ 988352 h 2062297"/>
              <a:gd name="connsiteX163" fmla="*/ 550069 w 2640806"/>
              <a:gd name="connsiteY163" fmla="*/ 1002640 h 2062297"/>
              <a:gd name="connsiteX164" fmla="*/ 573882 w 2640806"/>
              <a:gd name="connsiteY164" fmla="*/ 990734 h 2062297"/>
              <a:gd name="connsiteX165" fmla="*/ 588169 w 2640806"/>
              <a:gd name="connsiteY165" fmla="*/ 1012165 h 2062297"/>
              <a:gd name="connsiteX166" fmla="*/ 588169 w 2640806"/>
              <a:gd name="connsiteY166" fmla="*/ 1012165 h 2062297"/>
              <a:gd name="connsiteX167" fmla="*/ 614363 w 2640806"/>
              <a:gd name="connsiteY167" fmla="*/ 1038359 h 2062297"/>
              <a:gd name="connsiteX168" fmla="*/ 602457 w 2640806"/>
              <a:gd name="connsiteY168" fmla="*/ 1064552 h 2062297"/>
              <a:gd name="connsiteX169" fmla="*/ 588169 w 2640806"/>
              <a:gd name="connsiteY169" fmla="*/ 1081221 h 2062297"/>
              <a:gd name="connsiteX170" fmla="*/ 600075 w 2640806"/>
              <a:gd name="connsiteY170" fmla="*/ 1119321 h 2062297"/>
              <a:gd name="connsiteX171" fmla="*/ 609600 w 2640806"/>
              <a:gd name="connsiteY171" fmla="*/ 1138371 h 2062297"/>
              <a:gd name="connsiteX172" fmla="*/ 609600 w 2640806"/>
              <a:gd name="connsiteY172" fmla="*/ 1138371 h 2062297"/>
              <a:gd name="connsiteX173" fmla="*/ 640557 w 2640806"/>
              <a:gd name="connsiteY173" fmla="*/ 1155040 h 2062297"/>
              <a:gd name="connsiteX174" fmla="*/ 642938 w 2640806"/>
              <a:gd name="connsiteY174" fmla="*/ 1188377 h 2062297"/>
              <a:gd name="connsiteX175" fmla="*/ 681038 w 2640806"/>
              <a:gd name="connsiteY175" fmla="*/ 1205046 h 2062297"/>
              <a:gd name="connsiteX176" fmla="*/ 781050 w 2640806"/>
              <a:gd name="connsiteY176" fmla="*/ 1228859 h 2062297"/>
              <a:gd name="connsiteX177" fmla="*/ 797719 w 2640806"/>
              <a:gd name="connsiteY177" fmla="*/ 1245527 h 2062297"/>
              <a:gd name="connsiteX178" fmla="*/ 828675 w 2640806"/>
              <a:gd name="connsiteY178" fmla="*/ 1262196 h 2062297"/>
              <a:gd name="connsiteX179" fmla="*/ 852488 w 2640806"/>
              <a:gd name="connsiteY179" fmla="*/ 1238384 h 2062297"/>
              <a:gd name="connsiteX180" fmla="*/ 864394 w 2640806"/>
              <a:gd name="connsiteY180" fmla="*/ 1262196 h 2062297"/>
              <a:gd name="connsiteX181" fmla="*/ 926307 w 2640806"/>
              <a:gd name="connsiteY181" fmla="*/ 1269340 h 2062297"/>
              <a:gd name="connsiteX182" fmla="*/ 940594 w 2640806"/>
              <a:gd name="connsiteY182" fmla="*/ 1286009 h 2062297"/>
              <a:gd name="connsiteX183" fmla="*/ 966788 w 2640806"/>
              <a:gd name="connsiteY183" fmla="*/ 1326490 h 2062297"/>
              <a:gd name="connsiteX184" fmla="*/ 1004888 w 2640806"/>
              <a:gd name="connsiteY184" fmla="*/ 1350302 h 2062297"/>
              <a:gd name="connsiteX185" fmla="*/ 1064419 w 2640806"/>
              <a:gd name="connsiteY185" fmla="*/ 1376496 h 2062297"/>
              <a:gd name="connsiteX186" fmla="*/ 1104900 w 2640806"/>
              <a:gd name="connsiteY186" fmla="*/ 1395546 h 2062297"/>
              <a:gd name="connsiteX187" fmla="*/ 1152525 w 2640806"/>
              <a:gd name="connsiteY187" fmla="*/ 1395546 h 2062297"/>
              <a:gd name="connsiteX188" fmla="*/ 1216819 w 2640806"/>
              <a:gd name="connsiteY188" fmla="*/ 1409834 h 2062297"/>
              <a:gd name="connsiteX189" fmla="*/ 1283494 w 2640806"/>
              <a:gd name="connsiteY189" fmla="*/ 1424121 h 2062297"/>
              <a:gd name="connsiteX190" fmla="*/ 1323975 w 2640806"/>
              <a:gd name="connsiteY190" fmla="*/ 1466984 h 2062297"/>
              <a:gd name="connsiteX191" fmla="*/ 1369219 w 2640806"/>
              <a:gd name="connsiteY191" fmla="*/ 1514609 h 2062297"/>
              <a:gd name="connsiteX192" fmla="*/ 1400175 w 2640806"/>
              <a:gd name="connsiteY192" fmla="*/ 1576522 h 2062297"/>
              <a:gd name="connsiteX193" fmla="*/ 1459707 w 2640806"/>
              <a:gd name="connsiteY193" fmla="*/ 1669391 h 2062297"/>
              <a:gd name="connsiteX194" fmla="*/ 1519238 w 2640806"/>
              <a:gd name="connsiteY194" fmla="*/ 1690822 h 2062297"/>
              <a:gd name="connsiteX195" fmla="*/ 1564482 w 2640806"/>
              <a:gd name="connsiteY195" fmla="*/ 1690822 h 2062297"/>
              <a:gd name="connsiteX196" fmla="*/ 1614488 w 2640806"/>
              <a:gd name="connsiteY196" fmla="*/ 1707490 h 2062297"/>
              <a:gd name="connsiteX197" fmla="*/ 1638300 w 2640806"/>
              <a:gd name="connsiteY197" fmla="*/ 1712252 h 2062297"/>
              <a:gd name="connsiteX198" fmla="*/ 1693069 w 2640806"/>
              <a:gd name="connsiteY198" fmla="*/ 1764640 h 2062297"/>
              <a:gd name="connsiteX199" fmla="*/ 1719263 w 2640806"/>
              <a:gd name="connsiteY199" fmla="*/ 1817028 h 2062297"/>
              <a:gd name="connsiteX200" fmla="*/ 1754981 w 2640806"/>
              <a:gd name="connsiteY200" fmla="*/ 1876559 h 2062297"/>
              <a:gd name="connsiteX201" fmla="*/ 1704975 w 2640806"/>
              <a:gd name="connsiteY201" fmla="*/ 1831315 h 2062297"/>
              <a:gd name="connsiteX202" fmla="*/ 1693069 w 2640806"/>
              <a:gd name="connsiteY202" fmla="*/ 1788453 h 2062297"/>
              <a:gd name="connsiteX203" fmla="*/ 1647825 w 2640806"/>
              <a:gd name="connsiteY203" fmla="*/ 1747972 h 2062297"/>
              <a:gd name="connsiteX204" fmla="*/ 1609725 w 2640806"/>
              <a:gd name="connsiteY204" fmla="*/ 1724160 h 2062297"/>
              <a:gd name="connsiteX205" fmla="*/ 1566863 w 2640806"/>
              <a:gd name="connsiteY205" fmla="*/ 1717016 h 2062297"/>
              <a:gd name="connsiteX206" fmla="*/ 1526382 w 2640806"/>
              <a:gd name="connsiteY206" fmla="*/ 1717016 h 2062297"/>
              <a:gd name="connsiteX207" fmla="*/ 1483519 w 2640806"/>
              <a:gd name="connsiteY207" fmla="*/ 1707491 h 2062297"/>
              <a:gd name="connsiteX208" fmla="*/ 1447800 w 2640806"/>
              <a:gd name="connsiteY208" fmla="*/ 1695585 h 2062297"/>
              <a:gd name="connsiteX209" fmla="*/ 1419225 w 2640806"/>
              <a:gd name="connsiteY209" fmla="*/ 1657485 h 2062297"/>
              <a:gd name="connsiteX210" fmla="*/ 1412082 w 2640806"/>
              <a:gd name="connsiteY210" fmla="*/ 1628910 h 2062297"/>
              <a:gd name="connsiteX211" fmla="*/ 1343025 w 2640806"/>
              <a:gd name="connsiteY211" fmla="*/ 1528896 h 2062297"/>
              <a:gd name="connsiteX212" fmla="*/ 1297782 w 2640806"/>
              <a:gd name="connsiteY212" fmla="*/ 1483652 h 2062297"/>
              <a:gd name="connsiteX213" fmla="*/ 1262063 w 2640806"/>
              <a:gd name="connsiteY213" fmla="*/ 1450315 h 2062297"/>
              <a:gd name="connsiteX214" fmla="*/ 1228725 w 2640806"/>
              <a:gd name="connsiteY214" fmla="*/ 1431265 h 2062297"/>
              <a:gd name="connsiteX215" fmla="*/ 1159669 w 2640806"/>
              <a:gd name="connsiteY215" fmla="*/ 1426502 h 2062297"/>
              <a:gd name="connsiteX216" fmla="*/ 1102519 w 2640806"/>
              <a:gd name="connsiteY216" fmla="*/ 1424121 h 2062297"/>
              <a:gd name="connsiteX217" fmla="*/ 1062038 w 2640806"/>
              <a:gd name="connsiteY217" fmla="*/ 1407452 h 2062297"/>
              <a:gd name="connsiteX218" fmla="*/ 1014413 w 2640806"/>
              <a:gd name="connsiteY218" fmla="*/ 1388402 h 2062297"/>
              <a:gd name="connsiteX219" fmla="*/ 983457 w 2640806"/>
              <a:gd name="connsiteY219" fmla="*/ 1366971 h 2062297"/>
              <a:gd name="connsiteX220" fmla="*/ 942975 w 2640806"/>
              <a:gd name="connsiteY220" fmla="*/ 1343159 h 2062297"/>
              <a:gd name="connsiteX221" fmla="*/ 900113 w 2640806"/>
              <a:gd name="connsiteY221" fmla="*/ 1319346 h 2062297"/>
              <a:gd name="connsiteX222" fmla="*/ 912019 w 2640806"/>
              <a:gd name="connsiteY222" fmla="*/ 1364590 h 2062297"/>
              <a:gd name="connsiteX223" fmla="*/ 923925 w 2640806"/>
              <a:gd name="connsiteY223" fmla="*/ 1409834 h 2062297"/>
              <a:gd name="connsiteX224" fmla="*/ 938213 w 2640806"/>
              <a:gd name="connsiteY224" fmla="*/ 1450315 h 2062297"/>
              <a:gd name="connsiteX225" fmla="*/ 962025 w 2640806"/>
              <a:gd name="connsiteY225" fmla="*/ 1497940 h 2062297"/>
              <a:gd name="connsiteX226" fmla="*/ 971550 w 2640806"/>
              <a:gd name="connsiteY226" fmla="*/ 1550327 h 2062297"/>
              <a:gd name="connsiteX227" fmla="*/ 1002507 w 2640806"/>
              <a:gd name="connsiteY227" fmla="*/ 1614621 h 2062297"/>
              <a:gd name="connsiteX228" fmla="*/ 1021557 w 2640806"/>
              <a:gd name="connsiteY228" fmla="*/ 1647959 h 2062297"/>
              <a:gd name="connsiteX229" fmla="*/ 1035844 w 2640806"/>
              <a:gd name="connsiteY229" fmla="*/ 1671771 h 2062297"/>
              <a:gd name="connsiteX230" fmla="*/ 1102519 w 2640806"/>
              <a:gd name="connsiteY230" fmla="*/ 1678915 h 2062297"/>
              <a:gd name="connsiteX231" fmla="*/ 1154907 w 2640806"/>
              <a:gd name="connsiteY231" fmla="*/ 1697965 h 2062297"/>
              <a:gd name="connsiteX232" fmla="*/ 1171575 w 2640806"/>
              <a:gd name="connsiteY232" fmla="*/ 1709871 h 2062297"/>
              <a:gd name="connsiteX233" fmla="*/ 1176338 w 2640806"/>
              <a:gd name="connsiteY233" fmla="*/ 1717015 h 2062297"/>
              <a:gd name="connsiteX234" fmla="*/ 1178719 w 2640806"/>
              <a:gd name="connsiteY234" fmla="*/ 1726540 h 2062297"/>
              <a:gd name="connsiteX235" fmla="*/ 1181100 w 2640806"/>
              <a:gd name="connsiteY235" fmla="*/ 1728921 h 2062297"/>
              <a:gd name="connsiteX236" fmla="*/ 1240632 w 2640806"/>
              <a:gd name="connsiteY236" fmla="*/ 1790835 h 2062297"/>
              <a:gd name="connsiteX237" fmla="*/ 1273969 w 2640806"/>
              <a:gd name="connsiteY237" fmla="*/ 1819410 h 2062297"/>
              <a:gd name="connsiteX238" fmla="*/ 1304925 w 2640806"/>
              <a:gd name="connsiteY238" fmla="*/ 1845603 h 2062297"/>
              <a:gd name="connsiteX239" fmla="*/ 1359694 w 2640806"/>
              <a:gd name="connsiteY239" fmla="*/ 1907515 h 2062297"/>
              <a:gd name="connsiteX240" fmla="*/ 1295400 w 2640806"/>
              <a:gd name="connsiteY240" fmla="*/ 1864653 h 2062297"/>
              <a:gd name="connsiteX241" fmla="*/ 1233488 w 2640806"/>
              <a:gd name="connsiteY241" fmla="*/ 1824172 h 2062297"/>
              <a:gd name="connsiteX242" fmla="*/ 1183481 w 2640806"/>
              <a:gd name="connsiteY242" fmla="*/ 1795597 h 2062297"/>
              <a:gd name="connsiteX243" fmla="*/ 1140619 w 2640806"/>
              <a:gd name="connsiteY243" fmla="*/ 1745590 h 2062297"/>
              <a:gd name="connsiteX244" fmla="*/ 1121569 w 2640806"/>
              <a:gd name="connsiteY244" fmla="*/ 1726540 h 2062297"/>
              <a:gd name="connsiteX245" fmla="*/ 1128713 w 2640806"/>
              <a:gd name="connsiteY245" fmla="*/ 1790834 h 2062297"/>
              <a:gd name="connsiteX246" fmla="*/ 1143000 w 2640806"/>
              <a:gd name="connsiteY246" fmla="*/ 1817028 h 2062297"/>
              <a:gd name="connsiteX247" fmla="*/ 1123950 w 2640806"/>
              <a:gd name="connsiteY247" fmla="*/ 1867035 h 2062297"/>
              <a:gd name="connsiteX248" fmla="*/ 1097757 w 2640806"/>
              <a:gd name="connsiteY248" fmla="*/ 1931328 h 2062297"/>
              <a:gd name="connsiteX249" fmla="*/ 1071563 w 2640806"/>
              <a:gd name="connsiteY249" fmla="*/ 2062297 h 2062297"/>
              <a:gd name="connsiteX250" fmla="*/ 1081088 w 2640806"/>
              <a:gd name="connsiteY250" fmla="*/ 1924185 h 2062297"/>
              <a:gd name="connsiteX251" fmla="*/ 1100138 w 2640806"/>
              <a:gd name="connsiteY251" fmla="*/ 1876560 h 2062297"/>
              <a:gd name="connsiteX252" fmla="*/ 1116807 w 2640806"/>
              <a:gd name="connsiteY252" fmla="*/ 1821791 h 2062297"/>
              <a:gd name="connsiteX253" fmla="*/ 1088232 w 2640806"/>
              <a:gd name="connsiteY253" fmla="*/ 1740827 h 2062297"/>
              <a:gd name="connsiteX254" fmla="*/ 1057275 w 2640806"/>
              <a:gd name="connsiteY254" fmla="*/ 1717015 h 2062297"/>
              <a:gd name="connsiteX255" fmla="*/ 1062038 w 2640806"/>
              <a:gd name="connsiteY255" fmla="*/ 1788453 h 2062297"/>
              <a:gd name="connsiteX256" fmla="*/ 1035844 w 2640806"/>
              <a:gd name="connsiteY256" fmla="*/ 1831316 h 2062297"/>
              <a:gd name="connsiteX257" fmla="*/ 1007269 w 2640806"/>
              <a:gd name="connsiteY257" fmla="*/ 1881322 h 2062297"/>
              <a:gd name="connsiteX258" fmla="*/ 995363 w 2640806"/>
              <a:gd name="connsiteY258" fmla="*/ 1945616 h 2062297"/>
              <a:gd name="connsiteX259" fmla="*/ 973932 w 2640806"/>
              <a:gd name="connsiteY259" fmla="*/ 2026578 h 2062297"/>
              <a:gd name="connsiteX260" fmla="*/ 976313 w 2640806"/>
              <a:gd name="connsiteY260" fmla="*/ 1909897 h 2062297"/>
              <a:gd name="connsiteX261" fmla="*/ 1021557 w 2640806"/>
              <a:gd name="connsiteY261" fmla="*/ 1809885 h 2062297"/>
              <a:gd name="connsiteX262" fmla="*/ 1021557 w 2640806"/>
              <a:gd name="connsiteY262" fmla="*/ 1750352 h 2062297"/>
              <a:gd name="connsiteX263" fmla="*/ 985838 w 2640806"/>
              <a:gd name="connsiteY263" fmla="*/ 1697965 h 2062297"/>
              <a:gd name="connsiteX264" fmla="*/ 919163 w 2640806"/>
              <a:gd name="connsiteY264" fmla="*/ 1671771 h 2062297"/>
              <a:gd name="connsiteX265" fmla="*/ 876300 w 2640806"/>
              <a:gd name="connsiteY265" fmla="*/ 1638434 h 2062297"/>
              <a:gd name="connsiteX266" fmla="*/ 857250 w 2640806"/>
              <a:gd name="connsiteY266" fmla="*/ 1576521 h 2062297"/>
              <a:gd name="connsiteX267" fmla="*/ 862013 w 2640806"/>
              <a:gd name="connsiteY267" fmla="*/ 1528896 h 2062297"/>
              <a:gd name="connsiteX268" fmla="*/ 864394 w 2640806"/>
              <a:gd name="connsiteY268" fmla="*/ 1464602 h 2062297"/>
              <a:gd name="connsiteX269" fmla="*/ 866775 w 2640806"/>
              <a:gd name="connsiteY269" fmla="*/ 1400309 h 2062297"/>
              <a:gd name="connsiteX270" fmla="*/ 862013 w 2640806"/>
              <a:gd name="connsiteY270" fmla="*/ 1333634 h 2062297"/>
              <a:gd name="connsiteX271" fmla="*/ 804863 w 2640806"/>
              <a:gd name="connsiteY271" fmla="*/ 1305059 h 2062297"/>
              <a:gd name="connsiteX272" fmla="*/ 754857 w 2640806"/>
              <a:gd name="connsiteY272" fmla="*/ 1281246 h 2062297"/>
              <a:gd name="connsiteX273" fmla="*/ 692944 w 2640806"/>
              <a:gd name="connsiteY273" fmla="*/ 1250290 h 2062297"/>
              <a:gd name="connsiteX274" fmla="*/ 609600 w 2640806"/>
              <a:gd name="connsiteY274" fmla="*/ 1209809 h 2062297"/>
              <a:gd name="connsiteX275" fmla="*/ 566738 w 2640806"/>
              <a:gd name="connsiteY275" fmla="*/ 1183615 h 2062297"/>
              <a:gd name="connsiteX276" fmla="*/ 528638 w 2640806"/>
              <a:gd name="connsiteY276" fmla="*/ 1138371 h 2062297"/>
              <a:gd name="connsiteX277" fmla="*/ 523875 w 2640806"/>
              <a:gd name="connsiteY277" fmla="*/ 1109796 h 2062297"/>
              <a:gd name="connsiteX278" fmla="*/ 550069 w 2640806"/>
              <a:gd name="connsiteY278" fmla="*/ 1090746 h 2062297"/>
              <a:gd name="connsiteX279" fmla="*/ 561975 w 2640806"/>
              <a:gd name="connsiteY279" fmla="*/ 1064552 h 2062297"/>
              <a:gd name="connsiteX280" fmla="*/ 547688 w 2640806"/>
              <a:gd name="connsiteY280" fmla="*/ 1040740 h 2062297"/>
              <a:gd name="connsiteX281" fmla="*/ 490538 w 2640806"/>
              <a:gd name="connsiteY281" fmla="*/ 1076459 h 2062297"/>
              <a:gd name="connsiteX282" fmla="*/ 447675 w 2640806"/>
              <a:gd name="connsiteY282" fmla="*/ 1057409 h 2062297"/>
              <a:gd name="connsiteX283" fmla="*/ 454819 w 2640806"/>
              <a:gd name="connsiteY283" fmla="*/ 1026452 h 2062297"/>
              <a:gd name="connsiteX284" fmla="*/ 461963 w 2640806"/>
              <a:gd name="connsiteY284" fmla="*/ 988352 h 2062297"/>
              <a:gd name="connsiteX285" fmla="*/ 459582 w 2640806"/>
              <a:gd name="connsiteY285" fmla="*/ 976446 h 2062297"/>
              <a:gd name="connsiteX286" fmla="*/ 419100 w 2640806"/>
              <a:gd name="connsiteY286" fmla="*/ 959777 h 2062297"/>
              <a:gd name="connsiteX287" fmla="*/ 392907 w 2640806"/>
              <a:gd name="connsiteY287" fmla="*/ 905009 h 2062297"/>
              <a:gd name="connsiteX288" fmla="*/ 395288 w 2640806"/>
              <a:gd name="connsiteY288" fmla="*/ 857384 h 2062297"/>
              <a:gd name="connsiteX289" fmla="*/ 433388 w 2640806"/>
              <a:gd name="connsiteY289" fmla="*/ 835952 h 2062297"/>
              <a:gd name="connsiteX290" fmla="*/ 431007 w 2640806"/>
              <a:gd name="connsiteY290" fmla="*/ 800234 h 2062297"/>
              <a:gd name="connsiteX291" fmla="*/ 400050 w 2640806"/>
              <a:gd name="connsiteY291" fmla="*/ 819284 h 2062297"/>
              <a:gd name="connsiteX292" fmla="*/ 397669 w 2640806"/>
              <a:gd name="connsiteY292" fmla="*/ 781184 h 2062297"/>
              <a:gd name="connsiteX293" fmla="*/ 419100 w 2640806"/>
              <a:gd name="connsiteY293" fmla="*/ 743084 h 2062297"/>
              <a:gd name="connsiteX294" fmla="*/ 421482 w 2640806"/>
              <a:gd name="connsiteY294" fmla="*/ 695459 h 2062297"/>
              <a:gd name="connsiteX295" fmla="*/ 428625 w 2640806"/>
              <a:gd name="connsiteY295" fmla="*/ 669265 h 2062297"/>
              <a:gd name="connsiteX296" fmla="*/ 383382 w 2640806"/>
              <a:gd name="connsiteY296" fmla="*/ 669265 h 2062297"/>
              <a:gd name="connsiteX297" fmla="*/ 385763 w 2640806"/>
              <a:gd name="connsiteY297" fmla="*/ 619259 h 2062297"/>
              <a:gd name="connsiteX298" fmla="*/ 423863 w 2640806"/>
              <a:gd name="connsiteY298" fmla="*/ 602590 h 2062297"/>
              <a:gd name="connsiteX299" fmla="*/ 445294 w 2640806"/>
              <a:gd name="connsiteY299" fmla="*/ 562109 h 2062297"/>
              <a:gd name="connsiteX300" fmla="*/ 469107 w 2640806"/>
              <a:gd name="connsiteY300" fmla="*/ 526390 h 2062297"/>
              <a:gd name="connsiteX301" fmla="*/ 438150 w 2640806"/>
              <a:gd name="connsiteY301" fmla="*/ 519246 h 2062297"/>
              <a:gd name="connsiteX302" fmla="*/ 409575 w 2640806"/>
              <a:gd name="connsiteY302" fmla="*/ 521627 h 2062297"/>
              <a:gd name="connsiteX303" fmla="*/ 400050 w 2640806"/>
              <a:gd name="connsiteY303" fmla="*/ 552584 h 2062297"/>
              <a:gd name="connsiteX304" fmla="*/ 381000 w 2640806"/>
              <a:gd name="connsiteY304" fmla="*/ 588302 h 2062297"/>
              <a:gd name="connsiteX305" fmla="*/ 333375 w 2640806"/>
              <a:gd name="connsiteY305" fmla="*/ 614496 h 2062297"/>
              <a:gd name="connsiteX306" fmla="*/ 285750 w 2640806"/>
              <a:gd name="connsiteY306" fmla="*/ 635927 h 2062297"/>
              <a:gd name="connsiteX307" fmla="*/ 230982 w 2640806"/>
              <a:gd name="connsiteY307" fmla="*/ 643071 h 2062297"/>
              <a:gd name="connsiteX308" fmla="*/ 159544 w 2640806"/>
              <a:gd name="connsiteY308" fmla="*/ 631165 h 2062297"/>
              <a:gd name="connsiteX309" fmla="*/ 230982 w 2640806"/>
              <a:gd name="connsiteY309" fmla="*/ 612115 h 2062297"/>
              <a:gd name="connsiteX310" fmla="*/ 233363 w 2640806"/>
              <a:gd name="connsiteY310" fmla="*/ 581159 h 2062297"/>
              <a:gd name="connsiteX311" fmla="*/ 204788 w 2640806"/>
              <a:gd name="connsiteY311" fmla="*/ 557346 h 2062297"/>
              <a:gd name="connsiteX312" fmla="*/ 223838 w 2640806"/>
              <a:gd name="connsiteY312" fmla="*/ 531152 h 2062297"/>
              <a:gd name="connsiteX313" fmla="*/ 221457 w 2640806"/>
              <a:gd name="connsiteY313" fmla="*/ 495434 h 2062297"/>
              <a:gd name="connsiteX314" fmla="*/ 221457 w 2640806"/>
              <a:gd name="connsiteY314" fmla="*/ 495434 h 2062297"/>
              <a:gd name="connsiteX315" fmla="*/ 166688 w 2640806"/>
              <a:gd name="connsiteY315" fmla="*/ 500196 h 2062297"/>
              <a:gd name="connsiteX316" fmla="*/ 157163 w 2640806"/>
              <a:gd name="connsiteY316" fmla="*/ 533534 h 2062297"/>
              <a:gd name="connsiteX317" fmla="*/ 159544 w 2640806"/>
              <a:gd name="connsiteY317" fmla="*/ 478765 h 2062297"/>
              <a:gd name="connsiteX318" fmla="*/ 192882 w 2640806"/>
              <a:gd name="connsiteY318" fmla="*/ 433521 h 2062297"/>
              <a:gd name="connsiteX319" fmla="*/ 214313 w 2640806"/>
              <a:gd name="connsiteY319" fmla="*/ 414471 h 2062297"/>
              <a:gd name="connsiteX320" fmla="*/ 245269 w 2640806"/>
              <a:gd name="connsiteY320" fmla="*/ 393040 h 2062297"/>
              <a:gd name="connsiteX321" fmla="*/ 197644 w 2640806"/>
              <a:gd name="connsiteY321" fmla="*/ 378752 h 2062297"/>
              <a:gd name="connsiteX322" fmla="*/ 133350 w 2640806"/>
              <a:gd name="connsiteY322" fmla="*/ 378752 h 2062297"/>
              <a:gd name="connsiteX323" fmla="*/ 109538 w 2640806"/>
              <a:gd name="connsiteY323" fmla="*/ 378752 h 2062297"/>
              <a:gd name="connsiteX324" fmla="*/ 107157 w 2640806"/>
              <a:gd name="connsiteY324" fmla="*/ 433521 h 2062297"/>
              <a:gd name="connsiteX325" fmla="*/ 61913 w 2640806"/>
              <a:gd name="connsiteY325" fmla="*/ 378752 h 2062297"/>
              <a:gd name="connsiteX326" fmla="*/ 0 w 2640806"/>
              <a:gd name="connsiteY326" fmla="*/ 359702 h 2062297"/>
              <a:gd name="connsiteX327" fmla="*/ 0 w 2640806"/>
              <a:gd name="connsiteY327" fmla="*/ 338271 h 2062297"/>
              <a:gd name="connsiteX328" fmla="*/ 35719 w 2640806"/>
              <a:gd name="connsiteY328" fmla="*/ 314459 h 2062297"/>
              <a:gd name="connsiteX329" fmla="*/ 66675 w 2640806"/>
              <a:gd name="connsiteY329" fmla="*/ 273977 h 2062297"/>
              <a:gd name="connsiteX330" fmla="*/ 54769 w 2640806"/>
              <a:gd name="connsiteY330" fmla="*/ 238259 h 2062297"/>
              <a:gd name="connsiteX331" fmla="*/ 35719 w 2640806"/>
              <a:gd name="connsiteY331" fmla="*/ 214446 h 2062297"/>
              <a:gd name="connsiteX332" fmla="*/ 61913 w 2640806"/>
              <a:gd name="connsiteY332" fmla="*/ 200159 h 2062297"/>
              <a:gd name="connsiteX333" fmla="*/ 71438 w 2640806"/>
              <a:gd name="connsiteY333" fmla="*/ 159677 h 2062297"/>
              <a:gd name="connsiteX334" fmla="*/ 57150 w 2640806"/>
              <a:gd name="connsiteY334" fmla="*/ 123959 h 2062297"/>
              <a:gd name="connsiteX335" fmla="*/ 21432 w 2640806"/>
              <a:gd name="connsiteY335" fmla="*/ 81096 h 2062297"/>
              <a:gd name="connsiteX336" fmla="*/ 66675 w 2640806"/>
              <a:gd name="connsiteY336" fmla="*/ 57284 h 2062297"/>
              <a:gd name="connsiteX337" fmla="*/ 95250 w 2640806"/>
              <a:gd name="connsiteY337" fmla="*/ 47759 h 2062297"/>
              <a:gd name="connsiteX338" fmla="*/ 190500 w 2640806"/>
              <a:gd name="connsiteY338" fmla="*/ 134 h 2062297"/>
              <a:gd name="connsiteX339" fmla="*/ 269081 w 2640806"/>
              <a:gd name="connsiteY339" fmla="*/ 62046 h 2062297"/>
              <a:gd name="connsiteX340" fmla="*/ 404813 w 2640806"/>
              <a:gd name="connsiteY340" fmla="*/ 171583 h 206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</a:cxnLst>
            <a:rect l="l" t="t" r="r" b="b"/>
            <a:pathLst>
              <a:path w="2640806" h="2062297">
                <a:moveTo>
                  <a:pt x="404813" y="171583"/>
                </a:moveTo>
                <a:lnTo>
                  <a:pt x="409575" y="219209"/>
                </a:lnTo>
                <a:lnTo>
                  <a:pt x="397669" y="278740"/>
                </a:lnTo>
                <a:lnTo>
                  <a:pt x="407194" y="321602"/>
                </a:lnTo>
                <a:lnTo>
                  <a:pt x="452438" y="354940"/>
                </a:lnTo>
                <a:lnTo>
                  <a:pt x="504825" y="378752"/>
                </a:lnTo>
                <a:lnTo>
                  <a:pt x="554832" y="366846"/>
                </a:lnTo>
                <a:lnTo>
                  <a:pt x="602457" y="369227"/>
                </a:lnTo>
                <a:lnTo>
                  <a:pt x="650082" y="373990"/>
                </a:lnTo>
                <a:lnTo>
                  <a:pt x="661988" y="402565"/>
                </a:lnTo>
                <a:lnTo>
                  <a:pt x="700088" y="431140"/>
                </a:lnTo>
                <a:lnTo>
                  <a:pt x="666750" y="447809"/>
                </a:lnTo>
                <a:lnTo>
                  <a:pt x="647700" y="469240"/>
                </a:lnTo>
                <a:lnTo>
                  <a:pt x="635794" y="509721"/>
                </a:lnTo>
                <a:lnTo>
                  <a:pt x="633413" y="545440"/>
                </a:lnTo>
                <a:lnTo>
                  <a:pt x="647700" y="559727"/>
                </a:lnTo>
                <a:lnTo>
                  <a:pt x="688182" y="552584"/>
                </a:lnTo>
                <a:lnTo>
                  <a:pt x="723900" y="557346"/>
                </a:lnTo>
                <a:lnTo>
                  <a:pt x="738188" y="583540"/>
                </a:lnTo>
                <a:lnTo>
                  <a:pt x="726282" y="612115"/>
                </a:lnTo>
                <a:lnTo>
                  <a:pt x="747713" y="633546"/>
                </a:lnTo>
                <a:lnTo>
                  <a:pt x="762000" y="647834"/>
                </a:lnTo>
                <a:lnTo>
                  <a:pt x="742950" y="664502"/>
                </a:lnTo>
                <a:lnTo>
                  <a:pt x="754857" y="690696"/>
                </a:lnTo>
                <a:lnTo>
                  <a:pt x="771525" y="704984"/>
                </a:lnTo>
                <a:lnTo>
                  <a:pt x="797719" y="697840"/>
                </a:lnTo>
                <a:lnTo>
                  <a:pt x="833438" y="724034"/>
                </a:lnTo>
                <a:lnTo>
                  <a:pt x="852488" y="766896"/>
                </a:lnTo>
                <a:lnTo>
                  <a:pt x="876300" y="804996"/>
                </a:lnTo>
                <a:lnTo>
                  <a:pt x="881063" y="833571"/>
                </a:lnTo>
                <a:lnTo>
                  <a:pt x="912019" y="831190"/>
                </a:lnTo>
                <a:lnTo>
                  <a:pt x="969169" y="826427"/>
                </a:lnTo>
                <a:lnTo>
                  <a:pt x="997744" y="826427"/>
                </a:lnTo>
                <a:lnTo>
                  <a:pt x="997744" y="793090"/>
                </a:lnTo>
                <a:lnTo>
                  <a:pt x="1021557" y="785946"/>
                </a:lnTo>
                <a:lnTo>
                  <a:pt x="1038225" y="816902"/>
                </a:lnTo>
                <a:lnTo>
                  <a:pt x="1078707" y="788327"/>
                </a:lnTo>
                <a:lnTo>
                  <a:pt x="1076325" y="754990"/>
                </a:lnTo>
                <a:lnTo>
                  <a:pt x="1078707" y="738321"/>
                </a:lnTo>
                <a:lnTo>
                  <a:pt x="1097757" y="735940"/>
                </a:lnTo>
                <a:lnTo>
                  <a:pt x="1107282" y="778802"/>
                </a:lnTo>
                <a:lnTo>
                  <a:pt x="1138238" y="747846"/>
                </a:lnTo>
                <a:lnTo>
                  <a:pt x="1181100" y="759752"/>
                </a:lnTo>
                <a:lnTo>
                  <a:pt x="1204913" y="771659"/>
                </a:lnTo>
                <a:lnTo>
                  <a:pt x="1221582" y="759752"/>
                </a:lnTo>
                <a:lnTo>
                  <a:pt x="1235869" y="731177"/>
                </a:lnTo>
                <a:lnTo>
                  <a:pt x="1273969" y="712127"/>
                </a:lnTo>
                <a:lnTo>
                  <a:pt x="1309688" y="738321"/>
                </a:lnTo>
                <a:lnTo>
                  <a:pt x="1335882" y="740702"/>
                </a:lnTo>
                <a:lnTo>
                  <a:pt x="1393032" y="726415"/>
                </a:lnTo>
                <a:lnTo>
                  <a:pt x="1419225" y="726415"/>
                </a:lnTo>
                <a:lnTo>
                  <a:pt x="1433513" y="690696"/>
                </a:lnTo>
                <a:lnTo>
                  <a:pt x="1466850" y="721652"/>
                </a:lnTo>
                <a:lnTo>
                  <a:pt x="1481138" y="738321"/>
                </a:lnTo>
                <a:lnTo>
                  <a:pt x="1512094" y="797852"/>
                </a:lnTo>
                <a:lnTo>
                  <a:pt x="1526382" y="835952"/>
                </a:lnTo>
                <a:lnTo>
                  <a:pt x="1543050" y="850240"/>
                </a:lnTo>
                <a:lnTo>
                  <a:pt x="1597819" y="866908"/>
                </a:lnTo>
                <a:cubicBezTo>
                  <a:pt x="1617266" y="873258"/>
                  <a:pt x="1600995" y="892309"/>
                  <a:pt x="1631157" y="902628"/>
                </a:cubicBezTo>
                <a:cubicBezTo>
                  <a:pt x="1646238" y="910963"/>
                  <a:pt x="1620838" y="943506"/>
                  <a:pt x="1645444" y="947872"/>
                </a:cubicBezTo>
                <a:cubicBezTo>
                  <a:pt x="1654969" y="955016"/>
                  <a:pt x="1666082" y="972478"/>
                  <a:pt x="1688307" y="969303"/>
                </a:cubicBezTo>
                <a:cubicBezTo>
                  <a:pt x="1703388" y="969700"/>
                  <a:pt x="1716088" y="971288"/>
                  <a:pt x="1731169" y="964541"/>
                </a:cubicBezTo>
                <a:cubicBezTo>
                  <a:pt x="1746250" y="957794"/>
                  <a:pt x="1767682" y="935172"/>
                  <a:pt x="1778794" y="928822"/>
                </a:cubicBezTo>
                <a:cubicBezTo>
                  <a:pt x="1789906" y="922472"/>
                  <a:pt x="1793082" y="916122"/>
                  <a:pt x="1814513" y="916916"/>
                </a:cubicBezTo>
                <a:cubicBezTo>
                  <a:pt x="1835944" y="917710"/>
                  <a:pt x="1847454" y="918503"/>
                  <a:pt x="1869282" y="924059"/>
                </a:cubicBezTo>
                <a:cubicBezTo>
                  <a:pt x="1891110" y="929615"/>
                  <a:pt x="1898254" y="935172"/>
                  <a:pt x="1907382" y="940728"/>
                </a:cubicBezTo>
                <a:cubicBezTo>
                  <a:pt x="1916510" y="946284"/>
                  <a:pt x="1926828" y="975256"/>
                  <a:pt x="1933575" y="978828"/>
                </a:cubicBezTo>
                <a:cubicBezTo>
                  <a:pt x="1940322" y="982400"/>
                  <a:pt x="1953419" y="973669"/>
                  <a:pt x="1962150" y="971685"/>
                </a:cubicBezTo>
                <a:cubicBezTo>
                  <a:pt x="1970881" y="969701"/>
                  <a:pt x="1978025" y="958588"/>
                  <a:pt x="1988344" y="955016"/>
                </a:cubicBezTo>
                <a:cubicBezTo>
                  <a:pt x="1998663" y="951444"/>
                  <a:pt x="2011760" y="930013"/>
                  <a:pt x="2024063" y="933585"/>
                </a:cubicBezTo>
                <a:cubicBezTo>
                  <a:pt x="2036366" y="937157"/>
                  <a:pt x="2048272" y="943506"/>
                  <a:pt x="2057400" y="950253"/>
                </a:cubicBezTo>
                <a:cubicBezTo>
                  <a:pt x="2066528" y="957000"/>
                  <a:pt x="2069704" y="975257"/>
                  <a:pt x="2081213" y="983591"/>
                </a:cubicBezTo>
                <a:lnTo>
                  <a:pt x="2109788" y="1024072"/>
                </a:lnTo>
                <a:cubicBezTo>
                  <a:pt x="2201069" y="1047488"/>
                  <a:pt x="2129631" y="1032009"/>
                  <a:pt x="2143125" y="1028834"/>
                </a:cubicBezTo>
                <a:cubicBezTo>
                  <a:pt x="2195909" y="1010974"/>
                  <a:pt x="2175273" y="1003038"/>
                  <a:pt x="2183607" y="995497"/>
                </a:cubicBezTo>
                <a:lnTo>
                  <a:pt x="2188369" y="945491"/>
                </a:lnTo>
                <a:cubicBezTo>
                  <a:pt x="2294335" y="953826"/>
                  <a:pt x="2209007" y="931600"/>
                  <a:pt x="2231232" y="938347"/>
                </a:cubicBezTo>
                <a:cubicBezTo>
                  <a:pt x="2253457" y="945094"/>
                  <a:pt x="2274094" y="963351"/>
                  <a:pt x="2300288" y="971685"/>
                </a:cubicBezTo>
                <a:cubicBezTo>
                  <a:pt x="2326482" y="980019"/>
                  <a:pt x="2366963" y="985178"/>
                  <a:pt x="2395538" y="997878"/>
                </a:cubicBezTo>
                <a:cubicBezTo>
                  <a:pt x="2424113" y="1010578"/>
                  <a:pt x="2445545" y="1025263"/>
                  <a:pt x="2459832" y="1035978"/>
                </a:cubicBezTo>
                <a:cubicBezTo>
                  <a:pt x="2474119" y="1046693"/>
                  <a:pt x="2481263" y="1072887"/>
                  <a:pt x="2488407" y="1083603"/>
                </a:cubicBezTo>
                <a:cubicBezTo>
                  <a:pt x="2495551" y="1094319"/>
                  <a:pt x="2499520" y="1111782"/>
                  <a:pt x="2507457" y="1116941"/>
                </a:cubicBezTo>
                <a:cubicBezTo>
                  <a:pt x="2518570" y="1121704"/>
                  <a:pt x="2532062" y="1119322"/>
                  <a:pt x="2543175" y="1124085"/>
                </a:cubicBezTo>
                <a:lnTo>
                  <a:pt x="2640806" y="1152658"/>
                </a:lnTo>
                <a:cubicBezTo>
                  <a:pt x="2598737" y="1144721"/>
                  <a:pt x="2559051" y="1158215"/>
                  <a:pt x="2516982" y="1150278"/>
                </a:cubicBezTo>
                <a:cubicBezTo>
                  <a:pt x="2507457" y="1147897"/>
                  <a:pt x="2502694" y="1157422"/>
                  <a:pt x="2493169" y="1155041"/>
                </a:cubicBezTo>
                <a:cubicBezTo>
                  <a:pt x="2470150" y="1149485"/>
                  <a:pt x="2466182" y="1132022"/>
                  <a:pt x="2443163" y="1126466"/>
                </a:cubicBezTo>
                <a:cubicBezTo>
                  <a:pt x="2432050" y="1123291"/>
                  <a:pt x="2451894" y="1093922"/>
                  <a:pt x="2440781" y="1090747"/>
                </a:cubicBezTo>
                <a:cubicBezTo>
                  <a:pt x="2432843" y="1089160"/>
                  <a:pt x="2427288" y="1054234"/>
                  <a:pt x="2419350" y="1052647"/>
                </a:cubicBezTo>
                <a:cubicBezTo>
                  <a:pt x="2411413" y="1043916"/>
                  <a:pt x="2385219" y="1047885"/>
                  <a:pt x="2371725" y="1043122"/>
                </a:cubicBezTo>
                <a:cubicBezTo>
                  <a:pt x="2358231" y="1038359"/>
                  <a:pt x="2339579" y="1026056"/>
                  <a:pt x="2319338" y="1019309"/>
                </a:cubicBezTo>
                <a:cubicBezTo>
                  <a:pt x="2298700" y="1016134"/>
                  <a:pt x="2261394" y="996290"/>
                  <a:pt x="2240756" y="993115"/>
                </a:cubicBezTo>
                <a:cubicBezTo>
                  <a:pt x="2224881" y="990734"/>
                  <a:pt x="2239963" y="1014547"/>
                  <a:pt x="2224088" y="1012166"/>
                </a:cubicBezTo>
                <a:cubicBezTo>
                  <a:pt x="2207419" y="1010578"/>
                  <a:pt x="2195513" y="1054235"/>
                  <a:pt x="2178844" y="1052647"/>
                </a:cubicBezTo>
                <a:cubicBezTo>
                  <a:pt x="2157413" y="1049472"/>
                  <a:pt x="2138363" y="1084397"/>
                  <a:pt x="2116932" y="1081222"/>
                </a:cubicBezTo>
                <a:cubicBezTo>
                  <a:pt x="2097882" y="1074872"/>
                  <a:pt x="2090738" y="1070903"/>
                  <a:pt x="2071688" y="1064553"/>
                </a:cubicBezTo>
                <a:cubicBezTo>
                  <a:pt x="2047875" y="1058203"/>
                  <a:pt x="2059782" y="1035185"/>
                  <a:pt x="2035969" y="1028835"/>
                </a:cubicBezTo>
                <a:cubicBezTo>
                  <a:pt x="2032000" y="1026454"/>
                  <a:pt x="2049463" y="1012166"/>
                  <a:pt x="2045494" y="1009785"/>
                </a:cubicBezTo>
                <a:cubicBezTo>
                  <a:pt x="2032794" y="1008197"/>
                  <a:pt x="2020094" y="1016135"/>
                  <a:pt x="2007394" y="1014547"/>
                </a:cubicBezTo>
                <a:cubicBezTo>
                  <a:pt x="1996282" y="1012960"/>
                  <a:pt x="1985169" y="1044709"/>
                  <a:pt x="1974057" y="1043122"/>
                </a:cubicBezTo>
                <a:cubicBezTo>
                  <a:pt x="1959769" y="1039153"/>
                  <a:pt x="1947863" y="1051854"/>
                  <a:pt x="1933575" y="1047885"/>
                </a:cubicBezTo>
                <a:cubicBezTo>
                  <a:pt x="1916113" y="1043122"/>
                  <a:pt x="1908175" y="1024073"/>
                  <a:pt x="1890713" y="1019310"/>
                </a:cubicBezTo>
                <a:cubicBezTo>
                  <a:pt x="1880394" y="1016929"/>
                  <a:pt x="1865313" y="971685"/>
                  <a:pt x="1854994" y="969304"/>
                </a:cubicBezTo>
                <a:cubicBezTo>
                  <a:pt x="1839119" y="965335"/>
                  <a:pt x="1830388" y="975654"/>
                  <a:pt x="1814513" y="971685"/>
                </a:cubicBezTo>
                <a:cubicBezTo>
                  <a:pt x="1793875" y="968510"/>
                  <a:pt x="1799432" y="1003435"/>
                  <a:pt x="1778794" y="1000260"/>
                </a:cubicBezTo>
                <a:cubicBezTo>
                  <a:pt x="1761332" y="993910"/>
                  <a:pt x="1739106" y="1037566"/>
                  <a:pt x="1721644" y="1031216"/>
                </a:cubicBezTo>
                <a:cubicBezTo>
                  <a:pt x="1708944" y="1024866"/>
                  <a:pt x="1684338" y="1037566"/>
                  <a:pt x="1671638" y="1031216"/>
                </a:cubicBezTo>
                <a:cubicBezTo>
                  <a:pt x="1662907" y="1023278"/>
                  <a:pt x="1639888" y="1017723"/>
                  <a:pt x="1631157" y="1009785"/>
                </a:cubicBezTo>
                <a:cubicBezTo>
                  <a:pt x="1620441" y="1001054"/>
                  <a:pt x="1612900" y="1002641"/>
                  <a:pt x="1604963" y="993116"/>
                </a:cubicBezTo>
                <a:cubicBezTo>
                  <a:pt x="1597026" y="983591"/>
                  <a:pt x="1590676" y="961366"/>
                  <a:pt x="1583532" y="952635"/>
                </a:cubicBezTo>
                <a:cubicBezTo>
                  <a:pt x="1576388" y="948666"/>
                  <a:pt x="1569244" y="923266"/>
                  <a:pt x="1562100" y="919297"/>
                </a:cubicBezTo>
                <a:lnTo>
                  <a:pt x="1516857" y="926440"/>
                </a:lnTo>
                <a:lnTo>
                  <a:pt x="1471613" y="897865"/>
                </a:lnTo>
                <a:lnTo>
                  <a:pt x="1438275" y="847859"/>
                </a:lnTo>
                <a:lnTo>
                  <a:pt x="1433513" y="819284"/>
                </a:lnTo>
                <a:lnTo>
                  <a:pt x="1409700" y="804996"/>
                </a:lnTo>
                <a:lnTo>
                  <a:pt x="1369219" y="807377"/>
                </a:lnTo>
                <a:lnTo>
                  <a:pt x="1309688" y="807377"/>
                </a:lnTo>
                <a:lnTo>
                  <a:pt x="1281113" y="812140"/>
                </a:lnTo>
                <a:lnTo>
                  <a:pt x="1257300" y="835952"/>
                </a:lnTo>
                <a:lnTo>
                  <a:pt x="1221582" y="838334"/>
                </a:lnTo>
                <a:lnTo>
                  <a:pt x="1188244" y="835952"/>
                </a:lnTo>
                <a:lnTo>
                  <a:pt x="1143000" y="821665"/>
                </a:lnTo>
                <a:lnTo>
                  <a:pt x="1109663" y="838334"/>
                </a:lnTo>
                <a:lnTo>
                  <a:pt x="1083469" y="866909"/>
                </a:lnTo>
                <a:lnTo>
                  <a:pt x="1054894" y="885959"/>
                </a:lnTo>
                <a:lnTo>
                  <a:pt x="1064419" y="926440"/>
                </a:lnTo>
                <a:lnTo>
                  <a:pt x="1059657" y="985971"/>
                </a:lnTo>
                <a:lnTo>
                  <a:pt x="1038225" y="933584"/>
                </a:lnTo>
                <a:lnTo>
                  <a:pt x="1028700" y="902627"/>
                </a:lnTo>
                <a:lnTo>
                  <a:pt x="1009650" y="897865"/>
                </a:lnTo>
                <a:lnTo>
                  <a:pt x="997744" y="921677"/>
                </a:lnTo>
                <a:lnTo>
                  <a:pt x="969169" y="924059"/>
                </a:lnTo>
                <a:lnTo>
                  <a:pt x="935832" y="916915"/>
                </a:lnTo>
                <a:lnTo>
                  <a:pt x="912019" y="935965"/>
                </a:lnTo>
                <a:lnTo>
                  <a:pt x="873919" y="945490"/>
                </a:lnTo>
                <a:lnTo>
                  <a:pt x="842963" y="935965"/>
                </a:lnTo>
                <a:lnTo>
                  <a:pt x="802482" y="912152"/>
                </a:lnTo>
                <a:lnTo>
                  <a:pt x="785813" y="881196"/>
                </a:lnTo>
                <a:lnTo>
                  <a:pt x="776288" y="866909"/>
                </a:lnTo>
                <a:lnTo>
                  <a:pt x="800100" y="850240"/>
                </a:lnTo>
                <a:lnTo>
                  <a:pt x="800100" y="793090"/>
                </a:lnTo>
                <a:lnTo>
                  <a:pt x="776288" y="783565"/>
                </a:lnTo>
                <a:lnTo>
                  <a:pt x="719138" y="788327"/>
                </a:lnTo>
                <a:lnTo>
                  <a:pt x="688182" y="781184"/>
                </a:lnTo>
                <a:lnTo>
                  <a:pt x="673894" y="754990"/>
                </a:lnTo>
                <a:lnTo>
                  <a:pt x="652463" y="731177"/>
                </a:lnTo>
                <a:lnTo>
                  <a:pt x="619125" y="709746"/>
                </a:lnTo>
                <a:lnTo>
                  <a:pt x="590550" y="716890"/>
                </a:lnTo>
                <a:lnTo>
                  <a:pt x="566738" y="719271"/>
                </a:lnTo>
                <a:lnTo>
                  <a:pt x="569119" y="750227"/>
                </a:lnTo>
                <a:lnTo>
                  <a:pt x="604838" y="764515"/>
                </a:lnTo>
                <a:lnTo>
                  <a:pt x="571500" y="778802"/>
                </a:lnTo>
                <a:lnTo>
                  <a:pt x="545307" y="795471"/>
                </a:lnTo>
                <a:lnTo>
                  <a:pt x="569119" y="814521"/>
                </a:lnTo>
                <a:lnTo>
                  <a:pt x="550069" y="833571"/>
                </a:lnTo>
                <a:lnTo>
                  <a:pt x="523875" y="840715"/>
                </a:lnTo>
                <a:lnTo>
                  <a:pt x="511969" y="862146"/>
                </a:lnTo>
                <a:lnTo>
                  <a:pt x="535782" y="883577"/>
                </a:lnTo>
                <a:lnTo>
                  <a:pt x="542925" y="914534"/>
                </a:lnTo>
                <a:lnTo>
                  <a:pt x="557213" y="947871"/>
                </a:lnTo>
                <a:lnTo>
                  <a:pt x="533400" y="955015"/>
                </a:lnTo>
                <a:lnTo>
                  <a:pt x="528638" y="988352"/>
                </a:lnTo>
                <a:lnTo>
                  <a:pt x="550069" y="1002640"/>
                </a:lnTo>
                <a:lnTo>
                  <a:pt x="573882" y="990734"/>
                </a:lnTo>
                <a:lnTo>
                  <a:pt x="588169" y="1012165"/>
                </a:lnTo>
                <a:lnTo>
                  <a:pt x="588169" y="1012165"/>
                </a:lnTo>
                <a:lnTo>
                  <a:pt x="614363" y="1038359"/>
                </a:lnTo>
                <a:lnTo>
                  <a:pt x="602457" y="1064552"/>
                </a:lnTo>
                <a:lnTo>
                  <a:pt x="588169" y="1081221"/>
                </a:lnTo>
                <a:lnTo>
                  <a:pt x="600075" y="1119321"/>
                </a:lnTo>
                <a:lnTo>
                  <a:pt x="609600" y="1138371"/>
                </a:lnTo>
                <a:lnTo>
                  <a:pt x="609600" y="1138371"/>
                </a:lnTo>
                <a:lnTo>
                  <a:pt x="640557" y="1155040"/>
                </a:lnTo>
                <a:lnTo>
                  <a:pt x="642938" y="1188377"/>
                </a:lnTo>
                <a:lnTo>
                  <a:pt x="681038" y="1205046"/>
                </a:lnTo>
                <a:lnTo>
                  <a:pt x="781050" y="1228859"/>
                </a:lnTo>
                <a:lnTo>
                  <a:pt x="797719" y="1245527"/>
                </a:lnTo>
                <a:lnTo>
                  <a:pt x="828675" y="1262196"/>
                </a:lnTo>
                <a:lnTo>
                  <a:pt x="852488" y="1238384"/>
                </a:lnTo>
                <a:lnTo>
                  <a:pt x="864394" y="1262196"/>
                </a:lnTo>
                <a:lnTo>
                  <a:pt x="926307" y="1269340"/>
                </a:lnTo>
                <a:lnTo>
                  <a:pt x="940594" y="1286009"/>
                </a:lnTo>
                <a:lnTo>
                  <a:pt x="966788" y="1326490"/>
                </a:lnTo>
                <a:lnTo>
                  <a:pt x="1004888" y="1350302"/>
                </a:lnTo>
                <a:lnTo>
                  <a:pt x="1064419" y="1376496"/>
                </a:lnTo>
                <a:lnTo>
                  <a:pt x="1104900" y="1395546"/>
                </a:lnTo>
                <a:lnTo>
                  <a:pt x="1152525" y="1395546"/>
                </a:lnTo>
                <a:lnTo>
                  <a:pt x="1216819" y="1409834"/>
                </a:lnTo>
                <a:lnTo>
                  <a:pt x="1283494" y="1424121"/>
                </a:lnTo>
                <a:lnTo>
                  <a:pt x="1323975" y="1466984"/>
                </a:lnTo>
                <a:lnTo>
                  <a:pt x="1369219" y="1514609"/>
                </a:lnTo>
                <a:cubicBezTo>
                  <a:pt x="1385094" y="1536437"/>
                  <a:pt x="1385094" y="1550725"/>
                  <a:pt x="1400175" y="1576522"/>
                </a:cubicBezTo>
                <a:cubicBezTo>
                  <a:pt x="1415256" y="1602319"/>
                  <a:pt x="1443038" y="1653913"/>
                  <a:pt x="1459707" y="1669391"/>
                </a:cubicBezTo>
                <a:cubicBezTo>
                  <a:pt x="1476376" y="1684869"/>
                  <a:pt x="1503363" y="1682091"/>
                  <a:pt x="1519238" y="1690822"/>
                </a:cubicBezTo>
                <a:cubicBezTo>
                  <a:pt x="1535113" y="1699553"/>
                  <a:pt x="1552576" y="1684869"/>
                  <a:pt x="1564482" y="1690822"/>
                </a:cubicBezTo>
                <a:cubicBezTo>
                  <a:pt x="1576388" y="1696775"/>
                  <a:pt x="1602979" y="1701140"/>
                  <a:pt x="1614488" y="1707490"/>
                </a:cubicBezTo>
                <a:cubicBezTo>
                  <a:pt x="1625997" y="1713840"/>
                  <a:pt x="1624409" y="1699552"/>
                  <a:pt x="1638300" y="1712252"/>
                </a:cubicBezTo>
                <a:cubicBezTo>
                  <a:pt x="1652191" y="1724952"/>
                  <a:pt x="1674416" y="1745193"/>
                  <a:pt x="1693069" y="1764640"/>
                </a:cubicBezTo>
                <a:cubicBezTo>
                  <a:pt x="1711722" y="1784087"/>
                  <a:pt x="1710135" y="1803137"/>
                  <a:pt x="1719263" y="1817028"/>
                </a:cubicBezTo>
                <a:cubicBezTo>
                  <a:pt x="1728391" y="1830919"/>
                  <a:pt x="1756568" y="1872194"/>
                  <a:pt x="1754981" y="1876559"/>
                </a:cubicBezTo>
                <a:cubicBezTo>
                  <a:pt x="1739900" y="1865446"/>
                  <a:pt x="1720056" y="1842428"/>
                  <a:pt x="1704975" y="1831315"/>
                </a:cubicBezTo>
                <a:cubicBezTo>
                  <a:pt x="1694656" y="1821790"/>
                  <a:pt x="1703388" y="1797978"/>
                  <a:pt x="1693069" y="1788453"/>
                </a:cubicBezTo>
                <a:cubicBezTo>
                  <a:pt x="1680369" y="1777341"/>
                  <a:pt x="1660525" y="1759084"/>
                  <a:pt x="1647825" y="1747972"/>
                </a:cubicBezTo>
                <a:cubicBezTo>
                  <a:pt x="1634331" y="1737653"/>
                  <a:pt x="1623219" y="1734479"/>
                  <a:pt x="1609725" y="1724160"/>
                </a:cubicBezTo>
                <a:cubicBezTo>
                  <a:pt x="1593056" y="1712254"/>
                  <a:pt x="1583532" y="1728922"/>
                  <a:pt x="1566863" y="1717016"/>
                </a:cubicBezTo>
                <a:cubicBezTo>
                  <a:pt x="1556544" y="1706697"/>
                  <a:pt x="1536701" y="1727335"/>
                  <a:pt x="1526382" y="1717016"/>
                </a:cubicBezTo>
                <a:cubicBezTo>
                  <a:pt x="1516063" y="1705903"/>
                  <a:pt x="1493838" y="1718604"/>
                  <a:pt x="1483519" y="1707491"/>
                </a:cubicBezTo>
                <a:cubicBezTo>
                  <a:pt x="1479550" y="1700347"/>
                  <a:pt x="1451769" y="1702729"/>
                  <a:pt x="1447800" y="1695585"/>
                </a:cubicBezTo>
                <a:cubicBezTo>
                  <a:pt x="1440656" y="1682885"/>
                  <a:pt x="1426369" y="1670185"/>
                  <a:pt x="1419225" y="1657485"/>
                </a:cubicBezTo>
                <a:cubicBezTo>
                  <a:pt x="1414463" y="1647960"/>
                  <a:pt x="1416844" y="1638435"/>
                  <a:pt x="1412082" y="1628910"/>
                </a:cubicBezTo>
                <a:lnTo>
                  <a:pt x="1343025" y="1528896"/>
                </a:lnTo>
                <a:lnTo>
                  <a:pt x="1297782" y="1483652"/>
                </a:lnTo>
                <a:lnTo>
                  <a:pt x="1262063" y="1450315"/>
                </a:lnTo>
                <a:lnTo>
                  <a:pt x="1228725" y="1431265"/>
                </a:lnTo>
                <a:lnTo>
                  <a:pt x="1159669" y="1426502"/>
                </a:lnTo>
                <a:lnTo>
                  <a:pt x="1102519" y="1424121"/>
                </a:lnTo>
                <a:lnTo>
                  <a:pt x="1062038" y="1407452"/>
                </a:lnTo>
                <a:lnTo>
                  <a:pt x="1014413" y="1388402"/>
                </a:lnTo>
                <a:lnTo>
                  <a:pt x="983457" y="1366971"/>
                </a:lnTo>
                <a:lnTo>
                  <a:pt x="942975" y="1343159"/>
                </a:lnTo>
                <a:lnTo>
                  <a:pt x="900113" y="1319346"/>
                </a:lnTo>
                <a:lnTo>
                  <a:pt x="912019" y="1364590"/>
                </a:lnTo>
                <a:lnTo>
                  <a:pt x="923925" y="1409834"/>
                </a:lnTo>
                <a:lnTo>
                  <a:pt x="938213" y="1450315"/>
                </a:lnTo>
                <a:lnTo>
                  <a:pt x="962025" y="1497940"/>
                </a:lnTo>
                <a:lnTo>
                  <a:pt x="971550" y="1550327"/>
                </a:lnTo>
                <a:lnTo>
                  <a:pt x="1002507" y="1614621"/>
                </a:lnTo>
                <a:lnTo>
                  <a:pt x="1021557" y="1647959"/>
                </a:lnTo>
                <a:lnTo>
                  <a:pt x="1035844" y="1671771"/>
                </a:lnTo>
                <a:lnTo>
                  <a:pt x="1102519" y="1678915"/>
                </a:lnTo>
                <a:lnTo>
                  <a:pt x="1154907" y="1697965"/>
                </a:lnTo>
                <a:cubicBezTo>
                  <a:pt x="1160463" y="1701934"/>
                  <a:pt x="1166472" y="1705335"/>
                  <a:pt x="1171575" y="1709871"/>
                </a:cubicBezTo>
                <a:cubicBezTo>
                  <a:pt x="1173714" y="1711772"/>
                  <a:pt x="1175211" y="1714384"/>
                  <a:pt x="1176338" y="1717015"/>
                </a:cubicBezTo>
                <a:cubicBezTo>
                  <a:pt x="1177627" y="1720023"/>
                  <a:pt x="1178719" y="1726540"/>
                  <a:pt x="1178719" y="1726540"/>
                </a:cubicBezTo>
                <a:lnTo>
                  <a:pt x="1181100" y="1728921"/>
                </a:lnTo>
                <a:cubicBezTo>
                  <a:pt x="1190625" y="1737255"/>
                  <a:pt x="1225154" y="1775754"/>
                  <a:pt x="1240632" y="1790835"/>
                </a:cubicBezTo>
                <a:cubicBezTo>
                  <a:pt x="1256110" y="1805916"/>
                  <a:pt x="1262460" y="1807901"/>
                  <a:pt x="1273969" y="1819410"/>
                </a:cubicBezTo>
                <a:lnTo>
                  <a:pt x="1304925" y="1845603"/>
                </a:lnTo>
                <a:lnTo>
                  <a:pt x="1359694" y="1907515"/>
                </a:lnTo>
                <a:cubicBezTo>
                  <a:pt x="1331119" y="1890847"/>
                  <a:pt x="1323975" y="1881321"/>
                  <a:pt x="1295400" y="1864653"/>
                </a:cubicBezTo>
                <a:cubicBezTo>
                  <a:pt x="1271588" y="1852747"/>
                  <a:pt x="1257300" y="1836078"/>
                  <a:pt x="1233488" y="1824172"/>
                </a:cubicBezTo>
                <a:lnTo>
                  <a:pt x="1183481" y="1795597"/>
                </a:lnTo>
                <a:lnTo>
                  <a:pt x="1140619" y="1745590"/>
                </a:lnTo>
                <a:lnTo>
                  <a:pt x="1121569" y="1726540"/>
                </a:lnTo>
                <a:lnTo>
                  <a:pt x="1128713" y="1790834"/>
                </a:lnTo>
                <a:cubicBezTo>
                  <a:pt x="1129904" y="1806312"/>
                  <a:pt x="1143794" y="1804328"/>
                  <a:pt x="1143000" y="1817028"/>
                </a:cubicBezTo>
                <a:cubicBezTo>
                  <a:pt x="1142206" y="1829728"/>
                  <a:pt x="1129109" y="1848382"/>
                  <a:pt x="1123950" y="1867035"/>
                </a:cubicBezTo>
                <a:cubicBezTo>
                  <a:pt x="1118791" y="1885688"/>
                  <a:pt x="1104504" y="1896403"/>
                  <a:pt x="1097757" y="1931328"/>
                </a:cubicBezTo>
                <a:lnTo>
                  <a:pt x="1071563" y="2062297"/>
                </a:lnTo>
                <a:cubicBezTo>
                  <a:pt x="1074738" y="2006735"/>
                  <a:pt x="1077913" y="1979747"/>
                  <a:pt x="1081088" y="1924185"/>
                </a:cubicBezTo>
                <a:cubicBezTo>
                  <a:pt x="1083469" y="1900372"/>
                  <a:pt x="1097757" y="1900373"/>
                  <a:pt x="1100138" y="1876560"/>
                </a:cubicBezTo>
                <a:cubicBezTo>
                  <a:pt x="1098550" y="1855129"/>
                  <a:pt x="1118395" y="1843222"/>
                  <a:pt x="1116807" y="1821791"/>
                </a:cubicBezTo>
                <a:lnTo>
                  <a:pt x="1088232" y="1740827"/>
                </a:lnTo>
                <a:lnTo>
                  <a:pt x="1057275" y="1717015"/>
                </a:lnTo>
                <a:cubicBezTo>
                  <a:pt x="1050131" y="1721381"/>
                  <a:pt x="1065610" y="1769403"/>
                  <a:pt x="1062038" y="1788453"/>
                </a:cubicBezTo>
                <a:cubicBezTo>
                  <a:pt x="1058466" y="1807503"/>
                  <a:pt x="1042194" y="1812266"/>
                  <a:pt x="1035844" y="1831316"/>
                </a:cubicBezTo>
                <a:cubicBezTo>
                  <a:pt x="1029494" y="1850366"/>
                  <a:pt x="1012825" y="1857113"/>
                  <a:pt x="1007269" y="1881322"/>
                </a:cubicBezTo>
                <a:cubicBezTo>
                  <a:pt x="1001713" y="1905531"/>
                  <a:pt x="1002110" y="1919422"/>
                  <a:pt x="995363" y="1945616"/>
                </a:cubicBezTo>
                <a:lnTo>
                  <a:pt x="973932" y="2026578"/>
                </a:lnTo>
                <a:cubicBezTo>
                  <a:pt x="980282" y="1982922"/>
                  <a:pt x="969963" y="1953553"/>
                  <a:pt x="976313" y="1909897"/>
                </a:cubicBezTo>
                <a:cubicBezTo>
                  <a:pt x="988219" y="1870210"/>
                  <a:pt x="1009651" y="1849572"/>
                  <a:pt x="1021557" y="1809885"/>
                </a:cubicBezTo>
                <a:lnTo>
                  <a:pt x="1021557" y="1750352"/>
                </a:lnTo>
                <a:lnTo>
                  <a:pt x="985838" y="1697965"/>
                </a:lnTo>
                <a:lnTo>
                  <a:pt x="919163" y="1671771"/>
                </a:lnTo>
                <a:lnTo>
                  <a:pt x="876300" y="1638434"/>
                </a:lnTo>
                <a:lnTo>
                  <a:pt x="857250" y="1576521"/>
                </a:lnTo>
                <a:lnTo>
                  <a:pt x="862013" y="1528896"/>
                </a:lnTo>
                <a:cubicBezTo>
                  <a:pt x="862807" y="1507465"/>
                  <a:pt x="863600" y="1486033"/>
                  <a:pt x="864394" y="1464602"/>
                </a:cubicBezTo>
                <a:cubicBezTo>
                  <a:pt x="865188" y="1443171"/>
                  <a:pt x="865981" y="1421740"/>
                  <a:pt x="866775" y="1400309"/>
                </a:cubicBezTo>
                <a:lnTo>
                  <a:pt x="862013" y="1333634"/>
                </a:lnTo>
                <a:lnTo>
                  <a:pt x="804863" y="1305059"/>
                </a:lnTo>
                <a:lnTo>
                  <a:pt x="754857" y="1281246"/>
                </a:lnTo>
                <a:lnTo>
                  <a:pt x="692944" y="1250290"/>
                </a:lnTo>
                <a:lnTo>
                  <a:pt x="609600" y="1209809"/>
                </a:lnTo>
                <a:lnTo>
                  <a:pt x="566738" y="1183615"/>
                </a:lnTo>
                <a:lnTo>
                  <a:pt x="528638" y="1138371"/>
                </a:lnTo>
                <a:lnTo>
                  <a:pt x="523875" y="1109796"/>
                </a:lnTo>
                <a:lnTo>
                  <a:pt x="550069" y="1090746"/>
                </a:lnTo>
                <a:lnTo>
                  <a:pt x="561975" y="1064552"/>
                </a:lnTo>
                <a:lnTo>
                  <a:pt x="547688" y="1040740"/>
                </a:lnTo>
                <a:lnTo>
                  <a:pt x="490538" y="1076459"/>
                </a:lnTo>
                <a:lnTo>
                  <a:pt x="447675" y="1057409"/>
                </a:lnTo>
                <a:lnTo>
                  <a:pt x="454819" y="1026452"/>
                </a:lnTo>
                <a:lnTo>
                  <a:pt x="461963" y="988352"/>
                </a:lnTo>
                <a:lnTo>
                  <a:pt x="459582" y="976446"/>
                </a:lnTo>
                <a:lnTo>
                  <a:pt x="419100" y="959777"/>
                </a:lnTo>
                <a:lnTo>
                  <a:pt x="392907" y="905009"/>
                </a:lnTo>
                <a:lnTo>
                  <a:pt x="395288" y="857384"/>
                </a:lnTo>
                <a:lnTo>
                  <a:pt x="433388" y="835952"/>
                </a:lnTo>
                <a:lnTo>
                  <a:pt x="431007" y="800234"/>
                </a:lnTo>
                <a:lnTo>
                  <a:pt x="400050" y="819284"/>
                </a:lnTo>
                <a:lnTo>
                  <a:pt x="397669" y="781184"/>
                </a:lnTo>
                <a:lnTo>
                  <a:pt x="419100" y="743084"/>
                </a:lnTo>
                <a:lnTo>
                  <a:pt x="421482" y="695459"/>
                </a:lnTo>
                <a:lnTo>
                  <a:pt x="428625" y="669265"/>
                </a:lnTo>
                <a:lnTo>
                  <a:pt x="383382" y="669265"/>
                </a:lnTo>
                <a:lnTo>
                  <a:pt x="385763" y="619259"/>
                </a:lnTo>
                <a:lnTo>
                  <a:pt x="423863" y="602590"/>
                </a:lnTo>
                <a:lnTo>
                  <a:pt x="445294" y="562109"/>
                </a:lnTo>
                <a:lnTo>
                  <a:pt x="469107" y="526390"/>
                </a:lnTo>
                <a:lnTo>
                  <a:pt x="438150" y="519246"/>
                </a:lnTo>
                <a:lnTo>
                  <a:pt x="409575" y="521627"/>
                </a:lnTo>
                <a:lnTo>
                  <a:pt x="400050" y="552584"/>
                </a:lnTo>
                <a:lnTo>
                  <a:pt x="381000" y="588302"/>
                </a:lnTo>
                <a:lnTo>
                  <a:pt x="333375" y="614496"/>
                </a:lnTo>
                <a:lnTo>
                  <a:pt x="285750" y="635927"/>
                </a:lnTo>
                <a:lnTo>
                  <a:pt x="230982" y="643071"/>
                </a:lnTo>
                <a:lnTo>
                  <a:pt x="159544" y="631165"/>
                </a:lnTo>
                <a:lnTo>
                  <a:pt x="230982" y="612115"/>
                </a:lnTo>
                <a:lnTo>
                  <a:pt x="233363" y="581159"/>
                </a:lnTo>
                <a:lnTo>
                  <a:pt x="204788" y="557346"/>
                </a:lnTo>
                <a:lnTo>
                  <a:pt x="223838" y="531152"/>
                </a:lnTo>
                <a:lnTo>
                  <a:pt x="221457" y="495434"/>
                </a:lnTo>
                <a:lnTo>
                  <a:pt x="221457" y="495434"/>
                </a:lnTo>
                <a:lnTo>
                  <a:pt x="166688" y="500196"/>
                </a:lnTo>
                <a:lnTo>
                  <a:pt x="157163" y="533534"/>
                </a:lnTo>
                <a:cubicBezTo>
                  <a:pt x="157957" y="515278"/>
                  <a:pt x="158750" y="497021"/>
                  <a:pt x="159544" y="478765"/>
                </a:cubicBezTo>
                <a:lnTo>
                  <a:pt x="192882" y="433521"/>
                </a:lnTo>
                <a:lnTo>
                  <a:pt x="214313" y="414471"/>
                </a:lnTo>
                <a:lnTo>
                  <a:pt x="245269" y="393040"/>
                </a:lnTo>
                <a:lnTo>
                  <a:pt x="197644" y="378752"/>
                </a:lnTo>
                <a:lnTo>
                  <a:pt x="133350" y="378752"/>
                </a:lnTo>
                <a:lnTo>
                  <a:pt x="109538" y="378752"/>
                </a:lnTo>
                <a:cubicBezTo>
                  <a:pt x="108744" y="397008"/>
                  <a:pt x="107951" y="415265"/>
                  <a:pt x="107157" y="433521"/>
                </a:cubicBezTo>
                <a:lnTo>
                  <a:pt x="61913" y="378752"/>
                </a:lnTo>
                <a:lnTo>
                  <a:pt x="0" y="359702"/>
                </a:lnTo>
                <a:lnTo>
                  <a:pt x="0" y="338271"/>
                </a:lnTo>
                <a:lnTo>
                  <a:pt x="35719" y="314459"/>
                </a:lnTo>
                <a:lnTo>
                  <a:pt x="66675" y="273977"/>
                </a:lnTo>
                <a:lnTo>
                  <a:pt x="54769" y="238259"/>
                </a:lnTo>
                <a:lnTo>
                  <a:pt x="35719" y="214446"/>
                </a:lnTo>
                <a:lnTo>
                  <a:pt x="61913" y="200159"/>
                </a:lnTo>
                <a:lnTo>
                  <a:pt x="71438" y="159677"/>
                </a:lnTo>
                <a:lnTo>
                  <a:pt x="57150" y="123959"/>
                </a:lnTo>
                <a:lnTo>
                  <a:pt x="21432" y="81096"/>
                </a:lnTo>
                <a:lnTo>
                  <a:pt x="66675" y="57284"/>
                </a:lnTo>
                <a:lnTo>
                  <a:pt x="95250" y="47759"/>
                </a:lnTo>
                <a:cubicBezTo>
                  <a:pt x="123031" y="50934"/>
                  <a:pt x="162719" y="-3041"/>
                  <a:pt x="190500" y="134"/>
                </a:cubicBezTo>
                <a:lnTo>
                  <a:pt x="269081" y="62046"/>
                </a:lnTo>
                <a:lnTo>
                  <a:pt x="404813" y="171583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1883569" y="1538288"/>
            <a:ext cx="1495424" cy="1554955"/>
          </a:xfrm>
          <a:custGeom>
            <a:avLst/>
            <a:gdLst>
              <a:gd name="connsiteX0" fmla="*/ 623887 w 1033462"/>
              <a:gd name="connsiteY0" fmla="*/ 59531 h 1273968"/>
              <a:gd name="connsiteX1" fmla="*/ 633412 w 1033462"/>
              <a:gd name="connsiteY1" fmla="*/ 164306 h 1273968"/>
              <a:gd name="connsiteX2" fmla="*/ 652462 w 1033462"/>
              <a:gd name="connsiteY2" fmla="*/ 202406 h 1273968"/>
              <a:gd name="connsiteX3" fmla="*/ 642937 w 1033462"/>
              <a:gd name="connsiteY3" fmla="*/ 233362 h 1273968"/>
              <a:gd name="connsiteX4" fmla="*/ 661987 w 1033462"/>
              <a:gd name="connsiteY4" fmla="*/ 266700 h 1273968"/>
              <a:gd name="connsiteX5" fmla="*/ 654844 w 1033462"/>
              <a:gd name="connsiteY5" fmla="*/ 283368 h 1273968"/>
              <a:gd name="connsiteX6" fmla="*/ 673894 w 1033462"/>
              <a:gd name="connsiteY6" fmla="*/ 307181 h 1273968"/>
              <a:gd name="connsiteX7" fmla="*/ 716756 w 1033462"/>
              <a:gd name="connsiteY7" fmla="*/ 316706 h 1273968"/>
              <a:gd name="connsiteX8" fmla="*/ 781050 w 1033462"/>
              <a:gd name="connsiteY8" fmla="*/ 311943 h 1273968"/>
              <a:gd name="connsiteX9" fmla="*/ 823912 w 1033462"/>
              <a:gd name="connsiteY9" fmla="*/ 342900 h 1273968"/>
              <a:gd name="connsiteX10" fmla="*/ 881062 w 1033462"/>
              <a:gd name="connsiteY10" fmla="*/ 350043 h 1273968"/>
              <a:gd name="connsiteX11" fmla="*/ 916781 w 1033462"/>
              <a:gd name="connsiteY11" fmla="*/ 347662 h 1273968"/>
              <a:gd name="connsiteX12" fmla="*/ 878681 w 1033462"/>
              <a:gd name="connsiteY12" fmla="*/ 378618 h 1273968"/>
              <a:gd name="connsiteX13" fmla="*/ 804862 w 1033462"/>
              <a:gd name="connsiteY13" fmla="*/ 373856 h 1273968"/>
              <a:gd name="connsiteX14" fmla="*/ 773906 w 1033462"/>
              <a:gd name="connsiteY14" fmla="*/ 361950 h 1273968"/>
              <a:gd name="connsiteX15" fmla="*/ 740569 w 1033462"/>
              <a:gd name="connsiteY15" fmla="*/ 371475 h 1273968"/>
              <a:gd name="connsiteX16" fmla="*/ 754856 w 1033462"/>
              <a:gd name="connsiteY16" fmla="*/ 383381 h 1273968"/>
              <a:gd name="connsiteX17" fmla="*/ 731044 w 1033462"/>
              <a:gd name="connsiteY17" fmla="*/ 404812 h 1273968"/>
              <a:gd name="connsiteX18" fmla="*/ 766762 w 1033462"/>
              <a:gd name="connsiteY18" fmla="*/ 433387 h 1273968"/>
              <a:gd name="connsiteX19" fmla="*/ 802481 w 1033462"/>
              <a:gd name="connsiteY19" fmla="*/ 442912 h 1273968"/>
              <a:gd name="connsiteX20" fmla="*/ 790575 w 1033462"/>
              <a:gd name="connsiteY20" fmla="*/ 478631 h 1273968"/>
              <a:gd name="connsiteX21" fmla="*/ 795337 w 1033462"/>
              <a:gd name="connsiteY21" fmla="*/ 511968 h 1273968"/>
              <a:gd name="connsiteX22" fmla="*/ 864394 w 1033462"/>
              <a:gd name="connsiteY22" fmla="*/ 526256 h 1273968"/>
              <a:gd name="connsiteX23" fmla="*/ 895350 w 1033462"/>
              <a:gd name="connsiteY23" fmla="*/ 542925 h 1273968"/>
              <a:gd name="connsiteX24" fmla="*/ 945356 w 1033462"/>
              <a:gd name="connsiteY24" fmla="*/ 504825 h 1273968"/>
              <a:gd name="connsiteX25" fmla="*/ 1033462 w 1033462"/>
              <a:gd name="connsiteY25" fmla="*/ 481012 h 1273968"/>
              <a:gd name="connsiteX26" fmla="*/ 1033462 w 1033462"/>
              <a:gd name="connsiteY26" fmla="*/ 481012 h 1273968"/>
              <a:gd name="connsiteX27" fmla="*/ 973931 w 1033462"/>
              <a:gd name="connsiteY27" fmla="*/ 516731 h 1273968"/>
              <a:gd name="connsiteX28" fmla="*/ 909637 w 1033462"/>
              <a:gd name="connsiteY28" fmla="*/ 554831 h 1273968"/>
              <a:gd name="connsiteX29" fmla="*/ 857250 w 1033462"/>
              <a:gd name="connsiteY29" fmla="*/ 566737 h 1273968"/>
              <a:gd name="connsiteX30" fmla="*/ 847725 w 1033462"/>
              <a:gd name="connsiteY30" fmla="*/ 611981 h 1273968"/>
              <a:gd name="connsiteX31" fmla="*/ 833437 w 1033462"/>
              <a:gd name="connsiteY31" fmla="*/ 650081 h 1273968"/>
              <a:gd name="connsiteX32" fmla="*/ 831056 w 1033462"/>
              <a:gd name="connsiteY32" fmla="*/ 692943 h 1273968"/>
              <a:gd name="connsiteX33" fmla="*/ 800100 w 1033462"/>
              <a:gd name="connsiteY33" fmla="*/ 721518 h 1273968"/>
              <a:gd name="connsiteX34" fmla="*/ 781050 w 1033462"/>
              <a:gd name="connsiteY34" fmla="*/ 762000 h 1273968"/>
              <a:gd name="connsiteX35" fmla="*/ 773906 w 1033462"/>
              <a:gd name="connsiteY35" fmla="*/ 752475 h 1273968"/>
              <a:gd name="connsiteX36" fmla="*/ 771525 w 1033462"/>
              <a:gd name="connsiteY36" fmla="*/ 704850 h 1273968"/>
              <a:gd name="connsiteX37" fmla="*/ 804862 w 1033462"/>
              <a:gd name="connsiteY37" fmla="*/ 664368 h 1273968"/>
              <a:gd name="connsiteX38" fmla="*/ 797719 w 1033462"/>
              <a:gd name="connsiteY38" fmla="*/ 628650 h 1273968"/>
              <a:gd name="connsiteX39" fmla="*/ 769144 w 1033462"/>
              <a:gd name="connsiteY39" fmla="*/ 654843 h 1273968"/>
              <a:gd name="connsiteX40" fmla="*/ 766762 w 1033462"/>
              <a:gd name="connsiteY40" fmla="*/ 619125 h 1273968"/>
              <a:gd name="connsiteX41" fmla="*/ 797719 w 1033462"/>
              <a:gd name="connsiteY41" fmla="*/ 600075 h 1273968"/>
              <a:gd name="connsiteX42" fmla="*/ 776287 w 1033462"/>
              <a:gd name="connsiteY42" fmla="*/ 576262 h 1273968"/>
              <a:gd name="connsiteX43" fmla="*/ 733425 w 1033462"/>
              <a:gd name="connsiteY43" fmla="*/ 547687 h 1273968"/>
              <a:gd name="connsiteX44" fmla="*/ 723900 w 1033462"/>
              <a:gd name="connsiteY44" fmla="*/ 576262 h 1273968"/>
              <a:gd name="connsiteX45" fmla="*/ 704850 w 1033462"/>
              <a:gd name="connsiteY45" fmla="*/ 597693 h 1273968"/>
              <a:gd name="connsiteX46" fmla="*/ 685800 w 1033462"/>
              <a:gd name="connsiteY46" fmla="*/ 573881 h 1273968"/>
              <a:gd name="connsiteX47" fmla="*/ 657225 w 1033462"/>
              <a:gd name="connsiteY47" fmla="*/ 585787 h 1273968"/>
              <a:gd name="connsiteX48" fmla="*/ 638175 w 1033462"/>
              <a:gd name="connsiteY48" fmla="*/ 597693 h 1273968"/>
              <a:gd name="connsiteX49" fmla="*/ 647700 w 1033462"/>
              <a:gd name="connsiteY49" fmla="*/ 571500 h 1273968"/>
              <a:gd name="connsiteX50" fmla="*/ 690562 w 1033462"/>
              <a:gd name="connsiteY50" fmla="*/ 540543 h 1273968"/>
              <a:gd name="connsiteX51" fmla="*/ 690562 w 1033462"/>
              <a:gd name="connsiteY51" fmla="*/ 500062 h 1273968"/>
              <a:gd name="connsiteX52" fmla="*/ 678656 w 1033462"/>
              <a:gd name="connsiteY52" fmla="*/ 473868 h 1273968"/>
              <a:gd name="connsiteX53" fmla="*/ 683419 w 1033462"/>
              <a:gd name="connsiteY53" fmla="*/ 450056 h 1273968"/>
              <a:gd name="connsiteX54" fmla="*/ 654844 w 1033462"/>
              <a:gd name="connsiteY54" fmla="*/ 433387 h 1273968"/>
              <a:gd name="connsiteX55" fmla="*/ 671512 w 1033462"/>
              <a:gd name="connsiteY55" fmla="*/ 414337 h 1273968"/>
              <a:gd name="connsiteX56" fmla="*/ 654844 w 1033462"/>
              <a:gd name="connsiteY56" fmla="*/ 402431 h 1273968"/>
              <a:gd name="connsiteX57" fmla="*/ 638175 w 1033462"/>
              <a:gd name="connsiteY57" fmla="*/ 378618 h 1273968"/>
              <a:gd name="connsiteX58" fmla="*/ 626269 w 1033462"/>
              <a:gd name="connsiteY58" fmla="*/ 378618 h 1273968"/>
              <a:gd name="connsiteX59" fmla="*/ 616744 w 1033462"/>
              <a:gd name="connsiteY59" fmla="*/ 447675 h 1273968"/>
              <a:gd name="connsiteX60" fmla="*/ 590550 w 1033462"/>
              <a:gd name="connsiteY60" fmla="*/ 488156 h 1273968"/>
              <a:gd name="connsiteX61" fmla="*/ 569119 w 1033462"/>
              <a:gd name="connsiteY61" fmla="*/ 519112 h 1273968"/>
              <a:gd name="connsiteX62" fmla="*/ 571500 w 1033462"/>
              <a:gd name="connsiteY62" fmla="*/ 564356 h 1273968"/>
              <a:gd name="connsiteX63" fmla="*/ 592931 w 1033462"/>
              <a:gd name="connsiteY63" fmla="*/ 631031 h 1273968"/>
              <a:gd name="connsiteX64" fmla="*/ 561975 w 1033462"/>
              <a:gd name="connsiteY64" fmla="*/ 611981 h 1273968"/>
              <a:gd name="connsiteX65" fmla="*/ 535781 w 1033462"/>
              <a:gd name="connsiteY65" fmla="*/ 540543 h 1273968"/>
              <a:gd name="connsiteX66" fmla="*/ 559594 w 1033462"/>
              <a:gd name="connsiteY66" fmla="*/ 473868 h 1273968"/>
              <a:gd name="connsiteX67" fmla="*/ 581025 w 1033462"/>
              <a:gd name="connsiteY67" fmla="*/ 431006 h 1273968"/>
              <a:gd name="connsiteX68" fmla="*/ 559594 w 1033462"/>
              <a:gd name="connsiteY68" fmla="*/ 409575 h 1273968"/>
              <a:gd name="connsiteX69" fmla="*/ 559594 w 1033462"/>
              <a:gd name="connsiteY69" fmla="*/ 409575 h 1273968"/>
              <a:gd name="connsiteX70" fmla="*/ 552450 w 1033462"/>
              <a:gd name="connsiteY70" fmla="*/ 373856 h 1273968"/>
              <a:gd name="connsiteX71" fmla="*/ 542925 w 1033462"/>
              <a:gd name="connsiteY71" fmla="*/ 354806 h 1273968"/>
              <a:gd name="connsiteX72" fmla="*/ 531019 w 1033462"/>
              <a:gd name="connsiteY72" fmla="*/ 345281 h 1273968"/>
              <a:gd name="connsiteX73" fmla="*/ 495300 w 1033462"/>
              <a:gd name="connsiteY73" fmla="*/ 361950 h 1273968"/>
              <a:gd name="connsiteX74" fmla="*/ 481012 w 1033462"/>
              <a:gd name="connsiteY74" fmla="*/ 378618 h 1273968"/>
              <a:gd name="connsiteX75" fmla="*/ 450056 w 1033462"/>
              <a:gd name="connsiteY75" fmla="*/ 395287 h 1273968"/>
              <a:gd name="connsiteX76" fmla="*/ 433387 w 1033462"/>
              <a:gd name="connsiteY76" fmla="*/ 381000 h 1273968"/>
              <a:gd name="connsiteX77" fmla="*/ 431006 w 1033462"/>
              <a:gd name="connsiteY77" fmla="*/ 350043 h 1273968"/>
              <a:gd name="connsiteX78" fmla="*/ 388144 w 1033462"/>
              <a:gd name="connsiteY78" fmla="*/ 300037 h 1273968"/>
              <a:gd name="connsiteX79" fmla="*/ 347662 w 1033462"/>
              <a:gd name="connsiteY79" fmla="*/ 269081 h 1273968"/>
              <a:gd name="connsiteX80" fmla="*/ 340519 w 1033462"/>
              <a:gd name="connsiteY80" fmla="*/ 197643 h 1273968"/>
              <a:gd name="connsiteX81" fmla="*/ 350044 w 1033462"/>
              <a:gd name="connsiteY81" fmla="*/ 147637 h 1273968"/>
              <a:gd name="connsiteX82" fmla="*/ 354806 w 1033462"/>
              <a:gd name="connsiteY82" fmla="*/ 97631 h 1273968"/>
              <a:gd name="connsiteX83" fmla="*/ 335756 w 1033462"/>
              <a:gd name="connsiteY83" fmla="*/ 59531 h 1273968"/>
              <a:gd name="connsiteX84" fmla="*/ 288131 w 1033462"/>
              <a:gd name="connsiteY84" fmla="*/ 59531 h 1273968"/>
              <a:gd name="connsiteX85" fmla="*/ 295275 w 1033462"/>
              <a:gd name="connsiteY85" fmla="*/ 102393 h 1273968"/>
              <a:gd name="connsiteX86" fmla="*/ 273844 w 1033462"/>
              <a:gd name="connsiteY86" fmla="*/ 135731 h 1273968"/>
              <a:gd name="connsiteX87" fmla="*/ 233362 w 1033462"/>
              <a:gd name="connsiteY87" fmla="*/ 178593 h 1273968"/>
              <a:gd name="connsiteX88" fmla="*/ 209550 w 1033462"/>
              <a:gd name="connsiteY88" fmla="*/ 209550 h 1273968"/>
              <a:gd name="connsiteX89" fmla="*/ 200025 w 1033462"/>
              <a:gd name="connsiteY89" fmla="*/ 223837 h 1273968"/>
              <a:gd name="connsiteX90" fmla="*/ 152400 w 1033462"/>
              <a:gd name="connsiteY90" fmla="*/ 219075 h 1273968"/>
              <a:gd name="connsiteX91" fmla="*/ 178594 w 1033462"/>
              <a:gd name="connsiteY91" fmla="*/ 240506 h 1273968"/>
              <a:gd name="connsiteX92" fmla="*/ 154781 w 1033462"/>
              <a:gd name="connsiteY92" fmla="*/ 269081 h 1273968"/>
              <a:gd name="connsiteX93" fmla="*/ 171450 w 1033462"/>
              <a:gd name="connsiteY93" fmla="*/ 285750 h 1273968"/>
              <a:gd name="connsiteX94" fmla="*/ 230981 w 1033462"/>
              <a:gd name="connsiteY94" fmla="*/ 247650 h 1273968"/>
              <a:gd name="connsiteX95" fmla="*/ 247650 w 1033462"/>
              <a:gd name="connsiteY95" fmla="*/ 261937 h 1273968"/>
              <a:gd name="connsiteX96" fmla="*/ 228600 w 1033462"/>
              <a:gd name="connsiteY96" fmla="*/ 288131 h 1273968"/>
              <a:gd name="connsiteX97" fmla="*/ 247650 w 1033462"/>
              <a:gd name="connsiteY97" fmla="*/ 292893 h 1273968"/>
              <a:gd name="connsiteX98" fmla="*/ 280987 w 1033462"/>
              <a:gd name="connsiteY98" fmla="*/ 314325 h 1273968"/>
              <a:gd name="connsiteX99" fmla="*/ 257175 w 1033462"/>
              <a:gd name="connsiteY99" fmla="*/ 350043 h 1273968"/>
              <a:gd name="connsiteX100" fmla="*/ 247650 w 1033462"/>
              <a:gd name="connsiteY100" fmla="*/ 383381 h 1273968"/>
              <a:gd name="connsiteX101" fmla="*/ 254794 w 1033462"/>
              <a:gd name="connsiteY101" fmla="*/ 442912 h 1273968"/>
              <a:gd name="connsiteX102" fmla="*/ 307181 w 1033462"/>
              <a:gd name="connsiteY102" fmla="*/ 414337 h 1273968"/>
              <a:gd name="connsiteX103" fmla="*/ 342900 w 1033462"/>
              <a:gd name="connsiteY103" fmla="*/ 392906 h 1273968"/>
              <a:gd name="connsiteX104" fmla="*/ 395287 w 1033462"/>
              <a:gd name="connsiteY104" fmla="*/ 381000 h 1273968"/>
              <a:gd name="connsiteX105" fmla="*/ 407194 w 1033462"/>
              <a:gd name="connsiteY105" fmla="*/ 371475 h 1273968"/>
              <a:gd name="connsiteX106" fmla="*/ 383381 w 1033462"/>
              <a:gd name="connsiteY106" fmla="*/ 404812 h 1273968"/>
              <a:gd name="connsiteX107" fmla="*/ 400050 w 1033462"/>
              <a:gd name="connsiteY107" fmla="*/ 411956 h 1273968"/>
              <a:gd name="connsiteX108" fmla="*/ 354806 w 1033462"/>
              <a:gd name="connsiteY108" fmla="*/ 428625 h 1273968"/>
              <a:gd name="connsiteX109" fmla="*/ 342900 w 1033462"/>
              <a:gd name="connsiteY109" fmla="*/ 450056 h 1273968"/>
              <a:gd name="connsiteX110" fmla="*/ 328612 w 1033462"/>
              <a:gd name="connsiteY110" fmla="*/ 478631 h 1273968"/>
              <a:gd name="connsiteX111" fmla="*/ 307181 w 1033462"/>
              <a:gd name="connsiteY111" fmla="*/ 495300 h 1273968"/>
              <a:gd name="connsiteX112" fmla="*/ 366712 w 1033462"/>
              <a:gd name="connsiteY112" fmla="*/ 542925 h 1273968"/>
              <a:gd name="connsiteX113" fmla="*/ 297656 w 1033462"/>
              <a:gd name="connsiteY113" fmla="*/ 523875 h 1273968"/>
              <a:gd name="connsiteX114" fmla="*/ 302419 w 1033462"/>
              <a:gd name="connsiteY114" fmla="*/ 545306 h 1273968"/>
              <a:gd name="connsiteX115" fmla="*/ 259556 w 1033462"/>
              <a:gd name="connsiteY115" fmla="*/ 552450 h 1273968"/>
              <a:gd name="connsiteX116" fmla="*/ 252412 w 1033462"/>
              <a:gd name="connsiteY116" fmla="*/ 585787 h 1273968"/>
              <a:gd name="connsiteX117" fmla="*/ 240506 w 1033462"/>
              <a:gd name="connsiteY117" fmla="*/ 607218 h 1273968"/>
              <a:gd name="connsiteX118" fmla="*/ 252412 w 1033462"/>
              <a:gd name="connsiteY118" fmla="*/ 628650 h 1273968"/>
              <a:gd name="connsiteX119" fmla="*/ 261937 w 1033462"/>
              <a:gd name="connsiteY119" fmla="*/ 640556 h 1273968"/>
              <a:gd name="connsiteX120" fmla="*/ 295275 w 1033462"/>
              <a:gd name="connsiteY120" fmla="*/ 631031 h 1273968"/>
              <a:gd name="connsiteX121" fmla="*/ 311944 w 1033462"/>
              <a:gd name="connsiteY121" fmla="*/ 611981 h 1273968"/>
              <a:gd name="connsiteX122" fmla="*/ 333375 w 1033462"/>
              <a:gd name="connsiteY122" fmla="*/ 604837 h 1273968"/>
              <a:gd name="connsiteX123" fmla="*/ 352425 w 1033462"/>
              <a:gd name="connsiteY123" fmla="*/ 611981 h 1273968"/>
              <a:gd name="connsiteX124" fmla="*/ 371475 w 1033462"/>
              <a:gd name="connsiteY124" fmla="*/ 585787 h 1273968"/>
              <a:gd name="connsiteX125" fmla="*/ 397669 w 1033462"/>
              <a:gd name="connsiteY125" fmla="*/ 597693 h 1273968"/>
              <a:gd name="connsiteX126" fmla="*/ 388144 w 1033462"/>
              <a:gd name="connsiteY126" fmla="*/ 616743 h 1273968"/>
              <a:gd name="connsiteX127" fmla="*/ 411956 w 1033462"/>
              <a:gd name="connsiteY127" fmla="*/ 633412 h 1273968"/>
              <a:gd name="connsiteX128" fmla="*/ 431006 w 1033462"/>
              <a:gd name="connsiteY128" fmla="*/ 659606 h 1273968"/>
              <a:gd name="connsiteX129" fmla="*/ 421481 w 1033462"/>
              <a:gd name="connsiteY129" fmla="*/ 669131 h 1273968"/>
              <a:gd name="connsiteX130" fmla="*/ 519112 w 1033462"/>
              <a:gd name="connsiteY130" fmla="*/ 664368 h 1273968"/>
              <a:gd name="connsiteX131" fmla="*/ 450056 w 1033462"/>
              <a:gd name="connsiteY131" fmla="*/ 683418 h 1273968"/>
              <a:gd name="connsiteX132" fmla="*/ 419100 w 1033462"/>
              <a:gd name="connsiteY132" fmla="*/ 692943 h 1273968"/>
              <a:gd name="connsiteX133" fmla="*/ 402431 w 1033462"/>
              <a:gd name="connsiteY133" fmla="*/ 700087 h 1273968"/>
              <a:gd name="connsiteX134" fmla="*/ 402431 w 1033462"/>
              <a:gd name="connsiteY134" fmla="*/ 700087 h 1273968"/>
              <a:gd name="connsiteX135" fmla="*/ 421481 w 1033462"/>
              <a:gd name="connsiteY135" fmla="*/ 723900 h 1273968"/>
              <a:gd name="connsiteX136" fmla="*/ 431006 w 1033462"/>
              <a:gd name="connsiteY136" fmla="*/ 750093 h 1273968"/>
              <a:gd name="connsiteX137" fmla="*/ 407194 w 1033462"/>
              <a:gd name="connsiteY137" fmla="*/ 757237 h 1273968"/>
              <a:gd name="connsiteX138" fmla="*/ 400050 w 1033462"/>
              <a:gd name="connsiteY138" fmla="*/ 783431 h 1273968"/>
              <a:gd name="connsiteX139" fmla="*/ 395287 w 1033462"/>
              <a:gd name="connsiteY139" fmla="*/ 809625 h 1273968"/>
              <a:gd name="connsiteX140" fmla="*/ 345281 w 1033462"/>
              <a:gd name="connsiteY140" fmla="*/ 812006 h 1273968"/>
              <a:gd name="connsiteX141" fmla="*/ 288131 w 1033462"/>
              <a:gd name="connsiteY141" fmla="*/ 797718 h 1273968"/>
              <a:gd name="connsiteX142" fmla="*/ 288131 w 1033462"/>
              <a:gd name="connsiteY142" fmla="*/ 797718 h 1273968"/>
              <a:gd name="connsiteX143" fmla="*/ 335756 w 1033462"/>
              <a:gd name="connsiteY143" fmla="*/ 828675 h 1273968"/>
              <a:gd name="connsiteX144" fmla="*/ 335756 w 1033462"/>
              <a:gd name="connsiteY144" fmla="*/ 828675 h 1273968"/>
              <a:gd name="connsiteX145" fmla="*/ 361950 w 1033462"/>
              <a:gd name="connsiteY145" fmla="*/ 840581 h 1273968"/>
              <a:gd name="connsiteX146" fmla="*/ 392906 w 1033462"/>
              <a:gd name="connsiteY146" fmla="*/ 866775 h 1273968"/>
              <a:gd name="connsiteX147" fmla="*/ 440531 w 1033462"/>
              <a:gd name="connsiteY147" fmla="*/ 904875 h 1273968"/>
              <a:gd name="connsiteX148" fmla="*/ 488156 w 1033462"/>
              <a:gd name="connsiteY148" fmla="*/ 897731 h 1273968"/>
              <a:gd name="connsiteX149" fmla="*/ 481012 w 1033462"/>
              <a:gd name="connsiteY149" fmla="*/ 919162 h 1273968"/>
              <a:gd name="connsiteX150" fmla="*/ 514350 w 1033462"/>
              <a:gd name="connsiteY150" fmla="*/ 938212 h 1273968"/>
              <a:gd name="connsiteX151" fmla="*/ 526256 w 1033462"/>
              <a:gd name="connsiteY151" fmla="*/ 973931 h 1273968"/>
              <a:gd name="connsiteX152" fmla="*/ 557212 w 1033462"/>
              <a:gd name="connsiteY152" fmla="*/ 995362 h 1273968"/>
              <a:gd name="connsiteX153" fmla="*/ 600075 w 1033462"/>
              <a:gd name="connsiteY153" fmla="*/ 1012031 h 1273968"/>
              <a:gd name="connsiteX154" fmla="*/ 647700 w 1033462"/>
              <a:gd name="connsiteY154" fmla="*/ 1021556 h 1273968"/>
              <a:gd name="connsiteX155" fmla="*/ 700087 w 1033462"/>
              <a:gd name="connsiteY155" fmla="*/ 1016793 h 1273968"/>
              <a:gd name="connsiteX156" fmla="*/ 742950 w 1033462"/>
              <a:gd name="connsiteY156" fmla="*/ 1021556 h 1273968"/>
              <a:gd name="connsiteX157" fmla="*/ 757237 w 1033462"/>
              <a:gd name="connsiteY157" fmla="*/ 1045368 h 1273968"/>
              <a:gd name="connsiteX158" fmla="*/ 740569 w 1033462"/>
              <a:gd name="connsiteY158" fmla="*/ 1085850 h 1273968"/>
              <a:gd name="connsiteX159" fmla="*/ 728662 w 1033462"/>
              <a:gd name="connsiteY159" fmla="*/ 1128712 h 1273968"/>
              <a:gd name="connsiteX160" fmla="*/ 728662 w 1033462"/>
              <a:gd name="connsiteY160" fmla="*/ 1128712 h 1273968"/>
              <a:gd name="connsiteX161" fmla="*/ 790575 w 1033462"/>
              <a:gd name="connsiteY161" fmla="*/ 1107281 h 1273968"/>
              <a:gd name="connsiteX162" fmla="*/ 819150 w 1033462"/>
              <a:gd name="connsiteY162" fmla="*/ 1088231 h 1273968"/>
              <a:gd name="connsiteX163" fmla="*/ 862012 w 1033462"/>
              <a:gd name="connsiteY163" fmla="*/ 1126331 h 1273968"/>
              <a:gd name="connsiteX164" fmla="*/ 883444 w 1033462"/>
              <a:gd name="connsiteY164" fmla="*/ 1178718 h 1273968"/>
              <a:gd name="connsiteX165" fmla="*/ 859631 w 1033462"/>
              <a:gd name="connsiteY165" fmla="*/ 1219200 h 1273968"/>
              <a:gd name="connsiteX166" fmla="*/ 804862 w 1033462"/>
              <a:gd name="connsiteY166" fmla="*/ 1219200 h 1273968"/>
              <a:gd name="connsiteX167" fmla="*/ 783431 w 1033462"/>
              <a:gd name="connsiteY167" fmla="*/ 1254918 h 1273968"/>
              <a:gd name="connsiteX168" fmla="*/ 783431 w 1033462"/>
              <a:gd name="connsiteY168" fmla="*/ 1273968 h 1273968"/>
              <a:gd name="connsiteX169" fmla="*/ 766762 w 1033462"/>
              <a:gd name="connsiteY169" fmla="*/ 1264443 h 1273968"/>
              <a:gd name="connsiteX170" fmla="*/ 754856 w 1033462"/>
              <a:gd name="connsiteY170" fmla="*/ 1223962 h 1273968"/>
              <a:gd name="connsiteX171" fmla="*/ 776287 w 1033462"/>
              <a:gd name="connsiteY171" fmla="*/ 1195387 h 1273968"/>
              <a:gd name="connsiteX172" fmla="*/ 835819 w 1033462"/>
              <a:gd name="connsiteY172" fmla="*/ 1190625 h 1273968"/>
              <a:gd name="connsiteX173" fmla="*/ 842962 w 1033462"/>
              <a:gd name="connsiteY173" fmla="*/ 1173956 h 1273968"/>
              <a:gd name="connsiteX174" fmla="*/ 833437 w 1033462"/>
              <a:gd name="connsiteY174" fmla="*/ 1138237 h 1273968"/>
              <a:gd name="connsiteX175" fmla="*/ 809625 w 1033462"/>
              <a:gd name="connsiteY175" fmla="*/ 1123950 h 1273968"/>
              <a:gd name="connsiteX176" fmla="*/ 757237 w 1033462"/>
              <a:gd name="connsiteY176" fmla="*/ 1162050 h 1273968"/>
              <a:gd name="connsiteX177" fmla="*/ 707231 w 1033462"/>
              <a:gd name="connsiteY177" fmla="*/ 1164431 h 1273968"/>
              <a:gd name="connsiteX178" fmla="*/ 676275 w 1033462"/>
              <a:gd name="connsiteY178" fmla="*/ 1152525 h 1273968"/>
              <a:gd name="connsiteX179" fmla="*/ 681037 w 1033462"/>
              <a:gd name="connsiteY179" fmla="*/ 1123950 h 1273968"/>
              <a:gd name="connsiteX180" fmla="*/ 697706 w 1033462"/>
              <a:gd name="connsiteY180" fmla="*/ 1095375 h 1273968"/>
              <a:gd name="connsiteX181" fmla="*/ 707231 w 1033462"/>
              <a:gd name="connsiteY181" fmla="*/ 1059656 h 1273968"/>
              <a:gd name="connsiteX182" fmla="*/ 650081 w 1033462"/>
              <a:gd name="connsiteY182" fmla="*/ 1073943 h 1273968"/>
              <a:gd name="connsiteX183" fmla="*/ 597694 w 1033462"/>
              <a:gd name="connsiteY183" fmla="*/ 1057275 h 1273968"/>
              <a:gd name="connsiteX184" fmla="*/ 554831 w 1033462"/>
              <a:gd name="connsiteY184" fmla="*/ 1035843 h 1273968"/>
              <a:gd name="connsiteX185" fmla="*/ 511969 w 1033462"/>
              <a:gd name="connsiteY185" fmla="*/ 1016793 h 1273968"/>
              <a:gd name="connsiteX186" fmla="*/ 478631 w 1033462"/>
              <a:gd name="connsiteY186" fmla="*/ 1031081 h 1273968"/>
              <a:gd name="connsiteX187" fmla="*/ 440531 w 1033462"/>
              <a:gd name="connsiteY187" fmla="*/ 1033462 h 1273968"/>
              <a:gd name="connsiteX188" fmla="*/ 423862 w 1033462"/>
              <a:gd name="connsiteY188" fmla="*/ 1004887 h 1273968"/>
              <a:gd name="connsiteX189" fmla="*/ 390525 w 1033462"/>
              <a:gd name="connsiteY189" fmla="*/ 997743 h 1273968"/>
              <a:gd name="connsiteX190" fmla="*/ 333375 w 1033462"/>
              <a:gd name="connsiteY190" fmla="*/ 976312 h 1273968"/>
              <a:gd name="connsiteX191" fmla="*/ 285750 w 1033462"/>
              <a:gd name="connsiteY191" fmla="*/ 962025 h 1273968"/>
              <a:gd name="connsiteX192" fmla="*/ 261937 w 1033462"/>
              <a:gd name="connsiteY192" fmla="*/ 942975 h 1273968"/>
              <a:gd name="connsiteX193" fmla="*/ 259556 w 1033462"/>
              <a:gd name="connsiteY193" fmla="*/ 897731 h 1273968"/>
              <a:gd name="connsiteX194" fmla="*/ 269081 w 1033462"/>
              <a:gd name="connsiteY194" fmla="*/ 862012 h 1273968"/>
              <a:gd name="connsiteX195" fmla="*/ 257175 w 1033462"/>
              <a:gd name="connsiteY195" fmla="*/ 852487 h 1273968"/>
              <a:gd name="connsiteX196" fmla="*/ 233362 w 1033462"/>
              <a:gd name="connsiteY196" fmla="*/ 923925 h 1273968"/>
              <a:gd name="connsiteX197" fmla="*/ 226219 w 1033462"/>
              <a:gd name="connsiteY197" fmla="*/ 854868 h 1273968"/>
              <a:gd name="connsiteX198" fmla="*/ 226219 w 1033462"/>
              <a:gd name="connsiteY198" fmla="*/ 854868 h 1273968"/>
              <a:gd name="connsiteX199" fmla="*/ 207169 w 1033462"/>
              <a:gd name="connsiteY199" fmla="*/ 885825 h 1273968"/>
              <a:gd name="connsiteX200" fmla="*/ 173831 w 1033462"/>
              <a:gd name="connsiteY200" fmla="*/ 838200 h 1273968"/>
              <a:gd name="connsiteX201" fmla="*/ 154781 w 1033462"/>
              <a:gd name="connsiteY201" fmla="*/ 871537 h 1273968"/>
              <a:gd name="connsiteX202" fmla="*/ 100012 w 1033462"/>
              <a:gd name="connsiteY202" fmla="*/ 866775 h 1273968"/>
              <a:gd name="connsiteX203" fmla="*/ 107156 w 1033462"/>
              <a:gd name="connsiteY203" fmla="*/ 831056 h 1273968"/>
              <a:gd name="connsiteX204" fmla="*/ 54769 w 1033462"/>
              <a:gd name="connsiteY204" fmla="*/ 819150 h 1273968"/>
              <a:gd name="connsiteX205" fmla="*/ 26194 w 1033462"/>
              <a:gd name="connsiteY205" fmla="*/ 804862 h 1273968"/>
              <a:gd name="connsiteX206" fmla="*/ 80962 w 1033462"/>
              <a:gd name="connsiteY206" fmla="*/ 788193 h 1273968"/>
              <a:gd name="connsiteX207" fmla="*/ 76200 w 1033462"/>
              <a:gd name="connsiteY207" fmla="*/ 754856 h 1273968"/>
              <a:gd name="connsiteX208" fmla="*/ 42862 w 1033462"/>
              <a:gd name="connsiteY208" fmla="*/ 745331 h 1273968"/>
              <a:gd name="connsiteX209" fmla="*/ 0 w 1033462"/>
              <a:gd name="connsiteY209" fmla="*/ 728662 h 1273968"/>
              <a:gd name="connsiteX210" fmla="*/ 26194 w 1033462"/>
              <a:gd name="connsiteY210" fmla="*/ 695325 h 1273968"/>
              <a:gd name="connsiteX211" fmla="*/ 95250 w 1033462"/>
              <a:gd name="connsiteY211" fmla="*/ 638175 h 1273968"/>
              <a:gd name="connsiteX212" fmla="*/ 140494 w 1033462"/>
              <a:gd name="connsiteY212" fmla="*/ 578643 h 1273968"/>
              <a:gd name="connsiteX213" fmla="*/ 169069 w 1033462"/>
              <a:gd name="connsiteY213" fmla="*/ 481012 h 1273968"/>
              <a:gd name="connsiteX214" fmla="*/ 140494 w 1033462"/>
              <a:gd name="connsiteY214" fmla="*/ 416718 h 1273968"/>
              <a:gd name="connsiteX215" fmla="*/ 109537 w 1033462"/>
              <a:gd name="connsiteY215" fmla="*/ 340518 h 1273968"/>
              <a:gd name="connsiteX216" fmla="*/ 35719 w 1033462"/>
              <a:gd name="connsiteY216" fmla="*/ 259556 h 1273968"/>
              <a:gd name="connsiteX217" fmla="*/ 0 w 1033462"/>
              <a:gd name="connsiteY217" fmla="*/ 190500 h 1273968"/>
              <a:gd name="connsiteX218" fmla="*/ 2381 w 1033462"/>
              <a:gd name="connsiteY218" fmla="*/ 130968 h 1273968"/>
              <a:gd name="connsiteX219" fmla="*/ 14287 w 1033462"/>
              <a:gd name="connsiteY219" fmla="*/ 57150 h 1273968"/>
              <a:gd name="connsiteX220" fmla="*/ 21431 w 1033462"/>
              <a:gd name="connsiteY220" fmla="*/ 11906 h 1273968"/>
              <a:gd name="connsiteX221" fmla="*/ 135731 w 1033462"/>
              <a:gd name="connsiteY221" fmla="*/ 0 h 1273968"/>
              <a:gd name="connsiteX222" fmla="*/ 278606 w 1033462"/>
              <a:gd name="connsiteY222" fmla="*/ 21431 h 1273968"/>
              <a:gd name="connsiteX223" fmla="*/ 450056 w 1033462"/>
              <a:gd name="connsiteY223" fmla="*/ 40481 h 1273968"/>
              <a:gd name="connsiteX224" fmla="*/ 542925 w 1033462"/>
              <a:gd name="connsiteY224" fmla="*/ 61912 h 1273968"/>
              <a:gd name="connsiteX225" fmla="*/ 623887 w 1033462"/>
              <a:gd name="connsiteY225" fmla="*/ 59531 h 1273968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495424 w 1495424"/>
              <a:gd name="connsiteY168" fmla="*/ 1554955 h 1554955"/>
              <a:gd name="connsiteX169" fmla="*/ 766762 w 1495424"/>
              <a:gd name="connsiteY169" fmla="*/ 1264443 h 1554955"/>
              <a:gd name="connsiteX170" fmla="*/ 754856 w 1495424"/>
              <a:gd name="connsiteY170" fmla="*/ 1223962 h 1554955"/>
              <a:gd name="connsiteX171" fmla="*/ 776287 w 1495424"/>
              <a:gd name="connsiteY171" fmla="*/ 1195387 h 1554955"/>
              <a:gd name="connsiteX172" fmla="*/ 835819 w 1495424"/>
              <a:gd name="connsiteY172" fmla="*/ 1190625 h 1554955"/>
              <a:gd name="connsiteX173" fmla="*/ 842962 w 1495424"/>
              <a:gd name="connsiteY173" fmla="*/ 1173956 h 1554955"/>
              <a:gd name="connsiteX174" fmla="*/ 833437 w 1495424"/>
              <a:gd name="connsiteY174" fmla="*/ 1138237 h 1554955"/>
              <a:gd name="connsiteX175" fmla="*/ 809625 w 1495424"/>
              <a:gd name="connsiteY175" fmla="*/ 1123950 h 1554955"/>
              <a:gd name="connsiteX176" fmla="*/ 757237 w 1495424"/>
              <a:gd name="connsiteY176" fmla="*/ 1162050 h 1554955"/>
              <a:gd name="connsiteX177" fmla="*/ 707231 w 1495424"/>
              <a:gd name="connsiteY177" fmla="*/ 1164431 h 1554955"/>
              <a:gd name="connsiteX178" fmla="*/ 676275 w 1495424"/>
              <a:gd name="connsiteY178" fmla="*/ 1152525 h 1554955"/>
              <a:gd name="connsiteX179" fmla="*/ 681037 w 1495424"/>
              <a:gd name="connsiteY179" fmla="*/ 1123950 h 1554955"/>
              <a:gd name="connsiteX180" fmla="*/ 697706 w 1495424"/>
              <a:gd name="connsiteY180" fmla="*/ 1095375 h 1554955"/>
              <a:gd name="connsiteX181" fmla="*/ 707231 w 1495424"/>
              <a:gd name="connsiteY181" fmla="*/ 1059656 h 1554955"/>
              <a:gd name="connsiteX182" fmla="*/ 650081 w 1495424"/>
              <a:gd name="connsiteY182" fmla="*/ 1073943 h 1554955"/>
              <a:gd name="connsiteX183" fmla="*/ 597694 w 1495424"/>
              <a:gd name="connsiteY183" fmla="*/ 1057275 h 1554955"/>
              <a:gd name="connsiteX184" fmla="*/ 554831 w 1495424"/>
              <a:gd name="connsiteY184" fmla="*/ 1035843 h 1554955"/>
              <a:gd name="connsiteX185" fmla="*/ 511969 w 1495424"/>
              <a:gd name="connsiteY185" fmla="*/ 1016793 h 1554955"/>
              <a:gd name="connsiteX186" fmla="*/ 478631 w 1495424"/>
              <a:gd name="connsiteY186" fmla="*/ 1031081 h 1554955"/>
              <a:gd name="connsiteX187" fmla="*/ 440531 w 1495424"/>
              <a:gd name="connsiteY187" fmla="*/ 1033462 h 1554955"/>
              <a:gd name="connsiteX188" fmla="*/ 423862 w 1495424"/>
              <a:gd name="connsiteY188" fmla="*/ 1004887 h 1554955"/>
              <a:gd name="connsiteX189" fmla="*/ 390525 w 1495424"/>
              <a:gd name="connsiteY189" fmla="*/ 997743 h 1554955"/>
              <a:gd name="connsiteX190" fmla="*/ 333375 w 1495424"/>
              <a:gd name="connsiteY190" fmla="*/ 976312 h 1554955"/>
              <a:gd name="connsiteX191" fmla="*/ 285750 w 1495424"/>
              <a:gd name="connsiteY191" fmla="*/ 962025 h 1554955"/>
              <a:gd name="connsiteX192" fmla="*/ 261937 w 1495424"/>
              <a:gd name="connsiteY192" fmla="*/ 942975 h 1554955"/>
              <a:gd name="connsiteX193" fmla="*/ 259556 w 1495424"/>
              <a:gd name="connsiteY193" fmla="*/ 897731 h 1554955"/>
              <a:gd name="connsiteX194" fmla="*/ 269081 w 1495424"/>
              <a:gd name="connsiteY194" fmla="*/ 862012 h 1554955"/>
              <a:gd name="connsiteX195" fmla="*/ 257175 w 1495424"/>
              <a:gd name="connsiteY195" fmla="*/ 852487 h 1554955"/>
              <a:gd name="connsiteX196" fmla="*/ 233362 w 1495424"/>
              <a:gd name="connsiteY196" fmla="*/ 923925 h 1554955"/>
              <a:gd name="connsiteX197" fmla="*/ 226219 w 1495424"/>
              <a:gd name="connsiteY197" fmla="*/ 854868 h 1554955"/>
              <a:gd name="connsiteX198" fmla="*/ 226219 w 1495424"/>
              <a:gd name="connsiteY198" fmla="*/ 854868 h 1554955"/>
              <a:gd name="connsiteX199" fmla="*/ 207169 w 1495424"/>
              <a:gd name="connsiteY199" fmla="*/ 885825 h 1554955"/>
              <a:gd name="connsiteX200" fmla="*/ 173831 w 1495424"/>
              <a:gd name="connsiteY200" fmla="*/ 838200 h 1554955"/>
              <a:gd name="connsiteX201" fmla="*/ 154781 w 1495424"/>
              <a:gd name="connsiteY201" fmla="*/ 871537 h 1554955"/>
              <a:gd name="connsiteX202" fmla="*/ 100012 w 1495424"/>
              <a:gd name="connsiteY202" fmla="*/ 866775 h 1554955"/>
              <a:gd name="connsiteX203" fmla="*/ 107156 w 1495424"/>
              <a:gd name="connsiteY203" fmla="*/ 831056 h 1554955"/>
              <a:gd name="connsiteX204" fmla="*/ 54769 w 1495424"/>
              <a:gd name="connsiteY204" fmla="*/ 819150 h 1554955"/>
              <a:gd name="connsiteX205" fmla="*/ 26194 w 1495424"/>
              <a:gd name="connsiteY205" fmla="*/ 804862 h 1554955"/>
              <a:gd name="connsiteX206" fmla="*/ 80962 w 1495424"/>
              <a:gd name="connsiteY206" fmla="*/ 788193 h 1554955"/>
              <a:gd name="connsiteX207" fmla="*/ 76200 w 1495424"/>
              <a:gd name="connsiteY207" fmla="*/ 754856 h 1554955"/>
              <a:gd name="connsiteX208" fmla="*/ 42862 w 1495424"/>
              <a:gd name="connsiteY208" fmla="*/ 745331 h 1554955"/>
              <a:gd name="connsiteX209" fmla="*/ 0 w 1495424"/>
              <a:gd name="connsiteY209" fmla="*/ 728662 h 1554955"/>
              <a:gd name="connsiteX210" fmla="*/ 26194 w 1495424"/>
              <a:gd name="connsiteY210" fmla="*/ 695325 h 1554955"/>
              <a:gd name="connsiteX211" fmla="*/ 95250 w 1495424"/>
              <a:gd name="connsiteY211" fmla="*/ 638175 h 1554955"/>
              <a:gd name="connsiteX212" fmla="*/ 140494 w 1495424"/>
              <a:gd name="connsiteY212" fmla="*/ 578643 h 1554955"/>
              <a:gd name="connsiteX213" fmla="*/ 169069 w 1495424"/>
              <a:gd name="connsiteY213" fmla="*/ 481012 h 1554955"/>
              <a:gd name="connsiteX214" fmla="*/ 140494 w 1495424"/>
              <a:gd name="connsiteY214" fmla="*/ 416718 h 1554955"/>
              <a:gd name="connsiteX215" fmla="*/ 109537 w 1495424"/>
              <a:gd name="connsiteY215" fmla="*/ 340518 h 1554955"/>
              <a:gd name="connsiteX216" fmla="*/ 35719 w 1495424"/>
              <a:gd name="connsiteY216" fmla="*/ 259556 h 1554955"/>
              <a:gd name="connsiteX217" fmla="*/ 0 w 1495424"/>
              <a:gd name="connsiteY217" fmla="*/ 190500 h 1554955"/>
              <a:gd name="connsiteX218" fmla="*/ 2381 w 1495424"/>
              <a:gd name="connsiteY218" fmla="*/ 130968 h 1554955"/>
              <a:gd name="connsiteX219" fmla="*/ 14287 w 1495424"/>
              <a:gd name="connsiteY219" fmla="*/ 57150 h 1554955"/>
              <a:gd name="connsiteX220" fmla="*/ 21431 w 1495424"/>
              <a:gd name="connsiteY220" fmla="*/ 11906 h 1554955"/>
              <a:gd name="connsiteX221" fmla="*/ 135731 w 1495424"/>
              <a:gd name="connsiteY221" fmla="*/ 0 h 1554955"/>
              <a:gd name="connsiteX222" fmla="*/ 278606 w 1495424"/>
              <a:gd name="connsiteY222" fmla="*/ 21431 h 1554955"/>
              <a:gd name="connsiteX223" fmla="*/ 450056 w 1495424"/>
              <a:gd name="connsiteY223" fmla="*/ 40481 h 1554955"/>
              <a:gd name="connsiteX224" fmla="*/ 542925 w 1495424"/>
              <a:gd name="connsiteY224" fmla="*/ 61912 h 1554955"/>
              <a:gd name="connsiteX225" fmla="*/ 623887 w 1495424"/>
              <a:gd name="connsiteY22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433512 w 1495424"/>
              <a:gd name="connsiteY168" fmla="*/ 1507331 h 1554955"/>
              <a:gd name="connsiteX169" fmla="*/ 1495424 w 1495424"/>
              <a:gd name="connsiteY169" fmla="*/ 1554955 h 1554955"/>
              <a:gd name="connsiteX170" fmla="*/ 766762 w 1495424"/>
              <a:gd name="connsiteY170" fmla="*/ 1264443 h 1554955"/>
              <a:gd name="connsiteX171" fmla="*/ 754856 w 1495424"/>
              <a:gd name="connsiteY171" fmla="*/ 1223962 h 1554955"/>
              <a:gd name="connsiteX172" fmla="*/ 776287 w 1495424"/>
              <a:gd name="connsiteY172" fmla="*/ 1195387 h 1554955"/>
              <a:gd name="connsiteX173" fmla="*/ 835819 w 1495424"/>
              <a:gd name="connsiteY173" fmla="*/ 1190625 h 1554955"/>
              <a:gd name="connsiteX174" fmla="*/ 842962 w 1495424"/>
              <a:gd name="connsiteY174" fmla="*/ 1173956 h 1554955"/>
              <a:gd name="connsiteX175" fmla="*/ 833437 w 1495424"/>
              <a:gd name="connsiteY175" fmla="*/ 1138237 h 1554955"/>
              <a:gd name="connsiteX176" fmla="*/ 809625 w 1495424"/>
              <a:gd name="connsiteY176" fmla="*/ 1123950 h 1554955"/>
              <a:gd name="connsiteX177" fmla="*/ 757237 w 1495424"/>
              <a:gd name="connsiteY177" fmla="*/ 1162050 h 1554955"/>
              <a:gd name="connsiteX178" fmla="*/ 707231 w 1495424"/>
              <a:gd name="connsiteY178" fmla="*/ 1164431 h 1554955"/>
              <a:gd name="connsiteX179" fmla="*/ 676275 w 1495424"/>
              <a:gd name="connsiteY179" fmla="*/ 1152525 h 1554955"/>
              <a:gd name="connsiteX180" fmla="*/ 681037 w 1495424"/>
              <a:gd name="connsiteY180" fmla="*/ 1123950 h 1554955"/>
              <a:gd name="connsiteX181" fmla="*/ 697706 w 1495424"/>
              <a:gd name="connsiteY181" fmla="*/ 1095375 h 1554955"/>
              <a:gd name="connsiteX182" fmla="*/ 707231 w 1495424"/>
              <a:gd name="connsiteY182" fmla="*/ 1059656 h 1554955"/>
              <a:gd name="connsiteX183" fmla="*/ 650081 w 1495424"/>
              <a:gd name="connsiteY183" fmla="*/ 1073943 h 1554955"/>
              <a:gd name="connsiteX184" fmla="*/ 597694 w 1495424"/>
              <a:gd name="connsiteY184" fmla="*/ 1057275 h 1554955"/>
              <a:gd name="connsiteX185" fmla="*/ 554831 w 1495424"/>
              <a:gd name="connsiteY185" fmla="*/ 1035843 h 1554955"/>
              <a:gd name="connsiteX186" fmla="*/ 511969 w 1495424"/>
              <a:gd name="connsiteY186" fmla="*/ 1016793 h 1554955"/>
              <a:gd name="connsiteX187" fmla="*/ 478631 w 1495424"/>
              <a:gd name="connsiteY187" fmla="*/ 1031081 h 1554955"/>
              <a:gd name="connsiteX188" fmla="*/ 440531 w 1495424"/>
              <a:gd name="connsiteY188" fmla="*/ 1033462 h 1554955"/>
              <a:gd name="connsiteX189" fmla="*/ 423862 w 1495424"/>
              <a:gd name="connsiteY189" fmla="*/ 1004887 h 1554955"/>
              <a:gd name="connsiteX190" fmla="*/ 390525 w 1495424"/>
              <a:gd name="connsiteY190" fmla="*/ 997743 h 1554955"/>
              <a:gd name="connsiteX191" fmla="*/ 333375 w 1495424"/>
              <a:gd name="connsiteY191" fmla="*/ 976312 h 1554955"/>
              <a:gd name="connsiteX192" fmla="*/ 285750 w 1495424"/>
              <a:gd name="connsiteY192" fmla="*/ 962025 h 1554955"/>
              <a:gd name="connsiteX193" fmla="*/ 261937 w 1495424"/>
              <a:gd name="connsiteY193" fmla="*/ 942975 h 1554955"/>
              <a:gd name="connsiteX194" fmla="*/ 259556 w 1495424"/>
              <a:gd name="connsiteY194" fmla="*/ 897731 h 1554955"/>
              <a:gd name="connsiteX195" fmla="*/ 269081 w 1495424"/>
              <a:gd name="connsiteY195" fmla="*/ 862012 h 1554955"/>
              <a:gd name="connsiteX196" fmla="*/ 257175 w 1495424"/>
              <a:gd name="connsiteY196" fmla="*/ 852487 h 1554955"/>
              <a:gd name="connsiteX197" fmla="*/ 233362 w 1495424"/>
              <a:gd name="connsiteY197" fmla="*/ 923925 h 1554955"/>
              <a:gd name="connsiteX198" fmla="*/ 226219 w 1495424"/>
              <a:gd name="connsiteY198" fmla="*/ 854868 h 1554955"/>
              <a:gd name="connsiteX199" fmla="*/ 226219 w 1495424"/>
              <a:gd name="connsiteY199" fmla="*/ 854868 h 1554955"/>
              <a:gd name="connsiteX200" fmla="*/ 207169 w 1495424"/>
              <a:gd name="connsiteY200" fmla="*/ 885825 h 1554955"/>
              <a:gd name="connsiteX201" fmla="*/ 173831 w 1495424"/>
              <a:gd name="connsiteY201" fmla="*/ 838200 h 1554955"/>
              <a:gd name="connsiteX202" fmla="*/ 154781 w 1495424"/>
              <a:gd name="connsiteY202" fmla="*/ 871537 h 1554955"/>
              <a:gd name="connsiteX203" fmla="*/ 100012 w 1495424"/>
              <a:gd name="connsiteY203" fmla="*/ 866775 h 1554955"/>
              <a:gd name="connsiteX204" fmla="*/ 107156 w 1495424"/>
              <a:gd name="connsiteY204" fmla="*/ 831056 h 1554955"/>
              <a:gd name="connsiteX205" fmla="*/ 54769 w 1495424"/>
              <a:gd name="connsiteY205" fmla="*/ 819150 h 1554955"/>
              <a:gd name="connsiteX206" fmla="*/ 26194 w 1495424"/>
              <a:gd name="connsiteY206" fmla="*/ 804862 h 1554955"/>
              <a:gd name="connsiteX207" fmla="*/ 80962 w 1495424"/>
              <a:gd name="connsiteY207" fmla="*/ 788193 h 1554955"/>
              <a:gd name="connsiteX208" fmla="*/ 76200 w 1495424"/>
              <a:gd name="connsiteY208" fmla="*/ 754856 h 1554955"/>
              <a:gd name="connsiteX209" fmla="*/ 42862 w 1495424"/>
              <a:gd name="connsiteY209" fmla="*/ 745331 h 1554955"/>
              <a:gd name="connsiteX210" fmla="*/ 0 w 1495424"/>
              <a:gd name="connsiteY210" fmla="*/ 728662 h 1554955"/>
              <a:gd name="connsiteX211" fmla="*/ 26194 w 1495424"/>
              <a:gd name="connsiteY211" fmla="*/ 695325 h 1554955"/>
              <a:gd name="connsiteX212" fmla="*/ 95250 w 1495424"/>
              <a:gd name="connsiteY212" fmla="*/ 638175 h 1554955"/>
              <a:gd name="connsiteX213" fmla="*/ 140494 w 1495424"/>
              <a:gd name="connsiteY213" fmla="*/ 578643 h 1554955"/>
              <a:gd name="connsiteX214" fmla="*/ 169069 w 1495424"/>
              <a:gd name="connsiteY214" fmla="*/ 481012 h 1554955"/>
              <a:gd name="connsiteX215" fmla="*/ 140494 w 1495424"/>
              <a:gd name="connsiteY215" fmla="*/ 416718 h 1554955"/>
              <a:gd name="connsiteX216" fmla="*/ 109537 w 1495424"/>
              <a:gd name="connsiteY216" fmla="*/ 340518 h 1554955"/>
              <a:gd name="connsiteX217" fmla="*/ 35719 w 1495424"/>
              <a:gd name="connsiteY217" fmla="*/ 259556 h 1554955"/>
              <a:gd name="connsiteX218" fmla="*/ 0 w 1495424"/>
              <a:gd name="connsiteY218" fmla="*/ 190500 h 1554955"/>
              <a:gd name="connsiteX219" fmla="*/ 2381 w 1495424"/>
              <a:gd name="connsiteY219" fmla="*/ 130968 h 1554955"/>
              <a:gd name="connsiteX220" fmla="*/ 14287 w 1495424"/>
              <a:gd name="connsiteY220" fmla="*/ 57150 h 1554955"/>
              <a:gd name="connsiteX221" fmla="*/ 21431 w 1495424"/>
              <a:gd name="connsiteY221" fmla="*/ 11906 h 1554955"/>
              <a:gd name="connsiteX222" fmla="*/ 135731 w 1495424"/>
              <a:gd name="connsiteY222" fmla="*/ 0 h 1554955"/>
              <a:gd name="connsiteX223" fmla="*/ 278606 w 1495424"/>
              <a:gd name="connsiteY223" fmla="*/ 21431 h 1554955"/>
              <a:gd name="connsiteX224" fmla="*/ 450056 w 1495424"/>
              <a:gd name="connsiteY224" fmla="*/ 40481 h 1554955"/>
              <a:gd name="connsiteX225" fmla="*/ 542925 w 1495424"/>
              <a:gd name="connsiteY225" fmla="*/ 61912 h 1554955"/>
              <a:gd name="connsiteX226" fmla="*/ 623887 w 1495424"/>
              <a:gd name="connsiteY22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407319 w 1495424"/>
              <a:gd name="connsiteY168" fmla="*/ 1466850 h 1554955"/>
              <a:gd name="connsiteX169" fmla="*/ 1433512 w 1495424"/>
              <a:gd name="connsiteY169" fmla="*/ 1507331 h 1554955"/>
              <a:gd name="connsiteX170" fmla="*/ 1495424 w 1495424"/>
              <a:gd name="connsiteY170" fmla="*/ 1554955 h 1554955"/>
              <a:gd name="connsiteX171" fmla="*/ 766762 w 1495424"/>
              <a:gd name="connsiteY171" fmla="*/ 1264443 h 1554955"/>
              <a:gd name="connsiteX172" fmla="*/ 754856 w 1495424"/>
              <a:gd name="connsiteY172" fmla="*/ 1223962 h 1554955"/>
              <a:gd name="connsiteX173" fmla="*/ 776287 w 1495424"/>
              <a:gd name="connsiteY173" fmla="*/ 1195387 h 1554955"/>
              <a:gd name="connsiteX174" fmla="*/ 835819 w 1495424"/>
              <a:gd name="connsiteY174" fmla="*/ 1190625 h 1554955"/>
              <a:gd name="connsiteX175" fmla="*/ 842962 w 1495424"/>
              <a:gd name="connsiteY175" fmla="*/ 1173956 h 1554955"/>
              <a:gd name="connsiteX176" fmla="*/ 833437 w 1495424"/>
              <a:gd name="connsiteY176" fmla="*/ 1138237 h 1554955"/>
              <a:gd name="connsiteX177" fmla="*/ 809625 w 1495424"/>
              <a:gd name="connsiteY177" fmla="*/ 1123950 h 1554955"/>
              <a:gd name="connsiteX178" fmla="*/ 757237 w 1495424"/>
              <a:gd name="connsiteY178" fmla="*/ 1162050 h 1554955"/>
              <a:gd name="connsiteX179" fmla="*/ 707231 w 1495424"/>
              <a:gd name="connsiteY179" fmla="*/ 1164431 h 1554955"/>
              <a:gd name="connsiteX180" fmla="*/ 676275 w 1495424"/>
              <a:gd name="connsiteY180" fmla="*/ 1152525 h 1554955"/>
              <a:gd name="connsiteX181" fmla="*/ 681037 w 1495424"/>
              <a:gd name="connsiteY181" fmla="*/ 1123950 h 1554955"/>
              <a:gd name="connsiteX182" fmla="*/ 697706 w 1495424"/>
              <a:gd name="connsiteY182" fmla="*/ 1095375 h 1554955"/>
              <a:gd name="connsiteX183" fmla="*/ 707231 w 1495424"/>
              <a:gd name="connsiteY183" fmla="*/ 1059656 h 1554955"/>
              <a:gd name="connsiteX184" fmla="*/ 650081 w 1495424"/>
              <a:gd name="connsiteY184" fmla="*/ 1073943 h 1554955"/>
              <a:gd name="connsiteX185" fmla="*/ 597694 w 1495424"/>
              <a:gd name="connsiteY185" fmla="*/ 1057275 h 1554955"/>
              <a:gd name="connsiteX186" fmla="*/ 554831 w 1495424"/>
              <a:gd name="connsiteY186" fmla="*/ 1035843 h 1554955"/>
              <a:gd name="connsiteX187" fmla="*/ 511969 w 1495424"/>
              <a:gd name="connsiteY187" fmla="*/ 1016793 h 1554955"/>
              <a:gd name="connsiteX188" fmla="*/ 478631 w 1495424"/>
              <a:gd name="connsiteY188" fmla="*/ 1031081 h 1554955"/>
              <a:gd name="connsiteX189" fmla="*/ 440531 w 1495424"/>
              <a:gd name="connsiteY189" fmla="*/ 1033462 h 1554955"/>
              <a:gd name="connsiteX190" fmla="*/ 423862 w 1495424"/>
              <a:gd name="connsiteY190" fmla="*/ 1004887 h 1554955"/>
              <a:gd name="connsiteX191" fmla="*/ 390525 w 1495424"/>
              <a:gd name="connsiteY191" fmla="*/ 997743 h 1554955"/>
              <a:gd name="connsiteX192" fmla="*/ 333375 w 1495424"/>
              <a:gd name="connsiteY192" fmla="*/ 976312 h 1554955"/>
              <a:gd name="connsiteX193" fmla="*/ 285750 w 1495424"/>
              <a:gd name="connsiteY193" fmla="*/ 962025 h 1554955"/>
              <a:gd name="connsiteX194" fmla="*/ 261937 w 1495424"/>
              <a:gd name="connsiteY194" fmla="*/ 942975 h 1554955"/>
              <a:gd name="connsiteX195" fmla="*/ 259556 w 1495424"/>
              <a:gd name="connsiteY195" fmla="*/ 897731 h 1554955"/>
              <a:gd name="connsiteX196" fmla="*/ 269081 w 1495424"/>
              <a:gd name="connsiteY196" fmla="*/ 862012 h 1554955"/>
              <a:gd name="connsiteX197" fmla="*/ 257175 w 1495424"/>
              <a:gd name="connsiteY197" fmla="*/ 852487 h 1554955"/>
              <a:gd name="connsiteX198" fmla="*/ 233362 w 1495424"/>
              <a:gd name="connsiteY198" fmla="*/ 923925 h 1554955"/>
              <a:gd name="connsiteX199" fmla="*/ 226219 w 1495424"/>
              <a:gd name="connsiteY199" fmla="*/ 854868 h 1554955"/>
              <a:gd name="connsiteX200" fmla="*/ 226219 w 1495424"/>
              <a:gd name="connsiteY200" fmla="*/ 854868 h 1554955"/>
              <a:gd name="connsiteX201" fmla="*/ 207169 w 1495424"/>
              <a:gd name="connsiteY201" fmla="*/ 885825 h 1554955"/>
              <a:gd name="connsiteX202" fmla="*/ 173831 w 1495424"/>
              <a:gd name="connsiteY202" fmla="*/ 838200 h 1554955"/>
              <a:gd name="connsiteX203" fmla="*/ 154781 w 1495424"/>
              <a:gd name="connsiteY203" fmla="*/ 871537 h 1554955"/>
              <a:gd name="connsiteX204" fmla="*/ 100012 w 1495424"/>
              <a:gd name="connsiteY204" fmla="*/ 866775 h 1554955"/>
              <a:gd name="connsiteX205" fmla="*/ 107156 w 1495424"/>
              <a:gd name="connsiteY205" fmla="*/ 831056 h 1554955"/>
              <a:gd name="connsiteX206" fmla="*/ 54769 w 1495424"/>
              <a:gd name="connsiteY206" fmla="*/ 819150 h 1554955"/>
              <a:gd name="connsiteX207" fmla="*/ 26194 w 1495424"/>
              <a:gd name="connsiteY207" fmla="*/ 804862 h 1554955"/>
              <a:gd name="connsiteX208" fmla="*/ 80962 w 1495424"/>
              <a:gd name="connsiteY208" fmla="*/ 788193 h 1554955"/>
              <a:gd name="connsiteX209" fmla="*/ 76200 w 1495424"/>
              <a:gd name="connsiteY209" fmla="*/ 754856 h 1554955"/>
              <a:gd name="connsiteX210" fmla="*/ 42862 w 1495424"/>
              <a:gd name="connsiteY210" fmla="*/ 745331 h 1554955"/>
              <a:gd name="connsiteX211" fmla="*/ 0 w 1495424"/>
              <a:gd name="connsiteY211" fmla="*/ 728662 h 1554955"/>
              <a:gd name="connsiteX212" fmla="*/ 26194 w 1495424"/>
              <a:gd name="connsiteY212" fmla="*/ 695325 h 1554955"/>
              <a:gd name="connsiteX213" fmla="*/ 95250 w 1495424"/>
              <a:gd name="connsiteY213" fmla="*/ 638175 h 1554955"/>
              <a:gd name="connsiteX214" fmla="*/ 140494 w 1495424"/>
              <a:gd name="connsiteY214" fmla="*/ 578643 h 1554955"/>
              <a:gd name="connsiteX215" fmla="*/ 169069 w 1495424"/>
              <a:gd name="connsiteY215" fmla="*/ 481012 h 1554955"/>
              <a:gd name="connsiteX216" fmla="*/ 140494 w 1495424"/>
              <a:gd name="connsiteY216" fmla="*/ 416718 h 1554955"/>
              <a:gd name="connsiteX217" fmla="*/ 109537 w 1495424"/>
              <a:gd name="connsiteY217" fmla="*/ 340518 h 1554955"/>
              <a:gd name="connsiteX218" fmla="*/ 35719 w 1495424"/>
              <a:gd name="connsiteY218" fmla="*/ 259556 h 1554955"/>
              <a:gd name="connsiteX219" fmla="*/ 0 w 1495424"/>
              <a:gd name="connsiteY219" fmla="*/ 190500 h 1554955"/>
              <a:gd name="connsiteX220" fmla="*/ 2381 w 1495424"/>
              <a:gd name="connsiteY220" fmla="*/ 130968 h 1554955"/>
              <a:gd name="connsiteX221" fmla="*/ 14287 w 1495424"/>
              <a:gd name="connsiteY221" fmla="*/ 57150 h 1554955"/>
              <a:gd name="connsiteX222" fmla="*/ 21431 w 1495424"/>
              <a:gd name="connsiteY222" fmla="*/ 11906 h 1554955"/>
              <a:gd name="connsiteX223" fmla="*/ 135731 w 1495424"/>
              <a:gd name="connsiteY223" fmla="*/ 0 h 1554955"/>
              <a:gd name="connsiteX224" fmla="*/ 278606 w 1495424"/>
              <a:gd name="connsiteY224" fmla="*/ 21431 h 1554955"/>
              <a:gd name="connsiteX225" fmla="*/ 450056 w 1495424"/>
              <a:gd name="connsiteY225" fmla="*/ 40481 h 1554955"/>
              <a:gd name="connsiteX226" fmla="*/ 542925 w 1495424"/>
              <a:gd name="connsiteY226" fmla="*/ 61912 h 1554955"/>
              <a:gd name="connsiteX227" fmla="*/ 623887 w 1495424"/>
              <a:gd name="connsiteY22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407319 w 1495424"/>
              <a:gd name="connsiteY168" fmla="*/ 1466850 h 1554955"/>
              <a:gd name="connsiteX169" fmla="*/ 1433512 w 1495424"/>
              <a:gd name="connsiteY169" fmla="*/ 1507331 h 1554955"/>
              <a:gd name="connsiteX170" fmla="*/ 1495424 w 1495424"/>
              <a:gd name="connsiteY170" fmla="*/ 1554955 h 1554955"/>
              <a:gd name="connsiteX171" fmla="*/ 766762 w 1495424"/>
              <a:gd name="connsiteY171" fmla="*/ 1264443 h 1554955"/>
              <a:gd name="connsiteX172" fmla="*/ 754856 w 1495424"/>
              <a:gd name="connsiteY172" fmla="*/ 1223962 h 1554955"/>
              <a:gd name="connsiteX173" fmla="*/ 776287 w 1495424"/>
              <a:gd name="connsiteY173" fmla="*/ 1195387 h 1554955"/>
              <a:gd name="connsiteX174" fmla="*/ 835819 w 1495424"/>
              <a:gd name="connsiteY174" fmla="*/ 1190625 h 1554955"/>
              <a:gd name="connsiteX175" fmla="*/ 842962 w 1495424"/>
              <a:gd name="connsiteY175" fmla="*/ 1173956 h 1554955"/>
              <a:gd name="connsiteX176" fmla="*/ 833437 w 1495424"/>
              <a:gd name="connsiteY176" fmla="*/ 1138237 h 1554955"/>
              <a:gd name="connsiteX177" fmla="*/ 809625 w 1495424"/>
              <a:gd name="connsiteY177" fmla="*/ 1123950 h 1554955"/>
              <a:gd name="connsiteX178" fmla="*/ 757237 w 1495424"/>
              <a:gd name="connsiteY178" fmla="*/ 1162050 h 1554955"/>
              <a:gd name="connsiteX179" fmla="*/ 707231 w 1495424"/>
              <a:gd name="connsiteY179" fmla="*/ 1164431 h 1554955"/>
              <a:gd name="connsiteX180" fmla="*/ 676275 w 1495424"/>
              <a:gd name="connsiteY180" fmla="*/ 1152525 h 1554955"/>
              <a:gd name="connsiteX181" fmla="*/ 681037 w 1495424"/>
              <a:gd name="connsiteY181" fmla="*/ 1123950 h 1554955"/>
              <a:gd name="connsiteX182" fmla="*/ 697706 w 1495424"/>
              <a:gd name="connsiteY182" fmla="*/ 1095375 h 1554955"/>
              <a:gd name="connsiteX183" fmla="*/ 707231 w 1495424"/>
              <a:gd name="connsiteY183" fmla="*/ 1059656 h 1554955"/>
              <a:gd name="connsiteX184" fmla="*/ 650081 w 1495424"/>
              <a:gd name="connsiteY184" fmla="*/ 1073943 h 1554955"/>
              <a:gd name="connsiteX185" fmla="*/ 597694 w 1495424"/>
              <a:gd name="connsiteY185" fmla="*/ 1057275 h 1554955"/>
              <a:gd name="connsiteX186" fmla="*/ 554831 w 1495424"/>
              <a:gd name="connsiteY186" fmla="*/ 1035843 h 1554955"/>
              <a:gd name="connsiteX187" fmla="*/ 511969 w 1495424"/>
              <a:gd name="connsiteY187" fmla="*/ 1016793 h 1554955"/>
              <a:gd name="connsiteX188" fmla="*/ 478631 w 1495424"/>
              <a:gd name="connsiteY188" fmla="*/ 1031081 h 1554955"/>
              <a:gd name="connsiteX189" fmla="*/ 440531 w 1495424"/>
              <a:gd name="connsiteY189" fmla="*/ 1033462 h 1554955"/>
              <a:gd name="connsiteX190" fmla="*/ 423862 w 1495424"/>
              <a:gd name="connsiteY190" fmla="*/ 1004887 h 1554955"/>
              <a:gd name="connsiteX191" fmla="*/ 390525 w 1495424"/>
              <a:gd name="connsiteY191" fmla="*/ 997743 h 1554955"/>
              <a:gd name="connsiteX192" fmla="*/ 333375 w 1495424"/>
              <a:gd name="connsiteY192" fmla="*/ 976312 h 1554955"/>
              <a:gd name="connsiteX193" fmla="*/ 285750 w 1495424"/>
              <a:gd name="connsiteY193" fmla="*/ 962025 h 1554955"/>
              <a:gd name="connsiteX194" fmla="*/ 261937 w 1495424"/>
              <a:gd name="connsiteY194" fmla="*/ 942975 h 1554955"/>
              <a:gd name="connsiteX195" fmla="*/ 259556 w 1495424"/>
              <a:gd name="connsiteY195" fmla="*/ 897731 h 1554955"/>
              <a:gd name="connsiteX196" fmla="*/ 269081 w 1495424"/>
              <a:gd name="connsiteY196" fmla="*/ 862012 h 1554955"/>
              <a:gd name="connsiteX197" fmla="*/ 257175 w 1495424"/>
              <a:gd name="connsiteY197" fmla="*/ 852487 h 1554955"/>
              <a:gd name="connsiteX198" fmla="*/ 233362 w 1495424"/>
              <a:gd name="connsiteY198" fmla="*/ 923925 h 1554955"/>
              <a:gd name="connsiteX199" fmla="*/ 226219 w 1495424"/>
              <a:gd name="connsiteY199" fmla="*/ 854868 h 1554955"/>
              <a:gd name="connsiteX200" fmla="*/ 226219 w 1495424"/>
              <a:gd name="connsiteY200" fmla="*/ 854868 h 1554955"/>
              <a:gd name="connsiteX201" fmla="*/ 207169 w 1495424"/>
              <a:gd name="connsiteY201" fmla="*/ 885825 h 1554955"/>
              <a:gd name="connsiteX202" fmla="*/ 173831 w 1495424"/>
              <a:gd name="connsiteY202" fmla="*/ 838200 h 1554955"/>
              <a:gd name="connsiteX203" fmla="*/ 154781 w 1495424"/>
              <a:gd name="connsiteY203" fmla="*/ 871537 h 1554955"/>
              <a:gd name="connsiteX204" fmla="*/ 100012 w 1495424"/>
              <a:gd name="connsiteY204" fmla="*/ 866775 h 1554955"/>
              <a:gd name="connsiteX205" fmla="*/ 107156 w 1495424"/>
              <a:gd name="connsiteY205" fmla="*/ 831056 h 1554955"/>
              <a:gd name="connsiteX206" fmla="*/ 54769 w 1495424"/>
              <a:gd name="connsiteY206" fmla="*/ 819150 h 1554955"/>
              <a:gd name="connsiteX207" fmla="*/ 26194 w 1495424"/>
              <a:gd name="connsiteY207" fmla="*/ 804862 h 1554955"/>
              <a:gd name="connsiteX208" fmla="*/ 80962 w 1495424"/>
              <a:gd name="connsiteY208" fmla="*/ 788193 h 1554955"/>
              <a:gd name="connsiteX209" fmla="*/ 76200 w 1495424"/>
              <a:gd name="connsiteY209" fmla="*/ 754856 h 1554955"/>
              <a:gd name="connsiteX210" fmla="*/ 42862 w 1495424"/>
              <a:gd name="connsiteY210" fmla="*/ 745331 h 1554955"/>
              <a:gd name="connsiteX211" fmla="*/ 0 w 1495424"/>
              <a:gd name="connsiteY211" fmla="*/ 728662 h 1554955"/>
              <a:gd name="connsiteX212" fmla="*/ 26194 w 1495424"/>
              <a:gd name="connsiteY212" fmla="*/ 695325 h 1554955"/>
              <a:gd name="connsiteX213" fmla="*/ 95250 w 1495424"/>
              <a:gd name="connsiteY213" fmla="*/ 638175 h 1554955"/>
              <a:gd name="connsiteX214" fmla="*/ 140494 w 1495424"/>
              <a:gd name="connsiteY214" fmla="*/ 578643 h 1554955"/>
              <a:gd name="connsiteX215" fmla="*/ 169069 w 1495424"/>
              <a:gd name="connsiteY215" fmla="*/ 481012 h 1554955"/>
              <a:gd name="connsiteX216" fmla="*/ 140494 w 1495424"/>
              <a:gd name="connsiteY216" fmla="*/ 416718 h 1554955"/>
              <a:gd name="connsiteX217" fmla="*/ 109537 w 1495424"/>
              <a:gd name="connsiteY217" fmla="*/ 340518 h 1554955"/>
              <a:gd name="connsiteX218" fmla="*/ 35719 w 1495424"/>
              <a:gd name="connsiteY218" fmla="*/ 259556 h 1554955"/>
              <a:gd name="connsiteX219" fmla="*/ 0 w 1495424"/>
              <a:gd name="connsiteY219" fmla="*/ 190500 h 1554955"/>
              <a:gd name="connsiteX220" fmla="*/ 2381 w 1495424"/>
              <a:gd name="connsiteY220" fmla="*/ 130968 h 1554955"/>
              <a:gd name="connsiteX221" fmla="*/ 14287 w 1495424"/>
              <a:gd name="connsiteY221" fmla="*/ 57150 h 1554955"/>
              <a:gd name="connsiteX222" fmla="*/ 21431 w 1495424"/>
              <a:gd name="connsiteY222" fmla="*/ 11906 h 1554955"/>
              <a:gd name="connsiteX223" fmla="*/ 135731 w 1495424"/>
              <a:gd name="connsiteY223" fmla="*/ 0 h 1554955"/>
              <a:gd name="connsiteX224" fmla="*/ 278606 w 1495424"/>
              <a:gd name="connsiteY224" fmla="*/ 21431 h 1554955"/>
              <a:gd name="connsiteX225" fmla="*/ 450056 w 1495424"/>
              <a:gd name="connsiteY225" fmla="*/ 40481 h 1554955"/>
              <a:gd name="connsiteX226" fmla="*/ 542925 w 1495424"/>
              <a:gd name="connsiteY226" fmla="*/ 61912 h 1554955"/>
              <a:gd name="connsiteX227" fmla="*/ 623887 w 1495424"/>
              <a:gd name="connsiteY22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385887 w 1495424"/>
              <a:gd name="connsiteY168" fmla="*/ 1443037 h 1554955"/>
              <a:gd name="connsiteX169" fmla="*/ 1407319 w 1495424"/>
              <a:gd name="connsiteY169" fmla="*/ 1466850 h 1554955"/>
              <a:gd name="connsiteX170" fmla="*/ 1433512 w 1495424"/>
              <a:gd name="connsiteY170" fmla="*/ 1507331 h 1554955"/>
              <a:gd name="connsiteX171" fmla="*/ 1495424 w 1495424"/>
              <a:gd name="connsiteY171" fmla="*/ 1554955 h 1554955"/>
              <a:gd name="connsiteX172" fmla="*/ 766762 w 1495424"/>
              <a:gd name="connsiteY172" fmla="*/ 1264443 h 1554955"/>
              <a:gd name="connsiteX173" fmla="*/ 754856 w 1495424"/>
              <a:gd name="connsiteY173" fmla="*/ 1223962 h 1554955"/>
              <a:gd name="connsiteX174" fmla="*/ 776287 w 1495424"/>
              <a:gd name="connsiteY174" fmla="*/ 1195387 h 1554955"/>
              <a:gd name="connsiteX175" fmla="*/ 835819 w 1495424"/>
              <a:gd name="connsiteY175" fmla="*/ 1190625 h 1554955"/>
              <a:gd name="connsiteX176" fmla="*/ 842962 w 1495424"/>
              <a:gd name="connsiteY176" fmla="*/ 1173956 h 1554955"/>
              <a:gd name="connsiteX177" fmla="*/ 833437 w 1495424"/>
              <a:gd name="connsiteY177" fmla="*/ 1138237 h 1554955"/>
              <a:gd name="connsiteX178" fmla="*/ 809625 w 1495424"/>
              <a:gd name="connsiteY178" fmla="*/ 1123950 h 1554955"/>
              <a:gd name="connsiteX179" fmla="*/ 757237 w 1495424"/>
              <a:gd name="connsiteY179" fmla="*/ 1162050 h 1554955"/>
              <a:gd name="connsiteX180" fmla="*/ 707231 w 1495424"/>
              <a:gd name="connsiteY180" fmla="*/ 1164431 h 1554955"/>
              <a:gd name="connsiteX181" fmla="*/ 676275 w 1495424"/>
              <a:gd name="connsiteY181" fmla="*/ 1152525 h 1554955"/>
              <a:gd name="connsiteX182" fmla="*/ 681037 w 1495424"/>
              <a:gd name="connsiteY182" fmla="*/ 1123950 h 1554955"/>
              <a:gd name="connsiteX183" fmla="*/ 697706 w 1495424"/>
              <a:gd name="connsiteY183" fmla="*/ 1095375 h 1554955"/>
              <a:gd name="connsiteX184" fmla="*/ 707231 w 1495424"/>
              <a:gd name="connsiteY184" fmla="*/ 1059656 h 1554955"/>
              <a:gd name="connsiteX185" fmla="*/ 650081 w 1495424"/>
              <a:gd name="connsiteY185" fmla="*/ 1073943 h 1554955"/>
              <a:gd name="connsiteX186" fmla="*/ 597694 w 1495424"/>
              <a:gd name="connsiteY186" fmla="*/ 1057275 h 1554955"/>
              <a:gd name="connsiteX187" fmla="*/ 554831 w 1495424"/>
              <a:gd name="connsiteY187" fmla="*/ 1035843 h 1554955"/>
              <a:gd name="connsiteX188" fmla="*/ 511969 w 1495424"/>
              <a:gd name="connsiteY188" fmla="*/ 1016793 h 1554955"/>
              <a:gd name="connsiteX189" fmla="*/ 478631 w 1495424"/>
              <a:gd name="connsiteY189" fmla="*/ 1031081 h 1554955"/>
              <a:gd name="connsiteX190" fmla="*/ 440531 w 1495424"/>
              <a:gd name="connsiteY190" fmla="*/ 1033462 h 1554955"/>
              <a:gd name="connsiteX191" fmla="*/ 423862 w 1495424"/>
              <a:gd name="connsiteY191" fmla="*/ 1004887 h 1554955"/>
              <a:gd name="connsiteX192" fmla="*/ 390525 w 1495424"/>
              <a:gd name="connsiteY192" fmla="*/ 997743 h 1554955"/>
              <a:gd name="connsiteX193" fmla="*/ 333375 w 1495424"/>
              <a:gd name="connsiteY193" fmla="*/ 976312 h 1554955"/>
              <a:gd name="connsiteX194" fmla="*/ 285750 w 1495424"/>
              <a:gd name="connsiteY194" fmla="*/ 962025 h 1554955"/>
              <a:gd name="connsiteX195" fmla="*/ 261937 w 1495424"/>
              <a:gd name="connsiteY195" fmla="*/ 942975 h 1554955"/>
              <a:gd name="connsiteX196" fmla="*/ 259556 w 1495424"/>
              <a:gd name="connsiteY196" fmla="*/ 897731 h 1554955"/>
              <a:gd name="connsiteX197" fmla="*/ 269081 w 1495424"/>
              <a:gd name="connsiteY197" fmla="*/ 862012 h 1554955"/>
              <a:gd name="connsiteX198" fmla="*/ 257175 w 1495424"/>
              <a:gd name="connsiteY198" fmla="*/ 852487 h 1554955"/>
              <a:gd name="connsiteX199" fmla="*/ 233362 w 1495424"/>
              <a:gd name="connsiteY199" fmla="*/ 923925 h 1554955"/>
              <a:gd name="connsiteX200" fmla="*/ 226219 w 1495424"/>
              <a:gd name="connsiteY200" fmla="*/ 854868 h 1554955"/>
              <a:gd name="connsiteX201" fmla="*/ 226219 w 1495424"/>
              <a:gd name="connsiteY201" fmla="*/ 854868 h 1554955"/>
              <a:gd name="connsiteX202" fmla="*/ 207169 w 1495424"/>
              <a:gd name="connsiteY202" fmla="*/ 885825 h 1554955"/>
              <a:gd name="connsiteX203" fmla="*/ 173831 w 1495424"/>
              <a:gd name="connsiteY203" fmla="*/ 838200 h 1554955"/>
              <a:gd name="connsiteX204" fmla="*/ 154781 w 1495424"/>
              <a:gd name="connsiteY204" fmla="*/ 871537 h 1554955"/>
              <a:gd name="connsiteX205" fmla="*/ 100012 w 1495424"/>
              <a:gd name="connsiteY205" fmla="*/ 866775 h 1554955"/>
              <a:gd name="connsiteX206" fmla="*/ 107156 w 1495424"/>
              <a:gd name="connsiteY206" fmla="*/ 831056 h 1554955"/>
              <a:gd name="connsiteX207" fmla="*/ 54769 w 1495424"/>
              <a:gd name="connsiteY207" fmla="*/ 819150 h 1554955"/>
              <a:gd name="connsiteX208" fmla="*/ 26194 w 1495424"/>
              <a:gd name="connsiteY208" fmla="*/ 804862 h 1554955"/>
              <a:gd name="connsiteX209" fmla="*/ 80962 w 1495424"/>
              <a:gd name="connsiteY209" fmla="*/ 788193 h 1554955"/>
              <a:gd name="connsiteX210" fmla="*/ 76200 w 1495424"/>
              <a:gd name="connsiteY210" fmla="*/ 754856 h 1554955"/>
              <a:gd name="connsiteX211" fmla="*/ 42862 w 1495424"/>
              <a:gd name="connsiteY211" fmla="*/ 745331 h 1554955"/>
              <a:gd name="connsiteX212" fmla="*/ 0 w 1495424"/>
              <a:gd name="connsiteY212" fmla="*/ 728662 h 1554955"/>
              <a:gd name="connsiteX213" fmla="*/ 26194 w 1495424"/>
              <a:gd name="connsiteY213" fmla="*/ 695325 h 1554955"/>
              <a:gd name="connsiteX214" fmla="*/ 95250 w 1495424"/>
              <a:gd name="connsiteY214" fmla="*/ 638175 h 1554955"/>
              <a:gd name="connsiteX215" fmla="*/ 140494 w 1495424"/>
              <a:gd name="connsiteY215" fmla="*/ 578643 h 1554955"/>
              <a:gd name="connsiteX216" fmla="*/ 169069 w 1495424"/>
              <a:gd name="connsiteY216" fmla="*/ 481012 h 1554955"/>
              <a:gd name="connsiteX217" fmla="*/ 140494 w 1495424"/>
              <a:gd name="connsiteY217" fmla="*/ 416718 h 1554955"/>
              <a:gd name="connsiteX218" fmla="*/ 109537 w 1495424"/>
              <a:gd name="connsiteY218" fmla="*/ 340518 h 1554955"/>
              <a:gd name="connsiteX219" fmla="*/ 35719 w 1495424"/>
              <a:gd name="connsiteY219" fmla="*/ 259556 h 1554955"/>
              <a:gd name="connsiteX220" fmla="*/ 0 w 1495424"/>
              <a:gd name="connsiteY220" fmla="*/ 190500 h 1554955"/>
              <a:gd name="connsiteX221" fmla="*/ 2381 w 1495424"/>
              <a:gd name="connsiteY221" fmla="*/ 130968 h 1554955"/>
              <a:gd name="connsiteX222" fmla="*/ 14287 w 1495424"/>
              <a:gd name="connsiteY222" fmla="*/ 57150 h 1554955"/>
              <a:gd name="connsiteX223" fmla="*/ 21431 w 1495424"/>
              <a:gd name="connsiteY223" fmla="*/ 11906 h 1554955"/>
              <a:gd name="connsiteX224" fmla="*/ 135731 w 1495424"/>
              <a:gd name="connsiteY224" fmla="*/ 0 h 1554955"/>
              <a:gd name="connsiteX225" fmla="*/ 278606 w 1495424"/>
              <a:gd name="connsiteY225" fmla="*/ 21431 h 1554955"/>
              <a:gd name="connsiteX226" fmla="*/ 450056 w 1495424"/>
              <a:gd name="connsiteY226" fmla="*/ 40481 h 1554955"/>
              <a:gd name="connsiteX227" fmla="*/ 542925 w 1495424"/>
              <a:gd name="connsiteY227" fmla="*/ 61912 h 1554955"/>
              <a:gd name="connsiteX228" fmla="*/ 623887 w 1495424"/>
              <a:gd name="connsiteY22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331119 w 1495424"/>
              <a:gd name="connsiteY168" fmla="*/ 1431131 h 1554955"/>
              <a:gd name="connsiteX169" fmla="*/ 1385887 w 1495424"/>
              <a:gd name="connsiteY169" fmla="*/ 1443037 h 1554955"/>
              <a:gd name="connsiteX170" fmla="*/ 1407319 w 1495424"/>
              <a:gd name="connsiteY170" fmla="*/ 1466850 h 1554955"/>
              <a:gd name="connsiteX171" fmla="*/ 1433512 w 1495424"/>
              <a:gd name="connsiteY171" fmla="*/ 1507331 h 1554955"/>
              <a:gd name="connsiteX172" fmla="*/ 1495424 w 1495424"/>
              <a:gd name="connsiteY172" fmla="*/ 1554955 h 1554955"/>
              <a:gd name="connsiteX173" fmla="*/ 766762 w 1495424"/>
              <a:gd name="connsiteY173" fmla="*/ 1264443 h 1554955"/>
              <a:gd name="connsiteX174" fmla="*/ 754856 w 1495424"/>
              <a:gd name="connsiteY174" fmla="*/ 1223962 h 1554955"/>
              <a:gd name="connsiteX175" fmla="*/ 776287 w 1495424"/>
              <a:gd name="connsiteY175" fmla="*/ 1195387 h 1554955"/>
              <a:gd name="connsiteX176" fmla="*/ 835819 w 1495424"/>
              <a:gd name="connsiteY176" fmla="*/ 1190625 h 1554955"/>
              <a:gd name="connsiteX177" fmla="*/ 842962 w 1495424"/>
              <a:gd name="connsiteY177" fmla="*/ 1173956 h 1554955"/>
              <a:gd name="connsiteX178" fmla="*/ 833437 w 1495424"/>
              <a:gd name="connsiteY178" fmla="*/ 1138237 h 1554955"/>
              <a:gd name="connsiteX179" fmla="*/ 809625 w 1495424"/>
              <a:gd name="connsiteY179" fmla="*/ 1123950 h 1554955"/>
              <a:gd name="connsiteX180" fmla="*/ 757237 w 1495424"/>
              <a:gd name="connsiteY180" fmla="*/ 1162050 h 1554955"/>
              <a:gd name="connsiteX181" fmla="*/ 707231 w 1495424"/>
              <a:gd name="connsiteY181" fmla="*/ 1164431 h 1554955"/>
              <a:gd name="connsiteX182" fmla="*/ 676275 w 1495424"/>
              <a:gd name="connsiteY182" fmla="*/ 1152525 h 1554955"/>
              <a:gd name="connsiteX183" fmla="*/ 681037 w 1495424"/>
              <a:gd name="connsiteY183" fmla="*/ 1123950 h 1554955"/>
              <a:gd name="connsiteX184" fmla="*/ 697706 w 1495424"/>
              <a:gd name="connsiteY184" fmla="*/ 1095375 h 1554955"/>
              <a:gd name="connsiteX185" fmla="*/ 707231 w 1495424"/>
              <a:gd name="connsiteY185" fmla="*/ 1059656 h 1554955"/>
              <a:gd name="connsiteX186" fmla="*/ 650081 w 1495424"/>
              <a:gd name="connsiteY186" fmla="*/ 1073943 h 1554955"/>
              <a:gd name="connsiteX187" fmla="*/ 597694 w 1495424"/>
              <a:gd name="connsiteY187" fmla="*/ 1057275 h 1554955"/>
              <a:gd name="connsiteX188" fmla="*/ 554831 w 1495424"/>
              <a:gd name="connsiteY188" fmla="*/ 1035843 h 1554955"/>
              <a:gd name="connsiteX189" fmla="*/ 511969 w 1495424"/>
              <a:gd name="connsiteY189" fmla="*/ 1016793 h 1554955"/>
              <a:gd name="connsiteX190" fmla="*/ 478631 w 1495424"/>
              <a:gd name="connsiteY190" fmla="*/ 1031081 h 1554955"/>
              <a:gd name="connsiteX191" fmla="*/ 440531 w 1495424"/>
              <a:gd name="connsiteY191" fmla="*/ 1033462 h 1554955"/>
              <a:gd name="connsiteX192" fmla="*/ 423862 w 1495424"/>
              <a:gd name="connsiteY192" fmla="*/ 1004887 h 1554955"/>
              <a:gd name="connsiteX193" fmla="*/ 390525 w 1495424"/>
              <a:gd name="connsiteY193" fmla="*/ 997743 h 1554955"/>
              <a:gd name="connsiteX194" fmla="*/ 333375 w 1495424"/>
              <a:gd name="connsiteY194" fmla="*/ 976312 h 1554955"/>
              <a:gd name="connsiteX195" fmla="*/ 285750 w 1495424"/>
              <a:gd name="connsiteY195" fmla="*/ 962025 h 1554955"/>
              <a:gd name="connsiteX196" fmla="*/ 261937 w 1495424"/>
              <a:gd name="connsiteY196" fmla="*/ 942975 h 1554955"/>
              <a:gd name="connsiteX197" fmla="*/ 259556 w 1495424"/>
              <a:gd name="connsiteY197" fmla="*/ 897731 h 1554955"/>
              <a:gd name="connsiteX198" fmla="*/ 269081 w 1495424"/>
              <a:gd name="connsiteY198" fmla="*/ 862012 h 1554955"/>
              <a:gd name="connsiteX199" fmla="*/ 257175 w 1495424"/>
              <a:gd name="connsiteY199" fmla="*/ 852487 h 1554955"/>
              <a:gd name="connsiteX200" fmla="*/ 233362 w 1495424"/>
              <a:gd name="connsiteY200" fmla="*/ 923925 h 1554955"/>
              <a:gd name="connsiteX201" fmla="*/ 226219 w 1495424"/>
              <a:gd name="connsiteY201" fmla="*/ 854868 h 1554955"/>
              <a:gd name="connsiteX202" fmla="*/ 226219 w 1495424"/>
              <a:gd name="connsiteY202" fmla="*/ 854868 h 1554955"/>
              <a:gd name="connsiteX203" fmla="*/ 207169 w 1495424"/>
              <a:gd name="connsiteY203" fmla="*/ 885825 h 1554955"/>
              <a:gd name="connsiteX204" fmla="*/ 173831 w 1495424"/>
              <a:gd name="connsiteY204" fmla="*/ 838200 h 1554955"/>
              <a:gd name="connsiteX205" fmla="*/ 154781 w 1495424"/>
              <a:gd name="connsiteY205" fmla="*/ 871537 h 1554955"/>
              <a:gd name="connsiteX206" fmla="*/ 100012 w 1495424"/>
              <a:gd name="connsiteY206" fmla="*/ 866775 h 1554955"/>
              <a:gd name="connsiteX207" fmla="*/ 107156 w 1495424"/>
              <a:gd name="connsiteY207" fmla="*/ 831056 h 1554955"/>
              <a:gd name="connsiteX208" fmla="*/ 54769 w 1495424"/>
              <a:gd name="connsiteY208" fmla="*/ 819150 h 1554955"/>
              <a:gd name="connsiteX209" fmla="*/ 26194 w 1495424"/>
              <a:gd name="connsiteY209" fmla="*/ 804862 h 1554955"/>
              <a:gd name="connsiteX210" fmla="*/ 80962 w 1495424"/>
              <a:gd name="connsiteY210" fmla="*/ 788193 h 1554955"/>
              <a:gd name="connsiteX211" fmla="*/ 76200 w 1495424"/>
              <a:gd name="connsiteY211" fmla="*/ 754856 h 1554955"/>
              <a:gd name="connsiteX212" fmla="*/ 42862 w 1495424"/>
              <a:gd name="connsiteY212" fmla="*/ 745331 h 1554955"/>
              <a:gd name="connsiteX213" fmla="*/ 0 w 1495424"/>
              <a:gd name="connsiteY213" fmla="*/ 728662 h 1554955"/>
              <a:gd name="connsiteX214" fmla="*/ 26194 w 1495424"/>
              <a:gd name="connsiteY214" fmla="*/ 695325 h 1554955"/>
              <a:gd name="connsiteX215" fmla="*/ 95250 w 1495424"/>
              <a:gd name="connsiteY215" fmla="*/ 638175 h 1554955"/>
              <a:gd name="connsiteX216" fmla="*/ 140494 w 1495424"/>
              <a:gd name="connsiteY216" fmla="*/ 578643 h 1554955"/>
              <a:gd name="connsiteX217" fmla="*/ 169069 w 1495424"/>
              <a:gd name="connsiteY217" fmla="*/ 481012 h 1554955"/>
              <a:gd name="connsiteX218" fmla="*/ 140494 w 1495424"/>
              <a:gd name="connsiteY218" fmla="*/ 416718 h 1554955"/>
              <a:gd name="connsiteX219" fmla="*/ 109537 w 1495424"/>
              <a:gd name="connsiteY219" fmla="*/ 340518 h 1554955"/>
              <a:gd name="connsiteX220" fmla="*/ 35719 w 1495424"/>
              <a:gd name="connsiteY220" fmla="*/ 259556 h 1554955"/>
              <a:gd name="connsiteX221" fmla="*/ 0 w 1495424"/>
              <a:gd name="connsiteY221" fmla="*/ 190500 h 1554955"/>
              <a:gd name="connsiteX222" fmla="*/ 2381 w 1495424"/>
              <a:gd name="connsiteY222" fmla="*/ 130968 h 1554955"/>
              <a:gd name="connsiteX223" fmla="*/ 14287 w 1495424"/>
              <a:gd name="connsiteY223" fmla="*/ 57150 h 1554955"/>
              <a:gd name="connsiteX224" fmla="*/ 21431 w 1495424"/>
              <a:gd name="connsiteY224" fmla="*/ 11906 h 1554955"/>
              <a:gd name="connsiteX225" fmla="*/ 135731 w 1495424"/>
              <a:gd name="connsiteY225" fmla="*/ 0 h 1554955"/>
              <a:gd name="connsiteX226" fmla="*/ 278606 w 1495424"/>
              <a:gd name="connsiteY226" fmla="*/ 21431 h 1554955"/>
              <a:gd name="connsiteX227" fmla="*/ 450056 w 1495424"/>
              <a:gd name="connsiteY227" fmla="*/ 40481 h 1554955"/>
              <a:gd name="connsiteX228" fmla="*/ 542925 w 1495424"/>
              <a:gd name="connsiteY228" fmla="*/ 61912 h 1554955"/>
              <a:gd name="connsiteX229" fmla="*/ 623887 w 1495424"/>
              <a:gd name="connsiteY22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269206 w 1495424"/>
              <a:gd name="connsiteY168" fmla="*/ 1390650 h 1554955"/>
              <a:gd name="connsiteX169" fmla="*/ 1331119 w 1495424"/>
              <a:gd name="connsiteY169" fmla="*/ 1431131 h 1554955"/>
              <a:gd name="connsiteX170" fmla="*/ 1385887 w 1495424"/>
              <a:gd name="connsiteY170" fmla="*/ 1443037 h 1554955"/>
              <a:gd name="connsiteX171" fmla="*/ 1407319 w 1495424"/>
              <a:gd name="connsiteY171" fmla="*/ 1466850 h 1554955"/>
              <a:gd name="connsiteX172" fmla="*/ 1433512 w 1495424"/>
              <a:gd name="connsiteY172" fmla="*/ 1507331 h 1554955"/>
              <a:gd name="connsiteX173" fmla="*/ 1495424 w 1495424"/>
              <a:gd name="connsiteY173" fmla="*/ 1554955 h 1554955"/>
              <a:gd name="connsiteX174" fmla="*/ 766762 w 1495424"/>
              <a:gd name="connsiteY174" fmla="*/ 1264443 h 1554955"/>
              <a:gd name="connsiteX175" fmla="*/ 754856 w 1495424"/>
              <a:gd name="connsiteY175" fmla="*/ 1223962 h 1554955"/>
              <a:gd name="connsiteX176" fmla="*/ 776287 w 1495424"/>
              <a:gd name="connsiteY176" fmla="*/ 1195387 h 1554955"/>
              <a:gd name="connsiteX177" fmla="*/ 835819 w 1495424"/>
              <a:gd name="connsiteY177" fmla="*/ 1190625 h 1554955"/>
              <a:gd name="connsiteX178" fmla="*/ 842962 w 1495424"/>
              <a:gd name="connsiteY178" fmla="*/ 1173956 h 1554955"/>
              <a:gd name="connsiteX179" fmla="*/ 833437 w 1495424"/>
              <a:gd name="connsiteY179" fmla="*/ 1138237 h 1554955"/>
              <a:gd name="connsiteX180" fmla="*/ 809625 w 1495424"/>
              <a:gd name="connsiteY180" fmla="*/ 1123950 h 1554955"/>
              <a:gd name="connsiteX181" fmla="*/ 757237 w 1495424"/>
              <a:gd name="connsiteY181" fmla="*/ 1162050 h 1554955"/>
              <a:gd name="connsiteX182" fmla="*/ 707231 w 1495424"/>
              <a:gd name="connsiteY182" fmla="*/ 1164431 h 1554955"/>
              <a:gd name="connsiteX183" fmla="*/ 676275 w 1495424"/>
              <a:gd name="connsiteY183" fmla="*/ 1152525 h 1554955"/>
              <a:gd name="connsiteX184" fmla="*/ 681037 w 1495424"/>
              <a:gd name="connsiteY184" fmla="*/ 1123950 h 1554955"/>
              <a:gd name="connsiteX185" fmla="*/ 697706 w 1495424"/>
              <a:gd name="connsiteY185" fmla="*/ 1095375 h 1554955"/>
              <a:gd name="connsiteX186" fmla="*/ 707231 w 1495424"/>
              <a:gd name="connsiteY186" fmla="*/ 1059656 h 1554955"/>
              <a:gd name="connsiteX187" fmla="*/ 650081 w 1495424"/>
              <a:gd name="connsiteY187" fmla="*/ 1073943 h 1554955"/>
              <a:gd name="connsiteX188" fmla="*/ 597694 w 1495424"/>
              <a:gd name="connsiteY188" fmla="*/ 1057275 h 1554955"/>
              <a:gd name="connsiteX189" fmla="*/ 554831 w 1495424"/>
              <a:gd name="connsiteY189" fmla="*/ 1035843 h 1554955"/>
              <a:gd name="connsiteX190" fmla="*/ 511969 w 1495424"/>
              <a:gd name="connsiteY190" fmla="*/ 1016793 h 1554955"/>
              <a:gd name="connsiteX191" fmla="*/ 478631 w 1495424"/>
              <a:gd name="connsiteY191" fmla="*/ 1031081 h 1554955"/>
              <a:gd name="connsiteX192" fmla="*/ 440531 w 1495424"/>
              <a:gd name="connsiteY192" fmla="*/ 1033462 h 1554955"/>
              <a:gd name="connsiteX193" fmla="*/ 423862 w 1495424"/>
              <a:gd name="connsiteY193" fmla="*/ 1004887 h 1554955"/>
              <a:gd name="connsiteX194" fmla="*/ 390525 w 1495424"/>
              <a:gd name="connsiteY194" fmla="*/ 997743 h 1554955"/>
              <a:gd name="connsiteX195" fmla="*/ 333375 w 1495424"/>
              <a:gd name="connsiteY195" fmla="*/ 976312 h 1554955"/>
              <a:gd name="connsiteX196" fmla="*/ 285750 w 1495424"/>
              <a:gd name="connsiteY196" fmla="*/ 962025 h 1554955"/>
              <a:gd name="connsiteX197" fmla="*/ 261937 w 1495424"/>
              <a:gd name="connsiteY197" fmla="*/ 942975 h 1554955"/>
              <a:gd name="connsiteX198" fmla="*/ 259556 w 1495424"/>
              <a:gd name="connsiteY198" fmla="*/ 897731 h 1554955"/>
              <a:gd name="connsiteX199" fmla="*/ 269081 w 1495424"/>
              <a:gd name="connsiteY199" fmla="*/ 862012 h 1554955"/>
              <a:gd name="connsiteX200" fmla="*/ 257175 w 1495424"/>
              <a:gd name="connsiteY200" fmla="*/ 852487 h 1554955"/>
              <a:gd name="connsiteX201" fmla="*/ 233362 w 1495424"/>
              <a:gd name="connsiteY201" fmla="*/ 923925 h 1554955"/>
              <a:gd name="connsiteX202" fmla="*/ 226219 w 1495424"/>
              <a:gd name="connsiteY202" fmla="*/ 854868 h 1554955"/>
              <a:gd name="connsiteX203" fmla="*/ 226219 w 1495424"/>
              <a:gd name="connsiteY203" fmla="*/ 854868 h 1554955"/>
              <a:gd name="connsiteX204" fmla="*/ 207169 w 1495424"/>
              <a:gd name="connsiteY204" fmla="*/ 885825 h 1554955"/>
              <a:gd name="connsiteX205" fmla="*/ 173831 w 1495424"/>
              <a:gd name="connsiteY205" fmla="*/ 838200 h 1554955"/>
              <a:gd name="connsiteX206" fmla="*/ 154781 w 1495424"/>
              <a:gd name="connsiteY206" fmla="*/ 871537 h 1554955"/>
              <a:gd name="connsiteX207" fmla="*/ 100012 w 1495424"/>
              <a:gd name="connsiteY207" fmla="*/ 866775 h 1554955"/>
              <a:gd name="connsiteX208" fmla="*/ 107156 w 1495424"/>
              <a:gd name="connsiteY208" fmla="*/ 831056 h 1554955"/>
              <a:gd name="connsiteX209" fmla="*/ 54769 w 1495424"/>
              <a:gd name="connsiteY209" fmla="*/ 819150 h 1554955"/>
              <a:gd name="connsiteX210" fmla="*/ 26194 w 1495424"/>
              <a:gd name="connsiteY210" fmla="*/ 804862 h 1554955"/>
              <a:gd name="connsiteX211" fmla="*/ 80962 w 1495424"/>
              <a:gd name="connsiteY211" fmla="*/ 788193 h 1554955"/>
              <a:gd name="connsiteX212" fmla="*/ 76200 w 1495424"/>
              <a:gd name="connsiteY212" fmla="*/ 754856 h 1554955"/>
              <a:gd name="connsiteX213" fmla="*/ 42862 w 1495424"/>
              <a:gd name="connsiteY213" fmla="*/ 745331 h 1554955"/>
              <a:gd name="connsiteX214" fmla="*/ 0 w 1495424"/>
              <a:gd name="connsiteY214" fmla="*/ 728662 h 1554955"/>
              <a:gd name="connsiteX215" fmla="*/ 26194 w 1495424"/>
              <a:gd name="connsiteY215" fmla="*/ 695325 h 1554955"/>
              <a:gd name="connsiteX216" fmla="*/ 95250 w 1495424"/>
              <a:gd name="connsiteY216" fmla="*/ 638175 h 1554955"/>
              <a:gd name="connsiteX217" fmla="*/ 140494 w 1495424"/>
              <a:gd name="connsiteY217" fmla="*/ 578643 h 1554955"/>
              <a:gd name="connsiteX218" fmla="*/ 169069 w 1495424"/>
              <a:gd name="connsiteY218" fmla="*/ 481012 h 1554955"/>
              <a:gd name="connsiteX219" fmla="*/ 140494 w 1495424"/>
              <a:gd name="connsiteY219" fmla="*/ 416718 h 1554955"/>
              <a:gd name="connsiteX220" fmla="*/ 109537 w 1495424"/>
              <a:gd name="connsiteY220" fmla="*/ 340518 h 1554955"/>
              <a:gd name="connsiteX221" fmla="*/ 35719 w 1495424"/>
              <a:gd name="connsiteY221" fmla="*/ 259556 h 1554955"/>
              <a:gd name="connsiteX222" fmla="*/ 0 w 1495424"/>
              <a:gd name="connsiteY222" fmla="*/ 190500 h 1554955"/>
              <a:gd name="connsiteX223" fmla="*/ 2381 w 1495424"/>
              <a:gd name="connsiteY223" fmla="*/ 130968 h 1554955"/>
              <a:gd name="connsiteX224" fmla="*/ 14287 w 1495424"/>
              <a:gd name="connsiteY224" fmla="*/ 57150 h 1554955"/>
              <a:gd name="connsiteX225" fmla="*/ 21431 w 1495424"/>
              <a:gd name="connsiteY225" fmla="*/ 11906 h 1554955"/>
              <a:gd name="connsiteX226" fmla="*/ 135731 w 1495424"/>
              <a:gd name="connsiteY226" fmla="*/ 0 h 1554955"/>
              <a:gd name="connsiteX227" fmla="*/ 278606 w 1495424"/>
              <a:gd name="connsiteY227" fmla="*/ 21431 h 1554955"/>
              <a:gd name="connsiteX228" fmla="*/ 450056 w 1495424"/>
              <a:gd name="connsiteY228" fmla="*/ 40481 h 1554955"/>
              <a:gd name="connsiteX229" fmla="*/ 542925 w 1495424"/>
              <a:gd name="connsiteY229" fmla="*/ 61912 h 1554955"/>
              <a:gd name="connsiteX230" fmla="*/ 623887 w 1495424"/>
              <a:gd name="connsiteY23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233487 w 1495424"/>
              <a:gd name="connsiteY168" fmla="*/ 1350168 h 1554955"/>
              <a:gd name="connsiteX169" fmla="*/ 1269206 w 1495424"/>
              <a:gd name="connsiteY169" fmla="*/ 1390650 h 1554955"/>
              <a:gd name="connsiteX170" fmla="*/ 1331119 w 1495424"/>
              <a:gd name="connsiteY170" fmla="*/ 1431131 h 1554955"/>
              <a:gd name="connsiteX171" fmla="*/ 1385887 w 1495424"/>
              <a:gd name="connsiteY171" fmla="*/ 1443037 h 1554955"/>
              <a:gd name="connsiteX172" fmla="*/ 1407319 w 1495424"/>
              <a:gd name="connsiteY172" fmla="*/ 1466850 h 1554955"/>
              <a:gd name="connsiteX173" fmla="*/ 1433512 w 1495424"/>
              <a:gd name="connsiteY173" fmla="*/ 1507331 h 1554955"/>
              <a:gd name="connsiteX174" fmla="*/ 1495424 w 1495424"/>
              <a:gd name="connsiteY174" fmla="*/ 1554955 h 1554955"/>
              <a:gd name="connsiteX175" fmla="*/ 766762 w 1495424"/>
              <a:gd name="connsiteY175" fmla="*/ 1264443 h 1554955"/>
              <a:gd name="connsiteX176" fmla="*/ 754856 w 1495424"/>
              <a:gd name="connsiteY176" fmla="*/ 1223962 h 1554955"/>
              <a:gd name="connsiteX177" fmla="*/ 776287 w 1495424"/>
              <a:gd name="connsiteY177" fmla="*/ 1195387 h 1554955"/>
              <a:gd name="connsiteX178" fmla="*/ 835819 w 1495424"/>
              <a:gd name="connsiteY178" fmla="*/ 1190625 h 1554955"/>
              <a:gd name="connsiteX179" fmla="*/ 842962 w 1495424"/>
              <a:gd name="connsiteY179" fmla="*/ 1173956 h 1554955"/>
              <a:gd name="connsiteX180" fmla="*/ 833437 w 1495424"/>
              <a:gd name="connsiteY180" fmla="*/ 1138237 h 1554955"/>
              <a:gd name="connsiteX181" fmla="*/ 809625 w 1495424"/>
              <a:gd name="connsiteY181" fmla="*/ 1123950 h 1554955"/>
              <a:gd name="connsiteX182" fmla="*/ 757237 w 1495424"/>
              <a:gd name="connsiteY182" fmla="*/ 1162050 h 1554955"/>
              <a:gd name="connsiteX183" fmla="*/ 707231 w 1495424"/>
              <a:gd name="connsiteY183" fmla="*/ 1164431 h 1554955"/>
              <a:gd name="connsiteX184" fmla="*/ 676275 w 1495424"/>
              <a:gd name="connsiteY184" fmla="*/ 1152525 h 1554955"/>
              <a:gd name="connsiteX185" fmla="*/ 681037 w 1495424"/>
              <a:gd name="connsiteY185" fmla="*/ 1123950 h 1554955"/>
              <a:gd name="connsiteX186" fmla="*/ 697706 w 1495424"/>
              <a:gd name="connsiteY186" fmla="*/ 1095375 h 1554955"/>
              <a:gd name="connsiteX187" fmla="*/ 707231 w 1495424"/>
              <a:gd name="connsiteY187" fmla="*/ 1059656 h 1554955"/>
              <a:gd name="connsiteX188" fmla="*/ 650081 w 1495424"/>
              <a:gd name="connsiteY188" fmla="*/ 1073943 h 1554955"/>
              <a:gd name="connsiteX189" fmla="*/ 597694 w 1495424"/>
              <a:gd name="connsiteY189" fmla="*/ 1057275 h 1554955"/>
              <a:gd name="connsiteX190" fmla="*/ 554831 w 1495424"/>
              <a:gd name="connsiteY190" fmla="*/ 1035843 h 1554955"/>
              <a:gd name="connsiteX191" fmla="*/ 511969 w 1495424"/>
              <a:gd name="connsiteY191" fmla="*/ 1016793 h 1554955"/>
              <a:gd name="connsiteX192" fmla="*/ 478631 w 1495424"/>
              <a:gd name="connsiteY192" fmla="*/ 1031081 h 1554955"/>
              <a:gd name="connsiteX193" fmla="*/ 440531 w 1495424"/>
              <a:gd name="connsiteY193" fmla="*/ 1033462 h 1554955"/>
              <a:gd name="connsiteX194" fmla="*/ 423862 w 1495424"/>
              <a:gd name="connsiteY194" fmla="*/ 1004887 h 1554955"/>
              <a:gd name="connsiteX195" fmla="*/ 390525 w 1495424"/>
              <a:gd name="connsiteY195" fmla="*/ 997743 h 1554955"/>
              <a:gd name="connsiteX196" fmla="*/ 333375 w 1495424"/>
              <a:gd name="connsiteY196" fmla="*/ 976312 h 1554955"/>
              <a:gd name="connsiteX197" fmla="*/ 285750 w 1495424"/>
              <a:gd name="connsiteY197" fmla="*/ 962025 h 1554955"/>
              <a:gd name="connsiteX198" fmla="*/ 261937 w 1495424"/>
              <a:gd name="connsiteY198" fmla="*/ 942975 h 1554955"/>
              <a:gd name="connsiteX199" fmla="*/ 259556 w 1495424"/>
              <a:gd name="connsiteY199" fmla="*/ 897731 h 1554955"/>
              <a:gd name="connsiteX200" fmla="*/ 269081 w 1495424"/>
              <a:gd name="connsiteY200" fmla="*/ 862012 h 1554955"/>
              <a:gd name="connsiteX201" fmla="*/ 257175 w 1495424"/>
              <a:gd name="connsiteY201" fmla="*/ 852487 h 1554955"/>
              <a:gd name="connsiteX202" fmla="*/ 233362 w 1495424"/>
              <a:gd name="connsiteY202" fmla="*/ 923925 h 1554955"/>
              <a:gd name="connsiteX203" fmla="*/ 226219 w 1495424"/>
              <a:gd name="connsiteY203" fmla="*/ 854868 h 1554955"/>
              <a:gd name="connsiteX204" fmla="*/ 226219 w 1495424"/>
              <a:gd name="connsiteY204" fmla="*/ 854868 h 1554955"/>
              <a:gd name="connsiteX205" fmla="*/ 207169 w 1495424"/>
              <a:gd name="connsiteY205" fmla="*/ 885825 h 1554955"/>
              <a:gd name="connsiteX206" fmla="*/ 173831 w 1495424"/>
              <a:gd name="connsiteY206" fmla="*/ 838200 h 1554955"/>
              <a:gd name="connsiteX207" fmla="*/ 154781 w 1495424"/>
              <a:gd name="connsiteY207" fmla="*/ 871537 h 1554955"/>
              <a:gd name="connsiteX208" fmla="*/ 100012 w 1495424"/>
              <a:gd name="connsiteY208" fmla="*/ 866775 h 1554955"/>
              <a:gd name="connsiteX209" fmla="*/ 107156 w 1495424"/>
              <a:gd name="connsiteY209" fmla="*/ 831056 h 1554955"/>
              <a:gd name="connsiteX210" fmla="*/ 54769 w 1495424"/>
              <a:gd name="connsiteY210" fmla="*/ 819150 h 1554955"/>
              <a:gd name="connsiteX211" fmla="*/ 26194 w 1495424"/>
              <a:gd name="connsiteY211" fmla="*/ 804862 h 1554955"/>
              <a:gd name="connsiteX212" fmla="*/ 80962 w 1495424"/>
              <a:gd name="connsiteY212" fmla="*/ 788193 h 1554955"/>
              <a:gd name="connsiteX213" fmla="*/ 76200 w 1495424"/>
              <a:gd name="connsiteY213" fmla="*/ 754856 h 1554955"/>
              <a:gd name="connsiteX214" fmla="*/ 42862 w 1495424"/>
              <a:gd name="connsiteY214" fmla="*/ 745331 h 1554955"/>
              <a:gd name="connsiteX215" fmla="*/ 0 w 1495424"/>
              <a:gd name="connsiteY215" fmla="*/ 728662 h 1554955"/>
              <a:gd name="connsiteX216" fmla="*/ 26194 w 1495424"/>
              <a:gd name="connsiteY216" fmla="*/ 695325 h 1554955"/>
              <a:gd name="connsiteX217" fmla="*/ 95250 w 1495424"/>
              <a:gd name="connsiteY217" fmla="*/ 638175 h 1554955"/>
              <a:gd name="connsiteX218" fmla="*/ 140494 w 1495424"/>
              <a:gd name="connsiteY218" fmla="*/ 578643 h 1554955"/>
              <a:gd name="connsiteX219" fmla="*/ 169069 w 1495424"/>
              <a:gd name="connsiteY219" fmla="*/ 481012 h 1554955"/>
              <a:gd name="connsiteX220" fmla="*/ 140494 w 1495424"/>
              <a:gd name="connsiteY220" fmla="*/ 416718 h 1554955"/>
              <a:gd name="connsiteX221" fmla="*/ 109537 w 1495424"/>
              <a:gd name="connsiteY221" fmla="*/ 340518 h 1554955"/>
              <a:gd name="connsiteX222" fmla="*/ 35719 w 1495424"/>
              <a:gd name="connsiteY222" fmla="*/ 259556 h 1554955"/>
              <a:gd name="connsiteX223" fmla="*/ 0 w 1495424"/>
              <a:gd name="connsiteY223" fmla="*/ 190500 h 1554955"/>
              <a:gd name="connsiteX224" fmla="*/ 2381 w 1495424"/>
              <a:gd name="connsiteY224" fmla="*/ 130968 h 1554955"/>
              <a:gd name="connsiteX225" fmla="*/ 14287 w 1495424"/>
              <a:gd name="connsiteY225" fmla="*/ 57150 h 1554955"/>
              <a:gd name="connsiteX226" fmla="*/ 21431 w 1495424"/>
              <a:gd name="connsiteY226" fmla="*/ 11906 h 1554955"/>
              <a:gd name="connsiteX227" fmla="*/ 135731 w 1495424"/>
              <a:gd name="connsiteY227" fmla="*/ 0 h 1554955"/>
              <a:gd name="connsiteX228" fmla="*/ 278606 w 1495424"/>
              <a:gd name="connsiteY228" fmla="*/ 21431 h 1554955"/>
              <a:gd name="connsiteX229" fmla="*/ 450056 w 1495424"/>
              <a:gd name="connsiteY229" fmla="*/ 40481 h 1554955"/>
              <a:gd name="connsiteX230" fmla="*/ 542925 w 1495424"/>
              <a:gd name="connsiteY230" fmla="*/ 61912 h 1554955"/>
              <a:gd name="connsiteX231" fmla="*/ 623887 w 1495424"/>
              <a:gd name="connsiteY23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202531 w 1495424"/>
              <a:gd name="connsiteY168" fmla="*/ 1354931 h 1554955"/>
              <a:gd name="connsiteX169" fmla="*/ 1233487 w 1495424"/>
              <a:gd name="connsiteY169" fmla="*/ 1350168 h 1554955"/>
              <a:gd name="connsiteX170" fmla="*/ 1269206 w 1495424"/>
              <a:gd name="connsiteY170" fmla="*/ 1390650 h 1554955"/>
              <a:gd name="connsiteX171" fmla="*/ 1331119 w 1495424"/>
              <a:gd name="connsiteY171" fmla="*/ 1431131 h 1554955"/>
              <a:gd name="connsiteX172" fmla="*/ 1385887 w 1495424"/>
              <a:gd name="connsiteY172" fmla="*/ 1443037 h 1554955"/>
              <a:gd name="connsiteX173" fmla="*/ 1407319 w 1495424"/>
              <a:gd name="connsiteY173" fmla="*/ 1466850 h 1554955"/>
              <a:gd name="connsiteX174" fmla="*/ 1433512 w 1495424"/>
              <a:gd name="connsiteY174" fmla="*/ 1507331 h 1554955"/>
              <a:gd name="connsiteX175" fmla="*/ 1495424 w 1495424"/>
              <a:gd name="connsiteY175" fmla="*/ 1554955 h 1554955"/>
              <a:gd name="connsiteX176" fmla="*/ 766762 w 1495424"/>
              <a:gd name="connsiteY176" fmla="*/ 1264443 h 1554955"/>
              <a:gd name="connsiteX177" fmla="*/ 754856 w 1495424"/>
              <a:gd name="connsiteY177" fmla="*/ 1223962 h 1554955"/>
              <a:gd name="connsiteX178" fmla="*/ 776287 w 1495424"/>
              <a:gd name="connsiteY178" fmla="*/ 1195387 h 1554955"/>
              <a:gd name="connsiteX179" fmla="*/ 835819 w 1495424"/>
              <a:gd name="connsiteY179" fmla="*/ 1190625 h 1554955"/>
              <a:gd name="connsiteX180" fmla="*/ 842962 w 1495424"/>
              <a:gd name="connsiteY180" fmla="*/ 1173956 h 1554955"/>
              <a:gd name="connsiteX181" fmla="*/ 833437 w 1495424"/>
              <a:gd name="connsiteY181" fmla="*/ 1138237 h 1554955"/>
              <a:gd name="connsiteX182" fmla="*/ 809625 w 1495424"/>
              <a:gd name="connsiteY182" fmla="*/ 1123950 h 1554955"/>
              <a:gd name="connsiteX183" fmla="*/ 757237 w 1495424"/>
              <a:gd name="connsiteY183" fmla="*/ 1162050 h 1554955"/>
              <a:gd name="connsiteX184" fmla="*/ 707231 w 1495424"/>
              <a:gd name="connsiteY184" fmla="*/ 1164431 h 1554955"/>
              <a:gd name="connsiteX185" fmla="*/ 676275 w 1495424"/>
              <a:gd name="connsiteY185" fmla="*/ 1152525 h 1554955"/>
              <a:gd name="connsiteX186" fmla="*/ 681037 w 1495424"/>
              <a:gd name="connsiteY186" fmla="*/ 1123950 h 1554955"/>
              <a:gd name="connsiteX187" fmla="*/ 697706 w 1495424"/>
              <a:gd name="connsiteY187" fmla="*/ 1095375 h 1554955"/>
              <a:gd name="connsiteX188" fmla="*/ 707231 w 1495424"/>
              <a:gd name="connsiteY188" fmla="*/ 1059656 h 1554955"/>
              <a:gd name="connsiteX189" fmla="*/ 650081 w 1495424"/>
              <a:gd name="connsiteY189" fmla="*/ 1073943 h 1554955"/>
              <a:gd name="connsiteX190" fmla="*/ 597694 w 1495424"/>
              <a:gd name="connsiteY190" fmla="*/ 1057275 h 1554955"/>
              <a:gd name="connsiteX191" fmla="*/ 554831 w 1495424"/>
              <a:gd name="connsiteY191" fmla="*/ 1035843 h 1554955"/>
              <a:gd name="connsiteX192" fmla="*/ 511969 w 1495424"/>
              <a:gd name="connsiteY192" fmla="*/ 1016793 h 1554955"/>
              <a:gd name="connsiteX193" fmla="*/ 478631 w 1495424"/>
              <a:gd name="connsiteY193" fmla="*/ 1031081 h 1554955"/>
              <a:gd name="connsiteX194" fmla="*/ 440531 w 1495424"/>
              <a:gd name="connsiteY194" fmla="*/ 1033462 h 1554955"/>
              <a:gd name="connsiteX195" fmla="*/ 423862 w 1495424"/>
              <a:gd name="connsiteY195" fmla="*/ 1004887 h 1554955"/>
              <a:gd name="connsiteX196" fmla="*/ 390525 w 1495424"/>
              <a:gd name="connsiteY196" fmla="*/ 997743 h 1554955"/>
              <a:gd name="connsiteX197" fmla="*/ 333375 w 1495424"/>
              <a:gd name="connsiteY197" fmla="*/ 976312 h 1554955"/>
              <a:gd name="connsiteX198" fmla="*/ 285750 w 1495424"/>
              <a:gd name="connsiteY198" fmla="*/ 962025 h 1554955"/>
              <a:gd name="connsiteX199" fmla="*/ 261937 w 1495424"/>
              <a:gd name="connsiteY199" fmla="*/ 942975 h 1554955"/>
              <a:gd name="connsiteX200" fmla="*/ 259556 w 1495424"/>
              <a:gd name="connsiteY200" fmla="*/ 897731 h 1554955"/>
              <a:gd name="connsiteX201" fmla="*/ 269081 w 1495424"/>
              <a:gd name="connsiteY201" fmla="*/ 862012 h 1554955"/>
              <a:gd name="connsiteX202" fmla="*/ 257175 w 1495424"/>
              <a:gd name="connsiteY202" fmla="*/ 852487 h 1554955"/>
              <a:gd name="connsiteX203" fmla="*/ 233362 w 1495424"/>
              <a:gd name="connsiteY203" fmla="*/ 923925 h 1554955"/>
              <a:gd name="connsiteX204" fmla="*/ 226219 w 1495424"/>
              <a:gd name="connsiteY204" fmla="*/ 854868 h 1554955"/>
              <a:gd name="connsiteX205" fmla="*/ 226219 w 1495424"/>
              <a:gd name="connsiteY205" fmla="*/ 854868 h 1554955"/>
              <a:gd name="connsiteX206" fmla="*/ 207169 w 1495424"/>
              <a:gd name="connsiteY206" fmla="*/ 885825 h 1554955"/>
              <a:gd name="connsiteX207" fmla="*/ 173831 w 1495424"/>
              <a:gd name="connsiteY207" fmla="*/ 838200 h 1554955"/>
              <a:gd name="connsiteX208" fmla="*/ 154781 w 1495424"/>
              <a:gd name="connsiteY208" fmla="*/ 871537 h 1554955"/>
              <a:gd name="connsiteX209" fmla="*/ 100012 w 1495424"/>
              <a:gd name="connsiteY209" fmla="*/ 866775 h 1554955"/>
              <a:gd name="connsiteX210" fmla="*/ 107156 w 1495424"/>
              <a:gd name="connsiteY210" fmla="*/ 831056 h 1554955"/>
              <a:gd name="connsiteX211" fmla="*/ 54769 w 1495424"/>
              <a:gd name="connsiteY211" fmla="*/ 819150 h 1554955"/>
              <a:gd name="connsiteX212" fmla="*/ 26194 w 1495424"/>
              <a:gd name="connsiteY212" fmla="*/ 804862 h 1554955"/>
              <a:gd name="connsiteX213" fmla="*/ 80962 w 1495424"/>
              <a:gd name="connsiteY213" fmla="*/ 788193 h 1554955"/>
              <a:gd name="connsiteX214" fmla="*/ 76200 w 1495424"/>
              <a:gd name="connsiteY214" fmla="*/ 754856 h 1554955"/>
              <a:gd name="connsiteX215" fmla="*/ 42862 w 1495424"/>
              <a:gd name="connsiteY215" fmla="*/ 745331 h 1554955"/>
              <a:gd name="connsiteX216" fmla="*/ 0 w 1495424"/>
              <a:gd name="connsiteY216" fmla="*/ 728662 h 1554955"/>
              <a:gd name="connsiteX217" fmla="*/ 26194 w 1495424"/>
              <a:gd name="connsiteY217" fmla="*/ 695325 h 1554955"/>
              <a:gd name="connsiteX218" fmla="*/ 95250 w 1495424"/>
              <a:gd name="connsiteY218" fmla="*/ 638175 h 1554955"/>
              <a:gd name="connsiteX219" fmla="*/ 140494 w 1495424"/>
              <a:gd name="connsiteY219" fmla="*/ 578643 h 1554955"/>
              <a:gd name="connsiteX220" fmla="*/ 169069 w 1495424"/>
              <a:gd name="connsiteY220" fmla="*/ 481012 h 1554955"/>
              <a:gd name="connsiteX221" fmla="*/ 140494 w 1495424"/>
              <a:gd name="connsiteY221" fmla="*/ 416718 h 1554955"/>
              <a:gd name="connsiteX222" fmla="*/ 109537 w 1495424"/>
              <a:gd name="connsiteY222" fmla="*/ 340518 h 1554955"/>
              <a:gd name="connsiteX223" fmla="*/ 35719 w 1495424"/>
              <a:gd name="connsiteY223" fmla="*/ 259556 h 1554955"/>
              <a:gd name="connsiteX224" fmla="*/ 0 w 1495424"/>
              <a:gd name="connsiteY224" fmla="*/ 190500 h 1554955"/>
              <a:gd name="connsiteX225" fmla="*/ 2381 w 1495424"/>
              <a:gd name="connsiteY225" fmla="*/ 130968 h 1554955"/>
              <a:gd name="connsiteX226" fmla="*/ 14287 w 1495424"/>
              <a:gd name="connsiteY226" fmla="*/ 57150 h 1554955"/>
              <a:gd name="connsiteX227" fmla="*/ 21431 w 1495424"/>
              <a:gd name="connsiteY227" fmla="*/ 11906 h 1554955"/>
              <a:gd name="connsiteX228" fmla="*/ 135731 w 1495424"/>
              <a:gd name="connsiteY228" fmla="*/ 0 h 1554955"/>
              <a:gd name="connsiteX229" fmla="*/ 278606 w 1495424"/>
              <a:gd name="connsiteY229" fmla="*/ 21431 h 1554955"/>
              <a:gd name="connsiteX230" fmla="*/ 450056 w 1495424"/>
              <a:gd name="connsiteY230" fmla="*/ 40481 h 1554955"/>
              <a:gd name="connsiteX231" fmla="*/ 542925 w 1495424"/>
              <a:gd name="connsiteY231" fmla="*/ 61912 h 1554955"/>
              <a:gd name="connsiteX232" fmla="*/ 623887 w 1495424"/>
              <a:gd name="connsiteY232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162050 w 1495424"/>
              <a:gd name="connsiteY168" fmla="*/ 1357312 h 1554955"/>
              <a:gd name="connsiteX169" fmla="*/ 1202531 w 1495424"/>
              <a:gd name="connsiteY169" fmla="*/ 1354931 h 1554955"/>
              <a:gd name="connsiteX170" fmla="*/ 1233487 w 1495424"/>
              <a:gd name="connsiteY170" fmla="*/ 1350168 h 1554955"/>
              <a:gd name="connsiteX171" fmla="*/ 1269206 w 1495424"/>
              <a:gd name="connsiteY171" fmla="*/ 1390650 h 1554955"/>
              <a:gd name="connsiteX172" fmla="*/ 1331119 w 1495424"/>
              <a:gd name="connsiteY172" fmla="*/ 1431131 h 1554955"/>
              <a:gd name="connsiteX173" fmla="*/ 1385887 w 1495424"/>
              <a:gd name="connsiteY173" fmla="*/ 1443037 h 1554955"/>
              <a:gd name="connsiteX174" fmla="*/ 1407319 w 1495424"/>
              <a:gd name="connsiteY174" fmla="*/ 1466850 h 1554955"/>
              <a:gd name="connsiteX175" fmla="*/ 1433512 w 1495424"/>
              <a:gd name="connsiteY175" fmla="*/ 1507331 h 1554955"/>
              <a:gd name="connsiteX176" fmla="*/ 1495424 w 1495424"/>
              <a:gd name="connsiteY176" fmla="*/ 1554955 h 1554955"/>
              <a:gd name="connsiteX177" fmla="*/ 766762 w 1495424"/>
              <a:gd name="connsiteY177" fmla="*/ 1264443 h 1554955"/>
              <a:gd name="connsiteX178" fmla="*/ 754856 w 1495424"/>
              <a:gd name="connsiteY178" fmla="*/ 1223962 h 1554955"/>
              <a:gd name="connsiteX179" fmla="*/ 776287 w 1495424"/>
              <a:gd name="connsiteY179" fmla="*/ 1195387 h 1554955"/>
              <a:gd name="connsiteX180" fmla="*/ 835819 w 1495424"/>
              <a:gd name="connsiteY180" fmla="*/ 1190625 h 1554955"/>
              <a:gd name="connsiteX181" fmla="*/ 842962 w 1495424"/>
              <a:gd name="connsiteY181" fmla="*/ 1173956 h 1554955"/>
              <a:gd name="connsiteX182" fmla="*/ 833437 w 1495424"/>
              <a:gd name="connsiteY182" fmla="*/ 1138237 h 1554955"/>
              <a:gd name="connsiteX183" fmla="*/ 809625 w 1495424"/>
              <a:gd name="connsiteY183" fmla="*/ 1123950 h 1554955"/>
              <a:gd name="connsiteX184" fmla="*/ 757237 w 1495424"/>
              <a:gd name="connsiteY184" fmla="*/ 1162050 h 1554955"/>
              <a:gd name="connsiteX185" fmla="*/ 707231 w 1495424"/>
              <a:gd name="connsiteY185" fmla="*/ 1164431 h 1554955"/>
              <a:gd name="connsiteX186" fmla="*/ 676275 w 1495424"/>
              <a:gd name="connsiteY186" fmla="*/ 1152525 h 1554955"/>
              <a:gd name="connsiteX187" fmla="*/ 681037 w 1495424"/>
              <a:gd name="connsiteY187" fmla="*/ 1123950 h 1554955"/>
              <a:gd name="connsiteX188" fmla="*/ 697706 w 1495424"/>
              <a:gd name="connsiteY188" fmla="*/ 1095375 h 1554955"/>
              <a:gd name="connsiteX189" fmla="*/ 707231 w 1495424"/>
              <a:gd name="connsiteY189" fmla="*/ 1059656 h 1554955"/>
              <a:gd name="connsiteX190" fmla="*/ 650081 w 1495424"/>
              <a:gd name="connsiteY190" fmla="*/ 1073943 h 1554955"/>
              <a:gd name="connsiteX191" fmla="*/ 597694 w 1495424"/>
              <a:gd name="connsiteY191" fmla="*/ 1057275 h 1554955"/>
              <a:gd name="connsiteX192" fmla="*/ 554831 w 1495424"/>
              <a:gd name="connsiteY192" fmla="*/ 1035843 h 1554955"/>
              <a:gd name="connsiteX193" fmla="*/ 511969 w 1495424"/>
              <a:gd name="connsiteY193" fmla="*/ 1016793 h 1554955"/>
              <a:gd name="connsiteX194" fmla="*/ 478631 w 1495424"/>
              <a:gd name="connsiteY194" fmla="*/ 1031081 h 1554955"/>
              <a:gd name="connsiteX195" fmla="*/ 440531 w 1495424"/>
              <a:gd name="connsiteY195" fmla="*/ 1033462 h 1554955"/>
              <a:gd name="connsiteX196" fmla="*/ 423862 w 1495424"/>
              <a:gd name="connsiteY196" fmla="*/ 1004887 h 1554955"/>
              <a:gd name="connsiteX197" fmla="*/ 390525 w 1495424"/>
              <a:gd name="connsiteY197" fmla="*/ 997743 h 1554955"/>
              <a:gd name="connsiteX198" fmla="*/ 333375 w 1495424"/>
              <a:gd name="connsiteY198" fmla="*/ 976312 h 1554955"/>
              <a:gd name="connsiteX199" fmla="*/ 285750 w 1495424"/>
              <a:gd name="connsiteY199" fmla="*/ 962025 h 1554955"/>
              <a:gd name="connsiteX200" fmla="*/ 261937 w 1495424"/>
              <a:gd name="connsiteY200" fmla="*/ 942975 h 1554955"/>
              <a:gd name="connsiteX201" fmla="*/ 259556 w 1495424"/>
              <a:gd name="connsiteY201" fmla="*/ 897731 h 1554955"/>
              <a:gd name="connsiteX202" fmla="*/ 269081 w 1495424"/>
              <a:gd name="connsiteY202" fmla="*/ 862012 h 1554955"/>
              <a:gd name="connsiteX203" fmla="*/ 257175 w 1495424"/>
              <a:gd name="connsiteY203" fmla="*/ 852487 h 1554955"/>
              <a:gd name="connsiteX204" fmla="*/ 233362 w 1495424"/>
              <a:gd name="connsiteY204" fmla="*/ 923925 h 1554955"/>
              <a:gd name="connsiteX205" fmla="*/ 226219 w 1495424"/>
              <a:gd name="connsiteY205" fmla="*/ 854868 h 1554955"/>
              <a:gd name="connsiteX206" fmla="*/ 226219 w 1495424"/>
              <a:gd name="connsiteY206" fmla="*/ 854868 h 1554955"/>
              <a:gd name="connsiteX207" fmla="*/ 207169 w 1495424"/>
              <a:gd name="connsiteY207" fmla="*/ 885825 h 1554955"/>
              <a:gd name="connsiteX208" fmla="*/ 173831 w 1495424"/>
              <a:gd name="connsiteY208" fmla="*/ 838200 h 1554955"/>
              <a:gd name="connsiteX209" fmla="*/ 154781 w 1495424"/>
              <a:gd name="connsiteY209" fmla="*/ 871537 h 1554955"/>
              <a:gd name="connsiteX210" fmla="*/ 100012 w 1495424"/>
              <a:gd name="connsiteY210" fmla="*/ 866775 h 1554955"/>
              <a:gd name="connsiteX211" fmla="*/ 107156 w 1495424"/>
              <a:gd name="connsiteY211" fmla="*/ 831056 h 1554955"/>
              <a:gd name="connsiteX212" fmla="*/ 54769 w 1495424"/>
              <a:gd name="connsiteY212" fmla="*/ 819150 h 1554955"/>
              <a:gd name="connsiteX213" fmla="*/ 26194 w 1495424"/>
              <a:gd name="connsiteY213" fmla="*/ 804862 h 1554955"/>
              <a:gd name="connsiteX214" fmla="*/ 80962 w 1495424"/>
              <a:gd name="connsiteY214" fmla="*/ 788193 h 1554955"/>
              <a:gd name="connsiteX215" fmla="*/ 76200 w 1495424"/>
              <a:gd name="connsiteY215" fmla="*/ 754856 h 1554955"/>
              <a:gd name="connsiteX216" fmla="*/ 42862 w 1495424"/>
              <a:gd name="connsiteY216" fmla="*/ 745331 h 1554955"/>
              <a:gd name="connsiteX217" fmla="*/ 0 w 1495424"/>
              <a:gd name="connsiteY217" fmla="*/ 728662 h 1554955"/>
              <a:gd name="connsiteX218" fmla="*/ 26194 w 1495424"/>
              <a:gd name="connsiteY218" fmla="*/ 695325 h 1554955"/>
              <a:gd name="connsiteX219" fmla="*/ 95250 w 1495424"/>
              <a:gd name="connsiteY219" fmla="*/ 638175 h 1554955"/>
              <a:gd name="connsiteX220" fmla="*/ 140494 w 1495424"/>
              <a:gd name="connsiteY220" fmla="*/ 578643 h 1554955"/>
              <a:gd name="connsiteX221" fmla="*/ 169069 w 1495424"/>
              <a:gd name="connsiteY221" fmla="*/ 481012 h 1554955"/>
              <a:gd name="connsiteX222" fmla="*/ 140494 w 1495424"/>
              <a:gd name="connsiteY222" fmla="*/ 416718 h 1554955"/>
              <a:gd name="connsiteX223" fmla="*/ 109537 w 1495424"/>
              <a:gd name="connsiteY223" fmla="*/ 340518 h 1554955"/>
              <a:gd name="connsiteX224" fmla="*/ 35719 w 1495424"/>
              <a:gd name="connsiteY224" fmla="*/ 259556 h 1554955"/>
              <a:gd name="connsiteX225" fmla="*/ 0 w 1495424"/>
              <a:gd name="connsiteY225" fmla="*/ 190500 h 1554955"/>
              <a:gd name="connsiteX226" fmla="*/ 2381 w 1495424"/>
              <a:gd name="connsiteY226" fmla="*/ 130968 h 1554955"/>
              <a:gd name="connsiteX227" fmla="*/ 14287 w 1495424"/>
              <a:gd name="connsiteY227" fmla="*/ 57150 h 1554955"/>
              <a:gd name="connsiteX228" fmla="*/ 21431 w 1495424"/>
              <a:gd name="connsiteY228" fmla="*/ 11906 h 1554955"/>
              <a:gd name="connsiteX229" fmla="*/ 135731 w 1495424"/>
              <a:gd name="connsiteY229" fmla="*/ 0 h 1554955"/>
              <a:gd name="connsiteX230" fmla="*/ 278606 w 1495424"/>
              <a:gd name="connsiteY230" fmla="*/ 21431 h 1554955"/>
              <a:gd name="connsiteX231" fmla="*/ 450056 w 1495424"/>
              <a:gd name="connsiteY231" fmla="*/ 40481 h 1554955"/>
              <a:gd name="connsiteX232" fmla="*/ 542925 w 1495424"/>
              <a:gd name="connsiteY232" fmla="*/ 61912 h 1554955"/>
              <a:gd name="connsiteX233" fmla="*/ 623887 w 1495424"/>
              <a:gd name="connsiteY23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145381 w 1495424"/>
              <a:gd name="connsiteY168" fmla="*/ 1376362 h 1554955"/>
              <a:gd name="connsiteX169" fmla="*/ 1162050 w 1495424"/>
              <a:gd name="connsiteY169" fmla="*/ 1357312 h 1554955"/>
              <a:gd name="connsiteX170" fmla="*/ 1202531 w 1495424"/>
              <a:gd name="connsiteY170" fmla="*/ 1354931 h 1554955"/>
              <a:gd name="connsiteX171" fmla="*/ 1233487 w 1495424"/>
              <a:gd name="connsiteY171" fmla="*/ 1350168 h 1554955"/>
              <a:gd name="connsiteX172" fmla="*/ 1269206 w 1495424"/>
              <a:gd name="connsiteY172" fmla="*/ 1390650 h 1554955"/>
              <a:gd name="connsiteX173" fmla="*/ 1331119 w 1495424"/>
              <a:gd name="connsiteY173" fmla="*/ 1431131 h 1554955"/>
              <a:gd name="connsiteX174" fmla="*/ 1385887 w 1495424"/>
              <a:gd name="connsiteY174" fmla="*/ 1443037 h 1554955"/>
              <a:gd name="connsiteX175" fmla="*/ 1407319 w 1495424"/>
              <a:gd name="connsiteY175" fmla="*/ 1466850 h 1554955"/>
              <a:gd name="connsiteX176" fmla="*/ 1433512 w 1495424"/>
              <a:gd name="connsiteY176" fmla="*/ 1507331 h 1554955"/>
              <a:gd name="connsiteX177" fmla="*/ 1495424 w 1495424"/>
              <a:gd name="connsiteY177" fmla="*/ 1554955 h 1554955"/>
              <a:gd name="connsiteX178" fmla="*/ 766762 w 1495424"/>
              <a:gd name="connsiteY178" fmla="*/ 1264443 h 1554955"/>
              <a:gd name="connsiteX179" fmla="*/ 754856 w 1495424"/>
              <a:gd name="connsiteY179" fmla="*/ 1223962 h 1554955"/>
              <a:gd name="connsiteX180" fmla="*/ 776287 w 1495424"/>
              <a:gd name="connsiteY180" fmla="*/ 1195387 h 1554955"/>
              <a:gd name="connsiteX181" fmla="*/ 835819 w 1495424"/>
              <a:gd name="connsiteY181" fmla="*/ 1190625 h 1554955"/>
              <a:gd name="connsiteX182" fmla="*/ 842962 w 1495424"/>
              <a:gd name="connsiteY182" fmla="*/ 1173956 h 1554955"/>
              <a:gd name="connsiteX183" fmla="*/ 833437 w 1495424"/>
              <a:gd name="connsiteY183" fmla="*/ 1138237 h 1554955"/>
              <a:gd name="connsiteX184" fmla="*/ 809625 w 1495424"/>
              <a:gd name="connsiteY184" fmla="*/ 1123950 h 1554955"/>
              <a:gd name="connsiteX185" fmla="*/ 757237 w 1495424"/>
              <a:gd name="connsiteY185" fmla="*/ 1162050 h 1554955"/>
              <a:gd name="connsiteX186" fmla="*/ 707231 w 1495424"/>
              <a:gd name="connsiteY186" fmla="*/ 1164431 h 1554955"/>
              <a:gd name="connsiteX187" fmla="*/ 676275 w 1495424"/>
              <a:gd name="connsiteY187" fmla="*/ 1152525 h 1554955"/>
              <a:gd name="connsiteX188" fmla="*/ 681037 w 1495424"/>
              <a:gd name="connsiteY188" fmla="*/ 1123950 h 1554955"/>
              <a:gd name="connsiteX189" fmla="*/ 697706 w 1495424"/>
              <a:gd name="connsiteY189" fmla="*/ 1095375 h 1554955"/>
              <a:gd name="connsiteX190" fmla="*/ 707231 w 1495424"/>
              <a:gd name="connsiteY190" fmla="*/ 1059656 h 1554955"/>
              <a:gd name="connsiteX191" fmla="*/ 650081 w 1495424"/>
              <a:gd name="connsiteY191" fmla="*/ 1073943 h 1554955"/>
              <a:gd name="connsiteX192" fmla="*/ 597694 w 1495424"/>
              <a:gd name="connsiteY192" fmla="*/ 1057275 h 1554955"/>
              <a:gd name="connsiteX193" fmla="*/ 554831 w 1495424"/>
              <a:gd name="connsiteY193" fmla="*/ 1035843 h 1554955"/>
              <a:gd name="connsiteX194" fmla="*/ 511969 w 1495424"/>
              <a:gd name="connsiteY194" fmla="*/ 1016793 h 1554955"/>
              <a:gd name="connsiteX195" fmla="*/ 478631 w 1495424"/>
              <a:gd name="connsiteY195" fmla="*/ 1031081 h 1554955"/>
              <a:gd name="connsiteX196" fmla="*/ 440531 w 1495424"/>
              <a:gd name="connsiteY196" fmla="*/ 1033462 h 1554955"/>
              <a:gd name="connsiteX197" fmla="*/ 423862 w 1495424"/>
              <a:gd name="connsiteY197" fmla="*/ 1004887 h 1554955"/>
              <a:gd name="connsiteX198" fmla="*/ 390525 w 1495424"/>
              <a:gd name="connsiteY198" fmla="*/ 997743 h 1554955"/>
              <a:gd name="connsiteX199" fmla="*/ 333375 w 1495424"/>
              <a:gd name="connsiteY199" fmla="*/ 976312 h 1554955"/>
              <a:gd name="connsiteX200" fmla="*/ 285750 w 1495424"/>
              <a:gd name="connsiteY200" fmla="*/ 962025 h 1554955"/>
              <a:gd name="connsiteX201" fmla="*/ 261937 w 1495424"/>
              <a:gd name="connsiteY201" fmla="*/ 942975 h 1554955"/>
              <a:gd name="connsiteX202" fmla="*/ 259556 w 1495424"/>
              <a:gd name="connsiteY202" fmla="*/ 897731 h 1554955"/>
              <a:gd name="connsiteX203" fmla="*/ 269081 w 1495424"/>
              <a:gd name="connsiteY203" fmla="*/ 862012 h 1554955"/>
              <a:gd name="connsiteX204" fmla="*/ 257175 w 1495424"/>
              <a:gd name="connsiteY204" fmla="*/ 852487 h 1554955"/>
              <a:gd name="connsiteX205" fmla="*/ 233362 w 1495424"/>
              <a:gd name="connsiteY205" fmla="*/ 923925 h 1554955"/>
              <a:gd name="connsiteX206" fmla="*/ 226219 w 1495424"/>
              <a:gd name="connsiteY206" fmla="*/ 854868 h 1554955"/>
              <a:gd name="connsiteX207" fmla="*/ 226219 w 1495424"/>
              <a:gd name="connsiteY207" fmla="*/ 854868 h 1554955"/>
              <a:gd name="connsiteX208" fmla="*/ 207169 w 1495424"/>
              <a:gd name="connsiteY208" fmla="*/ 885825 h 1554955"/>
              <a:gd name="connsiteX209" fmla="*/ 173831 w 1495424"/>
              <a:gd name="connsiteY209" fmla="*/ 838200 h 1554955"/>
              <a:gd name="connsiteX210" fmla="*/ 154781 w 1495424"/>
              <a:gd name="connsiteY210" fmla="*/ 871537 h 1554955"/>
              <a:gd name="connsiteX211" fmla="*/ 100012 w 1495424"/>
              <a:gd name="connsiteY211" fmla="*/ 866775 h 1554955"/>
              <a:gd name="connsiteX212" fmla="*/ 107156 w 1495424"/>
              <a:gd name="connsiteY212" fmla="*/ 831056 h 1554955"/>
              <a:gd name="connsiteX213" fmla="*/ 54769 w 1495424"/>
              <a:gd name="connsiteY213" fmla="*/ 819150 h 1554955"/>
              <a:gd name="connsiteX214" fmla="*/ 26194 w 1495424"/>
              <a:gd name="connsiteY214" fmla="*/ 804862 h 1554955"/>
              <a:gd name="connsiteX215" fmla="*/ 80962 w 1495424"/>
              <a:gd name="connsiteY215" fmla="*/ 788193 h 1554955"/>
              <a:gd name="connsiteX216" fmla="*/ 76200 w 1495424"/>
              <a:gd name="connsiteY216" fmla="*/ 754856 h 1554955"/>
              <a:gd name="connsiteX217" fmla="*/ 42862 w 1495424"/>
              <a:gd name="connsiteY217" fmla="*/ 745331 h 1554955"/>
              <a:gd name="connsiteX218" fmla="*/ 0 w 1495424"/>
              <a:gd name="connsiteY218" fmla="*/ 728662 h 1554955"/>
              <a:gd name="connsiteX219" fmla="*/ 26194 w 1495424"/>
              <a:gd name="connsiteY219" fmla="*/ 695325 h 1554955"/>
              <a:gd name="connsiteX220" fmla="*/ 95250 w 1495424"/>
              <a:gd name="connsiteY220" fmla="*/ 638175 h 1554955"/>
              <a:gd name="connsiteX221" fmla="*/ 140494 w 1495424"/>
              <a:gd name="connsiteY221" fmla="*/ 578643 h 1554955"/>
              <a:gd name="connsiteX222" fmla="*/ 169069 w 1495424"/>
              <a:gd name="connsiteY222" fmla="*/ 481012 h 1554955"/>
              <a:gd name="connsiteX223" fmla="*/ 140494 w 1495424"/>
              <a:gd name="connsiteY223" fmla="*/ 416718 h 1554955"/>
              <a:gd name="connsiteX224" fmla="*/ 109537 w 1495424"/>
              <a:gd name="connsiteY224" fmla="*/ 340518 h 1554955"/>
              <a:gd name="connsiteX225" fmla="*/ 35719 w 1495424"/>
              <a:gd name="connsiteY225" fmla="*/ 259556 h 1554955"/>
              <a:gd name="connsiteX226" fmla="*/ 0 w 1495424"/>
              <a:gd name="connsiteY226" fmla="*/ 190500 h 1554955"/>
              <a:gd name="connsiteX227" fmla="*/ 2381 w 1495424"/>
              <a:gd name="connsiteY227" fmla="*/ 130968 h 1554955"/>
              <a:gd name="connsiteX228" fmla="*/ 14287 w 1495424"/>
              <a:gd name="connsiteY228" fmla="*/ 57150 h 1554955"/>
              <a:gd name="connsiteX229" fmla="*/ 21431 w 1495424"/>
              <a:gd name="connsiteY229" fmla="*/ 11906 h 1554955"/>
              <a:gd name="connsiteX230" fmla="*/ 135731 w 1495424"/>
              <a:gd name="connsiteY230" fmla="*/ 0 h 1554955"/>
              <a:gd name="connsiteX231" fmla="*/ 278606 w 1495424"/>
              <a:gd name="connsiteY231" fmla="*/ 21431 h 1554955"/>
              <a:gd name="connsiteX232" fmla="*/ 450056 w 1495424"/>
              <a:gd name="connsiteY232" fmla="*/ 40481 h 1554955"/>
              <a:gd name="connsiteX233" fmla="*/ 542925 w 1495424"/>
              <a:gd name="connsiteY233" fmla="*/ 61912 h 1554955"/>
              <a:gd name="connsiteX234" fmla="*/ 623887 w 1495424"/>
              <a:gd name="connsiteY23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121569 w 1495424"/>
              <a:gd name="connsiteY168" fmla="*/ 1350168 h 1554955"/>
              <a:gd name="connsiteX169" fmla="*/ 1145381 w 1495424"/>
              <a:gd name="connsiteY169" fmla="*/ 1376362 h 1554955"/>
              <a:gd name="connsiteX170" fmla="*/ 1162050 w 1495424"/>
              <a:gd name="connsiteY170" fmla="*/ 1357312 h 1554955"/>
              <a:gd name="connsiteX171" fmla="*/ 1202531 w 1495424"/>
              <a:gd name="connsiteY171" fmla="*/ 1354931 h 1554955"/>
              <a:gd name="connsiteX172" fmla="*/ 1233487 w 1495424"/>
              <a:gd name="connsiteY172" fmla="*/ 1350168 h 1554955"/>
              <a:gd name="connsiteX173" fmla="*/ 1269206 w 1495424"/>
              <a:gd name="connsiteY173" fmla="*/ 1390650 h 1554955"/>
              <a:gd name="connsiteX174" fmla="*/ 1331119 w 1495424"/>
              <a:gd name="connsiteY174" fmla="*/ 1431131 h 1554955"/>
              <a:gd name="connsiteX175" fmla="*/ 1385887 w 1495424"/>
              <a:gd name="connsiteY175" fmla="*/ 1443037 h 1554955"/>
              <a:gd name="connsiteX176" fmla="*/ 1407319 w 1495424"/>
              <a:gd name="connsiteY176" fmla="*/ 1466850 h 1554955"/>
              <a:gd name="connsiteX177" fmla="*/ 1433512 w 1495424"/>
              <a:gd name="connsiteY177" fmla="*/ 1507331 h 1554955"/>
              <a:gd name="connsiteX178" fmla="*/ 1495424 w 1495424"/>
              <a:gd name="connsiteY178" fmla="*/ 1554955 h 1554955"/>
              <a:gd name="connsiteX179" fmla="*/ 766762 w 1495424"/>
              <a:gd name="connsiteY179" fmla="*/ 1264443 h 1554955"/>
              <a:gd name="connsiteX180" fmla="*/ 754856 w 1495424"/>
              <a:gd name="connsiteY180" fmla="*/ 1223962 h 1554955"/>
              <a:gd name="connsiteX181" fmla="*/ 776287 w 1495424"/>
              <a:gd name="connsiteY181" fmla="*/ 1195387 h 1554955"/>
              <a:gd name="connsiteX182" fmla="*/ 835819 w 1495424"/>
              <a:gd name="connsiteY182" fmla="*/ 1190625 h 1554955"/>
              <a:gd name="connsiteX183" fmla="*/ 842962 w 1495424"/>
              <a:gd name="connsiteY183" fmla="*/ 1173956 h 1554955"/>
              <a:gd name="connsiteX184" fmla="*/ 833437 w 1495424"/>
              <a:gd name="connsiteY184" fmla="*/ 1138237 h 1554955"/>
              <a:gd name="connsiteX185" fmla="*/ 809625 w 1495424"/>
              <a:gd name="connsiteY185" fmla="*/ 1123950 h 1554955"/>
              <a:gd name="connsiteX186" fmla="*/ 757237 w 1495424"/>
              <a:gd name="connsiteY186" fmla="*/ 1162050 h 1554955"/>
              <a:gd name="connsiteX187" fmla="*/ 707231 w 1495424"/>
              <a:gd name="connsiteY187" fmla="*/ 1164431 h 1554955"/>
              <a:gd name="connsiteX188" fmla="*/ 676275 w 1495424"/>
              <a:gd name="connsiteY188" fmla="*/ 1152525 h 1554955"/>
              <a:gd name="connsiteX189" fmla="*/ 681037 w 1495424"/>
              <a:gd name="connsiteY189" fmla="*/ 1123950 h 1554955"/>
              <a:gd name="connsiteX190" fmla="*/ 697706 w 1495424"/>
              <a:gd name="connsiteY190" fmla="*/ 1095375 h 1554955"/>
              <a:gd name="connsiteX191" fmla="*/ 707231 w 1495424"/>
              <a:gd name="connsiteY191" fmla="*/ 1059656 h 1554955"/>
              <a:gd name="connsiteX192" fmla="*/ 650081 w 1495424"/>
              <a:gd name="connsiteY192" fmla="*/ 1073943 h 1554955"/>
              <a:gd name="connsiteX193" fmla="*/ 597694 w 1495424"/>
              <a:gd name="connsiteY193" fmla="*/ 1057275 h 1554955"/>
              <a:gd name="connsiteX194" fmla="*/ 554831 w 1495424"/>
              <a:gd name="connsiteY194" fmla="*/ 1035843 h 1554955"/>
              <a:gd name="connsiteX195" fmla="*/ 511969 w 1495424"/>
              <a:gd name="connsiteY195" fmla="*/ 1016793 h 1554955"/>
              <a:gd name="connsiteX196" fmla="*/ 478631 w 1495424"/>
              <a:gd name="connsiteY196" fmla="*/ 1031081 h 1554955"/>
              <a:gd name="connsiteX197" fmla="*/ 440531 w 1495424"/>
              <a:gd name="connsiteY197" fmla="*/ 1033462 h 1554955"/>
              <a:gd name="connsiteX198" fmla="*/ 423862 w 1495424"/>
              <a:gd name="connsiteY198" fmla="*/ 1004887 h 1554955"/>
              <a:gd name="connsiteX199" fmla="*/ 390525 w 1495424"/>
              <a:gd name="connsiteY199" fmla="*/ 997743 h 1554955"/>
              <a:gd name="connsiteX200" fmla="*/ 333375 w 1495424"/>
              <a:gd name="connsiteY200" fmla="*/ 976312 h 1554955"/>
              <a:gd name="connsiteX201" fmla="*/ 285750 w 1495424"/>
              <a:gd name="connsiteY201" fmla="*/ 962025 h 1554955"/>
              <a:gd name="connsiteX202" fmla="*/ 261937 w 1495424"/>
              <a:gd name="connsiteY202" fmla="*/ 942975 h 1554955"/>
              <a:gd name="connsiteX203" fmla="*/ 259556 w 1495424"/>
              <a:gd name="connsiteY203" fmla="*/ 897731 h 1554955"/>
              <a:gd name="connsiteX204" fmla="*/ 269081 w 1495424"/>
              <a:gd name="connsiteY204" fmla="*/ 862012 h 1554955"/>
              <a:gd name="connsiteX205" fmla="*/ 257175 w 1495424"/>
              <a:gd name="connsiteY205" fmla="*/ 852487 h 1554955"/>
              <a:gd name="connsiteX206" fmla="*/ 233362 w 1495424"/>
              <a:gd name="connsiteY206" fmla="*/ 923925 h 1554955"/>
              <a:gd name="connsiteX207" fmla="*/ 226219 w 1495424"/>
              <a:gd name="connsiteY207" fmla="*/ 854868 h 1554955"/>
              <a:gd name="connsiteX208" fmla="*/ 226219 w 1495424"/>
              <a:gd name="connsiteY208" fmla="*/ 854868 h 1554955"/>
              <a:gd name="connsiteX209" fmla="*/ 207169 w 1495424"/>
              <a:gd name="connsiteY209" fmla="*/ 885825 h 1554955"/>
              <a:gd name="connsiteX210" fmla="*/ 173831 w 1495424"/>
              <a:gd name="connsiteY210" fmla="*/ 838200 h 1554955"/>
              <a:gd name="connsiteX211" fmla="*/ 154781 w 1495424"/>
              <a:gd name="connsiteY211" fmla="*/ 871537 h 1554955"/>
              <a:gd name="connsiteX212" fmla="*/ 100012 w 1495424"/>
              <a:gd name="connsiteY212" fmla="*/ 866775 h 1554955"/>
              <a:gd name="connsiteX213" fmla="*/ 107156 w 1495424"/>
              <a:gd name="connsiteY213" fmla="*/ 831056 h 1554955"/>
              <a:gd name="connsiteX214" fmla="*/ 54769 w 1495424"/>
              <a:gd name="connsiteY214" fmla="*/ 819150 h 1554955"/>
              <a:gd name="connsiteX215" fmla="*/ 26194 w 1495424"/>
              <a:gd name="connsiteY215" fmla="*/ 804862 h 1554955"/>
              <a:gd name="connsiteX216" fmla="*/ 80962 w 1495424"/>
              <a:gd name="connsiteY216" fmla="*/ 788193 h 1554955"/>
              <a:gd name="connsiteX217" fmla="*/ 76200 w 1495424"/>
              <a:gd name="connsiteY217" fmla="*/ 754856 h 1554955"/>
              <a:gd name="connsiteX218" fmla="*/ 42862 w 1495424"/>
              <a:gd name="connsiteY218" fmla="*/ 745331 h 1554955"/>
              <a:gd name="connsiteX219" fmla="*/ 0 w 1495424"/>
              <a:gd name="connsiteY219" fmla="*/ 728662 h 1554955"/>
              <a:gd name="connsiteX220" fmla="*/ 26194 w 1495424"/>
              <a:gd name="connsiteY220" fmla="*/ 695325 h 1554955"/>
              <a:gd name="connsiteX221" fmla="*/ 95250 w 1495424"/>
              <a:gd name="connsiteY221" fmla="*/ 638175 h 1554955"/>
              <a:gd name="connsiteX222" fmla="*/ 140494 w 1495424"/>
              <a:gd name="connsiteY222" fmla="*/ 578643 h 1554955"/>
              <a:gd name="connsiteX223" fmla="*/ 169069 w 1495424"/>
              <a:gd name="connsiteY223" fmla="*/ 481012 h 1554955"/>
              <a:gd name="connsiteX224" fmla="*/ 140494 w 1495424"/>
              <a:gd name="connsiteY224" fmla="*/ 416718 h 1554955"/>
              <a:gd name="connsiteX225" fmla="*/ 109537 w 1495424"/>
              <a:gd name="connsiteY225" fmla="*/ 340518 h 1554955"/>
              <a:gd name="connsiteX226" fmla="*/ 35719 w 1495424"/>
              <a:gd name="connsiteY226" fmla="*/ 259556 h 1554955"/>
              <a:gd name="connsiteX227" fmla="*/ 0 w 1495424"/>
              <a:gd name="connsiteY227" fmla="*/ 190500 h 1554955"/>
              <a:gd name="connsiteX228" fmla="*/ 2381 w 1495424"/>
              <a:gd name="connsiteY228" fmla="*/ 130968 h 1554955"/>
              <a:gd name="connsiteX229" fmla="*/ 14287 w 1495424"/>
              <a:gd name="connsiteY229" fmla="*/ 57150 h 1554955"/>
              <a:gd name="connsiteX230" fmla="*/ 21431 w 1495424"/>
              <a:gd name="connsiteY230" fmla="*/ 11906 h 1554955"/>
              <a:gd name="connsiteX231" fmla="*/ 135731 w 1495424"/>
              <a:gd name="connsiteY231" fmla="*/ 0 h 1554955"/>
              <a:gd name="connsiteX232" fmla="*/ 278606 w 1495424"/>
              <a:gd name="connsiteY232" fmla="*/ 21431 h 1554955"/>
              <a:gd name="connsiteX233" fmla="*/ 450056 w 1495424"/>
              <a:gd name="connsiteY233" fmla="*/ 40481 h 1554955"/>
              <a:gd name="connsiteX234" fmla="*/ 542925 w 1495424"/>
              <a:gd name="connsiteY234" fmla="*/ 61912 h 1554955"/>
              <a:gd name="connsiteX235" fmla="*/ 623887 w 1495424"/>
              <a:gd name="connsiteY23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766762 w 1495424"/>
              <a:gd name="connsiteY180" fmla="*/ 1264443 h 1554955"/>
              <a:gd name="connsiteX181" fmla="*/ 754856 w 1495424"/>
              <a:gd name="connsiteY181" fmla="*/ 1223962 h 1554955"/>
              <a:gd name="connsiteX182" fmla="*/ 776287 w 1495424"/>
              <a:gd name="connsiteY182" fmla="*/ 1195387 h 1554955"/>
              <a:gd name="connsiteX183" fmla="*/ 835819 w 1495424"/>
              <a:gd name="connsiteY183" fmla="*/ 1190625 h 1554955"/>
              <a:gd name="connsiteX184" fmla="*/ 842962 w 1495424"/>
              <a:gd name="connsiteY184" fmla="*/ 1173956 h 1554955"/>
              <a:gd name="connsiteX185" fmla="*/ 833437 w 1495424"/>
              <a:gd name="connsiteY185" fmla="*/ 1138237 h 1554955"/>
              <a:gd name="connsiteX186" fmla="*/ 809625 w 1495424"/>
              <a:gd name="connsiteY186" fmla="*/ 1123950 h 1554955"/>
              <a:gd name="connsiteX187" fmla="*/ 757237 w 1495424"/>
              <a:gd name="connsiteY187" fmla="*/ 1162050 h 1554955"/>
              <a:gd name="connsiteX188" fmla="*/ 707231 w 1495424"/>
              <a:gd name="connsiteY188" fmla="*/ 1164431 h 1554955"/>
              <a:gd name="connsiteX189" fmla="*/ 676275 w 1495424"/>
              <a:gd name="connsiteY189" fmla="*/ 1152525 h 1554955"/>
              <a:gd name="connsiteX190" fmla="*/ 681037 w 1495424"/>
              <a:gd name="connsiteY190" fmla="*/ 1123950 h 1554955"/>
              <a:gd name="connsiteX191" fmla="*/ 697706 w 1495424"/>
              <a:gd name="connsiteY191" fmla="*/ 1095375 h 1554955"/>
              <a:gd name="connsiteX192" fmla="*/ 707231 w 1495424"/>
              <a:gd name="connsiteY192" fmla="*/ 1059656 h 1554955"/>
              <a:gd name="connsiteX193" fmla="*/ 650081 w 1495424"/>
              <a:gd name="connsiteY193" fmla="*/ 1073943 h 1554955"/>
              <a:gd name="connsiteX194" fmla="*/ 597694 w 1495424"/>
              <a:gd name="connsiteY194" fmla="*/ 1057275 h 1554955"/>
              <a:gd name="connsiteX195" fmla="*/ 554831 w 1495424"/>
              <a:gd name="connsiteY195" fmla="*/ 1035843 h 1554955"/>
              <a:gd name="connsiteX196" fmla="*/ 511969 w 1495424"/>
              <a:gd name="connsiteY196" fmla="*/ 1016793 h 1554955"/>
              <a:gd name="connsiteX197" fmla="*/ 478631 w 1495424"/>
              <a:gd name="connsiteY197" fmla="*/ 1031081 h 1554955"/>
              <a:gd name="connsiteX198" fmla="*/ 440531 w 1495424"/>
              <a:gd name="connsiteY198" fmla="*/ 1033462 h 1554955"/>
              <a:gd name="connsiteX199" fmla="*/ 423862 w 1495424"/>
              <a:gd name="connsiteY199" fmla="*/ 1004887 h 1554955"/>
              <a:gd name="connsiteX200" fmla="*/ 390525 w 1495424"/>
              <a:gd name="connsiteY200" fmla="*/ 997743 h 1554955"/>
              <a:gd name="connsiteX201" fmla="*/ 333375 w 1495424"/>
              <a:gd name="connsiteY201" fmla="*/ 976312 h 1554955"/>
              <a:gd name="connsiteX202" fmla="*/ 285750 w 1495424"/>
              <a:gd name="connsiteY202" fmla="*/ 962025 h 1554955"/>
              <a:gd name="connsiteX203" fmla="*/ 261937 w 1495424"/>
              <a:gd name="connsiteY203" fmla="*/ 942975 h 1554955"/>
              <a:gd name="connsiteX204" fmla="*/ 259556 w 1495424"/>
              <a:gd name="connsiteY204" fmla="*/ 897731 h 1554955"/>
              <a:gd name="connsiteX205" fmla="*/ 269081 w 1495424"/>
              <a:gd name="connsiteY205" fmla="*/ 862012 h 1554955"/>
              <a:gd name="connsiteX206" fmla="*/ 257175 w 1495424"/>
              <a:gd name="connsiteY206" fmla="*/ 852487 h 1554955"/>
              <a:gd name="connsiteX207" fmla="*/ 233362 w 1495424"/>
              <a:gd name="connsiteY207" fmla="*/ 923925 h 1554955"/>
              <a:gd name="connsiteX208" fmla="*/ 226219 w 1495424"/>
              <a:gd name="connsiteY208" fmla="*/ 854868 h 1554955"/>
              <a:gd name="connsiteX209" fmla="*/ 226219 w 1495424"/>
              <a:gd name="connsiteY209" fmla="*/ 854868 h 1554955"/>
              <a:gd name="connsiteX210" fmla="*/ 207169 w 1495424"/>
              <a:gd name="connsiteY210" fmla="*/ 885825 h 1554955"/>
              <a:gd name="connsiteX211" fmla="*/ 173831 w 1495424"/>
              <a:gd name="connsiteY211" fmla="*/ 838200 h 1554955"/>
              <a:gd name="connsiteX212" fmla="*/ 154781 w 1495424"/>
              <a:gd name="connsiteY212" fmla="*/ 871537 h 1554955"/>
              <a:gd name="connsiteX213" fmla="*/ 100012 w 1495424"/>
              <a:gd name="connsiteY213" fmla="*/ 866775 h 1554955"/>
              <a:gd name="connsiteX214" fmla="*/ 107156 w 1495424"/>
              <a:gd name="connsiteY214" fmla="*/ 831056 h 1554955"/>
              <a:gd name="connsiteX215" fmla="*/ 54769 w 1495424"/>
              <a:gd name="connsiteY215" fmla="*/ 819150 h 1554955"/>
              <a:gd name="connsiteX216" fmla="*/ 26194 w 1495424"/>
              <a:gd name="connsiteY216" fmla="*/ 804862 h 1554955"/>
              <a:gd name="connsiteX217" fmla="*/ 80962 w 1495424"/>
              <a:gd name="connsiteY217" fmla="*/ 788193 h 1554955"/>
              <a:gd name="connsiteX218" fmla="*/ 76200 w 1495424"/>
              <a:gd name="connsiteY218" fmla="*/ 754856 h 1554955"/>
              <a:gd name="connsiteX219" fmla="*/ 42862 w 1495424"/>
              <a:gd name="connsiteY219" fmla="*/ 745331 h 1554955"/>
              <a:gd name="connsiteX220" fmla="*/ 0 w 1495424"/>
              <a:gd name="connsiteY220" fmla="*/ 728662 h 1554955"/>
              <a:gd name="connsiteX221" fmla="*/ 26194 w 1495424"/>
              <a:gd name="connsiteY221" fmla="*/ 695325 h 1554955"/>
              <a:gd name="connsiteX222" fmla="*/ 95250 w 1495424"/>
              <a:gd name="connsiteY222" fmla="*/ 638175 h 1554955"/>
              <a:gd name="connsiteX223" fmla="*/ 140494 w 1495424"/>
              <a:gd name="connsiteY223" fmla="*/ 578643 h 1554955"/>
              <a:gd name="connsiteX224" fmla="*/ 169069 w 1495424"/>
              <a:gd name="connsiteY224" fmla="*/ 481012 h 1554955"/>
              <a:gd name="connsiteX225" fmla="*/ 140494 w 1495424"/>
              <a:gd name="connsiteY225" fmla="*/ 416718 h 1554955"/>
              <a:gd name="connsiteX226" fmla="*/ 109537 w 1495424"/>
              <a:gd name="connsiteY226" fmla="*/ 340518 h 1554955"/>
              <a:gd name="connsiteX227" fmla="*/ 35719 w 1495424"/>
              <a:gd name="connsiteY227" fmla="*/ 259556 h 1554955"/>
              <a:gd name="connsiteX228" fmla="*/ 0 w 1495424"/>
              <a:gd name="connsiteY228" fmla="*/ 190500 h 1554955"/>
              <a:gd name="connsiteX229" fmla="*/ 2381 w 1495424"/>
              <a:gd name="connsiteY229" fmla="*/ 130968 h 1554955"/>
              <a:gd name="connsiteX230" fmla="*/ 14287 w 1495424"/>
              <a:gd name="connsiteY230" fmla="*/ 57150 h 1554955"/>
              <a:gd name="connsiteX231" fmla="*/ 21431 w 1495424"/>
              <a:gd name="connsiteY231" fmla="*/ 11906 h 1554955"/>
              <a:gd name="connsiteX232" fmla="*/ 135731 w 1495424"/>
              <a:gd name="connsiteY232" fmla="*/ 0 h 1554955"/>
              <a:gd name="connsiteX233" fmla="*/ 278606 w 1495424"/>
              <a:gd name="connsiteY233" fmla="*/ 21431 h 1554955"/>
              <a:gd name="connsiteX234" fmla="*/ 450056 w 1495424"/>
              <a:gd name="connsiteY234" fmla="*/ 40481 h 1554955"/>
              <a:gd name="connsiteX235" fmla="*/ 542925 w 1495424"/>
              <a:gd name="connsiteY235" fmla="*/ 61912 h 1554955"/>
              <a:gd name="connsiteX236" fmla="*/ 623887 w 1495424"/>
              <a:gd name="connsiteY23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766762 w 1495424"/>
              <a:gd name="connsiteY181" fmla="*/ 1264443 h 1554955"/>
              <a:gd name="connsiteX182" fmla="*/ 754856 w 1495424"/>
              <a:gd name="connsiteY182" fmla="*/ 1223962 h 1554955"/>
              <a:gd name="connsiteX183" fmla="*/ 776287 w 1495424"/>
              <a:gd name="connsiteY183" fmla="*/ 1195387 h 1554955"/>
              <a:gd name="connsiteX184" fmla="*/ 835819 w 1495424"/>
              <a:gd name="connsiteY184" fmla="*/ 1190625 h 1554955"/>
              <a:gd name="connsiteX185" fmla="*/ 842962 w 1495424"/>
              <a:gd name="connsiteY185" fmla="*/ 1173956 h 1554955"/>
              <a:gd name="connsiteX186" fmla="*/ 833437 w 1495424"/>
              <a:gd name="connsiteY186" fmla="*/ 1138237 h 1554955"/>
              <a:gd name="connsiteX187" fmla="*/ 809625 w 1495424"/>
              <a:gd name="connsiteY187" fmla="*/ 1123950 h 1554955"/>
              <a:gd name="connsiteX188" fmla="*/ 757237 w 1495424"/>
              <a:gd name="connsiteY188" fmla="*/ 1162050 h 1554955"/>
              <a:gd name="connsiteX189" fmla="*/ 707231 w 1495424"/>
              <a:gd name="connsiteY189" fmla="*/ 1164431 h 1554955"/>
              <a:gd name="connsiteX190" fmla="*/ 676275 w 1495424"/>
              <a:gd name="connsiteY190" fmla="*/ 1152525 h 1554955"/>
              <a:gd name="connsiteX191" fmla="*/ 681037 w 1495424"/>
              <a:gd name="connsiteY191" fmla="*/ 1123950 h 1554955"/>
              <a:gd name="connsiteX192" fmla="*/ 697706 w 1495424"/>
              <a:gd name="connsiteY192" fmla="*/ 1095375 h 1554955"/>
              <a:gd name="connsiteX193" fmla="*/ 707231 w 1495424"/>
              <a:gd name="connsiteY193" fmla="*/ 1059656 h 1554955"/>
              <a:gd name="connsiteX194" fmla="*/ 650081 w 1495424"/>
              <a:gd name="connsiteY194" fmla="*/ 1073943 h 1554955"/>
              <a:gd name="connsiteX195" fmla="*/ 597694 w 1495424"/>
              <a:gd name="connsiteY195" fmla="*/ 1057275 h 1554955"/>
              <a:gd name="connsiteX196" fmla="*/ 554831 w 1495424"/>
              <a:gd name="connsiteY196" fmla="*/ 1035843 h 1554955"/>
              <a:gd name="connsiteX197" fmla="*/ 511969 w 1495424"/>
              <a:gd name="connsiteY197" fmla="*/ 1016793 h 1554955"/>
              <a:gd name="connsiteX198" fmla="*/ 478631 w 1495424"/>
              <a:gd name="connsiteY198" fmla="*/ 1031081 h 1554955"/>
              <a:gd name="connsiteX199" fmla="*/ 440531 w 1495424"/>
              <a:gd name="connsiteY199" fmla="*/ 1033462 h 1554955"/>
              <a:gd name="connsiteX200" fmla="*/ 423862 w 1495424"/>
              <a:gd name="connsiteY200" fmla="*/ 1004887 h 1554955"/>
              <a:gd name="connsiteX201" fmla="*/ 390525 w 1495424"/>
              <a:gd name="connsiteY201" fmla="*/ 997743 h 1554955"/>
              <a:gd name="connsiteX202" fmla="*/ 333375 w 1495424"/>
              <a:gd name="connsiteY202" fmla="*/ 976312 h 1554955"/>
              <a:gd name="connsiteX203" fmla="*/ 285750 w 1495424"/>
              <a:gd name="connsiteY203" fmla="*/ 962025 h 1554955"/>
              <a:gd name="connsiteX204" fmla="*/ 261937 w 1495424"/>
              <a:gd name="connsiteY204" fmla="*/ 942975 h 1554955"/>
              <a:gd name="connsiteX205" fmla="*/ 259556 w 1495424"/>
              <a:gd name="connsiteY205" fmla="*/ 897731 h 1554955"/>
              <a:gd name="connsiteX206" fmla="*/ 269081 w 1495424"/>
              <a:gd name="connsiteY206" fmla="*/ 862012 h 1554955"/>
              <a:gd name="connsiteX207" fmla="*/ 257175 w 1495424"/>
              <a:gd name="connsiteY207" fmla="*/ 852487 h 1554955"/>
              <a:gd name="connsiteX208" fmla="*/ 233362 w 1495424"/>
              <a:gd name="connsiteY208" fmla="*/ 923925 h 1554955"/>
              <a:gd name="connsiteX209" fmla="*/ 226219 w 1495424"/>
              <a:gd name="connsiteY209" fmla="*/ 854868 h 1554955"/>
              <a:gd name="connsiteX210" fmla="*/ 226219 w 1495424"/>
              <a:gd name="connsiteY210" fmla="*/ 854868 h 1554955"/>
              <a:gd name="connsiteX211" fmla="*/ 207169 w 1495424"/>
              <a:gd name="connsiteY211" fmla="*/ 885825 h 1554955"/>
              <a:gd name="connsiteX212" fmla="*/ 173831 w 1495424"/>
              <a:gd name="connsiteY212" fmla="*/ 838200 h 1554955"/>
              <a:gd name="connsiteX213" fmla="*/ 154781 w 1495424"/>
              <a:gd name="connsiteY213" fmla="*/ 871537 h 1554955"/>
              <a:gd name="connsiteX214" fmla="*/ 100012 w 1495424"/>
              <a:gd name="connsiteY214" fmla="*/ 866775 h 1554955"/>
              <a:gd name="connsiteX215" fmla="*/ 107156 w 1495424"/>
              <a:gd name="connsiteY215" fmla="*/ 831056 h 1554955"/>
              <a:gd name="connsiteX216" fmla="*/ 54769 w 1495424"/>
              <a:gd name="connsiteY216" fmla="*/ 819150 h 1554955"/>
              <a:gd name="connsiteX217" fmla="*/ 26194 w 1495424"/>
              <a:gd name="connsiteY217" fmla="*/ 804862 h 1554955"/>
              <a:gd name="connsiteX218" fmla="*/ 80962 w 1495424"/>
              <a:gd name="connsiteY218" fmla="*/ 788193 h 1554955"/>
              <a:gd name="connsiteX219" fmla="*/ 76200 w 1495424"/>
              <a:gd name="connsiteY219" fmla="*/ 754856 h 1554955"/>
              <a:gd name="connsiteX220" fmla="*/ 42862 w 1495424"/>
              <a:gd name="connsiteY220" fmla="*/ 745331 h 1554955"/>
              <a:gd name="connsiteX221" fmla="*/ 0 w 1495424"/>
              <a:gd name="connsiteY221" fmla="*/ 728662 h 1554955"/>
              <a:gd name="connsiteX222" fmla="*/ 26194 w 1495424"/>
              <a:gd name="connsiteY222" fmla="*/ 695325 h 1554955"/>
              <a:gd name="connsiteX223" fmla="*/ 95250 w 1495424"/>
              <a:gd name="connsiteY223" fmla="*/ 638175 h 1554955"/>
              <a:gd name="connsiteX224" fmla="*/ 140494 w 1495424"/>
              <a:gd name="connsiteY224" fmla="*/ 578643 h 1554955"/>
              <a:gd name="connsiteX225" fmla="*/ 169069 w 1495424"/>
              <a:gd name="connsiteY225" fmla="*/ 481012 h 1554955"/>
              <a:gd name="connsiteX226" fmla="*/ 140494 w 1495424"/>
              <a:gd name="connsiteY226" fmla="*/ 416718 h 1554955"/>
              <a:gd name="connsiteX227" fmla="*/ 109537 w 1495424"/>
              <a:gd name="connsiteY227" fmla="*/ 340518 h 1554955"/>
              <a:gd name="connsiteX228" fmla="*/ 35719 w 1495424"/>
              <a:gd name="connsiteY228" fmla="*/ 259556 h 1554955"/>
              <a:gd name="connsiteX229" fmla="*/ 0 w 1495424"/>
              <a:gd name="connsiteY229" fmla="*/ 190500 h 1554955"/>
              <a:gd name="connsiteX230" fmla="*/ 2381 w 1495424"/>
              <a:gd name="connsiteY230" fmla="*/ 130968 h 1554955"/>
              <a:gd name="connsiteX231" fmla="*/ 14287 w 1495424"/>
              <a:gd name="connsiteY231" fmla="*/ 57150 h 1554955"/>
              <a:gd name="connsiteX232" fmla="*/ 21431 w 1495424"/>
              <a:gd name="connsiteY232" fmla="*/ 11906 h 1554955"/>
              <a:gd name="connsiteX233" fmla="*/ 135731 w 1495424"/>
              <a:gd name="connsiteY233" fmla="*/ 0 h 1554955"/>
              <a:gd name="connsiteX234" fmla="*/ 278606 w 1495424"/>
              <a:gd name="connsiteY234" fmla="*/ 21431 h 1554955"/>
              <a:gd name="connsiteX235" fmla="*/ 450056 w 1495424"/>
              <a:gd name="connsiteY235" fmla="*/ 40481 h 1554955"/>
              <a:gd name="connsiteX236" fmla="*/ 542925 w 1495424"/>
              <a:gd name="connsiteY236" fmla="*/ 61912 h 1554955"/>
              <a:gd name="connsiteX237" fmla="*/ 623887 w 1495424"/>
              <a:gd name="connsiteY23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766762 w 1495424"/>
              <a:gd name="connsiteY182" fmla="*/ 1264443 h 1554955"/>
              <a:gd name="connsiteX183" fmla="*/ 754856 w 1495424"/>
              <a:gd name="connsiteY183" fmla="*/ 1223962 h 1554955"/>
              <a:gd name="connsiteX184" fmla="*/ 776287 w 1495424"/>
              <a:gd name="connsiteY184" fmla="*/ 1195387 h 1554955"/>
              <a:gd name="connsiteX185" fmla="*/ 835819 w 1495424"/>
              <a:gd name="connsiteY185" fmla="*/ 1190625 h 1554955"/>
              <a:gd name="connsiteX186" fmla="*/ 842962 w 1495424"/>
              <a:gd name="connsiteY186" fmla="*/ 1173956 h 1554955"/>
              <a:gd name="connsiteX187" fmla="*/ 833437 w 1495424"/>
              <a:gd name="connsiteY187" fmla="*/ 1138237 h 1554955"/>
              <a:gd name="connsiteX188" fmla="*/ 809625 w 1495424"/>
              <a:gd name="connsiteY188" fmla="*/ 1123950 h 1554955"/>
              <a:gd name="connsiteX189" fmla="*/ 757237 w 1495424"/>
              <a:gd name="connsiteY189" fmla="*/ 1162050 h 1554955"/>
              <a:gd name="connsiteX190" fmla="*/ 707231 w 1495424"/>
              <a:gd name="connsiteY190" fmla="*/ 1164431 h 1554955"/>
              <a:gd name="connsiteX191" fmla="*/ 676275 w 1495424"/>
              <a:gd name="connsiteY191" fmla="*/ 1152525 h 1554955"/>
              <a:gd name="connsiteX192" fmla="*/ 681037 w 1495424"/>
              <a:gd name="connsiteY192" fmla="*/ 1123950 h 1554955"/>
              <a:gd name="connsiteX193" fmla="*/ 697706 w 1495424"/>
              <a:gd name="connsiteY193" fmla="*/ 1095375 h 1554955"/>
              <a:gd name="connsiteX194" fmla="*/ 707231 w 1495424"/>
              <a:gd name="connsiteY194" fmla="*/ 1059656 h 1554955"/>
              <a:gd name="connsiteX195" fmla="*/ 650081 w 1495424"/>
              <a:gd name="connsiteY195" fmla="*/ 1073943 h 1554955"/>
              <a:gd name="connsiteX196" fmla="*/ 597694 w 1495424"/>
              <a:gd name="connsiteY196" fmla="*/ 1057275 h 1554955"/>
              <a:gd name="connsiteX197" fmla="*/ 554831 w 1495424"/>
              <a:gd name="connsiteY197" fmla="*/ 1035843 h 1554955"/>
              <a:gd name="connsiteX198" fmla="*/ 511969 w 1495424"/>
              <a:gd name="connsiteY198" fmla="*/ 1016793 h 1554955"/>
              <a:gd name="connsiteX199" fmla="*/ 478631 w 1495424"/>
              <a:gd name="connsiteY199" fmla="*/ 1031081 h 1554955"/>
              <a:gd name="connsiteX200" fmla="*/ 440531 w 1495424"/>
              <a:gd name="connsiteY200" fmla="*/ 1033462 h 1554955"/>
              <a:gd name="connsiteX201" fmla="*/ 423862 w 1495424"/>
              <a:gd name="connsiteY201" fmla="*/ 1004887 h 1554955"/>
              <a:gd name="connsiteX202" fmla="*/ 390525 w 1495424"/>
              <a:gd name="connsiteY202" fmla="*/ 997743 h 1554955"/>
              <a:gd name="connsiteX203" fmla="*/ 333375 w 1495424"/>
              <a:gd name="connsiteY203" fmla="*/ 976312 h 1554955"/>
              <a:gd name="connsiteX204" fmla="*/ 285750 w 1495424"/>
              <a:gd name="connsiteY204" fmla="*/ 962025 h 1554955"/>
              <a:gd name="connsiteX205" fmla="*/ 261937 w 1495424"/>
              <a:gd name="connsiteY205" fmla="*/ 942975 h 1554955"/>
              <a:gd name="connsiteX206" fmla="*/ 259556 w 1495424"/>
              <a:gd name="connsiteY206" fmla="*/ 897731 h 1554955"/>
              <a:gd name="connsiteX207" fmla="*/ 269081 w 1495424"/>
              <a:gd name="connsiteY207" fmla="*/ 862012 h 1554955"/>
              <a:gd name="connsiteX208" fmla="*/ 257175 w 1495424"/>
              <a:gd name="connsiteY208" fmla="*/ 852487 h 1554955"/>
              <a:gd name="connsiteX209" fmla="*/ 233362 w 1495424"/>
              <a:gd name="connsiteY209" fmla="*/ 923925 h 1554955"/>
              <a:gd name="connsiteX210" fmla="*/ 226219 w 1495424"/>
              <a:gd name="connsiteY210" fmla="*/ 854868 h 1554955"/>
              <a:gd name="connsiteX211" fmla="*/ 226219 w 1495424"/>
              <a:gd name="connsiteY211" fmla="*/ 854868 h 1554955"/>
              <a:gd name="connsiteX212" fmla="*/ 207169 w 1495424"/>
              <a:gd name="connsiteY212" fmla="*/ 885825 h 1554955"/>
              <a:gd name="connsiteX213" fmla="*/ 173831 w 1495424"/>
              <a:gd name="connsiteY213" fmla="*/ 838200 h 1554955"/>
              <a:gd name="connsiteX214" fmla="*/ 154781 w 1495424"/>
              <a:gd name="connsiteY214" fmla="*/ 871537 h 1554955"/>
              <a:gd name="connsiteX215" fmla="*/ 100012 w 1495424"/>
              <a:gd name="connsiteY215" fmla="*/ 866775 h 1554955"/>
              <a:gd name="connsiteX216" fmla="*/ 107156 w 1495424"/>
              <a:gd name="connsiteY216" fmla="*/ 831056 h 1554955"/>
              <a:gd name="connsiteX217" fmla="*/ 54769 w 1495424"/>
              <a:gd name="connsiteY217" fmla="*/ 819150 h 1554955"/>
              <a:gd name="connsiteX218" fmla="*/ 26194 w 1495424"/>
              <a:gd name="connsiteY218" fmla="*/ 804862 h 1554955"/>
              <a:gd name="connsiteX219" fmla="*/ 80962 w 1495424"/>
              <a:gd name="connsiteY219" fmla="*/ 788193 h 1554955"/>
              <a:gd name="connsiteX220" fmla="*/ 76200 w 1495424"/>
              <a:gd name="connsiteY220" fmla="*/ 754856 h 1554955"/>
              <a:gd name="connsiteX221" fmla="*/ 42862 w 1495424"/>
              <a:gd name="connsiteY221" fmla="*/ 745331 h 1554955"/>
              <a:gd name="connsiteX222" fmla="*/ 0 w 1495424"/>
              <a:gd name="connsiteY222" fmla="*/ 728662 h 1554955"/>
              <a:gd name="connsiteX223" fmla="*/ 26194 w 1495424"/>
              <a:gd name="connsiteY223" fmla="*/ 695325 h 1554955"/>
              <a:gd name="connsiteX224" fmla="*/ 95250 w 1495424"/>
              <a:gd name="connsiteY224" fmla="*/ 638175 h 1554955"/>
              <a:gd name="connsiteX225" fmla="*/ 140494 w 1495424"/>
              <a:gd name="connsiteY225" fmla="*/ 578643 h 1554955"/>
              <a:gd name="connsiteX226" fmla="*/ 169069 w 1495424"/>
              <a:gd name="connsiteY226" fmla="*/ 481012 h 1554955"/>
              <a:gd name="connsiteX227" fmla="*/ 140494 w 1495424"/>
              <a:gd name="connsiteY227" fmla="*/ 416718 h 1554955"/>
              <a:gd name="connsiteX228" fmla="*/ 109537 w 1495424"/>
              <a:gd name="connsiteY228" fmla="*/ 340518 h 1554955"/>
              <a:gd name="connsiteX229" fmla="*/ 35719 w 1495424"/>
              <a:gd name="connsiteY229" fmla="*/ 259556 h 1554955"/>
              <a:gd name="connsiteX230" fmla="*/ 0 w 1495424"/>
              <a:gd name="connsiteY230" fmla="*/ 190500 h 1554955"/>
              <a:gd name="connsiteX231" fmla="*/ 2381 w 1495424"/>
              <a:gd name="connsiteY231" fmla="*/ 130968 h 1554955"/>
              <a:gd name="connsiteX232" fmla="*/ 14287 w 1495424"/>
              <a:gd name="connsiteY232" fmla="*/ 57150 h 1554955"/>
              <a:gd name="connsiteX233" fmla="*/ 21431 w 1495424"/>
              <a:gd name="connsiteY233" fmla="*/ 11906 h 1554955"/>
              <a:gd name="connsiteX234" fmla="*/ 135731 w 1495424"/>
              <a:gd name="connsiteY234" fmla="*/ 0 h 1554955"/>
              <a:gd name="connsiteX235" fmla="*/ 278606 w 1495424"/>
              <a:gd name="connsiteY235" fmla="*/ 21431 h 1554955"/>
              <a:gd name="connsiteX236" fmla="*/ 450056 w 1495424"/>
              <a:gd name="connsiteY236" fmla="*/ 40481 h 1554955"/>
              <a:gd name="connsiteX237" fmla="*/ 542925 w 1495424"/>
              <a:gd name="connsiteY237" fmla="*/ 61912 h 1554955"/>
              <a:gd name="connsiteX238" fmla="*/ 623887 w 1495424"/>
              <a:gd name="connsiteY23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766762 w 1495424"/>
              <a:gd name="connsiteY183" fmla="*/ 1264443 h 1554955"/>
              <a:gd name="connsiteX184" fmla="*/ 754856 w 1495424"/>
              <a:gd name="connsiteY184" fmla="*/ 1223962 h 1554955"/>
              <a:gd name="connsiteX185" fmla="*/ 776287 w 1495424"/>
              <a:gd name="connsiteY185" fmla="*/ 1195387 h 1554955"/>
              <a:gd name="connsiteX186" fmla="*/ 835819 w 1495424"/>
              <a:gd name="connsiteY186" fmla="*/ 1190625 h 1554955"/>
              <a:gd name="connsiteX187" fmla="*/ 842962 w 1495424"/>
              <a:gd name="connsiteY187" fmla="*/ 1173956 h 1554955"/>
              <a:gd name="connsiteX188" fmla="*/ 833437 w 1495424"/>
              <a:gd name="connsiteY188" fmla="*/ 1138237 h 1554955"/>
              <a:gd name="connsiteX189" fmla="*/ 809625 w 1495424"/>
              <a:gd name="connsiteY189" fmla="*/ 1123950 h 1554955"/>
              <a:gd name="connsiteX190" fmla="*/ 757237 w 1495424"/>
              <a:gd name="connsiteY190" fmla="*/ 1162050 h 1554955"/>
              <a:gd name="connsiteX191" fmla="*/ 707231 w 1495424"/>
              <a:gd name="connsiteY191" fmla="*/ 1164431 h 1554955"/>
              <a:gd name="connsiteX192" fmla="*/ 676275 w 1495424"/>
              <a:gd name="connsiteY192" fmla="*/ 1152525 h 1554955"/>
              <a:gd name="connsiteX193" fmla="*/ 681037 w 1495424"/>
              <a:gd name="connsiteY193" fmla="*/ 1123950 h 1554955"/>
              <a:gd name="connsiteX194" fmla="*/ 697706 w 1495424"/>
              <a:gd name="connsiteY194" fmla="*/ 1095375 h 1554955"/>
              <a:gd name="connsiteX195" fmla="*/ 707231 w 1495424"/>
              <a:gd name="connsiteY195" fmla="*/ 1059656 h 1554955"/>
              <a:gd name="connsiteX196" fmla="*/ 650081 w 1495424"/>
              <a:gd name="connsiteY196" fmla="*/ 1073943 h 1554955"/>
              <a:gd name="connsiteX197" fmla="*/ 597694 w 1495424"/>
              <a:gd name="connsiteY197" fmla="*/ 1057275 h 1554955"/>
              <a:gd name="connsiteX198" fmla="*/ 554831 w 1495424"/>
              <a:gd name="connsiteY198" fmla="*/ 1035843 h 1554955"/>
              <a:gd name="connsiteX199" fmla="*/ 511969 w 1495424"/>
              <a:gd name="connsiteY199" fmla="*/ 1016793 h 1554955"/>
              <a:gd name="connsiteX200" fmla="*/ 478631 w 1495424"/>
              <a:gd name="connsiteY200" fmla="*/ 1031081 h 1554955"/>
              <a:gd name="connsiteX201" fmla="*/ 440531 w 1495424"/>
              <a:gd name="connsiteY201" fmla="*/ 1033462 h 1554955"/>
              <a:gd name="connsiteX202" fmla="*/ 423862 w 1495424"/>
              <a:gd name="connsiteY202" fmla="*/ 1004887 h 1554955"/>
              <a:gd name="connsiteX203" fmla="*/ 390525 w 1495424"/>
              <a:gd name="connsiteY203" fmla="*/ 997743 h 1554955"/>
              <a:gd name="connsiteX204" fmla="*/ 333375 w 1495424"/>
              <a:gd name="connsiteY204" fmla="*/ 976312 h 1554955"/>
              <a:gd name="connsiteX205" fmla="*/ 285750 w 1495424"/>
              <a:gd name="connsiteY205" fmla="*/ 962025 h 1554955"/>
              <a:gd name="connsiteX206" fmla="*/ 261937 w 1495424"/>
              <a:gd name="connsiteY206" fmla="*/ 942975 h 1554955"/>
              <a:gd name="connsiteX207" fmla="*/ 259556 w 1495424"/>
              <a:gd name="connsiteY207" fmla="*/ 897731 h 1554955"/>
              <a:gd name="connsiteX208" fmla="*/ 269081 w 1495424"/>
              <a:gd name="connsiteY208" fmla="*/ 862012 h 1554955"/>
              <a:gd name="connsiteX209" fmla="*/ 257175 w 1495424"/>
              <a:gd name="connsiteY209" fmla="*/ 852487 h 1554955"/>
              <a:gd name="connsiteX210" fmla="*/ 233362 w 1495424"/>
              <a:gd name="connsiteY210" fmla="*/ 923925 h 1554955"/>
              <a:gd name="connsiteX211" fmla="*/ 226219 w 1495424"/>
              <a:gd name="connsiteY211" fmla="*/ 854868 h 1554955"/>
              <a:gd name="connsiteX212" fmla="*/ 226219 w 1495424"/>
              <a:gd name="connsiteY212" fmla="*/ 854868 h 1554955"/>
              <a:gd name="connsiteX213" fmla="*/ 207169 w 1495424"/>
              <a:gd name="connsiteY213" fmla="*/ 885825 h 1554955"/>
              <a:gd name="connsiteX214" fmla="*/ 173831 w 1495424"/>
              <a:gd name="connsiteY214" fmla="*/ 838200 h 1554955"/>
              <a:gd name="connsiteX215" fmla="*/ 154781 w 1495424"/>
              <a:gd name="connsiteY215" fmla="*/ 871537 h 1554955"/>
              <a:gd name="connsiteX216" fmla="*/ 100012 w 1495424"/>
              <a:gd name="connsiteY216" fmla="*/ 866775 h 1554955"/>
              <a:gd name="connsiteX217" fmla="*/ 107156 w 1495424"/>
              <a:gd name="connsiteY217" fmla="*/ 831056 h 1554955"/>
              <a:gd name="connsiteX218" fmla="*/ 54769 w 1495424"/>
              <a:gd name="connsiteY218" fmla="*/ 819150 h 1554955"/>
              <a:gd name="connsiteX219" fmla="*/ 26194 w 1495424"/>
              <a:gd name="connsiteY219" fmla="*/ 804862 h 1554955"/>
              <a:gd name="connsiteX220" fmla="*/ 80962 w 1495424"/>
              <a:gd name="connsiteY220" fmla="*/ 788193 h 1554955"/>
              <a:gd name="connsiteX221" fmla="*/ 76200 w 1495424"/>
              <a:gd name="connsiteY221" fmla="*/ 754856 h 1554955"/>
              <a:gd name="connsiteX222" fmla="*/ 42862 w 1495424"/>
              <a:gd name="connsiteY222" fmla="*/ 745331 h 1554955"/>
              <a:gd name="connsiteX223" fmla="*/ 0 w 1495424"/>
              <a:gd name="connsiteY223" fmla="*/ 728662 h 1554955"/>
              <a:gd name="connsiteX224" fmla="*/ 26194 w 1495424"/>
              <a:gd name="connsiteY224" fmla="*/ 695325 h 1554955"/>
              <a:gd name="connsiteX225" fmla="*/ 95250 w 1495424"/>
              <a:gd name="connsiteY225" fmla="*/ 638175 h 1554955"/>
              <a:gd name="connsiteX226" fmla="*/ 140494 w 1495424"/>
              <a:gd name="connsiteY226" fmla="*/ 578643 h 1554955"/>
              <a:gd name="connsiteX227" fmla="*/ 169069 w 1495424"/>
              <a:gd name="connsiteY227" fmla="*/ 481012 h 1554955"/>
              <a:gd name="connsiteX228" fmla="*/ 140494 w 1495424"/>
              <a:gd name="connsiteY228" fmla="*/ 416718 h 1554955"/>
              <a:gd name="connsiteX229" fmla="*/ 109537 w 1495424"/>
              <a:gd name="connsiteY229" fmla="*/ 340518 h 1554955"/>
              <a:gd name="connsiteX230" fmla="*/ 35719 w 1495424"/>
              <a:gd name="connsiteY230" fmla="*/ 259556 h 1554955"/>
              <a:gd name="connsiteX231" fmla="*/ 0 w 1495424"/>
              <a:gd name="connsiteY231" fmla="*/ 190500 h 1554955"/>
              <a:gd name="connsiteX232" fmla="*/ 2381 w 1495424"/>
              <a:gd name="connsiteY232" fmla="*/ 130968 h 1554955"/>
              <a:gd name="connsiteX233" fmla="*/ 14287 w 1495424"/>
              <a:gd name="connsiteY233" fmla="*/ 57150 h 1554955"/>
              <a:gd name="connsiteX234" fmla="*/ 21431 w 1495424"/>
              <a:gd name="connsiteY234" fmla="*/ 11906 h 1554955"/>
              <a:gd name="connsiteX235" fmla="*/ 135731 w 1495424"/>
              <a:gd name="connsiteY235" fmla="*/ 0 h 1554955"/>
              <a:gd name="connsiteX236" fmla="*/ 278606 w 1495424"/>
              <a:gd name="connsiteY236" fmla="*/ 21431 h 1554955"/>
              <a:gd name="connsiteX237" fmla="*/ 450056 w 1495424"/>
              <a:gd name="connsiteY237" fmla="*/ 40481 h 1554955"/>
              <a:gd name="connsiteX238" fmla="*/ 542925 w 1495424"/>
              <a:gd name="connsiteY238" fmla="*/ 61912 h 1554955"/>
              <a:gd name="connsiteX239" fmla="*/ 623887 w 1495424"/>
              <a:gd name="connsiteY23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766762 w 1495424"/>
              <a:gd name="connsiteY184" fmla="*/ 1264443 h 1554955"/>
              <a:gd name="connsiteX185" fmla="*/ 754856 w 1495424"/>
              <a:gd name="connsiteY185" fmla="*/ 1223962 h 1554955"/>
              <a:gd name="connsiteX186" fmla="*/ 776287 w 1495424"/>
              <a:gd name="connsiteY186" fmla="*/ 1195387 h 1554955"/>
              <a:gd name="connsiteX187" fmla="*/ 835819 w 1495424"/>
              <a:gd name="connsiteY187" fmla="*/ 1190625 h 1554955"/>
              <a:gd name="connsiteX188" fmla="*/ 842962 w 1495424"/>
              <a:gd name="connsiteY188" fmla="*/ 1173956 h 1554955"/>
              <a:gd name="connsiteX189" fmla="*/ 833437 w 1495424"/>
              <a:gd name="connsiteY189" fmla="*/ 1138237 h 1554955"/>
              <a:gd name="connsiteX190" fmla="*/ 809625 w 1495424"/>
              <a:gd name="connsiteY190" fmla="*/ 1123950 h 1554955"/>
              <a:gd name="connsiteX191" fmla="*/ 757237 w 1495424"/>
              <a:gd name="connsiteY191" fmla="*/ 1162050 h 1554955"/>
              <a:gd name="connsiteX192" fmla="*/ 707231 w 1495424"/>
              <a:gd name="connsiteY192" fmla="*/ 1164431 h 1554955"/>
              <a:gd name="connsiteX193" fmla="*/ 676275 w 1495424"/>
              <a:gd name="connsiteY193" fmla="*/ 1152525 h 1554955"/>
              <a:gd name="connsiteX194" fmla="*/ 681037 w 1495424"/>
              <a:gd name="connsiteY194" fmla="*/ 1123950 h 1554955"/>
              <a:gd name="connsiteX195" fmla="*/ 697706 w 1495424"/>
              <a:gd name="connsiteY195" fmla="*/ 1095375 h 1554955"/>
              <a:gd name="connsiteX196" fmla="*/ 707231 w 1495424"/>
              <a:gd name="connsiteY196" fmla="*/ 1059656 h 1554955"/>
              <a:gd name="connsiteX197" fmla="*/ 650081 w 1495424"/>
              <a:gd name="connsiteY197" fmla="*/ 1073943 h 1554955"/>
              <a:gd name="connsiteX198" fmla="*/ 597694 w 1495424"/>
              <a:gd name="connsiteY198" fmla="*/ 1057275 h 1554955"/>
              <a:gd name="connsiteX199" fmla="*/ 554831 w 1495424"/>
              <a:gd name="connsiteY199" fmla="*/ 1035843 h 1554955"/>
              <a:gd name="connsiteX200" fmla="*/ 511969 w 1495424"/>
              <a:gd name="connsiteY200" fmla="*/ 1016793 h 1554955"/>
              <a:gd name="connsiteX201" fmla="*/ 478631 w 1495424"/>
              <a:gd name="connsiteY201" fmla="*/ 1031081 h 1554955"/>
              <a:gd name="connsiteX202" fmla="*/ 440531 w 1495424"/>
              <a:gd name="connsiteY202" fmla="*/ 1033462 h 1554955"/>
              <a:gd name="connsiteX203" fmla="*/ 423862 w 1495424"/>
              <a:gd name="connsiteY203" fmla="*/ 1004887 h 1554955"/>
              <a:gd name="connsiteX204" fmla="*/ 390525 w 1495424"/>
              <a:gd name="connsiteY204" fmla="*/ 997743 h 1554955"/>
              <a:gd name="connsiteX205" fmla="*/ 333375 w 1495424"/>
              <a:gd name="connsiteY205" fmla="*/ 976312 h 1554955"/>
              <a:gd name="connsiteX206" fmla="*/ 285750 w 1495424"/>
              <a:gd name="connsiteY206" fmla="*/ 962025 h 1554955"/>
              <a:gd name="connsiteX207" fmla="*/ 261937 w 1495424"/>
              <a:gd name="connsiteY207" fmla="*/ 942975 h 1554955"/>
              <a:gd name="connsiteX208" fmla="*/ 259556 w 1495424"/>
              <a:gd name="connsiteY208" fmla="*/ 897731 h 1554955"/>
              <a:gd name="connsiteX209" fmla="*/ 269081 w 1495424"/>
              <a:gd name="connsiteY209" fmla="*/ 862012 h 1554955"/>
              <a:gd name="connsiteX210" fmla="*/ 257175 w 1495424"/>
              <a:gd name="connsiteY210" fmla="*/ 852487 h 1554955"/>
              <a:gd name="connsiteX211" fmla="*/ 233362 w 1495424"/>
              <a:gd name="connsiteY211" fmla="*/ 923925 h 1554955"/>
              <a:gd name="connsiteX212" fmla="*/ 226219 w 1495424"/>
              <a:gd name="connsiteY212" fmla="*/ 854868 h 1554955"/>
              <a:gd name="connsiteX213" fmla="*/ 226219 w 1495424"/>
              <a:gd name="connsiteY213" fmla="*/ 854868 h 1554955"/>
              <a:gd name="connsiteX214" fmla="*/ 207169 w 1495424"/>
              <a:gd name="connsiteY214" fmla="*/ 885825 h 1554955"/>
              <a:gd name="connsiteX215" fmla="*/ 173831 w 1495424"/>
              <a:gd name="connsiteY215" fmla="*/ 838200 h 1554955"/>
              <a:gd name="connsiteX216" fmla="*/ 154781 w 1495424"/>
              <a:gd name="connsiteY216" fmla="*/ 871537 h 1554955"/>
              <a:gd name="connsiteX217" fmla="*/ 100012 w 1495424"/>
              <a:gd name="connsiteY217" fmla="*/ 866775 h 1554955"/>
              <a:gd name="connsiteX218" fmla="*/ 107156 w 1495424"/>
              <a:gd name="connsiteY218" fmla="*/ 831056 h 1554955"/>
              <a:gd name="connsiteX219" fmla="*/ 54769 w 1495424"/>
              <a:gd name="connsiteY219" fmla="*/ 819150 h 1554955"/>
              <a:gd name="connsiteX220" fmla="*/ 26194 w 1495424"/>
              <a:gd name="connsiteY220" fmla="*/ 804862 h 1554955"/>
              <a:gd name="connsiteX221" fmla="*/ 80962 w 1495424"/>
              <a:gd name="connsiteY221" fmla="*/ 788193 h 1554955"/>
              <a:gd name="connsiteX222" fmla="*/ 76200 w 1495424"/>
              <a:gd name="connsiteY222" fmla="*/ 754856 h 1554955"/>
              <a:gd name="connsiteX223" fmla="*/ 42862 w 1495424"/>
              <a:gd name="connsiteY223" fmla="*/ 745331 h 1554955"/>
              <a:gd name="connsiteX224" fmla="*/ 0 w 1495424"/>
              <a:gd name="connsiteY224" fmla="*/ 728662 h 1554955"/>
              <a:gd name="connsiteX225" fmla="*/ 26194 w 1495424"/>
              <a:gd name="connsiteY225" fmla="*/ 695325 h 1554955"/>
              <a:gd name="connsiteX226" fmla="*/ 95250 w 1495424"/>
              <a:gd name="connsiteY226" fmla="*/ 638175 h 1554955"/>
              <a:gd name="connsiteX227" fmla="*/ 140494 w 1495424"/>
              <a:gd name="connsiteY227" fmla="*/ 578643 h 1554955"/>
              <a:gd name="connsiteX228" fmla="*/ 169069 w 1495424"/>
              <a:gd name="connsiteY228" fmla="*/ 481012 h 1554955"/>
              <a:gd name="connsiteX229" fmla="*/ 140494 w 1495424"/>
              <a:gd name="connsiteY229" fmla="*/ 416718 h 1554955"/>
              <a:gd name="connsiteX230" fmla="*/ 109537 w 1495424"/>
              <a:gd name="connsiteY230" fmla="*/ 340518 h 1554955"/>
              <a:gd name="connsiteX231" fmla="*/ 35719 w 1495424"/>
              <a:gd name="connsiteY231" fmla="*/ 259556 h 1554955"/>
              <a:gd name="connsiteX232" fmla="*/ 0 w 1495424"/>
              <a:gd name="connsiteY232" fmla="*/ 190500 h 1554955"/>
              <a:gd name="connsiteX233" fmla="*/ 2381 w 1495424"/>
              <a:gd name="connsiteY233" fmla="*/ 130968 h 1554955"/>
              <a:gd name="connsiteX234" fmla="*/ 14287 w 1495424"/>
              <a:gd name="connsiteY234" fmla="*/ 57150 h 1554955"/>
              <a:gd name="connsiteX235" fmla="*/ 21431 w 1495424"/>
              <a:gd name="connsiteY235" fmla="*/ 11906 h 1554955"/>
              <a:gd name="connsiteX236" fmla="*/ 135731 w 1495424"/>
              <a:gd name="connsiteY236" fmla="*/ 0 h 1554955"/>
              <a:gd name="connsiteX237" fmla="*/ 278606 w 1495424"/>
              <a:gd name="connsiteY237" fmla="*/ 21431 h 1554955"/>
              <a:gd name="connsiteX238" fmla="*/ 450056 w 1495424"/>
              <a:gd name="connsiteY238" fmla="*/ 40481 h 1554955"/>
              <a:gd name="connsiteX239" fmla="*/ 542925 w 1495424"/>
              <a:gd name="connsiteY239" fmla="*/ 61912 h 1554955"/>
              <a:gd name="connsiteX240" fmla="*/ 623887 w 1495424"/>
              <a:gd name="connsiteY24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766762 w 1495424"/>
              <a:gd name="connsiteY185" fmla="*/ 1264443 h 1554955"/>
              <a:gd name="connsiteX186" fmla="*/ 754856 w 1495424"/>
              <a:gd name="connsiteY186" fmla="*/ 1223962 h 1554955"/>
              <a:gd name="connsiteX187" fmla="*/ 776287 w 1495424"/>
              <a:gd name="connsiteY187" fmla="*/ 1195387 h 1554955"/>
              <a:gd name="connsiteX188" fmla="*/ 835819 w 1495424"/>
              <a:gd name="connsiteY188" fmla="*/ 1190625 h 1554955"/>
              <a:gd name="connsiteX189" fmla="*/ 842962 w 1495424"/>
              <a:gd name="connsiteY189" fmla="*/ 1173956 h 1554955"/>
              <a:gd name="connsiteX190" fmla="*/ 833437 w 1495424"/>
              <a:gd name="connsiteY190" fmla="*/ 1138237 h 1554955"/>
              <a:gd name="connsiteX191" fmla="*/ 809625 w 1495424"/>
              <a:gd name="connsiteY191" fmla="*/ 1123950 h 1554955"/>
              <a:gd name="connsiteX192" fmla="*/ 757237 w 1495424"/>
              <a:gd name="connsiteY192" fmla="*/ 1162050 h 1554955"/>
              <a:gd name="connsiteX193" fmla="*/ 707231 w 1495424"/>
              <a:gd name="connsiteY193" fmla="*/ 1164431 h 1554955"/>
              <a:gd name="connsiteX194" fmla="*/ 676275 w 1495424"/>
              <a:gd name="connsiteY194" fmla="*/ 1152525 h 1554955"/>
              <a:gd name="connsiteX195" fmla="*/ 681037 w 1495424"/>
              <a:gd name="connsiteY195" fmla="*/ 1123950 h 1554955"/>
              <a:gd name="connsiteX196" fmla="*/ 697706 w 1495424"/>
              <a:gd name="connsiteY196" fmla="*/ 1095375 h 1554955"/>
              <a:gd name="connsiteX197" fmla="*/ 707231 w 1495424"/>
              <a:gd name="connsiteY197" fmla="*/ 1059656 h 1554955"/>
              <a:gd name="connsiteX198" fmla="*/ 650081 w 1495424"/>
              <a:gd name="connsiteY198" fmla="*/ 1073943 h 1554955"/>
              <a:gd name="connsiteX199" fmla="*/ 597694 w 1495424"/>
              <a:gd name="connsiteY199" fmla="*/ 1057275 h 1554955"/>
              <a:gd name="connsiteX200" fmla="*/ 554831 w 1495424"/>
              <a:gd name="connsiteY200" fmla="*/ 1035843 h 1554955"/>
              <a:gd name="connsiteX201" fmla="*/ 511969 w 1495424"/>
              <a:gd name="connsiteY201" fmla="*/ 1016793 h 1554955"/>
              <a:gd name="connsiteX202" fmla="*/ 478631 w 1495424"/>
              <a:gd name="connsiteY202" fmla="*/ 1031081 h 1554955"/>
              <a:gd name="connsiteX203" fmla="*/ 440531 w 1495424"/>
              <a:gd name="connsiteY203" fmla="*/ 1033462 h 1554955"/>
              <a:gd name="connsiteX204" fmla="*/ 423862 w 1495424"/>
              <a:gd name="connsiteY204" fmla="*/ 1004887 h 1554955"/>
              <a:gd name="connsiteX205" fmla="*/ 390525 w 1495424"/>
              <a:gd name="connsiteY205" fmla="*/ 997743 h 1554955"/>
              <a:gd name="connsiteX206" fmla="*/ 333375 w 1495424"/>
              <a:gd name="connsiteY206" fmla="*/ 976312 h 1554955"/>
              <a:gd name="connsiteX207" fmla="*/ 285750 w 1495424"/>
              <a:gd name="connsiteY207" fmla="*/ 962025 h 1554955"/>
              <a:gd name="connsiteX208" fmla="*/ 261937 w 1495424"/>
              <a:gd name="connsiteY208" fmla="*/ 942975 h 1554955"/>
              <a:gd name="connsiteX209" fmla="*/ 259556 w 1495424"/>
              <a:gd name="connsiteY209" fmla="*/ 897731 h 1554955"/>
              <a:gd name="connsiteX210" fmla="*/ 269081 w 1495424"/>
              <a:gd name="connsiteY210" fmla="*/ 862012 h 1554955"/>
              <a:gd name="connsiteX211" fmla="*/ 257175 w 1495424"/>
              <a:gd name="connsiteY211" fmla="*/ 852487 h 1554955"/>
              <a:gd name="connsiteX212" fmla="*/ 233362 w 1495424"/>
              <a:gd name="connsiteY212" fmla="*/ 923925 h 1554955"/>
              <a:gd name="connsiteX213" fmla="*/ 226219 w 1495424"/>
              <a:gd name="connsiteY213" fmla="*/ 854868 h 1554955"/>
              <a:gd name="connsiteX214" fmla="*/ 226219 w 1495424"/>
              <a:gd name="connsiteY214" fmla="*/ 854868 h 1554955"/>
              <a:gd name="connsiteX215" fmla="*/ 207169 w 1495424"/>
              <a:gd name="connsiteY215" fmla="*/ 885825 h 1554955"/>
              <a:gd name="connsiteX216" fmla="*/ 173831 w 1495424"/>
              <a:gd name="connsiteY216" fmla="*/ 838200 h 1554955"/>
              <a:gd name="connsiteX217" fmla="*/ 154781 w 1495424"/>
              <a:gd name="connsiteY217" fmla="*/ 871537 h 1554955"/>
              <a:gd name="connsiteX218" fmla="*/ 100012 w 1495424"/>
              <a:gd name="connsiteY218" fmla="*/ 866775 h 1554955"/>
              <a:gd name="connsiteX219" fmla="*/ 107156 w 1495424"/>
              <a:gd name="connsiteY219" fmla="*/ 831056 h 1554955"/>
              <a:gd name="connsiteX220" fmla="*/ 54769 w 1495424"/>
              <a:gd name="connsiteY220" fmla="*/ 819150 h 1554955"/>
              <a:gd name="connsiteX221" fmla="*/ 26194 w 1495424"/>
              <a:gd name="connsiteY221" fmla="*/ 804862 h 1554955"/>
              <a:gd name="connsiteX222" fmla="*/ 80962 w 1495424"/>
              <a:gd name="connsiteY222" fmla="*/ 788193 h 1554955"/>
              <a:gd name="connsiteX223" fmla="*/ 76200 w 1495424"/>
              <a:gd name="connsiteY223" fmla="*/ 754856 h 1554955"/>
              <a:gd name="connsiteX224" fmla="*/ 42862 w 1495424"/>
              <a:gd name="connsiteY224" fmla="*/ 745331 h 1554955"/>
              <a:gd name="connsiteX225" fmla="*/ 0 w 1495424"/>
              <a:gd name="connsiteY225" fmla="*/ 728662 h 1554955"/>
              <a:gd name="connsiteX226" fmla="*/ 26194 w 1495424"/>
              <a:gd name="connsiteY226" fmla="*/ 695325 h 1554955"/>
              <a:gd name="connsiteX227" fmla="*/ 95250 w 1495424"/>
              <a:gd name="connsiteY227" fmla="*/ 638175 h 1554955"/>
              <a:gd name="connsiteX228" fmla="*/ 140494 w 1495424"/>
              <a:gd name="connsiteY228" fmla="*/ 578643 h 1554955"/>
              <a:gd name="connsiteX229" fmla="*/ 169069 w 1495424"/>
              <a:gd name="connsiteY229" fmla="*/ 481012 h 1554955"/>
              <a:gd name="connsiteX230" fmla="*/ 140494 w 1495424"/>
              <a:gd name="connsiteY230" fmla="*/ 416718 h 1554955"/>
              <a:gd name="connsiteX231" fmla="*/ 109537 w 1495424"/>
              <a:gd name="connsiteY231" fmla="*/ 340518 h 1554955"/>
              <a:gd name="connsiteX232" fmla="*/ 35719 w 1495424"/>
              <a:gd name="connsiteY232" fmla="*/ 259556 h 1554955"/>
              <a:gd name="connsiteX233" fmla="*/ 0 w 1495424"/>
              <a:gd name="connsiteY233" fmla="*/ 190500 h 1554955"/>
              <a:gd name="connsiteX234" fmla="*/ 2381 w 1495424"/>
              <a:gd name="connsiteY234" fmla="*/ 130968 h 1554955"/>
              <a:gd name="connsiteX235" fmla="*/ 14287 w 1495424"/>
              <a:gd name="connsiteY235" fmla="*/ 57150 h 1554955"/>
              <a:gd name="connsiteX236" fmla="*/ 21431 w 1495424"/>
              <a:gd name="connsiteY236" fmla="*/ 11906 h 1554955"/>
              <a:gd name="connsiteX237" fmla="*/ 135731 w 1495424"/>
              <a:gd name="connsiteY237" fmla="*/ 0 h 1554955"/>
              <a:gd name="connsiteX238" fmla="*/ 278606 w 1495424"/>
              <a:gd name="connsiteY238" fmla="*/ 21431 h 1554955"/>
              <a:gd name="connsiteX239" fmla="*/ 450056 w 1495424"/>
              <a:gd name="connsiteY239" fmla="*/ 40481 h 1554955"/>
              <a:gd name="connsiteX240" fmla="*/ 542925 w 1495424"/>
              <a:gd name="connsiteY240" fmla="*/ 61912 h 1554955"/>
              <a:gd name="connsiteX241" fmla="*/ 623887 w 1495424"/>
              <a:gd name="connsiteY24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766762 w 1495424"/>
              <a:gd name="connsiteY186" fmla="*/ 1264443 h 1554955"/>
              <a:gd name="connsiteX187" fmla="*/ 754856 w 1495424"/>
              <a:gd name="connsiteY187" fmla="*/ 1223962 h 1554955"/>
              <a:gd name="connsiteX188" fmla="*/ 776287 w 1495424"/>
              <a:gd name="connsiteY188" fmla="*/ 1195387 h 1554955"/>
              <a:gd name="connsiteX189" fmla="*/ 835819 w 1495424"/>
              <a:gd name="connsiteY189" fmla="*/ 1190625 h 1554955"/>
              <a:gd name="connsiteX190" fmla="*/ 842962 w 1495424"/>
              <a:gd name="connsiteY190" fmla="*/ 1173956 h 1554955"/>
              <a:gd name="connsiteX191" fmla="*/ 833437 w 1495424"/>
              <a:gd name="connsiteY191" fmla="*/ 1138237 h 1554955"/>
              <a:gd name="connsiteX192" fmla="*/ 809625 w 1495424"/>
              <a:gd name="connsiteY192" fmla="*/ 1123950 h 1554955"/>
              <a:gd name="connsiteX193" fmla="*/ 757237 w 1495424"/>
              <a:gd name="connsiteY193" fmla="*/ 1162050 h 1554955"/>
              <a:gd name="connsiteX194" fmla="*/ 707231 w 1495424"/>
              <a:gd name="connsiteY194" fmla="*/ 1164431 h 1554955"/>
              <a:gd name="connsiteX195" fmla="*/ 676275 w 1495424"/>
              <a:gd name="connsiteY195" fmla="*/ 1152525 h 1554955"/>
              <a:gd name="connsiteX196" fmla="*/ 681037 w 1495424"/>
              <a:gd name="connsiteY196" fmla="*/ 1123950 h 1554955"/>
              <a:gd name="connsiteX197" fmla="*/ 697706 w 1495424"/>
              <a:gd name="connsiteY197" fmla="*/ 1095375 h 1554955"/>
              <a:gd name="connsiteX198" fmla="*/ 707231 w 1495424"/>
              <a:gd name="connsiteY198" fmla="*/ 1059656 h 1554955"/>
              <a:gd name="connsiteX199" fmla="*/ 650081 w 1495424"/>
              <a:gd name="connsiteY199" fmla="*/ 1073943 h 1554955"/>
              <a:gd name="connsiteX200" fmla="*/ 597694 w 1495424"/>
              <a:gd name="connsiteY200" fmla="*/ 1057275 h 1554955"/>
              <a:gd name="connsiteX201" fmla="*/ 554831 w 1495424"/>
              <a:gd name="connsiteY201" fmla="*/ 1035843 h 1554955"/>
              <a:gd name="connsiteX202" fmla="*/ 511969 w 1495424"/>
              <a:gd name="connsiteY202" fmla="*/ 1016793 h 1554955"/>
              <a:gd name="connsiteX203" fmla="*/ 478631 w 1495424"/>
              <a:gd name="connsiteY203" fmla="*/ 1031081 h 1554955"/>
              <a:gd name="connsiteX204" fmla="*/ 440531 w 1495424"/>
              <a:gd name="connsiteY204" fmla="*/ 1033462 h 1554955"/>
              <a:gd name="connsiteX205" fmla="*/ 423862 w 1495424"/>
              <a:gd name="connsiteY205" fmla="*/ 1004887 h 1554955"/>
              <a:gd name="connsiteX206" fmla="*/ 390525 w 1495424"/>
              <a:gd name="connsiteY206" fmla="*/ 997743 h 1554955"/>
              <a:gd name="connsiteX207" fmla="*/ 333375 w 1495424"/>
              <a:gd name="connsiteY207" fmla="*/ 976312 h 1554955"/>
              <a:gd name="connsiteX208" fmla="*/ 285750 w 1495424"/>
              <a:gd name="connsiteY208" fmla="*/ 962025 h 1554955"/>
              <a:gd name="connsiteX209" fmla="*/ 261937 w 1495424"/>
              <a:gd name="connsiteY209" fmla="*/ 942975 h 1554955"/>
              <a:gd name="connsiteX210" fmla="*/ 259556 w 1495424"/>
              <a:gd name="connsiteY210" fmla="*/ 897731 h 1554955"/>
              <a:gd name="connsiteX211" fmla="*/ 269081 w 1495424"/>
              <a:gd name="connsiteY211" fmla="*/ 862012 h 1554955"/>
              <a:gd name="connsiteX212" fmla="*/ 257175 w 1495424"/>
              <a:gd name="connsiteY212" fmla="*/ 852487 h 1554955"/>
              <a:gd name="connsiteX213" fmla="*/ 233362 w 1495424"/>
              <a:gd name="connsiteY213" fmla="*/ 923925 h 1554955"/>
              <a:gd name="connsiteX214" fmla="*/ 226219 w 1495424"/>
              <a:gd name="connsiteY214" fmla="*/ 854868 h 1554955"/>
              <a:gd name="connsiteX215" fmla="*/ 226219 w 1495424"/>
              <a:gd name="connsiteY215" fmla="*/ 854868 h 1554955"/>
              <a:gd name="connsiteX216" fmla="*/ 207169 w 1495424"/>
              <a:gd name="connsiteY216" fmla="*/ 885825 h 1554955"/>
              <a:gd name="connsiteX217" fmla="*/ 173831 w 1495424"/>
              <a:gd name="connsiteY217" fmla="*/ 838200 h 1554955"/>
              <a:gd name="connsiteX218" fmla="*/ 154781 w 1495424"/>
              <a:gd name="connsiteY218" fmla="*/ 871537 h 1554955"/>
              <a:gd name="connsiteX219" fmla="*/ 100012 w 1495424"/>
              <a:gd name="connsiteY219" fmla="*/ 866775 h 1554955"/>
              <a:gd name="connsiteX220" fmla="*/ 107156 w 1495424"/>
              <a:gd name="connsiteY220" fmla="*/ 831056 h 1554955"/>
              <a:gd name="connsiteX221" fmla="*/ 54769 w 1495424"/>
              <a:gd name="connsiteY221" fmla="*/ 819150 h 1554955"/>
              <a:gd name="connsiteX222" fmla="*/ 26194 w 1495424"/>
              <a:gd name="connsiteY222" fmla="*/ 804862 h 1554955"/>
              <a:gd name="connsiteX223" fmla="*/ 80962 w 1495424"/>
              <a:gd name="connsiteY223" fmla="*/ 788193 h 1554955"/>
              <a:gd name="connsiteX224" fmla="*/ 76200 w 1495424"/>
              <a:gd name="connsiteY224" fmla="*/ 754856 h 1554955"/>
              <a:gd name="connsiteX225" fmla="*/ 42862 w 1495424"/>
              <a:gd name="connsiteY225" fmla="*/ 745331 h 1554955"/>
              <a:gd name="connsiteX226" fmla="*/ 0 w 1495424"/>
              <a:gd name="connsiteY226" fmla="*/ 728662 h 1554955"/>
              <a:gd name="connsiteX227" fmla="*/ 26194 w 1495424"/>
              <a:gd name="connsiteY227" fmla="*/ 695325 h 1554955"/>
              <a:gd name="connsiteX228" fmla="*/ 95250 w 1495424"/>
              <a:gd name="connsiteY228" fmla="*/ 638175 h 1554955"/>
              <a:gd name="connsiteX229" fmla="*/ 140494 w 1495424"/>
              <a:gd name="connsiteY229" fmla="*/ 578643 h 1554955"/>
              <a:gd name="connsiteX230" fmla="*/ 169069 w 1495424"/>
              <a:gd name="connsiteY230" fmla="*/ 481012 h 1554955"/>
              <a:gd name="connsiteX231" fmla="*/ 140494 w 1495424"/>
              <a:gd name="connsiteY231" fmla="*/ 416718 h 1554955"/>
              <a:gd name="connsiteX232" fmla="*/ 109537 w 1495424"/>
              <a:gd name="connsiteY232" fmla="*/ 340518 h 1554955"/>
              <a:gd name="connsiteX233" fmla="*/ 35719 w 1495424"/>
              <a:gd name="connsiteY233" fmla="*/ 259556 h 1554955"/>
              <a:gd name="connsiteX234" fmla="*/ 0 w 1495424"/>
              <a:gd name="connsiteY234" fmla="*/ 190500 h 1554955"/>
              <a:gd name="connsiteX235" fmla="*/ 2381 w 1495424"/>
              <a:gd name="connsiteY235" fmla="*/ 130968 h 1554955"/>
              <a:gd name="connsiteX236" fmla="*/ 14287 w 1495424"/>
              <a:gd name="connsiteY236" fmla="*/ 57150 h 1554955"/>
              <a:gd name="connsiteX237" fmla="*/ 21431 w 1495424"/>
              <a:gd name="connsiteY237" fmla="*/ 11906 h 1554955"/>
              <a:gd name="connsiteX238" fmla="*/ 135731 w 1495424"/>
              <a:gd name="connsiteY238" fmla="*/ 0 h 1554955"/>
              <a:gd name="connsiteX239" fmla="*/ 278606 w 1495424"/>
              <a:gd name="connsiteY239" fmla="*/ 21431 h 1554955"/>
              <a:gd name="connsiteX240" fmla="*/ 450056 w 1495424"/>
              <a:gd name="connsiteY240" fmla="*/ 40481 h 1554955"/>
              <a:gd name="connsiteX241" fmla="*/ 542925 w 1495424"/>
              <a:gd name="connsiteY241" fmla="*/ 61912 h 1554955"/>
              <a:gd name="connsiteX242" fmla="*/ 623887 w 1495424"/>
              <a:gd name="connsiteY242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766762 w 1495424"/>
              <a:gd name="connsiteY187" fmla="*/ 1264443 h 1554955"/>
              <a:gd name="connsiteX188" fmla="*/ 754856 w 1495424"/>
              <a:gd name="connsiteY188" fmla="*/ 1223962 h 1554955"/>
              <a:gd name="connsiteX189" fmla="*/ 776287 w 1495424"/>
              <a:gd name="connsiteY189" fmla="*/ 1195387 h 1554955"/>
              <a:gd name="connsiteX190" fmla="*/ 835819 w 1495424"/>
              <a:gd name="connsiteY190" fmla="*/ 1190625 h 1554955"/>
              <a:gd name="connsiteX191" fmla="*/ 842962 w 1495424"/>
              <a:gd name="connsiteY191" fmla="*/ 1173956 h 1554955"/>
              <a:gd name="connsiteX192" fmla="*/ 833437 w 1495424"/>
              <a:gd name="connsiteY192" fmla="*/ 1138237 h 1554955"/>
              <a:gd name="connsiteX193" fmla="*/ 809625 w 1495424"/>
              <a:gd name="connsiteY193" fmla="*/ 1123950 h 1554955"/>
              <a:gd name="connsiteX194" fmla="*/ 757237 w 1495424"/>
              <a:gd name="connsiteY194" fmla="*/ 1162050 h 1554955"/>
              <a:gd name="connsiteX195" fmla="*/ 707231 w 1495424"/>
              <a:gd name="connsiteY195" fmla="*/ 1164431 h 1554955"/>
              <a:gd name="connsiteX196" fmla="*/ 676275 w 1495424"/>
              <a:gd name="connsiteY196" fmla="*/ 1152525 h 1554955"/>
              <a:gd name="connsiteX197" fmla="*/ 681037 w 1495424"/>
              <a:gd name="connsiteY197" fmla="*/ 1123950 h 1554955"/>
              <a:gd name="connsiteX198" fmla="*/ 697706 w 1495424"/>
              <a:gd name="connsiteY198" fmla="*/ 1095375 h 1554955"/>
              <a:gd name="connsiteX199" fmla="*/ 707231 w 1495424"/>
              <a:gd name="connsiteY199" fmla="*/ 1059656 h 1554955"/>
              <a:gd name="connsiteX200" fmla="*/ 650081 w 1495424"/>
              <a:gd name="connsiteY200" fmla="*/ 1073943 h 1554955"/>
              <a:gd name="connsiteX201" fmla="*/ 597694 w 1495424"/>
              <a:gd name="connsiteY201" fmla="*/ 1057275 h 1554955"/>
              <a:gd name="connsiteX202" fmla="*/ 554831 w 1495424"/>
              <a:gd name="connsiteY202" fmla="*/ 1035843 h 1554955"/>
              <a:gd name="connsiteX203" fmla="*/ 511969 w 1495424"/>
              <a:gd name="connsiteY203" fmla="*/ 1016793 h 1554955"/>
              <a:gd name="connsiteX204" fmla="*/ 478631 w 1495424"/>
              <a:gd name="connsiteY204" fmla="*/ 1031081 h 1554955"/>
              <a:gd name="connsiteX205" fmla="*/ 440531 w 1495424"/>
              <a:gd name="connsiteY205" fmla="*/ 1033462 h 1554955"/>
              <a:gd name="connsiteX206" fmla="*/ 423862 w 1495424"/>
              <a:gd name="connsiteY206" fmla="*/ 1004887 h 1554955"/>
              <a:gd name="connsiteX207" fmla="*/ 390525 w 1495424"/>
              <a:gd name="connsiteY207" fmla="*/ 997743 h 1554955"/>
              <a:gd name="connsiteX208" fmla="*/ 333375 w 1495424"/>
              <a:gd name="connsiteY208" fmla="*/ 976312 h 1554955"/>
              <a:gd name="connsiteX209" fmla="*/ 285750 w 1495424"/>
              <a:gd name="connsiteY209" fmla="*/ 962025 h 1554955"/>
              <a:gd name="connsiteX210" fmla="*/ 261937 w 1495424"/>
              <a:gd name="connsiteY210" fmla="*/ 942975 h 1554955"/>
              <a:gd name="connsiteX211" fmla="*/ 259556 w 1495424"/>
              <a:gd name="connsiteY211" fmla="*/ 897731 h 1554955"/>
              <a:gd name="connsiteX212" fmla="*/ 269081 w 1495424"/>
              <a:gd name="connsiteY212" fmla="*/ 862012 h 1554955"/>
              <a:gd name="connsiteX213" fmla="*/ 257175 w 1495424"/>
              <a:gd name="connsiteY213" fmla="*/ 852487 h 1554955"/>
              <a:gd name="connsiteX214" fmla="*/ 233362 w 1495424"/>
              <a:gd name="connsiteY214" fmla="*/ 923925 h 1554955"/>
              <a:gd name="connsiteX215" fmla="*/ 226219 w 1495424"/>
              <a:gd name="connsiteY215" fmla="*/ 854868 h 1554955"/>
              <a:gd name="connsiteX216" fmla="*/ 226219 w 1495424"/>
              <a:gd name="connsiteY216" fmla="*/ 854868 h 1554955"/>
              <a:gd name="connsiteX217" fmla="*/ 207169 w 1495424"/>
              <a:gd name="connsiteY217" fmla="*/ 885825 h 1554955"/>
              <a:gd name="connsiteX218" fmla="*/ 173831 w 1495424"/>
              <a:gd name="connsiteY218" fmla="*/ 838200 h 1554955"/>
              <a:gd name="connsiteX219" fmla="*/ 154781 w 1495424"/>
              <a:gd name="connsiteY219" fmla="*/ 871537 h 1554955"/>
              <a:gd name="connsiteX220" fmla="*/ 100012 w 1495424"/>
              <a:gd name="connsiteY220" fmla="*/ 866775 h 1554955"/>
              <a:gd name="connsiteX221" fmla="*/ 107156 w 1495424"/>
              <a:gd name="connsiteY221" fmla="*/ 831056 h 1554955"/>
              <a:gd name="connsiteX222" fmla="*/ 54769 w 1495424"/>
              <a:gd name="connsiteY222" fmla="*/ 819150 h 1554955"/>
              <a:gd name="connsiteX223" fmla="*/ 26194 w 1495424"/>
              <a:gd name="connsiteY223" fmla="*/ 804862 h 1554955"/>
              <a:gd name="connsiteX224" fmla="*/ 80962 w 1495424"/>
              <a:gd name="connsiteY224" fmla="*/ 788193 h 1554955"/>
              <a:gd name="connsiteX225" fmla="*/ 76200 w 1495424"/>
              <a:gd name="connsiteY225" fmla="*/ 754856 h 1554955"/>
              <a:gd name="connsiteX226" fmla="*/ 42862 w 1495424"/>
              <a:gd name="connsiteY226" fmla="*/ 745331 h 1554955"/>
              <a:gd name="connsiteX227" fmla="*/ 0 w 1495424"/>
              <a:gd name="connsiteY227" fmla="*/ 728662 h 1554955"/>
              <a:gd name="connsiteX228" fmla="*/ 26194 w 1495424"/>
              <a:gd name="connsiteY228" fmla="*/ 695325 h 1554955"/>
              <a:gd name="connsiteX229" fmla="*/ 95250 w 1495424"/>
              <a:gd name="connsiteY229" fmla="*/ 638175 h 1554955"/>
              <a:gd name="connsiteX230" fmla="*/ 140494 w 1495424"/>
              <a:gd name="connsiteY230" fmla="*/ 578643 h 1554955"/>
              <a:gd name="connsiteX231" fmla="*/ 169069 w 1495424"/>
              <a:gd name="connsiteY231" fmla="*/ 481012 h 1554955"/>
              <a:gd name="connsiteX232" fmla="*/ 140494 w 1495424"/>
              <a:gd name="connsiteY232" fmla="*/ 416718 h 1554955"/>
              <a:gd name="connsiteX233" fmla="*/ 109537 w 1495424"/>
              <a:gd name="connsiteY233" fmla="*/ 340518 h 1554955"/>
              <a:gd name="connsiteX234" fmla="*/ 35719 w 1495424"/>
              <a:gd name="connsiteY234" fmla="*/ 259556 h 1554955"/>
              <a:gd name="connsiteX235" fmla="*/ 0 w 1495424"/>
              <a:gd name="connsiteY235" fmla="*/ 190500 h 1554955"/>
              <a:gd name="connsiteX236" fmla="*/ 2381 w 1495424"/>
              <a:gd name="connsiteY236" fmla="*/ 130968 h 1554955"/>
              <a:gd name="connsiteX237" fmla="*/ 14287 w 1495424"/>
              <a:gd name="connsiteY237" fmla="*/ 57150 h 1554955"/>
              <a:gd name="connsiteX238" fmla="*/ 21431 w 1495424"/>
              <a:gd name="connsiteY238" fmla="*/ 11906 h 1554955"/>
              <a:gd name="connsiteX239" fmla="*/ 135731 w 1495424"/>
              <a:gd name="connsiteY239" fmla="*/ 0 h 1554955"/>
              <a:gd name="connsiteX240" fmla="*/ 278606 w 1495424"/>
              <a:gd name="connsiteY240" fmla="*/ 21431 h 1554955"/>
              <a:gd name="connsiteX241" fmla="*/ 450056 w 1495424"/>
              <a:gd name="connsiteY241" fmla="*/ 40481 h 1554955"/>
              <a:gd name="connsiteX242" fmla="*/ 542925 w 1495424"/>
              <a:gd name="connsiteY242" fmla="*/ 61912 h 1554955"/>
              <a:gd name="connsiteX243" fmla="*/ 623887 w 1495424"/>
              <a:gd name="connsiteY24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766762 w 1495424"/>
              <a:gd name="connsiteY188" fmla="*/ 1264443 h 1554955"/>
              <a:gd name="connsiteX189" fmla="*/ 754856 w 1495424"/>
              <a:gd name="connsiteY189" fmla="*/ 1223962 h 1554955"/>
              <a:gd name="connsiteX190" fmla="*/ 776287 w 1495424"/>
              <a:gd name="connsiteY190" fmla="*/ 1195387 h 1554955"/>
              <a:gd name="connsiteX191" fmla="*/ 835819 w 1495424"/>
              <a:gd name="connsiteY191" fmla="*/ 1190625 h 1554955"/>
              <a:gd name="connsiteX192" fmla="*/ 842962 w 1495424"/>
              <a:gd name="connsiteY192" fmla="*/ 1173956 h 1554955"/>
              <a:gd name="connsiteX193" fmla="*/ 833437 w 1495424"/>
              <a:gd name="connsiteY193" fmla="*/ 1138237 h 1554955"/>
              <a:gd name="connsiteX194" fmla="*/ 809625 w 1495424"/>
              <a:gd name="connsiteY194" fmla="*/ 1123950 h 1554955"/>
              <a:gd name="connsiteX195" fmla="*/ 757237 w 1495424"/>
              <a:gd name="connsiteY195" fmla="*/ 1162050 h 1554955"/>
              <a:gd name="connsiteX196" fmla="*/ 707231 w 1495424"/>
              <a:gd name="connsiteY196" fmla="*/ 1164431 h 1554955"/>
              <a:gd name="connsiteX197" fmla="*/ 676275 w 1495424"/>
              <a:gd name="connsiteY197" fmla="*/ 1152525 h 1554955"/>
              <a:gd name="connsiteX198" fmla="*/ 681037 w 1495424"/>
              <a:gd name="connsiteY198" fmla="*/ 1123950 h 1554955"/>
              <a:gd name="connsiteX199" fmla="*/ 697706 w 1495424"/>
              <a:gd name="connsiteY199" fmla="*/ 1095375 h 1554955"/>
              <a:gd name="connsiteX200" fmla="*/ 707231 w 1495424"/>
              <a:gd name="connsiteY200" fmla="*/ 1059656 h 1554955"/>
              <a:gd name="connsiteX201" fmla="*/ 650081 w 1495424"/>
              <a:gd name="connsiteY201" fmla="*/ 1073943 h 1554955"/>
              <a:gd name="connsiteX202" fmla="*/ 597694 w 1495424"/>
              <a:gd name="connsiteY202" fmla="*/ 1057275 h 1554955"/>
              <a:gd name="connsiteX203" fmla="*/ 554831 w 1495424"/>
              <a:gd name="connsiteY203" fmla="*/ 1035843 h 1554955"/>
              <a:gd name="connsiteX204" fmla="*/ 511969 w 1495424"/>
              <a:gd name="connsiteY204" fmla="*/ 1016793 h 1554955"/>
              <a:gd name="connsiteX205" fmla="*/ 478631 w 1495424"/>
              <a:gd name="connsiteY205" fmla="*/ 1031081 h 1554955"/>
              <a:gd name="connsiteX206" fmla="*/ 440531 w 1495424"/>
              <a:gd name="connsiteY206" fmla="*/ 1033462 h 1554955"/>
              <a:gd name="connsiteX207" fmla="*/ 423862 w 1495424"/>
              <a:gd name="connsiteY207" fmla="*/ 1004887 h 1554955"/>
              <a:gd name="connsiteX208" fmla="*/ 390525 w 1495424"/>
              <a:gd name="connsiteY208" fmla="*/ 997743 h 1554955"/>
              <a:gd name="connsiteX209" fmla="*/ 333375 w 1495424"/>
              <a:gd name="connsiteY209" fmla="*/ 976312 h 1554955"/>
              <a:gd name="connsiteX210" fmla="*/ 285750 w 1495424"/>
              <a:gd name="connsiteY210" fmla="*/ 962025 h 1554955"/>
              <a:gd name="connsiteX211" fmla="*/ 261937 w 1495424"/>
              <a:gd name="connsiteY211" fmla="*/ 942975 h 1554955"/>
              <a:gd name="connsiteX212" fmla="*/ 259556 w 1495424"/>
              <a:gd name="connsiteY212" fmla="*/ 897731 h 1554955"/>
              <a:gd name="connsiteX213" fmla="*/ 269081 w 1495424"/>
              <a:gd name="connsiteY213" fmla="*/ 862012 h 1554955"/>
              <a:gd name="connsiteX214" fmla="*/ 257175 w 1495424"/>
              <a:gd name="connsiteY214" fmla="*/ 852487 h 1554955"/>
              <a:gd name="connsiteX215" fmla="*/ 233362 w 1495424"/>
              <a:gd name="connsiteY215" fmla="*/ 923925 h 1554955"/>
              <a:gd name="connsiteX216" fmla="*/ 226219 w 1495424"/>
              <a:gd name="connsiteY216" fmla="*/ 854868 h 1554955"/>
              <a:gd name="connsiteX217" fmla="*/ 226219 w 1495424"/>
              <a:gd name="connsiteY217" fmla="*/ 854868 h 1554955"/>
              <a:gd name="connsiteX218" fmla="*/ 207169 w 1495424"/>
              <a:gd name="connsiteY218" fmla="*/ 885825 h 1554955"/>
              <a:gd name="connsiteX219" fmla="*/ 173831 w 1495424"/>
              <a:gd name="connsiteY219" fmla="*/ 838200 h 1554955"/>
              <a:gd name="connsiteX220" fmla="*/ 154781 w 1495424"/>
              <a:gd name="connsiteY220" fmla="*/ 871537 h 1554955"/>
              <a:gd name="connsiteX221" fmla="*/ 100012 w 1495424"/>
              <a:gd name="connsiteY221" fmla="*/ 866775 h 1554955"/>
              <a:gd name="connsiteX222" fmla="*/ 107156 w 1495424"/>
              <a:gd name="connsiteY222" fmla="*/ 831056 h 1554955"/>
              <a:gd name="connsiteX223" fmla="*/ 54769 w 1495424"/>
              <a:gd name="connsiteY223" fmla="*/ 819150 h 1554955"/>
              <a:gd name="connsiteX224" fmla="*/ 26194 w 1495424"/>
              <a:gd name="connsiteY224" fmla="*/ 804862 h 1554955"/>
              <a:gd name="connsiteX225" fmla="*/ 80962 w 1495424"/>
              <a:gd name="connsiteY225" fmla="*/ 788193 h 1554955"/>
              <a:gd name="connsiteX226" fmla="*/ 76200 w 1495424"/>
              <a:gd name="connsiteY226" fmla="*/ 754856 h 1554955"/>
              <a:gd name="connsiteX227" fmla="*/ 42862 w 1495424"/>
              <a:gd name="connsiteY227" fmla="*/ 745331 h 1554955"/>
              <a:gd name="connsiteX228" fmla="*/ 0 w 1495424"/>
              <a:gd name="connsiteY228" fmla="*/ 728662 h 1554955"/>
              <a:gd name="connsiteX229" fmla="*/ 26194 w 1495424"/>
              <a:gd name="connsiteY229" fmla="*/ 695325 h 1554955"/>
              <a:gd name="connsiteX230" fmla="*/ 95250 w 1495424"/>
              <a:gd name="connsiteY230" fmla="*/ 638175 h 1554955"/>
              <a:gd name="connsiteX231" fmla="*/ 140494 w 1495424"/>
              <a:gd name="connsiteY231" fmla="*/ 578643 h 1554955"/>
              <a:gd name="connsiteX232" fmla="*/ 169069 w 1495424"/>
              <a:gd name="connsiteY232" fmla="*/ 481012 h 1554955"/>
              <a:gd name="connsiteX233" fmla="*/ 140494 w 1495424"/>
              <a:gd name="connsiteY233" fmla="*/ 416718 h 1554955"/>
              <a:gd name="connsiteX234" fmla="*/ 109537 w 1495424"/>
              <a:gd name="connsiteY234" fmla="*/ 340518 h 1554955"/>
              <a:gd name="connsiteX235" fmla="*/ 35719 w 1495424"/>
              <a:gd name="connsiteY235" fmla="*/ 259556 h 1554955"/>
              <a:gd name="connsiteX236" fmla="*/ 0 w 1495424"/>
              <a:gd name="connsiteY236" fmla="*/ 190500 h 1554955"/>
              <a:gd name="connsiteX237" fmla="*/ 2381 w 1495424"/>
              <a:gd name="connsiteY237" fmla="*/ 130968 h 1554955"/>
              <a:gd name="connsiteX238" fmla="*/ 14287 w 1495424"/>
              <a:gd name="connsiteY238" fmla="*/ 57150 h 1554955"/>
              <a:gd name="connsiteX239" fmla="*/ 21431 w 1495424"/>
              <a:gd name="connsiteY239" fmla="*/ 11906 h 1554955"/>
              <a:gd name="connsiteX240" fmla="*/ 135731 w 1495424"/>
              <a:gd name="connsiteY240" fmla="*/ 0 h 1554955"/>
              <a:gd name="connsiteX241" fmla="*/ 278606 w 1495424"/>
              <a:gd name="connsiteY241" fmla="*/ 21431 h 1554955"/>
              <a:gd name="connsiteX242" fmla="*/ 450056 w 1495424"/>
              <a:gd name="connsiteY242" fmla="*/ 40481 h 1554955"/>
              <a:gd name="connsiteX243" fmla="*/ 542925 w 1495424"/>
              <a:gd name="connsiteY243" fmla="*/ 61912 h 1554955"/>
              <a:gd name="connsiteX244" fmla="*/ 623887 w 1495424"/>
              <a:gd name="connsiteY24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766762 w 1495424"/>
              <a:gd name="connsiteY189" fmla="*/ 1264443 h 1554955"/>
              <a:gd name="connsiteX190" fmla="*/ 754856 w 1495424"/>
              <a:gd name="connsiteY190" fmla="*/ 1223962 h 1554955"/>
              <a:gd name="connsiteX191" fmla="*/ 776287 w 1495424"/>
              <a:gd name="connsiteY191" fmla="*/ 1195387 h 1554955"/>
              <a:gd name="connsiteX192" fmla="*/ 835819 w 1495424"/>
              <a:gd name="connsiteY192" fmla="*/ 1190625 h 1554955"/>
              <a:gd name="connsiteX193" fmla="*/ 842962 w 1495424"/>
              <a:gd name="connsiteY193" fmla="*/ 1173956 h 1554955"/>
              <a:gd name="connsiteX194" fmla="*/ 833437 w 1495424"/>
              <a:gd name="connsiteY194" fmla="*/ 1138237 h 1554955"/>
              <a:gd name="connsiteX195" fmla="*/ 809625 w 1495424"/>
              <a:gd name="connsiteY195" fmla="*/ 1123950 h 1554955"/>
              <a:gd name="connsiteX196" fmla="*/ 757237 w 1495424"/>
              <a:gd name="connsiteY196" fmla="*/ 1162050 h 1554955"/>
              <a:gd name="connsiteX197" fmla="*/ 707231 w 1495424"/>
              <a:gd name="connsiteY197" fmla="*/ 1164431 h 1554955"/>
              <a:gd name="connsiteX198" fmla="*/ 676275 w 1495424"/>
              <a:gd name="connsiteY198" fmla="*/ 1152525 h 1554955"/>
              <a:gd name="connsiteX199" fmla="*/ 681037 w 1495424"/>
              <a:gd name="connsiteY199" fmla="*/ 1123950 h 1554955"/>
              <a:gd name="connsiteX200" fmla="*/ 697706 w 1495424"/>
              <a:gd name="connsiteY200" fmla="*/ 1095375 h 1554955"/>
              <a:gd name="connsiteX201" fmla="*/ 707231 w 1495424"/>
              <a:gd name="connsiteY201" fmla="*/ 1059656 h 1554955"/>
              <a:gd name="connsiteX202" fmla="*/ 650081 w 1495424"/>
              <a:gd name="connsiteY202" fmla="*/ 1073943 h 1554955"/>
              <a:gd name="connsiteX203" fmla="*/ 597694 w 1495424"/>
              <a:gd name="connsiteY203" fmla="*/ 1057275 h 1554955"/>
              <a:gd name="connsiteX204" fmla="*/ 554831 w 1495424"/>
              <a:gd name="connsiteY204" fmla="*/ 1035843 h 1554955"/>
              <a:gd name="connsiteX205" fmla="*/ 511969 w 1495424"/>
              <a:gd name="connsiteY205" fmla="*/ 1016793 h 1554955"/>
              <a:gd name="connsiteX206" fmla="*/ 478631 w 1495424"/>
              <a:gd name="connsiteY206" fmla="*/ 1031081 h 1554955"/>
              <a:gd name="connsiteX207" fmla="*/ 440531 w 1495424"/>
              <a:gd name="connsiteY207" fmla="*/ 1033462 h 1554955"/>
              <a:gd name="connsiteX208" fmla="*/ 423862 w 1495424"/>
              <a:gd name="connsiteY208" fmla="*/ 1004887 h 1554955"/>
              <a:gd name="connsiteX209" fmla="*/ 390525 w 1495424"/>
              <a:gd name="connsiteY209" fmla="*/ 997743 h 1554955"/>
              <a:gd name="connsiteX210" fmla="*/ 333375 w 1495424"/>
              <a:gd name="connsiteY210" fmla="*/ 976312 h 1554955"/>
              <a:gd name="connsiteX211" fmla="*/ 285750 w 1495424"/>
              <a:gd name="connsiteY211" fmla="*/ 962025 h 1554955"/>
              <a:gd name="connsiteX212" fmla="*/ 261937 w 1495424"/>
              <a:gd name="connsiteY212" fmla="*/ 942975 h 1554955"/>
              <a:gd name="connsiteX213" fmla="*/ 259556 w 1495424"/>
              <a:gd name="connsiteY213" fmla="*/ 897731 h 1554955"/>
              <a:gd name="connsiteX214" fmla="*/ 269081 w 1495424"/>
              <a:gd name="connsiteY214" fmla="*/ 862012 h 1554955"/>
              <a:gd name="connsiteX215" fmla="*/ 257175 w 1495424"/>
              <a:gd name="connsiteY215" fmla="*/ 852487 h 1554955"/>
              <a:gd name="connsiteX216" fmla="*/ 233362 w 1495424"/>
              <a:gd name="connsiteY216" fmla="*/ 923925 h 1554955"/>
              <a:gd name="connsiteX217" fmla="*/ 226219 w 1495424"/>
              <a:gd name="connsiteY217" fmla="*/ 854868 h 1554955"/>
              <a:gd name="connsiteX218" fmla="*/ 226219 w 1495424"/>
              <a:gd name="connsiteY218" fmla="*/ 854868 h 1554955"/>
              <a:gd name="connsiteX219" fmla="*/ 207169 w 1495424"/>
              <a:gd name="connsiteY219" fmla="*/ 885825 h 1554955"/>
              <a:gd name="connsiteX220" fmla="*/ 173831 w 1495424"/>
              <a:gd name="connsiteY220" fmla="*/ 838200 h 1554955"/>
              <a:gd name="connsiteX221" fmla="*/ 154781 w 1495424"/>
              <a:gd name="connsiteY221" fmla="*/ 871537 h 1554955"/>
              <a:gd name="connsiteX222" fmla="*/ 100012 w 1495424"/>
              <a:gd name="connsiteY222" fmla="*/ 866775 h 1554955"/>
              <a:gd name="connsiteX223" fmla="*/ 107156 w 1495424"/>
              <a:gd name="connsiteY223" fmla="*/ 831056 h 1554955"/>
              <a:gd name="connsiteX224" fmla="*/ 54769 w 1495424"/>
              <a:gd name="connsiteY224" fmla="*/ 819150 h 1554955"/>
              <a:gd name="connsiteX225" fmla="*/ 26194 w 1495424"/>
              <a:gd name="connsiteY225" fmla="*/ 804862 h 1554955"/>
              <a:gd name="connsiteX226" fmla="*/ 80962 w 1495424"/>
              <a:gd name="connsiteY226" fmla="*/ 788193 h 1554955"/>
              <a:gd name="connsiteX227" fmla="*/ 76200 w 1495424"/>
              <a:gd name="connsiteY227" fmla="*/ 754856 h 1554955"/>
              <a:gd name="connsiteX228" fmla="*/ 42862 w 1495424"/>
              <a:gd name="connsiteY228" fmla="*/ 745331 h 1554955"/>
              <a:gd name="connsiteX229" fmla="*/ 0 w 1495424"/>
              <a:gd name="connsiteY229" fmla="*/ 728662 h 1554955"/>
              <a:gd name="connsiteX230" fmla="*/ 26194 w 1495424"/>
              <a:gd name="connsiteY230" fmla="*/ 695325 h 1554955"/>
              <a:gd name="connsiteX231" fmla="*/ 95250 w 1495424"/>
              <a:gd name="connsiteY231" fmla="*/ 638175 h 1554955"/>
              <a:gd name="connsiteX232" fmla="*/ 140494 w 1495424"/>
              <a:gd name="connsiteY232" fmla="*/ 578643 h 1554955"/>
              <a:gd name="connsiteX233" fmla="*/ 169069 w 1495424"/>
              <a:gd name="connsiteY233" fmla="*/ 481012 h 1554955"/>
              <a:gd name="connsiteX234" fmla="*/ 140494 w 1495424"/>
              <a:gd name="connsiteY234" fmla="*/ 416718 h 1554955"/>
              <a:gd name="connsiteX235" fmla="*/ 109537 w 1495424"/>
              <a:gd name="connsiteY235" fmla="*/ 340518 h 1554955"/>
              <a:gd name="connsiteX236" fmla="*/ 35719 w 1495424"/>
              <a:gd name="connsiteY236" fmla="*/ 259556 h 1554955"/>
              <a:gd name="connsiteX237" fmla="*/ 0 w 1495424"/>
              <a:gd name="connsiteY237" fmla="*/ 190500 h 1554955"/>
              <a:gd name="connsiteX238" fmla="*/ 2381 w 1495424"/>
              <a:gd name="connsiteY238" fmla="*/ 130968 h 1554955"/>
              <a:gd name="connsiteX239" fmla="*/ 14287 w 1495424"/>
              <a:gd name="connsiteY239" fmla="*/ 57150 h 1554955"/>
              <a:gd name="connsiteX240" fmla="*/ 21431 w 1495424"/>
              <a:gd name="connsiteY240" fmla="*/ 11906 h 1554955"/>
              <a:gd name="connsiteX241" fmla="*/ 135731 w 1495424"/>
              <a:gd name="connsiteY241" fmla="*/ 0 h 1554955"/>
              <a:gd name="connsiteX242" fmla="*/ 278606 w 1495424"/>
              <a:gd name="connsiteY242" fmla="*/ 21431 h 1554955"/>
              <a:gd name="connsiteX243" fmla="*/ 450056 w 1495424"/>
              <a:gd name="connsiteY243" fmla="*/ 40481 h 1554955"/>
              <a:gd name="connsiteX244" fmla="*/ 542925 w 1495424"/>
              <a:gd name="connsiteY244" fmla="*/ 61912 h 1554955"/>
              <a:gd name="connsiteX245" fmla="*/ 623887 w 1495424"/>
              <a:gd name="connsiteY24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766762 w 1495424"/>
              <a:gd name="connsiteY190" fmla="*/ 1264443 h 1554955"/>
              <a:gd name="connsiteX191" fmla="*/ 754856 w 1495424"/>
              <a:gd name="connsiteY191" fmla="*/ 1223962 h 1554955"/>
              <a:gd name="connsiteX192" fmla="*/ 776287 w 1495424"/>
              <a:gd name="connsiteY192" fmla="*/ 1195387 h 1554955"/>
              <a:gd name="connsiteX193" fmla="*/ 835819 w 1495424"/>
              <a:gd name="connsiteY193" fmla="*/ 1190625 h 1554955"/>
              <a:gd name="connsiteX194" fmla="*/ 842962 w 1495424"/>
              <a:gd name="connsiteY194" fmla="*/ 1173956 h 1554955"/>
              <a:gd name="connsiteX195" fmla="*/ 833437 w 1495424"/>
              <a:gd name="connsiteY195" fmla="*/ 1138237 h 1554955"/>
              <a:gd name="connsiteX196" fmla="*/ 809625 w 1495424"/>
              <a:gd name="connsiteY196" fmla="*/ 1123950 h 1554955"/>
              <a:gd name="connsiteX197" fmla="*/ 757237 w 1495424"/>
              <a:gd name="connsiteY197" fmla="*/ 1162050 h 1554955"/>
              <a:gd name="connsiteX198" fmla="*/ 707231 w 1495424"/>
              <a:gd name="connsiteY198" fmla="*/ 1164431 h 1554955"/>
              <a:gd name="connsiteX199" fmla="*/ 676275 w 1495424"/>
              <a:gd name="connsiteY199" fmla="*/ 1152525 h 1554955"/>
              <a:gd name="connsiteX200" fmla="*/ 681037 w 1495424"/>
              <a:gd name="connsiteY200" fmla="*/ 1123950 h 1554955"/>
              <a:gd name="connsiteX201" fmla="*/ 697706 w 1495424"/>
              <a:gd name="connsiteY201" fmla="*/ 1095375 h 1554955"/>
              <a:gd name="connsiteX202" fmla="*/ 707231 w 1495424"/>
              <a:gd name="connsiteY202" fmla="*/ 1059656 h 1554955"/>
              <a:gd name="connsiteX203" fmla="*/ 650081 w 1495424"/>
              <a:gd name="connsiteY203" fmla="*/ 1073943 h 1554955"/>
              <a:gd name="connsiteX204" fmla="*/ 597694 w 1495424"/>
              <a:gd name="connsiteY204" fmla="*/ 1057275 h 1554955"/>
              <a:gd name="connsiteX205" fmla="*/ 554831 w 1495424"/>
              <a:gd name="connsiteY205" fmla="*/ 1035843 h 1554955"/>
              <a:gd name="connsiteX206" fmla="*/ 511969 w 1495424"/>
              <a:gd name="connsiteY206" fmla="*/ 1016793 h 1554955"/>
              <a:gd name="connsiteX207" fmla="*/ 478631 w 1495424"/>
              <a:gd name="connsiteY207" fmla="*/ 1031081 h 1554955"/>
              <a:gd name="connsiteX208" fmla="*/ 440531 w 1495424"/>
              <a:gd name="connsiteY208" fmla="*/ 1033462 h 1554955"/>
              <a:gd name="connsiteX209" fmla="*/ 423862 w 1495424"/>
              <a:gd name="connsiteY209" fmla="*/ 1004887 h 1554955"/>
              <a:gd name="connsiteX210" fmla="*/ 390525 w 1495424"/>
              <a:gd name="connsiteY210" fmla="*/ 997743 h 1554955"/>
              <a:gd name="connsiteX211" fmla="*/ 333375 w 1495424"/>
              <a:gd name="connsiteY211" fmla="*/ 976312 h 1554955"/>
              <a:gd name="connsiteX212" fmla="*/ 285750 w 1495424"/>
              <a:gd name="connsiteY212" fmla="*/ 962025 h 1554955"/>
              <a:gd name="connsiteX213" fmla="*/ 261937 w 1495424"/>
              <a:gd name="connsiteY213" fmla="*/ 942975 h 1554955"/>
              <a:gd name="connsiteX214" fmla="*/ 259556 w 1495424"/>
              <a:gd name="connsiteY214" fmla="*/ 897731 h 1554955"/>
              <a:gd name="connsiteX215" fmla="*/ 269081 w 1495424"/>
              <a:gd name="connsiteY215" fmla="*/ 862012 h 1554955"/>
              <a:gd name="connsiteX216" fmla="*/ 257175 w 1495424"/>
              <a:gd name="connsiteY216" fmla="*/ 852487 h 1554955"/>
              <a:gd name="connsiteX217" fmla="*/ 233362 w 1495424"/>
              <a:gd name="connsiteY217" fmla="*/ 923925 h 1554955"/>
              <a:gd name="connsiteX218" fmla="*/ 226219 w 1495424"/>
              <a:gd name="connsiteY218" fmla="*/ 854868 h 1554955"/>
              <a:gd name="connsiteX219" fmla="*/ 226219 w 1495424"/>
              <a:gd name="connsiteY219" fmla="*/ 854868 h 1554955"/>
              <a:gd name="connsiteX220" fmla="*/ 207169 w 1495424"/>
              <a:gd name="connsiteY220" fmla="*/ 885825 h 1554955"/>
              <a:gd name="connsiteX221" fmla="*/ 173831 w 1495424"/>
              <a:gd name="connsiteY221" fmla="*/ 838200 h 1554955"/>
              <a:gd name="connsiteX222" fmla="*/ 154781 w 1495424"/>
              <a:gd name="connsiteY222" fmla="*/ 871537 h 1554955"/>
              <a:gd name="connsiteX223" fmla="*/ 100012 w 1495424"/>
              <a:gd name="connsiteY223" fmla="*/ 866775 h 1554955"/>
              <a:gd name="connsiteX224" fmla="*/ 107156 w 1495424"/>
              <a:gd name="connsiteY224" fmla="*/ 831056 h 1554955"/>
              <a:gd name="connsiteX225" fmla="*/ 54769 w 1495424"/>
              <a:gd name="connsiteY225" fmla="*/ 819150 h 1554955"/>
              <a:gd name="connsiteX226" fmla="*/ 26194 w 1495424"/>
              <a:gd name="connsiteY226" fmla="*/ 804862 h 1554955"/>
              <a:gd name="connsiteX227" fmla="*/ 80962 w 1495424"/>
              <a:gd name="connsiteY227" fmla="*/ 788193 h 1554955"/>
              <a:gd name="connsiteX228" fmla="*/ 76200 w 1495424"/>
              <a:gd name="connsiteY228" fmla="*/ 754856 h 1554955"/>
              <a:gd name="connsiteX229" fmla="*/ 42862 w 1495424"/>
              <a:gd name="connsiteY229" fmla="*/ 745331 h 1554955"/>
              <a:gd name="connsiteX230" fmla="*/ 0 w 1495424"/>
              <a:gd name="connsiteY230" fmla="*/ 728662 h 1554955"/>
              <a:gd name="connsiteX231" fmla="*/ 26194 w 1495424"/>
              <a:gd name="connsiteY231" fmla="*/ 695325 h 1554955"/>
              <a:gd name="connsiteX232" fmla="*/ 95250 w 1495424"/>
              <a:gd name="connsiteY232" fmla="*/ 638175 h 1554955"/>
              <a:gd name="connsiteX233" fmla="*/ 140494 w 1495424"/>
              <a:gd name="connsiteY233" fmla="*/ 578643 h 1554955"/>
              <a:gd name="connsiteX234" fmla="*/ 169069 w 1495424"/>
              <a:gd name="connsiteY234" fmla="*/ 481012 h 1554955"/>
              <a:gd name="connsiteX235" fmla="*/ 140494 w 1495424"/>
              <a:gd name="connsiteY235" fmla="*/ 416718 h 1554955"/>
              <a:gd name="connsiteX236" fmla="*/ 109537 w 1495424"/>
              <a:gd name="connsiteY236" fmla="*/ 340518 h 1554955"/>
              <a:gd name="connsiteX237" fmla="*/ 35719 w 1495424"/>
              <a:gd name="connsiteY237" fmla="*/ 259556 h 1554955"/>
              <a:gd name="connsiteX238" fmla="*/ 0 w 1495424"/>
              <a:gd name="connsiteY238" fmla="*/ 190500 h 1554955"/>
              <a:gd name="connsiteX239" fmla="*/ 2381 w 1495424"/>
              <a:gd name="connsiteY239" fmla="*/ 130968 h 1554955"/>
              <a:gd name="connsiteX240" fmla="*/ 14287 w 1495424"/>
              <a:gd name="connsiteY240" fmla="*/ 57150 h 1554955"/>
              <a:gd name="connsiteX241" fmla="*/ 21431 w 1495424"/>
              <a:gd name="connsiteY241" fmla="*/ 11906 h 1554955"/>
              <a:gd name="connsiteX242" fmla="*/ 135731 w 1495424"/>
              <a:gd name="connsiteY242" fmla="*/ 0 h 1554955"/>
              <a:gd name="connsiteX243" fmla="*/ 278606 w 1495424"/>
              <a:gd name="connsiteY243" fmla="*/ 21431 h 1554955"/>
              <a:gd name="connsiteX244" fmla="*/ 450056 w 1495424"/>
              <a:gd name="connsiteY244" fmla="*/ 40481 h 1554955"/>
              <a:gd name="connsiteX245" fmla="*/ 542925 w 1495424"/>
              <a:gd name="connsiteY245" fmla="*/ 61912 h 1554955"/>
              <a:gd name="connsiteX246" fmla="*/ 623887 w 1495424"/>
              <a:gd name="connsiteY24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766762 w 1495424"/>
              <a:gd name="connsiteY191" fmla="*/ 1264443 h 1554955"/>
              <a:gd name="connsiteX192" fmla="*/ 754856 w 1495424"/>
              <a:gd name="connsiteY192" fmla="*/ 1223962 h 1554955"/>
              <a:gd name="connsiteX193" fmla="*/ 776287 w 1495424"/>
              <a:gd name="connsiteY193" fmla="*/ 1195387 h 1554955"/>
              <a:gd name="connsiteX194" fmla="*/ 835819 w 1495424"/>
              <a:gd name="connsiteY194" fmla="*/ 1190625 h 1554955"/>
              <a:gd name="connsiteX195" fmla="*/ 842962 w 1495424"/>
              <a:gd name="connsiteY195" fmla="*/ 1173956 h 1554955"/>
              <a:gd name="connsiteX196" fmla="*/ 833437 w 1495424"/>
              <a:gd name="connsiteY196" fmla="*/ 1138237 h 1554955"/>
              <a:gd name="connsiteX197" fmla="*/ 809625 w 1495424"/>
              <a:gd name="connsiteY197" fmla="*/ 1123950 h 1554955"/>
              <a:gd name="connsiteX198" fmla="*/ 757237 w 1495424"/>
              <a:gd name="connsiteY198" fmla="*/ 1162050 h 1554955"/>
              <a:gd name="connsiteX199" fmla="*/ 707231 w 1495424"/>
              <a:gd name="connsiteY199" fmla="*/ 1164431 h 1554955"/>
              <a:gd name="connsiteX200" fmla="*/ 676275 w 1495424"/>
              <a:gd name="connsiteY200" fmla="*/ 1152525 h 1554955"/>
              <a:gd name="connsiteX201" fmla="*/ 681037 w 1495424"/>
              <a:gd name="connsiteY201" fmla="*/ 1123950 h 1554955"/>
              <a:gd name="connsiteX202" fmla="*/ 697706 w 1495424"/>
              <a:gd name="connsiteY202" fmla="*/ 1095375 h 1554955"/>
              <a:gd name="connsiteX203" fmla="*/ 707231 w 1495424"/>
              <a:gd name="connsiteY203" fmla="*/ 1059656 h 1554955"/>
              <a:gd name="connsiteX204" fmla="*/ 650081 w 1495424"/>
              <a:gd name="connsiteY204" fmla="*/ 1073943 h 1554955"/>
              <a:gd name="connsiteX205" fmla="*/ 597694 w 1495424"/>
              <a:gd name="connsiteY205" fmla="*/ 1057275 h 1554955"/>
              <a:gd name="connsiteX206" fmla="*/ 554831 w 1495424"/>
              <a:gd name="connsiteY206" fmla="*/ 1035843 h 1554955"/>
              <a:gd name="connsiteX207" fmla="*/ 511969 w 1495424"/>
              <a:gd name="connsiteY207" fmla="*/ 1016793 h 1554955"/>
              <a:gd name="connsiteX208" fmla="*/ 478631 w 1495424"/>
              <a:gd name="connsiteY208" fmla="*/ 1031081 h 1554955"/>
              <a:gd name="connsiteX209" fmla="*/ 440531 w 1495424"/>
              <a:gd name="connsiteY209" fmla="*/ 1033462 h 1554955"/>
              <a:gd name="connsiteX210" fmla="*/ 423862 w 1495424"/>
              <a:gd name="connsiteY210" fmla="*/ 1004887 h 1554955"/>
              <a:gd name="connsiteX211" fmla="*/ 390525 w 1495424"/>
              <a:gd name="connsiteY211" fmla="*/ 997743 h 1554955"/>
              <a:gd name="connsiteX212" fmla="*/ 333375 w 1495424"/>
              <a:gd name="connsiteY212" fmla="*/ 976312 h 1554955"/>
              <a:gd name="connsiteX213" fmla="*/ 285750 w 1495424"/>
              <a:gd name="connsiteY213" fmla="*/ 962025 h 1554955"/>
              <a:gd name="connsiteX214" fmla="*/ 261937 w 1495424"/>
              <a:gd name="connsiteY214" fmla="*/ 942975 h 1554955"/>
              <a:gd name="connsiteX215" fmla="*/ 259556 w 1495424"/>
              <a:gd name="connsiteY215" fmla="*/ 897731 h 1554955"/>
              <a:gd name="connsiteX216" fmla="*/ 269081 w 1495424"/>
              <a:gd name="connsiteY216" fmla="*/ 862012 h 1554955"/>
              <a:gd name="connsiteX217" fmla="*/ 257175 w 1495424"/>
              <a:gd name="connsiteY217" fmla="*/ 852487 h 1554955"/>
              <a:gd name="connsiteX218" fmla="*/ 233362 w 1495424"/>
              <a:gd name="connsiteY218" fmla="*/ 923925 h 1554955"/>
              <a:gd name="connsiteX219" fmla="*/ 226219 w 1495424"/>
              <a:gd name="connsiteY219" fmla="*/ 854868 h 1554955"/>
              <a:gd name="connsiteX220" fmla="*/ 226219 w 1495424"/>
              <a:gd name="connsiteY220" fmla="*/ 854868 h 1554955"/>
              <a:gd name="connsiteX221" fmla="*/ 207169 w 1495424"/>
              <a:gd name="connsiteY221" fmla="*/ 885825 h 1554955"/>
              <a:gd name="connsiteX222" fmla="*/ 173831 w 1495424"/>
              <a:gd name="connsiteY222" fmla="*/ 838200 h 1554955"/>
              <a:gd name="connsiteX223" fmla="*/ 154781 w 1495424"/>
              <a:gd name="connsiteY223" fmla="*/ 871537 h 1554955"/>
              <a:gd name="connsiteX224" fmla="*/ 100012 w 1495424"/>
              <a:gd name="connsiteY224" fmla="*/ 866775 h 1554955"/>
              <a:gd name="connsiteX225" fmla="*/ 107156 w 1495424"/>
              <a:gd name="connsiteY225" fmla="*/ 831056 h 1554955"/>
              <a:gd name="connsiteX226" fmla="*/ 54769 w 1495424"/>
              <a:gd name="connsiteY226" fmla="*/ 819150 h 1554955"/>
              <a:gd name="connsiteX227" fmla="*/ 26194 w 1495424"/>
              <a:gd name="connsiteY227" fmla="*/ 804862 h 1554955"/>
              <a:gd name="connsiteX228" fmla="*/ 80962 w 1495424"/>
              <a:gd name="connsiteY228" fmla="*/ 788193 h 1554955"/>
              <a:gd name="connsiteX229" fmla="*/ 76200 w 1495424"/>
              <a:gd name="connsiteY229" fmla="*/ 754856 h 1554955"/>
              <a:gd name="connsiteX230" fmla="*/ 42862 w 1495424"/>
              <a:gd name="connsiteY230" fmla="*/ 745331 h 1554955"/>
              <a:gd name="connsiteX231" fmla="*/ 0 w 1495424"/>
              <a:gd name="connsiteY231" fmla="*/ 728662 h 1554955"/>
              <a:gd name="connsiteX232" fmla="*/ 26194 w 1495424"/>
              <a:gd name="connsiteY232" fmla="*/ 695325 h 1554955"/>
              <a:gd name="connsiteX233" fmla="*/ 95250 w 1495424"/>
              <a:gd name="connsiteY233" fmla="*/ 638175 h 1554955"/>
              <a:gd name="connsiteX234" fmla="*/ 140494 w 1495424"/>
              <a:gd name="connsiteY234" fmla="*/ 578643 h 1554955"/>
              <a:gd name="connsiteX235" fmla="*/ 169069 w 1495424"/>
              <a:gd name="connsiteY235" fmla="*/ 481012 h 1554955"/>
              <a:gd name="connsiteX236" fmla="*/ 140494 w 1495424"/>
              <a:gd name="connsiteY236" fmla="*/ 416718 h 1554955"/>
              <a:gd name="connsiteX237" fmla="*/ 109537 w 1495424"/>
              <a:gd name="connsiteY237" fmla="*/ 340518 h 1554955"/>
              <a:gd name="connsiteX238" fmla="*/ 35719 w 1495424"/>
              <a:gd name="connsiteY238" fmla="*/ 259556 h 1554955"/>
              <a:gd name="connsiteX239" fmla="*/ 0 w 1495424"/>
              <a:gd name="connsiteY239" fmla="*/ 190500 h 1554955"/>
              <a:gd name="connsiteX240" fmla="*/ 2381 w 1495424"/>
              <a:gd name="connsiteY240" fmla="*/ 130968 h 1554955"/>
              <a:gd name="connsiteX241" fmla="*/ 14287 w 1495424"/>
              <a:gd name="connsiteY241" fmla="*/ 57150 h 1554955"/>
              <a:gd name="connsiteX242" fmla="*/ 21431 w 1495424"/>
              <a:gd name="connsiteY242" fmla="*/ 11906 h 1554955"/>
              <a:gd name="connsiteX243" fmla="*/ 135731 w 1495424"/>
              <a:gd name="connsiteY243" fmla="*/ 0 h 1554955"/>
              <a:gd name="connsiteX244" fmla="*/ 278606 w 1495424"/>
              <a:gd name="connsiteY244" fmla="*/ 21431 h 1554955"/>
              <a:gd name="connsiteX245" fmla="*/ 450056 w 1495424"/>
              <a:gd name="connsiteY245" fmla="*/ 40481 h 1554955"/>
              <a:gd name="connsiteX246" fmla="*/ 542925 w 1495424"/>
              <a:gd name="connsiteY246" fmla="*/ 61912 h 1554955"/>
              <a:gd name="connsiteX247" fmla="*/ 623887 w 1495424"/>
              <a:gd name="connsiteY24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766762 w 1495424"/>
              <a:gd name="connsiteY192" fmla="*/ 1264443 h 1554955"/>
              <a:gd name="connsiteX193" fmla="*/ 754856 w 1495424"/>
              <a:gd name="connsiteY193" fmla="*/ 1223962 h 1554955"/>
              <a:gd name="connsiteX194" fmla="*/ 776287 w 1495424"/>
              <a:gd name="connsiteY194" fmla="*/ 1195387 h 1554955"/>
              <a:gd name="connsiteX195" fmla="*/ 835819 w 1495424"/>
              <a:gd name="connsiteY195" fmla="*/ 1190625 h 1554955"/>
              <a:gd name="connsiteX196" fmla="*/ 842962 w 1495424"/>
              <a:gd name="connsiteY196" fmla="*/ 1173956 h 1554955"/>
              <a:gd name="connsiteX197" fmla="*/ 833437 w 1495424"/>
              <a:gd name="connsiteY197" fmla="*/ 1138237 h 1554955"/>
              <a:gd name="connsiteX198" fmla="*/ 809625 w 1495424"/>
              <a:gd name="connsiteY198" fmla="*/ 1123950 h 1554955"/>
              <a:gd name="connsiteX199" fmla="*/ 757237 w 1495424"/>
              <a:gd name="connsiteY199" fmla="*/ 1162050 h 1554955"/>
              <a:gd name="connsiteX200" fmla="*/ 707231 w 1495424"/>
              <a:gd name="connsiteY200" fmla="*/ 1164431 h 1554955"/>
              <a:gd name="connsiteX201" fmla="*/ 676275 w 1495424"/>
              <a:gd name="connsiteY201" fmla="*/ 1152525 h 1554955"/>
              <a:gd name="connsiteX202" fmla="*/ 681037 w 1495424"/>
              <a:gd name="connsiteY202" fmla="*/ 1123950 h 1554955"/>
              <a:gd name="connsiteX203" fmla="*/ 697706 w 1495424"/>
              <a:gd name="connsiteY203" fmla="*/ 1095375 h 1554955"/>
              <a:gd name="connsiteX204" fmla="*/ 707231 w 1495424"/>
              <a:gd name="connsiteY204" fmla="*/ 1059656 h 1554955"/>
              <a:gd name="connsiteX205" fmla="*/ 650081 w 1495424"/>
              <a:gd name="connsiteY205" fmla="*/ 1073943 h 1554955"/>
              <a:gd name="connsiteX206" fmla="*/ 597694 w 1495424"/>
              <a:gd name="connsiteY206" fmla="*/ 1057275 h 1554955"/>
              <a:gd name="connsiteX207" fmla="*/ 554831 w 1495424"/>
              <a:gd name="connsiteY207" fmla="*/ 1035843 h 1554955"/>
              <a:gd name="connsiteX208" fmla="*/ 511969 w 1495424"/>
              <a:gd name="connsiteY208" fmla="*/ 1016793 h 1554955"/>
              <a:gd name="connsiteX209" fmla="*/ 478631 w 1495424"/>
              <a:gd name="connsiteY209" fmla="*/ 1031081 h 1554955"/>
              <a:gd name="connsiteX210" fmla="*/ 440531 w 1495424"/>
              <a:gd name="connsiteY210" fmla="*/ 1033462 h 1554955"/>
              <a:gd name="connsiteX211" fmla="*/ 423862 w 1495424"/>
              <a:gd name="connsiteY211" fmla="*/ 1004887 h 1554955"/>
              <a:gd name="connsiteX212" fmla="*/ 390525 w 1495424"/>
              <a:gd name="connsiteY212" fmla="*/ 997743 h 1554955"/>
              <a:gd name="connsiteX213" fmla="*/ 333375 w 1495424"/>
              <a:gd name="connsiteY213" fmla="*/ 976312 h 1554955"/>
              <a:gd name="connsiteX214" fmla="*/ 285750 w 1495424"/>
              <a:gd name="connsiteY214" fmla="*/ 962025 h 1554955"/>
              <a:gd name="connsiteX215" fmla="*/ 261937 w 1495424"/>
              <a:gd name="connsiteY215" fmla="*/ 942975 h 1554955"/>
              <a:gd name="connsiteX216" fmla="*/ 259556 w 1495424"/>
              <a:gd name="connsiteY216" fmla="*/ 897731 h 1554955"/>
              <a:gd name="connsiteX217" fmla="*/ 269081 w 1495424"/>
              <a:gd name="connsiteY217" fmla="*/ 862012 h 1554955"/>
              <a:gd name="connsiteX218" fmla="*/ 257175 w 1495424"/>
              <a:gd name="connsiteY218" fmla="*/ 852487 h 1554955"/>
              <a:gd name="connsiteX219" fmla="*/ 233362 w 1495424"/>
              <a:gd name="connsiteY219" fmla="*/ 923925 h 1554955"/>
              <a:gd name="connsiteX220" fmla="*/ 226219 w 1495424"/>
              <a:gd name="connsiteY220" fmla="*/ 854868 h 1554955"/>
              <a:gd name="connsiteX221" fmla="*/ 226219 w 1495424"/>
              <a:gd name="connsiteY221" fmla="*/ 854868 h 1554955"/>
              <a:gd name="connsiteX222" fmla="*/ 207169 w 1495424"/>
              <a:gd name="connsiteY222" fmla="*/ 885825 h 1554955"/>
              <a:gd name="connsiteX223" fmla="*/ 173831 w 1495424"/>
              <a:gd name="connsiteY223" fmla="*/ 838200 h 1554955"/>
              <a:gd name="connsiteX224" fmla="*/ 154781 w 1495424"/>
              <a:gd name="connsiteY224" fmla="*/ 871537 h 1554955"/>
              <a:gd name="connsiteX225" fmla="*/ 100012 w 1495424"/>
              <a:gd name="connsiteY225" fmla="*/ 866775 h 1554955"/>
              <a:gd name="connsiteX226" fmla="*/ 107156 w 1495424"/>
              <a:gd name="connsiteY226" fmla="*/ 831056 h 1554955"/>
              <a:gd name="connsiteX227" fmla="*/ 54769 w 1495424"/>
              <a:gd name="connsiteY227" fmla="*/ 819150 h 1554955"/>
              <a:gd name="connsiteX228" fmla="*/ 26194 w 1495424"/>
              <a:gd name="connsiteY228" fmla="*/ 804862 h 1554955"/>
              <a:gd name="connsiteX229" fmla="*/ 80962 w 1495424"/>
              <a:gd name="connsiteY229" fmla="*/ 788193 h 1554955"/>
              <a:gd name="connsiteX230" fmla="*/ 76200 w 1495424"/>
              <a:gd name="connsiteY230" fmla="*/ 754856 h 1554955"/>
              <a:gd name="connsiteX231" fmla="*/ 42862 w 1495424"/>
              <a:gd name="connsiteY231" fmla="*/ 745331 h 1554955"/>
              <a:gd name="connsiteX232" fmla="*/ 0 w 1495424"/>
              <a:gd name="connsiteY232" fmla="*/ 728662 h 1554955"/>
              <a:gd name="connsiteX233" fmla="*/ 26194 w 1495424"/>
              <a:gd name="connsiteY233" fmla="*/ 695325 h 1554955"/>
              <a:gd name="connsiteX234" fmla="*/ 95250 w 1495424"/>
              <a:gd name="connsiteY234" fmla="*/ 638175 h 1554955"/>
              <a:gd name="connsiteX235" fmla="*/ 140494 w 1495424"/>
              <a:gd name="connsiteY235" fmla="*/ 578643 h 1554955"/>
              <a:gd name="connsiteX236" fmla="*/ 169069 w 1495424"/>
              <a:gd name="connsiteY236" fmla="*/ 481012 h 1554955"/>
              <a:gd name="connsiteX237" fmla="*/ 140494 w 1495424"/>
              <a:gd name="connsiteY237" fmla="*/ 416718 h 1554955"/>
              <a:gd name="connsiteX238" fmla="*/ 109537 w 1495424"/>
              <a:gd name="connsiteY238" fmla="*/ 340518 h 1554955"/>
              <a:gd name="connsiteX239" fmla="*/ 35719 w 1495424"/>
              <a:gd name="connsiteY239" fmla="*/ 259556 h 1554955"/>
              <a:gd name="connsiteX240" fmla="*/ 0 w 1495424"/>
              <a:gd name="connsiteY240" fmla="*/ 190500 h 1554955"/>
              <a:gd name="connsiteX241" fmla="*/ 2381 w 1495424"/>
              <a:gd name="connsiteY241" fmla="*/ 130968 h 1554955"/>
              <a:gd name="connsiteX242" fmla="*/ 14287 w 1495424"/>
              <a:gd name="connsiteY242" fmla="*/ 57150 h 1554955"/>
              <a:gd name="connsiteX243" fmla="*/ 21431 w 1495424"/>
              <a:gd name="connsiteY243" fmla="*/ 11906 h 1554955"/>
              <a:gd name="connsiteX244" fmla="*/ 135731 w 1495424"/>
              <a:gd name="connsiteY244" fmla="*/ 0 h 1554955"/>
              <a:gd name="connsiteX245" fmla="*/ 278606 w 1495424"/>
              <a:gd name="connsiteY245" fmla="*/ 21431 h 1554955"/>
              <a:gd name="connsiteX246" fmla="*/ 450056 w 1495424"/>
              <a:gd name="connsiteY246" fmla="*/ 40481 h 1554955"/>
              <a:gd name="connsiteX247" fmla="*/ 542925 w 1495424"/>
              <a:gd name="connsiteY247" fmla="*/ 61912 h 1554955"/>
              <a:gd name="connsiteX248" fmla="*/ 623887 w 1495424"/>
              <a:gd name="connsiteY24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766762 w 1495424"/>
              <a:gd name="connsiteY193" fmla="*/ 1264443 h 1554955"/>
              <a:gd name="connsiteX194" fmla="*/ 754856 w 1495424"/>
              <a:gd name="connsiteY194" fmla="*/ 1223962 h 1554955"/>
              <a:gd name="connsiteX195" fmla="*/ 776287 w 1495424"/>
              <a:gd name="connsiteY195" fmla="*/ 1195387 h 1554955"/>
              <a:gd name="connsiteX196" fmla="*/ 835819 w 1495424"/>
              <a:gd name="connsiteY196" fmla="*/ 1190625 h 1554955"/>
              <a:gd name="connsiteX197" fmla="*/ 842962 w 1495424"/>
              <a:gd name="connsiteY197" fmla="*/ 1173956 h 1554955"/>
              <a:gd name="connsiteX198" fmla="*/ 833437 w 1495424"/>
              <a:gd name="connsiteY198" fmla="*/ 1138237 h 1554955"/>
              <a:gd name="connsiteX199" fmla="*/ 809625 w 1495424"/>
              <a:gd name="connsiteY199" fmla="*/ 1123950 h 1554955"/>
              <a:gd name="connsiteX200" fmla="*/ 757237 w 1495424"/>
              <a:gd name="connsiteY200" fmla="*/ 1162050 h 1554955"/>
              <a:gd name="connsiteX201" fmla="*/ 707231 w 1495424"/>
              <a:gd name="connsiteY201" fmla="*/ 1164431 h 1554955"/>
              <a:gd name="connsiteX202" fmla="*/ 676275 w 1495424"/>
              <a:gd name="connsiteY202" fmla="*/ 1152525 h 1554955"/>
              <a:gd name="connsiteX203" fmla="*/ 681037 w 1495424"/>
              <a:gd name="connsiteY203" fmla="*/ 1123950 h 1554955"/>
              <a:gd name="connsiteX204" fmla="*/ 697706 w 1495424"/>
              <a:gd name="connsiteY204" fmla="*/ 1095375 h 1554955"/>
              <a:gd name="connsiteX205" fmla="*/ 707231 w 1495424"/>
              <a:gd name="connsiteY205" fmla="*/ 1059656 h 1554955"/>
              <a:gd name="connsiteX206" fmla="*/ 650081 w 1495424"/>
              <a:gd name="connsiteY206" fmla="*/ 1073943 h 1554955"/>
              <a:gd name="connsiteX207" fmla="*/ 597694 w 1495424"/>
              <a:gd name="connsiteY207" fmla="*/ 1057275 h 1554955"/>
              <a:gd name="connsiteX208" fmla="*/ 554831 w 1495424"/>
              <a:gd name="connsiteY208" fmla="*/ 1035843 h 1554955"/>
              <a:gd name="connsiteX209" fmla="*/ 511969 w 1495424"/>
              <a:gd name="connsiteY209" fmla="*/ 1016793 h 1554955"/>
              <a:gd name="connsiteX210" fmla="*/ 478631 w 1495424"/>
              <a:gd name="connsiteY210" fmla="*/ 1031081 h 1554955"/>
              <a:gd name="connsiteX211" fmla="*/ 440531 w 1495424"/>
              <a:gd name="connsiteY211" fmla="*/ 1033462 h 1554955"/>
              <a:gd name="connsiteX212" fmla="*/ 423862 w 1495424"/>
              <a:gd name="connsiteY212" fmla="*/ 1004887 h 1554955"/>
              <a:gd name="connsiteX213" fmla="*/ 390525 w 1495424"/>
              <a:gd name="connsiteY213" fmla="*/ 997743 h 1554955"/>
              <a:gd name="connsiteX214" fmla="*/ 333375 w 1495424"/>
              <a:gd name="connsiteY214" fmla="*/ 976312 h 1554955"/>
              <a:gd name="connsiteX215" fmla="*/ 285750 w 1495424"/>
              <a:gd name="connsiteY215" fmla="*/ 962025 h 1554955"/>
              <a:gd name="connsiteX216" fmla="*/ 261937 w 1495424"/>
              <a:gd name="connsiteY216" fmla="*/ 942975 h 1554955"/>
              <a:gd name="connsiteX217" fmla="*/ 259556 w 1495424"/>
              <a:gd name="connsiteY217" fmla="*/ 897731 h 1554955"/>
              <a:gd name="connsiteX218" fmla="*/ 269081 w 1495424"/>
              <a:gd name="connsiteY218" fmla="*/ 862012 h 1554955"/>
              <a:gd name="connsiteX219" fmla="*/ 257175 w 1495424"/>
              <a:gd name="connsiteY219" fmla="*/ 852487 h 1554955"/>
              <a:gd name="connsiteX220" fmla="*/ 233362 w 1495424"/>
              <a:gd name="connsiteY220" fmla="*/ 923925 h 1554955"/>
              <a:gd name="connsiteX221" fmla="*/ 226219 w 1495424"/>
              <a:gd name="connsiteY221" fmla="*/ 854868 h 1554955"/>
              <a:gd name="connsiteX222" fmla="*/ 226219 w 1495424"/>
              <a:gd name="connsiteY222" fmla="*/ 854868 h 1554955"/>
              <a:gd name="connsiteX223" fmla="*/ 207169 w 1495424"/>
              <a:gd name="connsiteY223" fmla="*/ 885825 h 1554955"/>
              <a:gd name="connsiteX224" fmla="*/ 173831 w 1495424"/>
              <a:gd name="connsiteY224" fmla="*/ 838200 h 1554955"/>
              <a:gd name="connsiteX225" fmla="*/ 154781 w 1495424"/>
              <a:gd name="connsiteY225" fmla="*/ 871537 h 1554955"/>
              <a:gd name="connsiteX226" fmla="*/ 100012 w 1495424"/>
              <a:gd name="connsiteY226" fmla="*/ 866775 h 1554955"/>
              <a:gd name="connsiteX227" fmla="*/ 107156 w 1495424"/>
              <a:gd name="connsiteY227" fmla="*/ 831056 h 1554955"/>
              <a:gd name="connsiteX228" fmla="*/ 54769 w 1495424"/>
              <a:gd name="connsiteY228" fmla="*/ 819150 h 1554955"/>
              <a:gd name="connsiteX229" fmla="*/ 26194 w 1495424"/>
              <a:gd name="connsiteY229" fmla="*/ 804862 h 1554955"/>
              <a:gd name="connsiteX230" fmla="*/ 80962 w 1495424"/>
              <a:gd name="connsiteY230" fmla="*/ 788193 h 1554955"/>
              <a:gd name="connsiteX231" fmla="*/ 76200 w 1495424"/>
              <a:gd name="connsiteY231" fmla="*/ 754856 h 1554955"/>
              <a:gd name="connsiteX232" fmla="*/ 42862 w 1495424"/>
              <a:gd name="connsiteY232" fmla="*/ 745331 h 1554955"/>
              <a:gd name="connsiteX233" fmla="*/ 0 w 1495424"/>
              <a:gd name="connsiteY233" fmla="*/ 728662 h 1554955"/>
              <a:gd name="connsiteX234" fmla="*/ 26194 w 1495424"/>
              <a:gd name="connsiteY234" fmla="*/ 695325 h 1554955"/>
              <a:gd name="connsiteX235" fmla="*/ 95250 w 1495424"/>
              <a:gd name="connsiteY235" fmla="*/ 638175 h 1554955"/>
              <a:gd name="connsiteX236" fmla="*/ 140494 w 1495424"/>
              <a:gd name="connsiteY236" fmla="*/ 578643 h 1554955"/>
              <a:gd name="connsiteX237" fmla="*/ 169069 w 1495424"/>
              <a:gd name="connsiteY237" fmla="*/ 481012 h 1554955"/>
              <a:gd name="connsiteX238" fmla="*/ 140494 w 1495424"/>
              <a:gd name="connsiteY238" fmla="*/ 416718 h 1554955"/>
              <a:gd name="connsiteX239" fmla="*/ 109537 w 1495424"/>
              <a:gd name="connsiteY239" fmla="*/ 340518 h 1554955"/>
              <a:gd name="connsiteX240" fmla="*/ 35719 w 1495424"/>
              <a:gd name="connsiteY240" fmla="*/ 259556 h 1554955"/>
              <a:gd name="connsiteX241" fmla="*/ 0 w 1495424"/>
              <a:gd name="connsiteY241" fmla="*/ 190500 h 1554955"/>
              <a:gd name="connsiteX242" fmla="*/ 2381 w 1495424"/>
              <a:gd name="connsiteY242" fmla="*/ 130968 h 1554955"/>
              <a:gd name="connsiteX243" fmla="*/ 14287 w 1495424"/>
              <a:gd name="connsiteY243" fmla="*/ 57150 h 1554955"/>
              <a:gd name="connsiteX244" fmla="*/ 21431 w 1495424"/>
              <a:gd name="connsiteY244" fmla="*/ 11906 h 1554955"/>
              <a:gd name="connsiteX245" fmla="*/ 135731 w 1495424"/>
              <a:gd name="connsiteY245" fmla="*/ 0 h 1554955"/>
              <a:gd name="connsiteX246" fmla="*/ 278606 w 1495424"/>
              <a:gd name="connsiteY246" fmla="*/ 21431 h 1554955"/>
              <a:gd name="connsiteX247" fmla="*/ 450056 w 1495424"/>
              <a:gd name="connsiteY247" fmla="*/ 40481 h 1554955"/>
              <a:gd name="connsiteX248" fmla="*/ 542925 w 1495424"/>
              <a:gd name="connsiteY248" fmla="*/ 61912 h 1554955"/>
              <a:gd name="connsiteX249" fmla="*/ 623887 w 1495424"/>
              <a:gd name="connsiteY24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766762 w 1495424"/>
              <a:gd name="connsiteY194" fmla="*/ 1264443 h 1554955"/>
              <a:gd name="connsiteX195" fmla="*/ 754856 w 1495424"/>
              <a:gd name="connsiteY195" fmla="*/ 1223962 h 1554955"/>
              <a:gd name="connsiteX196" fmla="*/ 776287 w 1495424"/>
              <a:gd name="connsiteY196" fmla="*/ 1195387 h 1554955"/>
              <a:gd name="connsiteX197" fmla="*/ 835819 w 1495424"/>
              <a:gd name="connsiteY197" fmla="*/ 1190625 h 1554955"/>
              <a:gd name="connsiteX198" fmla="*/ 842962 w 1495424"/>
              <a:gd name="connsiteY198" fmla="*/ 1173956 h 1554955"/>
              <a:gd name="connsiteX199" fmla="*/ 833437 w 1495424"/>
              <a:gd name="connsiteY199" fmla="*/ 1138237 h 1554955"/>
              <a:gd name="connsiteX200" fmla="*/ 809625 w 1495424"/>
              <a:gd name="connsiteY200" fmla="*/ 1123950 h 1554955"/>
              <a:gd name="connsiteX201" fmla="*/ 757237 w 1495424"/>
              <a:gd name="connsiteY201" fmla="*/ 1162050 h 1554955"/>
              <a:gd name="connsiteX202" fmla="*/ 707231 w 1495424"/>
              <a:gd name="connsiteY202" fmla="*/ 1164431 h 1554955"/>
              <a:gd name="connsiteX203" fmla="*/ 676275 w 1495424"/>
              <a:gd name="connsiteY203" fmla="*/ 1152525 h 1554955"/>
              <a:gd name="connsiteX204" fmla="*/ 681037 w 1495424"/>
              <a:gd name="connsiteY204" fmla="*/ 1123950 h 1554955"/>
              <a:gd name="connsiteX205" fmla="*/ 697706 w 1495424"/>
              <a:gd name="connsiteY205" fmla="*/ 1095375 h 1554955"/>
              <a:gd name="connsiteX206" fmla="*/ 707231 w 1495424"/>
              <a:gd name="connsiteY206" fmla="*/ 1059656 h 1554955"/>
              <a:gd name="connsiteX207" fmla="*/ 650081 w 1495424"/>
              <a:gd name="connsiteY207" fmla="*/ 1073943 h 1554955"/>
              <a:gd name="connsiteX208" fmla="*/ 597694 w 1495424"/>
              <a:gd name="connsiteY208" fmla="*/ 1057275 h 1554955"/>
              <a:gd name="connsiteX209" fmla="*/ 554831 w 1495424"/>
              <a:gd name="connsiteY209" fmla="*/ 1035843 h 1554955"/>
              <a:gd name="connsiteX210" fmla="*/ 511969 w 1495424"/>
              <a:gd name="connsiteY210" fmla="*/ 1016793 h 1554955"/>
              <a:gd name="connsiteX211" fmla="*/ 478631 w 1495424"/>
              <a:gd name="connsiteY211" fmla="*/ 1031081 h 1554955"/>
              <a:gd name="connsiteX212" fmla="*/ 440531 w 1495424"/>
              <a:gd name="connsiteY212" fmla="*/ 1033462 h 1554955"/>
              <a:gd name="connsiteX213" fmla="*/ 423862 w 1495424"/>
              <a:gd name="connsiteY213" fmla="*/ 1004887 h 1554955"/>
              <a:gd name="connsiteX214" fmla="*/ 390525 w 1495424"/>
              <a:gd name="connsiteY214" fmla="*/ 997743 h 1554955"/>
              <a:gd name="connsiteX215" fmla="*/ 333375 w 1495424"/>
              <a:gd name="connsiteY215" fmla="*/ 976312 h 1554955"/>
              <a:gd name="connsiteX216" fmla="*/ 285750 w 1495424"/>
              <a:gd name="connsiteY216" fmla="*/ 962025 h 1554955"/>
              <a:gd name="connsiteX217" fmla="*/ 261937 w 1495424"/>
              <a:gd name="connsiteY217" fmla="*/ 942975 h 1554955"/>
              <a:gd name="connsiteX218" fmla="*/ 259556 w 1495424"/>
              <a:gd name="connsiteY218" fmla="*/ 897731 h 1554955"/>
              <a:gd name="connsiteX219" fmla="*/ 269081 w 1495424"/>
              <a:gd name="connsiteY219" fmla="*/ 862012 h 1554955"/>
              <a:gd name="connsiteX220" fmla="*/ 257175 w 1495424"/>
              <a:gd name="connsiteY220" fmla="*/ 852487 h 1554955"/>
              <a:gd name="connsiteX221" fmla="*/ 233362 w 1495424"/>
              <a:gd name="connsiteY221" fmla="*/ 923925 h 1554955"/>
              <a:gd name="connsiteX222" fmla="*/ 226219 w 1495424"/>
              <a:gd name="connsiteY222" fmla="*/ 854868 h 1554955"/>
              <a:gd name="connsiteX223" fmla="*/ 226219 w 1495424"/>
              <a:gd name="connsiteY223" fmla="*/ 854868 h 1554955"/>
              <a:gd name="connsiteX224" fmla="*/ 207169 w 1495424"/>
              <a:gd name="connsiteY224" fmla="*/ 885825 h 1554955"/>
              <a:gd name="connsiteX225" fmla="*/ 173831 w 1495424"/>
              <a:gd name="connsiteY225" fmla="*/ 838200 h 1554955"/>
              <a:gd name="connsiteX226" fmla="*/ 154781 w 1495424"/>
              <a:gd name="connsiteY226" fmla="*/ 871537 h 1554955"/>
              <a:gd name="connsiteX227" fmla="*/ 100012 w 1495424"/>
              <a:gd name="connsiteY227" fmla="*/ 866775 h 1554955"/>
              <a:gd name="connsiteX228" fmla="*/ 107156 w 1495424"/>
              <a:gd name="connsiteY228" fmla="*/ 831056 h 1554955"/>
              <a:gd name="connsiteX229" fmla="*/ 54769 w 1495424"/>
              <a:gd name="connsiteY229" fmla="*/ 819150 h 1554955"/>
              <a:gd name="connsiteX230" fmla="*/ 26194 w 1495424"/>
              <a:gd name="connsiteY230" fmla="*/ 804862 h 1554955"/>
              <a:gd name="connsiteX231" fmla="*/ 80962 w 1495424"/>
              <a:gd name="connsiteY231" fmla="*/ 788193 h 1554955"/>
              <a:gd name="connsiteX232" fmla="*/ 76200 w 1495424"/>
              <a:gd name="connsiteY232" fmla="*/ 754856 h 1554955"/>
              <a:gd name="connsiteX233" fmla="*/ 42862 w 1495424"/>
              <a:gd name="connsiteY233" fmla="*/ 745331 h 1554955"/>
              <a:gd name="connsiteX234" fmla="*/ 0 w 1495424"/>
              <a:gd name="connsiteY234" fmla="*/ 728662 h 1554955"/>
              <a:gd name="connsiteX235" fmla="*/ 26194 w 1495424"/>
              <a:gd name="connsiteY235" fmla="*/ 695325 h 1554955"/>
              <a:gd name="connsiteX236" fmla="*/ 95250 w 1495424"/>
              <a:gd name="connsiteY236" fmla="*/ 638175 h 1554955"/>
              <a:gd name="connsiteX237" fmla="*/ 140494 w 1495424"/>
              <a:gd name="connsiteY237" fmla="*/ 578643 h 1554955"/>
              <a:gd name="connsiteX238" fmla="*/ 169069 w 1495424"/>
              <a:gd name="connsiteY238" fmla="*/ 481012 h 1554955"/>
              <a:gd name="connsiteX239" fmla="*/ 140494 w 1495424"/>
              <a:gd name="connsiteY239" fmla="*/ 416718 h 1554955"/>
              <a:gd name="connsiteX240" fmla="*/ 109537 w 1495424"/>
              <a:gd name="connsiteY240" fmla="*/ 340518 h 1554955"/>
              <a:gd name="connsiteX241" fmla="*/ 35719 w 1495424"/>
              <a:gd name="connsiteY241" fmla="*/ 259556 h 1554955"/>
              <a:gd name="connsiteX242" fmla="*/ 0 w 1495424"/>
              <a:gd name="connsiteY242" fmla="*/ 190500 h 1554955"/>
              <a:gd name="connsiteX243" fmla="*/ 2381 w 1495424"/>
              <a:gd name="connsiteY243" fmla="*/ 130968 h 1554955"/>
              <a:gd name="connsiteX244" fmla="*/ 14287 w 1495424"/>
              <a:gd name="connsiteY244" fmla="*/ 57150 h 1554955"/>
              <a:gd name="connsiteX245" fmla="*/ 21431 w 1495424"/>
              <a:gd name="connsiteY245" fmla="*/ 11906 h 1554955"/>
              <a:gd name="connsiteX246" fmla="*/ 135731 w 1495424"/>
              <a:gd name="connsiteY246" fmla="*/ 0 h 1554955"/>
              <a:gd name="connsiteX247" fmla="*/ 278606 w 1495424"/>
              <a:gd name="connsiteY247" fmla="*/ 21431 h 1554955"/>
              <a:gd name="connsiteX248" fmla="*/ 450056 w 1495424"/>
              <a:gd name="connsiteY248" fmla="*/ 40481 h 1554955"/>
              <a:gd name="connsiteX249" fmla="*/ 542925 w 1495424"/>
              <a:gd name="connsiteY249" fmla="*/ 61912 h 1554955"/>
              <a:gd name="connsiteX250" fmla="*/ 623887 w 1495424"/>
              <a:gd name="connsiteY25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766762 w 1495424"/>
              <a:gd name="connsiteY195" fmla="*/ 1264443 h 1554955"/>
              <a:gd name="connsiteX196" fmla="*/ 754856 w 1495424"/>
              <a:gd name="connsiteY196" fmla="*/ 1223962 h 1554955"/>
              <a:gd name="connsiteX197" fmla="*/ 776287 w 1495424"/>
              <a:gd name="connsiteY197" fmla="*/ 1195387 h 1554955"/>
              <a:gd name="connsiteX198" fmla="*/ 835819 w 1495424"/>
              <a:gd name="connsiteY198" fmla="*/ 1190625 h 1554955"/>
              <a:gd name="connsiteX199" fmla="*/ 842962 w 1495424"/>
              <a:gd name="connsiteY199" fmla="*/ 1173956 h 1554955"/>
              <a:gd name="connsiteX200" fmla="*/ 833437 w 1495424"/>
              <a:gd name="connsiteY200" fmla="*/ 1138237 h 1554955"/>
              <a:gd name="connsiteX201" fmla="*/ 809625 w 1495424"/>
              <a:gd name="connsiteY201" fmla="*/ 1123950 h 1554955"/>
              <a:gd name="connsiteX202" fmla="*/ 757237 w 1495424"/>
              <a:gd name="connsiteY202" fmla="*/ 1162050 h 1554955"/>
              <a:gd name="connsiteX203" fmla="*/ 707231 w 1495424"/>
              <a:gd name="connsiteY203" fmla="*/ 1164431 h 1554955"/>
              <a:gd name="connsiteX204" fmla="*/ 676275 w 1495424"/>
              <a:gd name="connsiteY204" fmla="*/ 1152525 h 1554955"/>
              <a:gd name="connsiteX205" fmla="*/ 681037 w 1495424"/>
              <a:gd name="connsiteY205" fmla="*/ 1123950 h 1554955"/>
              <a:gd name="connsiteX206" fmla="*/ 697706 w 1495424"/>
              <a:gd name="connsiteY206" fmla="*/ 1095375 h 1554955"/>
              <a:gd name="connsiteX207" fmla="*/ 707231 w 1495424"/>
              <a:gd name="connsiteY207" fmla="*/ 1059656 h 1554955"/>
              <a:gd name="connsiteX208" fmla="*/ 650081 w 1495424"/>
              <a:gd name="connsiteY208" fmla="*/ 1073943 h 1554955"/>
              <a:gd name="connsiteX209" fmla="*/ 597694 w 1495424"/>
              <a:gd name="connsiteY209" fmla="*/ 1057275 h 1554955"/>
              <a:gd name="connsiteX210" fmla="*/ 554831 w 1495424"/>
              <a:gd name="connsiteY210" fmla="*/ 1035843 h 1554955"/>
              <a:gd name="connsiteX211" fmla="*/ 511969 w 1495424"/>
              <a:gd name="connsiteY211" fmla="*/ 1016793 h 1554955"/>
              <a:gd name="connsiteX212" fmla="*/ 478631 w 1495424"/>
              <a:gd name="connsiteY212" fmla="*/ 1031081 h 1554955"/>
              <a:gd name="connsiteX213" fmla="*/ 440531 w 1495424"/>
              <a:gd name="connsiteY213" fmla="*/ 1033462 h 1554955"/>
              <a:gd name="connsiteX214" fmla="*/ 423862 w 1495424"/>
              <a:gd name="connsiteY214" fmla="*/ 1004887 h 1554955"/>
              <a:gd name="connsiteX215" fmla="*/ 390525 w 1495424"/>
              <a:gd name="connsiteY215" fmla="*/ 997743 h 1554955"/>
              <a:gd name="connsiteX216" fmla="*/ 333375 w 1495424"/>
              <a:gd name="connsiteY216" fmla="*/ 976312 h 1554955"/>
              <a:gd name="connsiteX217" fmla="*/ 285750 w 1495424"/>
              <a:gd name="connsiteY217" fmla="*/ 962025 h 1554955"/>
              <a:gd name="connsiteX218" fmla="*/ 261937 w 1495424"/>
              <a:gd name="connsiteY218" fmla="*/ 942975 h 1554955"/>
              <a:gd name="connsiteX219" fmla="*/ 259556 w 1495424"/>
              <a:gd name="connsiteY219" fmla="*/ 897731 h 1554955"/>
              <a:gd name="connsiteX220" fmla="*/ 269081 w 1495424"/>
              <a:gd name="connsiteY220" fmla="*/ 862012 h 1554955"/>
              <a:gd name="connsiteX221" fmla="*/ 257175 w 1495424"/>
              <a:gd name="connsiteY221" fmla="*/ 852487 h 1554955"/>
              <a:gd name="connsiteX222" fmla="*/ 233362 w 1495424"/>
              <a:gd name="connsiteY222" fmla="*/ 923925 h 1554955"/>
              <a:gd name="connsiteX223" fmla="*/ 226219 w 1495424"/>
              <a:gd name="connsiteY223" fmla="*/ 854868 h 1554955"/>
              <a:gd name="connsiteX224" fmla="*/ 226219 w 1495424"/>
              <a:gd name="connsiteY224" fmla="*/ 854868 h 1554955"/>
              <a:gd name="connsiteX225" fmla="*/ 207169 w 1495424"/>
              <a:gd name="connsiteY225" fmla="*/ 885825 h 1554955"/>
              <a:gd name="connsiteX226" fmla="*/ 173831 w 1495424"/>
              <a:gd name="connsiteY226" fmla="*/ 838200 h 1554955"/>
              <a:gd name="connsiteX227" fmla="*/ 154781 w 1495424"/>
              <a:gd name="connsiteY227" fmla="*/ 871537 h 1554955"/>
              <a:gd name="connsiteX228" fmla="*/ 100012 w 1495424"/>
              <a:gd name="connsiteY228" fmla="*/ 866775 h 1554955"/>
              <a:gd name="connsiteX229" fmla="*/ 107156 w 1495424"/>
              <a:gd name="connsiteY229" fmla="*/ 831056 h 1554955"/>
              <a:gd name="connsiteX230" fmla="*/ 54769 w 1495424"/>
              <a:gd name="connsiteY230" fmla="*/ 819150 h 1554955"/>
              <a:gd name="connsiteX231" fmla="*/ 26194 w 1495424"/>
              <a:gd name="connsiteY231" fmla="*/ 804862 h 1554955"/>
              <a:gd name="connsiteX232" fmla="*/ 80962 w 1495424"/>
              <a:gd name="connsiteY232" fmla="*/ 788193 h 1554955"/>
              <a:gd name="connsiteX233" fmla="*/ 76200 w 1495424"/>
              <a:gd name="connsiteY233" fmla="*/ 754856 h 1554955"/>
              <a:gd name="connsiteX234" fmla="*/ 42862 w 1495424"/>
              <a:gd name="connsiteY234" fmla="*/ 745331 h 1554955"/>
              <a:gd name="connsiteX235" fmla="*/ 0 w 1495424"/>
              <a:gd name="connsiteY235" fmla="*/ 728662 h 1554955"/>
              <a:gd name="connsiteX236" fmla="*/ 26194 w 1495424"/>
              <a:gd name="connsiteY236" fmla="*/ 695325 h 1554955"/>
              <a:gd name="connsiteX237" fmla="*/ 95250 w 1495424"/>
              <a:gd name="connsiteY237" fmla="*/ 638175 h 1554955"/>
              <a:gd name="connsiteX238" fmla="*/ 140494 w 1495424"/>
              <a:gd name="connsiteY238" fmla="*/ 578643 h 1554955"/>
              <a:gd name="connsiteX239" fmla="*/ 169069 w 1495424"/>
              <a:gd name="connsiteY239" fmla="*/ 481012 h 1554955"/>
              <a:gd name="connsiteX240" fmla="*/ 140494 w 1495424"/>
              <a:gd name="connsiteY240" fmla="*/ 416718 h 1554955"/>
              <a:gd name="connsiteX241" fmla="*/ 109537 w 1495424"/>
              <a:gd name="connsiteY241" fmla="*/ 340518 h 1554955"/>
              <a:gd name="connsiteX242" fmla="*/ 35719 w 1495424"/>
              <a:gd name="connsiteY242" fmla="*/ 259556 h 1554955"/>
              <a:gd name="connsiteX243" fmla="*/ 0 w 1495424"/>
              <a:gd name="connsiteY243" fmla="*/ 190500 h 1554955"/>
              <a:gd name="connsiteX244" fmla="*/ 2381 w 1495424"/>
              <a:gd name="connsiteY244" fmla="*/ 130968 h 1554955"/>
              <a:gd name="connsiteX245" fmla="*/ 14287 w 1495424"/>
              <a:gd name="connsiteY245" fmla="*/ 57150 h 1554955"/>
              <a:gd name="connsiteX246" fmla="*/ 21431 w 1495424"/>
              <a:gd name="connsiteY246" fmla="*/ 11906 h 1554955"/>
              <a:gd name="connsiteX247" fmla="*/ 135731 w 1495424"/>
              <a:gd name="connsiteY247" fmla="*/ 0 h 1554955"/>
              <a:gd name="connsiteX248" fmla="*/ 278606 w 1495424"/>
              <a:gd name="connsiteY248" fmla="*/ 21431 h 1554955"/>
              <a:gd name="connsiteX249" fmla="*/ 450056 w 1495424"/>
              <a:gd name="connsiteY249" fmla="*/ 40481 h 1554955"/>
              <a:gd name="connsiteX250" fmla="*/ 542925 w 1495424"/>
              <a:gd name="connsiteY250" fmla="*/ 61912 h 1554955"/>
              <a:gd name="connsiteX251" fmla="*/ 623887 w 1495424"/>
              <a:gd name="connsiteY25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766762 w 1495424"/>
              <a:gd name="connsiteY196" fmla="*/ 1264443 h 1554955"/>
              <a:gd name="connsiteX197" fmla="*/ 754856 w 1495424"/>
              <a:gd name="connsiteY197" fmla="*/ 1223962 h 1554955"/>
              <a:gd name="connsiteX198" fmla="*/ 776287 w 1495424"/>
              <a:gd name="connsiteY198" fmla="*/ 1195387 h 1554955"/>
              <a:gd name="connsiteX199" fmla="*/ 835819 w 1495424"/>
              <a:gd name="connsiteY199" fmla="*/ 1190625 h 1554955"/>
              <a:gd name="connsiteX200" fmla="*/ 842962 w 1495424"/>
              <a:gd name="connsiteY200" fmla="*/ 1173956 h 1554955"/>
              <a:gd name="connsiteX201" fmla="*/ 833437 w 1495424"/>
              <a:gd name="connsiteY201" fmla="*/ 1138237 h 1554955"/>
              <a:gd name="connsiteX202" fmla="*/ 809625 w 1495424"/>
              <a:gd name="connsiteY202" fmla="*/ 1123950 h 1554955"/>
              <a:gd name="connsiteX203" fmla="*/ 757237 w 1495424"/>
              <a:gd name="connsiteY203" fmla="*/ 1162050 h 1554955"/>
              <a:gd name="connsiteX204" fmla="*/ 707231 w 1495424"/>
              <a:gd name="connsiteY204" fmla="*/ 1164431 h 1554955"/>
              <a:gd name="connsiteX205" fmla="*/ 676275 w 1495424"/>
              <a:gd name="connsiteY205" fmla="*/ 1152525 h 1554955"/>
              <a:gd name="connsiteX206" fmla="*/ 681037 w 1495424"/>
              <a:gd name="connsiteY206" fmla="*/ 1123950 h 1554955"/>
              <a:gd name="connsiteX207" fmla="*/ 697706 w 1495424"/>
              <a:gd name="connsiteY207" fmla="*/ 1095375 h 1554955"/>
              <a:gd name="connsiteX208" fmla="*/ 707231 w 1495424"/>
              <a:gd name="connsiteY208" fmla="*/ 1059656 h 1554955"/>
              <a:gd name="connsiteX209" fmla="*/ 650081 w 1495424"/>
              <a:gd name="connsiteY209" fmla="*/ 1073943 h 1554955"/>
              <a:gd name="connsiteX210" fmla="*/ 597694 w 1495424"/>
              <a:gd name="connsiteY210" fmla="*/ 1057275 h 1554955"/>
              <a:gd name="connsiteX211" fmla="*/ 554831 w 1495424"/>
              <a:gd name="connsiteY211" fmla="*/ 1035843 h 1554955"/>
              <a:gd name="connsiteX212" fmla="*/ 511969 w 1495424"/>
              <a:gd name="connsiteY212" fmla="*/ 1016793 h 1554955"/>
              <a:gd name="connsiteX213" fmla="*/ 478631 w 1495424"/>
              <a:gd name="connsiteY213" fmla="*/ 1031081 h 1554955"/>
              <a:gd name="connsiteX214" fmla="*/ 440531 w 1495424"/>
              <a:gd name="connsiteY214" fmla="*/ 1033462 h 1554955"/>
              <a:gd name="connsiteX215" fmla="*/ 423862 w 1495424"/>
              <a:gd name="connsiteY215" fmla="*/ 1004887 h 1554955"/>
              <a:gd name="connsiteX216" fmla="*/ 390525 w 1495424"/>
              <a:gd name="connsiteY216" fmla="*/ 997743 h 1554955"/>
              <a:gd name="connsiteX217" fmla="*/ 333375 w 1495424"/>
              <a:gd name="connsiteY217" fmla="*/ 976312 h 1554955"/>
              <a:gd name="connsiteX218" fmla="*/ 285750 w 1495424"/>
              <a:gd name="connsiteY218" fmla="*/ 962025 h 1554955"/>
              <a:gd name="connsiteX219" fmla="*/ 261937 w 1495424"/>
              <a:gd name="connsiteY219" fmla="*/ 942975 h 1554955"/>
              <a:gd name="connsiteX220" fmla="*/ 259556 w 1495424"/>
              <a:gd name="connsiteY220" fmla="*/ 897731 h 1554955"/>
              <a:gd name="connsiteX221" fmla="*/ 269081 w 1495424"/>
              <a:gd name="connsiteY221" fmla="*/ 862012 h 1554955"/>
              <a:gd name="connsiteX222" fmla="*/ 257175 w 1495424"/>
              <a:gd name="connsiteY222" fmla="*/ 852487 h 1554955"/>
              <a:gd name="connsiteX223" fmla="*/ 233362 w 1495424"/>
              <a:gd name="connsiteY223" fmla="*/ 923925 h 1554955"/>
              <a:gd name="connsiteX224" fmla="*/ 226219 w 1495424"/>
              <a:gd name="connsiteY224" fmla="*/ 854868 h 1554955"/>
              <a:gd name="connsiteX225" fmla="*/ 226219 w 1495424"/>
              <a:gd name="connsiteY225" fmla="*/ 854868 h 1554955"/>
              <a:gd name="connsiteX226" fmla="*/ 207169 w 1495424"/>
              <a:gd name="connsiteY226" fmla="*/ 885825 h 1554955"/>
              <a:gd name="connsiteX227" fmla="*/ 173831 w 1495424"/>
              <a:gd name="connsiteY227" fmla="*/ 838200 h 1554955"/>
              <a:gd name="connsiteX228" fmla="*/ 154781 w 1495424"/>
              <a:gd name="connsiteY228" fmla="*/ 871537 h 1554955"/>
              <a:gd name="connsiteX229" fmla="*/ 100012 w 1495424"/>
              <a:gd name="connsiteY229" fmla="*/ 866775 h 1554955"/>
              <a:gd name="connsiteX230" fmla="*/ 107156 w 1495424"/>
              <a:gd name="connsiteY230" fmla="*/ 831056 h 1554955"/>
              <a:gd name="connsiteX231" fmla="*/ 54769 w 1495424"/>
              <a:gd name="connsiteY231" fmla="*/ 819150 h 1554955"/>
              <a:gd name="connsiteX232" fmla="*/ 26194 w 1495424"/>
              <a:gd name="connsiteY232" fmla="*/ 804862 h 1554955"/>
              <a:gd name="connsiteX233" fmla="*/ 80962 w 1495424"/>
              <a:gd name="connsiteY233" fmla="*/ 788193 h 1554955"/>
              <a:gd name="connsiteX234" fmla="*/ 76200 w 1495424"/>
              <a:gd name="connsiteY234" fmla="*/ 754856 h 1554955"/>
              <a:gd name="connsiteX235" fmla="*/ 42862 w 1495424"/>
              <a:gd name="connsiteY235" fmla="*/ 745331 h 1554955"/>
              <a:gd name="connsiteX236" fmla="*/ 0 w 1495424"/>
              <a:gd name="connsiteY236" fmla="*/ 728662 h 1554955"/>
              <a:gd name="connsiteX237" fmla="*/ 26194 w 1495424"/>
              <a:gd name="connsiteY237" fmla="*/ 695325 h 1554955"/>
              <a:gd name="connsiteX238" fmla="*/ 95250 w 1495424"/>
              <a:gd name="connsiteY238" fmla="*/ 638175 h 1554955"/>
              <a:gd name="connsiteX239" fmla="*/ 140494 w 1495424"/>
              <a:gd name="connsiteY239" fmla="*/ 578643 h 1554955"/>
              <a:gd name="connsiteX240" fmla="*/ 169069 w 1495424"/>
              <a:gd name="connsiteY240" fmla="*/ 481012 h 1554955"/>
              <a:gd name="connsiteX241" fmla="*/ 140494 w 1495424"/>
              <a:gd name="connsiteY241" fmla="*/ 416718 h 1554955"/>
              <a:gd name="connsiteX242" fmla="*/ 109537 w 1495424"/>
              <a:gd name="connsiteY242" fmla="*/ 340518 h 1554955"/>
              <a:gd name="connsiteX243" fmla="*/ 35719 w 1495424"/>
              <a:gd name="connsiteY243" fmla="*/ 259556 h 1554955"/>
              <a:gd name="connsiteX244" fmla="*/ 0 w 1495424"/>
              <a:gd name="connsiteY244" fmla="*/ 190500 h 1554955"/>
              <a:gd name="connsiteX245" fmla="*/ 2381 w 1495424"/>
              <a:gd name="connsiteY245" fmla="*/ 130968 h 1554955"/>
              <a:gd name="connsiteX246" fmla="*/ 14287 w 1495424"/>
              <a:gd name="connsiteY246" fmla="*/ 57150 h 1554955"/>
              <a:gd name="connsiteX247" fmla="*/ 21431 w 1495424"/>
              <a:gd name="connsiteY247" fmla="*/ 11906 h 1554955"/>
              <a:gd name="connsiteX248" fmla="*/ 135731 w 1495424"/>
              <a:gd name="connsiteY248" fmla="*/ 0 h 1554955"/>
              <a:gd name="connsiteX249" fmla="*/ 278606 w 1495424"/>
              <a:gd name="connsiteY249" fmla="*/ 21431 h 1554955"/>
              <a:gd name="connsiteX250" fmla="*/ 450056 w 1495424"/>
              <a:gd name="connsiteY250" fmla="*/ 40481 h 1554955"/>
              <a:gd name="connsiteX251" fmla="*/ 542925 w 1495424"/>
              <a:gd name="connsiteY251" fmla="*/ 61912 h 1554955"/>
              <a:gd name="connsiteX252" fmla="*/ 623887 w 1495424"/>
              <a:gd name="connsiteY252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766762 w 1495424"/>
              <a:gd name="connsiteY197" fmla="*/ 1264443 h 1554955"/>
              <a:gd name="connsiteX198" fmla="*/ 754856 w 1495424"/>
              <a:gd name="connsiteY198" fmla="*/ 1223962 h 1554955"/>
              <a:gd name="connsiteX199" fmla="*/ 776287 w 1495424"/>
              <a:gd name="connsiteY199" fmla="*/ 1195387 h 1554955"/>
              <a:gd name="connsiteX200" fmla="*/ 835819 w 1495424"/>
              <a:gd name="connsiteY200" fmla="*/ 1190625 h 1554955"/>
              <a:gd name="connsiteX201" fmla="*/ 842962 w 1495424"/>
              <a:gd name="connsiteY201" fmla="*/ 1173956 h 1554955"/>
              <a:gd name="connsiteX202" fmla="*/ 833437 w 1495424"/>
              <a:gd name="connsiteY202" fmla="*/ 1138237 h 1554955"/>
              <a:gd name="connsiteX203" fmla="*/ 809625 w 1495424"/>
              <a:gd name="connsiteY203" fmla="*/ 1123950 h 1554955"/>
              <a:gd name="connsiteX204" fmla="*/ 757237 w 1495424"/>
              <a:gd name="connsiteY204" fmla="*/ 1162050 h 1554955"/>
              <a:gd name="connsiteX205" fmla="*/ 707231 w 1495424"/>
              <a:gd name="connsiteY205" fmla="*/ 1164431 h 1554955"/>
              <a:gd name="connsiteX206" fmla="*/ 676275 w 1495424"/>
              <a:gd name="connsiteY206" fmla="*/ 1152525 h 1554955"/>
              <a:gd name="connsiteX207" fmla="*/ 681037 w 1495424"/>
              <a:gd name="connsiteY207" fmla="*/ 1123950 h 1554955"/>
              <a:gd name="connsiteX208" fmla="*/ 697706 w 1495424"/>
              <a:gd name="connsiteY208" fmla="*/ 1095375 h 1554955"/>
              <a:gd name="connsiteX209" fmla="*/ 707231 w 1495424"/>
              <a:gd name="connsiteY209" fmla="*/ 1059656 h 1554955"/>
              <a:gd name="connsiteX210" fmla="*/ 650081 w 1495424"/>
              <a:gd name="connsiteY210" fmla="*/ 1073943 h 1554955"/>
              <a:gd name="connsiteX211" fmla="*/ 597694 w 1495424"/>
              <a:gd name="connsiteY211" fmla="*/ 1057275 h 1554955"/>
              <a:gd name="connsiteX212" fmla="*/ 554831 w 1495424"/>
              <a:gd name="connsiteY212" fmla="*/ 1035843 h 1554955"/>
              <a:gd name="connsiteX213" fmla="*/ 511969 w 1495424"/>
              <a:gd name="connsiteY213" fmla="*/ 1016793 h 1554955"/>
              <a:gd name="connsiteX214" fmla="*/ 478631 w 1495424"/>
              <a:gd name="connsiteY214" fmla="*/ 1031081 h 1554955"/>
              <a:gd name="connsiteX215" fmla="*/ 440531 w 1495424"/>
              <a:gd name="connsiteY215" fmla="*/ 1033462 h 1554955"/>
              <a:gd name="connsiteX216" fmla="*/ 423862 w 1495424"/>
              <a:gd name="connsiteY216" fmla="*/ 1004887 h 1554955"/>
              <a:gd name="connsiteX217" fmla="*/ 390525 w 1495424"/>
              <a:gd name="connsiteY217" fmla="*/ 997743 h 1554955"/>
              <a:gd name="connsiteX218" fmla="*/ 333375 w 1495424"/>
              <a:gd name="connsiteY218" fmla="*/ 976312 h 1554955"/>
              <a:gd name="connsiteX219" fmla="*/ 285750 w 1495424"/>
              <a:gd name="connsiteY219" fmla="*/ 962025 h 1554955"/>
              <a:gd name="connsiteX220" fmla="*/ 261937 w 1495424"/>
              <a:gd name="connsiteY220" fmla="*/ 942975 h 1554955"/>
              <a:gd name="connsiteX221" fmla="*/ 259556 w 1495424"/>
              <a:gd name="connsiteY221" fmla="*/ 897731 h 1554955"/>
              <a:gd name="connsiteX222" fmla="*/ 269081 w 1495424"/>
              <a:gd name="connsiteY222" fmla="*/ 862012 h 1554955"/>
              <a:gd name="connsiteX223" fmla="*/ 257175 w 1495424"/>
              <a:gd name="connsiteY223" fmla="*/ 852487 h 1554955"/>
              <a:gd name="connsiteX224" fmla="*/ 233362 w 1495424"/>
              <a:gd name="connsiteY224" fmla="*/ 923925 h 1554955"/>
              <a:gd name="connsiteX225" fmla="*/ 226219 w 1495424"/>
              <a:gd name="connsiteY225" fmla="*/ 854868 h 1554955"/>
              <a:gd name="connsiteX226" fmla="*/ 226219 w 1495424"/>
              <a:gd name="connsiteY226" fmla="*/ 854868 h 1554955"/>
              <a:gd name="connsiteX227" fmla="*/ 207169 w 1495424"/>
              <a:gd name="connsiteY227" fmla="*/ 885825 h 1554955"/>
              <a:gd name="connsiteX228" fmla="*/ 173831 w 1495424"/>
              <a:gd name="connsiteY228" fmla="*/ 838200 h 1554955"/>
              <a:gd name="connsiteX229" fmla="*/ 154781 w 1495424"/>
              <a:gd name="connsiteY229" fmla="*/ 871537 h 1554955"/>
              <a:gd name="connsiteX230" fmla="*/ 100012 w 1495424"/>
              <a:gd name="connsiteY230" fmla="*/ 866775 h 1554955"/>
              <a:gd name="connsiteX231" fmla="*/ 107156 w 1495424"/>
              <a:gd name="connsiteY231" fmla="*/ 831056 h 1554955"/>
              <a:gd name="connsiteX232" fmla="*/ 54769 w 1495424"/>
              <a:gd name="connsiteY232" fmla="*/ 819150 h 1554955"/>
              <a:gd name="connsiteX233" fmla="*/ 26194 w 1495424"/>
              <a:gd name="connsiteY233" fmla="*/ 804862 h 1554955"/>
              <a:gd name="connsiteX234" fmla="*/ 80962 w 1495424"/>
              <a:gd name="connsiteY234" fmla="*/ 788193 h 1554955"/>
              <a:gd name="connsiteX235" fmla="*/ 76200 w 1495424"/>
              <a:gd name="connsiteY235" fmla="*/ 754856 h 1554955"/>
              <a:gd name="connsiteX236" fmla="*/ 42862 w 1495424"/>
              <a:gd name="connsiteY236" fmla="*/ 745331 h 1554955"/>
              <a:gd name="connsiteX237" fmla="*/ 0 w 1495424"/>
              <a:gd name="connsiteY237" fmla="*/ 728662 h 1554955"/>
              <a:gd name="connsiteX238" fmla="*/ 26194 w 1495424"/>
              <a:gd name="connsiteY238" fmla="*/ 695325 h 1554955"/>
              <a:gd name="connsiteX239" fmla="*/ 95250 w 1495424"/>
              <a:gd name="connsiteY239" fmla="*/ 638175 h 1554955"/>
              <a:gd name="connsiteX240" fmla="*/ 140494 w 1495424"/>
              <a:gd name="connsiteY240" fmla="*/ 578643 h 1554955"/>
              <a:gd name="connsiteX241" fmla="*/ 169069 w 1495424"/>
              <a:gd name="connsiteY241" fmla="*/ 481012 h 1554955"/>
              <a:gd name="connsiteX242" fmla="*/ 140494 w 1495424"/>
              <a:gd name="connsiteY242" fmla="*/ 416718 h 1554955"/>
              <a:gd name="connsiteX243" fmla="*/ 109537 w 1495424"/>
              <a:gd name="connsiteY243" fmla="*/ 340518 h 1554955"/>
              <a:gd name="connsiteX244" fmla="*/ 35719 w 1495424"/>
              <a:gd name="connsiteY244" fmla="*/ 259556 h 1554955"/>
              <a:gd name="connsiteX245" fmla="*/ 0 w 1495424"/>
              <a:gd name="connsiteY245" fmla="*/ 190500 h 1554955"/>
              <a:gd name="connsiteX246" fmla="*/ 2381 w 1495424"/>
              <a:gd name="connsiteY246" fmla="*/ 130968 h 1554955"/>
              <a:gd name="connsiteX247" fmla="*/ 14287 w 1495424"/>
              <a:gd name="connsiteY247" fmla="*/ 57150 h 1554955"/>
              <a:gd name="connsiteX248" fmla="*/ 21431 w 1495424"/>
              <a:gd name="connsiteY248" fmla="*/ 11906 h 1554955"/>
              <a:gd name="connsiteX249" fmla="*/ 135731 w 1495424"/>
              <a:gd name="connsiteY249" fmla="*/ 0 h 1554955"/>
              <a:gd name="connsiteX250" fmla="*/ 278606 w 1495424"/>
              <a:gd name="connsiteY250" fmla="*/ 21431 h 1554955"/>
              <a:gd name="connsiteX251" fmla="*/ 450056 w 1495424"/>
              <a:gd name="connsiteY251" fmla="*/ 40481 h 1554955"/>
              <a:gd name="connsiteX252" fmla="*/ 542925 w 1495424"/>
              <a:gd name="connsiteY252" fmla="*/ 61912 h 1554955"/>
              <a:gd name="connsiteX253" fmla="*/ 623887 w 1495424"/>
              <a:gd name="connsiteY25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985837 w 1495424"/>
              <a:gd name="connsiteY197" fmla="*/ 1421606 h 1554955"/>
              <a:gd name="connsiteX198" fmla="*/ 766762 w 1495424"/>
              <a:gd name="connsiteY198" fmla="*/ 1264443 h 1554955"/>
              <a:gd name="connsiteX199" fmla="*/ 754856 w 1495424"/>
              <a:gd name="connsiteY199" fmla="*/ 1223962 h 1554955"/>
              <a:gd name="connsiteX200" fmla="*/ 776287 w 1495424"/>
              <a:gd name="connsiteY200" fmla="*/ 1195387 h 1554955"/>
              <a:gd name="connsiteX201" fmla="*/ 835819 w 1495424"/>
              <a:gd name="connsiteY201" fmla="*/ 1190625 h 1554955"/>
              <a:gd name="connsiteX202" fmla="*/ 842962 w 1495424"/>
              <a:gd name="connsiteY202" fmla="*/ 1173956 h 1554955"/>
              <a:gd name="connsiteX203" fmla="*/ 833437 w 1495424"/>
              <a:gd name="connsiteY203" fmla="*/ 1138237 h 1554955"/>
              <a:gd name="connsiteX204" fmla="*/ 809625 w 1495424"/>
              <a:gd name="connsiteY204" fmla="*/ 1123950 h 1554955"/>
              <a:gd name="connsiteX205" fmla="*/ 757237 w 1495424"/>
              <a:gd name="connsiteY205" fmla="*/ 1162050 h 1554955"/>
              <a:gd name="connsiteX206" fmla="*/ 707231 w 1495424"/>
              <a:gd name="connsiteY206" fmla="*/ 1164431 h 1554955"/>
              <a:gd name="connsiteX207" fmla="*/ 676275 w 1495424"/>
              <a:gd name="connsiteY207" fmla="*/ 1152525 h 1554955"/>
              <a:gd name="connsiteX208" fmla="*/ 681037 w 1495424"/>
              <a:gd name="connsiteY208" fmla="*/ 1123950 h 1554955"/>
              <a:gd name="connsiteX209" fmla="*/ 697706 w 1495424"/>
              <a:gd name="connsiteY209" fmla="*/ 1095375 h 1554955"/>
              <a:gd name="connsiteX210" fmla="*/ 707231 w 1495424"/>
              <a:gd name="connsiteY210" fmla="*/ 1059656 h 1554955"/>
              <a:gd name="connsiteX211" fmla="*/ 650081 w 1495424"/>
              <a:gd name="connsiteY211" fmla="*/ 1073943 h 1554955"/>
              <a:gd name="connsiteX212" fmla="*/ 597694 w 1495424"/>
              <a:gd name="connsiteY212" fmla="*/ 1057275 h 1554955"/>
              <a:gd name="connsiteX213" fmla="*/ 554831 w 1495424"/>
              <a:gd name="connsiteY213" fmla="*/ 1035843 h 1554955"/>
              <a:gd name="connsiteX214" fmla="*/ 511969 w 1495424"/>
              <a:gd name="connsiteY214" fmla="*/ 1016793 h 1554955"/>
              <a:gd name="connsiteX215" fmla="*/ 478631 w 1495424"/>
              <a:gd name="connsiteY215" fmla="*/ 1031081 h 1554955"/>
              <a:gd name="connsiteX216" fmla="*/ 440531 w 1495424"/>
              <a:gd name="connsiteY216" fmla="*/ 1033462 h 1554955"/>
              <a:gd name="connsiteX217" fmla="*/ 423862 w 1495424"/>
              <a:gd name="connsiteY217" fmla="*/ 1004887 h 1554955"/>
              <a:gd name="connsiteX218" fmla="*/ 390525 w 1495424"/>
              <a:gd name="connsiteY218" fmla="*/ 997743 h 1554955"/>
              <a:gd name="connsiteX219" fmla="*/ 333375 w 1495424"/>
              <a:gd name="connsiteY219" fmla="*/ 976312 h 1554955"/>
              <a:gd name="connsiteX220" fmla="*/ 285750 w 1495424"/>
              <a:gd name="connsiteY220" fmla="*/ 962025 h 1554955"/>
              <a:gd name="connsiteX221" fmla="*/ 261937 w 1495424"/>
              <a:gd name="connsiteY221" fmla="*/ 942975 h 1554955"/>
              <a:gd name="connsiteX222" fmla="*/ 259556 w 1495424"/>
              <a:gd name="connsiteY222" fmla="*/ 897731 h 1554955"/>
              <a:gd name="connsiteX223" fmla="*/ 269081 w 1495424"/>
              <a:gd name="connsiteY223" fmla="*/ 862012 h 1554955"/>
              <a:gd name="connsiteX224" fmla="*/ 257175 w 1495424"/>
              <a:gd name="connsiteY224" fmla="*/ 852487 h 1554955"/>
              <a:gd name="connsiteX225" fmla="*/ 233362 w 1495424"/>
              <a:gd name="connsiteY225" fmla="*/ 923925 h 1554955"/>
              <a:gd name="connsiteX226" fmla="*/ 226219 w 1495424"/>
              <a:gd name="connsiteY226" fmla="*/ 854868 h 1554955"/>
              <a:gd name="connsiteX227" fmla="*/ 226219 w 1495424"/>
              <a:gd name="connsiteY227" fmla="*/ 854868 h 1554955"/>
              <a:gd name="connsiteX228" fmla="*/ 207169 w 1495424"/>
              <a:gd name="connsiteY228" fmla="*/ 885825 h 1554955"/>
              <a:gd name="connsiteX229" fmla="*/ 173831 w 1495424"/>
              <a:gd name="connsiteY229" fmla="*/ 838200 h 1554955"/>
              <a:gd name="connsiteX230" fmla="*/ 154781 w 1495424"/>
              <a:gd name="connsiteY230" fmla="*/ 871537 h 1554955"/>
              <a:gd name="connsiteX231" fmla="*/ 100012 w 1495424"/>
              <a:gd name="connsiteY231" fmla="*/ 866775 h 1554955"/>
              <a:gd name="connsiteX232" fmla="*/ 107156 w 1495424"/>
              <a:gd name="connsiteY232" fmla="*/ 831056 h 1554955"/>
              <a:gd name="connsiteX233" fmla="*/ 54769 w 1495424"/>
              <a:gd name="connsiteY233" fmla="*/ 819150 h 1554955"/>
              <a:gd name="connsiteX234" fmla="*/ 26194 w 1495424"/>
              <a:gd name="connsiteY234" fmla="*/ 804862 h 1554955"/>
              <a:gd name="connsiteX235" fmla="*/ 80962 w 1495424"/>
              <a:gd name="connsiteY235" fmla="*/ 788193 h 1554955"/>
              <a:gd name="connsiteX236" fmla="*/ 76200 w 1495424"/>
              <a:gd name="connsiteY236" fmla="*/ 754856 h 1554955"/>
              <a:gd name="connsiteX237" fmla="*/ 42862 w 1495424"/>
              <a:gd name="connsiteY237" fmla="*/ 745331 h 1554955"/>
              <a:gd name="connsiteX238" fmla="*/ 0 w 1495424"/>
              <a:gd name="connsiteY238" fmla="*/ 728662 h 1554955"/>
              <a:gd name="connsiteX239" fmla="*/ 26194 w 1495424"/>
              <a:gd name="connsiteY239" fmla="*/ 695325 h 1554955"/>
              <a:gd name="connsiteX240" fmla="*/ 95250 w 1495424"/>
              <a:gd name="connsiteY240" fmla="*/ 638175 h 1554955"/>
              <a:gd name="connsiteX241" fmla="*/ 140494 w 1495424"/>
              <a:gd name="connsiteY241" fmla="*/ 578643 h 1554955"/>
              <a:gd name="connsiteX242" fmla="*/ 169069 w 1495424"/>
              <a:gd name="connsiteY242" fmla="*/ 481012 h 1554955"/>
              <a:gd name="connsiteX243" fmla="*/ 140494 w 1495424"/>
              <a:gd name="connsiteY243" fmla="*/ 416718 h 1554955"/>
              <a:gd name="connsiteX244" fmla="*/ 109537 w 1495424"/>
              <a:gd name="connsiteY244" fmla="*/ 340518 h 1554955"/>
              <a:gd name="connsiteX245" fmla="*/ 35719 w 1495424"/>
              <a:gd name="connsiteY245" fmla="*/ 259556 h 1554955"/>
              <a:gd name="connsiteX246" fmla="*/ 0 w 1495424"/>
              <a:gd name="connsiteY246" fmla="*/ 190500 h 1554955"/>
              <a:gd name="connsiteX247" fmla="*/ 2381 w 1495424"/>
              <a:gd name="connsiteY247" fmla="*/ 130968 h 1554955"/>
              <a:gd name="connsiteX248" fmla="*/ 14287 w 1495424"/>
              <a:gd name="connsiteY248" fmla="*/ 57150 h 1554955"/>
              <a:gd name="connsiteX249" fmla="*/ 21431 w 1495424"/>
              <a:gd name="connsiteY249" fmla="*/ 11906 h 1554955"/>
              <a:gd name="connsiteX250" fmla="*/ 135731 w 1495424"/>
              <a:gd name="connsiteY250" fmla="*/ 0 h 1554955"/>
              <a:gd name="connsiteX251" fmla="*/ 278606 w 1495424"/>
              <a:gd name="connsiteY251" fmla="*/ 21431 h 1554955"/>
              <a:gd name="connsiteX252" fmla="*/ 450056 w 1495424"/>
              <a:gd name="connsiteY252" fmla="*/ 40481 h 1554955"/>
              <a:gd name="connsiteX253" fmla="*/ 542925 w 1495424"/>
              <a:gd name="connsiteY253" fmla="*/ 61912 h 1554955"/>
              <a:gd name="connsiteX254" fmla="*/ 623887 w 1495424"/>
              <a:gd name="connsiteY25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985837 w 1495424"/>
              <a:gd name="connsiteY197" fmla="*/ 1421606 h 1554955"/>
              <a:gd name="connsiteX198" fmla="*/ 971550 w 1495424"/>
              <a:gd name="connsiteY198" fmla="*/ 1388268 h 1554955"/>
              <a:gd name="connsiteX199" fmla="*/ 766762 w 1495424"/>
              <a:gd name="connsiteY199" fmla="*/ 1264443 h 1554955"/>
              <a:gd name="connsiteX200" fmla="*/ 754856 w 1495424"/>
              <a:gd name="connsiteY200" fmla="*/ 1223962 h 1554955"/>
              <a:gd name="connsiteX201" fmla="*/ 776287 w 1495424"/>
              <a:gd name="connsiteY201" fmla="*/ 1195387 h 1554955"/>
              <a:gd name="connsiteX202" fmla="*/ 835819 w 1495424"/>
              <a:gd name="connsiteY202" fmla="*/ 1190625 h 1554955"/>
              <a:gd name="connsiteX203" fmla="*/ 842962 w 1495424"/>
              <a:gd name="connsiteY203" fmla="*/ 1173956 h 1554955"/>
              <a:gd name="connsiteX204" fmla="*/ 833437 w 1495424"/>
              <a:gd name="connsiteY204" fmla="*/ 1138237 h 1554955"/>
              <a:gd name="connsiteX205" fmla="*/ 809625 w 1495424"/>
              <a:gd name="connsiteY205" fmla="*/ 1123950 h 1554955"/>
              <a:gd name="connsiteX206" fmla="*/ 757237 w 1495424"/>
              <a:gd name="connsiteY206" fmla="*/ 1162050 h 1554955"/>
              <a:gd name="connsiteX207" fmla="*/ 707231 w 1495424"/>
              <a:gd name="connsiteY207" fmla="*/ 1164431 h 1554955"/>
              <a:gd name="connsiteX208" fmla="*/ 676275 w 1495424"/>
              <a:gd name="connsiteY208" fmla="*/ 1152525 h 1554955"/>
              <a:gd name="connsiteX209" fmla="*/ 681037 w 1495424"/>
              <a:gd name="connsiteY209" fmla="*/ 1123950 h 1554955"/>
              <a:gd name="connsiteX210" fmla="*/ 697706 w 1495424"/>
              <a:gd name="connsiteY210" fmla="*/ 1095375 h 1554955"/>
              <a:gd name="connsiteX211" fmla="*/ 707231 w 1495424"/>
              <a:gd name="connsiteY211" fmla="*/ 1059656 h 1554955"/>
              <a:gd name="connsiteX212" fmla="*/ 650081 w 1495424"/>
              <a:gd name="connsiteY212" fmla="*/ 1073943 h 1554955"/>
              <a:gd name="connsiteX213" fmla="*/ 597694 w 1495424"/>
              <a:gd name="connsiteY213" fmla="*/ 1057275 h 1554955"/>
              <a:gd name="connsiteX214" fmla="*/ 554831 w 1495424"/>
              <a:gd name="connsiteY214" fmla="*/ 1035843 h 1554955"/>
              <a:gd name="connsiteX215" fmla="*/ 511969 w 1495424"/>
              <a:gd name="connsiteY215" fmla="*/ 1016793 h 1554955"/>
              <a:gd name="connsiteX216" fmla="*/ 478631 w 1495424"/>
              <a:gd name="connsiteY216" fmla="*/ 1031081 h 1554955"/>
              <a:gd name="connsiteX217" fmla="*/ 440531 w 1495424"/>
              <a:gd name="connsiteY217" fmla="*/ 1033462 h 1554955"/>
              <a:gd name="connsiteX218" fmla="*/ 423862 w 1495424"/>
              <a:gd name="connsiteY218" fmla="*/ 1004887 h 1554955"/>
              <a:gd name="connsiteX219" fmla="*/ 390525 w 1495424"/>
              <a:gd name="connsiteY219" fmla="*/ 997743 h 1554955"/>
              <a:gd name="connsiteX220" fmla="*/ 333375 w 1495424"/>
              <a:gd name="connsiteY220" fmla="*/ 976312 h 1554955"/>
              <a:gd name="connsiteX221" fmla="*/ 285750 w 1495424"/>
              <a:gd name="connsiteY221" fmla="*/ 962025 h 1554955"/>
              <a:gd name="connsiteX222" fmla="*/ 261937 w 1495424"/>
              <a:gd name="connsiteY222" fmla="*/ 942975 h 1554955"/>
              <a:gd name="connsiteX223" fmla="*/ 259556 w 1495424"/>
              <a:gd name="connsiteY223" fmla="*/ 897731 h 1554955"/>
              <a:gd name="connsiteX224" fmla="*/ 269081 w 1495424"/>
              <a:gd name="connsiteY224" fmla="*/ 862012 h 1554955"/>
              <a:gd name="connsiteX225" fmla="*/ 257175 w 1495424"/>
              <a:gd name="connsiteY225" fmla="*/ 852487 h 1554955"/>
              <a:gd name="connsiteX226" fmla="*/ 233362 w 1495424"/>
              <a:gd name="connsiteY226" fmla="*/ 923925 h 1554955"/>
              <a:gd name="connsiteX227" fmla="*/ 226219 w 1495424"/>
              <a:gd name="connsiteY227" fmla="*/ 854868 h 1554955"/>
              <a:gd name="connsiteX228" fmla="*/ 226219 w 1495424"/>
              <a:gd name="connsiteY228" fmla="*/ 854868 h 1554955"/>
              <a:gd name="connsiteX229" fmla="*/ 207169 w 1495424"/>
              <a:gd name="connsiteY229" fmla="*/ 885825 h 1554955"/>
              <a:gd name="connsiteX230" fmla="*/ 173831 w 1495424"/>
              <a:gd name="connsiteY230" fmla="*/ 838200 h 1554955"/>
              <a:gd name="connsiteX231" fmla="*/ 154781 w 1495424"/>
              <a:gd name="connsiteY231" fmla="*/ 871537 h 1554955"/>
              <a:gd name="connsiteX232" fmla="*/ 100012 w 1495424"/>
              <a:gd name="connsiteY232" fmla="*/ 866775 h 1554955"/>
              <a:gd name="connsiteX233" fmla="*/ 107156 w 1495424"/>
              <a:gd name="connsiteY233" fmla="*/ 831056 h 1554955"/>
              <a:gd name="connsiteX234" fmla="*/ 54769 w 1495424"/>
              <a:gd name="connsiteY234" fmla="*/ 819150 h 1554955"/>
              <a:gd name="connsiteX235" fmla="*/ 26194 w 1495424"/>
              <a:gd name="connsiteY235" fmla="*/ 804862 h 1554955"/>
              <a:gd name="connsiteX236" fmla="*/ 80962 w 1495424"/>
              <a:gd name="connsiteY236" fmla="*/ 788193 h 1554955"/>
              <a:gd name="connsiteX237" fmla="*/ 76200 w 1495424"/>
              <a:gd name="connsiteY237" fmla="*/ 754856 h 1554955"/>
              <a:gd name="connsiteX238" fmla="*/ 42862 w 1495424"/>
              <a:gd name="connsiteY238" fmla="*/ 745331 h 1554955"/>
              <a:gd name="connsiteX239" fmla="*/ 0 w 1495424"/>
              <a:gd name="connsiteY239" fmla="*/ 728662 h 1554955"/>
              <a:gd name="connsiteX240" fmla="*/ 26194 w 1495424"/>
              <a:gd name="connsiteY240" fmla="*/ 695325 h 1554955"/>
              <a:gd name="connsiteX241" fmla="*/ 95250 w 1495424"/>
              <a:gd name="connsiteY241" fmla="*/ 638175 h 1554955"/>
              <a:gd name="connsiteX242" fmla="*/ 140494 w 1495424"/>
              <a:gd name="connsiteY242" fmla="*/ 578643 h 1554955"/>
              <a:gd name="connsiteX243" fmla="*/ 169069 w 1495424"/>
              <a:gd name="connsiteY243" fmla="*/ 481012 h 1554955"/>
              <a:gd name="connsiteX244" fmla="*/ 140494 w 1495424"/>
              <a:gd name="connsiteY244" fmla="*/ 416718 h 1554955"/>
              <a:gd name="connsiteX245" fmla="*/ 109537 w 1495424"/>
              <a:gd name="connsiteY245" fmla="*/ 340518 h 1554955"/>
              <a:gd name="connsiteX246" fmla="*/ 35719 w 1495424"/>
              <a:gd name="connsiteY246" fmla="*/ 259556 h 1554955"/>
              <a:gd name="connsiteX247" fmla="*/ 0 w 1495424"/>
              <a:gd name="connsiteY247" fmla="*/ 190500 h 1554955"/>
              <a:gd name="connsiteX248" fmla="*/ 2381 w 1495424"/>
              <a:gd name="connsiteY248" fmla="*/ 130968 h 1554955"/>
              <a:gd name="connsiteX249" fmla="*/ 14287 w 1495424"/>
              <a:gd name="connsiteY249" fmla="*/ 57150 h 1554955"/>
              <a:gd name="connsiteX250" fmla="*/ 21431 w 1495424"/>
              <a:gd name="connsiteY250" fmla="*/ 11906 h 1554955"/>
              <a:gd name="connsiteX251" fmla="*/ 135731 w 1495424"/>
              <a:gd name="connsiteY251" fmla="*/ 0 h 1554955"/>
              <a:gd name="connsiteX252" fmla="*/ 278606 w 1495424"/>
              <a:gd name="connsiteY252" fmla="*/ 21431 h 1554955"/>
              <a:gd name="connsiteX253" fmla="*/ 450056 w 1495424"/>
              <a:gd name="connsiteY253" fmla="*/ 40481 h 1554955"/>
              <a:gd name="connsiteX254" fmla="*/ 542925 w 1495424"/>
              <a:gd name="connsiteY254" fmla="*/ 61912 h 1554955"/>
              <a:gd name="connsiteX255" fmla="*/ 623887 w 1495424"/>
              <a:gd name="connsiteY25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985837 w 1495424"/>
              <a:gd name="connsiteY197" fmla="*/ 1421606 h 1554955"/>
              <a:gd name="connsiteX198" fmla="*/ 971550 w 1495424"/>
              <a:gd name="connsiteY198" fmla="*/ 1388268 h 1554955"/>
              <a:gd name="connsiteX199" fmla="*/ 947737 w 1495424"/>
              <a:gd name="connsiteY199" fmla="*/ 1350168 h 1554955"/>
              <a:gd name="connsiteX200" fmla="*/ 766762 w 1495424"/>
              <a:gd name="connsiteY200" fmla="*/ 1264443 h 1554955"/>
              <a:gd name="connsiteX201" fmla="*/ 754856 w 1495424"/>
              <a:gd name="connsiteY201" fmla="*/ 1223962 h 1554955"/>
              <a:gd name="connsiteX202" fmla="*/ 776287 w 1495424"/>
              <a:gd name="connsiteY202" fmla="*/ 1195387 h 1554955"/>
              <a:gd name="connsiteX203" fmla="*/ 835819 w 1495424"/>
              <a:gd name="connsiteY203" fmla="*/ 1190625 h 1554955"/>
              <a:gd name="connsiteX204" fmla="*/ 842962 w 1495424"/>
              <a:gd name="connsiteY204" fmla="*/ 1173956 h 1554955"/>
              <a:gd name="connsiteX205" fmla="*/ 833437 w 1495424"/>
              <a:gd name="connsiteY205" fmla="*/ 1138237 h 1554955"/>
              <a:gd name="connsiteX206" fmla="*/ 809625 w 1495424"/>
              <a:gd name="connsiteY206" fmla="*/ 1123950 h 1554955"/>
              <a:gd name="connsiteX207" fmla="*/ 757237 w 1495424"/>
              <a:gd name="connsiteY207" fmla="*/ 1162050 h 1554955"/>
              <a:gd name="connsiteX208" fmla="*/ 707231 w 1495424"/>
              <a:gd name="connsiteY208" fmla="*/ 1164431 h 1554955"/>
              <a:gd name="connsiteX209" fmla="*/ 676275 w 1495424"/>
              <a:gd name="connsiteY209" fmla="*/ 1152525 h 1554955"/>
              <a:gd name="connsiteX210" fmla="*/ 681037 w 1495424"/>
              <a:gd name="connsiteY210" fmla="*/ 1123950 h 1554955"/>
              <a:gd name="connsiteX211" fmla="*/ 697706 w 1495424"/>
              <a:gd name="connsiteY211" fmla="*/ 1095375 h 1554955"/>
              <a:gd name="connsiteX212" fmla="*/ 707231 w 1495424"/>
              <a:gd name="connsiteY212" fmla="*/ 1059656 h 1554955"/>
              <a:gd name="connsiteX213" fmla="*/ 650081 w 1495424"/>
              <a:gd name="connsiteY213" fmla="*/ 1073943 h 1554955"/>
              <a:gd name="connsiteX214" fmla="*/ 597694 w 1495424"/>
              <a:gd name="connsiteY214" fmla="*/ 1057275 h 1554955"/>
              <a:gd name="connsiteX215" fmla="*/ 554831 w 1495424"/>
              <a:gd name="connsiteY215" fmla="*/ 1035843 h 1554955"/>
              <a:gd name="connsiteX216" fmla="*/ 511969 w 1495424"/>
              <a:gd name="connsiteY216" fmla="*/ 1016793 h 1554955"/>
              <a:gd name="connsiteX217" fmla="*/ 478631 w 1495424"/>
              <a:gd name="connsiteY217" fmla="*/ 1031081 h 1554955"/>
              <a:gd name="connsiteX218" fmla="*/ 440531 w 1495424"/>
              <a:gd name="connsiteY218" fmla="*/ 1033462 h 1554955"/>
              <a:gd name="connsiteX219" fmla="*/ 423862 w 1495424"/>
              <a:gd name="connsiteY219" fmla="*/ 1004887 h 1554955"/>
              <a:gd name="connsiteX220" fmla="*/ 390525 w 1495424"/>
              <a:gd name="connsiteY220" fmla="*/ 997743 h 1554955"/>
              <a:gd name="connsiteX221" fmla="*/ 333375 w 1495424"/>
              <a:gd name="connsiteY221" fmla="*/ 976312 h 1554955"/>
              <a:gd name="connsiteX222" fmla="*/ 285750 w 1495424"/>
              <a:gd name="connsiteY222" fmla="*/ 962025 h 1554955"/>
              <a:gd name="connsiteX223" fmla="*/ 261937 w 1495424"/>
              <a:gd name="connsiteY223" fmla="*/ 942975 h 1554955"/>
              <a:gd name="connsiteX224" fmla="*/ 259556 w 1495424"/>
              <a:gd name="connsiteY224" fmla="*/ 897731 h 1554955"/>
              <a:gd name="connsiteX225" fmla="*/ 269081 w 1495424"/>
              <a:gd name="connsiteY225" fmla="*/ 862012 h 1554955"/>
              <a:gd name="connsiteX226" fmla="*/ 257175 w 1495424"/>
              <a:gd name="connsiteY226" fmla="*/ 852487 h 1554955"/>
              <a:gd name="connsiteX227" fmla="*/ 233362 w 1495424"/>
              <a:gd name="connsiteY227" fmla="*/ 923925 h 1554955"/>
              <a:gd name="connsiteX228" fmla="*/ 226219 w 1495424"/>
              <a:gd name="connsiteY228" fmla="*/ 854868 h 1554955"/>
              <a:gd name="connsiteX229" fmla="*/ 226219 w 1495424"/>
              <a:gd name="connsiteY229" fmla="*/ 854868 h 1554955"/>
              <a:gd name="connsiteX230" fmla="*/ 207169 w 1495424"/>
              <a:gd name="connsiteY230" fmla="*/ 885825 h 1554955"/>
              <a:gd name="connsiteX231" fmla="*/ 173831 w 1495424"/>
              <a:gd name="connsiteY231" fmla="*/ 838200 h 1554955"/>
              <a:gd name="connsiteX232" fmla="*/ 154781 w 1495424"/>
              <a:gd name="connsiteY232" fmla="*/ 871537 h 1554955"/>
              <a:gd name="connsiteX233" fmla="*/ 100012 w 1495424"/>
              <a:gd name="connsiteY233" fmla="*/ 866775 h 1554955"/>
              <a:gd name="connsiteX234" fmla="*/ 107156 w 1495424"/>
              <a:gd name="connsiteY234" fmla="*/ 831056 h 1554955"/>
              <a:gd name="connsiteX235" fmla="*/ 54769 w 1495424"/>
              <a:gd name="connsiteY235" fmla="*/ 819150 h 1554955"/>
              <a:gd name="connsiteX236" fmla="*/ 26194 w 1495424"/>
              <a:gd name="connsiteY236" fmla="*/ 804862 h 1554955"/>
              <a:gd name="connsiteX237" fmla="*/ 80962 w 1495424"/>
              <a:gd name="connsiteY237" fmla="*/ 788193 h 1554955"/>
              <a:gd name="connsiteX238" fmla="*/ 76200 w 1495424"/>
              <a:gd name="connsiteY238" fmla="*/ 754856 h 1554955"/>
              <a:gd name="connsiteX239" fmla="*/ 42862 w 1495424"/>
              <a:gd name="connsiteY239" fmla="*/ 745331 h 1554955"/>
              <a:gd name="connsiteX240" fmla="*/ 0 w 1495424"/>
              <a:gd name="connsiteY240" fmla="*/ 728662 h 1554955"/>
              <a:gd name="connsiteX241" fmla="*/ 26194 w 1495424"/>
              <a:gd name="connsiteY241" fmla="*/ 695325 h 1554955"/>
              <a:gd name="connsiteX242" fmla="*/ 95250 w 1495424"/>
              <a:gd name="connsiteY242" fmla="*/ 638175 h 1554955"/>
              <a:gd name="connsiteX243" fmla="*/ 140494 w 1495424"/>
              <a:gd name="connsiteY243" fmla="*/ 578643 h 1554955"/>
              <a:gd name="connsiteX244" fmla="*/ 169069 w 1495424"/>
              <a:gd name="connsiteY244" fmla="*/ 481012 h 1554955"/>
              <a:gd name="connsiteX245" fmla="*/ 140494 w 1495424"/>
              <a:gd name="connsiteY245" fmla="*/ 416718 h 1554955"/>
              <a:gd name="connsiteX246" fmla="*/ 109537 w 1495424"/>
              <a:gd name="connsiteY246" fmla="*/ 340518 h 1554955"/>
              <a:gd name="connsiteX247" fmla="*/ 35719 w 1495424"/>
              <a:gd name="connsiteY247" fmla="*/ 259556 h 1554955"/>
              <a:gd name="connsiteX248" fmla="*/ 0 w 1495424"/>
              <a:gd name="connsiteY248" fmla="*/ 190500 h 1554955"/>
              <a:gd name="connsiteX249" fmla="*/ 2381 w 1495424"/>
              <a:gd name="connsiteY249" fmla="*/ 130968 h 1554955"/>
              <a:gd name="connsiteX250" fmla="*/ 14287 w 1495424"/>
              <a:gd name="connsiteY250" fmla="*/ 57150 h 1554955"/>
              <a:gd name="connsiteX251" fmla="*/ 21431 w 1495424"/>
              <a:gd name="connsiteY251" fmla="*/ 11906 h 1554955"/>
              <a:gd name="connsiteX252" fmla="*/ 135731 w 1495424"/>
              <a:gd name="connsiteY252" fmla="*/ 0 h 1554955"/>
              <a:gd name="connsiteX253" fmla="*/ 278606 w 1495424"/>
              <a:gd name="connsiteY253" fmla="*/ 21431 h 1554955"/>
              <a:gd name="connsiteX254" fmla="*/ 450056 w 1495424"/>
              <a:gd name="connsiteY254" fmla="*/ 40481 h 1554955"/>
              <a:gd name="connsiteX255" fmla="*/ 542925 w 1495424"/>
              <a:gd name="connsiteY255" fmla="*/ 61912 h 1554955"/>
              <a:gd name="connsiteX256" fmla="*/ 623887 w 1495424"/>
              <a:gd name="connsiteY25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4894 w 1495424"/>
              <a:gd name="connsiteY168" fmla="*/ 1340643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985837 w 1495424"/>
              <a:gd name="connsiteY197" fmla="*/ 1421606 h 1554955"/>
              <a:gd name="connsiteX198" fmla="*/ 971550 w 1495424"/>
              <a:gd name="connsiteY198" fmla="*/ 1388268 h 1554955"/>
              <a:gd name="connsiteX199" fmla="*/ 947737 w 1495424"/>
              <a:gd name="connsiteY199" fmla="*/ 1350168 h 1554955"/>
              <a:gd name="connsiteX200" fmla="*/ 900112 w 1495424"/>
              <a:gd name="connsiteY200" fmla="*/ 1366837 h 1554955"/>
              <a:gd name="connsiteX201" fmla="*/ 766762 w 1495424"/>
              <a:gd name="connsiteY201" fmla="*/ 1264443 h 1554955"/>
              <a:gd name="connsiteX202" fmla="*/ 754856 w 1495424"/>
              <a:gd name="connsiteY202" fmla="*/ 1223962 h 1554955"/>
              <a:gd name="connsiteX203" fmla="*/ 776287 w 1495424"/>
              <a:gd name="connsiteY203" fmla="*/ 1195387 h 1554955"/>
              <a:gd name="connsiteX204" fmla="*/ 835819 w 1495424"/>
              <a:gd name="connsiteY204" fmla="*/ 1190625 h 1554955"/>
              <a:gd name="connsiteX205" fmla="*/ 842962 w 1495424"/>
              <a:gd name="connsiteY205" fmla="*/ 1173956 h 1554955"/>
              <a:gd name="connsiteX206" fmla="*/ 833437 w 1495424"/>
              <a:gd name="connsiteY206" fmla="*/ 1138237 h 1554955"/>
              <a:gd name="connsiteX207" fmla="*/ 809625 w 1495424"/>
              <a:gd name="connsiteY207" fmla="*/ 1123950 h 1554955"/>
              <a:gd name="connsiteX208" fmla="*/ 757237 w 1495424"/>
              <a:gd name="connsiteY208" fmla="*/ 1162050 h 1554955"/>
              <a:gd name="connsiteX209" fmla="*/ 707231 w 1495424"/>
              <a:gd name="connsiteY209" fmla="*/ 1164431 h 1554955"/>
              <a:gd name="connsiteX210" fmla="*/ 676275 w 1495424"/>
              <a:gd name="connsiteY210" fmla="*/ 1152525 h 1554955"/>
              <a:gd name="connsiteX211" fmla="*/ 681037 w 1495424"/>
              <a:gd name="connsiteY211" fmla="*/ 1123950 h 1554955"/>
              <a:gd name="connsiteX212" fmla="*/ 697706 w 1495424"/>
              <a:gd name="connsiteY212" fmla="*/ 1095375 h 1554955"/>
              <a:gd name="connsiteX213" fmla="*/ 707231 w 1495424"/>
              <a:gd name="connsiteY213" fmla="*/ 1059656 h 1554955"/>
              <a:gd name="connsiteX214" fmla="*/ 650081 w 1495424"/>
              <a:gd name="connsiteY214" fmla="*/ 1073943 h 1554955"/>
              <a:gd name="connsiteX215" fmla="*/ 597694 w 1495424"/>
              <a:gd name="connsiteY215" fmla="*/ 1057275 h 1554955"/>
              <a:gd name="connsiteX216" fmla="*/ 554831 w 1495424"/>
              <a:gd name="connsiteY216" fmla="*/ 1035843 h 1554955"/>
              <a:gd name="connsiteX217" fmla="*/ 511969 w 1495424"/>
              <a:gd name="connsiteY217" fmla="*/ 1016793 h 1554955"/>
              <a:gd name="connsiteX218" fmla="*/ 478631 w 1495424"/>
              <a:gd name="connsiteY218" fmla="*/ 1031081 h 1554955"/>
              <a:gd name="connsiteX219" fmla="*/ 440531 w 1495424"/>
              <a:gd name="connsiteY219" fmla="*/ 1033462 h 1554955"/>
              <a:gd name="connsiteX220" fmla="*/ 423862 w 1495424"/>
              <a:gd name="connsiteY220" fmla="*/ 1004887 h 1554955"/>
              <a:gd name="connsiteX221" fmla="*/ 390525 w 1495424"/>
              <a:gd name="connsiteY221" fmla="*/ 997743 h 1554955"/>
              <a:gd name="connsiteX222" fmla="*/ 333375 w 1495424"/>
              <a:gd name="connsiteY222" fmla="*/ 976312 h 1554955"/>
              <a:gd name="connsiteX223" fmla="*/ 285750 w 1495424"/>
              <a:gd name="connsiteY223" fmla="*/ 962025 h 1554955"/>
              <a:gd name="connsiteX224" fmla="*/ 261937 w 1495424"/>
              <a:gd name="connsiteY224" fmla="*/ 942975 h 1554955"/>
              <a:gd name="connsiteX225" fmla="*/ 259556 w 1495424"/>
              <a:gd name="connsiteY225" fmla="*/ 897731 h 1554955"/>
              <a:gd name="connsiteX226" fmla="*/ 269081 w 1495424"/>
              <a:gd name="connsiteY226" fmla="*/ 862012 h 1554955"/>
              <a:gd name="connsiteX227" fmla="*/ 257175 w 1495424"/>
              <a:gd name="connsiteY227" fmla="*/ 852487 h 1554955"/>
              <a:gd name="connsiteX228" fmla="*/ 233362 w 1495424"/>
              <a:gd name="connsiteY228" fmla="*/ 923925 h 1554955"/>
              <a:gd name="connsiteX229" fmla="*/ 226219 w 1495424"/>
              <a:gd name="connsiteY229" fmla="*/ 854868 h 1554955"/>
              <a:gd name="connsiteX230" fmla="*/ 226219 w 1495424"/>
              <a:gd name="connsiteY230" fmla="*/ 854868 h 1554955"/>
              <a:gd name="connsiteX231" fmla="*/ 207169 w 1495424"/>
              <a:gd name="connsiteY231" fmla="*/ 885825 h 1554955"/>
              <a:gd name="connsiteX232" fmla="*/ 173831 w 1495424"/>
              <a:gd name="connsiteY232" fmla="*/ 838200 h 1554955"/>
              <a:gd name="connsiteX233" fmla="*/ 154781 w 1495424"/>
              <a:gd name="connsiteY233" fmla="*/ 871537 h 1554955"/>
              <a:gd name="connsiteX234" fmla="*/ 100012 w 1495424"/>
              <a:gd name="connsiteY234" fmla="*/ 866775 h 1554955"/>
              <a:gd name="connsiteX235" fmla="*/ 107156 w 1495424"/>
              <a:gd name="connsiteY235" fmla="*/ 831056 h 1554955"/>
              <a:gd name="connsiteX236" fmla="*/ 54769 w 1495424"/>
              <a:gd name="connsiteY236" fmla="*/ 819150 h 1554955"/>
              <a:gd name="connsiteX237" fmla="*/ 26194 w 1495424"/>
              <a:gd name="connsiteY237" fmla="*/ 804862 h 1554955"/>
              <a:gd name="connsiteX238" fmla="*/ 80962 w 1495424"/>
              <a:gd name="connsiteY238" fmla="*/ 788193 h 1554955"/>
              <a:gd name="connsiteX239" fmla="*/ 76200 w 1495424"/>
              <a:gd name="connsiteY239" fmla="*/ 754856 h 1554955"/>
              <a:gd name="connsiteX240" fmla="*/ 42862 w 1495424"/>
              <a:gd name="connsiteY240" fmla="*/ 745331 h 1554955"/>
              <a:gd name="connsiteX241" fmla="*/ 0 w 1495424"/>
              <a:gd name="connsiteY241" fmla="*/ 728662 h 1554955"/>
              <a:gd name="connsiteX242" fmla="*/ 26194 w 1495424"/>
              <a:gd name="connsiteY242" fmla="*/ 695325 h 1554955"/>
              <a:gd name="connsiteX243" fmla="*/ 95250 w 1495424"/>
              <a:gd name="connsiteY243" fmla="*/ 638175 h 1554955"/>
              <a:gd name="connsiteX244" fmla="*/ 140494 w 1495424"/>
              <a:gd name="connsiteY244" fmla="*/ 578643 h 1554955"/>
              <a:gd name="connsiteX245" fmla="*/ 169069 w 1495424"/>
              <a:gd name="connsiteY245" fmla="*/ 481012 h 1554955"/>
              <a:gd name="connsiteX246" fmla="*/ 140494 w 1495424"/>
              <a:gd name="connsiteY246" fmla="*/ 416718 h 1554955"/>
              <a:gd name="connsiteX247" fmla="*/ 109537 w 1495424"/>
              <a:gd name="connsiteY247" fmla="*/ 340518 h 1554955"/>
              <a:gd name="connsiteX248" fmla="*/ 35719 w 1495424"/>
              <a:gd name="connsiteY248" fmla="*/ 259556 h 1554955"/>
              <a:gd name="connsiteX249" fmla="*/ 0 w 1495424"/>
              <a:gd name="connsiteY249" fmla="*/ 190500 h 1554955"/>
              <a:gd name="connsiteX250" fmla="*/ 2381 w 1495424"/>
              <a:gd name="connsiteY250" fmla="*/ 130968 h 1554955"/>
              <a:gd name="connsiteX251" fmla="*/ 14287 w 1495424"/>
              <a:gd name="connsiteY251" fmla="*/ 57150 h 1554955"/>
              <a:gd name="connsiteX252" fmla="*/ 21431 w 1495424"/>
              <a:gd name="connsiteY252" fmla="*/ 11906 h 1554955"/>
              <a:gd name="connsiteX253" fmla="*/ 135731 w 1495424"/>
              <a:gd name="connsiteY253" fmla="*/ 0 h 1554955"/>
              <a:gd name="connsiteX254" fmla="*/ 278606 w 1495424"/>
              <a:gd name="connsiteY254" fmla="*/ 21431 h 1554955"/>
              <a:gd name="connsiteX255" fmla="*/ 450056 w 1495424"/>
              <a:gd name="connsiteY255" fmla="*/ 40481 h 1554955"/>
              <a:gd name="connsiteX256" fmla="*/ 542925 w 1495424"/>
              <a:gd name="connsiteY256" fmla="*/ 61912 h 1554955"/>
              <a:gd name="connsiteX257" fmla="*/ 623887 w 1495424"/>
              <a:gd name="connsiteY25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7275 w 1495424"/>
              <a:gd name="connsiteY168" fmla="*/ 1357312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985837 w 1495424"/>
              <a:gd name="connsiteY197" fmla="*/ 1421606 h 1554955"/>
              <a:gd name="connsiteX198" fmla="*/ 971550 w 1495424"/>
              <a:gd name="connsiteY198" fmla="*/ 1388268 h 1554955"/>
              <a:gd name="connsiteX199" fmla="*/ 947737 w 1495424"/>
              <a:gd name="connsiteY199" fmla="*/ 1350168 h 1554955"/>
              <a:gd name="connsiteX200" fmla="*/ 900112 w 1495424"/>
              <a:gd name="connsiteY200" fmla="*/ 1366837 h 1554955"/>
              <a:gd name="connsiteX201" fmla="*/ 766762 w 1495424"/>
              <a:gd name="connsiteY201" fmla="*/ 1264443 h 1554955"/>
              <a:gd name="connsiteX202" fmla="*/ 754856 w 1495424"/>
              <a:gd name="connsiteY202" fmla="*/ 1223962 h 1554955"/>
              <a:gd name="connsiteX203" fmla="*/ 776287 w 1495424"/>
              <a:gd name="connsiteY203" fmla="*/ 1195387 h 1554955"/>
              <a:gd name="connsiteX204" fmla="*/ 835819 w 1495424"/>
              <a:gd name="connsiteY204" fmla="*/ 1190625 h 1554955"/>
              <a:gd name="connsiteX205" fmla="*/ 842962 w 1495424"/>
              <a:gd name="connsiteY205" fmla="*/ 1173956 h 1554955"/>
              <a:gd name="connsiteX206" fmla="*/ 833437 w 1495424"/>
              <a:gd name="connsiteY206" fmla="*/ 1138237 h 1554955"/>
              <a:gd name="connsiteX207" fmla="*/ 809625 w 1495424"/>
              <a:gd name="connsiteY207" fmla="*/ 1123950 h 1554955"/>
              <a:gd name="connsiteX208" fmla="*/ 757237 w 1495424"/>
              <a:gd name="connsiteY208" fmla="*/ 1162050 h 1554955"/>
              <a:gd name="connsiteX209" fmla="*/ 707231 w 1495424"/>
              <a:gd name="connsiteY209" fmla="*/ 1164431 h 1554955"/>
              <a:gd name="connsiteX210" fmla="*/ 676275 w 1495424"/>
              <a:gd name="connsiteY210" fmla="*/ 1152525 h 1554955"/>
              <a:gd name="connsiteX211" fmla="*/ 681037 w 1495424"/>
              <a:gd name="connsiteY211" fmla="*/ 1123950 h 1554955"/>
              <a:gd name="connsiteX212" fmla="*/ 697706 w 1495424"/>
              <a:gd name="connsiteY212" fmla="*/ 1095375 h 1554955"/>
              <a:gd name="connsiteX213" fmla="*/ 707231 w 1495424"/>
              <a:gd name="connsiteY213" fmla="*/ 1059656 h 1554955"/>
              <a:gd name="connsiteX214" fmla="*/ 650081 w 1495424"/>
              <a:gd name="connsiteY214" fmla="*/ 1073943 h 1554955"/>
              <a:gd name="connsiteX215" fmla="*/ 597694 w 1495424"/>
              <a:gd name="connsiteY215" fmla="*/ 1057275 h 1554955"/>
              <a:gd name="connsiteX216" fmla="*/ 554831 w 1495424"/>
              <a:gd name="connsiteY216" fmla="*/ 1035843 h 1554955"/>
              <a:gd name="connsiteX217" fmla="*/ 511969 w 1495424"/>
              <a:gd name="connsiteY217" fmla="*/ 1016793 h 1554955"/>
              <a:gd name="connsiteX218" fmla="*/ 478631 w 1495424"/>
              <a:gd name="connsiteY218" fmla="*/ 1031081 h 1554955"/>
              <a:gd name="connsiteX219" fmla="*/ 440531 w 1495424"/>
              <a:gd name="connsiteY219" fmla="*/ 1033462 h 1554955"/>
              <a:gd name="connsiteX220" fmla="*/ 423862 w 1495424"/>
              <a:gd name="connsiteY220" fmla="*/ 1004887 h 1554955"/>
              <a:gd name="connsiteX221" fmla="*/ 390525 w 1495424"/>
              <a:gd name="connsiteY221" fmla="*/ 997743 h 1554955"/>
              <a:gd name="connsiteX222" fmla="*/ 333375 w 1495424"/>
              <a:gd name="connsiteY222" fmla="*/ 976312 h 1554955"/>
              <a:gd name="connsiteX223" fmla="*/ 285750 w 1495424"/>
              <a:gd name="connsiteY223" fmla="*/ 962025 h 1554955"/>
              <a:gd name="connsiteX224" fmla="*/ 261937 w 1495424"/>
              <a:gd name="connsiteY224" fmla="*/ 942975 h 1554955"/>
              <a:gd name="connsiteX225" fmla="*/ 259556 w 1495424"/>
              <a:gd name="connsiteY225" fmla="*/ 897731 h 1554955"/>
              <a:gd name="connsiteX226" fmla="*/ 269081 w 1495424"/>
              <a:gd name="connsiteY226" fmla="*/ 862012 h 1554955"/>
              <a:gd name="connsiteX227" fmla="*/ 257175 w 1495424"/>
              <a:gd name="connsiteY227" fmla="*/ 852487 h 1554955"/>
              <a:gd name="connsiteX228" fmla="*/ 233362 w 1495424"/>
              <a:gd name="connsiteY228" fmla="*/ 923925 h 1554955"/>
              <a:gd name="connsiteX229" fmla="*/ 226219 w 1495424"/>
              <a:gd name="connsiteY229" fmla="*/ 854868 h 1554955"/>
              <a:gd name="connsiteX230" fmla="*/ 226219 w 1495424"/>
              <a:gd name="connsiteY230" fmla="*/ 854868 h 1554955"/>
              <a:gd name="connsiteX231" fmla="*/ 207169 w 1495424"/>
              <a:gd name="connsiteY231" fmla="*/ 885825 h 1554955"/>
              <a:gd name="connsiteX232" fmla="*/ 173831 w 1495424"/>
              <a:gd name="connsiteY232" fmla="*/ 838200 h 1554955"/>
              <a:gd name="connsiteX233" fmla="*/ 154781 w 1495424"/>
              <a:gd name="connsiteY233" fmla="*/ 871537 h 1554955"/>
              <a:gd name="connsiteX234" fmla="*/ 100012 w 1495424"/>
              <a:gd name="connsiteY234" fmla="*/ 866775 h 1554955"/>
              <a:gd name="connsiteX235" fmla="*/ 107156 w 1495424"/>
              <a:gd name="connsiteY235" fmla="*/ 831056 h 1554955"/>
              <a:gd name="connsiteX236" fmla="*/ 54769 w 1495424"/>
              <a:gd name="connsiteY236" fmla="*/ 819150 h 1554955"/>
              <a:gd name="connsiteX237" fmla="*/ 26194 w 1495424"/>
              <a:gd name="connsiteY237" fmla="*/ 804862 h 1554955"/>
              <a:gd name="connsiteX238" fmla="*/ 80962 w 1495424"/>
              <a:gd name="connsiteY238" fmla="*/ 788193 h 1554955"/>
              <a:gd name="connsiteX239" fmla="*/ 76200 w 1495424"/>
              <a:gd name="connsiteY239" fmla="*/ 754856 h 1554955"/>
              <a:gd name="connsiteX240" fmla="*/ 42862 w 1495424"/>
              <a:gd name="connsiteY240" fmla="*/ 745331 h 1554955"/>
              <a:gd name="connsiteX241" fmla="*/ 0 w 1495424"/>
              <a:gd name="connsiteY241" fmla="*/ 728662 h 1554955"/>
              <a:gd name="connsiteX242" fmla="*/ 26194 w 1495424"/>
              <a:gd name="connsiteY242" fmla="*/ 695325 h 1554955"/>
              <a:gd name="connsiteX243" fmla="*/ 95250 w 1495424"/>
              <a:gd name="connsiteY243" fmla="*/ 638175 h 1554955"/>
              <a:gd name="connsiteX244" fmla="*/ 140494 w 1495424"/>
              <a:gd name="connsiteY244" fmla="*/ 578643 h 1554955"/>
              <a:gd name="connsiteX245" fmla="*/ 169069 w 1495424"/>
              <a:gd name="connsiteY245" fmla="*/ 481012 h 1554955"/>
              <a:gd name="connsiteX246" fmla="*/ 140494 w 1495424"/>
              <a:gd name="connsiteY246" fmla="*/ 416718 h 1554955"/>
              <a:gd name="connsiteX247" fmla="*/ 109537 w 1495424"/>
              <a:gd name="connsiteY247" fmla="*/ 340518 h 1554955"/>
              <a:gd name="connsiteX248" fmla="*/ 35719 w 1495424"/>
              <a:gd name="connsiteY248" fmla="*/ 259556 h 1554955"/>
              <a:gd name="connsiteX249" fmla="*/ 0 w 1495424"/>
              <a:gd name="connsiteY249" fmla="*/ 190500 h 1554955"/>
              <a:gd name="connsiteX250" fmla="*/ 2381 w 1495424"/>
              <a:gd name="connsiteY250" fmla="*/ 130968 h 1554955"/>
              <a:gd name="connsiteX251" fmla="*/ 14287 w 1495424"/>
              <a:gd name="connsiteY251" fmla="*/ 57150 h 1554955"/>
              <a:gd name="connsiteX252" fmla="*/ 21431 w 1495424"/>
              <a:gd name="connsiteY252" fmla="*/ 11906 h 1554955"/>
              <a:gd name="connsiteX253" fmla="*/ 135731 w 1495424"/>
              <a:gd name="connsiteY253" fmla="*/ 0 h 1554955"/>
              <a:gd name="connsiteX254" fmla="*/ 278606 w 1495424"/>
              <a:gd name="connsiteY254" fmla="*/ 21431 h 1554955"/>
              <a:gd name="connsiteX255" fmla="*/ 450056 w 1495424"/>
              <a:gd name="connsiteY255" fmla="*/ 40481 h 1554955"/>
              <a:gd name="connsiteX256" fmla="*/ 542925 w 1495424"/>
              <a:gd name="connsiteY256" fmla="*/ 61912 h 1554955"/>
              <a:gd name="connsiteX257" fmla="*/ 623887 w 1495424"/>
              <a:gd name="connsiteY25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57275 w 1495424"/>
              <a:gd name="connsiteY168" fmla="*/ 1357312 h 1554955"/>
              <a:gd name="connsiteX169" fmla="*/ 1121569 w 1495424"/>
              <a:gd name="connsiteY169" fmla="*/ 1350168 h 1554955"/>
              <a:gd name="connsiteX170" fmla="*/ 1145381 w 1495424"/>
              <a:gd name="connsiteY170" fmla="*/ 1376362 h 1554955"/>
              <a:gd name="connsiteX171" fmla="*/ 1162050 w 1495424"/>
              <a:gd name="connsiteY171" fmla="*/ 1357312 h 1554955"/>
              <a:gd name="connsiteX172" fmla="*/ 1202531 w 1495424"/>
              <a:gd name="connsiteY172" fmla="*/ 1354931 h 1554955"/>
              <a:gd name="connsiteX173" fmla="*/ 1233487 w 1495424"/>
              <a:gd name="connsiteY173" fmla="*/ 1350168 h 1554955"/>
              <a:gd name="connsiteX174" fmla="*/ 1269206 w 1495424"/>
              <a:gd name="connsiteY174" fmla="*/ 1390650 h 1554955"/>
              <a:gd name="connsiteX175" fmla="*/ 1331119 w 1495424"/>
              <a:gd name="connsiteY175" fmla="*/ 1431131 h 1554955"/>
              <a:gd name="connsiteX176" fmla="*/ 1385887 w 1495424"/>
              <a:gd name="connsiteY176" fmla="*/ 1443037 h 1554955"/>
              <a:gd name="connsiteX177" fmla="*/ 1407319 w 1495424"/>
              <a:gd name="connsiteY177" fmla="*/ 1466850 h 1554955"/>
              <a:gd name="connsiteX178" fmla="*/ 1433512 w 1495424"/>
              <a:gd name="connsiteY178" fmla="*/ 1507331 h 1554955"/>
              <a:gd name="connsiteX179" fmla="*/ 1495424 w 1495424"/>
              <a:gd name="connsiteY179" fmla="*/ 1554955 h 1554955"/>
              <a:gd name="connsiteX180" fmla="*/ 1440656 w 1495424"/>
              <a:gd name="connsiteY180" fmla="*/ 1550193 h 1554955"/>
              <a:gd name="connsiteX181" fmla="*/ 1419225 w 1495424"/>
              <a:gd name="connsiteY181" fmla="*/ 1519237 h 1554955"/>
              <a:gd name="connsiteX182" fmla="*/ 1400175 w 1495424"/>
              <a:gd name="connsiteY182" fmla="*/ 1488281 h 1554955"/>
              <a:gd name="connsiteX183" fmla="*/ 1364456 w 1495424"/>
              <a:gd name="connsiteY183" fmla="*/ 1457325 h 1554955"/>
              <a:gd name="connsiteX184" fmla="*/ 1297781 w 1495424"/>
              <a:gd name="connsiteY184" fmla="*/ 1443037 h 1554955"/>
              <a:gd name="connsiteX185" fmla="*/ 1271587 w 1495424"/>
              <a:gd name="connsiteY185" fmla="*/ 1423987 h 1554955"/>
              <a:gd name="connsiteX186" fmla="*/ 1240631 w 1495424"/>
              <a:gd name="connsiteY186" fmla="*/ 1393031 h 1554955"/>
              <a:gd name="connsiteX187" fmla="*/ 1214437 w 1495424"/>
              <a:gd name="connsiteY187" fmla="*/ 1378743 h 1554955"/>
              <a:gd name="connsiteX188" fmla="*/ 1188244 w 1495424"/>
              <a:gd name="connsiteY188" fmla="*/ 1407318 h 1554955"/>
              <a:gd name="connsiteX189" fmla="*/ 1164431 w 1495424"/>
              <a:gd name="connsiteY189" fmla="*/ 1447800 h 1554955"/>
              <a:gd name="connsiteX190" fmla="*/ 1131094 w 1495424"/>
              <a:gd name="connsiteY190" fmla="*/ 1466850 h 1554955"/>
              <a:gd name="connsiteX191" fmla="*/ 1107281 w 1495424"/>
              <a:gd name="connsiteY191" fmla="*/ 1462087 h 1554955"/>
              <a:gd name="connsiteX192" fmla="*/ 1109662 w 1495424"/>
              <a:gd name="connsiteY192" fmla="*/ 1438275 h 1554955"/>
              <a:gd name="connsiteX193" fmla="*/ 1102519 w 1495424"/>
              <a:gd name="connsiteY193" fmla="*/ 1402556 h 1554955"/>
              <a:gd name="connsiteX194" fmla="*/ 1088231 w 1495424"/>
              <a:gd name="connsiteY194" fmla="*/ 1383506 h 1554955"/>
              <a:gd name="connsiteX195" fmla="*/ 1052512 w 1495424"/>
              <a:gd name="connsiteY195" fmla="*/ 1400175 h 1554955"/>
              <a:gd name="connsiteX196" fmla="*/ 1012031 w 1495424"/>
              <a:gd name="connsiteY196" fmla="*/ 1419225 h 1554955"/>
              <a:gd name="connsiteX197" fmla="*/ 985837 w 1495424"/>
              <a:gd name="connsiteY197" fmla="*/ 1421606 h 1554955"/>
              <a:gd name="connsiteX198" fmla="*/ 971550 w 1495424"/>
              <a:gd name="connsiteY198" fmla="*/ 1388268 h 1554955"/>
              <a:gd name="connsiteX199" fmla="*/ 947737 w 1495424"/>
              <a:gd name="connsiteY199" fmla="*/ 1350168 h 1554955"/>
              <a:gd name="connsiteX200" fmla="*/ 900112 w 1495424"/>
              <a:gd name="connsiteY200" fmla="*/ 1366837 h 1554955"/>
              <a:gd name="connsiteX201" fmla="*/ 766762 w 1495424"/>
              <a:gd name="connsiteY201" fmla="*/ 1264443 h 1554955"/>
              <a:gd name="connsiteX202" fmla="*/ 754856 w 1495424"/>
              <a:gd name="connsiteY202" fmla="*/ 1223962 h 1554955"/>
              <a:gd name="connsiteX203" fmla="*/ 776287 w 1495424"/>
              <a:gd name="connsiteY203" fmla="*/ 1195387 h 1554955"/>
              <a:gd name="connsiteX204" fmla="*/ 835819 w 1495424"/>
              <a:gd name="connsiteY204" fmla="*/ 1190625 h 1554955"/>
              <a:gd name="connsiteX205" fmla="*/ 842962 w 1495424"/>
              <a:gd name="connsiteY205" fmla="*/ 1173956 h 1554955"/>
              <a:gd name="connsiteX206" fmla="*/ 833437 w 1495424"/>
              <a:gd name="connsiteY206" fmla="*/ 1138237 h 1554955"/>
              <a:gd name="connsiteX207" fmla="*/ 809625 w 1495424"/>
              <a:gd name="connsiteY207" fmla="*/ 1123950 h 1554955"/>
              <a:gd name="connsiteX208" fmla="*/ 757237 w 1495424"/>
              <a:gd name="connsiteY208" fmla="*/ 1162050 h 1554955"/>
              <a:gd name="connsiteX209" fmla="*/ 707231 w 1495424"/>
              <a:gd name="connsiteY209" fmla="*/ 1164431 h 1554955"/>
              <a:gd name="connsiteX210" fmla="*/ 676275 w 1495424"/>
              <a:gd name="connsiteY210" fmla="*/ 1152525 h 1554955"/>
              <a:gd name="connsiteX211" fmla="*/ 681037 w 1495424"/>
              <a:gd name="connsiteY211" fmla="*/ 1123950 h 1554955"/>
              <a:gd name="connsiteX212" fmla="*/ 697706 w 1495424"/>
              <a:gd name="connsiteY212" fmla="*/ 1095375 h 1554955"/>
              <a:gd name="connsiteX213" fmla="*/ 707231 w 1495424"/>
              <a:gd name="connsiteY213" fmla="*/ 1059656 h 1554955"/>
              <a:gd name="connsiteX214" fmla="*/ 650081 w 1495424"/>
              <a:gd name="connsiteY214" fmla="*/ 1073943 h 1554955"/>
              <a:gd name="connsiteX215" fmla="*/ 597694 w 1495424"/>
              <a:gd name="connsiteY215" fmla="*/ 1057275 h 1554955"/>
              <a:gd name="connsiteX216" fmla="*/ 554831 w 1495424"/>
              <a:gd name="connsiteY216" fmla="*/ 1035843 h 1554955"/>
              <a:gd name="connsiteX217" fmla="*/ 511969 w 1495424"/>
              <a:gd name="connsiteY217" fmla="*/ 1016793 h 1554955"/>
              <a:gd name="connsiteX218" fmla="*/ 478631 w 1495424"/>
              <a:gd name="connsiteY218" fmla="*/ 1031081 h 1554955"/>
              <a:gd name="connsiteX219" fmla="*/ 440531 w 1495424"/>
              <a:gd name="connsiteY219" fmla="*/ 1033462 h 1554955"/>
              <a:gd name="connsiteX220" fmla="*/ 423862 w 1495424"/>
              <a:gd name="connsiteY220" fmla="*/ 1004887 h 1554955"/>
              <a:gd name="connsiteX221" fmla="*/ 390525 w 1495424"/>
              <a:gd name="connsiteY221" fmla="*/ 997743 h 1554955"/>
              <a:gd name="connsiteX222" fmla="*/ 333375 w 1495424"/>
              <a:gd name="connsiteY222" fmla="*/ 976312 h 1554955"/>
              <a:gd name="connsiteX223" fmla="*/ 285750 w 1495424"/>
              <a:gd name="connsiteY223" fmla="*/ 962025 h 1554955"/>
              <a:gd name="connsiteX224" fmla="*/ 261937 w 1495424"/>
              <a:gd name="connsiteY224" fmla="*/ 942975 h 1554955"/>
              <a:gd name="connsiteX225" fmla="*/ 259556 w 1495424"/>
              <a:gd name="connsiteY225" fmla="*/ 897731 h 1554955"/>
              <a:gd name="connsiteX226" fmla="*/ 269081 w 1495424"/>
              <a:gd name="connsiteY226" fmla="*/ 862012 h 1554955"/>
              <a:gd name="connsiteX227" fmla="*/ 257175 w 1495424"/>
              <a:gd name="connsiteY227" fmla="*/ 852487 h 1554955"/>
              <a:gd name="connsiteX228" fmla="*/ 233362 w 1495424"/>
              <a:gd name="connsiteY228" fmla="*/ 923925 h 1554955"/>
              <a:gd name="connsiteX229" fmla="*/ 226219 w 1495424"/>
              <a:gd name="connsiteY229" fmla="*/ 854868 h 1554955"/>
              <a:gd name="connsiteX230" fmla="*/ 226219 w 1495424"/>
              <a:gd name="connsiteY230" fmla="*/ 854868 h 1554955"/>
              <a:gd name="connsiteX231" fmla="*/ 207169 w 1495424"/>
              <a:gd name="connsiteY231" fmla="*/ 885825 h 1554955"/>
              <a:gd name="connsiteX232" fmla="*/ 173831 w 1495424"/>
              <a:gd name="connsiteY232" fmla="*/ 838200 h 1554955"/>
              <a:gd name="connsiteX233" fmla="*/ 154781 w 1495424"/>
              <a:gd name="connsiteY233" fmla="*/ 871537 h 1554955"/>
              <a:gd name="connsiteX234" fmla="*/ 100012 w 1495424"/>
              <a:gd name="connsiteY234" fmla="*/ 866775 h 1554955"/>
              <a:gd name="connsiteX235" fmla="*/ 107156 w 1495424"/>
              <a:gd name="connsiteY235" fmla="*/ 831056 h 1554955"/>
              <a:gd name="connsiteX236" fmla="*/ 54769 w 1495424"/>
              <a:gd name="connsiteY236" fmla="*/ 819150 h 1554955"/>
              <a:gd name="connsiteX237" fmla="*/ 26194 w 1495424"/>
              <a:gd name="connsiteY237" fmla="*/ 804862 h 1554955"/>
              <a:gd name="connsiteX238" fmla="*/ 80962 w 1495424"/>
              <a:gd name="connsiteY238" fmla="*/ 788193 h 1554955"/>
              <a:gd name="connsiteX239" fmla="*/ 76200 w 1495424"/>
              <a:gd name="connsiteY239" fmla="*/ 754856 h 1554955"/>
              <a:gd name="connsiteX240" fmla="*/ 42862 w 1495424"/>
              <a:gd name="connsiteY240" fmla="*/ 745331 h 1554955"/>
              <a:gd name="connsiteX241" fmla="*/ 0 w 1495424"/>
              <a:gd name="connsiteY241" fmla="*/ 728662 h 1554955"/>
              <a:gd name="connsiteX242" fmla="*/ 26194 w 1495424"/>
              <a:gd name="connsiteY242" fmla="*/ 695325 h 1554955"/>
              <a:gd name="connsiteX243" fmla="*/ 95250 w 1495424"/>
              <a:gd name="connsiteY243" fmla="*/ 638175 h 1554955"/>
              <a:gd name="connsiteX244" fmla="*/ 140494 w 1495424"/>
              <a:gd name="connsiteY244" fmla="*/ 578643 h 1554955"/>
              <a:gd name="connsiteX245" fmla="*/ 169069 w 1495424"/>
              <a:gd name="connsiteY245" fmla="*/ 481012 h 1554955"/>
              <a:gd name="connsiteX246" fmla="*/ 140494 w 1495424"/>
              <a:gd name="connsiteY246" fmla="*/ 416718 h 1554955"/>
              <a:gd name="connsiteX247" fmla="*/ 109537 w 1495424"/>
              <a:gd name="connsiteY247" fmla="*/ 340518 h 1554955"/>
              <a:gd name="connsiteX248" fmla="*/ 35719 w 1495424"/>
              <a:gd name="connsiteY248" fmla="*/ 259556 h 1554955"/>
              <a:gd name="connsiteX249" fmla="*/ 0 w 1495424"/>
              <a:gd name="connsiteY249" fmla="*/ 190500 h 1554955"/>
              <a:gd name="connsiteX250" fmla="*/ 2381 w 1495424"/>
              <a:gd name="connsiteY250" fmla="*/ 130968 h 1554955"/>
              <a:gd name="connsiteX251" fmla="*/ 14287 w 1495424"/>
              <a:gd name="connsiteY251" fmla="*/ 57150 h 1554955"/>
              <a:gd name="connsiteX252" fmla="*/ 21431 w 1495424"/>
              <a:gd name="connsiteY252" fmla="*/ 11906 h 1554955"/>
              <a:gd name="connsiteX253" fmla="*/ 135731 w 1495424"/>
              <a:gd name="connsiteY253" fmla="*/ 0 h 1554955"/>
              <a:gd name="connsiteX254" fmla="*/ 278606 w 1495424"/>
              <a:gd name="connsiteY254" fmla="*/ 21431 h 1554955"/>
              <a:gd name="connsiteX255" fmla="*/ 450056 w 1495424"/>
              <a:gd name="connsiteY255" fmla="*/ 40481 h 1554955"/>
              <a:gd name="connsiteX256" fmla="*/ 542925 w 1495424"/>
              <a:gd name="connsiteY256" fmla="*/ 61912 h 1554955"/>
              <a:gd name="connsiteX257" fmla="*/ 623887 w 1495424"/>
              <a:gd name="connsiteY25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14412 w 1495424"/>
              <a:gd name="connsiteY168" fmla="*/ 1371600 h 1554955"/>
              <a:gd name="connsiteX169" fmla="*/ 1057275 w 1495424"/>
              <a:gd name="connsiteY169" fmla="*/ 1357312 h 1554955"/>
              <a:gd name="connsiteX170" fmla="*/ 1121569 w 1495424"/>
              <a:gd name="connsiteY170" fmla="*/ 1350168 h 1554955"/>
              <a:gd name="connsiteX171" fmla="*/ 1145381 w 1495424"/>
              <a:gd name="connsiteY171" fmla="*/ 1376362 h 1554955"/>
              <a:gd name="connsiteX172" fmla="*/ 1162050 w 1495424"/>
              <a:gd name="connsiteY172" fmla="*/ 1357312 h 1554955"/>
              <a:gd name="connsiteX173" fmla="*/ 1202531 w 1495424"/>
              <a:gd name="connsiteY173" fmla="*/ 1354931 h 1554955"/>
              <a:gd name="connsiteX174" fmla="*/ 1233487 w 1495424"/>
              <a:gd name="connsiteY174" fmla="*/ 1350168 h 1554955"/>
              <a:gd name="connsiteX175" fmla="*/ 1269206 w 1495424"/>
              <a:gd name="connsiteY175" fmla="*/ 1390650 h 1554955"/>
              <a:gd name="connsiteX176" fmla="*/ 1331119 w 1495424"/>
              <a:gd name="connsiteY176" fmla="*/ 1431131 h 1554955"/>
              <a:gd name="connsiteX177" fmla="*/ 1385887 w 1495424"/>
              <a:gd name="connsiteY177" fmla="*/ 1443037 h 1554955"/>
              <a:gd name="connsiteX178" fmla="*/ 1407319 w 1495424"/>
              <a:gd name="connsiteY178" fmla="*/ 1466850 h 1554955"/>
              <a:gd name="connsiteX179" fmla="*/ 1433512 w 1495424"/>
              <a:gd name="connsiteY179" fmla="*/ 1507331 h 1554955"/>
              <a:gd name="connsiteX180" fmla="*/ 1495424 w 1495424"/>
              <a:gd name="connsiteY180" fmla="*/ 1554955 h 1554955"/>
              <a:gd name="connsiteX181" fmla="*/ 1440656 w 1495424"/>
              <a:gd name="connsiteY181" fmla="*/ 1550193 h 1554955"/>
              <a:gd name="connsiteX182" fmla="*/ 1419225 w 1495424"/>
              <a:gd name="connsiteY182" fmla="*/ 1519237 h 1554955"/>
              <a:gd name="connsiteX183" fmla="*/ 1400175 w 1495424"/>
              <a:gd name="connsiteY183" fmla="*/ 1488281 h 1554955"/>
              <a:gd name="connsiteX184" fmla="*/ 1364456 w 1495424"/>
              <a:gd name="connsiteY184" fmla="*/ 1457325 h 1554955"/>
              <a:gd name="connsiteX185" fmla="*/ 1297781 w 1495424"/>
              <a:gd name="connsiteY185" fmla="*/ 1443037 h 1554955"/>
              <a:gd name="connsiteX186" fmla="*/ 1271587 w 1495424"/>
              <a:gd name="connsiteY186" fmla="*/ 1423987 h 1554955"/>
              <a:gd name="connsiteX187" fmla="*/ 1240631 w 1495424"/>
              <a:gd name="connsiteY187" fmla="*/ 1393031 h 1554955"/>
              <a:gd name="connsiteX188" fmla="*/ 1214437 w 1495424"/>
              <a:gd name="connsiteY188" fmla="*/ 1378743 h 1554955"/>
              <a:gd name="connsiteX189" fmla="*/ 1188244 w 1495424"/>
              <a:gd name="connsiteY189" fmla="*/ 1407318 h 1554955"/>
              <a:gd name="connsiteX190" fmla="*/ 1164431 w 1495424"/>
              <a:gd name="connsiteY190" fmla="*/ 1447800 h 1554955"/>
              <a:gd name="connsiteX191" fmla="*/ 1131094 w 1495424"/>
              <a:gd name="connsiteY191" fmla="*/ 1466850 h 1554955"/>
              <a:gd name="connsiteX192" fmla="*/ 1107281 w 1495424"/>
              <a:gd name="connsiteY192" fmla="*/ 1462087 h 1554955"/>
              <a:gd name="connsiteX193" fmla="*/ 1109662 w 1495424"/>
              <a:gd name="connsiteY193" fmla="*/ 1438275 h 1554955"/>
              <a:gd name="connsiteX194" fmla="*/ 1102519 w 1495424"/>
              <a:gd name="connsiteY194" fmla="*/ 1402556 h 1554955"/>
              <a:gd name="connsiteX195" fmla="*/ 1088231 w 1495424"/>
              <a:gd name="connsiteY195" fmla="*/ 1383506 h 1554955"/>
              <a:gd name="connsiteX196" fmla="*/ 1052512 w 1495424"/>
              <a:gd name="connsiteY196" fmla="*/ 1400175 h 1554955"/>
              <a:gd name="connsiteX197" fmla="*/ 1012031 w 1495424"/>
              <a:gd name="connsiteY197" fmla="*/ 1419225 h 1554955"/>
              <a:gd name="connsiteX198" fmla="*/ 985837 w 1495424"/>
              <a:gd name="connsiteY198" fmla="*/ 1421606 h 1554955"/>
              <a:gd name="connsiteX199" fmla="*/ 971550 w 1495424"/>
              <a:gd name="connsiteY199" fmla="*/ 1388268 h 1554955"/>
              <a:gd name="connsiteX200" fmla="*/ 947737 w 1495424"/>
              <a:gd name="connsiteY200" fmla="*/ 1350168 h 1554955"/>
              <a:gd name="connsiteX201" fmla="*/ 900112 w 1495424"/>
              <a:gd name="connsiteY201" fmla="*/ 1366837 h 1554955"/>
              <a:gd name="connsiteX202" fmla="*/ 766762 w 1495424"/>
              <a:gd name="connsiteY202" fmla="*/ 1264443 h 1554955"/>
              <a:gd name="connsiteX203" fmla="*/ 754856 w 1495424"/>
              <a:gd name="connsiteY203" fmla="*/ 1223962 h 1554955"/>
              <a:gd name="connsiteX204" fmla="*/ 776287 w 1495424"/>
              <a:gd name="connsiteY204" fmla="*/ 1195387 h 1554955"/>
              <a:gd name="connsiteX205" fmla="*/ 835819 w 1495424"/>
              <a:gd name="connsiteY205" fmla="*/ 1190625 h 1554955"/>
              <a:gd name="connsiteX206" fmla="*/ 842962 w 1495424"/>
              <a:gd name="connsiteY206" fmla="*/ 1173956 h 1554955"/>
              <a:gd name="connsiteX207" fmla="*/ 833437 w 1495424"/>
              <a:gd name="connsiteY207" fmla="*/ 1138237 h 1554955"/>
              <a:gd name="connsiteX208" fmla="*/ 809625 w 1495424"/>
              <a:gd name="connsiteY208" fmla="*/ 1123950 h 1554955"/>
              <a:gd name="connsiteX209" fmla="*/ 757237 w 1495424"/>
              <a:gd name="connsiteY209" fmla="*/ 1162050 h 1554955"/>
              <a:gd name="connsiteX210" fmla="*/ 707231 w 1495424"/>
              <a:gd name="connsiteY210" fmla="*/ 1164431 h 1554955"/>
              <a:gd name="connsiteX211" fmla="*/ 676275 w 1495424"/>
              <a:gd name="connsiteY211" fmla="*/ 1152525 h 1554955"/>
              <a:gd name="connsiteX212" fmla="*/ 681037 w 1495424"/>
              <a:gd name="connsiteY212" fmla="*/ 1123950 h 1554955"/>
              <a:gd name="connsiteX213" fmla="*/ 697706 w 1495424"/>
              <a:gd name="connsiteY213" fmla="*/ 1095375 h 1554955"/>
              <a:gd name="connsiteX214" fmla="*/ 707231 w 1495424"/>
              <a:gd name="connsiteY214" fmla="*/ 1059656 h 1554955"/>
              <a:gd name="connsiteX215" fmla="*/ 650081 w 1495424"/>
              <a:gd name="connsiteY215" fmla="*/ 1073943 h 1554955"/>
              <a:gd name="connsiteX216" fmla="*/ 597694 w 1495424"/>
              <a:gd name="connsiteY216" fmla="*/ 1057275 h 1554955"/>
              <a:gd name="connsiteX217" fmla="*/ 554831 w 1495424"/>
              <a:gd name="connsiteY217" fmla="*/ 1035843 h 1554955"/>
              <a:gd name="connsiteX218" fmla="*/ 511969 w 1495424"/>
              <a:gd name="connsiteY218" fmla="*/ 1016793 h 1554955"/>
              <a:gd name="connsiteX219" fmla="*/ 478631 w 1495424"/>
              <a:gd name="connsiteY219" fmla="*/ 1031081 h 1554955"/>
              <a:gd name="connsiteX220" fmla="*/ 440531 w 1495424"/>
              <a:gd name="connsiteY220" fmla="*/ 1033462 h 1554955"/>
              <a:gd name="connsiteX221" fmla="*/ 423862 w 1495424"/>
              <a:gd name="connsiteY221" fmla="*/ 1004887 h 1554955"/>
              <a:gd name="connsiteX222" fmla="*/ 390525 w 1495424"/>
              <a:gd name="connsiteY222" fmla="*/ 997743 h 1554955"/>
              <a:gd name="connsiteX223" fmla="*/ 333375 w 1495424"/>
              <a:gd name="connsiteY223" fmla="*/ 976312 h 1554955"/>
              <a:gd name="connsiteX224" fmla="*/ 285750 w 1495424"/>
              <a:gd name="connsiteY224" fmla="*/ 962025 h 1554955"/>
              <a:gd name="connsiteX225" fmla="*/ 261937 w 1495424"/>
              <a:gd name="connsiteY225" fmla="*/ 942975 h 1554955"/>
              <a:gd name="connsiteX226" fmla="*/ 259556 w 1495424"/>
              <a:gd name="connsiteY226" fmla="*/ 897731 h 1554955"/>
              <a:gd name="connsiteX227" fmla="*/ 269081 w 1495424"/>
              <a:gd name="connsiteY227" fmla="*/ 862012 h 1554955"/>
              <a:gd name="connsiteX228" fmla="*/ 257175 w 1495424"/>
              <a:gd name="connsiteY228" fmla="*/ 852487 h 1554955"/>
              <a:gd name="connsiteX229" fmla="*/ 233362 w 1495424"/>
              <a:gd name="connsiteY229" fmla="*/ 923925 h 1554955"/>
              <a:gd name="connsiteX230" fmla="*/ 226219 w 1495424"/>
              <a:gd name="connsiteY230" fmla="*/ 854868 h 1554955"/>
              <a:gd name="connsiteX231" fmla="*/ 226219 w 1495424"/>
              <a:gd name="connsiteY231" fmla="*/ 854868 h 1554955"/>
              <a:gd name="connsiteX232" fmla="*/ 207169 w 1495424"/>
              <a:gd name="connsiteY232" fmla="*/ 885825 h 1554955"/>
              <a:gd name="connsiteX233" fmla="*/ 173831 w 1495424"/>
              <a:gd name="connsiteY233" fmla="*/ 838200 h 1554955"/>
              <a:gd name="connsiteX234" fmla="*/ 154781 w 1495424"/>
              <a:gd name="connsiteY234" fmla="*/ 871537 h 1554955"/>
              <a:gd name="connsiteX235" fmla="*/ 100012 w 1495424"/>
              <a:gd name="connsiteY235" fmla="*/ 866775 h 1554955"/>
              <a:gd name="connsiteX236" fmla="*/ 107156 w 1495424"/>
              <a:gd name="connsiteY236" fmla="*/ 831056 h 1554955"/>
              <a:gd name="connsiteX237" fmla="*/ 54769 w 1495424"/>
              <a:gd name="connsiteY237" fmla="*/ 819150 h 1554955"/>
              <a:gd name="connsiteX238" fmla="*/ 26194 w 1495424"/>
              <a:gd name="connsiteY238" fmla="*/ 804862 h 1554955"/>
              <a:gd name="connsiteX239" fmla="*/ 80962 w 1495424"/>
              <a:gd name="connsiteY239" fmla="*/ 788193 h 1554955"/>
              <a:gd name="connsiteX240" fmla="*/ 76200 w 1495424"/>
              <a:gd name="connsiteY240" fmla="*/ 754856 h 1554955"/>
              <a:gd name="connsiteX241" fmla="*/ 42862 w 1495424"/>
              <a:gd name="connsiteY241" fmla="*/ 745331 h 1554955"/>
              <a:gd name="connsiteX242" fmla="*/ 0 w 1495424"/>
              <a:gd name="connsiteY242" fmla="*/ 728662 h 1554955"/>
              <a:gd name="connsiteX243" fmla="*/ 26194 w 1495424"/>
              <a:gd name="connsiteY243" fmla="*/ 695325 h 1554955"/>
              <a:gd name="connsiteX244" fmla="*/ 95250 w 1495424"/>
              <a:gd name="connsiteY244" fmla="*/ 638175 h 1554955"/>
              <a:gd name="connsiteX245" fmla="*/ 140494 w 1495424"/>
              <a:gd name="connsiteY245" fmla="*/ 578643 h 1554955"/>
              <a:gd name="connsiteX246" fmla="*/ 169069 w 1495424"/>
              <a:gd name="connsiteY246" fmla="*/ 481012 h 1554955"/>
              <a:gd name="connsiteX247" fmla="*/ 140494 w 1495424"/>
              <a:gd name="connsiteY247" fmla="*/ 416718 h 1554955"/>
              <a:gd name="connsiteX248" fmla="*/ 109537 w 1495424"/>
              <a:gd name="connsiteY248" fmla="*/ 340518 h 1554955"/>
              <a:gd name="connsiteX249" fmla="*/ 35719 w 1495424"/>
              <a:gd name="connsiteY249" fmla="*/ 259556 h 1554955"/>
              <a:gd name="connsiteX250" fmla="*/ 0 w 1495424"/>
              <a:gd name="connsiteY250" fmla="*/ 190500 h 1554955"/>
              <a:gd name="connsiteX251" fmla="*/ 2381 w 1495424"/>
              <a:gd name="connsiteY251" fmla="*/ 130968 h 1554955"/>
              <a:gd name="connsiteX252" fmla="*/ 14287 w 1495424"/>
              <a:gd name="connsiteY252" fmla="*/ 57150 h 1554955"/>
              <a:gd name="connsiteX253" fmla="*/ 21431 w 1495424"/>
              <a:gd name="connsiteY253" fmla="*/ 11906 h 1554955"/>
              <a:gd name="connsiteX254" fmla="*/ 135731 w 1495424"/>
              <a:gd name="connsiteY254" fmla="*/ 0 h 1554955"/>
              <a:gd name="connsiteX255" fmla="*/ 278606 w 1495424"/>
              <a:gd name="connsiteY255" fmla="*/ 21431 h 1554955"/>
              <a:gd name="connsiteX256" fmla="*/ 450056 w 1495424"/>
              <a:gd name="connsiteY256" fmla="*/ 40481 h 1554955"/>
              <a:gd name="connsiteX257" fmla="*/ 542925 w 1495424"/>
              <a:gd name="connsiteY257" fmla="*/ 61912 h 1554955"/>
              <a:gd name="connsiteX258" fmla="*/ 623887 w 1495424"/>
              <a:gd name="connsiteY25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14412 w 1495424"/>
              <a:gd name="connsiteY168" fmla="*/ 1371600 h 1554955"/>
              <a:gd name="connsiteX169" fmla="*/ 1057275 w 1495424"/>
              <a:gd name="connsiteY169" fmla="*/ 1357312 h 1554955"/>
              <a:gd name="connsiteX170" fmla="*/ 1121569 w 1495424"/>
              <a:gd name="connsiteY170" fmla="*/ 1350168 h 1554955"/>
              <a:gd name="connsiteX171" fmla="*/ 1145381 w 1495424"/>
              <a:gd name="connsiteY171" fmla="*/ 1376362 h 1554955"/>
              <a:gd name="connsiteX172" fmla="*/ 1162050 w 1495424"/>
              <a:gd name="connsiteY172" fmla="*/ 1357312 h 1554955"/>
              <a:gd name="connsiteX173" fmla="*/ 1202531 w 1495424"/>
              <a:gd name="connsiteY173" fmla="*/ 1354931 h 1554955"/>
              <a:gd name="connsiteX174" fmla="*/ 1233487 w 1495424"/>
              <a:gd name="connsiteY174" fmla="*/ 1350168 h 1554955"/>
              <a:gd name="connsiteX175" fmla="*/ 1269206 w 1495424"/>
              <a:gd name="connsiteY175" fmla="*/ 1390650 h 1554955"/>
              <a:gd name="connsiteX176" fmla="*/ 1331119 w 1495424"/>
              <a:gd name="connsiteY176" fmla="*/ 1431131 h 1554955"/>
              <a:gd name="connsiteX177" fmla="*/ 1385887 w 1495424"/>
              <a:gd name="connsiteY177" fmla="*/ 1443037 h 1554955"/>
              <a:gd name="connsiteX178" fmla="*/ 1407319 w 1495424"/>
              <a:gd name="connsiteY178" fmla="*/ 1466850 h 1554955"/>
              <a:gd name="connsiteX179" fmla="*/ 1433512 w 1495424"/>
              <a:gd name="connsiteY179" fmla="*/ 1507331 h 1554955"/>
              <a:gd name="connsiteX180" fmla="*/ 1495424 w 1495424"/>
              <a:gd name="connsiteY180" fmla="*/ 1554955 h 1554955"/>
              <a:gd name="connsiteX181" fmla="*/ 1440656 w 1495424"/>
              <a:gd name="connsiteY181" fmla="*/ 1550193 h 1554955"/>
              <a:gd name="connsiteX182" fmla="*/ 1419225 w 1495424"/>
              <a:gd name="connsiteY182" fmla="*/ 1519237 h 1554955"/>
              <a:gd name="connsiteX183" fmla="*/ 1400175 w 1495424"/>
              <a:gd name="connsiteY183" fmla="*/ 1488281 h 1554955"/>
              <a:gd name="connsiteX184" fmla="*/ 1364456 w 1495424"/>
              <a:gd name="connsiteY184" fmla="*/ 1457325 h 1554955"/>
              <a:gd name="connsiteX185" fmla="*/ 1297781 w 1495424"/>
              <a:gd name="connsiteY185" fmla="*/ 1443037 h 1554955"/>
              <a:gd name="connsiteX186" fmla="*/ 1271587 w 1495424"/>
              <a:gd name="connsiteY186" fmla="*/ 1423987 h 1554955"/>
              <a:gd name="connsiteX187" fmla="*/ 1240631 w 1495424"/>
              <a:gd name="connsiteY187" fmla="*/ 1393031 h 1554955"/>
              <a:gd name="connsiteX188" fmla="*/ 1214437 w 1495424"/>
              <a:gd name="connsiteY188" fmla="*/ 1378743 h 1554955"/>
              <a:gd name="connsiteX189" fmla="*/ 1188244 w 1495424"/>
              <a:gd name="connsiteY189" fmla="*/ 1407318 h 1554955"/>
              <a:gd name="connsiteX190" fmla="*/ 1164431 w 1495424"/>
              <a:gd name="connsiteY190" fmla="*/ 1447800 h 1554955"/>
              <a:gd name="connsiteX191" fmla="*/ 1131094 w 1495424"/>
              <a:gd name="connsiteY191" fmla="*/ 1466850 h 1554955"/>
              <a:gd name="connsiteX192" fmla="*/ 1107281 w 1495424"/>
              <a:gd name="connsiteY192" fmla="*/ 1462087 h 1554955"/>
              <a:gd name="connsiteX193" fmla="*/ 1109662 w 1495424"/>
              <a:gd name="connsiteY193" fmla="*/ 1438275 h 1554955"/>
              <a:gd name="connsiteX194" fmla="*/ 1102519 w 1495424"/>
              <a:gd name="connsiteY194" fmla="*/ 1402556 h 1554955"/>
              <a:gd name="connsiteX195" fmla="*/ 1088231 w 1495424"/>
              <a:gd name="connsiteY195" fmla="*/ 1383506 h 1554955"/>
              <a:gd name="connsiteX196" fmla="*/ 1052512 w 1495424"/>
              <a:gd name="connsiteY196" fmla="*/ 1400175 h 1554955"/>
              <a:gd name="connsiteX197" fmla="*/ 1012031 w 1495424"/>
              <a:gd name="connsiteY197" fmla="*/ 1419225 h 1554955"/>
              <a:gd name="connsiteX198" fmla="*/ 985837 w 1495424"/>
              <a:gd name="connsiteY198" fmla="*/ 1421606 h 1554955"/>
              <a:gd name="connsiteX199" fmla="*/ 971550 w 1495424"/>
              <a:gd name="connsiteY199" fmla="*/ 1388268 h 1554955"/>
              <a:gd name="connsiteX200" fmla="*/ 947737 w 1495424"/>
              <a:gd name="connsiteY200" fmla="*/ 1350168 h 1554955"/>
              <a:gd name="connsiteX201" fmla="*/ 900112 w 1495424"/>
              <a:gd name="connsiteY201" fmla="*/ 1366837 h 1554955"/>
              <a:gd name="connsiteX202" fmla="*/ 766762 w 1495424"/>
              <a:gd name="connsiteY202" fmla="*/ 1264443 h 1554955"/>
              <a:gd name="connsiteX203" fmla="*/ 754856 w 1495424"/>
              <a:gd name="connsiteY203" fmla="*/ 1223962 h 1554955"/>
              <a:gd name="connsiteX204" fmla="*/ 776287 w 1495424"/>
              <a:gd name="connsiteY204" fmla="*/ 1195387 h 1554955"/>
              <a:gd name="connsiteX205" fmla="*/ 835819 w 1495424"/>
              <a:gd name="connsiteY205" fmla="*/ 1190625 h 1554955"/>
              <a:gd name="connsiteX206" fmla="*/ 842962 w 1495424"/>
              <a:gd name="connsiteY206" fmla="*/ 1173956 h 1554955"/>
              <a:gd name="connsiteX207" fmla="*/ 833437 w 1495424"/>
              <a:gd name="connsiteY207" fmla="*/ 1138237 h 1554955"/>
              <a:gd name="connsiteX208" fmla="*/ 809625 w 1495424"/>
              <a:gd name="connsiteY208" fmla="*/ 1123950 h 1554955"/>
              <a:gd name="connsiteX209" fmla="*/ 757237 w 1495424"/>
              <a:gd name="connsiteY209" fmla="*/ 1162050 h 1554955"/>
              <a:gd name="connsiteX210" fmla="*/ 707231 w 1495424"/>
              <a:gd name="connsiteY210" fmla="*/ 1164431 h 1554955"/>
              <a:gd name="connsiteX211" fmla="*/ 676275 w 1495424"/>
              <a:gd name="connsiteY211" fmla="*/ 1152525 h 1554955"/>
              <a:gd name="connsiteX212" fmla="*/ 681037 w 1495424"/>
              <a:gd name="connsiteY212" fmla="*/ 1123950 h 1554955"/>
              <a:gd name="connsiteX213" fmla="*/ 697706 w 1495424"/>
              <a:gd name="connsiteY213" fmla="*/ 1095375 h 1554955"/>
              <a:gd name="connsiteX214" fmla="*/ 707231 w 1495424"/>
              <a:gd name="connsiteY214" fmla="*/ 1059656 h 1554955"/>
              <a:gd name="connsiteX215" fmla="*/ 650081 w 1495424"/>
              <a:gd name="connsiteY215" fmla="*/ 1073943 h 1554955"/>
              <a:gd name="connsiteX216" fmla="*/ 597694 w 1495424"/>
              <a:gd name="connsiteY216" fmla="*/ 1057275 h 1554955"/>
              <a:gd name="connsiteX217" fmla="*/ 554831 w 1495424"/>
              <a:gd name="connsiteY217" fmla="*/ 1035843 h 1554955"/>
              <a:gd name="connsiteX218" fmla="*/ 511969 w 1495424"/>
              <a:gd name="connsiteY218" fmla="*/ 1016793 h 1554955"/>
              <a:gd name="connsiteX219" fmla="*/ 478631 w 1495424"/>
              <a:gd name="connsiteY219" fmla="*/ 1031081 h 1554955"/>
              <a:gd name="connsiteX220" fmla="*/ 440531 w 1495424"/>
              <a:gd name="connsiteY220" fmla="*/ 1033462 h 1554955"/>
              <a:gd name="connsiteX221" fmla="*/ 423862 w 1495424"/>
              <a:gd name="connsiteY221" fmla="*/ 1004887 h 1554955"/>
              <a:gd name="connsiteX222" fmla="*/ 390525 w 1495424"/>
              <a:gd name="connsiteY222" fmla="*/ 997743 h 1554955"/>
              <a:gd name="connsiteX223" fmla="*/ 333375 w 1495424"/>
              <a:gd name="connsiteY223" fmla="*/ 976312 h 1554955"/>
              <a:gd name="connsiteX224" fmla="*/ 285750 w 1495424"/>
              <a:gd name="connsiteY224" fmla="*/ 962025 h 1554955"/>
              <a:gd name="connsiteX225" fmla="*/ 261937 w 1495424"/>
              <a:gd name="connsiteY225" fmla="*/ 942975 h 1554955"/>
              <a:gd name="connsiteX226" fmla="*/ 259556 w 1495424"/>
              <a:gd name="connsiteY226" fmla="*/ 897731 h 1554955"/>
              <a:gd name="connsiteX227" fmla="*/ 269081 w 1495424"/>
              <a:gd name="connsiteY227" fmla="*/ 862012 h 1554955"/>
              <a:gd name="connsiteX228" fmla="*/ 257175 w 1495424"/>
              <a:gd name="connsiteY228" fmla="*/ 852487 h 1554955"/>
              <a:gd name="connsiteX229" fmla="*/ 233362 w 1495424"/>
              <a:gd name="connsiteY229" fmla="*/ 923925 h 1554955"/>
              <a:gd name="connsiteX230" fmla="*/ 226219 w 1495424"/>
              <a:gd name="connsiteY230" fmla="*/ 854868 h 1554955"/>
              <a:gd name="connsiteX231" fmla="*/ 226219 w 1495424"/>
              <a:gd name="connsiteY231" fmla="*/ 854868 h 1554955"/>
              <a:gd name="connsiteX232" fmla="*/ 207169 w 1495424"/>
              <a:gd name="connsiteY232" fmla="*/ 885825 h 1554955"/>
              <a:gd name="connsiteX233" fmla="*/ 173831 w 1495424"/>
              <a:gd name="connsiteY233" fmla="*/ 838200 h 1554955"/>
              <a:gd name="connsiteX234" fmla="*/ 154781 w 1495424"/>
              <a:gd name="connsiteY234" fmla="*/ 871537 h 1554955"/>
              <a:gd name="connsiteX235" fmla="*/ 100012 w 1495424"/>
              <a:gd name="connsiteY235" fmla="*/ 866775 h 1554955"/>
              <a:gd name="connsiteX236" fmla="*/ 107156 w 1495424"/>
              <a:gd name="connsiteY236" fmla="*/ 831056 h 1554955"/>
              <a:gd name="connsiteX237" fmla="*/ 54769 w 1495424"/>
              <a:gd name="connsiteY237" fmla="*/ 819150 h 1554955"/>
              <a:gd name="connsiteX238" fmla="*/ 26194 w 1495424"/>
              <a:gd name="connsiteY238" fmla="*/ 804862 h 1554955"/>
              <a:gd name="connsiteX239" fmla="*/ 80962 w 1495424"/>
              <a:gd name="connsiteY239" fmla="*/ 788193 h 1554955"/>
              <a:gd name="connsiteX240" fmla="*/ 76200 w 1495424"/>
              <a:gd name="connsiteY240" fmla="*/ 754856 h 1554955"/>
              <a:gd name="connsiteX241" fmla="*/ 42862 w 1495424"/>
              <a:gd name="connsiteY241" fmla="*/ 745331 h 1554955"/>
              <a:gd name="connsiteX242" fmla="*/ 0 w 1495424"/>
              <a:gd name="connsiteY242" fmla="*/ 728662 h 1554955"/>
              <a:gd name="connsiteX243" fmla="*/ 26194 w 1495424"/>
              <a:gd name="connsiteY243" fmla="*/ 695325 h 1554955"/>
              <a:gd name="connsiteX244" fmla="*/ 95250 w 1495424"/>
              <a:gd name="connsiteY244" fmla="*/ 638175 h 1554955"/>
              <a:gd name="connsiteX245" fmla="*/ 140494 w 1495424"/>
              <a:gd name="connsiteY245" fmla="*/ 578643 h 1554955"/>
              <a:gd name="connsiteX246" fmla="*/ 169069 w 1495424"/>
              <a:gd name="connsiteY246" fmla="*/ 481012 h 1554955"/>
              <a:gd name="connsiteX247" fmla="*/ 140494 w 1495424"/>
              <a:gd name="connsiteY247" fmla="*/ 416718 h 1554955"/>
              <a:gd name="connsiteX248" fmla="*/ 109537 w 1495424"/>
              <a:gd name="connsiteY248" fmla="*/ 340518 h 1554955"/>
              <a:gd name="connsiteX249" fmla="*/ 35719 w 1495424"/>
              <a:gd name="connsiteY249" fmla="*/ 259556 h 1554955"/>
              <a:gd name="connsiteX250" fmla="*/ 0 w 1495424"/>
              <a:gd name="connsiteY250" fmla="*/ 190500 h 1554955"/>
              <a:gd name="connsiteX251" fmla="*/ 2381 w 1495424"/>
              <a:gd name="connsiteY251" fmla="*/ 130968 h 1554955"/>
              <a:gd name="connsiteX252" fmla="*/ 14287 w 1495424"/>
              <a:gd name="connsiteY252" fmla="*/ 57150 h 1554955"/>
              <a:gd name="connsiteX253" fmla="*/ 21431 w 1495424"/>
              <a:gd name="connsiteY253" fmla="*/ 11906 h 1554955"/>
              <a:gd name="connsiteX254" fmla="*/ 135731 w 1495424"/>
              <a:gd name="connsiteY254" fmla="*/ 0 h 1554955"/>
              <a:gd name="connsiteX255" fmla="*/ 278606 w 1495424"/>
              <a:gd name="connsiteY255" fmla="*/ 21431 h 1554955"/>
              <a:gd name="connsiteX256" fmla="*/ 450056 w 1495424"/>
              <a:gd name="connsiteY256" fmla="*/ 40481 h 1554955"/>
              <a:gd name="connsiteX257" fmla="*/ 542925 w 1495424"/>
              <a:gd name="connsiteY257" fmla="*/ 61912 h 1554955"/>
              <a:gd name="connsiteX258" fmla="*/ 623887 w 1495424"/>
              <a:gd name="connsiteY25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1014412 w 1495424"/>
              <a:gd name="connsiteY168" fmla="*/ 1371600 h 1554955"/>
              <a:gd name="connsiteX169" fmla="*/ 1057275 w 1495424"/>
              <a:gd name="connsiteY169" fmla="*/ 1357312 h 1554955"/>
              <a:gd name="connsiteX170" fmla="*/ 1121569 w 1495424"/>
              <a:gd name="connsiteY170" fmla="*/ 1350168 h 1554955"/>
              <a:gd name="connsiteX171" fmla="*/ 1145381 w 1495424"/>
              <a:gd name="connsiteY171" fmla="*/ 1376362 h 1554955"/>
              <a:gd name="connsiteX172" fmla="*/ 1162050 w 1495424"/>
              <a:gd name="connsiteY172" fmla="*/ 1357312 h 1554955"/>
              <a:gd name="connsiteX173" fmla="*/ 1202531 w 1495424"/>
              <a:gd name="connsiteY173" fmla="*/ 1354931 h 1554955"/>
              <a:gd name="connsiteX174" fmla="*/ 1233487 w 1495424"/>
              <a:gd name="connsiteY174" fmla="*/ 1350168 h 1554955"/>
              <a:gd name="connsiteX175" fmla="*/ 1269206 w 1495424"/>
              <a:gd name="connsiteY175" fmla="*/ 1390650 h 1554955"/>
              <a:gd name="connsiteX176" fmla="*/ 1331119 w 1495424"/>
              <a:gd name="connsiteY176" fmla="*/ 1431131 h 1554955"/>
              <a:gd name="connsiteX177" fmla="*/ 1385887 w 1495424"/>
              <a:gd name="connsiteY177" fmla="*/ 1443037 h 1554955"/>
              <a:gd name="connsiteX178" fmla="*/ 1407319 w 1495424"/>
              <a:gd name="connsiteY178" fmla="*/ 1466850 h 1554955"/>
              <a:gd name="connsiteX179" fmla="*/ 1433512 w 1495424"/>
              <a:gd name="connsiteY179" fmla="*/ 1507331 h 1554955"/>
              <a:gd name="connsiteX180" fmla="*/ 1495424 w 1495424"/>
              <a:gd name="connsiteY180" fmla="*/ 1554955 h 1554955"/>
              <a:gd name="connsiteX181" fmla="*/ 1440656 w 1495424"/>
              <a:gd name="connsiteY181" fmla="*/ 1550193 h 1554955"/>
              <a:gd name="connsiteX182" fmla="*/ 1419225 w 1495424"/>
              <a:gd name="connsiteY182" fmla="*/ 1519237 h 1554955"/>
              <a:gd name="connsiteX183" fmla="*/ 1400175 w 1495424"/>
              <a:gd name="connsiteY183" fmla="*/ 1488281 h 1554955"/>
              <a:gd name="connsiteX184" fmla="*/ 1364456 w 1495424"/>
              <a:gd name="connsiteY184" fmla="*/ 1457325 h 1554955"/>
              <a:gd name="connsiteX185" fmla="*/ 1297781 w 1495424"/>
              <a:gd name="connsiteY185" fmla="*/ 1443037 h 1554955"/>
              <a:gd name="connsiteX186" fmla="*/ 1271587 w 1495424"/>
              <a:gd name="connsiteY186" fmla="*/ 1423987 h 1554955"/>
              <a:gd name="connsiteX187" fmla="*/ 1240631 w 1495424"/>
              <a:gd name="connsiteY187" fmla="*/ 1393031 h 1554955"/>
              <a:gd name="connsiteX188" fmla="*/ 1214437 w 1495424"/>
              <a:gd name="connsiteY188" fmla="*/ 1378743 h 1554955"/>
              <a:gd name="connsiteX189" fmla="*/ 1188244 w 1495424"/>
              <a:gd name="connsiteY189" fmla="*/ 1407318 h 1554955"/>
              <a:gd name="connsiteX190" fmla="*/ 1164431 w 1495424"/>
              <a:gd name="connsiteY190" fmla="*/ 1447800 h 1554955"/>
              <a:gd name="connsiteX191" fmla="*/ 1131094 w 1495424"/>
              <a:gd name="connsiteY191" fmla="*/ 1466850 h 1554955"/>
              <a:gd name="connsiteX192" fmla="*/ 1107281 w 1495424"/>
              <a:gd name="connsiteY192" fmla="*/ 1462087 h 1554955"/>
              <a:gd name="connsiteX193" fmla="*/ 1109662 w 1495424"/>
              <a:gd name="connsiteY193" fmla="*/ 1438275 h 1554955"/>
              <a:gd name="connsiteX194" fmla="*/ 1102519 w 1495424"/>
              <a:gd name="connsiteY194" fmla="*/ 1402556 h 1554955"/>
              <a:gd name="connsiteX195" fmla="*/ 1088231 w 1495424"/>
              <a:gd name="connsiteY195" fmla="*/ 1383506 h 1554955"/>
              <a:gd name="connsiteX196" fmla="*/ 1052512 w 1495424"/>
              <a:gd name="connsiteY196" fmla="*/ 1400175 h 1554955"/>
              <a:gd name="connsiteX197" fmla="*/ 1012031 w 1495424"/>
              <a:gd name="connsiteY197" fmla="*/ 1419225 h 1554955"/>
              <a:gd name="connsiteX198" fmla="*/ 985837 w 1495424"/>
              <a:gd name="connsiteY198" fmla="*/ 1421606 h 1554955"/>
              <a:gd name="connsiteX199" fmla="*/ 971550 w 1495424"/>
              <a:gd name="connsiteY199" fmla="*/ 1388268 h 1554955"/>
              <a:gd name="connsiteX200" fmla="*/ 947737 w 1495424"/>
              <a:gd name="connsiteY200" fmla="*/ 1350168 h 1554955"/>
              <a:gd name="connsiteX201" fmla="*/ 900112 w 1495424"/>
              <a:gd name="connsiteY201" fmla="*/ 1366837 h 1554955"/>
              <a:gd name="connsiteX202" fmla="*/ 766762 w 1495424"/>
              <a:gd name="connsiteY202" fmla="*/ 1264443 h 1554955"/>
              <a:gd name="connsiteX203" fmla="*/ 754856 w 1495424"/>
              <a:gd name="connsiteY203" fmla="*/ 1223962 h 1554955"/>
              <a:gd name="connsiteX204" fmla="*/ 776287 w 1495424"/>
              <a:gd name="connsiteY204" fmla="*/ 1195387 h 1554955"/>
              <a:gd name="connsiteX205" fmla="*/ 835819 w 1495424"/>
              <a:gd name="connsiteY205" fmla="*/ 1190625 h 1554955"/>
              <a:gd name="connsiteX206" fmla="*/ 842962 w 1495424"/>
              <a:gd name="connsiteY206" fmla="*/ 1173956 h 1554955"/>
              <a:gd name="connsiteX207" fmla="*/ 833437 w 1495424"/>
              <a:gd name="connsiteY207" fmla="*/ 1138237 h 1554955"/>
              <a:gd name="connsiteX208" fmla="*/ 809625 w 1495424"/>
              <a:gd name="connsiteY208" fmla="*/ 1123950 h 1554955"/>
              <a:gd name="connsiteX209" fmla="*/ 757237 w 1495424"/>
              <a:gd name="connsiteY209" fmla="*/ 1162050 h 1554955"/>
              <a:gd name="connsiteX210" fmla="*/ 707231 w 1495424"/>
              <a:gd name="connsiteY210" fmla="*/ 1164431 h 1554955"/>
              <a:gd name="connsiteX211" fmla="*/ 676275 w 1495424"/>
              <a:gd name="connsiteY211" fmla="*/ 1152525 h 1554955"/>
              <a:gd name="connsiteX212" fmla="*/ 681037 w 1495424"/>
              <a:gd name="connsiteY212" fmla="*/ 1123950 h 1554955"/>
              <a:gd name="connsiteX213" fmla="*/ 697706 w 1495424"/>
              <a:gd name="connsiteY213" fmla="*/ 1095375 h 1554955"/>
              <a:gd name="connsiteX214" fmla="*/ 707231 w 1495424"/>
              <a:gd name="connsiteY214" fmla="*/ 1059656 h 1554955"/>
              <a:gd name="connsiteX215" fmla="*/ 650081 w 1495424"/>
              <a:gd name="connsiteY215" fmla="*/ 1073943 h 1554955"/>
              <a:gd name="connsiteX216" fmla="*/ 597694 w 1495424"/>
              <a:gd name="connsiteY216" fmla="*/ 1057275 h 1554955"/>
              <a:gd name="connsiteX217" fmla="*/ 554831 w 1495424"/>
              <a:gd name="connsiteY217" fmla="*/ 1035843 h 1554955"/>
              <a:gd name="connsiteX218" fmla="*/ 511969 w 1495424"/>
              <a:gd name="connsiteY218" fmla="*/ 1016793 h 1554955"/>
              <a:gd name="connsiteX219" fmla="*/ 478631 w 1495424"/>
              <a:gd name="connsiteY219" fmla="*/ 1031081 h 1554955"/>
              <a:gd name="connsiteX220" fmla="*/ 440531 w 1495424"/>
              <a:gd name="connsiteY220" fmla="*/ 1033462 h 1554955"/>
              <a:gd name="connsiteX221" fmla="*/ 423862 w 1495424"/>
              <a:gd name="connsiteY221" fmla="*/ 1004887 h 1554955"/>
              <a:gd name="connsiteX222" fmla="*/ 390525 w 1495424"/>
              <a:gd name="connsiteY222" fmla="*/ 997743 h 1554955"/>
              <a:gd name="connsiteX223" fmla="*/ 333375 w 1495424"/>
              <a:gd name="connsiteY223" fmla="*/ 976312 h 1554955"/>
              <a:gd name="connsiteX224" fmla="*/ 285750 w 1495424"/>
              <a:gd name="connsiteY224" fmla="*/ 962025 h 1554955"/>
              <a:gd name="connsiteX225" fmla="*/ 261937 w 1495424"/>
              <a:gd name="connsiteY225" fmla="*/ 942975 h 1554955"/>
              <a:gd name="connsiteX226" fmla="*/ 259556 w 1495424"/>
              <a:gd name="connsiteY226" fmla="*/ 897731 h 1554955"/>
              <a:gd name="connsiteX227" fmla="*/ 269081 w 1495424"/>
              <a:gd name="connsiteY227" fmla="*/ 862012 h 1554955"/>
              <a:gd name="connsiteX228" fmla="*/ 257175 w 1495424"/>
              <a:gd name="connsiteY228" fmla="*/ 852487 h 1554955"/>
              <a:gd name="connsiteX229" fmla="*/ 233362 w 1495424"/>
              <a:gd name="connsiteY229" fmla="*/ 923925 h 1554955"/>
              <a:gd name="connsiteX230" fmla="*/ 226219 w 1495424"/>
              <a:gd name="connsiteY230" fmla="*/ 854868 h 1554955"/>
              <a:gd name="connsiteX231" fmla="*/ 226219 w 1495424"/>
              <a:gd name="connsiteY231" fmla="*/ 854868 h 1554955"/>
              <a:gd name="connsiteX232" fmla="*/ 207169 w 1495424"/>
              <a:gd name="connsiteY232" fmla="*/ 885825 h 1554955"/>
              <a:gd name="connsiteX233" fmla="*/ 173831 w 1495424"/>
              <a:gd name="connsiteY233" fmla="*/ 838200 h 1554955"/>
              <a:gd name="connsiteX234" fmla="*/ 154781 w 1495424"/>
              <a:gd name="connsiteY234" fmla="*/ 871537 h 1554955"/>
              <a:gd name="connsiteX235" fmla="*/ 100012 w 1495424"/>
              <a:gd name="connsiteY235" fmla="*/ 866775 h 1554955"/>
              <a:gd name="connsiteX236" fmla="*/ 107156 w 1495424"/>
              <a:gd name="connsiteY236" fmla="*/ 831056 h 1554955"/>
              <a:gd name="connsiteX237" fmla="*/ 54769 w 1495424"/>
              <a:gd name="connsiteY237" fmla="*/ 819150 h 1554955"/>
              <a:gd name="connsiteX238" fmla="*/ 26194 w 1495424"/>
              <a:gd name="connsiteY238" fmla="*/ 804862 h 1554955"/>
              <a:gd name="connsiteX239" fmla="*/ 80962 w 1495424"/>
              <a:gd name="connsiteY239" fmla="*/ 788193 h 1554955"/>
              <a:gd name="connsiteX240" fmla="*/ 76200 w 1495424"/>
              <a:gd name="connsiteY240" fmla="*/ 754856 h 1554955"/>
              <a:gd name="connsiteX241" fmla="*/ 42862 w 1495424"/>
              <a:gd name="connsiteY241" fmla="*/ 745331 h 1554955"/>
              <a:gd name="connsiteX242" fmla="*/ 0 w 1495424"/>
              <a:gd name="connsiteY242" fmla="*/ 728662 h 1554955"/>
              <a:gd name="connsiteX243" fmla="*/ 26194 w 1495424"/>
              <a:gd name="connsiteY243" fmla="*/ 695325 h 1554955"/>
              <a:gd name="connsiteX244" fmla="*/ 95250 w 1495424"/>
              <a:gd name="connsiteY244" fmla="*/ 638175 h 1554955"/>
              <a:gd name="connsiteX245" fmla="*/ 140494 w 1495424"/>
              <a:gd name="connsiteY245" fmla="*/ 578643 h 1554955"/>
              <a:gd name="connsiteX246" fmla="*/ 169069 w 1495424"/>
              <a:gd name="connsiteY246" fmla="*/ 481012 h 1554955"/>
              <a:gd name="connsiteX247" fmla="*/ 140494 w 1495424"/>
              <a:gd name="connsiteY247" fmla="*/ 416718 h 1554955"/>
              <a:gd name="connsiteX248" fmla="*/ 109537 w 1495424"/>
              <a:gd name="connsiteY248" fmla="*/ 340518 h 1554955"/>
              <a:gd name="connsiteX249" fmla="*/ 35719 w 1495424"/>
              <a:gd name="connsiteY249" fmla="*/ 259556 h 1554955"/>
              <a:gd name="connsiteX250" fmla="*/ 0 w 1495424"/>
              <a:gd name="connsiteY250" fmla="*/ 190500 h 1554955"/>
              <a:gd name="connsiteX251" fmla="*/ 2381 w 1495424"/>
              <a:gd name="connsiteY251" fmla="*/ 130968 h 1554955"/>
              <a:gd name="connsiteX252" fmla="*/ 14287 w 1495424"/>
              <a:gd name="connsiteY252" fmla="*/ 57150 h 1554955"/>
              <a:gd name="connsiteX253" fmla="*/ 21431 w 1495424"/>
              <a:gd name="connsiteY253" fmla="*/ 11906 h 1554955"/>
              <a:gd name="connsiteX254" fmla="*/ 135731 w 1495424"/>
              <a:gd name="connsiteY254" fmla="*/ 0 h 1554955"/>
              <a:gd name="connsiteX255" fmla="*/ 278606 w 1495424"/>
              <a:gd name="connsiteY255" fmla="*/ 21431 h 1554955"/>
              <a:gd name="connsiteX256" fmla="*/ 450056 w 1495424"/>
              <a:gd name="connsiteY256" fmla="*/ 40481 h 1554955"/>
              <a:gd name="connsiteX257" fmla="*/ 542925 w 1495424"/>
              <a:gd name="connsiteY257" fmla="*/ 61912 h 1554955"/>
              <a:gd name="connsiteX258" fmla="*/ 623887 w 1495424"/>
              <a:gd name="connsiteY25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69169 w 1495424"/>
              <a:gd name="connsiteY168" fmla="*/ 1316831 h 1554955"/>
              <a:gd name="connsiteX169" fmla="*/ 1014412 w 1495424"/>
              <a:gd name="connsiteY169" fmla="*/ 1371600 h 1554955"/>
              <a:gd name="connsiteX170" fmla="*/ 1057275 w 1495424"/>
              <a:gd name="connsiteY170" fmla="*/ 1357312 h 1554955"/>
              <a:gd name="connsiteX171" fmla="*/ 1121569 w 1495424"/>
              <a:gd name="connsiteY171" fmla="*/ 1350168 h 1554955"/>
              <a:gd name="connsiteX172" fmla="*/ 1145381 w 1495424"/>
              <a:gd name="connsiteY172" fmla="*/ 1376362 h 1554955"/>
              <a:gd name="connsiteX173" fmla="*/ 1162050 w 1495424"/>
              <a:gd name="connsiteY173" fmla="*/ 1357312 h 1554955"/>
              <a:gd name="connsiteX174" fmla="*/ 1202531 w 1495424"/>
              <a:gd name="connsiteY174" fmla="*/ 1354931 h 1554955"/>
              <a:gd name="connsiteX175" fmla="*/ 1233487 w 1495424"/>
              <a:gd name="connsiteY175" fmla="*/ 1350168 h 1554955"/>
              <a:gd name="connsiteX176" fmla="*/ 1269206 w 1495424"/>
              <a:gd name="connsiteY176" fmla="*/ 1390650 h 1554955"/>
              <a:gd name="connsiteX177" fmla="*/ 1331119 w 1495424"/>
              <a:gd name="connsiteY177" fmla="*/ 1431131 h 1554955"/>
              <a:gd name="connsiteX178" fmla="*/ 1385887 w 1495424"/>
              <a:gd name="connsiteY178" fmla="*/ 1443037 h 1554955"/>
              <a:gd name="connsiteX179" fmla="*/ 1407319 w 1495424"/>
              <a:gd name="connsiteY179" fmla="*/ 1466850 h 1554955"/>
              <a:gd name="connsiteX180" fmla="*/ 1433512 w 1495424"/>
              <a:gd name="connsiteY180" fmla="*/ 1507331 h 1554955"/>
              <a:gd name="connsiteX181" fmla="*/ 1495424 w 1495424"/>
              <a:gd name="connsiteY181" fmla="*/ 1554955 h 1554955"/>
              <a:gd name="connsiteX182" fmla="*/ 1440656 w 1495424"/>
              <a:gd name="connsiteY182" fmla="*/ 1550193 h 1554955"/>
              <a:gd name="connsiteX183" fmla="*/ 1419225 w 1495424"/>
              <a:gd name="connsiteY183" fmla="*/ 1519237 h 1554955"/>
              <a:gd name="connsiteX184" fmla="*/ 1400175 w 1495424"/>
              <a:gd name="connsiteY184" fmla="*/ 1488281 h 1554955"/>
              <a:gd name="connsiteX185" fmla="*/ 1364456 w 1495424"/>
              <a:gd name="connsiteY185" fmla="*/ 1457325 h 1554955"/>
              <a:gd name="connsiteX186" fmla="*/ 1297781 w 1495424"/>
              <a:gd name="connsiteY186" fmla="*/ 1443037 h 1554955"/>
              <a:gd name="connsiteX187" fmla="*/ 1271587 w 1495424"/>
              <a:gd name="connsiteY187" fmla="*/ 1423987 h 1554955"/>
              <a:gd name="connsiteX188" fmla="*/ 1240631 w 1495424"/>
              <a:gd name="connsiteY188" fmla="*/ 1393031 h 1554955"/>
              <a:gd name="connsiteX189" fmla="*/ 1214437 w 1495424"/>
              <a:gd name="connsiteY189" fmla="*/ 1378743 h 1554955"/>
              <a:gd name="connsiteX190" fmla="*/ 1188244 w 1495424"/>
              <a:gd name="connsiteY190" fmla="*/ 1407318 h 1554955"/>
              <a:gd name="connsiteX191" fmla="*/ 1164431 w 1495424"/>
              <a:gd name="connsiteY191" fmla="*/ 1447800 h 1554955"/>
              <a:gd name="connsiteX192" fmla="*/ 1131094 w 1495424"/>
              <a:gd name="connsiteY192" fmla="*/ 1466850 h 1554955"/>
              <a:gd name="connsiteX193" fmla="*/ 1107281 w 1495424"/>
              <a:gd name="connsiteY193" fmla="*/ 1462087 h 1554955"/>
              <a:gd name="connsiteX194" fmla="*/ 1109662 w 1495424"/>
              <a:gd name="connsiteY194" fmla="*/ 1438275 h 1554955"/>
              <a:gd name="connsiteX195" fmla="*/ 1102519 w 1495424"/>
              <a:gd name="connsiteY195" fmla="*/ 1402556 h 1554955"/>
              <a:gd name="connsiteX196" fmla="*/ 1088231 w 1495424"/>
              <a:gd name="connsiteY196" fmla="*/ 1383506 h 1554955"/>
              <a:gd name="connsiteX197" fmla="*/ 1052512 w 1495424"/>
              <a:gd name="connsiteY197" fmla="*/ 1400175 h 1554955"/>
              <a:gd name="connsiteX198" fmla="*/ 1012031 w 1495424"/>
              <a:gd name="connsiteY198" fmla="*/ 1419225 h 1554955"/>
              <a:gd name="connsiteX199" fmla="*/ 985837 w 1495424"/>
              <a:gd name="connsiteY199" fmla="*/ 1421606 h 1554955"/>
              <a:gd name="connsiteX200" fmla="*/ 971550 w 1495424"/>
              <a:gd name="connsiteY200" fmla="*/ 1388268 h 1554955"/>
              <a:gd name="connsiteX201" fmla="*/ 947737 w 1495424"/>
              <a:gd name="connsiteY201" fmla="*/ 1350168 h 1554955"/>
              <a:gd name="connsiteX202" fmla="*/ 900112 w 1495424"/>
              <a:gd name="connsiteY202" fmla="*/ 1366837 h 1554955"/>
              <a:gd name="connsiteX203" fmla="*/ 766762 w 1495424"/>
              <a:gd name="connsiteY203" fmla="*/ 1264443 h 1554955"/>
              <a:gd name="connsiteX204" fmla="*/ 754856 w 1495424"/>
              <a:gd name="connsiteY204" fmla="*/ 1223962 h 1554955"/>
              <a:gd name="connsiteX205" fmla="*/ 776287 w 1495424"/>
              <a:gd name="connsiteY205" fmla="*/ 1195387 h 1554955"/>
              <a:gd name="connsiteX206" fmla="*/ 835819 w 1495424"/>
              <a:gd name="connsiteY206" fmla="*/ 1190625 h 1554955"/>
              <a:gd name="connsiteX207" fmla="*/ 842962 w 1495424"/>
              <a:gd name="connsiteY207" fmla="*/ 1173956 h 1554955"/>
              <a:gd name="connsiteX208" fmla="*/ 833437 w 1495424"/>
              <a:gd name="connsiteY208" fmla="*/ 1138237 h 1554955"/>
              <a:gd name="connsiteX209" fmla="*/ 809625 w 1495424"/>
              <a:gd name="connsiteY209" fmla="*/ 1123950 h 1554955"/>
              <a:gd name="connsiteX210" fmla="*/ 757237 w 1495424"/>
              <a:gd name="connsiteY210" fmla="*/ 1162050 h 1554955"/>
              <a:gd name="connsiteX211" fmla="*/ 707231 w 1495424"/>
              <a:gd name="connsiteY211" fmla="*/ 1164431 h 1554955"/>
              <a:gd name="connsiteX212" fmla="*/ 676275 w 1495424"/>
              <a:gd name="connsiteY212" fmla="*/ 1152525 h 1554955"/>
              <a:gd name="connsiteX213" fmla="*/ 681037 w 1495424"/>
              <a:gd name="connsiteY213" fmla="*/ 1123950 h 1554955"/>
              <a:gd name="connsiteX214" fmla="*/ 697706 w 1495424"/>
              <a:gd name="connsiteY214" fmla="*/ 1095375 h 1554955"/>
              <a:gd name="connsiteX215" fmla="*/ 707231 w 1495424"/>
              <a:gd name="connsiteY215" fmla="*/ 1059656 h 1554955"/>
              <a:gd name="connsiteX216" fmla="*/ 650081 w 1495424"/>
              <a:gd name="connsiteY216" fmla="*/ 1073943 h 1554955"/>
              <a:gd name="connsiteX217" fmla="*/ 597694 w 1495424"/>
              <a:gd name="connsiteY217" fmla="*/ 1057275 h 1554955"/>
              <a:gd name="connsiteX218" fmla="*/ 554831 w 1495424"/>
              <a:gd name="connsiteY218" fmla="*/ 1035843 h 1554955"/>
              <a:gd name="connsiteX219" fmla="*/ 511969 w 1495424"/>
              <a:gd name="connsiteY219" fmla="*/ 1016793 h 1554955"/>
              <a:gd name="connsiteX220" fmla="*/ 478631 w 1495424"/>
              <a:gd name="connsiteY220" fmla="*/ 1031081 h 1554955"/>
              <a:gd name="connsiteX221" fmla="*/ 440531 w 1495424"/>
              <a:gd name="connsiteY221" fmla="*/ 1033462 h 1554955"/>
              <a:gd name="connsiteX222" fmla="*/ 423862 w 1495424"/>
              <a:gd name="connsiteY222" fmla="*/ 1004887 h 1554955"/>
              <a:gd name="connsiteX223" fmla="*/ 390525 w 1495424"/>
              <a:gd name="connsiteY223" fmla="*/ 997743 h 1554955"/>
              <a:gd name="connsiteX224" fmla="*/ 333375 w 1495424"/>
              <a:gd name="connsiteY224" fmla="*/ 976312 h 1554955"/>
              <a:gd name="connsiteX225" fmla="*/ 285750 w 1495424"/>
              <a:gd name="connsiteY225" fmla="*/ 962025 h 1554955"/>
              <a:gd name="connsiteX226" fmla="*/ 261937 w 1495424"/>
              <a:gd name="connsiteY226" fmla="*/ 942975 h 1554955"/>
              <a:gd name="connsiteX227" fmla="*/ 259556 w 1495424"/>
              <a:gd name="connsiteY227" fmla="*/ 897731 h 1554955"/>
              <a:gd name="connsiteX228" fmla="*/ 269081 w 1495424"/>
              <a:gd name="connsiteY228" fmla="*/ 862012 h 1554955"/>
              <a:gd name="connsiteX229" fmla="*/ 257175 w 1495424"/>
              <a:gd name="connsiteY229" fmla="*/ 852487 h 1554955"/>
              <a:gd name="connsiteX230" fmla="*/ 233362 w 1495424"/>
              <a:gd name="connsiteY230" fmla="*/ 923925 h 1554955"/>
              <a:gd name="connsiteX231" fmla="*/ 226219 w 1495424"/>
              <a:gd name="connsiteY231" fmla="*/ 854868 h 1554955"/>
              <a:gd name="connsiteX232" fmla="*/ 226219 w 1495424"/>
              <a:gd name="connsiteY232" fmla="*/ 854868 h 1554955"/>
              <a:gd name="connsiteX233" fmla="*/ 207169 w 1495424"/>
              <a:gd name="connsiteY233" fmla="*/ 885825 h 1554955"/>
              <a:gd name="connsiteX234" fmla="*/ 173831 w 1495424"/>
              <a:gd name="connsiteY234" fmla="*/ 838200 h 1554955"/>
              <a:gd name="connsiteX235" fmla="*/ 154781 w 1495424"/>
              <a:gd name="connsiteY235" fmla="*/ 871537 h 1554955"/>
              <a:gd name="connsiteX236" fmla="*/ 100012 w 1495424"/>
              <a:gd name="connsiteY236" fmla="*/ 866775 h 1554955"/>
              <a:gd name="connsiteX237" fmla="*/ 107156 w 1495424"/>
              <a:gd name="connsiteY237" fmla="*/ 831056 h 1554955"/>
              <a:gd name="connsiteX238" fmla="*/ 54769 w 1495424"/>
              <a:gd name="connsiteY238" fmla="*/ 819150 h 1554955"/>
              <a:gd name="connsiteX239" fmla="*/ 26194 w 1495424"/>
              <a:gd name="connsiteY239" fmla="*/ 804862 h 1554955"/>
              <a:gd name="connsiteX240" fmla="*/ 80962 w 1495424"/>
              <a:gd name="connsiteY240" fmla="*/ 788193 h 1554955"/>
              <a:gd name="connsiteX241" fmla="*/ 76200 w 1495424"/>
              <a:gd name="connsiteY241" fmla="*/ 754856 h 1554955"/>
              <a:gd name="connsiteX242" fmla="*/ 42862 w 1495424"/>
              <a:gd name="connsiteY242" fmla="*/ 745331 h 1554955"/>
              <a:gd name="connsiteX243" fmla="*/ 0 w 1495424"/>
              <a:gd name="connsiteY243" fmla="*/ 728662 h 1554955"/>
              <a:gd name="connsiteX244" fmla="*/ 26194 w 1495424"/>
              <a:gd name="connsiteY244" fmla="*/ 695325 h 1554955"/>
              <a:gd name="connsiteX245" fmla="*/ 95250 w 1495424"/>
              <a:gd name="connsiteY245" fmla="*/ 638175 h 1554955"/>
              <a:gd name="connsiteX246" fmla="*/ 140494 w 1495424"/>
              <a:gd name="connsiteY246" fmla="*/ 578643 h 1554955"/>
              <a:gd name="connsiteX247" fmla="*/ 169069 w 1495424"/>
              <a:gd name="connsiteY247" fmla="*/ 481012 h 1554955"/>
              <a:gd name="connsiteX248" fmla="*/ 140494 w 1495424"/>
              <a:gd name="connsiteY248" fmla="*/ 416718 h 1554955"/>
              <a:gd name="connsiteX249" fmla="*/ 109537 w 1495424"/>
              <a:gd name="connsiteY249" fmla="*/ 340518 h 1554955"/>
              <a:gd name="connsiteX250" fmla="*/ 35719 w 1495424"/>
              <a:gd name="connsiteY250" fmla="*/ 259556 h 1554955"/>
              <a:gd name="connsiteX251" fmla="*/ 0 w 1495424"/>
              <a:gd name="connsiteY251" fmla="*/ 190500 h 1554955"/>
              <a:gd name="connsiteX252" fmla="*/ 2381 w 1495424"/>
              <a:gd name="connsiteY252" fmla="*/ 130968 h 1554955"/>
              <a:gd name="connsiteX253" fmla="*/ 14287 w 1495424"/>
              <a:gd name="connsiteY253" fmla="*/ 57150 h 1554955"/>
              <a:gd name="connsiteX254" fmla="*/ 21431 w 1495424"/>
              <a:gd name="connsiteY254" fmla="*/ 11906 h 1554955"/>
              <a:gd name="connsiteX255" fmla="*/ 135731 w 1495424"/>
              <a:gd name="connsiteY255" fmla="*/ 0 h 1554955"/>
              <a:gd name="connsiteX256" fmla="*/ 278606 w 1495424"/>
              <a:gd name="connsiteY256" fmla="*/ 21431 h 1554955"/>
              <a:gd name="connsiteX257" fmla="*/ 450056 w 1495424"/>
              <a:gd name="connsiteY257" fmla="*/ 40481 h 1554955"/>
              <a:gd name="connsiteX258" fmla="*/ 542925 w 1495424"/>
              <a:gd name="connsiteY258" fmla="*/ 61912 h 1554955"/>
              <a:gd name="connsiteX259" fmla="*/ 623887 w 1495424"/>
              <a:gd name="connsiteY25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766762 w 1495424"/>
              <a:gd name="connsiteY204" fmla="*/ 1264443 h 1554955"/>
              <a:gd name="connsiteX205" fmla="*/ 754856 w 1495424"/>
              <a:gd name="connsiteY205" fmla="*/ 1223962 h 1554955"/>
              <a:gd name="connsiteX206" fmla="*/ 776287 w 1495424"/>
              <a:gd name="connsiteY206" fmla="*/ 1195387 h 1554955"/>
              <a:gd name="connsiteX207" fmla="*/ 835819 w 1495424"/>
              <a:gd name="connsiteY207" fmla="*/ 1190625 h 1554955"/>
              <a:gd name="connsiteX208" fmla="*/ 842962 w 1495424"/>
              <a:gd name="connsiteY208" fmla="*/ 1173956 h 1554955"/>
              <a:gd name="connsiteX209" fmla="*/ 833437 w 1495424"/>
              <a:gd name="connsiteY209" fmla="*/ 1138237 h 1554955"/>
              <a:gd name="connsiteX210" fmla="*/ 809625 w 1495424"/>
              <a:gd name="connsiteY210" fmla="*/ 1123950 h 1554955"/>
              <a:gd name="connsiteX211" fmla="*/ 757237 w 1495424"/>
              <a:gd name="connsiteY211" fmla="*/ 1162050 h 1554955"/>
              <a:gd name="connsiteX212" fmla="*/ 707231 w 1495424"/>
              <a:gd name="connsiteY212" fmla="*/ 1164431 h 1554955"/>
              <a:gd name="connsiteX213" fmla="*/ 676275 w 1495424"/>
              <a:gd name="connsiteY213" fmla="*/ 1152525 h 1554955"/>
              <a:gd name="connsiteX214" fmla="*/ 681037 w 1495424"/>
              <a:gd name="connsiteY214" fmla="*/ 1123950 h 1554955"/>
              <a:gd name="connsiteX215" fmla="*/ 697706 w 1495424"/>
              <a:gd name="connsiteY215" fmla="*/ 1095375 h 1554955"/>
              <a:gd name="connsiteX216" fmla="*/ 707231 w 1495424"/>
              <a:gd name="connsiteY216" fmla="*/ 1059656 h 1554955"/>
              <a:gd name="connsiteX217" fmla="*/ 650081 w 1495424"/>
              <a:gd name="connsiteY217" fmla="*/ 1073943 h 1554955"/>
              <a:gd name="connsiteX218" fmla="*/ 597694 w 1495424"/>
              <a:gd name="connsiteY218" fmla="*/ 1057275 h 1554955"/>
              <a:gd name="connsiteX219" fmla="*/ 554831 w 1495424"/>
              <a:gd name="connsiteY219" fmla="*/ 1035843 h 1554955"/>
              <a:gd name="connsiteX220" fmla="*/ 511969 w 1495424"/>
              <a:gd name="connsiteY220" fmla="*/ 1016793 h 1554955"/>
              <a:gd name="connsiteX221" fmla="*/ 478631 w 1495424"/>
              <a:gd name="connsiteY221" fmla="*/ 1031081 h 1554955"/>
              <a:gd name="connsiteX222" fmla="*/ 440531 w 1495424"/>
              <a:gd name="connsiteY222" fmla="*/ 1033462 h 1554955"/>
              <a:gd name="connsiteX223" fmla="*/ 423862 w 1495424"/>
              <a:gd name="connsiteY223" fmla="*/ 1004887 h 1554955"/>
              <a:gd name="connsiteX224" fmla="*/ 390525 w 1495424"/>
              <a:gd name="connsiteY224" fmla="*/ 997743 h 1554955"/>
              <a:gd name="connsiteX225" fmla="*/ 333375 w 1495424"/>
              <a:gd name="connsiteY225" fmla="*/ 976312 h 1554955"/>
              <a:gd name="connsiteX226" fmla="*/ 285750 w 1495424"/>
              <a:gd name="connsiteY226" fmla="*/ 962025 h 1554955"/>
              <a:gd name="connsiteX227" fmla="*/ 261937 w 1495424"/>
              <a:gd name="connsiteY227" fmla="*/ 942975 h 1554955"/>
              <a:gd name="connsiteX228" fmla="*/ 259556 w 1495424"/>
              <a:gd name="connsiteY228" fmla="*/ 897731 h 1554955"/>
              <a:gd name="connsiteX229" fmla="*/ 269081 w 1495424"/>
              <a:gd name="connsiteY229" fmla="*/ 862012 h 1554955"/>
              <a:gd name="connsiteX230" fmla="*/ 257175 w 1495424"/>
              <a:gd name="connsiteY230" fmla="*/ 852487 h 1554955"/>
              <a:gd name="connsiteX231" fmla="*/ 233362 w 1495424"/>
              <a:gd name="connsiteY231" fmla="*/ 923925 h 1554955"/>
              <a:gd name="connsiteX232" fmla="*/ 226219 w 1495424"/>
              <a:gd name="connsiteY232" fmla="*/ 854868 h 1554955"/>
              <a:gd name="connsiteX233" fmla="*/ 226219 w 1495424"/>
              <a:gd name="connsiteY233" fmla="*/ 854868 h 1554955"/>
              <a:gd name="connsiteX234" fmla="*/ 207169 w 1495424"/>
              <a:gd name="connsiteY234" fmla="*/ 885825 h 1554955"/>
              <a:gd name="connsiteX235" fmla="*/ 173831 w 1495424"/>
              <a:gd name="connsiteY235" fmla="*/ 838200 h 1554955"/>
              <a:gd name="connsiteX236" fmla="*/ 154781 w 1495424"/>
              <a:gd name="connsiteY236" fmla="*/ 871537 h 1554955"/>
              <a:gd name="connsiteX237" fmla="*/ 100012 w 1495424"/>
              <a:gd name="connsiteY237" fmla="*/ 866775 h 1554955"/>
              <a:gd name="connsiteX238" fmla="*/ 107156 w 1495424"/>
              <a:gd name="connsiteY238" fmla="*/ 831056 h 1554955"/>
              <a:gd name="connsiteX239" fmla="*/ 54769 w 1495424"/>
              <a:gd name="connsiteY239" fmla="*/ 819150 h 1554955"/>
              <a:gd name="connsiteX240" fmla="*/ 26194 w 1495424"/>
              <a:gd name="connsiteY240" fmla="*/ 804862 h 1554955"/>
              <a:gd name="connsiteX241" fmla="*/ 80962 w 1495424"/>
              <a:gd name="connsiteY241" fmla="*/ 788193 h 1554955"/>
              <a:gd name="connsiteX242" fmla="*/ 76200 w 1495424"/>
              <a:gd name="connsiteY242" fmla="*/ 754856 h 1554955"/>
              <a:gd name="connsiteX243" fmla="*/ 42862 w 1495424"/>
              <a:gd name="connsiteY243" fmla="*/ 745331 h 1554955"/>
              <a:gd name="connsiteX244" fmla="*/ 0 w 1495424"/>
              <a:gd name="connsiteY244" fmla="*/ 728662 h 1554955"/>
              <a:gd name="connsiteX245" fmla="*/ 26194 w 1495424"/>
              <a:gd name="connsiteY245" fmla="*/ 695325 h 1554955"/>
              <a:gd name="connsiteX246" fmla="*/ 95250 w 1495424"/>
              <a:gd name="connsiteY246" fmla="*/ 638175 h 1554955"/>
              <a:gd name="connsiteX247" fmla="*/ 140494 w 1495424"/>
              <a:gd name="connsiteY247" fmla="*/ 578643 h 1554955"/>
              <a:gd name="connsiteX248" fmla="*/ 169069 w 1495424"/>
              <a:gd name="connsiteY248" fmla="*/ 481012 h 1554955"/>
              <a:gd name="connsiteX249" fmla="*/ 140494 w 1495424"/>
              <a:gd name="connsiteY249" fmla="*/ 416718 h 1554955"/>
              <a:gd name="connsiteX250" fmla="*/ 109537 w 1495424"/>
              <a:gd name="connsiteY250" fmla="*/ 340518 h 1554955"/>
              <a:gd name="connsiteX251" fmla="*/ 35719 w 1495424"/>
              <a:gd name="connsiteY251" fmla="*/ 259556 h 1554955"/>
              <a:gd name="connsiteX252" fmla="*/ 0 w 1495424"/>
              <a:gd name="connsiteY252" fmla="*/ 190500 h 1554955"/>
              <a:gd name="connsiteX253" fmla="*/ 2381 w 1495424"/>
              <a:gd name="connsiteY253" fmla="*/ 130968 h 1554955"/>
              <a:gd name="connsiteX254" fmla="*/ 14287 w 1495424"/>
              <a:gd name="connsiteY254" fmla="*/ 57150 h 1554955"/>
              <a:gd name="connsiteX255" fmla="*/ 21431 w 1495424"/>
              <a:gd name="connsiteY255" fmla="*/ 11906 h 1554955"/>
              <a:gd name="connsiteX256" fmla="*/ 135731 w 1495424"/>
              <a:gd name="connsiteY256" fmla="*/ 0 h 1554955"/>
              <a:gd name="connsiteX257" fmla="*/ 278606 w 1495424"/>
              <a:gd name="connsiteY257" fmla="*/ 21431 h 1554955"/>
              <a:gd name="connsiteX258" fmla="*/ 450056 w 1495424"/>
              <a:gd name="connsiteY258" fmla="*/ 40481 h 1554955"/>
              <a:gd name="connsiteX259" fmla="*/ 542925 w 1495424"/>
              <a:gd name="connsiteY259" fmla="*/ 61912 h 1554955"/>
              <a:gd name="connsiteX260" fmla="*/ 623887 w 1495424"/>
              <a:gd name="connsiteY26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38200 w 1495424"/>
              <a:gd name="connsiteY204" fmla="*/ 1304925 h 1554955"/>
              <a:gd name="connsiteX205" fmla="*/ 766762 w 1495424"/>
              <a:gd name="connsiteY205" fmla="*/ 1264443 h 1554955"/>
              <a:gd name="connsiteX206" fmla="*/ 754856 w 1495424"/>
              <a:gd name="connsiteY206" fmla="*/ 1223962 h 1554955"/>
              <a:gd name="connsiteX207" fmla="*/ 776287 w 1495424"/>
              <a:gd name="connsiteY207" fmla="*/ 1195387 h 1554955"/>
              <a:gd name="connsiteX208" fmla="*/ 835819 w 1495424"/>
              <a:gd name="connsiteY208" fmla="*/ 1190625 h 1554955"/>
              <a:gd name="connsiteX209" fmla="*/ 842962 w 1495424"/>
              <a:gd name="connsiteY209" fmla="*/ 1173956 h 1554955"/>
              <a:gd name="connsiteX210" fmla="*/ 833437 w 1495424"/>
              <a:gd name="connsiteY210" fmla="*/ 1138237 h 1554955"/>
              <a:gd name="connsiteX211" fmla="*/ 809625 w 1495424"/>
              <a:gd name="connsiteY211" fmla="*/ 1123950 h 1554955"/>
              <a:gd name="connsiteX212" fmla="*/ 757237 w 1495424"/>
              <a:gd name="connsiteY212" fmla="*/ 1162050 h 1554955"/>
              <a:gd name="connsiteX213" fmla="*/ 707231 w 1495424"/>
              <a:gd name="connsiteY213" fmla="*/ 1164431 h 1554955"/>
              <a:gd name="connsiteX214" fmla="*/ 676275 w 1495424"/>
              <a:gd name="connsiteY214" fmla="*/ 1152525 h 1554955"/>
              <a:gd name="connsiteX215" fmla="*/ 681037 w 1495424"/>
              <a:gd name="connsiteY215" fmla="*/ 1123950 h 1554955"/>
              <a:gd name="connsiteX216" fmla="*/ 697706 w 1495424"/>
              <a:gd name="connsiteY216" fmla="*/ 1095375 h 1554955"/>
              <a:gd name="connsiteX217" fmla="*/ 707231 w 1495424"/>
              <a:gd name="connsiteY217" fmla="*/ 1059656 h 1554955"/>
              <a:gd name="connsiteX218" fmla="*/ 650081 w 1495424"/>
              <a:gd name="connsiteY218" fmla="*/ 1073943 h 1554955"/>
              <a:gd name="connsiteX219" fmla="*/ 597694 w 1495424"/>
              <a:gd name="connsiteY219" fmla="*/ 1057275 h 1554955"/>
              <a:gd name="connsiteX220" fmla="*/ 554831 w 1495424"/>
              <a:gd name="connsiteY220" fmla="*/ 1035843 h 1554955"/>
              <a:gd name="connsiteX221" fmla="*/ 511969 w 1495424"/>
              <a:gd name="connsiteY221" fmla="*/ 1016793 h 1554955"/>
              <a:gd name="connsiteX222" fmla="*/ 478631 w 1495424"/>
              <a:gd name="connsiteY222" fmla="*/ 1031081 h 1554955"/>
              <a:gd name="connsiteX223" fmla="*/ 440531 w 1495424"/>
              <a:gd name="connsiteY223" fmla="*/ 1033462 h 1554955"/>
              <a:gd name="connsiteX224" fmla="*/ 423862 w 1495424"/>
              <a:gd name="connsiteY224" fmla="*/ 1004887 h 1554955"/>
              <a:gd name="connsiteX225" fmla="*/ 390525 w 1495424"/>
              <a:gd name="connsiteY225" fmla="*/ 997743 h 1554955"/>
              <a:gd name="connsiteX226" fmla="*/ 333375 w 1495424"/>
              <a:gd name="connsiteY226" fmla="*/ 976312 h 1554955"/>
              <a:gd name="connsiteX227" fmla="*/ 285750 w 1495424"/>
              <a:gd name="connsiteY227" fmla="*/ 962025 h 1554955"/>
              <a:gd name="connsiteX228" fmla="*/ 261937 w 1495424"/>
              <a:gd name="connsiteY228" fmla="*/ 942975 h 1554955"/>
              <a:gd name="connsiteX229" fmla="*/ 259556 w 1495424"/>
              <a:gd name="connsiteY229" fmla="*/ 897731 h 1554955"/>
              <a:gd name="connsiteX230" fmla="*/ 269081 w 1495424"/>
              <a:gd name="connsiteY230" fmla="*/ 862012 h 1554955"/>
              <a:gd name="connsiteX231" fmla="*/ 257175 w 1495424"/>
              <a:gd name="connsiteY231" fmla="*/ 852487 h 1554955"/>
              <a:gd name="connsiteX232" fmla="*/ 233362 w 1495424"/>
              <a:gd name="connsiteY232" fmla="*/ 923925 h 1554955"/>
              <a:gd name="connsiteX233" fmla="*/ 226219 w 1495424"/>
              <a:gd name="connsiteY233" fmla="*/ 854868 h 1554955"/>
              <a:gd name="connsiteX234" fmla="*/ 226219 w 1495424"/>
              <a:gd name="connsiteY234" fmla="*/ 854868 h 1554955"/>
              <a:gd name="connsiteX235" fmla="*/ 207169 w 1495424"/>
              <a:gd name="connsiteY235" fmla="*/ 885825 h 1554955"/>
              <a:gd name="connsiteX236" fmla="*/ 173831 w 1495424"/>
              <a:gd name="connsiteY236" fmla="*/ 838200 h 1554955"/>
              <a:gd name="connsiteX237" fmla="*/ 154781 w 1495424"/>
              <a:gd name="connsiteY237" fmla="*/ 871537 h 1554955"/>
              <a:gd name="connsiteX238" fmla="*/ 100012 w 1495424"/>
              <a:gd name="connsiteY238" fmla="*/ 866775 h 1554955"/>
              <a:gd name="connsiteX239" fmla="*/ 107156 w 1495424"/>
              <a:gd name="connsiteY239" fmla="*/ 831056 h 1554955"/>
              <a:gd name="connsiteX240" fmla="*/ 54769 w 1495424"/>
              <a:gd name="connsiteY240" fmla="*/ 819150 h 1554955"/>
              <a:gd name="connsiteX241" fmla="*/ 26194 w 1495424"/>
              <a:gd name="connsiteY241" fmla="*/ 804862 h 1554955"/>
              <a:gd name="connsiteX242" fmla="*/ 80962 w 1495424"/>
              <a:gd name="connsiteY242" fmla="*/ 788193 h 1554955"/>
              <a:gd name="connsiteX243" fmla="*/ 76200 w 1495424"/>
              <a:gd name="connsiteY243" fmla="*/ 754856 h 1554955"/>
              <a:gd name="connsiteX244" fmla="*/ 42862 w 1495424"/>
              <a:gd name="connsiteY244" fmla="*/ 745331 h 1554955"/>
              <a:gd name="connsiteX245" fmla="*/ 0 w 1495424"/>
              <a:gd name="connsiteY245" fmla="*/ 728662 h 1554955"/>
              <a:gd name="connsiteX246" fmla="*/ 26194 w 1495424"/>
              <a:gd name="connsiteY246" fmla="*/ 695325 h 1554955"/>
              <a:gd name="connsiteX247" fmla="*/ 95250 w 1495424"/>
              <a:gd name="connsiteY247" fmla="*/ 638175 h 1554955"/>
              <a:gd name="connsiteX248" fmla="*/ 140494 w 1495424"/>
              <a:gd name="connsiteY248" fmla="*/ 578643 h 1554955"/>
              <a:gd name="connsiteX249" fmla="*/ 169069 w 1495424"/>
              <a:gd name="connsiteY249" fmla="*/ 481012 h 1554955"/>
              <a:gd name="connsiteX250" fmla="*/ 140494 w 1495424"/>
              <a:gd name="connsiteY250" fmla="*/ 416718 h 1554955"/>
              <a:gd name="connsiteX251" fmla="*/ 109537 w 1495424"/>
              <a:gd name="connsiteY251" fmla="*/ 340518 h 1554955"/>
              <a:gd name="connsiteX252" fmla="*/ 35719 w 1495424"/>
              <a:gd name="connsiteY252" fmla="*/ 259556 h 1554955"/>
              <a:gd name="connsiteX253" fmla="*/ 0 w 1495424"/>
              <a:gd name="connsiteY253" fmla="*/ 190500 h 1554955"/>
              <a:gd name="connsiteX254" fmla="*/ 2381 w 1495424"/>
              <a:gd name="connsiteY254" fmla="*/ 130968 h 1554955"/>
              <a:gd name="connsiteX255" fmla="*/ 14287 w 1495424"/>
              <a:gd name="connsiteY255" fmla="*/ 57150 h 1554955"/>
              <a:gd name="connsiteX256" fmla="*/ 21431 w 1495424"/>
              <a:gd name="connsiteY256" fmla="*/ 11906 h 1554955"/>
              <a:gd name="connsiteX257" fmla="*/ 135731 w 1495424"/>
              <a:gd name="connsiteY257" fmla="*/ 0 h 1554955"/>
              <a:gd name="connsiteX258" fmla="*/ 278606 w 1495424"/>
              <a:gd name="connsiteY258" fmla="*/ 21431 h 1554955"/>
              <a:gd name="connsiteX259" fmla="*/ 450056 w 1495424"/>
              <a:gd name="connsiteY259" fmla="*/ 40481 h 1554955"/>
              <a:gd name="connsiteX260" fmla="*/ 542925 w 1495424"/>
              <a:gd name="connsiteY260" fmla="*/ 61912 h 1554955"/>
              <a:gd name="connsiteX261" fmla="*/ 623887 w 1495424"/>
              <a:gd name="connsiteY26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38200 w 1495424"/>
              <a:gd name="connsiteY204" fmla="*/ 1304925 h 1554955"/>
              <a:gd name="connsiteX205" fmla="*/ 759619 w 1495424"/>
              <a:gd name="connsiteY205" fmla="*/ 1264443 h 1554955"/>
              <a:gd name="connsiteX206" fmla="*/ 754856 w 1495424"/>
              <a:gd name="connsiteY206" fmla="*/ 1223962 h 1554955"/>
              <a:gd name="connsiteX207" fmla="*/ 776287 w 1495424"/>
              <a:gd name="connsiteY207" fmla="*/ 1195387 h 1554955"/>
              <a:gd name="connsiteX208" fmla="*/ 835819 w 1495424"/>
              <a:gd name="connsiteY208" fmla="*/ 1190625 h 1554955"/>
              <a:gd name="connsiteX209" fmla="*/ 842962 w 1495424"/>
              <a:gd name="connsiteY209" fmla="*/ 1173956 h 1554955"/>
              <a:gd name="connsiteX210" fmla="*/ 833437 w 1495424"/>
              <a:gd name="connsiteY210" fmla="*/ 1138237 h 1554955"/>
              <a:gd name="connsiteX211" fmla="*/ 809625 w 1495424"/>
              <a:gd name="connsiteY211" fmla="*/ 1123950 h 1554955"/>
              <a:gd name="connsiteX212" fmla="*/ 757237 w 1495424"/>
              <a:gd name="connsiteY212" fmla="*/ 1162050 h 1554955"/>
              <a:gd name="connsiteX213" fmla="*/ 707231 w 1495424"/>
              <a:gd name="connsiteY213" fmla="*/ 1164431 h 1554955"/>
              <a:gd name="connsiteX214" fmla="*/ 676275 w 1495424"/>
              <a:gd name="connsiteY214" fmla="*/ 1152525 h 1554955"/>
              <a:gd name="connsiteX215" fmla="*/ 681037 w 1495424"/>
              <a:gd name="connsiteY215" fmla="*/ 1123950 h 1554955"/>
              <a:gd name="connsiteX216" fmla="*/ 697706 w 1495424"/>
              <a:gd name="connsiteY216" fmla="*/ 1095375 h 1554955"/>
              <a:gd name="connsiteX217" fmla="*/ 707231 w 1495424"/>
              <a:gd name="connsiteY217" fmla="*/ 1059656 h 1554955"/>
              <a:gd name="connsiteX218" fmla="*/ 650081 w 1495424"/>
              <a:gd name="connsiteY218" fmla="*/ 1073943 h 1554955"/>
              <a:gd name="connsiteX219" fmla="*/ 597694 w 1495424"/>
              <a:gd name="connsiteY219" fmla="*/ 1057275 h 1554955"/>
              <a:gd name="connsiteX220" fmla="*/ 554831 w 1495424"/>
              <a:gd name="connsiteY220" fmla="*/ 1035843 h 1554955"/>
              <a:gd name="connsiteX221" fmla="*/ 511969 w 1495424"/>
              <a:gd name="connsiteY221" fmla="*/ 1016793 h 1554955"/>
              <a:gd name="connsiteX222" fmla="*/ 478631 w 1495424"/>
              <a:gd name="connsiteY222" fmla="*/ 1031081 h 1554955"/>
              <a:gd name="connsiteX223" fmla="*/ 440531 w 1495424"/>
              <a:gd name="connsiteY223" fmla="*/ 1033462 h 1554955"/>
              <a:gd name="connsiteX224" fmla="*/ 423862 w 1495424"/>
              <a:gd name="connsiteY224" fmla="*/ 1004887 h 1554955"/>
              <a:gd name="connsiteX225" fmla="*/ 390525 w 1495424"/>
              <a:gd name="connsiteY225" fmla="*/ 997743 h 1554955"/>
              <a:gd name="connsiteX226" fmla="*/ 333375 w 1495424"/>
              <a:gd name="connsiteY226" fmla="*/ 976312 h 1554955"/>
              <a:gd name="connsiteX227" fmla="*/ 285750 w 1495424"/>
              <a:gd name="connsiteY227" fmla="*/ 962025 h 1554955"/>
              <a:gd name="connsiteX228" fmla="*/ 261937 w 1495424"/>
              <a:gd name="connsiteY228" fmla="*/ 942975 h 1554955"/>
              <a:gd name="connsiteX229" fmla="*/ 259556 w 1495424"/>
              <a:gd name="connsiteY229" fmla="*/ 897731 h 1554955"/>
              <a:gd name="connsiteX230" fmla="*/ 269081 w 1495424"/>
              <a:gd name="connsiteY230" fmla="*/ 862012 h 1554955"/>
              <a:gd name="connsiteX231" fmla="*/ 257175 w 1495424"/>
              <a:gd name="connsiteY231" fmla="*/ 852487 h 1554955"/>
              <a:gd name="connsiteX232" fmla="*/ 233362 w 1495424"/>
              <a:gd name="connsiteY232" fmla="*/ 923925 h 1554955"/>
              <a:gd name="connsiteX233" fmla="*/ 226219 w 1495424"/>
              <a:gd name="connsiteY233" fmla="*/ 854868 h 1554955"/>
              <a:gd name="connsiteX234" fmla="*/ 226219 w 1495424"/>
              <a:gd name="connsiteY234" fmla="*/ 854868 h 1554955"/>
              <a:gd name="connsiteX235" fmla="*/ 207169 w 1495424"/>
              <a:gd name="connsiteY235" fmla="*/ 885825 h 1554955"/>
              <a:gd name="connsiteX236" fmla="*/ 173831 w 1495424"/>
              <a:gd name="connsiteY236" fmla="*/ 838200 h 1554955"/>
              <a:gd name="connsiteX237" fmla="*/ 154781 w 1495424"/>
              <a:gd name="connsiteY237" fmla="*/ 871537 h 1554955"/>
              <a:gd name="connsiteX238" fmla="*/ 100012 w 1495424"/>
              <a:gd name="connsiteY238" fmla="*/ 866775 h 1554955"/>
              <a:gd name="connsiteX239" fmla="*/ 107156 w 1495424"/>
              <a:gd name="connsiteY239" fmla="*/ 831056 h 1554955"/>
              <a:gd name="connsiteX240" fmla="*/ 54769 w 1495424"/>
              <a:gd name="connsiteY240" fmla="*/ 819150 h 1554955"/>
              <a:gd name="connsiteX241" fmla="*/ 26194 w 1495424"/>
              <a:gd name="connsiteY241" fmla="*/ 804862 h 1554955"/>
              <a:gd name="connsiteX242" fmla="*/ 80962 w 1495424"/>
              <a:gd name="connsiteY242" fmla="*/ 788193 h 1554955"/>
              <a:gd name="connsiteX243" fmla="*/ 76200 w 1495424"/>
              <a:gd name="connsiteY243" fmla="*/ 754856 h 1554955"/>
              <a:gd name="connsiteX244" fmla="*/ 42862 w 1495424"/>
              <a:gd name="connsiteY244" fmla="*/ 745331 h 1554955"/>
              <a:gd name="connsiteX245" fmla="*/ 0 w 1495424"/>
              <a:gd name="connsiteY245" fmla="*/ 728662 h 1554955"/>
              <a:gd name="connsiteX246" fmla="*/ 26194 w 1495424"/>
              <a:gd name="connsiteY246" fmla="*/ 695325 h 1554955"/>
              <a:gd name="connsiteX247" fmla="*/ 95250 w 1495424"/>
              <a:gd name="connsiteY247" fmla="*/ 638175 h 1554955"/>
              <a:gd name="connsiteX248" fmla="*/ 140494 w 1495424"/>
              <a:gd name="connsiteY248" fmla="*/ 578643 h 1554955"/>
              <a:gd name="connsiteX249" fmla="*/ 169069 w 1495424"/>
              <a:gd name="connsiteY249" fmla="*/ 481012 h 1554955"/>
              <a:gd name="connsiteX250" fmla="*/ 140494 w 1495424"/>
              <a:gd name="connsiteY250" fmla="*/ 416718 h 1554955"/>
              <a:gd name="connsiteX251" fmla="*/ 109537 w 1495424"/>
              <a:gd name="connsiteY251" fmla="*/ 340518 h 1554955"/>
              <a:gd name="connsiteX252" fmla="*/ 35719 w 1495424"/>
              <a:gd name="connsiteY252" fmla="*/ 259556 h 1554955"/>
              <a:gd name="connsiteX253" fmla="*/ 0 w 1495424"/>
              <a:gd name="connsiteY253" fmla="*/ 190500 h 1554955"/>
              <a:gd name="connsiteX254" fmla="*/ 2381 w 1495424"/>
              <a:gd name="connsiteY254" fmla="*/ 130968 h 1554955"/>
              <a:gd name="connsiteX255" fmla="*/ 14287 w 1495424"/>
              <a:gd name="connsiteY255" fmla="*/ 57150 h 1554955"/>
              <a:gd name="connsiteX256" fmla="*/ 21431 w 1495424"/>
              <a:gd name="connsiteY256" fmla="*/ 11906 h 1554955"/>
              <a:gd name="connsiteX257" fmla="*/ 135731 w 1495424"/>
              <a:gd name="connsiteY257" fmla="*/ 0 h 1554955"/>
              <a:gd name="connsiteX258" fmla="*/ 278606 w 1495424"/>
              <a:gd name="connsiteY258" fmla="*/ 21431 h 1554955"/>
              <a:gd name="connsiteX259" fmla="*/ 450056 w 1495424"/>
              <a:gd name="connsiteY259" fmla="*/ 40481 h 1554955"/>
              <a:gd name="connsiteX260" fmla="*/ 542925 w 1495424"/>
              <a:gd name="connsiteY260" fmla="*/ 61912 h 1554955"/>
              <a:gd name="connsiteX261" fmla="*/ 623887 w 1495424"/>
              <a:gd name="connsiteY26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8681 w 1495424"/>
              <a:gd name="connsiteY204" fmla="*/ 1312068 h 1554955"/>
              <a:gd name="connsiteX205" fmla="*/ 838200 w 1495424"/>
              <a:gd name="connsiteY205" fmla="*/ 1304925 h 1554955"/>
              <a:gd name="connsiteX206" fmla="*/ 759619 w 1495424"/>
              <a:gd name="connsiteY206" fmla="*/ 1264443 h 1554955"/>
              <a:gd name="connsiteX207" fmla="*/ 754856 w 1495424"/>
              <a:gd name="connsiteY207" fmla="*/ 1223962 h 1554955"/>
              <a:gd name="connsiteX208" fmla="*/ 776287 w 1495424"/>
              <a:gd name="connsiteY208" fmla="*/ 1195387 h 1554955"/>
              <a:gd name="connsiteX209" fmla="*/ 835819 w 1495424"/>
              <a:gd name="connsiteY209" fmla="*/ 1190625 h 1554955"/>
              <a:gd name="connsiteX210" fmla="*/ 842962 w 1495424"/>
              <a:gd name="connsiteY210" fmla="*/ 1173956 h 1554955"/>
              <a:gd name="connsiteX211" fmla="*/ 833437 w 1495424"/>
              <a:gd name="connsiteY211" fmla="*/ 1138237 h 1554955"/>
              <a:gd name="connsiteX212" fmla="*/ 809625 w 1495424"/>
              <a:gd name="connsiteY212" fmla="*/ 1123950 h 1554955"/>
              <a:gd name="connsiteX213" fmla="*/ 757237 w 1495424"/>
              <a:gd name="connsiteY213" fmla="*/ 1162050 h 1554955"/>
              <a:gd name="connsiteX214" fmla="*/ 707231 w 1495424"/>
              <a:gd name="connsiteY214" fmla="*/ 1164431 h 1554955"/>
              <a:gd name="connsiteX215" fmla="*/ 676275 w 1495424"/>
              <a:gd name="connsiteY215" fmla="*/ 1152525 h 1554955"/>
              <a:gd name="connsiteX216" fmla="*/ 681037 w 1495424"/>
              <a:gd name="connsiteY216" fmla="*/ 1123950 h 1554955"/>
              <a:gd name="connsiteX217" fmla="*/ 697706 w 1495424"/>
              <a:gd name="connsiteY217" fmla="*/ 1095375 h 1554955"/>
              <a:gd name="connsiteX218" fmla="*/ 707231 w 1495424"/>
              <a:gd name="connsiteY218" fmla="*/ 1059656 h 1554955"/>
              <a:gd name="connsiteX219" fmla="*/ 650081 w 1495424"/>
              <a:gd name="connsiteY219" fmla="*/ 1073943 h 1554955"/>
              <a:gd name="connsiteX220" fmla="*/ 597694 w 1495424"/>
              <a:gd name="connsiteY220" fmla="*/ 1057275 h 1554955"/>
              <a:gd name="connsiteX221" fmla="*/ 554831 w 1495424"/>
              <a:gd name="connsiteY221" fmla="*/ 1035843 h 1554955"/>
              <a:gd name="connsiteX222" fmla="*/ 511969 w 1495424"/>
              <a:gd name="connsiteY222" fmla="*/ 1016793 h 1554955"/>
              <a:gd name="connsiteX223" fmla="*/ 478631 w 1495424"/>
              <a:gd name="connsiteY223" fmla="*/ 1031081 h 1554955"/>
              <a:gd name="connsiteX224" fmla="*/ 440531 w 1495424"/>
              <a:gd name="connsiteY224" fmla="*/ 1033462 h 1554955"/>
              <a:gd name="connsiteX225" fmla="*/ 423862 w 1495424"/>
              <a:gd name="connsiteY225" fmla="*/ 1004887 h 1554955"/>
              <a:gd name="connsiteX226" fmla="*/ 390525 w 1495424"/>
              <a:gd name="connsiteY226" fmla="*/ 997743 h 1554955"/>
              <a:gd name="connsiteX227" fmla="*/ 333375 w 1495424"/>
              <a:gd name="connsiteY227" fmla="*/ 976312 h 1554955"/>
              <a:gd name="connsiteX228" fmla="*/ 285750 w 1495424"/>
              <a:gd name="connsiteY228" fmla="*/ 962025 h 1554955"/>
              <a:gd name="connsiteX229" fmla="*/ 261937 w 1495424"/>
              <a:gd name="connsiteY229" fmla="*/ 942975 h 1554955"/>
              <a:gd name="connsiteX230" fmla="*/ 259556 w 1495424"/>
              <a:gd name="connsiteY230" fmla="*/ 897731 h 1554955"/>
              <a:gd name="connsiteX231" fmla="*/ 269081 w 1495424"/>
              <a:gd name="connsiteY231" fmla="*/ 862012 h 1554955"/>
              <a:gd name="connsiteX232" fmla="*/ 257175 w 1495424"/>
              <a:gd name="connsiteY232" fmla="*/ 852487 h 1554955"/>
              <a:gd name="connsiteX233" fmla="*/ 233362 w 1495424"/>
              <a:gd name="connsiteY233" fmla="*/ 923925 h 1554955"/>
              <a:gd name="connsiteX234" fmla="*/ 226219 w 1495424"/>
              <a:gd name="connsiteY234" fmla="*/ 854868 h 1554955"/>
              <a:gd name="connsiteX235" fmla="*/ 226219 w 1495424"/>
              <a:gd name="connsiteY235" fmla="*/ 854868 h 1554955"/>
              <a:gd name="connsiteX236" fmla="*/ 207169 w 1495424"/>
              <a:gd name="connsiteY236" fmla="*/ 885825 h 1554955"/>
              <a:gd name="connsiteX237" fmla="*/ 173831 w 1495424"/>
              <a:gd name="connsiteY237" fmla="*/ 838200 h 1554955"/>
              <a:gd name="connsiteX238" fmla="*/ 154781 w 1495424"/>
              <a:gd name="connsiteY238" fmla="*/ 871537 h 1554955"/>
              <a:gd name="connsiteX239" fmla="*/ 100012 w 1495424"/>
              <a:gd name="connsiteY239" fmla="*/ 866775 h 1554955"/>
              <a:gd name="connsiteX240" fmla="*/ 107156 w 1495424"/>
              <a:gd name="connsiteY240" fmla="*/ 831056 h 1554955"/>
              <a:gd name="connsiteX241" fmla="*/ 54769 w 1495424"/>
              <a:gd name="connsiteY241" fmla="*/ 819150 h 1554955"/>
              <a:gd name="connsiteX242" fmla="*/ 26194 w 1495424"/>
              <a:gd name="connsiteY242" fmla="*/ 804862 h 1554955"/>
              <a:gd name="connsiteX243" fmla="*/ 80962 w 1495424"/>
              <a:gd name="connsiteY243" fmla="*/ 788193 h 1554955"/>
              <a:gd name="connsiteX244" fmla="*/ 76200 w 1495424"/>
              <a:gd name="connsiteY244" fmla="*/ 754856 h 1554955"/>
              <a:gd name="connsiteX245" fmla="*/ 42862 w 1495424"/>
              <a:gd name="connsiteY245" fmla="*/ 745331 h 1554955"/>
              <a:gd name="connsiteX246" fmla="*/ 0 w 1495424"/>
              <a:gd name="connsiteY246" fmla="*/ 728662 h 1554955"/>
              <a:gd name="connsiteX247" fmla="*/ 26194 w 1495424"/>
              <a:gd name="connsiteY247" fmla="*/ 695325 h 1554955"/>
              <a:gd name="connsiteX248" fmla="*/ 95250 w 1495424"/>
              <a:gd name="connsiteY248" fmla="*/ 638175 h 1554955"/>
              <a:gd name="connsiteX249" fmla="*/ 140494 w 1495424"/>
              <a:gd name="connsiteY249" fmla="*/ 578643 h 1554955"/>
              <a:gd name="connsiteX250" fmla="*/ 169069 w 1495424"/>
              <a:gd name="connsiteY250" fmla="*/ 481012 h 1554955"/>
              <a:gd name="connsiteX251" fmla="*/ 140494 w 1495424"/>
              <a:gd name="connsiteY251" fmla="*/ 416718 h 1554955"/>
              <a:gd name="connsiteX252" fmla="*/ 109537 w 1495424"/>
              <a:gd name="connsiteY252" fmla="*/ 340518 h 1554955"/>
              <a:gd name="connsiteX253" fmla="*/ 35719 w 1495424"/>
              <a:gd name="connsiteY253" fmla="*/ 259556 h 1554955"/>
              <a:gd name="connsiteX254" fmla="*/ 0 w 1495424"/>
              <a:gd name="connsiteY254" fmla="*/ 190500 h 1554955"/>
              <a:gd name="connsiteX255" fmla="*/ 2381 w 1495424"/>
              <a:gd name="connsiteY255" fmla="*/ 130968 h 1554955"/>
              <a:gd name="connsiteX256" fmla="*/ 14287 w 1495424"/>
              <a:gd name="connsiteY256" fmla="*/ 57150 h 1554955"/>
              <a:gd name="connsiteX257" fmla="*/ 21431 w 1495424"/>
              <a:gd name="connsiteY257" fmla="*/ 11906 h 1554955"/>
              <a:gd name="connsiteX258" fmla="*/ 135731 w 1495424"/>
              <a:gd name="connsiteY258" fmla="*/ 0 h 1554955"/>
              <a:gd name="connsiteX259" fmla="*/ 278606 w 1495424"/>
              <a:gd name="connsiteY259" fmla="*/ 21431 h 1554955"/>
              <a:gd name="connsiteX260" fmla="*/ 450056 w 1495424"/>
              <a:gd name="connsiteY260" fmla="*/ 40481 h 1554955"/>
              <a:gd name="connsiteX261" fmla="*/ 542925 w 1495424"/>
              <a:gd name="connsiteY261" fmla="*/ 61912 h 1554955"/>
              <a:gd name="connsiteX262" fmla="*/ 623887 w 1495424"/>
              <a:gd name="connsiteY262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554831 w 1495424"/>
              <a:gd name="connsiteY222" fmla="*/ 1035843 h 1554955"/>
              <a:gd name="connsiteX223" fmla="*/ 511969 w 1495424"/>
              <a:gd name="connsiteY223" fmla="*/ 1016793 h 1554955"/>
              <a:gd name="connsiteX224" fmla="*/ 478631 w 1495424"/>
              <a:gd name="connsiteY224" fmla="*/ 1031081 h 1554955"/>
              <a:gd name="connsiteX225" fmla="*/ 440531 w 1495424"/>
              <a:gd name="connsiteY225" fmla="*/ 1033462 h 1554955"/>
              <a:gd name="connsiteX226" fmla="*/ 423862 w 1495424"/>
              <a:gd name="connsiteY226" fmla="*/ 1004887 h 1554955"/>
              <a:gd name="connsiteX227" fmla="*/ 390525 w 1495424"/>
              <a:gd name="connsiteY227" fmla="*/ 997743 h 1554955"/>
              <a:gd name="connsiteX228" fmla="*/ 333375 w 1495424"/>
              <a:gd name="connsiteY228" fmla="*/ 976312 h 1554955"/>
              <a:gd name="connsiteX229" fmla="*/ 285750 w 1495424"/>
              <a:gd name="connsiteY229" fmla="*/ 962025 h 1554955"/>
              <a:gd name="connsiteX230" fmla="*/ 261937 w 1495424"/>
              <a:gd name="connsiteY230" fmla="*/ 942975 h 1554955"/>
              <a:gd name="connsiteX231" fmla="*/ 259556 w 1495424"/>
              <a:gd name="connsiteY231" fmla="*/ 897731 h 1554955"/>
              <a:gd name="connsiteX232" fmla="*/ 269081 w 1495424"/>
              <a:gd name="connsiteY232" fmla="*/ 862012 h 1554955"/>
              <a:gd name="connsiteX233" fmla="*/ 257175 w 1495424"/>
              <a:gd name="connsiteY233" fmla="*/ 852487 h 1554955"/>
              <a:gd name="connsiteX234" fmla="*/ 233362 w 1495424"/>
              <a:gd name="connsiteY234" fmla="*/ 923925 h 1554955"/>
              <a:gd name="connsiteX235" fmla="*/ 226219 w 1495424"/>
              <a:gd name="connsiteY235" fmla="*/ 854868 h 1554955"/>
              <a:gd name="connsiteX236" fmla="*/ 226219 w 1495424"/>
              <a:gd name="connsiteY236" fmla="*/ 854868 h 1554955"/>
              <a:gd name="connsiteX237" fmla="*/ 207169 w 1495424"/>
              <a:gd name="connsiteY237" fmla="*/ 885825 h 1554955"/>
              <a:gd name="connsiteX238" fmla="*/ 173831 w 1495424"/>
              <a:gd name="connsiteY238" fmla="*/ 838200 h 1554955"/>
              <a:gd name="connsiteX239" fmla="*/ 154781 w 1495424"/>
              <a:gd name="connsiteY239" fmla="*/ 871537 h 1554955"/>
              <a:gd name="connsiteX240" fmla="*/ 100012 w 1495424"/>
              <a:gd name="connsiteY240" fmla="*/ 866775 h 1554955"/>
              <a:gd name="connsiteX241" fmla="*/ 107156 w 1495424"/>
              <a:gd name="connsiteY241" fmla="*/ 831056 h 1554955"/>
              <a:gd name="connsiteX242" fmla="*/ 54769 w 1495424"/>
              <a:gd name="connsiteY242" fmla="*/ 819150 h 1554955"/>
              <a:gd name="connsiteX243" fmla="*/ 26194 w 1495424"/>
              <a:gd name="connsiteY243" fmla="*/ 804862 h 1554955"/>
              <a:gd name="connsiteX244" fmla="*/ 80962 w 1495424"/>
              <a:gd name="connsiteY244" fmla="*/ 788193 h 1554955"/>
              <a:gd name="connsiteX245" fmla="*/ 76200 w 1495424"/>
              <a:gd name="connsiteY245" fmla="*/ 754856 h 1554955"/>
              <a:gd name="connsiteX246" fmla="*/ 42862 w 1495424"/>
              <a:gd name="connsiteY246" fmla="*/ 745331 h 1554955"/>
              <a:gd name="connsiteX247" fmla="*/ 0 w 1495424"/>
              <a:gd name="connsiteY247" fmla="*/ 728662 h 1554955"/>
              <a:gd name="connsiteX248" fmla="*/ 26194 w 1495424"/>
              <a:gd name="connsiteY248" fmla="*/ 695325 h 1554955"/>
              <a:gd name="connsiteX249" fmla="*/ 95250 w 1495424"/>
              <a:gd name="connsiteY249" fmla="*/ 638175 h 1554955"/>
              <a:gd name="connsiteX250" fmla="*/ 140494 w 1495424"/>
              <a:gd name="connsiteY250" fmla="*/ 578643 h 1554955"/>
              <a:gd name="connsiteX251" fmla="*/ 169069 w 1495424"/>
              <a:gd name="connsiteY251" fmla="*/ 481012 h 1554955"/>
              <a:gd name="connsiteX252" fmla="*/ 140494 w 1495424"/>
              <a:gd name="connsiteY252" fmla="*/ 416718 h 1554955"/>
              <a:gd name="connsiteX253" fmla="*/ 109537 w 1495424"/>
              <a:gd name="connsiteY253" fmla="*/ 340518 h 1554955"/>
              <a:gd name="connsiteX254" fmla="*/ 35719 w 1495424"/>
              <a:gd name="connsiteY254" fmla="*/ 259556 h 1554955"/>
              <a:gd name="connsiteX255" fmla="*/ 0 w 1495424"/>
              <a:gd name="connsiteY255" fmla="*/ 190500 h 1554955"/>
              <a:gd name="connsiteX256" fmla="*/ 2381 w 1495424"/>
              <a:gd name="connsiteY256" fmla="*/ 130968 h 1554955"/>
              <a:gd name="connsiteX257" fmla="*/ 14287 w 1495424"/>
              <a:gd name="connsiteY257" fmla="*/ 57150 h 1554955"/>
              <a:gd name="connsiteX258" fmla="*/ 21431 w 1495424"/>
              <a:gd name="connsiteY258" fmla="*/ 11906 h 1554955"/>
              <a:gd name="connsiteX259" fmla="*/ 135731 w 1495424"/>
              <a:gd name="connsiteY259" fmla="*/ 0 h 1554955"/>
              <a:gd name="connsiteX260" fmla="*/ 278606 w 1495424"/>
              <a:gd name="connsiteY260" fmla="*/ 21431 h 1554955"/>
              <a:gd name="connsiteX261" fmla="*/ 450056 w 1495424"/>
              <a:gd name="connsiteY261" fmla="*/ 40481 h 1554955"/>
              <a:gd name="connsiteX262" fmla="*/ 542925 w 1495424"/>
              <a:gd name="connsiteY262" fmla="*/ 61912 h 1554955"/>
              <a:gd name="connsiteX263" fmla="*/ 623887 w 1495424"/>
              <a:gd name="connsiteY26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280987 w 1495424"/>
              <a:gd name="connsiteY222" fmla="*/ 1278730 h 1554955"/>
              <a:gd name="connsiteX223" fmla="*/ 511969 w 1495424"/>
              <a:gd name="connsiteY223" fmla="*/ 1016793 h 1554955"/>
              <a:gd name="connsiteX224" fmla="*/ 478631 w 1495424"/>
              <a:gd name="connsiteY224" fmla="*/ 1031081 h 1554955"/>
              <a:gd name="connsiteX225" fmla="*/ 440531 w 1495424"/>
              <a:gd name="connsiteY225" fmla="*/ 1033462 h 1554955"/>
              <a:gd name="connsiteX226" fmla="*/ 423862 w 1495424"/>
              <a:gd name="connsiteY226" fmla="*/ 1004887 h 1554955"/>
              <a:gd name="connsiteX227" fmla="*/ 390525 w 1495424"/>
              <a:gd name="connsiteY227" fmla="*/ 997743 h 1554955"/>
              <a:gd name="connsiteX228" fmla="*/ 333375 w 1495424"/>
              <a:gd name="connsiteY228" fmla="*/ 976312 h 1554955"/>
              <a:gd name="connsiteX229" fmla="*/ 285750 w 1495424"/>
              <a:gd name="connsiteY229" fmla="*/ 962025 h 1554955"/>
              <a:gd name="connsiteX230" fmla="*/ 261937 w 1495424"/>
              <a:gd name="connsiteY230" fmla="*/ 942975 h 1554955"/>
              <a:gd name="connsiteX231" fmla="*/ 259556 w 1495424"/>
              <a:gd name="connsiteY231" fmla="*/ 897731 h 1554955"/>
              <a:gd name="connsiteX232" fmla="*/ 269081 w 1495424"/>
              <a:gd name="connsiteY232" fmla="*/ 862012 h 1554955"/>
              <a:gd name="connsiteX233" fmla="*/ 257175 w 1495424"/>
              <a:gd name="connsiteY233" fmla="*/ 852487 h 1554955"/>
              <a:gd name="connsiteX234" fmla="*/ 233362 w 1495424"/>
              <a:gd name="connsiteY234" fmla="*/ 923925 h 1554955"/>
              <a:gd name="connsiteX235" fmla="*/ 226219 w 1495424"/>
              <a:gd name="connsiteY235" fmla="*/ 854868 h 1554955"/>
              <a:gd name="connsiteX236" fmla="*/ 226219 w 1495424"/>
              <a:gd name="connsiteY236" fmla="*/ 854868 h 1554955"/>
              <a:gd name="connsiteX237" fmla="*/ 207169 w 1495424"/>
              <a:gd name="connsiteY237" fmla="*/ 885825 h 1554955"/>
              <a:gd name="connsiteX238" fmla="*/ 173831 w 1495424"/>
              <a:gd name="connsiteY238" fmla="*/ 838200 h 1554955"/>
              <a:gd name="connsiteX239" fmla="*/ 154781 w 1495424"/>
              <a:gd name="connsiteY239" fmla="*/ 871537 h 1554955"/>
              <a:gd name="connsiteX240" fmla="*/ 100012 w 1495424"/>
              <a:gd name="connsiteY240" fmla="*/ 866775 h 1554955"/>
              <a:gd name="connsiteX241" fmla="*/ 107156 w 1495424"/>
              <a:gd name="connsiteY241" fmla="*/ 831056 h 1554955"/>
              <a:gd name="connsiteX242" fmla="*/ 54769 w 1495424"/>
              <a:gd name="connsiteY242" fmla="*/ 819150 h 1554955"/>
              <a:gd name="connsiteX243" fmla="*/ 26194 w 1495424"/>
              <a:gd name="connsiteY243" fmla="*/ 804862 h 1554955"/>
              <a:gd name="connsiteX244" fmla="*/ 80962 w 1495424"/>
              <a:gd name="connsiteY244" fmla="*/ 788193 h 1554955"/>
              <a:gd name="connsiteX245" fmla="*/ 76200 w 1495424"/>
              <a:gd name="connsiteY245" fmla="*/ 754856 h 1554955"/>
              <a:gd name="connsiteX246" fmla="*/ 42862 w 1495424"/>
              <a:gd name="connsiteY246" fmla="*/ 745331 h 1554955"/>
              <a:gd name="connsiteX247" fmla="*/ 0 w 1495424"/>
              <a:gd name="connsiteY247" fmla="*/ 728662 h 1554955"/>
              <a:gd name="connsiteX248" fmla="*/ 26194 w 1495424"/>
              <a:gd name="connsiteY248" fmla="*/ 695325 h 1554955"/>
              <a:gd name="connsiteX249" fmla="*/ 95250 w 1495424"/>
              <a:gd name="connsiteY249" fmla="*/ 638175 h 1554955"/>
              <a:gd name="connsiteX250" fmla="*/ 140494 w 1495424"/>
              <a:gd name="connsiteY250" fmla="*/ 578643 h 1554955"/>
              <a:gd name="connsiteX251" fmla="*/ 169069 w 1495424"/>
              <a:gd name="connsiteY251" fmla="*/ 481012 h 1554955"/>
              <a:gd name="connsiteX252" fmla="*/ 140494 w 1495424"/>
              <a:gd name="connsiteY252" fmla="*/ 416718 h 1554955"/>
              <a:gd name="connsiteX253" fmla="*/ 109537 w 1495424"/>
              <a:gd name="connsiteY253" fmla="*/ 340518 h 1554955"/>
              <a:gd name="connsiteX254" fmla="*/ 35719 w 1495424"/>
              <a:gd name="connsiteY254" fmla="*/ 259556 h 1554955"/>
              <a:gd name="connsiteX255" fmla="*/ 0 w 1495424"/>
              <a:gd name="connsiteY255" fmla="*/ 190500 h 1554955"/>
              <a:gd name="connsiteX256" fmla="*/ 2381 w 1495424"/>
              <a:gd name="connsiteY256" fmla="*/ 130968 h 1554955"/>
              <a:gd name="connsiteX257" fmla="*/ 14287 w 1495424"/>
              <a:gd name="connsiteY257" fmla="*/ 57150 h 1554955"/>
              <a:gd name="connsiteX258" fmla="*/ 21431 w 1495424"/>
              <a:gd name="connsiteY258" fmla="*/ 11906 h 1554955"/>
              <a:gd name="connsiteX259" fmla="*/ 135731 w 1495424"/>
              <a:gd name="connsiteY259" fmla="*/ 0 h 1554955"/>
              <a:gd name="connsiteX260" fmla="*/ 278606 w 1495424"/>
              <a:gd name="connsiteY260" fmla="*/ 21431 h 1554955"/>
              <a:gd name="connsiteX261" fmla="*/ 450056 w 1495424"/>
              <a:gd name="connsiteY261" fmla="*/ 40481 h 1554955"/>
              <a:gd name="connsiteX262" fmla="*/ 542925 w 1495424"/>
              <a:gd name="connsiteY262" fmla="*/ 61912 h 1554955"/>
              <a:gd name="connsiteX263" fmla="*/ 623887 w 1495424"/>
              <a:gd name="connsiteY26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340519 w 1495424"/>
              <a:gd name="connsiteY222" fmla="*/ 1247775 h 1554955"/>
              <a:gd name="connsiteX223" fmla="*/ 280987 w 1495424"/>
              <a:gd name="connsiteY223" fmla="*/ 1278730 h 1554955"/>
              <a:gd name="connsiteX224" fmla="*/ 511969 w 1495424"/>
              <a:gd name="connsiteY224" fmla="*/ 1016793 h 1554955"/>
              <a:gd name="connsiteX225" fmla="*/ 478631 w 1495424"/>
              <a:gd name="connsiteY225" fmla="*/ 1031081 h 1554955"/>
              <a:gd name="connsiteX226" fmla="*/ 440531 w 1495424"/>
              <a:gd name="connsiteY226" fmla="*/ 1033462 h 1554955"/>
              <a:gd name="connsiteX227" fmla="*/ 423862 w 1495424"/>
              <a:gd name="connsiteY227" fmla="*/ 1004887 h 1554955"/>
              <a:gd name="connsiteX228" fmla="*/ 390525 w 1495424"/>
              <a:gd name="connsiteY228" fmla="*/ 997743 h 1554955"/>
              <a:gd name="connsiteX229" fmla="*/ 333375 w 1495424"/>
              <a:gd name="connsiteY229" fmla="*/ 976312 h 1554955"/>
              <a:gd name="connsiteX230" fmla="*/ 285750 w 1495424"/>
              <a:gd name="connsiteY230" fmla="*/ 962025 h 1554955"/>
              <a:gd name="connsiteX231" fmla="*/ 261937 w 1495424"/>
              <a:gd name="connsiteY231" fmla="*/ 942975 h 1554955"/>
              <a:gd name="connsiteX232" fmla="*/ 259556 w 1495424"/>
              <a:gd name="connsiteY232" fmla="*/ 897731 h 1554955"/>
              <a:gd name="connsiteX233" fmla="*/ 269081 w 1495424"/>
              <a:gd name="connsiteY233" fmla="*/ 862012 h 1554955"/>
              <a:gd name="connsiteX234" fmla="*/ 257175 w 1495424"/>
              <a:gd name="connsiteY234" fmla="*/ 852487 h 1554955"/>
              <a:gd name="connsiteX235" fmla="*/ 233362 w 1495424"/>
              <a:gd name="connsiteY235" fmla="*/ 923925 h 1554955"/>
              <a:gd name="connsiteX236" fmla="*/ 226219 w 1495424"/>
              <a:gd name="connsiteY236" fmla="*/ 854868 h 1554955"/>
              <a:gd name="connsiteX237" fmla="*/ 226219 w 1495424"/>
              <a:gd name="connsiteY237" fmla="*/ 854868 h 1554955"/>
              <a:gd name="connsiteX238" fmla="*/ 207169 w 1495424"/>
              <a:gd name="connsiteY238" fmla="*/ 885825 h 1554955"/>
              <a:gd name="connsiteX239" fmla="*/ 173831 w 1495424"/>
              <a:gd name="connsiteY239" fmla="*/ 838200 h 1554955"/>
              <a:gd name="connsiteX240" fmla="*/ 154781 w 1495424"/>
              <a:gd name="connsiteY240" fmla="*/ 871537 h 1554955"/>
              <a:gd name="connsiteX241" fmla="*/ 100012 w 1495424"/>
              <a:gd name="connsiteY241" fmla="*/ 866775 h 1554955"/>
              <a:gd name="connsiteX242" fmla="*/ 107156 w 1495424"/>
              <a:gd name="connsiteY242" fmla="*/ 831056 h 1554955"/>
              <a:gd name="connsiteX243" fmla="*/ 54769 w 1495424"/>
              <a:gd name="connsiteY243" fmla="*/ 819150 h 1554955"/>
              <a:gd name="connsiteX244" fmla="*/ 26194 w 1495424"/>
              <a:gd name="connsiteY244" fmla="*/ 804862 h 1554955"/>
              <a:gd name="connsiteX245" fmla="*/ 80962 w 1495424"/>
              <a:gd name="connsiteY245" fmla="*/ 788193 h 1554955"/>
              <a:gd name="connsiteX246" fmla="*/ 76200 w 1495424"/>
              <a:gd name="connsiteY246" fmla="*/ 754856 h 1554955"/>
              <a:gd name="connsiteX247" fmla="*/ 42862 w 1495424"/>
              <a:gd name="connsiteY247" fmla="*/ 745331 h 1554955"/>
              <a:gd name="connsiteX248" fmla="*/ 0 w 1495424"/>
              <a:gd name="connsiteY248" fmla="*/ 728662 h 1554955"/>
              <a:gd name="connsiteX249" fmla="*/ 26194 w 1495424"/>
              <a:gd name="connsiteY249" fmla="*/ 695325 h 1554955"/>
              <a:gd name="connsiteX250" fmla="*/ 95250 w 1495424"/>
              <a:gd name="connsiteY250" fmla="*/ 638175 h 1554955"/>
              <a:gd name="connsiteX251" fmla="*/ 140494 w 1495424"/>
              <a:gd name="connsiteY251" fmla="*/ 578643 h 1554955"/>
              <a:gd name="connsiteX252" fmla="*/ 169069 w 1495424"/>
              <a:gd name="connsiteY252" fmla="*/ 481012 h 1554955"/>
              <a:gd name="connsiteX253" fmla="*/ 140494 w 1495424"/>
              <a:gd name="connsiteY253" fmla="*/ 416718 h 1554955"/>
              <a:gd name="connsiteX254" fmla="*/ 109537 w 1495424"/>
              <a:gd name="connsiteY254" fmla="*/ 340518 h 1554955"/>
              <a:gd name="connsiteX255" fmla="*/ 35719 w 1495424"/>
              <a:gd name="connsiteY255" fmla="*/ 259556 h 1554955"/>
              <a:gd name="connsiteX256" fmla="*/ 0 w 1495424"/>
              <a:gd name="connsiteY256" fmla="*/ 190500 h 1554955"/>
              <a:gd name="connsiteX257" fmla="*/ 2381 w 1495424"/>
              <a:gd name="connsiteY257" fmla="*/ 130968 h 1554955"/>
              <a:gd name="connsiteX258" fmla="*/ 14287 w 1495424"/>
              <a:gd name="connsiteY258" fmla="*/ 57150 h 1554955"/>
              <a:gd name="connsiteX259" fmla="*/ 21431 w 1495424"/>
              <a:gd name="connsiteY259" fmla="*/ 11906 h 1554955"/>
              <a:gd name="connsiteX260" fmla="*/ 135731 w 1495424"/>
              <a:gd name="connsiteY260" fmla="*/ 0 h 1554955"/>
              <a:gd name="connsiteX261" fmla="*/ 278606 w 1495424"/>
              <a:gd name="connsiteY261" fmla="*/ 21431 h 1554955"/>
              <a:gd name="connsiteX262" fmla="*/ 450056 w 1495424"/>
              <a:gd name="connsiteY262" fmla="*/ 40481 h 1554955"/>
              <a:gd name="connsiteX263" fmla="*/ 542925 w 1495424"/>
              <a:gd name="connsiteY263" fmla="*/ 61912 h 1554955"/>
              <a:gd name="connsiteX264" fmla="*/ 623887 w 1495424"/>
              <a:gd name="connsiteY26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392906 w 1495424"/>
              <a:gd name="connsiteY222" fmla="*/ 1243012 h 1554955"/>
              <a:gd name="connsiteX223" fmla="*/ 340519 w 1495424"/>
              <a:gd name="connsiteY223" fmla="*/ 1247775 h 1554955"/>
              <a:gd name="connsiteX224" fmla="*/ 280987 w 1495424"/>
              <a:gd name="connsiteY224" fmla="*/ 1278730 h 1554955"/>
              <a:gd name="connsiteX225" fmla="*/ 511969 w 1495424"/>
              <a:gd name="connsiteY225" fmla="*/ 1016793 h 1554955"/>
              <a:gd name="connsiteX226" fmla="*/ 478631 w 1495424"/>
              <a:gd name="connsiteY226" fmla="*/ 1031081 h 1554955"/>
              <a:gd name="connsiteX227" fmla="*/ 440531 w 1495424"/>
              <a:gd name="connsiteY227" fmla="*/ 1033462 h 1554955"/>
              <a:gd name="connsiteX228" fmla="*/ 423862 w 1495424"/>
              <a:gd name="connsiteY228" fmla="*/ 1004887 h 1554955"/>
              <a:gd name="connsiteX229" fmla="*/ 390525 w 1495424"/>
              <a:gd name="connsiteY229" fmla="*/ 997743 h 1554955"/>
              <a:gd name="connsiteX230" fmla="*/ 333375 w 1495424"/>
              <a:gd name="connsiteY230" fmla="*/ 976312 h 1554955"/>
              <a:gd name="connsiteX231" fmla="*/ 285750 w 1495424"/>
              <a:gd name="connsiteY231" fmla="*/ 962025 h 1554955"/>
              <a:gd name="connsiteX232" fmla="*/ 261937 w 1495424"/>
              <a:gd name="connsiteY232" fmla="*/ 942975 h 1554955"/>
              <a:gd name="connsiteX233" fmla="*/ 259556 w 1495424"/>
              <a:gd name="connsiteY233" fmla="*/ 897731 h 1554955"/>
              <a:gd name="connsiteX234" fmla="*/ 269081 w 1495424"/>
              <a:gd name="connsiteY234" fmla="*/ 862012 h 1554955"/>
              <a:gd name="connsiteX235" fmla="*/ 257175 w 1495424"/>
              <a:gd name="connsiteY235" fmla="*/ 852487 h 1554955"/>
              <a:gd name="connsiteX236" fmla="*/ 233362 w 1495424"/>
              <a:gd name="connsiteY236" fmla="*/ 923925 h 1554955"/>
              <a:gd name="connsiteX237" fmla="*/ 226219 w 1495424"/>
              <a:gd name="connsiteY237" fmla="*/ 854868 h 1554955"/>
              <a:gd name="connsiteX238" fmla="*/ 226219 w 1495424"/>
              <a:gd name="connsiteY238" fmla="*/ 854868 h 1554955"/>
              <a:gd name="connsiteX239" fmla="*/ 207169 w 1495424"/>
              <a:gd name="connsiteY239" fmla="*/ 885825 h 1554955"/>
              <a:gd name="connsiteX240" fmla="*/ 173831 w 1495424"/>
              <a:gd name="connsiteY240" fmla="*/ 838200 h 1554955"/>
              <a:gd name="connsiteX241" fmla="*/ 154781 w 1495424"/>
              <a:gd name="connsiteY241" fmla="*/ 871537 h 1554955"/>
              <a:gd name="connsiteX242" fmla="*/ 100012 w 1495424"/>
              <a:gd name="connsiteY242" fmla="*/ 866775 h 1554955"/>
              <a:gd name="connsiteX243" fmla="*/ 107156 w 1495424"/>
              <a:gd name="connsiteY243" fmla="*/ 831056 h 1554955"/>
              <a:gd name="connsiteX244" fmla="*/ 54769 w 1495424"/>
              <a:gd name="connsiteY244" fmla="*/ 819150 h 1554955"/>
              <a:gd name="connsiteX245" fmla="*/ 26194 w 1495424"/>
              <a:gd name="connsiteY245" fmla="*/ 804862 h 1554955"/>
              <a:gd name="connsiteX246" fmla="*/ 80962 w 1495424"/>
              <a:gd name="connsiteY246" fmla="*/ 788193 h 1554955"/>
              <a:gd name="connsiteX247" fmla="*/ 76200 w 1495424"/>
              <a:gd name="connsiteY247" fmla="*/ 754856 h 1554955"/>
              <a:gd name="connsiteX248" fmla="*/ 42862 w 1495424"/>
              <a:gd name="connsiteY248" fmla="*/ 745331 h 1554955"/>
              <a:gd name="connsiteX249" fmla="*/ 0 w 1495424"/>
              <a:gd name="connsiteY249" fmla="*/ 728662 h 1554955"/>
              <a:gd name="connsiteX250" fmla="*/ 26194 w 1495424"/>
              <a:gd name="connsiteY250" fmla="*/ 695325 h 1554955"/>
              <a:gd name="connsiteX251" fmla="*/ 95250 w 1495424"/>
              <a:gd name="connsiteY251" fmla="*/ 638175 h 1554955"/>
              <a:gd name="connsiteX252" fmla="*/ 140494 w 1495424"/>
              <a:gd name="connsiteY252" fmla="*/ 578643 h 1554955"/>
              <a:gd name="connsiteX253" fmla="*/ 169069 w 1495424"/>
              <a:gd name="connsiteY253" fmla="*/ 481012 h 1554955"/>
              <a:gd name="connsiteX254" fmla="*/ 140494 w 1495424"/>
              <a:gd name="connsiteY254" fmla="*/ 416718 h 1554955"/>
              <a:gd name="connsiteX255" fmla="*/ 109537 w 1495424"/>
              <a:gd name="connsiteY255" fmla="*/ 340518 h 1554955"/>
              <a:gd name="connsiteX256" fmla="*/ 35719 w 1495424"/>
              <a:gd name="connsiteY256" fmla="*/ 259556 h 1554955"/>
              <a:gd name="connsiteX257" fmla="*/ 0 w 1495424"/>
              <a:gd name="connsiteY257" fmla="*/ 190500 h 1554955"/>
              <a:gd name="connsiteX258" fmla="*/ 2381 w 1495424"/>
              <a:gd name="connsiteY258" fmla="*/ 130968 h 1554955"/>
              <a:gd name="connsiteX259" fmla="*/ 14287 w 1495424"/>
              <a:gd name="connsiteY259" fmla="*/ 57150 h 1554955"/>
              <a:gd name="connsiteX260" fmla="*/ 21431 w 1495424"/>
              <a:gd name="connsiteY260" fmla="*/ 11906 h 1554955"/>
              <a:gd name="connsiteX261" fmla="*/ 135731 w 1495424"/>
              <a:gd name="connsiteY261" fmla="*/ 0 h 1554955"/>
              <a:gd name="connsiteX262" fmla="*/ 278606 w 1495424"/>
              <a:gd name="connsiteY262" fmla="*/ 21431 h 1554955"/>
              <a:gd name="connsiteX263" fmla="*/ 450056 w 1495424"/>
              <a:gd name="connsiteY263" fmla="*/ 40481 h 1554955"/>
              <a:gd name="connsiteX264" fmla="*/ 542925 w 1495424"/>
              <a:gd name="connsiteY264" fmla="*/ 61912 h 1554955"/>
              <a:gd name="connsiteX265" fmla="*/ 623887 w 1495424"/>
              <a:gd name="connsiteY26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440531 w 1495424"/>
              <a:gd name="connsiteY222" fmla="*/ 1240631 h 1554955"/>
              <a:gd name="connsiteX223" fmla="*/ 392906 w 1495424"/>
              <a:gd name="connsiteY223" fmla="*/ 1243012 h 1554955"/>
              <a:gd name="connsiteX224" fmla="*/ 340519 w 1495424"/>
              <a:gd name="connsiteY224" fmla="*/ 1247775 h 1554955"/>
              <a:gd name="connsiteX225" fmla="*/ 280987 w 1495424"/>
              <a:gd name="connsiteY225" fmla="*/ 1278730 h 1554955"/>
              <a:gd name="connsiteX226" fmla="*/ 511969 w 1495424"/>
              <a:gd name="connsiteY226" fmla="*/ 1016793 h 1554955"/>
              <a:gd name="connsiteX227" fmla="*/ 478631 w 1495424"/>
              <a:gd name="connsiteY227" fmla="*/ 1031081 h 1554955"/>
              <a:gd name="connsiteX228" fmla="*/ 440531 w 1495424"/>
              <a:gd name="connsiteY228" fmla="*/ 1033462 h 1554955"/>
              <a:gd name="connsiteX229" fmla="*/ 423862 w 1495424"/>
              <a:gd name="connsiteY229" fmla="*/ 1004887 h 1554955"/>
              <a:gd name="connsiteX230" fmla="*/ 390525 w 1495424"/>
              <a:gd name="connsiteY230" fmla="*/ 997743 h 1554955"/>
              <a:gd name="connsiteX231" fmla="*/ 333375 w 1495424"/>
              <a:gd name="connsiteY231" fmla="*/ 976312 h 1554955"/>
              <a:gd name="connsiteX232" fmla="*/ 285750 w 1495424"/>
              <a:gd name="connsiteY232" fmla="*/ 962025 h 1554955"/>
              <a:gd name="connsiteX233" fmla="*/ 261937 w 1495424"/>
              <a:gd name="connsiteY233" fmla="*/ 942975 h 1554955"/>
              <a:gd name="connsiteX234" fmla="*/ 259556 w 1495424"/>
              <a:gd name="connsiteY234" fmla="*/ 897731 h 1554955"/>
              <a:gd name="connsiteX235" fmla="*/ 269081 w 1495424"/>
              <a:gd name="connsiteY235" fmla="*/ 862012 h 1554955"/>
              <a:gd name="connsiteX236" fmla="*/ 257175 w 1495424"/>
              <a:gd name="connsiteY236" fmla="*/ 852487 h 1554955"/>
              <a:gd name="connsiteX237" fmla="*/ 233362 w 1495424"/>
              <a:gd name="connsiteY237" fmla="*/ 923925 h 1554955"/>
              <a:gd name="connsiteX238" fmla="*/ 226219 w 1495424"/>
              <a:gd name="connsiteY238" fmla="*/ 854868 h 1554955"/>
              <a:gd name="connsiteX239" fmla="*/ 226219 w 1495424"/>
              <a:gd name="connsiteY239" fmla="*/ 854868 h 1554955"/>
              <a:gd name="connsiteX240" fmla="*/ 207169 w 1495424"/>
              <a:gd name="connsiteY240" fmla="*/ 885825 h 1554955"/>
              <a:gd name="connsiteX241" fmla="*/ 173831 w 1495424"/>
              <a:gd name="connsiteY241" fmla="*/ 838200 h 1554955"/>
              <a:gd name="connsiteX242" fmla="*/ 154781 w 1495424"/>
              <a:gd name="connsiteY242" fmla="*/ 871537 h 1554955"/>
              <a:gd name="connsiteX243" fmla="*/ 100012 w 1495424"/>
              <a:gd name="connsiteY243" fmla="*/ 866775 h 1554955"/>
              <a:gd name="connsiteX244" fmla="*/ 107156 w 1495424"/>
              <a:gd name="connsiteY244" fmla="*/ 831056 h 1554955"/>
              <a:gd name="connsiteX245" fmla="*/ 54769 w 1495424"/>
              <a:gd name="connsiteY245" fmla="*/ 819150 h 1554955"/>
              <a:gd name="connsiteX246" fmla="*/ 26194 w 1495424"/>
              <a:gd name="connsiteY246" fmla="*/ 804862 h 1554955"/>
              <a:gd name="connsiteX247" fmla="*/ 80962 w 1495424"/>
              <a:gd name="connsiteY247" fmla="*/ 788193 h 1554955"/>
              <a:gd name="connsiteX248" fmla="*/ 76200 w 1495424"/>
              <a:gd name="connsiteY248" fmla="*/ 754856 h 1554955"/>
              <a:gd name="connsiteX249" fmla="*/ 42862 w 1495424"/>
              <a:gd name="connsiteY249" fmla="*/ 745331 h 1554955"/>
              <a:gd name="connsiteX250" fmla="*/ 0 w 1495424"/>
              <a:gd name="connsiteY250" fmla="*/ 728662 h 1554955"/>
              <a:gd name="connsiteX251" fmla="*/ 26194 w 1495424"/>
              <a:gd name="connsiteY251" fmla="*/ 695325 h 1554955"/>
              <a:gd name="connsiteX252" fmla="*/ 95250 w 1495424"/>
              <a:gd name="connsiteY252" fmla="*/ 638175 h 1554955"/>
              <a:gd name="connsiteX253" fmla="*/ 140494 w 1495424"/>
              <a:gd name="connsiteY253" fmla="*/ 578643 h 1554955"/>
              <a:gd name="connsiteX254" fmla="*/ 169069 w 1495424"/>
              <a:gd name="connsiteY254" fmla="*/ 481012 h 1554955"/>
              <a:gd name="connsiteX255" fmla="*/ 140494 w 1495424"/>
              <a:gd name="connsiteY255" fmla="*/ 416718 h 1554955"/>
              <a:gd name="connsiteX256" fmla="*/ 109537 w 1495424"/>
              <a:gd name="connsiteY256" fmla="*/ 340518 h 1554955"/>
              <a:gd name="connsiteX257" fmla="*/ 35719 w 1495424"/>
              <a:gd name="connsiteY257" fmla="*/ 259556 h 1554955"/>
              <a:gd name="connsiteX258" fmla="*/ 0 w 1495424"/>
              <a:gd name="connsiteY258" fmla="*/ 190500 h 1554955"/>
              <a:gd name="connsiteX259" fmla="*/ 2381 w 1495424"/>
              <a:gd name="connsiteY259" fmla="*/ 130968 h 1554955"/>
              <a:gd name="connsiteX260" fmla="*/ 14287 w 1495424"/>
              <a:gd name="connsiteY260" fmla="*/ 57150 h 1554955"/>
              <a:gd name="connsiteX261" fmla="*/ 21431 w 1495424"/>
              <a:gd name="connsiteY261" fmla="*/ 11906 h 1554955"/>
              <a:gd name="connsiteX262" fmla="*/ 135731 w 1495424"/>
              <a:gd name="connsiteY262" fmla="*/ 0 h 1554955"/>
              <a:gd name="connsiteX263" fmla="*/ 278606 w 1495424"/>
              <a:gd name="connsiteY263" fmla="*/ 21431 h 1554955"/>
              <a:gd name="connsiteX264" fmla="*/ 450056 w 1495424"/>
              <a:gd name="connsiteY264" fmla="*/ 40481 h 1554955"/>
              <a:gd name="connsiteX265" fmla="*/ 542925 w 1495424"/>
              <a:gd name="connsiteY265" fmla="*/ 61912 h 1554955"/>
              <a:gd name="connsiteX266" fmla="*/ 623887 w 1495424"/>
              <a:gd name="connsiteY26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473869 w 1495424"/>
              <a:gd name="connsiteY222" fmla="*/ 1247775 h 1554955"/>
              <a:gd name="connsiteX223" fmla="*/ 440531 w 1495424"/>
              <a:gd name="connsiteY223" fmla="*/ 1240631 h 1554955"/>
              <a:gd name="connsiteX224" fmla="*/ 392906 w 1495424"/>
              <a:gd name="connsiteY224" fmla="*/ 1243012 h 1554955"/>
              <a:gd name="connsiteX225" fmla="*/ 340519 w 1495424"/>
              <a:gd name="connsiteY225" fmla="*/ 1247775 h 1554955"/>
              <a:gd name="connsiteX226" fmla="*/ 280987 w 1495424"/>
              <a:gd name="connsiteY226" fmla="*/ 1278730 h 1554955"/>
              <a:gd name="connsiteX227" fmla="*/ 511969 w 1495424"/>
              <a:gd name="connsiteY227" fmla="*/ 1016793 h 1554955"/>
              <a:gd name="connsiteX228" fmla="*/ 478631 w 1495424"/>
              <a:gd name="connsiteY228" fmla="*/ 1031081 h 1554955"/>
              <a:gd name="connsiteX229" fmla="*/ 440531 w 1495424"/>
              <a:gd name="connsiteY229" fmla="*/ 1033462 h 1554955"/>
              <a:gd name="connsiteX230" fmla="*/ 423862 w 1495424"/>
              <a:gd name="connsiteY230" fmla="*/ 1004887 h 1554955"/>
              <a:gd name="connsiteX231" fmla="*/ 390525 w 1495424"/>
              <a:gd name="connsiteY231" fmla="*/ 997743 h 1554955"/>
              <a:gd name="connsiteX232" fmla="*/ 333375 w 1495424"/>
              <a:gd name="connsiteY232" fmla="*/ 976312 h 1554955"/>
              <a:gd name="connsiteX233" fmla="*/ 285750 w 1495424"/>
              <a:gd name="connsiteY233" fmla="*/ 962025 h 1554955"/>
              <a:gd name="connsiteX234" fmla="*/ 261937 w 1495424"/>
              <a:gd name="connsiteY234" fmla="*/ 942975 h 1554955"/>
              <a:gd name="connsiteX235" fmla="*/ 259556 w 1495424"/>
              <a:gd name="connsiteY235" fmla="*/ 897731 h 1554955"/>
              <a:gd name="connsiteX236" fmla="*/ 269081 w 1495424"/>
              <a:gd name="connsiteY236" fmla="*/ 862012 h 1554955"/>
              <a:gd name="connsiteX237" fmla="*/ 257175 w 1495424"/>
              <a:gd name="connsiteY237" fmla="*/ 852487 h 1554955"/>
              <a:gd name="connsiteX238" fmla="*/ 233362 w 1495424"/>
              <a:gd name="connsiteY238" fmla="*/ 923925 h 1554955"/>
              <a:gd name="connsiteX239" fmla="*/ 226219 w 1495424"/>
              <a:gd name="connsiteY239" fmla="*/ 854868 h 1554955"/>
              <a:gd name="connsiteX240" fmla="*/ 226219 w 1495424"/>
              <a:gd name="connsiteY240" fmla="*/ 854868 h 1554955"/>
              <a:gd name="connsiteX241" fmla="*/ 207169 w 1495424"/>
              <a:gd name="connsiteY241" fmla="*/ 885825 h 1554955"/>
              <a:gd name="connsiteX242" fmla="*/ 173831 w 1495424"/>
              <a:gd name="connsiteY242" fmla="*/ 838200 h 1554955"/>
              <a:gd name="connsiteX243" fmla="*/ 154781 w 1495424"/>
              <a:gd name="connsiteY243" fmla="*/ 871537 h 1554955"/>
              <a:gd name="connsiteX244" fmla="*/ 100012 w 1495424"/>
              <a:gd name="connsiteY244" fmla="*/ 866775 h 1554955"/>
              <a:gd name="connsiteX245" fmla="*/ 107156 w 1495424"/>
              <a:gd name="connsiteY245" fmla="*/ 831056 h 1554955"/>
              <a:gd name="connsiteX246" fmla="*/ 54769 w 1495424"/>
              <a:gd name="connsiteY246" fmla="*/ 819150 h 1554955"/>
              <a:gd name="connsiteX247" fmla="*/ 26194 w 1495424"/>
              <a:gd name="connsiteY247" fmla="*/ 804862 h 1554955"/>
              <a:gd name="connsiteX248" fmla="*/ 80962 w 1495424"/>
              <a:gd name="connsiteY248" fmla="*/ 788193 h 1554955"/>
              <a:gd name="connsiteX249" fmla="*/ 76200 w 1495424"/>
              <a:gd name="connsiteY249" fmla="*/ 754856 h 1554955"/>
              <a:gd name="connsiteX250" fmla="*/ 42862 w 1495424"/>
              <a:gd name="connsiteY250" fmla="*/ 745331 h 1554955"/>
              <a:gd name="connsiteX251" fmla="*/ 0 w 1495424"/>
              <a:gd name="connsiteY251" fmla="*/ 728662 h 1554955"/>
              <a:gd name="connsiteX252" fmla="*/ 26194 w 1495424"/>
              <a:gd name="connsiteY252" fmla="*/ 695325 h 1554955"/>
              <a:gd name="connsiteX253" fmla="*/ 95250 w 1495424"/>
              <a:gd name="connsiteY253" fmla="*/ 638175 h 1554955"/>
              <a:gd name="connsiteX254" fmla="*/ 140494 w 1495424"/>
              <a:gd name="connsiteY254" fmla="*/ 578643 h 1554955"/>
              <a:gd name="connsiteX255" fmla="*/ 169069 w 1495424"/>
              <a:gd name="connsiteY255" fmla="*/ 481012 h 1554955"/>
              <a:gd name="connsiteX256" fmla="*/ 140494 w 1495424"/>
              <a:gd name="connsiteY256" fmla="*/ 416718 h 1554955"/>
              <a:gd name="connsiteX257" fmla="*/ 109537 w 1495424"/>
              <a:gd name="connsiteY257" fmla="*/ 340518 h 1554955"/>
              <a:gd name="connsiteX258" fmla="*/ 35719 w 1495424"/>
              <a:gd name="connsiteY258" fmla="*/ 259556 h 1554955"/>
              <a:gd name="connsiteX259" fmla="*/ 0 w 1495424"/>
              <a:gd name="connsiteY259" fmla="*/ 190500 h 1554955"/>
              <a:gd name="connsiteX260" fmla="*/ 2381 w 1495424"/>
              <a:gd name="connsiteY260" fmla="*/ 130968 h 1554955"/>
              <a:gd name="connsiteX261" fmla="*/ 14287 w 1495424"/>
              <a:gd name="connsiteY261" fmla="*/ 57150 h 1554955"/>
              <a:gd name="connsiteX262" fmla="*/ 21431 w 1495424"/>
              <a:gd name="connsiteY262" fmla="*/ 11906 h 1554955"/>
              <a:gd name="connsiteX263" fmla="*/ 135731 w 1495424"/>
              <a:gd name="connsiteY263" fmla="*/ 0 h 1554955"/>
              <a:gd name="connsiteX264" fmla="*/ 278606 w 1495424"/>
              <a:gd name="connsiteY264" fmla="*/ 21431 h 1554955"/>
              <a:gd name="connsiteX265" fmla="*/ 450056 w 1495424"/>
              <a:gd name="connsiteY265" fmla="*/ 40481 h 1554955"/>
              <a:gd name="connsiteX266" fmla="*/ 542925 w 1495424"/>
              <a:gd name="connsiteY266" fmla="*/ 61912 h 1554955"/>
              <a:gd name="connsiteX267" fmla="*/ 623887 w 1495424"/>
              <a:gd name="connsiteY26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485775 w 1495424"/>
              <a:gd name="connsiteY222" fmla="*/ 1197768 h 1554955"/>
              <a:gd name="connsiteX223" fmla="*/ 473869 w 1495424"/>
              <a:gd name="connsiteY223" fmla="*/ 1247775 h 1554955"/>
              <a:gd name="connsiteX224" fmla="*/ 440531 w 1495424"/>
              <a:gd name="connsiteY224" fmla="*/ 1240631 h 1554955"/>
              <a:gd name="connsiteX225" fmla="*/ 392906 w 1495424"/>
              <a:gd name="connsiteY225" fmla="*/ 1243012 h 1554955"/>
              <a:gd name="connsiteX226" fmla="*/ 340519 w 1495424"/>
              <a:gd name="connsiteY226" fmla="*/ 1247775 h 1554955"/>
              <a:gd name="connsiteX227" fmla="*/ 280987 w 1495424"/>
              <a:gd name="connsiteY227" fmla="*/ 1278730 h 1554955"/>
              <a:gd name="connsiteX228" fmla="*/ 511969 w 1495424"/>
              <a:gd name="connsiteY228" fmla="*/ 1016793 h 1554955"/>
              <a:gd name="connsiteX229" fmla="*/ 478631 w 1495424"/>
              <a:gd name="connsiteY229" fmla="*/ 1031081 h 1554955"/>
              <a:gd name="connsiteX230" fmla="*/ 440531 w 1495424"/>
              <a:gd name="connsiteY230" fmla="*/ 1033462 h 1554955"/>
              <a:gd name="connsiteX231" fmla="*/ 423862 w 1495424"/>
              <a:gd name="connsiteY231" fmla="*/ 1004887 h 1554955"/>
              <a:gd name="connsiteX232" fmla="*/ 390525 w 1495424"/>
              <a:gd name="connsiteY232" fmla="*/ 997743 h 1554955"/>
              <a:gd name="connsiteX233" fmla="*/ 333375 w 1495424"/>
              <a:gd name="connsiteY233" fmla="*/ 976312 h 1554955"/>
              <a:gd name="connsiteX234" fmla="*/ 285750 w 1495424"/>
              <a:gd name="connsiteY234" fmla="*/ 962025 h 1554955"/>
              <a:gd name="connsiteX235" fmla="*/ 261937 w 1495424"/>
              <a:gd name="connsiteY235" fmla="*/ 942975 h 1554955"/>
              <a:gd name="connsiteX236" fmla="*/ 259556 w 1495424"/>
              <a:gd name="connsiteY236" fmla="*/ 897731 h 1554955"/>
              <a:gd name="connsiteX237" fmla="*/ 269081 w 1495424"/>
              <a:gd name="connsiteY237" fmla="*/ 862012 h 1554955"/>
              <a:gd name="connsiteX238" fmla="*/ 257175 w 1495424"/>
              <a:gd name="connsiteY238" fmla="*/ 852487 h 1554955"/>
              <a:gd name="connsiteX239" fmla="*/ 233362 w 1495424"/>
              <a:gd name="connsiteY239" fmla="*/ 923925 h 1554955"/>
              <a:gd name="connsiteX240" fmla="*/ 226219 w 1495424"/>
              <a:gd name="connsiteY240" fmla="*/ 854868 h 1554955"/>
              <a:gd name="connsiteX241" fmla="*/ 226219 w 1495424"/>
              <a:gd name="connsiteY241" fmla="*/ 854868 h 1554955"/>
              <a:gd name="connsiteX242" fmla="*/ 207169 w 1495424"/>
              <a:gd name="connsiteY242" fmla="*/ 885825 h 1554955"/>
              <a:gd name="connsiteX243" fmla="*/ 173831 w 1495424"/>
              <a:gd name="connsiteY243" fmla="*/ 838200 h 1554955"/>
              <a:gd name="connsiteX244" fmla="*/ 154781 w 1495424"/>
              <a:gd name="connsiteY244" fmla="*/ 871537 h 1554955"/>
              <a:gd name="connsiteX245" fmla="*/ 100012 w 1495424"/>
              <a:gd name="connsiteY245" fmla="*/ 866775 h 1554955"/>
              <a:gd name="connsiteX246" fmla="*/ 107156 w 1495424"/>
              <a:gd name="connsiteY246" fmla="*/ 831056 h 1554955"/>
              <a:gd name="connsiteX247" fmla="*/ 54769 w 1495424"/>
              <a:gd name="connsiteY247" fmla="*/ 819150 h 1554955"/>
              <a:gd name="connsiteX248" fmla="*/ 26194 w 1495424"/>
              <a:gd name="connsiteY248" fmla="*/ 804862 h 1554955"/>
              <a:gd name="connsiteX249" fmla="*/ 80962 w 1495424"/>
              <a:gd name="connsiteY249" fmla="*/ 788193 h 1554955"/>
              <a:gd name="connsiteX250" fmla="*/ 76200 w 1495424"/>
              <a:gd name="connsiteY250" fmla="*/ 754856 h 1554955"/>
              <a:gd name="connsiteX251" fmla="*/ 42862 w 1495424"/>
              <a:gd name="connsiteY251" fmla="*/ 745331 h 1554955"/>
              <a:gd name="connsiteX252" fmla="*/ 0 w 1495424"/>
              <a:gd name="connsiteY252" fmla="*/ 728662 h 1554955"/>
              <a:gd name="connsiteX253" fmla="*/ 26194 w 1495424"/>
              <a:gd name="connsiteY253" fmla="*/ 695325 h 1554955"/>
              <a:gd name="connsiteX254" fmla="*/ 95250 w 1495424"/>
              <a:gd name="connsiteY254" fmla="*/ 638175 h 1554955"/>
              <a:gd name="connsiteX255" fmla="*/ 140494 w 1495424"/>
              <a:gd name="connsiteY255" fmla="*/ 578643 h 1554955"/>
              <a:gd name="connsiteX256" fmla="*/ 169069 w 1495424"/>
              <a:gd name="connsiteY256" fmla="*/ 481012 h 1554955"/>
              <a:gd name="connsiteX257" fmla="*/ 140494 w 1495424"/>
              <a:gd name="connsiteY257" fmla="*/ 416718 h 1554955"/>
              <a:gd name="connsiteX258" fmla="*/ 109537 w 1495424"/>
              <a:gd name="connsiteY258" fmla="*/ 340518 h 1554955"/>
              <a:gd name="connsiteX259" fmla="*/ 35719 w 1495424"/>
              <a:gd name="connsiteY259" fmla="*/ 259556 h 1554955"/>
              <a:gd name="connsiteX260" fmla="*/ 0 w 1495424"/>
              <a:gd name="connsiteY260" fmla="*/ 190500 h 1554955"/>
              <a:gd name="connsiteX261" fmla="*/ 2381 w 1495424"/>
              <a:gd name="connsiteY261" fmla="*/ 130968 h 1554955"/>
              <a:gd name="connsiteX262" fmla="*/ 14287 w 1495424"/>
              <a:gd name="connsiteY262" fmla="*/ 57150 h 1554955"/>
              <a:gd name="connsiteX263" fmla="*/ 21431 w 1495424"/>
              <a:gd name="connsiteY263" fmla="*/ 11906 h 1554955"/>
              <a:gd name="connsiteX264" fmla="*/ 135731 w 1495424"/>
              <a:gd name="connsiteY264" fmla="*/ 0 h 1554955"/>
              <a:gd name="connsiteX265" fmla="*/ 278606 w 1495424"/>
              <a:gd name="connsiteY265" fmla="*/ 21431 h 1554955"/>
              <a:gd name="connsiteX266" fmla="*/ 450056 w 1495424"/>
              <a:gd name="connsiteY266" fmla="*/ 40481 h 1554955"/>
              <a:gd name="connsiteX267" fmla="*/ 542925 w 1495424"/>
              <a:gd name="connsiteY267" fmla="*/ 61912 h 1554955"/>
              <a:gd name="connsiteX268" fmla="*/ 623887 w 1495424"/>
              <a:gd name="connsiteY26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507206 w 1495424"/>
              <a:gd name="connsiteY222" fmla="*/ 1152525 h 1554955"/>
              <a:gd name="connsiteX223" fmla="*/ 485775 w 1495424"/>
              <a:gd name="connsiteY223" fmla="*/ 1197768 h 1554955"/>
              <a:gd name="connsiteX224" fmla="*/ 473869 w 1495424"/>
              <a:gd name="connsiteY224" fmla="*/ 1247775 h 1554955"/>
              <a:gd name="connsiteX225" fmla="*/ 440531 w 1495424"/>
              <a:gd name="connsiteY225" fmla="*/ 1240631 h 1554955"/>
              <a:gd name="connsiteX226" fmla="*/ 392906 w 1495424"/>
              <a:gd name="connsiteY226" fmla="*/ 1243012 h 1554955"/>
              <a:gd name="connsiteX227" fmla="*/ 340519 w 1495424"/>
              <a:gd name="connsiteY227" fmla="*/ 1247775 h 1554955"/>
              <a:gd name="connsiteX228" fmla="*/ 280987 w 1495424"/>
              <a:gd name="connsiteY228" fmla="*/ 1278730 h 1554955"/>
              <a:gd name="connsiteX229" fmla="*/ 511969 w 1495424"/>
              <a:gd name="connsiteY229" fmla="*/ 1016793 h 1554955"/>
              <a:gd name="connsiteX230" fmla="*/ 478631 w 1495424"/>
              <a:gd name="connsiteY230" fmla="*/ 1031081 h 1554955"/>
              <a:gd name="connsiteX231" fmla="*/ 440531 w 1495424"/>
              <a:gd name="connsiteY231" fmla="*/ 1033462 h 1554955"/>
              <a:gd name="connsiteX232" fmla="*/ 423862 w 1495424"/>
              <a:gd name="connsiteY232" fmla="*/ 1004887 h 1554955"/>
              <a:gd name="connsiteX233" fmla="*/ 390525 w 1495424"/>
              <a:gd name="connsiteY233" fmla="*/ 997743 h 1554955"/>
              <a:gd name="connsiteX234" fmla="*/ 333375 w 1495424"/>
              <a:gd name="connsiteY234" fmla="*/ 976312 h 1554955"/>
              <a:gd name="connsiteX235" fmla="*/ 285750 w 1495424"/>
              <a:gd name="connsiteY235" fmla="*/ 962025 h 1554955"/>
              <a:gd name="connsiteX236" fmla="*/ 261937 w 1495424"/>
              <a:gd name="connsiteY236" fmla="*/ 942975 h 1554955"/>
              <a:gd name="connsiteX237" fmla="*/ 259556 w 1495424"/>
              <a:gd name="connsiteY237" fmla="*/ 897731 h 1554955"/>
              <a:gd name="connsiteX238" fmla="*/ 269081 w 1495424"/>
              <a:gd name="connsiteY238" fmla="*/ 862012 h 1554955"/>
              <a:gd name="connsiteX239" fmla="*/ 257175 w 1495424"/>
              <a:gd name="connsiteY239" fmla="*/ 852487 h 1554955"/>
              <a:gd name="connsiteX240" fmla="*/ 233362 w 1495424"/>
              <a:gd name="connsiteY240" fmla="*/ 923925 h 1554955"/>
              <a:gd name="connsiteX241" fmla="*/ 226219 w 1495424"/>
              <a:gd name="connsiteY241" fmla="*/ 854868 h 1554955"/>
              <a:gd name="connsiteX242" fmla="*/ 226219 w 1495424"/>
              <a:gd name="connsiteY242" fmla="*/ 854868 h 1554955"/>
              <a:gd name="connsiteX243" fmla="*/ 207169 w 1495424"/>
              <a:gd name="connsiteY243" fmla="*/ 885825 h 1554955"/>
              <a:gd name="connsiteX244" fmla="*/ 173831 w 1495424"/>
              <a:gd name="connsiteY244" fmla="*/ 838200 h 1554955"/>
              <a:gd name="connsiteX245" fmla="*/ 154781 w 1495424"/>
              <a:gd name="connsiteY245" fmla="*/ 871537 h 1554955"/>
              <a:gd name="connsiteX246" fmla="*/ 100012 w 1495424"/>
              <a:gd name="connsiteY246" fmla="*/ 866775 h 1554955"/>
              <a:gd name="connsiteX247" fmla="*/ 107156 w 1495424"/>
              <a:gd name="connsiteY247" fmla="*/ 831056 h 1554955"/>
              <a:gd name="connsiteX248" fmla="*/ 54769 w 1495424"/>
              <a:gd name="connsiteY248" fmla="*/ 819150 h 1554955"/>
              <a:gd name="connsiteX249" fmla="*/ 26194 w 1495424"/>
              <a:gd name="connsiteY249" fmla="*/ 804862 h 1554955"/>
              <a:gd name="connsiteX250" fmla="*/ 80962 w 1495424"/>
              <a:gd name="connsiteY250" fmla="*/ 788193 h 1554955"/>
              <a:gd name="connsiteX251" fmla="*/ 76200 w 1495424"/>
              <a:gd name="connsiteY251" fmla="*/ 754856 h 1554955"/>
              <a:gd name="connsiteX252" fmla="*/ 42862 w 1495424"/>
              <a:gd name="connsiteY252" fmla="*/ 745331 h 1554955"/>
              <a:gd name="connsiteX253" fmla="*/ 0 w 1495424"/>
              <a:gd name="connsiteY253" fmla="*/ 728662 h 1554955"/>
              <a:gd name="connsiteX254" fmla="*/ 26194 w 1495424"/>
              <a:gd name="connsiteY254" fmla="*/ 695325 h 1554955"/>
              <a:gd name="connsiteX255" fmla="*/ 95250 w 1495424"/>
              <a:gd name="connsiteY255" fmla="*/ 638175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597694 w 1495424"/>
              <a:gd name="connsiteY221" fmla="*/ 1057275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511969 w 1495424"/>
              <a:gd name="connsiteY230" fmla="*/ 1016793 h 1554955"/>
              <a:gd name="connsiteX231" fmla="*/ 478631 w 1495424"/>
              <a:gd name="connsiteY231" fmla="*/ 1031081 h 1554955"/>
              <a:gd name="connsiteX232" fmla="*/ 440531 w 1495424"/>
              <a:gd name="connsiteY232" fmla="*/ 1033462 h 1554955"/>
              <a:gd name="connsiteX233" fmla="*/ 423862 w 1495424"/>
              <a:gd name="connsiteY233" fmla="*/ 1004887 h 1554955"/>
              <a:gd name="connsiteX234" fmla="*/ 390525 w 1495424"/>
              <a:gd name="connsiteY234" fmla="*/ 997743 h 1554955"/>
              <a:gd name="connsiteX235" fmla="*/ 333375 w 1495424"/>
              <a:gd name="connsiteY235" fmla="*/ 976312 h 1554955"/>
              <a:gd name="connsiteX236" fmla="*/ 285750 w 1495424"/>
              <a:gd name="connsiteY236" fmla="*/ 962025 h 1554955"/>
              <a:gd name="connsiteX237" fmla="*/ 261937 w 1495424"/>
              <a:gd name="connsiteY237" fmla="*/ 942975 h 1554955"/>
              <a:gd name="connsiteX238" fmla="*/ 259556 w 1495424"/>
              <a:gd name="connsiteY238" fmla="*/ 897731 h 1554955"/>
              <a:gd name="connsiteX239" fmla="*/ 269081 w 1495424"/>
              <a:gd name="connsiteY239" fmla="*/ 862012 h 1554955"/>
              <a:gd name="connsiteX240" fmla="*/ 257175 w 1495424"/>
              <a:gd name="connsiteY240" fmla="*/ 852487 h 1554955"/>
              <a:gd name="connsiteX241" fmla="*/ 233362 w 1495424"/>
              <a:gd name="connsiteY241" fmla="*/ 923925 h 1554955"/>
              <a:gd name="connsiteX242" fmla="*/ 226219 w 1495424"/>
              <a:gd name="connsiteY242" fmla="*/ 854868 h 1554955"/>
              <a:gd name="connsiteX243" fmla="*/ 226219 w 1495424"/>
              <a:gd name="connsiteY243" fmla="*/ 854868 h 1554955"/>
              <a:gd name="connsiteX244" fmla="*/ 207169 w 1495424"/>
              <a:gd name="connsiteY244" fmla="*/ 885825 h 1554955"/>
              <a:gd name="connsiteX245" fmla="*/ 173831 w 1495424"/>
              <a:gd name="connsiteY245" fmla="*/ 838200 h 1554955"/>
              <a:gd name="connsiteX246" fmla="*/ 154781 w 1495424"/>
              <a:gd name="connsiteY246" fmla="*/ 871537 h 1554955"/>
              <a:gd name="connsiteX247" fmla="*/ 100012 w 1495424"/>
              <a:gd name="connsiteY247" fmla="*/ 866775 h 1554955"/>
              <a:gd name="connsiteX248" fmla="*/ 107156 w 1495424"/>
              <a:gd name="connsiteY248" fmla="*/ 831056 h 1554955"/>
              <a:gd name="connsiteX249" fmla="*/ 54769 w 1495424"/>
              <a:gd name="connsiteY249" fmla="*/ 819150 h 1554955"/>
              <a:gd name="connsiteX250" fmla="*/ 26194 w 1495424"/>
              <a:gd name="connsiteY250" fmla="*/ 804862 h 1554955"/>
              <a:gd name="connsiteX251" fmla="*/ 80962 w 1495424"/>
              <a:gd name="connsiteY251" fmla="*/ 788193 h 1554955"/>
              <a:gd name="connsiteX252" fmla="*/ 76200 w 1495424"/>
              <a:gd name="connsiteY252" fmla="*/ 754856 h 1554955"/>
              <a:gd name="connsiteX253" fmla="*/ 42862 w 1495424"/>
              <a:gd name="connsiteY253" fmla="*/ 745331 h 1554955"/>
              <a:gd name="connsiteX254" fmla="*/ 0 w 1495424"/>
              <a:gd name="connsiteY254" fmla="*/ 728662 h 1554955"/>
              <a:gd name="connsiteX255" fmla="*/ 26194 w 1495424"/>
              <a:gd name="connsiteY255" fmla="*/ 695325 h 1554955"/>
              <a:gd name="connsiteX256" fmla="*/ 95250 w 1495424"/>
              <a:gd name="connsiteY256" fmla="*/ 638175 h 1554955"/>
              <a:gd name="connsiteX257" fmla="*/ 140494 w 1495424"/>
              <a:gd name="connsiteY257" fmla="*/ 578643 h 1554955"/>
              <a:gd name="connsiteX258" fmla="*/ 169069 w 1495424"/>
              <a:gd name="connsiteY258" fmla="*/ 481012 h 1554955"/>
              <a:gd name="connsiteX259" fmla="*/ 140494 w 1495424"/>
              <a:gd name="connsiteY259" fmla="*/ 416718 h 1554955"/>
              <a:gd name="connsiteX260" fmla="*/ 109537 w 1495424"/>
              <a:gd name="connsiteY260" fmla="*/ 340518 h 1554955"/>
              <a:gd name="connsiteX261" fmla="*/ 35719 w 1495424"/>
              <a:gd name="connsiteY261" fmla="*/ 259556 h 1554955"/>
              <a:gd name="connsiteX262" fmla="*/ 0 w 1495424"/>
              <a:gd name="connsiteY262" fmla="*/ 190500 h 1554955"/>
              <a:gd name="connsiteX263" fmla="*/ 2381 w 1495424"/>
              <a:gd name="connsiteY263" fmla="*/ 130968 h 1554955"/>
              <a:gd name="connsiteX264" fmla="*/ 14287 w 1495424"/>
              <a:gd name="connsiteY264" fmla="*/ 57150 h 1554955"/>
              <a:gd name="connsiteX265" fmla="*/ 21431 w 1495424"/>
              <a:gd name="connsiteY265" fmla="*/ 11906 h 1554955"/>
              <a:gd name="connsiteX266" fmla="*/ 135731 w 1495424"/>
              <a:gd name="connsiteY266" fmla="*/ 0 h 1554955"/>
              <a:gd name="connsiteX267" fmla="*/ 278606 w 1495424"/>
              <a:gd name="connsiteY267" fmla="*/ 21431 h 1554955"/>
              <a:gd name="connsiteX268" fmla="*/ 450056 w 1495424"/>
              <a:gd name="connsiteY268" fmla="*/ 40481 h 1554955"/>
              <a:gd name="connsiteX269" fmla="*/ 542925 w 1495424"/>
              <a:gd name="connsiteY269" fmla="*/ 61912 h 1554955"/>
              <a:gd name="connsiteX270" fmla="*/ 623887 w 1495424"/>
              <a:gd name="connsiteY27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511969 w 1495424"/>
              <a:gd name="connsiteY230" fmla="*/ 1016793 h 1554955"/>
              <a:gd name="connsiteX231" fmla="*/ 478631 w 1495424"/>
              <a:gd name="connsiteY231" fmla="*/ 1031081 h 1554955"/>
              <a:gd name="connsiteX232" fmla="*/ 440531 w 1495424"/>
              <a:gd name="connsiteY232" fmla="*/ 1033462 h 1554955"/>
              <a:gd name="connsiteX233" fmla="*/ 423862 w 1495424"/>
              <a:gd name="connsiteY233" fmla="*/ 1004887 h 1554955"/>
              <a:gd name="connsiteX234" fmla="*/ 390525 w 1495424"/>
              <a:gd name="connsiteY234" fmla="*/ 997743 h 1554955"/>
              <a:gd name="connsiteX235" fmla="*/ 333375 w 1495424"/>
              <a:gd name="connsiteY235" fmla="*/ 976312 h 1554955"/>
              <a:gd name="connsiteX236" fmla="*/ 285750 w 1495424"/>
              <a:gd name="connsiteY236" fmla="*/ 962025 h 1554955"/>
              <a:gd name="connsiteX237" fmla="*/ 261937 w 1495424"/>
              <a:gd name="connsiteY237" fmla="*/ 942975 h 1554955"/>
              <a:gd name="connsiteX238" fmla="*/ 259556 w 1495424"/>
              <a:gd name="connsiteY238" fmla="*/ 897731 h 1554955"/>
              <a:gd name="connsiteX239" fmla="*/ 269081 w 1495424"/>
              <a:gd name="connsiteY239" fmla="*/ 862012 h 1554955"/>
              <a:gd name="connsiteX240" fmla="*/ 257175 w 1495424"/>
              <a:gd name="connsiteY240" fmla="*/ 852487 h 1554955"/>
              <a:gd name="connsiteX241" fmla="*/ 233362 w 1495424"/>
              <a:gd name="connsiteY241" fmla="*/ 923925 h 1554955"/>
              <a:gd name="connsiteX242" fmla="*/ 226219 w 1495424"/>
              <a:gd name="connsiteY242" fmla="*/ 854868 h 1554955"/>
              <a:gd name="connsiteX243" fmla="*/ 226219 w 1495424"/>
              <a:gd name="connsiteY243" fmla="*/ 854868 h 1554955"/>
              <a:gd name="connsiteX244" fmla="*/ 207169 w 1495424"/>
              <a:gd name="connsiteY244" fmla="*/ 885825 h 1554955"/>
              <a:gd name="connsiteX245" fmla="*/ 173831 w 1495424"/>
              <a:gd name="connsiteY245" fmla="*/ 838200 h 1554955"/>
              <a:gd name="connsiteX246" fmla="*/ 154781 w 1495424"/>
              <a:gd name="connsiteY246" fmla="*/ 871537 h 1554955"/>
              <a:gd name="connsiteX247" fmla="*/ 100012 w 1495424"/>
              <a:gd name="connsiteY247" fmla="*/ 866775 h 1554955"/>
              <a:gd name="connsiteX248" fmla="*/ 107156 w 1495424"/>
              <a:gd name="connsiteY248" fmla="*/ 831056 h 1554955"/>
              <a:gd name="connsiteX249" fmla="*/ 54769 w 1495424"/>
              <a:gd name="connsiteY249" fmla="*/ 819150 h 1554955"/>
              <a:gd name="connsiteX250" fmla="*/ 26194 w 1495424"/>
              <a:gd name="connsiteY250" fmla="*/ 804862 h 1554955"/>
              <a:gd name="connsiteX251" fmla="*/ 80962 w 1495424"/>
              <a:gd name="connsiteY251" fmla="*/ 788193 h 1554955"/>
              <a:gd name="connsiteX252" fmla="*/ 76200 w 1495424"/>
              <a:gd name="connsiteY252" fmla="*/ 754856 h 1554955"/>
              <a:gd name="connsiteX253" fmla="*/ 42862 w 1495424"/>
              <a:gd name="connsiteY253" fmla="*/ 745331 h 1554955"/>
              <a:gd name="connsiteX254" fmla="*/ 0 w 1495424"/>
              <a:gd name="connsiteY254" fmla="*/ 728662 h 1554955"/>
              <a:gd name="connsiteX255" fmla="*/ 26194 w 1495424"/>
              <a:gd name="connsiteY255" fmla="*/ 695325 h 1554955"/>
              <a:gd name="connsiteX256" fmla="*/ 95250 w 1495424"/>
              <a:gd name="connsiteY256" fmla="*/ 638175 h 1554955"/>
              <a:gd name="connsiteX257" fmla="*/ 140494 w 1495424"/>
              <a:gd name="connsiteY257" fmla="*/ 578643 h 1554955"/>
              <a:gd name="connsiteX258" fmla="*/ 169069 w 1495424"/>
              <a:gd name="connsiteY258" fmla="*/ 481012 h 1554955"/>
              <a:gd name="connsiteX259" fmla="*/ 140494 w 1495424"/>
              <a:gd name="connsiteY259" fmla="*/ 416718 h 1554955"/>
              <a:gd name="connsiteX260" fmla="*/ 109537 w 1495424"/>
              <a:gd name="connsiteY260" fmla="*/ 340518 h 1554955"/>
              <a:gd name="connsiteX261" fmla="*/ 35719 w 1495424"/>
              <a:gd name="connsiteY261" fmla="*/ 259556 h 1554955"/>
              <a:gd name="connsiteX262" fmla="*/ 0 w 1495424"/>
              <a:gd name="connsiteY262" fmla="*/ 190500 h 1554955"/>
              <a:gd name="connsiteX263" fmla="*/ 2381 w 1495424"/>
              <a:gd name="connsiteY263" fmla="*/ 130968 h 1554955"/>
              <a:gd name="connsiteX264" fmla="*/ 14287 w 1495424"/>
              <a:gd name="connsiteY264" fmla="*/ 57150 h 1554955"/>
              <a:gd name="connsiteX265" fmla="*/ 21431 w 1495424"/>
              <a:gd name="connsiteY265" fmla="*/ 11906 h 1554955"/>
              <a:gd name="connsiteX266" fmla="*/ 135731 w 1495424"/>
              <a:gd name="connsiteY266" fmla="*/ 0 h 1554955"/>
              <a:gd name="connsiteX267" fmla="*/ 278606 w 1495424"/>
              <a:gd name="connsiteY267" fmla="*/ 21431 h 1554955"/>
              <a:gd name="connsiteX268" fmla="*/ 450056 w 1495424"/>
              <a:gd name="connsiteY268" fmla="*/ 40481 h 1554955"/>
              <a:gd name="connsiteX269" fmla="*/ 542925 w 1495424"/>
              <a:gd name="connsiteY269" fmla="*/ 61912 h 1554955"/>
              <a:gd name="connsiteX270" fmla="*/ 623887 w 1495424"/>
              <a:gd name="connsiteY27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511969 w 1495424"/>
              <a:gd name="connsiteY231" fmla="*/ 1016793 h 1554955"/>
              <a:gd name="connsiteX232" fmla="*/ 478631 w 1495424"/>
              <a:gd name="connsiteY232" fmla="*/ 1031081 h 1554955"/>
              <a:gd name="connsiteX233" fmla="*/ 440531 w 1495424"/>
              <a:gd name="connsiteY233" fmla="*/ 1033462 h 1554955"/>
              <a:gd name="connsiteX234" fmla="*/ 423862 w 1495424"/>
              <a:gd name="connsiteY234" fmla="*/ 1004887 h 1554955"/>
              <a:gd name="connsiteX235" fmla="*/ 390525 w 1495424"/>
              <a:gd name="connsiteY235" fmla="*/ 997743 h 1554955"/>
              <a:gd name="connsiteX236" fmla="*/ 333375 w 1495424"/>
              <a:gd name="connsiteY236" fmla="*/ 976312 h 1554955"/>
              <a:gd name="connsiteX237" fmla="*/ 285750 w 1495424"/>
              <a:gd name="connsiteY237" fmla="*/ 962025 h 1554955"/>
              <a:gd name="connsiteX238" fmla="*/ 261937 w 1495424"/>
              <a:gd name="connsiteY238" fmla="*/ 942975 h 1554955"/>
              <a:gd name="connsiteX239" fmla="*/ 259556 w 1495424"/>
              <a:gd name="connsiteY239" fmla="*/ 897731 h 1554955"/>
              <a:gd name="connsiteX240" fmla="*/ 269081 w 1495424"/>
              <a:gd name="connsiteY240" fmla="*/ 862012 h 1554955"/>
              <a:gd name="connsiteX241" fmla="*/ 257175 w 1495424"/>
              <a:gd name="connsiteY241" fmla="*/ 852487 h 1554955"/>
              <a:gd name="connsiteX242" fmla="*/ 233362 w 1495424"/>
              <a:gd name="connsiteY242" fmla="*/ 923925 h 1554955"/>
              <a:gd name="connsiteX243" fmla="*/ 226219 w 1495424"/>
              <a:gd name="connsiteY243" fmla="*/ 854868 h 1554955"/>
              <a:gd name="connsiteX244" fmla="*/ 226219 w 1495424"/>
              <a:gd name="connsiteY244" fmla="*/ 854868 h 1554955"/>
              <a:gd name="connsiteX245" fmla="*/ 207169 w 1495424"/>
              <a:gd name="connsiteY245" fmla="*/ 885825 h 1554955"/>
              <a:gd name="connsiteX246" fmla="*/ 173831 w 1495424"/>
              <a:gd name="connsiteY246" fmla="*/ 838200 h 1554955"/>
              <a:gd name="connsiteX247" fmla="*/ 154781 w 1495424"/>
              <a:gd name="connsiteY247" fmla="*/ 871537 h 1554955"/>
              <a:gd name="connsiteX248" fmla="*/ 100012 w 1495424"/>
              <a:gd name="connsiteY248" fmla="*/ 866775 h 1554955"/>
              <a:gd name="connsiteX249" fmla="*/ 107156 w 1495424"/>
              <a:gd name="connsiteY249" fmla="*/ 831056 h 1554955"/>
              <a:gd name="connsiteX250" fmla="*/ 54769 w 1495424"/>
              <a:gd name="connsiteY250" fmla="*/ 819150 h 1554955"/>
              <a:gd name="connsiteX251" fmla="*/ 26194 w 1495424"/>
              <a:gd name="connsiteY251" fmla="*/ 804862 h 1554955"/>
              <a:gd name="connsiteX252" fmla="*/ 80962 w 1495424"/>
              <a:gd name="connsiteY252" fmla="*/ 788193 h 1554955"/>
              <a:gd name="connsiteX253" fmla="*/ 76200 w 1495424"/>
              <a:gd name="connsiteY253" fmla="*/ 754856 h 1554955"/>
              <a:gd name="connsiteX254" fmla="*/ 42862 w 1495424"/>
              <a:gd name="connsiteY254" fmla="*/ 745331 h 1554955"/>
              <a:gd name="connsiteX255" fmla="*/ 0 w 1495424"/>
              <a:gd name="connsiteY255" fmla="*/ 728662 h 1554955"/>
              <a:gd name="connsiteX256" fmla="*/ 26194 w 1495424"/>
              <a:gd name="connsiteY256" fmla="*/ 695325 h 1554955"/>
              <a:gd name="connsiteX257" fmla="*/ 95250 w 1495424"/>
              <a:gd name="connsiteY257" fmla="*/ 638175 h 1554955"/>
              <a:gd name="connsiteX258" fmla="*/ 140494 w 1495424"/>
              <a:gd name="connsiteY258" fmla="*/ 578643 h 1554955"/>
              <a:gd name="connsiteX259" fmla="*/ 169069 w 1495424"/>
              <a:gd name="connsiteY259" fmla="*/ 481012 h 1554955"/>
              <a:gd name="connsiteX260" fmla="*/ 140494 w 1495424"/>
              <a:gd name="connsiteY260" fmla="*/ 416718 h 1554955"/>
              <a:gd name="connsiteX261" fmla="*/ 109537 w 1495424"/>
              <a:gd name="connsiteY261" fmla="*/ 340518 h 1554955"/>
              <a:gd name="connsiteX262" fmla="*/ 35719 w 1495424"/>
              <a:gd name="connsiteY262" fmla="*/ 259556 h 1554955"/>
              <a:gd name="connsiteX263" fmla="*/ 0 w 1495424"/>
              <a:gd name="connsiteY263" fmla="*/ 190500 h 1554955"/>
              <a:gd name="connsiteX264" fmla="*/ 2381 w 1495424"/>
              <a:gd name="connsiteY264" fmla="*/ 130968 h 1554955"/>
              <a:gd name="connsiteX265" fmla="*/ 14287 w 1495424"/>
              <a:gd name="connsiteY265" fmla="*/ 57150 h 1554955"/>
              <a:gd name="connsiteX266" fmla="*/ 21431 w 1495424"/>
              <a:gd name="connsiteY266" fmla="*/ 11906 h 1554955"/>
              <a:gd name="connsiteX267" fmla="*/ 135731 w 1495424"/>
              <a:gd name="connsiteY267" fmla="*/ 0 h 1554955"/>
              <a:gd name="connsiteX268" fmla="*/ 278606 w 1495424"/>
              <a:gd name="connsiteY268" fmla="*/ 21431 h 1554955"/>
              <a:gd name="connsiteX269" fmla="*/ 450056 w 1495424"/>
              <a:gd name="connsiteY269" fmla="*/ 40481 h 1554955"/>
              <a:gd name="connsiteX270" fmla="*/ 542925 w 1495424"/>
              <a:gd name="connsiteY270" fmla="*/ 61912 h 1554955"/>
              <a:gd name="connsiteX271" fmla="*/ 623887 w 1495424"/>
              <a:gd name="connsiteY27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511969 w 1495424"/>
              <a:gd name="connsiteY232" fmla="*/ 1016793 h 1554955"/>
              <a:gd name="connsiteX233" fmla="*/ 478631 w 1495424"/>
              <a:gd name="connsiteY233" fmla="*/ 1031081 h 1554955"/>
              <a:gd name="connsiteX234" fmla="*/ 440531 w 1495424"/>
              <a:gd name="connsiteY234" fmla="*/ 1033462 h 1554955"/>
              <a:gd name="connsiteX235" fmla="*/ 423862 w 1495424"/>
              <a:gd name="connsiteY235" fmla="*/ 1004887 h 1554955"/>
              <a:gd name="connsiteX236" fmla="*/ 390525 w 1495424"/>
              <a:gd name="connsiteY236" fmla="*/ 997743 h 1554955"/>
              <a:gd name="connsiteX237" fmla="*/ 333375 w 1495424"/>
              <a:gd name="connsiteY237" fmla="*/ 976312 h 1554955"/>
              <a:gd name="connsiteX238" fmla="*/ 285750 w 1495424"/>
              <a:gd name="connsiteY238" fmla="*/ 962025 h 1554955"/>
              <a:gd name="connsiteX239" fmla="*/ 261937 w 1495424"/>
              <a:gd name="connsiteY239" fmla="*/ 942975 h 1554955"/>
              <a:gd name="connsiteX240" fmla="*/ 259556 w 1495424"/>
              <a:gd name="connsiteY240" fmla="*/ 897731 h 1554955"/>
              <a:gd name="connsiteX241" fmla="*/ 269081 w 1495424"/>
              <a:gd name="connsiteY241" fmla="*/ 862012 h 1554955"/>
              <a:gd name="connsiteX242" fmla="*/ 257175 w 1495424"/>
              <a:gd name="connsiteY242" fmla="*/ 852487 h 1554955"/>
              <a:gd name="connsiteX243" fmla="*/ 233362 w 1495424"/>
              <a:gd name="connsiteY243" fmla="*/ 923925 h 1554955"/>
              <a:gd name="connsiteX244" fmla="*/ 226219 w 1495424"/>
              <a:gd name="connsiteY244" fmla="*/ 854868 h 1554955"/>
              <a:gd name="connsiteX245" fmla="*/ 226219 w 1495424"/>
              <a:gd name="connsiteY245" fmla="*/ 854868 h 1554955"/>
              <a:gd name="connsiteX246" fmla="*/ 207169 w 1495424"/>
              <a:gd name="connsiteY246" fmla="*/ 885825 h 1554955"/>
              <a:gd name="connsiteX247" fmla="*/ 173831 w 1495424"/>
              <a:gd name="connsiteY247" fmla="*/ 838200 h 1554955"/>
              <a:gd name="connsiteX248" fmla="*/ 154781 w 1495424"/>
              <a:gd name="connsiteY248" fmla="*/ 871537 h 1554955"/>
              <a:gd name="connsiteX249" fmla="*/ 100012 w 1495424"/>
              <a:gd name="connsiteY249" fmla="*/ 866775 h 1554955"/>
              <a:gd name="connsiteX250" fmla="*/ 107156 w 1495424"/>
              <a:gd name="connsiteY250" fmla="*/ 831056 h 1554955"/>
              <a:gd name="connsiteX251" fmla="*/ 54769 w 1495424"/>
              <a:gd name="connsiteY251" fmla="*/ 819150 h 1554955"/>
              <a:gd name="connsiteX252" fmla="*/ 26194 w 1495424"/>
              <a:gd name="connsiteY252" fmla="*/ 804862 h 1554955"/>
              <a:gd name="connsiteX253" fmla="*/ 80962 w 1495424"/>
              <a:gd name="connsiteY253" fmla="*/ 788193 h 1554955"/>
              <a:gd name="connsiteX254" fmla="*/ 76200 w 1495424"/>
              <a:gd name="connsiteY254" fmla="*/ 754856 h 1554955"/>
              <a:gd name="connsiteX255" fmla="*/ 42862 w 1495424"/>
              <a:gd name="connsiteY255" fmla="*/ 745331 h 1554955"/>
              <a:gd name="connsiteX256" fmla="*/ 0 w 1495424"/>
              <a:gd name="connsiteY256" fmla="*/ 728662 h 1554955"/>
              <a:gd name="connsiteX257" fmla="*/ 26194 w 1495424"/>
              <a:gd name="connsiteY257" fmla="*/ 695325 h 1554955"/>
              <a:gd name="connsiteX258" fmla="*/ 95250 w 1495424"/>
              <a:gd name="connsiteY258" fmla="*/ 638175 h 1554955"/>
              <a:gd name="connsiteX259" fmla="*/ 140494 w 1495424"/>
              <a:gd name="connsiteY259" fmla="*/ 578643 h 1554955"/>
              <a:gd name="connsiteX260" fmla="*/ 169069 w 1495424"/>
              <a:gd name="connsiteY260" fmla="*/ 481012 h 1554955"/>
              <a:gd name="connsiteX261" fmla="*/ 140494 w 1495424"/>
              <a:gd name="connsiteY261" fmla="*/ 416718 h 1554955"/>
              <a:gd name="connsiteX262" fmla="*/ 109537 w 1495424"/>
              <a:gd name="connsiteY262" fmla="*/ 340518 h 1554955"/>
              <a:gd name="connsiteX263" fmla="*/ 35719 w 1495424"/>
              <a:gd name="connsiteY263" fmla="*/ 259556 h 1554955"/>
              <a:gd name="connsiteX264" fmla="*/ 0 w 1495424"/>
              <a:gd name="connsiteY264" fmla="*/ 190500 h 1554955"/>
              <a:gd name="connsiteX265" fmla="*/ 2381 w 1495424"/>
              <a:gd name="connsiteY265" fmla="*/ 130968 h 1554955"/>
              <a:gd name="connsiteX266" fmla="*/ 14287 w 1495424"/>
              <a:gd name="connsiteY266" fmla="*/ 57150 h 1554955"/>
              <a:gd name="connsiteX267" fmla="*/ 21431 w 1495424"/>
              <a:gd name="connsiteY267" fmla="*/ 11906 h 1554955"/>
              <a:gd name="connsiteX268" fmla="*/ 135731 w 1495424"/>
              <a:gd name="connsiteY268" fmla="*/ 0 h 1554955"/>
              <a:gd name="connsiteX269" fmla="*/ 278606 w 1495424"/>
              <a:gd name="connsiteY269" fmla="*/ 21431 h 1554955"/>
              <a:gd name="connsiteX270" fmla="*/ 450056 w 1495424"/>
              <a:gd name="connsiteY270" fmla="*/ 40481 h 1554955"/>
              <a:gd name="connsiteX271" fmla="*/ 542925 w 1495424"/>
              <a:gd name="connsiteY271" fmla="*/ 61912 h 1554955"/>
              <a:gd name="connsiteX272" fmla="*/ 623887 w 1495424"/>
              <a:gd name="connsiteY272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511969 w 1495424"/>
              <a:gd name="connsiteY233" fmla="*/ 1016793 h 1554955"/>
              <a:gd name="connsiteX234" fmla="*/ 478631 w 1495424"/>
              <a:gd name="connsiteY234" fmla="*/ 1031081 h 1554955"/>
              <a:gd name="connsiteX235" fmla="*/ 440531 w 1495424"/>
              <a:gd name="connsiteY235" fmla="*/ 1033462 h 1554955"/>
              <a:gd name="connsiteX236" fmla="*/ 423862 w 1495424"/>
              <a:gd name="connsiteY236" fmla="*/ 1004887 h 1554955"/>
              <a:gd name="connsiteX237" fmla="*/ 390525 w 1495424"/>
              <a:gd name="connsiteY237" fmla="*/ 997743 h 1554955"/>
              <a:gd name="connsiteX238" fmla="*/ 333375 w 1495424"/>
              <a:gd name="connsiteY238" fmla="*/ 976312 h 1554955"/>
              <a:gd name="connsiteX239" fmla="*/ 285750 w 1495424"/>
              <a:gd name="connsiteY239" fmla="*/ 962025 h 1554955"/>
              <a:gd name="connsiteX240" fmla="*/ 261937 w 1495424"/>
              <a:gd name="connsiteY240" fmla="*/ 942975 h 1554955"/>
              <a:gd name="connsiteX241" fmla="*/ 259556 w 1495424"/>
              <a:gd name="connsiteY241" fmla="*/ 897731 h 1554955"/>
              <a:gd name="connsiteX242" fmla="*/ 269081 w 1495424"/>
              <a:gd name="connsiteY242" fmla="*/ 862012 h 1554955"/>
              <a:gd name="connsiteX243" fmla="*/ 257175 w 1495424"/>
              <a:gd name="connsiteY243" fmla="*/ 852487 h 1554955"/>
              <a:gd name="connsiteX244" fmla="*/ 233362 w 1495424"/>
              <a:gd name="connsiteY244" fmla="*/ 923925 h 1554955"/>
              <a:gd name="connsiteX245" fmla="*/ 226219 w 1495424"/>
              <a:gd name="connsiteY245" fmla="*/ 854868 h 1554955"/>
              <a:gd name="connsiteX246" fmla="*/ 226219 w 1495424"/>
              <a:gd name="connsiteY246" fmla="*/ 854868 h 1554955"/>
              <a:gd name="connsiteX247" fmla="*/ 207169 w 1495424"/>
              <a:gd name="connsiteY247" fmla="*/ 885825 h 1554955"/>
              <a:gd name="connsiteX248" fmla="*/ 173831 w 1495424"/>
              <a:gd name="connsiteY248" fmla="*/ 838200 h 1554955"/>
              <a:gd name="connsiteX249" fmla="*/ 154781 w 1495424"/>
              <a:gd name="connsiteY249" fmla="*/ 871537 h 1554955"/>
              <a:gd name="connsiteX250" fmla="*/ 100012 w 1495424"/>
              <a:gd name="connsiteY250" fmla="*/ 866775 h 1554955"/>
              <a:gd name="connsiteX251" fmla="*/ 107156 w 1495424"/>
              <a:gd name="connsiteY251" fmla="*/ 831056 h 1554955"/>
              <a:gd name="connsiteX252" fmla="*/ 54769 w 1495424"/>
              <a:gd name="connsiteY252" fmla="*/ 819150 h 1554955"/>
              <a:gd name="connsiteX253" fmla="*/ 26194 w 1495424"/>
              <a:gd name="connsiteY253" fmla="*/ 804862 h 1554955"/>
              <a:gd name="connsiteX254" fmla="*/ 80962 w 1495424"/>
              <a:gd name="connsiteY254" fmla="*/ 788193 h 1554955"/>
              <a:gd name="connsiteX255" fmla="*/ 76200 w 1495424"/>
              <a:gd name="connsiteY255" fmla="*/ 754856 h 1554955"/>
              <a:gd name="connsiteX256" fmla="*/ 42862 w 1495424"/>
              <a:gd name="connsiteY256" fmla="*/ 745331 h 1554955"/>
              <a:gd name="connsiteX257" fmla="*/ 0 w 1495424"/>
              <a:gd name="connsiteY257" fmla="*/ 728662 h 1554955"/>
              <a:gd name="connsiteX258" fmla="*/ 26194 w 1495424"/>
              <a:gd name="connsiteY258" fmla="*/ 695325 h 1554955"/>
              <a:gd name="connsiteX259" fmla="*/ 95250 w 1495424"/>
              <a:gd name="connsiteY259" fmla="*/ 638175 h 1554955"/>
              <a:gd name="connsiteX260" fmla="*/ 140494 w 1495424"/>
              <a:gd name="connsiteY260" fmla="*/ 578643 h 1554955"/>
              <a:gd name="connsiteX261" fmla="*/ 169069 w 1495424"/>
              <a:gd name="connsiteY261" fmla="*/ 481012 h 1554955"/>
              <a:gd name="connsiteX262" fmla="*/ 140494 w 1495424"/>
              <a:gd name="connsiteY262" fmla="*/ 416718 h 1554955"/>
              <a:gd name="connsiteX263" fmla="*/ 109537 w 1495424"/>
              <a:gd name="connsiteY263" fmla="*/ 340518 h 1554955"/>
              <a:gd name="connsiteX264" fmla="*/ 35719 w 1495424"/>
              <a:gd name="connsiteY264" fmla="*/ 259556 h 1554955"/>
              <a:gd name="connsiteX265" fmla="*/ 0 w 1495424"/>
              <a:gd name="connsiteY265" fmla="*/ 190500 h 1554955"/>
              <a:gd name="connsiteX266" fmla="*/ 2381 w 1495424"/>
              <a:gd name="connsiteY266" fmla="*/ 130968 h 1554955"/>
              <a:gd name="connsiteX267" fmla="*/ 14287 w 1495424"/>
              <a:gd name="connsiteY267" fmla="*/ 57150 h 1554955"/>
              <a:gd name="connsiteX268" fmla="*/ 21431 w 1495424"/>
              <a:gd name="connsiteY268" fmla="*/ 11906 h 1554955"/>
              <a:gd name="connsiteX269" fmla="*/ 135731 w 1495424"/>
              <a:gd name="connsiteY269" fmla="*/ 0 h 1554955"/>
              <a:gd name="connsiteX270" fmla="*/ 278606 w 1495424"/>
              <a:gd name="connsiteY270" fmla="*/ 21431 h 1554955"/>
              <a:gd name="connsiteX271" fmla="*/ 450056 w 1495424"/>
              <a:gd name="connsiteY271" fmla="*/ 40481 h 1554955"/>
              <a:gd name="connsiteX272" fmla="*/ 542925 w 1495424"/>
              <a:gd name="connsiteY272" fmla="*/ 61912 h 1554955"/>
              <a:gd name="connsiteX273" fmla="*/ 623887 w 1495424"/>
              <a:gd name="connsiteY27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7200 w 1495424"/>
              <a:gd name="connsiteY233" fmla="*/ 1190625 h 1554955"/>
              <a:gd name="connsiteX234" fmla="*/ 511969 w 1495424"/>
              <a:gd name="connsiteY234" fmla="*/ 1016793 h 1554955"/>
              <a:gd name="connsiteX235" fmla="*/ 478631 w 1495424"/>
              <a:gd name="connsiteY235" fmla="*/ 1031081 h 1554955"/>
              <a:gd name="connsiteX236" fmla="*/ 440531 w 1495424"/>
              <a:gd name="connsiteY236" fmla="*/ 1033462 h 1554955"/>
              <a:gd name="connsiteX237" fmla="*/ 423862 w 1495424"/>
              <a:gd name="connsiteY237" fmla="*/ 1004887 h 1554955"/>
              <a:gd name="connsiteX238" fmla="*/ 390525 w 1495424"/>
              <a:gd name="connsiteY238" fmla="*/ 997743 h 1554955"/>
              <a:gd name="connsiteX239" fmla="*/ 333375 w 1495424"/>
              <a:gd name="connsiteY239" fmla="*/ 976312 h 1554955"/>
              <a:gd name="connsiteX240" fmla="*/ 285750 w 1495424"/>
              <a:gd name="connsiteY240" fmla="*/ 962025 h 1554955"/>
              <a:gd name="connsiteX241" fmla="*/ 261937 w 1495424"/>
              <a:gd name="connsiteY241" fmla="*/ 942975 h 1554955"/>
              <a:gd name="connsiteX242" fmla="*/ 259556 w 1495424"/>
              <a:gd name="connsiteY242" fmla="*/ 897731 h 1554955"/>
              <a:gd name="connsiteX243" fmla="*/ 269081 w 1495424"/>
              <a:gd name="connsiteY243" fmla="*/ 862012 h 1554955"/>
              <a:gd name="connsiteX244" fmla="*/ 257175 w 1495424"/>
              <a:gd name="connsiteY244" fmla="*/ 852487 h 1554955"/>
              <a:gd name="connsiteX245" fmla="*/ 233362 w 1495424"/>
              <a:gd name="connsiteY245" fmla="*/ 923925 h 1554955"/>
              <a:gd name="connsiteX246" fmla="*/ 226219 w 1495424"/>
              <a:gd name="connsiteY246" fmla="*/ 854868 h 1554955"/>
              <a:gd name="connsiteX247" fmla="*/ 226219 w 1495424"/>
              <a:gd name="connsiteY247" fmla="*/ 854868 h 1554955"/>
              <a:gd name="connsiteX248" fmla="*/ 207169 w 1495424"/>
              <a:gd name="connsiteY248" fmla="*/ 885825 h 1554955"/>
              <a:gd name="connsiteX249" fmla="*/ 173831 w 1495424"/>
              <a:gd name="connsiteY249" fmla="*/ 838200 h 1554955"/>
              <a:gd name="connsiteX250" fmla="*/ 154781 w 1495424"/>
              <a:gd name="connsiteY250" fmla="*/ 871537 h 1554955"/>
              <a:gd name="connsiteX251" fmla="*/ 100012 w 1495424"/>
              <a:gd name="connsiteY251" fmla="*/ 866775 h 1554955"/>
              <a:gd name="connsiteX252" fmla="*/ 107156 w 1495424"/>
              <a:gd name="connsiteY252" fmla="*/ 831056 h 1554955"/>
              <a:gd name="connsiteX253" fmla="*/ 54769 w 1495424"/>
              <a:gd name="connsiteY253" fmla="*/ 819150 h 1554955"/>
              <a:gd name="connsiteX254" fmla="*/ 26194 w 1495424"/>
              <a:gd name="connsiteY254" fmla="*/ 804862 h 1554955"/>
              <a:gd name="connsiteX255" fmla="*/ 80962 w 1495424"/>
              <a:gd name="connsiteY255" fmla="*/ 788193 h 1554955"/>
              <a:gd name="connsiteX256" fmla="*/ 76200 w 1495424"/>
              <a:gd name="connsiteY256" fmla="*/ 754856 h 1554955"/>
              <a:gd name="connsiteX257" fmla="*/ 42862 w 1495424"/>
              <a:gd name="connsiteY257" fmla="*/ 745331 h 1554955"/>
              <a:gd name="connsiteX258" fmla="*/ 0 w 1495424"/>
              <a:gd name="connsiteY258" fmla="*/ 728662 h 1554955"/>
              <a:gd name="connsiteX259" fmla="*/ 26194 w 1495424"/>
              <a:gd name="connsiteY259" fmla="*/ 695325 h 1554955"/>
              <a:gd name="connsiteX260" fmla="*/ 95250 w 1495424"/>
              <a:gd name="connsiteY260" fmla="*/ 638175 h 1554955"/>
              <a:gd name="connsiteX261" fmla="*/ 140494 w 1495424"/>
              <a:gd name="connsiteY261" fmla="*/ 578643 h 1554955"/>
              <a:gd name="connsiteX262" fmla="*/ 169069 w 1495424"/>
              <a:gd name="connsiteY262" fmla="*/ 481012 h 1554955"/>
              <a:gd name="connsiteX263" fmla="*/ 140494 w 1495424"/>
              <a:gd name="connsiteY263" fmla="*/ 416718 h 1554955"/>
              <a:gd name="connsiteX264" fmla="*/ 109537 w 1495424"/>
              <a:gd name="connsiteY264" fmla="*/ 340518 h 1554955"/>
              <a:gd name="connsiteX265" fmla="*/ 35719 w 1495424"/>
              <a:gd name="connsiteY265" fmla="*/ 259556 h 1554955"/>
              <a:gd name="connsiteX266" fmla="*/ 0 w 1495424"/>
              <a:gd name="connsiteY266" fmla="*/ 190500 h 1554955"/>
              <a:gd name="connsiteX267" fmla="*/ 2381 w 1495424"/>
              <a:gd name="connsiteY267" fmla="*/ 130968 h 1554955"/>
              <a:gd name="connsiteX268" fmla="*/ 14287 w 1495424"/>
              <a:gd name="connsiteY268" fmla="*/ 57150 h 1554955"/>
              <a:gd name="connsiteX269" fmla="*/ 21431 w 1495424"/>
              <a:gd name="connsiteY269" fmla="*/ 11906 h 1554955"/>
              <a:gd name="connsiteX270" fmla="*/ 135731 w 1495424"/>
              <a:gd name="connsiteY270" fmla="*/ 0 h 1554955"/>
              <a:gd name="connsiteX271" fmla="*/ 278606 w 1495424"/>
              <a:gd name="connsiteY271" fmla="*/ 21431 h 1554955"/>
              <a:gd name="connsiteX272" fmla="*/ 450056 w 1495424"/>
              <a:gd name="connsiteY272" fmla="*/ 40481 h 1554955"/>
              <a:gd name="connsiteX273" fmla="*/ 542925 w 1495424"/>
              <a:gd name="connsiteY273" fmla="*/ 61912 h 1554955"/>
              <a:gd name="connsiteX274" fmla="*/ 623887 w 1495424"/>
              <a:gd name="connsiteY27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7200 w 1495424"/>
              <a:gd name="connsiteY233" fmla="*/ 1190625 h 1554955"/>
              <a:gd name="connsiteX234" fmla="*/ 492919 w 1495424"/>
              <a:gd name="connsiteY234" fmla="*/ 1109662 h 1554955"/>
              <a:gd name="connsiteX235" fmla="*/ 511969 w 1495424"/>
              <a:gd name="connsiteY235" fmla="*/ 1016793 h 1554955"/>
              <a:gd name="connsiteX236" fmla="*/ 478631 w 1495424"/>
              <a:gd name="connsiteY236" fmla="*/ 1031081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7200 w 1495424"/>
              <a:gd name="connsiteY233" fmla="*/ 1190625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8631 w 1495424"/>
              <a:gd name="connsiteY236" fmla="*/ 1031081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7200 w 1495424"/>
              <a:gd name="connsiteY233" fmla="*/ 1190625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95250 w 1495424"/>
              <a:gd name="connsiteY261" fmla="*/ 638175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159544 w 1495424"/>
              <a:gd name="connsiteY261" fmla="*/ 652462 h 1554955"/>
              <a:gd name="connsiteX262" fmla="*/ 95250 w 1495424"/>
              <a:gd name="connsiteY262" fmla="*/ 638175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159544 w 1495424"/>
              <a:gd name="connsiteY261" fmla="*/ 652462 h 1554955"/>
              <a:gd name="connsiteX262" fmla="*/ 171450 w 1495424"/>
              <a:gd name="connsiteY262" fmla="*/ 588169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26194 w 1495424"/>
              <a:gd name="connsiteY260" fmla="*/ 695325 h 1554955"/>
              <a:gd name="connsiteX261" fmla="*/ 152401 w 1495424"/>
              <a:gd name="connsiteY261" fmla="*/ 647700 h 1554955"/>
              <a:gd name="connsiteX262" fmla="*/ 171450 w 1495424"/>
              <a:gd name="connsiteY262" fmla="*/ 588169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0 w 1495424"/>
              <a:gd name="connsiteY259" fmla="*/ 728662 h 1554955"/>
              <a:gd name="connsiteX260" fmla="*/ 178594 w 1495424"/>
              <a:gd name="connsiteY260" fmla="*/ 697706 h 1554955"/>
              <a:gd name="connsiteX261" fmla="*/ 152401 w 1495424"/>
              <a:gd name="connsiteY261" fmla="*/ 647700 h 1554955"/>
              <a:gd name="connsiteX262" fmla="*/ 171450 w 1495424"/>
              <a:gd name="connsiteY262" fmla="*/ 588169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42862 w 1495424"/>
              <a:gd name="connsiteY258" fmla="*/ 745331 h 1554955"/>
              <a:gd name="connsiteX259" fmla="*/ 209550 w 1495424"/>
              <a:gd name="connsiteY259" fmla="*/ 735806 h 1554955"/>
              <a:gd name="connsiteX260" fmla="*/ 178594 w 1495424"/>
              <a:gd name="connsiteY260" fmla="*/ 697706 h 1554955"/>
              <a:gd name="connsiteX261" fmla="*/ 152401 w 1495424"/>
              <a:gd name="connsiteY261" fmla="*/ 647700 h 1554955"/>
              <a:gd name="connsiteX262" fmla="*/ 171450 w 1495424"/>
              <a:gd name="connsiteY262" fmla="*/ 588169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76200 w 1495424"/>
              <a:gd name="connsiteY257" fmla="*/ 754856 h 1554955"/>
              <a:gd name="connsiteX258" fmla="*/ 230981 w 1495424"/>
              <a:gd name="connsiteY258" fmla="*/ 771525 h 1554955"/>
              <a:gd name="connsiteX259" fmla="*/ 209550 w 1495424"/>
              <a:gd name="connsiteY259" fmla="*/ 735806 h 1554955"/>
              <a:gd name="connsiteX260" fmla="*/ 178594 w 1495424"/>
              <a:gd name="connsiteY260" fmla="*/ 697706 h 1554955"/>
              <a:gd name="connsiteX261" fmla="*/ 152401 w 1495424"/>
              <a:gd name="connsiteY261" fmla="*/ 647700 h 1554955"/>
              <a:gd name="connsiteX262" fmla="*/ 171450 w 1495424"/>
              <a:gd name="connsiteY262" fmla="*/ 588169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80962 w 1495424"/>
              <a:gd name="connsiteY256" fmla="*/ 788193 h 1554955"/>
              <a:gd name="connsiteX257" fmla="*/ 242887 w 1495424"/>
              <a:gd name="connsiteY257" fmla="*/ 802481 h 1554955"/>
              <a:gd name="connsiteX258" fmla="*/ 230981 w 1495424"/>
              <a:gd name="connsiteY258" fmla="*/ 771525 h 1554955"/>
              <a:gd name="connsiteX259" fmla="*/ 209550 w 1495424"/>
              <a:gd name="connsiteY259" fmla="*/ 735806 h 1554955"/>
              <a:gd name="connsiteX260" fmla="*/ 178594 w 1495424"/>
              <a:gd name="connsiteY260" fmla="*/ 697706 h 1554955"/>
              <a:gd name="connsiteX261" fmla="*/ 152401 w 1495424"/>
              <a:gd name="connsiteY261" fmla="*/ 647700 h 1554955"/>
              <a:gd name="connsiteX262" fmla="*/ 171450 w 1495424"/>
              <a:gd name="connsiteY262" fmla="*/ 588169 h 1554955"/>
              <a:gd name="connsiteX263" fmla="*/ 140494 w 1495424"/>
              <a:gd name="connsiteY263" fmla="*/ 578643 h 1554955"/>
              <a:gd name="connsiteX264" fmla="*/ 169069 w 1495424"/>
              <a:gd name="connsiteY264" fmla="*/ 481012 h 1554955"/>
              <a:gd name="connsiteX265" fmla="*/ 140494 w 1495424"/>
              <a:gd name="connsiteY265" fmla="*/ 416718 h 1554955"/>
              <a:gd name="connsiteX266" fmla="*/ 109537 w 1495424"/>
              <a:gd name="connsiteY266" fmla="*/ 340518 h 1554955"/>
              <a:gd name="connsiteX267" fmla="*/ 35719 w 1495424"/>
              <a:gd name="connsiteY267" fmla="*/ 259556 h 1554955"/>
              <a:gd name="connsiteX268" fmla="*/ 0 w 1495424"/>
              <a:gd name="connsiteY268" fmla="*/ 190500 h 1554955"/>
              <a:gd name="connsiteX269" fmla="*/ 2381 w 1495424"/>
              <a:gd name="connsiteY269" fmla="*/ 130968 h 1554955"/>
              <a:gd name="connsiteX270" fmla="*/ 14287 w 1495424"/>
              <a:gd name="connsiteY270" fmla="*/ 57150 h 1554955"/>
              <a:gd name="connsiteX271" fmla="*/ 21431 w 1495424"/>
              <a:gd name="connsiteY271" fmla="*/ 11906 h 1554955"/>
              <a:gd name="connsiteX272" fmla="*/ 135731 w 1495424"/>
              <a:gd name="connsiteY272" fmla="*/ 0 h 1554955"/>
              <a:gd name="connsiteX273" fmla="*/ 278606 w 1495424"/>
              <a:gd name="connsiteY273" fmla="*/ 21431 h 1554955"/>
              <a:gd name="connsiteX274" fmla="*/ 450056 w 1495424"/>
              <a:gd name="connsiteY274" fmla="*/ 40481 h 1554955"/>
              <a:gd name="connsiteX275" fmla="*/ 542925 w 1495424"/>
              <a:gd name="connsiteY275" fmla="*/ 61912 h 1554955"/>
              <a:gd name="connsiteX276" fmla="*/ 623887 w 1495424"/>
              <a:gd name="connsiteY27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6194 w 1495424"/>
              <a:gd name="connsiteY255" fmla="*/ 804862 h 1554955"/>
              <a:gd name="connsiteX256" fmla="*/ 242887 w 1495424"/>
              <a:gd name="connsiteY256" fmla="*/ 802481 h 1554955"/>
              <a:gd name="connsiteX257" fmla="*/ 230981 w 1495424"/>
              <a:gd name="connsiteY257" fmla="*/ 771525 h 1554955"/>
              <a:gd name="connsiteX258" fmla="*/ 209550 w 1495424"/>
              <a:gd name="connsiteY258" fmla="*/ 735806 h 1554955"/>
              <a:gd name="connsiteX259" fmla="*/ 178594 w 1495424"/>
              <a:gd name="connsiteY259" fmla="*/ 697706 h 1554955"/>
              <a:gd name="connsiteX260" fmla="*/ 152401 w 1495424"/>
              <a:gd name="connsiteY260" fmla="*/ 647700 h 1554955"/>
              <a:gd name="connsiteX261" fmla="*/ 171450 w 1495424"/>
              <a:gd name="connsiteY261" fmla="*/ 588169 h 1554955"/>
              <a:gd name="connsiteX262" fmla="*/ 140494 w 1495424"/>
              <a:gd name="connsiteY262" fmla="*/ 578643 h 1554955"/>
              <a:gd name="connsiteX263" fmla="*/ 169069 w 1495424"/>
              <a:gd name="connsiteY263" fmla="*/ 481012 h 1554955"/>
              <a:gd name="connsiteX264" fmla="*/ 140494 w 1495424"/>
              <a:gd name="connsiteY264" fmla="*/ 416718 h 1554955"/>
              <a:gd name="connsiteX265" fmla="*/ 109537 w 1495424"/>
              <a:gd name="connsiteY265" fmla="*/ 340518 h 1554955"/>
              <a:gd name="connsiteX266" fmla="*/ 35719 w 1495424"/>
              <a:gd name="connsiteY266" fmla="*/ 259556 h 1554955"/>
              <a:gd name="connsiteX267" fmla="*/ 0 w 1495424"/>
              <a:gd name="connsiteY267" fmla="*/ 190500 h 1554955"/>
              <a:gd name="connsiteX268" fmla="*/ 2381 w 1495424"/>
              <a:gd name="connsiteY268" fmla="*/ 130968 h 1554955"/>
              <a:gd name="connsiteX269" fmla="*/ 14287 w 1495424"/>
              <a:gd name="connsiteY269" fmla="*/ 57150 h 1554955"/>
              <a:gd name="connsiteX270" fmla="*/ 21431 w 1495424"/>
              <a:gd name="connsiteY270" fmla="*/ 11906 h 1554955"/>
              <a:gd name="connsiteX271" fmla="*/ 135731 w 1495424"/>
              <a:gd name="connsiteY271" fmla="*/ 0 h 1554955"/>
              <a:gd name="connsiteX272" fmla="*/ 278606 w 1495424"/>
              <a:gd name="connsiteY272" fmla="*/ 21431 h 1554955"/>
              <a:gd name="connsiteX273" fmla="*/ 450056 w 1495424"/>
              <a:gd name="connsiteY273" fmla="*/ 40481 h 1554955"/>
              <a:gd name="connsiteX274" fmla="*/ 542925 w 1495424"/>
              <a:gd name="connsiteY274" fmla="*/ 61912 h 1554955"/>
              <a:gd name="connsiteX275" fmla="*/ 623887 w 1495424"/>
              <a:gd name="connsiteY27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54769 w 1495424"/>
              <a:gd name="connsiteY254" fmla="*/ 819150 h 1554955"/>
              <a:gd name="connsiteX255" fmla="*/ 242887 w 1495424"/>
              <a:gd name="connsiteY255" fmla="*/ 802481 h 1554955"/>
              <a:gd name="connsiteX256" fmla="*/ 230981 w 1495424"/>
              <a:gd name="connsiteY256" fmla="*/ 771525 h 1554955"/>
              <a:gd name="connsiteX257" fmla="*/ 209550 w 1495424"/>
              <a:gd name="connsiteY257" fmla="*/ 735806 h 1554955"/>
              <a:gd name="connsiteX258" fmla="*/ 178594 w 1495424"/>
              <a:gd name="connsiteY258" fmla="*/ 697706 h 1554955"/>
              <a:gd name="connsiteX259" fmla="*/ 152401 w 1495424"/>
              <a:gd name="connsiteY259" fmla="*/ 647700 h 1554955"/>
              <a:gd name="connsiteX260" fmla="*/ 171450 w 1495424"/>
              <a:gd name="connsiteY260" fmla="*/ 588169 h 1554955"/>
              <a:gd name="connsiteX261" fmla="*/ 140494 w 1495424"/>
              <a:gd name="connsiteY261" fmla="*/ 578643 h 1554955"/>
              <a:gd name="connsiteX262" fmla="*/ 169069 w 1495424"/>
              <a:gd name="connsiteY262" fmla="*/ 481012 h 1554955"/>
              <a:gd name="connsiteX263" fmla="*/ 140494 w 1495424"/>
              <a:gd name="connsiteY263" fmla="*/ 416718 h 1554955"/>
              <a:gd name="connsiteX264" fmla="*/ 109537 w 1495424"/>
              <a:gd name="connsiteY264" fmla="*/ 340518 h 1554955"/>
              <a:gd name="connsiteX265" fmla="*/ 35719 w 1495424"/>
              <a:gd name="connsiteY265" fmla="*/ 259556 h 1554955"/>
              <a:gd name="connsiteX266" fmla="*/ 0 w 1495424"/>
              <a:gd name="connsiteY266" fmla="*/ 190500 h 1554955"/>
              <a:gd name="connsiteX267" fmla="*/ 2381 w 1495424"/>
              <a:gd name="connsiteY267" fmla="*/ 130968 h 1554955"/>
              <a:gd name="connsiteX268" fmla="*/ 14287 w 1495424"/>
              <a:gd name="connsiteY268" fmla="*/ 57150 h 1554955"/>
              <a:gd name="connsiteX269" fmla="*/ 21431 w 1495424"/>
              <a:gd name="connsiteY269" fmla="*/ 11906 h 1554955"/>
              <a:gd name="connsiteX270" fmla="*/ 135731 w 1495424"/>
              <a:gd name="connsiteY270" fmla="*/ 0 h 1554955"/>
              <a:gd name="connsiteX271" fmla="*/ 278606 w 1495424"/>
              <a:gd name="connsiteY271" fmla="*/ 21431 h 1554955"/>
              <a:gd name="connsiteX272" fmla="*/ 450056 w 1495424"/>
              <a:gd name="connsiteY272" fmla="*/ 40481 h 1554955"/>
              <a:gd name="connsiteX273" fmla="*/ 542925 w 1495424"/>
              <a:gd name="connsiteY273" fmla="*/ 61912 h 1554955"/>
              <a:gd name="connsiteX274" fmla="*/ 623887 w 1495424"/>
              <a:gd name="connsiteY27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107156 w 1495424"/>
              <a:gd name="connsiteY253" fmla="*/ 831056 h 1554955"/>
              <a:gd name="connsiteX254" fmla="*/ 242887 w 1495424"/>
              <a:gd name="connsiteY254" fmla="*/ 802481 h 1554955"/>
              <a:gd name="connsiteX255" fmla="*/ 230981 w 1495424"/>
              <a:gd name="connsiteY255" fmla="*/ 771525 h 1554955"/>
              <a:gd name="connsiteX256" fmla="*/ 209550 w 1495424"/>
              <a:gd name="connsiteY256" fmla="*/ 735806 h 1554955"/>
              <a:gd name="connsiteX257" fmla="*/ 178594 w 1495424"/>
              <a:gd name="connsiteY257" fmla="*/ 697706 h 1554955"/>
              <a:gd name="connsiteX258" fmla="*/ 152401 w 1495424"/>
              <a:gd name="connsiteY258" fmla="*/ 647700 h 1554955"/>
              <a:gd name="connsiteX259" fmla="*/ 171450 w 1495424"/>
              <a:gd name="connsiteY259" fmla="*/ 588169 h 1554955"/>
              <a:gd name="connsiteX260" fmla="*/ 140494 w 1495424"/>
              <a:gd name="connsiteY260" fmla="*/ 578643 h 1554955"/>
              <a:gd name="connsiteX261" fmla="*/ 169069 w 1495424"/>
              <a:gd name="connsiteY261" fmla="*/ 481012 h 1554955"/>
              <a:gd name="connsiteX262" fmla="*/ 140494 w 1495424"/>
              <a:gd name="connsiteY262" fmla="*/ 416718 h 1554955"/>
              <a:gd name="connsiteX263" fmla="*/ 109537 w 1495424"/>
              <a:gd name="connsiteY263" fmla="*/ 340518 h 1554955"/>
              <a:gd name="connsiteX264" fmla="*/ 35719 w 1495424"/>
              <a:gd name="connsiteY264" fmla="*/ 259556 h 1554955"/>
              <a:gd name="connsiteX265" fmla="*/ 0 w 1495424"/>
              <a:gd name="connsiteY265" fmla="*/ 190500 h 1554955"/>
              <a:gd name="connsiteX266" fmla="*/ 2381 w 1495424"/>
              <a:gd name="connsiteY266" fmla="*/ 130968 h 1554955"/>
              <a:gd name="connsiteX267" fmla="*/ 14287 w 1495424"/>
              <a:gd name="connsiteY267" fmla="*/ 57150 h 1554955"/>
              <a:gd name="connsiteX268" fmla="*/ 21431 w 1495424"/>
              <a:gd name="connsiteY268" fmla="*/ 11906 h 1554955"/>
              <a:gd name="connsiteX269" fmla="*/ 135731 w 1495424"/>
              <a:gd name="connsiteY269" fmla="*/ 0 h 1554955"/>
              <a:gd name="connsiteX270" fmla="*/ 278606 w 1495424"/>
              <a:gd name="connsiteY270" fmla="*/ 21431 h 1554955"/>
              <a:gd name="connsiteX271" fmla="*/ 450056 w 1495424"/>
              <a:gd name="connsiteY271" fmla="*/ 40481 h 1554955"/>
              <a:gd name="connsiteX272" fmla="*/ 542925 w 1495424"/>
              <a:gd name="connsiteY272" fmla="*/ 61912 h 1554955"/>
              <a:gd name="connsiteX273" fmla="*/ 623887 w 1495424"/>
              <a:gd name="connsiteY273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100012 w 1495424"/>
              <a:gd name="connsiteY252" fmla="*/ 866775 h 1554955"/>
              <a:gd name="connsiteX253" fmla="*/ 242887 w 1495424"/>
              <a:gd name="connsiteY253" fmla="*/ 802481 h 1554955"/>
              <a:gd name="connsiteX254" fmla="*/ 230981 w 1495424"/>
              <a:gd name="connsiteY254" fmla="*/ 771525 h 1554955"/>
              <a:gd name="connsiteX255" fmla="*/ 209550 w 1495424"/>
              <a:gd name="connsiteY255" fmla="*/ 735806 h 1554955"/>
              <a:gd name="connsiteX256" fmla="*/ 178594 w 1495424"/>
              <a:gd name="connsiteY256" fmla="*/ 697706 h 1554955"/>
              <a:gd name="connsiteX257" fmla="*/ 152401 w 1495424"/>
              <a:gd name="connsiteY257" fmla="*/ 647700 h 1554955"/>
              <a:gd name="connsiteX258" fmla="*/ 171450 w 1495424"/>
              <a:gd name="connsiteY258" fmla="*/ 588169 h 1554955"/>
              <a:gd name="connsiteX259" fmla="*/ 140494 w 1495424"/>
              <a:gd name="connsiteY259" fmla="*/ 578643 h 1554955"/>
              <a:gd name="connsiteX260" fmla="*/ 169069 w 1495424"/>
              <a:gd name="connsiteY260" fmla="*/ 481012 h 1554955"/>
              <a:gd name="connsiteX261" fmla="*/ 140494 w 1495424"/>
              <a:gd name="connsiteY261" fmla="*/ 416718 h 1554955"/>
              <a:gd name="connsiteX262" fmla="*/ 109537 w 1495424"/>
              <a:gd name="connsiteY262" fmla="*/ 340518 h 1554955"/>
              <a:gd name="connsiteX263" fmla="*/ 35719 w 1495424"/>
              <a:gd name="connsiteY263" fmla="*/ 259556 h 1554955"/>
              <a:gd name="connsiteX264" fmla="*/ 0 w 1495424"/>
              <a:gd name="connsiteY264" fmla="*/ 190500 h 1554955"/>
              <a:gd name="connsiteX265" fmla="*/ 2381 w 1495424"/>
              <a:gd name="connsiteY265" fmla="*/ 130968 h 1554955"/>
              <a:gd name="connsiteX266" fmla="*/ 14287 w 1495424"/>
              <a:gd name="connsiteY266" fmla="*/ 57150 h 1554955"/>
              <a:gd name="connsiteX267" fmla="*/ 21431 w 1495424"/>
              <a:gd name="connsiteY267" fmla="*/ 11906 h 1554955"/>
              <a:gd name="connsiteX268" fmla="*/ 135731 w 1495424"/>
              <a:gd name="connsiteY268" fmla="*/ 0 h 1554955"/>
              <a:gd name="connsiteX269" fmla="*/ 278606 w 1495424"/>
              <a:gd name="connsiteY269" fmla="*/ 21431 h 1554955"/>
              <a:gd name="connsiteX270" fmla="*/ 450056 w 1495424"/>
              <a:gd name="connsiteY270" fmla="*/ 40481 h 1554955"/>
              <a:gd name="connsiteX271" fmla="*/ 542925 w 1495424"/>
              <a:gd name="connsiteY271" fmla="*/ 61912 h 1554955"/>
              <a:gd name="connsiteX272" fmla="*/ 623887 w 1495424"/>
              <a:gd name="connsiteY272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154781 w 1495424"/>
              <a:gd name="connsiteY251" fmla="*/ 871537 h 1554955"/>
              <a:gd name="connsiteX252" fmla="*/ 242887 w 1495424"/>
              <a:gd name="connsiteY252" fmla="*/ 802481 h 1554955"/>
              <a:gd name="connsiteX253" fmla="*/ 230981 w 1495424"/>
              <a:gd name="connsiteY253" fmla="*/ 771525 h 1554955"/>
              <a:gd name="connsiteX254" fmla="*/ 209550 w 1495424"/>
              <a:gd name="connsiteY254" fmla="*/ 735806 h 1554955"/>
              <a:gd name="connsiteX255" fmla="*/ 178594 w 1495424"/>
              <a:gd name="connsiteY255" fmla="*/ 697706 h 1554955"/>
              <a:gd name="connsiteX256" fmla="*/ 152401 w 1495424"/>
              <a:gd name="connsiteY256" fmla="*/ 647700 h 1554955"/>
              <a:gd name="connsiteX257" fmla="*/ 171450 w 1495424"/>
              <a:gd name="connsiteY257" fmla="*/ 588169 h 1554955"/>
              <a:gd name="connsiteX258" fmla="*/ 140494 w 1495424"/>
              <a:gd name="connsiteY258" fmla="*/ 578643 h 1554955"/>
              <a:gd name="connsiteX259" fmla="*/ 169069 w 1495424"/>
              <a:gd name="connsiteY259" fmla="*/ 481012 h 1554955"/>
              <a:gd name="connsiteX260" fmla="*/ 140494 w 1495424"/>
              <a:gd name="connsiteY260" fmla="*/ 416718 h 1554955"/>
              <a:gd name="connsiteX261" fmla="*/ 109537 w 1495424"/>
              <a:gd name="connsiteY261" fmla="*/ 340518 h 1554955"/>
              <a:gd name="connsiteX262" fmla="*/ 35719 w 1495424"/>
              <a:gd name="connsiteY262" fmla="*/ 259556 h 1554955"/>
              <a:gd name="connsiteX263" fmla="*/ 0 w 1495424"/>
              <a:gd name="connsiteY263" fmla="*/ 190500 h 1554955"/>
              <a:gd name="connsiteX264" fmla="*/ 2381 w 1495424"/>
              <a:gd name="connsiteY264" fmla="*/ 130968 h 1554955"/>
              <a:gd name="connsiteX265" fmla="*/ 14287 w 1495424"/>
              <a:gd name="connsiteY265" fmla="*/ 57150 h 1554955"/>
              <a:gd name="connsiteX266" fmla="*/ 21431 w 1495424"/>
              <a:gd name="connsiteY266" fmla="*/ 11906 h 1554955"/>
              <a:gd name="connsiteX267" fmla="*/ 135731 w 1495424"/>
              <a:gd name="connsiteY267" fmla="*/ 0 h 1554955"/>
              <a:gd name="connsiteX268" fmla="*/ 278606 w 1495424"/>
              <a:gd name="connsiteY268" fmla="*/ 21431 h 1554955"/>
              <a:gd name="connsiteX269" fmla="*/ 450056 w 1495424"/>
              <a:gd name="connsiteY269" fmla="*/ 40481 h 1554955"/>
              <a:gd name="connsiteX270" fmla="*/ 542925 w 1495424"/>
              <a:gd name="connsiteY270" fmla="*/ 61912 h 1554955"/>
              <a:gd name="connsiteX271" fmla="*/ 623887 w 1495424"/>
              <a:gd name="connsiteY271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173831 w 1495424"/>
              <a:gd name="connsiteY250" fmla="*/ 838200 h 1554955"/>
              <a:gd name="connsiteX251" fmla="*/ 242887 w 1495424"/>
              <a:gd name="connsiteY251" fmla="*/ 802481 h 1554955"/>
              <a:gd name="connsiteX252" fmla="*/ 230981 w 1495424"/>
              <a:gd name="connsiteY252" fmla="*/ 771525 h 1554955"/>
              <a:gd name="connsiteX253" fmla="*/ 209550 w 1495424"/>
              <a:gd name="connsiteY253" fmla="*/ 735806 h 1554955"/>
              <a:gd name="connsiteX254" fmla="*/ 178594 w 1495424"/>
              <a:gd name="connsiteY254" fmla="*/ 697706 h 1554955"/>
              <a:gd name="connsiteX255" fmla="*/ 152401 w 1495424"/>
              <a:gd name="connsiteY255" fmla="*/ 647700 h 1554955"/>
              <a:gd name="connsiteX256" fmla="*/ 171450 w 1495424"/>
              <a:gd name="connsiteY256" fmla="*/ 588169 h 1554955"/>
              <a:gd name="connsiteX257" fmla="*/ 140494 w 1495424"/>
              <a:gd name="connsiteY257" fmla="*/ 578643 h 1554955"/>
              <a:gd name="connsiteX258" fmla="*/ 169069 w 1495424"/>
              <a:gd name="connsiteY258" fmla="*/ 481012 h 1554955"/>
              <a:gd name="connsiteX259" fmla="*/ 140494 w 1495424"/>
              <a:gd name="connsiteY259" fmla="*/ 416718 h 1554955"/>
              <a:gd name="connsiteX260" fmla="*/ 109537 w 1495424"/>
              <a:gd name="connsiteY260" fmla="*/ 340518 h 1554955"/>
              <a:gd name="connsiteX261" fmla="*/ 35719 w 1495424"/>
              <a:gd name="connsiteY261" fmla="*/ 259556 h 1554955"/>
              <a:gd name="connsiteX262" fmla="*/ 0 w 1495424"/>
              <a:gd name="connsiteY262" fmla="*/ 190500 h 1554955"/>
              <a:gd name="connsiteX263" fmla="*/ 2381 w 1495424"/>
              <a:gd name="connsiteY263" fmla="*/ 130968 h 1554955"/>
              <a:gd name="connsiteX264" fmla="*/ 14287 w 1495424"/>
              <a:gd name="connsiteY264" fmla="*/ 57150 h 1554955"/>
              <a:gd name="connsiteX265" fmla="*/ 21431 w 1495424"/>
              <a:gd name="connsiteY265" fmla="*/ 11906 h 1554955"/>
              <a:gd name="connsiteX266" fmla="*/ 135731 w 1495424"/>
              <a:gd name="connsiteY266" fmla="*/ 0 h 1554955"/>
              <a:gd name="connsiteX267" fmla="*/ 278606 w 1495424"/>
              <a:gd name="connsiteY267" fmla="*/ 21431 h 1554955"/>
              <a:gd name="connsiteX268" fmla="*/ 450056 w 1495424"/>
              <a:gd name="connsiteY268" fmla="*/ 40481 h 1554955"/>
              <a:gd name="connsiteX269" fmla="*/ 542925 w 1495424"/>
              <a:gd name="connsiteY269" fmla="*/ 61912 h 1554955"/>
              <a:gd name="connsiteX270" fmla="*/ 623887 w 1495424"/>
              <a:gd name="connsiteY270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59594 w 1495424"/>
              <a:gd name="connsiteY222" fmla="*/ 1109662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69119 w 1495424"/>
              <a:gd name="connsiteY222" fmla="*/ 1154906 h 1554955"/>
              <a:gd name="connsiteX223" fmla="*/ 507206 w 1495424"/>
              <a:gd name="connsiteY223" fmla="*/ 1152525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04837 w 1495424"/>
              <a:gd name="connsiteY221" fmla="*/ 1097756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00062 w 1495424"/>
              <a:gd name="connsiteY235" fmla="*/ 1066799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473868 w 1495424"/>
              <a:gd name="connsiteY236" fmla="*/ 1038225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440531 w 1495424"/>
              <a:gd name="connsiteY237" fmla="*/ 1033462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23862 w 1495424"/>
              <a:gd name="connsiteY238" fmla="*/ 1004887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390525 w 1495424"/>
              <a:gd name="connsiteY239" fmla="*/ 997743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33375 w 1495424"/>
              <a:gd name="connsiteY240" fmla="*/ 9763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285750 w 1495424"/>
              <a:gd name="connsiteY241" fmla="*/ 962025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61937 w 1495424"/>
              <a:gd name="connsiteY242" fmla="*/ 942975 h 1554955"/>
              <a:gd name="connsiteX243" fmla="*/ 259556 w 1495424"/>
              <a:gd name="connsiteY243" fmla="*/ 897731 h 1554955"/>
              <a:gd name="connsiteX244" fmla="*/ 269081 w 1495424"/>
              <a:gd name="connsiteY244" fmla="*/ 862012 h 1554955"/>
              <a:gd name="connsiteX245" fmla="*/ 257175 w 1495424"/>
              <a:gd name="connsiteY245" fmla="*/ 852487 h 1554955"/>
              <a:gd name="connsiteX246" fmla="*/ 233362 w 1495424"/>
              <a:gd name="connsiteY246" fmla="*/ 923925 h 1554955"/>
              <a:gd name="connsiteX247" fmla="*/ 226219 w 1495424"/>
              <a:gd name="connsiteY247" fmla="*/ 854868 h 1554955"/>
              <a:gd name="connsiteX248" fmla="*/ 226219 w 1495424"/>
              <a:gd name="connsiteY248" fmla="*/ 854868 h 1554955"/>
              <a:gd name="connsiteX249" fmla="*/ 207169 w 1495424"/>
              <a:gd name="connsiteY249" fmla="*/ 885825 h 1554955"/>
              <a:gd name="connsiteX250" fmla="*/ 242887 w 1495424"/>
              <a:gd name="connsiteY250" fmla="*/ 802481 h 1554955"/>
              <a:gd name="connsiteX251" fmla="*/ 230981 w 1495424"/>
              <a:gd name="connsiteY251" fmla="*/ 771525 h 1554955"/>
              <a:gd name="connsiteX252" fmla="*/ 209550 w 1495424"/>
              <a:gd name="connsiteY252" fmla="*/ 735806 h 1554955"/>
              <a:gd name="connsiteX253" fmla="*/ 178594 w 1495424"/>
              <a:gd name="connsiteY253" fmla="*/ 697706 h 1554955"/>
              <a:gd name="connsiteX254" fmla="*/ 152401 w 1495424"/>
              <a:gd name="connsiteY254" fmla="*/ 647700 h 1554955"/>
              <a:gd name="connsiteX255" fmla="*/ 171450 w 1495424"/>
              <a:gd name="connsiteY255" fmla="*/ 588169 h 1554955"/>
              <a:gd name="connsiteX256" fmla="*/ 140494 w 1495424"/>
              <a:gd name="connsiteY256" fmla="*/ 578643 h 1554955"/>
              <a:gd name="connsiteX257" fmla="*/ 169069 w 1495424"/>
              <a:gd name="connsiteY257" fmla="*/ 481012 h 1554955"/>
              <a:gd name="connsiteX258" fmla="*/ 140494 w 1495424"/>
              <a:gd name="connsiteY258" fmla="*/ 416718 h 1554955"/>
              <a:gd name="connsiteX259" fmla="*/ 109537 w 1495424"/>
              <a:gd name="connsiteY259" fmla="*/ 340518 h 1554955"/>
              <a:gd name="connsiteX260" fmla="*/ 35719 w 1495424"/>
              <a:gd name="connsiteY260" fmla="*/ 259556 h 1554955"/>
              <a:gd name="connsiteX261" fmla="*/ 0 w 1495424"/>
              <a:gd name="connsiteY261" fmla="*/ 190500 h 1554955"/>
              <a:gd name="connsiteX262" fmla="*/ 2381 w 1495424"/>
              <a:gd name="connsiteY262" fmla="*/ 130968 h 1554955"/>
              <a:gd name="connsiteX263" fmla="*/ 14287 w 1495424"/>
              <a:gd name="connsiteY263" fmla="*/ 57150 h 1554955"/>
              <a:gd name="connsiteX264" fmla="*/ 21431 w 1495424"/>
              <a:gd name="connsiteY264" fmla="*/ 11906 h 1554955"/>
              <a:gd name="connsiteX265" fmla="*/ 135731 w 1495424"/>
              <a:gd name="connsiteY265" fmla="*/ 0 h 1554955"/>
              <a:gd name="connsiteX266" fmla="*/ 278606 w 1495424"/>
              <a:gd name="connsiteY266" fmla="*/ 21431 h 1554955"/>
              <a:gd name="connsiteX267" fmla="*/ 450056 w 1495424"/>
              <a:gd name="connsiteY267" fmla="*/ 40481 h 1554955"/>
              <a:gd name="connsiteX268" fmla="*/ 542925 w 1495424"/>
              <a:gd name="connsiteY268" fmla="*/ 61912 h 1554955"/>
              <a:gd name="connsiteX269" fmla="*/ 623887 w 1495424"/>
              <a:gd name="connsiteY269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59556 w 1495424"/>
              <a:gd name="connsiteY242" fmla="*/ 897731 h 1554955"/>
              <a:gd name="connsiteX243" fmla="*/ 269081 w 1495424"/>
              <a:gd name="connsiteY243" fmla="*/ 862012 h 1554955"/>
              <a:gd name="connsiteX244" fmla="*/ 257175 w 1495424"/>
              <a:gd name="connsiteY244" fmla="*/ 852487 h 1554955"/>
              <a:gd name="connsiteX245" fmla="*/ 233362 w 1495424"/>
              <a:gd name="connsiteY245" fmla="*/ 923925 h 1554955"/>
              <a:gd name="connsiteX246" fmla="*/ 226219 w 1495424"/>
              <a:gd name="connsiteY246" fmla="*/ 854868 h 1554955"/>
              <a:gd name="connsiteX247" fmla="*/ 226219 w 1495424"/>
              <a:gd name="connsiteY247" fmla="*/ 854868 h 1554955"/>
              <a:gd name="connsiteX248" fmla="*/ 207169 w 1495424"/>
              <a:gd name="connsiteY248" fmla="*/ 885825 h 1554955"/>
              <a:gd name="connsiteX249" fmla="*/ 242887 w 1495424"/>
              <a:gd name="connsiteY249" fmla="*/ 802481 h 1554955"/>
              <a:gd name="connsiteX250" fmla="*/ 230981 w 1495424"/>
              <a:gd name="connsiteY250" fmla="*/ 771525 h 1554955"/>
              <a:gd name="connsiteX251" fmla="*/ 209550 w 1495424"/>
              <a:gd name="connsiteY251" fmla="*/ 735806 h 1554955"/>
              <a:gd name="connsiteX252" fmla="*/ 178594 w 1495424"/>
              <a:gd name="connsiteY252" fmla="*/ 697706 h 1554955"/>
              <a:gd name="connsiteX253" fmla="*/ 152401 w 1495424"/>
              <a:gd name="connsiteY253" fmla="*/ 647700 h 1554955"/>
              <a:gd name="connsiteX254" fmla="*/ 171450 w 1495424"/>
              <a:gd name="connsiteY254" fmla="*/ 588169 h 1554955"/>
              <a:gd name="connsiteX255" fmla="*/ 140494 w 1495424"/>
              <a:gd name="connsiteY255" fmla="*/ 578643 h 1554955"/>
              <a:gd name="connsiteX256" fmla="*/ 169069 w 1495424"/>
              <a:gd name="connsiteY256" fmla="*/ 481012 h 1554955"/>
              <a:gd name="connsiteX257" fmla="*/ 140494 w 1495424"/>
              <a:gd name="connsiteY257" fmla="*/ 416718 h 1554955"/>
              <a:gd name="connsiteX258" fmla="*/ 109537 w 1495424"/>
              <a:gd name="connsiteY258" fmla="*/ 340518 h 1554955"/>
              <a:gd name="connsiteX259" fmla="*/ 35719 w 1495424"/>
              <a:gd name="connsiteY259" fmla="*/ 259556 h 1554955"/>
              <a:gd name="connsiteX260" fmla="*/ 0 w 1495424"/>
              <a:gd name="connsiteY260" fmla="*/ 190500 h 1554955"/>
              <a:gd name="connsiteX261" fmla="*/ 2381 w 1495424"/>
              <a:gd name="connsiteY261" fmla="*/ 130968 h 1554955"/>
              <a:gd name="connsiteX262" fmla="*/ 14287 w 1495424"/>
              <a:gd name="connsiteY262" fmla="*/ 57150 h 1554955"/>
              <a:gd name="connsiteX263" fmla="*/ 21431 w 1495424"/>
              <a:gd name="connsiteY263" fmla="*/ 11906 h 1554955"/>
              <a:gd name="connsiteX264" fmla="*/ 135731 w 1495424"/>
              <a:gd name="connsiteY264" fmla="*/ 0 h 1554955"/>
              <a:gd name="connsiteX265" fmla="*/ 278606 w 1495424"/>
              <a:gd name="connsiteY265" fmla="*/ 21431 h 1554955"/>
              <a:gd name="connsiteX266" fmla="*/ 450056 w 1495424"/>
              <a:gd name="connsiteY266" fmla="*/ 40481 h 1554955"/>
              <a:gd name="connsiteX267" fmla="*/ 542925 w 1495424"/>
              <a:gd name="connsiteY267" fmla="*/ 61912 h 1554955"/>
              <a:gd name="connsiteX268" fmla="*/ 623887 w 1495424"/>
              <a:gd name="connsiteY268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69081 w 1495424"/>
              <a:gd name="connsiteY242" fmla="*/ 862012 h 1554955"/>
              <a:gd name="connsiteX243" fmla="*/ 257175 w 1495424"/>
              <a:gd name="connsiteY243" fmla="*/ 852487 h 1554955"/>
              <a:gd name="connsiteX244" fmla="*/ 233362 w 1495424"/>
              <a:gd name="connsiteY244" fmla="*/ 923925 h 1554955"/>
              <a:gd name="connsiteX245" fmla="*/ 226219 w 1495424"/>
              <a:gd name="connsiteY245" fmla="*/ 854868 h 1554955"/>
              <a:gd name="connsiteX246" fmla="*/ 226219 w 1495424"/>
              <a:gd name="connsiteY246" fmla="*/ 854868 h 1554955"/>
              <a:gd name="connsiteX247" fmla="*/ 207169 w 1495424"/>
              <a:gd name="connsiteY247" fmla="*/ 885825 h 1554955"/>
              <a:gd name="connsiteX248" fmla="*/ 242887 w 1495424"/>
              <a:gd name="connsiteY248" fmla="*/ 802481 h 1554955"/>
              <a:gd name="connsiteX249" fmla="*/ 230981 w 1495424"/>
              <a:gd name="connsiteY249" fmla="*/ 771525 h 1554955"/>
              <a:gd name="connsiteX250" fmla="*/ 209550 w 1495424"/>
              <a:gd name="connsiteY250" fmla="*/ 735806 h 1554955"/>
              <a:gd name="connsiteX251" fmla="*/ 178594 w 1495424"/>
              <a:gd name="connsiteY251" fmla="*/ 697706 h 1554955"/>
              <a:gd name="connsiteX252" fmla="*/ 152401 w 1495424"/>
              <a:gd name="connsiteY252" fmla="*/ 647700 h 1554955"/>
              <a:gd name="connsiteX253" fmla="*/ 171450 w 1495424"/>
              <a:gd name="connsiteY253" fmla="*/ 588169 h 1554955"/>
              <a:gd name="connsiteX254" fmla="*/ 140494 w 1495424"/>
              <a:gd name="connsiteY254" fmla="*/ 578643 h 1554955"/>
              <a:gd name="connsiteX255" fmla="*/ 169069 w 1495424"/>
              <a:gd name="connsiteY255" fmla="*/ 481012 h 1554955"/>
              <a:gd name="connsiteX256" fmla="*/ 140494 w 1495424"/>
              <a:gd name="connsiteY256" fmla="*/ 416718 h 1554955"/>
              <a:gd name="connsiteX257" fmla="*/ 109537 w 1495424"/>
              <a:gd name="connsiteY257" fmla="*/ 340518 h 1554955"/>
              <a:gd name="connsiteX258" fmla="*/ 35719 w 1495424"/>
              <a:gd name="connsiteY258" fmla="*/ 259556 h 1554955"/>
              <a:gd name="connsiteX259" fmla="*/ 0 w 1495424"/>
              <a:gd name="connsiteY259" fmla="*/ 190500 h 1554955"/>
              <a:gd name="connsiteX260" fmla="*/ 2381 w 1495424"/>
              <a:gd name="connsiteY260" fmla="*/ 130968 h 1554955"/>
              <a:gd name="connsiteX261" fmla="*/ 14287 w 1495424"/>
              <a:gd name="connsiteY261" fmla="*/ 57150 h 1554955"/>
              <a:gd name="connsiteX262" fmla="*/ 21431 w 1495424"/>
              <a:gd name="connsiteY262" fmla="*/ 11906 h 1554955"/>
              <a:gd name="connsiteX263" fmla="*/ 135731 w 1495424"/>
              <a:gd name="connsiteY263" fmla="*/ 0 h 1554955"/>
              <a:gd name="connsiteX264" fmla="*/ 278606 w 1495424"/>
              <a:gd name="connsiteY264" fmla="*/ 21431 h 1554955"/>
              <a:gd name="connsiteX265" fmla="*/ 450056 w 1495424"/>
              <a:gd name="connsiteY265" fmla="*/ 40481 h 1554955"/>
              <a:gd name="connsiteX266" fmla="*/ 542925 w 1495424"/>
              <a:gd name="connsiteY266" fmla="*/ 61912 h 1554955"/>
              <a:gd name="connsiteX267" fmla="*/ 623887 w 1495424"/>
              <a:gd name="connsiteY267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57175 w 1495424"/>
              <a:gd name="connsiteY242" fmla="*/ 852487 h 1554955"/>
              <a:gd name="connsiteX243" fmla="*/ 233362 w 1495424"/>
              <a:gd name="connsiteY243" fmla="*/ 923925 h 1554955"/>
              <a:gd name="connsiteX244" fmla="*/ 226219 w 1495424"/>
              <a:gd name="connsiteY244" fmla="*/ 854868 h 1554955"/>
              <a:gd name="connsiteX245" fmla="*/ 226219 w 1495424"/>
              <a:gd name="connsiteY245" fmla="*/ 854868 h 1554955"/>
              <a:gd name="connsiteX246" fmla="*/ 207169 w 1495424"/>
              <a:gd name="connsiteY246" fmla="*/ 885825 h 1554955"/>
              <a:gd name="connsiteX247" fmla="*/ 242887 w 1495424"/>
              <a:gd name="connsiteY247" fmla="*/ 802481 h 1554955"/>
              <a:gd name="connsiteX248" fmla="*/ 230981 w 1495424"/>
              <a:gd name="connsiteY248" fmla="*/ 771525 h 1554955"/>
              <a:gd name="connsiteX249" fmla="*/ 209550 w 1495424"/>
              <a:gd name="connsiteY249" fmla="*/ 735806 h 1554955"/>
              <a:gd name="connsiteX250" fmla="*/ 178594 w 1495424"/>
              <a:gd name="connsiteY250" fmla="*/ 697706 h 1554955"/>
              <a:gd name="connsiteX251" fmla="*/ 152401 w 1495424"/>
              <a:gd name="connsiteY251" fmla="*/ 647700 h 1554955"/>
              <a:gd name="connsiteX252" fmla="*/ 171450 w 1495424"/>
              <a:gd name="connsiteY252" fmla="*/ 588169 h 1554955"/>
              <a:gd name="connsiteX253" fmla="*/ 140494 w 1495424"/>
              <a:gd name="connsiteY253" fmla="*/ 578643 h 1554955"/>
              <a:gd name="connsiteX254" fmla="*/ 169069 w 1495424"/>
              <a:gd name="connsiteY254" fmla="*/ 481012 h 1554955"/>
              <a:gd name="connsiteX255" fmla="*/ 140494 w 1495424"/>
              <a:gd name="connsiteY255" fmla="*/ 416718 h 1554955"/>
              <a:gd name="connsiteX256" fmla="*/ 109537 w 1495424"/>
              <a:gd name="connsiteY256" fmla="*/ 340518 h 1554955"/>
              <a:gd name="connsiteX257" fmla="*/ 35719 w 1495424"/>
              <a:gd name="connsiteY257" fmla="*/ 259556 h 1554955"/>
              <a:gd name="connsiteX258" fmla="*/ 0 w 1495424"/>
              <a:gd name="connsiteY258" fmla="*/ 190500 h 1554955"/>
              <a:gd name="connsiteX259" fmla="*/ 2381 w 1495424"/>
              <a:gd name="connsiteY259" fmla="*/ 130968 h 1554955"/>
              <a:gd name="connsiteX260" fmla="*/ 14287 w 1495424"/>
              <a:gd name="connsiteY260" fmla="*/ 57150 h 1554955"/>
              <a:gd name="connsiteX261" fmla="*/ 21431 w 1495424"/>
              <a:gd name="connsiteY261" fmla="*/ 11906 h 1554955"/>
              <a:gd name="connsiteX262" fmla="*/ 135731 w 1495424"/>
              <a:gd name="connsiteY262" fmla="*/ 0 h 1554955"/>
              <a:gd name="connsiteX263" fmla="*/ 278606 w 1495424"/>
              <a:gd name="connsiteY263" fmla="*/ 21431 h 1554955"/>
              <a:gd name="connsiteX264" fmla="*/ 450056 w 1495424"/>
              <a:gd name="connsiteY264" fmla="*/ 40481 h 1554955"/>
              <a:gd name="connsiteX265" fmla="*/ 542925 w 1495424"/>
              <a:gd name="connsiteY265" fmla="*/ 61912 h 1554955"/>
              <a:gd name="connsiteX266" fmla="*/ 623887 w 1495424"/>
              <a:gd name="connsiteY266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57175 w 1495424"/>
              <a:gd name="connsiteY242" fmla="*/ 852487 h 1554955"/>
              <a:gd name="connsiteX243" fmla="*/ 226219 w 1495424"/>
              <a:gd name="connsiteY243" fmla="*/ 854868 h 1554955"/>
              <a:gd name="connsiteX244" fmla="*/ 226219 w 1495424"/>
              <a:gd name="connsiteY244" fmla="*/ 854868 h 1554955"/>
              <a:gd name="connsiteX245" fmla="*/ 207169 w 1495424"/>
              <a:gd name="connsiteY245" fmla="*/ 885825 h 1554955"/>
              <a:gd name="connsiteX246" fmla="*/ 242887 w 1495424"/>
              <a:gd name="connsiteY246" fmla="*/ 802481 h 1554955"/>
              <a:gd name="connsiteX247" fmla="*/ 230981 w 1495424"/>
              <a:gd name="connsiteY247" fmla="*/ 771525 h 1554955"/>
              <a:gd name="connsiteX248" fmla="*/ 209550 w 1495424"/>
              <a:gd name="connsiteY248" fmla="*/ 735806 h 1554955"/>
              <a:gd name="connsiteX249" fmla="*/ 178594 w 1495424"/>
              <a:gd name="connsiteY249" fmla="*/ 697706 h 1554955"/>
              <a:gd name="connsiteX250" fmla="*/ 152401 w 1495424"/>
              <a:gd name="connsiteY250" fmla="*/ 647700 h 1554955"/>
              <a:gd name="connsiteX251" fmla="*/ 171450 w 1495424"/>
              <a:gd name="connsiteY251" fmla="*/ 588169 h 1554955"/>
              <a:gd name="connsiteX252" fmla="*/ 140494 w 1495424"/>
              <a:gd name="connsiteY252" fmla="*/ 578643 h 1554955"/>
              <a:gd name="connsiteX253" fmla="*/ 169069 w 1495424"/>
              <a:gd name="connsiteY253" fmla="*/ 481012 h 1554955"/>
              <a:gd name="connsiteX254" fmla="*/ 140494 w 1495424"/>
              <a:gd name="connsiteY254" fmla="*/ 416718 h 1554955"/>
              <a:gd name="connsiteX255" fmla="*/ 109537 w 1495424"/>
              <a:gd name="connsiteY255" fmla="*/ 340518 h 1554955"/>
              <a:gd name="connsiteX256" fmla="*/ 35719 w 1495424"/>
              <a:gd name="connsiteY256" fmla="*/ 259556 h 1554955"/>
              <a:gd name="connsiteX257" fmla="*/ 0 w 1495424"/>
              <a:gd name="connsiteY257" fmla="*/ 190500 h 1554955"/>
              <a:gd name="connsiteX258" fmla="*/ 2381 w 1495424"/>
              <a:gd name="connsiteY258" fmla="*/ 130968 h 1554955"/>
              <a:gd name="connsiteX259" fmla="*/ 14287 w 1495424"/>
              <a:gd name="connsiteY259" fmla="*/ 57150 h 1554955"/>
              <a:gd name="connsiteX260" fmla="*/ 21431 w 1495424"/>
              <a:gd name="connsiteY260" fmla="*/ 11906 h 1554955"/>
              <a:gd name="connsiteX261" fmla="*/ 135731 w 1495424"/>
              <a:gd name="connsiteY261" fmla="*/ 0 h 1554955"/>
              <a:gd name="connsiteX262" fmla="*/ 278606 w 1495424"/>
              <a:gd name="connsiteY262" fmla="*/ 21431 h 1554955"/>
              <a:gd name="connsiteX263" fmla="*/ 450056 w 1495424"/>
              <a:gd name="connsiteY263" fmla="*/ 40481 h 1554955"/>
              <a:gd name="connsiteX264" fmla="*/ 542925 w 1495424"/>
              <a:gd name="connsiteY264" fmla="*/ 61912 h 1554955"/>
              <a:gd name="connsiteX265" fmla="*/ 623887 w 1495424"/>
              <a:gd name="connsiteY26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90513 w 1495424"/>
              <a:gd name="connsiteY242" fmla="*/ 840581 h 1554955"/>
              <a:gd name="connsiteX243" fmla="*/ 226219 w 1495424"/>
              <a:gd name="connsiteY243" fmla="*/ 854868 h 1554955"/>
              <a:gd name="connsiteX244" fmla="*/ 226219 w 1495424"/>
              <a:gd name="connsiteY244" fmla="*/ 854868 h 1554955"/>
              <a:gd name="connsiteX245" fmla="*/ 207169 w 1495424"/>
              <a:gd name="connsiteY245" fmla="*/ 885825 h 1554955"/>
              <a:gd name="connsiteX246" fmla="*/ 242887 w 1495424"/>
              <a:gd name="connsiteY246" fmla="*/ 802481 h 1554955"/>
              <a:gd name="connsiteX247" fmla="*/ 230981 w 1495424"/>
              <a:gd name="connsiteY247" fmla="*/ 771525 h 1554955"/>
              <a:gd name="connsiteX248" fmla="*/ 209550 w 1495424"/>
              <a:gd name="connsiteY248" fmla="*/ 735806 h 1554955"/>
              <a:gd name="connsiteX249" fmla="*/ 178594 w 1495424"/>
              <a:gd name="connsiteY249" fmla="*/ 697706 h 1554955"/>
              <a:gd name="connsiteX250" fmla="*/ 152401 w 1495424"/>
              <a:gd name="connsiteY250" fmla="*/ 647700 h 1554955"/>
              <a:gd name="connsiteX251" fmla="*/ 171450 w 1495424"/>
              <a:gd name="connsiteY251" fmla="*/ 588169 h 1554955"/>
              <a:gd name="connsiteX252" fmla="*/ 140494 w 1495424"/>
              <a:gd name="connsiteY252" fmla="*/ 578643 h 1554955"/>
              <a:gd name="connsiteX253" fmla="*/ 169069 w 1495424"/>
              <a:gd name="connsiteY253" fmla="*/ 481012 h 1554955"/>
              <a:gd name="connsiteX254" fmla="*/ 140494 w 1495424"/>
              <a:gd name="connsiteY254" fmla="*/ 416718 h 1554955"/>
              <a:gd name="connsiteX255" fmla="*/ 109537 w 1495424"/>
              <a:gd name="connsiteY255" fmla="*/ 340518 h 1554955"/>
              <a:gd name="connsiteX256" fmla="*/ 35719 w 1495424"/>
              <a:gd name="connsiteY256" fmla="*/ 259556 h 1554955"/>
              <a:gd name="connsiteX257" fmla="*/ 0 w 1495424"/>
              <a:gd name="connsiteY257" fmla="*/ 190500 h 1554955"/>
              <a:gd name="connsiteX258" fmla="*/ 2381 w 1495424"/>
              <a:gd name="connsiteY258" fmla="*/ 130968 h 1554955"/>
              <a:gd name="connsiteX259" fmla="*/ 14287 w 1495424"/>
              <a:gd name="connsiteY259" fmla="*/ 57150 h 1554955"/>
              <a:gd name="connsiteX260" fmla="*/ 21431 w 1495424"/>
              <a:gd name="connsiteY260" fmla="*/ 11906 h 1554955"/>
              <a:gd name="connsiteX261" fmla="*/ 135731 w 1495424"/>
              <a:gd name="connsiteY261" fmla="*/ 0 h 1554955"/>
              <a:gd name="connsiteX262" fmla="*/ 278606 w 1495424"/>
              <a:gd name="connsiteY262" fmla="*/ 21431 h 1554955"/>
              <a:gd name="connsiteX263" fmla="*/ 450056 w 1495424"/>
              <a:gd name="connsiteY263" fmla="*/ 40481 h 1554955"/>
              <a:gd name="connsiteX264" fmla="*/ 542925 w 1495424"/>
              <a:gd name="connsiteY264" fmla="*/ 61912 h 1554955"/>
              <a:gd name="connsiteX265" fmla="*/ 623887 w 1495424"/>
              <a:gd name="connsiteY265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90513 w 1495424"/>
              <a:gd name="connsiteY242" fmla="*/ 840581 h 1554955"/>
              <a:gd name="connsiteX243" fmla="*/ 226219 w 1495424"/>
              <a:gd name="connsiteY243" fmla="*/ 854868 h 1554955"/>
              <a:gd name="connsiteX244" fmla="*/ 226219 w 1495424"/>
              <a:gd name="connsiteY244" fmla="*/ 854868 h 1554955"/>
              <a:gd name="connsiteX245" fmla="*/ 242887 w 1495424"/>
              <a:gd name="connsiteY245" fmla="*/ 802481 h 1554955"/>
              <a:gd name="connsiteX246" fmla="*/ 230981 w 1495424"/>
              <a:gd name="connsiteY246" fmla="*/ 771525 h 1554955"/>
              <a:gd name="connsiteX247" fmla="*/ 209550 w 1495424"/>
              <a:gd name="connsiteY247" fmla="*/ 735806 h 1554955"/>
              <a:gd name="connsiteX248" fmla="*/ 178594 w 1495424"/>
              <a:gd name="connsiteY248" fmla="*/ 697706 h 1554955"/>
              <a:gd name="connsiteX249" fmla="*/ 152401 w 1495424"/>
              <a:gd name="connsiteY249" fmla="*/ 647700 h 1554955"/>
              <a:gd name="connsiteX250" fmla="*/ 171450 w 1495424"/>
              <a:gd name="connsiteY250" fmla="*/ 588169 h 1554955"/>
              <a:gd name="connsiteX251" fmla="*/ 140494 w 1495424"/>
              <a:gd name="connsiteY251" fmla="*/ 578643 h 1554955"/>
              <a:gd name="connsiteX252" fmla="*/ 169069 w 1495424"/>
              <a:gd name="connsiteY252" fmla="*/ 481012 h 1554955"/>
              <a:gd name="connsiteX253" fmla="*/ 140494 w 1495424"/>
              <a:gd name="connsiteY253" fmla="*/ 416718 h 1554955"/>
              <a:gd name="connsiteX254" fmla="*/ 109537 w 1495424"/>
              <a:gd name="connsiteY254" fmla="*/ 340518 h 1554955"/>
              <a:gd name="connsiteX255" fmla="*/ 35719 w 1495424"/>
              <a:gd name="connsiteY255" fmla="*/ 259556 h 1554955"/>
              <a:gd name="connsiteX256" fmla="*/ 0 w 1495424"/>
              <a:gd name="connsiteY256" fmla="*/ 190500 h 1554955"/>
              <a:gd name="connsiteX257" fmla="*/ 2381 w 1495424"/>
              <a:gd name="connsiteY257" fmla="*/ 130968 h 1554955"/>
              <a:gd name="connsiteX258" fmla="*/ 14287 w 1495424"/>
              <a:gd name="connsiteY258" fmla="*/ 57150 h 1554955"/>
              <a:gd name="connsiteX259" fmla="*/ 21431 w 1495424"/>
              <a:gd name="connsiteY259" fmla="*/ 11906 h 1554955"/>
              <a:gd name="connsiteX260" fmla="*/ 135731 w 1495424"/>
              <a:gd name="connsiteY260" fmla="*/ 0 h 1554955"/>
              <a:gd name="connsiteX261" fmla="*/ 278606 w 1495424"/>
              <a:gd name="connsiteY261" fmla="*/ 21431 h 1554955"/>
              <a:gd name="connsiteX262" fmla="*/ 450056 w 1495424"/>
              <a:gd name="connsiteY262" fmla="*/ 40481 h 1554955"/>
              <a:gd name="connsiteX263" fmla="*/ 542925 w 1495424"/>
              <a:gd name="connsiteY263" fmla="*/ 61912 h 1554955"/>
              <a:gd name="connsiteX264" fmla="*/ 623887 w 1495424"/>
              <a:gd name="connsiteY26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90513 w 1495424"/>
              <a:gd name="connsiteY242" fmla="*/ 840581 h 1554955"/>
              <a:gd name="connsiteX243" fmla="*/ 226219 w 1495424"/>
              <a:gd name="connsiteY243" fmla="*/ 854868 h 1554955"/>
              <a:gd name="connsiteX244" fmla="*/ 266701 w 1495424"/>
              <a:gd name="connsiteY244" fmla="*/ 819150 h 1554955"/>
              <a:gd name="connsiteX245" fmla="*/ 242887 w 1495424"/>
              <a:gd name="connsiteY245" fmla="*/ 802481 h 1554955"/>
              <a:gd name="connsiteX246" fmla="*/ 230981 w 1495424"/>
              <a:gd name="connsiteY246" fmla="*/ 771525 h 1554955"/>
              <a:gd name="connsiteX247" fmla="*/ 209550 w 1495424"/>
              <a:gd name="connsiteY247" fmla="*/ 735806 h 1554955"/>
              <a:gd name="connsiteX248" fmla="*/ 178594 w 1495424"/>
              <a:gd name="connsiteY248" fmla="*/ 697706 h 1554955"/>
              <a:gd name="connsiteX249" fmla="*/ 152401 w 1495424"/>
              <a:gd name="connsiteY249" fmla="*/ 647700 h 1554955"/>
              <a:gd name="connsiteX250" fmla="*/ 171450 w 1495424"/>
              <a:gd name="connsiteY250" fmla="*/ 588169 h 1554955"/>
              <a:gd name="connsiteX251" fmla="*/ 140494 w 1495424"/>
              <a:gd name="connsiteY251" fmla="*/ 578643 h 1554955"/>
              <a:gd name="connsiteX252" fmla="*/ 169069 w 1495424"/>
              <a:gd name="connsiteY252" fmla="*/ 481012 h 1554955"/>
              <a:gd name="connsiteX253" fmla="*/ 140494 w 1495424"/>
              <a:gd name="connsiteY253" fmla="*/ 416718 h 1554955"/>
              <a:gd name="connsiteX254" fmla="*/ 109537 w 1495424"/>
              <a:gd name="connsiteY254" fmla="*/ 340518 h 1554955"/>
              <a:gd name="connsiteX255" fmla="*/ 35719 w 1495424"/>
              <a:gd name="connsiteY255" fmla="*/ 259556 h 1554955"/>
              <a:gd name="connsiteX256" fmla="*/ 0 w 1495424"/>
              <a:gd name="connsiteY256" fmla="*/ 190500 h 1554955"/>
              <a:gd name="connsiteX257" fmla="*/ 2381 w 1495424"/>
              <a:gd name="connsiteY257" fmla="*/ 130968 h 1554955"/>
              <a:gd name="connsiteX258" fmla="*/ 14287 w 1495424"/>
              <a:gd name="connsiteY258" fmla="*/ 57150 h 1554955"/>
              <a:gd name="connsiteX259" fmla="*/ 21431 w 1495424"/>
              <a:gd name="connsiteY259" fmla="*/ 11906 h 1554955"/>
              <a:gd name="connsiteX260" fmla="*/ 135731 w 1495424"/>
              <a:gd name="connsiteY260" fmla="*/ 0 h 1554955"/>
              <a:gd name="connsiteX261" fmla="*/ 278606 w 1495424"/>
              <a:gd name="connsiteY261" fmla="*/ 21431 h 1554955"/>
              <a:gd name="connsiteX262" fmla="*/ 450056 w 1495424"/>
              <a:gd name="connsiteY262" fmla="*/ 40481 h 1554955"/>
              <a:gd name="connsiteX263" fmla="*/ 542925 w 1495424"/>
              <a:gd name="connsiteY263" fmla="*/ 61912 h 1554955"/>
              <a:gd name="connsiteX264" fmla="*/ 623887 w 1495424"/>
              <a:gd name="connsiteY264" fmla="*/ 59531 h 1554955"/>
              <a:gd name="connsiteX0" fmla="*/ 623887 w 1495424"/>
              <a:gd name="connsiteY0" fmla="*/ 59531 h 1554955"/>
              <a:gd name="connsiteX1" fmla="*/ 633412 w 1495424"/>
              <a:gd name="connsiteY1" fmla="*/ 164306 h 1554955"/>
              <a:gd name="connsiteX2" fmla="*/ 652462 w 1495424"/>
              <a:gd name="connsiteY2" fmla="*/ 202406 h 1554955"/>
              <a:gd name="connsiteX3" fmla="*/ 642937 w 1495424"/>
              <a:gd name="connsiteY3" fmla="*/ 233362 h 1554955"/>
              <a:gd name="connsiteX4" fmla="*/ 661987 w 1495424"/>
              <a:gd name="connsiteY4" fmla="*/ 266700 h 1554955"/>
              <a:gd name="connsiteX5" fmla="*/ 654844 w 1495424"/>
              <a:gd name="connsiteY5" fmla="*/ 283368 h 1554955"/>
              <a:gd name="connsiteX6" fmla="*/ 673894 w 1495424"/>
              <a:gd name="connsiteY6" fmla="*/ 307181 h 1554955"/>
              <a:gd name="connsiteX7" fmla="*/ 716756 w 1495424"/>
              <a:gd name="connsiteY7" fmla="*/ 316706 h 1554955"/>
              <a:gd name="connsiteX8" fmla="*/ 781050 w 1495424"/>
              <a:gd name="connsiteY8" fmla="*/ 311943 h 1554955"/>
              <a:gd name="connsiteX9" fmla="*/ 823912 w 1495424"/>
              <a:gd name="connsiteY9" fmla="*/ 342900 h 1554955"/>
              <a:gd name="connsiteX10" fmla="*/ 881062 w 1495424"/>
              <a:gd name="connsiteY10" fmla="*/ 350043 h 1554955"/>
              <a:gd name="connsiteX11" fmla="*/ 916781 w 1495424"/>
              <a:gd name="connsiteY11" fmla="*/ 347662 h 1554955"/>
              <a:gd name="connsiteX12" fmla="*/ 878681 w 1495424"/>
              <a:gd name="connsiteY12" fmla="*/ 378618 h 1554955"/>
              <a:gd name="connsiteX13" fmla="*/ 804862 w 1495424"/>
              <a:gd name="connsiteY13" fmla="*/ 373856 h 1554955"/>
              <a:gd name="connsiteX14" fmla="*/ 773906 w 1495424"/>
              <a:gd name="connsiteY14" fmla="*/ 361950 h 1554955"/>
              <a:gd name="connsiteX15" fmla="*/ 740569 w 1495424"/>
              <a:gd name="connsiteY15" fmla="*/ 371475 h 1554955"/>
              <a:gd name="connsiteX16" fmla="*/ 754856 w 1495424"/>
              <a:gd name="connsiteY16" fmla="*/ 383381 h 1554955"/>
              <a:gd name="connsiteX17" fmla="*/ 731044 w 1495424"/>
              <a:gd name="connsiteY17" fmla="*/ 404812 h 1554955"/>
              <a:gd name="connsiteX18" fmla="*/ 766762 w 1495424"/>
              <a:gd name="connsiteY18" fmla="*/ 433387 h 1554955"/>
              <a:gd name="connsiteX19" fmla="*/ 802481 w 1495424"/>
              <a:gd name="connsiteY19" fmla="*/ 442912 h 1554955"/>
              <a:gd name="connsiteX20" fmla="*/ 790575 w 1495424"/>
              <a:gd name="connsiteY20" fmla="*/ 478631 h 1554955"/>
              <a:gd name="connsiteX21" fmla="*/ 795337 w 1495424"/>
              <a:gd name="connsiteY21" fmla="*/ 511968 h 1554955"/>
              <a:gd name="connsiteX22" fmla="*/ 864394 w 1495424"/>
              <a:gd name="connsiteY22" fmla="*/ 526256 h 1554955"/>
              <a:gd name="connsiteX23" fmla="*/ 895350 w 1495424"/>
              <a:gd name="connsiteY23" fmla="*/ 542925 h 1554955"/>
              <a:gd name="connsiteX24" fmla="*/ 945356 w 1495424"/>
              <a:gd name="connsiteY24" fmla="*/ 504825 h 1554955"/>
              <a:gd name="connsiteX25" fmla="*/ 1033462 w 1495424"/>
              <a:gd name="connsiteY25" fmla="*/ 481012 h 1554955"/>
              <a:gd name="connsiteX26" fmla="*/ 1033462 w 1495424"/>
              <a:gd name="connsiteY26" fmla="*/ 481012 h 1554955"/>
              <a:gd name="connsiteX27" fmla="*/ 973931 w 1495424"/>
              <a:gd name="connsiteY27" fmla="*/ 516731 h 1554955"/>
              <a:gd name="connsiteX28" fmla="*/ 909637 w 1495424"/>
              <a:gd name="connsiteY28" fmla="*/ 554831 h 1554955"/>
              <a:gd name="connsiteX29" fmla="*/ 857250 w 1495424"/>
              <a:gd name="connsiteY29" fmla="*/ 566737 h 1554955"/>
              <a:gd name="connsiteX30" fmla="*/ 847725 w 1495424"/>
              <a:gd name="connsiteY30" fmla="*/ 611981 h 1554955"/>
              <a:gd name="connsiteX31" fmla="*/ 833437 w 1495424"/>
              <a:gd name="connsiteY31" fmla="*/ 650081 h 1554955"/>
              <a:gd name="connsiteX32" fmla="*/ 831056 w 1495424"/>
              <a:gd name="connsiteY32" fmla="*/ 692943 h 1554955"/>
              <a:gd name="connsiteX33" fmla="*/ 800100 w 1495424"/>
              <a:gd name="connsiteY33" fmla="*/ 721518 h 1554955"/>
              <a:gd name="connsiteX34" fmla="*/ 781050 w 1495424"/>
              <a:gd name="connsiteY34" fmla="*/ 762000 h 1554955"/>
              <a:gd name="connsiteX35" fmla="*/ 773906 w 1495424"/>
              <a:gd name="connsiteY35" fmla="*/ 752475 h 1554955"/>
              <a:gd name="connsiteX36" fmla="*/ 771525 w 1495424"/>
              <a:gd name="connsiteY36" fmla="*/ 704850 h 1554955"/>
              <a:gd name="connsiteX37" fmla="*/ 804862 w 1495424"/>
              <a:gd name="connsiteY37" fmla="*/ 664368 h 1554955"/>
              <a:gd name="connsiteX38" fmla="*/ 797719 w 1495424"/>
              <a:gd name="connsiteY38" fmla="*/ 628650 h 1554955"/>
              <a:gd name="connsiteX39" fmla="*/ 769144 w 1495424"/>
              <a:gd name="connsiteY39" fmla="*/ 654843 h 1554955"/>
              <a:gd name="connsiteX40" fmla="*/ 766762 w 1495424"/>
              <a:gd name="connsiteY40" fmla="*/ 619125 h 1554955"/>
              <a:gd name="connsiteX41" fmla="*/ 797719 w 1495424"/>
              <a:gd name="connsiteY41" fmla="*/ 600075 h 1554955"/>
              <a:gd name="connsiteX42" fmla="*/ 776287 w 1495424"/>
              <a:gd name="connsiteY42" fmla="*/ 576262 h 1554955"/>
              <a:gd name="connsiteX43" fmla="*/ 733425 w 1495424"/>
              <a:gd name="connsiteY43" fmla="*/ 547687 h 1554955"/>
              <a:gd name="connsiteX44" fmla="*/ 723900 w 1495424"/>
              <a:gd name="connsiteY44" fmla="*/ 576262 h 1554955"/>
              <a:gd name="connsiteX45" fmla="*/ 704850 w 1495424"/>
              <a:gd name="connsiteY45" fmla="*/ 597693 h 1554955"/>
              <a:gd name="connsiteX46" fmla="*/ 685800 w 1495424"/>
              <a:gd name="connsiteY46" fmla="*/ 573881 h 1554955"/>
              <a:gd name="connsiteX47" fmla="*/ 657225 w 1495424"/>
              <a:gd name="connsiteY47" fmla="*/ 585787 h 1554955"/>
              <a:gd name="connsiteX48" fmla="*/ 638175 w 1495424"/>
              <a:gd name="connsiteY48" fmla="*/ 597693 h 1554955"/>
              <a:gd name="connsiteX49" fmla="*/ 647700 w 1495424"/>
              <a:gd name="connsiteY49" fmla="*/ 571500 h 1554955"/>
              <a:gd name="connsiteX50" fmla="*/ 690562 w 1495424"/>
              <a:gd name="connsiteY50" fmla="*/ 540543 h 1554955"/>
              <a:gd name="connsiteX51" fmla="*/ 690562 w 1495424"/>
              <a:gd name="connsiteY51" fmla="*/ 500062 h 1554955"/>
              <a:gd name="connsiteX52" fmla="*/ 678656 w 1495424"/>
              <a:gd name="connsiteY52" fmla="*/ 473868 h 1554955"/>
              <a:gd name="connsiteX53" fmla="*/ 683419 w 1495424"/>
              <a:gd name="connsiteY53" fmla="*/ 450056 h 1554955"/>
              <a:gd name="connsiteX54" fmla="*/ 654844 w 1495424"/>
              <a:gd name="connsiteY54" fmla="*/ 433387 h 1554955"/>
              <a:gd name="connsiteX55" fmla="*/ 671512 w 1495424"/>
              <a:gd name="connsiteY55" fmla="*/ 414337 h 1554955"/>
              <a:gd name="connsiteX56" fmla="*/ 654844 w 1495424"/>
              <a:gd name="connsiteY56" fmla="*/ 402431 h 1554955"/>
              <a:gd name="connsiteX57" fmla="*/ 638175 w 1495424"/>
              <a:gd name="connsiteY57" fmla="*/ 378618 h 1554955"/>
              <a:gd name="connsiteX58" fmla="*/ 626269 w 1495424"/>
              <a:gd name="connsiteY58" fmla="*/ 378618 h 1554955"/>
              <a:gd name="connsiteX59" fmla="*/ 616744 w 1495424"/>
              <a:gd name="connsiteY59" fmla="*/ 447675 h 1554955"/>
              <a:gd name="connsiteX60" fmla="*/ 590550 w 1495424"/>
              <a:gd name="connsiteY60" fmla="*/ 488156 h 1554955"/>
              <a:gd name="connsiteX61" fmla="*/ 569119 w 1495424"/>
              <a:gd name="connsiteY61" fmla="*/ 519112 h 1554955"/>
              <a:gd name="connsiteX62" fmla="*/ 571500 w 1495424"/>
              <a:gd name="connsiteY62" fmla="*/ 564356 h 1554955"/>
              <a:gd name="connsiteX63" fmla="*/ 592931 w 1495424"/>
              <a:gd name="connsiteY63" fmla="*/ 631031 h 1554955"/>
              <a:gd name="connsiteX64" fmla="*/ 561975 w 1495424"/>
              <a:gd name="connsiteY64" fmla="*/ 611981 h 1554955"/>
              <a:gd name="connsiteX65" fmla="*/ 535781 w 1495424"/>
              <a:gd name="connsiteY65" fmla="*/ 540543 h 1554955"/>
              <a:gd name="connsiteX66" fmla="*/ 559594 w 1495424"/>
              <a:gd name="connsiteY66" fmla="*/ 473868 h 1554955"/>
              <a:gd name="connsiteX67" fmla="*/ 581025 w 1495424"/>
              <a:gd name="connsiteY67" fmla="*/ 431006 h 1554955"/>
              <a:gd name="connsiteX68" fmla="*/ 559594 w 1495424"/>
              <a:gd name="connsiteY68" fmla="*/ 409575 h 1554955"/>
              <a:gd name="connsiteX69" fmla="*/ 559594 w 1495424"/>
              <a:gd name="connsiteY69" fmla="*/ 409575 h 1554955"/>
              <a:gd name="connsiteX70" fmla="*/ 552450 w 1495424"/>
              <a:gd name="connsiteY70" fmla="*/ 373856 h 1554955"/>
              <a:gd name="connsiteX71" fmla="*/ 542925 w 1495424"/>
              <a:gd name="connsiteY71" fmla="*/ 354806 h 1554955"/>
              <a:gd name="connsiteX72" fmla="*/ 531019 w 1495424"/>
              <a:gd name="connsiteY72" fmla="*/ 345281 h 1554955"/>
              <a:gd name="connsiteX73" fmla="*/ 495300 w 1495424"/>
              <a:gd name="connsiteY73" fmla="*/ 361950 h 1554955"/>
              <a:gd name="connsiteX74" fmla="*/ 481012 w 1495424"/>
              <a:gd name="connsiteY74" fmla="*/ 378618 h 1554955"/>
              <a:gd name="connsiteX75" fmla="*/ 450056 w 1495424"/>
              <a:gd name="connsiteY75" fmla="*/ 395287 h 1554955"/>
              <a:gd name="connsiteX76" fmla="*/ 433387 w 1495424"/>
              <a:gd name="connsiteY76" fmla="*/ 381000 h 1554955"/>
              <a:gd name="connsiteX77" fmla="*/ 431006 w 1495424"/>
              <a:gd name="connsiteY77" fmla="*/ 350043 h 1554955"/>
              <a:gd name="connsiteX78" fmla="*/ 388144 w 1495424"/>
              <a:gd name="connsiteY78" fmla="*/ 300037 h 1554955"/>
              <a:gd name="connsiteX79" fmla="*/ 347662 w 1495424"/>
              <a:gd name="connsiteY79" fmla="*/ 269081 h 1554955"/>
              <a:gd name="connsiteX80" fmla="*/ 340519 w 1495424"/>
              <a:gd name="connsiteY80" fmla="*/ 197643 h 1554955"/>
              <a:gd name="connsiteX81" fmla="*/ 350044 w 1495424"/>
              <a:gd name="connsiteY81" fmla="*/ 147637 h 1554955"/>
              <a:gd name="connsiteX82" fmla="*/ 354806 w 1495424"/>
              <a:gd name="connsiteY82" fmla="*/ 97631 h 1554955"/>
              <a:gd name="connsiteX83" fmla="*/ 335756 w 1495424"/>
              <a:gd name="connsiteY83" fmla="*/ 59531 h 1554955"/>
              <a:gd name="connsiteX84" fmla="*/ 288131 w 1495424"/>
              <a:gd name="connsiteY84" fmla="*/ 59531 h 1554955"/>
              <a:gd name="connsiteX85" fmla="*/ 295275 w 1495424"/>
              <a:gd name="connsiteY85" fmla="*/ 102393 h 1554955"/>
              <a:gd name="connsiteX86" fmla="*/ 273844 w 1495424"/>
              <a:gd name="connsiteY86" fmla="*/ 135731 h 1554955"/>
              <a:gd name="connsiteX87" fmla="*/ 233362 w 1495424"/>
              <a:gd name="connsiteY87" fmla="*/ 178593 h 1554955"/>
              <a:gd name="connsiteX88" fmla="*/ 209550 w 1495424"/>
              <a:gd name="connsiteY88" fmla="*/ 209550 h 1554955"/>
              <a:gd name="connsiteX89" fmla="*/ 200025 w 1495424"/>
              <a:gd name="connsiteY89" fmla="*/ 223837 h 1554955"/>
              <a:gd name="connsiteX90" fmla="*/ 152400 w 1495424"/>
              <a:gd name="connsiteY90" fmla="*/ 219075 h 1554955"/>
              <a:gd name="connsiteX91" fmla="*/ 178594 w 1495424"/>
              <a:gd name="connsiteY91" fmla="*/ 240506 h 1554955"/>
              <a:gd name="connsiteX92" fmla="*/ 154781 w 1495424"/>
              <a:gd name="connsiteY92" fmla="*/ 269081 h 1554955"/>
              <a:gd name="connsiteX93" fmla="*/ 171450 w 1495424"/>
              <a:gd name="connsiteY93" fmla="*/ 285750 h 1554955"/>
              <a:gd name="connsiteX94" fmla="*/ 230981 w 1495424"/>
              <a:gd name="connsiteY94" fmla="*/ 247650 h 1554955"/>
              <a:gd name="connsiteX95" fmla="*/ 247650 w 1495424"/>
              <a:gd name="connsiteY95" fmla="*/ 261937 h 1554955"/>
              <a:gd name="connsiteX96" fmla="*/ 228600 w 1495424"/>
              <a:gd name="connsiteY96" fmla="*/ 288131 h 1554955"/>
              <a:gd name="connsiteX97" fmla="*/ 247650 w 1495424"/>
              <a:gd name="connsiteY97" fmla="*/ 292893 h 1554955"/>
              <a:gd name="connsiteX98" fmla="*/ 280987 w 1495424"/>
              <a:gd name="connsiteY98" fmla="*/ 314325 h 1554955"/>
              <a:gd name="connsiteX99" fmla="*/ 257175 w 1495424"/>
              <a:gd name="connsiteY99" fmla="*/ 350043 h 1554955"/>
              <a:gd name="connsiteX100" fmla="*/ 247650 w 1495424"/>
              <a:gd name="connsiteY100" fmla="*/ 383381 h 1554955"/>
              <a:gd name="connsiteX101" fmla="*/ 254794 w 1495424"/>
              <a:gd name="connsiteY101" fmla="*/ 442912 h 1554955"/>
              <a:gd name="connsiteX102" fmla="*/ 307181 w 1495424"/>
              <a:gd name="connsiteY102" fmla="*/ 414337 h 1554955"/>
              <a:gd name="connsiteX103" fmla="*/ 342900 w 1495424"/>
              <a:gd name="connsiteY103" fmla="*/ 392906 h 1554955"/>
              <a:gd name="connsiteX104" fmla="*/ 395287 w 1495424"/>
              <a:gd name="connsiteY104" fmla="*/ 381000 h 1554955"/>
              <a:gd name="connsiteX105" fmla="*/ 407194 w 1495424"/>
              <a:gd name="connsiteY105" fmla="*/ 371475 h 1554955"/>
              <a:gd name="connsiteX106" fmla="*/ 383381 w 1495424"/>
              <a:gd name="connsiteY106" fmla="*/ 404812 h 1554955"/>
              <a:gd name="connsiteX107" fmla="*/ 400050 w 1495424"/>
              <a:gd name="connsiteY107" fmla="*/ 411956 h 1554955"/>
              <a:gd name="connsiteX108" fmla="*/ 354806 w 1495424"/>
              <a:gd name="connsiteY108" fmla="*/ 428625 h 1554955"/>
              <a:gd name="connsiteX109" fmla="*/ 342900 w 1495424"/>
              <a:gd name="connsiteY109" fmla="*/ 450056 h 1554955"/>
              <a:gd name="connsiteX110" fmla="*/ 328612 w 1495424"/>
              <a:gd name="connsiteY110" fmla="*/ 478631 h 1554955"/>
              <a:gd name="connsiteX111" fmla="*/ 307181 w 1495424"/>
              <a:gd name="connsiteY111" fmla="*/ 495300 h 1554955"/>
              <a:gd name="connsiteX112" fmla="*/ 366712 w 1495424"/>
              <a:gd name="connsiteY112" fmla="*/ 542925 h 1554955"/>
              <a:gd name="connsiteX113" fmla="*/ 297656 w 1495424"/>
              <a:gd name="connsiteY113" fmla="*/ 523875 h 1554955"/>
              <a:gd name="connsiteX114" fmla="*/ 302419 w 1495424"/>
              <a:gd name="connsiteY114" fmla="*/ 545306 h 1554955"/>
              <a:gd name="connsiteX115" fmla="*/ 259556 w 1495424"/>
              <a:gd name="connsiteY115" fmla="*/ 552450 h 1554955"/>
              <a:gd name="connsiteX116" fmla="*/ 252412 w 1495424"/>
              <a:gd name="connsiteY116" fmla="*/ 585787 h 1554955"/>
              <a:gd name="connsiteX117" fmla="*/ 240506 w 1495424"/>
              <a:gd name="connsiteY117" fmla="*/ 607218 h 1554955"/>
              <a:gd name="connsiteX118" fmla="*/ 252412 w 1495424"/>
              <a:gd name="connsiteY118" fmla="*/ 628650 h 1554955"/>
              <a:gd name="connsiteX119" fmla="*/ 261937 w 1495424"/>
              <a:gd name="connsiteY119" fmla="*/ 640556 h 1554955"/>
              <a:gd name="connsiteX120" fmla="*/ 295275 w 1495424"/>
              <a:gd name="connsiteY120" fmla="*/ 631031 h 1554955"/>
              <a:gd name="connsiteX121" fmla="*/ 311944 w 1495424"/>
              <a:gd name="connsiteY121" fmla="*/ 611981 h 1554955"/>
              <a:gd name="connsiteX122" fmla="*/ 333375 w 1495424"/>
              <a:gd name="connsiteY122" fmla="*/ 604837 h 1554955"/>
              <a:gd name="connsiteX123" fmla="*/ 352425 w 1495424"/>
              <a:gd name="connsiteY123" fmla="*/ 611981 h 1554955"/>
              <a:gd name="connsiteX124" fmla="*/ 371475 w 1495424"/>
              <a:gd name="connsiteY124" fmla="*/ 585787 h 1554955"/>
              <a:gd name="connsiteX125" fmla="*/ 397669 w 1495424"/>
              <a:gd name="connsiteY125" fmla="*/ 597693 h 1554955"/>
              <a:gd name="connsiteX126" fmla="*/ 388144 w 1495424"/>
              <a:gd name="connsiteY126" fmla="*/ 616743 h 1554955"/>
              <a:gd name="connsiteX127" fmla="*/ 411956 w 1495424"/>
              <a:gd name="connsiteY127" fmla="*/ 633412 h 1554955"/>
              <a:gd name="connsiteX128" fmla="*/ 431006 w 1495424"/>
              <a:gd name="connsiteY128" fmla="*/ 659606 h 1554955"/>
              <a:gd name="connsiteX129" fmla="*/ 421481 w 1495424"/>
              <a:gd name="connsiteY129" fmla="*/ 669131 h 1554955"/>
              <a:gd name="connsiteX130" fmla="*/ 519112 w 1495424"/>
              <a:gd name="connsiteY130" fmla="*/ 664368 h 1554955"/>
              <a:gd name="connsiteX131" fmla="*/ 450056 w 1495424"/>
              <a:gd name="connsiteY131" fmla="*/ 683418 h 1554955"/>
              <a:gd name="connsiteX132" fmla="*/ 419100 w 1495424"/>
              <a:gd name="connsiteY132" fmla="*/ 692943 h 1554955"/>
              <a:gd name="connsiteX133" fmla="*/ 402431 w 1495424"/>
              <a:gd name="connsiteY133" fmla="*/ 700087 h 1554955"/>
              <a:gd name="connsiteX134" fmla="*/ 402431 w 1495424"/>
              <a:gd name="connsiteY134" fmla="*/ 700087 h 1554955"/>
              <a:gd name="connsiteX135" fmla="*/ 421481 w 1495424"/>
              <a:gd name="connsiteY135" fmla="*/ 723900 h 1554955"/>
              <a:gd name="connsiteX136" fmla="*/ 431006 w 1495424"/>
              <a:gd name="connsiteY136" fmla="*/ 750093 h 1554955"/>
              <a:gd name="connsiteX137" fmla="*/ 407194 w 1495424"/>
              <a:gd name="connsiteY137" fmla="*/ 757237 h 1554955"/>
              <a:gd name="connsiteX138" fmla="*/ 400050 w 1495424"/>
              <a:gd name="connsiteY138" fmla="*/ 783431 h 1554955"/>
              <a:gd name="connsiteX139" fmla="*/ 395287 w 1495424"/>
              <a:gd name="connsiteY139" fmla="*/ 809625 h 1554955"/>
              <a:gd name="connsiteX140" fmla="*/ 345281 w 1495424"/>
              <a:gd name="connsiteY140" fmla="*/ 812006 h 1554955"/>
              <a:gd name="connsiteX141" fmla="*/ 288131 w 1495424"/>
              <a:gd name="connsiteY141" fmla="*/ 797718 h 1554955"/>
              <a:gd name="connsiteX142" fmla="*/ 288131 w 1495424"/>
              <a:gd name="connsiteY142" fmla="*/ 797718 h 1554955"/>
              <a:gd name="connsiteX143" fmla="*/ 335756 w 1495424"/>
              <a:gd name="connsiteY143" fmla="*/ 828675 h 1554955"/>
              <a:gd name="connsiteX144" fmla="*/ 335756 w 1495424"/>
              <a:gd name="connsiteY144" fmla="*/ 828675 h 1554955"/>
              <a:gd name="connsiteX145" fmla="*/ 361950 w 1495424"/>
              <a:gd name="connsiteY145" fmla="*/ 840581 h 1554955"/>
              <a:gd name="connsiteX146" fmla="*/ 392906 w 1495424"/>
              <a:gd name="connsiteY146" fmla="*/ 866775 h 1554955"/>
              <a:gd name="connsiteX147" fmla="*/ 440531 w 1495424"/>
              <a:gd name="connsiteY147" fmla="*/ 904875 h 1554955"/>
              <a:gd name="connsiteX148" fmla="*/ 488156 w 1495424"/>
              <a:gd name="connsiteY148" fmla="*/ 897731 h 1554955"/>
              <a:gd name="connsiteX149" fmla="*/ 481012 w 1495424"/>
              <a:gd name="connsiteY149" fmla="*/ 919162 h 1554955"/>
              <a:gd name="connsiteX150" fmla="*/ 514350 w 1495424"/>
              <a:gd name="connsiteY150" fmla="*/ 938212 h 1554955"/>
              <a:gd name="connsiteX151" fmla="*/ 526256 w 1495424"/>
              <a:gd name="connsiteY151" fmla="*/ 973931 h 1554955"/>
              <a:gd name="connsiteX152" fmla="*/ 557212 w 1495424"/>
              <a:gd name="connsiteY152" fmla="*/ 995362 h 1554955"/>
              <a:gd name="connsiteX153" fmla="*/ 600075 w 1495424"/>
              <a:gd name="connsiteY153" fmla="*/ 1012031 h 1554955"/>
              <a:gd name="connsiteX154" fmla="*/ 647700 w 1495424"/>
              <a:gd name="connsiteY154" fmla="*/ 1021556 h 1554955"/>
              <a:gd name="connsiteX155" fmla="*/ 700087 w 1495424"/>
              <a:gd name="connsiteY155" fmla="*/ 1016793 h 1554955"/>
              <a:gd name="connsiteX156" fmla="*/ 742950 w 1495424"/>
              <a:gd name="connsiteY156" fmla="*/ 1021556 h 1554955"/>
              <a:gd name="connsiteX157" fmla="*/ 757237 w 1495424"/>
              <a:gd name="connsiteY157" fmla="*/ 1045368 h 1554955"/>
              <a:gd name="connsiteX158" fmla="*/ 740569 w 1495424"/>
              <a:gd name="connsiteY158" fmla="*/ 1085850 h 1554955"/>
              <a:gd name="connsiteX159" fmla="*/ 728662 w 1495424"/>
              <a:gd name="connsiteY159" fmla="*/ 1128712 h 1554955"/>
              <a:gd name="connsiteX160" fmla="*/ 728662 w 1495424"/>
              <a:gd name="connsiteY160" fmla="*/ 1128712 h 1554955"/>
              <a:gd name="connsiteX161" fmla="*/ 790575 w 1495424"/>
              <a:gd name="connsiteY161" fmla="*/ 1107281 h 1554955"/>
              <a:gd name="connsiteX162" fmla="*/ 819150 w 1495424"/>
              <a:gd name="connsiteY162" fmla="*/ 1088231 h 1554955"/>
              <a:gd name="connsiteX163" fmla="*/ 862012 w 1495424"/>
              <a:gd name="connsiteY163" fmla="*/ 1126331 h 1554955"/>
              <a:gd name="connsiteX164" fmla="*/ 883444 w 1495424"/>
              <a:gd name="connsiteY164" fmla="*/ 1178718 h 1554955"/>
              <a:gd name="connsiteX165" fmla="*/ 859631 w 1495424"/>
              <a:gd name="connsiteY165" fmla="*/ 1219200 h 1554955"/>
              <a:gd name="connsiteX166" fmla="*/ 804862 w 1495424"/>
              <a:gd name="connsiteY166" fmla="*/ 1219200 h 1554955"/>
              <a:gd name="connsiteX167" fmla="*/ 783431 w 1495424"/>
              <a:gd name="connsiteY167" fmla="*/ 1254918 h 1554955"/>
              <a:gd name="connsiteX168" fmla="*/ 919162 w 1495424"/>
              <a:gd name="connsiteY168" fmla="*/ 1285875 h 1554955"/>
              <a:gd name="connsiteX169" fmla="*/ 969169 w 1495424"/>
              <a:gd name="connsiteY169" fmla="*/ 1316831 h 1554955"/>
              <a:gd name="connsiteX170" fmla="*/ 1014412 w 1495424"/>
              <a:gd name="connsiteY170" fmla="*/ 1371600 h 1554955"/>
              <a:gd name="connsiteX171" fmla="*/ 1057275 w 1495424"/>
              <a:gd name="connsiteY171" fmla="*/ 1357312 h 1554955"/>
              <a:gd name="connsiteX172" fmla="*/ 1121569 w 1495424"/>
              <a:gd name="connsiteY172" fmla="*/ 1350168 h 1554955"/>
              <a:gd name="connsiteX173" fmla="*/ 1145381 w 1495424"/>
              <a:gd name="connsiteY173" fmla="*/ 1376362 h 1554955"/>
              <a:gd name="connsiteX174" fmla="*/ 1162050 w 1495424"/>
              <a:gd name="connsiteY174" fmla="*/ 1357312 h 1554955"/>
              <a:gd name="connsiteX175" fmla="*/ 1202531 w 1495424"/>
              <a:gd name="connsiteY175" fmla="*/ 1354931 h 1554955"/>
              <a:gd name="connsiteX176" fmla="*/ 1233487 w 1495424"/>
              <a:gd name="connsiteY176" fmla="*/ 1350168 h 1554955"/>
              <a:gd name="connsiteX177" fmla="*/ 1269206 w 1495424"/>
              <a:gd name="connsiteY177" fmla="*/ 1390650 h 1554955"/>
              <a:gd name="connsiteX178" fmla="*/ 1331119 w 1495424"/>
              <a:gd name="connsiteY178" fmla="*/ 1431131 h 1554955"/>
              <a:gd name="connsiteX179" fmla="*/ 1385887 w 1495424"/>
              <a:gd name="connsiteY179" fmla="*/ 1443037 h 1554955"/>
              <a:gd name="connsiteX180" fmla="*/ 1407319 w 1495424"/>
              <a:gd name="connsiteY180" fmla="*/ 1466850 h 1554955"/>
              <a:gd name="connsiteX181" fmla="*/ 1433512 w 1495424"/>
              <a:gd name="connsiteY181" fmla="*/ 1507331 h 1554955"/>
              <a:gd name="connsiteX182" fmla="*/ 1495424 w 1495424"/>
              <a:gd name="connsiteY182" fmla="*/ 1554955 h 1554955"/>
              <a:gd name="connsiteX183" fmla="*/ 1440656 w 1495424"/>
              <a:gd name="connsiteY183" fmla="*/ 1550193 h 1554955"/>
              <a:gd name="connsiteX184" fmla="*/ 1419225 w 1495424"/>
              <a:gd name="connsiteY184" fmla="*/ 1519237 h 1554955"/>
              <a:gd name="connsiteX185" fmla="*/ 1400175 w 1495424"/>
              <a:gd name="connsiteY185" fmla="*/ 1488281 h 1554955"/>
              <a:gd name="connsiteX186" fmla="*/ 1364456 w 1495424"/>
              <a:gd name="connsiteY186" fmla="*/ 1457325 h 1554955"/>
              <a:gd name="connsiteX187" fmla="*/ 1297781 w 1495424"/>
              <a:gd name="connsiteY187" fmla="*/ 1443037 h 1554955"/>
              <a:gd name="connsiteX188" fmla="*/ 1271587 w 1495424"/>
              <a:gd name="connsiteY188" fmla="*/ 1423987 h 1554955"/>
              <a:gd name="connsiteX189" fmla="*/ 1240631 w 1495424"/>
              <a:gd name="connsiteY189" fmla="*/ 1393031 h 1554955"/>
              <a:gd name="connsiteX190" fmla="*/ 1214437 w 1495424"/>
              <a:gd name="connsiteY190" fmla="*/ 1378743 h 1554955"/>
              <a:gd name="connsiteX191" fmla="*/ 1188244 w 1495424"/>
              <a:gd name="connsiteY191" fmla="*/ 1407318 h 1554955"/>
              <a:gd name="connsiteX192" fmla="*/ 1164431 w 1495424"/>
              <a:gd name="connsiteY192" fmla="*/ 1447800 h 1554955"/>
              <a:gd name="connsiteX193" fmla="*/ 1131094 w 1495424"/>
              <a:gd name="connsiteY193" fmla="*/ 1466850 h 1554955"/>
              <a:gd name="connsiteX194" fmla="*/ 1107281 w 1495424"/>
              <a:gd name="connsiteY194" fmla="*/ 1462087 h 1554955"/>
              <a:gd name="connsiteX195" fmla="*/ 1109662 w 1495424"/>
              <a:gd name="connsiteY195" fmla="*/ 1438275 h 1554955"/>
              <a:gd name="connsiteX196" fmla="*/ 1102519 w 1495424"/>
              <a:gd name="connsiteY196" fmla="*/ 1402556 h 1554955"/>
              <a:gd name="connsiteX197" fmla="*/ 1088231 w 1495424"/>
              <a:gd name="connsiteY197" fmla="*/ 1383506 h 1554955"/>
              <a:gd name="connsiteX198" fmla="*/ 1052512 w 1495424"/>
              <a:gd name="connsiteY198" fmla="*/ 1400175 h 1554955"/>
              <a:gd name="connsiteX199" fmla="*/ 1012031 w 1495424"/>
              <a:gd name="connsiteY199" fmla="*/ 1419225 h 1554955"/>
              <a:gd name="connsiteX200" fmla="*/ 985837 w 1495424"/>
              <a:gd name="connsiteY200" fmla="*/ 1421606 h 1554955"/>
              <a:gd name="connsiteX201" fmla="*/ 971550 w 1495424"/>
              <a:gd name="connsiteY201" fmla="*/ 1388268 h 1554955"/>
              <a:gd name="connsiteX202" fmla="*/ 947737 w 1495424"/>
              <a:gd name="connsiteY202" fmla="*/ 1350168 h 1554955"/>
              <a:gd name="connsiteX203" fmla="*/ 900112 w 1495424"/>
              <a:gd name="connsiteY203" fmla="*/ 1366837 h 1554955"/>
              <a:gd name="connsiteX204" fmla="*/ 873919 w 1495424"/>
              <a:gd name="connsiteY204" fmla="*/ 1340643 h 1554955"/>
              <a:gd name="connsiteX205" fmla="*/ 878681 w 1495424"/>
              <a:gd name="connsiteY205" fmla="*/ 1312068 h 1554955"/>
              <a:gd name="connsiteX206" fmla="*/ 838200 w 1495424"/>
              <a:gd name="connsiteY206" fmla="*/ 1304925 h 1554955"/>
              <a:gd name="connsiteX207" fmla="*/ 759619 w 1495424"/>
              <a:gd name="connsiteY207" fmla="*/ 1264443 h 1554955"/>
              <a:gd name="connsiteX208" fmla="*/ 754856 w 1495424"/>
              <a:gd name="connsiteY208" fmla="*/ 1223962 h 1554955"/>
              <a:gd name="connsiteX209" fmla="*/ 776287 w 1495424"/>
              <a:gd name="connsiteY209" fmla="*/ 1195387 h 1554955"/>
              <a:gd name="connsiteX210" fmla="*/ 835819 w 1495424"/>
              <a:gd name="connsiteY210" fmla="*/ 1190625 h 1554955"/>
              <a:gd name="connsiteX211" fmla="*/ 842962 w 1495424"/>
              <a:gd name="connsiteY211" fmla="*/ 1173956 h 1554955"/>
              <a:gd name="connsiteX212" fmla="*/ 833437 w 1495424"/>
              <a:gd name="connsiteY212" fmla="*/ 1138237 h 1554955"/>
              <a:gd name="connsiteX213" fmla="*/ 809625 w 1495424"/>
              <a:gd name="connsiteY213" fmla="*/ 1123950 h 1554955"/>
              <a:gd name="connsiteX214" fmla="*/ 757237 w 1495424"/>
              <a:gd name="connsiteY214" fmla="*/ 1162050 h 1554955"/>
              <a:gd name="connsiteX215" fmla="*/ 707231 w 1495424"/>
              <a:gd name="connsiteY215" fmla="*/ 1164431 h 1554955"/>
              <a:gd name="connsiteX216" fmla="*/ 676275 w 1495424"/>
              <a:gd name="connsiteY216" fmla="*/ 1152525 h 1554955"/>
              <a:gd name="connsiteX217" fmla="*/ 681037 w 1495424"/>
              <a:gd name="connsiteY217" fmla="*/ 1123950 h 1554955"/>
              <a:gd name="connsiteX218" fmla="*/ 697706 w 1495424"/>
              <a:gd name="connsiteY218" fmla="*/ 1095375 h 1554955"/>
              <a:gd name="connsiteX219" fmla="*/ 707231 w 1495424"/>
              <a:gd name="connsiteY219" fmla="*/ 1059656 h 1554955"/>
              <a:gd name="connsiteX220" fmla="*/ 650081 w 1495424"/>
              <a:gd name="connsiteY220" fmla="*/ 1073943 h 1554955"/>
              <a:gd name="connsiteX221" fmla="*/ 611981 w 1495424"/>
              <a:gd name="connsiteY221" fmla="*/ 1119188 h 1554955"/>
              <a:gd name="connsiteX222" fmla="*/ 569119 w 1495424"/>
              <a:gd name="connsiteY222" fmla="*/ 1154906 h 1554955"/>
              <a:gd name="connsiteX223" fmla="*/ 514350 w 1495424"/>
              <a:gd name="connsiteY223" fmla="*/ 1183481 h 1554955"/>
              <a:gd name="connsiteX224" fmla="*/ 485775 w 1495424"/>
              <a:gd name="connsiteY224" fmla="*/ 1197768 h 1554955"/>
              <a:gd name="connsiteX225" fmla="*/ 473869 w 1495424"/>
              <a:gd name="connsiteY225" fmla="*/ 1247775 h 1554955"/>
              <a:gd name="connsiteX226" fmla="*/ 440531 w 1495424"/>
              <a:gd name="connsiteY226" fmla="*/ 1240631 h 1554955"/>
              <a:gd name="connsiteX227" fmla="*/ 392906 w 1495424"/>
              <a:gd name="connsiteY227" fmla="*/ 1243012 h 1554955"/>
              <a:gd name="connsiteX228" fmla="*/ 340519 w 1495424"/>
              <a:gd name="connsiteY228" fmla="*/ 1247775 h 1554955"/>
              <a:gd name="connsiteX229" fmla="*/ 280987 w 1495424"/>
              <a:gd name="connsiteY229" fmla="*/ 1278730 h 1554955"/>
              <a:gd name="connsiteX230" fmla="*/ 316706 w 1495424"/>
              <a:gd name="connsiteY230" fmla="*/ 1240631 h 1554955"/>
              <a:gd name="connsiteX231" fmla="*/ 366712 w 1495424"/>
              <a:gd name="connsiteY231" fmla="*/ 1219200 h 1554955"/>
              <a:gd name="connsiteX232" fmla="*/ 423862 w 1495424"/>
              <a:gd name="connsiteY232" fmla="*/ 1216818 h 1554955"/>
              <a:gd name="connsiteX233" fmla="*/ 459581 w 1495424"/>
              <a:gd name="connsiteY233" fmla="*/ 1197768 h 1554955"/>
              <a:gd name="connsiteX234" fmla="*/ 492919 w 1495424"/>
              <a:gd name="connsiteY234" fmla="*/ 1109662 h 1554955"/>
              <a:gd name="connsiteX235" fmla="*/ 545306 w 1495424"/>
              <a:gd name="connsiteY235" fmla="*/ 1102518 h 1554955"/>
              <a:gd name="connsiteX236" fmla="*/ 578643 w 1495424"/>
              <a:gd name="connsiteY236" fmla="*/ 1078706 h 1554955"/>
              <a:gd name="connsiteX237" fmla="*/ 531019 w 1495424"/>
              <a:gd name="connsiteY237" fmla="*/ 1023937 h 1554955"/>
              <a:gd name="connsiteX238" fmla="*/ 464344 w 1495424"/>
              <a:gd name="connsiteY238" fmla="*/ 976312 h 1554955"/>
              <a:gd name="connsiteX239" fmla="*/ 409575 w 1495424"/>
              <a:gd name="connsiteY239" fmla="*/ 945356 h 1554955"/>
              <a:gd name="connsiteX240" fmla="*/ 369094 w 1495424"/>
              <a:gd name="connsiteY240" fmla="*/ 900112 h 1554955"/>
              <a:gd name="connsiteX241" fmla="*/ 326231 w 1495424"/>
              <a:gd name="connsiteY241" fmla="*/ 862013 h 1554955"/>
              <a:gd name="connsiteX242" fmla="*/ 290513 w 1495424"/>
              <a:gd name="connsiteY242" fmla="*/ 840581 h 1554955"/>
              <a:gd name="connsiteX243" fmla="*/ 266701 w 1495424"/>
              <a:gd name="connsiteY243" fmla="*/ 819150 h 1554955"/>
              <a:gd name="connsiteX244" fmla="*/ 242887 w 1495424"/>
              <a:gd name="connsiteY244" fmla="*/ 802481 h 1554955"/>
              <a:gd name="connsiteX245" fmla="*/ 230981 w 1495424"/>
              <a:gd name="connsiteY245" fmla="*/ 771525 h 1554955"/>
              <a:gd name="connsiteX246" fmla="*/ 209550 w 1495424"/>
              <a:gd name="connsiteY246" fmla="*/ 735806 h 1554955"/>
              <a:gd name="connsiteX247" fmla="*/ 178594 w 1495424"/>
              <a:gd name="connsiteY247" fmla="*/ 697706 h 1554955"/>
              <a:gd name="connsiteX248" fmla="*/ 152401 w 1495424"/>
              <a:gd name="connsiteY248" fmla="*/ 647700 h 1554955"/>
              <a:gd name="connsiteX249" fmla="*/ 171450 w 1495424"/>
              <a:gd name="connsiteY249" fmla="*/ 588169 h 1554955"/>
              <a:gd name="connsiteX250" fmla="*/ 140494 w 1495424"/>
              <a:gd name="connsiteY250" fmla="*/ 578643 h 1554955"/>
              <a:gd name="connsiteX251" fmla="*/ 169069 w 1495424"/>
              <a:gd name="connsiteY251" fmla="*/ 481012 h 1554955"/>
              <a:gd name="connsiteX252" fmla="*/ 140494 w 1495424"/>
              <a:gd name="connsiteY252" fmla="*/ 416718 h 1554955"/>
              <a:gd name="connsiteX253" fmla="*/ 109537 w 1495424"/>
              <a:gd name="connsiteY253" fmla="*/ 340518 h 1554955"/>
              <a:gd name="connsiteX254" fmla="*/ 35719 w 1495424"/>
              <a:gd name="connsiteY254" fmla="*/ 259556 h 1554955"/>
              <a:gd name="connsiteX255" fmla="*/ 0 w 1495424"/>
              <a:gd name="connsiteY255" fmla="*/ 190500 h 1554955"/>
              <a:gd name="connsiteX256" fmla="*/ 2381 w 1495424"/>
              <a:gd name="connsiteY256" fmla="*/ 130968 h 1554955"/>
              <a:gd name="connsiteX257" fmla="*/ 14287 w 1495424"/>
              <a:gd name="connsiteY257" fmla="*/ 57150 h 1554955"/>
              <a:gd name="connsiteX258" fmla="*/ 21431 w 1495424"/>
              <a:gd name="connsiteY258" fmla="*/ 11906 h 1554955"/>
              <a:gd name="connsiteX259" fmla="*/ 135731 w 1495424"/>
              <a:gd name="connsiteY259" fmla="*/ 0 h 1554955"/>
              <a:gd name="connsiteX260" fmla="*/ 278606 w 1495424"/>
              <a:gd name="connsiteY260" fmla="*/ 21431 h 1554955"/>
              <a:gd name="connsiteX261" fmla="*/ 450056 w 1495424"/>
              <a:gd name="connsiteY261" fmla="*/ 40481 h 1554955"/>
              <a:gd name="connsiteX262" fmla="*/ 542925 w 1495424"/>
              <a:gd name="connsiteY262" fmla="*/ 61912 h 1554955"/>
              <a:gd name="connsiteX263" fmla="*/ 623887 w 1495424"/>
              <a:gd name="connsiteY263" fmla="*/ 59531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1495424" h="1554955">
                <a:moveTo>
                  <a:pt x="623887" y="59531"/>
                </a:moveTo>
                <a:lnTo>
                  <a:pt x="633412" y="164306"/>
                </a:lnTo>
                <a:lnTo>
                  <a:pt x="652462" y="202406"/>
                </a:lnTo>
                <a:lnTo>
                  <a:pt x="642937" y="233362"/>
                </a:lnTo>
                <a:lnTo>
                  <a:pt x="661987" y="266700"/>
                </a:lnTo>
                <a:lnTo>
                  <a:pt x="654844" y="283368"/>
                </a:lnTo>
                <a:lnTo>
                  <a:pt x="673894" y="307181"/>
                </a:lnTo>
                <a:lnTo>
                  <a:pt x="716756" y="316706"/>
                </a:lnTo>
                <a:lnTo>
                  <a:pt x="781050" y="311943"/>
                </a:lnTo>
                <a:lnTo>
                  <a:pt x="823912" y="342900"/>
                </a:lnTo>
                <a:lnTo>
                  <a:pt x="881062" y="350043"/>
                </a:lnTo>
                <a:lnTo>
                  <a:pt x="916781" y="347662"/>
                </a:lnTo>
                <a:lnTo>
                  <a:pt x="878681" y="378618"/>
                </a:lnTo>
                <a:lnTo>
                  <a:pt x="804862" y="373856"/>
                </a:lnTo>
                <a:lnTo>
                  <a:pt x="773906" y="361950"/>
                </a:lnTo>
                <a:lnTo>
                  <a:pt x="740569" y="371475"/>
                </a:lnTo>
                <a:lnTo>
                  <a:pt x="754856" y="383381"/>
                </a:lnTo>
                <a:lnTo>
                  <a:pt x="731044" y="404812"/>
                </a:lnTo>
                <a:lnTo>
                  <a:pt x="766762" y="433387"/>
                </a:lnTo>
                <a:lnTo>
                  <a:pt x="802481" y="442912"/>
                </a:lnTo>
                <a:lnTo>
                  <a:pt x="790575" y="478631"/>
                </a:lnTo>
                <a:lnTo>
                  <a:pt x="795337" y="511968"/>
                </a:lnTo>
                <a:lnTo>
                  <a:pt x="864394" y="526256"/>
                </a:lnTo>
                <a:lnTo>
                  <a:pt x="895350" y="542925"/>
                </a:lnTo>
                <a:lnTo>
                  <a:pt x="945356" y="504825"/>
                </a:lnTo>
                <a:lnTo>
                  <a:pt x="1033462" y="481012"/>
                </a:lnTo>
                <a:lnTo>
                  <a:pt x="1033462" y="481012"/>
                </a:lnTo>
                <a:lnTo>
                  <a:pt x="973931" y="516731"/>
                </a:lnTo>
                <a:lnTo>
                  <a:pt x="909637" y="554831"/>
                </a:lnTo>
                <a:lnTo>
                  <a:pt x="857250" y="566737"/>
                </a:lnTo>
                <a:lnTo>
                  <a:pt x="847725" y="611981"/>
                </a:lnTo>
                <a:lnTo>
                  <a:pt x="833437" y="650081"/>
                </a:lnTo>
                <a:lnTo>
                  <a:pt x="831056" y="692943"/>
                </a:lnTo>
                <a:lnTo>
                  <a:pt x="800100" y="721518"/>
                </a:lnTo>
                <a:lnTo>
                  <a:pt x="781050" y="762000"/>
                </a:lnTo>
                <a:lnTo>
                  <a:pt x="773906" y="752475"/>
                </a:lnTo>
                <a:lnTo>
                  <a:pt x="771525" y="704850"/>
                </a:lnTo>
                <a:lnTo>
                  <a:pt x="804862" y="664368"/>
                </a:lnTo>
                <a:lnTo>
                  <a:pt x="797719" y="628650"/>
                </a:lnTo>
                <a:lnTo>
                  <a:pt x="769144" y="654843"/>
                </a:lnTo>
                <a:lnTo>
                  <a:pt x="766762" y="619125"/>
                </a:lnTo>
                <a:lnTo>
                  <a:pt x="797719" y="600075"/>
                </a:lnTo>
                <a:lnTo>
                  <a:pt x="776287" y="576262"/>
                </a:lnTo>
                <a:lnTo>
                  <a:pt x="733425" y="547687"/>
                </a:lnTo>
                <a:lnTo>
                  <a:pt x="723900" y="576262"/>
                </a:lnTo>
                <a:lnTo>
                  <a:pt x="704850" y="597693"/>
                </a:lnTo>
                <a:lnTo>
                  <a:pt x="685800" y="573881"/>
                </a:lnTo>
                <a:lnTo>
                  <a:pt x="657225" y="585787"/>
                </a:lnTo>
                <a:lnTo>
                  <a:pt x="638175" y="597693"/>
                </a:lnTo>
                <a:lnTo>
                  <a:pt x="647700" y="571500"/>
                </a:lnTo>
                <a:lnTo>
                  <a:pt x="690562" y="540543"/>
                </a:lnTo>
                <a:lnTo>
                  <a:pt x="690562" y="500062"/>
                </a:lnTo>
                <a:lnTo>
                  <a:pt x="678656" y="473868"/>
                </a:lnTo>
                <a:lnTo>
                  <a:pt x="683419" y="450056"/>
                </a:lnTo>
                <a:lnTo>
                  <a:pt x="654844" y="433387"/>
                </a:lnTo>
                <a:lnTo>
                  <a:pt x="671512" y="414337"/>
                </a:lnTo>
                <a:lnTo>
                  <a:pt x="654844" y="402431"/>
                </a:lnTo>
                <a:lnTo>
                  <a:pt x="638175" y="378618"/>
                </a:lnTo>
                <a:lnTo>
                  <a:pt x="626269" y="378618"/>
                </a:lnTo>
                <a:lnTo>
                  <a:pt x="616744" y="447675"/>
                </a:lnTo>
                <a:lnTo>
                  <a:pt x="590550" y="488156"/>
                </a:lnTo>
                <a:lnTo>
                  <a:pt x="569119" y="519112"/>
                </a:lnTo>
                <a:lnTo>
                  <a:pt x="571500" y="564356"/>
                </a:lnTo>
                <a:lnTo>
                  <a:pt x="592931" y="631031"/>
                </a:lnTo>
                <a:lnTo>
                  <a:pt x="561975" y="611981"/>
                </a:lnTo>
                <a:lnTo>
                  <a:pt x="535781" y="540543"/>
                </a:lnTo>
                <a:lnTo>
                  <a:pt x="559594" y="473868"/>
                </a:lnTo>
                <a:lnTo>
                  <a:pt x="581025" y="431006"/>
                </a:lnTo>
                <a:lnTo>
                  <a:pt x="559594" y="409575"/>
                </a:lnTo>
                <a:lnTo>
                  <a:pt x="559594" y="409575"/>
                </a:lnTo>
                <a:lnTo>
                  <a:pt x="552450" y="373856"/>
                </a:lnTo>
                <a:lnTo>
                  <a:pt x="542925" y="354806"/>
                </a:lnTo>
                <a:lnTo>
                  <a:pt x="531019" y="345281"/>
                </a:lnTo>
                <a:lnTo>
                  <a:pt x="495300" y="361950"/>
                </a:lnTo>
                <a:lnTo>
                  <a:pt x="481012" y="378618"/>
                </a:lnTo>
                <a:lnTo>
                  <a:pt x="450056" y="395287"/>
                </a:lnTo>
                <a:lnTo>
                  <a:pt x="433387" y="381000"/>
                </a:lnTo>
                <a:lnTo>
                  <a:pt x="431006" y="350043"/>
                </a:lnTo>
                <a:lnTo>
                  <a:pt x="388144" y="300037"/>
                </a:lnTo>
                <a:lnTo>
                  <a:pt x="347662" y="269081"/>
                </a:lnTo>
                <a:lnTo>
                  <a:pt x="340519" y="197643"/>
                </a:lnTo>
                <a:lnTo>
                  <a:pt x="350044" y="147637"/>
                </a:lnTo>
                <a:lnTo>
                  <a:pt x="354806" y="97631"/>
                </a:lnTo>
                <a:lnTo>
                  <a:pt x="335756" y="59531"/>
                </a:lnTo>
                <a:lnTo>
                  <a:pt x="288131" y="59531"/>
                </a:lnTo>
                <a:lnTo>
                  <a:pt x="295275" y="102393"/>
                </a:lnTo>
                <a:lnTo>
                  <a:pt x="273844" y="135731"/>
                </a:lnTo>
                <a:lnTo>
                  <a:pt x="233362" y="178593"/>
                </a:lnTo>
                <a:lnTo>
                  <a:pt x="209550" y="209550"/>
                </a:lnTo>
                <a:lnTo>
                  <a:pt x="200025" y="223837"/>
                </a:lnTo>
                <a:lnTo>
                  <a:pt x="152400" y="219075"/>
                </a:lnTo>
                <a:lnTo>
                  <a:pt x="178594" y="240506"/>
                </a:lnTo>
                <a:lnTo>
                  <a:pt x="154781" y="269081"/>
                </a:lnTo>
                <a:lnTo>
                  <a:pt x="171450" y="285750"/>
                </a:lnTo>
                <a:lnTo>
                  <a:pt x="230981" y="247650"/>
                </a:lnTo>
                <a:lnTo>
                  <a:pt x="247650" y="261937"/>
                </a:lnTo>
                <a:lnTo>
                  <a:pt x="228600" y="288131"/>
                </a:lnTo>
                <a:lnTo>
                  <a:pt x="247650" y="292893"/>
                </a:lnTo>
                <a:lnTo>
                  <a:pt x="280987" y="314325"/>
                </a:lnTo>
                <a:lnTo>
                  <a:pt x="257175" y="350043"/>
                </a:lnTo>
                <a:lnTo>
                  <a:pt x="247650" y="383381"/>
                </a:lnTo>
                <a:lnTo>
                  <a:pt x="254794" y="442912"/>
                </a:lnTo>
                <a:lnTo>
                  <a:pt x="307181" y="414337"/>
                </a:lnTo>
                <a:lnTo>
                  <a:pt x="342900" y="392906"/>
                </a:lnTo>
                <a:lnTo>
                  <a:pt x="395287" y="381000"/>
                </a:lnTo>
                <a:lnTo>
                  <a:pt x="407194" y="371475"/>
                </a:lnTo>
                <a:lnTo>
                  <a:pt x="383381" y="404812"/>
                </a:lnTo>
                <a:lnTo>
                  <a:pt x="400050" y="411956"/>
                </a:lnTo>
                <a:lnTo>
                  <a:pt x="354806" y="428625"/>
                </a:lnTo>
                <a:lnTo>
                  <a:pt x="342900" y="450056"/>
                </a:lnTo>
                <a:lnTo>
                  <a:pt x="328612" y="478631"/>
                </a:lnTo>
                <a:lnTo>
                  <a:pt x="307181" y="495300"/>
                </a:lnTo>
                <a:lnTo>
                  <a:pt x="366712" y="542925"/>
                </a:lnTo>
                <a:lnTo>
                  <a:pt x="297656" y="523875"/>
                </a:lnTo>
                <a:lnTo>
                  <a:pt x="302419" y="545306"/>
                </a:lnTo>
                <a:lnTo>
                  <a:pt x="259556" y="552450"/>
                </a:lnTo>
                <a:lnTo>
                  <a:pt x="252412" y="585787"/>
                </a:lnTo>
                <a:lnTo>
                  <a:pt x="240506" y="607218"/>
                </a:lnTo>
                <a:lnTo>
                  <a:pt x="252412" y="628650"/>
                </a:lnTo>
                <a:lnTo>
                  <a:pt x="261937" y="640556"/>
                </a:lnTo>
                <a:lnTo>
                  <a:pt x="295275" y="631031"/>
                </a:lnTo>
                <a:lnTo>
                  <a:pt x="311944" y="611981"/>
                </a:lnTo>
                <a:lnTo>
                  <a:pt x="333375" y="604837"/>
                </a:lnTo>
                <a:lnTo>
                  <a:pt x="352425" y="611981"/>
                </a:lnTo>
                <a:lnTo>
                  <a:pt x="371475" y="585787"/>
                </a:lnTo>
                <a:lnTo>
                  <a:pt x="397669" y="597693"/>
                </a:lnTo>
                <a:lnTo>
                  <a:pt x="388144" y="616743"/>
                </a:lnTo>
                <a:lnTo>
                  <a:pt x="411956" y="633412"/>
                </a:lnTo>
                <a:lnTo>
                  <a:pt x="431006" y="659606"/>
                </a:lnTo>
                <a:lnTo>
                  <a:pt x="421481" y="669131"/>
                </a:lnTo>
                <a:lnTo>
                  <a:pt x="519112" y="664368"/>
                </a:lnTo>
                <a:lnTo>
                  <a:pt x="450056" y="683418"/>
                </a:lnTo>
                <a:lnTo>
                  <a:pt x="419100" y="692943"/>
                </a:lnTo>
                <a:lnTo>
                  <a:pt x="402431" y="700087"/>
                </a:lnTo>
                <a:lnTo>
                  <a:pt x="402431" y="700087"/>
                </a:lnTo>
                <a:lnTo>
                  <a:pt x="421481" y="723900"/>
                </a:lnTo>
                <a:lnTo>
                  <a:pt x="431006" y="750093"/>
                </a:lnTo>
                <a:lnTo>
                  <a:pt x="407194" y="757237"/>
                </a:lnTo>
                <a:lnTo>
                  <a:pt x="400050" y="783431"/>
                </a:lnTo>
                <a:lnTo>
                  <a:pt x="395287" y="809625"/>
                </a:lnTo>
                <a:lnTo>
                  <a:pt x="345281" y="812006"/>
                </a:lnTo>
                <a:lnTo>
                  <a:pt x="288131" y="797718"/>
                </a:lnTo>
                <a:lnTo>
                  <a:pt x="288131" y="797718"/>
                </a:lnTo>
                <a:lnTo>
                  <a:pt x="335756" y="828675"/>
                </a:lnTo>
                <a:lnTo>
                  <a:pt x="335756" y="828675"/>
                </a:lnTo>
                <a:lnTo>
                  <a:pt x="361950" y="840581"/>
                </a:lnTo>
                <a:lnTo>
                  <a:pt x="392906" y="866775"/>
                </a:lnTo>
                <a:lnTo>
                  <a:pt x="440531" y="904875"/>
                </a:lnTo>
                <a:lnTo>
                  <a:pt x="488156" y="897731"/>
                </a:lnTo>
                <a:lnTo>
                  <a:pt x="481012" y="919162"/>
                </a:lnTo>
                <a:lnTo>
                  <a:pt x="514350" y="938212"/>
                </a:lnTo>
                <a:lnTo>
                  <a:pt x="526256" y="973931"/>
                </a:lnTo>
                <a:lnTo>
                  <a:pt x="557212" y="995362"/>
                </a:lnTo>
                <a:lnTo>
                  <a:pt x="600075" y="1012031"/>
                </a:lnTo>
                <a:lnTo>
                  <a:pt x="647700" y="1021556"/>
                </a:lnTo>
                <a:lnTo>
                  <a:pt x="700087" y="1016793"/>
                </a:lnTo>
                <a:lnTo>
                  <a:pt x="742950" y="1021556"/>
                </a:lnTo>
                <a:lnTo>
                  <a:pt x="757237" y="1045368"/>
                </a:lnTo>
                <a:lnTo>
                  <a:pt x="740569" y="1085850"/>
                </a:lnTo>
                <a:lnTo>
                  <a:pt x="728662" y="1128712"/>
                </a:lnTo>
                <a:lnTo>
                  <a:pt x="728662" y="1128712"/>
                </a:lnTo>
                <a:lnTo>
                  <a:pt x="790575" y="1107281"/>
                </a:lnTo>
                <a:lnTo>
                  <a:pt x="819150" y="1088231"/>
                </a:lnTo>
                <a:lnTo>
                  <a:pt x="862012" y="1126331"/>
                </a:lnTo>
                <a:lnTo>
                  <a:pt x="883444" y="1178718"/>
                </a:lnTo>
                <a:lnTo>
                  <a:pt x="859631" y="1219200"/>
                </a:lnTo>
                <a:lnTo>
                  <a:pt x="804862" y="1219200"/>
                </a:lnTo>
                <a:lnTo>
                  <a:pt x="783431" y="1254918"/>
                </a:lnTo>
                <a:cubicBezTo>
                  <a:pt x="800894" y="1267618"/>
                  <a:pt x="888206" y="1275556"/>
                  <a:pt x="919162" y="1285875"/>
                </a:cubicBezTo>
                <a:cubicBezTo>
                  <a:pt x="950118" y="1296194"/>
                  <a:pt x="951707" y="1304131"/>
                  <a:pt x="969169" y="1316831"/>
                </a:cubicBezTo>
                <a:cubicBezTo>
                  <a:pt x="986632" y="1329531"/>
                  <a:pt x="997346" y="1367631"/>
                  <a:pt x="1014412" y="1371600"/>
                </a:cubicBezTo>
                <a:cubicBezTo>
                  <a:pt x="1057672" y="1364854"/>
                  <a:pt x="1040209" y="1356122"/>
                  <a:pt x="1057275" y="1357312"/>
                </a:cubicBezTo>
                <a:cubicBezTo>
                  <a:pt x="1106488" y="1354137"/>
                  <a:pt x="1104503" y="1342231"/>
                  <a:pt x="1121569" y="1350168"/>
                </a:cubicBezTo>
                <a:cubicBezTo>
                  <a:pt x="1138635" y="1358105"/>
                  <a:pt x="1137840" y="1378743"/>
                  <a:pt x="1145381" y="1376362"/>
                </a:cubicBezTo>
                <a:cubicBezTo>
                  <a:pt x="1152922" y="1373981"/>
                  <a:pt x="1150541" y="1356915"/>
                  <a:pt x="1162050" y="1357312"/>
                </a:cubicBezTo>
                <a:cubicBezTo>
                  <a:pt x="1173559" y="1357709"/>
                  <a:pt x="1191816" y="1353741"/>
                  <a:pt x="1202531" y="1354931"/>
                </a:cubicBezTo>
                <a:cubicBezTo>
                  <a:pt x="1213246" y="1356121"/>
                  <a:pt x="1222375" y="1341834"/>
                  <a:pt x="1233487" y="1350168"/>
                </a:cubicBezTo>
                <a:cubicBezTo>
                  <a:pt x="1244599" y="1358502"/>
                  <a:pt x="1254919" y="1382316"/>
                  <a:pt x="1269206" y="1390650"/>
                </a:cubicBezTo>
                <a:cubicBezTo>
                  <a:pt x="1283493" y="1398984"/>
                  <a:pt x="1310481" y="1425178"/>
                  <a:pt x="1331119" y="1431131"/>
                </a:cubicBezTo>
                <a:cubicBezTo>
                  <a:pt x="1351757" y="1437084"/>
                  <a:pt x="1372790" y="1435496"/>
                  <a:pt x="1385887" y="1443037"/>
                </a:cubicBezTo>
                <a:cubicBezTo>
                  <a:pt x="1398984" y="1450578"/>
                  <a:pt x="1398191" y="1458119"/>
                  <a:pt x="1407319" y="1466850"/>
                </a:cubicBezTo>
                <a:cubicBezTo>
                  <a:pt x="1453753" y="1504157"/>
                  <a:pt x="1418828" y="1497409"/>
                  <a:pt x="1433512" y="1507331"/>
                </a:cubicBezTo>
                <a:lnTo>
                  <a:pt x="1495424" y="1554955"/>
                </a:lnTo>
                <a:cubicBezTo>
                  <a:pt x="1472406" y="1546224"/>
                  <a:pt x="1463674" y="1558924"/>
                  <a:pt x="1440656" y="1550193"/>
                </a:cubicBezTo>
                <a:cubicBezTo>
                  <a:pt x="1427956" y="1544637"/>
                  <a:pt x="1431925" y="1524793"/>
                  <a:pt x="1419225" y="1519237"/>
                </a:cubicBezTo>
                <a:cubicBezTo>
                  <a:pt x="1409700" y="1513681"/>
                  <a:pt x="1409700" y="1493837"/>
                  <a:pt x="1400175" y="1488281"/>
                </a:cubicBezTo>
                <a:cubicBezTo>
                  <a:pt x="1388269" y="1483518"/>
                  <a:pt x="1376362" y="1462088"/>
                  <a:pt x="1364456" y="1457325"/>
                </a:cubicBezTo>
                <a:cubicBezTo>
                  <a:pt x="1342231" y="1448594"/>
                  <a:pt x="1320006" y="1451768"/>
                  <a:pt x="1297781" y="1443037"/>
                </a:cubicBezTo>
                <a:cubicBezTo>
                  <a:pt x="1283494" y="1437481"/>
                  <a:pt x="1285874" y="1429543"/>
                  <a:pt x="1271587" y="1423987"/>
                </a:cubicBezTo>
                <a:cubicBezTo>
                  <a:pt x="1261268" y="1419225"/>
                  <a:pt x="1250950" y="1397793"/>
                  <a:pt x="1240631" y="1393031"/>
                </a:cubicBezTo>
                <a:cubicBezTo>
                  <a:pt x="1227931" y="1389856"/>
                  <a:pt x="1227137" y="1381918"/>
                  <a:pt x="1214437" y="1378743"/>
                </a:cubicBezTo>
                <a:cubicBezTo>
                  <a:pt x="1201737" y="1375568"/>
                  <a:pt x="1196578" y="1403746"/>
                  <a:pt x="1188244" y="1407318"/>
                </a:cubicBezTo>
                <a:cubicBezTo>
                  <a:pt x="1180306" y="1404937"/>
                  <a:pt x="1172369" y="1450181"/>
                  <a:pt x="1164431" y="1447800"/>
                </a:cubicBezTo>
                <a:cubicBezTo>
                  <a:pt x="1153319" y="1443831"/>
                  <a:pt x="1142206" y="1470819"/>
                  <a:pt x="1131094" y="1466850"/>
                </a:cubicBezTo>
                <a:cubicBezTo>
                  <a:pt x="1125538" y="1462881"/>
                  <a:pt x="1112837" y="1466056"/>
                  <a:pt x="1107281" y="1462087"/>
                </a:cubicBezTo>
                <a:cubicBezTo>
                  <a:pt x="1098550" y="1457325"/>
                  <a:pt x="1118393" y="1443037"/>
                  <a:pt x="1109662" y="1438275"/>
                </a:cubicBezTo>
                <a:cubicBezTo>
                  <a:pt x="1100931" y="1432719"/>
                  <a:pt x="1111250" y="1408112"/>
                  <a:pt x="1102519" y="1402556"/>
                </a:cubicBezTo>
                <a:cubicBezTo>
                  <a:pt x="1093788" y="1398587"/>
                  <a:pt x="1096962" y="1387475"/>
                  <a:pt x="1088231" y="1383506"/>
                </a:cubicBezTo>
                <a:cubicBezTo>
                  <a:pt x="1074737" y="1378743"/>
                  <a:pt x="1066006" y="1404938"/>
                  <a:pt x="1052512" y="1400175"/>
                </a:cubicBezTo>
                <a:cubicBezTo>
                  <a:pt x="1042193" y="1396206"/>
                  <a:pt x="1022350" y="1423194"/>
                  <a:pt x="1012031" y="1419225"/>
                </a:cubicBezTo>
                <a:cubicBezTo>
                  <a:pt x="1004887" y="1414462"/>
                  <a:pt x="992981" y="1426369"/>
                  <a:pt x="985837" y="1421606"/>
                </a:cubicBezTo>
                <a:cubicBezTo>
                  <a:pt x="975518" y="1413668"/>
                  <a:pt x="981869" y="1396206"/>
                  <a:pt x="971550" y="1388268"/>
                </a:cubicBezTo>
                <a:cubicBezTo>
                  <a:pt x="960437" y="1381918"/>
                  <a:pt x="958850" y="1356518"/>
                  <a:pt x="947737" y="1350168"/>
                </a:cubicBezTo>
                <a:cubicBezTo>
                  <a:pt x="935037" y="1343818"/>
                  <a:pt x="912812" y="1373187"/>
                  <a:pt x="900112" y="1366837"/>
                </a:cubicBezTo>
                <a:cubicBezTo>
                  <a:pt x="890190" y="1365249"/>
                  <a:pt x="877491" y="1349771"/>
                  <a:pt x="873919" y="1340643"/>
                </a:cubicBezTo>
                <a:cubicBezTo>
                  <a:pt x="870347" y="1331515"/>
                  <a:pt x="887015" y="1318021"/>
                  <a:pt x="878681" y="1312068"/>
                </a:cubicBezTo>
                <a:cubicBezTo>
                  <a:pt x="870347" y="1306115"/>
                  <a:pt x="854869" y="1315244"/>
                  <a:pt x="838200" y="1304925"/>
                </a:cubicBezTo>
                <a:lnTo>
                  <a:pt x="759619" y="1264443"/>
                </a:lnTo>
                <a:lnTo>
                  <a:pt x="754856" y="1223962"/>
                </a:lnTo>
                <a:lnTo>
                  <a:pt x="776287" y="1195387"/>
                </a:lnTo>
                <a:lnTo>
                  <a:pt x="835819" y="1190625"/>
                </a:lnTo>
                <a:lnTo>
                  <a:pt x="842962" y="1173956"/>
                </a:lnTo>
                <a:lnTo>
                  <a:pt x="833437" y="1138237"/>
                </a:lnTo>
                <a:lnTo>
                  <a:pt x="809625" y="1123950"/>
                </a:lnTo>
                <a:lnTo>
                  <a:pt x="757237" y="1162050"/>
                </a:lnTo>
                <a:lnTo>
                  <a:pt x="707231" y="1164431"/>
                </a:lnTo>
                <a:lnTo>
                  <a:pt x="676275" y="1152525"/>
                </a:lnTo>
                <a:lnTo>
                  <a:pt x="681037" y="1123950"/>
                </a:lnTo>
                <a:lnTo>
                  <a:pt x="697706" y="1095375"/>
                </a:lnTo>
                <a:lnTo>
                  <a:pt x="707231" y="1059656"/>
                </a:lnTo>
                <a:lnTo>
                  <a:pt x="650081" y="1073943"/>
                </a:lnTo>
                <a:lnTo>
                  <a:pt x="611981" y="1119188"/>
                </a:lnTo>
                <a:cubicBezTo>
                  <a:pt x="595709" y="1123554"/>
                  <a:pt x="584200" y="1139031"/>
                  <a:pt x="569119" y="1154906"/>
                </a:cubicBezTo>
                <a:cubicBezTo>
                  <a:pt x="554038" y="1170781"/>
                  <a:pt x="525462" y="1167209"/>
                  <a:pt x="514350" y="1183481"/>
                </a:cubicBezTo>
                <a:cubicBezTo>
                  <a:pt x="503238" y="1199753"/>
                  <a:pt x="494109" y="1181099"/>
                  <a:pt x="485775" y="1197768"/>
                </a:cubicBezTo>
                <a:cubicBezTo>
                  <a:pt x="477441" y="1214437"/>
                  <a:pt x="484981" y="1241028"/>
                  <a:pt x="473869" y="1247775"/>
                </a:cubicBezTo>
                <a:cubicBezTo>
                  <a:pt x="462757" y="1254522"/>
                  <a:pt x="451247" y="1237456"/>
                  <a:pt x="440531" y="1240631"/>
                </a:cubicBezTo>
                <a:cubicBezTo>
                  <a:pt x="429815" y="1243806"/>
                  <a:pt x="406003" y="1238250"/>
                  <a:pt x="392906" y="1243012"/>
                </a:cubicBezTo>
                <a:cubicBezTo>
                  <a:pt x="379809" y="1247774"/>
                  <a:pt x="357585" y="1237456"/>
                  <a:pt x="340519" y="1247775"/>
                </a:cubicBezTo>
                <a:lnTo>
                  <a:pt x="280987" y="1278730"/>
                </a:lnTo>
                <a:cubicBezTo>
                  <a:pt x="296068" y="1259680"/>
                  <a:pt x="301625" y="1259681"/>
                  <a:pt x="316706" y="1240631"/>
                </a:cubicBezTo>
                <a:cubicBezTo>
                  <a:pt x="329406" y="1225550"/>
                  <a:pt x="339725" y="1231900"/>
                  <a:pt x="366712" y="1219200"/>
                </a:cubicBezTo>
                <a:cubicBezTo>
                  <a:pt x="388143" y="1214438"/>
                  <a:pt x="388143" y="1219199"/>
                  <a:pt x="423862" y="1216818"/>
                </a:cubicBezTo>
                <a:cubicBezTo>
                  <a:pt x="440531" y="1211262"/>
                  <a:pt x="454818" y="1210468"/>
                  <a:pt x="459581" y="1197768"/>
                </a:cubicBezTo>
                <a:cubicBezTo>
                  <a:pt x="467518" y="1169193"/>
                  <a:pt x="484982" y="1138237"/>
                  <a:pt x="492919" y="1109662"/>
                </a:cubicBezTo>
                <a:lnTo>
                  <a:pt x="545306" y="1102518"/>
                </a:lnTo>
                <a:lnTo>
                  <a:pt x="578643" y="1078706"/>
                </a:lnTo>
                <a:lnTo>
                  <a:pt x="531019" y="1023937"/>
                </a:lnTo>
                <a:lnTo>
                  <a:pt x="464344" y="976312"/>
                </a:lnTo>
                <a:lnTo>
                  <a:pt x="409575" y="945356"/>
                </a:lnTo>
                <a:lnTo>
                  <a:pt x="369094" y="900112"/>
                </a:lnTo>
                <a:lnTo>
                  <a:pt x="326231" y="862013"/>
                </a:lnTo>
                <a:lnTo>
                  <a:pt x="290513" y="840581"/>
                </a:lnTo>
                <a:lnTo>
                  <a:pt x="266701" y="819150"/>
                </a:lnTo>
                <a:lnTo>
                  <a:pt x="242887" y="802481"/>
                </a:lnTo>
                <a:lnTo>
                  <a:pt x="230981" y="771525"/>
                </a:lnTo>
                <a:lnTo>
                  <a:pt x="209550" y="735806"/>
                </a:lnTo>
                <a:lnTo>
                  <a:pt x="178594" y="697706"/>
                </a:lnTo>
                <a:cubicBezTo>
                  <a:pt x="200025" y="681037"/>
                  <a:pt x="130970" y="664369"/>
                  <a:pt x="152401" y="647700"/>
                </a:cubicBezTo>
                <a:lnTo>
                  <a:pt x="171450" y="588169"/>
                </a:lnTo>
                <a:lnTo>
                  <a:pt x="140494" y="578643"/>
                </a:lnTo>
                <a:lnTo>
                  <a:pt x="169069" y="481012"/>
                </a:lnTo>
                <a:lnTo>
                  <a:pt x="140494" y="416718"/>
                </a:lnTo>
                <a:lnTo>
                  <a:pt x="109537" y="340518"/>
                </a:lnTo>
                <a:lnTo>
                  <a:pt x="35719" y="259556"/>
                </a:lnTo>
                <a:lnTo>
                  <a:pt x="0" y="190500"/>
                </a:lnTo>
                <a:cubicBezTo>
                  <a:pt x="794" y="170656"/>
                  <a:pt x="1587" y="150812"/>
                  <a:pt x="2381" y="130968"/>
                </a:cubicBezTo>
                <a:lnTo>
                  <a:pt x="14287" y="57150"/>
                </a:lnTo>
                <a:lnTo>
                  <a:pt x="21431" y="11906"/>
                </a:lnTo>
                <a:lnTo>
                  <a:pt x="135731" y="0"/>
                </a:lnTo>
                <a:lnTo>
                  <a:pt x="278606" y="21431"/>
                </a:lnTo>
                <a:lnTo>
                  <a:pt x="450056" y="40481"/>
                </a:lnTo>
                <a:lnTo>
                  <a:pt x="542925" y="61912"/>
                </a:lnTo>
                <a:lnTo>
                  <a:pt x="623887" y="59531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3081338" y="2693194"/>
            <a:ext cx="1002506" cy="1619250"/>
          </a:xfrm>
          <a:custGeom>
            <a:avLst/>
            <a:gdLst>
              <a:gd name="connsiteX0" fmla="*/ 26193 w 1002506"/>
              <a:gd name="connsiteY0" fmla="*/ 0 h 1619250"/>
              <a:gd name="connsiteX1" fmla="*/ 0 w 1002506"/>
              <a:gd name="connsiteY1" fmla="*/ 73819 h 1619250"/>
              <a:gd name="connsiteX2" fmla="*/ 16668 w 1002506"/>
              <a:gd name="connsiteY2" fmla="*/ 180975 h 1619250"/>
              <a:gd name="connsiteX3" fmla="*/ 76200 w 1002506"/>
              <a:gd name="connsiteY3" fmla="*/ 285750 h 1619250"/>
              <a:gd name="connsiteX4" fmla="*/ 183356 w 1002506"/>
              <a:gd name="connsiteY4" fmla="*/ 345281 h 1619250"/>
              <a:gd name="connsiteX5" fmla="*/ 242887 w 1002506"/>
              <a:gd name="connsiteY5" fmla="*/ 411956 h 1619250"/>
              <a:gd name="connsiteX6" fmla="*/ 314325 w 1002506"/>
              <a:gd name="connsiteY6" fmla="*/ 516731 h 1619250"/>
              <a:gd name="connsiteX7" fmla="*/ 335756 w 1002506"/>
              <a:gd name="connsiteY7" fmla="*/ 607219 h 1619250"/>
              <a:gd name="connsiteX8" fmla="*/ 364331 w 1002506"/>
              <a:gd name="connsiteY8" fmla="*/ 757237 h 1619250"/>
              <a:gd name="connsiteX9" fmla="*/ 407193 w 1002506"/>
              <a:gd name="connsiteY9" fmla="*/ 864394 h 1619250"/>
              <a:gd name="connsiteX10" fmla="*/ 481012 w 1002506"/>
              <a:gd name="connsiteY10" fmla="*/ 921544 h 1619250"/>
              <a:gd name="connsiteX11" fmla="*/ 447675 w 1002506"/>
              <a:gd name="connsiteY11" fmla="*/ 964406 h 1619250"/>
              <a:gd name="connsiteX12" fmla="*/ 385762 w 1002506"/>
              <a:gd name="connsiteY12" fmla="*/ 1007269 h 1619250"/>
              <a:gd name="connsiteX13" fmla="*/ 297656 w 1002506"/>
              <a:gd name="connsiteY13" fmla="*/ 1062037 h 1619250"/>
              <a:gd name="connsiteX14" fmla="*/ 285750 w 1002506"/>
              <a:gd name="connsiteY14" fmla="*/ 1092994 h 1619250"/>
              <a:gd name="connsiteX15" fmla="*/ 311943 w 1002506"/>
              <a:gd name="connsiteY15" fmla="*/ 1183481 h 1619250"/>
              <a:gd name="connsiteX16" fmla="*/ 354806 w 1002506"/>
              <a:gd name="connsiteY16" fmla="*/ 1240631 h 1619250"/>
              <a:gd name="connsiteX17" fmla="*/ 388143 w 1002506"/>
              <a:gd name="connsiteY17" fmla="*/ 1312069 h 1619250"/>
              <a:gd name="connsiteX18" fmla="*/ 428625 w 1002506"/>
              <a:gd name="connsiteY18" fmla="*/ 1371600 h 1619250"/>
              <a:gd name="connsiteX19" fmla="*/ 500062 w 1002506"/>
              <a:gd name="connsiteY19" fmla="*/ 1423987 h 1619250"/>
              <a:gd name="connsiteX20" fmla="*/ 511968 w 1002506"/>
              <a:gd name="connsiteY20" fmla="*/ 1462087 h 1619250"/>
              <a:gd name="connsiteX21" fmla="*/ 485775 w 1002506"/>
              <a:gd name="connsiteY21" fmla="*/ 1514475 h 1619250"/>
              <a:gd name="connsiteX22" fmla="*/ 504825 w 1002506"/>
              <a:gd name="connsiteY22" fmla="*/ 1538287 h 1619250"/>
              <a:gd name="connsiteX23" fmla="*/ 623887 w 1002506"/>
              <a:gd name="connsiteY23" fmla="*/ 1509712 h 1619250"/>
              <a:gd name="connsiteX24" fmla="*/ 681037 w 1002506"/>
              <a:gd name="connsiteY24" fmla="*/ 1507331 h 1619250"/>
              <a:gd name="connsiteX25" fmla="*/ 716756 w 1002506"/>
              <a:gd name="connsiteY25" fmla="*/ 1543050 h 1619250"/>
              <a:gd name="connsiteX26" fmla="*/ 747712 w 1002506"/>
              <a:gd name="connsiteY26" fmla="*/ 1612106 h 1619250"/>
              <a:gd name="connsiteX27" fmla="*/ 769143 w 1002506"/>
              <a:gd name="connsiteY27" fmla="*/ 1619250 h 1619250"/>
              <a:gd name="connsiteX28" fmla="*/ 778668 w 1002506"/>
              <a:gd name="connsiteY28" fmla="*/ 1574006 h 1619250"/>
              <a:gd name="connsiteX29" fmla="*/ 769143 w 1002506"/>
              <a:gd name="connsiteY29" fmla="*/ 1509712 h 1619250"/>
              <a:gd name="connsiteX30" fmla="*/ 781050 w 1002506"/>
              <a:gd name="connsiteY30" fmla="*/ 1454944 h 1619250"/>
              <a:gd name="connsiteX31" fmla="*/ 785812 w 1002506"/>
              <a:gd name="connsiteY31" fmla="*/ 1404937 h 1619250"/>
              <a:gd name="connsiteX32" fmla="*/ 800100 w 1002506"/>
              <a:gd name="connsiteY32" fmla="*/ 1388269 h 1619250"/>
              <a:gd name="connsiteX33" fmla="*/ 857250 w 1002506"/>
              <a:gd name="connsiteY33" fmla="*/ 1397794 h 1619250"/>
              <a:gd name="connsiteX34" fmla="*/ 902493 w 1002506"/>
              <a:gd name="connsiteY34" fmla="*/ 1402556 h 1619250"/>
              <a:gd name="connsiteX35" fmla="*/ 883443 w 1002506"/>
              <a:gd name="connsiteY35" fmla="*/ 1354931 h 1619250"/>
              <a:gd name="connsiteX36" fmla="*/ 838200 w 1002506"/>
              <a:gd name="connsiteY36" fmla="*/ 1278731 h 1619250"/>
              <a:gd name="connsiteX37" fmla="*/ 814387 w 1002506"/>
              <a:gd name="connsiteY37" fmla="*/ 1221581 h 1619250"/>
              <a:gd name="connsiteX38" fmla="*/ 828675 w 1002506"/>
              <a:gd name="connsiteY38" fmla="*/ 1173956 h 1619250"/>
              <a:gd name="connsiteX39" fmla="*/ 864393 w 1002506"/>
              <a:gd name="connsiteY39" fmla="*/ 1164431 h 1619250"/>
              <a:gd name="connsiteX40" fmla="*/ 928687 w 1002506"/>
              <a:gd name="connsiteY40" fmla="*/ 1176337 h 1619250"/>
              <a:gd name="connsiteX41" fmla="*/ 921543 w 1002506"/>
              <a:gd name="connsiteY41" fmla="*/ 1147762 h 1619250"/>
              <a:gd name="connsiteX42" fmla="*/ 900112 w 1002506"/>
              <a:gd name="connsiteY42" fmla="*/ 1121569 h 1619250"/>
              <a:gd name="connsiteX43" fmla="*/ 866775 w 1002506"/>
              <a:gd name="connsiteY43" fmla="*/ 1109662 h 1619250"/>
              <a:gd name="connsiteX44" fmla="*/ 838200 w 1002506"/>
              <a:gd name="connsiteY44" fmla="*/ 1092994 h 1619250"/>
              <a:gd name="connsiteX45" fmla="*/ 838200 w 1002506"/>
              <a:gd name="connsiteY45" fmla="*/ 1092994 h 1619250"/>
              <a:gd name="connsiteX46" fmla="*/ 873918 w 1002506"/>
              <a:gd name="connsiteY46" fmla="*/ 1071562 h 1619250"/>
              <a:gd name="connsiteX47" fmla="*/ 857250 w 1002506"/>
              <a:gd name="connsiteY47" fmla="*/ 1023937 h 1619250"/>
              <a:gd name="connsiteX48" fmla="*/ 854868 w 1002506"/>
              <a:gd name="connsiteY48" fmla="*/ 995362 h 1619250"/>
              <a:gd name="connsiteX49" fmla="*/ 909637 w 1002506"/>
              <a:gd name="connsiteY49" fmla="*/ 992981 h 1619250"/>
              <a:gd name="connsiteX50" fmla="*/ 950118 w 1002506"/>
              <a:gd name="connsiteY50" fmla="*/ 1016794 h 1619250"/>
              <a:gd name="connsiteX51" fmla="*/ 985837 w 1002506"/>
              <a:gd name="connsiteY51" fmla="*/ 1000125 h 1619250"/>
              <a:gd name="connsiteX52" fmla="*/ 1002506 w 1002506"/>
              <a:gd name="connsiteY52" fmla="*/ 935831 h 1619250"/>
              <a:gd name="connsiteX53" fmla="*/ 978693 w 1002506"/>
              <a:gd name="connsiteY53" fmla="*/ 902494 h 1619250"/>
              <a:gd name="connsiteX54" fmla="*/ 916781 w 1002506"/>
              <a:gd name="connsiteY54" fmla="*/ 876300 h 1619250"/>
              <a:gd name="connsiteX55" fmla="*/ 892968 w 1002506"/>
              <a:gd name="connsiteY55" fmla="*/ 847725 h 1619250"/>
              <a:gd name="connsiteX56" fmla="*/ 897731 w 1002506"/>
              <a:gd name="connsiteY56" fmla="*/ 797719 h 1619250"/>
              <a:gd name="connsiteX57" fmla="*/ 926306 w 1002506"/>
              <a:gd name="connsiteY57" fmla="*/ 726281 h 1619250"/>
              <a:gd name="connsiteX58" fmla="*/ 895350 w 1002506"/>
              <a:gd name="connsiteY58" fmla="*/ 640556 h 1619250"/>
              <a:gd name="connsiteX59" fmla="*/ 869156 w 1002506"/>
              <a:gd name="connsiteY59" fmla="*/ 569119 h 1619250"/>
              <a:gd name="connsiteX60" fmla="*/ 847725 w 1002506"/>
              <a:gd name="connsiteY60" fmla="*/ 550069 h 1619250"/>
              <a:gd name="connsiteX61" fmla="*/ 783431 w 1002506"/>
              <a:gd name="connsiteY61" fmla="*/ 573881 h 1619250"/>
              <a:gd name="connsiteX62" fmla="*/ 709612 w 1002506"/>
              <a:gd name="connsiteY62" fmla="*/ 571500 h 1619250"/>
              <a:gd name="connsiteX63" fmla="*/ 623887 w 1002506"/>
              <a:gd name="connsiteY63" fmla="*/ 535781 h 1619250"/>
              <a:gd name="connsiteX64" fmla="*/ 547687 w 1002506"/>
              <a:gd name="connsiteY64" fmla="*/ 497681 h 1619250"/>
              <a:gd name="connsiteX65" fmla="*/ 488156 w 1002506"/>
              <a:gd name="connsiteY65" fmla="*/ 414337 h 1619250"/>
              <a:gd name="connsiteX66" fmla="*/ 414337 w 1002506"/>
              <a:gd name="connsiteY66" fmla="*/ 328612 h 1619250"/>
              <a:gd name="connsiteX67" fmla="*/ 350043 w 1002506"/>
              <a:gd name="connsiteY67" fmla="*/ 254794 h 1619250"/>
              <a:gd name="connsiteX68" fmla="*/ 288131 w 1002506"/>
              <a:gd name="connsiteY68" fmla="*/ 188119 h 1619250"/>
              <a:gd name="connsiteX69" fmla="*/ 171450 w 1002506"/>
              <a:gd name="connsiteY69" fmla="*/ 92869 h 1619250"/>
              <a:gd name="connsiteX70" fmla="*/ 114300 w 1002506"/>
              <a:gd name="connsiteY70" fmla="*/ 47625 h 1619250"/>
              <a:gd name="connsiteX71" fmla="*/ 26193 w 1002506"/>
              <a:gd name="connsiteY71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002506" h="1619250">
                <a:moveTo>
                  <a:pt x="26193" y="0"/>
                </a:moveTo>
                <a:lnTo>
                  <a:pt x="0" y="73819"/>
                </a:lnTo>
                <a:lnTo>
                  <a:pt x="16668" y="180975"/>
                </a:lnTo>
                <a:lnTo>
                  <a:pt x="76200" y="285750"/>
                </a:lnTo>
                <a:lnTo>
                  <a:pt x="183356" y="345281"/>
                </a:lnTo>
                <a:lnTo>
                  <a:pt x="242887" y="411956"/>
                </a:lnTo>
                <a:lnTo>
                  <a:pt x="314325" y="516731"/>
                </a:lnTo>
                <a:lnTo>
                  <a:pt x="335756" y="607219"/>
                </a:lnTo>
                <a:lnTo>
                  <a:pt x="364331" y="757237"/>
                </a:lnTo>
                <a:lnTo>
                  <a:pt x="407193" y="864394"/>
                </a:lnTo>
                <a:lnTo>
                  <a:pt x="481012" y="921544"/>
                </a:lnTo>
                <a:lnTo>
                  <a:pt x="447675" y="964406"/>
                </a:lnTo>
                <a:lnTo>
                  <a:pt x="385762" y="1007269"/>
                </a:lnTo>
                <a:lnTo>
                  <a:pt x="297656" y="1062037"/>
                </a:lnTo>
                <a:lnTo>
                  <a:pt x="285750" y="1092994"/>
                </a:lnTo>
                <a:lnTo>
                  <a:pt x="311943" y="1183481"/>
                </a:lnTo>
                <a:lnTo>
                  <a:pt x="354806" y="1240631"/>
                </a:lnTo>
                <a:lnTo>
                  <a:pt x="388143" y="1312069"/>
                </a:lnTo>
                <a:lnTo>
                  <a:pt x="428625" y="1371600"/>
                </a:lnTo>
                <a:lnTo>
                  <a:pt x="500062" y="1423987"/>
                </a:lnTo>
                <a:lnTo>
                  <a:pt x="511968" y="1462087"/>
                </a:lnTo>
                <a:lnTo>
                  <a:pt x="485775" y="1514475"/>
                </a:lnTo>
                <a:lnTo>
                  <a:pt x="504825" y="1538287"/>
                </a:lnTo>
                <a:lnTo>
                  <a:pt x="623887" y="1509712"/>
                </a:lnTo>
                <a:lnTo>
                  <a:pt x="681037" y="1507331"/>
                </a:lnTo>
                <a:lnTo>
                  <a:pt x="716756" y="1543050"/>
                </a:lnTo>
                <a:lnTo>
                  <a:pt x="747712" y="1612106"/>
                </a:lnTo>
                <a:lnTo>
                  <a:pt x="769143" y="1619250"/>
                </a:lnTo>
                <a:lnTo>
                  <a:pt x="778668" y="1574006"/>
                </a:lnTo>
                <a:lnTo>
                  <a:pt x="769143" y="1509712"/>
                </a:lnTo>
                <a:lnTo>
                  <a:pt x="781050" y="1454944"/>
                </a:lnTo>
                <a:lnTo>
                  <a:pt x="785812" y="1404937"/>
                </a:lnTo>
                <a:lnTo>
                  <a:pt x="800100" y="1388269"/>
                </a:lnTo>
                <a:lnTo>
                  <a:pt x="857250" y="1397794"/>
                </a:lnTo>
                <a:lnTo>
                  <a:pt x="902493" y="1402556"/>
                </a:lnTo>
                <a:lnTo>
                  <a:pt x="883443" y="1354931"/>
                </a:lnTo>
                <a:lnTo>
                  <a:pt x="838200" y="1278731"/>
                </a:lnTo>
                <a:lnTo>
                  <a:pt x="814387" y="1221581"/>
                </a:lnTo>
                <a:lnTo>
                  <a:pt x="828675" y="1173956"/>
                </a:lnTo>
                <a:lnTo>
                  <a:pt x="864393" y="1164431"/>
                </a:lnTo>
                <a:lnTo>
                  <a:pt x="928687" y="1176337"/>
                </a:lnTo>
                <a:lnTo>
                  <a:pt x="921543" y="1147762"/>
                </a:lnTo>
                <a:lnTo>
                  <a:pt x="900112" y="1121569"/>
                </a:lnTo>
                <a:lnTo>
                  <a:pt x="866775" y="1109662"/>
                </a:lnTo>
                <a:lnTo>
                  <a:pt x="838200" y="1092994"/>
                </a:lnTo>
                <a:lnTo>
                  <a:pt x="838200" y="1092994"/>
                </a:lnTo>
                <a:lnTo>
                  <a:pt x="873918" y="1071562"/>
                </a:lnTo>
                <a:lnTo>
                  <a:pt x="857250" y="1023937"/>
                </a:lnTo>
                <a:lnTo>
                  <a:pt x="854868" y="995362"/>
                </a:lnTo>
                <a:lnTo>
                  <a:pt x="909637" y="992981"/>
                </a:lnTo>
                <a:lnTo>
                  <a:pt x="950118" y="1016794"/>
                </a:lnTo>
                <a:lnTo>
                  <a:pt x="985837" y="1000125"/>
                </a:lnTo>
                <a:lnTo>
                  <a:pt x="1002506" y="935831"/>
                </a:lnTo>
                <a:lnTo>
                  <a:pt x="978693" y="902494"/>
                </a:lnTo>
                <a:lnTo>
                  <a:pt x="916781" y="876300"/>
                </a:lnTo>
                <a:lnTo>
                  <a:pt x="892968" y="847725"/>
                </a:lnTo>
                <a:lnTo>
                  <a:pt x="897731" y="797719"/>
                </a:lnTo>
                <a:lnTo>
                  <a:pt x="926306" y="726281"/>
                </a:lnTo>
                <a:lnTo>
                  <a:pt x="895350" y="640556"/>
                </a:lnTo>
                <a:lnTo>
                  <a:pt x="869156" y="569119"/>
                </a:lnTo>
                <a:lnTo>
                  <a:pt x="847725" y="550069"/>
                </a:lnTo>
                <a:lnTo>
                  <a:pt x="783431" y="573881"/>
                </a:lnTo>
                <a:lnTo>
                  <a:pt x="709612" y="571500"/>
                </a:lnTo>
                <a:lnTo>
                  <a:pt x="623887" y="535781"/>
                </a:lnTo>
                <a:lnTo>
                  <a:pt x="547687" y="497681"/>
                </a:lnTo>
                <a:lnTo>
                  <a:pt x="488156" y="414337"/>
                </a:lnTo>
                <a:lnTo>
                  <a:pt x="414337" y="328612"/>
                </a:lnTo>
                <a:lnTo>
                  <a:pt x="350043" y="254794"/>
                </a:lnTo>
                <a:lnTo>
                  <a:pt x="288131" y="188119"/>
                </a:lnTo>
                <a:lnTo>
                  <a:pt x="171450" y="92869"/>
                </a:lnTo>
                <a:lnTo>
                  <a:pt x="114300" y="47625"/>
                </a:lnTo>
                <a:lnTo>
                  <a:pt x="26193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030462" y="3320249"/>
            <a:ext cx="781235" cy="816745"/>
          </a:xfrm>
          <a:custGeom>
            <a:avLst/>
            <a:gdLst>
              <a:gd name="connsiteX0" fmla="*/ 781235 w 781235"/>
              <a:gd name="connsiteY0" fmla="*/ 656947 h 816745"/>
              <a:gd name="connsiteX1" fmla="*/ 656948 w 781235"/>
              <a:gd name="connsiteY1" fmla="*/ 177553 h 816745"/>
              <a:gd name="connsiteX2" fmla="*/ 435006 w 781235"/>
              <a:gd name="connsiteY2" fmla="*/ 53266 h 816745"/>
              <a:gd name="connsiteX3" fmla="*/ 266330 w 781235"/>
              <a:gd name="connsiteY3" fmla="*/ 0 h 816745"/>
              <a:gd name="connsiteX4" fmla="*/ 133165 w 781235"/>
              <a:gd name="connsiteY4" fmla="*/ 35510 h 816745"/>
              <a:gd name="connsiteX5" fmla="*/ 62144 w 781235"/>
              <a:gd name="connsiteY5" fmla="*/ 301840 h 816745"/>
              <a:gd name="connsiteX6" fmla="*/ 0 w 781235"/>
              <a:gd name="connsiteY6" fmla="*/ 506027 h 816745"/>
              <a:gd name="connsiteX7" fmla="*/ 71021 w 781235"/>
              <a:gd name="connsiteY7" fmla="*/ 763479 h 816745"/>
              <a:gd name="connsiteX8" fmla="*/ 355107 w 781235"/>
              <a:gd name="connsiteY8" fmla="*/ 816745 h 816745"/>
              <a:gd name="connsiteX9" fmla="*/ 763480 w 781235"/>
              <a:gd name="connsiteY9" fmla="*/ 772357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235" h="816745">
                <a:moveTo>
                  <a:pt x="781235" y="656947"/>
                </a:moveTo>
                <a:lnTo>
                  <a:pt x="656948" y="177553"/>
                </a:lnTo>
                <a:lnTo>
                  <a:pt x="435006" y="53266"/>
                </a:lnTo>
                <a:lnTo>
                  <a:pt x="266330" y="0"/>
                </a:lnTo>
                <a:lnTo>
                  <a:pt x="133165" y="35510"/>
                </a:lnTo>
                <a:lnTo>
                  <a:pt x="62144" y="301840"/>
                </a:lnTo>
                <a:lnTo>
                  <a:pt x="0" y="506027"/>
                </a:lnTo>
                <a:lnTo>
                  <a:pt x="71021" y="763479"/>
                </a:lnTo>
                <a:lnTo>
                  <a:pt x="355107" y="816745"/>
                </a:lnTo>
                <a:lnTo>
                  <a:pt x="763480" y="772357"/>
                </a:lnTo>
              </a:path>
            </a:pathLst>
          </a:cu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3409156" y="2585271"/>
            <a:ext cx="1482725" cy="2567753"/>
          </a:xfrm>
          <a:custGeom>
            <a:avLst/>
            <a:gdLst>
              <a:gd name="connsiteX0" fmla="*/ 825500 w 1260475"/>
              <a:gd name="connsiteY0" fmla="*/ 987425 h 2159000"/>
              <a:gd name="connsiteX1" fmla="*/ 758825 w 1260475"/>
              <a:gd name="connsiteY1" fmla="*/ 1050925 h 2159000"/>
              <a:gd name="connsiteX2" fmla="*/ 720725 w 1260475"/>
              <a:gd name="connsiteY2" fmla="*/ 1136650 h 2159000"/>
              <a:gd name="connsiteX3" fmla="*/ 723900 w 1260475"/>
              <a:gd name="connsiteY3" fmla="*/ 1241425 h 2159000"/>
              <a:gd name="connsiteX4" fmla="*/ 758825 w 1260475"/>
              <a:gd name="connsiteY4" fmla="*/ 1368425 h 2159000"/>
              <a:gd name="connsiteX5" fmla="*/ 841375 w 1260475"/>
              <a:gd name="connsiteY5" fmla="*/ 1457325 h 2159000"/>
              <a:gd name="connsiteX6" fmla="*/ 863600 w 1260475"/>
              <a:gd name="connsiteY6" fmla="*/ 1517650 h 2159000"/>
              <a:gd name="connsiteX7" fmla="*/ 790575 w 1260475"/>
              <a:gd name="connsiteY7" fmla="*/ 1533525 h 2159000"/>
              <a:gd name="connsiteX8" fmla="*/ 746125 w 1260475"/>
              <a:gd name="connsiteY8" fmla="*/ 1504950 h 2159000"/>
              <a:gd name="connsiteX9" fmla="*/ 704850 w 1260475"/>
              <a:gd name="connsiteY9" fmla="*/ 1498600 h 2159000"/>
              <a:gd name="connsiteX10" fmla="*/ 641350 w 1260475"/>
              <a:gd name="connsiteY10" fmla="*/ 1511300 h 2159000"/>
              <a:gd name="connsiteX11" fmla="*/ 615950 w 1260475"/>
              <a:gd name="connsiteY11" fmla="*/ 1565275 h 2159000"/>
              <a:gd name="connsiteX12" fmla="*/ 593725 w 1260475"/>
              <a:gd name="connsiteY12" fmla="*/ 1635125 h 2159000"/>
              <a:gd name="connsiteX13" fmla="*/ 561975 w 1260475"/>
              <a:gd name="connsiteY13" fmla="*/ 1717675 h 2159000"/>
              <a:gd name="connsiteX14" fmla="*/ 561975 w 1260475"/>
              <a:gd name="connsiteY14" fmla="*/ 1774825 h 2159000"/>
              <a:gd name="connsiteX15" fmla="*/ 546100 w 1260475"/>
              <a:gd name="connsiteY15" fmla="*/ 1828800 h 2159000"/>
              <a:gd name="connsiteX16" fmla="*/ 511175 w 1260475"/>
              <a:gd name="connsiteY16" fmla="*/ 1793875 h 2159000"/>
              <a:gd name="connsiteX17" fmla="*/ 501650 w 1260475"/>
              <a:gd name="connsiteY17" fmla="*/ 1704975 h 2159000"/>
              <a:gd name="connsiteX18" fmla="*/ 488950 w 1260475"/>
              <a:gd name="connsiteY18" fmla="*/ 1597025 h 2159000"/>
              <a:gd name="connsiteX19" fmla="*/ 485775 w 1260475"/>
              <a:gd name="connsiteY19" fmla="*/ 1555750 h 2159000"/>
              <a:gd name="connsiteX20" fmla="*/ 441325 w 1260475"/>
              <a:gd name="connsiteY20" fmla="*/ 1549400 h 2159000"/>
              <a:gd name="connsiteX21" fmla="*/ 381000 w 1260475"/>
              <a:gd name="connsiteY21" fmla="*/ 1565275 h 2159000"/>
              <a:gd name="connsiteX22" fmla="*/ 307975 w 1260475"/>
              <a:gd name="connsiteY22" fmla="*/ 1555750 h 2159000"/>
              <a:gd name="connsiteX23" fmla="*/ 241300 w 1260475"/>
              <a:gd name="connsiteY23" fmla="*/ 1530350 h 2159000"/>
              <a:gd name="connsiteX24" fmla="*/ 247650 w 1260475"/>
              <a:gd name="connsiteY24" fmla="*/ 1501775 h 2159000"/>
              <a:gd name="connsiteX25" fmla="*/ 339725 w 1260475"/>
              <a:gd name="connsiteY25" fmla="*/ 1444625 h 2159000"/>
              <a:gd name="connsiteX26" fmla="*/ 447675 w 1260475"/>
              <a:gd name="connsiteY26" fmla="*/ 1362075 h 2159000"/>
              <a:gd name="connsiteX27" fmla="*/ 488950 w 1260475"/>
              <a:gd name="connsiteY27" fmla="*/ 1219200 h 2159000"/>
              <a:gd name="connsiteX28" fmla="*/ 498475 w 1260475"/>
              <a:gd name="connsiteY28" fmla="*/ 1136650 h 2159000"/>
              <a:gd name="connsiteX29" fmla="*/ 482600 w 1260475"/>
              <a:gd name="connsiteY29" fmla="*/ 1085850 h 2159000"/>
              <a:gd name="connsiteX30" fmla="*/ 495300 w 1260475"/>
              <a:gd name="connsiteY30" fmla="*/ 911225 h 2159000"/>
              <a:gd name="connsiteX31" fmla="*/ 482600 w 1260475"/>
              <a:gd name="connsiteY31" fmla="*/ 774700 h 2159000"/>
              <a:gd name="connsiteX32" fmla="*/ 457200 w 1260475"/>
              <a:gd name="connsiteY32" fmla="*/ 695325 h 2159000"/>
              <a:gd name="connsiteX33" fmla="*/ 469900 w 1260475"/>
              <a:gd name="connsiteY33" fmla="*/ 593725 h 2159000"/>
              <a:gd name="connsiteX34" fmla="*/ 479425 w 1260475"/>
              <a:gd name="connsiteY34" fmla="*/ 469900 h 2159000"/>
              <a:gd name="connsiteX35" fmla="*/ 479425 w 1260475"/>
              <a:gd name="connsiteY35" fmla="*/ 374650 h 2159000"/>
              <a:gd name="connsiteX36" fmla="*/ 479425 w 1260475"/>
              <a:gd name="connsiteY36" fmla="*/ 225425 h 2159000"/>
              <a:gd name="connsiteX37" fmla="*/ 419100 w 1260475"/>
              <a:gd name="connsiteY37" fmla="*/ 127000 h 2159000"/>
              <a:gd name="connsiteX38" fmla="*/ 339725 w 1260475"/>
              <a:gd name="connsiteY38" fmla="*/ 0 h 2159000"/>
              <a:gd name="connsiteX39" fmla="*/ 222250 w 1260475"/>
              <a:gd name="connsiteY39" fmla="*/ 66675 h 2159000"/>
              <a:gd name="connsiteX40" fmla="*/ 323850 w 1260475"/>
              <a:gd name="connsiteY40" fmla="*/ 177800 h 2159000"/>
              <a:gd name="connsiteX41" fmla="*/ 374650 w 1260475"/>
              <a:gd name="connsiteY41" fmla="*/ 276225 h 2159000"/>
              <a:gd name="connsiteX42" fmla="*/ 400050 w 1260475"/>
              <a:gd name="connsiteY42" fmla="*/ 400050 h 2159000"/>
              <a:gd name="connsiteX43" fmla="*/ 428625 w 1260475"/>
              <a:gd name="connsiteY43" fmla="*/ 520700 h 2159000"/>
              <a:gd name="connsiteX44" fmla="*/ 415925 w 1260475"/>
              <a:gd name="connsiteY44" fmla="*/ 701675 h 2159000"/>
              <a:gd name="connsiteX45" fmla="*/ 419100 w 1260475"/>
              <a:gd name="connsiteY45" fmla="*/ 955675 h 2159000"/>
              <a:gd name="connsiteX46" fmla="*/ 406400 w 1260475"/>
              <a:gd name="connsiteY46" fmla="*/ 1143000 h 2159000"/>
              <a:gd name="connsiteX47" fmla="*/ 393700 w 1260475"/>
              <a:gd name="connsiteY47" fmla="*/ 1254125 h 2159000"/>
              <a:gd name="connsiteX48" fmla="*/ 342900 w 1260475"/>
              <a:gd name="connsiteY48" fmla="*/ 1362075 h 2159000"/>
              <a:gd name="connsiteX49" fmla="*/ 260350 w 1260475"/>
              <a:gd name="connsiteY49" fmla="*/ 1444625 h 2159000"/>
              <a:gd name="connsiteX50" fmla="*/ 133350 w 1260475"/>
              <a:gd name="connsiteY50" fmla="*/ 1520825 h 2159000"/>
              <a:gd name="connsiteX51" fmla="*/ 34925 w 1260475"/>
              <a:gd name="connsiteY51" fmla="*/ 1631950 h 2159000"/>
              <a:gd name="connsiteX52" fmla="*/ 0 w 1260475"/>
              <a:gd name="connsiteY52" fmla="*/ 1717675 h 2159000"/>
              <a:gd name="connsiteX53" fmla="*/ 0 w 1260475"/>
              <a:gd name="connsiteY53" fmla="*/ 1765300 h 2159000"/>
              <a:gd name="connsiteX54" fmla="*/ 120650 w 1260475"/>
              <a:gd name="connsiteY54" fmla="*/ 1743075 h 2159000"/>
              <a:gd name="connsiteX55" fmla="*/ 222250 w 1260475"/>
              <a:gd name="connsiteY55" fmla="*/ 1724025 h 2159000"/>
              <a:gd name="connsiteX56" fmla="*/ 244475 w 1260475"/>
              <a:gd name="connsiteY56" fmla="*/ 1790700 h 2159000"/>
              <a:gd name="connsiteX57" fmla="*/ 260350 w 1260475"/>
              <a:gd name="connsiteY57" fmla="*/ 1863725 h 2159000"/>
              <a:gd name="connsiteX58" fmla="*/ 250825 w 1260475"/>
              <a:gd name="connsiteY58" fmla="*/ 1933575 h 2159000"/>
              <a:gd name="connsiteX59" fmla="*/ 193675 w 1260475"/>
              <a:gd name="connsiteY59" fmla="*/ 1955800 h 2159000"/>
              <a:gd name="connsiteX60" fmla="*/ 127000 w 1260475"/>
              <a:gd name="connsiteY60" fmla="*/ 1955800 h 2159000"/>
              <a:gd name="connsiteX61" fmla="*/ 60325 w 1260475"/>
              <a:gd name="connsiteY61" fmla="*/ 1971675 h 2159000"/>
              <a:gd name="connsiteX62" fmla="*/ 98425 w 1260475"/>
              <a:gd name="connsiteY62" fmla="*/ 2006600 h 2159000"/>
              <a:gd name="connsiteX63" fmla="*/ 222250 w 1260475"/>
              <a:gd name="connsiteY63" fmla="*/ 2051050 h 2159000"/>
              <a:gd name="connsiteX64" fmla="*/ 250825 w 1260475"/>
              <a:gd name="connsiteY64" fmla="*/ 2070100 h 2159000"/>
              <a:gd name="connsiteX65" fmla="*/ 311150 w 1260475"/>
              <a:gd name="connsiteY65" fmla="*/ 2006600 h 2159000"/>
              <a:gd name="connsiteX66" fmla="*/ 349250 w 1260475"/>
              <a:gd name="connsiteY66" fmla="*/ 1958975 h 2159000"/>
              <a:gd name="connsiteX67" fmla="*/ 393700 w 1260475"/>
              <a:gd name="connsiteY67" fmla="*/ 1946275 h 2159000"/>
              <a:gd name="connsiteX68" fmla="*/ 409575 w 1260475"/>
              <a:gd name="connsiteY68" fmla="*/ 1873250 h 2159000"/>
              <a:gd name="connsiteX69" fmla="*/ 428625 w 1260475"/>
              <a:gd name="connsiteY69" fmla="*/ 1841500 h 2159000"/>
              <a:gd name="connsiteX70" fmla="*/ 444500 w 1260475"/>
              <a:gd name="connsiteY70" fmla="*/ 1812925 h 2159000"/>
              <a:gd name="connsiteX71" fmla="*/ 444500 w 1260475"/>
              <a:gd name="connsiteY71" fmla="*/ 1762125 h 2159000"/>
              <a:gd name="connsiteX72" fmla="*/ 501650 w 1260475"/>
              <a:gd name="connsiteY72" fmla="*/ 1816100 h 2159000"/>
              <a:gd name="connsiteX73" fmla="*/ 539750 w 1260475"/>
              <a:gd name="connsiteY73" fmla="*/ 1908175 h 2159000"/>
              <a:gd name="connsiteX74" fmla="*/ 546100 w 1260475"/>
              <a:gd name="connsiteY74" fmla="*/ 1965325 h 2159000"/>
              <a:gd name="connsiteX75" fmla="*/ 508000 w 1260475"/>
              <a:gd name="connsiteY75" fmla="*/ 2073275 h 2159000"/>
              <a:gd name="connsiteX76" fmla="*/ 511175 w 1260475"/>
              <a:gd name="connsiteY76" fmla="*/ 2139950 h 2159000"/>
              <a:gd name="connsiteX77" fmla="*/ 549275 w 1260475"/>
              <a:gd name="connsiteY77" fmla="*/ 2159000 h 2159000"/>
              <a:gd name="connsiteX78" fmla="*/ 609600 w 1260475"/>
              <a:gd name="connsiteY78" fmla="*/ 2101850 h 2159000"/>
              <a:gd name="connsiteX79" fmla="*/ 660400 w 1260475"/>
              <a:gd name="connsiteY79" fmla="*/ 2079625 h 2159000"/>
              <a:gd name="connsiteX80" fmla="*/ 714375 w 1260475"/>
              <a:gd name="connsiteY80" fmla="*/ 2060575 h 2159000"/>
              <a:gd name="connsiteX81" fmla="*/ 762000 w 1260475"/>
              <a:gd name="connsiteY81" fmla="*/ 1968500 h 2159000"/>
              <a:gd name="connsiteX82" fmla="*/ 781050 w 1260475"/>
              <a:gd name="connsiteY82" fmla="*/ 1901825 h 2159000"/>
              <a:gd name="connsiteX83" fmla="*/ 796925 w 1260475"/>
              <a:gd name="connsiteY83" fmla="*/ 1892300 h 2159000"/>
              <a:gd name="connsiteX84" fmla="*/ 901700 w 1260475"/>
              <a:gd name="connsiteY84" fmla="*/ 1962150 h 2159000"/>
              <a:gd name="connsiteX85" fmla="*/ 936625 w 1260475"/>
              <a:gd name="connsiteY85" fmla="*/ 2003425 h 2159000"/>
              <a:gd name="connsiteX86" fmla="*/ 952500 w 1260475"/>
              <a:gd name="connsiteY86" fmla="*/ 2000250 h 2159000"/>
              <a:gd name="connsiteX87" fmla="*/ 987425 w 1260475"/>
              <a:gd name="connsiteY87" fmla="*/ 1987550 h 2159000"/>
              <a:gd name="connsiteX88" fmla="*/ 1098550 w 1260475"/>
              <a:gd name="connsiteY88" fmla="*/ 1987550 h 2159000"/>
              <a:gd name="connsiteX89" fmla="*/ 1111250 w 1260475"/>
              <a:gd name="connsiteY89" fmla="*/ 1968500 h 2159000"/>
              <a:gd name="connsiteX90" fmla="*/ 1028700 w 1260475"/>
              <a:gd name="connsiteY90" fmla="*/ 1898650 h 2159000"/>
              <a:gd name="connsiteX91" fmla="*/ 942975 w 1260475"/>
              <a:gd name="connsiteY91" fmla="*/ 1841500 h 2159000"/>
              <a:gd name="connsiteX92" fmla="*/ 879475 w 1260475"/>
              <a:gd name="connsiteY92" fmla="*/ 1793875 h 2159000"/>
              <a:gd name="connsiteX93" fmla="*/ 806450 w 1260475"/>
              <a:gd name="connsiteY93" fmla="*/ 1736725 h 2159000"/>
              <a:gd name="connsiteX94" fmla="*/ 768350 w 1260475"/>
              <a:gd name="connsiteY94" fmla="*/ 1701800 h 2159000"/>
              <a:gd name="connsiteX95" fmla="*/ 755650 w 1260475"/>
              <a:gd name="connsiteY95" fmla="*/ 1651000 h 2159000"/>
              <a:gd name="connsiteX96" fmla="*/ 755650 w 1260475"/>
              <a:gd name="connsiteY96" fmla="*/ 1641475 h 2159000"/>
              <a:gd name="connsiteX97" fmla="*/ 838200 w 1260475"/>
              <a:gd name="connsiteY97" fmla="*/ 1635125 h 2159000"/>
              <a:gd name="connsiteX98" fmla="*/ 981075 w 1260475"/>
              <a:gd name="connsiteY98" fmla="*/ 1641475 h 2159000"/>
              <a:gd name="connsiteX99" fmla="*/ 1038225 w 1260475"/>
              <a:gd name="connsiteY99" fmla="*/ 1670050 h 2159000"/>
              <a:gd name="connsiteX100" fmla="*/ 1082675 w 1260475"/>
              <a:gd name="connsiteY100" fmla="*/ 1701800 h 2159000"/>
              <a:gd name="connsiteX101" fmla="*/ 1184275 w 1260475"/>
              <a:gd name="connsiteY101" fmla="*/ 1733550 h 2159000"/>
              <a:gd name="connsiteX102" fmla="*/ 1257300 w 1260475"/>
              <a:gd name="connsiteY102" fmla="*/ 1749425 h 2159000"/>
              <a:gd name="connsiteX103" fmla="*/ 1260475 w 1260475"/>
              <a:gd name="connsiteY103" fmla="*/ 1704975 h 2159000"/>
              <a:gd name="connsiteX104" fmla="*/ 1209675 w 1260475"/>
              <a:gd name="connsiteY104" fmla="*/ 1635125 h 2159000"/>
              <a:gd name="connsiteX105" fmla="*/ 1165225 w 1260475"/>
              <a:gd name="connsiteY105" fmla="*/ 1574800 h 2159000"/>
              <a:gd name="connsiteX106" fmla="*/ 1114425 w 1260475"/>
              <a:gd name="connsiteY106" fmla="*/ 1543050 h 2159000"/>
              <a:gd name="connsiteX107" fmla="*/ 1038225 w 1260475"/>
              <a:gd name="connsiteY107" fmla="*/ 1524000 h 2159000"/>
              <a:gd name="connsiteX108" fmla="*/ 965200 w 1260475"/>
              <a:gd name="connsiteY108" fmla="*/ 1520825 h 2159000"/>
              <a:gd name="connsiteX109" fmla="*/ 927100 w 1260475"/>
              <a:gd name="connsiteY109" fmla="*/ 1498600 h 2159000"/>
              <a:gd name="connsiteX110" fmla="*/ 904875 w 1260475"/>
              <a:gd name="connsiteY110" fmla="*/ 1457325 h 2159000"/>
              <a:gd name="connsiteX111" fmla="*/ 914400 w 1260475"/>
              <a:gd name="connsiteY111" fmla="*/ 1358900 h 2159000"/>
              <a:gd name="connsiteX112" fmla="*/ 904875 w 1260475"/>
              <a:gd name="connsiteY112" fmla="*/ 1333500 h 2159000"/>
              <a:gd name="connsiteX113" fmla="*/ 895350 w 1260475"/>
              <a:gd name="connsiteY113" fmla="*/ 1298575 h 2159000"/>
              <a:gd name="connsiteX114" fmla="*/ 879475 w 1260475"/>
              <a:gd name="connsiteY114" fmla="*/ 1222375 h 2159000"/>
              <a:gd name="connsiteX115" fmla="*/ 854075 w 1260475"/>
              <a:gd name="connsiteY115" fmla="*/ 1133475 h 2159000"/>
              <a:gd name="connsiteX116" fmla="*/ 844550 w 1260475"/>
              <a:gd name="connsiteY116" fmla="*/ 1076325 h 2159000"/>
              <a:gd name="connsiteX117" fmla="*/ 825500 w 1260475"/>
              <a:gd name="connsiteY117" fmla="*/ 987425 h 2159000"/>
              <a:gd name="connsiteX0" fmla="*/ 850900 w 1285875"/>
              <a:gd name="connsiteY0" fmla="*/ 1381125 h 2552700"/>
              <a:gd name="connsiteX1" fmla="*/ 784225 w 1285875"/>
              <a:gd name="connsiteY1" fmla="*/ 1444625 h 2552700"/>
              <a:gd name="connsiteX2" fmla="*/ 746125 w 1285875"/>
              <a:gd name="connsiteY2" fmla="*/ 1530350 h 2552700"/>
              <a:gd name="connsiteX3" fmla="*/ 749300 w 1285875"/>
              <a:gd name="connsiteY3" fmla="*/ 1635125 h 2552700"/>
              <a:gd name="connsiteX4" fmla="*/ 784225 w 1285875"/>
              <a:gd name="connsiteY4" fmla="*/ 1762125 h 2552700"/>
              <a:gd name="connsiteX5" fmla="*/ 866775 w 1285875"/>
              <a:gd name="connsiteY5" fmla="*/ 1851025 h 2552700"/>
              <a:gd name="connsiteX6" fmla="*/ 889000 w 1285875"/>
              <a:gd name="connsiteY6" fmla="*/ 1911350 h 2552700"/>
              <a:gd name="connsiteX7" fmla="*/ 815975 w 1285875"/>
              <a:gd name="connsiteY7" fmla="*/ 1927225 h 2552700"/>
              <a:gd name="connsiteX8" fmla="*/ 771525 w 1285875"/>
              <a:gd name="connsiteY8" fmla="*/ 1898650 h 2552700"/>
              <a:gd name="connsiteX9" fmla="*/ 730250 w 1285875"/>
              <a:gd name="connsiteY9" fmla="*/ 1892300 h 2552700"/>
              <a:gd name="connsiteX10" fmla="*/ 666750 w 1285875"/>
              <a:gd name="connsiteY10" fmla="*/ 1905000 h 2552700"/>
              <a:gd name="connsiteX11" fmla="*/ 641350 w 1285875"/>
              <a:gd name="connsiteY11" fmla="*/ 1958975 h 2552700"/>
              <a:gd name="connsiteX12" fmla="*/ 619125 w 1285875"/>
              <a:gd name="connsiteY12" fmla="*/ 2028825 h 2552700"/>
              <a:gd name="connsiteX13" fmla="*/ 587375 w 1285875"/>
              <a:gd name="connsiteY13" fmla="*/ 2111375 h 2552700"/>
              <a:gd name="connsiteX14" fmla="*/ 587375 w 1285875"/>
              <a:gd name="connsiteY14" fmla="*/ 2168525 h 2552700"/>
              <a:gd name="connsiteX15" fmla="*/ 571500 w 1285875"/>
              <a:gd name="connsiteY15" fmla="*/ 2222500 h 2552700"/>
              <a:gd name="connsiteX16" fmla="*/ 536575 w 1285875"/>
              <a:gd name="connsiteY16" fmla="*/ 2187575 h 2552700"/>
              <a:gd name="connsiteX17" fmla="*/ 527050 w 1285875"/>
              <a:gd name="connsiteY17" fmla="*/ 2098675 h 2552700"/>
              <a:gd name="connsiteX18" fmla="*/ 514350 w 1285875"/>
              <a:gd name="connsiteY18" fmla="*/ 1990725 h 2552700"/>
              <a:gd name="connsiteX19" fmla="*/ 511175 w 1285875"/>
              <a:gd name="connsiteY19" fmla="*/ 1949450 h 2552700"/>
              <a:gd name="connsiteX20" fmla="*/ 466725 w 1285875"/>
              <a:gd name="connsiteY20" fmla="*/ 1943100 h 2552700"/>
              <a:gd name="connsiteX21" fmla="*/ 406400 w 1285875"/>
              <a:gd name="connsiteY21" fmla="*/ 1958975 h 2552700"/>
              <a:gd name="connsiteX22" fmla="*/ 333375 w 1285875"/>
              <a:gd name="connsiteY22" fmla="*/ 1949450 h 2552700"/>
              <a:gd name="connsiteX23" fmla="*/ 266700 w 1285875"/>
              <a:gd name="connsiteY23" fmla="*/ 1924050 h 2552700"/>
              <a:gd name="connsiteX24" fmla="*/ 273050 w 1285875"/>
              <a:gd name="connsiteY24" fmla="*/ 1895475 h 2552700"/>
              <a:gd name="connsiteX25" fmla="*/ 365125 w 1285875"/>
              <a:gd name="connsiteY25" fmla="*/ 1838325 h 2552700"/>
              <a:gd name="connsiteX26" fmla="*/ 473075 w 1285875"/>
              <a:gd name="connsiteY26" fmla="*/ 1755775 h 2552700"/>
              <a:gd name="connsiteX27" fmla="*/ 514350 w 1285875"/>
              <a:gd name="connsiteY27" fmla="*/ 1612900 h 2552700"/>
              <a:gd name="connsiteX28" fmla="*/ 523875 w 1285875"/>
              <a:gd name="connsiteY28" fmla="*/ 1530350 h 2552700"/>
              <a:gd name="connsiteX29" fmla="*/ 508000 w 1285875"/>
              <a:gd name="connsiteY29" fmla="*/ 1479550 h 2552700"/>
              <a:gd name="connsiteX30" fmla="*/ 520700 w 1285875"/>
              <a:gd name="connsiteY30" fmla="*/ 1304925 h 2552700"/>
              <a:gd name="connsiteX31" fmla="*/ 508000 w 1285875"/>
              <a:gd name="connsiteY31" fmla="*/ 1168400 h 2552700"/>
              <a:gd name="connsiteX32" fmla="*/ 482600 w 1285875"/>
              <a:gd name="connsiteY32" fmla="*/ 1089025 h 2552700"/>
              <a:gd name="connsiteX33" fmla="*/ 495300 w 1285875"/>
              <a:gd name="connsiteY33" fmla="*/ 987425 h 2552700"/>
              <a:gd name="connsiteX34" fmla="*/ 504825 w 1285875"/>
              <a:gd name="connsiteY34" fmla="*/ 863600 h 2552700"/>
              <a:gd name="connsiteX35" fmla="*/ 504825 w 1285875"/>
              <a:gd name="connsiteY35" fmla="*/ 768350 h 2552700"/>
              <a:gd name="connsiteX36" fmla="*/ 504825 w 1285875"/>
              <a:gd name="connsiteY36" fmla="*/ 619125 h 2552700"/>
              <a:gd name="connsiteX37" fmla="*/ 444500 w 1285875"/>
              <a:gd name="connsiteY37" fmla="*/ 520700 h 2552700"/>
              <a:gd name="connsiteX38" fmla="*/ 0 w 1285875"/>
              <a:gd name="connsiteY38" fmla="*/ 0 h 2552700"/>
              <a:gd name="connsiteX39" fmla="*/ 247650 w 1285875"/>
              <a:gd name="connsiteY39" fmla="*/ 460375 h 2552700"/>
              <a:gd name="connsiteX40" fmla="*/ 349250 w 1285875"/>
              <a:gd name="connsiteY40" fmla="*/ 571500 h 2552700"/>
              <a:gd name="connsiteX41" fmla="*/ 400050 w 1285875"/>
              <a:gd name="connsiteY41" fmla="*/ 669925 h 2552700"/>
              <a:gd name="connsiteX42" fmla="*/ 425450 w 1285875"/>
              <a:gd name="connsiteY42" fmla="*/ 793750 h 2552700"/>
              <a:gd name="connsiteX43" fmla="*/ 454025 w 1285875"/>
              <a:gd name="connsiteY43" fmla="*/ 914400 h 2552700"/>
              <a:gd name="connsiteX44" fmla="*/ 441325 w 1285875"/>
              <a:gd name="connsiteY44" fmla="*/ 1095375 h 2552700"/>
              <a:gd name="connsiteX45" fmla="*/ 444500 w 1285875"/>
              <a:gd name="connsiteY45" fmla="*/ 1349375 h 2552700"/>
              <a:gd name="connsiteX46" fmla="*/ 431800 w 1285875"/>
              <a:gd name="connsiteY46" fmla="*/ 1536700 h 2552700"/>
              <a:gd name="connsiteX47" fmla="*/ 419100 w 1285875"/>
              <a:gd name="connsiteY47" fmla="*/ 1647825 h 2552700"/>
              <a:gd name="connsiteX48" fmla="*/ 368300 w 1285875"/>
              <a:gd name="connsiteY48" fmla="*/ 1755775 h 2552700"/>
              <a:gd name="connsiteX49" fmla="*/ 285750 w 1285875"/>
              <a:gd name="connsiteY49" fmla="*/ 1838325 h 2552700"/>
              <a:gd name="connsiteX50" fmla="*/ 158750 w 1285875"/>
              <a:gd name="connsiteY50" fmla="*/ 1914525 h 2552700"/>
              <a:gd name="connsiteX51" fmla="*/ 60325 w 1285875"/>
              <a:gd name="connsiteY51" fmla="*/ 2025650 h 2552700"/>
              <a:gd name="connsiteX52" fmla="*/ 25400 w 1285875"/>
              <a:gd name="connsiteY52" fmla="*/ 2111375 h 2552700"/>
              <a:gd name="connsiteX53" fmla="*/ 25400 w 1285875"/>
              <a:gd name="connsiteY53" fmla="*/ 2159000 h 2552700"/>
              <a:gd name="connsiteX54" fmla="*/ 146050 w 1285875"/>
              <a:gd name="connsiteY54" fmla="*/ 2136775 h 2552700"/>
              <a:gd name="connsiteX55" fmla="*/ 247650 w 1285875"/>
              <a:gd name="connsiteY55" fmla="*/ 2117725 h 2552700"/>
              <a:gd name="connsiteX56" fmla="*/ 269875 w 1285875"/>
              <a:gd name="connsiteY56" fmla="*/ 2184400 h 2552700"/>
              <a:gd name="connsiteX57" fmla="*/ 285750 w 1285875"/>
              <a:gd name="connsiteY57" fmla="*/ 2257425 h 2552700"/>
              <a:gd name="connsiteX58" fmla="*/ 276225 w 1285875"/>
              <a:gd name="connsiteY58" fmla="*/ 2327275 h 2552700"/>
              <a:gd name="connsiteX59" fmla="*/ 219075 w 1285875"/>
              <a:gd name="connsiteY59" fmla="*/ 2349500 h 2552700"/>
              <a:gd name="connsiteX60" fmla="*/ 152400 w 1285875"/>
              <a:gd name="connsiteY60" fmla="*/ 2349500 h 2552700"/>
              <a:gd name="connsiteX61" fmla="*/ 85725 w 1285875"/>
              <a:gd name="connsiteY61" fmla="*/ 2365375 h 2552700"/>
              <a:gd name="connsiteX62" fmla="*/ 123825 w 1285875"/>
              <a:gd name="connsiteY62" fmla="*/ 2400300 h 2552700"/>
              <a:gd name="connsiteX63" fmla="*/ 247650 w 1285875"/>
              <a:gd name="connsiteY63" fmla="*/ 2444750 h 2552700"/>
              <a:gd name="connsiteX64" fmla="*/ 276225 w 1285875"/>
              <a:gd name="connsiteY64" fmla="*/ 2463800 h 2552700"/>
              <a:gd name="connsiteX65" fmla="*/ 336550 w 1285875"/>
              <a:gd name="connsiteY65" fmla="*/ 2400300 h 2552700"/>
              <a:gd name="connsiteX66" fmla="*/ 374650 w 1285875"/>
              <a:gd name="connsiteY66" fmla="*/ 2352675 h 2552700"/>
              <a:gd name="connsiteX67" fmla="*/ 419100 w 1285875"/>
              <a:gd name="connsiteY67" fmla="*/ 2339975 h 2552700"/>
              <a:gd name="connsiteX68" fmla="*/ 434975 w 1285875"/>
              <a:gd name="connsiteY68" fmla="*/ 2266950 h 2552700"/>
              <a:gd name="connsiteX69" fmla="*/ 454025 w 1285875"/>
              <a:gd name="connsiteY69" fmla="*/ 2235200 h 2552700"/>
              <a:gd name="connsiteX70" fmla="*/ 469900 w 1285875"/>
              <a:gd name="connsiteY70" fmla="*/ 2206625 h 2552700"/>
              <a:gd name="connsiteX71" fmla="*/ 469900 w 1285875"/>
              <a:gd name="connsiteY71" fmla="*/ 2155825 h 2552700"/>
              <a:gd name="connsiteX72" fmla="*/ 527050 w 1285875"/>
              <a:gd name="connsiteY72" fmla="*/ 2209800 h 2552700"/>
              <a:gd name="connsiteX73" fmla="*/ 565150 w 1285875"/>
              <a:gd name="connsiteY73" fmla="*/ 2301875 h 2552700"/>
              <a:gd name="connsiteX74" fmla="*/ 571500 w 1285875"/>
              <a:gd name="connsiteY74" fmla="*/ 2359025 h 2552700"/>
              <a:gd name="connsiteX75" fmla="*/ 533400 w 1285875"/>
              <a:gd name="connsiteY75" fmla="*/ 2466975 h 2552700"/>
              <a:gd name="connsiteX76" fmla="*/ 536575 w 1285875"/>
              <a:gd name="connsiteY76" fmla="*/ 2533650 h 2552700"/>
              <a:gd name="connsiteX77" fmla="*/ 574675 w 1285875"/>
              <a:gd name="connsiteY77" fmla="*/ 2552700 h 2552700"/>
              <a:gd name="connsiteX78" fmla="*/ 635000 w 1285875"/>
              <a:gd name="connsiteY78" fmla="*/ 2495550 h 2552700"/>
              <a:gd name="connsiteX79" fmla="*/ 685800 w 1285875"/>
              <a:gd name="connsiteY79" fmla="*/ 2473325 h 2552700"/>
              <a:gd name="connsiteX80" fmla="*/ 739775 w 1285875"/>
              <a:gd name="connsiteY80" fmla="*/ 2454275 h 2552700"/>
              <a:gd name="connsiteX81" fmla="*/ 787400 w 1285875"/>
              <a:gd name="connsiteY81" fmla="*/ 2362200 h 2552700"/>
              <a:gd name="connsiteX82" fmla="*/ 806450 w 1285875"/>
              <a:gd name="connsiteY82" fmla="*/ 2295525 h 2552700"/>
              <a:gd name="connsiteX83" fmla="*/ 822325 w 1285875"/>
              <a:gd name="connsiteY83" fmla="*/ 2286000 h 2552700"/>
              <a:gd name="connsiteX84" fmla="*/ 927100 w 1285875"/>
              <a:gd name="connsiteY84" fmla="*/ 2355850 h 2552700"/>
              <a:gd name="connsiteX85" fmla="*/ 962025 w 1285875"/>
              <a:gd name="connsiteY85" fmla="*/ 2397125 h 2552700"/>
              <a:gd name="connsiteX86" fmla="*/ 977900 w 1285875"/>
              <a:gd name="connsiteY86" fmla="*/ 2393950 h 2552700"/>
              <a:gd name="connsiteX87" fmla="*/ 1012825 w 1285875"/>
              <a:gd name="connsiteY87" fmla="*/ 2381250 h 2552700"/>
              <a:gd name="connsiteX88" fmla="*/ 1123950 w 1285875"/>
              <a:gd name="connsiteY88" fmla="*/ 2381250 h 2552700"/>
              <a:gd name="connsiteX89" fmla="*/ 1136650 w 1285875"/>
              <a:gd name="connsiteY89" fmla="*/ 2362200 h 2552700"/>
              <a:gd name="connsiteX90" fmla="*/ 1054100 w 1285875"/>
              <a:gd name="connsiteY90" fmla="*/ 2292350 h 2552700"/>
              <a:gd name="connsiteX91" fmla="*/ 968375 w 1285875"/>
              <a:gd name="connsiteY91" fmla="*/ 2235200 h 2552700"/>
              <a:gd name="connsiteX92" fmla="*/ 904875 w 1285875"/>
              <a:gd name="connsiteY92" fmla="*/ 2187575 h 2552700"/>
              <a:gd name="connsiteX93" fmla="*/ 831850 w 1285875"/>
              <a:gd name="connsiteY93" fmla="*/ 2130425 h 2552700"/>
              <a:gd name="connsiteX94" fmla="*/ 793750 w 1285875"/>
              <a:gd name="connsiteY94" fmla="*/ 2095500 h 2552700"/>
              <a:gd name="connsiteX95" fmla="*/ 781050 w 1285875"/>
              <a:gd name="connsiteY95" fmla="*/ 2044700 h 2552700"/>
              <a:gd name="connsiteX96" fmla="*/ 781050 w 1285875"/>
              <a:gd name="connsiteY96" fmla="*/ 2035175 h 2552700"/>
              <a:gd name="connsiteX97" fmla="*/ 863600 w 1285875"/>
              <a:gd name="connsiteY97" fmla="*/ 2028825 h 2552700"/>
              <a:gd name="connsiteX98" fmla="*/ 1006475 w 1285875"/>
              <a:gd name="connsiteY98" fmla="*/ 2035175 h 2552700"/>
              <a:gd name="connsiteX99" fmla="*/ 1063625 w 1285875"/>
              <a:gd name="connsiteY99" fmla="*/ 2063750 h 2552700"/>
              <a:gd name="connsiteX100" fmla="*/ 1108075 w 1285875"/>
              <a:gd name="connsiteY100" fmla="*/ 2095500 h 2552700"/>
              <a:gd name="connsiteX101" fmla="*/ 1209675 w 1285875"/>
              <a:gd name="connsiteY101" fmla="*/ 2127250 h 2552700"/>
              <a:gd name="connsiteX102" fmla="*/ 1282700 w 1285875"/>
              <a:gd name="connsiteY102" fmla="*/ 2143125 h 2552700"/>
              <a:gd name="connsiteX103" fmla="*/ 1285875 w 1285875"/>
              <a:gd name="connsiteY103" fmla="*/ 2098675 h 2552700"/>
              <a:gd name="connsiteX104" fmla="*/ 1235075 w 1285875"/>
              <a:gd name="connsiteY104" fmla="*/ 2028825 h 2552700"/>
              <a:gd name="connsiteX105" fmla="*/ 1190625 w 1285875"/>
              <a:gd name="connsiteY105" fmla="*/ 1968500 h 2552700"/>
              <a:gd name="connsiteX106" fmla="*/ 1139825 w 1285875"/>
              <a:gd name="connsiteY106" fmla="*/ 1936750 h 2552700"/>
              <a:gd name="connsiteX107" fmla="*/ 1063625 w 1285875"/>
              <a:gd name="connsiteY107" fmla="*/ 1917700 h 2552700"/>
              <a:gd name="connsiteX108" fmla="*/ 990600 w 1285875"/>
              <a:gd name="connsiteY108" fmla="*/ 1914525 h 2552700"/>
              <a:gd name="connsiteX109" fmla="*/ 952500 w 1285875"/>
              <a:gd name="connsiteY109" fmla="*/ 1892300 h 2552700"/>
              <a:gd name="connsiteX110" fmla="*/ 930275 w 1285875"/>
              <a:gd name="connsiteY110" fmla="*/ 1851025 h 2552700"/>
              <a:gd name="connsiteX111" fmla="*/ 939800 w 1285875"/>
              <a:gd name="connsiteY111" fmla="*/ 1752600 h 2552700"/>
              <a:gd name="connsiteX112" fmla="*/ 930275 w 1285875"/>
              <a:gd name="connsiteY112" fmla="*/ 1727200 h 2552700"/>
              <a:gd name="connsiteX113" fmla="*/ 920750 w 1285875"/>
              <a:gd name="connsiteY113" fmla="*/ 1692275 h 2552700"/>
              <a:gd name="connsiteX114" fmla="*/ 904875 w 1285875"/>
              <a:gd name="connsiteY114" fmla="*/ 1616075 h 2552700"/>
              <a:gd name="connsiteX115" fmla="*/ 879475 w 1285875"/>
              <a:gd name="connsiteY115" fmla="*/ 1527175 h 2552700"/>
              <a:gd name="connsiteX116" fmla="*/ 869950 w 1285875"/>
              <a:gd name="connsiteY116" fmla="*/ 1470025 h 2552700"/>
              <a:gd name="connsiteX117" fmla="*/ 850900 w 1285875"/>
              <a:gd name="connsiteY117" fmla="*/ 1381125 h 2552700"/>
              <a:gd name="connsiteX0" fmla="*/ 939800 w 1374775"/>
              <a:gd name="connsiteY0" fmla="*/ 1381125 h 2552700"/>
              <a:gd name="connsiteX1" fmla="*/ 873125 w 1374775"/>
              <a:gd name="connsiteY1" fmla="*/ 1444625 h 2552700"/>
              <a:gd name="connsiteX2" fmla="*/ 835025 w 1374775"/>
              <a:gd name="connsiteY2" fmla="*/ 1530350 h 2552700"/>
              <a:gd name="connsiteX3" fmla="*/ 838200 w 1374775"/>
              <a:gd name="connsiteY3" fmla="*/ 1635125 h 2552700"/>
              <a:gd name="connsiteX4" fmla="*/ 873125 w 1374775"/>
              <a:gd name="connsiteY4" fmla="*/ 1762125 h 2552700"/>
              <a:gd name="connsiteX5" fmla="*/ 955675 w 1374775"/>
              <a:gd name="connsiteY5" fmla="*/ 1851025 h 2552700"/>
              <a:gd name="connsiteX6" fmla="*/ 977900 w 1374775"/>
              <a:gd name="connsiteY6" fmla="*/ 1911350 h 2552700"/>
              <a:gd name="connsiteX7" fmla="*/ 904875 w 1374775"/>
              <a:gd name="connsiteY7" fmla="*/ 1927225 h 2552700"/>
              <a:gd name="connsiteX8" fmla="*/ 860425 w 1374775"/>
              <a:gd name="connsiteY8" fmla="*/ 1898650 h 2552700"/>
              <a:gd name="connsiteX9" fmla="*/ 819150 w 1374775"/>
              <a:gd name="connsiteY9" fmla="*/ 1892300 h 2552700"/>
              <a:gd name="connsiteX10" fmla="*/ 755650 w 1374775"/>
              <a:gd name="connsiteY10" fmla="*/ 1905000 h 2552700"/>
              <a:gd name="connsiteX11" fmla="*/ 730250 w 1374775"/>
              <a:gd name="connsiteY11" fmla="*/ 1958975 h 2552700"/>
              <a:gd name="connsiteX12" fmla="*/ 708025 w 1374775"/>
              <a:gd name="connsiteY12" fmla="*/ 2028825 h 2552700"/>
              <a:gd name="connsiteX13" fmla="*/ 676275 w 1374775"/>
              <a:gd name="connsiteY13" fmla="*/ 2111375 h 2552700"/>
              <a:gd name="connsiteX14" fmla="*/ 676275 w 1374775"/>
              <a:gd name="connsiteY14" fmla="*/ 2168525 h 2552700"/>
              <a:gd name="connsiteX15" fmla="*/ 660400 w 1374775"/>
              <a:gd name="connsiteY15" fmla="*/ 2222500 h 2552700"/>
              <a:gd name="connsiteX16" fmla="*/ 625475 w 1374775"/>
              <a:gd name="connsiteY16" fmla="*/ 2187575 h 2552700"/>
              <a:gd name="connsiteX17" fmla="*/ 615950 w 1374775"/>
              <a:gd name="connsiteY17" fmla="*/ 2098675 h 2552700"/>
              <a:gd name="connsiteX18" fmla="*/ 603250 w 1374775"/>
              <a:gd name="connsiteY18" fmla="*/ 1990725 h 2552700"/>
              <a:gd name="connsiteX19" fmla="*/ 600075 w 1374775"/>
              <a:gd name="connsiteY19" fmla="*/ 1949450 h 2552700"/>
              <a:gd name="connsiteX20" fmla="*/ 555625 w 1374775"/>
              <a:gd name="connsiteY20" fmla="*/ 1943100 h 2552700"/>
              <a:gd name="connsiteX21" fmla="*/ 495300 w 1374775"/>
              <a:gd name="connsiteY21" fmla="*/ 1958975 h 2552700"/>
              <a:gd name="connsiteX22" fmla="*/ 422275 w 1374775"/>
              <a:gd name="connsiteY22" fmla="*/ 1949450 h 2552700"/>
              <a:gd name="connsiteX23" fmla="*/ 355600 w 1374775"/>
              <a:gd name="connsiteY23" fmla="*/ 1924050 h 2552700"/>
              <a:gd name="connsiteX24" fmla="*/ 361950 w 1374775"/>
              <a:gd name="connsiteY24" fmla="*/ 1895475 h 2552700"/>
              <a:gd name="connsiteX25" fmla="*/ 454025 w 1374775"/>
              <a:gd name="connsiteY25" fmla="*/ 1838325 h 2552700"/>
              <a:gd name="connsiteX26" fmla="*/ 561975 w 1374775"/>
              <a:gd name="connsiteY26" fmla="*/ 1755775 h 2552700"/>
              <a:gd name="connsiteX27" fmla="*/ 603250 w 1374775"/>
              <a:gd name="connsiteY27" fmla="*/ 1612900 h 2552700"/>
              <a:gd name="connsiteX28" fmla="*/ 612775 w 1374775"/>
              <a:gd name="connsiteY28" fmla="*/ 1530350 h 2552700"/>
              <a:gd name="connsiteX29" fmla="*/ 596900 w 1374775"/>
              <a:gd name="connsiteY29" fmla="*/ 1479550 h 2552700"/>
              <a:gd name="connsiteX30" fmla="*/ 609600 w 1374775"/>
              <a:gd name="connsiteY30" fmla="*/ 1304925 h 2552700"/>
              <a:gd name="connsiteX31" fmla="*/ 596900 w 1374775"/>
              <a:gd name="connsiteY31" fmla="*/ 1168400 h 2552700"/>
              <a:gd name="connsiteX32" fmla="*/ 571500 w 1374775"/>
              <a:gd name="connsiteY32" fmla="*/ 1089025 h 2552700"/>
              <a:gd name="connsiteX33" fmla="*/ 584200 w 1374775"/>
              <a:gd name="connsiteY33" fmla="*/ 987425 h 2552700"/>
              <a:gd name="connsiteX34" fmla="*/ 593725 w 1374775"/>
              <a:gd name="connsiteY34" fmla="*/ 863600 h 2552700"/>
              <a:gd name="connsiteX35" fmla="*/ 593725 w 1374775"/>
              <a:gd name="connsiteY35" fmla="*/ 768350 h 2552700"/>
              <a:gd name="connsiteX36" fmla="*/ 593725 w 1374775"/>
              <a:gd name="connsiteY36" fmla="*/ 619125 h 2552700"/>
              <a:gd name="connsiteX37" fmla="*/ 533400 w 1374775"/>
              <a:gd name="connsiteY37" fmla="*/ 520700 h 2552700"/>
              <a:gd name="connsiteX38" fmla="*/ 88900 w 1374775"/>
              <a:gd name="connsiteY38" fmla="*/ 0 h 2552700"/>
              <a:gd name="connsiteX39" fmla="*/ 0 w 1374775"/>
              <a:gd name="connsiteY39" fmla="*/ 149225 h 2552700"/>
              <a:gd name="connsiteX40" fmla="*/ 438150 w 1374775"/>
              <a:gd name="connsiteY40" fmla="*/ 571500 h 2552700"/>
              <a:gd name="connsiteX41" fmla="*/ 488950 w 1374775"/>
              <a:gd name="connsiteY41" fmla="*/ 669925 h 2552700"/>
              <a:gd name="connsiteX42" fmla="*/ 514350 w 1374775"/>
              <a:gd name="connsiteY42" fmla="*/ 793750 h 2552700"/>
              <a:gd name="connsiteX43" fmla="*/ 542925 w 1374775"/>
              <a:gd name="connsiteY43" fmla="*/ 914400 h 2552700"/>
              <a:gd name="connsiteX44" fmla="*/ 530225 w 1374775"/>
              <a:gd name="connsiteY44" fmla="*/ 1095375 h 2552700"/>
              <a:gd name="connsiteX45" fmla="*/ 533400 w 1374775"/>
              <a:gd name="connsiteY45" fmla="*/ 1349375 h 2552700"/>
              <a:gd name="connsiteX46" fmla="*/ 520700 w 1374775"/>
              <a:gd name="connsiteY46" fmla="*/ 1536700 h 2552700"/>
              <a:gd name="connsiteX47" fmla="*/ 508000 w 1374775"/>
              <a:gd name="connsiteY47" fmla="*/ 1647825 h 2552700"/>
              <a:gd name="connsiteX48" fmla="*/ 457200 w 1374775"/>
              <a:gd name="connsiteY48" fmla="*/ 1755775 h 2552700"/>
              <a:gd name="connsiteX49" fmla="*/ 374650 w 1374775"/>
              <a:gd name="connsiteY49" fmla="*/ 1838325 h 2552700"/>
              <a:gd name="connsiteX50" fmla="*/ 247650 w 1374775"/>
              <a:gd name="connsiteY50" fmla="*/ 1914525 h 2552700"/>
              <a:gd name="connsiteX51" fmla="*/ 149225 w 1374775"/>
              <a:gd name="connsiteY51" fmla="*/ 2025650 h 2552700"/>
              <a:gd name="connsiteX52" fmla="*/ 114300 w 1374775"/>
              <a:gd name="connsiteY52" fmla="*/ 2111375 h 2552700"/>
              <a:gd name="connsiteX53" fmla="*/ 114300 w 1374775"/>
              <a:gd name="connsiteY53" fmla="*/ 2159000 h 2552700"/>
              <a:gd name="connsiteX54" fmla="*/ 234950 w 1374775"/>
              <a:gd name="connsiteY54" fmla="*/ 2136775 h 2552700"/>
              <a:gd name="connsiteX55" fmla="*/ 336550 w 1374775"/>
              <a:gd name="connsiteY55" fmla="*/ 2117725 h 2552700"/>
              <a:gd name="connsiteX56" fmla="*/ 358775 w 1374775"/>
              <a:gd name="connsiteY56" fmla="*/ 2184400 h 2552700"/>
              <a:gd name="connsiteX57" fmla="*/ 374650 w 1374775"/>
              <a:gd name="connsiteY57" fmla="*/ 2257425 h 2552700"/>
              <a:gd name="connsiteX58" fmla="*/ 365125 w 1374775"/>
              <a:gd name="connsiteY58" fmla="*/ 2327275 h 2552700"/>
              <a:gd name="connsiteX59" fmla="*/ 307975 w 1374775"/>
              <a:gd name="connsiteY59" fmla="*/ 2349500 h 2552700"/>
              <a:gd name="connsiteX60" fmla="*/ 241300 w 1374775"/>
              <a:gd name="connsiteY60" fmla="*/ 2349500 h 2552700"/>
              <a:gd name="connsiteX61" fmla="*/ 174625 w 1374775"/>
              <a:gd name="connsiteY61" fmla="*/ 2365375 h 2552700"/>
              <a:gd name="connsiteX62" fmla="*/ 212725 w 1374775"/>
              <a:gd name="connsiteY62" fmla="*/ 2400300 h 2552700"/>
              <a:gd name="connsiteX63" fmla="*/ 336550 w 1374775"/>
              <a:gd name="connsiteY63" fmla="*/ 2444750 h 2552700"/>
              <a:gd name="connsiteX64" fmla="*/ 365125 w 1374775"/>
              <a:gd name="connsiteY64" fmla="*/ 2463800 h 2552700"/>
              <a:gd name="connsiteX65" fmla="*/ 425450 w 1374775"/>
              <a:gd name="connsiteY65" fmla="*/ 2400300 h 2552700"/>
              <a:gd name="connsiteX66" fmla="*/ 463550 w 1374775"/>
              <a:gd name="connsiteY66" fmla="*/ 2352675 h 2552700"/>
              <a:gd name="connsiteX67" fmla="*/ 508000 w 1374775"/>
              <a:gd name="connsiteY67" fmla="*/ 2339975 h 2552700"/>
              <a:gd name="connsiteX68" fmla="*/ 523875 w 1374775"/>
              <a:gd name="connsiteY68" fmla="*/ 2266950 h 2552700"/>
              <a:gd name="connsiteX69" fmla="*/ 542925 w 1374775"/>
              <a:gd name="connsiteY69" fmla="*/ 2235200 h 2552700"/>
              <a:gd name="connsiteX70" fmla="*/ 558800 w 1374775"/>
              <a:gd name="connsiteY70" fmla="*/ 2206625 h 2552700"/>
              <a:gd name="connsiteX71" fmla="*/ 558800 w 1374775"/>
              <a:gd name="connsiteY71" fmla="*/ 2155825 h 2552700"/>
              <a:gd name="connsiteX72" fmla="*/ 615950 w 1374775"/>
              <a:gd name="connsiteY72" fmla="*/ 2209800 h 2552700"/>
              <a:gd name="connsiteX73" fmla="*/ 654050 w 1374775"/>
              <a:gd name="connsiteY73" fmla="*/ 2301875 h 2552700"/>
              <a:gd name="connsiteX74" fmla="*/ 660400 w 1374775"/>
              <a:gd name="connsiteY74" fmla="*/ 2359025 h 2552700"/>
              <a:gd name="connsiteX75" fmla="*/ 622300 w 1374775"/>
              <a:gd name="connsiteY75" fmla="*/ 2466975 h 2552700"/>
              <a:gd name="connsiteX76" fmla="*/ 625475 w 1374775"/>
              <a:gd name="connsiteY76" fmla="*/ 2533650 h 2552700"/>
              <a:gd name="connsiteX77" fmla="*/ 663575 w 1374775"/>
              <a:gd name="connsiteY77" fmla="*/ 2552700 h 2552700"/>
              <a:gd name="connsiteX78" fmla="*/ 723900 w 1374775"/>
              <a:gd name="connsiteY78" fmla="*/ 2495550 h 2552700"/>
              <a:gd name="connsiteX79" fmla="*/ 774700 w 1374775"/>
              <a:gd name="connsiteY79" fmla="*/ 2473325 h 2552700"/>
              <a:gd name="connsiteX80" fmla="*/ 828675 w 1374775"/>
              <a:gd name="connsiteY80" fmla="*/ 2454275 h 2552700"/>
              <a:gd name="connsiteX81" fmla="*/ 876300 w 1374775"/>
              <a:gd name="connsiteY81" fmla="*/ 2362200 h 2552700"/>
              <a:gd name="connsiteX82" fmla="*/ 895350 w 1374775"/>
              <a:gd name="connsiteY82" fmla="*/ 2295525 h 2552700"/>
              <a:gd name="connsiteX83" fmla="*/ 911225 w 1374775"/>
              <a:gd name="connsiteY83" fmla="*/ 2286000 h 2552700"/>
              <a:gd name="connsiteX84" fmla="*/ 1016000 w 1374775"/>
              <a:gd name="connsiteY84" fmla="*/ 2355850 h 2552700"/>
              <a:gd name="connsiteX85" fmla="*/ 1050925 w 1374775"/>
              <a:gd name="connsiteY85" fmla="*/ 2397125 h 2552700"/>
              <a:gd name="connsiteX86" fmla="*/ 1066800 w 1374775"/>
              <a:gd name="connsiteY86" fmla="*/ 2393950 h 2552700"/>
              <a:gd name="connsiteX87" fmla="*/ 1101725 w 1374775"/>
              <a:gd name="connsiteY87" fmla="*/ 2381250 h 2552700"/>
              <a:gd name="connsiteX88" fmla="*/ 1212850 w 1374775"/>
              <a:gd name="connsiteY88" fmla="*/ 2381250 h 2552700"/>
              <a:gd name="connsiteX89" fmla="*/ 1225550 w 1374775"/>
              <a:gd name="connsiteY89" fmla="*/ 2362200 h 2552700"/>
              <a:gd name="connsiteX90" fmla="*/ 1143000 w 1374775"/>
              <a:gd name="connsiteY90" fmla="*/ 2292350 h 2552700"/>
              <a:gd name="connsiteX91" fmla="*/ 1057275 w 1374775"/>
              <a:gd name="connsiteY91" fmla="*/ 2235200 h 2552700"/>
              <a:gd name="connsiteX92" fmla="*/ 993775 w 1374775"/>
              <a:gd name="connsiteY92" fmla="*/ 2187575 h 2552700"/>
              <a:gd name="connsiteX93" fmla="*/ 920750 w 1374775"/>
              <a:gd name="connsiteY93" fmla="*/ 2130425 h 2552700"/>
              <a:gd name="connsiteX94" fmla="*/ 882650 w 1374775"/>
              <a:gd name="connsiteY94" fmla="*/ 2095500 h 2552700"/>
              <a:gd name="connsiteX95" fmla="*/ 869950 w 1374775"/>
              <a:gd name="connsiteY95" fmla="*/ 2044700 h 2552700"/>
              <a:gd name="connsiteX96" fmla="*/ 869950 w 1374775"/>
              <a:gd name="connsiteY96" fmla="*/ 2035175 h 2552700"/>
              <a:gd name="connsiteX97" fmla="*/ 952500 w 1374775"/>
              <a:gd name="connsiteY97" fmla="*/ 2028825 h 2552700"/>
              <a:gd name="connsiteX98" fmla="*/ 1095375 w 1374775"/>
              <a:gd name="connsiteY98" fmla="*/ 2035175 h 2552700"/>
              <a:gd name="connsiteX99" fmla="*/ 1152525 w 1374775"/>
              <a:gd name="connsiteY99" fmla="*/ 2063750 h 2552700"/>
              <a:gd name="connsiteX100" fmla="*/ 1196975 w 1374775"/>
              <a:gd name="connsiteY100" fmla="*/ 2095500 h 2552700"/>
              <a:gd name="connsiteX101" fmla="*/ 1298575 w 1374775"/>
              <a:gd name="connsiteY101" fmla="*/ 2127250 h 2552700"/>
              <a:gd name="connsiteX102" fmla="*/ 1371600 w 1374775"/>
              <a:gd name="connsiteY102" fmla="*/ 2143125 h 2552700"/>
              <a:gd name="connsiteX103" fmla="*/ 1374775 w 1374775"/>
              <a:gd name="connsiteY103" fmla="*/ 2098675 h 2552700"/>
              <a:gd name="connsiteX104" fmla="*/ 1323975 w 1374775"/>
              <a:gd name="connsiteY104" fmla="*/ 2028825 h 2552700"/>
              <a:gd name="connsiteX105" fmla="*/ 1279525 w 1374775"/>
              <a:gd name="connsiteY105" fmla="*/ 1968500 h 2552700"/>
              <a:gd name="connsiteX106" fmla="*/ 1228725 w 1374775"/>
              <a:gd name="connsiteY106" fmla="*/ 1936750 h 2552700"/>
              <a:gd name="connsiteX107" fmla="*/ 1152525 w 1374775"/>
              <a:gd name="connsiteY107" fmla="*/ 1917700 h 2552700"/>
              <a:gd name="connsiteX108" fmla="*/ 1079500 w 1374775"/>
              <a:gd name="connsiteY108" fmla="*/ 1914525 h 2552700"/>
              <a:gd name="connsiteX109" fmla="*/ 1041400 w 1374775"/>
              <a:gd name="connsiteY109" fmla="*/ 1892300 h 2552700"/>
              <a:gd name="connsiteX110" fmla="*/ 1019175 w 1374775"/>
              <a:gd name="connsiteY110" fmla="*/ 1851025 h 2552700"/>
              <a:gd name="connsiteX111" fmla="*/ 1028700 w 1374775"/>
              <a:gd name="connsiteY111" fmla="*/ 1752600 h 2552700"/>
              <a:gd name="connsiteX112" fmla="*/ 1019175 w 1374775"/>
              <a:gd name="connsiteY112" fmla="*/ 1727200 h 2552700"/>
              <a:gd name="connsiteX113" fmla="*/ 1009650 w 1374775"/>
              <a:gd name="connsiteY113" fmla="*/ 1692275 h 2552700"/>
              <a:gd name="connsiteX114" fmla="*/ 993775 w 1374775"/>
              <a:gd name="connsiteY114" fmla="*/ 1616075 h 2552700"/>
              <a:gd name="connsiteX115" fmla="*/ 968375 w 1374775"/>
              <a:gd name="connsiteY115" fmla="*/ 1527175 h 2552700"/>
              <a:gd name="connsiteX116" fmla="*/ 958850 w 1374775"/>
              <a:gd name="connsiteY116" fmla="*/ 1470025 h 2552700"/>
              <a:gd name="connsiteX117" fmla="*/ 939800 w 1374775"/>
              <a:gd name="connsiteY117" fmla="*/ 1381125 h 2552700"/>
              <a:gd name="connsiteX0" fmla="*/ 958850 w 1393825"/>
              <a:gd name="connsiteY0" fmla="*/ 1381125 h 2552700"/>
              <a:gd name="connsiteX1" fmla="*/ 892175 w 1393825"/>
              <a:gd name="connsiteY1" fmla="*/ 1444625 h 2552700"/>
              <a:gd name="connsiteX2" fmla="*/ 854075 w 1393825"/>
              <a:gd name="connsiteY2" fmla="*/ 1530350 h 2552700"/>
              <a:gd name="connsiteX3" fmla="*/ 857250 w 1393825"/>
              <a:gd name="connsiteY3" fmla="*/ 1635125 h 2552700"/>
              <a:gd name="connsiteX4" fmla="*/ 892175 w 1393825"/>
              <a:gd name="connsiteY4" fmla="*/ 1762125 h 2552700"/>
              <a:gd name="connsiteX5" fmla="*/ 974725 w 1393825"/>
              <a:gd name="connsiteY5" fmla="*/ 1851025 h 2552700"/>
              <a:gd name="connsiteX6" fmla="*/ 996950 w 1393825"/>
              <a:gd name="connsiteY6" fmla="*/ 1911350 h 2552700"/>
              <a:gd name="connsiteX7" fmla="*/ 923925 w 1393825"/>
              <a:gd name="connsiteY7" fmla="*/ 1927225 h 2552700"/>
              <a:gd name="connsiteX8" fmla="*/ 879475 w 1393825"/>
              <a:gd name="connsiteY8" fmla="*/ 1898650 h 2552700"/>
              <a:gd name="connsiteX9" fmla="*/ 838200 w 1393825"/>
              <a:gd name="connsiteY9" fmla="*/ 1892300 h 2552700"/>
              <a:gd name="connsiteX10" fmla="*/ 774700 w 1393825"/>
              <a:gd name="connsiteY10" fmla="*/ 1905000 h 2552700"/>
              <a:gd name="connsiteX11" fmla="*/ 749300 w 1393825"/>
              <a:gd name="connsiteY11" fmla="*/ 1958975 h 2552700"/>
              <a:gd name="connsiteX12" fmla="*/ 727075 w 1393825"/>
              <a:gd name="connsiteY12" fmla="*/ 2028825 h 2552700"/>
              <a:gd name="connsiteX13" fmla="*/ 695325 w 1393825"/>
              <a:gd name="connsiteY13" fmla="*/ 2111375 h 2552700"/>
              <a:gd name="connsiteX14" fmla="*/ 695325 w 1393825"/>
              <a:gd name="connsiteY14" fmla="*/ 2168525 h 2552700"/>
              <a:gd name="connsiteX15" fmla="*/ 679450 w 1393825"/>
              <a:gd name="connsiteY15" fmla="*/ 2222500 h 2552700"/>
              <a:gd name="connsiteX16" fmla="*/ 644525 w 1393825"/>
              <a:gd name="connsiteY16" fmla="*/ 2187575 h 2552700"/>
              <a:gd name="connsiteX17" fmla="*/ 635000 w 1393825"/>
              <a:gd name="connsiteY17" fmla="*/ 2098675 h 2552700"/>
              <a:gd name="connsiteX18" fmla="*/ 622300 w 1393825"/>
              <a:gd name="connsiteY18" fmla="*/ 1990725 h 2552700"/>
              <a:gd name="connsiteX19" fmla="*/ 619125 w 1393825"/>
              <a:gd name="connsiteY19" fmla="*/ 1949450 h 2552700"/>
              <a:gd name="connsiteX20" fmla="*/ 574675 w 1393825"/>
              <a:gd name="connsiteY20" fmla="*/ 1943100 h 2552700"/>
              <a:gd name="connsiteX21" fmla="*/ 514350 w 1393825"/>
              <a:gd name="connsiteY21" fmla="*/ 1958975 h 2552700"/>
              <a:gd name="connsiteX22" fmla="*/ 441325 w 1393825"/>
              <a:gd name="connsiteY22" fmla="*/ 1949450 h 2552700"/>
              <a:gd name="connsiteX23" fmla="*/ 374650 w 1393825"/>
              <a:gd name="connsiteY23" fmla="*/ 1924050 h 2552700"/>
              <a:gd name="connsiteX24" fmla="*/ 381000 w 1393825"/>
              <a:gd name="connsiteY24" fmla="*/ 1895475 h 2552700"/>
              <a:gd name="connsiteX25" fmla="*/ 473075 w 1393825"/>
              <a:gd name="connsiteY25" fmla="*/ 1838325 h 2552700"/>
              <a:gd name="connsiteX26" fmla="*/ 581025 w 1393825"/>
              <a:gd name="connsiteY26" fmla="*/ 1755775 h 2552700"/>
              <a:gd name="connsiteX27" fmla="*/ 622300 w 1393825"/>
              <a:gd name="connsiteY27" fmla="*/ 1612900 h 2552700"/>
              <a:gd name="connsiteX28" fmla="*/ 631825 w 1393825"/>
              <a:gd name="connsiteY28" fmla="*/ 1530350 h 2552700"/>
              <a:gd name="connsiteX29" fmla="*/ 615950 w 1393825"/>
              <a:gd name="connsiteY29" fmla="*/ 1479550 h 2552700"/>
              <a:gd name="connsiteX30" fmla="*/ 628650 w 1393825"/>
              <a:gd name="connsiteY30" fmla="*/ 1304925 h 2552700"/>
              <a:gd name="connsiteX31" fmla="*/ 615950 w 1393825"/>
              <a:gd name="connsiteY31" fmla="*/ 1168400 h 2552700"/>
              <a:gd name="connsiteX32" fmla="*/ 590550 w 1393825"/>
              <a:gd name="connsiteY32" fmla="*/ 1089025 h 2552700"/>
              <a:gd name="connsiteX33" fmla="*/ 603250 w 1393825"/>
              <a:gd name="connsiteY33" fmla="*/ 987425 h 2552700"/>
              <a:gd name="connsiteX34" fmla="*/ 612775 w 1393825"/>
              <a:gd name="connsiteY34" fmla="*/ 863600 h 2552700"/>
              <a:gd name="connsiteX35" fmla="*/ 612775 w 1393825"/>
              <a:gd name="connsiteY35" fmla="*/ 768350 h 2552700"/>
              <a:gd name="connsiteX36" fmla="*/ 612775 w 1393825"/>
              <a:gd name="connsiteY36" fmla="*/ 619125 h 2552700"/>
              <a:gd name="connsiteX37" fmla="*/ 552450 w 1393825"/>
              <a:gd name="connsiteY37" fmla="*/ 520700 h 2552700"/>
              <a:gd name="connsiteX38" fmla="*/ 107950 w 1393825"/>
              <a:gd name="connsiteY38" fmla="*/ 0 h 2552700"/>
              <a:gd name="connsiteX39" fmla="*/ 0 w 1393825"/>
              <a:gd name="connsiteY39" fmla="*/ 44450 h 2552700"/>
              <a:gd name="connsiteX40" fmla="*/ 19050 w 1393825"/>
              <a:gd name="connsiteY40" fmla="*/ 149225 h 2552700"/>
              <a:gd name="connsiteX41" fmla="*/ 457200 w 1393825"/>
              <a:gd name="connsiteY41" fmla="*/ 571500 h 2552700"/>
              <a:gd name="connsiteX42" fmla="*/ 508000 w 1393825"/>
              <a:gd name="connsiteY42" fmla="*/ 669925 h 2552700"/>
              <a:gd name="connsiteX43" fmla="*/ 533400 w 1393825"/>
              <a:gd name="connsiteY43" fmla="*/ 793750 h 2552700"/>
              <a:gd name="connsiteX44" fmla="*/ 561975 w 1393825"/>
              <a:gd name="connsiteY44" fmla="*/ 914400 h 2552700"/>
              <a:gd name="connsiteX45" fmla="*/ 549275 w 1393825"/>
              <a:gd name="connsiteY45" fmla="*/ 1095375 h 2552700"/>
              <a:gd name="connsiteX46" fmla="*/ 552450 w 1393825"/>
              <a:gd name="connsiteY46" fmla="*/ 1349375 h 2552700"/>
              <a:gd name="connsiteX47" fmla="*/ 539750 w 1393825"/>
              <a:gd name="connsiteY47" fmla="*/ 1536700 h 2552700"/>
              <a:gd name="connsiteX48" fmla="*/ 527050 w 1393825"/>
              <a:gd name="connsiteY48" fmla="*/ 1647825 h 2552700"/>
              <a:gd name="connsiteX49" fmla="*/ 476250 w 1393825"/>
              <a:gd name="connsiteY49" fmla="*/ 1755775 h 2552700"/>
              <a:gd name="connsiteX50" fmla="*/ 393700 w 1393825"/>
              <a:gd name="connsiteY50" fmla="*/ 1838325 h 2552700"/>
              <a:gd name="connsiteX51" fmla="*/ 266700 w 1393825"/>
              <a:gd name="connsiteY51" fmla="*/ 1914525 h 2552700"/>
              <a:gd name="connsiteX52" fmla="*/ 168275 w 1393825"/>
              <a:gd name="connsiteY52" fmla="*/ 2025650 h 2552700"/>
              <a:gd name="connsiteX53" fmla="*/ 133350 w 1393825"/>
              <a:gd name="connsiteY53" fmla="*/ 2111375 h 2552700"/>
              <a:gd name="connsiteX54" fmla="*/ 133350 w 1393825"/>
              <a:gd name="connsiteY54" fmla="*/ 2159000 h 2552700"/>
              <a:gd name="connsiteX55" fmla="*/ 254000 w 1393825"/>
              <a:gd name="connsiteY55" fmla="*/ 2136775 h 2552700"/>
              <a:gd name="connsiteX56" fmla="*/ 355600 w 1393825"/>
              <a:gd name="connsiteY56" fmla="*/ 2117725 h 2552700"/>
              <a:gd name="connsiteX57" fmla="*/ 377825 w 1393825"/>
              <a:gd name="connsiteY57" fmla="*/ 2184400 h 2552700"/>
              <a:gd name="connsiteX58" fmla="*/ 393700 w 1393825"/>
              <a:gd name="connsiteY58" fmla="*/ 2257425 h 2552700"/>
              <a:gd name="connsiteX59" fmla="*/ 384175 w 1393825"/>
              <a:gd name="connsiteY59" fmla="*/ 2327275 h 2552700"/>
              <a:gd name="connsiteX60" fmla="*/ 327025 w 1393825"/>
              <a:gd name="connsiteY60" fmla="*/ 2349500 h 2552700"/>
              <a:gd name="connsiteX61" fmla="*/ 260350 w 1393825"/>
              <a:gd name="connsiteY61" fmla="*/ 2349500 h 2552700"/>
              <a:gd name="connsiteX62" fmla="*/ 193675 w 1393825"/>
              <a:gd name="connsiteY62" fmla="*/ 2365375 h 2552700"/>
              <a:gd name="connsiteX63" fmla="*/ 231775 w 1393825"/>
              <a:gd name="connsiteY63" fmla="*/ 2400300 h 2552700"/>
              <a:gd name="connsiteX64" fmla="*/ 355600 w 1393825"/>
              <a:gd name="connsiteY64" fmla="*/ 2444750 h 2552700"/>
              <a:gd name="connsiteX65" fmla="*/ 384175 w 1393825"/>
              <a:gd name="connsiteY65" fmla="*/ 2463800 h 2552700"/>
              <a:gd name="connsiteX66" fmla="*/ 444500 w 1393825"/>
              <a:gd name="connsiteY66" fmla="*/ 2400300 h 2552700"/>
              <a:gd name="connsiteX67" fmla="*/ 482600 w 1393825"/>
              <a:gd name="connsiteY67" fmla="*/ 2352675 h 2552700"/>
              <a:gd name="connsiteX68" fmla="*/ 527050 w 1393825"/>
              <a:gd name="connsiteY68" fmla="*/ 2339975 h 2552700"/>
              <a:gd name="connsiteX69" fmla="*/ 542925 w 1393825"/>
              <a:gd name="connsiteY69" fmla="*/ 2266950 h 2552700"/>
              <a:gd name="connsiteX70" fmla="*/ 561975 w 1393825"/>
              <a:gd name="connsiteY70" fmla="*/ 2235200 h 2552700"/>
              <a:gd name="connsiteX71" fmla="*/ 577850 w 1393825"/>
              <a:gd name="connsiteY71" fmla="*/ 2206625 h 2552700"/>
              <a:gd name="connsiteX72" fmla="*/ 577850 w 1393825"/>
              <a:gd name="connsiteY72" fmla="*/ 2155825 h 2552700"/>
              <a:gd name="connsiteX73" fmla="*/ 635000 w 1393825"/>
              <a:gd name="connsiteY73" fmla="*/ 2209800 h 2552700"/>
              <a:gd name="connsiteX74" fmla="*/ 673100 w 1393825"/>
              <a:gd name="connsiteY74" fmla="*/ 2301875 h 2552700"/>
              <a:gd name="connsiteX75" fmla="*/ 679450 w 1393825"/>
              <a:gd name="connsiteY75" fmla="*/ 2359025 h 2552700"/>
              <a:gd name="connsiteX76" fmla="*/ 641350 w 1393825"/>
              <a:gd name="connsiteY76" fmla="*/ 2466975 h 2552700"/>
              <a:gd name="connsiteX77" fmla="*/ 644525 w 1393825"/>
              <a:gd name="connsiteY77" fmla="*/ 2533650 h 2552700"/>
              <a:gd name="connsiteX78" fmla="*/ 682625 w 1393825"/>
              <a:gd name="connsiteY78" fmla="*/ 2552700 h 2552700"/>
              <a:gd name="connsiteX79" fmla="*/ 742950 w 1393825"/>
              <a:gd name="connsiteY79" fmla="*/ 2495550 h 2552700"/>
              <a:gd name="connsiteX80" fmla="*/ 793750 w 1393825"/>
              <a:gd name="connsiteY80" fmla="*/ 2473325 h 2552700"/>
              <a:gd name="connsiteX81" fmla="*/ 847725 w 1393825"/>
              <a:gd name="connsiteY81" fmla="*/ 2454275 h 2552700"/>
              <a:gd name="connsiteX82" fmla="*/ 895350 w 1393825"/>
              <a:gd name="connsiteY82" fmla="*/ 2362200 h 2552700"/>
              <a:gd name="connsiteX83" fmla="*/ 914400 w 1393825"/>
              <a:gd name="connsiteY83" fmla="*/ 2295525 h 2552700"/>
              <a:gd name="connsiteX84" fmla="*/ 930275 w 1393825"/>
              <a:gd name="connsiteY84" fmla="*/ 2286000 h 2552700"/>
              <a:gd name="connsiteX85" fmla="*/ 1035050 w 1393825"/>
              <a:gd name="connsiteY85" fmla="*/ 2355850 h 2552700"/>
              <a:gd name="connsiteX86" fmla="*/ 1069975 w 1393825"/>
              <a:gd name="connsiteY86" fmla="*/ 2397125 h 2552700"/>
              <a:gd name="connsiteX87" fmla="*/ 1085850 w 1393825"/>
              <a:gd name="connsiteY87" fmla="*/ 2393950 h 2552700"/>
              <a:gd name="connsiteX88" fmla="*/ 1120775 w 1393825"/>
              <a:gd name="connsiteY88" fmla="*/ 2381250 h 2552700"/>
              <a:gd name="connsiteX89" fmla="*/ 1231900 w 1393825"/>
              <a:gd name="connsiteY89" fmla="*/ 2381250 h 2552700"/>
              <a:gd name="connsiteX90" fmla="*/ 1244600 w 1393825"/>
              <a:gd name="connsiteY90" fmla="*/ 2362200 h 2552700"/>
              <a:gd name="connsiteX91" fmla="*/ 1162050 w 1393825"/>
              <a:gd name="connsiteY91" fmla="*/ 2292350 h 2552700"/>
              <a:gd name="connsiteX92" fmla="*/ 1076325 w 1393825"/>
              <a:gd name="connsiteY92" fmla="*/ 2235200 h 2552700"/>
              <a:gd name="connsiteX93" fmla="*/ 1012825 w 1393825"/>
              <a:gd name="connsiteY93" fmla="*/ 2187575 h 2552700"/>
              <a:gd name="connsiteX94" fmla="*/ 939800 w 1393825"/>
              <a:gd name="connsiteY94" fmla="*/ 2130425 h 2552700"/>
              <a:gd name="connsiteX95" fmla="*/ 901700 w 1393825"/>
              <a:gd name="connsiteY95" fmla="*/ 2095500 h 2552700"/>
              <a:gd name="connsiteX96" fmla="*/ 889000 w 1393825"/>
              <a:gd name="connsiteY96" fmla="*/ 2044700 h 2552700"/>
              <a:gd name="connsiteX97" fmla="*/ 889000 w 1393825"/>
              <a:gd name="connsiteY97" fmla="*/ 2035175 h 2552700"/>
              <a:gd name="connsiteX98" fmla="*/ 971550 w 1393825"/>
              <a:gd name="connsiteY98" fmla="*/ 2028825 h 2552700"/>
              <a:gd name="connsiteX99" fmla="*/ 1114425 w 1393825"/>
              <a:gd name="connsiteY99" fmla="*/ 2035175 h 2552700"/>
              <a:gd name="connsiteX100" fmla="*/ 1171575 w 1393825"/>
              <a:gd name="connsiteY100" fmla="*/ 2063750 h 2552700"/>
              <a:gd name="connsiteX101" fmla="*/ 1216025 w 1393825"/>
              <a:gd name="connsiteY101" fmla="*/ 2095500 h 2552700"/>
              <a:gd name="connsiteX102" fmla="*/ 1317625 w 1393825"/>
              <a:gd name="connsiteY102" fmla="*/ 2127250 h 2552700"/>
              <a:gd name="connsiteX103" fmla="*/ 1390650 w 1393825"/>
              <a:gd name="connsiteY103" fmla="*/ 2143125 h 2552700"/>
              <a:gd name="connsiteX104" fmla="*/ 1393825 w 1393825"/>
              <a:gd name="connsiteY104" fmla="*/ 2098675 h 2552700"/>
              <a:gd name="connsiteX105" fmla="*/ 1343025 w 1393825"/>
              <a:gd name="connsiteY105" fmla="*/ 2028825 h 2552700"/>
              <a:gd name="connsiteX106" fmla="*/ 1298575 w 1393825"/>
              <a:gd name="connsiteY106" fmla="*/ 1968500 h 2552700"/>
              <a:gd name="connsiteX107" fmla="*/ 1247775 w 1393825"/>
              <a:gd name="connsiteY107" fmla="*/ 1936750 h 2552700"/>
              <a:gd name="connsiteX108" fmla="*/ 1171575 w 1393825"/>
              <a:gd name="connsiteY108" fmla="*/ 1917700 h 2552700"/>
              <a:gd name="connsiteX109" fmla="*/ 1098550 w 1393825"/>
              <a:gd name="connsiteY109" fmla="*/ 1914525 h 2552700"/>
              <a:gd name="connsiteX110" fmla="*/ 1060450 w 1393825"/>
              <a:gd name="connsiteY110" fmla="*/ 1892300 h 2552700"/>
              <a:gd name="connsiteX111" fmla="*/ 1038225 w 1393825"/>
              <a:gd name="connsiteY111" fmla="*/ 1851025 h 2552700"/>
              <a:gd name="connsiteX112" fmla="*/ 1047750 w 1393825"/>
              <a:gd name="connsiteY112" fmla="*/ 1752600 h 2552700"/>
              <a:gd name="connsiteX113" fmla="*/ 1038225 w 1393825"/>
              <a:gd name="connsiteY113" fmla="*/ 1727200 h 2552700"/>
              <a:gd name="connsiteX114" fmla="*/ 1028700 w 1393825"/>
              <a:gd name="connsiteY114" fmla="*/ 1692275 h 2552700"/>
              <a:gd name="connsiteX115" fmla="*/ 1012825 w 1393825"/>
              <a:gd name="connsiteY115" fmla="*/ 1616075 h 2552700"/>
              <a:gd name="connsiteX116" fmla="*/ 987425 w 1393825"/>
              <a:gd name="connsiteY116" fmla="*/ 1527175 h 2552700"/>
              <a:gd name="connsiteX117" fmla="*/ 977900 w 1393825"/>
              <a:gd name="connsiteY117" fmla="*/ 1470025 h 2552700"/>
              <a:gd name="connsiteX118" fmla="*/ 958850 w 1393825"/>
              <a:gd name="connsiteY118" fmla="*/ 1381125 h 2552700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107950 w 1393825"/>
              <a:gd name="connsiteY38" fmla="*/ 29154 h 2581854"/>
              <a:gd name="connsiteX39" fmla="*/ 47625 w 1393825"/>
              <a:gd name="connsiteY39" fmla="*/ 73604 h 2581854"/>
              <a:gd name="connsiteX40" fmla="*/ 0 w 1393825"/>
              <a:gd name="connsiteY40" fmla="*/ 73604 h 2581854"/>
              <a:gd name="connsiteX41" fmla="*/ 19050 w 1393825"/>
              <a:gd name="connsiteY41" fmla="*/ 178379 h 2581854"/>
              <a:gd name="connsiteX42" fmla="*/ 457200 w 1393825"/>
              <a:gd name="connsiteY42" fmla="*/ 600654 h 2581854"/>
              <a:gd name="connsiteX43" fmla="*/ 508000 w 1393825"/>
              <a:gd name="connsiteY43" fmla="*/ 699079 h 2581854"/>
              <a:gd name="connsiteX44" fmla="*/ 533400 w 1393825"/>
              <a:gd name="connsiteY44" fmla="*/ 822904 h 2581854"/>
              <a:gd name="connsiteX45" fmla="*/ 561975 w 1393825"/>
              <a:gd name="connsiteY45" fmla="*/ 943554 h 2581854"/>
              <a:gd name="connsiteX46" fmla="*/ 549275 w 1393825"/>
              <a:gd name="connsiteY46" fmla="*/ 1124529 h 2581854"/>
              <a:gd name="connsiteX47" fmla="*/ 552450 w 1393825"/>
              <a:gd name="connsiteY47" fmla="*/ 1378529 h 2581854"/>
              <a:gd name="connsiteX48" fmla="*/ 539750 w 1393825"/>
              <a:gd name="connsiteY48" fmla="*/ 1565854 h 2581854"/>
              <a:gd name="connsiteX49" fmla="*/ 527050 w 1393825"/>
              <a:gd name="connsiteY49" fmla="*/ 1676979 h 2581854"/>
              <a:gd name="connsiteX50" fmla="*/ 476250 w 1393825"/>
              <a:gd name="connsiteY50" fmla="*/ 1784929 h 2581854"/>
              <a:gd name="connsiteX51" fmla="*/ 393700 w 1393825"/>
              <a:gd name="connsiteY51" fmla="*/ 1867479 h 2581854"/>
              <a:gd name="connsiteX52" fmla="*/ 266700 w 1393825"/>
              <a:gd name="connsiteY52" fmla="*/ 1943679 h 2581854"/>
              <a:gd name="connsiteX53" fmla="*/ 168275 w 1393825"/>
              <a:gd name="connsiteY53" fmla="*/ 2054804 h 2581854"/>
              <a:gd name="connsiteX54" fmla="*/ 133350 w 1393825"/>
              <a:gd name="connsiteY54" fmla="*/ 2140529 h 2581854"/>
              <a:gd name="connsiteX55" fmla="*/ 133350 w 1393825"/>
              <a:gd name="connsiteY55" fmla="*/ 2188154 h 2581854"/>
              <a:gd name="connsiteX56" fmla="*/ 254000 w 1393825"/>
              <a:gd name="connsiteY56" fmla="*/ 2165929 h 2581854"/>
              <a:gd name="connsiteX57" fmla="*/ 355600 w 1393825"/>
              <a:gd name="connsiteY57" fmla="*/ 2146879 h 2581854"/>
              <a:gd name="connsiteX58" fmla="*/ 377825 w 1393825"/>
              <a:gd name="connsiteY58" fmla="*/ 2213554 h 2581854"/>
              <a:gd name="connsiteX59" fmla="*/ 393700 w 1393825"/>
              <a:gd name="connsiteY59" fmla="*/ 2286579 h 2581854"/>
              <a:gd name="connsiteX60" fmla="*/ 384175 w 1393825"/>
              <a:gd name="connsiteY60" fmla="*/ 2356429 h 2581854"/>
              <a:gd name="connsiteX61" fmla="*/ 327025 w 1393825"/>
              <a:gd name="connsiteY61" fmla="*/ 2378654 h 2581854"/>
              <a:gd name="connsiteX62" fmla="*/ 260350 w 1393825"/>
              <a:gd name="connsiteY62" fmla="*/ 2378654 h 2581854"/>
              <a:gd name="connsiteX63" fmla="*/ 193675 w 1393825"/>
              <a:gd name="connsiteY63" fmla="*/ 2394529 h 2581854"/>
              <a:gd name="connsiteX64" fmla="*/ 231775 w 1393825"/>
              <a:gd name="connsiteY64" fmla="*/ 2429454 h 2581854"/>
              <a:gd name="connsiteX65" fmla="*/ 355600 w 1393825"/>
              <a:gd name="connsiteY65" fmla="*/ 2473904 h 2581854"/>
              <a:gd name="connsiteX66" fmla="*/ 384175 w 1393825"/>
              <a:gd name="connsiteY66" fmla="*/ 2492954 h 2581854"/>
              <a:gd name="connsiteX67" fmla="*/ 444500 w 1393825"/>
              <a:gd name="connsiteY67" fmla="*/ 2429454 h 2581854"/>
              <a:gd name="connsiteX68" fmla="*/ 482600 w 1393825"/>
              <a:gd name="connsiteY68" fmla="*/ 2381829 h 2581854"/>
              <a:gd name="connsiteX69" fmla="*/ 527050 w 1393825"/>
              <a:gd name="connsiteY69" fmla="*/ 2369129 h 2581854"/>
              <a:gd name="connsiteX70" fmla="*/ 542925 w 1393825"/>
              <a:gd name="connsiteY70" fmla="*/ 2296104 h 2581854"/>
              <a:gd name="connsiteX71" fmla="*/ 561975 w 1393825"/>
              <a:gd name="connsiteY71" fmla="*/ 2264354 h 2581854"/>
              <a:gd name="connsiteX72" fmla="*/ 577850 w 1393825"/>
              <a:gd name="connsiteY72" fmla="*/ 2235779 h 2581854"/>
              <a:gd name="connsiteX73" fmla="*/ 577850 w 1393825"/>
              <a:gd name="connsiteY73" fmla="*/ 2184979 h 2581854"/>
              <a:gd name="connsiteX74" fmla="*/ 635000 w 1393825"/>
              <a:gd name="connsiteY74" fmla="*/ 2238954 h 2581854"/>
              <a:gd name="connsiteX75" fmla="*/ 673100 w 1393825"/>
              <a:gd name="connsiteY75" fmla="*/ 2331029 h 2581854"/>
              <a:gd name="connsiteX76" fmla="*/ 679450 w 1393825"/>
              <a:gd name="connsiteY76" fmla="*/ 2388179 h 2581854"/>
              <a:gd name="connsiteX77" fmla="*/ 641350 w 1393825"/>
              <a:gd name="connsiteY77" fmla="*/ 2496129 h 2581854"/>
              <a:gd name="connsiteX78" fmla="*/ 644525 w 1393825"/>
              <a:gd name="connsiteY78" fmla="*/ 2562804 h 2581854"/>
              <a:gd name="connsiteX79" fmla="*/ 682625 w 1393825"/>
              <a:gd name="connsiteY79" fmla="*/ 2581854 h 2581854"/>
              <a:gd name="connsiteX80" fmla="*/ 742950 w 1393825"/>
              <a:gd name="connsiteY80" fmla="*/ 2524704 h 2581854"/>
              <a:gd name="connsiteX81" fmla="*/ 793750 w 1393825"/>
              <a:gd name="connsiteY81" fmla="*/ 2502479 h 2581854"/>
              <a:gd name="connsiteX82" fmla="*/ 847725 w 1393825"/>
              <a:gd name="connsiteY82" fmla="*/ 2483429 h 2581854"/>
              <a:gd name="connsiteX83" fmla="*/ 895350 w 1393825"/>
              <a:gd name="connsiteY83" fmla="*/ 2391354 h 2581854"/>
              <a:gd name="connsiteX84" fmla="*/ 914400 w 1393825"/>
              <a:gd name="connsiteY84" fmla="*/ 2324679 h 2581854"/>
              <a:gd name="connsiteX85" fmla="*/ 930275 w 1393825"/>
              <a:gd name="connsiteY85" fmla="*/ 2315154 h 2581854"/>
              <a:gd name="connsiteX86" fmla="*/ 1035050 w 1393825"/>
              <a:gd name="connsiteY86" fmla="*/ 2385004 h 2581854"/>
              <a:gd name="connsiteX87" fmla="*/ 1069975 w 1393825"/>
              <a:gd name="connsiteY87" fmla="*/ 2426279 h 2581854"/>
              <a:gd name="connsiteX88" fmla="*/ 1085850 w 1393825"/>
              <a:gd name="connsiteY88" fmla="*/ 2423104 h 2581854"/>
              <a:gd name="connsiteX89" fmla="*/ 1120775 w 1393825"/>
              <a:gd name="connsiteY89" fmla="*/ 2410404 h 2581854"/>
              <a:gd name="connsiteX90" fmla="*/ 1231900 w 1393825"/>
              <a:gd name="connsiteY90" fmla="*/ 2410404 h 2581854"/>
              <a:gd name="connsiteX91" fmla="*/ 1244600 w 1393825"/>
              <a:gd name="connsiteY91" fmla="*/ 2391354 h 2581854"/>
              <a:gd name="connsiteX92" fmla="*/ 1162050 w 1393825"/>
              <a:gd name="connsiteY92" fmla="*/ 2321504 h 2581854"/>
              <a:gd name="connsiteX93" fmla="*/ 1076325 w 1393825"/>
              <a:gd name="connsiteY93" fmla="*/ 2264354 h 2581854"/>
              <a:gd name="connsiteX94" fmla="*/ 1012825 w 1393825"/>
              <a:gd name="connsiteY94" fmla="*/ 2216729 h 2581854"/>
              <a:gd name="connsiteX95" fmla="*/ 939800 w 1393825"/>
              <a:gd name="connsiteY95" fmla="*/ 2159579 h 2581854"/>
              <a:gd name="connsiteX96" fmla="*/ 901700 w 1393825"/>
              <a:gd name="connsiteY96" fmla="*/ 2124654 h 2581854"/>
              <a:gd name="connsiteX97" fmla="*/ 889000 w 1393825"/>
              <a:gd name="connsiteY97" fmla="*/ 2073854 h 2581854"/>
              <a:gd name="connsiteX98" fmla="*/ 889000 w 1393825"/>
              <a:gd name="connsiteY98" fmla="*/ 2064329 h 2581854"/>
              <a:gd name="connsiteX99" fmla="*/ 971550 w 1393825"/>
              <a:gd name="connsiteY99" fmla="*/ 2057979 h 2581854"/>
              <a:gd name="connsiteX100" fmla="*/ 1114425 w 1393825"/>
              <a:gd name="connsiteY100" fmla="*/ 2064329 h 2581854"/>
              <a:gd name="connsiteX101" fmla="*/ 1171575 w 1393825"/>
              <a:gd name="connsiteY101" fmla="*/ 2092904 h 2581854"/>
              <a:gd name="connsiteX102" fmla="*/ 1216025 w 1393825"/>
              <a:gd name="connsiteY102" fmla="*/ 2124654 h 2581854"/>
              <a:gd name="connsiteX103" fmla="*/ 1317625 w 1393825"/>
              <a:gd name="connsiteY103" fmla="*/ 2156404 h 2581854"/>
              <a:gd name="connsiteX104" fmla="*/ 1390650 w 1393825"/>
              <a:gd name="connsiteY104" fmla="*/ 2172279 h 2581854"/>
              <a:gd name="connsiteX105" fmla="*/ 1393825 w 1393825"/>
              <a:gd name="connsiteY105" fmla="*/ 2127829 h 2581854"/>
              <a:gd name="connsiteX106" fmla="*/ 1343025 w 1393825"/>
              <a:gd name="connsiteY106" fmla="*/ 2057979 h 2581854"/>
              <a:gd name="connsiteX107" fmla="*/ 1298575 w 1393825"/>
              <a:gd name="connsiteY107" fmla="*/ 1997654 h 2581854"/>
              <a:gd name="connsiteX108" fmla="*/ 1247775 w 1393825"/>
              <a:gd name="connsiteY108" fmla="*/ 1965904 h 2581854"/>
              <a:gd name="connsiteX109" fmla="*/ 1171575 w 1393825"/>
              <a:gd name="connsiteY109" fmla="*/ 1946854 h 2581854"/>
              <a:gd name="connsiteX110" fmla="*/ 1098550 w 1393825"/>
              <a:gd name="connsiteY110" fmla="*/ 1943679 h 2581854"/>
              <a:gd name="connsiteX111" fmla="*/ 1060450 w 1393825"/>
              <a:gd name="connsiteY111" fmla="*/ 1921454 h 2581854"/>
              <a:gd name="connsiteX112" fmla="*/ 1038225 w 1393825"/>
              <a:gd name="connsiteY112" fmla="*/ 1880179 h 2581854"/>
              <a:gd name="connsiteX113" fmla="*/ 1047750 w 1393825"/>
              <a:gd name="connsiteY113" fmla="*/ 1781754 h 2581854"/>
              <a:gd name="connsiteX114" fmla="*/ 1038225 w 1393825"/>
              <a:gd name="connsiteY114" fmla="*/ 1756354 h 2581854"/>
              <a:gd name="connsiteX115" fmla="*/ 1028700 w 1393825"/>
              <a:gd name="connsiteY115" fmla="*/ 1721429 h 2581854"/>
              <a:gd name="connsiteX116" fmla="*/ 1012825 w 1393825"/>
              <a:gd name="connsiteY116" fmla="*/ 1645229 h 2581854"/>
              <a:gd name="connsiteX117" fmla="*/ 987425 w 1393825"/>
              <a:gd name="connsiteY117" fmla="*/ 1556329 h 2581854"/>
              <a:gd name="connsiteX118" fmla="*/ 977900 w 1393825"/>
              <a:gd name="connsiteY118" fmla="*/ 1499179 h 2581854"/>
              <a:gd name="connsiteX119" fmla="*/ 958850 w 1393825"/>
              <a:gd name="connsiteY119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161925 w 1393825"/>
              <a:gd name="connsiteY38" fmla="*/ 70429 h 2581854"/>
              <a:gd name="connsiteX39" fmla="*/ 107950 w 1393825"/>
              <a:gd name="connsiteY39" fmla="*/ 29154 h 2581854"/>
              <a:gd name="connsiteX40" fmla="*/ 47625 w 1393825"/>
              <a:gd name="connsiteY40" fmla="*/ 73604 h 2581854"/>
              <a:gd name="connsiteX41" fmla="*/ 0 w 1393825"/>
              <a:gd name="connsiteY41" fmla="*/ 73604 h 2581854"/>
              <a:gd name="connsiteX42" fmla="*/ 19050 w 1393825"/>
              <a:gd name="connsiteY42" fmla="*/ 178379 h 2581854"/>
              <a:gd name="connsiteX43" fmla="*/ 457200 w 1393825"/>
              <a:gd name="connsiteY43" fmla="*/ 600654 h 2581854"/>
              <a:gd name="connsiteX44" fmla="*/ 508000 w 1393825"/>
              <a:gd name="connsiteY44" fmla="*/ 699079 h 2581854"/>
              <a:gd name="connsiteX45" fmla="*/ 533400 w 1393825"/>
              <a:gd name="connsiteY45" fmla="*/ 822904 h 2581854"/>
              <a:gd name="connsiteX46" fmla="*/ 561975 w 1393825"/>
              <a:gd name="connsiteY46" fmla="*/ 943554 h 2581854"/>
              <a:gd name="connsiteX47" fmla="*/ 549275 w 1393825"/>
              <a:gd name="connsiteY47" fmla="*/ 1124529 h 2581854"/>
              <a:gd name="connsiteX48" fmla="*/ 552450 w 1393825"/>
              <a:gd name="connsiteY48" fmla="*/ 1378529 h 2581854"/>
              <a:gd name="connsiteX49" fmla="*/ 539750 w 1393825"/>
              <a:gd name="connsiteY49" fmla="*/ 1565854 h 2581854"/>
              <a:gd name="connsiteX50" fmla="*/ 527050 w 1393825"/>
              <a:gd name="connsiteY50" fmla="*/ 1676979 h 2581854"/>
              <a:gd name="connsiteX51" fmla="*/ 476250 w 1393825"/>
              <a:gd name="connsiteY51" fmla="*/ 1784929 h 2581854"/>
              <a:gd name="connsiteX52" fmla="*/ 393700 w 1393825"/>
              <a:gd name="connsiteY52" fmla="*/ 1867479 h 2581854"/>
              <a:gd name="connsiteX53" fmla="*/ 266700 w 1393825"/>
              <a:gd name="connsiteY53" fmla="*/ 1943679 h 2581854"/>
              <a:gd name="connsiteX54" fmla="*/ 168275 w 1393825"/>
              <a:gd name="connsiteY54" fmla="*/ 2054804 h 2581854"/>
              <a:gd name="connsiteX55" fmla="*/ 133350 w 1393825"/>
              <a:gd name="connsiteY55" fmla="*/ 2140529 h 2581854"/>
              <a:gd name="connsiteX56" fmla="*/ 133350 w 1393825"/>
              <a:gd name="connsiteY56" fmla="*/ 2188154 h 2581854"/>
              <a:gd name="connsiteX57" fmla="*/ 254000 w 1393825"/>
              <a:gd name="connsiteY57" fmla="*/ 2165929 h 2581854"/>
              <a:gd name="connsiteX58" fmla="*/ 355600 w 1393825"/>
              <a:gd name="connsiteY58" fmla="*/ 2146879 h 2581854"/>
              <a:gd name="connsiteX59" fmla="*/ 377825 w 1393825"/>
              <a:gd name="connsiteY59" fmla="*/ 2213554 h 2581854"/>
              <a:gd name="connsiteX60" fmla="*/ 393700 w 1393825"/>
              <a:gd name="connsiteY60" fmla="*/ 2286579 h 2581854"/>
              <a:gd name="connsiteX61" fmla="*/ 384175 w 1393825"/>
              <a:gd name="connsiteY61" fmla="*/ 2356429 h 2581854"/>
              <a:gd name="connsiteX62" fmla="*/ 327025 w 1393825"/>
              <a:gd name="connsiteY62" fmla="*/ 2378654 h 2581854"/>
              <a:gd name="connsiteX63" fmla="*/ 260350 w 1393825"/>
              <a:gd name="connsiteY63" fmla="*/ 2378654 h 2581854"/>
              <a:gd name="connsiteX64" fmla="*/ 193675 w 1393825"/>
              <a:gd name="connsiteY64" fmla="*/ 2394529 h 2581854"/>
              <a:gd name="connsiteX65" fmla="*/ 231775 w 1393825"/>
              <a:gd name="connsiteY65" fmla="*/ 2429454 h 2581854"/>
              <a:gd name="connsiteX66" fmla="*/ 355600 w 1393825"/>
              <a:gd name="connsiteY66" fmla="*/ 2473904 h 2581854"/>
              <a:gd name="connsiteX67" fmla="*/ 384175 w 1393825"/>
              <a:gd name="connsiteY67" fmla="*/ 2492954 h 2581854"/>
              <a:gd name="connsiteX68" fmla="*/ 444500 w 1393825"/>
              <a:gd name="connsiteY68" fmla="*/ 2429454 h 2581854"/>
              <a:gd name="connsiteX69" fmla="*/ 482600 w 1393825"/>
              <a:gd name="connsiteY69" fmla="*/ 2381829 h 2581854"/>
              <a:gd name="connsiteX70" fmla="*/ 527050 w 1393825"/>
              <a:gd name="connsiteY70" fmla="*/ 2369129 h 2581854"/>
              <a:gd name="connsiteX71" fmla="*/ 542925 w 1393825"/>
              <a:gd name="connsiteY71" fmla="*/ 2296104 h 2581854"/>
              <a:gd name="connsiteX72" fmla="*/ 561975 w 1393825"/>
              <a:gd name="connsiteY72" fmla="*/ 2264354 h 2581854"/>
              <a:gd name="connsiteX73" fmla="*/ 577850 w 1393825"/>
              <a:gd name="connsiteY73" fmla="*/ 2235779 h 2581854"/>
              <a:gd name="connsiteX74" fmla="*/ 577850 w 1393825"/>
              <a:gd name="connsiteY74" fmla="*/ 2184979 h 2581854"/>
              <a:gd name="connsiteX75" fmla="*/ 635000 w 1393825"/>
              <a:gd name="connsiteY75" fmla="*/ 2238954 h 2581854"/>
              <a:gd name="connsiteX76" fmla="*/ 673100 w 1393825"/>
              <a:gd name="connsiteY76" fmla="*/ 2331029 h 2581854"/>
              <a:gd name="connsiteX77" fmla="*/ 679450 w 1393825"/>
              <a:gd name="connsiteY77" fmla="*/ 2388179 h 2581854"/>
              <a:gd name="connsiteX78" fmla="*/ 641350 w 1393825"/>
              <a:gd name="connsiteY78" fmla="*/ 2496129 h 2581854"/>
              <a:gd name="connsiteX79" fmla="*/ 644525 w 1393825"/>
              <a:gd name="connsiteY79" fmla="*/ 2562804 h 2581854"/>
              <a:gd name="connsiteX80" fmla="*/ 682625 w 1393825"/>
              <a:gd name="connsiteY80" fmla="*/ 2581854 h 2581854"/>
              <a:gd name="connsiteX81" fmla="*/ 742950 w 1393825"/>
              <a:gd name="connsiteY81" fmla="*/ 2524704 h 2581854"/>
              <a:gd name="connsiteX82" fmla="*/ 793750 w 1393825"/>
              <a:gd name="connsiteY82" fmla="*/ 2502479 h 2581854"/>
              <a:gd name="connsiteX83" fmla="*/ 847725 w 1393825"/>
              <a:gd name="connsiteY83" fmla="*/ 2483429 h 2581854"/>
              <a:gd name="connsiteX84" fmla="*/ 895350 w 1393825"/>
              <a:gd name="connsiteY84" fmla="*/ 2391354 h 2581854"/>
              <a:gd name="connsiteX85" fmla="*/ 914400 w 1393825"/>
              <a:gd name="connsiteY85" fmla="*/ 2324679 h 2581854"/>
              <a:gd name="connsiteX86" fmla="*/ 930275 w 1393825"/>
              <a:gd name="connsiteY86" fmla="*/ 2315154 h 2581854"/>
              <a:gd name="connsiteX87" fmla="*/ 1035050 w 1393825"/>
              <a:gd name="connsiteY87" fmla="*/ 2385004 h 2581854"/>
              <a:gd name="connsiteX88" fmla="*/ 1069975 w 1393825"/>
              <a:gd name="connsiteY88" fmla="*/ 2426279 h 2581854"/>
              <a:gd name="connsiteX89" fmla="*/ 1085850 w 1393825"/>
              <a:gd name="connsiteY89" fmla="*/ 2423104 h 2581854"/>
              <a:gd name="connsiteX90" fmla="*/ 1120775 w 1393825"/>
              <a:gd name="connsiteY90" fmla="*/ 2410404 h 2581854"/>
              <a:gd name="connsiteX91" fmla="*/ 1231900 w 1393825"/>
              <a:gd name="connsiteY91" fmla="*/ 2410404 h 2581854"/>
              <a:gd name="connsiteX92" fmla="*/ 1244600 w 1393825"/>
              <a:gd name="connsiteY92" fmla="*/ 2391354 h 2581854"/>
              <a:gd name="connsiteX93" fmla="*/ 1162050 w 1393825"/>
              <a:gd name="connsiteY93" fmla="*/ 2321504 h 2581854"/>
              <a:gd name="connsiteX94" fmla="*/ 1076325 w 1393825"/>
              <a:gd name="connsiteY94" fmla="*/ 2264354 h 2581854"/>
              <a:gd name="connsiteX95" fmla="*/ 1012825 w 1393825"/>
              <a:gd name="connsiteY95" fmla="*/ 2216729 h 2581854"/>
              <a:gd name="connsiteX96" fmla="*/ 939800 w 1393825"/>
              <a:gd name="connsiteY96" fmla="*/ 2159579 h 2581854"/>
              <a:gd name="connsiteX97" fmla="*/ 901700 w 1393825"/>
              <a:gd name="connsiteY97" fmla="*/ 2124654 h 2581854"/>
              <a:gd name="connsiteX98" fmla="*/ 889000 w 1393825"/>
              <a:gd name="connsiteY98" fmla="*/ 2073854 h 2581854"/>
              <a:gd name="connsiteX99" fmla="*/ 889000 w 1393825"/>
              <a:gd name="connsiteY99" fmla="*/ 2064329 h 2581854"/>
              <a:gd name="connsiteX100" fmla="*/ 971550 w 1393825"/>
              <a:gd name="connsiteY100" fmla="*/ 2057979 h 2581854"/>
              <a:gd name="connsiteX101" fmla="*/ 1114425 w 1393825"/>
              <a:gd name="connsiteY101" fmla="*/ 2064329 h 2581854"/>
              <a:gd name="connsiteX102" fmla="*/ 1171575 w 1393825"/>
              <a:gd name="connsiteY102" fmla="*/ 2092904 h 2581854"/>
              <a:gd name="connsiteX103" fmla="*/ 1216025 w 1393825"/>
              <a:gd name="connsiteY103" fmla="*/ 2124654 h 2581854"/>
              <a:gd name="connsiteX104" fmla="*/ 1317625 w 1393825"/>
              <a:gd name="connsiteY104" fmla="*/ 2156404 h 2581854"/>
              <a:gd name="connsiteX105" fmla="*/ 1390650 w 1393825"/>
              <a:gd name="connsiteY105" fmla="*/ 2172279 h 2581854"/>
              <a:gd name="connsiteX106" fmla="*/ 1393825 w 1393825"/>
              <a:gd name="connsiteY106" fmla="*/ 2127829 h 2581854"/>
              <a:gd name="connsiteX107" fmla="*/ 1343025 w 1393825"/>
              <a:gd name="connsiteY107" fmla="*/ 2057979 h 2581854"/>
              <a:gd name="connsiteX108" fmla="*/ 1298575 w 1393825"/>
              <a:gd name="connsiteY108" fmla="*/ 1997654 h 2581854"/>
              <a:gd name="connsiteX109" fmla="*/ 1247775 w 1393825"/>
              <a:gd name="connsiteY109" fmla="*/ 1965904 h 2581854"/>
              <a:gd name="connsiteX110" fmla="*/ 1171575 w 1393825"/>
              <a:gd name="connsiteY110" fmla="*/ 1946854 h 2581854"/>
              <a:gd name="connsiteX111" fmla="*/ 1098550 w 1393825"/>
              <a:gd name="connsiteY111" fmla="*/ 1943679 h 2581854"/>
              <a:gd name="connsiteX112" fmla="*/ 1060450 w 1393825"/>
              <a:gd name="connsiteY112" fmla="*/ 1921454 h 2581854"/>
              <a:gd name="connsiteX113" fmla="*/ 1038225 w 1393825"/>
              <a:gd name="connsiteY113" fmla="*/ 1880179 h 2581854"/>
              <a:gd name="connsiteX114" fmla="*/ 1047750 w 1393825"/>
              <a:gd name="connsiteY114" fmla="*/ 1781754 h 2581854"/>
              <a:gd name="connsiteX115" fmla="*/ 1038225 w 1393825"/>
              <a:gd name="connsiteY115" fmla="*/ 1756354 h 2581854"/>
              <a:gd name="connsiteX116" fmla="*/ 1028700 w 1393825"/>
              <a:gd name="connsiteY116" fmla="*/ 1721429 h 2581854"/>
              <a:gd name="connsiteX117" fmla="*/ 1012825 w 1393825"/>
              <a:gd name="connsiteY117" fmla="*/ 1645229 h 2581854"/>
              <a:gd name="connsiteX118" fmla="*/ 987425 w 1393825"/>
              <a:gd name="connsiteY118" fmla="*/ 1556329 h 2581854"/>
              <a:gd name="connsiteX119" fmla="*/ 977900 w 1393825"/>
              <a:gd name="connsiteY119" fmla="*/ 1499179 h 2581854"/>
              <a:gd name="connsiteX120" fmla="*/ 958850 w 1393825"/>
              <a:gd name="connsiteY120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247650 w 1393825"/>
              <a:gd name="connsiteY38" fmla="*/ 152979 h 2581854"/>
              <a:gd name="connsiteX39" fmla="*/ 161925 w 1393825"/>
              <a:gd name="connsiteY39" fmla="*/ 70429 h 2581854"/>
              <a:gd name="connsiteX40" fmla="*/ 107950 w 1393825"/>
              <a:gd name="connsiteY40" fmla="*/ 29154 h 2581854"/>
              <a:gd name="connsiteX41" fmla="*/ 47625 w 1393825"/>
              <a:gd name="connsiteY41" fmla="*/ 73604 h 2581854"/>
              <a:gd name="connsiteX42" fmla="*/ 0 w 1393825"/>
              <a:gd name="connsiteY42" fmla="*/ 73604 h 2581854"/>
              <a:gd name="connsiteX43" fmla="*/ 19050 w 1393825"/>
              <a:gd name="connsiteY43" fmla="*/ 178379 h 2581854"/>
              <a:gd name="connsiteX44" fmla="*/ 457200 w 1393825"/>
              <a:gd name="connsiteY44" fmla="*/ 600654 h 2581854"/>
              <a:gd name="connsiteX45" fmla="*/ 508000 w 1393825"/>
              <a:gd name="connsiteY45" fmla="*/ 699079 h 2581854"/>
              <a:gd name="connsiteX46" fmla="*/ 533400 w 1393825"/>
              <a:gd name="connsiteY46" fmla="*/ 822904 h 2581854"/>
              <a:gd name="connsiteX47" fmla="*/ 561975 w 1393825"/>
              <a:gd name="connsiteY47" fmla="*/ 943554 h 2581854"/>
              <a:gd name="connsiteX48" fmla="*/ 549275 w 1393825"/>
              <a:gd name="connsiteY48" fmla="*/ 1124529 h 2581854"/>
              <a:gd name="connsiteX49" fmla="*/ 552450 w 1393825"/>
              <a:gd name="connsiteY49" fmla="*/ 1378529 h 2581854"/>
              <a:gd name="connsiteX50" fmla="*/ 539750 w 1393825"/>
              <a:gd name="connsiteY50" fmla="*/ 1565854 h 2581854"/>
              <a:gd name="connsiteX51" fmla="*/ 527050 w 1393825"/>
              <a:gd name="connsiteY51" fmla="*/ 1676979 h 2581854"/>
              <a:gd name="connsiteX52" fmla="*/ 476250 w 1393825"/>
              <a:gd name="connsiteY52" fmla="*/ 1784929 h 2581854"/>
              <a:gd name="connsiteX53" fmla="*/ 393700 w 1393825"/>
              <a:gd name="connsiteY53" fmla="*/ 1867479 h 2581854"/>
              <a:gd name="connsiteX54" fmla="*/ 266700 w 1393825"/>
              <a:gd name="connsiteY54" fmla="*/ 1943679 h 2581854"/>
              <a:gd name="connsiteX55" fmla="*/ 168275 w 1393825"/>
              <a:gd name="connsiteY55" fmla="*/ 2054804 h 2581854"/>
              <a:gd name="connsiteX56" fmla="*/ 133350 w 1393825"/>
              <a:gd name="connsiteY56" fmla="*/ 2140529 h 2581854"/>
              <a:gd name="connsiteX57" fmla="*/ 133350 w 1393825"/>
              <a:gd name="connsiteY57" fmla="*/ 2188154 h 2581854"/>
              <a:gd name="connsiteX58" fmla="*/ 254000 w 1393825"/>
              <a:gd name="connsiteY58" fmla="*/ 2165929 h 2581854"/>
              <a:gd name="connsiteX59" fmla="*/ 355600 w 1393825"/>
              <a:gd name="connsiteY59" fmla="*/ 2146879 h 2581854"/>
              <a:gd name="connsiteX60" fmla="*/ 377825 w 1393825"/>
              <a:gd name="connsiteY60" fmla="*/ 2213554 h 2581854"/>
              <a:gd name="connsiteX61" fmla="*/ 393700 w 1393825"/>
              <a:gd name="connsiteY61" fmla="*/ 2286579 h 2581854"/>
              <a:gd name="connsiteX62" fmla="*/ 384175 w 1393825"/>
              <a:gd name="connsiteY62" fmla="*/ 2356429 h 2581854"/>
              <a:gd name="connsiteX63" fmla="*/ 327025 w 1393825"/>
              <a:gd name="connsiteY63" fmla="*/ 2378654 h 2581854"/>
              <a:gd name="connsiteX64" fmla="*/ 260350 w 1393825"/>
              <a:gd name="connsiteY64" fmla="*/ 2378654 h 2581854"/>
              <a:gd name="connsiteX65" fmla="*/ 193675 w 1393825"/>
              <a:gd name="connsiteY65" fmla="*/ 2394529 h 2581854"/>
              <a:gd name="connsiteX66" fmla="*/ 231775 w 1393825"/>
              <a:gd name="connsiteY66" fmla="*/ 2429454 h 2581854"/>
              <a:gd name="connsiteX67" fmla="*/ 355600 w 1393825"/>
              <a:gd name="connsiteY67" fmla="*/ 2473904 h 2581854"/>
              <a:gd name="connsiteX68" fmla="*/ 384175 w 1393825"/>
              <a:gd name="connsiteY68" fmla="*/ 2492954 h 2581854"/>
              <a:gd name="connsiteX69" fmla="*/ 444500 w 1393825"/>
              <a:gd name="connsiteY69" fmla="*/ 2429454 h 2581854"/>
              <a:gd name="connsiteX70" fmla="*/ 482600 w 1393825"/>
              <a:gd name="connsiteY70" fmla="*/ 2381829 h 2581854"/>
              <a:gd name="connsiteX71" fmla="*/ 527050 w 1393825"/>
              <a:gd name="connsiteY71" fmla="*/ 2369129 h 2581854"/>
              <a:gd name="connsiteX72" fmla="*/ 542925 w 1393825"/>
              <a:gd name="connsiteY72" fmla="*/ 2296104 h 2581854"/>
              <a:gd name="connsiteX73" fmla="*/ 561975 w 1393825"/>
              <a:gd name="connsiteY73" fmla="*/ 2264354 h 2581854"/>
              <a:gd name="connsiteX74" fmla="*/ 577850 w 1393825"/>
              <a:gd name="connsiteY74" fmla="*/ 2235779 h 2581854"/>
              <a:gd name="connsiteX75" fmla="*/ 577850 w 1393825"/>
              <a:gd name="connsiteY75" fmla="*/ 2184979 h 2581854"/>
              <a:gd name="connsiteX76" fmla="*/ 635000 w 1393825"/>
              <a:gd name="connsiteY76" fmla="*/ 2238954 h 2581854"/>
              <a:gd name="connsiteX77" fmla="*/ 673100 w 1393825"/>
              <a:gd name="connsiteY77" fmla="*/ 2331029 h 2581854"/>
              <a:gd name="connsiteX78" fmla="*/ 679450 w 1393825"/>
              <a:gd name="connsiteY78" fmla="*/ 2388179 h 2581854"/>
              <a:gd name="connsiteX79" fmla="*/ 641350 w 1393825"/>
              <a:gd name="connsiteY79" fmla="*/ 2496129 h 2581854"/>
              <a:gd name="connsiteX80" fmla="*/ 644525 w 1393825"/>
              <a:gd name="connsiteY80" fmla="*/ 2562804 h 2581854"/>
              <a:gd name="connsiteX81" fmla="*/ 682625 w 1393825"/>
              <a:gd name="connsiteY81" fmla="*/ 2581854 h 2581854"/>
              <a:gd name="connsiteX82" fmla="*/ 742950 w 1393825"/>
              <a:gd name="connsiteY82" fmla="*/ 2524704 h 2581854"/>
              <a:gd name="connsiteX83" fmla="*/ 793750 w 1393825"/>
              <a:gd name="connsiteY83" fmla="*/ 2502479 h 2581854"/>
              <a:gd name="connsiteX84" fmla="*/ 847725 w 1393825"/>
              <a:gd name="connsiteY84" fmla="*/ 2483429 h 2581854"/>
              <a:gd name="connsiteX85" fmla="*/ 895350 w 1393825"/>
              <a:gd name="connsiteY85" fmla="*/ 2391354 h 2581854"/>
              <a:gd name="connsiteX86" fmla="*/ 914400 w 1393825"/>
              <a:gd name="connsiteY86" fmla="*/ 2324679 h 2581854"/>
              <a:gd name="connsiteX87" fmla="*/ 930275 w 1393825"/>
              <a:gd name="connsiteY87" fmla="*/ 2315154 h 2581854"/>
              <a:gd name="connsiteX88" fmla="*/ 1035050 w 1393825"/>
              <a:gd name="connsiteY88" fmla="*/ 2385004 h 2581854"/>
              <a:gd name="connsiteX89" fmla="*/ 1069975 w 1393825"/>
              <a:gd name="connsiteY89" fmla="*/ 2426279 h 2581854"/>
              <a:gd name="connsiteX90" fmla="*/ 1085850 w 1393825"/>
              <a:gd name="connsiteY90" fmla="*/ 2423104 h 2581854"/>
              <a:gd name="connsiteX91" fmla="*/ 1120775 w 1393825"/>
              <a:gd name="connsiteY91" fmla="*/ 2410404 h 2581854"/>
              <a:gd name="connsiteX92" fmla="*/ 1231900 w 1393825"/>
              <a:gd name="connsiteY92" fmla="*/ 2410404 h 2581854"/>
              <a:gd name="connsiteX93" fmla="*/ 1244600 w 1393825"/>
              <a:gd name="connsiteY93" fmla="*/ 2391354 h 2581854"/>
              <a:gd name="connsiteX94" fmla="*/ 1162050 w 1393825"/>
              <a:gd name="connsiteY94" fmla="*/ 2321504 h 2581854"/>
              <a:gd name="connsiteX95" fmla="*/ 1076325 w 1393825"/>
              <a:gd name="connsiteY95" fmla="*/ 2264354 h 2581854"/>
              <a:gd name="connsiteX96" fmla="*/ 1012825 w 1393825"/>
              <a:gd name="connsiteY96" fmla="*/ 2216729 h 2581854"/>
              <a:gd name="connsiteX97" fmla="*/ 939800 w 1393825"/>
              <a:gd name="connsiteY97" fmla="*/ 2159579 h 2581854"/>
              <a:gd name="connsiteX98" fmla="*/ 901700 w 1393825"/>
              <a:gd name="connsiteY98" fmla="*/ 2124654 h 2581854"/>
              <a:gd name="connsiteX99" fmla="*/ 889000 w 1393825"/>
              <a:gd name="connsiteY99" fmla="*/ 2073854 h 2581854"/>
              <a:gd name="connsiteX100" fmla="*/ 889000 w 1393825"/>
              <a:gd name="connsiteY100" fmla="*/ 2064329 h 2581854"/>
              <a:gd name="connsiteX101" fmla="*/ 971550 w 1393825"/>
              <a:gd name="connsiteY101" fmla="*/ 2057979 h 2581854"/>
              <a:gd name="connsiteX102" fmla="*/ 1114425 w 1393825"/>
              <a:gd name="connsiteY102" fmla="*/ 2064329 h 2581854"/>
              <a:gd name="connsiteX103" fmla="*/ 1171575 w 1393825"/>
              <a:gd name="connsiteY103" fmla="*/ 2092904 h 2581854"/>
              <a:gd name="connsiteX104" fmla="*/ 1216025 w 1393825"/>
              <a:gd name="connsiteY104" fmla="*/ 2124654 h 2581854"/>
              <a:gd name="connsiteX105" fmla="*/ 1317625 w 1393825"/>
              <a:gd name="connsiteY105" fmla="*/ 2156404 h 2581854"/>
              <a:gd name="connsiteX106" fmla="*/ 1390650 w 1393825"/>
              <a:gd name="connsiteY106" fmla="*/ 2172279 h 2581854"/>
              <a:gd name="connsiteX107" fmla="*/ 1393825 w 1393825"/>
              <a:gd name="connsiteY107" fmla="*/ 2127829 h 2581854"/>
              <a:gd name="connsiteX108" fmla="*/ 1343025 w 1393825"/>
              <a:gd name="connsiteY108" fmla="*/ 2057979 h 2581854"/>
              <a:gd name="connsiteX109" fmla="*/ 1298575 w 1393825"/>
              <a:gd name="connsiteY109" fmla="*/ 1997654 h 2581854"/>
              <a:gd name="connsiteX110" fmla="*/ 1247775 w 1393825"/>
              <a:gd name="connsiteY110" fmla="*/ 1965904 h 2581854"/>
              <a:gd name="connsiteX111" fmla="*/ 1171575 w 1393825"/>
              <a:gd name="connsiteY111" fmla="*/ 1946854 h 2581854"/>
              <a:gd name="connsiteX112" fmla="*/ 1098550 w 1393825"/>
              <a:gd name="connsiteY112" fmla="*/ 1943679 h 2581854"/>
              <a:gd name="connsiteX113" fmla="*/ 1060450 w 1393825"/>
              <a:gd name="connsiteY113" fmla="*/ 1921454 h 2581854"/>
              <a:gd name="connsiteX114" fmla="*/ 1038225 w 1393825"/>
              <a:gd name="connsiteY114" fmla="*/ 1880179 h 2581854"/>
              <a:gd name="connsiteX115" fmla="*/ 1047750 w 1393825"/>
              <a:gd name="connsiteY115" fmla="*/ 1781754 h 2581854"/>
              <a:gd name="connsiteX116" fmla="*/ 1038225 w 1393825"/>
              <a:gd name="connsiteY116" fmla="*/ 1756354 h 2581854"/>
              <a:gd name="connsiteX117" fmla="*/ 1028700 w 1393825"/>
              <a:gd name="connsiteY117" fmla="*/ 1721429 h 2581854"/>
              <a:gd name="connsiteX118" fmla="*/ 1012825 w 1393825"/>
              <a:gd name="connsiteY118" fmla="*/ 1645229 h 2581854"/>
              <a:gd name="connsiteX119" fmla="*/ 987425 w 1393825"/>
              <a:gd name="connsiteY119" fmla="*/ 1556329 h 2581854"/>
              <a:gd name="connsiteX120" fmla="*/ 977900 w 1393825"/>
              <a:gd name="connsiteY120" fmla="*/ 1499179 h 2581854"/>
              <a:gd name="connsiteX121" fmla="*/ 958850 w 1393825"/>
              <a:gd name="connsiteY121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339725 w 1393825"/>
              <a:gd name="connsiteY38" fmla="*/ 238704 h 2581854"/>
              <a:gd name="connsiteX39" fmla="*/ 247650 w 1393825"/>
              <a:gd name="connsiteY39" fmla="*/ 152979 h 2581854"/>
              <a:gd name="connsiteX40" fmla="*/ 161925 w 1393825"/>
              <a:gd name="connsiteY40" fmla="*/ 70429 h 2581854"/>
              <a:gd name="connsiteX41" fmla="*/ 107950 w 1393825"/>
              <a:gd name="connsiteY41" fmla="*/ 29154 h 2581854"/>
              <a:gd name="connsiteX42" fmla="*/ 47625 w 1393825"/>
              <a:gd name="connsiteY42" fmla="*/ 73604 h 2581854"/>
              <a:gd name="connsiteX43" fmla="*/ 0 w 1393825"/>
              <a:gd name="connsiteY43" fmla="*/ 73604 h 2581854"/>
              <a:gd name="connsiteX44" fmla="*/ 19050 w 1393825"/>
              <a:gd name="connsiteY44" fmla="*/ 178379 h 2581854"/>
              <a:gd name="connsiteX45" fmla="*/ 457200 w 1393825"/>
              <a:gd name="connsiteY45" fmla="*/ 600654 h 2581854"/>
              <a:gd name="connsiteX46" fmla="*/ 508000 w 1393825"/>
              <a:gd name="connsiteY46" fmla="*/ 699079 h 2581854"/>
              <a:gd name="connsiteX47" fmla="*/ 533400 w 1393825"/>
              <a:gd name="connsiteY47" fmla="*/ 822904 h 2581854"/>
              <a:gd name="connsiteX48" fmla="*/ 561975 w 1393825"/>
              <a:gd name="connsiteY48" fmla="*/ 943554 h 2581854"/>
              <a:gd name="connsiteX49" fmla="*/ 549275 w 1393825"/>
              <a:gd name="connsiteY49" fmla="*/ 1124529 h 2581854"/>
              <a:gd name="connsiteX50" fmla="*/ 552450 w 1393825"/>
              <a:gd name="connsiteY50" fmla="*/ 1378529 h 2581854"/>
              <a:gd name="connsiteX51" fmla="*/ 539750 w 1393825"/>
              <a:gd name="connsiteY51" fmla="*/ 1565854 h 2581854"/>
              <a:gd name="connsiteX52" fmla="*/ 527050 w 1393825"/>
              <a:gd name="connsiteY52" fmla="*/ 1676979 h 2581854"/>
              <a:gd name="connsiteX53" fmla="*/ 476250 w 1393825"/>
              <a:gd name="connsiteY53" fmla="*/ 1784929 h 2581854"/>
              <a:gd name="connsiteX54" fmla="*/ 393700 w 1393825"/>
              <a:gd name="connsiteY54" fmla="*/ 1867479 h 2581854"/>
              <a:gd name="connsiteX55" fmla="*/ 266700 w 1393825"/>
              <a:gd name="connsiteY55" fmla="*/ 1943679 h 2581854"/>
              <a:gd name="connsiteX56" fmla="*/ 168275 w 1393825"/>
              <a:gd name="connsiteY56" fmla="*/ 2054804 h 2581854"/>
              <a:gd name="connsiteX57" fmla="*/ 133350 w 1393825"/>
              <a:gd name="connsiteY57" fmla="*/ 2140529 h 2581854"/>
              <a:gd name="connsiteX58" fmla="*/ 133350 w 1393825"/>
              <a:gd name="connsiteY58" fmla="*/ 2188154 h 2581854"/>
              <a:gd name="connsiteX59" fmla="*/ 254000 w 1393825"/>
              <a:gd name="connsiteY59" fmla="*/ 2165929 h 2581854"/>
              <a:gd name="connsiteX60" fmla="*/ 355600 w 1393825"/>
              <a:gd name="connsiteY60" fmla="*/ 2146879 h 2581854"/>
              <a:gd name="connsiteX61" fmla="*/ 377825 w 1393825"/>
              <a:gd name="connsiteY61" fmla="*/ 2213554 h 2581854"/>
              <a:gd name="connsiteX62" fmla="*/ 393700 w 1393825"/>
              <a:gd name="connsiteY62" fmla="*/ 2286579 h 2581854"/>
              <a:gd name="connsiteX63" fmla="*/ 384175 w 1393825"/>
              <a:gd name="connsiteY63" fmla="*/ 2356429 h 2581854"/>
              <a:gd name="connsiteX64" fmla="*/ 327025 w 1393825"/>
              <a:gd name="connsiteY64" fmla="*/ 2378654 h 2581854"/>
              <a:gd name="connsiteX65" fmla="*/ 260350 w 1393825"/>
              <a:gd name="connsiteY65" fmla="*/ 2378654 h 2581854"/>
              <a:gd name="connsiteX66" fmla="*/ 193675 w 1393825"/>
              <a:gd name="connsiteY66" fmla="*/ 2394529 h 2581854"/>
              <a:gd name="connsiteX67" fmla="*/ 231775 w 1393825"/>
              <a:gd name="connsiteY67" fmla="*/ 2429454 h 2581854"/>
              <a:gd name="connsiteX68" fmla="*/ 355600 w 1393825"/>
              <a:gd name="connsiteY68" fmla="*/ 2473904 h 2581854"/>
              <a:gd name="connsiteX69" fmla="*/ 384175 w 1393825"/>
              <a:gd name="connsiteY69" fmla="*/ 2492954 h 2581854"/>
              <a:gd name="connsiteX70" fmla="*/ 444500 w 1393825"/>
              <a:gd name="connsiteY70" fmla="*/ 2429454 h 2581854"/>
              <a:gd name="connsiteX71" fmla="*/ 482600 w 1393825"/>
              <a:gd name="connsiteY71" fmla="*/ 2381829 h 2581854"/>
              <a:gd name="connsiteX72" fmla="*/ 527050 w 1393825"/>
              <a:gd name="connsiteY72" fmla="*/ 2369129 h 2581854"/>
              <a:gd name="connsiteX73" fmla="*/ 542925 w 1393825"/>
              <a:gd name="connsiteY73" fmla="*/ 2296104 h 2581854"/>
              <a:gd name="connsiteX74" fmla="*/ 561975 w 1393825"/>
              <a:gd name="connsiteY74" fmla="*/ 2264354 h 2581854"/>
              <a:gd name="connsiteX75" fmla="*/ 577850 w 1393825"/>
              <a:gd name="connsiteY75" fmla="*/ 2235779 h 2581854"/>
              <a:gd name="connsiteX76" fmla="*/ 577850 w 1393825"/>
              <a:gd name="connsiteY76" fmla="*/ 2184979 h 2581854"/>
              <a:gd name="connsiteX77" fmla="*/ 635000 w 1393825"/>
              <a:gd name="connsiteY77" fmla="*/ 2238954 h 2581854"/>
              <a:gd name="connsiteX78" fmla="*/ 673100 w 1393825"/>
              <a:gd name="connsiteY78" fmla="*/ 2331029 h 2581854"/>
              <a:gd name="connsiteX79" fmla="*/ 679450 w 1393825"/>
              <a:gd name="connsiteY79" fmla="*/ 2388179 h 2581854"/>
              <a:gd name="connsiteX80" fmla="*/ 641350 w 1393825"/>
              <a:gd name="connsiteY80" fmla="*/ 2496129 h 2581854"/>
              <a:gd name="connsiteX81" fmla="*/ 644525 w 1393825"/>
              <a:gd name="connsiteY81" fmla="*/ 2562804 h 2581854"/>
              <a:gd name="connsiteX82" fmla="*/ 682625 w 1393825"/>
              <a:gd name="connsiteY82" fmla="*/ 2581854 h 2581854"/>
              <a:gd name="connsiteX83" fmla="*/ 742950 w 1393825"/>
              <a:gd name="connsiteY83" fmla="*/ 2524704 h 2581854"/>
              <a:gd name="connsiteX84" fmla="*/ 793750 w 1393825"/>
              <a:gd name="connsiteY84" fmla="*/ 2502479 h 2581854"/>
              <a:gd name="connsiteX85" fmla="*/ 847725 w 1393825"/>
              <a:gd name="connsiteY85" fmla="*/ 2483429 h 2581854"/>
              <a:gd name="connsiteX86" fmla="*/ 895350 w 1393825"/>
              <a:gd name="connsiteY86" fmla="*/ 2391354 h 2581854"/>
              <a:gd name="connsiteX87" fmla="*/ 914400 w 1393825"/>
              <a:gd name="connsiteY87" fmla="*/ 2324679 h 2581854"/>
              <a:gd name="connsiteX88" fmla="*/ 930275 w 1393825"/>
              <a:gd name="connsiteY88" fmla="*/ 2315154 h 2581854"/>
              <a:gd name="connsiteX89" fmla="*/ 1035050 w 1393825"/>
              <a:gd name="connsiteY89" fmla="*/ 2385004 h 2581854"/>
              <a:gd name="connsiteX90" fmla="*/ 1069975 w 1393825"/>
              <a:gd name="connsiteY90" fmla="*/ 2426279 h 2581854"/>
              <a:gd name="connsiteX91" fmla="*/ 1085850 w 1393825"/>
              <a:gd name="connsiteY91" fmla="*/ 2423104 h 2581854"/>
              <a:gd name="connsiteX92" fmla="*/ 1120775 w 1393825"/>
              <a:gd name="connsiteY92" fmla="*/ 2410404 h 2581854"/>
              <a:gd name="connsiteX93" fmla="*/ 1231900 w 1393825"/>
              <a:gd name="connsiteY93" fmla="*/ 2410404 h 2581854"/>
              <a:gd name="connsiteX94" fmla="*/ 1244600 w 1393825"/>
              <a:gd name="connsiteY94" fmla="*/ 2391354 h 2581854"/>
              <a:gd name="connsiteX95" fmla="*/ 1162050 w 1393825"/>
              <a:gd name="connsiteY95" fmla="*/ 2321504 h 2581854"/>
              <a:gd name="connsiteX96" fmla="*/ 1076325 w 1393825"/>
              <a:gd name="connsiteY96" fmla="*/ 2264354 h 2581854"/>
              <a:gd name="connsiteX97" fmla="*/ 1012825 w 1393825"/>
              <a:gd name="connsiteY97" fmla="*/ 2216729 h 2581854"/>
              <a:gd name="connsiteX98" fmla="*/ 939800 w 1393825"/>
              <a:gd name="connsiteY98" fmla="*/ 2159579 h 2581854"/>
              <a:gd name="connsiteX99" fmla="*/ 901700 w 1393825"/>
              <a:gd name="connsiteY99" fmla="*/ 2124654 h 2581854"/>
              <a:gd name="connsiteX100" fmla="*/ 889000 w 1393825"/>
              <a:gd name="connsiteY100" fmla="*/ 2073854 h 2581854"/>
              <a:gd name="connsiteX101" fmla="*/ 889000 w 1393825"/>
              <a:gd name="connsiteY101" fmla="*/ 2064329 h 2581854"/>
              <a:gd name="connsiteX102" fmla="*/ 971550 w 1393825"/>
              <a:gd name="connsiteY102" fmla="*/ 2057979 h 2581854"/>
              <a:gd name="connsiteX103" fmla="*/ 1114425 w 1393825"/>
              <a:gd name="connsiteY103" fmla="*/ 2064329 h 2581854"/>
              <a:gd name="connsiteX104" fmla="*/ 1171575 w 1393825"/>
              <a:gd name="connsiteY104" fmla="*/ 2092904 h 2581854"/>
              <a:gd name="connsiteX105" fmla="*/ 1216025 w 1393825"/>
              <a:gd name="connsiteY105" fmla="*/ 2124654 h 2581854"/>
              <a:gd name="connsiteX106" fmla="*/ 1317625 w 1393825"/>
              <a:gd name="connsiteY106" fmla="*/ 2156404 h 2581854"/>
              <a:gd name="connsiteX107" fmla="*/ 1390650 w 1393825"/>
              <a:gd name="connsiteY107" fmla="*/ 2172279 h 2581854"/>
              <a:gd name="connsiteX108" fmla="*/ 1393825 w 1393825"/>
              <a:gd name="connsiteY108" fmla="*/ 2127829 h 2581854"/>
              <a:gd name="connsiteX109" fmla="*/ 1343025 w 1393825"/>
              <a:gd name="connsiteY109" fmla="*/ 2057979 h 2581854"/>
              <a:gd name="connsiteX110" fmla="*/ 1298575 w 1393825"/>
              <a:gd name="connsiteY110" fmla="*/ 1997654 h 2581854"/>
              <a:gd name="connsiteX111" fmla="*/ 1247775 w 1393825"/>
              <a:gd name="connsiteY111" fmla="*/ 1965904 h 2581854"/>
              <a:gd name="connsiteX112" fmla="*/ 1171575 w 1393825"/>
              <a:gd name="connsiteY112" fmla="*/ 1946854 h 2581854"/>
              <a:gd name="connsiteX113" fmla="*/ 1098550 w 1393825"/>
              <a:gd name="connsiteY113" fmla="*/ 1943679 h 2581854"/>
              <a:gd name="connsiteX114" fmla="*/ 1060450 w 1393825"/>
              <a:gd name="connsiteY114" fmla="*/ 1921454 h 2581854"/>
              <a:gd name="connsiteX115" fmla="*/ 1038225 w 1393825"/>
              <a:gd name="connsiteY115" fmla="*/ 1880179 h 2581854"/>
              <a:gd name="connsiteX116" fmla="*/ 1047750 w 1393825"/>
              <a:gd name="connsiteY116" fmla="*/ 1781754 h 2581854"/>
              <a:gd name="connsiteX117" fmla="*/ 1038225 w 1393825"/>
              <a:gd name="connsiteY117" fmla="*/ 1756354 h 2581854"/>
              <a:gd name="connsiteX118" fmla="*/ 1028700 w 1393825"/>
              <a:gd name="connsiteY118" fmla="*/ 1721429 h 2581854"/>
              <a:gd name="connsiteX119" fmla="*/ 1012825 w 1393825"/>
              <a:gd name="connsiteY119" fmla="*/ 1645229 h 2581854"/>
              <a:gd name="connsiteX120" fmla="*/ 987425 w 1393825"/>
              <a:gd name="connsiteY120" fmla="*/ 1556329 h 2581854"/>
              <a:gd name="connsiteX121" fmla="*/ 977900 w 1393825"/>
              <a:gd name="connsiteY121" fmla="*/ 1499179 h 2581854"/>
              <a:gd name="connsiteX122" fmla="*/ 958850 w 1393825"/>
              <a:gd name="connsiteY122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419100 w 1393825"/>
              <a:gd name="connsiteY38" fmla="*/ 340304 h 2581854"/>
              <a:gd name="connsiteX39" fmla="*/ 339725 w 1393825"/>
              <a:gd name="connsiteY39" fmla="*/ 238704 h 2581854"/>
              <a:gd name="connsiteX40" fmla="*/ 247650 w 1393825"/>
              <a:gd name="connsiteY40" fmla="*/ 152979 h 2581854"/>
              <a:gd name="connsiteX41" fmla="*/ 161925 w 1393825"/>
              <a:gd name="connsiteY41" fmla="*/ 70429 h 2581854"/>
              <a:gd name="connsiteX42" fmla="*/ 107950 w 1393825"/>
              <a:gd name="connsiteY42" fmla="*/ 29154 h 2581854"/>
              <a:gd name="connsiteX43" fmla="*/ 47625 w 1393825"/>
              <a:gd name="connsiteY43" fmla="*/ 73604 h 2581854"/>
              <a:gd name="connsiteX44" fmla="*/ 0 w 1393825"/>
              <a:gd name="connsiteY44" fmla="*/ 73604 h 2581854"/>
              <a:gd name="connsiteX45" fmla="*/ 19050 w 1393825"/>
              <a:gd name="connsiteY45" fmla="*/ 178379 h 2581854"/>
              <a:gd name="connsiteX46" fmla="*/ 457200 w 1393825"/>
              <a:gd name="connsiteY46" fmla="*/ 600654 h 2581854"/>
              <a:gd name="connsiteX47" fmla="*/ 508000 w 1393825"/>
              <a:gd name="connsiteY47" fmla="*/ 699079 h 2581854"/>
              <a:gd name="connsiteX48" fmla="*/ 533400 w 1393825"/>
              <a:gd name="connsiteY48" fmla="*/ 822904 h 2581854"/>
              <a:gd name="connsiteX49" fmla="*/ 561975 w 1393825"/>
              <a:gd name="connsiteY49" fmla="*/ 943554 h 2581854"/>
              <a:gd name="connsiteX50" fmla="*/ 549275 w 1393825"/>
              <a:gd name="connsiteY50" fmla="*/ 1124529 h 2581854"/>
              <a:gd name="connsiteX51" fmla="*/ 552450 w 1393825"/>
              <a:gd name="connsiteY51" fmla="*/ 1378529 h 2581854"/>
              <a:gd name="connsiteX52" fmla="*/ 539750 w 1393825"/>
              <a:gd name="connsiteY52" fmla="*/ 1565854 h 2581854"/>
              <a:gd name="connsiteX53" fmla="*/ 527050 w 1393825"/>
              <a:gd name="connsiteY53" fmla="*/ 1676979 h 2581854"/>
              <a:gd name="connsiteX54" fmla="*/ 476250 w 1393825"/>
              <a:gd name="connsiteY54" fmla="*/ 1784929 h 2581854"/>
              <a:gd name="connsiteX55" fmla="*/ 393700 w 1393825"/>
              <a:gd name="connsiteY55" fmla="*/ 1867479 h 2581854"/>
              <a:gd name="connsiteX56" fmla="*/ 266700 w 1393825"/>
              <a:gd name="connsiteY56" fmla="*/ 1943679 h 2581854"/>
              <a:gd name="connsiteX57" fmla="*/ 168275 w 1393825"/>
              <a:gd name="connsiteY57" fmla="*/ 2054804 h 2581854"/>
              <a:gd name="connsiteX58" fmla="*/ 133350 w 1393825"/>
              <a:gd name="connsiteY58" fmla="*/ 2140529 h 2581854"/>
              <a:gd name="connsiteX59" fmla="*/ 133350 w 1393825"/>
              <a:gd name="connsiteY59" fmla="*/ 2188154 h 2581854"/>
              <a:gd name="connsiteX60" fmla="*/ 254000 w 1393825"/>
              <a:gd name="connsiteY60" fmla="*/ 2165929 h 2581854"/>
              <a:gd name="connsiteX61" fmla="*/ 355600 w 1393825"/>
              <a:gd name="connsiteY61" fmla="*/ 2146879 h 2581854"/>
              <a:gd name="connsiteX62" fmla="*/ 377825 w 1393825"/>
              <a:gd name="connsiteY62" fmla="*/ 2213554 h 2581854"/>
              <a:gd name="connsiteX63" fmla="*/ 393700 w 1393825"/>
              <a:gd name="connsiteY63" fmla="*/ 2286579 h 2581854"/>
              <a:gd name="connsiteX64" fmla="*/ 384175 w 1393825"/>
              <a:gd name="connsiteY64" fmla="*/ 2356429 h 2581854"/>
              <a:gd name="connsiteX65" fmla="*/ 327025 w 1393825"/>
              <a:gd name="connsiteY65" fmla="*/ 2378654 h 2581854"/>
              <a:gd name="connsiteX66" fmla="*/ 260350 w 1393825"/>
              <a:gd name="connsiteY66" fmla="*/ 2378654 h 2581854"/>
              <a:gd name="connsiteX67" fmla="*/ 193675 w 1393825"/>
              <a:gd name="connsiteY67" fmla="*/ 2394529 h 2581854"/>
              <a:gd name="connsiteX68" fmla="*/ 231775 w 1393825"/>
              <a:gd name="connsiteY68" fmla="*/ 2429454 h 2581854"/>
              <a:gd name="connsiteX69" fmla="*/ 355600 w 1393825"/>
              <a:gd name="connsiteY69" fmla="*/ 2473904 h 2581854"/>
              <a:gd name="connsiteX70" fmla="*/ 384175 w 1393825"/>
              <a:gd name="connsiteY70" fmla="*/ 2492954 h 2581854"/>
              <a:gd name="connsiteX71" fmla="*/ 444500 w 1393825"/>
              <a:gd name="connsiteY71" fmla="*/ 2429454 h 2581854"/>
              <a:gd name="connsiteX72" fmla="*/ 482600 w 1393825"/>
              <a:gd name="connsiteY72" fmla="*/ 2381829 h 2581854"/>
              <a:gd name="connsiteX73" fmla="*/ 527050 w 1393825"/>
              <a:gd name="connsiteY73" fmla="*/ 2369129 h 2581854"/>
              <a:gd name="connsiteX74" fmla="*/ 542925 w 1393825"/>
              <a:gd name="connsiteY74" fmla="*/ 2296104 h 2581854"/>
              <a:gd name="connsiteX75" fmla="*/ 561975 w 1393825"/>
              <a:gd name="connsiteY75" fmla="*/ 2264354 h 2581854"/>
              <a:gd name="connsiteX76" fmla="*/ 577850 w 1393825"/>
              <a:gd name="connsiteY76" fmla="*/ 2235779 h 2581854"/>
              <a:gd name="connsiteX77" fmla="*/ 577850 w 1393825"/>
              <a:gd name="connsiteY77" fmla="*/ 2184979 h 2581854"/>
              <a:gd name="connsiteX78" fmla="*/ 635000 w 1393825"/>
              <a:gd name="connsiteY78" fmla="*/ 2238954 h 2581854"/>
              <a:gd name="connsiteX79" fmla="*/ 673100 w 1393825"/>
              <a:gd name="connsiteY79" fmla="*/ 2331029 h 2581854"/>
              <a:gd name="connsiteX80" fmla="*/ 679450 w 1393825"/>
              <a:gd name="connsiteY80" fmla="*/ 2388179 h 2581854"/>
              <a:gd name="connsiteX81" fmla="*/ 641350 w 1393825"/>
              <a:gd name="connsiteY81" fmla="*/ 2496129 h 2581854"/>
              <a:gd name="connsiteX82" fmla="*/ 644525 w 1393825"/>
              <a:gd name="connsiteY82" fmla="*/ 2562804 h 2581854"/>
              <a:gd name="connsiteX83" fmla="*/ 682625 w 1393825"/>
              <a:gd name="connsiteY83" fmla="*/ 2581854 h 2581854"/>
              <a:gd name="connsiteX84" fmla="*/ 742950 w 1393825"/>
              <a:gd name="connsiteY84" fmla="*/ 2524704 h 2581854"/>
              <a:gd name="connsiteX85" fmla="*/ 793750 w 1393825"/>
              <a:gd name="connsiteY85" fmla="*/ 2502479 h 2581854"/>
              <a:gd name="connsiteX86" fmla="*/ 847725 w 1393825"/>
              <a:gd name="connsiteY86" fmla="*/ 2483429 h 2581854"/>
              <a:gd name="connsiteX87" fmla="*/ 895350 w 1393825"/>
              <a:gd name="connsiteY87" fmla="*/ 2391354 h 2581854"/>
              <a:gd name="connsiteX88" fmla="*/ 914400 w 1393825"/>
              <a:gd name="connsiteY88" fmla="*/ 2324679 h 2581854"/>
              <a:gd name="connsiteX89" fmla="*/ 930275 w 1393825"/>
              <a:gd name="connsiteY89" fmla="*/ 2315154 h 2581854"/>
              <a:gd name="connsiteX90" fmla="*/ 1035050 w 1393825"/>
              <a:gd name="connsiteY90" fmla="*/ 2385004 h 2581854"/>
              <a:gd name="connsiteX91" fmla="*/ 1069975 w 1393825"/>
              <a:gd name="connsiteY91" fmla="*/ 2426279 h 2581854"/>
              <a:gd name="connsiteX92" fmla="*/ 1085850 w 1393825"/>
              <a:gd name="connsiteY92" fmla="*/ 2423104 h 2581854"/>
              <a:gd name="connsiteX93" fmla="*/ 1120775 w 1393825"/>
              <a:gd name="connsiteY93" fmla="*/ 2410404 h 2581854"/>
              <a:gd name="connsiteX94" fmla="*/ 1231900 w 1393825"/>
              <a:gd name="connsiteY94" fmla="*/ 2410404 h 2581854"/>
              <a:gd name="connsiteX95" fmla="*/ 1244600 w 1393825"/>
              <a:gd name="connsiteY95" fmla="*/ 2391354 h 2581854"/>
              <a:gd name="connsiteX96" fmla="*/ 1162050 w 1393825"/>
              <a:gd name="connsiteY96" fmla="*/ 2321504 h 2581854"/>
              <a:gd name="connsiteX97" fmla="*/ 1076325 w 1393825"/>
              <a:gd name="connsiteY97" fmla="*/ 2264354 h 2581854"/>
              <a:gd name="connsiteX98" fmla="*/ 1012825 w 1393825"/>
              <a:gd name="connsiteY98" fmla="*/ 2216729 h 2581854"/>
              <a:gd name="connsiteX99" fmla="*/ 939800 w 1393825"/>
              <a:gd name="connsiteY99" fmla="*/ 2159579 h 2581854"/>
              <a:gd name="connsiteX100" fmla="*/ 901700 w 1393825"/>
              <a:gd name="connsiteY100" fmla="*/ 2124654 h 2581854"/>
              <a:gd name="connsiteX101" fmla="*/ 889000 w 1393825"/>
              <a:gd name="connsiteY101" fmla="*/ 2073854 h 2581854"/>
              <a:gd name="connsiteX102" fmla="*/ 889000 w 1393825"/>
              <a:gd name="connsiteY102" fmla="*/ 2064329 h 2581854"/>
              <a:gd name="connsiteX103" fmla="*/ 971550 w 1393825"/>
              <a:gd name="connsiteY103" fmla="*/ 2057979 h 2581854"/>
              <a:gd name="connsiteX104" fmla="*/ 1114425 w 1393825"/>
              <a:gd name="connsiteY104" fmla="*/ 2064329 h 2581854"/>
              <a:gd name="connsiteX105" fmla="*/ 1171575 w 1393825"/>
              <a:gd name="connsiteY105" fmla="*/ 2092904 h 2581854"/>
              <a:gd name="connsiteX106" fmla="*/ 1216025 w 1393825"/>
              <a:gd name="connsiteY106" fmla="*/ 2124654 h 2581854"/>
              <a:gd name="connsiteX107" fmla="*/ 1317625 w 1393825"/>
              <a:gd name="connsiteY107" fmla="*/ 2156404 h 2581854"/>
              <a:gd name="connsiteX108" fmla="*/ 1390650 w 1393825"/>
              <a:gd name="connsiteY108" fmla="*/ 2172279 h 2581854"/>
              <a:gd name="connsiteX109" fmla="*/ 1393825 w 1393825"/>
              <a:gd name="connsiteY109" fmla="*/ 2127829 h 2581854"/>
              <a:gd name="connsiteX110" fmla="*/ 1343025 w 1393825"/>
              <a:gd name="connsiteY110" fmla="*/ 2057979 h 2581854"/>
              <a:gd name="connsiteX111" fmla="*/ 1298575 w 1393825"/>
              <a:gd name="connsiteY111" fmla="*/ 1997654 h 2581854"/>
              <a:gd name="connsiteX112" fmla="*/ 1247775 w 1393825"/>
              <a:gd name="connsiteY112" fmla="*/ 1965904 h 2581854"/>
              <a:gd name="connsiteX113" fmla="*/ 1171575 w 1393825"/>
              <a:gd name="connsiteY113" fmla="*/ 1946854 h 2581854"/>
              <a:gd name="connsiteX114" fmla="*/ 1098550 w 1393825"/>
              <a:gd name="connsiteY114" fmla="*/ 1943679 h 2581854"/>
              <a:gd name="connsiteX115" fmla="*/ 1060450 w 1393825"/>
              <a:gd name="connsiteY115" fmla="*/ 1921454 h 2581854"/>
              <a:gd name="connsiteX116" fmla="*/ 1038225 w 1393825"/>
              <a:gd name="connsiteY116" fmla="*/ 1880179 h 2581854"/>
              <a:gd name="connsiteX117" fmla="*/ 1047750 w 1393825"/>
              <a:gd name="connsiteY117" fmla="*/ 1781754 h 2581854"/>
              <a:gd name="connsiteX118" fmla="*/ 1038225 w 1393825"/>
              <a:gd name="connsiteY118" fmla="*/ 1756354 h 2581854"/>
              <a:gd name="connsiteX119" fmla="*/ 1028700 w 1393825"/>
              <a:gd name="connsiteY119" fmla="*/ 1721429 h 2581854"/>
              <a:gd name="connsiteX120" fmla="*/ 1012825 w 1393825"/>
              <a:gd name="connsiteY120" fmla="*/ 1645229 h 2581854"/>
              <a:gd name="connsiteX121" fmla="*/ 987425 w 1393825"/>
              <a:gd name="connsiteY121" fmla="*/ 1556329 h 2581854"/>
              <a:gd name="connsiteX122" fmla="*/ 977900 w 1393825"/>
              <a:gd name="connsiteY122" fmla="*/ 1499179 h 2581854"/>
              <a:gd name="connsiteX123" fmla="*/ 958850 w 1393825"/>
              <a:gd name="connsiteY123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508000 w 1393825"/>
              <a:gd name="connsiteY38" fmla="*/ 464129 h 2581854"/>
              <a:gd name="connsiteX39" fmla="*/ 419100 w 1393825"/>
              <a:gd name="connsiteY39" fmla="*/ 340304 h 2581854"/>
              <a:gd name="connsiteX40" fmla="*/ 339725 w 1393825"/>
              <a:gd name="connsiteY40" fmla="*/ 238704 h 2581854"/>
              <a:gd name="connsiteX41" fmla="*/ 247650 w 1393825"/>
              <a:gd name="connsiteY41" fmla="*/ 152979 h 2581854"/>
              <a:gd name="connsiteX42" fmla="*/ 161925 w 1393825"/>
              <a:gd name="connsiteY42" fmla="*/ 70429 h 2581854"/>
              <a:gd name="connsiteX43" fmla="*/ 107950 w 1393825"/>
              <a:gd name="connsiteY43" fmla="*/ 29154 h 2581854"/>
              <a:gd name="connsiteX44" fmla="*/ 47625 w 1393825"/>
              <a:gd name="connsiteY44" fmla="*/ 73604 h 2581854"/>
              <a:gd name="connsiteX45" fmla="*/ 0 w 1393825"/>
              <a:gd name="connsiteY45" fmla="*/ 73604 h 2581854"/>
              <a:gd name="connsiteX46" fmla="*/ 19050 w 1393825"/>
              <a:gd name="connsiteY46" fmla="*/ 178379 h 2581854"/>
              <a:gd name="connsiteX47" fmla="*/ 457200 w 1393825"/>
              <a:gd name="connsiteY47" fmla="*/ 600654 h 2581854"/>
              <a:gd name="connsiteX48" fmla="*/ 508000 w 1393825"/>
              <a:gd name="connsiteY48" fmla="*/ 699079 h 2581854"/>
              <a:gd name="connsiteX49" fmla="*/ 533400 w 1393825"/>
              <a:gd name="connsiteY49" fmla="*/ 822904 h 2581854"/>
              <a:gd name="connsiteX50" fmla="*/ 561975 w 1393825"/>
              <a:gd name="connsiteY50" fmla="*/ 943554 h 2581854"/>
              <a:gd name="connsiteX51" fmla="*/ 549275 w 1393825"/>
              <a:gd name="connsiteY51" fmla="*/ 1124529 h 2581854"/>
              <a:gd name="connsiteX52" fmla="*/ 552450 w 1393825"/>
              <a:gd name="connsiteY52" fmla="*/ 1378529 h 2581854"/>
              <a:gd name="connsiteX53" fmla="*/ 539750 w 1393825"/>
              <a:gd name="connsiteY53" fmla="*/ 1565854 h 2581854"/>
              <a:gd name="connsiteX54" fmla="*/ 527050 w 1393825"/>
              <a:gd name="connsiteY54" fmla="*/ 1676979 h 2581854"/>
              <a:gd name="connsiteX55" fmla="*/ 476250 w 1393825"/>
              <a:gd name="connsiteY55" fmla="*/ 1784929 h 2581854"/>
              <a:gd name="connsiteX56" fmla="*/ 393700 w 1393825"/>
              <a:gd name="connsiteY56" fmla="*/ 1867479 h 2581854"/>
              <a:gd name="connsiteX57" fmla="*/ 266700 w 1393825"/>
              <a:gd name="connsiteY57" fmla="*/ 1943679 h 2581854"/>
              <a:gd name="connsiteX58" fmla="*/ 168275 w 1393825"/>
              <a:gd name="connsiteY58" fmla="*/ 2054804 h 2581854"/>
              <a:gd name="connsiteX59" fmla="*/ 133350 w 1393825"/>
              <a:gd name="connsiteY59" fmla="*/ 2140529 h 2581854"/>
              <a:gd name="connsiteX60" fmla="*/ 133350 w 1393825"/>
              <a:gd name="connsiteY60" fmla="*/ 2188154 h 2581854"/>
              <a:gd name="connsiteX61" fmla="*/ 254000 w 1393825"/>
              <a:gd name="connsiteY61" fmla="*/ 2165929 h 2581854"/>
              <a:gd name="connsiteX62" fmla="*/ 355600 w 1393825"/>
              <a:gd name="connsiteY62" fmla="*/ 2146879 h 2581854"/>
              <a:gd name="connsiteX63" fmla="*/ 377825 w 1393825"/>
              <a:gd name="connsiteY63" fmla="*/ 2213554 h 2581854"/>
              <a:gd name="connsiteX64" fmla="*/ 393700 w 1393825"/>
              <a:gd name="connsiteY64" fmla="*/ 2286579 h 2581854"/>
              <a:gd name="connsiteX65" fmla="*/ 384175 w 1393825"/>
              <a:gd name="connsiteY65" fmla="*/ 2356429 h 2581854"/>
              <a:gd name="connsiteX66" fmla="*/ 327025 w 1393825"/>
              <a:gd name="connsiteY66" fmla="*/ 2378654 h 2581854"/>
              <a:gd name="connsiteX67" fmla="*/ 260350 w 1393825"/>
              <a:gd name="connsiteY67" fmla="*/ 2378654 h 2581854"/>
              <a:gd name="connsiteX68" fmla="*/ 193675 w 1393825"/>
              <a:gd name="connsiteY68" fmla="*/ 2394529 h 2581854"/>
              <a:gd name="connsiteX69" fmla="*/ 231775 w 1393825"/>
              <a:gd name="connsiteY69" fmla="*/ 2429454 h 2581854"/>
              <a:gd name="connsiteX70" fmla="*/ 355600 w 1393825"/>
              <a:gd name="connsiteY70" fmla="*/ 2473904 h 2581854"/>
              <a:gd name="connsiteX71" fmla="*/ 384175 w 1393825"/>
              <a:gd name="connsiteY71" fmla="*/ 2492954 h 2581854"/>
              <a:gd name="connsiteX72" fmla="*/ 444500 w 1393825"/>
              <a:gd name="connsiteY72" fmla="*/ 2429454 h 2581854"/>
              <a:gd name="connsiteX73" fmla="*/ 482600 w 1393825"/>
              <a:gd name="connsiteY73" fmla="*/ 2381829 h 2581854"/>
              <a:gd name="connsiteX74" fmla="*/ 527050 w 1393825"/>
              <a:gd name="connsiteY74" fmla="*/ 2369129 h 2581854"/>
              <a:gd name="connsiteX75" fmla="*/ 542925 w 1393825"/>
              <a:gd name="connsiteY75" fmla="*/ 2296104 h 2581854"/>
              <a:gd name="connsiteX76" fmla="*/ 561975 w 1393825"/>
              <a:gd name="connsiteY76" fmla="*/ 2264354 h 2581854"/>
              <a:gd name="connsiteX77" fmla="*/ 577850 w 1393825"/>
              <a:gd name="connsiteY77" fmla="*/ 2235779 h 2581854"/>
              <a:gd name="connsiteX78" fmla="*/ 577850 w 1393825"/>
              <a:gd name="connsiteY78" fmla="*/ 2184979 h 2581854"/>
              <a:gd name="connsiteX79" fmla="*/ 635000 w 1393825"/>
              <a:gd name="connsiteY79" fmla="*/ 2238954 h 2581854"/>
              <a:gd name="connsiteX80" fmla="*/ 673100 w 1393825"/>
              <a:gd name="connsiteY80" fmla="*/ 2331029 h 2581854"/>
              <a:gd name="connsiteX81" fmla="*/ 679450 w 1393825"/>
              <a:gd name="connsiteY81" fmla="*/ 2388179 h 2581854"/>
              <a:gd name="connsiteX82" fmla="*/ 641350 w 1393825"/>
              <a:gd name="connsiteY82" fmla="*/ 2496129 h 2581854"/>
              <a:gd name="connsiteX83" fmla="*/ 644525 w 1393825"/>
              <a:gd name="connsiteY83" fmla="*/ 2562804 h 2581854"/>
              <a:gd name="connsiteX84" fmla="*/ 682625 w 1393825"/>
              <a:gd name="connsiteY84" fmla="*/ 2581854 h 2581854"/>
              <a:gd name="connsiteX85" fmla="*/ 742950 w 1393825"/>
              <a:gd name="connsiteY85" fmla="*/ 2524704 h 2581854"/>
              <a:gd name="connsiteX86" fmla="*/ 793750 w 1393825"/>
              <a:gd name="connsiteY86" fmla="*/ 2502479 h 2581854"/>
              <a:gd name="connsiteX87" fmla="*/ 847725 w 1393825"/>
              <a:gd name="connsiteY87" fmla="*/ 2483429 h 2581854"/>
              <a:gd name="connsiteX88" fmla="*/ 895350 w 1393825"/>
              <a:gd name="connsiteY88" fmla="*/ 2391354 h 2581854"/>
              <a:gd name="connsiteX89" fmla="*/ 914400 w 1393825"/>
              <a:gd name="connsiteY89" fmla="*/ 2324679 h 2581854"/>
              <a:gd name="connsiteX90" fmla="*/ 930275 w 1393825"/>
              <a:gd name="connsiteY90" fmla="*/ 2315154 h 2581854"/>
              <a:gd name="connsiteX91" fmla="*/ 1035050 w 1393825"/>
              <a:gd name="connsiteY91" fmla="*/ 2385004 h 2581854"/>
              <a:gd name="connsiteX92" fmla="*/ 1069975 w 1393825"/>
              <a:gd name="connsiteY92" fmla="*/ 2426279 h 2581854"/>
              <a:gd name="connsiteX93" fmla="*/ 1085850 w 1393825"/>
              <a:gd name="connsiteY93" fmla="*/ 2423104 h 2581854"/>
              <a:gd name="connsiteX94" fmla="*/ 1120775 w 1393825"/>
              <a:gd name="connsiteY94" fmla="*/ 2410404 h 2581854"/>
              <a:gd name="connsiteX95" fmla="*/ 1231900 w 1393825"/>
              <a:gd name="connsiteY95" fmla="*/ 2410404 h 2581854"/>
              <a:gd name="connsiteX96" fmla="*/ 1244600 w 1393825"/>
              <a:gd name="connsiteY96" fmla="*/ 2391354 h 2581854"/>
              <a:gd name="connsiteX97" fmla="*/ 1162050 w 1393825"/>
              <a:gd name="connsiteY97" fmla="*/ 2321504 h 2581854"/>
              <a:gd name="connsiteX98" fmla="*/ 1076325 w 1393825"/>
              <a:gd name="connsiteY98" fmla="*/ 2264354 h 2581854"/>
              <a:gd name="connsiteX99" fmla="*/ 1012825 w 1393825"/>
              <a:gd name="connsiteY99" fmla="*/ 2216729 h 2581854"/>
              <a:gd name="connsiteX100" fmla="*/ 939800 w 1393825"/>
              <a:gd name="connsiteY100" fmla="*/ 2159579 h 2581854"/>
              <a:gd name="connsiteX101" fmla="*/ 901700 w 1393825"/>
              <a:gd name="connsiteY101" fmla="*/ 2124654 h 2581854"/>
              <a:gd name="connsiteX102" fmla="*/ 889000 w 1393825"/>
              <a:gd name="connsiteY102" fmla="*/ 2073854 h 2581854"/>
              <a:gd name="connsiteX103" fmla="*/ 889000 w 1393825"/>
              <a:gd name="connsiteY103" fmla="*/ 2064329 h 2581854"/>
              <a:gd name="connsiteX104" fmla="*/ 971550 w 1393825"/>
              <a:gd name="connsiteY104" fmla="*/ 2057979 h 2581854"/>
              <a:gd name="connsiteX105" fmla="*/ 1114425 w 1393825"/>
              <a:gd name="connsiteY105" fmla="*/ 2064329 h 2581854"/>
              <a:gd name="connsiteX106" fmla="*/ 1171575 w 1393825"/>
              <a:gd name="connsiteY106" fmla="*/ 2092904 h 2581854"/>
              <a:gd name="connsiteX107" fmla="*/ 1216025 w 1393825"/>
              <a:gd name="connsiteY107" fmla="*/ 2124654 h 2581854"/>
              <a:gd name="connsiteX108" fmla="*/ 1317625 w 1393825"/>
              <a:gd name="connsiteY108" fmla="*/ 2156404 h 2581854"/>
              <a:gd name="connsiteX109" fmla="*/ 1390650 w 1393825"/>
              <a:gd name="connsiteY109" fmla="*/ 2172279 h 2581854"/>
              <a:gd name="connsiteX110" fmla="*/ 1393825 w 1393825"/>
              <a:gd name="connsiteY110" fmla="*/ 2127829 h 2581854"/>
              <a:gd name="connsiteX111" fmla="*/ 1343025 w 1393825"/>
              <a:gd name="connsiteY111" fmla="*/ 2057979 h 2581854"/>
              <a:gd name="connsiteX112" fmla="*/ 1298575 w 1393825"/>
              <a:gd name="connsiteY112" fmla="*/ 1997654 h 2581854"/>
              <a:gd name="connsiteX113" fmla="*/ 1247775 w 1393825"/>
              <a:gd name="connsiteY113" fmla="*/ 1965904 h 2581854"/>
              <a:gd name="connsiteX114" fmla="*/ 1171575 w 1393825"/>
              <a:gd name="connsiteY114" fmla="*/ 1946854 h 2581854"/>
              <a:gd name="connsiteX115" fmla="*/ 1098550 w 1393825"/>
              <a:gd name="connsiteY115" fmla="*/ 1943679 h 2581854"/>
              <a:gd name="connsiteX116" fmla="*/ 1060450 w 1393825"/>
              <a:gd name="connsiteY116" fmla="*/ 1921454 h 2581854"/>
              <a:gd name="connsiteX117" fmla="*/ 1038225 w 1393825"/>
              <a:gd name="connsiteY117" fmla="*/ 1880179 h 2581854"/>
              <a:gd name="connsiteX118" fmla="*/ 1047750 w 1393825"/>
              <a:gd name="connsiteY118" fmla="*/ 1781754 h 2581854"/>
              <a:gd name="connsiteX119" fmla="*/ 1038225 w 1393825"/>
              <a:gd name="connsiteY119" fmla="*/ 1756354 h 2581854"/>
              <a:gd name="connsiteX120" fmla="*/ 1028700 w 1393825"/>
              <a:gd name="connsiteY120" fmla="*/ 1721429 h 2581854"/>
              <a:gd name="connsiteX121" fmla="*/ 1012825 w 1393825"/>
              <a:gd name="connsiteY121" fmla="*/ 1645229 h 2581854"/>
              <a:gd name="connsiteX122" fmla="*/ 987425 w 1393825"/>
              <a:gd name="connsiteY122" fmla="*/ 1556329 h 2581854"/>
              <a:gd name="connsiteX123" fmla="*/ 977900 w 1393825"/>
              <a:gd name="connsiteY123" fmla="*/ 1499179 h 2581854"/>
              <a:gd name="connsiteX124" fmla="*/ 958850 w 1393825"/>
              <a:gd name="connsiteY124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508000 w 1393825"/>
              <a:gd name="connsiteY38" fmla="*/ 464129 h 2581854"/>
              <a:gd name="connsiteX39" fmla="*/ 419100 w 1393825"/>
              <a:gd name="connsiteY39" fmla="*/ 340304 h 2581854"/>
              <a:gd name="connsiteX40" fmla="*/ 339725 w 1393825"/>
              <a:gd name="connsiteY40" fmla="*/ 238704 h 2581854"/>
              <a:gd name="connsiteX41" fmla="*/ 247650 w 1393825"/>
              <a:gd name="connsiteY41" fmla="*/ 152979 h 2581854"/>
              <a:gd name="connsiteX42" fmla="*/ 161925 w 1393825"/>
              <a:gd name="connsiteY42" fmla="*/ 70429 h 2581854"/>
              <a:gd name="connsiteX43" fmla="*/ 107950 w 1393825"/>
              <a:gd name="connsiteY43" fmla="*/ 29154 h 2581854"/>
              <a:gd name="connsiteX44" fmla="*/ 47625 w 1393825"/>
              <a:gd name="connsiteY44" fmla="*/ 73604 h 2581854"/>
              <a:gd name="connsiteX45" fmla="*/ 0 w 1393825"/>
              <a:gd name="connsiteY45" fmla="*/ 73604 h 2581854"/>
              <a:gd name="connsiteX46" fmla="*/ 19050 w 1393825"/>
              <a:gd name="connsiteY46" fmla="*/ 178379 h 2581854"/>
              <a:gd name="connsiteX47" fmla="*/ 333375 w 1393825"/>
              <a:gd name="connsiteY47" fmla="*/ 492704 h 2581854"/>
              <a:gd name="connsiteX48" fmla="*/ 457200 w 1393825"/>
              <a:gd name="connsiteY48" fmla="*/ 600654 h 2581854"/>
              <a:gd name="connsiteX49" fmla="*/ 508000 w 1393825"/>
              <a:gd name="connsiteY49" fmla="*/ 699079 h 2581854"/>
              <a:gd name="connsiteX50" fmla="*/ 533400 w 1393825"/>
              <a:gd name="connsiteY50" fmla="*/ 822904 h 2581854"/>
              <a:gd name="connsiteX51" fmla="*/ 561975 w 1393825"/>
              <a:gd name="connsiteY51" fmla="*/ 943554 h 2581854"/>
              <a:gd name="connsiteX52" fmla="*/ 549275 w 1393825"/>
              <a:gd name="connsiteY52" fmla="*/ 1124529 h 2581854"/>
              <a:gd name="connsiteX53" fmla="*/ 552450 w 1393825"/>
              <a:gd name="connsiteY53" fmla="*/ 1378529 h 2581854"/>
              <a:gd name="connsiteX54" fmla="*/ 539750 w 1393825"/>
              <a:gd name="connsiteY54" fmla="*/ 1565854 h 2581854"/>
              <a:gd name="connsiteX55" fmla="*/ 527050 w 1393825"/>
              <a:gd name="connsiteY55" fmla="*/ 1676979 h 2581854"/>
              <a:gd name="connsiteX56" fmla="*/ 476250 w 1393825"/>
              <a:gd name="connsiteY56" fmla="*/ 1784929 h 2581854"/>
              <a:gd name="connsiteX57" fmla="*/ 393700 w 1393825"/>
              <a:gd name="connsiteY57" fmla="*/ 1867479 h 2581854"/>
              <a:gd name="connsiteX58" fmla="*/ 266700 w 1393825"/>
              <a:gd name="connsiteY58" fmla="*/ 1943679 h 2581854"/>
              <a:gd name="connsiteX59" fmla="*/ 168275 w 1393825"/>
              <a:gd name="connsiteY59" fmla="*/ 2054804 h 2581854"/>
              <a:gd name="connsiteX60" fmla="*/ 133350 w 1393825"/>
              <a:gd name="connsiteY60" fmla="*/ 2140529 h 2581854"/>
              <a:gd name="connsiteX61" fmla="*/ 133350 w 1393825"/>
              <a:gd name="connsiteY61" fmla="*/ 2188154 h 2581854"/>
              <a:gd name="connsiteX62" fmla="*/ 254000 w 1393825"/>
              <a:gd name="connsiteY62" fmla="*/ 2165929 h 2581854"/>
              <a:gd name="connsiteX63" fmla="*/ 355600 w 1393825"/>
              <a:gd name="connsiteY63" fmla="*/ 2146879 h 2581854"/>
              <a:gd name="connsiteX64" fmla="*/ 377825 w 1393825"/>
              <a:gd name="connsiteY64" fmla="*/ 2213554 h 2581854"/>
              <a:gd name="connsiteX65" fmla="*/ 393700 w 1393825"/>
              <a:gd name="connsiteY65" fmla="*/ 2286579 h 2581854"/>
              <a:gd name="connsiteX66" fmla="*/ 384175 w 1393825"/>
              <a:gd name="connsiteY66" fmla="*/ 2356429 h 2581854"/>
              <a:gd name="connsiteX67" fmla="*/ 327025 w 1393825"/>
              <a:gd name="connsiteY67" fmla="*/ 2378654 h 2581854"/>
              <a:gd name="connsiteX68" fmla="*/ 260350 w 1393825"/>
              <a:gd name="connsiteY68" fmla="*/ 2378654 h 2581854"/>
              <a:gd name="connsiteX69" fmla="*/ 193675 w 1393825"/>
              <a:gd name="connsiteY69" fmla="*/ 2394529 h 2581854"/>
              <a:gd name="connsiteX70" fmla="*/ 231775 w 1393825"/>
              <a:gd name="connsiteY70" fmla="*/ 2429454 h 2581854"/>
              <a:gd name="connsiteX71" fmla="*/ 355600 w 1393825"/>
              <a:gd name="connsiteY71" fmla="*/ 2473904 h 2581854"/>
              <a:gd name="connsiteX72" fmla="*/ 384175 w 1393825"/>
              <a:gd name="connsiteY72" fmla="*/ 2492954 h 2581854"/>
              <a:gd name="connsiteX73" fmla="*/ 444500 w 1393825"/>
              <a:gd name="connsiteY73" fmla="*/ 2429454 h 2581854"/>
              <a:gd name="connsiteX74" fmla="*/ 482600 w 1393825"/>
              <a:gd name="connsiteY74" fmla="*/ 2381829 h 2581854"/>
              <a:gd name="connsiteX75" fmla="*/ 527050 w 1393825"/>
              <a:gd name="connsiteY75" fmla="*/ 2369129 h 2581854"/>
              <a:gd name="connsiteX76" fmla="*/ 542925 w 1393825"/>
              <a:gd name="connsiteY76" fmla="*/ 2296104 h 2581854"/>
              <a:gd name="connsiteX77" fmla="*/ 561975 w 1393825"/>
              <a:gd name="connsiteY77" fmla="*/ 2264354 h 2581854"/>
              <a:gd name="connsiteX78" fmla="*/ 577850 w 1393825"/>
              <a:gd name="connsiteY78" fmla="*/ 2235779 h 2581854"/>
              <a:gd name="connsiteX79" fmla="*/ 577850 w 1393825"/>
              <a:gd name="connsiteY79" fmla="*/ 2184979 h 2581854"/>
              <a:gd name="connsiteX80" fmla="*/ 635000 w 1393825"/>
              <a:gd name="connsiteY80" fmla="*/ 2238954 h 2581854"/>
              <a:gd name="connsiteX81" fmla="*/ 673100 w 1393825"/>
              <a:gd name="connsiteY81" fmla="*/ 2331029 h 2581854"/>
              <a:gd name="connsiteX82" fmla="*/ 679450 w 1393825"/>
              <a:gd name="connsiteY82" fmla="*/ 2388179 h 2581854"/>
              <a:gd name="connsiteX83" fmla="*/ 641350 w 1393825"/>
              <a:gd name="connsiteY83" fmla="*/ 2496129 h 2581854"/>
              <a:gd name="connsiteX84" fmla="*/ 644525 w 1393825"/>
              <a:gd name="connsiteY84" fmla="*/ 2562804 h 2581854"/>
              <a:gd name="connsiteX85" fmla="*/ 682625 w 1393825"/>
              <a:gd name="connsiteY85" fmla="*/ 2581854 h 2581854"/>
              <a:gd name="connsiteX86" fmla="*/ 742950 w 1393825"/>
              <a:gd name="connsiteY86" fmla="*/ 2524704 h 2581854"/>
              <a:gd name="connsiteX87" fmla="*/ 793750 w 1393825"/>
              <a:gd name="connsiteY87" fmla="*/ 2502479 h 2581854"/>
              <a:gd name="connsiteX88" fmla="*/ 847725 w 1393825"/>
              <a:gd name="connsiteY88" fmla="*/ 2483429 h 2581854"/>
              <a:gd name="connsiteX89" fmla="*/ 895350 w 1393825"/>
              <a:gd name="connsiteY89" fmla="*/ 2391354 h 2581854"/>
              <a:gd name="connsiteX90" fmla="*/ 914400 w 1393825"/>
              <a:gd name="connsiteY90" fmla="*/ 2324679 h 2581854"/>
              <a:gd name="connsiteX91" fmla="*/ 930275 w 1393825"/>
              <a:gd name="connsiteY91" fmla="*/ 2315154 h 2581854"/>
              <a:gd name="connsiteX92" fmla="*/ 1035050 w 1393825"/>
              <a:gd name="connsiteY92" fmla="*/ 2385004 h 2581854"/>
              <a:gd name="connsiteX93" fmla="*/ 1069975 w 1393825"/>
              <a:gd name="connsiteY93" fmla="*/ 2426279 h 2581854"/>
              <a:gd name="connsiteX94" fmla="*/ 1085850 w 1393825"/>
              <a:gd name="connsiteY94" fmla="*/ 2423104 h 2581854"/>
              <a:gd name="connsiteX95" fmla="*/ 1120775 w 1393825"/>
              <a:gd name="connsiteY95" fmla="*/ 2410404 h 2581854"/>
              <a:gd name="connsiteX96" fmla="*/ 1231900 w 1393825"/>
              <a:gd name="connsiteY96" fmla="*/ 2410404 h 2581854"/>
              <a:gd name="connsiteX97" fmla="*/ 1244600 w 1393825"/>
              <a:gd name="connsiteY97" fmla="*/ 2391354 h 2581854"/>
              <a:gd name="connsiteX98" fmla="*/ 1162050 w 1393825"/>
              <a:gd name="connsiteY98" fmla="*/ 2321504 h 2581854"/>
              <a:gd name="connsiteX99" fmla="*/ 1076325 w 1393825"/>
              <a:gd name="connsiteY99" fmla="*/ 2264354 h 2581854"/>
              <a:gd name="connsiteX100" fmla="*/ 1012825 w 1393825"/>
              <a:gd name="connsiteY100" fmla="*/ 2216729 h 2581854"/>
              <a:gd name="connsiteX101" fmla="*/ 939800 w 1393825"/>
              <a:gd name="connsiteY101" fmla="*/ 2159579 h 2581854"/>
              <a:gd name="connsiteX102" fmla="*/ 901700 w 1393825"/>
              <a:gd name="connsiteY102" fmla="*/ 2124654 h 2581854"/>
              <a:gd name="connsiteX103" fmla="*/ 889000 w 1393825"/>
              <a:gd name="connsiteY103" fmla="*/ 2073854 h 2581854"/>
              <a:gd name="connsiteX104" fmla="*/ 889000 w 1393825"/>
              <a:gd name="connsiteY104" fmla="*/ 2064329 h 2581854"/>
              <a:gd name="connsiteX105" fmla="*/ 971550 w 1393825"/>
              <a:gd name="connsiteY105" fmla="*/ 2057979 h 2581854"/>
              <a:gd name="connsiteX106" fmla="*/ 1114425 w 1393825"/>
              <a:gd name="connsiteY106" fmla="*/ 2064329 h 2581854"/>
              <a:gd name="connsiteX107" fmla="*/ 1171575 w 1393825"/>
              <a:gd name="connsiteY107" fmla="*/ 2092904 h 2581854"/>
              <a:gd name="connsiteX108" fmla="*/ 1216025 w 1393825"/>
              <a:gd name="connsiteY108" fmla="*/ 2124654 h 2581854"/>
              <a:gd name="connsiteX109" fmla="*/ 1317625 w 1393825"/>
              <a:gd name="connsiteY109" fmla="*/ 2156404 h 2581854"/>
              <a:gd name="connsiteX110" fmla="*/ 1390650 w 1393825"/>
              <a:gd name="connsiteY110" fmla="*/ 2172279 h 2581854"/>
              <a:gd name="connsiteX111" fmla="*/ 1393825 w 1393825"/>
              <a:gd name="connsiteY111" fmla="*/ 2127829 h 2581854"/>
              <a:gd name="connsiteX112" fmla="*/ 1343025 w 1393825"/>
              <a:gd name="connsiteY112" fmla="*/ 2057979 h 2581854"/>
              <a:gd name="connsiteX113" fmla="*/ 1298575 w 1393825"/>
              <a:gd name="connsiteY113" fmla="*/ 1997654 h 2581854"/>
              <a:gd name="connsiteX114" fmla="*/ 1247775 w 1393825"/>
              <a:gd name="connsiteY114" fmla="*/ 1965904 h 2581854"/>
              <a:gd name="connsiteX115" fmla="*/ 1171575 w 1393825"/>
              <a:gd name="connsiteY115" fmla="*/ 1946854 h 2581854"/>
              <a:gd name="connsiteX116" fmla="*/ 1098550 w 1393825"/>
              <a:gd name="connsiteY116" fmla="*/ 1943679 h 2581854"/>
              <a:gd name="connsiteX117" fmla="*/ 1060450 w 1393825"/>
              <a:gd name="connsiteY117" fmla="*/ 1921454 h 2581854"/>
              <a:gd name="connsiteX118" fmla="*/ 1038225 w 1393825"/>
              <a:gd name="connsiteY118" fmla="*/ 1880179 h 2581854"/>
              <a:gd name="connsiteX119" fmla="*/ 1047750 w 1393825"/>
              <a:gd name="connsiteY119" fmla="*/ 1781754 h 2581854"/>
              <a:gd name="connsiteX120" fmla="*/ 1038225 w 1393825"/>
              <a:gd name="connsiteY120" fmla="*/ 1756354 h 2581854"/>
              <a:gd name="connsiteX121" fmla="*/ 1028700 w 1393825"/>
              <a:gd name="connsiteY121" fmla="*/ 1721429 h 2581854"/>
              <a:gd name="connsiteX122" fmla="*/ 1012825 w 1393825"/>
              <a:gd name="connsiteY122" fmla="*/ 1645229 h 2581854"/>
              <a:gd name="connsiteX123" fmla="*/ 987425 w 1393825"/>
              <a:gd name="connsiteY123" fmla="*/ 1556329 h 2581854"/>
              <a:gd name="connsiteX124" fmla="*/ 977900 w 1393825"/>
              <a:gd name="connsiteY124" fmla="*/ 1499179 h 2581854"/>
              <a:gd name="connsiteX125" fmla="*/ 958850 w 1393825"/>
              <a:gd name="connsiteY125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508000 w 1393825"/>
              <a:gd name="connsiteY38" fmla="*/ 464129 h 2581854"/>
              <a:gd name="connsiteX39" fmla="*/ 419100 w 1393825"/>
              <a:gd name="connsiteY39" fmla="*/ 340304 h 2581854"/>
              <a:gd name="connsiteX40" fmla="*/ 339725 w 1393825"/>
              <a:gd name="connsiteY40" fmla="*/ 238704 h 2581854"/>
              <a:gd name="connsiteX41" fmla="*/ 247650 w 1393825"/>
              <a:gd name="connsiteY41" fmla="*/ 152979 h 2581854"/>
              <a:gd name="connsiteX42" fmla="*/ 161925 w 1393825"/>
              <a:gd name="connsiteY42" fmla="*/ 70429 h 2581854"/>
              <a:gd name="connsiteX43" fmla="*/ 107950 w 1393825"/>
              <a:gd name="connsiteY43" fmla="*/ 29154 h 2581854"/>
              <a:gd name="connsiteX44" fmla="*/ 47625 w 1393825"/>
              <a:gd name="connsiteY44" fmla="*/ 73604 h 2581854"/>
              <a:gd name="connsiteX45" fmla="*/ 0 w 1393825"/>
              <a:gd name="connsiteY45" fmla="*/ 73604 h 2581854"/>
              <a:gd name="connsiteX46" fmla="*/ 19050 w 1393825"/>
              <a:gd name="connsiteY46" fmla="*/ 178379 h 2581854"/>
              <a:gd name="connsiteX47" fmla="*/ 200025 w 1393825"/>
              <a:gd name="connsiteY47" fmla="*/ 346654 h 2581854"/>
              <a:gd name="connsiteX48" fmla="*/ 333375 w 1393825"/>
              <a:gd name="connsiteY48" fmla="*/ 492704 h 2581854"/>
              <a:gd name="connsiteX49" fmla="*/ 457200 w 1393825"/>
              <a:gd name="connsiteY49" fmla="*/ 600654 h 2581854"/>
              <a:gd name="connsiteX50" fmla="*/ 508000 w 1393825"/>
              <a:gd name="connsiteY50" fmla="*/ 699079 h 2581854"/>
              <a:gd name="connsiteX51" fmla="*/ 533400 w 1393825"/>
              <a:gd name="connsiteY51" fmla="*/ 822904 h 2581854"/>
              <a:gd name="connsiteX52" fmla="*/ 561975 w 1393825"/>
              <a:gd name="connsiteY52" fmla="*/ 943554 h 2581854"/>
              <a:gd name="connsiteX53" fmla="*/ 549275 w 1393825"/>
              <a:gd name="connsiteY53" fmla="*/ 1124529 h 2581854"/>
              <a:gd name="connsiteX54" fmla="*/ 552450 w 1393825"/>
              <a:gd name="connsiteY54" fmla="*/ 1378529 h 2581854"/>
              <a:gd name="connsiteX55" fmla="*/ 539750 w 1393825"/>
              <a:gd name="connsiteY55" fmla="*/ 1565854 h 2581854"/>
              <a:gd name="connsiteX56" fmla="*/ 527050 w 1393825"/>
              <a:gd name="connsiteY56" fmla="*/ 1676979 h 2581854"/>
              <a:gd name="connsiteX57" fmla="*/ 476250 w 1393825"/>
              <a:gd name="connsiteY57" fmla="*/ 1784929 h 2581854"/>
              <a:gd name="connsiteX58" fmla="*/ 393700 w 1393825"/>
              <a:gd name="connsiteY58" fmla="*/ 1867479 h 2581854"/>
              <a:gd name="connsiteX59" fmla="*/ 266700 w 1393825"/>
              <a:gd name="connsiteY59" fmla="*/ 1943679 h 2581854"/>
              <a:gd name="connsiteX60" fmla="*/ 168275 w 1393825"/>
              <a:gd name="connsiteY60" fmla="*/ 2054804 h 2581854"/>
              <a:gd name="connsiteX61" fmla="*/ 133350 w 1393825"/>
              <a:gd name="connsiteY61" fmla="*/ 2140529 h 2581854"/>
              <a:gd name="connsiteX62" fmla="*/ 133350 w 1393825"/>
              <a:gd name="connsiteY62" fmla="*/ 2188154 h 2581854"/>
              <a:gd name="connsiteX63" fmla="*/ 254000 w 1393825"/>
              <a:gd name="connsiteY63" fmla="*/ 2165929 h 2581854"/>
              <a:gd name="connsiteX64" fmla="*/ 355600 w 1393825"/>
              <a:gd name="connsiteY64" fmla="*/ 2146879 h 2581854"/>
              <a:gd name="connsiteX65" fmla="*/ 377825 w 1393825"/>
              <a:gd name="connsiteY65" fmla="*/ 2213554 h 2581854"/>
              <a:gd name="connsiteX66" fmla="*/ 393700 w 1393825"/>
              <a:gd name="connsiteY66" fmla="*/ 2286579 h 2581854"/>
              <a:gd name="connsiteX67" fmla="*/ 384175 w 1393825"/>
              <a:gd name="connsiteY67" fmla="*/ 2356429 h 2581854"/>
              <a:gd name="connsiteX68" fmla="*/ 327025 w 1393825"/>
              <a:gd name="connsiteY68" fmla="*/ 2378654 h 2581854"/>
              <a:gd name="connsiteX69" fmla="*/ 260350 w 1393825"/>
              <a:gd name="connsiteY69" fmla="*/ 2378654 h 2581854"/>
              <a:gd name="connsiteX70" fmla="*/ 193675 w 1393825"/>
              <a:gd name="connsiteY70" fmla="*/ 2394529 h 2581854"/>
              <a:gd name="connsiteX71" fmla="*/ 231775 w 1393825"/>
              <a:gd name="connsiteY71" fmla="*/ 2429454 h 2581854"/>
              <a:gd name="connsiteX72" fmla="*/ 355600 w 1393825"/>
              <a:gd name="connsiteY72" fmla="*/ 2473904 h 2581854"/>
              <a:gd name="connsiteX73" fmla="*/ 384175 w 1393825"/>
              <a:gd name="connsiteY73" fmla="*/ 2492954 h 2581854"/>
              <a:gd name="connsiteX74" fmla="*/ 444500 w 1393825"/>
              <a:gd name="connsiteY74" fmla="*/ 2429454 h 2581854"/>
              <a:gd name="connsiteX75" fmla="*/ 482600 w 1393825"/>
              <a:gd name="connsiteY75" fmla="*/ 2381829 h 2581854"/>
              <a:gd name="connsiteX76" fmla="*/ 527050 w 1393825"/>
              <a:gd name="connsiteY76" fmla="*/ 2369129 h 2581854"/>
              <a:gd name="connsiteX77" fmla="*/ 542925 w 1393825"/>
              <a:gd name="connsiteY77" fmla="*/ 2296104 h 2581854"/>
              <a:gd name="connsiteX78" fmla="*/ 561975 w 1393825"/>
              <a:gd name="connsiteY78" fmla="*/ 2264354 h 2581854"/>
              <a:gd name="connsiteX79" fmla="*/ 577850 w 1393825"/>
              <a:gd name="connsiteY79" fmla="*/ 2235779 h 2581854"/>
              <a:gd name="connsiteX80" fmla="*/ 577850 w 1393825"/>
              <a:gd name="connsiteY80" fmla="*/ 2184979 h 2581854"/>
              <a:gd name="connsiteX81" fmla="*/ 635000 w 1393825"/>
              <a:gd name="connsiteY81" fmla="*/ 2238954 h 2581854"/>
              <a:gd name="connsiteX82" fmla="*/ 673100 w 1393825"/>
              <a:gd name="connsiteY82" fmla="*/ 2331029 h 2581854"/>
              <a:gd name="connsiteX83" fmla="*/ 679450 w 1393825"/>
              <a:gd name="connsiteY83" fmla="*/ 2388179 h 2581854"/>
              <a:gd name="connsiteX84" fmla="*/ 641350 w 1393825"/>
              <a:gd name="connsiteY84" fmla="*/ 2496129 h 2581854"/>
              <a:gd name="connsiteX85" fmla="*/ 644525 w 1393825"/>
              <a:gd name="connsiteY85" fmla="*/ 2562804 h 2581854"/>
              <a:gd name="connsiteX86" fmla="*/ 682625 w 1393825"/>
              <a:gd name="connsiteY86" fmla="*/ 2581854 h 2581854"/>
              <a:gd name="connsiteX87" fmla="*/ 742950 w 1393825"/>
              <a:gd name="connsiteY87" fmla="*/ 2524704 h 2581854"/>
              <a:gd name="connsiteX88" fmla="*/ 793750 w 1393825"/>
              <a:gd name="connsiteY88" fmla="*/ 2502479 h 2581854"/>
              <a:gd name="connsiteX89" fmla="*/ 847725 w 1393825"/>
              <a:gd name="connsiteY89" fmla="*/ 2483429 h 2581854"/>
              <a:gd name="connsiteX90" fmla="*/ 895350 w 1393825"/>
              <a:gd name="connsiteY90" fmla="*/ 2391354 h 2581854"/>
              <a:gd name="connsiteX91" fmla="*/ 914400 w 1393825"/>
              <a:gd name="connsiteY91" fmla="*/ 2324679 h 2581854"/>
              <a:gd name="connsiteX92" fmla="*/ 930275 w 1393825"/>
              <a:gd name="connsiteY92" fmla="*/ 2315154 h 2581854"/>
              <a:gd name="connsiteX93" fmla="*/ 1035050 w 1393825"/>
              <a:gd name="connsiteY93" fmla="*/ 2385004 h 2581854"/>
              <a:gd name="connsiteX94" fmla="*/ 1069975 w 1393825"/>
              <a:gd name="connsiteY94" fmla="*/ 2426279 h 2581854"/>
              <a:gd name="connsiteX95" fmla="*/ 1085850 w 1393825"/>
              <a:gd name="connsiteY95" fmla="*/ 2423104 h 2581854"/>
              <a:gd name="connsiteX96" fmla="*/ 1120775 w 1393825"/>
              <a:gd name="connsiteY96" fmla="*/ 2410404 h 2581854"/>
              <a:gd name="connsiteX97" fmla="*/ 1231900 w 1393825"/>
              <a:gd name="connsiteY97" fmla="*/ 2410404 h 2581854"/>
              <a:gd name="connsiteX98" fmla="*/ 1244600 w 1393825"/>
              <a:gd name="connsiteY98" fmla="*/ 2391354 h 2581854"/>
              <a:gd name="connsiteX99" fmla="*/ 1162050 w 1393825"/>
              <a:gd name="connsiteY99" fmla="*/ 2321504 h 2581854"/>
              <a:gd name="connsiteX100" fmla="*/ 1076325 w 1393825"/>
              <a:gd name="connsiteY100" fmla="*/ 2264354 h 2581854"/>
              <a:gd name="connsiteX101" fmla="*/ 1012825 w 1393825"/>
              <a:gd name="connsiteY101" fmla="*/ 2216729 h 2581854"/>
              <a:gd name="connsiteX102" fmla="*/ 939800 w 1393825"/>
              <a:gd name="connsiteY102" fmla="*/ 2159579 h 2581854"/>
              <a:gd name="connsiteX103" fmla="*/ 901700 w 1393825"/>
              <a:gd name="connsiteY103" fmla="*/ 2124654 h 2581854"/>
              <a:gd name="connsiteX104" fmla="*/ 889000 w 1393825"/>
              <a:gd name="connsiteY104" fmla="*/ 2073854 h 2581854"/>
              <a:gd name="connsiteX105" fmla="*/ 889000 w 1393825"/>
              <a:gd name="connsiteY105" fmla="*/ 2064329 h 2581854"/>
              <a:gd name="connsiteX106" fmla="*/ 971550 w 1393825"/>
              <a:gd name="connsiteY106" fmla="*/ 2057979 h 2581854"/>
              <a:gd name="connsiteX107" fmla="*/ 1114425 w 1393825"/>
              <a:gd name="connsiteY107" fmla="*/ 2064329 h 2581854"/>
              <a:gd name="connsiteX108" fmla="*/ 1171575 w 1393825"/>
              <a:gd name="connsiteY108" fmla="*/ 2092904 h 2581854"/>
              <a:gd name="connsiteX109" fmla="*/ 1216025 w 1393825"/>
              <a:gd name="connsiteY109" fmla="*/ 2124654 h 2581854"/>
              <a:gd name="connsiteX110" fmla="*/ 1317625 w 1393825"/>
              <a:gd name="connsiteY110" fmla="*/ 2156404 h 2581854"/>
              <a:gd name="connsiteX111" fmla="*/ 1390650 w 1393825"/>
              <a:gd name="connsiteY111" fmla="*/ 2172279 h 2581854"/>
              <a:gd name="connsiteX112" fmla="*/ 1393825 w 1393825"/>
              <a:gd name="connsiteY112" fmla="*/ 2127829 h 2581854"/>
              <a:gd name="connsiteX113" fmla="*/ 1343025 w 1393825"/>
              <a:gd name="connsiteY113" fmla="*/ 2057979 h 2581854"/>
              <a:gd name="connsiteX114" fmla="*/ 1298575 w 1393825"/>
              <a:gd name="connsiteY114" fmla="*/ 1997654 h 2581854"/>
              <a:gd name="connsiteX115" fmla="*/ 1247775 w 1393825"/>
              <a:gd name="connsiteY115" fmla="*/ 1965904 h 2581854"/>
              <a:gd name="connsiteX116" fmla="*/ 1171575 w 1393825"/>
              <a:gd name="connsiteY116" fmla="*/ 1946854 h 2581854"/>
              <a:gd name="connsiteX117" fmla="*/ 1098550 w 1393825"/>
              <a:gd name="connsiteY117" fmla="*/ 1943679 h 2581854"/>
              <a:gd name="connsiteX118" fmla="*/ 1060450 w 1393825"/>
              <a:gd name="connsiteY118" fmla="*/ 1921454 h 2581854"/>
              <a:gd name="connsiteX119" fmla="*/ 1038225 w 1393825"/>
              <a:gd name="connsiteY119" fmla="*/ 1880179 h 2581854"/>
              <a:gd name="connsiteX120" fmla="*/ 1047750 w 1393825"/>
              <a:gd name="connsiteY120" fmla="*/ 1781754 h 2581854"/>
              <a:gd name="connsiteX121" fmla="*/ 1038225 w 1393825"/>
              <a:gd name="connsiteY121" fmla="*/ 1756354 h 2581854"/>
              <a:gd name="connsiteX122" fmla="*/ 1028700 w 1393825"/>
              <a:gd name="connsiteY122" fmla="*/ 1721429 h 2581854"/>
              <a:gd name="connsiteX123" fmla="*/ 1012825 w 1393825"/>
              <a:gd name="connsiteY123" fmla="*/ 1645229 h 2581854"/>
              <a:gd name="connsiteX124" fmla="*/ 987425 w 1393825"/>
              <a:gd name="connsiteY124" fmla="*/ 1556329 h 2581854"/>
              <a:gd name="connsiteX125" fmla="*/ 977900 w 1393825"/>
              <a:gd name="connsiteY125" fmla="*/ 1499179 h 2581854"/>
              <a:gd name="connsiteX126" fmla="*/ 958850 w 1393825"/>
              <a:gd name="connsiteY126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508000 w 1393825"/>
              <a:gd name="connsiteY38" fmla="*/ 464129 h 2581854"/>
              <a:gd name="connsiteX39" fmla="*/ 419100 w 1393825"/>
              <a:gd name="connsiteY39" fmla="*/ 340304 h 2581854"/>
              <a:gd name="connsiteX40" fmla="*/ 339725 w 1393825"/>
              <a:gd name="connsiteY40" fmla="*/ 238704 h 2581854"/>
              <a:gd name="connsiteX41" fmla="*/ 247650 w 1393825"/>
              <a:gd name="connsiteY41" fmla="*/ 152979 h 2581854"/>
              <a:gd name="connsiteX42" fmla="*/ 161925 w 1393825"/>
              <a:gd name="connsiteY42" fmla="*/ 70429 h 2581854"/>
              <a:gd name="connsiteX43" fmla="*/ 107950 w 1393825"/>
              <a:gd name="connsiteY43" fmla="*/ 29154 h 2581854"/>
              <a:gd name="connsiteX44" fmla="*/ 47625 w 1393825"/>
              <a:gd name="connsiteY44" fmla="*/ 73604 h 2581854"/>
              <a:gd name="connsiteX45" fmla="*/ 0 w 1393825"/>
              <a:gd name="connsiteY45" fmla="*/ 73604 h 2581854"/>
              <a:gd name="connsiteX46" fmla="*/ 19050 w 1393825"/>
              <a:gd name="connsiteY46" fmla="*/ 178379 h 2581854"/>
              <a:gd name="connsiteX47" fmla="*/ 152400 w 1393825"/>
              <a:gd name="connsiteY47" fmla="*/ 327604 h 2581854"/>
              <a:gd name="connsiteX48" fmla="*/ 200025 w 1393825"/>
              <a:gd name="connsiteY48" fmla="*/ 346654 h 2581854"/>
              <a:gd name="connsiteX49" fmla="*/ 333375 w 1393825"/>
              <a:gd name="connsiteY49" fmla="*/ 492704 h 2581854"/>
              <a:gd name="connsiteX50" fmla="*/ 457200 w 1393825"/>
              <a:gd name="connsiteY50" fmla="*/ 600654 h 2581854"/>
              <a:gd name="connsiteX51" fmla="*/ 508000 w 1393825"/>
              <a:gd name="connsiteY51" fmla="*/ 699079 h 2581854"/>
              <a:gd name="connsiteX52" fmla="*/ 533400 w 1393825"/>
              <a:gd name="connsiteY52" fmla="*/ 822904 h 2581854"/>
              <a:gd name="connsiteX53" fmla="*/ 561975 w 1393825"/>
              <a:gd name="connsiteY53" fmla="*/ 943554 h 2581854"/>
              <a:gd name="connsiteX54" fmla="*/ 549275 w 1393825"/>
              <a:gd name="connsiteY54" fmla="*/ 1124529 h 2581854"/>
              <a:gd name="connsiteX55" fmla="*/ 552450 w 1393825"/>
              <a:gd name="connsiteY55" fmla="*/ 1378529 h 2581854"/>
              <a:gd name="connsiteX56" fmla="*/ 539750 w 1393825"/>
              <a:gd name="connsiteY56" fmla="*/ 1565854 h 2581854"/>
              <a:gd name="connsiteX57" fmla="*/ 527050 w 1393825"/>
              <a:gd name="connsiteY57" fmla="*/ 1676979 h 2581854"/>
              <a:gd name="connsiteX58" fmla="*/ 476250 w 1393825"/>
              <a:gd name="connsiteY58" fmla="*/ 1784929 h 2581854"/>
              <a:gd name="connsiteX59" fmla="*/ 393700 w 1393825"/>
              <a:gd name="connsiteY59" fmla="*/ 1867479 h 2581854"/>
              <a:gd name="connsiteX60" fmla="*/ 266700 w 1393825"/>
              <a:gd name="connsiteY60" fmla="*/ 1943679 h 2581854"/>
              <a:gd name="connsiteX61" fmla="*/ 168275 w 1393825"/>
              <a:gd name="connsiteY61" fmla="*/ 2054804 h 2581854"/>
              <a:gd name="connsiteX62" fmla="*/ 133350 w 1393825"/>
              <a:gd name="connsiteY62" fmla="*/ 2140529 h 2581854"/>
              <a:gd name="connsiteX63" fmla="*/ 133350 w 1393825"/>
              <a:gd name="connsiteY63" fmla="*/ 2188154 h 2581854"/>
              <a:gd name="connsiteX64" fmla="*/ 254000 w 1393825"/>
              <a:gd name="connsiteY64" fmla="*/ 2165929 h 2581854"/>
              <a:gd name="connsiteX65" fmla="*/ 355600 w 1393825"/>
              <a:gd name="connsiteY65" fmla="*/ 2146879 h 2581854"/>
              <a:gd name="connsiteX66" fmla="*/ 377825 w 1393825"/>
              <a:gd name="connsiteY66" fmla="*/ 2213554 h 2581854"/>
              <a:gd name="connsiteX67" fmla="*/ 393700 w 1393825"/>
              <a:gd name="connsiteY67" fmla="*/ 2286579 h 2581854"/>
              <a:gd name="connsiteX68" fmla="*/ 384175 w 1393825"/>
              <a:gd name="connsiteY68" fmla="*/ 2356429 h 2581854"/>
              <a:gd name="connsiteX69" fmla="*/ 327025 w 1393825"/>
              <a:gd name="connsiteY69" fmla="*/ 2378654 h 2581854"/>
              <a:gd name="connsiteX70" fmla="*/ 260350 w 1393825"/>
              <a:gd name="connsiteY70" fmla="*/ 2378654 h 2581854"/>
              <a:gd name="connsiteX71" fmla="*/ 193675 w 1393825"/>
              <a:gd name="connsiteY71" fmla="*/ 2394529 h 2581854"/>
              <a:gd name="connsiteX72" fmla="*/ 231775 w 1393825"/>
              <a:gd name="connsiteY72" fmla="*/ 2429454 h 2581854"/>
              <a:gd name="connsiteX73" fmla="*/ 355600 w 1393825"/>
              <a:gd name="connsiteY73" fmla="*/ 2473904 h 2581854"/>
              <a:gd name="connsiteX74" fmla="*/ 384175 w 1393825"/>
              <a:gd name="connsiteY74" fmla="*/ 2492954 h 2581854"/>
              <a:gd name="connsiteX75" fmla="*/ 444500 w 1393825"/>
              <a:gd name="connsiteY75" fmla="*/ 2429454 h 2581854"/>
              <a:gd name="connsiteX76" fmla="*/ 482600 w 1393825"/>
              <a:gd name="connsiteY76" fmla="*/ 2381829 h 2581854"/>
              <a:gd name="connsiteX77" fmla="*/ 527050 w 1393825"/>
              <a:gd name="connsiteY77" fmla="*/ 2369129 h 2581854"/>
              <a:gd name="connsiteX78" fmla="*/ 542925 w 1393825"/>
              <a:gd name="connsiteY78" fmla="*/ 2296104 h 2581854"/>
              <a:gd name="connsiteX79" fmla="*/ 561975 w 1393825"/>
              <a:gd name="connsiteY79" fmla="*/ 2264354 h 2581854"/>
              <a:gd name="connsiteX80" fmla="*/ 577850 w 1393825"/>
              <a:gd name="connsiteY80" fmla="*/ 2235779 h 2581854"/>
              <a:gd name="connsiteX81" fmla="*/ 577850 w 1393825"/>
              <a:gd name="connsiteY81" fmla="*/ 2184979 h 2581854"/>
              <a:gd name="connsiteX82" fmla="*/ 635000 w 1393825"/>
              <a:gd name="connsiteY82" fmla="*/ 2238954 h 2581854"/>
              <a:gd name="connsiteX83" fmla="*/ 673100 w 1393825"/>
              <a:gd name="connsiteY83" fmla="*/ 2331029 h 2581854"/>
              <a:gd name="connsiteX84" fmla="*/ 679450 w 1393825"/>
              <a:gd name="connsiteY84" fmla="*/ 2388179 h 2581854"/>
              <a:gd name="connsiteX85" fmla="*/ 641350 w 1393825"/>
              <a:gd name="connsiteY85" fmla="*/ 2496129 h 2581854"/>
              <a:gd name="connsiteX86" fmla="*/ 644525 w 1393825"/>
              <a:gd name="connsiteY86" fmla="*/ 2562804 h 2581854"/>
              <a:gd name="connsiteX87" fmla="*/ 682625 w 1393825"/>
              <a:gd name="connsiteY87" fmla="*/ 2581854 h 2581854"/>
              <a:gd name="connsiteX88" fmla="*/ 742950 w 1393825"/>
              <a:gd name="connsiteY88" fmla="*/ 2524704 h 2581854"/>
              <a:gd name="connsiteX89" fmla="*/ 793750 w 1393825"/>
              <a:gd name="connsiteY89" fmla="*/ 2502479 h 2581854"/>
              <a:gd name="connsiteX90" fmla="*/ 847725 w 1393825"/>
              <a:gd name="connsiteY90" fmla="*/ 2483429 h 2581854"/>
              <a:gd name="connsiteX91" fmla="*/ 895350 w 1393825"/>
              <a:gd name="connsiteY91" fmla="*/ 2391354 h 2581854"/>
              <a:gd name="connsiteX92" fmla="*/ 914400 w 1393825"/>
              <a:gd name="connsiteY92" fmla="*/ 2324679 h 2581854"/>
              <a:gd name="connsiteX93" fmla="*/ 930275 w 1393825"/>
              <a:gd name="connsiteY93" fmla="*/ 2315154 h 2581854"/>
              <a:gd name="connsiteX94" fmla="*/ 1035050 w 1393825"/>
              <a:gd name="connsiteY94" fmla="*/ 2385004 h 2581854"/>
              <a:gd name="connsiteX95" fmla="*/ 1069975 w 1393825"/>
              <a:gd name="connsiteY95" fmla="*/ 2426279 h 2581854"/>
              <a:gd name="connsiteX96" fmla="*/ 1085850 w 1393825"/>
              <a:gd name="connsiteY96" fmla="*/ 2423104 h 2581854"/>
              <a:gd name="connsiteX97" fmla="*/ 1120775 w 1393825"/>
              <a:gd name="connsiteY97" fmla="*/ 2410404 h 2581854"/>
              <a:gd name="connsiteX98" fmla="*/ 1231900 w 1393825"/>
              <a:gd name="connsiteY98" fmla="*/ 2410404 h 2581854"/>
              <a:gd name="connsiteX99" fmla="*/ 1244600 w 1393825"/>
              <a:gd name="connsiteY99" fmla="*/ 2391354 h 2581854"/>
              <a:gd name="connsiteX100" fmla="*/ 1162050 w 1393825"/>
              <a:gd name="connsiteY100" fmla="*/ 2321504 h 2581854"/>
              <a:gd name="connsiteX101" fmla="*/ 1076325 w 1393825"/>
              <a:gd name="connsiteY101" fmla="*/ 2264354 h 2581854"/>
              <a:gd name="connsiteX102" fmla="*/ 1012825 w 1393825"/>
              <a:gd name="connsiteY102" fmla="*/ 2216729 h 2581854"/>
              <a:gd name="connsiteX103" fmla="*/ 939800 w 1393825"/>
              <a:gd name="connsiteY103" fmla="*/ 2159579 h 2581854"/>
              <a:gd name="connsiteX104" fmla="*/ 901700 w 1393825"/>
              <a:gd name="connsiteY104" fmla="*/ 2124654 h 2581854"/>
              <a:gd name="connsiteX105" fmla="*/ 889000 w 1393825"/>
              <a:gd name="connsiteY105" fmla="*/ 2073854 h 2581854"/>
              <a:gd name="connsiteX106" fmla="*/ 889000 w 1393825"/>
              <a:gd name="connsiteY106" fmla="*/ 2064329 h 2581854"/>
              <a:gd name="connsiteX107" fmla="*/ 971550 w 1393825"/>
              <a:gd name="connsiteY107" fmla="*/ 2057979 h 2581854"/>
              <a:gd name="connsiteX108" fmla="*/ 1114425 w 1393825"/>
              <a:gd name="connsiteY108" fmla="*/ 2064329 h 2581854"/>
              <a:gd name="connsiteX109" fmla="*/ 1171575 w 1393825"/>
              <a:gd name="connsiteY109" fmla="*/ 2092904 h 2581854"/>
              <a:gd name="connsiteX110" fmla="*/ 1216025 w 1393825"/>
              <a:gd name="connsiteY110" fmla="*/ 2124654 h 2581854"/>
              <a:gd name="connsiteX111" fmla="*/ 1317625 w 1393825"/>
              <a:gd name="connsiteY111" fmla="*/ 2156404 h 2581854"/>
              <a:gd name="connsiteX112" fmla="*/ 1390650 w 1393825"/>
              <a:gd name="connsiteY112" fmla="*/ 2172279 h 2581854"/>
              <a:gd name="connsiteX113" fmla="*/ 1393825 w 1393825"/>
              <a:gd name="connsiteY113" fmla="*/ 2127829 h 2581854"/>
              <a:gd name="connsiteX114" fmla="*/ 1343025 w 1393825"/>
              <a:gd name="connsiteY114" fmla="*/ 2057979 h 2581854"/>
              <a:gd name="connsiteX115" fmla="*/ 1298575 w 1393825"/>
              <a:gd name="connsiteY115" fmla="*/ 1997654 h 2581854"/>
              <a:gd name="connsiteX116" fmla="*/ 1247775 w 1393825"/>
              <a:gd name="connsiteY116" fmla="*/ 1965904 h 2581854"/>
              <a:gd name="connsiteX117" fmla="*/ 1171575 w 1393825"/>
              <a:gd name="connsiteY117" fmla="*/ 1946854 h 2581854"/>
              <a:gd name="connsiteX118" fmla="*/ 1098550 w 1393825"/>
              <a:gd name="connsiteY118" fmla="*/ 1943679 h 2581854"/>
              <a:gd name="connsiteX119" fmla="*/ 1060450 w 1393825"/>
              <a:gd name="connsiteY119" fmla="*/ 1921454 h 2581854"/>
              <a:gd name="connsiteX120" fmla="*/ 1038225 w 1393825"/>
              <a:gd name="connsiteY120" fmla="*/ 1880179 h 2581854"/>
              <a:gd name="connsiteX121" fmla="*/ 1047750 w 1393825"/>
              <a:gd name="connsiteY121" fmla="*/ 1781754 h 2581854"/>
              <a:gd name="connsiteX122" fmla="*/ 1038225 w 1393825"/>
              <a:gd name="connsiteY122" fmla="*/ 1756354 h 2581854"/>
              <a:gd name="connsiteX123" fmla="*/ 1028700 w 1393825"/>
              <a:gd name="connsiteY123" fmla="*/ 1721429 h 2581854"/>
              <a:gd name="connsiteX124" fmla="*/ 1012825 w 1393825"/>
              <a:gd name="connsiteY124" fmla="*/ 1645229 h 2581854"/>
              <a:gd name="connsiteX125" fmla="*/ 987425 w 1393825"/>
              <a:gd name="connsiteY125" fmla="*/ 1556329 h 2581854"/>
              <a:gd name="connsiteX126" fmla="*/ 977900 w 1393825"/>
              <a:gd name="connsiteY126" fmla="*/ 1499179 h 2581854"/>
              <a:gd name="connsiteX127" fmla="*/ 958850 w 1393825"/>
              <a:gd name="connsiteY127" fmla="*/ 1410279 h 2581854"/>
              <a:gd name="connsiteX0" fmla="*/ 958850 w 1393825"/>
              <a:gd name="connsiteY0" fmla="*/ 1410279 h 2581854"/>
              <a:gd name="connsiteX1" fmla="*/ 892175 w 1393825"/>
              <a:gd name="connsiteY1" fmla="*/ 1473779 h 2581854"/>
              <a:gd name="connsiteX2" fmla="*/ 854075 w 1393825"/>
              <a:gd name="connsiteY2" fmla="*/ 1559504 h 2581854"/>
              <a:gd name="connsiteX3" fmla="*/ 857250 w 1393825"/>
              <a:gd name="connsiteY3" fmla="*/ 1664279 h 2581854"/>
              <a:gd name="connsiteX4" fmla="*/ 892175 w 1393825"/>
              <a:gd name="connsiteY4" fmla="*/ 1791279 h 2581854"/>
              <a:gd name="connsiteX5" fmla="*/ 974725 w 1393825"/>
              <a:gd name="connsiteY5" fmla="*/ 1880179 h 2581854"/>
              <a:gd name="connsiteX6" fmla="*/ 996950 w 1393825"/>
              <a:gd name="connsiteY6" fmla="*/ 1940504 h 2581854"/>
              <a:gd name="connsiteX7" fmla="*/ 923925 w 1393825"/>
              <a:gd name="connsiteY7" fmla="*/ 1956379 h 2581854"/>
              <a:gd name="connsiteX8" fmla="*/ 879475 w 1393825"/>
              <a:gd name="connsiteY8" fmla="*/ 1927804 h 2581854"/>
              <a:gd name="connsiteX9" fmla="*/ 838200 w 1393825"/>
              <a:gd name="connsiteY9" fmla="*/ 1921454 h 2581854"/>
              <a:gd name="connsiteX10" fmla="*/ 774700 w 1393825"/>
              <a:gd name="connsiteY10" fmla="*/ 1934154 h 2581854"/>
              <a:gd name="connsiteX11" fmla="*/ 749300 w 1393825"/>
              <a:gd name="connsiteY11" fmla="*/ 1988129 h 2581854"/>
              <a:gd name="connsiteX12" fmla="*/ 727075 w 1393825"/>
              <a:gd name="connsiteY12" fmla="*/ 2057979 h 2581854"/>
              <a:gd name="connsiteX13" fmla="*/ 695325 w 1393825"/>
              <a:gd name="connsiteY13" fmla="*/ 2140529 h 2581854"/>
              <a:gd name="connsiteX14" fmla="*/ 695325 w 1393825"/>
              <a:gd name="connsiteY14" fmla="*/ 2197679 h 2581854"/>
              <a:gd name="connsiteX15" fmla="*/ 679450 w 1393825"/>
              <a:gd name="connsiteY15" fmla="*/ 2251654 h 2581854"/>
              <a:gd name="connsiteX16" fmla="*/ 644525 w 1393825"/>
              <a:gd name="connsiteY16" fmla="*/ 2216729 h 2581854"/>
              <a:gd name="connsiteX17" fmla="*/ 635000 w 1393825"/>
              <a:gd name="connsiteY17" fmla="*/ 2127829 h 2581854"/>
              <a:gd name="connsiteX18" fmla="*/ 622300 w 1393825"/>
              <a:gd name="connsiteY18" fmla="*/ 2019879 h 2581854"/>
              <a:gd name="connsiteX19" fmla="*/ 619125 w 1393825"/>
              <a:gd name="connsiteY19" fmla="*/ 1978604 h 2581854"/>
              <a:gd name="connsiteX20" fmla="*/ 574675 w 1393825"/>
              <a:gd name="connsiteY20" fmla="*/ 1972254 h 2581854"/>
              <a:gd name="connsiteX21" fmla="*/ 514350 w 1393825"/>
              <a:gd name="connsiteY21" fmla="*/ 1988129 h 2581854"/>
              <a:gd name="connsiteX22" fmla="*/ 441325 w 1393825"/>
              <a:gd name="connsiteY22" fmla="*/ 1978604 h 2581854"/>
              <a:gd name="connsiteX23" fmla="*/ 374650 w 1393825"/>
              <a:gd name="connsiteY23" fmla="*/ 1953204 h 2581854"/>
              <a:gd name="connsiteX24" fmla="*/ 381000 w 1393825"/>
              <a:gd name="connsiteY24" fmla="*/ 1924629 h 2581854"/>
              <a:gd name="connsiteX25" fmla="*/ 473075 w 1393825"/>
              <a:gd name="connsiteY25" fmla="*/ 1867479 h 2581854"/>
              <a:gd name="connsiteX26" fmla="*/ 581025 w 1393825"/>
              <a:gd name="connsiteY26" fmla="*/ 1784929 h 2581854"/>
              <a:gd name="connsiteX27" fmla="*/ 622300 w 1393825"/>
              <a:gd name="connsiteY27" fmla="*/ 1642054 h 2581854"/>
              <a:gd name="connsiteX28" fmla="*/ 631825 w 1393825"/>
              <a:gd name="connsiteY28" fmla="*/ 1559504 h 2581854"/>
              <a:gd name="connsiteX29" fmla="*/ 615950 w 1393825"/>
              <a:gd name="connsiteY29" fmla="*/ 1508704 h 2581854"/>
              <a:gd name="connsiteX30" fmla="*/ 628650 w 1393825"/>
              <a:gd name="connsiteY30" fmla="*/ 1334079 h 2581854"/>
              <a:gd name="connsiteX31" fmla="*/ 615950 w 1393825"/>
              <a:gd name="connsiteY31" fmla="*/ 1197554 h 2581854"/>
              <a:gd name="connsiteX32" fmla="*/ 590550 w 1393825"/>
              <a:gd name="connsiteY32" fmla="*/ 1118179 h 2581854"/>
              <a:gd name="connsiteX33" fmla="*/ 603250 w 1393825"/>
              <a:gd name="connsiteY33" fmla="*/ 1016579 h 2581854"/>
              <a:gd name="connsiteX34" fmla="*/ 612775 w 1393825"/>
              <a:gd name="connsiteY34" fmla="*/ 892754 h 2581854"/>
              <a:gd name="connsiteX35" fmla="*/ 612775 w 1393825"/>
              <a:gd name="connsiteY35" fmla="*/ 797504 h 2581854"/>
              <a:gd name="connsiteX36" fmla="*/ 612775 w 1393825"/>
              <a:gd name="connsiteY36" fmla="*/ 648279 h 2581854"/>
              <a:gd name="connsiteX37" fmla="*/ 552450 w 1393825"/>
              <a:gd name="connsiteY37" fmla="*/ 549854 h 2581854"/>
              <a:gd name="connsiteX38" fmla="*/ 508000 w 1393825"/>
              <a:gd name="connsiteY38" fmla="*/ 464129 h 2581854"/>
              <a:gd name="connsiteX39" fmla="*/ 419100 w 1393825"/>
              <a:gd name="connsiteY39" fmla="*/ 340304 h 2581854"/>
              <a:gd name="connsiteX40" fmla="*/ 339725 w 1393825"/>
              <a:gd name="connsiteY40" fmla="*/ 238704 h 2581854"/>
              <a:gd name="connsiteX41" fmla="*/ 247650 w 1393825"/>
              <a:gd name="connsiteY41" fmla="*/ 152979 h 2581854"/>
              <a:gd name="connsiteX42" fmla="*/ 161925 w 1393825"/>
              <a:gd name="connsiteY42" fmla="*/ 70429 h 2581854"/>
              <a:gd name="connsiteX43" fmla="*/ 107950 w 1393825"/>
              <a:gd name="connsiteY43" fmla="*/ 29154 h 2581854"/>
              <a:gd name="connsiteX44" fmla="*/ 47625 w 1393825"/>
              <a:gd name="connsiteY44" fmla="*/ 73604 h 2581854"/>
              <a:gd name="connsiteX45" fmla="*/ 0 w 1393825"/>
              <a:gd name="connsiteY45" fmla="*/ 73604 h 2581854"/>
              <a:gd name="connsiteX46" fmla="*/ 19050 w 1393825"/>
              <a:gd name="connsiteY46" fmla="*/ 178379 h 2581854"/>
              <a:gd name="connsiteX47" fmla="*/ 73025 w 1393825"/>
              <a:gd name="connsiteY47" fmla="*/ 279979 h 2581854"/>
              <a:gd name="connsiteX48" fmla="*/ 152400 w 1393825"/>
              <a:gd name="connsiteY48" fmla="*/ 327604 h 2581854"/>
              <a:gd name="connsiteX49" fmla="*/ 200025 w 1393825"/>
              <a:gd name="connsiteY49" fmla="*/ 346654 h 2581854"/>
              <a:gd name="connsiteX50" fmla="*/ 333375 w 1393825"/>
              <a:gd name="connsiteY50" fmla="*/ 492704 h 2581854"/>
              <a:gd name="connsiteX51" fmla="*/ 457200 w 1393825"/>
              <a:gd name="connsiteY51" fmla="*/ 600654 h 2581854"/>
              <a:gd name="connsiteX52" fmla="*/ 508000 w 1393825"/>
              <a:gd name="connsiteY52" fmla="*/ 699079 h 2581854"/>
              <a:gd name="connsiteX53" fmla="*/ 533400 w 1393825"/>
              <a:gd name="connsiteY53" fmla="*/ 822904 h 2581854"/>
              <a:gd name="connsiteX54" fmla="*/ 561975 w 1393825"/>
              <a:gd name="connsiteY54" fmla="*/ 943554 h 2581854"/>
              <a:gd name="connsiteX55" fmla="*/ 549275 w 1393825"/>
              <a:gd name="connsiteY55" fmla="*/ 1124529 h 2581854"/>
              <a:gd name="connsiteX56" fmla="*/ 552450 w 1393825"/>
              <a:gd name="connsiteY56" fmla="*/ 1378529 h 2581854"/>
              <a:gd name="connsiteX57" fmla="*/ 539750 w 1393825"/>
              <a:gd name="connsiteY57" fmla="*/ 1565854 h 2581854"/>
              <a:gd name="connsiteX58" fmla="*/ 527050 w 1393825"/>
              <a:gd name="connsiteY58" fmla="*/ 1676979 h 2581854"/>
              <a:gd name="connsiteX59" fmla="*/ 476250 w 1393825"/>
              <a:gd name="connsiteY59" fmla="*/ 1784929 h 2581854"/>
              <a:gd name="connsiteX60" fmla="*/ 393700 w 1393825"/>
              <a:gd name="connsiteY60" fmla="*/ 1867479 h 2581854"/>
              <a:gd name="connsiteX61" fmla="*/ 266700 w 1393825"/>
              <a:gd name="connsiteY61" fmla="*/ 1943679 h 2581854"/>
              <a:gd name="connsiteX62" fmla="*/ 168275 w 1393825"/>
              <a:gd name="connsiteY62" fmla="*/ 2054804 h 2581854"/>
              <a:gd name="connsiteX63" fmla="*/ 133350 w 1393825"/>
              <a:gd name="connsiteY63" fmla="*/ 2140529 h 2581854"/>
              <a:gd name="connsiteX64" fmla="*/ 133350 w 1393825"/>
              <a:gd name="connsiteY64" fmla="*/ 2188154 h 2581854"/>
              <a:gd name="connsiteX65" fmla="*/ 254000 w 1393825"/>
              <a:gd name="connsiteY65" fmla="*/ 2165929 h 2581854"/>
              <a:gd name="connsiteX66" fmla="*/ 355600 w 1393825"/>
              <a:gd name="connsiteY66" fmla="*/ 2146879 h 2581854"/>
              <a:gd name="connsiteX67" fmla="*/ 377825 w 1393825"/>
              <a:gd name="connsiteY67" fmla="*/ 2213554 h 2581854"/>
              <a:gd name="connsiteX68" fmla="*/ 393700 w 1393825"/>
              <a:gd name="connsiteY68" fmla="*/ 2286579 h 2581854"/>
              <a:gd name="connsiteX69" fmla="*/ 384175 w 1393825"/>
              <a:gd name="connsiteY69" fmla="*/ 2356429 h 2581854"/>
              <a:gd name="connsiteX70" fmla="*/ 327025 w 1393825"/>
              <a:gd name="connsiteY70" fmla="*/ 2378654 h 2581854"/>
              <a:gd name="connsiteX71" fmla="*/ 260350 w 1393825"/>
              <a:gd name="connsiteY71" fmla="*/ 2378654 h 2581854"/>
              <a:gd name="connsiteX72" fmla="*/ 193675 w 1393825"/>
              <a:gd name="connsiteY72" fmla="*/ 2394529 h 2581854"/>
              <a:gd name="connsiteX73" fmla="*/ 231775 w 1393825"/>
              <a:gd name="connsiteY73" fmla="*/ 2429454 h 2581854"/>
              <a:gd name="connsiteX74" fmla="*/ 355600 w 1393825"/>
              <a:gd name="connsiteY74" fmla="*/ 2473904 h 2581854"/>
              <a:gd name="connsiteX75" fmla="*/ 384175 w 1393825"/>
              <a:gd name="connsiteY75" fmla="*/ 2492954 h 2581854"/>
              <a:gd name="connsiteX76" fmla="*/ 444500 w 1393825"/>
              <a:gd name="connsiteY76" fmla="*/ 2429454 h 2581854"/>
              <a:gd name="connsiteX77" fmla="*/ 482600 w 1393825"/>
              <a:gd name="connsiteY77" fmla="*/ 2381829 h 2581854"/>
              <a:gd name="connsiteX78" fmla="*/ 527050 w 1393825"/>
              <a:gd name="connsiteY78" fmla="*/ 2369129 h 2581854"/>
              <a:gd name="connsiteX79" fmla="*/ 542925 w 1393825"/>
              <a:gd name="connsiteY79" fmla="*/ 2296104 h 2581854"/>
              <a:gd name="connsiteX80" fmla="*/ 561975 w 1393825"/>
              <a:gd name="connsiteY80" fmla="*/ 2264354 h 2581854"/>
              <a:gd name="connsiteX81" fmla="*/ 577850 w 1393825"/>
              <a:gd name="connsiteY81" fmla="*/ 2235779 h 2581854"/>
              <a:gd name="connsiteX82" fmla="*/ 577850 w 1393825"/>
              <a:gd name="connsiteY82" fmla="*/ 2184979 h 2581854"/>
              <a:gd name="connsiteX83" fmla="*/ 635000 w 1393825"/>
              <a:gd name="connsiteY83" fmla="*/ 2238954 h 2581854"/>
              <a:gd name="connsiteX84" fmla="*/ 673100 w 1393825"/>
              <a:gd name="connsiteY84" fmla="*/ 2331029 h 2581854"/>
              <a:gd name="connsiteX85" fmla="*/ 679450 w 1393825"/>
              <a:gd name="connsiteY85" fmla="*/ 2388179 h 2581854"/>
              <a:gd name="connsiteX86" fmla="*/ 641350 w 1393825"/>
              <a:gd name="connsiteY86" fmla="*/ 2496129 h 2581854"/>
              <a:gd name="connsiteX87" fmla="*/ 644525 w 1393825"/>
              <a:gd name="connsiteY87" fmla="*/ 2562804 h 2581854"/>
              <a:gd name="connsiteX88" fmla="*/ 682625 w 1393825"/>
              <a:gd name="connsiteY88" fmla="*/ 2581854 h 2581854"/>
              <a:gd name="connsiteX89" fmla="*/ 742950 w 1393825"/>
              <a:gd name="connsiteY89" fmla="*/ 2524704 h 2581854"/>
              <a:gd name="connsiteX90" fmla="*/ 793750 w 1393825"/>
              <a:gd name="connsiteY90" fmla="*/ 2502479 h 2581854"/>
              <a:gd name="connsiteX91" fmla="*/ 847725 w 1393825"/>
              <a:gd name="connsiteY91" fmla="*/ 2483429 h 2581854"/>
              <a:gd name="connsiteX92" fmla="*/ 895350 w 1393825"/>
              <a:gd name="connsiteY92" fmla="*/ 2391354 h 2581854"/>
              <a:gd name="connsiteX93" fmla="*/ 914400 w 1393825"/>
              <a:gd name="connsiteY93" fmla="*/ 2324679 h 2581854"/>
              <a:gd name="connsiteX94" fmla="*/ 930275 w 1393825"/>
              <a:gd name="connsiteY94" fmla="*/ 2315154 h 2581854"/>
              <a:gd name="connsiteX95" fmla="*/ 1035050 w 1393825"/>
              <a:gd name="connsiteY95" fmla="*/ 2385004 h 2581854"/>
              <a:gd name="connsiteX96" fmla="*/ 1069975 w 1393825"/>
              <a:gd name="connsiteY96" fmla="*/ 2426279 h 2581854"/>
              <a:gd name="connsiteX97" fmla="*/ 1085850 w 1393825"/>
              <a:gd name="connsiteY97" fmla="*/ 2423104 h 2581854"/>
              <a:gd name="connsiteX98" fmla="*/ 1120775 w 1393825"/>
              <a:gd name="connsiteY98" fmla="*/ 2410404 h 2581854"/>
              <a:gd name="connsiteX99" fmla="*/ 1231900 w 1393825"/>
              <a:gd name="connsiteY99" fmla="*/ 2410404 h 2581854"/>
              <a:gd name="connsiteX100" fmla="*/ 1244600 w 1393825"/>
              <a:gd name="connsiteY100" fmla="*/ 2391354 h 2581854"/>
              <a:gd name="connsiteX101" fmla="*/ 1162050 w 1393825"/>
              <a:gd name="connsiteY101" fmla="*/ 2321504 h 2581854"/>
              <a:gd name="connsiteX102" fmla="*/ 1076325 w 1393825"/>
              <a:gd name="connsiteY102" fmla="*/ 2264354 h 2581854"/>
              <a:gd name="connsiteX103" fmla="*/ 1012825 w 1393825"/>
              <a:gd name="connsiteY103" fmla="*/ 2216729 h 2581854"/>
              <a:gd name="connsiteX104" fmla="*/ 939800 w 1393825"/>
              <a:gd name="connsiteY104" fmla="*/ 2159579 h 2581854"/>
              <a:gd name="connsiteX105" fmla="*/ 901700 w 1393825"/>
              <a:gd name="connsiteY105" fmla="*/ 2124654 h 2581854"/>
              <a:gd name="connsiteX106" fmla="*/ 889000 w 1393825"/>
              <a:gd name="connsiteY106" fmla="*/ 2073854 h 2581854"/>
              <a:gd name="connsiteX107" fmla="*/ 889000 w 1393825"/>
              <a:gd name="connsiteY107" fmla="*/ 2064329 h 2581854"/>
              <a:gd name="connsiteX108" fmla="*/ 971550 w 1393825"/>
              <a:gd name="connsiteY108" fmla="*/ 2057979 h 2581854"/>
              <a:gd name="connsiteX109" fmla="*/ 1114425 w 1393825"/>
              <a:gd name="connsiteY109" fmla="*/ 2064329 h 2581854"/>
              <a:gd name="connsiteX110" fmla="*/ 1171575 w 1393825"/>
              <a:gd name="connsiteY110" fmla="*/ 2092904 h 2581854"/>
              <a:gd name="connsiteX111" fmla="*/ 1216025 w 1393825"/>
              <a:gd name="connsiteY111" fmla="*/ 2124654 h 2581854"/>
              <a:gd name="connsiteX112" fmla="*/ 1317625 w 1393825"/>
              <a:gd name="connsiteY112" fmla="*/ 2156404 h 2581854"/>
              <a:gd name="connsiteX113" fmla="*/ 1390650 w 1393825"/>
              <a:gd name="connsiteY113" fmla="*/ 2172279 h 2581854"/>
              <a:gd name="connsiteX114" fmla="*/ 1393825 w 1393825"/>
              <a:gd name="connsiteY114" fmla="*/ 2127829 h 2581854"/>
              <a:gd name="connsiteX115" fmla="*/ 1343025 w 1393825"/>
              <a:gd name="connsiteY115" fmla="*/ 2057979 h 2581854"/>
              <a:gd name="connsiteX116" fmla="*/ 1298575 w 1393825"/>
              <a:gd name="connsiteY116" fmla="*/ 1997654 h 2581854"/>
              <a:gd name="connsiteX117" fmla="*/ 1247775 w 1393825"/>
              <a:gd name="connsiteY117" fmla="*/ 1965904 h 2581854"/>
              <a:gd name="connsiteX118" fmla="*/ 1171575 w 1393825"/>
              <a:gd name="connsiteY118" fmla="*/ 1946854 h 2581854"/>
              <a:gd name="connsiteX119" fmla="*/ 1098550 w 1393825"/>
              <a:gd name="connsiteY119" fmla="*/ 1943679 h 2581854"/>
              <a:gd name="connsiteX120" fmla="*/ 1060450 w 1393825"/>
              <a:gd name="connsiteY120" fmla="*/ 1921454 h 2581854"/>
              <a:gd name="connsiteX121" fmla="*/ 1038225 w 1393825"/>
              <a:gd name="connsiteY121" fmla="*/ 1880179 h 2581854"/>
              <a:gd name="connsiteX122" fmla="*/ 1047750 w 1393825"/>
              <a:gd name="connsiteY122" fmla="*/ 1781754 h 2581854"/>
              <a:gd name="connsiteX123" fmla="*/ 1038225 w 1393825"/>
              <a:gd name="connsiteY123" fmla="*/ 1756354 h 2581854"/>
              <a:gd name="connsiteX124" fmla="*/ 1028700 w 1393825"/>
              <a:gd name="connsiteY124" fmla="*/ 1721429 h 2581854"/>
              <a:gd name="connsiteX125" fmla="*/ 1012825 w 1393825"/>
              <a:gd name="connsiteY125" fmla="*/ 1645229 h 2581854"/>
              <a:gd name="connsiteX126" fmla="*/ 987425 w 1393825"/>
              <a:gd name="connsiteY126" fmla="*/ 1556329 h 2581854"/>
              <a:gd name="connsiteX127" fmla="*/ 977900 w 1393825"/>
              <a:gd name="connsiteY127" fmla="*/ 1499179 h 2581854"/>
              <a:gd name="connsiteX128" fmla="*/ 958850 w 1393825"/>
              <a:gd name="connsiteY128" fmla="*/ 1410279 h 2581854"/>
              <a:gd name="connsiteX0" fmla="*/ 958850 w 1393825"/>
              <a:gd name="connsiteY0" fmla="*/ 1389645 h 2561220"/>
              <a:gd name="connsiteX1" fmla="*/ 892175 w 1393825"/>
              <a:gd name="connsiteY1" fmla="*/ 1453145 h 2561220"/>
              <a:gd name="connsiteX2" fmla="*/ 854075 w 1393825"/>
              <a:gd name="connsiteY2" fmla="*/ 1538870 h 2561220"/>
              <a:gd name="connsiteX3" fmla="*/ 857250 w 1393825"/>
              <a:gd name="connsiteY3" fmla="*/ 1643645 h 2561220"/>
              <a:gd name="connsiteX4" fmla="*/ 892175 w 1393825"/>
              <a:gd name="connsiteY4" fmla="*/ 1770645 h 2561220"/>
              <a:gd name="connsiteX5" fmla="*/ 974725 w 1393825"/>
              <a:gd name="connsiteY5" fmla="*/ 1859545 h 2561220"/>
              <a:gd name="connsiteX6" fmla="*/ 996950 w 1393825"/>
              <a:gd name="connsiteY6" fmla="*/ 1919870 h 2561220"/>
              <a:gd name="connsiteX7" fmla="*/ 923925 w 1393825"/>
              <a:gd name="connsiteY7" fmla="*/ 1935745 h 2561220"/>
              <a:gd name="connsiteX8" fmla="*/ 879475 w 1393825"/>
              <a:gd name="connsiteY8" fmla="*/ 1907170 h 2561220"/>
              <a:gd name="connsiteX9" fmla="*/ 838200 w 1393825"/>
              <a:gd name="connsiteY9" fmla="*/ 1900820 h 2561220"/>
              <a:gd name="connsiteX10" fmla="*/ 774700 w 1393825"/>
              <a:gd name="connsiteY10" fmla="*/ 1913520 h 2561220"/>
              <a:gd name="connsiteX11" fmla="*/ 749300 w 1393825"/>
              <a:gd name="connsiteY11" fmla="*/ 1967495 h 2561220"/>
              <a:gd name="connsiteX12" fmla="*/ 727075 w 1393825"/>
              <a:gd name="connsiteY12" fmla="*/ 2037345 h 2561220"/>
              <a:gd name="connsiteX13" fmla="*/ 695325 w 1393825"/>
              <a:gd name="connsiteY13" fmla="*/ 2119895 h 2561220"/>
              <a:gd name="connsiteX14" fmla="*/ 695325 w 1393825"/>
              <a:gd name="connsiteY14" fmla="*/ 2177045 h 2561220"/>
              <a:gd name="connsiteX15" fmla="*/ 679450 w 1393825"/>
              <a:gd name="connsiteY15" fmla="*/ 2231020 h 2561220"/>
              <a:gd name="connsiteX16" fmla="*/ 644525 w 1393825"/>
              <a:gd name="connsiteY16" fmla="*/ 2196095 h 2561220"/>
              <a:gd name="connsiteX17" fmla="*/ 635000 w 1393825"/>
              <a:gd name="connsiteY17" fmla="*/ 2107195 h 2561220"/>
              <a:gd name="connsiteX18" fmla="*/ 622300 w 1393825"/>
              <a:gd name="connsiteY18" fmla="*/ 1999245 h 2561220"/>
              <a:gd name="connsiteX19" fmla="*/ 619125 w 1393825"/>
              <a:gd name="connsiteY19" fmla="*/ 1957970 h 2561220"/>
              <a:gd name="connsiteX20" fmla="*/ 574675 w 1393825"/>
              <a:gd name="connsiteY20" fmla="*/ 1951620 h 2561220"/>
              <a:gd name="connsiteX21" fmla="*/ 514350 w 1393825"/>
              <a:gd name="connsiteY21" fmla="*/ 1967495 h 2561220"/>
              <a:gd name="connsiteX22" fmla="*/ 441325 w 1393825"/>
              <a:gd name="connsiteY22" fmla="*/ 1957970 h 2561220"/>
              <a:gd name="connsiteX23" fmla="*/ 374650 w 1393825"/>
              <a:gd name="connsiteY23" fmla="*/ 1932570 h 2561220"/>
              <a:gd name="connsiteX24" fmla="*/ 381000 w 1393825"/>
              <a:gd name="connsiteY24" fmla="*/ 1903995 h 2561220"/>
              <a:gd name="connsiteX25" fmla="*/ 473075 w 1393825"/>
              <a:gd name="connsiteY25" fmla="*/ 1846845 h 2561220"/>
              <a:gd name="connsiteX26" fmla="*/ 581025 w 1393825"/>
              <a:gd name="connsiteY26" fmla="*/ 1764295 h 2561220"/>
              <a:gd name="connsiteX27" fmla="*/ 622300 w 1393825"/>
              <a:gd name="connsiteY27" fmla="*/ 1621420 h 2561220"/>
              <a:gd name="connsiteX28" fmla="*/ 631825 w 1393825"/>
              <a:gd name="connsiteY28" fmla="*/ 1538870 h 2561220"/>
              <a:gd name="connsiteX29" fmla="*/ 615950 w 1393825"/>
              <a:gd name="connsiteY29" fmla="*/ 1488070 h 2561220"/>
              <a:gd name="connsiteX30" fmla="*/ 628650 w 1393825"/>
              <a:gd name="connsiteY30" fmla="*/ 1313445 h 2561220"/>
              <a:gd name="connsiteX31" fmla="*/ 615950 w 1393825"/>
              <a:gd name="connsiteY31" fmla="*/ 1176920 h 2561220"/>
              <a:gd name="connsiteX32" fmla="*/ 590550 w 1393825"/>
              <a:gd name="connsiteY32" fmla="*/ 1097545 h 2561220"/>
              <a:gd name="connsiteX33" fmla="*/ 603250 w 1393825"/>
              <a:gd name="connsiteY33" fmla="*/ 995945 h 2561220"/>
              <a:gd name="connsiteX34" fmla="*/ 612775 w 1393825"/>
              <a:gd name="connsiteY34" fmla="*/ 872120 h 2561220"/>
              <a:gd name="connsiteX35" fmla="*/ 612775 w 1393825"/>
              <a:gd name="connsiteY35" fmla="*/ 776870 h 2561220"/>
              <a:gd name="connsiteX36" fmla="*/ 612775 w 1393825"/>
              <a:gd name="connsiteY36" fmla="*/ 627645 h 2561220"/>
              <a:gd name="connsiteX37" fmla="*/ 552450 w 1393825"/>
              <a:gd name="connsiteY37" fmla="*/ 529220 h 2561220"/>
              <a:gd name="connsiteX38" fmla="*/ 508000 w 1393825"/>
              <a:gd name="connsiteY38" fmla="*/ 443495 h 2561220"/>
              <a:gd name="connsiteX39" fmla="*/ 419100 w 1393825"/>
              <a:gd name="connsiteY39" fmla="*/ 319670 h 2561220"/>
              <a:gd name="connsiteX40" fmla="*/ 339725 w 1393825"/>
              <a:gd name="connsiteY40" fmla="*/ 218070 h 2561220"/>
              <a:gd name="connsiteX41" fmla="*/ 247650 w 1393825"/>
              <a:gd name="connsiteY41" fmla="*/ 132345 h 2561220"/>
              <a:gd name="connsiteX42" fmla="*/ 161925 w 1393825"/>
              <a:gd name="connsiteY42" fmla="*/ 49795 h 2561220"/>
              <a:gd name="connsiteX43" fmla="*/ 107950 w 1393825"/>
              <a:gd name="connsiteY43" fmla="*/ 8520 h 2561220"/>
              <a:gd name="connsiteX44" fmla="*/ 47625 w 1393825"/>
              <a:gd name="connsiteY44" fmla="*/ 52970 h 2561220"/>
              <a:gd name="connsiteX45" fmla="*/ 0 w 1393825"/>
              <a:gd name="connsiteY45" fmla="*/ 52970 h 2561220"/>
              <a:gd name="connsiteX46" fmla="*/ 19050 w 1393825"/>
              <a:gd name="connsiteY46" fmla="*/ 157745 h 2561220"/>
              <a:gd name="connsiteX47" fmla="*/ 73025 w 1393825"/>
              <a:gd name="connsiteY47" fmla="*/ 259345 h 2561220"/>
              <a:gd name="connsiteX48" fmla="*/ 152400 w 1393825"/>
              <a:gd name="connsiteY48" fmla="*/ 306970 h 2561220"/>
              <a:gd name="connsiteX49" fmla="*/ 200025 w 1393825"/>
              <a:gd name="connsiteY49" fmla="*/ 326020 h 2561220"/>
              <a:gd name="connsiteX50" fmla="*/ 333375 w 1393825"/>
              <a:gd name="connsiteY50" fmla="*/ 472070 h 2561220"/>
              <a:gd name="connsiteX51" fmla="*/ 457200 w 1393825"/>
              <a:gd name="connsiteY51" fmla="*/ 580020 h 2561220"/>
              <a:gd name="connsiteX52" fmla="*/ 508000 w 1393825"/>
              <a:gd name="connsiteY52" fmla="*/ 678445 h 2561220"/>
              <a:gd name="connsiteX53" fmla="*/ 533400 w 1393825"/>
              <a:gd name="connsiteY53" fmla="*/ 802270 h 2561220"/>
              <a:gd name="connsiteX54" fmla="*/ 561975 w 1393825"/>
              <a:gd name="connsiteY54" fmla="*/ 922920 h 2561220"/>
              <a:gd name="connsiteX55" fmla="*/ 549275 w 1393825"/>
              <a:gd name="connsiteY55" fmla="*/ 1103895 h 2561220"/>
              <a:gd name="connsiteX56" fmla="*/ 552450 w 1393825"/>
              <a:gd name="connsiteY56" fmla="*/ 1357895 h 2561220"/>
              <a:gd name="connsiteX57" fmla="*/ 539750 w 1393825"/>
              <a:gd name="connsiteY57" fmla="*/ 1545220 h 2561220"/>
              <a:gd name="connsiteX58" fmla="*/ 527050 w 1393825"/>
              <a:gd name="connsiteY58" fmla="*/ 1656345 h 2561220"/>
              <a:gd name="connsiteX59" fmla="*/ 476250 w 1393825"/>
              <a:gd name="connsiteY59" fmla="*/ 1764295 h 2561220"/>
              <a:gd name="connsiteX60" fmla="*/ 393700 w 1393825"/>
              <a:gd name="connsiteY60" fmla="*/ 1846845 h 2561220"/>
              <a:gd name="connsiteX61" fmla="*/ 266700 w 1393825"/>
              <a:gd name="connsiteY61" fmla="*/ 1923045 h 2561220"/>
              <a:gd name="connsiteX62" fmla="*/ 168275 w 1393825"/>
              <a:gd name="connsiteY62" fmla="*/ 2034170 h 2561220"/>
              <a:gd name="connsiteX63" fmla="*/ 133350 w 1393825"/>
              <a:gd name="connsiteY63" fmla="*/ 2119895 h 2561220"/>
              <a:gd name="connsiteX64" fmla="*/ 133350 w 1393825"/>
              <a:gd name="connsiteY64" fmla="*/ 2167520 h 2561220"/>
              <a:gd name="connsiteX65" fmla="*/ 254000 w 1393825"/>
              <a:gd name="connsiteY65" fmla="*/ 2145295 h 2561220"/>
              <a:gd name="connsiteX66" fmla="*/ 355600 w 1393825"/>
              <a:gd name="connsiteY66" fmla="*/ 2126245 h 2561220"/>
              <a:gd name="connsiteX67" fmla="*/ 377825 w 1393825"/>
              <a:gd name="connsiteY67" fmla="*/ 2192920 h 2561220"/>
              <a:gd name="connsiteX68" fmla="*/ 393700 w 1393825"/>
              <a:gd name="connsiteY68" fmla="*/ 2265945 h 2561220"/>
              <a:gd name="connsiteX69" fmla="*/ 384175 w 1393825"/>
              <a:gd name="connsiteY69" fmla="*/ 2335795 h 2561220"/>
              <a:gd name="connsiteX70" fmla="*/ 327025 w 1393825"/>
              <a:gd name="connsiteY70" fmla="*/ 2358020 h 2561220"/>
              <a:gd name="connsiteX71" fmla="*/ 260350 w 1393825"/>
              <a:gd name="connsiteY71" fmla="*/ 2358020 h 2561220"/>
              <a:gd name="connsiteX72" fmla="*/ 193675 w 1393825"/>
              <a:gd name="connsiteY72" fmla="*/ 2373895 h 2561220"/>
              <a:gd name="connsiteX73" fmla="*/ 231775 w 1393825"/>
              <a:gd name="connsiteY73" fmla="*/ 2408820 h 2561220"/>
              <a:gd name="connsiteX74" fmla="*/ 355600 w 1393825"/>
              <a:gd name="connsiteY74" fmla="*/ 2453270 h 2561220"/>
              <a:gd name="connsiteX75" fmla="*/ 384175 w 1393825"/>
              <a:gd name="connsiteY75" fmla="*/ 2472320 h 2561220"/>
              <a:gd name="connsiteX76" fmla="*/ 444500 w 1393825"/>
              <a:gd name="connsiteY76" fmla="*/ 2408820 h 2561220"/>
              <a:gd name="connsiteX77" fmla="*/ 482600 w 1393825"/>
              <a:gd name="connsiteY77" fmla="*/ 2361195 h 2561220"/>
              <a:gd name="connsiteX78" fmla="*/ 527050 w 1393825"/>
              <a:gd name="connsiteY78" fmla="*/ 2348495 h 2561220"/>
              <a:gd name="connsiteX79" fmla="*/ 542925 w 1393825"/>
              <a:gd name="connsiteY79" fmla="*/ 2275470 h 2561220"/>
              <a:gd name="connsiteX80" fmla="*/ 561975 w 1393825"/>
              <a:gd name="connsiteY80" fmla="*/ 2243720 h 2561220"/>
              <a:gd name="connsiteX81" fmla="*/ 577850 w 1393825"/>
              <a:gd name="connsiteY81" fmla="*/ 2215145 h 2561220"/>
              <a:gd name="connsiteX82" fmla="*/ 577850 w 1393825"/>
              <a:gd name="connsiteY82" fmla="*/ 2164345 h 2561220"/>
              <a:gd name="connsiteX83" fmla="*/ 635000 w 1393825"/>
              <a:gd name="connsiteY83" fmla="*/ 2218320 h 2561220"/>
              <a:gd name="connsiteX84" fmla="*/ 673100 w 1393825"/>
              <a:gd name="connsiteY84" fmla="*/ 2310395 h 2561220"/>
              <a:gd name="connsiteX85" fmla="*/ 679450 w 1393825"/>
              <a:gd name="connsiteY85" fmla="*/ 2367545 h 2561220"/>
              <a:gd name="connsiteX86" fmla="*/ 641350 w 1393825"/>
              <a:gd name="connsiteY86" fmla="*/ 2475495 h 2561220"/>
              <a:gd name="connsiteX87" fmla="*/ 644525 w 1393825"/>
              <a:gd name="connsiteY87" fmla="*/ 2542170 h 2561220"/>
              <a:gd name="connsiteX88" fmla="*/ 682625 w 1393825"/>
              <a:gd name="connsiteY88" fmla="*/ 2561220 h 2561220"/>
              <a:gd name="connsiteX89" fmla="*/ 742950 w 1393825"/>
              <a:gd name="connsiteY89" fmla="*/ 2504070 h 2561220"/>
              <a:gd name="connsiteX90" fmla="*/ 793750 w 1393825"/>
              <a:gd name="connsiteY90" fmla="*/ 2481845 h 2561220"/>
              <a:gd name="connsiteX91" fmla="*/ 847725 w 1393825"/>
              <a:gd name="connsiteY91" fmla="*/ 2462795 h 2561220"/>
              <a:gd name="connsiteX92" fmla="*/ 895350 w 1393825"/>
              <a:gd name="connsiteY92" fmla="*/ 2370720 h 2561220"/>
              <a:gd name="connsiteX93" fmla="*/ 914400 w 1393825"/>
              <a:gd name="connsiteY93" fmla="*/ 2304045 h 2561220"/>
              <a:gd name="connsiteX94" fmla="*/ 930275 w 1393825"/>
              <a:gd name="connsiteY94" fmla="*/ 2294520 h 2561220"/>
              <a:gd name="connsiteX95" fmla="*/ 1035050 w 1393825"/>
              <a:gd name="connsiteY95" fmla="*/ 2364370 h 2561220"/>
              <a:gd name="connsiteX96" fmla="*/ 1069975 w 1393825"/>
              <a:gd name="connsiteY96" fmla="*/ 2405645 h 2561220"/>
              <a:gd name="connsiteX97" fmla="*/ 1085850 w 1393825"/>
              <a:gd name="connsiteY97" fmla="*/ 2402470 h 2561220"/>
              <a:gd name="connsiteX98" fmla="*/ 1120775 w 1393825"/>
              <a:gd name="connsiteY98" fmla="*/ 2389770 h 2561220"/>
              <a:gd name="connsiteX99" fmla="*/ 1231900 w 1393825"/>
              <a:gd name="connsiteY99" fmla="*/ 2389770 h 2561220"/>
              <a:gd name="connsiteX100" fmla="*/ 1244600 w 1393825"/>
              <a:gd name="connsiteY100" fmla="*/ 2370720 h 2561220"/>
              <a:gd name="connsiteX101" fmla="*/ 1162050 w 1393825"/>
              <a:gd name="connsiteY101" fmla="*/ 2300870 h 2561220"/>
              <a:gd name="connsiteX102" fmla="*/ 1076325 w 1393825"/>
              <a:gd name="connsiteY102" fmla="*/ 2243720 h 2561220"/>
              <a:gd name="connsiteX103" fmla="*/ 1012825 w 1393825"/>
              <a:gd name="connsiteY103" fmla="*/ 2196095 h 2561220"/>
              <a:gd name="connsiteX104" fmla="*/ 939800 w 1393825"/>
              <a:gd name="connsiteY104" fmla="*/ 2138945 h 2561220"/>
              <a:gd name="connsiteX105" fmla="*/ 901700 w 1393825"/>
              <a:gd name="connsiteY105" fmla="*/ 2104020 h 2561220"/>
              <a:gd name="connsiteX106" fmla="*/ 889000 w 1393825"/>
              <a:gd name="connsiteY106" fmla="*/ 2053220 h 2561220"/>
              <a:gd name="connsiteX107" fmla="*/ 889000 w 1393825"/>
              <a:gd name="connsiteY107" fmla="*/ 2043695 h 2561220"/>
              <a:gd name="connsiteX108" fmla="*/ 971550 w 1393825"/>
              <a:gd name="connsiteY108" fmla="*/ 2037345 h 2561220"/>
              <a:gd name="connsiteX109" fmla="*/ 1114425 w 1393825"/>
              <a:gd name="connsiteY109" fmla="*/ 2043695 h 2561220"/>
              <a:gd name="connsiteX110" fmla="*/ 1171575 w 1393825"/>
              <a:gd name="connsiteY110" fmla="*/ 2072270 h 2561220"/>
              <a:gd name="connsiteX111" fmla="*/ 1216025 w 1393825"/>
              <a:gd name="connsiteY111" fmla="*/ 2104020 h 2561220"/>
              <a:gd name="connsiteX112" fmla="*/ 1317625 w 1393825"/>
              <a:gd name="connsiteY112" fmla="*/ 2135770 h 2561220"/>
              <a:gd name="connsiteX113" fmla="*/ 1390650 w 1393825"/>
              <a:gd name="connsiteY113" fmla="*/ 2151645 h 2561220"/>
              <a:gd name="connsiteX114" fmla="*/ 1393825 w 1393825"/>
              <a:gd name="connsiteY114" fmla="*/ 2107195 h 2561220"/>
              <a:gd name="connsiteX115" fmla="*/ 1343025 w 1393825"/>
              <a:gd name="connsiteY115" fmla="*/ 2037345 h 2561220"/>
              <a:gd name="connsiteX116" fmla="*/ 1298575 w 1393825"/>
              <a:gd name="connsiteY116" fmla="*/ 1977020 h 2561220"/>
              <a:gd name="connsiteX117" fmla="*/ 1247775 w 1393825"/>
              <a:gd name="connsiteY117" fmla="*/ 1945270 h 2561220"/>
              <a:gd name="connsiteX118" fmla="*/ 1171575 w 1393825"/>
              <a:gd name="connsiteY118" fmla="*/ 1926220 h 2561220"/>
              <a:gd name="connsiteX119" fmla="*/ 1098550 w 1393825"/>
              <a:gd name="connsiteY119" fmla="*/ 1923045 h 2561220"/>
              <a:gd name="connsiteX120" fmla="*/ 1060450 w 1393825"/>
              <a:gd name="connsiteY120" fmla="*/ 1900820 h 2561220"/>
              <a:gd name="connsiteX121" fmla="*/ 1038225 w 1393825"/>
              <a:gd name="connsiteY121" fmla="*/ 1859545 h 2561220"/>
              <a:gd name="connsiteX122" fmla="*/ 1047750 w 1393825"/>
              <a:gd name="connsiteY122" fmla="*/ 1761120 h 2561220"/>
              <a:gd name="connsiteX123" fmla="*/ 1038225 w 1393825"/>
              <a:gd name="connsiteY123" fmla="*/ 1735720 h 2561220"/>
              <a:gd name="connsiteX124" fmla="*/ 1028700 w 1393825"/>
              <a:gd name="connsiteY124" fmla="*/ 1700795 h 2561220"/>
              <a:gd name="connsiteX125" fmla="*/ 1012825 w 1393825"/>
              <a:gd name="connsiteY125" fmla="*/ 1624595 h 2561220"/>
              <a:gd name="connsiteX126" fmla="*/ 987425 w 1393825"/>
              <a:gd name="connsiteY126" fmla="*/ 1535695 h 2561220"/>
              <a:gd name="connsiteX127" fmla="*/ 977900 w 1393825"/>
              <a:gd name="connsiteY127" fmla="*/ 1478545 h 2561220"/>
              <a:gd name="connsiteX128" fmla="*/ 958850 w 1393825"/>
              <a:gd name="connsiteY128" fmla="*/ 1389645 h 2561220"/>
              <a:gd name="connsiteX0" fmla="*/ 958850 w 1393825"/>
              <a:gd name="connsiteY0" fmla="*/ 1396178 h 2567753"/>
              <a:gd name="connsiteX1" fmla="*/ 892175 w 1393825"/>
              <a:gd name="connsiteY1" fmla="*/ 1459678 h 2567753"/>
              <a:gd name="connsiteX2" fmla="*/ 854075 w 1393825"/>
              <a:gd name="connsiteY2" fmla="*/ 1545403 h 2567753"/>
              <a:gd name="connsiteX3" fmla="*/ 857250 w 1393825"/>
              <a:gd name="connsiteY3" fmla="*/ 1650178 h 2567753"/>
              <a:gd name="connsiteX4" fmla="*/ 892175 w 1393825"/>
              <a:gd name="connsiteY4" fmla="*/ 1777178 h 2567753"/>
              <a:gd name="connsiteX5" fmla="*/ 974725 w 1393825"/>
              <a:gd name="connsiteY5" fmla="*/ 1866078 h 2567753"/>
              <a:gd name="connsiteX6" fmla="*/ 996950 w 1393825"/>
              <a:gd name="connsiteY6" fmla="*/ 1926403 h 2567753"/>
              <a:gd name="connsiteX7" fmla="*/ 923925 w 1393825"/>
              <a:gd name="connsiteY7" fmla="*/ 1942278 h 2567753"/>
              <a:gd name="connsiteX8" fmla="*/ 879475 w 1393825"/>
              <a:gd name="connsiteY8" fmla="*/ 1913703 h 2567753"/>
              <a:gd name="connsiteX9" fmla="*/ 838200 w 1393825"/>
              <a:gd name="connsiteY9" fmla="*/ 1907353 h 2567753"/>
              <a:gd name="connsiteX10" fmla="*/ 774700 w 1393825"/>
              <a:gd name="connsiteY10" fmla="*/ 1920053 h 2567753"/>
              <a:gd name="connsiteX11" fmla="*/ 749300 w 1393825"/>
              <a:gd name="connsiteY11" fmla="*/ 1974028 h 2567753"/>
              <a:gd name="connsiteX12" fmla="*/ 727075 w 1393825"/>
              <a:gd name="connsiteY12" fmla="*/ 2043878 h 2567753"/>
              <a:gd name="connsiteX13" fmla="*/ 695325 w 1393825"/>
              <a:gd name="connsiteY13" fmla="*/ 2126428 h 2567753"/>
              <a:gd name="connsiteX14" fmla="*/ 695325 w 1393825"/>
              <a:gd name="connsiteY14" fmla="*/ 2183578 h 2567753"/>
              <a:gd name="connsiteX15" fmla="*/ 679450 w 1393825"/>
              <a:gd name="connsiteY15" fmla="*/ 2237553 h 2567753"/>
              <a:gd name="connsiteX16" fmla="*/ 644525 w 1393825"/>
              <a:gd name="connsiteY16" fmla="*/ 2202628 h 2567753"/>
              <a:gd name="connsiteX17" fmla="*/ 635000 w 1393825"/>
              <a:gd name="connsiteY17" fmla="*/ 2113728 h 2567753"/>
              <a:gd name="connsiteX18" fmla="*/ 622300 w 1393825"/>
              <a:gd name="connsiteY18" fmla="*/ 2005778 h 2567753"/>
              <a:gd name="connsiteX19" fmla="*/ 619125 w 1393825"/>
              <a:gd name="connsiteY19" fmla="*/ 1964503 h 2567753"/>
              <a:gd name="connsiteX20" fmla="*/ 574675 w 1393825"/>
              <a:gd name="connsiteY20" fmla="*/ 1958153 h 2567753"/>
              <a:gd name="connsiteX21" fmla="*/ 514350 w 1393825"/>
              <a:gd name="connsiteY21" fmla="*/ 1974028 h 2567753"/>
              <a:gd name="connsiteX22" fmla="*/ 441325 w 1393825"/>
              <a:gd name="connsiteY22" fmla="*/ 1964503 h 2567753"/>
              <a:gd name="connsiteX23" fmla="*/ 374650 w 1393825"/>
              <a:gd name="connsiteY23" fmla="*/ 1939103 h 2567753"/>
              <a:gd name="connsiteX24" fmla="*/ 381000 w 1393825"/>
              <a:gd name="connsiteY24" fmla="*/ 1910528 h 2567753"/>
              <a:gd name="connsiteX25" fmla="*/ 473075 w 1393825"/>
              <a:gd name="connsiteY25" fmla="*/ 1853378 h 2567753"/>
              <a:gd name="connsiteX26" fmla="*/ 581025 w 1393825"/>
              <a:gd name="connsiteY26" fmla="*/ 1770828 h 2567753"/>
              <a:gd name="connsiteX27" fmla="*/ 622300 w 1393825"/>
              <a:gd name="connsiteY27" fmla="*/ 1627953 h 2567753"/>
              <a:gd name="connsiteX28" fmla="*/ 631825 w 1393825"/>
              <a:gd name="connsiteY28" fmla="*/ 1545403 h 2567753"/>
              <a:gd name="connsiteX29" fmla="*/ 615950 w 1393825"/>
              <a:gd name="connsiteY29" fmla="*/ 1494603 h 2567753"/>
              <a:gd name="connsiteX30" fmla="*/ 628650 w 1393825"/>
              <a:gd name="connsiteY30" fmla="*/ 1319978 h 2567753"/>
              <a:gd name="connsiteX31" fmla="*/ 615950 w 1393825"/>
              <a:gd name="connsiteY31" fmla="*/ 1183453 h 2567753"/>
              <a:gd name="connsiteX32" fmla="*/ 590550 w 1393825"/>
              <a:gd name="connsiteY32" fmla="*/ 1104078 h 2567753"/>
              <a:gd name="connsiteX33" fmla="*/ 603250 w 1393825"/>
              <a:gd name="connsiteY33" fmla="*/ 1002478 h 2567753"/>
              <a:gd name="connsiteX34" fmla="*/ 612775 w 1393825"/>
              <a:gd name="connsiteY34" fmla="*/ 878653 h 2567753"/>
              <a:gd name="connsiteX35" fmla="*/ 612775 w 1393825"/>
              <a:gd name="connsiteY35" fmla="*/ 783403 h 2567753"/>
              <a:gd name="connsiteX36" fmla="*/ 612775 w 1393825"/>
              <a:gd name="connsiteY36" fmla="*/ 634178 h 2567753"/>
              <a:gd name="connsiteX37" fmla="*/ 552450 w 1393825"/>
              <a:gd name="connsiteY37" fmla="*/ 535753 h 2567753"/>
              <a:gd name="connsiteX38" fmla="*/ 508000 w 1393825"/>
              <a:gd name="connsiteY38" fmla="*/ 450028 h 2567753"/>
              <a:gd name="connsiteX39" fmla="*/ 419100 w 1393825"/>
              <a:gd name="connsiteY39" fmla="*/ 326203 h 2567753"/>
              <a:gd name="connsiteX40" fmla="*/ 339725 w 1393825"/>
              <a:gd name="connsiteY40" fmla="*/ 224603 h 2567753"/>
              <a:gd name="connsiteX41" fmla="*/ 247650 w 1393825"/>
              <a:gd name="connsiteY41" fmla="*/ 138878 h 2567753"/>
              <a:gd name="connsiteX42" fmla="*/ 161925 w 1393825"/>
              <a:gd name="connsiteY42" fmla="*/ 56328 h 2567753"/>
              <a:gd name="connsiteX43" fmla="*/ 79375 w 1393825"/>
              <a:gd name="connsiteY43" fmla="*/ 7909 h 2567753"/>
              <a:gd name="connsiteX44" fmla="*/ 47625 w 1393825"/>
              <a:gd name="connsiteY44" fmla="*/ 59503 h 2567753"/>
              <a:gd name="connsiteX45" fmla="*/ 0 w 1393825"/>
              <a:gd name="connsiteY45" fmla="*/ 59503 h 2567753"/>
              <a:gd name="connsiteX46" fmla="*/ 19050 w 1393825"/>
              <a:gd name="connsiteY46" fmla="*/ 164278 h 2567753"/>
              <a:gd name="connsiteX47" fmla="*/ 73025 w 1393825"/>
              <a:gd name="connsiteY47" fmla="*/ 265878 h 2567753"/>
              <a:gd name="connsiteX48" fmla="*/ 152400 w 1393825"/>
              <a:gd name="connsiteY48" fmla="*/ 313503 h 2567753"/>
              <a:gd name="connsiteX49" fmla="*/ 200025 w 1393825"/>
              <a:gd name="connsiteY49" fmla="*/ 332553 h 2567753"/>
              <a:gd name="connsiteX50" fmla="*/ 333375 w 1393825"/>
              <a:gd name="connsiteY50" fmla="*/ 478603 h 2567753"/>
              <a:gd name="connsiteX51" fmla="*/ 457200 w 1393825"/>
              <a:gd name="connsiteY51" fmla="*/ 586553 h 2567753"/>
              <a:gd name="connsiteX52" fmla="*/ 508000 w 1393825"/>
              <a:gd name="connsiteY52" fmla="*/ 684978 h 2567753"/>
              <a:gd name="connsiteX53" fmla="*/ 533400 w 1393825"/>
              <a:gd name="connsiteY53" fmla="*/ 808803 h 2567753"/>
              <a:gd name="connsiteX54" fmla="*/ 561975 w 1393825"/>
              <a:gd name="connsiteY54" fmla="*/ 929453 h 2567753"/>
              <a:gd name="connsiteX55" fmla="*/ 549275 w 1393825"/>
              <a:gd name="connsiteY55" fmla="*/ 1110428 h 2567753"/>
              <a:gd name="connsiteX56" fmla="*/ 552450 w 1393825"/>
              <a:gd name="connsiteY56" fmla="*/ 1364428 h 2567753"/>
              <a:gd name="connsiteX57" fmla="*/ 539750 w 1393825"/>
              <a:gd name="connsiteY57" fmla="*/ 1551753 h 2567753"/>
              <a:gd name="connsiteX58" fmla="*/ 527050 w 1393825"/>
              <a:gd name="connsiteY58" fmla="*/ 1662878 h 2567753"/>
              <a:gd name="connsiteX59" fmla="*/ 476250 w 1393825"/>
              <a:gd name="connsiteY59" fmla="*/ 1770828 h 2567753"/>
              <a:gd name="connsiteX60" fmla="*/ 393700 w 1393825"/>
              <a:gd name="connsiteY60" fmla="*/ 1853378 h 2567753"/>
              <a:gd name="connsiteX61" fmla="*/ 266700 w 1393825"/>
              <a:gd name="connsiteY61" fmla="*/ 1929578 h 2567753"/>
              <a:gd name="connsiteX62" fmla="*/ 168275 w 1393825"/>
              <a:gd name="connsiteY62" fmla="*/ 2040703 h 2567753"/>
              <a:gd name="connsiteX63" fmla="*/ 133350 w 1393825"/>
              <a:gd name="connsiteY63" fmla="*/ 2126428 h 2567753"/>
              <a:gd name="connsiteX64" fmla="*/ 133350 w 1393825"/>
              <a:gd name="connsiteY64" fmla="*/ 2174053 h 2567753"/>
              <a:gd name="connsiteX65" fmla="*/ 254000 w 1393825"/>
              <a:gd name="connsiteY65" fmla="*/ 2151828 h 2567753"/>
              <a:gd name="connsiteX66" fmla="*/ 355600 w 1393825"/>
              <a:gd name="connsiteY66" fmla="*/ 2132778 h 2567753"/>
              <a:gd name="connsiteX67" fmla="*/ 377825 w 1393825"/>
              <a:gd name="connsiteY67" fmla="*/ 2199453 h 2567753"/>
              <a:gd name="connsiteX68" fmla="*/ 393700 w 1393825"/>
              <a:gd name="connsiteY68" fmla="*/ 2272478 h 2567753"/>
              <a:gd name="connsiteX69" fmla="*/ 384175 w 1393825"/>
              <a:gd name="connsiteY69" fmla="*/ 2342328 h 2567753"/>
              <a:gd name="connsiteX70" fmla="*/ 327025 w 1393825"/>
              <a:gd name="connsiteY70" fmla="*/ 2364553 h 2567753"/>
              <a:gd name="connsiteX71" fmla="*/ 260350 w 1393825"/>
              <a:gd name="connsiteY71" fmla="*/ 2364553 h 2567753"/>
              <a:gd name="connsiteX72" fmla="*/ 193675 w 1393825"/>
              <a:gd name="connsiteY72" fmla="*/ 2380428 h 2567753"/>
              <a:gd name="connsiteX73" fmla="*/ 231775 w 1393825"/>
              <a:gd name="connsiteY73" fmla="*/ 2415353 h 2567753"/>
              <a:gd name="connsiteX74" fmla="*/ 355600 w 1393825"/>
              <a:gd name="connsiteY74" fmla="*/ 2459803 h 2567753"/>
              <a:gd name="connsiteX75" fmla="*/ 384175 w 1393825"/>
              <a:gd name="connsiteY75" fmla="*/ 2478853 h 2567753"/>
              <a:gd name="connsiteX76" fmla="*/ 444500 w 1393825"/>
              <a:gd name="connsiteY76" fmla="*/ 2415353 h 2567753"/>
              <a:gd name="connsiteX77" fmla="*/ 482600 w 1393825"/>
              <a:gd name="connsiteY77" fmla="*/ 2367728 h 2567753"/>
              <a:gd name="connsiteX78" fmla="*/ 527050 w 1393825"/>
              <a:gd name="connsiteY78" fmla="*/ 2355028 h 2567753"/>
              <a:gd name="connsiteX79" fmla="*/ 542925 w 1393825"/>
              <a:gd name="connsiteY79" fmla="*/ 2282003 h 2567753"/>
              <a:gd name="connsiteX80" fmla="*/ 561975 w 1393825"/>
              <a:gd name="connsiteY80" fmla="*/ 2250253 h 2567753"/>
              <a:gd name="connsiteX81" fmla="*/ 577850 w 1393825"/>
              <a:gd name="connsiteY81" fmla="*/ 2221678 h 2567753"/>
              <a:gd name="connsiteX82" fmla="*/ 577850 w 1393825"/>
              <a:gd name="connsiteY82" fmla="*/ 2170878 h 2567753"/>
              <a:gd name="connsiteX83" fmla="*/ 635000 w 1393825"/>
              <a:gd name="connsiteY83" fmla="*/ 2224853 h 2567753"/>
              <a:gd name="connsiteX84" fmla="*/ 673100 w 1393825"/>
              <a:gd name="connsiteY84" fmla="*/ 2316928 h 2567753"/>
              <a:gd name="connsiteX85" fmla="*/ 679450 w 1393825"/>
              <a:gd name="connsiteY85" fmla="*/ 2374078 h 2567753"/>
              <a:gd name="connsiteX86" fmla="*/ 641350 w 1393825"/>
              <a:gd name="connsiteY86" fmla="*/ 2482028 h 2567753"/>
              <a:gd name="connsiteX87" fmla="*/ 644525 w 1393825"/>
              <a:gd name="connsiteY87" fmla="*/ 2548703 h 2567753"/>
              <a:gd name="connsiteX88" fmla="*/ 682625 w 1393825"/>
              <a:gd name="connsiteY88" fmla="*/ 2567753 h 2567753"/>
              <a:gd name="connsiteX89" fmla="*/ 742950 w 1393825"/>
              <a:gd name="connsiteY89" fmla="*/ 2510603 h 2567753"/>
              <a:gd name="connsiteX90" fmla="*/ 793750 w 1393825"/>
              <a:gd name="connsiteY90" fmla="*/ 2488378 h 2567753"/>
              <a:gd name="connsiteX91" fmla="*/ 847725 w 1393825"/>
              <a:gd name="connsiteY91" fmla="*/ 2469328 h 2567753"/>
              <a:gd name="connsiteX92" fmla="*/ 895350 w 1393825"/>
              <a:gd name="connsiteY92" fmla="*/ 2377253 h 2567753"/>
              <a:gd name="connsiteX93" fmla="*/ 914400 w 1393825"/>
              <a:gd name="connsiteY93" fmla="*/ 2310578 h 2567753"/>
              <a:gd name="connsiteX94" fmla="*/ 930275 w 1393825"/>
              <a:gd name="connsiteY94" fmla="*/ 2301053 h 2567753"/>
              <a:gd name="connsiteX95" fmla="*/ 1035050 w 1393825"/>
              <a:gd name="connsiteY95" fmla="*/ 2370903 h 2567753"/>
              <a:gd name="connsiteX96" fmla="*/ 1069975 w 1393825"/>
              <a:gd name="connsiteY96" fmla="*/ 2412178 h 2567753"/>
              <a:gd name="connsiteX97" fmla="*/ 1085850 w 1393825"/>
              <a:gd name="connsiteY97" fmla="*/ 2409003 h 2567753"/>
              <a:gd name="connsiteX98" fmla="*/ 1120775 w 1393825"/>
              <a:gd name="connsiteY98" fmla="*/ 2396303 h 2567753"/>
              <a:gd name="connsiteX99" fmla="*/ 1231900 w 1393825"/>
              <a:gd name="connsiteY99" fmla="*/ 2396303 h 2567753"/>
              <a:gd name="connsiteX100" fmla="*/ 1244600 w 1393825"/>
              <a:gd name="connsiteY100" fmla="*/ 2377253 h 2567753"/>
              <a:gd name="connsiteX101" fmla="*/ 1162050 w 1393825"/>
              <a:gd name="connsiteY101" fmla="*/ 2307403 h 2567753"/>
              <a:gd name="connsiteX102" fmla="*/ 1076325 w 1393825"/>
              <a:gd name="connsiteY102" fmla="*/ 2250253 h 2567753"/>
              <a:gd name="connsiteX103" fmla="*/ 1012825 w 1393825"/>
              <a:gd name="connsiteY103" fmla="*/ 2202628 h 2567753"/>
              <a:gd name="connsiteX104" fmla="*/ 939800 w 1393825"/>
              <a:gd name="connsiteY104" fmla="*/ 2145478 h 2567753"/>
              <a:gd name="connsiteX105" fmla="*/ 901700 w 1393825"/>
              <a:gd name="connsiteY105" fmla="*/ 2110553 h 2567753"/>
              <a:gd name="connsiteX106" fmla="*/ 889000 w 1393825"/>
              <a:gd name="connsiteY106" fmla="*/ 2059753 h 2567753"/>
              <a:gd name="connsiteX107" fmla="*/ 889000 w 1393825"/>
              <a:gd name="connsiteY107" fmla="*/ 2050228 h 2567753"/>
              <a:gd name="connsiteX108" fmla="*/ 971550 w 1393825"/>
              <a:gd name="connsiteY108" fmla="*/ 2043878 h 2567753"/>
              <a:gd name="connsiteX109" fmla="*/ 1114425 w 1393825"/>
              <a:gd name="connsiteY109" fmla="*/ 2050228 h 2567753"/>
              <a:gd name="connsiteX110" fmla="*/ 1171575 w 1393825"/>
              <a:gd name="connsiteY110" fmla="*/ 2078803 h 2567753"/>
              <a:gd name="connsiteX111" fmla="*/ 1216025 w 1393825"/>
              <a:gd name="connsiteY111" fmla="*/ 2110553 h 2567753"/>
              <a:gd name="connsiteX112" fmla="*/ 1317625 w 1393825"/>
              <a:gd name="connsiteY112" fmla="*/ 2142303 h 2567753"/>
              <a:gd name="connsiteX113" fmla="*/ 1390650 w 1393825"/>
              <a:gd name="connsiteY113" fmla="*/ 2158178 h 2567753"/>
              <a:gd name="connsiteX114" fmla="*/ 1393825 w 1393825"/>
              <a:gd name="connsiteY114" fmla="*/ 2113728 h 2567753"/>
              <a:gd name="connsiteX115" fmla="*/ 1343025 w 1393825"/>
              <a:gd name="connsiteY115" fmla="*/ 2043878 h 2567753"/>
              <a:gd name="connsiteX116" fmla="*/ 1298575 w 1393825"/>
              <a:gd name="connsiteY116" fmla="*/ 1983553 h 2567753"/>
              <a:gd name="connsiteX117" fmla="*/ 1247775 w 1393825"/>
              <a:gd name="connsiteY117" fmla="*/ 1951803 h 2567753"/>
              <a:gd name="connsiteX118" fmla="*/ 1171575 w 1393825"/>
              <a:gd name="connsiteY118" fmla="*/ 1932753 h 2567753"/>
              <a:gd name="connsiteX119" fmla="*/ 1098550 w 1393825"/>
              <a:gd name="connsiteY119" fmla="*/ 1929578 h 2567753"/>
              <a:gd name="connsiteX120" fmla="*/ 1060450 w 1393825"/>
              <a:gd name="connsiteY120" fmla="*/ 1907353 h 2567753"/>
              <a:gd name="connsiteX121" fmla="*/ 1038225 w 1393825"/>
              <a:gd name="connsiteY121" fmla="*/ 1866078 h 2567753"/>
              <a:gd name="connsiteX122" fmla="*/ 1047750 w 1393825"/>
              <a:gd name="connsiteY122" fmla="*/ 1767653 h 2567753"/>
              <a:gd name="connsiteX123" fmla="*/ 1038225 w 1393825"/>
              <a:gd name="connsiteY123" fmla="*/ 1742253 h 2567753"/>
              <a:gd name="connsiteX124" fmla="*/ 1028700 w 1393825"/>
              <a:gd name="connsiteY124" fmla="*/ 1707328 h 2567753"/>
              <a:gd name="connsiteX125" fmla="*/ 1012825 w 1393825"/>
              <a:gd name="connsiteY125" fmla="*/ 1631128 h 2567753"/>
              <a:gd name="connsiteX126" fmla="*/ 987425 w 1393825"/>
              <a:gd name="connsiteY126" fmla="*/ 1542228 h 2567753"/>
              <a:gd name="connsiteX127" fmla="*/ 977900 w 1393825"/>
              <a:gd name="connsiteY127" fmla="*/ 1485078 h 2567753"/>
              <a:gd name="connsiteX128" fmla="*/ 958850 w 1393825"/>
              <a:gd name="connsiteY128" fmla="*/ 1396178 h 2567753"/>
              <a:gd name="connsiteX0" fmla="*/ 958850 w 1393825"/>
              <a:gd name="connsiteY0" fmla="*/ 1396178 h 2567753"/>
              <a:gd name="connsiteX1" fmla="*/ 892175 w 1393825"/>
              <a:gd name="connsiteY1" fmla="*/ 1459678 h 2567753"/>
              <a:gd name="connsiteX2" fmla="*/ 854075 w 1393825"/>
              <a:gd name="connsiteY2" fmla="*/ 1545403 h 2567753"/>
              <a:gd name="connsiteX3" fmla="*/ 857250 w 1393825"/>
              <a:gd name="connsiteY3" fmla="*/ 1650178 h 2567753"/>
              <a:gd name="connsiteX4" fmla="*/ 892175 w 1393825"/>
              <a:gd name="connsiteY4" fmla="*/ 1777178 h 2567753"/>
              <a:gd name="connsiteX5" fmla="*/ 974725 w 1393825"/>
              <a:gd name="connsiteY5" fmla="*/ 1866078 h 2567753"/>
              <a:gd name="connsiteX6" fmla="*/ 996950 w 1393825"/>
              <a:gd name="connsiteY6" fmla="*/ 1926403 h 2567753"/>
              <a:gd name="connsiteX7" fmla="*/ 923925 w 1393825"/>
              <a:gd name="connsiteY7" fmla="*/ 1942278 h 2567753"/>
              <a:gd name="connsiteX8" fmla="*/ 879475 w 1393825"/>
              <a:gd name="connsiteY8" fmla="*/ 1913703 h 2567753"/>
              <a:gd name="connsiteX9" fmla="*/ 838200 w 1393825"/>
              <a:gd name="connsiteY9" fmla="*/ 1907353 h 2567753"/>
              <a:gd name="connsiteX10" fmla="*/ 774700 w 1393825"/>
              <a:gd name="connsiteY10" fmla="*/ 1920053 h 2567753"/>
              <a:gd name="connsiteX11" fmla="*/ 749300 w 1393825"/>
              <a:gd name="connsiteY11" fmla="*/ 1974028 h 2567753"/>
              <a:gd name="connsiteX12" fmla="*/ 727075 w 1393825"/>
              <a:gd name="connsiteY12" fmla="*/ 2043878 h 2567753"/>
              <a:gd name="connsiteX13" fmla="*/ 695325 w 1393825"/>
              <a:gd name="connsiteY13" fmla="*/ 2126428 h 2567753"/>
              <a:gd name="connsiteX14" fmla="*/ 695325 w 1393825"/>
              <a:gd name="connsiteY14" fmla="*/ 2183578 h 2567753"/>
              <a:gd name="connsiteX15" fmla="*/ 679450 w 1393825"/>
              <a:gd name="connsiteY15" fmla="*/ 2237553 h 2567753"/>
              <a:gd name="connsiteX16" fmla="*/ 644525 w 1393825"/>
              <a:gd name="connsiteY16" fmla="*/ 2202628 h 2567753"/>
              <a:gd name="connsiteX17" fmla="*/ 635000 w 1393825"/>
              <a:gd name="connsiteY17" fmla="*/ 2113728 h 2567753"/>
              <a:gd name="connsiteX18" fmla="*/ 622300 w 1393825"/>
              <a:gd name="connsiteY18" fmla="*/ 2005778 h 2567753"/>
              <a:gd name="connsiteX19" fmla="*/ 619125 w 1393825"/>
              <a:gd name="connsiteY19" fmla="*/ 1964503 h 2567753"/>
              <a:gd name="connsiteX20" fmla="*/ 574675 w 1393825"/>
              <a:gd name="connsiteY20" fmla="*/ 1958153 h 2567753"/>
              <a:gd name="connsiteX21" fmla="*/ 514350 w 1393825"/>
              <a:gd name="connsiteY21" fmla="*/ 1974028 h 2567753"/>
              <a:gd name="connsiteX22" fmla="*/ 441325 w 1393825"/>
              <a:gd name="connsiteY22" fmla="*/ 1964503 h 2567753"/>
              <a:gd name="connsiteX23" fmla="*/ 374650 w 1393825"/>
              <a:gd name="connsiteY23" fmla="*/ 1939103 h 2567753"/>
              <a:gd name="connsiteX24" fmla="*/ 381000 w 1393825"/>
              <a:gd name="connsiteY24" fmla="*/ 1910528 h 2567753"/>
              <a:gd name="connsiteX25" fmla="*/ 473075 w 1393825"/>
              <a:gd name="connsiteY25" fmla="*/ 1853378 h 2567753"/>
              <a:gd name="connsiteX26" fmla="*/ 581025 w 1393825"/>
              <a:gd name="connsiteY26" fmla="*/ 1770828 h 2567753"/>
              <a:gd name="connsiteX27" fmla="*/ 622300 w 1393825"/>
              <a:gd name="connsiteY27" fmla="*/ 1627953 h 2567753"/>
              <a:gd name="connsiteX28" fmla="*/ 631825 w 1393825"/>
              <a:gd name="connsiteY28" fmla="*/ 1545403 h 2567753"/>
              <a:gd name="connsiteX29" fmla="*/ 615950 w 1393825"/>
              <a:gd name="connsiteY29" fmla="*/ 1494603 h 2567753"/>
              <a:gd name="connsiteX30" fmla="*/ 628650 w 1393825"/>
              <a:gd name="connsiteY30" fmla="*/ 1319978 h 2567753"/>
              <a:gd name="connsiteX31" fmla="*/ 615950 w 1393825"/>
              <a:gd name="connsiteY31" fmla="*/ 1183453 h 2567753"/>
              <a:gd name="connsiteX32" fmla="*/ 590550 w 1393825"/>
              <a:gd name="connsiteY32" fmla="*/ 1104078 h 2567753"/>
              <a:gd name="connsiteX33" fmla="*/ 603250 w 1393825"/>
              <a:gd name="connsiteY33" fmla="*/ 1002478 h 2567753"/>
              <a:gd name="connsiteX34" fmla="*/ 612775 w 1393825"/>
              <a:gd name="connsiteY34" fmla="*/ 878653 h 2567753"/>
              <a:gd name="connsiteX35" fmla="*/ 612775 w 1393825"/>
              <a:gd name="connsiteY35" fmla="*/ 783403 h 2567753"/>
              <a:gd name="connsiteX36" fmla="*/ 612775 w 1393825"/>
              <a:gd name="connsiteY36" fmla="*/ 634178 h 2567753"/>
              <a:gd name="connsiteX37" fmla="*/ 552450 w 1393825"/>
              <a:gd name="connsiteY37" fmla="*/ 535753 h 2567753"/>
              <a:gd name="connsiteX38" fmla="*/ 508000 w 1393825"/>
              <a:gd name="connsiteY38" fmla="*/ 450028 h 2567753"/>
              <a:gd name="connsiteX39" fmla="*/ 419100 w 1393825"/>
              <a:gd name="connsiteY39" fmla="*/ 326203 h 2567753"/>
              <a:gd name="connsiteX40" fmla="*/ 339725 w 1393825"/>
              <a:gd name="connsiteY40" fmla="*/ 224603 h 2567753"/>
              <a:gd name="connsiteX41" fmla="*/ 247650 w 1393825"/>
              <a:gd name="connsiteY41" fmla="*/ 138878 h 2567753"/>
              <a:gd name="connsiteX42" fmla="*/ 161925 w 1393825"/>
              <a:gd name="connsiteY42" fmla="*/ 56328 h 2567753"/>
              <a:gd name="connsiteX43" fmla="*/ 120650 w 1393825"/>
              <a:gd name="connsiteY43" fmla="*/ 5529 h 2567753"/>
              <a:gd name="connsiteX44" fmla="*/ 79375 w 1393825"/>
              <a:gd name="connsiteY44" fmla="*/ 7909 h 2567753"/>
              <a:gd name="connsiteX45" fmla="*/ 47625 w 1393825"/>
              <a:gd name="connsiteY45" fmla="*/ 59503 h 2567753"/>
              <a:gd name="connsiteX46" fmla="*/ 0 w 1393825"/>
              <a:gd name="connsiteY46" fmla="*/ 59503 h 2567753"/>
              <a:gd name="connsiteX47" fmla="*/ 19050 w 1393825"/>
              <a:gd name="connsiteY47" fmla="*/ 164278 h 2567753"/>
              <a:gd name="connsiteX48" fmla="*/ 73025 w 1393825"/>
              <a:gd name="connsiteY48" fmla="*/ 265878 h 2567753"/>
              <a:gd name="connsiteX49" fmla="*/ 152400 w 1393825"/>
              <a:gd name="connsiteY49" fmla="*/ 313503 h 2567753"/>
              <a:gd name="connsiteX50" fmla="*/ 200025 w 1393825"/>
              <a:gd name="connsiteY50" fmla="*/ 332553 h 2567753"/>
              <a:gd name="connsiteX51" fmla="*/ 333375 w 1393825"/>
              <a:gd name="connsiteY51" fmla="*/ 478603 h 2567753"/>
              <a:gd name="connsiteX52" fmla="*/ 457200 w 1393825"/>
              <a:gd name="connsiteY52" fmla="*/ 586553 h 2567753"/>
              <a:gd name="connsiteX53" fmla="*/ 508000 w 1393825"/>
              <a:gd name="connsiteY53" fmla="*/ 684978 h 2567753"/>
              <a:gd name="connsiteX54" fmla="*/ 533400 w 1393825"/>
              <a:gd name="connsiteY54" fmla="*/ 808803 h 2567753"/>
              <a:gd name="connsiteX55" fmla="*/ 561975 w 1393825"/>
              <a:gd name="connsiteY55" fmla="*/ 929453 h 2567753"/>
              <a:gd name="connsiteX56" fmla="*/ 549275 w 1393825"/>
              <a:gd name="connsiteY56" fmla="*/ 1110428 h 2567753"/>
              <a:gd name="connsiteX57" fmla="*/ 552450 w 1393825"/>
              <a:gd name="connsiteY57" fmla="*/ 1364428 h 2567753"/>
              <a:gd name="connsiteX58" fmla="*/ 539750 w 1393825"/>
              <a:gd name="connsiteY58" fmla="*/ 1551753 h 2567753"/>
              <a:gd name="connsiteX59" fmla="*/ 527050 w 1393825"/>
              <a:gd name="connsiteY59" fmla="*/ 1662878 h 2567753"/>
              <a:gd name="connsiteX60" fmla="*/ 476250 w 1393825"/>
              <a:gd name="connsiteY60" fmla="*/ 1770828 h 2567753"/>
              <a:gd name="connsiteX61" fmla="*/ 393700 w 1393825"/>
              <a:gd name="connsiteY61" fmla="*/ 1853378 h 2567753"/>
              <a:gd name="connsiteX62" fmla="*/ 266700 w 1393825"/>
              <a:gd name="connsiteY62" fmla="*/ 1929578 h 2567753"/>
              <a:gd name="connsiteX63" fmla="*/ 168275 w 1393825"/>
              <a:gd name="connsiteY63" fmla="*/ 2040703 h 2567753"/>
              <a:gd name="connsiteX64" fmla="*/ 133350 w 1393825"/>
              <a:gd name="connsiteY64" fmla="*/ 2126428 h 2567753"/>
              <a:gd name="connsiteX65" fmla="*/ 133350 w 1393825"/>
              <a:gd name="connsiteY65" fmla="*/ 2174053 h 2567753"/>
              <a:gd name="connsiteX66" fmla="*/ 254000 w 1393825"/>
              <a:gd name="connsiteY66" fmla="*/ 2151828 h 2567753"/>
              <a:gd name="connsiteX67" fmla="*/ 355600 w 1393825"/>
              <a:gd name="connsiteY67" fmla="*/ 2132778 h 2567753"/>
              <a:gd name="connsiteX68" fmla="*/ 377825 w 1393825"/>
              <a:gd name="connsiteY68" fmla="*/ 2199453 h 2567753"/>
              <a:gd name="connsiteX69" fmla="*/ 393700 w 1393825"/>
              <a:gd name="connsiteY69" fmla="*/ 2272478 h 2567753"/>
              <a:gd name="connsiteX70" fmla="*/ 384175 w 1393825"/>
              <a:gd name="connsiteY70" fmla="*/ 2342328 h 2567753"/>
              <a:gd name="connsiteX71" fmla="*/ 327025 w 1393825"/>
              <a:gd name="connsiteY71" fmla="*/ 2364553 h 2567753"/>
              <a:gd name="connsiteX72" fmla="*/ 260350 w 1393825"/>
              <a:gd name="connsiteY72" fmla="*/ 2364553 h 2567753"/>
              <a:gd name="connsiteX73" fmla="*/ 193675 w 1393825"/>
              <a:gd name="connsiteY73" fmla="*/ 2380428 h 2567753"/>
              <a:gd name="connsiteX74" fmla="*/ 231775 w 1393825"/>
              <a:gd name="connsiteY74" fmla="*/ 2415353 h 2567753"/>
              <a:gd name="connsiteX75" fmla="*/ 355600 w 1393825"/>
              <a:gd name="connsiteY75" fmla="*/ 2459803 h 2567753"/>
              <a:gd name="connsiteX76" fmla="*/ 384175 w 1393825"/>
              <a:gd name="connsiteY76" fmla="*/ 2478853 h 2567753"/>
              <a:gd name="connsiteX77" fmla="*/ 444500 w 1393825"/>
              <a:gd name="connsiteY77" fmla="*/ 2415353 h 2567753"/>
              <a:gd name="connsiteX78" fmla="*/ 482600 w 1393825"/>
              <a:gd name="connsiteY78" fmla="*/ 2367728 h 2567753"/>
              <a:gd name="connsiteX79" fmla="*/ 527050 w 1393825"/>
              <a:gd name="connsiteY79" fmla="*/ 2355028 h 2567753"/>
              <a:gd name="connsiteX80" fmla="*/ 542925 w 1393825"/>
              <a:gd name="connsiteY80" fmla="*/ 2282003 h 2567753"/>
              <a:gd name="connsiteX81" fmla="*/ 561975 w 1393825"/>
              <a:gd name="connsiteY81" fmla="*/ 2250253 h 2567753"/>
              <a:gd name="connsiteX82" fmla="*/ 577850 w 1393825"/>
              <a:gd name="connsiteY82" fmla="*/ 2221678 h 2567753"/>
              <a:gd name="connsiteX83" fmla="*/ 577850 w 1393825"/>
              <a:gd name="connsiteY83" fmla="*/ 2170878 h 2567753"/>
              <a:gd name="connsiteX84" fmla="*/ 635000 w 1393825"/>
              <a:gd name="connsiteY84" fmla="*/ 2224853 h 2567753"/>
              <a:gd name="connsiteX85" fmla="*/ 673100 w 1393825"/>
              <a:gd name="connsiteY85" fmla="*/ 2316928 h 2567753"/>
              <a:gd name="connsiteX86" fmla="*/ 679450 w 1393825"/>
              <a:gd name="connsiteY86" fmla="*/ 2374078 h 2567753"/>
              <a:gd name="connsiteX87" fmla="*/ 641350 w 1393825"/>
              <a:gd name="connsiteY87" fmla="*/ 2482028 h 2567753"/>
              <a:gd name="connsiteX88" fmla="*/ 644525 w 1393825"/>
              <a:gd name="connsiteY88" fmla="*/ 2548703 h 2567753"/>
              <a:gd name="connsiteX89" fmla="*/ 682625 w 1393825"/>
              <a:gd name="connsiteY89" fmla="*/ 2567753 h 2567753"/>
              <a:gd name="connsiteX90" fmla="*/ 742950 w 1393825"/>
              <a:gd name="connsiteY90" fmla="*/ 2510603 h 2567753"/>
              <a:gd name="connsiteX91" fmla="*/ 793750 w 1393825"/>
              <a:gd name="connsiteY91" fmla="*/ 2488378 h 2567753"/>
              <a:gd name="connsiteX92" fmla="*/ 847725 w 1393825"/>
              <a:gd name="connsiteY92" fmla="*/ 2469328 h 2567753"/>
              <a:gd name="connsiteX93" fmla="*/ 895350 w 1393825"/>
              <a:gd name="connsiteY93" fmla="*/ 2377253 h 2567753"/>
              <a:gd name="connsiteX94" fmla="*/ 914400 w 1393825"/>
              <a:gd name="connsiteY94" fmla="*/ 2310578 h 2567753"/>
              <a:gd name="connsiteX95" fmla="*/ 930275 w 1393825"/>
              <a:gd name="connsiteY95" fmla="*/ 2301053 h 2567753"/>
              <a:gd name="connsiteX96" fmla="*/ 1035050 w 1393825"/>
              <a:gd name="connsiteY96" fmla="*/ 2370903 h 2567753"/>
              <a:gd name="connsiteX97" fmla="*/ 1069975 w 1393825"/>
              <a:gd name="connsiteY97" fmla="*/ 2412178 h 2567753"/>
              <a:gd name="connsiteX98" fmla="*/ 1085850 w 1393825"/>
              <a:gd name="connsiteY98" fmla="*/ 2409003 h 2567753"/>
              <a:gd name="connsiteX99" fmla="*/ 1120775 w 1393825"/>
              <a:gd name="connsiteY99" fmla="*/ 2396303 h 2567753"/>
              <a:gd name="connsiteX100" fmla="*/ 1231900 w 1393825"/>
              <a:gd name="connsiteY100" fmla="*/ 2396303 h 2567753"/>
              <a:gd name="connsiteX101" fmla="*/ 1244600 w 1393825"/>
              <a:gd name="connsiteY101" fmla="*/ 2377253 h 2567753"/>
              <a:gd name="connsiteX102" fmla="*/ 1162050 w 1393825"/>
              <a:gd name="connsiteY102" fmla="*/ 2307403 h 2567753"/>
              <a:gd name="connsiteX103" fmla="*/ 1076325 w 1393825"/>
              <a:gd name="connsiteY103" fmla="*/ 2250253 h 2567753"/>
              <a:gd name="connsiteX104" fmla="*/ 1012825 w 1393825"/>
              <a:gd name="connsiteY104" fmla="*/ 2202628 h 2567753"/>
              <a:gd name="connsiteX105" fmla="*/ 939800 w 1393825"/>
              <a:gd name="connsiteY105" fmla="*/ 2145478 h 2567753"/>
              <a:gd name="connsiteX106" fmla="*/ 901700 w 1393825"/>
              <a:gd name="connsiteY106" fmla="*/ 2110553 h 2567753"/>
              <a:gd name="connsiteX107" fmla="*/ 889000 w 1393825"/>
              <a:gd name="connsiteY107" fmla="*/ 2059753 h 2567753"/>
              <a:gd name="connsiteX108" fmla="*/ 889000 w 1393825"/>
              <a:gd name="connsiteY108" fmla="*/ 2050228 h 2567753"/>
              <a:gd name="connsiteX109" fmla="*/ 971550 w 1393825"/>
              <a:gd name="connsiteY109" fmla="*/ 2043878 h 2567753"/>
              <a:gd name="connsiteX110" fmla="*/ 1114425 w 1393825"/>
              <a:gd name="connsiteY110" fmla="*/ 2050228 h 2567753"/>
              <a:gd name="connsiteX111" fmla="*/ 1171575 w 1393825"/>
              <a:gd name="connsiteY111" fmla="*/ 2078803 h 2567753"/>
              <a:gd name="connsiteX112" fmla="*/ 1216025 w 1393825"/>
              <a:gd name="connsiteY112" fmla="*/ 2110553 h 2567753"/>
              <a:gd name="connsiteX113" fmla="*/ 1317625 w 1393825"/>
              <a:gd name="connsiteY113" fmla="*/ 2142303 h 2567753"/>
              <a:gd name="connsiteX114" fmla="*/ 1390650 w 1393825"/>
              <a:gd name="connsiteY114" fmla="*/ 2158178 h 2567753"/>
              <a:gd name="connsiteX115" fmla="*/ 1393825 w 1393825"/>
              <a:gd name="connsiteY115" fmla="*/ 2113728 h 2567753"/>
              <a:gd name="connsiteX116" fmla="*/ 1343025 w 1393825"/>
              <a:gd name="connsiteY116" fmla="*/ 2043878 h 2567753"/>
              <a:gd name="connsiteX117" fmla="*/ 1298575 w 1393825"/>
              <a:gd name="connsiteY117" fmla="*/ 1983553 h 2567753"/>
              <a:gd name="connsiteX118" fmla="*/ 1247775 w 1393825"/>
              <a:gd name="connsiteY118" fmla="*/ 1951803 h 2567753"/>
              <a:gd name="connsiteX119" fmla="*/ 1171575 w 1393825"/>
              <a:gd name="connsiteY119" fmla="*/ 1932753 h 2567753"/>
              <a:gd name="connsiteX120" fmla="*/ 1098550 w 1393825"/>
              <a:gd name="connsiteY120" fmla="*/ 1929578 h 2567753"/>
              <a:gd name="connsiteX121" fmla="*/ 1060450 w 1393825"/>
              <a:gd name="connsiteY121" fmla="*/ 1907353 h 2567753"/>
              <a:gd name="connsiteX122" fmla="*/ 1038225 w 1393825"/>
              <a:gd name="connsiteY122" fmla="*/ 1866078 h 2567753"/>
              <a:gd name="connsiteX123" fmla="*/ 1047750 w 1393825"/>
              <a:gd name="connsiteY123" fmla="*/ 1767653 h 2567753"/>
              <a:gd name="connsiteX124" fmla="*/ 1038225 w 1393825"/>
              <a:gd name="connsiteY124" fmla="*/ 1742253 h 2567753"/>
              <a:gd name="connsiteX125" fmla="*/ 1028700 w 1393825"/>
              <a:gd name="connsiteY125" fmla="*/ 1707328 h 2567753"/>
              <a:gd name="connsiteX126" fmla="*/ 1012825 w 1393825"/>
              <a:gd name="connsiteY126" fmla="*/ 1631128 h 2567753"/>
              <a:gd name="connsiteX127" fmla="*/ 987425 w 1393825"/>
              <a:gd name="connsiteY127" fmla="*/ 1542228 h 2567753"/>
              <a:gd name="connsiteX128" fmla="*/ 977900 w 1393825"/>
              <a:gd name="connsiteY128" fmla="*/ 1485078 h 2567753"/>
              <a:gd name="connsiteX129" fmla="*/ 958850 w 1393825"/>
              <a:gd name="connsiteY129" fmla="*/ 1396178 h 2567753"/>
              <a:gd name="connsiteX0" fmla="*/ 894557 w 1393825"/>
              <a:gd name="connsiteY0" fmla="*/ 493684 h 2567753"/>
              <a:gd name="connsiteX1" fmla="*/ 892175 w 1393825"/>
              <a:gd name="connsiteY1" fmla="*/ 1459678 h 2567753"/>
              <a:gd name="connsiteX2" fmla="*/ 854075 w 1393825"/>
              <a:gd name="connsiteY2" fmla="*/ 1545403 h 2567753"/>
              <a:gd name="connsiteX3" fmla="*/ 857250 w 1393825"/>
              <a:gd name="connsiteY3" fmla="*/ 1650178 h 2567753"/>
              <a:gd name="connsiteX4" fmla="*/ 892175 w 1393825"/>
              <a:gd name="connsiteY4" fmla="*/ 1777178 h 2567753"/>
              <a:gd name="connsiteX5" fmla="*/ 974725 w 1393825"/>
              <a:gd name="connsiteY5" fmla="*/ 1866078 h 2567753"/>
              <a:gd name="connsiteX6" fmla="*/ 996950 w 1393825"/>
              <a:gd name="connsiteY6" fmla="*/ 1926403 h 2567753"/>
              <a:gd name="connsiteX7" fmla="*/ 923925 w 1393825"/>
              <a:gd name="connsiteY7" fmla="*/ 1942278 h 2567753"/>
              <a:gd name="connsiteX8" fmla="*/ 879475 w 1393825"/>
              <a:gd name="connsiteY8" fmla="*/ 1913703 h 2567753"/>
              <a:gd name="connsiteX9" fmla="*/ 838200 w 1393825"/>
              <a:gd name="connsiteY9" fmla="*/ 1907353 h 2567753"/>
              <a:gd name="connsiteX10" fmla="*/ 774700 w 1393825"/>
              <a:gd name="connsiteY10" fmla="*/ 1920053 h 2567753"/>
              <a:gd name="connsiteX11" fmla="*/ 749300 w 1393825"/>
              <a:gd name="connsiteY11" fmla="*/ 1974028 h 2567753"/>
              <a:gd name="connsiteX12" fmla="*/ 727075 w 1393825"/>
              <a:gd name="connsiteY12" fmla="*/ 2043878 h 2567753"/>
              <a:gd name="connsiteX13" fmla="*/ 695325 w 1393825"/>
              <a:gd name="connsiteY13" fmla="*/ 2126428 h 2567753"/>
              <a:gd name="connsiteX14" fmla="*/ 695325 w 1393825"/>
              <a:gd name="connsiteY14" fmla="*/ 2183578 h 2567753"/>
              <a:gd name="connsiteX15" fmla="*/ 679450 w 1393825"/>
              <a:gd name="connsiteY15" fmla="*/ 2237553 h 2567753"/>
              <a:gd name="connsiteX16" fmla="*/ 644525 w 1393825"/>
              <a:gd name="connsiteY16" fmla="*/ 2202628 h 2567753"/>
              <a:gd name="connsiteX17" fmla="*/ 635000 w 1393825"/>
              <a:gd name="connsiteY17" fmla="*/ 2113728 h 2567753"/>
              <a:gd name="connsiteX18" fmla="*/ 622300 w 1393825"/>
              <a:gd name="connsiteY18" fmla="*/ 2005778 h 2567753"/>
              <a:gd name="connsiteX19" fmla="*/ 619125 w 1393825"/>
              <a:gd name="connsiteY19" fmla="*/ 1964503 h 2567753"/>
              <a:gd name="connsiteX20" fmla="*/ 574675 w 1393825"/>
              <a:gd name="connsiteY20" fmla="*/ 1958153 h 2567753"/>
              <a:gd name="connsiteX21" fmla="*/ 514350 w 1393825"/>
              <a:gd name="connsiteY21" fmla="*/ 1974028 h 2567753"/>
              <a:gd name="connsiteX22" fmla="*/ 441325 w 1393825"/>
              <a:gd name="connsiteY22" fmla="*/ 1964503 h 2567753"/>
              <a:gd name="connsiteX23" fmla="*/ 374650 w 1393825"/>
              <a:gd name="connsiteY23" fmla="*/ 1939103 h 2567753"/>
              <a:gd name="connsiteX24" fmla="*/ 381000 w 1393825"/>
              <a:gd name="connsiteY24" fmla="*/ 1910528 h 2567753"/>
              <a:gd name="connsiteX25" fmla="*/ 473075 w 1393825"/>
              <a:gd name="connsiteY25" fmla="*/ 1853378 h 2567753"/>
              <a:gd name="connsiteX26" fmla="*/ 581025 w 1393825"/>
              <a:gd name="connsiteY26" fmla="*/ 1770828 h 2567753"/>
              <a:gd name="connsiteX27" fmla="*/ 622300 w 1393825"/>
              <a:gd name="connsiteY27" fmla="*/ 1627953 h 2567753"/>
              <a:gd name="connsiteX28" fmla="*/ 631825 w 1393825"/>
              <a:gd name="connsiteY28" fmla="*/ 1545403 h 2567753"/>
              <a:gd name="connsiteX29" fmla="*/ 615950 w 1393825"/>
              <a:gd name="connsiteY29" fmla="*/ 1494603 h 2567753"/>
              <a:gd name="connsiteX30" fmla="*/ 628650 w 1393825"/>
              <a:gd name="connsiteY30" fmla="*/ 1319978 h 2567753"/>
              <a:gd name="connsiteX31" fmla="*/ 615950 w 1393825"/>
              <a:gd name="connsiteY31" fmla="*/ 1183453 h 2567753"/>
              <a:gd name="connsiteX32" fmla="*/ 590550 w 1393825"/>
              <a:gd name="connsiteY32" fmla="*/ 1104078 h 2567753"/>
              <a:gd name="connsiteX33" fmla="*/ 603250 w 1393825"/>
              <a:gd name="connsiteY33" fmla="*/ 1002478 h 2567753"/>
              <a:gd name="connsiteX34" fmla="*/ 612775 w 1393825"/>
              <a:gd name="connsiteY34" fmla="*/ 878653 h 2567753"/>
              <a:gd name="connsiteX35" fmla="*/ 612775 w 1393825"/>
              <a:gd name="connsiteY35" fmla="*/ 783403 h 2567753"/>
              <a:gd name="connsiteX36" fmla="*/ 612775 w 1393825"/>
              <a:gd name="connsiteY36" fmla="*/ 634178 h 2567753"/>
              <a:gd name="connsiteX37" fmla="*/ 552450 w 1393825"/>
              <a:gd name="connsiteY37" fmla="*/ 535753 h 2567753"/>
              <a:gd name="connsiteX38" fmla="*/ 508000 w 1393825"/>
              <a:gd name="connsiteY38" fmla="*/ 450028 h 2567753"/>
              <a:gd name="connsiteX39" fmla="*/ 419100 w 1393825"/>
              <a:gd name="connsiteY39" fmla="*/ 326203 h 2567753"/>
              <a:gd name="connsiteX40" fmla="*/ 339725 w 1393825"/>
              <a:gd name="connsiteY40" fmla="*/ 224603 h 2567753"/>
              <a:gd name="connsiteX41" fmla="*/ 247650 w 1393825"/>
              <a:gd name="connsiteY41" fmla="*/ 138878 h 2567753"/>
              <a:gd name="connsiteX42" fmla="*/ 161925 w 1393825"/>
              <a:gd name="connsiteY42" fmla="*/ 56328 h 2567753"/>
              <a:gd name="connsiteX43" fmla="*/ 120650 w 1393825"/>
              <a:gd name="connsiteY43" fmla="*/ 5529 h 2567753"/>
              <a:gd name="connsiteX44" fmla="*/ 79375 w 1393825"/>
              <a:gd name="connsiteY44" fmla="*/ 7909 h 2567753"/>
              <a:gd name="connsiteX45" fmla="*/ 47625 w 1393825"/>
              <a:gd name="connsiteY45" fmla="*/ 59503 h 2567753"/>
              <a:gd name="connsiteX46" fmla="*/ 0 w 1393825"/>
              <a:gd name="connsiteY46" fmla="*/ 59503 h 2567753"/>
              <a:gd name="connsiteX47" fmla="*/ 19050 w 1393825"/>
              <a:gd name="connsiteY47" fmla="*/ 164278 h 2567753"/>
              <a:gd name="connsiteX48" fmla="*/ 73025 w 1393825"/>
              <a:gd name="connsiteY48" fmla="*/ 265878 h 2567753"/>
              <a:gd name="connsiteX49" fmla="*/ 152400 w 1393825"/>
              <a:gd name="connsiteY49" fmla="*/ 313503 h 2567753"/>
              <a:gd name="connsiteX50" fmla="*/ 200025 w 1393825"/>
              <a:gd name="connsiteY50" fmla="*/ 332553 h 2567753"/>
              <a:gd name="connsiteX51" fmla="*/ 333375 w 1393825"/>
              <a:gd name="connsiteY51" fmla="*/ 478603 h 2567753"/>
              <a:gd name="connsiteX52" fmla="*/ 457200 w 1393825"/>
              <a:gd name="connsiteY52" fmla="*/ 586553 h 2567753"/>
              <a:gd name="connsiteX53" fmla="*/ 508000 w 1393825"/>
              <a:gd name="connsiteY53" fmla="*/ 684978 h 2567753"/>
              <a:gd name="connsiteX54" fmla="*/ 533400 w 1393825"/>
              <a:gd name="connsiteY54" fmla="*/ 808803 h 2567753"/>
              <a:gd name="connsiteX55" fmla="*/ 561975 w 1393825"/>
              <a:gd name="connsiteY55" fmla="*/ 929453 h 2567753"/>
              <a:gd name="connsiteX56" fmla="*/ 549275 w 1393825"/>
              <a:gd name="connsiteY56" fmla="*/ 1110428 h 2567753"/>
              <a:gd name="connsiteX57" fmla="*/ 552450 w 1393825"/>
              <a:gd name="connsiteY57" fmla="*/ 1364428 h 2567753"/>
              <a:gd name="connsiteX58" fmla="*/ 539750 w 1393825"/>
              <a:gd name="connsiteY58" fmla="*/ 1551753 h 2567753"/>
              <a:gd name="connsiteX59" fmla="*/ 527050 w 1393825"/>
              <a:gd name="connsiteY59" fmla="*/ 1662878 h 2567753"/>
              <a:gd name="connsiteX60" fmla="*/ 476250 w 1393825"/>
              <a:gd name="connsiteY60" fmla="*/ 1770828 h 2567753"/>
              <a:gd name="connsiteX61" fmla="*/ 393700 w 1393825"/>
              <a:gd name="connsiteY61" fmla="*/ 1853378 h 2567753"/>
              <a:gd name="connsiteX62" fmla="*/ 266700 w 1393825"/>
              <a:gd name="connsiteY62" fmla="*/ 1929578 h 2567753"/>
              <a:gd name="connsiteX63" fmla="*/ 168275 w 1393825"/>
              <a:gd name="connsiteY63" fmla="*/ 2040703 h 2567753"/>
              <a:gd name="connsiteX64" fmla="*/ 133350 w 1393825"/>
              <a:gd name="connsiteY64" fmla="*/ 2126428 h 2567753"/>
              <a:gd name="connsiteX65" fmla="*/ 133350 w 1393825"/>
              <a:gd name="connsiteY65" fmla="*/ 2174053 h 2567753"/>
              <a:gd name="connsiteX66" fmla="*/ 254000 w 1393825"/>
              <a:gd name="connsiteY66" fmla="*/ 2151828 h 2567753"/>
              <a:gd name="connsiteX67" fmla="*/ 355600 w 1393825"/>
              <a:gd name="connsiteY67" fmla="*/ 2132778 h 2567753"/>
              <a:gd name="connsiteX68" fmla="*/ 377825 w 1393825"/>
              <a:gd name="connsiteY68" fmla="*/ 2199453 h 2567753"/>
              <a:gd name="connsiteX69" fmla="*/ 393700 w 1393825"/>
              <a:gd name="connsiteY69" fmla="*/ 2272478 h 2567753"/>
              <a:gd name="connsiteX70" fmla="*/ 384175 w 1393825"/>
              <a:gd name="connsiteY70" fmla="*/ 2342328 h 2567753"/>
              <a:gd name="connsiteX71" fmla="*/ 327025 w 1393825"/>
              <a:gd name="connsiteY71" fmla="*/ 2364553 h 2567753"/>
              <a:gd name="connsiteX72" fmla="*/ 260350 w 1393825"/>
              <a:gd name="connsiteY72" fmla="*/ 2364553 h 2567753"/>
              <a:gd name="connsiteX73" fmla="*/ 193675 w 1393825"/>
              <a:gd name="connsiteY73" fmla="*/ 2380428 h 2567753"/>
              <a:gd name="connsiteX74" fmla="*/ 231775 w 1393825"/>
              <a:gd name="connsiteY74" fmla="*/ 2415353 h 2567753"/>
              <a:gd name="connsiteX75" fmla="*/ 355600 w 1393825"/>
              <a:gd name="connsiteY75" fmla="*/ 2459803 h 2567753"/>
              <a:gd name="connsiteX76" fmla="*/ 384175 w 1393825"/>
              <a:gd name="connsiteY76" fmla="*/ 2478853 h 2567753"/>
              <a:gd name="connsiteX77" fmla="*/ 444500 w 1393825"/>
              <a:gd name="connsiteY77" fmla="*/ 2415353 h 2567753"/>
              <a:gd name="connsiteX78" fmla="*/ 482600 w 1393825"/>
              <a:gd name="connsiteY78" fmla="*/ 2367728 h 2567753"/>
              <a:gd name="connsiteX79" fmla="*/ 527050 w 1393825"/>
              <a:gd name="connsiteY79" fmla="*/ 2355028 h 2567753"/>
              <a:gd name="connsiteX80" fmla="*/ 542925 w 1393825"/>
              <a:gd name="connsiteY80" fmla="*/ 2282003 h 2567753"/>
              <a:gd name="connsiteX81" fmla="*/ 561975 w 1393825"/>
              <a:gd name="connsiteY81" fmla="*/ 2250253 h 2567753"/>
              <a:gd name="connsiteX82" fmla="*/ 577850 w 1393825"/>
              <a:gd name="connsiteY82" fmla="*/ 2221678 h 2567753"/>
              <a:gd name="connsiteX83" fmla="*/ 577850 w 1393825"/>
              <a:gd name="connsiteY83" fmla="*/ 2170878 h 2567753"/>
              <a:gd name="connsiteX84" fmla="*/ 635000 w 1393825"/>
              <a:gd name="connsiteY84" fmla="*/ 2224853 h 2567753"/>
              <a:gd name="connsiteX85" fmla="*/ 673100 w 1393825"/>
              <a:gd name="connsiteY85" fmla="*/ 2316928 h 2567753"/>
              <a:gd name="connsiteX86" fmla="*/ 679450 w 1393825"/>
              <a:gd name="connsiteY86" fmla="*/ 2374078 h 2567753"/>
              <a:gd name="connsiteX87" fmla="*/ 641350 w 1393825"/>
              <a:gd name="connsiteY87" fmla="*/ 2482028 h 2567753"/>
              <a:gd name="connsiteX88" fmla="*/ 644525 w 1393825"/>
              <a:gd name="connsiteY88" fmla="*/ 2548703 h 2567753"/>
              <a:gd name="connsiteX89" fmla="*/ 682625 w 1393825"/>
              <a:gd name="connsiteY89" fmla="*/ 2567753 h 2567753"/>
              <a:gd name="connsiteX90" fmla="*/ 742950 w 1393825"/>
              <a:gd name="connsiteY90" fmla="*/ 2510603 h 2567753"/>
              <a:gd name="connsiteX91" fmla="*/ 793750 w 1393825"/>
              <a:gd name="connsiteY91" fmla="*/ 2488378 h 2567753"/>
              <a:gd name="connsiteX92" fmla="*/ 847725 w 1393825"/>
              <a:gd name="connsiteY92" fmla="*/ 2469328 h 2567753"/>
              <a:gd name="connsiteX93" fmla="*/ 895350 w 1393825"/>
              <a:gd name="connsiteY93" fmla="*/ 2377253 h 2567753"/>
              <a:gd name="connsiteX94" fmla="*/ 914400 w 1393825"/>
              <a:gd name="connsiteY94" fmla="*/ 2310578 h 2567753"/>
              <a:gd name="connsiteX95" fmla="*/ 930275 w 1393825"/>
              <a:gd name="connsiteY95" fmla="*/ 2301053 h 2567753"/>
              <a:gd name="connsiteX96" fmla="*/ 1035050 w 1393825"/>
              <a:gd name="connsiteY96" fmla="*/ 2370903 h 2567753"/>
              <a:gd name="connsiteX97" fmla="*/ 1069975 w 1393825"/>
              <a:gd name="connsiteY97" fmla="*/ 2412178 h 2567753"/>
              <a:gd name="connsiteX98" fmla="*/ 1085850 w 1393825"/>
              <a:gd name="connsiteY98" fmla="*/ 2409003 h 2567753"/>
              <a:gd name="connsiteX99" fmla="*/ 1120775 w 1393825"/>
              <a:gd name="connsiteY99" fmla="*/ 2396303 h 2567753"/>
              <a:gd name="connsiteX100" fmla="*/ 1231900 w 1393825"/>
              <a:gd name="connsiteY100" fmla="*/ 2396303 h 2567753"/>
              <a:gd name="connsiteX101" fmla="*/ 1244600 w 1393825"/>
              <a:gd name="connsiteY101" fmla="*/ 2377253 h 2567753"/>
              <a:gd name="connsiteX102" fmla="*/ 1162050 w 1393825"/>
              <a:gd name="connsiteY102" fmla="*/ 2307403 h 2567753"/>
              <a:gd name="connsiteX103" fmla="*/ 1076325 w 1393825"/>
              <a:gd name="connsiteY103" fmla="*/ 2250253 h 2567753"/>
              <a:gd name="connsiteX104" fmla="*/ 1012825 w 1393825"/>
              <a:gd name="connsiteY104" fmla="*/ 2202628 h 2567753"/>
              <a:gd name="connsiteX105" fmla="*/ 939800 w 1393825"/>
              <a:gd name="connsiteY105" fmla="*/ 2145478 h 2567753"/>
              <a:gd name="connsiteX106" fmla="*/ 901700 w 1393825"/>
              <a:gd name="connsiteY106" fmla="*/ 2110553 h 2567753"/>
              <a:gd name="connsiteX107" fmla="*/ 889000 w 1393825"/>
              <a:gd name="connsiteY107" fmla="*/ 2059753 h 2567753"/>
              <a:gd name="connsiteX108" fmla="*/ 889000 w 1393825"/>
              <a:gd name="connsiteY108" fmla="*/ 2050228 h 2567753"/>
              <a:gd name="connsiteX109" fmla="*/ 971550 w 1393825"/>
              <a:gd name="connsiteY109" fmla="*/ 2043878 h 2567753"/>
              <a:gd name="connsiteX110" fmla="*/ 1114425 w 1393825"/>
              <a:gd name="connsiteY110" fmla="*/ 2050228 h 2567753"/>
              <a:gd name="connsiteX111" fmla="*/ 1171575 w 1393825"/>
              <a:gd name="connsiteY111" fmla="*/ 2078803 h 2567753"/>
              <a:gd name="connsiteX112" fmla="*/ 1216025 w 1393825"/>
              <a:gd name="connsiteY112" fmla="*/ 2110553 h 2567753"/>
              <a:gd name="connsiteX113" fmla="*/ 1317625 w 1393825"/>
              <a:gd name="connsiteY113" fmla="*/ 2142303 h 2567753"/>
              <a:gd name="connsiteX114" fmla="*/ 1390650 w 1393825"/>
              <a:gd name="connsiteY114" fmla="*/ 2158178 h 2567753"/>
              <a:gd name="connsiteX115" fmla="*/ 1393825 w 1393825"/>
              <a:gd name="connsiteY115" fmla="*/ 2113728 h 2567753"/>
              <a:gd name="connsiteX116" fmla="*/ 1343025 w 1393825"/>
              <a:gd name="connsiteY116" fmla="*/ 2043878 h 2567753"/>
              <a:gd name="connsiteX117" fmla="*/ 1298575 w 1393825"/>
              <a:gd name="connsiteY117" fmla="*/ 1983553 h 2567753"/>
              <a:gd name="connsiteX118" fmla="*/ 1247775 w 1393825"/>
              <a:gd name="connsiteY118" fmla="*/ 1951803 h 2567753"/>
              <a:gd name="connsiteX119" fmla="*/ 1171575 w 1393825"/>
              <a:gd name="connsiteY119" fmla="*/ 1932753 h 2567753"/>
              <a:gd name="connsiteX120" fmla="*/ 1098550 w 1393825"/>
              <a:gd name="connsiteY120" fmla="*/ 1929578 h 2567753"/>
              <a:gd name="connsiteX121" fmla="*/ 1060450 w 1393825"/>
              <a:gd name="connsiteY121" fmla="*/ 1907353 h 2567753"/>
              <a:gd name="connsiteX122" fmla="*/ 1038225 w 1393825"/>
              <a:gd name="connsiteY122" fmla="*/ 1866078 h 2567753"/>
              <a:gd name="connsiteX123" fmla="*/ 1047750 w 1393825"/>
              <a:gd name="connsiteY123" fmla="*/ 1767653 h 2567753"/>
              <a:gd name="connsiteX124" fmla="*/ 1038225 w 1393825"/>
              <a:gd name="connsiteY124" fmla="*/ 1742253 h 2567753"/>
              <a:gd name="connsiteX125" fmla="*/ 1028700 w 1393825"/>
              <a:gd name="connsiteY125" fmla="*/ 1707328 h 2567753"/>
              <a:gd name="connsiteX126" fmla="*/ 1012825 w 1393825"/>
              <a:gd name="connsiteY126" fmla="*/ 1631128 h 2567753"/>
              <a:gd name="connsiteX127" fmla="*/ 987425 w 1393825"/>
              <a:gd name="connsiteY127" fmla="*/ 1542228 h 2567753"/>
              <a:gd name="connsiteX128" fmla="*/ 977900 w 1393825"/>
              <a:gd name="connsiteY128" fmla="*/ 1485078 h 2567753"/>
              <a:gd name="connsiteX129" fmla="*/ 894557 w 1393825"/>
              <a:gd name="connsiteY129" fmla="*/ 493684 h 2567753"/>
              <a:gd name="connsiteX0" fmla="*/ 894557 w 1393825"/>
              <a:gd name="connsiteY0" fmla="*/ 493684 h 2567753"/>
              <a:gd name="connsiteX1" fmla="*/ 892175 w 1393825"/>
              <a:gd name="connsiteY1" fmla="*/ 1459678 h 2567753"/>
              <a:gd name="connsiteX2" fmla="*/ 854075 w 1393825"/>
              <a:gd name="connsiteY2" fmla="*/ 1545403 h 2567753"/>
              <a:gd name="connsiteX3" fmla="*/ 857250 w 1393825"/>
              <a:gd name="connsiteY3" fmla="*/ 1650178 h 2567753"/>
              <a:gd name="connsiteX4" fmla="*/ 892175 w 1393825"/>
              <a:gd name="connsiteY4" fmla="*/ 1777178 h 2567753"/>
              <a:gd name="connsiteX5" fmla="*/ 974725 w 1393825"/>
              <a:gd name="connsiteY5" fmla="*/ 1866078 h 2567753"/>
              <a:gd name="connsiteX6" fmla="*/ 996950 w 1393825"/>
              <a:gd name="connsiteY6" fmla="*/ 1926403 h 2567753"/>
              <a:gd name="connsiteX7" fmla="*/ 923925 w 1393825"/>
              <a:gd name="connsiteY7" fmla="*/ 1942278 h 2567753"/>
              <a:gd name="connsiteX8" fmla="*/ 879475 w 1393825"/>
              <a:gd name="connsiteY8" fmla="*/ 1913703 h 2567753"/>
              <a:gd name="connsiteX9" fmla="*/ 838200 w 1393825"/>
              <a:gd name="connsiteY9" fmla="*/ 1907353 h 2567753"/>
              <a:gd name="connsiteX10" fmla="*/ 774700 w 1393825"/>
              <a:gd name="connsiteY10" fmla="*/ 1920053 h 2567753"/>
              <a:gd name="connsiteX11" fmla="*/ 749300 w 1393825"/>
              <a:gd name="connsiteY11" fmla="*/ 1974028 h 2567753"/>
              <a:gd name="connsiteX12" fmla="*/ 727075 w 1393825"/>
              <a:gd name="connsiteY12" fmla="*/ 2043878 h 2567753"/>
              <a:gd name="connsiteX13" fmla="*/ 695325 w 1393825"/>
              <a:gd name="connsiteY13" fmla="*/ 2126428 h 2567753"/>
              <a:gd name="connsiteX14" fmla="*/ 695325 w 1393825"/>
              <a:gd name="connsiteY14" fmla="*/ 2183578 h 2567753"/>
              <a:gd name="connsiteX15" fmla="*/ 679450 w 1393825"/>
              <a:gd name="connsiteY15" fmla="*/ 2237553 h 2567753"/>
              <a:gd name="connsiteX16" fmla="*/ 644525 w 1393825"/>
              <a:gd name="connsiteY16" fmla="*/ 2202628 h 2567753"/>
              <a:gd name="connsiteX17" fmla="*/ 635000 w 1393825"/>
              <a:gd name="connsiteY17" fmla="*/ 2113728 h 2567753"/>
              <a:gd name="connsiteX18" fmla="*/ 622300 w 1393825"/>
              <a:gd name="connsiteY18" fmla="*/ 2005778 h 2567753"/>
              <a:gd name="connsiteX19" fmla="*/ 619125 w 1393825"/>
              <a:gd name="connsiteY19" fmla="*/ 1964503 h 2567753"/>
              <a:gd name="connsiteX20" fmla="*/ 574675 w 1393825"/>
              <a:gd name="connsiteY20" fmla="*/ 1958153 h 2567753"/>
              <a:gd name="connsiteX21" fmla="*/ 514350 w 1393825"/>
              <a:gd name="connsiteY21" fmla="*/ 1974028 h 2567753"/>
              <a:gd name="connsiteX22" fmla="*/ 441325 w 1393825"/>
              <a:gd name="connsiteY22" fmla="*/ 1964503 h 2567753"/>
              <a:gd name="connsiteX23" fmla="*/ 374650 w 1393825"/>
              <a:gd name="connsiteY23" fmla="*/ 1939103 h 2567753"/>
              <a:gd name="connsiteX24" fmla="*/ 381000 w 1393825"/>
              <a:gd name="connsiteY24" fmla="*/ 1910528 h 2567753"/>
              <a:gd name="connsiteX25" fmla="*/ 473075 w 1393825"/>
              <a:gd name="connsiteY25" fmla="*/ 1853378 h 2567753"/>
              <a:gd name="connsiteX26" fmla="*/ 581025 w 1393825"/>
              <a:gd name="connsiteY26" fmla="*/ 1770828 h 2567753"/>
              <a:gd name="connsiteX27" fmla="*/ 622300 w 1393825"/>
              <a:gd name="connsiteY27" fmla="*/ 1627953 h 2567753"/>
              <a:gd name="connsiteX28" fmla="*/ 631825 w 1393825"/>
              <a:gd name="connsiteY28" fmla="*/ 1545403 h 2567753"/>
              <a:gd name="connsiteX29" fmla="*/ 615950 w 1393825"/>
              <a:gd name="connsiteY29" fmla="*/ 1494603 h 2567753"/>
              <a:gd name="connsiteX30" fmla="*/ 628650 w 1393825"/>
              <a:gd name="connsiteY30" fmla="*/ 1319978 h 2567753"/>
              <a:gd name="connsiteX31" fmla="*/ 615950 w 1393825"/>
              <a:gd name="connsiteY31" fmla="*/ 1183453 h 2567753"/>
              <a:gd name="connsiteX32" fmla="*/ 590550 w 1393825"/>
              <a:gd name="connsiteY32" fmla="*/ 1104078 h 2567753"/>
              <a:gd name="connsiteX33" fmla="*/ 603250 w 1393825"/>
              <a:gd name="connsiteY33" fmla="*/ 1002478 h 2567753"/>
              <a:gd name="connsiteX34" fmla="*/ 612775 w 1393825"/>
              <a:gd name="connsiteY34" fmla="*/ 878653 h 2567753"/>
              <a:gd name="connsiteX35" fmla="*/ 612775 w 1393825"/>
              <a:gd name="connsiteY35" fmla="*/ 783403 h 2567753"/>
              <a:gd name="connsiteX36" fmla="*/ 612775 w 1393825"/>
              <a:gd name="connsiteY36" fmla="*/ 634178 h 2567753"/>
              <a:gd name="connsiteX37" fmla="*/ 552450 w 1393825"/>
              <a:gd name="connsiteY37" fmla="*/ 535753 h 2567753"/>
              <a:gd name="connsiteX38" fmla="*/ 508000 w 1393825"/>
              <a:gd name="connsiteY38" fmla="*/ 450028 h 2567753"/>
              <a:gd name="connsiteX39" fmla="*/ 419100 w 1393825"/>
              <a:gd name="connsiteY39" fmla="*/ 326203 h 2567753"/>
              <a:gd name="connsiteX40" fmla="*/ 339725 w 1393825"/>
              <a:gd name="connsiteY40" fmla="*/ 224603 h 2567753"/>
              <a:gd name="connsiteX41" fmla="*/ 247650 w 1393825"/>
              <a:gd name="connsiteY41" fmla="*/ 138878 h 2567753"/>
              <a:gd name="connsiteX42" fmla="*/ 161925 w 1393825"/>
              <a:gd name="connsiteY42" fmla="*/ 56328 h 2567753"/>
              <a:gd name="connsiteX43" fmla="*/ 120650 w 1393825"/>
              <a:gd name="connsiteY43" fmla="*/ 5529 h 2567753"/>
              <a:gd name="connsiteX44" fmla="*/ 79375 w 1393825"/>
              <a:gd name="connsiteY44" fmla="*/ 7909 h 2567753"/>
              <a:gd name="connsiteX45" fmla="*/ 47625 w 1393825"/>
              <a:gd name="connsiteY45" fmla="*/ 59503 h 2567753"/>
              <a:gd name="connsiteX46" fmla="*/ 0 w 1393825"/>
              <a:gd name="connsiteY46" fmla="*/ 59503 h 2567753"/>
              <a:gd name="connsiteX47" fmla="*/ 19050 w 1393825"/>
              <a:gd name="connsiteY47" fmla="*/ 164278 h 2567753"/>
              <a:gd name="connsiteX48" fmla="*/ 73025 w 1393825"/>
              <a:gd name="connsiteY48" fmla="*/ 265878 h 2567753"/>
              <a:gd name="connsiteX49" fmla="*/ 152400 w 1393825"/>
              <a:gd name="connsiteY49" fmla="*/ 313503 h 2567753"/>
              <a:gd name="connsiteX50" fmla="*/ 200025 w 1393825"/>
              <a:gd name="connsiteY50" fmla="*/ 332553 h 2567753"/>
              <a:gd name="connsiteX51" fmla="*/ 333375 w 1393825"/>
              <a:gd name="connsiteY51" fmla="*/ 478603 h 2567753"/>
              <a:gd name="connsiteX52" fmla="*/ 457200 w 1393825"/>
              <a:gd name="connsiteY52" fmla="*/ 586553 h 2567753"/>
              <a:gd name="connsiteX53" fmla="*/ 508000 w 1393825"/>
              <a:gd name="connsiteY53" fmla="*/ 684978 h 2567753"/>
              <a:gd name="connsiteX54" fmla="*/ 533400 w 1393825"/>
              <a:gd name="connsiteY54" fmla="*/ 808803 h 2567753"/>
              <a:gd name="connsiteX55" fmla="*/ 561975 w 1393825"/>
              <a:gd name="connsiteY55" fmla="*/ 929453 h 2567753"/>
              <a:gd name="connsiteX56" fmla="*/ 549275 w 1393825"/>
              <a:gd name="connsiteY56" fmla="*/ 1110428 h 2567753"/>
              <a:gd name="connsiteX57" fmla="*/ 552450 w 1393825"/>
              <a:gd name="connsiteY57" fmla="*/ 1364428 h 2567753"/>
              <a:gd name="connsiteX58" fmla="*/ 539750 w 1393825"/>
              <a:gd name="connsiteY58" fmla="*/ 1551753 h 2567753"/>
              <a:gd name="connsiteX59" fmla="*/ 527050 w 1393825"/>
              <a:gd name="connsiteY59" fmla="*/ 1662878 h 2567753"/>
              <a:gd name="connsiteX60" fmla="*/ 476250 w 1393825"/>
              <a:gd name="connsiteY60" fmla="*/ 1770828 h 2567753"/>
              <a:gd name="connsiteX61" fmla="*/ 393700 w 1393825"/>
              <a:gd name="connsiteY61" fmla="*/ 1853378 h 2567753"/>
              <a:gd name="connsiteX62" fmla="*/ 266700 w 1393825"/>
              <a:gd name="connsiteY62" fmla="*/ 1929578 h 2567753"/>
              <a:gd name="connsiteX63" fmla="*/ 168275 w 1393825"/>
              <a:gd name="connsiteY63" fmla="*/ 2040703 h 2567753"/>
              <a:gd name="connsiteX64" fmla="*/ 133350 w 1393825"/>
              <a:gd name="connsiteY64" fmla="*/ 2126428 h 2567753"/>
              <a:gd name="connsiteX65" fmla="*/ 133350 w 1393825"/>
              <a:gd name="connsiteY65" fmla="*/ 2174053 h 2567753"/>
              <a:gd name="connsiteX66" fmla="*/ 254000 w 1393825"/>
              <a:gd name="connsiteY66" fmla="*/ 2151828 h 2567753"/>
              <a:gd name="connsiteX67" fmla="*/ 355600 w 1393825"/>
              <a:gd name="connsiteY67" fmla="*/ 2132778 h 2567753"/>
              <a:gd name="connsiteX68" fmla="*/ 377825 w 1393825"/>
              <a:gd name="connsiteY68" fmla="*/ 2199453 h 2567753"/>
              <a:gd name="connsiteX69" fmla="*/ 393700 w 1393825"/>
              <a:gd name="connsiteY69" fmla="*/ 2272478 h 2567753"/>
              <a:gd name="connsiteX70" fmla="*/ 384175 w 1393825"/>
              <a:gd name="connsiteY70" fmla="*/ 2342328 h 2567753"/>
              <a:gd name="connsiteX71" fmla="*/ 327025 w 1393825"/>
              <a:gd name="connsiteY71" fmla="*/ 2364553 h 2567753"/>
              <a:gd name="connsiteX72" fmla="*/ 260350 w 1393825"/>
              <a:gd name="connsiteY72" fmla="*/ 2364553 h 2567753"/>
              <a:gd name="connsiteX73" fmla="*/ 193675 w 1393825"/>
              <a:gd name="connsiteY73" fmla="*/ 2380428 h 2567753"/>
              <a:gd name="connsiteX74" fmla="*/ 231775 w 1393825"/>
              <a:gd name="connsiteY74" fmla="*/ 2415353 h 2567753"/>
              <a:gd name="connsiteX75" fmla="*/ 355600 w 1393825"/>
              <a:gd name="connsiteY75" fmla="*/ 2459803 h 2567753"/>
              <a:gd name="connsiteX76" fmla="*/ 384175 w 1393825"/>
              <a:gd name="connsiteY76" fmla="*/ 2478853 h 2567753"/>
              <a:gd name="connsiteX77" fmla="*/ 444500 w 1393825"/>
              <a:gd name="connsiteY77" fmla="*/ 2415353 h 2567753"/>
              <a:gd name="connsiteX78" fmla="*/ 482600 w 1393825"/>
              <a:gd name="connsiteY78" fmla="*/ 2367728 h 2567753"/>
              <a:gd name="connsiteX79" fmla="*/ 527050 w 1393825"/>
              <a:gd name="connsiteY79" fmla="*/ 2355028 h 2567753"/>
              <a:gd name="connsiteX80" fmla="*/ 542925 w 1393825"/>
              <a:gd name="connsiteY80" fmla="*/ 2282003 h 2567753"/>
              <a:gd name="connsiteX81" fmla="*/ 561975 w 1393825"/>
              <a:gd name="connsiteY81" fmla="*/ 2250253 h 2567753"/>
              <a:gd name="connsiteX82" fmla="*/ 577850 w 1393825"/>
              <a:gd name="connsiteY82" fmla="*/ 2221678 h 2567753"/>
              <a:gd name="connsiteX83" fmla="*/ 577850 w 1393825"/>
              <a:gd name="connsiteY83" fmla="*/ 2170878 h 2567753"/>
              <a:gd name="connsiteX84" fmla="*/ 635000 w 1393825"/>
              <a:gd name="connsiteY84" fmla="*/ 2224853 h 2567753"/>
              <a:gd name="connsiteX85" fmla="*/ 673100 w 1393825"/>
              <a:gd name="connsiteY85" fmla="*/ 2316928 h 2567753"/>
              <a:gd name="connsiteX86" fmla="*/ 679450 w 1393825"/>
              <a:gd name="connsiteY86" fmla="*/ 2374078 h 2567753"/>
              <a:gd name="connsiteX87" fmla="*/ 641350 w 1393825"/>
              <a:gd name="connsiteY87" fmla="*/ 2482028 h 2567753"/>
              <a:gd name="connsiteX88" fmla="*/ 644525 w 1393825"/>
              <a:gd name="connsiteY88" fmla="*/ 2548703 h 2567753"/>
              <a:gd name="connsiteX89" fmla="*/ 682625 w 1393825"/>
              <a:gd name="connsiteY89" fmla="*/ 2567753 h 2567753"/>
              <a:gd name="connsiteX90" fmla="*/ 742950 w 1393825"/>
              <a:gd name="connsiteY90" fmla="*/ 2510603 h 2567753"/>
              <a:gd name="connsiteX91" fmla="*/ 793750 w 1393825"/>
              <a:gd name="connsiteY91" fmla="*/ 2488378 h 2567753"/>
              <a:gd name="connsiteX92" fmla="*/ 847725 w 1393825"/>
              <a:gd name="connsiteY92" fmla="*/ 2469328 h 2567753"/>
              <a:gd name="connsiteX93" fmla="*/ 895350 w 1393825"/>
              <a:gd name="connsiteY93" fmla="*/ 2377253 h 2567753"/>
              <a:gd name="connsiteX94" fmla="*/ 914400 w 1393825"/>
              <a:gd name="connsiteY94" fmla="*/ 2310578 h 2567753"/>
              <a:gd name="connsiteX95" fmla="*/ 930275 w 1393825"/>
              <a:gd name="connsiteY95" fmla="*/ 2301053 h 2567753"/>
              <a:gd name="connsiteX96" fmla="*/ 1035050 w 1393825"/>
              <a:gd name="connsiteY96" fmla="*/ 2370903 h 2567753"/>
              <a:gd name="connsiteX97" fmla="*/ 1069975 w 1393825"/>
              <a:gd name="connsiteY97" fmla="*/ 2412178 h 2567753"/>
              <a:gd name="connsiteX98" fmla="*/ 1085850 w 1393825"/>
              <a:gd name="connsiteY98" fmla="*/ 2409003 h 2567753"/>
              <a:gd name="connsiteX99" fmla="*/ 1120775 w 1393825"/>
              <a:gd name="connsiteY99" fmla="*/ 2396303 h 2567753"/>
              <a:gd name="connsiteX100" fmla="*/ 1231900 w 1393825"/>
              <a:gd name="connsiteY100" fmla="*/ 2396303 h 2567753"/>
              <a:gd name="connsiteX101" fmla="*/ 1244600 w 1393825"/>
              <a:gd name="connsiteY101" fmla="*/ 2377253 h 2567753"/>
              <a:gd name="connsiteX102" fmla="*/ 1162050 w 1393825"/>
              <a:gd name="connsiteY102" fmla="*/ 2307403 h 2567753"/>
              <a:gd name="connsiteX103" fmla="*/ 1076325 w 1393825"/>
              <a:gd name="connsiteY103" fmla="*/ 2250253 h 2567753"/>
              <a:gd name="connsiteX104" fmla="*/ 1012825 w 1393825"/>
              <a:gd name="connsiteY104" fmla="*/ 2202628 h 2567753"/>
              <a:gd name="connsiteX105" fmla="*/ 939800 w 1393825"/>
              <a:gd name="connsiteY105" fmla="*/ 2145478 h 2567753"/>
              <a:gd name="connsiteX106" fmla="*/ 901700 w 1393825"/>
              <a:gd name="connsiteY106" fmla="*/ 2110553 h 2567753"/>
              <a:gd name="connsiteX107" fmla="*/ 889000 w 1393825"/>
              <a:gd name="connsiteY107" fmla="*/ 2059753 h 2567753"/>
              <a:gd name="connsiteX108" fmla="*/ 889000 w 1393825"/>
              <a:gd name="connsiteY108" fmla="*/ 2050228 h 2567753"/>
              <a:gd name="connsiteX109" fmla="*/ 971550 w 1393825"/>
              <a:gd name="connsiteY109" fmla="*/ 2043878 h 2567753"/>
              <a:gd name="connsiteX110" fmla="*/ 1114425 w 1393825"/>
              <a:gd name="connsiteY110" fmla="*/ 2050228 h 2567753"/>
              <a:gd name="connsiteX111" fmla="*/ 1171575 w 1393825"/>
              <a:gd name="connsiteY111" fmla="*/ 2078803 h 2567753"/>
              <a:gd name="connsiteX112" fmla="*/ 1216025 w 1393825"/>
              <a:gd name="connsiteY112" fmla="*/ 2110553 h 2567753"/>
              <a:gd name="connsiteX113" fmla="*/ 1317625 w 1393825"/>
              <a:gd name="connsiteY113" fmla="*/ 2142303 h 2567753"/>
              <a:gd name="connsiteX114" fmla="*/ 1390650 w 1393825"/>
              <a:gd name="connsiteY114" fmla="*/ 2158178 h 2567753"/>
              <a:gd name="connsiteX115" fmla="*/ 1393825 w 1393825"/>
              <a:gd name="connsiteY115" fmla="*/ 2113728 h 2567753"/>
              <a:gd name="connsiteX116" fmla="*/ 1343025 w 1393825"/>
              <a:gd name="connsiteY116" fmla="*/ 2043878 h 2567753"/>
              <a:gd name="connsiteX117" fmla="*/ 1298575 w 1393825"/>
              <a:gd name="connsiteY117" fmla="*/ 1983553 h 2567753"/>
              <a:gd name="connsiteX118" fmla="*/ 1247775 w 1393825"/>
              <a:gd name="connsiteY118" fmla="*/ 1951803 h 2567753"/>
              <a:gd name="connsiteX119" fmla="*/ 1171575 w 1393825"/>
              <a:gd name="connsiteY119" fmla="*/ 1932753 h 2567753"/>
              <a:gd name="connsiteX120" fmla="*/ 1098550 w 1393825"/>
              <a:gd name="connsiteY120" fmla="*/ 1929578 h 2567753"/>
              <a:gd name="connsiteX121" fmla="*/ 1060450 w 1393825"/>
              <a:gd name="connsiteY121" fmla="*/ 1907353 h 2567753"/>
              <a:gd name="connsiteX122" fmla="*/ 1038225 w 1393825"/>
              <a:gd name="connsiteY122" fmla="*/ 1866078 h 2567753"/>
              <a:gd name="connsiteX123" fmla="*/ 1047750 w 1393825"/>
              <a:gd name="connsiteY123" fmla="*/ 1767653 h 2567753"/>
              <a:gd name="connsiteX124" fmla="*/ 1038225 w 1393825"/>
              <a:gd name="connsiteY124" fmla="*/ 1742253 h 2567753"/>
              <a:gd name="connsiteX125" fmla="*/ 1028700 w 1393825"/>
              <a:gd name="connsiteY125" fmla="*/ 1707328 h 2567753"/>
              <a:gd name="connsiteX126" fmla="*/ 1012825 w 1393825"/>
              <a:gd name="connsiteY126" fmla="*/ 1631128 h 2567753"/>
              <a:gd name="connsiteX127" fmla="*/ 987425 w 1393825"/>
              <a:gd name="connsiteY127" fmla="*/ 1542228 h 2567753"/>
              <a:gd name="connsiteX128" fmla="*/ 977900 w 1393825"/>
              <a:gd name="connsiteY128" fmla="*/ 1485078 h 2567753"/>
              <a:gd name="connsiteX129" fmla="*/ 985044 w 1393825"/>
              <a:gd name="connsiteY129" fmla="*/ 584173 h 2567753"/>
              <a:gd name="connsiteX130" fmla="*/ 894557 w 1393825"/>
              <a:gd name="connsiteY130" fmla="*/ 493684 h 2567753"/>
              <a:gd name="connsiteX0" fmla="*/ 906464 w 1393825"/>
              <a:gd name="connsiteY0" fmla="*/ 481778 h 2567753"/>
              <a:gd name="connsiteX1" fmla="*/ 892175 w 1393825"/>
              <a:gd name="connsiteY1" fmla="*/ 1459678 h 2567753"/>
              <a:gd name="connsiteX2" fmla="*/ 854075 w 1393825"/>
              <a:gd name="connsiteY2" fmla="*/ 1545403 h 2567753"/>
              <a:gd name="connsiteX3" fmla="*/ 857250 w 1393825"/>
              <a:gd name="connsiteY3" fmla="*/ 1650178 h 2567753"/>
              <a:gd name="connsiteX4" fmla="*/ 892175 w 1393825"/>
              <a:gd name="connsiteY4" fmla="*/ 1777178 h 2567753"/>
              <a:gd name="connsiteX5" fmla="*/ 974725 w 1393825"/>
              <a:gd name="connsiteY5" fmla="*/ 1866078 h 2567753"/>
              <a:gd name="connsiteX6" fmla="*/ 996950 w 1393825"/>
              <a:gd name="connsiteY6" fmla="*/ 1926403 h 2567753"/>
              <a:gd name="connsiteX7" fmla="*/ 923925 w 1393825"/>
              <a:gd name="connsiteY7" fmla="*/ 1942278 h 2567753"/>
              <a:gd name="connsiteX8" fmla="*/ 879475 w 1393825"/>
              <a:gd name="connsiteY8" fmla="*/ 1913703 h 2567753"/>
              <a:gd name="connsiteX9" fmla="*/ 838200 w 1393825"/>
              <a:gd name="connsiteY9" fmla="*/ 1907353 h 2567753"/>
              <a:gd name="connsiteX10" fmla="*/ 774700 w 1393825"/>
              <a:gd name="connsiteY10" fmla="*/ 1920053 h 2567753"/>
              <a:gd name="connsiteX11" fmla="*/ 749300 w 1393825"/>
              <a:gd name="connsiteY11" fmla="*/ 1974028 h 2567753"/>
              <a:gd name="connsiteX12" fmla="*/ 727075 w 1393825"/>
              <a:gd name="connsiteY12" fmla="*/ 2043878 h 2567753"/>
              <a:gd name="connsiteX13" fmla="*/ 695325 w 1393825"/>
              <a:gd name="connsiteY13" fmla="*/ 2126428 h 2567753"/>
              <a:gd name="connsiteX14" fmla="*/ 695325 w 1393825"/>
              <a:gd name="connsiteY14" fmla="*/ 2183578 h 2567753"/>
              <a:gd name="connsiteX15" fmla="*/ 679450 w 1393825"/>
              <a:gd name="connsiteY15" fmla="*/ 2237553 h 2567753"/>
              <a:gd name="connsiteX16" fmla="*/ 644525 w 1393825"/>
              <a:gd name="connsiteY16" fmla="*/ 2202628 h 2567753"/>
              <a:gd name="connsiteX17" fmla="*/ 635000 w 1393825"/>
              <a:gd name="connsiteY17" fmla="*/ 2113728 h 2567753"/>
              <a:gd name="connsiteX18" fmla="*/ 622300 w 1393825"/>
              <a:gd name="connsiteY18" fmla="*/ 2005778 h 2567753"/>
              <a:gd name="connsiteX19" fmla="*/ 619125 w 1393825"/>
              <a:gd name="connsiteY19" fmla="*/ 1964503 h 2567753"/>
              <a:gd name="connsiteX20" fmla="*/ 574675 w 1393825"/>
              <a:gd name="connsiteY20" fmla="*/ 1958153 h 2567753"/>
              <a:gd name="connsiteX21" fmla="*/ 514350 w 1393825"/>
              <a:gd name="connsiteY21" fmla="*/ 1974028 h 2567753"/>
              <a:gd name="connsiteX22" fmla="*/ 441325 w 1393825"/>
              <a:gd name="connsiteY22" fmla="*/ 1964503 h 2567753"/>
              <a:gd name="connsiteX23" fmla="*/ 374650 w 1393825"/>
              <a:gd name="connsiteY23" fmla="*/ 1939103 h 2567753"/>
              <a:gd name="connsiteX24" fmla="*/ 381000 w 1393825"/>
              <a:gd name="connsiteY24" fmla="*/ 1910528 h 2567753"/>
              <a:gd name="connsiteX25" fmla="*/ 473075 w 1393825"/>
              <a:gd name="connsiteY25" fmla="*/ 1853378 h 2567753"/>
              <a:gd name="connsiteX26" fmla="*/ 581025 w 1393825"/>
              <a:gd name="connsiteY26" fmla="*/ 1770828 h 2567753"/>
              <a:gd name="connsiteX27" fmla="*/ 622300 w 1393825"/>
              <a:gd name="connsiteY27" fmla="*/ 1627953 h 2567753"/>
              <a:gd name="connsiteX28" fmla="*/ 631825 w 1393825"/>
              <a:gd name="connsiteY28" fmla="*/ 1545403 h 2567753"/>
              <a:gd name="connsiteX29" fmla="*/ 615950 w 1393825"/>
              <a:gd name="connsiteY29" fmla="*/ 1494603 h 2567753"/>
              <a:gd name="connsiteX30" fmla="*/ 628650 w 1393825"/>
              <a:gd name="connsiteY30" fmla="*/ 1319978 h 2567753"/>
              <a:gd name="connsiteX31" fmla="*/ 615950 w 1393825"/>
              <a:gd name="connsiteY31" fmla="*/ 1183453 h 2567753"/>
              <a:gd name="connsiteX32" fmla="*/ 590550 w 1393825"/>
              <a:gd name="connsiteY32" fmla="*/ 1104078 h 2567753"/>
              <a:gd name="connsiteX33" fmla="*/ 603250 w 1393825"/>
              <a:gd name="connsiteY33" fmla="*/ 1002478 h 2567753"/>
              <a:gd name="connsiteX34" fmla="*/ 612775 w 1393825"/>
              <a:gd name="connsiteY34" fmla="*/ 878653 h 2567753"/>
              <a:gd name="connsiteX35" fmla="*/ 612775 w 1393825"/>
              <a:gd name="connsiteY35" fmla="*/ 783403 h 2567753"/>
              <a:gd name="connsiteX36" fmla="*/ 612775 w 1393825"/>
              <a:gd name="connsiteY36" fmla="*/ 634178 h 2567753"/>
              <a:gd name="connsiteX37" fmla="*/ 552450 w 1393825"/>
              <a:gd name="connsiteY37" fmla="*/ 535753 h 2567753"/>
              <a:gd name="connsiteX38" fmla="*/ 508000 w 1393825"/>
              <a:gd name="connsiteY38" fmla="*/ 450028 h 2567753"/>
              <a:gd name="connsiteX39" fmla="*/ 419100 w 1393825"/>
              <a:gd name="connsiteY39" fmla="*/ 326203 h 2567753"/>
              <a:gd name="connsiteX40" fmla="*/ 339725 w 1393825"/>
              <a:gd name="connsiteY40" fmla="*/ 224603 h 2567753"/>
              <a:gd name="connsiteX41" fmla="*/ 247650 w 1393825"/>
              <a:gd name="connsiteY41" fmla="*/ 138878 h 2567753"/>
              <a:gd name="connsiteX42" fmla="*/ 161925 w 1393825"/>
              <a:gd name="connsiteY42" fmla="*/ 56328 h 2567753"/>
              <a:gd name="connsiteX43" fmla="*/ 120650 w 1393825"/>
              <a:gd name="connsiteY43" fmla="*/ 5529 h 2567753"/>
              <a:gd name="connsiteX44" fmla="*/ 79375 w 1393825"/>
              <a:gd name="connsiteY44" fmla="*/ 7909 h 2567753"/>
              <a:gd name="connsiteX45" fmla="*/ 47625 w 1393825"/>
              <a:gd name="connsiteY45" fmla="*/ 59503 h 2567753"/>
              <a:gd name="connsiteX46" fmla="*/ 0 w 1393825"/>
              <a:gd name="connsiteY46" fmla="*/ 59503 h 2567753"/>
              <a:gd name="connsiteX47" fmla="*/ 19050 w 1393825"/>
              <a:gd name="connsiteY47" fmla="*/ 164278 h 2567753"/>
              <a:gd name="connsiteX48" fmla="*/ 73025 w 1393825"/>
              <a:gd name="connsiteY48" fmla="*/ 265878 h 2567753"/>
              <a:gd name="connsiteX49" fmla="*/ 152400 w 1393825"/>
              <a:gd name="connsiteY49" fmla="*/ 313503 h 2567753"/>
              <a:gd name="connsiteX50" fmla="*/ 200025 w 1393825"/>
              <a:gd name="connsiteY50" fmla="*/ 332553 h 2567753"/>
              <a:gd name="connsiteX51" fmla="*/ 333375 w 1393825"/>
              <a:gd name="connsiteY51" fmla="*/ 478603 h 2567753"/>
              <a:gd name="connsiteX52" fmla="*/ 457200 w 1393825"/>
              <a:gd name="connsiteY52" fmla="*/ 586553 h 2567753"/>
              <a:gd name="connsiteX53" fmla="*/ 508000 w 1393825"/>
              <a:gd name="connsiteY53" fmla="*/ 684978 h 2567753"/>
              <a:gd name="connsiteX54" fmla="*/ 533400 w 1393825"/>
              <a:gd name="connsiteY54" fmla="*/ 808803 h 2567753"/>
              <a:gd name="connsiteX55" fmla="*/ 561975 w 1393825"/>
              <a:gd name="connsiteY55" fmla="*/ 929453 h 2567753"/>
              <a:gd name="connsiteX56" fmla="*/ 549275 w 1393825"/>
              <a:gd name="connsiteY56" fmla="*/ 1110428 h 2567753"/>
              <a:gd name="connsiteX57" fmla="*/ 552450 w 1393825"/>
              <a:gd name="connsiteY57" fmla="*/ 1364428 h 2567753"/>
              <a:gd name="connsiteX58" fmla="*/ 539750 w 1393825"/>
              <a:gd name="connsiteY58" fmla="*/ 1551753 h 2567753"/>
              <a:gd name="connsiteX59" fmla="*/ 527050 w 1393825"/>
              <a:gd name="connsiteY59" fmla="*/ 1662878 h 2567753"/>
              <a:gd name="connsiteX60" fmla="*/ 476250 w 1393825"/>
              <a:gd name="connsiteY60" fmla="*/ 1770828 h 2567753"/>
              <a:gd name="connsiteX61" fmla="*/ 393700 w 1393825"/>
              <a:gd name="connsiteY61" fmla="*/ 1853378 h 2567753"/>
              <a:gd name="connsiteX62" fmla="*/ 266700 w 1393825"/>
              <a:gd name="connsiteY62" fmla="*/ 1929578 h 2567753"/>
              <a:gd name="connsiteX63" fmla="*/ 168275 w 1393825"/>
              <a:gd name="connsiteY63" fmla="*/ 2040703 h 2567753"/>
              <a:gd name="connsiteX64" fmla="*/ 133350 w 1393825"/>
              <a:gd name="connsiteY64" fmla="*/ 2126428 h 2567753"/>
              <a:gd name="connsiteX65" fmla="*/ 133350 w 1393825"/>
              <a:gd name="connsiteY65" fmla="*/ 2174053 h 2567753"/>
              <a:gd name="connsiteX66" fmla="*/ 254000 w 1393825"/>
              <a:gd name="connsiteY66" fmla="*/ 2151828 h 2567753"/>
              <a:gd name="connsiteX67" fmla="*/ 355600 w 1393825"/>
              <a:gd name="connsiteY67" fmla="*/ 2132778 h 2567753"/>
              <a:gd name="connsiteX68" fmla="*/ 377825 w 1393825"/>
              <a:gd name="connsiteY68" fmla="*/ 2199453 h 2567753"/>
              <a:gd name="connsiteX69" fmla="*/ 393700 w 1393825"/>
              <a:gd name="connsiteY69" fmla="*/ 2272478 h 2567753"/>
              <a:gd name="connsiteX70" fmla="*/ 384175 w 1393825"/>
              <a:gd name="connsiteY70" fmla="*/ 2342328 h 2567753"/>
              <a:gd name="connsiteX71" fmla="*/ 327025 w 1393825"/>
              <a:gd name="connsiteY71" fmla="*/ 2364553 h 2567753"/>
              <a:gd name="connsiteX72" fmla="*/ 260350 w 1393825"/>
              <a:gd name="connsiteY72" fmla="*/ 2364553 h 2567753"/>
              <a:gd name="connsiteX73" fmla="*/ 193675 w 1393825"/>
              <a:gd name="connsiteY73" fmla="*/ 2380428 h 2567753"/>
              <a:gd name="connsiteX74" fmla="*/ 231775 w 1393825"/>
              <a:gd name="connsiteY74" fmla="*/ 2415353 h 2567753"/>
              <a:gd name="connsiteX75" fmla="*/ 355600 w 1393825"/>
              <a:gd name="connsiteY75" fmla="*/ 2459803 h 2567753"/>
              <a:gd name="connsiteX76" fmla="*/ 384175 w 1393825"/>
              <a:gd name="connsiteY76" fmla="*/ 2478853 h 2567753"/>
              <a:gd name="connsiteX77" fmla="*/ 444500 w 1393825"/>
              <a:gd name="connsiteY77" fmla="*/ 2415353 h 2567753"/>
              <a:gd name="connsiteX78" fmla="*/ 482600 w 1393825"/>
              <a:gd name="connsiteY78" fmla="*/ 2367728 h 2567753"/>
              <a:gd name="connsiteX79" fmla="*/ 527050 w 1393825"/>
              <a:gd name="connsiteY79" fmla="*/ 2355028 h 2567753"/>
              <a:gd name="connsiteX80" fmla="*/ 542925 w 1393825"/>
              <a:gd name="connsiteY80" fmla="*/ 2282003 h 2567753"/>
              <a:gd name="connsiteX81" fmla="*/ 561975 w 1393825"/>
              <a:gd name="connsiteY81" fmla="*/ 2250253 h 2567753"/>
              <a:gd name="connsiteX82" fmla="*/ 577850 w 1393825"/>
              <a:gd name="connsiteY82" fmla="*/ 2221678 h 2567753"/>
              <a:gd name="connsiteX83" fmla="*/ 577850 w 1393825"/>
              <a:gd name="connsiteY83" fmla="*/ 2170878 h 2567753"/>
              <a:gd name="connsiteX84" fmla="*/ 635000 w 1393825"/>
              <a:gd name="connsiteY84" fmla="*/ 2224853 h 2567753"/>
              <a:gd name="connsiteX85" fmla="*/ 673100 w 1393825"/>
              <a:gd name="connsiteY85" fmla="*/ 2316928 h 2567753"/>
              <a:gd name="connsiteX86" fmla="*/ 679450 w 1393825"/>
              <a:gd name="connsiteY86" fmla="*/ 2374078 h 2567753"/>
              <a:gd name="connsiteX87" fmla="*/ 641350 w 1393825"/>
              <a:gd name="connsiteY87" fmla="*/ 2482028 h 2567753"/>
              <a:gd name="connsiteX88" fmla="*/ 644525 w 1393825"/>
              <a:gd name="connsiteY88" fmla="*/ 2548703 h 2567753"/>
              <a:gd name="connsiteX89" fmla="*/ 682625 w 1393825"/>
              <a:gd name="connsiteY89" fmla="*/ 2567753 h 2567753"/>
              <a:gd name="connsiteX90" fmla="*/ 742950 w 1393825"/>
              <a:gd name="connsiteY90" fmla="*/ 2510603 h 2567753"/>
              <a:gd name="connsiteX91" fmla="*/ 793750 w 1393825"/>
              <a:gd name="connsiteY91" fmla="*/ 2488378 h 2567753"/>
              <a:gd name="connsiteX92" fmla="*/ 847725 w 1393825"/>
              <a:gd name="connsiteY92" fmla="*/ 2469328 h 2567753"/>
              <a:gd name="connsiteX93" fmla="*/ 895350 w 1393825"/>
              <a:gd name="connsiteY93" fmla="*/ 2377253 h 2567753"/>
              <a:gd name="connsiteX94" fmla="*/ 914400 w 1393825"/>
              <a:gd name="connsiteY94" fmla="*/ 2310578 h 2567753"/>
              <a:gd name="connsiteX95" fmla="*/ 930275 w 1393825"/>
              <a:gd name="connsiteY95" fmla="*/ 2301053 h 2567753"/>
              <a:gd name="connsiteX96" fmla="*/ 1035050 w 1393825"/>
              <a:gd name="connsiteY96" fmla="*/ 2370903 h 2567753"/>
              <a:gd name="connsiteX97" fmla="*/ 1069975 w 1393825"/>
              <a:gd name="connsiteY97" fmla="*/ 2412178 h 2567753"/>
              <a:gd name="connsiteX98" fmla="*/ 1085850 w 1393825"/>
              <a:gd name="connsiteY98" fmla="*/ 2409003 h 2567753"/>
              <a:gd name="connsiteX99" fmla="*/ 1120775 w 1393825"/>
              <a:gd name="connsiteY99" fmla="*/ 2396303 h 2567753"/>
              <a:gd name="connsiteX100" fmla="*/ 1231900 w 1393825"/>
              <a:gd name="connsiteY100" fmla="*/ 2396303 h 2567753"/>
              <a:gd name="connsiteX101" fmla="*/ 1244600 w 1393825"/>
              <a:gd name="connsiteY101" fmla="*/ 2377253 h 2567753"/>
              <a:gd name="connsiteX102" fmla="*/ 1162050 w 1393825"/>
              <a:gd name="connsiteY102" fmla="*/ 2307403 h 2567753"/>
              <a:gd name="connsiteX103" fmla="*/ 1076325 w 1393825"/>
              <a:gd name="connsiteY103" fmla="*/ 2250253 h 2567753"/>
              <a:gd name="connsiteX104" fmla="*/ 1012825 w 1393825"/>
              <a:gd name="connsiteY104" fmla="*/ 2202628 h 2567753"/>
              <a:gd name="connsiteX105" fmla="*/ 939800 w 1393825"/>
              <a:gd name="connsiteY105" fmla="*/ 2145478 h 2567753"/>
              <a:gd name="connsiteX106" fmla="*/ 901700 w 1393825"/>
              <a:gd name="connsiteY106" fmla="*/ 2110553 h 2567753"/>
              <a:gd name="connsiteX107" fmla="*/ 889000 w 1393825"/>
              <a:gd name="connsiteY107" fmla="*/ 2059753 h 2567753"/>
              <a:gd name="connsiteX108" fmla="*/ 889000 w 1393825"/>
              <a:gd name="connsiteY108" fmla="*/ 2050228 h 2567753"/>
              <a:gd name="connsiteX109" fmla="*/ 971550 w 1393825"/>
              <a:gd name="connsiteY109" fmla="*/ 2043878 h 2567753"/>
              <a:gd name="connsiteX110" fmla="*/ 1114425 w 1393825"/>
              <a:gd name="connsiteY110" fmla="*/ 2050228 h 2567753"/>
              <a:gd name="connsiteX111" fmla="*/ 1171575 w 1393825"/>
              <a:gd name="connsiteY111" fmla="*/ 2078803 h 2567753"/>
              <a:gd name="connsiteX112" fmla="*/ 1216025 w 1393825"/>
              <a:gd name="connsiteY112" fmla="*/ 2110553 h 2567753"/>
              <a:gd name="connsiteX113" fmla="*/ 1317625 w 1393825"/>
              <a:gd name="connsiteY113" fmla="*/ 2142303 h 2567753"/>
              <a:gd name="connsiteX114" fmla="*/ 1390650 w 1393825"/>
              <a:gd name="connsiteY114" fmla="*/ 2158178 h 2567753"/>
              <a:gd name="connsiteX115" fmla="*/ 1393825 w 1393825"/>
              <a:gd name="connsiteY115" fmla="*/ 2113728 h 2567753"/>
              <a:gd name="connsiteX116" fmla="*/ 1343025 w 1393825"/>
              <a:gd name="connsiteY116" fmla="*/ 2043878 h 2567753"/>
              <a:gd name="connsiteX117" fmla="*/ 1298575 w 1393825"/>
              <a:gd name="connsiteY117" fmla="*/ 1983553 h 2567753"/>
              <a:gd name="connsiteX118" fmla="*/ 1247775 w 1393825"/>
              <a:gd name="connsiteY118" fmla="*/ 1951803 h 2567753"/>
              <a:gd name="connsiteX119" fmla="*/ 1171575 w 1393825"/>
              <a:gd name="connsiteY119" fmla="*/ 1932753 h 2567753"/>
              <a:gd name="connsiteX120" fmla="*/ 1098550 w 1393825"/>
              <a:gd name="connsiteY120" fmla="*/ 1929578 h 2567753"/>
              <a:gd name="connsiteX121" fmla="*/ 1060450 w 1393825"/>
              <a:gd name="connsiteY121" fmla="*/ 1907353 h 2567753"/>
              <a:gd name="connsiteX122" fmla="*/ 1038225 w 1393825"/>
              <a:gd name="connsiteY122" fmla="*/ 1866078 h 2567753"/>
              <a:gd name="connsiteX123" fmla="*/ 1047750 w 1393825"/>
              <a:gd name="connsiteY123" fmla="*/ 1767653 h 2567753"/>
              <a:gd name="connsiteX124" fmla="*/ 1038225 w 1393825"/>
              <a:gd name="connsiteY124" fmla="*/ 1742253 h 2567753"/>
              <a:gd name="connsiteX125" fmla="*/ 1028700 w 1393825"/>
              <a:gd name="connsiteY125" fmla="*/ 1707328 h 2567753"/>
              <a:gd name="connsiteX126" fmla="*/ 1012825 w 1393825"/>
              <a:gd name="connsiteY126" fmla="*/ 1631128 h 2567753"/>
              <a:gd name="connsiteX127" fmla="*/ 987425 w 1393825"/>
              <a:gd name="connsiteY127" fmla="*/ 1542228 h 2567753"/>
              <a:gd name="connsiteX128" fmla="*/ 977900 w 1393825"/>
              <a:gd name="connsiteY128" fmla="*/ 1485078 h 2567753"/>
              <a:gd name="connsiteX129" fmla="*/ 985044 w 1393825"/>
              <a:gd name="connsiteY129" fmla="*/ 584173 h 2567753"/>
              <a:gd name="connsiteX130" fmla="*/ 906464 w 1393825"/>
              <a:gd name="connsiteY130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892175 w 1393825"/>
              <a:gd name="connsiteY2" fmla="*/ 1459678 h 2567753"/>
              <a:gd name="connsiteX3" fmla="*/ 854075 w 1393825"/>
              <a:gd name="connsiteY3" fmla="*/ 1545403 h 2567753"/>
              <a:gd name="connsiteX4" fmla="*/ 857250 w 1393825"/>
              <a:gd name="connsiteY4" fmla="*/ 1650178 h 2567753"/>
              <a:gd name="connsiteX5" fmla="*/ 892175 w 1393825"/>
              <a:gd name="connsiteY5" fmla="*/ 1777178 h 2567753"/>
              <a:gd name="connsiteX6" fmla="*/ 974725 w 1393825"/>
              <a:gd name="connsiteY6" fmla="*/ 1866078 h 2567753"/>
              <a:gd name="connsiteX7" fmla="*/ 996950 w 1393825"/>
              <a:gd name="connsiteY7" fmla="*/ 1926403 h 2567753"/>
              <a:gd name="connsiteX8" fmla="*/ 923925 w 1393825"/>
              <a:gd name="connsiteY8" fmla="*/ 1942278 h 2567753"/>
              <a:gd name="connsiteX9" fmla="*/ 879475 w 1393825"/>
              <a:gd name="connsiteY9" fmla="*/ 1913703 h 2567753"/>
              <a:gd name="connsiteX10" fmla="*/ 838200 w 1393825"/>
              <a:gd name="connsiteY10" fmla="*/ 1907353 h 2567753"/>
              <a:gd name="connsiteX11" fmla="*/ 774700 w 1393825"/>
              <a:gd name="connsiteY11" fmla="*/ 1920053 h 2567753"/>
              <a:gd name="connsiteX12" fmla="*/ 749300 w 1393825"/>
              <a:gd name="connsiteY12" fmla="*/ 1974028 h 2567753"/>
              <a:gd name="connsiteX13" fmla="*/ 727075 w 1393825"/>
              <a:gd name="connsiteY13" fmla="*/ 2043878 h 2567753"/>
              <a:gd name="connsiteX14" fmla="*/ 695325 w 1393825"/>
              <a:gd name="connsiteY14" fmla="*/ 2126428 h 2567753"/>
              <a:gd name="connsiteX15" fmla="*/ 695325 w 1393825"/>
              <a:gd name="connsiteY15" fmla="*/ 2183578 h 2567753"/>
              <a:gd name="connsiteX16" fmla="*/ 679450 w 1393825"/>
              <a:gd name="connsiteY16" fmla="*/ 2237553 h 2567753"/>
              <a:gd name="connsiteX17" fmla="*/ 644525 w 1393825"/>
              <a:gd name="connsiteY17" fmla="*/ 2202628 h 2567753"/>
              <a:gd name="connsiteX18" fmla="*/ 635000 w 1393825"/>
              <a:gd name="connsiteY18" fmla="*/ 2113728 h 2567753"/>
              <a:gd name="connsiteX19" fmla="*/ 622300 w 1393825"/>
              <a:gd name="connsiteY19" fmla="*/ 2005778 h 2567753"/>
              <a:gd name="connsiteX20" fmla="*/ 619125 w 1393825"/>
              <a:gd name="connsiteY20" fmla="*/ 1964503 h 2567753"/>
              <a:gd name="connsiteX21" fmla="*/ 574675 w 1393825"/>
              <a:gd name="connsiteY21" fmla="*/ 1958153 h 2567753"/>
              <a:gd name="connsiteX22" fmla="*/ 514350 w 1393825"/>
              <a:gd name="connsiteY22" fmla="*/ 1974028 h 2567753"/>
              <a:gd name="connsiteX23" fmla="*/ 441325 w 1393825"/>
              <a:gd name="connsiteY23" fmla="*/ 1964503 h 2567753"/>
              <a:gd name="connsiteX24" fmla="*/ 374650 w 1393825"/>
              <a:gd name="connsiteY24" fmla="*/ 1939103 h 2567753"/>
              <a:gd name="connsiteX25" fmla="*/ 381000 w 1393825"/>
              <a:gd name="connsiteY25" fmla="*/ 1910528 h 2567753"/>
              <a:gd name="connsiteX26" fmla="*/ 473075 w 1393825"/>
              <a:gd name="connsiteY26" fmla="*/ 1853378 h 2567753"/>
              <a:gd name="connsiteX27" fmla="*/ 581025 w 1393825"/>
              <a:gd name="connsiteY27" fmla="*/ 1770828 h 2567753"/>
              <a:gd name="connsiteX28" fmla="*/ 622300 w 1393825"/>
              <a:gd name="connsiteY28" fmla="*/ 1627953 h 2567753"/>
              <a:gd name="connsiteX29" fmla="*/ 631825 w 1393825"/>
              <a:gd name="connsiteY29" fmla="*/ 1545403 h 2567753"/>
              <a:gd name="connsiteX30" fmla="*/ 615950 w 1393825"/>
              <a:gd name="connsiteY30" fmla="*/ 1494603 h 2567753"/>
              <a:gd name="connsiteX31" fmla="*/ 628650 w 1393825"/>
              <a:gd name="connsiteY31" fmla="*/ 1319978 h 2567753"/>
              <a:gd name="connsiteX32" fmla="*/ 615950 w 1393825"/>
              <a:gd name="connsiteY32" fmla="*/ 1183453 h 2567753"/>
              <a:gd name="connsiteX33" fmla="*/ 590550 w 1393825"/>
              <a:gd name="connsiteY33" fmla="*/ 1104078 h 2567753"/>
              <a:gd name="connsiteX34" fmla="*/ 603250 w 1393825"/>
              <a:gd name="connsiteY34" fmla="*/ 1002478 h 2567753"/>
              <a:gd name="connsiteX35" fmla="*/ 612775 w 1393825"/>
              <a:gd name="connsiteY35" fmla="*/ 878653 h 2567753"/>
              <a:gd name="connsiteX36" fmla="*/ 612775 w 1393825"/>
              <a:gd name="connsiteY36" fmla="*/ 783403 h 2567753"/>
              <a:gd name="connsiteX37" fmla="*/ 612775 w 1393825"/>
              <a:gd name="connsiteY37" fmla="*/ 634178 h 2567753"/>
              <a:gd name="connsiteX38" fmla="*/ 552450 w 1393825"/>
              <a:gd name="connsiteY38" fmla="*/ 535753 h 2567753"/>
              <a:gd name="connsiteX39" fmla="*/ 508000 w 1393825"/>
              <a:gd name="connsiteY39" fmla="*/ 450028 h 2567753"/>
              <a:gd name="connsiteX40" fmla="*/ 419100 w 1393825"/>
              <a:gd name="connsiteY40" fmla="*/ 326203 h 2567753"/>
              <a:gd name="connsiteX41" fmla="*/ 339725 w 1393825"/>
              <a:gd name="connsiteY41" fmla="*/ 224603 h 2567753"/>
              <a:gd name="connsiteX42" fmla="*/ 247650 w 1393825"/>
              <a:gd name="connsiteY42" fmla="*/ 138878 h 2567753"/>
              <a:gd name="connsiteX43" fmla="*/ 161925 w 1393825"/>
              <a:gd name="connsiteY43" fmla="*/ 56328 h 2567753"/>
              <a:gd name="connsiteX44" fmla="*/ 120650 w 1393825"/>
              <a:gd name="connsiteY44" fmla="*/ 5529 h 2567753"/>
              <a:gd name="connsiteX45" fmla="*/ 79375 w 1393825"/>
              <a:gd name="connsiteY45" fmla="*/ 7909 h 2567753"/>
              <a:gd name="connsiteX46" fmla="*/ 47625 w 1393825"/>
              <a:gd name="connsiteY46" fmla="*/ 59503 h 2567753"/>
              <a:gd name="connsiteX47" fmla="*/ 0 w 1393825"/>
              <a:gd name="connsiteY47" fmla="*/ 59503 h 2567753"/>
              <a:gd name="connsiteX48" fmla="*/ 19050 w 1393825"/>
              <a:gd name="connsiteY48" fmla="*/ 164278 h 2567753"/>
              <a:gd name="connsiteX49" fmla="*/ 73025 w 1393825"/>
              <a:gd name="connsiteY49" fmla="*/ 265878 h 2567753"/>
              <a:gd name="connsiteX50" fmla="*/ 152400 w 1393825"/>
              <a:gd name="connsiteY50" fmla="*/ 313503 h 2567753"/>
              <a:gd name="connsiteX51" fmla="*/ 200025 w 1393825"/>
              <a:gd name="connsiteY51" fmla="*/ 332553 h 2567753"/>
              <a:gd name="connsiteX52" fmla="*/ 333375 w 1393825"/>
              <a:gd name="connsiteY52" fmla="*/ 478603 h 2567753"/>
              <a:gd name="connsiteX53" fmla="*/ 457200 w 1393825"/>
              <a:gd name="connsiteY53" fmla="*/ 586553 h 2567753"/>
              <a:gd name="connsiteX54" fmla="*/ 508000 w 1393825"/>
              <a:gd name="connsiteY54" fmla="*/ 684978 h 2567753"/>
              <a:gd name="connsiteX55" fmla="*/ 533400 w 1393825"/>
              <a:gd name="connsiteY55" fmla="*/ 808803 h 2567753"/>
              <a:gd name="connsiteX56" fmla="*/ 561975 w 1393825"/>
              <a:gd name="connsiteY56" fmla="*/ 929453 h 2567753"/>
              <a:gd name="connsiteX57" fmla="*/ 549275 w 1393825"/>
              <a:gd name="connsiteY57" fmla="*/ 1110428 h 2567753"/>
              <a:gd name="connsiteX58" fmla="*/ 552450 w 1393825"/>
              <a:gd name="connsiteY58" fmla="*/ 1364428 h 2567753"/>
              <a:gd name="connsiteX59" fmla="*/ 539750 w 1393825"/>
              <a:gd name="connsiteY59" fmla="*/ 1551753 h 2567753"/>
              <a:gd name="connsiteX60" fmla="*/ 527050 w 1393825"/>
              <a:gd name="connsiteY60" fmla="*/ 1662878 h 2567753"/>
              <a:gd name="connsiteX61" fmla="*/ 476250 w 1393825"/>
              <a:gd name="connsiteY61" fmla="*/ 1770828 h 2567753"/>
              <a:gd name="connsiteX62" fmla="*/ 393700 w 1393825"/>
              <a:gd name="connsiteY62" fmla="*/ 1853378 h 2567753"/>
              <a:gd name="connsiteX63" fmla="*/ 266700 w 1393825"/>
              <a:gd name="connsiteY63" fmla="*/ 1929578 h 2567753"/>
              <a:gd name="connsiteX64" fmla="*/ 168275 w 1393825"/>
              <a:gd name="connsiteY64" fmla="*/ 2040703 h 2567753"/>
              <a:gd name="connsiteX65" fmla="*/ 133350 w 1393825"/>
              <a:gd name="connsiteY65" fmla="*/ 2126428 h 2567753"/>
              <a:gd name="connsiteX66" fmla="*/ 133350 w 1393825"/>
              <a:gd name="connsiteY66" fmla="*/ 2174053 h 2567753"/>
              <a:gd name="connsiteX67" fmla="*/ 254000 w 1393825"/>
              <a:gd name="connsiteY67" fmla="*/ 2151828 h 2567753"/>
              <a:gd name="connsiteX68" fmla="*/ 355600 w 1393825"/>
              <a:gd name="connsiteY68" fmla="*/ 2132778 h 2567753"/>
              <a:gd name="connsiteX69" fmla="*/ 377825 w 1393825"/>
              <a:gd name="connsiteY69" fmla="*/ 2199453 h 2567753"/>
              <a:gd name="connsiteX70" fmla="*/ 393700 w 1393825"/>
              <a:gd name="connsiteY70" fmla="*/ 2272478 h 2567753"/>
              <a:gd name="connsiteX71" fmla="*/ 384175 w 1393825"/>
              <a:gd name="connsiteY71" fmla="*/ 2342328 h 2567753"/>
              <a:gd name="connsiteX72" fmla="*/ 327025 w 1393825"/>
              <a:gd name="connsiteY72" fmla="*/ 2364553 h 2567753"/>
              <a:gd name="connsiteX73" fmla="*/ 260350 w 1393825"/>
              <a:gd name="connsiteY73" fmla="*/ 2364553 h 2567753"/>
              <a:gd name="connsiteX74" fmla="*/ 193675 w 1393825"/>
              <a:gd name="connsiteY74" fmla="*/ 2380428 h 2567753"/>
              <a:gd name="connsiteX75" fmla="*/ 231775 w 1393825"/>
              <a:gd name="connsiteY75" fmla="*/ 2415353 h 2567753"/>
              <a:gd name="connsiteX76" fmla="*/ 355600 w 1393825"/>
              <a:gd name="connsiteY76" fmla="*/ 2459803 h 2567753"/>
              <a:gd name="connsiteX77" fmla="*/ 384175 w 1393825"/>
              <a:gd name="connsiteY77" fmla="*/ 2478853 h 2567753"/>
              <a:gd name="connsiteX78" fmla="*/ 444500 w 1393825"/>
              <a:gd name="connsiteY78" fmla="*/ 2415353 h 2567753"/>
              <a:gd name="connsiteX79" fmla="*/ 482600 w 1393825"/>
              <a:gd name="connsiteY79" fmla="*/ 2367728 h 2567753"/>
              <a:gd name="connsiteX80" fmla="*/ 527050 w 1393825"/>
              <a:gd name="connsiteY80" fmla="*/ 2355028 h 2567753"/>
              <a:gd name="connsiteX81" fmla="*/ 542925 w 1393825"/>
              <a:gd name="connsiteY81" fmla="*/ 2282003 h 2567753"/>
              <a:gd name="connsiteX82" fmla="*/ 561975 w 1393825"/>
              <a:gd name="connsiteY82" fmla="*/ 2250253 h 2567753"/>
              <a:gd name="connsiteX83" fmla="*/ 577850 w 1393825"/>
              <a:gd name="connsiteY83" fmla="*/ 2221678 h 2567753"/>
              <a:gd name="connsiteX84" fmla="*/ 577850 w 1393825"/>
              <a:gd name="connsiteY84" fmla="*/ 2170878 h 2567753"/>
              <a:gd name="connsiteX85" fmla="*/ 635000 w 1393825"/>
              <a:gd name="connsiteY85" fmla="*/ 2224853 h 2567753"/>
              <a:gd name="connsiteX86" fmla="*/ 673100 w 1393825"/>
              <a:gd name="connsiteY86" fmla="*/ 2316928 h 2567753"/>
              <a:gd name="connsiteX87" fmla="*/ 679450 w 1393825"/>
              <a:gd name="connsiteY87" fmla="*/ 2374078 h 2567753"/>
              <a:gd name="connsiteX88" fmla="*/ 641350 w 1393825"/>
              <a:gd name="connsiteY88" fmla="*/ 2482028 h 2567753"/>
              <a:gd name="connsiteX89" fmla="*/ 644525 w 1393825"/>
              <a:gd name="connsiteY89" fmla="*/ 2548703 h 2567753"/>
              <a:gd name="connsiteX90" fmla="*/ 682625 w 1393825"/>
              <a:gd name="connsiteY90" fmla="*/ 2567753 h 2567753"/>
              <a:gd name="connsiteX91" fmla="*/ 742950 w 1393825"/>
              <a:gd name="connsiteY91" fmla="*/ 2510603 h 2567753"/>
              <a:gd name="connsiteX92" fmla="*/ 793750 w 1393825"/>
              <a:gd name="connsiteY92" fmla="*/ 2488378 h 2567753"/>
              <a:gd name="connsiteX93" fmla="*/ 847725 w 1393825"/>
              <a:gd name="connsiteY93" fmla="*/ 2469328 h 2567753"/>
              <a:gd name="connsiteX94" fmla="*/ 895350 w 1393825"/>
              <a:gd name="connsiteY94" fmla="*/ 2377253 h 2567753"/>
              <a:gd name="connsiteX95" fmla="*/ 914400 w 1393825"/>
              <a:gd name="connsiteY95" fmla="*/ 2310578 h 2567753"/>
              <a:gd name="connsiteX96" fmla="*/ 930275 w 1393825"/>
              <a:gd name="connsiteY96" fmla="*/ 2301053 h 2567753"/>
              <a:gd name="connsiteX97" fmla="*/ 1035050 w 1393825"/>
              <a:gd name="connsiteY97" fmla="*/ 2370903 h 2567753"/>
              <a:gd name="connsiteX98" fmla="*/ 1069975 w 1393825"/>
              <a:gd name="connsiteY98" fmla="*/ 2412178 h 2567753"/>
              <a:gd name="connsiteX99" fmla="*/ 1085850 w 1393825"/>
              <a:gd name="connsiteY99" fmla="*/ 2409003 h 2567753"/>
              <a:gd name="connsiteX100" fmla="*/ 1120775 w 1393825"/>
              <a:gd name="connsiteY100" fmla="*/ 2396303 h 2567753"/>
              <a:gd name="connsiteX101" fmla="*/ 1231900 w 1393825"/>
              <a:gd name="connsiteY101" fmla="*/ 2396303 h 2567753"/>
              <a:gd name="connsiteX102" fmla="*/ 1244600 w 1393825"/>
              <a:gd name="connsiteY102" fmla="*/ 2377253 h 2567753"/>
              <a:gd name="connsiteX103" fmla="*/ 1162050 w 1393825"/>
              <a:gd name="connsiteY103" fmla="*/ 2307403 h 2567753"/>
              <a:gd name="connsiteX104" fmla="*/ 1076325 w 1393825"/>
              <a:gd name="connsiteY104" fmla="*/ 2250253 h 2567753"/>
              <a:gd name="connsiteX105" fmla="*/ 1012825 w 1393825"/>
              <a:gd name="connsiteY105" fmla="*/ 2202628 h 2567753"/>
              <a:gd name="connsiteX106" fmla="*/ 939800 w 1393825"/>
              <a:gd name="connsiteY106" fmla="*/ 2145478 h 2567753"/>
              <a:gd name="connsiteX107" fmla="*/ 901700 w 1393825"/>
              <a:gd name="connsiteY107" fmla="*/ 2110553 h 2567753"/>
              <a:gd name="connsiteX108" fmla="*/ 889000 w 1393825"/>
              <a:gd name="connsiteY108" fmla="*/ 2059753 h 2567753"/>
              <a:gd name="connsiteX109" fmla="*/ 889000 w 1393825"/>
              <a:gd name="connsiteY109" fmla="*/ 2050228 h 2567753"/>
              <a:gd name="connsiteX110" fmla="*/ 971550 w 1393825"/>
              <a:gd name="connsiteY110" fmla="*/ 2043878 h 2567753"/>
              <a:gd name="connsiteX111" fmla="*/ 1114425 w 1393825"/>
              <a:gd name="connsiteY111" fmla="*/ 2050228 h 2567753"/>
              <a:gd name="connsiteX112" fmla="*/ 1171575 w 1393825"/>
              <a:gd name="connsiteY112" fmla="*/ 2078803 h 2567753"/>
              <a:gd name="connsiteX113" fmla="*/ 1216025 w 1393825"/>
              <a:gd name="connsiteY113" fmla="*/ 2110553 h 2567753"/>
              <a:gd name="connsiteX114" fmla="*/ 1317625 w 1393825"/>
              <a:gd name="connsiteY114" fmla="*/ 2142303 h 2567753"/>
              <a:gd name="connsiteX115" fmla="*/ 1390650 w 1393825"/>
              <a:gd name="connsiteY115" fmla="*/ 2158178 h 2567753"/>
              <a:gd name="connsiteX116" fmla="*/ 1393825 w 1393825"/>
              <a:gd name="connsiteY116" fmla="*/ 2113728 h 2567753"/>
              <a:gd name="connsiteX117" fmla="*/ 1343025 w 1393825"/>
              <a:gd name="connsiteY117" fmla="*/ 2043878 h 2567753"/>
              <a:gd name="connsiteX118" fmla="*/ 1298575 w 1393825"/>
              <a:gd name="connsiteY118" fmla="*/ 1983553 h 2567753"/>
              <a:gd name="connsiteX119" fmla="*/ 1247775 w 1393825"/>
              <a:gd name="connsiteY119" fmla="*/ 1951803 h 2567753"/>
              <a:gd name="connsiteX120" fmla="*/ 1171575 w 1393825"/>
              <a:gd name="connsiteY120" fmla="*/ 1932753 h 2567753"/>
              <a:gd name="connsiteX121" fmla="*/ 1098550 w 1393825"/>
              <a:gd name="connsiteY121" fmla="*/ 1929578 h 2567753"/>
              <a:gd name="connsiteX122" fmla="*/ 1060450 w 1393825"/>
              <a:gd name="connsiteY122" fmla="*/ 1907353 h 2567753"/>
              <a:gd name="connsiteX123" fmla="*/ 1038225 w 1393825"/>
              <a:gd name="connsiteY123" fmla="*/ 1866078 h 2567753"/>
              <a:gd name="connsiteX124" fmla="*/ 1047750 w 1393825"/>
              <a:gd name="connsiteY124" fmla="*/ 1767653 h 2567753"/>
              <a:gd name="connsiteX125" fmla="*/ 1038225 w 1393825"/>
              <a:gd name="connsiteY125" fmla="*/ 1742253 h 2567753"/>
              <a:gd name="connsiteX126" fmla="*/ 1028700 w 1393825"/>
              <a:gd name="connsiteY126" fmla="*/ 1707328 h 2567753"/>
              <a:gd name="connsiteX127" fmla="*/ 1012825 w 1393825"/>
              <a:gd name="connsiteY127" fmla="*/ 1631128 h 2567753"/>
              <a:gd name="connsiteX128" fmla="*/ 987425 w 1393825"/>
              <a:gd name="connsiteY128" fmla="*/ 1542228 h 2567753"/>
              <a:gd name="connsiteX129" fmla="*/ 977900 w 1393825"/>
              <a:gd name="connsiteY129" fmla="*/ 1485078 h 2567753"/>
              <a:gd name="connsiteX130" fmla="*/ 985044 w 1393825"/>
              <a:gd name="connsiteY130" fmla="*/ 584173 h 2567753"/>
              <a:gd name="connsiteX131" fmla="*/ 906464 w 1393825"/>
              <a:gd name="connsiteY131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892175 w 1393825"/>
              <a:gd name="connsiteY3" fmla="*/ 1459678 h 2567753"/>
              <a:gd name="connsiteX4" fmla="*/ 854075 w 1393825"/>
              <a:gd name="connsiteY4" fmla="*/ 1545403 h 2567753"/>
              <a:gd name="connsiteX5" fmla="*/ 857250 w 1393825"/>
              <a:gd name="connsiteY5" fmla="*/ 1650178 h 2567753"/>
              <a:gd name="connsiteX6" fmla="*/ 892175 w 1393825"/>
              <a:gd name="connsiteY6" fmla="*/ 1777178 h 2567753"/>
              <a:gd name="connsiteX7" fmla="*/ 974725 w 1393825"/>
              <a:gd name="connsiteY7" fmla="*/ 1866078 h 2567753"/>
              <a:gd name="connsiteX8" fmla="*/ 996950 w 1393825"/>
              <a:gd name="connsiteY8" fmla="*/ 1926403 h 2567753"/>
              <a:gd name="connsiteX9" fmla="*/ 923925 w 1393825"/>
              <a:gd name="connsiteY9" fmla="*/ 1942278 h 2567753"/>
              <a:gd name="connsiteX10" fmla="*/ 879475 w 1393825"/>
              <a:gd name="connsiteY10" fmla="*/ 1913703 h 2567753"/>
              <a:gd name="connsiteX11" fmla="*/ 838200 w 1393825"/>
              <a:gd name="connsiteY11" fmla="*/ 1907353 h 2567753"/>
              <a:gd name="connsiteX12" fmla="*/ 774700 w 1393825"/>
              <a:gd name="connsiteY12" fmla="*/ 1920053 h 2567753"/>
              <a:gd name="connsiteX13" fmla="*/ 749300 w 1393825"/>
              <a:gd name="connsiteY13" fmla="*/ 1974028 h 2567753"/>
              <a:gd name="connsiteX14" fmla="*/ 727075 w 1393825"/>
              <a:gd name="connsiteY14" fmla="*/ 2043878 h 2567753"/>
              <a:gd name="connsiteX15" fmla="*/ 695325 w 1393825"/>
              <a:gd name="connsiteY15" fmla="*/ 2126428 h 2567753"/>
              <a:gd name="connsiteX16" fmla="*/ 695325 w 1393825"/>
              <a:gd name="connsiteY16" fmla="*/ 2183578 h 2567753"/>
              <a:gd name="connsiteX17" fmla="*/ 679450 w 1393825"/>
              <a:gd name="connsiteY17" fmla="*/ 2237553 h 2567753"/>
              <a:gd name="connsiteX18" fmla="*/ 644525 w 1393825"/>
              <a:gd name="connsiteY18" fmla="*/ 2202628 h 2567753"/>
              <a:gd name="connsiteX19" fmla="*/ 635000 w 1393825"/>
              <a:gd name="connsiteY19" fmla="*/ 2113728 h 2567753"/>
              <a:gd name="connsiteX20" fmla="*/ 622300 w 1393825"/>
              <a:gd name="connsiteY20" fmla="*/ 2005778 h 2567753"/>
              <a:gd name="connsiteX21" fmla="*/ 619125 w 1393825"/>
              <a:gd name="connsiteY21" fmla="*/ 1964503 h 2567753"/>
              <a:gd name="connsiteX22" fmla="*/ 574675 w 1393825"/>
              <a:gd name="connsiteY22" fmla="*/ 1958153 h 2567753"/>
              <a:gd name="connsiteX23" fmla="*/ 514350 w 1393825"/>
              <a:gd name="connsiteY23" fmla="*/ 1974028 h 2567753"/>
              <a:gd name="connsiteX24" fmla="*/ 441325 w 1393825"/>
              <a:gd name="connsiteY24" fmla="*/ 1964503 h 2567753"/>
              <a:gd name="connsiteX25" fmla="*/ 374650 w 1393825"/>
              <a:gd name="connsiteY25" fmla="*/ 1939103 h 2567753"/>
              <a:gd name="connsiteX26" fmla="*/ 381000 w 1393825"/>
              <a:gd name="connsiteY26" fmla="*/ 1910528 h 2567753"/>
              <a:gd name="connsiteX27" fmla="*/ 473075 w 1393825"/>
              <a:gd name="connsiteY27" fmla="*/ 1853378 h 2567753"/>
              <a:gd name="connsiteX28" fmla="*/ 581025 w 1393825"/>
              <a:gd name="connsiteY28" fmla="*/ 1770828 h 2567753"/>
              <a:gd name="connsiteX29" fmla="*/ 622300 w 1393825"/>
              <a:gd name="connsiteY29" fmla="*/ 1627953 h 2567753"/>
              <a:gd name="connsiteX30" fmla="*/ 631825 w 1393825"/>
              <a:gd name="connsiteY30" fmla="*/ 1545403 h 2567753"/>
              <a:gd name="connsiteX31" fmla="*/ 615950 w 1393825"/>
              <a:gd name="connsiteY31" fmla="*/ 1494603 h 2567753"/>
              <a:gd name="connsiteX32" fmla="*/ 628650 w 1393825"/>
              <a:gd name="connsiteY32" fmla="*/ 1319978 h 2567753"/>
              <a:gd name="connsiteX33" fmla="*/ 615950 w 1393825"/>
              <a:gd name="connsiteY33" fmla="*/ 1183453 h 2567753"/>
              <a:gd name="connsiteX34" fmla="*/ 590550 w 1393825"/>
              <a:gd name="connsiteY34" fmla="*/ 1104078 h 2567753"/>
              <a:gd name="connsiteX35" fmla="*/ 603250 w 1393825"/>
              <a:gd name="connsiteY35" fmla="*/ 1002478 h 2567753"/>
              <a:gd name="connsiteX36" fmla="*/ 612775 w 1393825"/>
              <a:gd name="connsiteY36" fmla="*/ 878653 h 2567753"/>
              <a:gd name="connsiteX37" fmla="*/ 612775 w 1393825"/>
              <a:gd name="connsiteY37" fmla="*/ 783403 h 2567753"/>
              <a:gd name="connsiteX38" fmla="*/ 612775 w 1393825"/>
              <a:gd name="connsiteY38" fmla="*/ 634178 h 2567753"/>
              <a:gd name="connsiteX39" fmla="*/ 552450 w 1393825"/>
              <a:gd name="connsiteY39" fmla="*/ 535753 h 2567753"/>
              <a:gd name="connsiteX40" fmla="*/ 508000 w 1393825"/>
              <a:gd name="connsiteY40" fmla="*/ 450028 h 2567753"/>
              <a:gd name="connsiteX41" fmla="*/ 419100 w 1393825"/>
              <a:gd name="connsiteY41" fmla="*/ 326203 h 2567753"/>
              <a:gd name="connsiteX42" fmla="*/ 339725 w 1393825"/>
              <a:gd name="connsiteY42" fmla="*/ 224603 h 2567753"/>
              <a:gd name="connsiteX43" fmla="*/ 247650 w 1393825"/>
              <a:gd name="connsiteY43" fmla="*/ 138878 h 2567753"/>
              <a:gd name="connsiteX44" fmla="*/ 161925 w 1393825"/>
              <a:gd name="connsiteY44" fmla="*/ 56328 h 2567753"/>
              <a:gd name="connsiteX45" fmla="*/ 120650 w 1393825"/>
              <a:gd name="connsiteY45" fmla="*/ 5529 h 2567753"/>
              <a:gd name="connsiteX46" fmla="*/ 79375 w 1393825"/>
              <a:gd name="connsiteY46" fmla="*/ 7909 h 2567753"/>
              <a:gd name="connsiteX47" fmla="*/ 47625 w 1393825"/>
              <a:gd name="connsiteY47" fmla="*/ 59503 h 2567753"/>
              <a:gd name="connsiteX48" fmla="*/ 0 w 1393825"/>
              <a:gd name="connsiteY48" fmla="*/ 59503 h 2567753"/>
              <a:gd name="connsiteX49" fmla="*/ 19050 w 1393825"/>
              <a:gd name="connsiteY49" fmla="*/ 164278 h 2567753"/>
              <a:gd name="connsiteX50" fmla="*/ 73025 w 1393825"/>
              <a:gd name="connsiteY50" fmla="*/ 265878 h 2567753"/>
              <a:gd name="connsiteX51" fmla="*/ 152400 w 1393825"/>
              <a:gd name="connsiteY51" fmla="*/ 313503 h 2567753"/>
              <a:gd name="connsiteX52" fmla="*/ 200025 w 1393825"/>
              <a:gd name="connsiteY52" fmla="*/ 332553 h 2567753"/>
              <a:gd name="connsiteX53" fmla="*/ 333375 w 1393825"/>
              <a:gd name="connsiteY53" fmla="*/ 478603 h 2567753"/>
              <a:gd name="connsiteX54" fmla="*/ 457200 w 1393825"/>
              <a:gd name="connsiteY54" fmla="*/ 586553 h 2567753"/>
              <a:gd name="connsiteX55" fmla="*/ 508000 w 1393825"/>
              <a:gd name="connsiteY55" fmla="*/ 684978 h 2567753"/>
              <a:gd name="connsiteX56" fmla="*/ 533400 w 1393825"/>
              <a:gd name="connsiteY56" fmla="*/ 808803 h 2567753"/>
              <a:gd name="connsiteX57" fmla="*/ 561975 w 1393825"/>
              <a:gd name="connsiteY57" fmla="*/ 929453 h 2567753"/>
              <a:gd name="connsiteX58" fmla="*/ 549275 w 1393825"/>
              <a:gd name="connsiteY58" fmla="*/ 1110428 h 2567753"/>
              <a:gd name="connsiteX59" fmla="*/ 552450 w 1393825"/>
              <a:gd name="connsiteY59" fmla="*/ 1364428 h 2567753"/>
              <a:gd name="connsiteX60" fmla="*/ 539750 w 1393825"/>
              <a:gd name="connsiteY60" fmla="*/ 1551753 h 2567753"/>
              <a:gd name="connsiteX61" fmla="*/ 527050 w 1393825"/>
              <a:gd name="connsiteY61" fmla="*/ 1662878 h 2567753"/>
              <a:gd name="connsiteX62" fmla="*/ 476250 w 1393825"/>
              <a:gd name="connsiteY62" fmla="*/ 1770828 h 2567753"/>
              <a:gd name="connsiteX63" fmla="*/ 393700 w 1393825"/>
              <a:gd name="connsiteY63" fmla="*/ 1853378 h 2567753"/>
              <a:gd name="connsiteX64" fmla="*/ 266700 w 1393825"/>
              <a:gd name="connsiteY64" fmla="*/ 1929578 h 2567753"/>
              <a:gd name="connsiteX65" fmla="*/ 168275 w 1393825"/>
              <a:gd name="connsiteY65" fmla="*/ 2040703 h 2567753"/>
              <a:gd name="connsiteX66" fmla="*/ 133350 w 1393825"/>
              <a:gd name="connsiteY66" fmla="*/ 2126428 h 2567753"/>
              <a:gd name="connsiteX67" fmla="*/ 133350 w 1393825"/>
              <a:gd name="connsiteY67" fmla="*/ 2174053 h 2567753"/>
              <a:gd name="connsiteX68" fmla="*/ 254000 w 1393825"/>
              <a:gd name="connsiteY68" fmla="*/ 2151828 h 2567753"/>
              <a:gd name="connsiteX69" fmla="*/ 355600 w 1393825"/>
              <a:gd name="connsiteY69" fmla="*/ 2132778 h 2567753"/>
              <a:gd name="connsiteX70" fmla="*/ 377825 w 1393825"/>
              <a:gd name="connsiteY70" fmla="*/ 2199453 h 2567753"/>
              <a:gd name="connsiteX71" fmla="*/ 393700 w 1393825"/>
              <a:gd name="connsiteY71" fmla="*/ 2272478 h 2567753"/>
              <a:gd name="connsiteX72" fmla="*/ 384175 w 1393825"/>
              <a:gd name="connsiteY72" fmla="*/ 2342328 h 2567753"/>
              <a:gd name="connsiteX73" fmla="*/ 327025 w 1393825"/>
              <a:gd name="connsiteY73" fmla="*/ 2364553 h 2567753"/>
              <a:gd name="connsiteX74" fmla="*/ 260350 w 1393825"/>
              <a:gd name="connsiteY74" fmla="*/ 2364553 h 2567753"/>
              <a:gd name="connsiteX75" fmla="*/ 193675 w 1393825"/>
              <a:gd name="connsiteY75" fmla="*/ 2380428 h 2567753"/>
              <a:gd name="connsiteX76" fmla="*/ 231775 w 1393825"/>
              <a:gd name="connsiteY76" fmla="*/ 2415353 h 2567753"/>
              <a:gd name="connsiteX77" fmla="*/ 355600 w 1393825"/>
              <a:gd name="connsiteY77" fmla="*/ 2459803 h 2567753"/>
              <a:gd name="connsiteX78" fmla="*/ 384175 w 1393825"/>
              <a:gd name="connsiteY78" fmla="*/ 2478853 h 2567753"/>
              <a:gd name="connsiteX79" fmla="*/ 444500 w 1393825"/>
              <a:gd name="connsiteY79" fmla="*/ 2415353 h 2567753"/>
              <a:gd name="connsiteX80" fmla="*/ 482600 w 1393825"/>
              <a:gd name="connsiteY80" fmla="*/ 2367728 h 2567753"/>
              <a:gd name="connsiteX81" fmla="*/ 527050 w 1393825"/>
              <a:gd name="connsiteY81" fmla="*/ 2355028 h 2567753"/>
              <a:gd name="connsiteX82" fmla="*/ 542925 w 1393825"/>
              <a:gd name="connsiteY82" fmla="*/ 2282003 h 2567753"/>
              <a:gd name="connsiteX83" fmla="*/ 561975 w 1393825"/>
              <a:gd name="connsiteY83" fmla="*/ 2250253 h 2567753"/>
              <a:gd name="connsiteX84" fmla="*/ 577850 w 1393825"/>
              <a:gd name="connsiteY84" fmla="*/ 2221678 h 2567753"/>
              <a:gd name="connsiteX85" fmla="*/ 577850 w 1393825"/>
              <a:gd name="connsiteY85" fmla="*/ 2170878 h 2567753"/>
              <a:gd name="connsiteX86" fmla="*/ 635000 w 1393825"/>
              <a:gd name="connsiteY86" fmla="*/ 2224853 h 2567753"/>
              <a:gd name="connsiteX87" fmla="*/ 673100 w 1393825"/>
              <a:gd name="connsiteY87" fmla="*/ 2316928 h 2567753"/>
              <a:gd name="connsiteX88" fmla="*/ 679450 w 1393825"/>
              <a:gd name="connsiteY88" fmla="*/ 2374078 h 2567753"/>
              <a:gd name="connsiteX89" fmla="*/ 641350 w 1393825"/>
              <a:gd name="connsiteY89" fmla="*/ 2482028 h 2567753"/>
              <a:gd name="connsiteX90" fmla="*/ 644525 w 1393825"/>
              <a:gd name="connsiteY90" fmla="*/ 2548703 h 2567753"/>
              <a:gd name="connsiteX91" fmla="*/ 682625 w 1393825"/>
              <a:gd name="connsiteY91" fmla="*/ 2567753 h 2567753"/>
              <a:gd name="connsiteX92" fmla="*/ 742950 w 1393825"/>
              <a:gd name="connsiteY92" fmla="*/ 2510603 h 2567753"/>
              <a:gd name="connsiteX93" fmla="*/ 793750 w 1393825"/>
              <a:gd name="connsiteY93" fmla="*/ 2488378 h 2567753"/>
              <a:gd name="connsiteX94" fmla="*/ 847725 w 1393825"/>
              <a:gd name="connsiteY94" fmla="*/ 2469328 h 2567753"/>
              <a:gd name="connsiteX95" fmla="*/ 895350 w 1393825"/>
              <a:gd name="connsiteY95" fmla="*/ 2377253 h 2567753"/>
              <a:gd name="connsiteX96" fmla="*/ 914400 w 1393825"/>
              <a:gd name="connsiteY96" fmla="*/ 2310578 h 2567753"/>
              <a:gd name="connsiteX97" fmla="*/ 930275 w 1393825"/>
              <a:gd name="connsiteY97" fmla="*/ 2301053 h 2567753"/>
              <a:gd name="connsiteX98" fmla="*/ 1035050 w 1393825"/>
              <a:gd name="connsiteY98" fmla="*/ 2370903 h 2567753"/>
              <a:gd name="connsiteX99" fmla="*/ 1069975 w 1393825"/>
              <a:gd name="connsiteY99" fmla="*/ 2412178 h 2567753"/>
              <a:gd name="connsiteX100" fmla="*/ 1085850 w 1393825"/>
              <a:gd name="connsiteY100" fmla="*/ 2409003 h 2567753"/>
              <a:gd name="connsiteX101" fmla="*/ 1120775 w 1393825"/>
              <a:gd name="connsiteY101" fmla="*/ 2396303 h 2567753"/>
              <a:gd name="connsiteX102" fmla="*/ 1231900 w 1393825"/>
              <a:gd name="connsiteY102" fmla="*/ 2396303 h 2567753"/>
              <a:gd name="connsiteX103" fmla="*/ 1244600 w 1393825"/>
              <a:gd name="connsiteY103" fmla="*/ 2377253 h 2567753"/>
              <a:gd name="connsiteX104" fmla="*/ 1162050 w 1393825"/>
              <a:gd name="connsiteY104" fmla="*/ 2307403 h 2567753"/>
              <a:gd name="connsiteX105" fmla="*/ 1076325 w 1393825"/>
              <a:gd name="connsiteY105" fmla="*/ 2250253 h 2567753"/>
              <a:gd name="connsiteX106" fmla="*/ 1012825 w 1393825"/>
              <a:gd name="connsiteY106" fmla="*/ 2202628 h 2567753"/>
              <a:gd name="connsiteX107" fmla="*/ 939800 w 1393825"/>
              <a:gd name="connsiteY107" fmla="*/ 2145478 h 2567753"/>
              <a:gd name="connsiteX108" fmla="*/ 901700 w 1393825"/>
              <a:gd name="connsiteY108" fmla="*/ 2110553 h 2567753"/>
              <a:gd name="connsiteX109" fmla="*/ 889000 w 1393825"/>
              <a:gd name="connsiteY109" fmla="*/ 2059753 h 2567753"/>
              <a:gd name="connsiteX110" fmla="*/ 889000 w 1393825"/>
              <a:gd name="connsiteY110" fmla="*/ 2050228 h 2567753"/>
              <a:gd name="connsiteX111" fmla="*/ 971550 w 1393825"/>
              <a:gd name="connsiteY111" fmla="*/ 2043878 h 2567753"/>
              <a:gd name="connsiteX112" fmla="*/ 1114425 w 1393825"/>
              <a:gd name="connsiteY112" fmla="*/ 2050228 h 2567753"/>
              <a:gd name="connsiteX113" fmla="*/ 1171575 w 1393825"/>
              <a:gd name="connsiteY113" fmla="*/ 2078803 h 2567753"/>
              <a:gd name="connsiteX114" fmla="*/ 1216025 w 1393825"/>
              <a:gd name="connsiteY114" fmla="*/ 2110553 h 2567753"/>
              <a:gd name="connsiteX115" fmla="*/ 1317625 w 1393825"/>
              <a:gd name="connsiteY115" fmla="*/ 2142303 h 2567753"/>
              <a:gd name="connsiteX116" fmla="*/ 1390650 w 1393825"/>
              <a:gd name="connsiteY116" fmla="*/ 2158178 h 2567753"/>
              <a:gd name="connsiteX117" fmla="*/ 1393825 w 1393825"/>
              <a:gd name="connsiteY117" fmla="*/ 2113728 h 2567753"/>
              <a:gd name="connsiteX118" fmla="*/ 1343025 w 1393825"/>
              <a:gd name="connsiteY118" fmla="*/ 2043878 h 2567753"/>
              <a:gd name="connsiteX119" fmla="*/ 1298575 w 1393825"/>
              <a:gd name="connsiteY119" fmla="*/ 1983553 h 2567753"/>
              <a:gd name="connsiteX120" fmla="*/ 1247775 w 1393825"/>
              <a:gd name="connsiteY120" fmla="*/ 1951803 h 2567753"/>
              <a:gd name="connsiteX121" fmla="*/ 1171575 w 1393825"/>
              <a:gd name="connsiteY121" fmla="*/ 1932753 h 2567753"/>
              <a:gd name="connsiteX122" fmla="*/ 1098550 w 1393825"/>
              <a:gd name="connsiteY122" fmla="*/ 1929578 h 2567753"/>
              <a:gd name="connsiteX123" fmla="*/ 1060450 w 1393825"/>
              <a:gd name="connsiteY123" fmla="*/ 1907353 h 2567753"/>
              <a:gd name="connsiteX124" fmla="*/ 1038225 w 1393825"/>
              <a:gd name="connsiteY124" fmla="*/ 1866078 h 2567753"/>
              <a:gd name="connsiteX125" fmla="*/ 1047750 w 1393825"/>
              <a:gd name="connsiteY125" fmla="*/ 1767653 h 2567753"/>
              <a:gd name="connsiteX126" fmla="*/ 1038225 w 1393825"/>
              <a:gd name="connsiteY126" fmla="*/ 1742253 h 2567753"/>
              <a:gd name="connsiteX127" fmla="*/ 1028700 w 1393825"/>
              <a:gd name="connsiteY127" fmla="*/ 1707328 h 2567753"/>
              <a:gd name="connsiteX128" fmla="*/ 1012825 w 1393825"/>
              <a:gd name="connsiteY128" fmla="*/ 1631128 h 2567753"/>
              <a:gd name="connsiteX129" fmla="*/ 987425 w 1393825"/>
              <a:gd name="connsiteY129" fmla="*/ 1542228 h 2567753"/>
              <a:gd name="connsiteX130" fmla="*/ 977900 w 1393825"/>
              <a:gd name="connsiteY130" fmla="*/ 1485078 h 2567753"/>
              <a:gd name="connsiteX131" fmla="*/ 985044 w 1393825"/>
              <a:gd name="connsiteY131" fmla="*/ 584173 h 2567753"/>
              <a:gd name="connsiteX132" fmla="*/ 906464 w 1393825"/>
              <a:gd name="connsiteY132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985044 w 1393825"/>
              <a:gd name="connsiteY132" fmla="*/ 584173 h 2567753"/>
              <a:gd name="connsiteX133" fmla="*/ 906464 w 1393825"/>
              <a:gd name="connsiteY133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120775 w 1393825"/>
              <a:gd name="connsiteY132" fmla="*/ 700854 h 2567753"/>
              <a:gd name="connsiteX133" fmla="*/ 985044 w 1393825"/>
              <a:gd name="connsiteY133" fmla="*/ 584173 h 2567753"/>
              <a:gd name="connsiteX134" fmla="*/ 906464 w 1393825"/>
              <a:gd name="connsiteY134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120775 w 1393825"/>
              <a:gd name="connsiteY132" fmla="*/ 700854 h 2567753"/>
              <a:gd name="connsiteX133" fmla="*/ 985044 w 1393825"/>
              <a:gd name="connsiteY133" fmla="*/ 584173 h 2567753"/>
              <a:gd name="connsiteX134" fmla="*/ 906464 w 1393825"/>
              <a:gd name="connsiteY134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120775 w 1393825"/>
              <a:gd name="connsiteY132" fmla="*/ 700854 h 2567753"/>
              <a:gd name="connsiteX133" fmla="*/ 1001713 w 1393825"/>
              <a:gd name="connsiteY133" fmla="*/ 669898 h 2567753"/>
              <a:gd name="connsiteX134" fmla="*/ 985044 w 1393825"/>
              <a:gd name="connsiteY134" fmla="*/ 584173 h 2567753"/>
              <a:gd name="connsiteX135" fmla="*/ 906464 w 1393825"/>
              <a:gd name="connsiteY135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120775 w 1393825"/>
              <a:gd name="connsiteY132" fmla="*/ 700854 h 2567753"/>
              <a:gd name="connsiteX133" fmla="*/ 1001713 w 1393825"/>
              <a:gd name="connsiteY133" fmla="*/ 669898 h 2567753"/>
              <a:gd name="connsiteX134" fmla="*/ 985044 w 1393825"/>
              <a:gd name="connsiteY134" fmla="*/ 584173 h 2567753"/>
              <a:gd name="connsiteX135" fmla="*/ 906464 w 1393825"/>
              <a:gd name="connsiteY135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173163 w 1393825"/>
              <a:gd name="connsiteY132" fmla="*/ 746098 h 2567753"/>
              <a:gd name="connsiteX133" fmla="*/ 1120775 w 1393825"/>
              <a:gd name="connsiteY133" fmla="*/ 700854 h 2567753"/>
              <a:gd name="connsiteX134" fmla="*/ 1001713 w 1393825"/>
              <a:gd name="connsiteY134" fmla="*/ 669898 h 2567753"/>
              <a:gd name="connsiteX135" fmla="*/ 985044 w 1393825"/>
              <a:gd name="connsiteY135" fmla="*/ 584173 h 2567753"/>
              <a:gd name="connsiteX136" fmla="*/ 906464 w 1393825"/>
              <a:gd name="connsiteY136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173163 w 1393825"/>
              <a:gd name="connsiteY132" fmla="*/ 746098 h 2567753"/>
              <a:gd name="connsiteX133" fmla="*/ 1120775 w 1393825"/>
              <a:gd name="connsiteY133" fmla="*/ 700854 h 2567753"/>
              <a:gd name="connsiteX134" fmla="*/ 1001713 w 1393825"/>
              <a:gd name="connsiteY134" fmla="*/ 669898 h 2567753"/>
              <a:gd name="connsiteX135" fmla="*/ 985044 w 1393825"/>
              <a:gd name="connsiteY135" fmla="*/ 584173 h 2567753"/>
              <a:gd name="connsiteX136" fmla="*/ 906464 w 1393825"/>
              <a:gd name="connsiteY136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218406 w 1393825"/>
              <a:gd name="connsiteY132" fmla="*/ 824679 h 2567753"/>
              <a:gd name="connsiteX133" fmla="*/ 1173163 w 1393825"/>
              <a:gd name="connsiteY133" fmla="*/ 746098 h 2567753"/>
              <a:gd name="connsiteX134" fmla="*/ 1120775 w 1393825"/>
              <a:gd name="connsiteY134" fmla="*/ 700854 h 2567753"/>
              <a:gd name="connsiteX135" fmla="*/ 1001713 w 1393825"/>
              <a:gd name="connsiteY135" fmla="*/ 669898 h 2567753"/>
              <a:gd name="connsiteX136" fmla="*/ 985044 w 1393825"/>
              <a:gd name="connsiteY136" fmla="*/ 584173 h 2567753"/>
              <a:gd name="connsiteX137" fmla="*/ 906464 w 1393825"/>
              <a:gd name="connsiteY137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218406 w 1393825"/>
              <a:gd name="connsiteY132" fmla="*/ 824679 h 2567753"/>
              <a:gd name="connsiteX133" fmla="*/ 1173163 w 1393825"/>
              <a:gd name="connsiteY133" fmla="*/ 746098 h 2567753"/>
              <a:gd name="connsiteX134" fmla="*/ 1120775 w 1393825"/>
              <a:gd name="connsiteY134" fmla="*/ 700854 h 2567753"/>
              <a:gd name="connsiteX135" fmla="*/ 1001713 w 1393825"/>
              <a:gd name="connsiteY135" fmla="*/ 669898 h 2567753"/>
              <a:gd name="connsiteX136" fmla="*/ 985044 w 1393825"/>
              <a:gd name="connsiteY136" fmla="*/ 584173 h 2567753"/>
              <a:gd name="connsiteX137" fmla="*/ 906464 w 1393825"/>
              <a:gd name="connsiteY137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296988 w 1393825"/>
              <a:gd name="connsiteY132" fmla="*/ 865160 h 2567753"/>
              <a:gd name="connsiteX133" fmla="*/ 1218406 w 1393825"/>
              <a:gd name="connsiteY133" fmla="*/ 824679 h 2567753"/>
              <a:gd name="connsiteX134" fmla="*/ 1173163 w 1393825"/>
              <a:gd name="connsiteY134" fmla="*/ 746098 h 2567753"/>
              <a:gd name="connsiteX135" fmla="*/ 1120775 w 1393825"/>
              <a:gd name="connsiteY135" fmla="*/ 700854 h 2567753"/>
              <a:gd name="connsiteX136" fmla="*/ 1001713 w 1393825"/>
              <a:gd name="connsiteY136" fmla="*/ 669898 h 2567753"/>
              <a:gd name="connsiteX137" fmla="*/ 985044 w 1393825"/>
              <a:gd name="connsiteY137" fmla="*/ 584173 h 2567753"/>
              <a:gd name="connsiteX138" fmla="*/ 906464 w 1393825"/>
              <a:gd name="connsiteY138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296988 w 1393825"/>
              <a:gd name="connsiteY132" fmla="*/ 865160 h 2567753"/>
              <a:gd name="connsiteX133" fmla="*/ 1218406 w 1393825"/>
              <a:gd name="connsiteY133" fmla="*/ 824679 h 2567753"/>
              <a:gd name="connsiteX134" fmla="*/ 1173163 w 1393825"/>
              <a:gd name="connsiteY134" fmla="*/ 746098 h 2567753"/>
              <a:gd name="connsiteX135" fmla="*/ 1120775 w 1393825"/>
              <a:gd name="connsiteY135" fmla="*/ 700854 h 2567753"/>
              <a:gd name="connsiteX136" fmla="*/ 1001713 w 1393825"/>
              <a:gd name="connsiteY136" fmla="*/ 669898 h 2567753"/>
              <a:gd name="connsiteX137" fmla="*/ 985044 w 1393825"/>
              <a:gd name="connsiteY137" fmla="*/ 584173 h 2567753"/>
              <a:gd name="connsiteX138" fmla="*/ 906464 w 1393825"/>
              <a:gd name="connsiteY138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44613 w 1393825"/>
              <a:gd name="connsiteY132" fmla="*/ 900879 h 2567753"/>
              <a:gd name="connsiteX133" fmla="*/ 1296988 w 1393825"/>
              <a:gd name="connsiteY133" fmla="*/ 865160 h 2567753"/>
              <a:gd name="connsiteX134" fmla="*/ 1218406 w 1393825"/>
              <a:gd name="connsiteY134" fmla="*/ 824679 h 2567753"/>
              <a:gd name="connsiteX135" fmla="*/ 1173163 w 1393825"/>
              <a:gd name="connsiteY135" fmla="*/ 746098 h 2567753"/>
              <a:gd name="connsiteX136" fmla="*/ 1120775 w 1393825"/>
              <a:gd name="connsiteY136" fmla="*/ 700854 h 2567753"/>
              <a:gd name="connsiteX137" fmla="*/ 1001713 w 1393825"/>
              <a:gd name="connsiteY137" fmla="*/ 669898 h 2567753"/>
              <a:gd name="connsiteX138" fmla="*/ 985044 w 1393825"/>
              <a:gd name="connsiteY138" fmla="*/ 584173 h 2567753"/>
              <a:gd name="connsiteX139" fmla="*/ 906464 w 1393825"/>
              <a:gd name="connsiteY139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44613 w 1393825"/>
              <a:gd name="connsiteY132" fmla="*/ 900879 h 2567753"/>
              <a:gd name="connsiteX133" fmla="*/ 1296988 w 1393825"/>
              <a:gd name="connsiteY133" fmla="*/ 865160 h 2567753"/>
              <a:gd name="connsiteX134" fmla="*/ 1218406 w 1393825"/>
              <a:gd name="connsiteY134" fmla="*/ 824679 h 2567753"/>
              <a:gd name="connsiteX135" fmla="*/ 1173163 w 1393825"/>
              <a:gd name="connsiteY135" fmla="*/ 746098 h 2567753"/>
              <a:gd name="connsiteX136" fmla="*/ 1120775 w 1393825"/>
              <a:gd name="connsiteY136" fmla="*/ 700854 h 2567753"/>
              <a:gd name="connsiteX137" fmla="*/ 1001713 w 1393825"/>
              <a:gd name="connsiteY137" fmla="*/ 669898 h 2567753"/>
              <a:gd name="connsiteX138" fmla="*/ 985044 w 1393825"/>
              <a:gd name="connsiteY138" fmla="*/ 584173 h 2567753"/>
              <a:gd name="connsiteX139" fmla="*/ 906464 w 1393825"/>
              <a:gd name="connsiteY139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56519 w 1393825"/>
              <a:gd name="connsiteY132" fmla="*/ 962792 h 2567753"/>
              <a:gd name="connsiteX133" fmla="*/ 1344613 w 1393825"/>
              <a:gd name="connsiteY133" fmla="*/ 900879 h 2567753"/>
              <a:gd name="connsiteX134" fmla="*/ 1296988 w 1393825"/>
              <a:gd name="connsiteY134" fmla="*/ 865160 h 2567753"/>
              <a:gd name="connsiteX135" fmla="*/ 1218406 w 1393825"/>
              <a:gd name="connsiteY135" fmla="*/ 824679 h 2567753"/>
              <a:gd name="connsiteX136" fmla="*/ 1173163 w 1393825"/>
              <a:gd name="connsiteY136" fmla="*/ 746098 h 2567753"/>
              <a:gd name="connsiteX137" fmla="*/ 1120775 w 1393825"/>
              <a:gd name="connsiteY137" fmla="*/ 700854 h 2567753"/>
              <a:gd name="connsiteX138" fmla="*/ 1001713 w 1393825"/>
              <a:gd name="connsiteY138" fmla="*/ 669898 h 2567753"/>
              <a:gd name="connsiteX139" fmla="*/ 985044 w 1393825"/>
              <a:gd name="connsiteY139" fmla="*/ 584173 h 2567753"/>
              <a:gd name="connsiteX140" fmla="*/ 906464 w 1393825"/>
              <a:gd name="connsiteY140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56519 w 1393825"/>
              <a:gd name="connsiteY132" fmla="*/ 962792 h 2567753"/>
              <a:gd name="connsiteX133" fmla="*/ 1344613 w 1393825"/>
              <a:gd name="connsiteY133" fmla="*/ 900879 h 2567753"/>
              <a:gd name="connsiteX134" fmla="*/ 1296988 w 1393825"/>
              <a:gd name="connsiteY134" fmla="*/ 865160 h 2567753"/>
              <a:gd name="connsiteX135" fmla="*/ 1218406 w 1393825"/>
              <a:gd name="connsiteY135" fmla="*/ 824679 h 2567753"/>
              <a:gd name="connsiteX136" fmla="*/ 1173163 w 1393825"/>
              <a:gd name="connsiteY136" fmla="*/ 746098 h 2567753"/>
              <a:gd name="connsiteX137" fmla="*/ 1120775 w 1393825"/>
              <a:gd name="connsiteY137" fmla="*/ 700854 h 2567753"/>
              <a:gd name="connsiteX138" fmla="*/ 1001713 w 1393825"/>
              <a:gd name="connsiteY138" fmla="*/ 669898 h 2567753"/>
              <a:gd name="connsiteX139" fmla="*/ 985044 w 1393825"/>
              <a:gd name="connsiteY139" fmla="*/ 584173 h 2567753"/>
              <a:gd name="connsiteX140" fmla="*/ 906464 w 1393825"/>
              <a:gd name="connsiteY140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56519 w 1393825"/>
              <a:gd name="connsiteY132" fmla="*/ 962792 h 2567753"/>
              <a:gd name="connsiteX133" fmla="*/ 1344613 w 1393825"/>
              <a:gd name="connsiteY133" fmla="*/ 900879 h 2567753"/>
              <a:gd name="connsiteX134" fmla="*/ 1296988 w 1393825"/>
              <a:gd name="connsiteY134" fmla="*/ 865160 h 2567753"/>
              <a:gd name="connsiteX135" fmla="*/ 1218406 w 1393825"/>
              <a:gd name="connsiteY135" fmla="*/ 824679 h 2567753"/>
              <a:gd name="connsiteX136" fmla="*/ 1173163 w 1393825"/>
              <a:gd name="connsiteY136" fmla="*/ 746098 h 2567753"/>
              <a:gd name="connsiteX137" fmla="*/ 1120775 w 1393825"/>
              <a:gd name="connsiteY137" fmla="*/ 700854 h 2567753"/>
              <a:gd name="connsiteX138" fmla="*/ 1001713 w 1393825"/>
              <a:gd name="connsiteY138" fmla="*/ 669898 h 2567753"/>
              <a:gd name="connsiteX139" fmla="*/ 985044 w 1393825"/>
              <a:gd name="connsiteY139" fmla="*/ 584173 h 2567753"/>
              <a:gd name="connsiteX140" fmla="*/ 906464 w 1393825"/>
              <a:gd name="connsiteY140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56519 w 1393825"/>
              <a:gd name="connsiteY132" fmla="*/ 962792 h 2567753"/>
              <a:gd name="connsiteX133" fmla="*/ 1344613 w 1393825"/>
              <a:gd name="connsiteY133" fmla="*/ 900879 h 2567753"/>
              <a:gd name="connsiteX134" fmla="*/ 1296988 w 1393825"/>
              <a:gd name="connsiteY134" fmla="*/ 865160 h 2567753"/>
              <a:gd name="connsiteX135" fmla="*/ 1218406 w 1393825"/>
              <a:gd name="connsiteY135" fmla="*/ 824679 h 2567753"/>
              <a:gd name="connsiteX136" fmla="*/ 1173163 w 1393825"/>
              <a:gd name="connsiteY136" fmla="*/ 746098 h 2567753"/>
              <a:gd name="connsiteX137" fmla="*/ 1120775 w 1393825"/>
              <a:gd name="connsiteY137" fmla="*/ 700854 h 2567753"/>
              <a:gd name="connsiteX138" fmla="*/ 1001713 w 1393825"/>
              <a:gd name="connsiteY138" fmla="*/ 669898 h 2567753"/>
              <a:gd name="connsiteX139" fmla="*/ 985044 w 1393825"/>
              <a:gd name="connsiteY139" fmla="*/ 584173 h 2567753"/>
              <a:gd name="connsiteX140" fmla="*/ 906464 w 1393825"/>
              <a:gd name="connsiteY140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56519 w 1393825"/>
              <a:gd name="connsiteY132" fmla="*/ 1038992 h 2567753"/>
              <a:gd name="connsiteX133" fmla="*/ 1356519 w 1393825"/>
              <a:gd name="connsiteY133" fmla="*/ 962792 h 2567753"/>
              <a:gd name="connsiteX134" fmla="*/ 1344613 w 1393825"/>
              <a:gd name="connsiteY134" fmla="*/ 900879 h 2567753"/>
              <a:gd name="connsiteX135" fmla="*/ 1296988 w 1393825"/>
              <a:gd name="connsiteY135" fmla="*/ 865160 h 2567753"/>
              <a:gd name="connsiteX136" fmla="*/ 1218406 w 1393825"/>
              <a:gd name="connsiteY136" fmla="*/ 824679 h 2567753"/>
              <a:gd name="connsiteX137" fmla="*/ 1173163 w 1393825"/>
              <a:gd name="connsiteY137" fmla="*/ 746098 h 2567753"/>
              <a:gd name="connsiteX138" fmla="*/ 1120775 w 1393825"/>
              <a:gd name="connsiteY138" fmla="*/ 700854 h 2567753"/>
              <a:gd name="connsiteX139" fmla="*/ 1001713 w 1393825"/>
              <a:gd name="connsiteY139" fmla="*/ 669898 h 2567753"/>
              <a:gd name="connsiteX140" fmla="*/ 985044 w 1393825"/>
              <a:gd name="connsiteY140" fmla="*/ 584173 h 2567753"/>
              <a:gd name="connsiteX141" fmla="*/ 906464 w 1393825"/>
              <a:gd name="connsiteY141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56519 w 1393825"/>
              <a:gd name="connsiteY132" fmla="*/ 1038992 h 2567753"/>
              <a:gd name="connsiteX133" fmla="*/ 1356519 w 1393825"/>
              <a:gd name="connsiteY133" fmla="*/ 962792 h 2567753"/>
              <a:gd name="connsiteX134" fmla="*/ 1344613 w 1393825"/>
              <a:gd name="connsiteY134" fmla="*/ 900879 h 2567753"/>
              <a:gd name="connsiteX135" fmla="*/ 1296988 w 1393825"/>
              <a:gd name="connsiteY135" fmla="*/ 865160 h 2567753"/>
              <a:gd name="connsiteX136" fmla="*/ 1218406 w 1393825"/>
              <a:gd name="connsiteY136" fmla="*/ 824679 h 2567753"/>
              <a:gd name="connsiteX137" fmla="*/ 1173163 w 1393825"/>
              <a:gd name="connsiteY137" fmla="*/ 746098 h 2567753"/>
              <a:gd name="connsiteX138" fmla="*/ 1120775 w 1393825"/>
              <a:gd name="connsiteY138" fmla="*/ 700854 h 2567753"/>
              <a:gd name="connsiteX139" fmla="*/ 1001713 w 1393825"/>
              <a:gd name="connsiteY139" fmla="*/ 669898 h 2567753"/>
              <a:gd name="connsiteX140" fmla="*/ 985044 w 1393825"/>
              <a:gd name="connsiteY140" fmla="*/ 584173 h 2567753"/>
              <a:gd name="connsiteX141" fmla="*/ 906464 w 1393825"/>
              <a:gd name="connsiteY141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63663 w 1393825"/>
              <a:gd name="connsiteY132" fmla="*/ 1098523 h 2567753"/>
              <a:gd name="connsiteX133" fmla="*/ 1356519 w 1393825"/>
              <a:gd name="connsiteY133" fmla="*/ 1038992 h 2567753"/>
              <a:gd name="connsiteX134" fmla="*/ 1356519 w 1393825"/>
              <a:gd name="connsiteY134" fmla="*/ 962792 h 2567753"/>
              <a:gd name="connsiteX135" fmla="*/ 1344613 w 1393825"/>
              <a:gd name="connsiteY135" fmla="*/ 900879 h 2567753"/>
              <a:gd name="connsiteX136" fmla="*/ 1296988 w 1393825"/>
              <a:gd name="connsiteY136" fmla="*/ 865160 h 2567753"/>
              <a:gd name="connsiteX137" fmla="*/ 1218406 w 1393825"/>
              <a:gd name="connsiteY137" fmla="*/ 824679 h 2567753"/>
              <a:gd name="connsiteX138" fmla="*/ 1173163 w 1393825"/>
              <a:gd name="connsiteY138" fmla="*/ 746098 h 2567753"/>
              <a:gd name="connsiteX139" fmla="*/ 1120775 w 1393825"/>
              <a:gd name="connsiteY139" fmla="*/ 700854 h 2567753"/>
              <a:gd name="connsiteX140" fmla="*/ 1001713 w 1393825"/>
              <a:gd name="connsiteY140" fmla="*/ 669898 h 2567753"/>
              <a:gd name="connsiteX141" fmla="*/ 985044 w 1393825"/>
              <a:gd name="connsiteY141" fmla="*/ 584173 h 2567753"/>
              <a:gd name="connsiteX142" fmla="*/ 906464 w 1393825"/>
              <a:gd name="connsiteY142" fmla="*/ 481778 h 2567753"/>
              <a:gd name="connsiteX0" fmla="*/ 906464 w 1393825"/>
              <a:gd name="connsiteY0" fmla="*/ 481778 h 2567753"/>
              <a:gd name="connsiteX1" fmla="*/ 930275 w 1393825"/>
              <a:gd name="connsiteY1" fmla="*/ 581792 h 2567753"/>
              <a:gd name="connsiteX2" fmla="*/ 923131 w 1393825"/>
              <a:gd name="connsiteY2" fmla="*/ 672279 h 2567753"/>
              <a:gd name="connsiteX3" fmla="*/ 935038 w 1393825"/>
              <a:gd name="connsiteY3" fmla="*/ 784198 h 2567753"/>
              <a:gd name="connsiteX4" fmla="*/ 892175 w 1393825"/>
              <a:gd name="connsiteY4" fmla="*/ 1459678 h 2567753"/>
              <a:gd name="connsiteX5" fmla="*/ 854075 w 1393825"/>
              <a:gd name="connsiteY5" fmla="*/ 1545403 h 2567753"/>
              <a:gd name="connsiteX6" fmla="*/ 857250 w 1393825"/>
              <a:gd name="connsiteY6" fmla="*/ 1650178 h 2567753"/>
              <a:gd name="connsiteX7" fmla="*/ 892175 w 1393825"/>
              <a:gd name="connsiteY7" fmla="*/ 1777178 h 2567753"/>
              <a:gd name="connsiteX8" fmla="*/ 974725 w 1393825"/>
              <a:gd name="connsiteY8" fmla="*/ 1866078 h 2567753"/>
              <a:gd name="connsiteX9" fmla="*/ 996950 w 1393825"/>
              <a:gd name="connsiteY9" fmla="*/ 1926403 h 2567753"/>
              <a:gd name="connsiteX10" fmla="*/ 923925 w 1393825"/>
              <a:gd name="connsiteY10" fmla="*/ 1942278 h 2567753"/>
              <a:gd name="connsiteX11" fmla="*/ 879475 w 1393825"/>
              <a:gd name="connsiteY11" fmla="*/ 1913703 h 2567753"/>
              <a:gd name="connsiteX12" fmla="*/ 838200 w 1393825"/>
              <a:gd name="connsiteY12" fmla="*/ 1907353 h 2567753"/>
              <a:gd name="connsiteX13" fmla="*/ 774700 w 1393825"/>
              <a:gd name="connsiteY13" fmla="*/ 1920053 h 2567753"/>
              <a:gd name="connsiteX14" fmla="*/ 749300 w 1393825"/>
              <a:gd name="connsiteY14" fmla="*/ 1974028 h 2567753"/>
              <a:gd name="connsiteX15" fmla="*/ 727075 w 1393825"/>
              <a:gd name="connsiteY15" fmla="*/ 2043878 h 2567753"/>
              <a:gd name="connsiteX16" fmla="*/ 695325 w 1393825"/>
              <a:gd name="connsiteY16" fmla="*/ 2126428 h 2567753"/>
              <a:gd name="connsiteX17" fmla="*/ 695325 w 1393825"/>
              <a:gd name="connsiteY17" fmla="*/ 2183578 h 2567753"/>
              <a:gd name="connsiteX18" fmla="*/ 679450 w 1393825"/>
              <a:gd name="connsiteY18" fmla="*/ 2237553 h 2567753"/>
              <a:gd name="connsiteX19" fmla="*/ 644525 w 1393825"/>
              <a:gd name="connsiteY19" fmla="*/ 2202628 h 2567753"/>
              <a:gd name="connsiteX20" fmla="*/ 635000 w 1393825"/>
              <a:gd name="connsiteY20" fmla="*/ 2113728 h 2567753"/>
              <a:gd name="connsiteX21" fmla="*/ 622300 w 1393825"/>
              <a:gd name="connsiteY21" fmla="*/ 2005778 h 2567753"/>
              <a:gd name="connsiteX22" fmla="*/ 619125 w 1393825"/>
              <a:gd name="connsiteY22" fmla="*/ 1964503 h 2567753"/>
              <a:gd name="connsiteX23" fmla="*/ 574675 w 1393825"/>
              <a:gd name="connsiteY23" fmla="*/ 1958153 h 2567753"/>
              <a:gd name="connsiteX24" fmla="*/ 514350 w 1393825"/>
              <a:gd name="connsiteY24" fmla="*/ 1974028 h 2567753"/>
              <a:gd name="connsiteX25" fmla="*/ 441325 w 1393825"/>
              <a:gd name="connsiteY25" fmla="*/ 1964503 h 2567753"/>
              <a:gd name="connsiteX26" fmla="*/ 374650 w 1393825"/>
              <a:gd name="connsiteY26" fmla="*/ 1939103 h 2567753"/>
              <a:gd name="connsiteX27" fmla="*/ 381000 w 1393825"/>
              <a:gd name="connsiteY27" fmla="*/ 1910528 h 2567753"/>
              <a:gd name="connsiteX28" fmla="*/ 473075 w 1393825"/>
              <a:gd name="connsiteY28" fmla="*/ 1853378 h 2567753"/>
              <a:gd name="connsiteX29" fmla="*/ 581025 w 1393825"/>
              <a:gd name="connsiteY29" fmla="*/ 1770828 h 2567753"/>
              <a:gd name="connsiteX30" fmla="*/ 622300 w 1393825"/>
              <a:gd name="connsiteY30" fmla="*/ 1627953 h 2567753"/>
              <a:gd name="connsiteX31" fmla="*/ 631825 w 1393825"/>
              <a:gd name="connsiteY31" fmla="*/ 1545403 h 2567753"/>
              <a:gd name="connsiteX32" fmla="*/ 615950 w 1393825"/>
              <a:gd name="connsiteY32" fmla="*/ 1494603 h 2567753"/>
              <a:gd name="connsiteX33" fmla="*/ 628650 w 1393825"/>
              <a:gd name="connsiteY33" fmla="*/ 1319978 h 2567753"/>
              <a:gd name="connsiteX34" fmla="*/ 615950 w 1393825"/>
              <a:gd name="connsiteY34" fmla="*/ 1183453 h 2567753"/>
              <a:gd name="connsiteX35" fmla="*/ 590550 w 1393825"/>
              <a:gd name="connsiteY35" fmla="*/ 1104078 h 2567753"/>
              <a:gd name="connsiteX36" fmla="*/ 603250 w 1393825"/>
              <a:gd name="connsiteY36" fmla="*/ 1002478 h 2567753"/>
              <a:gd name="connsiteX37" fmla="*/ 612775 w 1393825"/>
              <a:gd name="connsiteY37" fmla="*/ 878653 h 2567753"/>
              <a:gd name="connsiteX38" fmla="*/ 612775 w 1393825"/>
              <a:gd name="connsiteY38" fmla="*/ 783403 h 2567753"/>
              <a:gd name="connsiteX39" fmla="*/ 612775 w 1393825"/>
              <a:gd name="connsiteY39" fmla="*/ 634178 h 2567753"/>
              <a:gd name="connsiteX40" fmla="*/ 552450 w 1393825"/>
              <a:gd name="connsiteY40" fmla="*/ 535753 h 2567753"/>
              <a:gd name="connsiteX41" fmla="*/ 508000 w 1393825"/>
              <a:gd name="connsiteY41" fmla="*/ 450028 h 2567753"/>
              <a:gd name="connsiteX42" fmla="*/ 419100 w 1393825"/>
              <a:gd name="connsiteY42" fmla="*/ 326203 h 2567753"/>
              <a:gd name="connsiteX43" fmla="*/ 339725 w 1393825"/>
              <a:gd name="connsiteY43" fmla="*/ 224603 h 2567753"/>
              <a:gd name="connsiteX44" fmla="*/ 247650 w 1393825"/>
              <a:gd name="connsiteY44" fmla="*/ 138878 h 2567753"/>
              <a:gd name="connsiteX45" fmla="*/ 161925 w 1393825"/>
              <a:gd name="connsiteY45" fmla="*/ 56328 h 2567753"/>
              <a:gd name="connsiteX46" fmla="*/ 120650 w 1393825"/>
              <a:gd name="connsiteY46" fmla="*/ 5529 h 2567753"/>
              <a:gd name="connsiteX47" fmla="*/ 79375 w 1393825"/>
              <a:gd name="connsiteY47" fmla="*/ 7909 h 2567753"/>
              <a:gd name="connsiteX48" fmla="*/ 47625 w 1393825"/>
              <a:gd name="connsiteY48" fmla="*/ 59503 h 2567753"/>
              <a:gd name="connsiteX49" fmla="*/ 0 w 1393825"/>
              <a:gd name="connsiteY49" fmla="*/ 59503 h 2567753"/>
              <a:gd name="connsiteX50" fmla="*/ 19050 w 1393825"/>
              <a:gd name="connsiteY50" fmla="*/ 164278 h 2567753"/>
              <a:gd name="connsiteX51" fmla="*/ 73025 w 1393825"/>
              <a:gd name="connsiteY51" fmla="*/ 265878 h 2567753"/>
              <a:gd name="connsiteX52" fmla="*/ 152400 w 1393825"/>
              <a:gd name="connsiteY52" fmla="*/ 313503 h 2567753"/>
              <a:gd name="connsiteX53" fmla="*/ 200025 w 1393825"/>
              <a:gd name="connsiteY53" fmla="*/ 332553 h 2567753"/>
              <a:gd name="connsiteX54" fmla="*/ 333375 w 1393825"/>
              <a:gd name="connsiteY54" fmla="*/ 478603 h 2567753"/>
              <a:gd name="connsiteX55" fmla="*/ 457200 w 1393825"/>
              <a:gd name="connsiteY55" fmla="*/ 586553 h 2567753"/>
              <a:gd name="connsiteX56" fmla="*/ 508000 w 1393825"/>
              <a:gd name="connsiteY56" fmla="*/ 684978 h 2567753"/>
              <a:gd name="connsiteX57" fmla="*/ 533400 w 1393825"/>
              <a:gd name="connsiteY57" fmla="*/ 808803 h 2567753"/>
              <a:gd name="connsiteX58" fmla="*/ 561975 w 1393825"/>
              <a:gd name="connsiteY58" fmla="*/ 929453 h 2567753"/>
              <a:gd name="connsiteX59" fmla="*/ 549275 w 1393825"/>
              <a:gd name="connsiteY59" fmla="*/ 1110428 h 2567753"/>
              <a:gd name="connsiteX60" fmla="*/ 552450 w 1393825"/>
              <a:gd name="connsiteY60" fmla="*/ 1364428 h 2567753"/>
              <a:gd name="connsiteX61" fmla="*/ 539750 w 1393825"/>
              <a:gd name="connsiteY61" fmla="*/ 1551753 h 2567753"/>
              <a:gd name="connsiteX62" fmla="*/ 527050 w 1393825"/>
              <a:gd name="connsiteY62" fmla="*/ 1662878 h 2567753"/>
              <a:gd name="connsiteX63" fmla="*/ 476250 w 1393825"/>
              <a:gd name="connsiteY63" fmla="*/ 1770828 h 2567753"/>
              <a:gd name="connsiteX64" fmla="*/ 393700 w 1393825"/>
              <a:gd name="connsiteY64" fmla="*/ 1853378 h 2567753"/>
              <a:gd name="connsiteX65" fmla="*/ 266700 w 1393825"/>
              <a:gd name="connsiteY65" fmla="*/ 1929578 h 2567753"/>
              <a:gd name="connsiteX66" fmla="*/ 168275 w 1393825"/>
              <a:gd name="connsiteY66" fmla="*/ 2040703 h 2567753"/>
              <a:gd name="connsiteX67" fmla="*/ 133350 w 1393825"/>
              <a:gd name="connsiteY67" fmla="*/ 2126428 h 2567753"/>
              <a:gd name="connsiteX68" fmla="*/ 133350 w 1393825"/>
              <a:gd name="connsiteY68" fmla="*/ 2174053 h 2567753"/>
              <a:gd name="connsiteX69" fmla="*/ 254000 w 1393825"/>
              <a:gd name="connsiteY69" fmla="*/ 2151828 h 2567753"/>
              <a:gd name="connsiteX70" fmla="*/ 355600 w 1393825"/>
              <a:gd name="connsiteY70" fmla="*/ 2132778 h 2567753"/>
              <a:gd name="connsiteX71" fmla="*/ 377825 w 1393825"/>
              <a:gd name="connsiteY71" fmla="*/ 2199453 h 2567753"/>
              <a:gd name="connsiteX72" fmla="*/ 393700 w 1393825"/>
              <a:gd name="connsiteY72" fmla="*/ 2272478 h 2567753"/>
              <a:gd name="connsiteX73" fmla="*/ 384175 w 1393825"/>
              <a:gd name="connsiteY73" fmla="*/ 2342328 h 2567753"/>
              <a:gd name="connsiteX74" fmla="*/ 327025 w 1393825"/>
              <a:gd name="connsiteY74" fmla="*/ 2364553 h 2567753"/>
              <a:gd name="connsiteX75" fmla="*/ 260350 w 1393825"/>
              <a:gd name="connsiteY75" fmla="*/ 2364553 h 2567753"/>
              <a:gd name="connsiteX76" fmla="*/ 193675 w 1393825"/>
              <a:gd name="connsiteY76" fmla="*/ 2380428 h 2567753"/>
              <a:gd name="connsiteX77" fmla="*/ 231775 w 1393825"/>
              <a:gd name="connsiteY77" fmla="*/ 2415353 h 2567753"/>
              <a:gd name="connsiteX78" fmla="*/ 355600 w 1393825"/>
              <a:gd name="connsiteY78" fmla="*/ 2459803 h 2567753"/>
              <a:gd name="connsiteX79" fmla="*/ 384175 w 1393825"/>
              <a:gd name="connsiteY79" fmla="*/ 2478853 h 2567753"/>
              <a:gd name="connsiteX80" fmla="*/ 444500 w 1393825"/>
              <a:gd name="connsiteY80" fmla="*/ 2415353 h 2567753"/>
              <a:gd name="connsiteX81" fmla="*/ 482600 w 1393825"/>
              <a:gd name="connsiteY81" fmla="*/ 2367728 h 2567753"/>
              <a:gd name="connsiteX82" fmla="*/ 527050 w 1393825"/>
              <a:gd name="connsiteY82" fmla="*/ 2355028 h 2567753"/>
              <a:gd name="connsiteX83" fmla="*/ 542925 w 1393825"/>
              <a:gd name="connsiteY83" fmla="*/ 2282003 h 2567753"/>
              <a:gd name="connsiteX84" fmla="*/ 561975 w 1393825"/>
              <a:gd name="connsiteY84" fmla="*/ 2250253 h 2567753"/>
              <a:gd name="connsiteX85" fmla="*/ 577850 w 1393825"/>
              <a:gd name="connsiteY85" fmla="*/ 2221678 h 2567753"/>
              <a:gd name="connsiteX86" fmla="*/ 577850 w 1393825"/>
              <a:gd name="connsiteY86" fmla="*/ 2170878 h 2567753"/>
              <a:gd name="connsiteX87" fmla="*/ 635000 w 1393825"/>
              <a:gd name="connsiteY87" fmla="*/ 2224853 h 2567753"/>
              <a:gd name="connsiteX88" fmla="*/ 673100 w 1393825"/>
              <a:gd name="connsiteY88" fmla="*/ 2316928 h 2567753"/>
              <a:gd name="connsiteX89" fmla="*/ 679450 w 1393825"/>
              <a:gd name="connsiteY89" fmla="*/ 2374078 h 2567753"/>
              <a:gd name="connsiteX90" fmla="*/ 641350 w 1393825"/>
              <a:gd name="connsiteY90" fmla="*/ 2482028 h 2567753"/>
              <a:gd name="connsiteX91" fmla="*/ 644525 w 1393825"/>
              <a:gd name="connsiteY91" fmla="*/ 2548703 h 2567753"/>
              <a:gd name="connsiteX92" fmla="*/ 682625 w 1393825"/>
              <a:gd name="connsiteY92" fmla="*/ 2567753 h 2567753"/>
              <a:gd name="connsiteX93" fmla="*/ 742950 w 1393825"/>
              <a:gd name="connsiteY93" fmla="*/ 2510603 h 2567753"/>
              <a:gd name="connsiteX94" fmla="*/ 793750 w 1393825"/>
              <a:gd name="connsiteY94" fmla="*/ 2488378 h 2567753"/>
              <a:gd name="connsiteX95" fmla="*/ 847725 w 1393825"/>
              <a:gd name="connsiteY95" fmla="*/ 2469328 h 2567753"/>
              <a:gd name="connsiteX96" fmla="*/ 895350 w 1393825"/>
              <a:gd name="connsiteY96" fmla="*/ 2377253 h 2567753"/>
              <a:gd name="connsiteX97" fmla="*/ 914400 w 1393825"/>
              <a:gd name="connsiteY97" fmla="*/ 2310578 h 2567753"/>
              <a:gd name="connsiteX98" fmla="*/ 930275 w 1393825"/>
              <a:gd name="connsiteY98" fmla="*/ 2301053 h 2567753"/>
              <a:gd name="connsiteX99" fmla="*/ 1035050 w 1393825"/>
              <a:gd name="connsiteY99" fmla="*/ 2370903 h 2567753"/>
              <a:gd name="connsiteX100" fmla="*/ 1069975 w 1393825"/>
              <a:gd name="connsiteY100" fmla="*/ 2412178 h 2567753"/>
              <a:gd name="connsiteX101" fmla="*/ 1085850 w 1393825"/>
              <a:gd name="connsiteY101" fmla="*/ 2409003 h 2567753"/>
              <a:gd name="connsiteX102" fmla="*/ 1120775 w 1393825"/>
              <a:gd name="connsiteY102" fmla="*/ 2396303 h 2567753"/>
              <a:gd name="connsiteX103" fmla="*/ 1231900 w 1393825"/>
              <a:gd name="connsiteY103" fmla="*/ 2396303 h 2567753"/>
              <a:gd name="connsiteX104" fmla="*/ 1244600 w 1393825"/>
              <a:gd name="connsiteY104" fmla="*/ 2377253 h 2567753"/>
              <a:gd name="connsiteX105" fmla="*/ 1162050 w 1393825"/>
              <a:gd name="connsiteY105" fmla="*/ 2307403 h 2567753"/>
              <a:gd name="connsiteX106" fmla="*/ 1076325 w 1393825"/>
              <a:gd name="connsiteY106" fmla="*/ 2250253 h 2567753"/>
              <a:gd name="connsiteX107" fmla="*/ 1012825 w 1393825"/>
              <a:gd name="connsiteY107" fmla="*/ 2202628 h 2567753"/>
              <a:gd name="connsiteX108" fmla="*/ 939800 w 1393825"/>
              <a:gd name="connsiteY108" fmla="*/ 2145478 h 2567753"/>
              <a:gd name="connsiteX109" fmla="*/ 901700 w 1393825"/>
              <a:gd name="connsiteY109" fmla="*/ 2110553 h 2567753"/>
              <a:gd name="connsiteX110" fmla="*/ 889000 w 1393825"/>
              <a:gd name="connsiteY110" fmla="*/ 2059753 h 2567753"/>
              <a:gd name="connsiteX111" fmla="*/ 889000 w 1393825"/>
              <a:gd name="connsiteY111" fmla="*/ 2050228 h 2567753"/>
              <a:gd name="connsiteX112" fmla="*/ 971550 w 1393825"/>
              <a:gd name="connsiteY112" fmla="*/ 2043878 h 2567753"/>
              <a:gd name="connsiteX113" fmla="*/ 1114425 w 1393825"/>
              <a:gd name="connsiteY113" fmla="*/ 2050228 h 2567753"/>
              <a:gd name="connsiteX114" fmla="*/ 1171575 w 1393825"/>
              <a:gd name="connsiteY114" fmla="*/ 2078803 h 2567753"/>
              <a:gd name="connsiteX115" fmla="*/ 1216025 w 1393825"/>
              <a:gd name="connsiteY115" fmla="*/ 2110553 h 2567753"/>
              <a:gd name="connsiteX116" fmla="*/ 1317625 w 1393825"/>
              <a:gd name="connsiteY116" fmla="*/ 2142303 h 2567753"/>
              <a:gd name="connsiteX117" fmla="*/ 1390650 w 1393825"/>
              <a:gd name="connsiteY117" fmla="*/ 2158178 h 2567753"/>
              <a:gd name="connsiteX118" fmla="*/ 1393825 w 1393825"/>
              <a:gd name="connsiteY118" fmla="*/ 2113728 h 2567753"/>
              <a:gd name="connsiteX119" fmla="*/ 1343025 w 1393825"/>
              <a:gd name="connsiteY119" fmla="*/ 2043878 h 2567753"/>
              <a:gd name="connsiteX120" fmla="*/ 1298575 w 1393825"/>
              <a:gd name="connsiteY120" fmla="*/ 1983553 h 2567753"/>
              <a:gd name="connsiteX121" fmla="*/ 1247775 w 1393825"/>
              <a:gd name="connsiteY121" fmla="*/ 1951803 h 2567753"/>
              <a:gd name="connsiteX122" fmla="*/ 1171575 w 1393825"/>
              <a:gd name="connsiteY122" fmla="*/ 1932753 h 2567753"/>
              <a:gd name="connsiteX123" fmla="*/ 1098550 w 1393825"/>
              <a:gd name="connsiteY123" fmla="*/ 1929578 h 2567753"/>
              <a:gd name="connsiteX124" fmla="*/ 1060450 w 1393825"/>
              <a:gd name="connsiteY124" fmla="*/ 1907353 h 2567753"/>
              <a:gd name="connsiteX125" fmla="*/ 1038225 w 1393825"/>
              <a:gd name="connsiteY125" fmla="*/ 1866078 h 2567753"/>
              <a:gd name="connsiteX126" fmla="*/ 1047750 w 1393825"/>
              <a:gd name="connsiteY126" fmla="*/ 1767653 h 2567753"/>
              <a:gd name="connsiteX127" fmla="*/ 1038225 w 1393825"/>
              <a:gd name="connsiteY127" fmla="*/ 1742253 h 2567753"/>
              <a:gd name="connsiteX128" fmla="*/ 1028700 w 1393825"/>
              <a:gd name="connsiteY128" fmla="*/ 1707328 h 2567753"/>
              <a:gd name="connsiteX129" fmla="*/ 1012825 w 1393825"/>
              <a:gd name="connsiteY129" fmla="*/ 1631128 h 2567753"/>
              <a:gd name="connsiteX130" fmla="*/ 987425 w 1393825"/>
              <a:gd name="connsiteY130" fmla="*/ 1542228 h 2567753"/>
              <a:gd name="connsiteX131" fmla="*/ 977900 w 1393825"/>
              <a:gd name="connsiteY131" fmla="*/ 1485078 h 2567753"/>
              <a:gd name="connsiteX132" fmla="*/ 1363663 w 1393825"/>
              <a:gd name="connsiteY132" fmla="*/ 1098523 h 2567753"/>
              <a:gd name="connsiteX133" fmla="*/ 1356519 w 1393825"/>
              <a:gd name="connsiteY133" fmla="*/ 1038992 h 2567753"/>
              <a:gd name="connsiteX134" fmla="*/ 1356519 w 1393825"/>
              <a:gd name="connsiteY134" fmla="*/ 962792 h 2567753"/>
              <a:gd name="connsiteX135" fmla="*/ 1344613 w 1393825"/>
              <a:gd name="connsiteY135" fmla="*/ 900879 h 2567753"/>
              <a:gd name="connsiteX136" fmla="*/ 1296988 w 1393825"/>
              <a:gd name="connsiteY136" fmla="*/ 865160 h 2567753"/>
              <a:gd name="connsiteX137" fmla="*/ 1218406 w 1393825"/>
              <a:gd name="connsiteY137" fmla="*/ 824679 h 2567753"/>
              <a:gd name="connsiteX138" fmla="*/ 1173163 w 1393825"/>
              <a:gd name="connsiteY138" fmla="*/ 746098 h 2567753"/>
              <a:gd name="connsiteX139" fmla="*/ 1120775 w 1393825"/>
              <a:gd name="connsiteY139" fmla="*/ 700854 h 2567753"/>
              <a:gd name="connsiteX140" fmla="*/ 1001713 w 1393825"/>
              <a:gd name="connsiteY140" fmla="*/ 669898 h 2567753"/>
              <a:gd name="connsiteX141" fmla="*/ 985044 w 1393825"/>
              <a:gd name="connsiteY141" fmla="*/ 584173 h 2567753"/>
              <a:gd name="connsiteX142" fmla="*/ 906464 w 1393825"/>
              <a:gd name="connsiteY142" fmla="*/ 481778 h 2567753"/>
              <a:gd name="connsiteX0" fmla="*/ 906464 w 1427668"/>
              <a:gd name="connsiteY0" fmla="*/ 481778 h 2567753"/>
              <a:gd name="connsiteX1" fmla="*/ 930275 w 1427668"/>
              <a:gd name="connsiteY1" fmla="*/ 581792 h 2567753"/>
              <a:gd name="connsiteX2" fmla="*/ 923131 w 1427668"/>
              <a:gd name="connsiteY2" fmla="*/ 672279 h 2567753"/>
              <a:gd name="connsiteX3" fmla="*/ 935038 w 1427668"/>
              <a:gd name="connsiteY3" fmla="*/ 784198 h 2567753"/>
              <a:gd name="connsiteX4" fmla="*/ 892175 w 1427668"/>
              <a:gd name="connsiteY4" fmla="*/ 1459678 h 2567753"/>
              <a:gd name="connsiteX5" fmla="*/ 854075 w 1427668"/>
              <a:gd name="connsiteY5" fmla="*/ 1545403 h 2567753"/>
              <a:gd name="connsiteX6" fmla="*/ 857250 w 1427668"/>
              <a:gd name="connsiteY6" fmla="*/ 1650178 h 2567753"/>
              <a:gd name="connsiteX7" fmla="*/ 892175 w 1427668"/>
              <a:gd name="connsiteY7" fmla="*/ 1777178 h 2567753"/>
              <a:gd name="connsiteX8" fmla="*/ 974725 w 1427668"/>
              <a:gd name="connsiteY8" fmla="*/ 1866078 h 2567753"/>
              <a:gd name="connsiteX9" fmla="*/ 996950 w 1427668"/>
              <a:gd name="connsiteY9" fmla="*/ 1926403 h 2567753"/>
              <a:gd name="connsiteX10" fmla="*/ 923925 w 1427668"/>
              <a:gd name="connsiteY10" fmla="*/ 1942278 h 2567753"/>
              <a:gd name="connsiteX11" fmla="*/ 879475 w 1427668"/>
              <a:gd name="connsiteY11" fmla="*/ 1913703 h 2567753"/>
              <a:gd name="connsiteX12" fmla="*/ 838200 w 1427668"/>
              <a:gd name="connsiteY12" fmla="*/ 1907353 h 2567753"/>
              <a:gd name="connsiteX13" fmla="*/ 774700 w 1427668"/>
              <a:gd name="connsiteY13" fmla="*/ 1920053 h 2567753"/>
              <a:gd name="connsiteX14" fmla="*/ 749300 w 1427668"/>
              <a:gd name="connsiteY14" fmla="*/ 1974028 h 2567753"/>
              <a:gd name="connsiteX15" fmla="*/ 727075 w 1427668"/>
              <a:gd name="connsiteY15" fmla="*/ 2043878 h 2567753"/>
              <a:gd name="connsiteX16" fmla="*/ 695325 w 1427668"/>
              <a:gd name="connsiteY16" fmla="*/ 2126428 h 2567753"/>
              <a:gd name="connsiteX17" fmla="*/ 695325 w 1427668"/>
              <a:gd name="connsiteY17" fmla="*/ 2183578 h 2567753"/>
              <a:gd name="connsiteX18" fmla="*/ 679450 w 1427668"/>
              <a:gd name="connsiteY18" fmla="*/ 2237553 h 2567753"/>
              <a:gd name="connsiteX19" fmla="*/ 644525 w 1427668"/>
              <a:gd name="connsiteY19" fmla="*/ 2202628 h 2567753"/>
              <a:gd name="connsiteX20" fmla="*/ 635000 w 1427668"/>
              <a:gd name="connsiteY20" fmla="*/ 2113728 h 2567753"/>
              <a:gd name="connsiteX21" fmla="*/ 622300 w 1427668"/>
              <a:gd name="connsiteY21" fmla="*/ 2005778 h 2567753"/>
              <a:gd name="connsiteX22" fmla="*/ 619125 w 1427668"/>
              <a:gd name="connsiteY22" fmla="*/ 1964503 h 2567753"/>
              <a:gd name="connsiteX23" fmla="*/ 574675 w 1427668"/>
              <a:gd name="connsiteY23" fmla="*/ 1958153 h 2567753"/>
              <a:gd name="connsiteX24" fmla="*/ 514350 w 1427668"/>
              <a:gd name="connsiteY24" fmla="*/ 1974028 h 2567753"/>
              <a:gd name="connsiteX25" fmla="*/ 441325 w 1427668"/>
              <a:gd name="connsiteY25" fmla="*/ 1964503 h 2567753"/>
              <a:gd name="connsiteX26" fmla="*/ 374650 w 1427668"/>
              <a:gd name="connsiteY26" fmla="*/ 1939103 h 2567753"/>
              <a:gd name="connsiteX27" fmla="*/ 381000 w 1427668"/>
              <a:gd name="connsiteY27" fmla="*/ 1910528 h 2567753"/>
              <a:gd name="connsiteX28" fmla="*/ 473075 w 1427668"/>
              <a:gd name="connsiteY28" fmla="*/ 1853378 h 2567753"/>
              <a:gd name="connsiteX29" fmla="*/ 581025 w 1427668"/>
              <a:gd name="connsiteY29" fmla="*/ 1770828 h 2567753"/>
              <a:gd name="connsiteX30" fmla="*/ 622300 w 1427668"/>
              <a:gd name="connsiteY30" fmla="*/ 1627953 h 2567753"/>
              <a:gd name="connsiteX31" fmla="*/ 631825 w 1427668"/>
              <a:gd name="connsiteY31" fmla="*/ 1545403 h 2567753"/>
              <a:gd name="connsiteX32" fmla="*/ 615950 w 1427668"/>
              <a:gd name="connsiteY32" fmla="*/ 1494603 h 2567753"/>
              <a:gd name="connsiteX33" fmla="*/ 628650 w 1427668"/>
              <a:gd name="connsiteY33" fmla="*/ 1319978 h 2567753"/>
              <a:gd name="connsiteX34" fmla="*/ 615950 w 1427668"/>
              <a:gd name="connsiteY34" fmla="*/ 1183453 h 2567753"/>
              <a:gd name="connsiteX35" fmla="*/ 590550 w 1427668"/>
              <a:gd name="connsiteY35" fmla="*/ 1104078 h 2567753"/>
              <a:gd name="connsiteX36" fmla="*/ 603250 w 1427668"/>
              <a:gd name="connsiteY36" fmla="*/ 1002478 h 2567753"/>
              <a:gd name="connsiteX37" fmla="*/ 612775 w 1427668"/>
              <a:gd name="connsiteY37" fmla="*/ 878653 h 2567753"/>
              <a:gd name="connsiteX38" fmla="*/ 612775 w 1427668"/>
              <a:gd name="connsiteY38" fmla="*/ 783403 h 2567753"/>
              <a:gd name="connsiteX39" fmla="*/ 612775 w 1427668"/>
              <a:gd name="connsiteY39" fmla="*/ 634178 h 2567753"/>
              <a:gd name="connsiteX40" fmla="*/ 552450 w 1427668"/>
              <a:gd name="connsiteY40" fmla="*/ 535753 h 2567753"/>
              <a:gd name="connsiteX41" fmla="*/ 508000 w 1427668"/>
              <a:gd name="connsiteY41" fmla="*/ 450028 h 2567753"/>
              <a:gd name="connsiteX42" fmla="*/ 419100 w 1427668"/>
              <a:gd name="connsiteY42" fmla="*/ 326203 h 2567753"/>
              <a:gd name="connsiteX43" fmla="*/ 339725 w 1427668"/>
              <a:gd name="connsiteY43" fmla="*/ 224603 h 2567753"/>
              <a:gd name="connsiteX44" fmla="*/ 247650 w 1427668"/>
              <a:gd name="connsiteY44" fmla="*/ 138878 h 2567753"/>
              <a:gd name="connsiteX45" fmla="*/ 161925 w 1427668"/>
              <a:gd name="connsiteY45" fmla="*/ 56328 h 2567753"/>
              <a:gd name="connsiteX46" fmla="*/ 120650 w 1427668"/>
              <a:gd name="connsiteY46" fmla="*/ 5529 h 2567753"/>
              <a:gd name="connsiteX47" fmla="*/ 79375 w 1427668"/>
              <a:gd name="connsiteY47" fmla="*/ 7909 h 2567753"/>
              <a:gd name="connsiteX48" fmla="*/ 47625 w 1427668"/>
              <a:gd name="connsiteY48" fmla="*/ 59503 h 2567753"/>
              <a:gd name="connsiteX49" fmla="*/ 0 w 1427668"/>
              <a:gd name="connsiteY49" fmla="*/ 59503 h 2567753"/>
              <a:gd name="connsiteX50" fmla="*/ 19050 w 1427668"/>
              <a:gd name="connsiteY50" fmla="*/ 164278 h 2567753"/>
              <a:gd name="connsiteX51" fmla="*/ 73025 w 1427668"/>
              <a:gd name="connsiteY51" fmla="*/ 265878 h 2567753"/>
              <a:gd name="connsiteX52" fmla="*/ 152400 w 1427668"/>
              <a:gd name="connsiteY52" fmla="*/ 313503 h 2567753"/>
              <a:gd name="connsiteX53" fmla="*/ 200025 w 1427668"/>
              <a:gd name="connsiteY53" fmla="*/ 332553 h 2567753"/>
              <a:gd name="connsiteX54" fmla="*/ 333375 w 1427668"/>
              <a:gd name="connsiteY54" fmla="*/ 478603 h 2567753"/>
              <a:gd name="connsiteX55" fmla="*/ 457200 w 1427668"/>
              <a:gd name="connsiteY55" fmla="*/ 586553 h 2567753"/>
              <a:gd name="connsiteX56" fmla="*/ 508000 w 1427668"/>
              <a:gd name="connsiteY56" fmla="*/ 684978 h 2567753"/>
              <a:gd name="connsiteX57" fmla="*/ 533400 w 1427668"/>
              <a:gd name="connsiteY57" fmla="*/ 808803 h 2567753"/>
              <a:gd name="connsiteX58" fmla="*/ 561975 w 1427668"/>
              <a:gd name="connsiteY58" fmla="*/ 929453 h 2567753"/>
              <a:gd name="connsiteX59" fmla="*/ 549275 w 1427668"/>
              <a:gd name="connsiteY59" fmla="*/ 1110428 h 2567753"/>
              <a:gd name="connsiteX60" fmla="*/ 552450 w 1427668"/>
              <a:gd name="connsiteY60" fmla="*/ 1364428 h 2567753"/>
              <a:gd name="connsiteX61" fmla="*/ 539750 w 1427668"/>
              <a:gd name="connsiteY61" fmla="*/ 1551753 h 2567753"/>
              <a:gd name="connsiteX62" fmla="*/ 527050 w 1427668"/>
              <a:gd name="connsiteY62" fmla="*/ 1662878 h 2567753"/>
              <a:gd name="connsiteX63" fmla="*/ 476250 w 1427668"/>
              <a:gd name="connsiteY63" fmla="*/ 1770828 h 2567753"/>
              <a:gd name="connsiteX64" fmla="*/ 393700 w 1427668"/>
              <a:gd name="connsiteY64" fmla="*/ 1853378 h 2567753"/>
              <a:gd name="connsiteX65" fmla="*/ 266700 w 1427668"/>
              <a:gd name="connsiteY65" fmla="*/ 1929578 h 2567753"/>
              <a:gd name="connsiteX66" fmla="*/ 168275 w 1427668"/>
              <a:gd name="connsiteY66" fmla="*/ 2040703 h 2567753"/>
              <a:gd name="connsiteX67" fmla="*/ 133350 w 1427668"/>
              <a:gd name="connsiteY67" fmla="*/ 2126428 h 2567753"/>
              <a:gd name="connsiteX68" fmla="*/ 133350 w 1427668"/>
              <a:gd name="connsiteY68" fmla="*/ 2174053 h 2567753"/>
              <a:gd name="connsiteX69" fmla="*/ 254000 w 1427668"/>
              <a:gd name="connsiteY69" fmla="*/ 2151828 h 2567753"/>
              <a:gd name="connsiteX70" fmla="*/ 355600 w 1427668"/>
              <a:gd name="connsiteY70" fmla="*/ 2132778 h 2567753"/>
              <a:gd name="connsiteX71" fmla="*/ 377825 w 1427668"/>
              <a:gd name="connsiteY71" fmla="*/ 2199453 h 2567753"/>
              <a:gd name="connsiteX72" fmla="*/ 393700 w 1427668"/>
              <a:gd name="connsiteY72" fmla="*/ 2272478 h 2567753"/>
              <a:gd name="connsiteX73" fmla="*/ 384175 w 1427668"/>
              <a:gd name="connsiteY73" fmla="*/ 2342328 h 2567753"/>
              <a:gd name="connsiteX74" fmla="*/ 327025 w 1427668"/>
              <a:gd name="connsiteY74" fmla="*/ 2364553 h 2567753"/>
              <a:gd name="connsiteX75" fmla="*/ 260350 w 1427668"/>
              <a:gd name="connsiteY75" fmla="*/ 2364553 h 2567753"/>
              <a:gd name="connsiteX76" fmla="*/ 193675 w 1427668"/>
              <a:gd name="connsiteY76" fmla="*/ 2380428 h 2567753"/>
              <a:gd name="connsiteX77" fmla="*/ 231775 w 1427668"/>
              <a:gd name="connsiteY77" fmla="*/ 2415353 h 2567753"/>
              <a:gd name="connsiteX78" fmla="*/ 355600 w 1427668"/>
              <a:gd name="connsiteY78" fmla="*/ 2459803 h 2567753"/>
              <a:gd name="connsiteX79" fmla="*/ 384175 w 1427668"/>
              <a:gd name="connsiteY79" fmla="*/ 2478853 h 2567753"/>
              <a:gd name="connsiteX80" fmla="*/ 444500 w 1427668"/>
              <a:gd name="connsiteY80" fmla="*/ 2415353 h 2567753"/>
              <a:gd name="connsiteX81" fmla="*/ 482600 w 1427668"/>
              <a:gd name="connsiteY81" fmla="*/ 2367728 h 2567753"/>
              <a:gd name="connsiteX82" fmla="*/ 527050 w 1427668"/>
              <a:gd name="connsiteY82" fmla="*/ 2355028 h 2567753"/>
              <a:gd name="connsiteX83" fmla="*/ 542925 w 1427668"/>
              <a:gd name="connsiteY83" fmla="*/ 2282003 h 2567753"/>
              <a:gd name="connsiteX84" fmla="*/ 561975 w 1427668"/>
              <a:gd name="connsiteY84" fmla="*/ 2250253 h 2567753"/>
              <a:gd name="connsiteX85" fmla="*/ 577850 w 1427668"/>
              <a:gd name="connsiteY85" fmla="*/ 2221678 h 2567753"/>
              <a:gd name="connsiteX86" fmla="*/ 577850 w 1427668"/>
              <a:gd name="connsiteY86" fmla="*/ 2170878 h 2567753"/>
              <a:gd name="connsiteX87" fmla="*/ 635000 w 1427668"/>
              <a:gd name="connsiteY87" fmla="*/ 2224853 h 2567753"/>
              <a:gd name="connsiteX88" fmla="*/ 673100 w 1427668"/>
              <a:gd name="connsiteY88" fmla="*/ 2316928 h 2567753"/>
              <a:gd name="connsiteX89" fmla="*/ 679450 w 1427668"/>
              <a:gd name="connsiteY89" fmla="*/ 2374078 h 2567753"/>
              <a:gd name="connsiteX90" fmla="*/ 641350 w 1427668"/>
              <a:gd name="connsiteY90" fmla="*/ 2482028 h 2567753"/>
              <a:gd name="connsiteX91" fmla="*/ 644525 w 1427668"/>
              <a:gd name="connsiteY91" fmla="*/ 2548703 h 2567753"/>
              <a:gd name="connsiteX92" fmla="*/ 682625 w 1427668"/>
              <a:gd name="connsiteY92" fmla="*/ 2567753 h 2567753"/>
              <a:gd name="connsiteX93" fmla="*/ 742950 w 1427668"/>
              <a:gd name="connsiteY93" fmla="*/ 2510603 h 2567753"/>
              <a:gd name="connsiteX94" fmla="*/ 793750 w 1427668"/>
              <a:gd name="connsiteY94" fmla="*/ 2488378 h 2567753"/>
              <a:gd name="connsiteX95" fmla="*/ 847725 w 1427668"/>
              <a:gd name="connsiteY95" fmla="*/ 2469328 h 2567753"/>
              <a:gd name="connsiteX96" fmla="*/ 895350 w 1427668"/>
              <a:gd name="connsiteY96" fmla="*/ 2377253 h 2567753"/>
              <a:gd name="connsiteX97" fmla="*/ 914400 w 1427668"/>
              <a:gd name="connsiteY97" fmla="*/ 2310578 h 2567753"/>
              <a:gd name="connsiteX98" fmla="*/ 930275 w 1427668"/>
              <a:gd name="connsiteY98" fmla="*/ 2301053 h 2567753"/>
              <a:gd name="connsiteX99" fmla="*/ 1035050 w 1427668"/>
              <a:gd name="connsiteY99" fmla="*/ 2370903 h 2567753"/>
              <a:gd name="connsiteX100" fmla="*/ 1069975 w 1427668"/>
              <a:gd name="connsiteY100" fmla="*/ 2412178 h 2567753"/>
              <a:gd name="connsiteX101" fmla="*/ 1085850 w 1427668"/>
              <a:gd name="connsiteY101" fmla="*/ 2409003 h 2567753"/>
              <a:gd name="connsiteX102" fmla="*/ 1120775 w 1427668"/>
              <a:gd name="connsiteY102" fmla="*/ 2396303 h 2567753"/>
              <a:gd name="connsiteX103" fmla="*/ 1231900 w 1427668"/>
              <a:gd name="connsiteY103" fmla="*/ 2396303 h 2567753"/>
              <a:gd name="connsiteX104" fmla="*/ 1244600 w 1427668"/>
              <a:gd name="connsiteY104" fmla="*/ 2377253 h 2567753"/>
              <a:gd name="connsiteX105" fmla="*/ 1162050 w 1427668"/>
              <a:gd name="connsiteY105" fmla="*/ 2307403 h 2567753"/>
              <a:gd name="connsiteX106" fmla="*/ 1076325 w 1427668"/>
              <a:gd name="connsiteY106" fmla="*/ 2250253 h 2567753"/>
              <a:gd name="connsiteX107" fmla="*/ 1012825 w 1427668"/>
              <a:gd name="connsiteY107" fmla="*/ 2202628 h 2567753"/>
              <a:gd name="connsiteX108" fmla="*/ 939800 w 1427668"/>
              <a:gd name="connsiteY108" fmla="*/ 2145478 h 2567753"/>
              <a:gd name="connsiteX109" fmla="*/ 901700 w 1427668"/>
              <a:gd name="connsiteY109" fmla="*/ 2110553 h 2567753"/>
              <a:gd name="connsiteX110" fmla="*/ 889000 w 1427668"/>
              <a:gd name="connsiteY110" fmla="*/ 2059753 h 2567753"/>
              <a:gd name="connsiteX111" fmla="*/ 889000 w 1427668"/>
              <a:gd name="connsiteY111" fmla="*/ 2050228 h 2567753"/>
              <a:gd name="connsiteX112" fmla="*/ 971550 w 1427668"/>
              <a:gd name="connsiteY112" fmla="*/ 2043878 h 2567753"/>
              <a:gd name="connsiteX113" fmla="*/ 1114425 w 1427668"/>
              <a:gd name="connsiteY113" fmla="*/ 2050228 h 2567753"/>
              <a:gd name="connsiteX114" fmla="*/ 1171575 w 1427668"/>
              <a:gd name="connsiteY114" fmla="*/ 2078803 h 2567753"/>
              <a:gd name="connsiteX115" fmla="*/ 1216025 w 1427668"/>
              <a:gd name="connsiteY115" fmla="*/ 2110553 h 2567753"/>
              <a:gd name="connsiteX116" fmla="*/ 1317625 w 1427668"/>
              <a:gd name="connsiteY116" fmla="*/ 2142303 h 2567753"/>
              <a:gd name="connsiteX117" fmla="*/ 1390650 w 1427668"/>
              <a:gd name="connsiteY117" fmla="*/ 2158178 h 2567753"/>
              <a:gd name="connsiteX118" fmla="*/ 1393825 w 1427668"/>
              <a:gd name="connsiteY118" fmla="*/ 2113728 h 2567753"/>
              <a:gd name="connsiteX119" fmla="*/ 1343025 w 1427668"/>
              <a:gd name="connsiteY119" fmla="*/ 2043878 h 2567753"/>
              <a:gd name="connsiteX120" fmla="*/ 1298575 w 1427668"/>
              <a:gd name="connsiteY120" fmla="*/ 1983553 h 2567753"/>
              <a:gd name="connsiteX121" fmla="*/ 1247775 w 1427668"/>
              <a:gd name="connsiteY121" fmla="*/ 1951803 h 2567753"/>
              <a:gd name="connsiteX122" fmla="*/ 1171575 w 1427668"/>
              <a:gd name="connsiteY122" fmla="*/ 1932753 h 2567753"/>
              <a:gd name="connsiteX123" fmla="*/ 1098550 w 1427668"/>
              <a:gd name="connsiteY123" fmla="*/ 1929578 h 2567753"/>
              <a:gd name="connsiteX124" fmla="*/ 1060450 w 1427668"/>
              <a:gd name="connsiteY124" fmla="*/ 1907353 h 2567753"/>
              <a:gd name="connsiteX125" fmla="*/ 1038225 w 1427668"/>
              <a:gd name="connsiteY125" fmla="*/ 1866078 h 2567753"/>
              <a:gd name="connsiteX126" fmla="*/ 1047750 w 1427668"/>
              <a:gd name="connsiteY126" fmla="*/ 1767653 h 2567753"/>
              <a:gd name="connsiteX127" fmla="*/ 1038225 w 1427668"/>
              <a:gd name="connsiteY127" fmla="*/ 1742253 h 2567753"/>
              <a:gd name="connsiteX128" fmla="*/ 1028700 w 1427668"/>
              <a:gd name="connsiteY128" fmla="*/ 1707328 h 2567753"/>
              <a:gd name="connsiteX129" fmla="*/ 1012825 w 1427668"/>
              <a:gd name="connsiteY129" fmla="*/ 1631128 h 2567753"/>
              <a:gd name="connsiteX130" fmla="*/ 987425 w 1427668"/>
              <a:gd name="connsiteY130" fmla="*/ 1542228 h 2567753"/>
              <a:gd name="connsiteX131" fmla="*/ 977900 w 1427668"/>
              <a:gd name="connsiteY131" fmla="*/ 1485078 h 2567753"/>
              <a:gd name="connsiteX132" fmla="*/ 1408906 w 1427668"/>
              <a:gd name="connsiteY132" fmla="*/ 1169960 h 2567753"/>
              <a:gd name="connsiteX133" fmla="*/ 1363663 w 1427668"/>
              <a:gd name="connsiteY133" fmla="*/ 1098523 h 2567753"/>
              <a:gd name="connsiteX134" fmla="*/ 1356519 w 1427668"/>
              <a:gd name="connsiteY134" fmla="*/ 1038992 h 2567753"/>
              <a:gd name="connsiteX135" fmla="*/ 1356519 w 1427668"/>
              <a:gd name="connsiteY135" fmla="*/ 962792 h 2567753"/>
              <a:gd name="connsiteX136" fmla="*/ 1344613 w 1427668"/>
              <a:gd name="connsiteY136" fmla="*/ 900879 h 2567753"/>
              <a:gd name="connsiteX137" fmla="*/ 1296988 w 1427668"/>
              <a:gd name="connsiteY137" fmla="*/ 865160 h 2567753"/>
              <a:gd name="connsiteX138" fmla="*/ 1218406 w 1427668"/>
              <a:gd name="connsiteY138" fmla="*/ 824679 h 2567753"/>
              <a:gd name="connsiteX139" fmla="*/ 1173163 w 1427668"/>
              <a:gd name="connsiteY139" fmla="*/ 746098 h 2567753"/>
              <a:gd name="connsiteX140" fmla="*/ 1120775 w 1427668"/>
              <a:gd name="connsiteY140" fmla="*/ 700854 h 2567753"/>
              <a:gd name="connsiteX141" fmla="*/ 1001713 w 1427668"/>
              <a:gd name="connsiteY141" fmla="*/ 669898 h 2567753"/>
              <a:gd name="connsiteX142" fmla="*/ 985044 w 1427668"/>
              <a:gd name="connsiteY142" fmla="*/ 584173 h 2567753"/>
              <a:gd name="connsiteX143" fmla="*/ 906464 w 1427668"/>
              <a:gd name="connsiteY143" fmla="*/ 481778 h 2567753"/>
              <a:gd name="connsiteX0" fmla="*/ 906464 w 1408906"/>
              <a:gd name="connsiteY0" fmla="*/ 481778 h 2567753"/>
              <a:gd name="connsiteX1" fmla="*/ 930275 w 1408906"/>
              <a:gd name="connsiteY1" fmla="*/ 581792 h 2567753"/>
              <a:gd name="connsiteX2" fmla="*/ 923131 w 1408906"/>
              <a:gd name="connsiteY2" fmla="*/ 672279 h 2567753"/>
              <a:gd name="connsiteX3" fmla="*/ 935038 w 1408906"/>
              <a:gd name="connsiteY3" fmla="*/ 784198 h 2567753"/>
              <a:gd name="connsiteX4" fmla="*/ 892175 w 1408906"/>
              <a:gd name="connsiteY4" fmla="*/ 1459678 h 2567753"/>
              <a:gd name="connsiteX5" fmla="*/ 854075 w 1408906"/>
              <a:gd name="connsiteY5" fmla="*/ 1545403 h 2567753"/>
              <a:gd name="connsiteX6" fmla="*/ 857250 w 1408906"/>
              <a:gd name="connsiteY6" fmla="*/ 1650178 h 2567753"/>
              <a:gd name="connsiteX7" fmla="*/ 892175 w 1408906"/>
              <a:gd name="connsiteY7" fmla="*/ 1777178 h 2567753"/>
              <a:gd name="connsiteX8" fmla="*/ 974725 w 1408906"/>
              <a:gd name="connsiteY8" fmla="*/ 1866078 h 2567753"/>
              <a:gd name="connsiteX9" fmla="*/ 996950 w 1408906"/>
              <a:gd name="connsiteY9" fmla="*/ 1926403 h 2567753"/>
              <a:gd name="connsiteX10" fmla="*/ 923925 w 1408906"/>
              <a:gd name="connsiteY10" fmla="*/ 1942278 h 2567753"/>
              <a:gd name="connsiteX11" fmla="*/ 879475 w 1408906"/>
              <a:gd name="connsiteY11" fmla="*/ 1913703 h 2567753"/>
              <a:gd name="connsiteX12" fmla="*/ 838200 w 1408906"/>
              <a:gd name="connsiteY12" fmla="*/ 1907353 h 2567753"/>
              <a:gd name="connsiteX13" fmla="*/ 774700 w 1408906"/>
              <a:gd name="connsiteY13" fmla="*/ 1920053 h 2567753"/>
              <a:gd name="connsiteX14" fmla="*/ 749300 w 1408906"/>
              <a:gd name="connsiteY14" fmla="*/ 1974028 h 2567753"/>
              <a:gd name="connsiteX15" fmla="*/ 727075 w 1408906"/>
              <a:gd name="connsiteY15" fmla="*/ 2043878 h 2567753"/>
              <a:gd name="connsiteX16" fmla="*/ 695325 w 1408906"/>
              <a:gd name="connsiteY16" fmla="*/ 2126428 h 2567753"/>
              <a:gd name="connsiteX17" fmla="*/ 695325 w 1408906"/>
              <a:gd name="connsiteY17" fmla="*/ 2183578 h 2567753"/>
              <a:gd name="connsiteX18" fmla="*/ 679450 w 1408906"/>
              <a:gd name="connsiteY18" fmla="*/ 2237553 h 2567753"/>
              <a:gd name="connsiteX19" fmla="*/ 644525 w 1408906"/>
              <a:gd name="connsiteY19" fmla="*/ 2202628 h 2567753"/>
              <a:gd name="connsiteX20" fmla="*/ 635000 w 1408906"/>
              <a:gd name="connsiteY20" fmla="*/ 2113728 h 2567753"/>
              <a:gd name="connsiteX21" fmla="*/ 622300 w 1408906"/>
              <a:gd name="connsiteY21" fmla="*/ 2005778 h 2567753"/>
              <a:gd name="connsiteX22" fmla="*/ 619125 w 1408906"/>
              <a:gd name="connsiteY22" fmla="*/ 1964503 h 2567753"/>
              <a:gd name="connsiteX23" fmla="*/ 574675 w 1408906"/>
              <a:gd name="connsiteY23" fmla="*/ 1958153 h 2567753"/>
              <a:gd name="connsiteX24" fmla="*/ 514350 w 1408906"/>
              <a:gd name="connsiteY24" fmla="*/ 1974028 h 2567753"/>
              <a:gd name="connsiteX25" fmla="*/ 441325 w 1408906"/>
              <a:gd name="connsiteY25" fmla="*/ 1964503 h 2567753"/>
              <a:gd name="connsiteX26" fmla="*/ 374650 w 1408906"/>
              <a:gd name="connsiteY26" fmla="*/ 1939103 h 2567753"/>
              <a:gd name="connsiteX27" fmla="*/ 381000 w 1408906"/>
              <a:gd name="connsiteY27" fmla="*/ 1910528 h 2567753"/>
              <a:gd name="connsiteX28" fmla="*/ 473075 w 1408906"/>
              <a:gd name="connsiteY28" fmla="*/ 1853378 h 2567753"/>
              <a:gd name="connsiteX29" fmla="*/ 581025 w 1408906"/>
              <a:gd name="connsiteY29" fmla="*/ 1770828 h 2567753"/>
              <a:gd name="connsiteX30" fmla="*/ 622300 w 1408906"/>
              <a:gd name="connsiteY30" fmla="*/ 1627953 h 2567753"/>
              <a:gd name="connsiteX31" fmla="*/ 631825 w 1408906"/>
              <a:gd name="connsiteY31" fmla="*/ 1545403 h 2567753"/>
              <a:gd name="connsiteX32" fmla="*/ 615950 w 1408906"/>
              <a:gd name="connsiteY32" fmla="*/ 1494603 h 2567753"/>
              <a:gd name="connsiteX33" fmla="*/ 628650 w 1408906"/>
              <a:gd name="connsiteY33" fmla="*/ 1319978 h 2567753"/>
              <a:gd name="connsiteX34" fmla="*/ 615950 w 1408906"/>
              <a:gd name="connsiteY34" fmla="*/ 1183453 h 2567753"/>
              <a:gd name="connsiteX35" fmla="*/ 590550 w 1408906"/>
              <a:gd name="connsiteY35" fmla="*/ 1104078 h 2567753"/>
              <a:gd name="connsiteX36" fmla="*/ 603250 w 1408906"/>
              <a:gd name="connsiteY36" fmla="*/ 1002478 h 2567753"/>
              <a:gd name="connsiteX37" fmla="*/ 612775 w 1408906"/>
              <a:gd name="connsiteY37" fmla="*/ 878653 h 2567753"/>
              <a:gd name="connsiteX38" fmla="*/ 612775 w 1408906"/>
              <a:gd name="connsiteY38" fmla="*/ 783403 h 2567753"/>
              <a:gd name="connsiteX39" fmla="*/ 612775 w 1408906"/>
              <a:gd name="connsiteY39" fmla="*/ 634178 h 2567753"/>
              <a:gd name="connsiteX40" fmla="*/ 552450 w 1408906"/>
              <a:gd name="connsiteY40" fmla="*/ 535753 h 2567753"/>
              <a:gd name="connsiteX41" fmla="*/ 508000 w 1408906"/>
              <a:gd name="connsiteY41" fmla="*/ 450028 h 2567753"/>
              <a:gd name="connsiteX42" fmla="*/ 419100 w 1408906"/>
              <a:gd name="connsiteY42" fmla="*/ 326203 h 2567753"/>
              <a:gd name="connsiteX43" fmla="*/ 339725 w 1408906"/>
              <a:gd name="connsiteY43" fmla="*/ 224603 h 2567753"/>
              <a:gd name="connsiteX44" fmla="*/ 247650 w 1408906"/>
              <a:gd name="connsiteY44" fmla="*/ 138878 h 2567753"/>
              <a:gd name="connsiteX45" fmla="*/ 161925 w 1408906"/>
              <a:gd name="connsiteY45" fmla="*/ 56328 h 2567753"/>
              <a:gd name="connsiteX46" fmla="*/ 120650 w 1408906"/>
              <a:gd name="connsiteY46" fmla="*/ 5529 h 2567753"/>
              <a:gd name="connsiteX47" fmla="*/ 79375 w 1408906"/>
              <a:gd name="connsiteY47" fmla="*/ 7909 h 2567753"/>
              <a:gd name="connsiteX48" fmla="*/ 47625 w 1408906"/>
              <a:gd name="connsiteY48" fmla="*/ 59503 h 2567753"/>
              <a:gd name="connsiteX49" fmla="*/ 0 w 1408906"/>
              <a:gd name="connsiteY49" fmla="*/ 59503 h 2567753"/>
              <a:gd name="connsiteX50" fmla="*/ 19050 w 1408906"/>
              <a:gd name="connsiteY50" fmla="*/ 164278 h 2567753"/>
              <a:gd name="connsiteX51" fmla="*/ 73025 w 1408906"/>
              <a:gd name="connsiteY51" fmla="*/ 265878 h 2567753"/>
              <a:gd name="connsiteX52" fmla="*/ 152400 w 1408906"/>
              <a:gd name="connsiteY52" fmla="*/ 313503 h 2567753"/>
              <a:gd name="connsiteX53" fmla="*/ 200025 w 1408906"/>
              <a:gd name="connsiteY53" fmla="*/ 332553 h 2567753"/>
              <a:gd name="connsiteX54" fmla="*/ 333375 w 1408906"/>
              <a:gd name="connsiteY54" fmla="*/ 478603 h 2567753"/>
              <a:gd name="connsiteX55" fmla="*/ 457200 w 1408906"/>
              <a:gd name="connsiteY55" fmla="*/ 586553 h 2567753"/>
              <a:gd name="connsiteX56" fmla="*/ 508000 w 1408906"/>
              <a:gd name="connsiteY56" fmla="*/ 684978 h 2567753"/>
              <a:gd name="connsiteX57" fmla="*/ 533400 w 1408906"/>
              <a:gd name="connsiteY57" fmla="*/ 808803 h 2567753"/>
              <a:gd name="connsiteX58" fmla="*/ 561975 w 1408906"/>
              <a:gd name="connsiteY58" fmla="*/ 929453 h 2567753"/>
              <a:gd name="connsiteX59" fmla="*/ 549275 w 1408906"/>
              <a:gd name="connsiteY59" fmla="*/ 1110428 h 2567753"/>
              <a:gd name="connsiteX60" fmla="*/ 552450 w 1408906"/>
              <a:gd name="connsiteY60" fmla="*/ 1364428 h 2567753"/>
              <a:gd name="connsiteX61" fmla="*/ 539750 w 1408906"/>
              <a:gd name="connsiteY61" fmla="*/ 1551753 h 2567753"/>
              <a:gd name="connsiteX62" fmla="*/ 527050 w 1408906"/>
              <a:gd name="connsiteY62" fmla="*/ 1662878 h 2567753"/>
              <a:gd name="connsiteX63" fmla="*/ 476250 w 1408906"/>
              <a:gd name="connsiteY63" fmla="*/ 1770828 h 2567753"/>
              <a:gd name="connsiteX64" fmla="*/ 393700 w 1408906"/>
              <a:gd name="connsiteY64" fmla="*/ 1853378 h 2567753"/>
              <a:gd name="connsiteX65" fmla="*/ 266700 w 1408906"/>
              <a:gd name="connsiteY65" fmla="*/ 1929578 h 2567753"/>
              <a:gd name="connsiteX66" fmla="*/ 168275 w 1408906"/>
              <a:gd name="connsiteY66" fmla="*/ 2040703 h 2567753"/>
              <a:gd name="connsiteX67" fmla="*/ 133350 w 1408906"/>
              <a:gd name="connsiteY67" fmla="*/ 2126428 h 2567753"/>
              <a:gd name="connsiteX68" fmla="*/ 133350 w 1408906"/>
              <a:gd name="connsiteY68" fmla="*/ 2174053 h 2567753"/>
              <a:gd name="connsiteX69" fmla="*/ 254000 w 1408906"/>
              <a:gd name="connsiteY69" fmla="*/ 2151828 h 2567753"/>
              <a:gd name="connsiteX70" fmla="*/ 355600 w 1408906"/>
              <a:gd name="connsiteY70" fmla="*/ 2132778 h 2567753"/>
              <a:gd name="connsiteX71" fmla="*/ 377825 w 1408906"/>
              <a:gd name="connsiteY71" fmla="*/ 2199453 h 2567753"/>
              <a:gd name="connsiteX72" fmla="*/ 393700 w 1408906"/>
              <a:gd name="connsiteY72" fmla="*/ 2272478 h 2567753"/>
              <a:gd name="connsiteX73" fmla="*/ 384175 w 1408906"/>
              <a:gd name="connsiteY73" fmla="*/ 2342328 h 2567753"/>
              <a:gd name="connsiteX74" fmla="*/ 327025 w 1408906"/>
              <a:gd name="connsiteY74" fmla="*/ 2364553 h 2567753"/>
              <a:gd name="connsiteX75" fmla="*/ 260350 w 1408906"/>
              <a:gd name="connsiteY75" fmla="*/ 2364553 h 2567753"/>
              <a:gd name="connsiteX76" fmla="*/ 193675 w 1408906"/>
              <a:gd name="connsiteY76" fmla="*/ 2380428 h 2567753"/>
              <a:gd name="connsiteX77" fmla="*/ 231775 w 1408906"/>
              <a:gd name="connsiteY77" fmla="*/ 2415353 h 2567753"/>
              <a:gd name="connsiteX78" fmla="*/ 355600 w 1408906"/>
              <a:gd name="connsiteY78" fmla="*/ 2459803 h 2567753"/>
              <a:gd name="connsiteX79" fmla="*/ 384175 w 1408906"/>
              <a:gd name="connsiteY79" fmla="*/ 2478853 h 2567753"/>
              <a:gd name="connsiteX80" fmla="*/ 444500 w 1408906"/>
              <a:gd name="connsiteY80" fmla="*/ 2415353 h 2567753"/>
              <a:gd name="connsiteX81" fmla="*/ 482600 w 1408906"/>
              <a:gd name="connsiteY81" fmla="*/ 2367728 h 2567753"/>
              <a:gd name="connsiteX82" fmla="*/ 527050 w 1408906"/>
              <a:gd name="connsiteY82" fmla="*/ 2355028 h 2567753"/>
              <a:gd name="connsiteX83" fmla="*/ 542925 w 1408906"/>
              <a:gd name="connsiteY83" fmla="*/ 2282003 h 2567753"/>
              <a:gd name="connsiteX84" fmla="*/ 561975 w 1408906"/>
              <a:gd name="connsiteY84" fmla="*/ 2250253 h 2567753"/>
              <a:gd name="connsiteX85" fmla="*/ 577850 w 1408906"/>
              <a:gd name="connsiteY85" fmla="*/ 2221678 h 2567753"/>
              <a:gd name="connsiteX86" fmla="*/ 577850 w 1408906"/>
              <a:gd name="connsiteY86" fmla="*/ 2170878 h 2567753"/>
              <a:gd name="connsiteX87" fmla="*/ 635000 w 1408906"/>
              <a:gd name="connsiteY87" fmla="*/ 2224853 h 2567753"/>
              <a:gd name="connsiteX88" fmla="*/ 673100 w 1408906"/>
              <a:gd name="connsiteY88" fmla="*/ 2316928 h 2567753"/>
              <a:gd name="connsiteX89" fmla="*/ 679450 w 1408906"/>
              <a:gd name="connsiteY89" fmla="*/ 2374078 h 2567753"/>
              <a:gd name="connsiteX90" fmla="*/ 641350 w 1408906"/>
              <a:gd name="connsiteY90" fmla="*/ 2482028 h 2567753"/>
              <a:gd name="connsiteX91" fmla="*/ 644525 w 1408906"/>
              <a:gd name="connsiteY91" fmla="*/ 2548703 h 2567753"/>
              <a:gd name="connsiteX92" fmla="*/ 682625 w 1408906"/>
              <a:gd name="connsiteY92" fmla="*/ 2567753 h 2567753"/>
              <a:gd name="connsiteX93" fmla="*/ 742950 w 1408906"/>
              <a:gd name="connsiteY93" fmla="*/ 2510603 h 2567753"/>
              <a:gd name="connsiteX94" fmla="*/ 793750 w 1408906"/>
              <a:gd name="connsiteY94" fmla="*/ 2488378 h 2567753"/>
              <a:gd name="connsiteX95" fmla="*/ 847725 w 1408906"/>
              <a:gd name="connsiteY95" fmla="*/ 2469328 h 2567753"/>
              <a:gd name="connsiteX96" fmla="*/ 895350 w 1408906"/>
              <a:gd name="connsiteY96" fmla="*/ 2377253 h 2567753"/>
              <a:gd name="connsiteX97" fmla="*/ 914400 w 1408906"/>
              <a:gd name="connsiteY97" fmla="*/ 2310578 h 2567753"/>
              <a:gd name="connsiteX98" fmla="*/ 930275 w 1408906"/>
              <a:gd name="connsiteY98" fmla="*/ 2301053 h 2567753"/>
              <a:gd name="connsiteX99" fmla="*/ 1035050 w 1408906"/>
              <a:gd name="connsiteY99" fmla="*/ 2370903 h 2567753"/>
              <a:gd name="connsiteX100" fmla="*/ 1069975 w 1408906"/>
              <a:gd name="connsiteY100" fmla="*/ 2412178 h 2567753"/>
              <a:gd name="connsiteX101" fmla="*/ 1085850 w 1408906"/>
              <a:gd name="connsiteY101" fmla="*/ 2409003 h 2567753"/>
              <a:gd name="connsiteX102" fmla="*/ 1120775 w 1408906"/>
              <a:gd name="connsiteY102" fmla="*/ 2396303 h 2567753"/>
              <a:gd name="connsiteX103" fmla="*/ 1231900 w 1408906"/>
              <a:gd name="connsiteY103" fmla="*/ 2396303 h 2567753"/>
              <a:gd name="connsiteX104" fmla="*/ 1244600 w 1408906"/>
              <a:gd name="connsiteY104" fmla="*/ 2377253 h 2567753"/>
              <a:gd name="connsiteX105" fmla="*/ 1162050 w 1408906"/>
              <a:gd name="connsiteY105" fmla="*/ 2307403 h 2567753"/>
              <a:gd name="connsiteX106" fmla="*/ 1076325 w 1408906"/>
              <a:gd name="connsiteY106" fmla="*/ 2250253 h 2567753"/>
              <a:gd name="connsiteX107" fmla="*/ 1012825 w 1408906"/>
              <a:gd name="connsiteY107" fmla="*/ 2202628 h 2567753"/>
              <a:gd name="connsiteX108" fmla="*/ 939800 w 1408906"/>
              <a:gd name="connsiteY108" fmla="*/ 2145478 h 2567753"/>
              <a:gd name="connsiteX109" fmla="*/ 901700 w 1408906"/>
              <a:gd name="connsiteY109" fmla="*/ 2110553 h 2567753"/>
              <a:gd name="connsiteX110" fmla="*/ 889000 w 1408906"/>
              <a:gd name="connsiteY110" fmla="*/ 2059753 h 2567753"/>
              <a:gd name="connsiteX111" fmla="*/ 889000 w 1408906"/>
              <a:gd name="connsiteY111" fmla="*/ 2050228 h 2567753"/>
              <a:gd name="connsiteX112" fmla="*/ 971550 w 1408906"/>
              <a:gd name="connsiteY112" fmla="*/ 2043878 h 2567753"/>
              <a:gd name="connsiteX113" fmla="*/ 1114425 w 1408906"/>
              <a:gd name="connsiteY113" fmla="*/ 2050228 h 2567753"/>
              <a:gd name="connsiteX114" fmla="*/ 1171575 w 1408906"/>
              <a:gd name="connsiteY114" fmla="*/ 2078803 h 2567753"/>
              <a:gd name="connsiteX115" fmla="*/ 1216025 w 1408906"/>
              <a:gd name="connsiteY115" fmla="*/ 2110553 h 2567753"/>
              <a:gd name="connsiteX116" fmla="*/ 1317625 w 1408906"/>
              <a:gd name="connsiteY116" fmla="*/ 2142303 h 2567753"/>
              <a:gd name="connsiteX117" fmla="*/ 1390650 w 1408906"/>
              <a:gd name="connsiteY117" fmla="*/ 2158178 h 2567753"/>
              <a:gd name="connsiteX118" fmla="*/ 1393825 w 1408906"/>
              <a:gd name="connsiteY118" fmla="*/ 2113728 h 2567753"/>
              <a:gd name="connsiteX119" fmla="*/ 1343025 w 1408906"/>
              <a:gd name="connsiteY119" fmla="*/ 2043878 h 2567753"/>
              <a:gd name="connsiteX120" fmla="*/ 1298575 w 1408906"/>
              <a:gd name="connsiteY120" fmla="*/ 1983553 h 2567753"/>
              <a:gd name="connsiteX121" fmla="*/ 1247775 w 1408906"/>
              <a:gd name="connsiteY121" fmla="*/ 1951803 h 2567753"/>
              <a:gd name="connsiteX122" fmla="*/ 1171575 w 1408906"/>
              <a:gd name="connsiteY122" fmla="*/ 1932753 h 2567753"/>
              <a:gd name="connsiteX123" fmla="*/ 1098550 w 1408906"/>
              <a:gd name="connsiteY123" fmla="*/ 1929578 h 2567753"/>
              <a:gd name="connsiteX124" fmla="*/ 1060450 w 1408906"/>
              <a:gd name="connsiteY124" fmla="*/ 1907353 h 2567753"/>
              <a:gd name="connsiteX125" fmla="*/ 1038225 w 1408906"/>
              <a:gd name="connsiteY125" fmla="*/ 1866078 h 2567753"/>
              <a:gd name="connsiteX126" fmla="*/ 1047750 w 1408906"/>
              <a:gd name="connsiteY126" fmla="*/ 1767653 h 2567753"/>
              <a:gd name="connsiteX127" fmla="*/ 1038225 w 1408906"/>
              <a:gd name="connsiteY127" fmla="*/ 1742253 h 2567753"/>
              <a:gd name="connsiteX128" fmla="*/ 1028700 w 1408906"/>
              <a:gd name="connsiteY128" fmla="*/ 1707328 h 2567753"/>
              <a:gd name="connsiteX129" fmla="*/ 1012825 w 1408906"/>
              <a:gd name="connsiteY129" fmla="*/ 1631128 h 2567753"/>
              <a:gd name="connsiteX130" fmla="*/ 987425 w 1408906"/>
              <a:gd name="connsiteY130" fmla="*/ 1542228 h 2567753"/>
              <a:gd name="connsiteX131" fmla="*/ 977900 w 1408906"/>
              <a:gd name="connsiteY131" fmla="*/ 1485078 h 2567753"/>
              <a:gd name="connsiteX132" fmla="*/ 1408906 w 1408906"/>
              <a:gd name="connsiteY132" fmla="*/ 1169960 h 2567753"/>
              <a:gd name="connsiteX133" fmla="*/ 1363663 w 1408906"/>
              <a:gd name="connsiteY133" fmla="*/ 1098523 h 2567753"/>
              <a:gd name="connsiteX134" fmla="*/ 1356519 w 1408906"/>
              <a:gd name="connsiteY134" fmla="*/ 1038992 h 2567753"/>
              <a:gd name="connsiteX135" fmla="*/ 1356519 w 1408906"/>
              <a:gd name="connsiteY135" fmla="*/ 962792 h 2567753"/>
              <a:gd name="connsiteX136" fmla="*/ 1344613 w 1408906"/>
              <a:gd name="connsiteY136" fmla="*/ 900879 h 2567753"/>
              <a:gd name="connsiteX137" fmla="*/ 1296988 w 1408906"/>
              <a:gd name="connsiteY137" fmla="*/ 865160 h 2567753"/>
              <a:gd name="connsiteX138" fmla="*/ 1218406 w 1408906"/>
              <a:gd name="connsiteY138" fmla="*/ 824679 h 2567753"/>
              <a:gd name="connsiteX139" fmla="*/ 1173163 w 1408906"/>
              <a:gd name="connsiteY139" fmla="*/ 746098 h 2567753"/>
              <a:gd name="connsiteX140" fmla="*/ 1120775 w 1408906"/>
              <a:gd name="connsiteY140" fmla="*/ 700854 h 2567753"/>
              <a:gd name="connsiteX141" fmla="*/ 1001713 w 1408906"/>
              <a:gd name="connsiteY141" fmla="*/ 669898 h 2567753"/>
              <a:gd name="connsiteX142" fmla="*/ 985044 w 1408906"/>
              <a:gd name="connsiteY142" fmla="*/ 584173 h 2567753"/>
              <a:gd name="connsiteX143" fmla="*/ 906464 w 1408906"/>
              <a:gd name="connsiteY143" fmla="*/ 481778 h 2567753"/>
              <a:gd name="connsiteX0" fmla="*/ 906464 w 1484774"/>
              <a:gd name="connsiteY0" fmla="*/ 481778 h 2567753"/>
              <a:gd name="connsiteX1" fmla="*/ 930275 w 1484774"/>
              <a:gd name="connsiteY1" fmla="*/ 581792 h 2567753"/>
              <a:gd name="connsiteX2" fmla="*/ 923131 w 1484774"/>
              <a:gd name="connsiteY2" fmla="*/ 672279 h 2567753"/>
              <a:gd name="connsiteX3" fmla="*/ 935038 w 1484774"/>
              <a:gd name="connsiteY3" fmla="*/ 784198 h 2567753"/>
              <a:gd name="connsiteX4" fmla="*/ 892175 w 1484774"/>
              <a:gd name="connsiteY4" fmla="*/ 1459678 h 2567753"/>
              <a:gd name="connsiteX5" fmla="*/ 854075 w 1484774"/>
              <a:gd name="connsiteY5" fmla="*/ 1545403 h 2567753"/>
              <a:gd name="connsiteX6" fmla="*/ 857250 w 1484774"/>
              <a:gd name="connsiteY6" fmla="*/ 1650178 h 2567753"/>
              <a:gd name="connsiteX7" fmla="*/ 892175 w 1484774"/>
              <a:gd name="connsiteY7" fmla="*/ 1777178 h 2567753"/>
              <a:gd name="connsiteX8" fmla="*/ 974725 w 1484774"/>
              <a:gd name="connsiteY8" fmla="*/ 1866078 h 2567753"/>
              <a:gd name="connsiteX9" fmla="*/ 996950 w 1484774"/>
              <a:gd name="connsiteY9" fmla="*/ 1926403 h 2567753"/>
              <a:gd name="connsiteX10" fmla="*/ 923925 w 1484774"/>
              <a:gd name="connsiteY10" fmla="*/ 1942278 h 2567753"/>
              <a:gd name="connsiteX11" fmla="*/ 879475 w 1484774"/>
              <a:gd name="connsiteY11" fmla="*/ 1913703 h 2567753"/>
              <a:gd name="connsiteX12" fmla="*/ 838200 w 1484774"/>
              <a:gd name="connsiteY12" fmla="*/ 1907353 h 2567753"/>
              <a:gd name="connsiteX13" fmla="*/ 774700 w 1484774"/>
              <a:gd name="connsiteY13" fmla="*/ 1920053 h 2567753"/>
              <a:gd name="connsiteX14" fmla="*/ 749300 w 1484774"/>
              <a:gd name="connsiteY14" fmla="*/ 1974028 h 2567753"/>
              <a:gd name="connsiteX15" fmla="*/ 727075 w 1484774"/>
              <a:gd name="connsiteY15" fmla="*/ 2043878 h 2567753"/>
              <a:gd name="connsiteX16" fmla="*/ 695325 w 1484774"/>
              <a:gd name="connsiteY16" fmla="*/ 2126428 h 2567753"/>
              <a:gd name="connsiteX17" fmla="*/ 695325 w 1484774"/>
              <a:gd name="connsiteY17" fmla="*/ 2183578 h 2567753"/>
              <a:gd name="connsiteX18" fmla="*/ 679450 w 1484774"/>
              <a:gd name="connsiteY18" fmla="*/ 2237553 h 2567753"/>
              <a:gd name="connsiteX19" fmla="*/ 644525 w 1484774"/>
              <a:gd name="connsiteY19" fmla="*/ 2202628 h 2567753"/>
              <a:gd name="connsiteX20" fmla="*/ 635000 w 1484774"/>
              <a:gd name="connsiteY20" fmla="*/ 2113728 h 2567753"/>
              <a:gd name="connsiteX21" fmla="*/ 622300 w 1484774"/>
              <a:gd name="connsiteY21" fmla="*/ 2005778 h 2567753"/>
              <a:gd name="connsiteX22" fmla="*/ 619125 w 1484774"/>
              <a:gd name="connsiteY22" fmla="*/ 1964503 h 2567753"/>
              <a:gd name="connsiteX23" fmla="*/ 574675 w 1484774"/>
              <a:gd name="connsiteY23" fmla="*/ 1958153 h 2567753"/>
              <a:gd name="connsiteX24" fmla="*/ 514350 w 1484774"/>
              <a:gd name="connsiteY24" fmla="*/ 1974028 h 2567753"/>
              <a:gd name="connsiteX25" fmla="*/ 441325 w 1484774"/>
              <a:gd name="connsiteY25" fmla="*/ 1964503 h 2567753"/>
              <a:gd name="connsiteX26" fmla="*/ 374650 w 1484774"/>
              <a:gd name="connsiteY26" fmla="*/ 1939103 h 2567753"/>
              <a:gd name="connsiteX27" fmla="*/ 381000 w 1484774"/>
              <a:gd name="connsiteY27" fmla="*/ 1910528 h 2567753"/>
              <a:gd name="connsiteX28" fmla="*/ 473075 w 1484774"/>
              <a:gd name="connsiteY28" fmla="*/ 1853378 h 2567753"/>
              <a:gd name="connsiteX29" fmla="*/ 581025 w 1484774"/>
              <a:gd name="connsiteY29" fmla="*/ 1770828 h 2567753"/>
              <a:gd name="connsiteX30" fmla="*/ 622300 w 1484774"/>
              <a:gd name="connsiteY30" fmla="*/ 1627953 h 2567753"/>
              <a:gd name="connsiteX31" fmla="*/ 631825 w 1484774"/>
              <a:gd name="connsiteY31" fmla="*/ 1545403 h 2567753"/>
              <a:gd name="connsiteX32" fmla="*/ 615950 w 1484774"/>
              <a:gd name="connsiteY32" fmla="*/ 1494603 h 2567753"/>
              <a:gd name="connsiteX33" fmla="*/ 628650 w 1484774"/>
              <a:gd name="connsiteY33" fmla="*/ 1319978 h 2567753"/>
              <a:gd name="connsiteX34" fmla="*/ 615950 w 1484774"/>
              <a:gd name="connsiteY34" fmla="*/ 1183453 h 2567753"/>
              <a:gd name="connsiteX35" fmla="*/ 590550 w 1484774"/>
              <a:gd name="connsiteY35" fmla="*/ 1104078 h 2567753"/>
              <a:gd name="connsiteX36" fmla="*/ 603250 w 1484774"/>
              <a:gd name="connsiteY36" fmla="*/ 1002478 h 2567753"/>
              <a:gd name="connsiteX37" fmla="*/ 612775 w 1484774"/>
              <a:gd name="connsiteY37" fmla="*/ 878653 h 2567753"/>
              <a:gd name="connsiteX38" fmla="*/ 612775 w 1484774"/>
              <a:gd name="connsiteY38" fmla="*/ 783403 h 2567753"/>
              <a:gd name="connsiteX39" fmla="*/ 612775 w 1484774"/>
              <a:gd name="connsiteY39" fmla="*/ 634178 h 2567753"/>
              <a:gd name="connsiteX40" fmla="*/ 552450 w 1484774"/>
              <a:gd name="connsiteY40" fmla="*/ 535753 h 2567753"/>
              <a:gd name="connsiteX41" fmla="*/ 508000 w 1484774"/>
              <a:gd name="connsiteY41" fmla="*/ 450028 h 2567753"/>
              <a:gd name="connsiteX42" fmla="*/ 419100 w 1484774"/>
              <a:gd name="connsiteY42" fmla="*/ 326203 h 2567753"/>
              <a:gd name="connsiteX43" fmla="*/ 339725 w 1484774"/>
              <a:gd name="connsiteY43" fmla="*/ 224603 h 2567753"/>
              <a:gd name="connsiteX44" fmla="*/ 247650 w 1484774"/>
              <a:gd name="connsiteY44" fmla="*/ 138878 h 2567753"/>
              <a:gd name="connsiteX45" fmla="*/ 161925 w 1484774"/>
              <a:gd name="connsiteY45" fmla="*/ 56328 h 2567753"/>
              <a:gd name="connsiteX46" fmla="*/ 120650 w 1484774"/>
              <a:gd name="connsiteY46" fmla="*/ 5529 h 2567753"/>
              <a:gd name="connsiteX47" fmla="*/ 79375 w 1484774"/>
              <a:gd name="connsiteY47" fmla="*/ 7909 h 2567753"/>
              <a:gd name="connsiteX48" fmla="*/ 47625 w 1484774"/>
              <a:gd name="connsiteY48" fmla="*/ 59503 h 2567753"/>
              <a:gd name="connsiteX49" fmla="*/ 0 w 1484774"/>
              <a:gd name="connsiteY49" fmla="*/ 59503 h 2567753"/>
              <a:gd name="connsiteX50" fmla="*/ 19050 w 1484774"/>
              <a:gd name="connsiteY50" fmla="*/ 164278 h 2567753"/>
              <a:gd name="connsiteX51" fmla="*/ 73025 w 1484774"/>
              <a:gd name="connsiteY51" fmla="*/ 265878 h 2567753"/>
              <a:gd name="connsiteX52" fmla="*/ 152400 w 1484774"/>
              <a:gd name="connsiteY52" fmla="*/ 313503 h 2567753"/>
              <a:gd name="connsiteX53" fmla="*/ 200025 w 1484774"/>
              <a:gd name="connsiteY53" fmla="*/ 332553 h 2567753"/>
              <a:gd name="connsiteX54" fmla="*/ 333375 w 1484774"/>
              <a:gd name="connsiteY54" fmla="*/ 478603 h 2567753"/>
              <a:gd name="connsiteX55" fmla="*/ 457200 w 1484774"/>
              <a:gd name="connsiteY55" fmla="*/ 586553 h 2567753"/>
              <a:gd name="connsiteX56" fmla="*/ 508000 w 1484774"/>
              <a:gd name="connsiteY56" fmla="*/ 684978 h 2567753"/>
              <a:gd name="connsiteX57" fmla="*/ 533400 w 1484774"/>
              <a:gd name="connsiteY57" fmla="*/ 808803 h 2567753"/>
              <a:gd name="connsiteX58" fmla="*/ 561975 w 1484774"/>
              <a:gd name="connsiteY58" fmla="*/ 929453 h 2567753"/>
              <a:gd name="connsiteX59" fmla="*/ 549275 w 1484774"/>
              <a:gd name="connsiteY59" fmla="*/ 1110428 h 2567753"/>
              <a:gd name="connsiteX60" fmla="*/ 552450 w 1484774"/>
              <a:gd name="connsiteY60" fmla="*/ 1364428 h 2567753"/>
              <a:gd name="connsiteX61" fmla="*/ 539750 w 1484774"/>
              <a:gd name="connsiteY61" fmla="*/ 1551753 h 2567753"/>
              <a:gd name="connsiteX62" fmla="*/ 527050 w 1484774"/>
              <a:gd name="connsiteY62" fmla="*/ 1662878 h 2567753"/>
              <a:gd name="connsiteX63" fmla="*/ 476250 w 1484774"/>
              <a:gd name="connsiteY63" fmla="*/ 1770828 h 2567753"/>
              <a:gd name="connsiteX64" fmla="*/ 393700 w 1484774"/>
              <a:gd name="connsiteY64" fmla="*/ 1853378 h 2567753"/>
              <a:gd name="connsiteX65" fmla="*/ 266700 w 1484774"/>
              <a:gd name="connsiteY65" fmla="*/ 1929578 h 2567753"/>
              <a:gd name="connsiteX66" fmla="*/ 168275 w 1484774"/>
              <a:gd name="connsiteY66" fmla="*/ 2040703 h 2567753"/>
              <a:gd name="connsiteX67" fmla="*/ 133350 w 1484774"/>
              <a:gd name="connsiteY67" fmla="*/ 2126428 h 2567753"/>
              <a:gd name="connsiteX68" fmla="*/ 133350 w 1484774"/>
              <a:gd name="connsiteY68" fmla="*/ 2174053 h 2567753"/>
              <a:gd name="connsiteX69" fmla="*/ 254000 w 1484774"/>
              <a:gd name="connsiteY69" fmla="*/ 2151828 h 2567753"/>
              <a:gd name="connsiteX70" fmla="*/ 355600 w 1484774"/>
              <a:gd name="connsiteY70" fmla="*/ 2132778 h 2567753"/>
              <a:gd name="connsiteX71" fmla="*/ 377825 w 1484774"/>
              <a:gd name="connsiteY71" fmla="*/ 2199453 h 2567753"/>
              <a:gd name="connsiteX72" fmla="*/ 393700 w 1484774"/>
              <a:gd name="connsiteY72" fmla="*/ 2272478 h 2567753"/>
              <a:gd name="connsiteX73" fmla="*/ 384175 w 1484774"/>
              <a:gd name="connsiteY73" fmla="*/ 2342328 h 2567753"/>
              <a:gd name="connsiteX74" fmla="*/ 327025 w 1484774"/>
              <a:gd name="connsiteY74" fmla="*/ 2364553 h 2567753"/>
              <a:gd name="connsiteX75" fmla="*/ 260350 w 1484774"/>
              <a:gd name="connsiteY75" fmla="*/ 2364553 h 2567753"/>
              <a:gd name="connsiteX76" fmla="*/ 193675 w 1484774"/>
              <a:gd name="connsiteY76" fmla="*/ 2380428 h 2567753"/>
              <a:gd name="connsiteX77" fmla="*/ 231775 w 1484774"/>
              <a:gd name="connsiteY77" fmla="*/ 2415353 h 2567753"/>
              <a:gd name="connsiteX78" fmla="*/ 355600 w 1484774"/>
              <a:gd name="connsiteY78" fmla="*/ 2459803 h 2567753"/>
              <a:gd name="connsiteX79" fmla="*/ 384175 w 1484774"/>
              <a:gd name="connsiteY79" fmla="*/ 2478853 h 2567753"/>
              <a:gd name="connsiteX80" fmla="*/ 444500 w 1484774"/>
              <a:gd name="connsiteY80" fmla="*/ 2415353 h 2567753"/>
              <a:gd name="connsiteX81" fmla="*/ 482600 w 1484774"/>
              <a:gd name="connsiteY81" fmla="*/ 2367728 h 2567753"/>
              <a:gd name="connsiteX82" fmla="*/ 527050 w 1484774"/>
              <a:gd name="connsiteY82" fmla="*/ 2355028 h 2567753"/>
              <a:gd name="connsiteX83" fmla="*/ 542925 w 1484774"/>
              <a:gd name="connsiteY83" fmla="*/ 2282003 h 2567753"/>
              <a:gd name="connsiteX84" fmla="*/ 561975 w 1484774"/>
              <a:gd name="connsiteY84" fmla="*/ 2250253 h 2567753"/>
              <a:gd name="connsiteX85" fmla="*/ 577850 w 1484774"/>
              <a:gd name="connsiteY85" fmla="*/ 2221678 h 2567753"/>
              <a:gd name="connsiteX86" fmla="*/ 577850 w 1484774"/>
              <a:gd name="connsiteY86" fmla="*/ 2170878 h 2567753"/>
              <a:gd name="connsiteX87" fmla="*/ 635000 w 1484774"/>
              <a:gd name="connsiteY87" fmla="*/ 2224853 h 2567753"/>
              <a:gd name="connsiteX88" fmla="*/ 673100 w 1484774"/>
              <a:gd name="connsiteY88" fmla="*/ 2316928 h 2567753"/>
              <a:gd name="connsiteX89" fmla="*/ 679450 w 1484774"/>
              <a:gd name="connsiteY89" fmla="*/ 2374078 h 2567753"/>
              <a:gd name="connsiteX90" fmla="*/ 641350 w 1484774"/>
              <a:gd name="connsiteY90" fmla="*/ 2482028 h 2567753"/>
              <a:gd name="connsiteX91" fmla="*/ 644525 w 1484774"/>
              <a:gd name="connsiteY91" fmla="*/ 2548703 h 2567753"/>
              <a:gd name="connsiteX92" fmla="*/ 682625 w 1484774"/>
              <a:gd name="connsiteY92" fmla="*/ 2567753 h 2567753"/>
              <a:gd name="connsiteX93" fmla="*/ 742950 w 1484774"/>
              <a:gd name="connsiteY93" fmla="*/ 2510603 h 2567753"/>
              <a:gd name="connsiteX94" fmla="*/ 793750 w 1484774"/>
              <a:gd name="connsiteY94" fmla="*/ 2488378 h 2567753"/>
              <a:gd name="connsiteX95" fmla="*/ 847725 w 1484774"/>
              <a:gd name="connsiteY95" fmla="*/ 2469328 h 2567753"/>
              <a:gd name="connsiteX96" fmla="*/ 895350 w 1484774"/>
              <a:gd name="connsiteY96" fmla="*/ 2377253 h 2567753"/>
              <a:gd name="connsiteX97" fmla="*/ 914400 w 1484774"/>
              <a:gd name="connsiteY97" fmla="*/ 2310578 h 2567753"/>
              <a:gd name="connsiteX98" fmla="*/ 930275 w 1484774"/>
              <a:gd name="connsiteY98" fmla="*/ 2301053 h 2567753"/>
              <a:gd name="connsiteX99" fmla="*/ 1035050 w 1484774"/>
              <a:gd name="connsiteY99" fmla="*/ 2370903 h 2567753"/>
              <a:gd name="connsiteX100" fmla="*/ 1069975 w 1484774"/>
              <a:gd name="connsiteY100" fmla="*/ 2412178 h 2567753"/>
              <a:gd name="connsiteX101" fmla="*/ 1085850 w 1484774"/>
              <a:gd name="connsiteY101" fmla="*/ 2409003 h 2567753"/>
              <a:gd name="connsiteX102" fmla="*/ 1120775 w 1484774"/>
              <a:gd name="connsiteY102" fmla="*/ 2396303 h 2567753"/>
              <a:gd name="connsiteX103" fmla="*/ 1231900 w 1484774"/>
              <a:gd name="connsiteY103" fmla="*/ 2396303 h 2567753"/>
              <a:gd name="connsiteX104" fmla="*/ 1244600 w 1484774"/>
              <a:gd name="connsiteY104" fmla="*/ 2377253 h 2567753"/>
              <a:gd name="connsiteX105" fmla="*/ 1162050 w 1484774"/>
              <a:gd name="connsiteY105" fmla="*/ 2307403 h 2567753"/>
              <a:gd name="connsiteX106" fmla="*/ 1076325 w 1484774"/>
              <a:gd name="connsiteY106" fmla="*/ 2250253 h 2567753"/>
              <a:gd name="connsiteX107" fmla="*/ 1012825 w 1484774"/>
              <a:gd name="connsiteY107" fmla="*/ 2202628 h 2567753"/>
              <a:gd name="connsiteX108" fmla="*/ 939800 w 1484774"/>
              <a:gd name="connsiteY108" fmla="*/ 2145478 h 2567753"/>
              <a:gd name="connsiteX109" fmla="*/ 901700 w 1484774"/>
              <a:gd name="connsiteY109" fmla="*/ 2110553 h 2567753"/>
              <a:gd name="connsiteX110" fmla="*/ 889000 w 1484774"/>
              <a:gd name="connsiteY110" fmla="*/ 2059753 h 2567753"/>
              <a:gd name="connsiteX111" fmla="*/ 889000 w 1484774"/>
              <a:gd name="connsiteY111" fmla="*/ 2050228 h 2567753"/>
              <a:gd name="connsiteX112" fmla="*/ 971550 w 1484774"/>
              <a:gd name="connsiteY112" fmla="*/ 2043878 h 2567753"/>
              <a:gd name="connsiteX113" fmla="*/ 1114425 w 1484774"/>
              <a:gd name="connsiteY113" fmla="*/ 2050228 h 2567753"/>
              <a:gd name="connsiteX114" fmla="*/ 1171575 w 1484774"/>
              <a:gd name="connsiteY114" fmla="*/ 2078803 h 2567753"/>
              <a:gd name="connsiteX115" fmla="*/ 1216025 w 1484774"/>
              <a:gd name="connsiteY115" fmla="*/ 2110553 h 2567753"/>
              <a:gd name="connsiteX116" fmla="*/ 1317625 w 1484774"/>
              <a:gd name="connsiteY116" fmla="*/ 2142303 h 2567753"/>
              <a:gd name="connsiteX117" fmla="*/ 1390650 w 1484774"/>
              <a:gd name="connsiteY117" fmla="*/ 2158178 h 2567753"/>
              <a:gd name="connsiteX118" fmla="*/ 1393825 w 1484774"/>
              <a:gd name="connsiteY118" fmla="*/ 2113728 h 2567753"/>
              <a:gd name="connsiteX119" fmla="*/ 1343025 w 1484774"/>
              <a:gd name="connsiteY119" fmla="*/ 2043878 h 2567753"/>
              <a:gd name="connsiteX120" fmla="*/ 1298575 w 1484774"/>
              <a:gd name="connsiteY120" fmla="*/ 1983553 h 2567753"/>
              <a:gd name="connsiteX121" fmla="*/ 1247775 w 1484774"/>
              <a:gd name="connsiteY121" fmla="*/ 1951803 h 2567753"/>
              <a:gd name="connsiteX122" fmla="*/ 1171575 w 1484774"/>
              <a:gd name="connsiteY122" fmla="*/ 1932753 h 2567753"/>
              <a:gd name="connsiteX123" fmla="*/ 1098550 w 1484774"/>
              <a:gd name="connsiteY123" fmla="*/ 1929578 h 2567753"/>
              <a:gd name="connsiteX124" fmla="*/ 1060450 w 1484774"/>
              <a:gd name="connsiteY124" fmla="*/ 1907353 h 2567753"/>
              <a:gd name="connsiteX125" fmla="*/ 1038225 w 1484774"/>
              <a:gd name="connsiteY125" fmla="*/ 1866078 h 2567753"/>
              <a:gd name="connsiteX126" fmla="*/ 1047750 w 1484774"/>
              <a:gd name="connsiteY126" fmla="*/ 1767653 h 2567753"/>
              <a:gd name="connsiteX127" fmla="*/ 1038225 w 1484774"/>
              <a:gd name="connsiteY127" fmla="*/ 1742253 h 2567753"/>
              <a:gd name="connsiteX128" fmla="*/ 1028700 w 1484774"/>
              <a:gd name="connsiteY128" fmla="*/ 1707328 h 2567753"/>
              <a:gd name="connsiteX129" fmla="*/ 1012825 w 1484774"/>
              <a:gd name="connsiteY129" fmla="*/ 1631128 h 2567753"/>
              <a:gd name="connsiteX130" fmla="*/ 987425 w 1484774"/>
              <a:gd name="connsiteY130" fmla="*/ 1542228 h 2567753"/>
              <a:gd name="connsiteX131" fmla="*/ 977900 w 1484774"/>
              <a:gd name="connsiteY131" fmla="*/ 1485078 h 2567753"/>
              <a:gd name="connsiteX132" fmla="*/ 1463674 w 1484774"/>
              <a:gd name="connsiteY132" fmla="*/ 1248542 h 2567753"/>
              <a:gd name="connsiteX133" fmla="*/ 1408906 w 1484774"/>
              <a:gd name="connsiteY133" fmla="*/ 1169960 h 2567753"/>
              <a:gd name="connsiteX134" fmla="*/ 1363663 w 1484774"/>
              <a:gd name="connsiteY134" fmla="*/ 1098523 h 2567753"/>
              <a:gd name="connsiteX135" fmla="*/ 1356519 w 1484774"/>
              <a:gd name="connsiteY135" fmla="*/ 1038992 h 2567753"/>
              <a:gd name="connsiteX136" fmla="*/ 1356519 w 1484774"/>
              <a:gd name="connsiteY136" fmla="*/ 962792 h 2567753"/>
              <a:gd name="connsiteX137" fmla="*/ 1344613 w 1484774"/>
              <a:gd name="connsiteY137" fmla="*/ 900879 h 2567753"/>
              <a:gd name="connsiteX138" fmla="*/ 1296988 w 1484774"/>
              <a:gd name="connsiteY138" fmla="*/ 865160 h 2567753"/>
              <a:gd name="connsiteX139" fmla="*/ 1218406 w 1484774"/>
              <a:gd name="connsiteY139" fmla="*/ 824679 h 2567753"/>
              <a:gd name="connsiteX140" fmla="*/ 1173163 w 1484774"/>
              <a:gd name="connsiteY140" fmla="*/ 746098 h 2567753"/>
              <a:gd name="connsiteX141" fmla="*/ 1120775 w 1484774"/>
              <a:gd name="connsiteY141" fmla="*/ 700854 h 2567753"/>
              <a:gd name="connsiteX142" fmla="*/ 1001713 w 1484774"/>
              <a:gd name="connsiteY142" fmla="*/ 669898 h 2567753"/>
              <a:gd name="connsiteX143" fmla="*/ 985044 w 1484774"/>
              <a:gd name="connsiteY143" fmla="*/ 584173 h 2567753"/>
              <a:gd name="connsiteX144" fmla="*/ 906464 w 1484774"/>
              <a:gd name="connsiteY144" fmla="*/ 481778 h 2567753"/>
              <a:gd name="connsiteX0" fmla="*/ 906464 w 1463674"/>
              <a:gd name="connsiteY0" fmla="*/ 481778 h 2567753"/>
              <a:gd name="connsiteX1" fmla="*/ 930275 w 1463674"/>
              <a:gd name="connsiteY1" fmla="*/ 581792 h 2567753"/>
              <a:gd name="connsiteX2" fmla="*/ 923131 w 1463674"/>
              <a:gd name="connsiteY2" fmla="*/ 672279 h 2567753"/>
              <a:gd name="connsiteX3" fmla="*/ 935038 w 1463674"/>
              <a:gd name="connsiteY3" fmla="*/ 784198 h 2567753"/>
              <a:gd name="connsiteX4" fmla="*/ 892175 w 1463674"/>
              <a:gd name="connsiteY4" fmla="*/ 1459678 h 2567753"/>
              <a:gd name="connsiteX5" fmla="*/ 854075 w 1463674"/>
              <a:gd name="connsiteY5" fmla="*/ 1545403 h 2567753"/>
              <a:gd name="connsiteX6" fmla="*/ 857250 w 1463674"/>
              <a:gd name="connsiteY6" fmla="*/ 1650178 h 2567753"/>
              <a:gd name="connsiteX7" fmla="*/ 892175 w 1463674"/>
              <a:gd name="connsiteY7" fmla="*/ 1777178 h 2567753"/>
              <a:gd name="connsiteX8" fmla="*/ 974725 w 1463674"/>
              <a:gd name="connsiteY8" fmla="*/ 1866078 h 2567753"/>
              <a:gd name="connsiteX9" fmla="*/ 996950 w 1463674"/>
              <a:gd name="connsiteY9" fmla="*/ 1926403 h 2567753"/>
              <a:gd name="connsiteX10" fmla="*/ 923925 w 1463674"/>
              <a:gd name="connsiteY10" fmla="*/ 1942278 h 2567753"/>
              <a:gd name="connsiteX11" fmla="*/ 879475 w 1463674"/>
              <a:gd name="connsiteY11" fmla="*/ 1913703 h 2567753"/>
              <a:gd name="connsiteX12" fmla="*/ 838200 w 1463674"/>
              <a:gd name="connsiteY12" fmla="*/ 1907353 h 2567753"/>
              <a:gd name="connsiteX13" fmla="*/ 774700 w 1463674"/>
              <a:gd name="connsiteY13" fmla="*/ 1920053 h 2567753"/>
              <a:gd name="connsiteX14" fmla="*/ 749300 w 1463674"/>
              <a:gd name="connsiteY14" fmla="*/ 1974028 h 2567753"/>
              <a:gd name="connsiteX15" fmla="*/ 727075 w 1463674"/>
              <a:gd name="connsiteY15" fmla="*/ 2043878 h 2567753"/>
              <a:gd name="connsiteX16" fmla="*/ 695325 w 1463674"/>
              <a:gd name="connsiteY16" fmla="*/ 2126428 h 2567753"/>
              <a:gd name="connsiteX17" fmla="*/ 695325 w 1463674"/>
              <a:gd name="connsiteY17" fmla="*/ 2183578 h 2567753"/>
              <a:gd name="connsiteX18" fmla="*/ 679450 w 1463674"/>
              <a:gd name="connsiteY18" fmla="*/ 2237553 h 2567753"/>
              <a:gd name="connsiteX19" fmla="*/ 644525 w 1463674"/>
              <a:gd name="connsiteY19" fmla="*/ 2202628 h 2567753"/>
              <a:gd name="connsiteX20" fmla="*/ 635000 w 1463674"/>
              <a:gd name="connsiteY20" fmla="*/ 2113728 h 2567753"/>
              <a:gd name="connsiteX21" fmla="*/ 622300 w 1463674"/>
              <a:gd name="connsiteY21" fmla="*/ 2005778 h 2567753"/>
              <a:gd name="connsiteX22" fmla="*/ 619125 w 1463674"/>
              <a:gd name="connsiteY22" fmla="*/ 1964503 h 2567753"/>
              <a:gd name="connsiteX23" fmla="*/ 574675 w 1463674"/>
              <a:gd name="connsiteY23" fmla="*/ 1958153 h 2567753"/>
              <a:gd name="connsiteX24" fmla="*/ 514350 w 1463674"/>
              <a:gd name="connsiteY24" fmla="*/ 1974028 h 2567753"/>
              <a:gd name="connsiteX25" fmla="*/ 441325 w 1463674"/>
              <a:gd name="connsiteY25" fmla="*/ 1964503 h 2567753"/>
              <a:gd name="connsiteX26" fmla="*/ 374650 w 1463674"/>
              <a:gd name="connsiteY26" fmla="*/ 1939103 h 2567753"/>
              <a:gd name="connsiteX27" fmla="*/ 381000 w 1463674"/>
              <a:gd name="connsiteY27" fmla="*/ 1910528 h 2567753"/>
              <a:gd name="connsiteX28" fmla="*/ 473075 w 1463674"/>
              <a:gd name="connsiteY28" fmla="*/ 1853378 h 2567753"/>
              <a:gd name="connsiteX29" fmla="*/ 581025 w 1463674"/>
              <a:gd name="connsiteY29" fmla="*/ 1770828 h 2567753"/>
              <a:gd name="connsiteX30" fmla="*/ 622300 w 1463674"/>
              <a:gd name="connsiteY30" fmla="*/ 1627953 h 2567753"/>
              <a:gd name="connsiteX31" fmla="*/ 631825 w 1463674"/>
              <a:gd name="connsiteY31" fmla="*/ 1545403 h 2567753"/>
              <a:gd name="connsiteX32" fmla="*/ 615950 w 1463674"/>
              <a:gd name="connsiteY32" fmla="*/ 1494603 h 2567753"/>
              <a:gd name="connsiteX33" fmla="*/ 628650 w 1463674"/>
              <a:gd name="connsiteY33" fmla="*/ 1319978 h 2567753"/>
              <a:gd name="connsiteX34" fmla="*/ 615950 w 1463674"/>
              <a:gd name="connsiteY34" fmla="*/ 1183453 h 2567753"/>
              <a:gd name="connsiteX35" fmla="*/ 590550 w 1463674"/>
              <a:gd name="connsiteY35" fmla="*/ 1104078 h 2567753"/>
              <a:gd name="connsiteX36" fmla="*/ 603250 w 1463674"/>
              <a:gd name="connsiteY36" fmla="*/ 1002478 h 2567753"/>
              <a:gd name="connsiteX37" fmla="*/ 612775 w 1463674"/>
              <a:gd name="connsiteY37" fmla="*/ 878653 h 2567753"/>
              <a:gd name="connsiteX38" fmla="*/ 612775 w 1463674"/>
              <a:gd name="connsiteY38" fmla="*/ 783403 h 2567753"/>
              <a:gd name="connsiteX39" fmla="*/ 612775 w 1463674"/>
              <a:gd name="connsiteY39" fmla="*/ 634178 h 2567753"/>
              <a:gd name="connsiteX40" fmla="*/ 552450 w 1463674"/>
              <a:gd name="connsiteY40" fmla="*/ 535753 h 2567753"/>
              <a:gd name="connsiteX41" fmla="*/ 508000 w 1463674"/>
              <a:gd name="connsiteY41" fmla="*/ 450028 h 2567753"/>
              <a:gd name="connsiteX42" fmla="*/ 419100 w 1463674"/>
              <a:gd name="connsiteY42" fmla="*/ 326203 h 2567753"/>
              <a:gd name="connsiteX43" fmla="*/ 339725 w 1463674"/>
              <a:gd name="connsiteY43" fmla="*/ 224603 h 2567753"/>
              <a:gd name="connsiteX44" fmla="*/ 247650 w 1463674"/>
              <a:gd name="connsiteY44" fmla="*/ 138878 h 2567753"/>
              <a:gd name="connsiteX45" fmla="*/ 161925 w 1463674"/>
              <a:gd name="connsiteY45" fmla="*/ 56328 h 2567753"/>
              <a:gd name="connsiteX46" fmla="*/ 120650 w 1463674"/>
              <a:gd name="connsiteY46" fmla="*/ 5529 h 2567753"/>
              <a:gd name="connsiteX47" fmla="*/ 79375 w 1463674"/>
              <a:gd name="connsiteY47" fmla="*/ 7909 h 2567753"/>
              <a:gd name="connsiteX48" fmla="*/ 47625 w 1463674"/>
              <a:gd name="connsiteY48" fmla="*/ 59503 h 2567753"/>
              <a:gd name="connsiteX49" fmla="*/ 0 w 1463674"/>
              <a:gd name="connsiteY49" fmla="*/ 59503 h 2567753"/>
              <a:gd name="connsiteX50" fmla="*/ 19050 w 1463674"/>
              <a:gd name="connsiteY50" fmla="*/ 164278 h 2567753"/>
              <a:gd name="connsiteX51" fmla="*/ 73025 w 1463674"/>
              <a:gd name="connsiteY51" fmla="*/ 265878 h 2567753"/>
              <a:gd name="connsiteX52" fmla="*/ 152400 w 1463674"/>
              <a:gd name="connsiteY52" fmla="*/ 313503 h 2567753"/>
              <a:gd name="connsiteX53" fmla="*/ 200025 w 1463674"/>
              <a:gd name="connsiteY53" fmla="*/ 332553 h 2567753"/>
              <a:gd name="connsiteX54" fmla="*/ 333375 w 1463674"/>
              <a:gd name="connsiteY54" fmla="*/ 478603 h 2567753"/>
              <a:gd name="connsiteX55" fmla="*/ 457200 w 1463674"/>
              <a:gd name="connsiteY55" fmla="*/ 586553 h 2567753"/>
              <a:gd name="connsiteX56" fmla="*/ 508000 w 1463674"/>
              <a:gd name="connsiteY56" fmla="*/ 684978 h 2567753"/>
              <a:gd name="connsiteX57" fmla="*/ 533400 w 1463674"/>
              <a:gd name="connsiteY57" fmla="*/ 808803 h 2567753"/>
              <a:gd name="connsiteX58" fmla="*/ 561975 w 1463674"/>
              <a:gd name="connsiteY58" fmla="*/ 929453 h 2567753"/>
              <a:gd name="connsiteX59" fmla="*/ 549275 w 1463674"/>
              <a:gd name="connsiteY59" fmla="*/ 1110428 h 2567753"/>
              <a:gd name="connsiteX60" fmla="*/ 552450 w 1463674"/>
              <a:gd name="connsiteY60" fmla="*/ 1364428 h 2567753"/>
              <a:gd name="connsiteX61" fmla="*/ 539750 w 1463674"/>
              <a:gd name="connsiteY61" fmla="*/ 1551753 h 2567753"/>
              <a:gd name="connsiteX62" fmla="*/ 527050 w 1463674"/>
              <a:gd name="connsiteY62" fmla="*/ 1662878 h 2567753"/>
              <a:gd name="connsiteX63" fmla="*/ 476250 w 1463674"/>
              <a:gd name="connsiteY63" fmla="*/ 1770828 h 2567753"/>
              <a:gd name="connsiteX64" fmla="*/ 393700 w 1463674"/>
              <a:gd name="connsiteY64" fmla="*/ 1853378 h 2567753"/>
              <a:gd name="connsiteX65" fmla="*/ 266700 w 1463674"/>
              <a:gd name="connsiteY65" fmla="*/ 1929578 h 2567753"/>
              <a:gd name="connsiteX66" fmla="*/ 168275 w 1463674"/>
              <a:gd name="connsiteY66" fmla="*/ 2040703 h 2567753"/>
              <a:gd name="connsiteX67" fmla="*/ 133350 w 1463674"/>
              <a:gd name="connsiteY67" fmla="*/ 2126428 h 2567753"/>
              <a:gd name="connsiteX68" fmla="*/ 133350 w 1463674"/>
              <a:gd name="connsiteY68" fmla="*/ 2174053 h 2567753"/>
              <a:gd name="connsiteX69" fmla="*/ 254000 w 1463674"/>
              <a:gd name="connsiteY69" fmla="*/ 2151828 h 2567753"/>
              <a:gd name="connsiteX70" fmla="*/ 355600 w 1463674"/>
              <a:gd name="connsiteY70" fmla="*/ 2132778 h 2567753"/>
              <a:gd name="connsiteX71" fmla="*/ 377825 w 1463674"/>
              <a:gd name="connsiteY71" fmla="*/ 2199453 h 2567753"/>
              <a:gd name="connsiteX72" fmla="*/ 393700 w 1463674"/>
              <a:gd name="connsiteY72" fmla="*/ 2272478 h 2567753"/>
              <a:gd name="connsiteX73" fmla="*/ 384175 w 1463674"/>
              <a:gd name="connsiteY73" fmla="*/ 2342328 h 2567753"/>
              <a:gd name="connsiteX74" fmla="*/ 327025 w 1463674"/>
              <a:gd name="connsiteY74" fmla="*/ 2364553 h 2567753"/>
              <a:gd name="connsiteX75" fmla="*/ 260350 w 1463674"/>
              <a:gd name="connsiteY75" fmla="*/ 2364553 h 2567753"/>
              <a:gd name="connsiteX76" fmla="*/ 193675 w 1463674"/>
              <a:gd name="connsiteY76" fmla="*/ 2380428 h 2567753"/>
              <a:gd name="connsiteX77" fmla="*/ 231775 w 1463674"/>
              <a:gd name="connsiteY77" fmla="*/ 2415353 h 2567753"/>
              <a:gd name="connsiteX78" fmla="*/ 355600 w 1463674"/>
              <a:gd name="connsiteY78" fmla="*/ 2459803 h 2567753"/>
              <a:gd name="connsiteX79" fmla="*/ 384175 w 1463674"/>
              <a:gd name="connsiteY79" fmla="*/ 2478853 h 2567753"/>
              <a:gd name="connsiteX80" fmla="*/ 444500 w 1463674"/>
              <a:gd name="connsiteY80" fmla="*/ 2415353 h 2567753"/>
              <a:gd name="connsiteX81" fmla="*/ 482600 w 1463674"/>
              <a:gd name="connsiteY81" fmla="*/ 2367728 h 2567753"/>
              <a:gd name="connsiteX82" fmla="*/ 527050 w 1463674"/>
              <a:gd name="connsiteY82" fmla="*/ 2355028 h 2567753"/>
              <a:gd name="connsiteX83" fmla="*/ 542925 w 1463674"/>
              <a:gd name="connsiteY83" fmla="*/ 2282003 h 2567753"/>
              <a:gd name="connsiteX84" fmla="*/ 561975 w 1463674"/>
              <a:gd name="connsiteY84" fmla="*/ 2250253 h 2567753"/>
              <a:gd name="connsiteX85" fmla="*/ 577850 w 1463674"/>
              <a:gd name="connsiteY85" fmla="*/ 2221678 h 2567753"/>
              <a:gd name="connsiteX86" fmla="*/ 577850 w 1463674"/>
              <a:gd name="connsiteY86" fmla="*/ 2170878 h 2567753"/>
              <a:gd name="connsiteX87" fmla="*/ 635000 w 1463674"/>
              <a:gd name="connsiteY87" fmla="*/ 2224853 h 2567753"/>
              <a:gd name="connsiteX88" fmla="*/ 673100 w 1463674"/>
              <a:gd name="connsiteY88" fmla="*/ 2316928 h 2567753"/>
              <a:gd name="connsiteX89" fmla="*/ 679450 w 1463674"/>
              <a:gd name="connsiteY89" fmla="*/ 2374078 h 2567753"/>
              <a:gd name="connsiteX90" fmla="*/ 641350 w 1463674"/>
              <a:gd name="connsiteY90" fmla="*/ 2482028 h 2567753"/>
              <a:gd name="connsiteX91" fmla="*/ 644525 w 1463674"/>
              <a:gd name="connsiteY91" fmla="*/ 2548703 h 2567753"/>
              <a:gd name="connsiteX92" fmla="*/ 682625 w 1463674"/>
              <a:gd name="connsiteY92" fmla="*/ 2567753 h 2567753"/>
              <a:gd name="connsiteX93" fmla="*/ 742950 w 1463674"/>
              <a:gd name="connsiteY93" fmla="*/ 2510603 h 2567753"/>
              <a:gd name="connsiteX94" fmla="*/ 793750 w 1463674"/>
              <a:gd name="connsiteY94" fmla="*/ 2488378 h 2567753"/>
              <a:gd name="connsiteX95" fmla="*/ 847725 w 1463674"/>
              <a:gd name="connsiteY95" fmla="*/ 2469328 h 2567753"/>
              <a:gd name="connsiteX96" fmla="*/ 895350 w 1463674"/>
              <a:gd name="connsiteY96" fmla="*/ 2377253 h 2567753"/>
              <a:gd name="connsiteX97" fmla="*/ 914400 w 1463674"/>
              <a:gd name="connsiteY97" fmla="*/ 2310578 h 2567753"/>
              <a:gd name="connsiteX98" fmla="*/ 930275 w 1463674"/>
              <a:gd name="connsiteY98" fmla="*/ 2301053 h 2567753"/>
              <a:gd name="connsiteX99" fmla="*/ 1035050 w 1463674"/>
              <a:gd name="connsiteY99" fmla="*/ 2370903 h 2567753"/>
              <a:gd name="connsiteX100" fmla="*/ 1069975 w 1463674"/>
              <a:gd name="connsiteY100" fmla="*/ 2412178 h 2567753"/>
              <a:gd name="connsiteX101" fmla="*/ 1085850 w 1463674"/>
              <a:gd name="connsiteY101" fmla="*/ 2409003 h 2567753"/>
              <a:gd name="connsiteX102" fmla="*/ 1120775 w 1463674"/>
              <a:gd name="connsiteY102" fmla="*/ 2396303 h 2567753"/>
              <a:gd name="connsiteX103" fmla="*/ 1231900 w 1463674"/>
              <a:gd name="connsiteY103" fmla="*/ 2396303 h 2567753"/>
              <a:gd name="connsiteX104" fmla="*/ 1244600 w 1463674"/>
              <a:gd name="connsiteY104" fmla="*/ 2377253 h 2567753"/>
              <a:gd name="connsiteX105" fmla="*/ 1162050 w 1463674"/>
              <a:gd name="connsiteY105" fmla="*/ 2307403 h 2567753"/>
              <a:gd name="connsiteX106" fmla="*/ 1076325 w 1463674"/>
              <a:gd name="connsiteY106" fmla="*/ 2250253 h 2567753"/>
              <a:gd name="connsiteX107" fmla="*/ 1012825 w 1463674"/>
              <a:gd name="connsiteY107" fmla="*/ 2202628 h 2567753"/>
              <a:gd name="connsiteX108" fmla="*/ 939800 w 1463674"/>
              <a:gd name="connsiteY108" fmla="*/ 2145478 h 2567753"/>
              <a:gd name="connsiteX109" fmla="*/ 901700 w 1463674"/>
              <a:gd name="connsiteY109" fmla="*/ 2110553 h 2567753"/>
              <a:gd name="connsiteX110" fmla="*/ 889000 w 1463674"/>
              <a:gd name="connsiteY110" fmla="*/ 2059753 h 2567753"/>
              <a:gd name="connsiteX111" fmla="*/ 889000 w 1463674"/>
              <a:gd name="connsiteY111" fmla="*/ 2050228 h 2567753"/>
              <a:gd name="connsiteX112" fmla="*/ 971550 w 1463674"/>
              <a:gd name="connsiteY112" fmla="*/ 2043878 h 2567753"/>
              <a:gd name="connsiteX113" fmla="*/ 1114425 w 1463674"/>
              <a:gd name="connsiteY113" fmla="*/ 2050228 h 2567753"/>
              <a:gd name="connsiteX114" fmla="*/ 1171575 w 1463674"/>
              <a:gd name="connsiteY114" fmla="*/ 2078803 h 2567753"/>
              <a:gd name="connsiteX115" fmla="*/ 1216025 w 1463674"/>
              <a:gd name="connsiteY115" fmla="*/ 2110553 h 2567753"/>
              <a:gd name="connsiteX116" fmla="*/ 1317625 w 1463674"/>
              <a:gd name="connsiteY116" fmla="*/ 2142303 h 2567753"/>
              <a:gd name="connsiteX117" fmla="*/ 1390650 w 1463674"/>
              <a:gd name="connsiteY117" fmla="*/ 2158178 h 2567753"/>
              <a:gd name="connsiteX118" fmla="*/ 1393825 w 1463674"/>
              <a:gd name="connsiteY118" fmla="*/ 2113728 h 2567753"/>
              <a:gd name="connsiteX119" fmla="*/ 1343025 w 1463674"/>
              <a:gd name="connsiteY119" fmla="*/ 2043878 h 2567753"/>
              <a:gd name="connsiteX120" fmla="*/ 1298575 w 1463674"/>
              <a:gd name="connsiteY120" fmla="*/ 1983553 h 2567753"/>
              <a:gd name="connsiteX121" fmla="*/ 1247775 w 1463674"/>
              <a:gd name="connsiteY121" fmla="*/ 1951803 h 2567753"/>
              <a:gd name="connsiteX122" fmla="*/ 1171575 w 1463674"/>
              <a:gd name="connsiteY122" fmla="*/ 1932753 h 2567753"/>
              <a:gd name="connsiteX123" fmla="*/ 1098550 w 1463674"/>
              <a:gd name="connsiteY123" fmla="*/ 1929578 h 2567753"/>
              <a:gd name="connsiteX124" fmla="*/ 1060450 w 1463674"/>
              <a:gd name="connsiteY124" fmla="*/ 1907353 h 2567753"/>
              <a:gd name="connsiteX125" fmla="*/ 1038225 w 1463674"/>
              <a:gd name="connsiteY125" fmla="*/ 1866078 h 2567753"/>
              <a:gd name="connsiteX126" fmla="*/ 1047750 w 1463674"/>
              <a:gd name="connsiteY126" fmla="*/ 1767653 h 2567753"/>
              <a:gd name="connsiteX127" fmla="*/ 1038225 w 1463674"/>
              <a:gd name="connsiteY127" fmla="*/ 1742253 h 2567753"/>
              <a:gd name="connsiteX128" fmla="*/ 1028700 w 1463674"/>
              <a:gd name="connsiteY128" fmla="*/ 1707328 h 2567753"/>
              <a:gd name="connsiteX129" fmla="*/ 1012825 w 1463674"/>
              <a:gd name="connsiteY129" fmla="*/ 1631128 h 2567753"/>
              <a:gd name="connsiteX130" fmla="*/ 987425 w 1463674"/>
              <a:gd name="connsiteY130" fmla="*/ 1542228 h 2567753"/>
              <a:gd name="connsiteX131" fmla="*/ 977900 w 1463674"/>
              <a:gd name="connsiteY131" fmla="*/ 1485078 h 2567753"/>
              <a:gd name="connsiteX132" fmla="*/ 1463674 w 1463674"/>
              <a:gd name="connsiteY132" fmla="*/ 1248542 h 2567753"/>
              <a:gd name="connsiteX133" fmla="*/ 1408906 w 1463674"/>
              <a:gd name="connsiteY133" fmla="*/ 1169960 h 2567753"/>
              <a:gd name="connsiteX134" fmla="*/ 1363663 w 1463674"/>
              <a:gd name="connsiteY134" fmla="*/ 1098523 h 2567753"/>
              <a:gd name="connsiteX135" fmla="*/ 1356519 w 1463674"/>
              <a:gd name="connsiteY135" fmla="*/ 1038992 h 2567753"/>
              <a:gd name="connsiteX136" fmla="*/ 1356519 w 1463674"/>
              <a:gd name="connsiteY136" fmla="*/ 962792 h 2567753"/>
              <a:gd name="connsiteX137" fmla="*/ 1344613 w 1463674"/>
              <a:gd name="connsiteY137" fmla="*/ 900879 h 2567753"/>
              <a:gd name="connsiteX138" fmla="*/ 1296988 w 1463674"/>
              <a:gd name="connsiteY138" fmla="*/ 865160 h 2567753"/>
              <a:gd name="connsiteX139" fmla="*/ 1218406 w 1463674"/>
              <a:gd name="connsiteY139" fmla="*/ 824679 h 2567753"/>
              <a:gd name="connsiteX140" fmla="*/ 1173163 w 1463674"/>
              <a:gd name="connsiteY140" fmla="*/ 746098 h 2567753"/>
              <a:gd name="connsiteX141" fmla="*/ 1120775 w 1463674"/>
              <a:gd name="connsiteY141" fmla="*/ 700854 h 2567753"/>
              <a:gd name="connsiteX142" fmla="*/ 1001713 w 1463674"/>
              <a:gd name="connsiteY142" fmla="*/ 669898 h 2567753"/>
              <a:gd name="connsiteX143" fmla="*/ 985044 w 1463674"/>
              <a:gd name="connsiteY143" fmla="*/ 584173 h 2567753"/>
              <a:gd name="connsiteX144" fmla="*/ 906464 w 1463674"/>
              <a:gd name="connsiteY144" fmla="*/ 481778 h 2567753"/>
              <a:gd name="connsiteX0" fmla="*/ 906464 w 1501314"/>
              <a:gd name="connsiteY0" fmla="*/ 481778 h 2567753"/>
              <a:gd name="connsiteX1" fmla="*/ 930275 w 1501314"/>
              <a:gd name="connsiteY1" fmla="*/ 581792 h 2567753"/>
              <a:gd name="connsiteX2" fmla="*/ 923131 w 1501314"/>
              <a:gd name="connsiteY2" fmla="*/ 672279 h 2567753"/>
              <a:gd name="connsiteX3" fmla="*/ 935038 w 1501314"/>
              <a:gd name="connsiteY3" fmla="*/ 784198 h 2567753"/>
              <a:gd name="connsiteX4" fmla="*/ 892175 w 1501314"/>
              <a:gd name="connsiteY4" fmla="*/ 1459678 h 2567753"/>
              <a:gd name="connsiteX5" fmla="*/ 854075 w 1501314"/>
              <a:gd name="connsiteY5" fmla="*/ 1545403 h 2567753"/>
              <a:gd name="connsiteX6" fmla="*/ 857250 w 1501314"/>
              <a:gd name="connsiteY6" fmla="*/ 1650178 h 2567753"/>
              <a:gd name="connsiteX7" fmla="*/ 892175 w 1501314"/>
              <a:gd name="connsiteY7" fmla="*/ 1777178 h 2567753"/>
              <a:gd name="connsiteX8" fmla="*/ 974725 w 1501314"/>
              <a:gd name="connsiteY8" fmla="*/ 1866078 h 2567753"/>
              <a:gd name="connsiteX9" fmla="*/ 996950 w 1501314"/>
              <a:gd name="connsiteY9" fmla="*/ 1926403 h 2567753"/>
              <a:gd name="connsiteX10" fmla="*/ 923925 w 1501314"/>
              <a:gd name="connsiteY10" fmla="*/ 1942278 h 2567753"/>
              <a:gd name="connsiteX11" fmla="*/ 879475 w 1501314"/>
              <a:gd name="connsiteY11" fmla="*/ 1913703 h 2567753"/>
              <a:gd name="connsiteX12" fmla="*/ 838200 w 1501314"/>
              <a:gd name="connsiteY12" fmla="*/ 1907353 h 2567753"/>
              <a:gd name="connsiteX13" fmla="*/ 774700 w 1501314"/>
              <a:gd name="connsiteY13" fmla="*/ 1920053 h 2567753"/>
              <a:gd name="connsiteX14" fmla="*/ 749300 w 1501314"/>
              <a:gd name="connsiteY14" fmla="*/ 1974028 h 2567753"/>
              <a:gd name="connsiteX15" fmla="*/ 727075 w 1501314"/>
              <a:gd name="connsiteY15" fmla="*/ 2043878 h 2567753"/>
              <a:gd name="connsiteX16" fmla="*/ 695325 w 1501314"/>
              <a:gd name="connsiteY16" fmla="*/ 2126428 h 2567753"/>
              <a:gd name="connsiteX17" fmla="*/ 695325 w 1501314"/>
              <a:gd name="connsiteY17" fmla="*/ 2183578 h 2567753"/>
              <a:gd name="connsiteX18" fmla="*/ 679450 w 1501314"/>
              <a:gd name="connsiteY18" fmla="*/ 2237553 h 2567753"/>
              <a:gd name="connsiteX19" fmla="*/ 644525 w 1501314"/>
              <a:gd name="connsiteY19" fmla="*/ 2202628 h 2567753"/>
              <a:gd name="connsiteX20" fmla="*/ 635000 w 1501314"/>
              <a:gd name="connsiteY20" fmla="*/ 2113728 h 2567753"/>
              <a:gd name="connsiteX21" fmla="*/ 622300 w 1501314"/>
              <a:gd name="connsiteY21" fmla="*/ 2005778 h 2567753"/>
              <a:gd name="connsiteX22" fmla="*/ 619125 w 1501314"/>
              <a:gd name="connsiteY22" fmla="*/ 1964503 h 2567753"/>
              <a:gd name="connsiteX23" fmla="*/ 574675 w 1501314"/>
              <a:gd name="connsiteY23" fmla="*/ 1958153 h 2567753"/>
              <a:gd name="connsiteX24" fmla="*/ 514350 w 1501314"/>
              <a:gd name="connsiteY24" fmla="*/ 1974028 h 2567753"/>
              <a:gd name="connsiteX25" fmla="*/ 441325 w 1501314"/>
              <a:gd name="connsiteY25" fmla="*/ 1964503 h 2567753"/>
              <a:gd name="connsiteX26" fmla="*/ 374650 w 1501314"/>
              <a:gd name="connsiteY26" fmla="*/ 1939103 h 2567753"/>
              <a:gd name="connsiteX27" fmla="*/ 381000 w 1501314"/>
              <a:gd name="connsiteY27" fmla="*/ 1910528 h 2567753"/>
              <a:gd name="connsiteX28" fmla="*/ 473075 w 1501314"/>
              <a:gd name="connsiteY28" fmla="*/ 1853378 h 2567753"/>
              <a:gd name="connsiteX29" fmla="*/ 581025 w 1501314"/>
              <a:gd name="connsiteY29" fmla="*/ 1770828 h 2567753"/>
              <a:gd name="connsiteX30" fmla="*/ 622300 w 1501314"/>
              <a:gd name="connsiteY30" fmla="*/ 1627953 h 2567753"/>
              <a:gd name="connsiteX31" fmla="*/ 631825 w 1501314"/>
              <a:gd name="connsiteY31" fmla="*/ 1545403 h 2567753"/>
              <a:gd name="connsiteX32" fmla="*/ 615950 w 1501314"/>
              <a:gd name="connsiteY32" fmla="*/ 1494603 h 2567753"/>
              <a:gd name="connsiteX33" fmla="*/ 628650 w 1501314"/>
              <a:gd name="connsiteY33" fmla="*/ 1319978 h 2567753"/>
              <a:gd name="connsiteX34" fmla="*/ 615950 w 1501314"/>
              <a:gd name="connsiteY34" fmla="*/ 1183453 h 2567753"/>
              <a:gd name="connsiteX35" fmla="*/ 590550 w 1501314"/>
              <a:gd name="connsiteY35" fmla="*/ 1104078 h 2567753"/>
              <a:gd name="connsiteX36" fmla="*/ 603250 w 1501314"/>
              <a:gd name="connsiteY36" fmla="*/ 1002478 h 2567753"/>
              <a:gd name="connsiteX37" fmla="*/ 612775 w 1501314"/>
              <a:gd name="connsiteY37" fmla="*/ 878653 h 2567753"/>
              <a:gd name="connsiteX38" fmla="*/ 612775 w 1501314"/>
              <a:gd name="connsiteY38" fmla="*/ 783403 h 2567753"/>
              <a:gd name="connsiteX39" fmla="*/ 612775 w 1501314"/>
              <a:gd name="connsiteY39" fmla="*/ 634178 h 2567753"/>
              <a:gd name="connsiteX40" fmla="*/ 552450 w 1501314"/>
              <a:gd name="connsiteY40" fmla="*/ 535753 h 2567753"/>
              <a:gd name="connsiteX41" fmla="*/ 508000 w 1501314"/>
              <a:gd name="connsiteY41" fmla="*/ 450028 h 2567753"/>
              <a:gd name="connsiteX42" fmla="*/ 419100 w 1501314"/>
              <a:gd name="connsiteY42" fmla="*/ 326203 h 2567753"/>
              <a:gd name="connsiteX43" fmla="*/ 339725 w 1501314"/>
              <a:gd name="connsiteY43" fmla="*/ 224603 h 2567753"/>
              <a:gd name="connsiteX44" fmla="*/ 247650 w 1501314"/>
              <a:gd name="connsiteY44" fmla="*/ 138878 h 2567753"/>
              <a:gd name="connsiteX45" fmla="*/ 161925 w 1501314"/>
              <a:gd name="connsiteY45" fmla="*/ 56328 h 2567753"/>
              <a:gd name="connsiteX46" fmla="*/ 120650 w 1501314"/>
              <a:gd name="connsiteY46" fmla="*/ 5529 h 2567753"/>
              <a:gd name="connsiteX47" fmla="*/ 79375 w 1501314"/>
              <a:gd name="connsiteY47" fmla="*/ 7909 h 2567753"/>
              <a:gd name="connsiteX48" fmla="*/ 47625 w 1501314"/>
              <a:gd name="connsiteY48" fmla="*/ 59503 h 2567753"/>
              <a:gd name="connsiteX49" fmla="*/ 0 w 1501314"/>
              <a:gd name="connsiteY49" fmla="*/ 59503 h 2567753"/>
              <a:gd name="connsiteX50" fmla="*/ 19050 w 1501314"/>
              <a:gd name="connsiteY50" fmla="*/ 164278 h 2567753"/>
              <a:gd name="connsiteX51" fmla="*/ 73025 w 1501314"/>
              <a:gd name="connsiteY51" fmla="*/ 265878 h 2567753"/>
              <a:gd name="connsiteX52" fmla="*/ 152400 w 1501314"/>
              <a:gd name="connsiteY52" fmla="*/ 313503 h 2567753"/>
              <a:gd name="connsiteX53" fmla="*/ 200025 w 1501314"/>
              <a:gd name="connsiteY53" fmla="*/ 332553 h 2567753"/>
              <a:gd name="connsiteX54" fmla="*/ 333375 w 1501314"/>
              <a:gd name="connsiteY54" fmla="*/ 478603 h 2567753"/>
              <a:gd name="connsiteX55" fmla="*/ 457200 w 1501314"/>
              <a:gd name="connsiteY55" fmla="*/ 586553 h 2567753"/>
              <a:gd name="connsiteX56" fmla="*/ 508000 w 1501314"/>
              <a:gd name="connsiteY56" fmla="*/ 684978 h 2567753"/>
              <a:gd name="connsiteX57" fmla="*/ 533400 w 1501314"/>
              <a:gd name="connsiteY57" fmla="*/ 808803 h 2567753"/>
              <a:gd name="connsiteX58" fmla="*/ 561975 w 1501314"/>
              <a:gd name="connsiteY58" fmla="*/ 929453 h 2567753"/>
              <a:gd name="connsiteX59" fmla="*/ 549275 w 1501314"/>
              <a:gd name="connsiteY59" fmla="*/ 1110428 h 2567753"/>
              <a:gd name="connsiteX60" fmla="*/ 552450 w 1501314"/>
              <a:gd name="connsiteY60" fmla="*/ 1364428 h 2567753"/>
              <a:gd name="connsiteX61" fmla="*/ 539750 w 1501314"/>
              <a:gd name="connsiteY61" fmla="*/ 1551753 h 2567753"/>
              <a:gd name="connsiteX62" fmla="*/ 527050 w 1501314"/>
              <a:gd name="connsiteY62" fmla="*/ 1662878 h 2567753"/>
              <a:gd name="connsiteX63" fmla="*/ 476250 w 1501314"/>
              <a:gd name="connsiteY63" fmla="*/ 1770828 h 2567753"/>
              <a:gd name="connsiteX64" fmla="*/ 393700 w 1501314"/>
              <a:gd name="connsiteY64" fmla="*/ 1853378 h 2567753"/>
              <a:gd name="connsiteX65" fmla="*/ 266700 w 1501314"/>
              <a:gd name="connsiteY65" fmla="*/ 1929578 h 2567753"/>
              <a:gd name="connsiteX66" fmla="*/ 168275 w 1501314"/>
              <a:gd name="connsiteY66" fmla="*/ 2040703 h 2567753"/>
              <a:gd name="connsiteX67" fmla="*/ 133350 w 1501314"/>
              <a:gd name="connsiteY67" fmla="*/ 2126428 h 2567753"/>
              <a:gd name="connsiteX68" fmla="*/ 133350 w 1501314"/>
              <a:gd name="connsiteY68" fmla="*/ 2174053 h 2567753"/>
              <a:gd name="connsiteX69" fmla="*/ 254000 w 1501314"/>
              <a:gd name="connsiteY69" fmla="*/ 2151828 h 2567753"/>
              <a:gd name="connsiteX70" fmla="*/ 355600 w 1501314"/>
              <a:gd name="connsiteY70" fmla="*/ 2132778 h 2567753"/>
              <a:gd name="connsiteX71" fmla="*/ 377825 w 1501314"/>
              <a:gd name="connsiteY71" fmla="*/ 2199453 h 2567753"/>
              <a:gd name="connsiteX72" fmla="*/ 393700 w 1501314"/>
              <a:gd name="connsiteY72" fmla="*/ 2272478 h 2567753"/>
              <a:gd name="connsiteX73" fmla="*/ 384175 w 1501314"/>
              <a:gd name="connsiteY73" fmla="*/ 2342328 h 2567753"/>
              <a:gd name="connsiteX74" fmla="*/ 327025 w 1501314"/>
              <a:gd name="connsiteY74" fmla="*/ 2364553 h 2567753"/>
              <a:gd name="connsiteX75" fmla="*/ 260350 w 1501314"/>
              <a:gd name="connsiteY75" fmla="*/ 2364553 h 2567753"/>
              <a:gd name="connsiteX76" fmla="*/ 193675 w 1501314"/>
              <a:gd name="connsiteY76" fmla="*/ 2380428 h 2567753"/>
              <a:gd name="connsiteX77" fmla="*/ 231775 w 1501314"/>
              <a:gd name="connsiteY77" fmla="*/ 2415353 h 2567753"/>
              <a:gd name="connsiteX78" fmla="*/ 355600 w 1501314"/>
              <a:gd name="connsiteY78" fmla="*/ 2459803 h 2567753"/>
              <a:gd name="connsiteX79" fmla="*/ 384175 w 1501314"/>
              <a:gd name="connsiteY79" fmla="*/ 2478853 h 2567753"/>
              <a:gd name="connsiteX80" fmla="*/ 444500 w 1501314"/>
              <a:gd name="connsiteY80" fmla="*/ 2415353 h 2567753"/>
              <a:gd name="connsiteX81" fmla="*/ 482600 w 1501314"/>
              <a:gd name="connsiteY81" fmla="*/ 2367728 h 2567753"/>
              <a:gd name="connsiteX82" fmla="*/ 527050 w 1501314"/>
              <a:gd name="connsiteY82" fmla="*/ 2355028 h 2567753"/>
              <a:gd name="connsiteX83" fmla="*/ 542925 w 1501314"/>
              <a:gd name="connsiteY83" fmla="*/ 2282003 h 2567753"/>
              <a:gd name="connsiteX84" fmla="*/ 561975 w 1501314"/>
              <a:gd name="connsiteY84" fmla="*/ 2250253 h 2567753"/>
              <a:gd name="connsiteX85" fmla="*/ 577850 w 1501314"/>
              <a:gd name="connsiteY85" fmla="*/ 2221678 h 2567753"/>
              <a:gd name="connsiteX86" fmla="*/ 577850 w 1501314"/>
              <a:gd name="connsiteY86" fmla="*/ 2170878 h 2567753"/>
              <a:gd name="connsiteX87" fmla="*/ 635000 w 1501314"/>
              <a:gd name="connsiteY87" fmla="*/ 2224853 h 2567753"/>
              <a:gd name="connsiteX88" fmla="*/ 673100 w 1501314"/>
              <a:gd name="connsiteY88" fmla="*/ 2316928 h 2567753"/>
              <a:gd name="connsiteX89" fmla="*/ 679450 w 1501314"/>
              <a:gd name="connsiteY89" fmla="*/ 2374078 h 2567753"/>
              <a:gd name="connsiteX90" fmla="*/ 641350 w 1501314"/>
              <a:gd name="connsiteY90" fmla="*/ 2482028 h 2567753"/>
              <a:gd name="connsiteX91" fmla="*/ 644525 w 1501314"/>
              <a:gd name="connsiteY91" fmla="*/ 2548703 h 2567753"/>
              <a:gd name="connsiteX92" fmla="*/ 682625 w 1501314"/>
              <a:gd name="connsiteY92" fmla="*/ 2567753 h 2567753"/>
              <a:gd name="connsiteX93" fmla="*/ 742950 w 1501314"/>
              <a:gd name="connsiteY93" fmla="*/ 2510603 h 2567753"/>
              <a:gd name="connsiteX94" fmla="*/ 793750 w 1501314"/>
              <a:gd name="connsiteY94" fmla="*/ 2488378 h 2567753"/>
              <a:gd name="connsiteX95" fmla="*/ 847725 w 1501314"/>
              <a:gd name="connsiteY95" fmla="*/ 2469328 h 2567753"/>
              <a:gd name="connsiteX96" fmla="*/ 895350 w 1501314"/>
              <a:gd name="connsiteY96" fmla="*/ 2377253 h 2567753"/>
              <a:gd name="connsiteX97" fmla="*/ 914400 w 1501314"/>
              <a:gd name="connsiteY97" fmla="*/ 2310578 h 2567753"/>
              <a:gd name="connsiteX98" fmla="*/ 930275 w 1501314"/>
              <a:gd name="connsiteY98" fmla="*/ 2301053 h 2567753"/>
              <a:gd name="connsiteX99" fmla="*/ 1035050 w 1501314"/>
              <a:gd name="connsiteY99" fmla="*/ 2370903 h 2567753"/>
              <a:gd name="connsiteX100" fmla="*/ 1069975 w 1501314"/>
              <a:gd name="connsiteY100" fmla="*/ 2412178 h 2567753"/>
              <a:gd name="connsiteX101" fmla="*/ 1085850 w 1501314"/>
              <a:gd name="connsiteY101" fmla="*/ 2409003 h 2567753"/>
              <a:gd name="connsiteX102" fmla="*/ 1120775 w 1501314"/>
              <a:gd name="connsiteY102" fmla="*/ 2396303 h 2567753"/>
              <a:gd name="connsiteX103" fmla="*/ 1231900 w 1501314"/>
              <a:gd name="connsiteY103" fmla="*/ 2396303 h 2567753"/>
              <a:gd name="connsiteX104" fmla="*/ 1244600 w 1501314"/>
              <a:gd name="connsiteY104" fmla="*/ 2377253 h 2567753"/>
              <a:gd name="connsiteX105" fmla="*/ 1162050 w 1501314"/>
              <a:gd name="connsiteY105" fmla="*/ 2307403 h 2567753"/>
              <a:gd name="connsiteX106" fmla="*/ 1076325 w 1501314"/>
              <a:gd name="connsiteY106" fmla="*/ 2250253 h 2567753"/>
              <a:gd name="connsiteX107" fmla="*/ 1012825 w 1501314"/>
              <a:gd name="connsiteY107" fmla="*/ 2202628 h 2567753"/>
              <a:gd name="connsiteX108" fmla="*/ 939800 w 1501314"/>
              <a:gd name="connsiteY108" fmla="*/ 2145478 h 2567753"/>
              <a:gd name="connsiteX109" fmla="*/ 901700 w 1501314"/>
              <a:gd name="connsiteY109" fmla="*/ 2110553 h 2567753"/>
              <a:gd name="connsiteX110" fmla="*/ 889000 w 1501314"/>
              <a:gd name="connsiteY110" fmla="*/ 2059753 h 2567753"/>
              <a:gd name="connsiteX111" fmla="*/ 889000 w 1501314"/>
              <a:gd name="connsiteY111" fmla="*/ 2050228 h 2567753"/>
              <a:gd name="connsiteX112" fmla="*/ 971550 w 1501314"/>
              <a:gd name="connsiteY112" fmla="*/ 2043878 h 2567753"/>
              <a:gd name="connsiteX113" fmla="*/ 1114425 w 1501314"/>
              <a:gd name="connsiteY113" fmla="*/ 2050228 h 2567753"/>
              <a:gd name="connsiteX114" fmla="*/ 1171575 w 1501314"/>
              <a:gd name="connsiteY114" fmla="*/ 2078803 h 2567753"/>
              <a:gd name="connsiteX115" fmla="*/ 1216025 w 1501314"/>
              <a:gd name="connsiteY115" fmla="*/ 2110553 h 2567753"/>
              <a:gd name="connsiteX116" fmla="*/ 1317625 w 1501314"/>
              <a:gd name="connsiteY116" fmla="*/ 2142303 h 2567753"/>
              <a:gd name="connsiteX117" fmla="*/ 1390650 w 1501314"/>
              <a:gd name="connsiteY117" fmla="*/ 2158178 h 2567753"/>
              <a:gd name="connsiteX118" fmla="*/ 1393825 w 1501314"/>
              <a:gd name="connsiteY118" fmla="*/ 2113728 h 2567753"/>
              <a:gd name="connsiteX119" fmla="*/ 1343025 w 1501314"/>
              <a:gd name="connsiteY119" fmla="*/ 2043878 h 2567753"/>
              <a:gd name="connsiteX120" fmla="*/ 1298575 w 1501314"/>
              <a:gd name="connsiteY120" fmla="*/ 1983553 h 2567753"/>
              <a:gd name="connsiteX121" fmla="*/ 1247775 w 1501314"/>
              <a:gd name="connsiteY121" fmla="*/ 1951803 h 2567753"/>
              <a:gd name="connsiteX122" fmla="*/ 1171575 w 1501314"/>
              <a:gd name="connsiteY122" fmla="*/ 1932753 h 2567753"/>
              <a:gd name="connsiteX123" fmla="*/ 1098550 w 1501314"/>
              <a:gd name="connsiteY123" fmla="*/ 1929578 h 2567753"/>
              <a:gd name="connsiteX124" fmla="*/ 1060450 w 1501314"/>
              <a:gd name="connsiteY124" fmla="*/ 1907353 h 2567753"/>
              <a:gd name="connsiteX125" fmla="*/ 1038225 w 1501314"/>
              <a:gd name="connsiteY125" fmla="*/ 1866078 h 2567753"/>
              <a:gd name="connsiteX126" fmla="*/ 1047750 w 1501314"/>
              <a:gd name="connsiteY126" fmla="*/ 1767653 h 2567753"/>
              <a:gd name="connsiteX127" fmla="*/ 1038225 w 1501314"/>
              <a:gd name="connsiteY127" fmla="*/ 1742253 h 2567753"/>
              <a:gd name="connsiteX128" fmla="*/ 1028700 w 1501314"/>
              <a:gd name="connsiteY128" fmla="*/ 1707328 h 2567753"/>
              <a:gd name="connsiteX129" fmla="*/ 1012825 w 1501314"/>
              <a:gd name="connsiteY129" fmla="*/ 1631128 h 2567753"/>
              <a:gd name="connsiteX130" fmla="*/ 987425 w 1501314"/>
              <a:gd name="connsiteY130" fmla="*/ 1542228 h 2567753"/>
              <a:gd name="connsiteX131" fmla="*/ 977900 w 1501314"/>
              <a:gd name="connsiteY131" fmla="*/ 1485078 h 2567753"/>
              <a:gd name="connsiteX132" fmla="*/ 1468437 w 1501314"/>
              <a:gd name="connsiteY132" fmla="*/ 1334267 h 2567753"/>
              <a:gd name="connsiteX133" fmla="*/ 1463674 w 1501314"/>
              <a:gd name="connsiteY133" fmla="*/ 1248542 h 2567753"/>
              <a:gd name="connsiteX134" fmla="*/ 1408906 w 1501314"/>
              <a:gd name="connsiteY134" fmla="*/ 1169960 h 2567753"/>
              <a:gd name="connsiteX135" fmla="*/ 1363663 w 1501314"/>
              <a:gd name="connsiteY135" fmla="*/ 1098523 h 2567753"/>
              <a:gd name="connsiteX136" fmla="*/ 1356519 w 1501314"/>
              <a:gd name="connsiteY136" fmla="*/ 1038992 h 2567753"/>
              <a:gd name="connsiteX137" fmla="*/ 1356519 w 1501314"/>
              <a:gd name="connsiteY137" fmla="*/ 962792 h 2567753"/>
              <a:gd name="connsiteX138" fmla="*/ 1344613 w 1501314"/>
              <a:gd name="connsiteY138" fmla="*/ 900879 h 2567753"/>
              <a:gd name="connsiteX139" fmla="*/ 1296988 w 1501314"/>
              <a:gd name="connsiteY139" fmla="*/ 865160 h 2567753"/>
              <a:gd name="connsiteX140" fmla="*/ 1218406 w 1501314"/>
              <a:gd name="connsiteY140" fmla="*/ 824679 h 2567753"/>
              <a:gd name="connsiteX141" fmla="*/ 1173163 w 1501314"/>
              <a:gd name="connsiteY141" fmla="*/ 746098 h 2567753"/>
              <a:gd name="connsiteX142" fmla="*/ 1120775 w 1501314"/>
              <a:gd name="connsiteY142" fmla="*/ 700854 h 2567753"/>
              <a:gd name="connsiteX143" fmla="*/ 1001713 w 1501314"/>
              <a:gd name="connsiteY143" fmla="*/ 669898 h 2567753"/>
              <a:gd name="connsiteX144" fmla="*/ 985044 w 1501314"/>
              <a:gd name="connsiteY144" fmla="*/ 584173 h 2567753"/>
              <a:gd name="connsiteX145" fmla="*/ 906464 w 1501314"/>
              <a:gd name="connsiteY145" fmla="*/ 481778 h 2567753"/>
              <a:gd name="connsiteX0" fmla="*/ 906464 w 1468437"/>
              <a:gd name="connsiteY0" fmla="*/ 481778 h 2567753"/>
              <a:gd name="connsiteX1" fmla="*/ 930275 w 1468437"/>
              <a:gd name="connsiteY1" fmla="*/ 581792 h 2567753"/>
              <a:gd name="connsiteX2" fmla="*/ 923131 w 1468437"/>
              <a:gd name="connsiteY2" fmla="*/ 672279 h 2567753"/>
              <a:gd name="connsiteX3" fmla="*/ 935038 w 1468437"/>
              <a:gd name="connsiteY3" fmla="*/ 784198 h 2567753"/>
              <a:gd name="connsiteX4" fmla="*/ 892175 w 1468437"/>
              <a:gd name="connsiteY4" fmla="*/ 1459678 h 2567753"/>
              <a:gd name="connsiteX5" fmla="*/ 854075 w 1468437"/>
              <a:gd name="connsiteY5" fmla="*/ 1545403 h 2567753"/>
              <a:gd name="connsiteX6" fmla="*/ 857250 w 1468437"/>
              <a:gd name="connsiteY6" fmla="*/ 1650178 h 2567753"/>
              <a:gd name="connsiteX7" fmla="*/ 892175 w 1468437"/>
              <a:gd name="connsiteY7" fmla="*/ 1777178 h 2567753"/>
              <a:gd name="connsiteX8" fmla="*/ 974725 w 1468437"/>
              <a:gd name="connsiteY8" fmla="*/ 1866078 h 2567753"/>
              <a:gd name="connsiteX9" fmla="*/ 996950 w 1468437"/>
              <a:gd name="connsiteY9" fmla="*/ 1926403 h 2567753"/>
              <a:gd name="connsiteX10" fmla="*/ 923925 w 1468437"/>
              <a:gd name="connsiteY10" fmla="*/ 1942278 h 2567753"/>
              <a:gd name="connsiteX11" fmla="*/ 879475 w 1468437"/>
              <a:gd name="connsiteY11" fmla="*/ 1913703 h 2567753"/>
              <a:gd name="connsiteX12" fmla="*/ 838200 w 1468437"/>
              <a:gd name="connsiteY12" fmla="*/ 1907353 h 2567753"/>
              <a:gd name="connsiteX13" fmla="*/ 774700 w 1468437"/>
              <a:gd name="connsiteY13" fmla="*/ 1920053 h 2567753"/>
              <a:gd name="connsiteX14" fmla="*/ 749300 w 1468437"/>
              <a:gd name="connsiteY14" fmla="*/ 1974028 h 2567753"/>
              <a:gd name="connsiteX15" fmla="*/ 727075 w 1468437"/>
              <a:gd name="connsiteY15" fmla="*/ 2043878 h 2567753"/>
              <a:gd name="connsiteX16" fmla="*/ 695325 w 1468437"/>
              <a:gd name="connsiteY16" fmla="*/ 2126428 h 2567753"/>
              <a:gd name="connsiteX17" fmla="*/ 695325 w 1468437"/>
              <a:gd name="connsiteY17" fmla="*/ 2183578 h 2567753"/>
              <a:gd name="connsiteX18" fmla="*/ 679450 w 1468437"/>
              <a:gd name="connsiteY18" fmla="*/ 2237553 h 2567753"/>
              <a:gd name="connsiteX19" fmla="*/ 644525 w 1468437"/>
              <a:gd name="connsiteY19" fmla="*/ 2202628 h 2567753"/>
              <a:gd name="connsiteX20" fmla="*/ 635000 w 1468437"/>
              <a:gd name="connsiteY20" fmla="*/ 2113728 h 2567753"/>
              <a:gd name="connsiteX21" fmla="*/ 622300 w 1468437"/>
              <a:gd name="connsiteY21" fmla="*/ 2005778 h 2567753"/>
              <a:gd name="connsiteX22" fmla="*/ 619125 w 1468437"/>
              <a:gd name="connsiteY22" fmla="*/ 1964503 h 2567753"/>
              <a:gd name="connsiteX23" fmla="*/ 574675 w 1468437"/>
              <a:gd name="connsiteY23" fmla="*/ 1958153 h 2567753"/>
              <a:gd name="connsiteX24" fmla="*/ 514350 w 1468437"/>
              <a:gd name="connsiteY24" fmla="*/ 1974028 h 2567753"/>
              <a:gd name="connsiteX25" fmla="*/ 441325 w 1468437"/>
              <a:gd name="connsiteY25" fmla="*/ 1964503 h 2567753"/>
              <a:gd name="connsiteX26" fmla="*/ 374650 w 1468437"/>
              <a:gd name="connsiteY26" fmla="*/ 1939103 h 2567753"/>
              <a:gd name="connsiteX27" fmla="*/ 381000 w 1468437"/>
              <a:gd name="connsiteY27" fmla="*/ 1910528 h 2567753"/>
              <a:gd name="connsiteX28" fmla="*/ 473075 w 1468437"/>
              <a:gd name="connsiteY28" fmla="*/ 1853378 h 2567753"/>
              <a:gd name="connsiteX29" fmla="*/ 581025 w 1468437"/>
              <a:gd name="connsiteY29" fmla="*/ 1770828 h 2567753"/>
              <a:gd name="connsiteX30" fmla="*/ 622300 w 1468437"/>
              <a:gd name="connsiteY30" fmla="*/ 1627953 h 2567753"/>
              <a:gd name="connsiteX31" fmla="*/ 631825 w 1468437"/>
              <a:gd name="connsiteY31" fmla="*/ 1545403 h 2567753"/>
              <a:gd name="connsiteX32" fmla="*/ 615950 w 1468437"/>
              <a:gd name="connsiteY32" fmla="*/ 1494603 h 2567753"/>
              <a:gd name="connsiteX33" fmla="*/ 628650 w 1468437"/>
              <a:gd name="connsiteY33" fmla="*/ 1319978 h 2567753"/>
              <a:gd name="connsiteX34" fmla="*/ 615950 w 1468437"/>
              <a:gd name="connsiteY34" fmla="*/ 1183453 h 2567753"/>
              <a:gd name="connsiteX35" fmla="*/ 590550 w 1468437"/>
              <a:gd name="connsiteY35" fmla="*/ 1104078 h 2567753"/>
              <a:gd name="connsiteX36" fmla="*/ 603250 w 1468437"/>
              <a:gd name="connsiteY36" fmla="*/ 1002478 h 2567753"/>
              <a:gd name="connsiteX37" fmla="*/ 612775 w 1468437"/>
              <a:gd name="connsiteY37" fmla="*/ 878653 h 2567753"/>
              <a:gd name="connsiteX38" fmla="*/ 612775 w 1468437"/>
              <a:gd name="connsiteY38" fmla="*/ 783403 h 2567753"/>
              <a:gd name="connsiteX39" fmla="*/ 612775 w 1468437"/>
              <a:gd name="connsiteY39" fmla="*/ 634178 h 2567753"/>
              <a:gd name="connsiteX40" fmla="*/ 552450 w 1468437"/>
              <a:gd name="connsiteY40" fmla="*/ 535753 h 2567753"/>
              <a:gd name="connsiteX41" fmla="*/ 508000 w 1468437"/>
              <a:gd name="connsiteY41" fmla="*/ 450028 h 2567753"/>
              <a:gd name="connsiteX42" fmla="*/ 419100 w 1468437"/>
              <a:gd name="connsiteY42" fmla="*/ 326203 h 2567753"/>
              <a:gd name="connsiteX43" fmla="*/ 339725 w 1468437"/>
              <a:gd name="connsiteY43" fmla="*/ 224603 h 2567753"/>
              <a:gd name="connsiteX44" fmla="*/ 247650 w 1468437"/>
              <a:gd name="connsiteY44" fmla="*/ 138878 h 2567753"/>
              <a:gd name="connsiteX45" fmla="*/ 161925 w 1468437"/>
              <a:gd name="connsiteY45" fmla="*/ 56328 h 2567753"/>
              <a:gd name="connsiteX46" fmla="*/ 120650 w 1468437"/>
              <a:gd name="connsiteY46" fmla="*/ 5529 h 2567753"/>
              <a:gd name="connsiteX47" fmla="*/ 79375 w 1468437"/>
              <a:gd name="connsiteY47" fmla="*/ 7909 h 2567753"/>
              <a:gd name="connsiteX48" fmla="*/ 47625 w 1468437"/>
              <a:gd name="connsiteY48" fmla="*/ 59503 h 2567753"/>
              <a:gd name="connsiteX49" fmla="*/ 0 w 1468437"/>
              <a:gd name="connsiteY49" fmla="*/ 59503 h 2567753"/>
              <a:gd name="connsiteX50" fmla="*/ 19050 w 1468437"/>
              <a:gd name="connsiteY50" fmla="*/ 164278 h 2567753"/>
              <a:gd name="connsiteX51" fmla="*/ 73025 w 1468437"/>
              <a:gd name="connsiteY51" fmla="*/ 265878 h 2567753"/>
              <a:gd name="connsiteX52" fmla="*/ 152400 w 1468437"/>
              <a:gd name="connsiteY52" fmla="*/ 313503 h 2567753"/>
              <a:gd name="connsiteX53" fmla="*/ 200025 w 1468437"/>
              <a:gd name="connsiteY53" fmla="*/ 332553 h 2567753"/>
              <a:gd name="connsiteX54" fmla="*/ 333375 w 1468437"/>
              <a:gd name="connsiteY54" fmla="*/ 478603 h 2567753"/>
              <a:gd name="connsiteX55" fmla="*/ 457200 w 1468437"/>
              <a:gd name="connsiteY55" fmla="*/ 586553 h 2567753"/>
              <a:gd name="connsiteX56" fmla="*/ 508000 w 1468437"/>
              <a:gd name="connsiteY56" fmla="*/ 684978 h 2567753"/>
              <a:gd name="connsiteX57" fmla="*/ 533400 w 1468437"/>
              <a:gd name="connsiteY57" fmla="*/ 808803 h 2567753"/>
              <a:gd name="connsiteX58" fmla="*/ 561975 w 1468437"/>
              <a:gd name="connsiteY58" fmla="*/ 929453 h 2567753"/>
              <a:gd name="connsiteX59" fmla="*/ 549275 w 1468437"/>
              <a:gd name="connsiteY59" fmla="*/ 1110428 h 2567753"/>
              <a:gd name="connsiteX60" fmla="*/ 552450 w 1468437"/>
              <a:gd name="connsiteY60" fmla="*/ 1364428 h 2567753"/>
              <a:gd name="connsiteX61" fmla="*/ 539750 w 1468437"/>
              <a:gd name="connsiteY61" fmla="*/ 1551753 h 2567753"/>
              <a:gd name="connsiteX62" fmla="*/ 527050 w 1468437"/>
              <a:gd name="connsiteY62" fmla="*/ 1662878 h 2567753"/>
              <a:gd name="connsiteX63" fmla="*/ 476250 w 1468437"/>
              <a:gd name="connsiteY63" fmla="*/ 1770828 h 2567753"/>
              <a:gd name="connsiteX64" fmla="*/ 393700 w 1468437"/>
              <a:gd name="connsiteY64" fmla="*/ 1853378 h 2567753"/>
              <a:gd name="connsiteX65" fmla="*/ 266700 w 1468437"/>
              <a:gd name="connsiteY65" fmla="*/ 1929578 h 2567753"/>
              <a:gd name="connsiteX66" fmla="*/ 168275 w 1468437"/>
              <a:gd name="connsiteY66" fmla="*/ 2040703 h 2567753"/>
              <a:gd name="connsiteX67" fmla="*/ 133350 w 1468437"/>
              <a:gd name="connsiteY67" fmla="*/ 2126428 h 2567753"/>
              <a:gd name="connsiteX68" fmla="*/ 133350 w 1468437"/>
              <a:gd name="connsiteY68" fmla="*/ 2174053 h 2567753"/>
              <a:gd name="connsiteX69" fmla="*/ 254000 w 1468437"/>
              <a:gd name="connsiteY69" fmla="*/ 2151828 h 2567753"/>
              <a:gd name="connsiteX70" fmla="*/ 355600 w 1468437"/>
              <a:gd name="connsiteY70" fmla="*/ 2132778 h 2567753"/>
              <a:gd name="connsiteX71" fmla="*/ 377825 w 1468437"/>
              <a:gd name="connsiteY71" fmla="*/ 2199453 h 2567753"/>
              <a:gd name="connsiteX72" fmla="*/ 393700 w 1468437"/>
              <a:gd name="connsiteY72" fmla="*/ 2272478 h 2567753"/>
              <a:gd name="connsiteX73" fmla="*/ 384175 w 1468437"/>
              <a:gd name="connsiteY73" fmla="*/ 2342328 h 2567753"/>
              <a:gd name="connsiteX74" fmla="*/ 327025 w 1468437"/>
              <a:gd name="connsiteY74" fmla="*/ 2364553 h 2567753"/>
              <a:gd name="connsiteX75" fmla="*/ 260350 w 1468437"/>
              <a:gd name="connsiteY75" fmla="*/ 2364553 h 2567753"/>
              <a:gd name="connsiteX76" fmla="*/ 193675 w 1468437"/>
              <a:gd name="connsiteY76" fmla="*/ 2380428 h 2567753"/>
              <a:gd name="connsiteX77" fmla="*/ 231775 w 1468437"/>
              <a:gd name="connsiteY77" fmla="*/ 2415353 h 2567753"/>
              <a:gd name="connsiteX78" fmla="*/ 355600 w 1468437"/>
              <a:gd name="connsiteY78" fmla="*/ 2459803 h 2567753"/>
              <a:gd name="connsiteX79" fmla="*/ 384175 w 1468437"/>
              <a:gd name="connsiteY79" fmla="*/ 2478853 h 2567753"/>
              <a:gd name="connsiteX80" fmla="*/ 444500 w 1468437"/>
              <a:gd name="connsiteY80" fmla="*/ 2415353 h 2567753"/>
              <a:gd name="connsiteX81" fmla="*/ 482600 w 1468437"/>
              <a:gd name="connsiteY81" fmla="*/ 2367728 h 2567753"/>
              <a:gd name="connsiteX82" fmla="*/ 527050 w 1468437"/>
              <a:gd name="connsiteY82" fmla="*/ 2355028 h 2567753"/>
              <a:gd name="connsiteX83" fmla="*/ 542925 w 1468437"/>
              <a:gd name="connsiteY83" fmla="*/ 2282003 h 2567753"/>
              <a:gd name="connsiteX84" fmla="*/ 561975 w 1468437"/>
              <a:gd name="connsiteY84" fmla="*/ 2250253 h 2567753"/>
              <a:gd name="connsiteX85" fmla="*/ 577850 w 1468437"/>
              <a:gd name="connsiteY85" fmla="*/ 2221678 h 2567753"/>
              <a:gd name="connsiteX86" fmla="*/ 577850 w 1468437"/>
              <a:gd name="connsiteY86" fmla="*/ 2170878 h 2567753"/>
              <a:gd name="connsiteX87" fmla="*/ 635000 w 1468437"/>
              <a:gd name="connsiteY87" fmla="*/ 2224853 h 2567753"/>
              <a:gd name="connsiteX88" fmla="*/ 673100 w 1468437"/>
              <a:gd name="connsiteY88" fmla="*/ 2316928 h 2567753"/>
              <a:gd name="connsiteX89" fmla="*/ 679450 w 1468437"/>
              <a:gd name="connsiteY89" fmla="*/ 2374078 h 2567753"/>
              <a:gd name="connsiteX90" fmla="*/ 641350 w 1468437"/>
              <a:gd name="connsiteY90" fmla="*/ 2482028 h 2567753"/>
              <a:gd name="connsiteX91" fmla="*/ 644525 w 1468437"/>
              <a:gd name="connsiteY91" fmla="*/ 2548703 h 2567753"/>
              <a:gd name="connsiteX92" fmla="*/ 682625 w 1468437"/>
              <a:gd name="connsiteY92" fmla="*/ 2567753 h 2567753"/>
              <a:gd name="connsiteX93" fmla="*/ 742950 w 1468437"/>
              <a:gd name="connsiteY93" fmla="*/ 2510603 h 2567753"/>
              <a:gd name="connsiteX94" fmla="*/ 793750 w 1468437"/>
              <a:gd name="connsiteY94" fmla="*/ 2488378 h 2567753"/>
              <a:gd name="connsiteX95" fmla="*/ 847725 w 1468437"/>
              <a:gd name="connsiteY95" fmla="*/ 2469328 h 2567753"/>
              <a:gd name="connsiteX96" fmla="*/ 895350 w 1468437"/>
              <a:gd name="connsiteY96" fmla="*/ 2377253 h 2567753"/>
              <a:gd name="connsiteX97" fmla="*/ 914400 w 1468437"/>
              <a:gd name="connsiteY97" fmla="*/ 2310578 h 2567753"/>
              <a:gd name="connsiteX98" fmla="*/ 930275 w 1468437"/>
              <a:gd name="connsiteY98" fmla="*/ 2301053 h 2567753"/>
              <a:gd name="connsiteX99" fmla="*/ 1035050 w 1468437"/>
              <a:gd name="connsiteY99" fmla="*/ 2370903 h 2567753"/>
              <a:gd name="connsiteX100" fmla="*/ 1069975 w 1468437"/>
              <a:gd name="connsiteY100" fmla="*/ 2412178 h 2567753"/>
              <a:gd name="connsiteX101" fmla="*/ 1085850 w 1468437"/>
              <a:gd name="connsiteY101" fmla="*/ 2409003 h 2567753"/>
              <a:gd name="connsiteX102" fmla="*/ 1120775 w 1468437"/>
              <a:gd name="connsiteY102" fmla="*/ 2396303 h 2567753"/>
              <a:gd name="connsiteX103" fmla="*/ 1231900 w 1468437"/>
              <a:gd name="connsiteY103" fmla="*/ 2396303 h 2567753"/>
              <a:gd name="connsiteX104" fmla="*/ 1244600 w 1468437"/>
              <a:gd name="connsiteY104" fmla="*/ 2377253 h 2567753"/>
              <a:gd name="connsiteX105" fmla="*/ 1162050 w 1468437"/>
              <a:gd name="connsiteY105" fmla="*/ 2307403 h 2567753"/>
              <a:gd name="connsiteX106" fmla="*/ 1076325 w 1468437"/>
              <a:gd name="connsiteY106" fmla="*/ 2250253 h 2567753"/>
              <a:gd name="connsiteX107" fmla="*/ 1012825 w 1468437"/>
              <a:gd name="connsiteY107" fmla="*/ 2202628 h 2567753"/>
              <a:gd name="connsiteX108" fmla="*/ 939800 w 1468437"/>
              <a:gd name="connsiteY108" fmla="*/ 2145478 h 2567753"/>
              <a:gd name="connsiteX109" fmla="*/ 901700 w 1468437"/>
              <a:gd name="connsiteY109" fmla="*/ 2110553 h 2567753"/>
              <a:gd name="connsiteX110" fmla="*/ 889000 w 1468437"/>
              <a:gd name="connsiteY110" fmla="*/ 2059753 h 2567753"/>
              <a:gd name="connsiteX111" fmla="*/ 889000 w 1468437"/>
              <a:gd name="connsiteY111" fmla="*/ 2050228 h 2567753"/>
              <a:gd name="connsiteX112" fmla="*/ 971550 w 1468437"/>
              <a:gd name="connsiteY112" fmla="*/ 2043878 h 2567753"/>
              <a:gd name="connsiteX113" fmla="*/ 1114425 w 1468437"/>
              <a:gd name="connsiteY113" fmla="*/ 2050228 h 2567753"/>
              <a:gd name="connsiteX114" fmla="*/ 1171575 w 1468437"/>
              <a:gd name="connsiteY114" fmla="*/ 2078803 h 2567753"/>
              <a:gd name="connsiteX115" fmla="*/ 1216025 w 1468437"/>
              <a:gd name="connsiteY115" fmla="*/ 2110553 h 2567753"/>
              <a:gd name="connsiteX116" fmla="*/ 1317625 w 1468437"/>
              <a:gd name="connsiteY116" fmla="*/ 2142303 h 2567753"/>
              <a:gd name="connsiteX117" fmla="*/ 1390650 w 1468437"/>
              <a:gd name="connsiteY117" fmla="*/ 2158178 h 2567753"/>
              <a:gd name="connsiteX118" fmla="*/ 1393825 w 1468437"/>
              <a:gd name="connsiteY118" fmla="*/ 2113728 h 2567753"/>
              <a:gd name="connsiteX119" fmla="*/ 1343025 w 1468437"/>
              <a:gd name="connsiteY119" fmla="*/ 2043878 h 2567753"/>
              <a:gd name="connsiteX120" fmla="*/ 1298575 w 1468437"/>
              <a:gd name="connsiteY120" fmla="*/ 1983553 h 2567753"/>
              <a:gd name="connsiteX121" fmla="*/ 1247775 w 1468437"/>
              <a:gd name="connsiteY121" fmla="*/ 1951803 h 2567753"/>
              <a:gd name="connsiteX122" fmla="*/ 1171575 w 1468437"/>
              <a:gd name="connsiteY122" fmla="*/ 1932753 h 2567753"/>
              <a:gd name="connsiteX123" fmla="*/ 1098550 w 1468437"/>
              <a:gd name="connsiteY123" fmla="*/ 1929578 h 2567753"/>
              <a:gd name="connsiteX124" fmla="*/ 1060450 w 1468437"/>
              <a:gd name="connsiteY124" fmla="*/ 1907353 h 2567753"/>
              <a:gd name="connsiteX125" fmla="*/ 1038225 w 1468437"/>
              <a:gd name="connsiteY125" fmla="*/ 1866078 h 2567753"/>
              <a:gd name="connsiteX126" fmla="*/ 1047750 w 1468437"/>
              <a:gd name="connsiteY126" fmla="*/ 1767653 h 2567753"/>
              <a:gd name="connsiteX127" fmla="*/ 1038225 w 1468437"/>
              <a:gd name="connsiteY127" fmla="*/ 1742253 h 2567753"/>
              <a:gd name="connsiteX128" fmla="*/ 1028700 w 1468437"/>
              <a:gd name="connsiteY128" fmla="*/ 1707328 h 2567753"/>
              <a:gd name="connsiteX129" fmla="*/ 1012825 w 1468437"/>
              <a:gd name="connsiteY129" fmla="*/ 1631128 h 2567753"/>
              <a:gd name="connsiteX130" fmla="*/ 987425 w 1468437"/>
              <a:gd name="connsiteY130" fmla="*/ 1542228 h 2567753"/>
              <a:gd name="connsiteX131" fmla="*/ 977900 w 1468437"/>
              <a:gd name="connsiteY131" fmla="*/ 1485078 h 2567753"/>
              <a:gd name="connsiteX132" fmla="*/ 1468437 w 1468437"/>
              <a:gd name="connsiteY132" fmla="*/ 1334267 h 2567753"/>
              <a:gd name="connsiteX133" fmla="*/ 1463674 w 1468437"/>
              <a:gd name="connsiteY133" fmla="*/ 1248542 h 2567753"/>
              <a:gd name="connsiteX134" fmla="*/ 1408906 w 1468437"/>
              <a:gd name="connsiteY134" fmla="*/ 1169960 h 2567753"/>
              <a:gd name="connsiteX135" fmla="*/ 1363663 w 1468437"/>
              <a:gd name="connsiteY135" fmla="*/ 1098523 h 2567753"/>
              <a:gd name="connsiteX136" fmla="*/ 1356519 w 1468437"/>
              <a:gd name="connsiteY136" fmla="*/ 1038992 h 2567753"/>
              <a:gd name="connsiteX137" fmla="*/ 1356519 w 1468437"/>
              <a:gd name="connsiteY137" fmla="*/ 962792 h 2567753"/>
              <a:gd name="connsiteX138" fmla="*/ 1344613 w 1468437"/>
              <a:gd name="connsiteY138" fmla="*/ 900879 h 2567753"/>
              <a:gd name="connsiteX139" fmla="*/ 1296988 w 1468437"/>
              <a:gd name="connsiteY139" fmla="*/ 865160 h 2567753"/>
              <a:gd name="connsiteX140" fmla="*/ 1218406 w 1468437"/>
              <a:gd name="connsiteY140" fmla="*/ 824679 h 2567753"/>
              <a:gd name="connsiteX141" fmla="*/ 1173163 w 1468437"/>
              <a:gd name="connsiteY141" fmla="*/ 746098 h 2567753"/>
              <a:gd name="connsiteX142" fmla="*/ 1120775 w 1468437"/>
              <a:gd name="connsiteY142" fmla="*/ 700854 h 2567753"/>
              <a:gd name="connsiteX143" fmla="*/ 1001713 w 1468437"/>
              <a:gd name="connsiteY143" fmla="*/ 669898 h 2567753"/>
              <a:gd name="connsiteX144" fmla="*/ 985044 w 1468437"/>
              <a:gd name="connsiteY144" fmla="*/ 584173 h 2567753"/>
              <a:gd name="connsiteX145" fmla="*/ 906464 w 1468437"/>
              <a:gd name="connsiteY145" fmla="*/ 481778 h 2567753"/>
              <a:gd name="connsiteX0" fmla="*/ 906464 w 1511979"/>
              <a:gd name="connsiteY0" fmla="*/ 481778 h 2567753"/>
              <a:gd name="connsiteX1" fmla="*/ 930275 w 1511979"/>
              <a:gd name="connsiteY1" fmla="*/ 581792 h 2567753"/>
              <a:gd name="connsiteX2" fmla="*/ 923131 w 1511979"/>
              <a:gd name="connsiteY2" fmla="*/ 672279 h 2567753"/>
              <a:gd name="connsiteX3" fmla="*/ 935038 w 1511979"/>
              <a:gd name="connsiteY3" fmla="*/ 784198 h 2567753"/>
              <a:gd name="connsiteX4" fmla="*/ 892175 w 1511979"/>
              <a:gd name="connsiteY4" fmla="*/ 1459678 h 2567753"/>
              <a:gd name="connsiteX5" fmla="*/ 854075 w 1511979"/>
              <a:gd name="connsiteY5" fmla="*/ 1545403 h 2567753"/>
              <a:gd name="connsiteX6" fmla="*/ 857250 w 1511979"/>
              <a:gd name="connsiteY6" fmla="*/ 1650178 h 2567753"/>
              <a:gd name="connsiteX7" fmla="*/ 892175 w 1511979"/>
              <a:gd name="connsiteY7" fmla="*/ 1777178 h 2567753"/>
              <a:gd name="connsiteX8" fmla="*/ 974725 w 1511979"/>
              <a:gd name="connsiteY8" fmla="*/ 1866078 h 2567753"/>
              <a:gd name="connsiteX9" fmla="*/ 996950 w 1511979"/>
              <a:gd name="connsiteY9" fmla="*/ 1926403 h 2567753"/>
              <a:gd name="connsiteX10" fmla="*/ 923925 w 1511979"/>
              <a:gd name="connsiteY10" fmla="*/ 1942278 h 2567753"/>
              <a:gd name="connsiteX11" fmla="*/ 879475 w 1511979"/>
              <a:gd name="connsiteY11" fmla="*/ 1913703 h 2567753"/>
              <a:gd name="connsiteX12" fmla="*/ 838200 w 1511979"/>
              <a:gd name="connsiteY12" fmla="*/ 1907353 h 2567753"/>
              <a:gd name="connsiteX13" fmla="*/ 774700 w 1511979"/>
              <a:gd name="connsiteY13" fmla="*/ 1920053 h 2567753"/>
              <a:gd name="connsiteX14" fmla="*/ 749300 w 1511979"/>
              <a:gd name="connsiteY14" fmla="*/ 1974028 h 2567753"/>
              <a:gd name="connsiteX15" fmla="*/ 727075 w 1511979"/>
              <a:gd name="connsiteY15" fmla="*/ 2043878 h 2567753"/>
              <a:gd name="connsiteX16" fmla="*/ 695325 w 1511979"/>
              <a:gd name="connsiteY16" fmla="*/ 2126428 h 2567753"/>
              <a:gd name="connsiteX17" fmla="*/ 695325 w 1511979"/>
              <a:gd name="connsiteY17" fmla="*/ 2183578 h 2567753"/>
              <a:gd name="connsiteX18" fmla="*/ 679450 w 1511979"/>
              <a:gd name="connsiteY18" fmla="*/ 2237553 h 2567753"/>
              <a:gd name="connsiteX19" fmla="*/ 644525 w 1511979"/>
              <a:gd name="connsiteY19" fmla="*/ 2202628 h 2567753"/>
              <a:gd name="connsiteX20" fmla="*/ 635000 w 1511979"/>
              <a:gd name="connsiteY20" fmla="*/ 2113728 h 2567753"/>
              <a:gd name="connsiteX21" fmla="*/ 622300 w 1511979"/>
              <a:gd name="connsiteY21" fmla="*/ 2005778 h 2567753"/>
              <a:gd name="connsiteX22" fmla="*/ 619125 w 1511979"/>
              <a:gd name="connsiteY22" fmla="*/ 1964503 h 2567753"/>
              <a:gd name="connsiteX23" fmla="*/ 574675 w 1511979"/>
              <a:gd name="connsiteY23" fmla="*/ 1958153 h 2567753"/>
              <a:gd name="connsiteX24" fmla="*/ 514350 w 1511979"/>
              <a:gd name="connsiteY24" fmla="*/ 1974028 h 2567753"/>
              <a:gd name="connsiteX25" fmla="*/ 441325 w 1511979"/>
              <a:gd name="connsiteY25" fmla="*/ 1964503 h 2567753"/>
              <a:gd name="connsiteX26" fmla="*/ 374650 w 1511979"/>
              <a:gd name="connsiteY26" fmla="*/ 1939103 h 2567753"/>
              <a:gd name="connsiteX27" fmla="*/ 381000 w 1511979"/>
              <a:gd name="connsiteY27" fmla="*/ 1910528 h 2567753"/>
              <a:gd name="connsiteX28" fmla="*/ 473075 w 1511979"/>
              <a:gd name="connsiteY28" fmla="*/ 1853378 h 2567753"/>
              <a:gd name="connsiteX29" fmla="*/ 581025 w 1511979"/>
              <a:gd name="connsiteY29" fmla="*/ 1770828 h 2567753"/>
              <a:gd name="connsiteX30" fmla="*/ 622300 w 1511979"/>
              <a:gd name="connsiteY30" fmla="*/ 1627953 h 2567753"/>
              <a:gd name="connsiteX31" fmla="*/ 631825 w 1511979"/>
              <a:gd name="connsiteY31" fmla="*/ 1545403 h 2567753"/>
              <a:gd name="connsiteX32" fmla="*/ 615950 w 1511979"/>
              <a:gd name="connsiteY32" fmla="*/ 1494603 h 2567753"/>
              <a:gd name="connsiteX33" fmla="*/ 628650 w 1511979"/>
              <a:gd name="connsiteY33" fmla="*/ 1319978 h 2567753"/>
              <a:gd name="connsiteX34" fmla="*/ 615950 w 1511979"/>
              <a:gd name="connsiteY34" fmla="*/ 1183453 h 2567753"/>
              <a:gd name="connsiteX35" fmla="*/ 590550 w 1511979"/>
              <a:gd name="connsiteY35" fmla="*/ 1104078 h 2567753"/>
              <a:gd name="connsiteX36" fmla="*/ 603250 w 1511979"/>
              <a:gd name="connsiteY36" fmla="*/ 1002478 h 2567753"/>
              <a:gd name="connsiteX37" fmla="*/ 612775 w 1511979"/>
              <a:gd name="connsiteY37" fmla="*/ 878653 h 2567753"/>
              <a:gd name="connsiteX38" fmla="*/ 612775 w 1511979"/>
              <a:gd name="connsiteY38" fmla="*/ 783403 h 2567753"/>
              <a:gd name="connsiteX39" fmla="*/ 612775 w 1511979"/>
              <a:gd name="connsiteY39" fmla="*/ 634178 h 2567753"/>
              <a:gd name="connsiteX40" fmla="*/ 552450 w 1511979"/>
              <a:gd name="connsiteY40" fmla="*/ 535753 h 2567753"/>
              <a:gd name="connsiteX41" fmla="*/ 508000 w 1511979"/>
              <a:gd name="connsiteY41" fmla="*/ 450028 h 2567753"/>
              <a:gd name="connsiteX42" fmla="*/ 419100 w 1511979"/>
              <a:gd name="connsiteY42" fmla="*/ 326203 h 2567753"/>
              <a:gd name="connsiteX43" fmla="*/ 339725 w 1511979"/>
              <a:gd name="connsiteY43" fmla="*/ 224603 h 2567753"/>
              <a:gd name="connsiteX44" fmla="*/ 247650 w 1511979"/>
              <a:gd name="connsiteY44" fmla="*/ 138878 h 2567753"/>
              <a:gd name="connsiteX45" fmla="*/ 161925 w 1511979"/>
              <a:gd name="connsiteY45" fmla="*/ 56328 h 2567753"/>
              <a:gd name="connsiteX46" fmla="*/ 120650 w 1511979"/>
              <a:gd name="connsiteY46" fmla="*/ 5529 h 2567753"/>
              <a:gd name="connsiteX47" fmla="*/ 79375 w 1511979"/>
              <a:gd name="connsiteY47" fmla="*/ 7909 h 2567753"/>
              <a:gd name="connsiteX48" fmla="*/ 47625 w 1511979"/>
              <a:gd name="connsiteY48" fmla="*/ 59503 h 2567753"/>
              <a:gd name="connsiteX49" fmla="*/ 0 w 1511979"/>
              <a:gd name="connsiteY49" fmla="*/ 59503 h 2567753"/>
              <a:gd name="connsiteX50" fmla="*/ 19050 w 1511979"/>
              <a:gd name="connsiteY50" fmla="*/ 164278 h 2567753"/>
              <a:gd name="connsiteX51" fmla="*/ 73025 w 1511979"/>
              <a:gd name="connsiteY51" fmla="*/ 265878 h 2567753"/>
              <a:gd name="connsiteX52" fmla="*/ 152400 w 1511979"/>
              <a:gd name="connsiteY52" fmla="*/ 313503 h 2567753"/>
              <a:gd name="connsiteX53" fmla="*/ 200025 w 1511979"/>
              <a:gd name="connsiteY53" fmla="*/ 332553 h 2567753"/>
              <a:gd name="connsiteX54" fmla="*/ 333375 w 1511979"/>
              <a:gd name="connsiteY54" fmla="*/ 478603 h 2567753"/>
              <a:gd name="connsiteX55" fmla="*/ 457200 w 1511979"/>
              <a:gd name="connsiteY55" fmla="*/ 586553 h 2567753"/>
              <a:gd name="connsiteX56" fmla="*/ 508000 w 1511979"/>
              <a:gd name="connsiteY56" fmla="*/ 684978 h 2567753"/>
              <a:gd name="connsiteX57" fmla="*/ 533400 w 1511979"/>
              <a:gd name="connsiteY57" fmla="*/ 808803 h 2567753"/>
              <a:gd name="connsiteX58" fmla="*/ 561975 w 1511979"/>
              <a:gd name="connsiteY58" fmla="*/ 929453 h 2567753"/>
              <a:gd name="connsiteX59" fmla="*/ 549275 w 1511979"/>
              <a:gd name="connsiteY59" fmla="*/ 1110428 h 2567753"/>
              <a:gd name="connsiteX60" fmla="*/ 552450 w 1511979"/>
              <a:gd name="connsiteY60" fmla="*/ 1364428 h 2567753"/>
              <a:gd name="connsiteX61" fmla="*/ 539750 w 1511979"/>
              <a:gd name="connsiteY61" fmla="*/ 1551753 h 2567753"/>
              <a:gd name="connsiteX62" fmla="*/ 527050 w 1511979"/>
              <a:gd name="connsiteY62" fmla="*/ 1662878 h 2567753"/>
              <a:gd name="connsiteX63" fmla="*/ 476250 w 1511979"/>
              <a:gd name="connsiteY63" fmla="*/ 1770828 h 2567753"/>
              <a:gd name="connsiteX64" fmla="*/ 393700 w 1511979"/>
              <a:gd name="connsiteY64" fmla="*/ 1853378 h 2567753"/>
              <a:gd name="connsiteX65" fmla="*/ 266700 w 1511979"/>
              <a:gd name="connsiteY65" fmla="*/ 1929578 h 2567753"/>
              <a:gd name="connsiteX66" fmla="*/ 168275 w 1511979"/>
              <a:gd name="connsiteY66" fmla="*/ 2040703 h 2567753"/>
              <a:gd name="connsiteX67" fmla="*/ 133350 w 1511979"/>
              <a:gd name="connsiteY67" fmla="*/ 2126428 h 2567753"/>
              <a:gd name="connsiteX68" fmla="*/ 133350 w 1511979"/>
              <a:gd name="connsiteY68" fmla="*/ 2174053 h 2567753"/>
              <a:gd name="connsiteX69" fmla="*/ 254000 w 1511979"/>
              <a:gd name="connsiteY69" fmla="*/ 2151828 h 2567753"/>
              <a:gd name="connsiteX70" fmla="*/ 355600 w 1511979"/>
              <a:gd name="connsiteY70" fmla="*/ 2132778 h 2567753"/>
              <a:gd name="connsiteX71" fmla="*/ 377825 w 1511979"/>
              <a:gd name="connsiteY71" fmla="*/ 2199453 h 2567753"/>
              <a:gd name="connsiteX72" fmla="*/ 393700 w 1511979"/>
              <a:gd name="connsiteY72" fmla="*/ 2272478 h 2567753"/>
              <a:gd name="connsiteX73" fmla="*/ 384175 w 1511979"/>
              <a:gd name="connsiteY73" fmla="*/ 2342328 h 2567753"/>
              <a:gd name="connsiteX74" fmla="*/ 327025 w 1511979"/>
              <a:gd name="connsiteY74" fmla="*/ 2364553 h 2567753"/>
              <a:gd name="connsiteX75" fmla="*/ 260350 w 1511979"/>
              <a:gd name="connsiteY75" fmla="*/ 2364553 h 2567753"/>
              <a:gd name="connsiteX76" fmla="*/ 193675 w 1511979"/>
              <a:gd name="connsiteY76" fmla="*/ 2380428 h 2567753"/>
              <a:gd name="connsiteX77" fmla="*/ 231775 w 1511979"/>
              <a:gd name="connsiteY77" fmla="*/ 2415353 h 2567753"/>
              <a:gd name="connsiteX78" fmla="*/ 355600 w 1511979"/>
              <a:gd name="connsiteY78" fmla="*/ 2459803 h 2567753"/>
              <a:gd name="connsiteX79" fmla="*/ 384175 w 1511979"/>
              <a:gd name="connsiteY79" fmla="*/ 2478853 h 2567753"/>
              <a:gd name="connsiteX80" fmla="*/ 444500 w 1511979"/>
              <a:gd name="connsiteY80" fmla="*/ 2415353 h 2567753"/>
              <a:gd name="connsiteX81" fmla="*/ 482600 w 1511979"/>
              <a:gd name="connsiteY81" fmla="*/ 2367728 h 2567753"/>
              <a:gd name="connsiteX82" fmla="*/ 527050 w 1511979"/>
              <a:gd name="connsiteY82" fmla="*/ 2355028 h 2567753"/>
              <a:gd name="connsiteX83" fmla="*/ 542925 w 1511979"/>
              <a:gd name="connsiteY83" fmla="*/ 2282003 h 2567753"/>
              <a:gd name="connsiteX84" fmla="*/ 561975 w 1511979"/>
              <a:gd name="connsiteY84" fmla="*/ 2250253 h 2567753"/>
              <a:gd name="connsiteX85" fmla="*/ 577850 w 1511979"/>
              <a:gd name="connsiteY85" fmla="*/ 2221678 h 2567753"/>
              <a:gd name="connsiteX86" fmla="*/ 577850 w 1511979"/>
              <a:gd name="connsiteY86" fmla="*/ 2170878 h 2567753"/>
              <a:gd name="connsiteX87" fmla="*/ 635000 w 1511979"/>
              <a:gd name="connsiteY87" fmla="*/ 2224853 h 2567753"/>
              <a:gd name="connsiteX88" fmla="*/ 673100 w 1511979"/>
              <a:gd name="connsiteY88" fmla="*/ 2316928 h 2567753"/>
              <a:gd name="connsiteX89" fmla="*/ 679450 w 1511979"/>
              <a:gd name="connsiteY89" fmla="*/ 2374078 h 2567753"/>
              <a:gd name="connsiteX90" fmla="*/ 641350 w 1511979"/>
              <a:gd name="connsiteY90" fmla="*/ 2482028 h 2567753"/>
              <a:gd name="connsiteX91" fmla="*/ 644525 w 1511979"/>
              <a:gd name="connsiteY91" fmla="*/ 2548703 h 2567753"/>
              <a:gd name="connsiteX92" fmla="*/ 682625 w 1511979"/>
              <a:gd name="connsiteY92" fmla="*/ 2567753 h 2567753"/>
              <a:gd name="connsiteX93" fmla="*/ 742950 w 1511979"/>
              <a:gd name="connsiteY93" fmla="*/ 2510603 h 2567753"/>
              <a:gd name="connsiteX94" fmla="*/ 793750 w 1511979"/>
              <a:gd name="connsiteY94" fmla="*/ 2488378 h 2567753"/>
              <a:gd name="connsiteX95" fmla="*/ 847725 w 1511979"/>
              <a:gd name="connsiteY95" fmla="*/ 2469328 h 2567753"/>
              <a:gd name="connsiteX96" fmla="*/ 895350 w 1511979"/>
              <a:gd name="connsiteY96" fmla="*/ 2377253 h 2567753"/>
              <a:gd name="connsiteX97" fmla="*/ 914400 w 1511979"/>
              <a:gd name="connsiteY97" fmla="*/ 2310578 h 2567753"/>
              <a:gd name="connsiteX98" fmla="*/ 930275 w 1511979"/>
              <a:gd name="connsiteY98" fmla="*/ 2301053 h 2567753"/>
              <a:gd name="connsiteX99" fmla="*/ 1035050 w 1511979"/>
              <a:gd name="connsiteY99" fmla="*/ 2370903 h 2567753"/>
              <a:gd name="connsiteX100" fmla="*/ 1069975 w 1511979"/>
              <a:gd name="connsiteY100" fmla="*/ 2412178 h 2567753"/>
              <a:gd name="connsiteX101" fmla="*/ 1085850 w 1511979"/>
              <a:gd name="connsiteY101" fmla="*/ 2409003 h 2567753"/>
              <a:gd name="connsiteX102" fmla="*/ 1120775 w 1511979"/>
              <a:gd name="connsiteY102" fmla="*/ 2396303 h 2567753"/>
              <a:gd name="connsiteX103" fmla="*/ 1231900 w 1511979"/>
              <a:gd name="connsiteY103" fmla="*/ 2396303 h 2567753"/>
              <a:gd name="connsiteX104" fmla="*/ 1244600 w 1511979"/>
              <a:gd name="connsiteY104" fmla="*/ 2377253 h 2567753"/>
              <a:gd name="connsiteX105" fmla="*/ 1162050 w 1511979"/>
              <a:gd name="connsiteY105" fmla="*/ 2307403 h 2567753"/>
              <a:gd name="connsiteX106" fmla="*/ 1076325 w 1511979"/>
              <a:gd name="connsiteY106" fmla="*/ 2250253 h 2567753"/>
              <a:gd name="connsiteX107" fmla="*/ 1012825 w 1511979"/>
              <a:gd name="connsiteY107" fmla="*/ 2202628 h 2567753"/>
              <a:gd name="connsiteX108" fmla="*/ 939800 w 1511979"/>
              <a:gd name="connsiteY108" fmla="*/ 2145478 h 2567753"/>
              <a:gd name="connsiteX109" fmla="*/ 901700 w 1511979"/>
              <a:gd name="connsiteY109" fmla="*/ 2110553 h 2567753"/>
              <a:gd name="connsiteX110" fmla="*/ 889000 w 1511979"/>
              <a:gd name="connsiteY110" fmla="*/ 2059753 h 2567753"/>
              <a:gd name="connsiteX111" fmla="*/ 889000 w 1511979"/>
              <a:gd name="connsiteY111" fmla="*/ 2050228 h 2567753"/>
              <a:gd name="connsiteX112" fmla="*/ 971550 w 1511979"/>
              <a:gd name="connsiteY112" fmla="*/ 2043878 h 2567753"/>
              <a:gd name="connsiteX113" fmla="*/ 1114425 w 1511979"/>
              <a:gd name="connsiteY113" fmla="*/ 2050228 h 2567753"/>
              <a:gd name="connsiteX114" fmla="*/ 1171575 w 1511979"/>
              <a:gd name="connsiteY114" fmla="*/ 2078803 h 2567753"/>
              <a:gd name="connsiteX115" fmla="*/ 1216025 w 1511979"/>
              <a:gd name="connsiteY115" fmla="*/ 2110553 h 2567753"/>
              <a:gd name="connsiteX116" fmla="*/ 1317625 w 1511979"/>
              <a:gd name="connsiteY116" fmla="*/ 2142303 h 2567753"/>
              <a:gd name="connsiteX117" fmla="*/ 1390650 w 1511979"/>
              <a:gd name="connsiteY117" fmla="*/ 2158178 h 2567753"/>
              <a:gd name="connsiteX118" fmla="*/ 1393825 w 1511979"/>
              <a:gd name="connsiteY118" fmla="*/ 2113728 h 2567753"/>
              <a:gd name="connsiteX119" fmla="*/ 1343025 w 1511979"/>
              <a:gd name="connsiteY119" fmla="*/ 2043878 h 2567753"/>
              <a:gd name="connsiteX120" fmla="*/ 1298575 w 1511979"/>
              <a:gd name="connsiteY120" fmla="*/ 1983553 h 2567753"/>
              <a:gd name="connsiteX121" fmla="*/ 1247775 w 1511979"/>
              <a:gd name="connsiteY121" fmla="*/ 1951803 h 2567753"/>
              <a:gd name="connsiteX122" fmla="*/ 1171575 w 1511979"/>
              <a:gd name="connsiteY122" fmla="*/ 1932753 h 2567753"/>
              <a:gd name="connsiteX123" fmla="*/ 1098550 w 1511979"/>
              <a:gd name="connsiteY123" fmla="*/ 1929578 h 2567753"/>
              <a:gd name="connsiteX124" fmla="*/ 1060450 w 1511979"/>
              <a:gd name="connsiteY124" fmla="*/ 1907353 h 2567753"/>
              <a:gd name="connsiteX125" fmla="*/ 1038225 w 1511979"/>
              <a:gd name="connsiteY125" fmla="*/ 1866078 h 2567753"/>
              <a:gd name="connsiteX126" fmla="*/ 1047750 w 1511979"/>
              <a:gd name="connsiteY126" fmla="*/ 1767653 h 2567753"/>
              <a:gd name="connsiteX127" fmla="*/ 1038225 w 1511979"/>
              <a:gd name="connsiteY127" fmla="*/ 1742253 h 2567753"/>
              <a:gd name="connsiteX128" fmla="*/ 1028700 w 1511979"/>
              <a:gd name="connsiteY128" fmla="*/ 1707328 h 2567753"/>
              <a:gd name="connsiteX129" fmla="*/ 1012825 w 1511979"/>
              <a:gd name="connsiteY129" fmla="*/ 1631128 h 2567753"/>
              <a:gd name="connsiteX130" fmla="*/ 987425 w 1511979"/>
              <a:gd name="connsiteY130" fmla="*/ 1542228 h 2567753"/>
              <a:gd name="connsiteX131" fmla="*/ 977900 w 1511979"/>
              <a:gd name="connsiteY131" fmla="*/ 1485078 h 2567753"/>
              <a:gd name="connsiteX132" fmla="*/ 1482725 w 1511979"/>
              <a:gd name="connsiteY132" fmla="*/ 1393798 h 2567753"/>
              <a:gd name="connsiteX133" fmla="*/ 1468437 w 1511979"/>
              <a:gd name="connsiteY133" fmla="*/ 1334267 h 2567753"/>
              <a:gd name="connsiteX134" fmla="*/ 1463674 w 1511979"/>
              <a:gd name="connsiteY134" fmla="*/ 1248542 h 2567753"/>
              <a:gd name="connsiteX135" fmla="*/ 1408906 w 1511979"/>
              <a:gd name="connsiteY135" fmla="*/ 1169960 h 2567753"/>
              <a:gd name="connsiteX136" fmla="*/ 1363663 w 1511979"/>
              <a:gd name="connsiteY136" fmla="*/ 1098523 h 2567753"/>
              <a:gd name="connsiteX137" fmla="*/ 1356519 w 1511979"/>
              <a:gd name="connsiteY137" fmla="*/ 1038992 h 2567753"/>
              <a:gd name="connsiteX138" fmla="*/ 1356519 w 1511979"/>
              <a:gd name="connsiteY138" fmla="*/ 962792 h 2567753"/>
              <a:gd name="connsiteX139" fmla="*/ 1344613 w 1511979"/>
              <a:gd name="connsiteY139" fmla="*/ 900879 h 2567753"/>
              <a:gd name="connsiteX140" fmla="*/ 1296988 w 1511979"/>
              <a:gd name="connsiteY140" fmla="*/ 865160 h 2567753"/>
              <a:gd name="connsiteX141" fmla="*/ 1218406 w 1511979"/>
              <a:gd name="connsiteY141" fmla="*/ 824679 h 2567753"/>
              <a:gd name="connsiteX142" fmla="*/ 1173163 w 1511979"/>
              <a:gd name="connsiteY142" fmla="*/ 746098 h 2567753"/>
              <a:gd name="connsiteX143" fmla="*/ 1120775 w 1511979"/>
              <a:gd name="connsiteY143" fmla="*/ 700854 h 2567753"/>
              <a:gd name="connsiteX144" fmla="*/ 1001713 w 1511979"/>
              <a:gd name="connsiteY144" fmla="*/ 669898 h 2567753"/>
              <a:gd name="connsiteX145" fmla="*/ 985044 w 1511979"/>
              <a:gd name="connsiteY145" fmla="*/ 584173 h 2567753"/>
              <a:gd name="connsiteX146" fmla="*/ 906464 w 1511979"/>
              <a:gd name="connsiteY146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482725 w 1482725"/>
              <a:gd name="connsiteY132" fmla="*/ 1393798 h 2567753"/>
              <a:gd name="connsiteX133" fmla="*/ 1468437 w 1482725"/>
              <a:gd name="connsiteY133" fmla="*/ 1334267 h 2567753"/>
              <a:gd name="connsiteX134" fmla="*/ 1463674 w 1482725"/>
              <a:gd name="connsiteY134" fmla="*/ 1248542 h 2567753"/>
              <a:gd name="connsiteX135" fmla="*/ 1408906 w 1482725"/>
              <a:gd name="connsiteY135" fmla="*/ 1169960 h 2567753"/>
              <a:gd name="connsiteX136" fmla="*/ 1363663 w 1482725"/>
              <a:gd name="connsiteY136" fmla="*/ 1098523 h 2567753"/>
              <a:gd name="connsiteX137" fmla="*/ 1356519 w 1482725"/>
              <a:gd name="connsiteY137" fmla="*/ 1038992 h 2567753"/>
              <a:gd name="connsiteX138" fmla="*/ 1356519 w 1482725"/>
              <a:gd name="connsiteY138" fmla="*/ 962792 h 2567753"/>
              <a:gd name="connsiteX139" fmla="*/ 1344613 w 1482725"/>
              <a:gd name="connsiteY139" fmla="*/ 900879 h 2567753"/>
              <a:gd name="connsiteX140" fmla="*/ 1296988 w 1482725"/>
              <a:gd name="connsiteY140" fmla="*/ 865160 h 2567753"/>
              <a:gd name="connsiteX141" fmla="*/ 1218406 w 1482725"/>
              <a:gd name="connsiteY141" fmla="*/ 824679 h 2567753"/>
              <a:gd name="connsiteX142" fmla="*/ 1173163 w 1482725"/>
              <a:gd name="connsiteY142" fmla="*/ 746098 h 2567753"/>
              <a:gd name="connsiteX143" fmla="*/ 1120775 w 1482725"/>
              <a:gd name="connsiteY143" fmla="*/ 700854 h 2567753"/>
              <a:gd name="connsiteX144" fmla="*/ 1001713 w 1482725"/>
              <a:gd name="connsiteY144" fmla="*/ 669898 h 2567753"/>
              <a:gd name="connsiteX145" fmla="*/ 985044 w 1482725"/>
              <a:gd name="connsiteY145" fmla="*/ 584173 h 2567753"/>
              <a:gd name="connsiteX146" fmla="*/ 906464 w 1482725"/>
              <a:gd name="connsiteY146" fmla="*/ 481778 h 2567753"/>
              <a:gd name="connsiteX0" fmla="*/ 906464 w 1507860"/>
              <a:gd name="connsiteY0" fmla="*/ 481778 h 2567753"/>
              <a:gd name="connsiteX1" fmla="*/ 930275 w 1507860"/>
              <a:gd name="connsiteY1" fmla="*/ 581792 h 2567753"/>
              <a:gd name="connsiteX2" fmla="*/ 923131 w 1507860"/>
              <a:gd name="connsiteY2" fmla="*/ 672279 h 2567753"/>
              <a:gd name="connsiteX3" fmla="*/ 935038 w 1507860"/>
              <a:gd name="connsiteY3" fmla="*/ 784198 h 2567753"/>
              <a:gd name="connsiteX4" fmla="*/ 892175 w 1507860"/>
              <a:gd name="connsiteY4" fmla="*/ 1459678 h 2567753"/>
              <a:gd name="connsiteX5" fmla="*/ 854075 w 1507860"/>
              <a:gd name="connsiteY5" fmla="*/ 1545403 h 2567753"/>
              <a:gd name="connsiteX6" fmla="*/ 857250 w 1507860"/>
              <a:gd name="connsiteY6" fmla="*/ 1650178 h 2567753"/>
              <a:gd name="connsiteX7" fmla="*/ 892175 w 1507860"/>
              <a:gd name="connsiteY7" fmla="*/ 1777178 h 2567753"/>
              <a:gd name="connsiteX8" fmla="*/ 974725 w 1507860"/>
              <a:gd name="connsiteY8" fmla="*/ 1866078 h 2567753"/>
              <a:gd name="connsiteX9" fmla="*/ 996950 w 1507860"/>
              <a:gd name="connsiteY9" fmla="*/ 1926403 h 2567753"/>
              <a:gd name="connsiteX10" fmla="*/ 923925 w 1507860"/>
              <a:gd name="connsiteY10" fmla="*/ 1942278 h 2567753"/>
              <a:gd name="connsiteX11" fmla="*/ 879475 w 1507860"/>
              <a:gd name="connsiteY11" fmla="*/ 1913703 h 2567753"/>
              <a:gd name="connsiteX12" fmla="*/ 838200 w 1507860"/>
              <a:gd name="connsiteY12" fmla="*/ 1907353 h 2567753"/>
              <a:gd name="connsiteX13" fmla="*/ 774700 w 1507860"/>
              <a:gd name="connsiteY13" fmla="*/ 1920053 h 2567753"/>
              <a:gd name="connsiteX14" fmla="*/ 749300 w 1507860"/>
              <a:gd name="connsiteY14" fmla="*/ 1974028 h 2567753"/>
              <a:gd name="connsiteX15" fmla="*/ 727075 w 1507860"/>
              <a:gd name="connsiteY15" fmla="*/ 2043878 h 2567753"/>
              <a:gd name="connsiteX16" fmla="*/ 695325 w 1507860"/>
              <a:gd name="connsiteY16" fmla="*/ 2126428 h 2567753"/>
              <a:gd name="connsiteX17" fmla="*/ 695325 w 1507860"/>
              <a:gd name="connsiteY17" fmla="*/ 2183578 h 2567753"/>
              <a:gd name="connsiteX18" fmla="*/ 679450 w 1507860"/>
              <a:gd name="connsiteY18" fmla="*/ 2237553 h 2567753"/>
              <a:gd name="connsiteX19" fmla="*/ 644525 w 1507860"/>
              <a:gd name="connsiteY19" fmla="*/ 2202628 h 2567753"/>
              <a:gd name="connsiteX20" fmla="*/ 635000 w 1507860"/>
              <a:gd name="connsiteY20" fmla="*/ 2113728 h 2567753"/>
              <a:gd name="connsiteX21" fmla="*/ 622300 w 1507860"/>
              <a:gd name="connsiteY21" fmla="*/ 2005778 h 2567753"/>
              <a:gd name="connsiteX22" fmla="*/ 619125 w 1507860"/>
              <a:gd name="connsiteY22" fmla="*/ 1964503 h 2567753"/>
              <a:gd name="connsiteX23" fmla="*/ 574675 w 1507860"/>
              <a:gd name="connsiteY23" fmla="*/ 1958153 h 2567753"/>
              <a:gd name="connsiteX24" fmla="*/ 514350 w 1507860"/>
              <a:gd name="connsiteY24" fmla="*/ 1974028 h 2567753"/>
              <a:gd name="connsiteX25" fmla="*/ 441325 w 1507860"/>
              <a:gd name="connsiteY25" fmla="*/ 1964503 h 2567753"/>
              <a:gd name="connsiteX26" fmla="*/ 374650 w 1507860"/>
              <a:gd name="connsiteY26" fmla="*/ 1939103 h 2567753"/>
              <a:gd name="connsiteX27" fmla="*/ 381000 w 1507860"/>
              <a:gd name="connsiteY27" fmla="*/ 1910528 h 2567753"/>
              <a:gd name="connsiteX28" fmla="*/ 473075 w 1507860"/>
              <a:gd name="connsiteY28" fmla="*/ 1853378 h 2567753"/>
              <a:gd name="connsiteX29" fmla="*/ 581025 w 1507860"/>
              <a:gd name="connsiteY29" fmla="*/ 1770828 h 2567753"/>
              <a:gd name="connsiteX30" fmla="*/ 622300 w 1507860"/>
              <a:gd name="connsiteY30" fmla="*/ 1627953 h 2567753"/>
              <a:gd name="connsiteX31" fmla="*/ 631825 w 1507860"/>
              <a:gd name="connsiteY31" fmla="*/ 1545403 h 2567753"/>
              <a:gd name="connsiteX32" fmla="*/ 615950 w 1507860"/>
              <a:gd name="connsiteY32" fmla="*/ 1494603 h 2567753"/>
              <a:gd name="connsiteX33" fmla="*/ 628650 w 1507860"/>
              <a:gd name="connsiteY33" fmla="*/ 1319978 h 2567753"/>
              <a:gd name="connsiteX34" fmla="*/ 615950 w 1507860"/>
              <a:gd name="connsiteY34" fmla="*/ 1183453 h 2567753"/>
              <a:gd name="connsiteX35" fmla="*/ 590550 w 1507860"/>
              <a:gd name="connsiteY35" fmla="*/ 1104078 h 2567753"/>
              <a:gd name="connsiteX36" fmla="*/ 603250 w 1507860"/>
              <a:gd name="connsiteY36" fmla="*/ 1002478 h 2567753"/>
              <a:gd name="connsiteX37" fmla="*/ 612775 w 1507860"/>
              <a:gd name="connsiteY37" fmla="*/ 878653 h 2567753"/>
              <a:gd name="connsiteX38" fmla="*/ 612775 w 1507860"/>
              <a:gd name="connsiteY38" fmla="*/ 783403 h 2567753"/>
              <a:gd name="connsiteX39" fmla="*/ 612775 w 1507860"/>
              <a:gd name="connsiteY39" fmla="*/ 634178 h 2567753"/>
              <a:gd name="connsiteX40" fmla="*/ 552450 w 1507860"/>
              <a:gd name="connsiteY40" fmla="*/ 535753 h 2567753"/>
              <a:gd name="connsiteX41" fmla="*/ 508000 w 1507860"/>
              <a:gd name="connsiteY41" fmla="*/ 450028 h 2567753"/>
              <a:gd name="connsiteX42" fmla="*/ 419100 w 1507860"/>
              <a:gd name="connsiteY42" fmla="*/ 326203 h 2567753"/>
              <a:gd name="connsiteX43" fmla="*/ 339725 w 1507860"/>
              <a:gd name="connsiteY43" fmla="*/ 224603 h 2567753"/>
              <a:gd name="connsiteX44" fmla="*/ 247650 w 1507860"/>
              <a:gd name="connsiteY44" fmla="*/ 138878 h 2567753"/>
              <a:gd name="connsiteX45" fmla="*/ 161925 w 1507860"/>
              <a:gd name="connsiteY45" fmla="*/ 56328 h 2567753"/>
              <a:gd name="connsiteX46" fmla="*/ 120650 w 1507860"/>
              <a:gd name="connsiteY46" fmla="*/ 5529 h 2567753"/>
              <a:gd name="connsiteX47" fmla="*/ 79375 w 1507860"/>
              <a:gd name="connsiteY47" fmla="*/ 7909 h 2567753"/>
              <a:gd name="connsiteX48" fmla="*/ 47625 w 1507860"/>
              <a:gd name="connsiteY48" fmla="*/ 59503 h 2567753"/>
              <a:gd name="connsiteX49" fmla="*/ 0 w 1507860"/>
              <a:gd name="connsiteY49" fmla="*/ 59503 h 2567753"/>
              <a:gd name="connsiteX50" fmla="*/ 19050 w 1507860"/>
              <a:gd name="connsiteY50" fmla="*/ 164278 h 2567753"/>
              <a:gd name="connsiteX51" fmla="*/ 73025 w 1507860"/>
              <a:gd name="connsiteY51" fmla="*/ 265878 h 2567753"/>
              <a:gd name="connsiteX52" fmla="*/ 152400 w 1507860"/>
              <a:gd name="connsiteY52" fmla="*/ 313503 h 2567753"/>
              <a:gd name="connsiteX53" fmla="*/ 200025 w 1507860"/>
              <a:gd name="connsiteY53" fmla="*/ 332553 h 2567753"/>
              <a:gd name="connsiteX54" fmla="*/ 333375 w 1507860"/>
              <a:gd name="connsiteY54" fmla="*/ 478603 h 2567753"/>
              <a:gd name="connsiteX55" fmla="*/ 457200 w 1507860"/>
              <a:gd name="connsiteY55" fmla="*/ 586553 h 2567753"/>
              <a:gd name="connsiteX56" fmla="*/ 508000 w 1507860"/>
              <a:gd name="connsiteY56" fmla="*/ 684978 h 2567753"/>
              <a:gd name="connsiteX57" fmla="*/ 533400 w 1507860"/>
              <a:gd name="connsiteY57" fmla="*/ 808803 h 2567753"/>
              <a:gd name="connsiteX58" fmla="*/ 561975 w 1507860"/>
              <a:gd name="connsiteY58" fmla="*/ 929453 h 2567753"/>
              <a:gd name="connsiteX59" fmla="*/ 549275 w 1507860"/>
              <a:gd name="connsiteY59" fmla="*/ 1110428 h 2567753"/>
              <a:gd name="connsiteX60" fmla="*/ 552450 w 1507860"/>
              <a:gd name="connsiteY60" fmla="*/ 1364428 h 2567753"/>
              <a:gd name="connsiteX61" fmla="*/ 539750 w 1507860"/>
              <a:gd name="connsiteY61" fmla="*/ 1551753 h 2567753"/>
              <a:gd name="connsiteX62" fmla="*/ 527050 w 1507860"/>
              <a:gd name="connsiteY62" fmla="*/ 1662878 h 2567753"/>
              <a:gd name="connsiteX63" fmla="*/ 476250 w 1507860"/>
              <a:gd name="connsiteY63" fmla="*/ 1770828 h 2567753"/>
              <a:gd name="connsiteX64" fmla="*/ 393700 w 1507860"/>
              <a:gd name="connsiteY64" fmla="*/ 1853378 h 2567753"/>
              <a:gd name="connsiteX65" fmla="*/ 266700 w 1507860"/>
              <a:gd name="connsiteY65" fmla="*/ 1929578 h 2567753"/>
              <a:gd name="connsiteX66" fmla="*/ 168275 w 1507860"/>
              <a:gd name="connsiteY66" fmla="*/ 2040703 h 2567753"/>
              <a:gd name="connsiteX67" fmla="*/ 133350 w 1507860"/>
              <a:gd name="connsiteY67" fmla="*/ 2126428 h 2567753"/>
              <a:gd name="connsiteX68" fmla="*/ 133350 w 1507860"/>
              <a:gd name="connsiteY68" fmla="*/ 2174053 h 2567753"/>
              <a:gd name="connsiteX69" fmla="*/ 254000 w 1507860"/>
              <a:gd name="connsiteY69" fmla="*/ 2151828 h 2567753"/>
              <a:gd name="connsiteX70" fmla="*/ 355600 w 1507860"/>
              <a:gd name="connsiteY70" fmla="*/ 2132778 h 2567753"/>
              <a:gd name="connsiteX71" fmla="*/ 377825 w 1507860"/>
              <a:gd name="connsiteY71" fmla="*/ 2199453 h 2567753"/>
              <a:gd name="connsiteX72" fmla="*/ 393700 w 1507860"/>
              <a:gd name="connsiteY72" fmla="*/ 2272478 h 2567753"/>
              <a:gd name="connsiteX73" fmla="*/ 384175 w 1507860"/>
              <a:gd name="connsiteY73" fmla="*/ 2342328 h 2567753"/>
              <a:gd name="connsiteX74" fmla="*/ 327025 w 1507860"/>
              <a:gd name="connsiteY74" fmla="*/ 2364553 h 2567753"/>
              <a:gd name="connsiteX75" fmla="*/ 260350 w 1507860"/>
              <a:gd name="connsiteY75" fmla="*/ 2364553 h 2567753"/>
              <a:gd name="connsiteX76" fmla="*/ 193675 w 1507860"/>
              <a:gd name="connsiteY76" fmla="*/ 2380428 h 2567753"/>
              <a:gd name="connsiteX77" fmla="*/ 231775 w 1507860"/>
              <a:gd name="connsiteY77" fmla="*/ 2415353 h 2567753"/>
              <a:gd name="connsiteX78" fmla="*/ 355600 w 1507860"/>
              <a:gd name="connsiteY78" fmla="*/ 2459803 h 2567753"/>
              <a:gd name="connsiteX79" fmla="*/ 384175 w 1507860"/>
              <a:gd name="connsiteY79" fmla="*/ 2478853 h 2567753"/>
              <a:gd name="connsiteX80" fmla="*/ 444500 w 1507860"/>
              <a:gd name="connsiteY80" fmla="*/ 2415353 h 2567753"/>
              <a:gd name="connsiteX81" fmla="*/ 482600 w 1507860"/>
              <a:gd name="connsiteY81" fmla="*/ 2367728 h 2567753"/>
              <a:gd name="connsiteX82" fmla="*/ 527050 w 1507860"/>
              <a:gd name="connsiteY82" fmla="*/ 2355028 h 2567753"/>
              <a:gd name="connsiteX83" fmla="*/ 542925 w 1507860"/>
              <a:gd name="connsiteY83" fmla="*/ 2282003 h 2567753"/>
              <a:gd name="connsiteX84" fmla="*/ 561975 w 1507860"/>
              <a:gd name="connsiteY84" fmla="*/ 2250253 h 2567753"/>
              <a:gd name="connsiteX85" fmla="*/ 577850 w 1507860"/>
              <a:gd name="connsiteY85" fmla="*/ 2221678 h 2567753"/>
              <a:gd name="connsiteX86" fmla="*/ 577850 w 1507860"/>
              <a:gd name="connsiteY86" fmla="*/ 2170878 h 2567753"/>
              <a:gd name="connsiteX87" fmla="*/ 635000 w 1507860"/>
              <a:gd name="connsiteY87" fmla="*/ 2224853 h 2567753"/>
              <a:gd name="connsiteX88" fmla="*/ 673100 w 1507860"/>
              <a:gd name="connsiteY88" fmla="*/ 2316928 h 2567753"/>
              <a:gd name="connsiteX89" fmla="*/ 679450 w 1507860"/>
              <a:gd name="connsiteY89" fmla="*/ 2374078 h 2567753"/>
              <a:gd name="connsiteX90" fmla="*/ 641350 w 1507860"/>
              <a:gd name="connsiteY90" fmla="*/ 2482028 h 2567753"/>
              <a:gd name="connsiteX91" fmla="*/ 644525 w 1507860"/>
              <a:gd name="connsiteY91" fmla="*/ 2548703 h 2567753"/>
              <a:gd name="connsiteX92" fmla="*/ 682625 w 1507860"/>
              <a:gd name="connsiteY92" fmla="*/ 2567753 h 2567753"/>
              <a:gd name="connsiteX93" fmla="*/ 742950 w 1507860"/>
              <a:gd name="connsiteY93" fmla="*/ 2510603 h 2567753"/>
              <a:gd name="connsiteX94" fmla="*/ 793750 w 1507860"/>
              <a:gd name="connsiteY94" fmla="*/ 2488378 h 2567753"/>
              <a:gd name="connsiteX95" fmla="*/ 847725 w 1507860"/>
              <a:gd name="connsiteY95" fmla="*/ 2469328 h 2567753"/>
              <a:gd name="connsiteX96" fmla="*/ 895350 w 1507860"/>
              <a:gd name="connsiteY96" fmla="*/ 2377253 h 2567753"/>
              <a:gd name="connsiteX97" fmla="*/ 914400 w 1507860"/>
              <a:gd name="connsiteY97" fmla="*/ 2310578 h 2567753"/>
              <a:gd name="connsiteX98" fmla="*/ 930275 w 1507860"/>
              <a:gd name="connsiteY98" fmla="*/ 2301053 h 2567753"/>
              <a:gd name="connsiteX99" fmla="*/ 1035050 w 1507860"/>
              <a:gd name="connsiteY99" fmla="*/ 2370903 h 2567753"/>
              <a:gd name="connsiteX100" fmla="*/ 1069975 w 1507860"/>
              <a:gd name="connsiteY100" fmla="*/ 2412178 h 2567753"/>
              <a:gd name="connsiteX101" fmla="*/ 1085850 w 1507860"/>
              <a:gd name="connsiteY101" fmla="*/ 2409003 h 2567753"/>
              <a:gd name="connsiteX102" fmla="*/ 1120775 w 1507860"/>
              <a:gd name="connsiteY102" fmla="*/ 2396303 h 2567753"/>
              <a:gd name="connsiteX103" fmla="*/ 1231900 w 1507860"/>
              <a:gd name="connsiteY103" fmla="*/ 2396303 h 2567753"/>
              <a:gd name="connsiteX104" fmla="*/ 1244600 w 1507860"/>
              <a:gd name="connsiteY104" fmla="*/ 2377253 h 2567753"/>
              <a:gd name="connsiteX105" fmla="*/ 1162050 w 1507860"/>
              <a:gd name="connsiteY105" fmla="*/ 2307403 h 2567753"/>
              <a:gd name="connsiteX106" fmla="*/ 1076325 w 1507860"/>
              <a:gd name="connsiteY106" fmla="*/ 2250253 h 2567753"/>
              <a:gd name="connsiteX107" fmla="*/ 1012825 w 1507860"/>
              <a:gd name="connsiteY107" fmla="*/ 2202628 h 2567753"/>
              <a:gd name="connsiteX108" fmla="*/ 939800 w 1507860"/>
              <a:gd name="connsiteY108" fmla="*/ 2145478 h 2567753"/>
              <a:gd name="connsiteX109" fmla="*/ 901700 w 1507860"/>
              <a:gd name="connsiteY109" fmla="*/ 2110553 h 2567753"/>
              <a:gd name="connsiteX110" fmla="*/ 889000 w 1507860"/>
              <a:gd name="connsiteY110" fmla="*/ 2059753 h 2567753"/>
              <a:gd name="connsiteX111" fmla="*/ 889000 w 1507860"/>
              <a:gd name="connsiteY111" fmla="*/ 2050228 h 2567753"/>
              <a:gd name="connsiteX112" fmla="*/ 971550 w 1507860"/>
              <a:gd name="connsiteY112" fmla="*/ 2043878 h 2567753"/>
              <a:gd name="connsiteX113" fmla="*/ 1114425 w 1507860"/>
              <a:gd name="connsiteY113" fmla="*/ 2050228 h 2567753"/>
              <a:gd name="connsiteX114" fmla="*/ 1171575 w 1507860"/>
              <a:gd name="connsiteY114" fmla="*/ 2078803 h 2567753"/>
              <a:gd name="connsiteX115" fmla="*/ 1216025 w 1507860"/>
              <a:gd name="connsiteY115" fmla="*/ 2110553 h 2567753"/>
              <a:gd name="connsiteX116" fmla="*/ 1317625 w 1507860"/>
              <a:gd name="connsiteY116" fmla="*/ 2142303 h 2567753"/>
              <a:gd name="connsiteX117" fmla="*/ 1390650 w 1507860"/>
              <a:gd name="connsiteY117" fmla="*/ 2158178 h 2567753"/>
              <a:gd name="connsiteX118" fmla="*/ 1393825 w 1507860"/>
              <a:gd name="connsiteY118" fmla="*/ 2113728 h 2567753"/>
              <a:gd name="connsiteX119" fmla="*/ 1343025 w 1507860"/>
              <a:gd name="connsiteY119" fmla="*/ 2043878 h 2567753"/>
              <a:gd name="connsiteX120" fmla="*/ 1298575 w 1507860"/>
              <a:gd name="connsiteY120" fmla="*/ 1983553 h 2567753"/>
              <a:gd name="connsiteX121" fmla="*/ 1247775 w 1507860"/>
              <a:gd name="connsiteY121" fmla="*/ 1951803 h 2567753"/>
              <a:gd name="connsiteX122" fmla="*/ 1171575 w 1507860"/>
              <a:gd name="connsiteY122" fmla="*/ 1932753 h 2567753"/>
              <a:gd name="connsiteX123" fmla="*/ 1098550 w 1507860"/>
              <a:gd name="connsiteY123" fmla="*/ 1929578 h 2567753"/>
              <a:gd name="connsiteX124" fmla="*/ 1060450 w 1507860"/>
              <a:gd name="connsiteY124" fmla="*/ 1907353 h 2567753"/>
              <a:gd name="connsiteX125" fmla="*/ 1038225 w 1507860"/>
              <a:gd name="connsiteY125" fmla="*/ 1866078 h 2567753"/>
              <a:gd name="connsiteX126" fmla="*/ 1047750 w 1507860"/>
              <a:gd name="connsiteY126" fmla="*/ 1767653 h 2567753"/>
              <a:gd name="connsiteX127" fmla="*/ 1038225 w 1507860"/>
              <a:gd name="connsiteY127" fmla="*/ 1742253 h 2567753"/>
              <a:gd name="connsiteX128" fmla="*/ 1028700 w 1507860"/>
              <a:gd name="connsiteY128" fmla="*/ 1707328 h 2567753"/>
              <a:gd name="connsiteX129" fmla="*/ 1012825 w 1507860"/>
              <a:gd name="connsiteY129" fmla="*/ 1631128 h 2567753"/>
              <a:gd name="connsiteX130" fmla="*/ 987425 w 1507860"/>
              <a:gd name="connsiteY130" fmla="*/ 1542228 h 2567753"/>
              <a:gd name="connsiteX131" fmla="*/ 977900 w 1507860"/>
              <a:gd name="connsiteY131" fmla="*/ 1485078 h 2567753"/>
              <a:gd name="connsiteX132" fmla="*/ 1470819 w 1507860"/>
              <a:gd name="connsiteY132" fmla="*/ 1484285 h 2567753"/>
              <a:gd name="connsiteX133" fmla="*/ 1482725 w 1507860"/>
              <a:gd name="connsiteY133" fmla="*/ 1393798 h 2567753"/>
              <a:gd name="connsiteX134" fmla="*/ 1468437 w 1507860"/>
              <a:gd name="connsiteY134" fmla="*/ 1334267 h 2567753"/>
              <a:gd name="connsiteX135" fmla="*/ 1463674 w 1507860"/>
              <a:gd name="connsiteY135" fmla="*/ 1248542 h 2567753"/>
              <a:gd name="connsiteX136" fmla="*/ 1408906 w 1507860"/>
              <a:gd name="connsiteY136" fmla="*/ 1169960 h 2567753"/>
              <a:gd name="connsiteX137" fmla="*/ 1363663 w 1507860"/>
              <a:gd name="connsiteY137" fmla="*/ 1098523 h 2567753"/>
              <a:gd name="connsiteX138" fmla="*/ 1356519 w 1507860"/>
              <a:gd name="connsiteY138" fmla="*/ 1038992 h 2567753"/>
              <a:gd name="connsiteX139" fmla="*/ 1356519 w 1507860"/>
              <a:gd name="connsiteY139" fmla="*/ 962792 h 2567753"/>
              <a:gd name="connsiteX140" fmla="*/ 1344613 w 1507860"/>
              <a:gd name="connsiteY140" fmla="*/ 900879 h 2567753"/>
              <a:gd name="connsiteX141" fmla="*/ 1296988 w 1507860"/>
              <a:gd name="connsiteY141" fmla="*/ 865160 h 2567753"/>
              <a:gd name="connsiteX142" fmla="*/ 1218406 w 1507860"/>
              <a:gd name="connsiteY142" fmla="*/ 824679 h 2567753"/>
              <a:gd name="connsiteX143" fmla="*/ 1173163 w 1507860"/>
              <a:gd name="connsiteY143" fmla="*/ 746098 h 2567753"/>
              <a:gd name="connsiteX144" fmla="*/ 1120775 w 1507860"/>
              <a:gd name="connsiteY144" fmla="*/ 700854 h 2567753"/>
              <a:gd name="connsiteX145" fmla="*/ 1001713 w 1507860"/>
              <a:gd name="connsiteY145" fmla="*/ 669898 h 2567753"/>
              <a:gd name="connsiteX146" fmla="*/ 985044 w 1507860"/>
              <a:gd name="connsiteY146" fmla="*/ 584173 h 2567753"/>
              <a:gd name="connsiteX147" fmla="*/ 906464 w 1507860"/>
              <a:gd name="connsiteY147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470819 w 1482725"/>
              <a:gd name="connsiteY132" fmla="*/ 1484285 h 2567753"/>
              <a:gd name="connsiteX133" fmla="*/ 1482725 w 1482725"/>
              <a:gd name="connsiteY133" fmla="*/ 1393798 h 2567753"/>
              <a:gd name="connsiteX134" fmla="*/ 1468437 w 1482725"/>
              <a:gd name="connsiteY134" fmla="*/ 1334267 h 2567753"/>
              <a:gd name="connsiteX135" fmla="*/ 1463674 w 1482725"/>
              <a:gd name="connsiteY135" fmla="*/ 1248542 h 2567753"/>
              <a:gd name="connsiteX136" fmla="*/ 1408906 w 1482725"/>
              <a:gd name="connsiteY136" fmla="*/ 1169960 h 2567753"/>
              <a:gd name="connsiteX137" fmla="*/ 1363663 w 1482725"/>
              <a:gd name="connsiteY137" fmla="*/ 1098523 h 2567753"/>
              <a:gd name="connsiteX138" fmla="*/ 1356519 w 1482725"/>
              <a:gd name="connsiteY138" fmla="*/ 1038992 h 2567753"/>
              <a:gd name="connsiteX139" fmla="*/ 1356519 w 1482725"/>
              <a:gd name="connsiteY139" fmla="*/ 962792 h 2567753"/>
              <a:gd name="connsiteX140" fmla="*/ 1344613 w 1482725"/>
              <a:gd name="connsiteY140" fmla="*/ 900879 h 2567753"/>
              <a:gd name="connsiteX141" fmla="*/ 1296988 w 1482725"/>
              <a:gd name="connsiteY141" fmla="*/ 865160 h 2567753"/>
              <a:gd name="connsiteX142" fmla="*/ 1218406 w 1482725"/>
              <a:gd name="connsiteY142" fmla="*/ 824679 h 2567753"/>
              <a:gd name="connsiteX143" fmla="*/ 1173163 w 1482725"/>
              <a:gd name="connsiteY143" fmla="*/ 746098 h 2567753"/>
              <a:gd name="connsiteX144" fmla="*/ 1120775 w 1482725"/>
              <a:gd name="connsiteY144" fmla="*/ 700854 h 2567753"/>
              <a:gd name="connsiteX145" fmla="*/ 1001713 w 1482725"/>
              <a:gd name="connsiteY145" fmla="*/ 669898 h 2567753"/>
              <a:gd name="connsiteX146" fmla="*/ 985044 w 1482725"/>
              <a:gd name="connsiteY146" fmla="*/ 584173 h 2567753"/>
              <a:gd name="connsiteX147" fmla="*/ 906464 w 1482725"/>
              <a:gd name="connsiteY147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401763 w 1482725"/>
              <a:gd name="connsiteY132" fmla="*/ 1458092 h 2567753"/>
              <a:gd name="connsiteX133" fmla="*/ 1470819 w 1482725"/>
              <a:gd name="connsiteY133" fmla="*/ 1484285 h 2567753"/>
              <a:gd name="connsiteX134" fmla="*/ 1482725 w 1482725"/>
              <a:gd name="connsiteY134" fmla="*/ 1393798 h 2567753"/>
              <a:gd name="connsiteX135" fmla="*/ 1468437 w 1482725"/>
              <a:gd name="connsiteY135" fmla="*/ 1334267 h 2567753"/>
              <a:gd name="connsiteX136" fmla="*/ 1463674 w 1482725"/>
              <a:gd name="connsiteY136" fmla="*/ 1248542 h 2567753"/>
              <a:gd name="connsiteX137" fmla="*/ 1408906 w 1482725"/>
              <a:gd name="connsiteY137" fmla="*/ 1169960 h 2567753"/>
              <a:gd name="connsiteX138" fmla="*/ 1363663 w 1482725"/>
              <a:gd name="connsiteY138" fmla="*/ 1098523 h 2567753"/>
              <a:gd name="connsiteX139" fmla="*/ 1356519 w 1482725"/>
              <a:gd name="connsiteY139" fmla="*/ 1038992 h 2567753"/>
              <a:gd name="connsiteX140" fmla="*/ 1356519 w 1482725"/>
              <a:gd name="connsiteY140" fmla="*/ 962792 h 2567753"/>
              <a:gd name="connsiteX141" fmla="*/ 1344613 w 1482725"/>
              <a:gd name="connsiteY141" fmla="*/ 900879 h 2567753"/>
              <a:gd name="connsiteX142" fmla="*/ 1296988 w 1482725"/>
              <a:gd name="connsiteY142" fmla="*/ 865160 h 2567753"/>
              <a:gd name="connsiteX143" fmla="*/ 1218406 w 1482725"/>
              <a:gd name="connsiteY143" fmla="*/ 824679 h 2567753"/>
              <a:gd name="connsiteX144" fmla="*/ 1173163 w 1482725"/>
              <a:gd name="connsiteY144" fmla="*/ 746098 h 2567753"/>
              <a:gd name="connsiteX145" fmla="*/ 1120775 w 1482725"/>
              <a:gd name="connsiteY145" fmla="*/ 700854 h 2567753"/>
              <a:gd name="connsiteX146" fmla="*/ 1001713 w 1482725"/>
              <a:gd name="connsiteY146" fmla="*/ 669898 h 2567753"/>
              <a:gd name="connsiteX147" fmla="*/ 985044 w 1482725"/>
              <a:gd name="connsiteY147" fmla="*/ 584173 h 2567753"/>
              <a:gd name="connsiteX148" fmla="*/ 906464 w 1482725"/>
              <a:gd name="connsiteY148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294606 w 1482725"/>
              <a:gd name="connsiteY132" fmla="*/ 1489048 h 2567753"/>
              <a:gd name="connsiteX133" fmla="*/ 1401763 w 1482725"/>
              <a:gd name="connsiteY133" fmla="*/ 1458092 h 2567753"/>
              <a:gd name="connsiteX134" fmla="*/ 1470819 w 1482725"/>
              <a:gd name="connsiteY134" fmla="*/ 1484285 h 2567753"/>
              <a:gd name="connsiteX135" fmla="*/ 1482725 w 1482725"/>
              <a:gd name="connsiteY135" fmla="*/ 1393798 h 2567753"/>
              <a:gd name="connsiteX136" fmla="*/ 1468437 w 1482725"/>
              <a:gd name="connsiteY136" fmla="*/ 1334267 h 2567753"/>
              <a:gd name="connsiteX137" fmla="*/ 1463674 w 1482725"/>
              <a:gd name="connsiteY137" fmla="*/ 1248542 h 2567753"/>
              <a:gd name="connsiteX138" fmla="*/ 1408906 w 1482725"/>
              <a:gd name="connsiteY138" fmla="*/ 1169960 h 2567753"/>
              <a:gd name="connsiteX139" fmla="*/ 1363663 w 1482725"/>
              <a:gd name="connsiteY139" fmla="*/ 1098523 h 2567753"/>
              <a:gd name="connsiteX140" fmla="*/ 1356519 w 1482725"/>
              <a:gd name="connsiteY140" fmla="*/ 1038992 h 2567753"/>
              <a:gd name="connsiteX141" fmla="*/ 1356519 w 1482725"/>
              <a:gd name="connsiteY141" fmla="*/ 962792 h 2567753"/>
              <a:gd name="connsiteX142" fmla="*/ 1344613 w 1482725"/>
              <a:gd name="connsiteY142" fmla="*/ 900879 h 2567753"/>
              <a:gd name="connsiteX143" fmla="*/ 1296988 w 1482725"/>
              <a:gd name="connsiteY143" fmla="*/ 865160 h 2567753"/>
              <a:gd name="connsiteX144" fmla="*/ 1218406 w 1482725"/>
              <a:gd name="connsiteY144" fmla="*/ 824679 h 2567753"/>
              <a:gd name="connsiteX145" fmla="*/ 1173163 w 1482725"/>
              <a:gd name="connsiteY145" fmla="*/ 746098 h 2567753"/>
              <a:gd name="connsiteX146" fmla="*/ 1120775 w 1482725"/>
              <a:gd name="connsiteY146" fmla="*/ 700854 h 2567753"/>
              <a:gd name="connsiteX147" fmla="*/ 1001713 w 1482725"/>
              <a:gd name="connsiteY147" fmla="*/ 669898 h 2567753"/>
              <a:gd name="connsiteX148" fmla="*/ 985044 w 1482725"/>
              <a:gd name="connsiteY148" fmla="*/ 584173 h 2567753"/>
              <a:gd name="connsiteX149" fmla="*/ 906464 w 1482725"/>
              <a:gd name="connsiteY149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230313 w 1482725"/>
              <a:gd name="connsiteY132" fmla="*/ 1508098 h 2567753"/>
              <a:gd name="connsiteX133" fmla="*/ 1294606 w 1482725"/>
              <a:gd name="connsiteY133" fmla="*/ 1489048 h 2567753"/>
              <a:gd name="connsiteX134" fmla="*/ 1401763 w 1482725"/>
              <a:gd name="connsiteY134" fmla="*/ 1458092 h 2567753"/>
              <a:gd name="connsiteX135" fmla="*/ 1470819 w 1482725"/>
              <a:gd name="connsiteY135" fmla="*/ 1484285 h 2567753"/>
              <a:gd name="connsiteX136" fmla="*/ 1482725 w 1482725"/>
              <a:gd name="connsiteY136" fmla="*/ 1393798 h 2567753"/>
              <a:gd name="connsiteX137" fmla="*/ 1468437 w 1482725"/>
              <a:gd name="connsiteY137" fmla="*/ 1334267 h 2567753"/>
              <a:gd name="connsiteX138" fmla="*/ 1463674 w 1482725"/>
              <a:gd name="connsiteY138" fmla="*/ 1248542 h 2567753"/>
              <a:gd name="connsiteX139" fmla="*/ 1408906 w 1482725"/>
              <a:gd name="connsiteY139" fmla="*/ 1169960 h 2567753"/>
              <a:gd name="connsiteX140" fmla="*/ 1363663 w 1482725"/>
              <a:gd name="connsiteY140" fmla="*/ 1098523 h 2567753"/>
              <a:gd name="connsiteX141" fmla="*/ 1356519 w 1482725"/>
              <a:gd name="connsiteY141" fmla="*/ 1038992 h 2567753"/>
              <a:gd name="connsiteX142" fmla="*/ 1356519 w 1482725"/>
              <a:gd name="connsiteY142" fmla="*/ 962792 h 2567753"/>
              <a:gd name="connsiteX143" fmla="*/ 1344613 w 1482725"/>
              <a:gd name="connsiteY143" fmla="*/ 900879 h 2567753"/>
              <a:gd name="connsiteX144" fmla="*/ 1296988 w 1482725"/>
              <a:gd name="connsiteY144" fmla="*/ 865160 h 2567753"/>
              <a:gd name="connsiteX145" fmla="*/ 1218406 w 1482725"/>
              <a:gd name="connsiteY145" fmla="*/ 824679 h 2567753"/>
              <a:gd name="connsiteX146" fmla="*/ 1173163 w 1482725"/>
              <a:gd name="connsiteY146" fmla="*/ 746098 h 2567753"/>
              <a:gd name="connsiteX147" fmla="*/ 1120775 w 1482725"/>
              <a:gd name="connsiteY147" fmla="*/ 700854 h 2567753"/>
              <a:gd name="connsiteX148" fmla="*/ 1001713 w 1482725"/>
              <a:gd name="connsiteY148" fmla="*/ 669898 h 2567753"/>
              <a:gd name="connsiteX149" fmla="*/ 985044 w 1482725"/>
              <a:gd name="connsiteY149" fmla="*/ 584173 h 2567753"/>
              <a:gd name="connsiteX150" fmla="*/ 906464 w 1482725"/>
              <a:gd name="connsiteY150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230313 w 1482725"/>
              <a:gd name="connsiteY132" fmla="*/ 1508098 h 2567753"/>
              <a:gd name="connsiteX133" fmla="*/ 1294606 w 1482725"/>
              <a:gd name="connsiteY133" fmla="*/ 1489048 h 2567753"/>
              <a:gd name="connsiteX134" fmla="*/ 1401763 w 1482725"/>
              <a:gd name="connsiteY134" fmla="*/ 1458092 h 2567753"/>
              <a:gd name="connsiteX135" fmla="*/ 1470819 w 1482725"/>
              <a:gd name="connsiteY135" fmla="*/ 1484285 h 2567753"/>
              <a:gd name="connsiteX136" fmla="*/ 1482725 w 1482725"/>
              <a:gd name="connsiteY136" fmla="*/ 1393798 h 2567753"/>
              <a:gd name="connsiteX137" fmla="*/ 1468437 w 1482725"/>
              <a:gd name="connsiteY137" fmla="*/ 1334267 h 2567753"/>
              <a:gd name="connsiteX138" fmla="*/ 1463674 w 1482725"/>
              <a:gd name="connsiteY138" fmla="*/ 1248542 h 2567753"/>
              <a:gd name="connsiteX139" fmla="*/ 1408906 w 1482725"/>
              <a:gd name="connsiteY139" fmla="*/ 1169960 h 2567753"/>
              <a:gd name="connsiteX140" fmla="*/ 1363663 w 1482725"/>
              <a:gd name="connsiteY140" fmla="*/ 1098523 h 2567753"/>
              <a:gd name="connsiteX141" fmla="*/ 1356519 w 1482725"/>
              <a:gd name="connsiteY141" fmla="*/ 1038992 h 2567753"/>
              <a:gd name="connsiteX142" fmla="*/ 1356519 w 1482725"/>
              <a:gd name="connsiteY142" fmla="*/ 962792 h 2567753"/>
              <a:gd name="connsiteX143" fmla="*/ 1344613 w 1482725"/>
              <a:gd name="connsiteY143" fmla="*/ 900879 h 2567753"/>
              <a:gd name="connsiteX144" fmla="*/ 1296988 w 1482725"/>
              <a:gd name="connsiteY144" fmla="*/ 865160 h 2567753"/>
              <a:gd name="connsiteX145" fmla="*/ 1218406 w 1482725"/>
              <a:gd name="connsiteY145" fmla="*/ 824679 h 2567753"/>
              <a:gd name="connsiteX146" fmla="*/ 1173163 w 1482725"/>
              <a:gd name="connsiteY146" fmla="*/ 746098 h 2567753"/>
              <a:gd name="connsiteX147" fmla="*/ 1120775 w 1482725"/>
              <a:gd name="connsiteY147" fmla="*/ 700854 h 2567753"/>
              <a:gd name="connsiteX148" fmla="*/ 1001713 w 1482725"/>
              <a:gd name="connsiteY148" fmla="*/ 669898 h 2567753"/>
              <a:gd name="connsiteX149" fmla="*/ 985044 w 1482725"/>
              <a:gd name="connsiteY149" fmla="*/ 584173 h 2567753"/>
              <a:gd name="connsiteX150" fmla="*/ 906464 w 1482725"/>
              <a:gd name="connsiteY150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206500 w 1482725"/>
              <a:gd name="connsiteY132" fmla="*/ 1467617 h 2567753"/>
              <a:gd name="connsiteX133" fmla="*/ 1230313 w 1482725"/>
              <a:gd name="connsiteY133" fmla="*/ 1508098 h 2567753"/>
              <a:gd name="connsiteX134" fmla="*/ 1294606 w 1482725"/>
              <a:gd name="connsiteY134" fmla="*/ 1489048 h 2567753"/>
              <a:gd name="connsiteX135" fmla="*/ 1401763 w 1482725"/>
              <a:gd name="connsiteY135" fmla="*/ 1458092 h 2567753"/>
              <a:gd name="connsiteX136" fmla="*/ 1470819 w 1482725"/>
              <a:gd name="connsiteY136" fmla="*/ 1484285 h 2567753"/>
              <a:gd name="connsiteX137" fmla="*/ 1482725 w 1482725"/>
              <a:gd name="connsiteY137" fmla="*/ 1393798 h 2567753"/>
              <a:gd name="connsiteX138" fmla="*/ 1468437 w 1482725"/>
              <a:gd name="connsiteY138" fmla="*/ 1334267 h 2567753"/>
              <a:gd name="connsiteX139" fmla="*/ 1463674 w 1482725"/>
              <a:gd name="connsiteY139" fmla="*/ 1248542 h 2567753"/>
              <a:gd name="connsiteX140" fmla="*/ 1408906 w 1482725"/>
              <a:gd name="connsiteY140" fmla="*/ 1169960 h 2567753"/>
              <a:gd name="connsiteX141" fmla="*/ 1363663 w 1482725"/>
              <a:gd name="connsiteY141" fmla="*/ 1098523 h 2567753"/>
              <a:gd name="connsiteX142" fmla="*/ 1356519 w 1482725"/>
              <a:gd name="connsiteY142" fmla="*/ 1038992 h 2567753"/>
              <a:gd name="connsiteX143" fmla="*/ 1356519 w 1482725"/>
              <a:gd name="connsiteY143" fmla="*/ 962792 h 2567753"/>
              <a:gd name="connsiteX144" fmla="*/ 1344613 w 1482725"/>
              <a:gd name="connsiteY144" fmla="*/ 900879 h 2567753"/>
              <a:gd name="connsiteX145" fmla="*/ 1296988 w 1482725"/>
              <a:gd name="connsiteY145" fmla="*/ 865160 h 2567753"/>
              <a:gd name="connsiteX146" fmla="*/ 1218406 w 1482725"/>
              <a:gd name="connsiteY146" fmla="*/ 824679 h 2567753"/>
              <a:gd name="connsiteX147" fmla="*/ 1173163 w 1482725"/>
              <a:gd name="connsiteY147" fmla="*/ 746098 h 2567753"/>
              <a:gd name="connsiteX148" fmla="*/ 1120775 w 1482725"/>
              <a:gd name="connsiteY148" fmla="*/ 700854 h 2567753"/>
              <a:gd name="connsiteX149" fmla="*/ 1001713 w 1482725"/>
              <a:gd name="connsiteY149" fmla="*/ 669898 h 2567753"/>
              <a:gd name="connsiteX150" fmla="*/ 985044 w 1482725"/>
              <a:gd name="connsiteY150" fmla="*/ 584173 h 2567753"/>
              <a:gd name="connsiteX151" fmla="*/ 906464 w 1482725"/>
              <a:gd name="connsiteY151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206500 w 1482725"/>
              <a:gd name="connsiteY132" fmla="*/ 1467617 h 2567753"/>
              <a:gd name="connsiteX133" fmla="*/ 1230313 w 1482725"/>
              <a:gd name="connsiteY133" fmla="*/ 1508098 h 2567753"/>
              <a:gd name="connsiteX134" fmla="*/ 1294606 w 1482725"/>
              <a:gd name="connsiteY134" fmla="*/ 1489048 h 2567753"/>
              <a:gd name="connsiteX135" fmla="*/ 1401763 w 1482725"/>
              <a:gd name="connsiteY135" fmla="*/ 1458092 h 2567753"/>
              <a:gd name="connsiteX136" fmla="*/ 1470819 w 1482725"/>
              <a:gd name="connsiteY136" fmla="*/ 1484285 h 2567753"/>
              <a:gd name="connsiteX137" fmla="*/ 1482725 w 1482725"/>
              <a:gd name="connsiteY137" fmla="*/ 1393798 h 2567753"/>
              <a:gd name="connsiteX138" fmla="*/ 1468437 w 1482725"/>
              <a:gd name="connsiteY138" fmla="*/ 1334267 h 2567753"/>
              <a:gd name="connsiteX139" fmla="*/ 1463674 w 1482725"/>
              <a:gd name="connsiteY139" fmla="*/ 1248542 h 2567753"/>
              <a:gd name="connsiteX140" fmla="*/ 1408906 w 1482725"/>
              <a:gd name="connsiteY140" fmla="*/ 1169960 h 2567753"/>
              <a:gd name="connsiteX141" fmla="*/ 1363663 w 1482725"/>
              <a:gd name="connsiteY141" fmla="*/ 1098523 h 2567753"/>
              <a:gd name="connsiteX142" fmla="*/ 1356519 w 1482725"/>
              <a:gd name="connsiteY142" fmla="*/ 1038992 h 2567753"/>
              <a:gd name="connsiteX143" fmla="*/ 1356519 w 1482725"/>
              <a:gd name="connsiteY143" fmla="*/ 962792 h 2567753"/>
              <a:gd name="connsiteX144" fmla="*/ 1344613 w 1482725"/>
              <a:gd name="connsiteY144" fmla="*/ 900879 h 2567753"/>
              <a:gd name="connsiteX145" fmla="*/ 1296988 w 1482725"/>
              <a:gd name="connsiteY145" fmla="*/ 865160 h 2567753"/>
              <a:gd name="connsiteX146" fmla="*/ 1218406 w 1482725"/>
              <a:gd name="connsiteY146" fmla="*/ 824679 h 2567753"/>
              <a:gd name="connsiteX147" fmla="*/ 1173163 w 1482725"/>
              <a:gd name="connsiteY147" fmla="*/ 746098 h 2567753"/>
              <a:gd name="connsiteX148" fmla="*/ 1120775 w 1482725"/>
              <a:gd name="connsiteY148" fmla="*/ 700854 h 2567753"/>
              <a:gd name="connsiteX149" fmla="*/ 1001713 w 1482725"/>
              <a:gd name="connsiteY149" fmla="*/ 669898 h 2567753"/>
              <a:gd name="connsiteX150" fmla="*/ 985044 w 1482725"/>
              <a:gd name="connsiteY150" fmla="*/ 584173 h 2567753"/>
              <a:gd name="connsiteX151" fmla="*/ 906464 w 1482725"/>
              <a:gd name="connsiteY151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206500 w 1482725"/>
              <a:gd name="connsiteY132" fmla="*/ 1467617 h 2567753"/>
              <a:gd name="connsiteX133" fmla="*/ 1230313 w 1482725"/>
              <a:gd name="connsiteY133" fmla="*/ 1508098 h 2567753"/>
              <a:gd name="connsiteX134" fmla="*/ 1294606 w 1482725"/>
              <a:gd name="connsiteY134" fmla="*/ 1489048 h 2567753"/>
              <a:gd name="connsiteX135" fmla="*/ 1401763 w 1482725"/>
              <a:gd name="connsiteY135" fmla="*/ 1458092 h 2567753"/>
              <a:gd name="connsiteX136" fmla="*/ 1470819 w 1482725"/>
              <a:gd name="connsiteY136" fmla="*/ 1484285 h 2567753"/>
              <a:gd name="connsiteX137" fmla="*/ 1482725 w 1482725"/>
              <a:gd name="connsiteY137" fmla="*/ 1393798 h 2567753"/>
              <a:gd name="connsiteX138" fmla="*/ 1468437 w 1482725"/>
              <a:gd name="connsiteY138" fmla="*/ 1334267 h 2567753"/>
              <a:gd name="connsiteX139" fmla="*/ 1463674 w 1482725"/>
              <a:gd name="connsiteY139" fmla="*/ 1248542 h 2567753"/>
              <a:gd name="connsiteX140" fmla="*/ 1408906 w 1482725"/>
              <a:gd name="connsiteY140" fmla="*/ 1169960 h 2567753"/>
              <a:gd name="connsiteX141" fmla="*/ 1363663 w 1482725"/>
              <a:gd name="connsiteY141" fmla="*/ 1098523 h 2567753"/>
              <a:gd name="connsiteX142" fmla="*/ 1356519 w 1482725"/>
              <a:gd name="connsiteY142" fmla="*/ 1038992 h 2567753"/>
              <a:gd name="connsiteX143" fmla="*/ 1356519 w 1482725"/>
              <a:gd name="connsiteY143" fmla="*/ 962792 h 2567753"/>
              <a:gd name="connsiteX144" fmla="*/ 1344613 w 1482725"/>
              <a:gd name="connsiteY144" fmla="*/ 900879 h 2567753"/>
              <a:gd name="connsiteX145" fmla="*/ 1296988 w 1482725"/>
              <a:gd name="connsiteY145" fmla="*/ 865160 h 2567753"/>
              <a:gd name="connsiteX146" fmla="*/ 1218406 w 1482725"/>
              <a:gd name="connsiteY146" fmla="*/ 824679 h 2567753"/>
              <a:gd name="connsiteX147" fmla="*/ 1173163 w 1482725"/>
              <a:gd name="connsiteY147" fmla="*/ 746098 h 2567753"/>
              <a:gd name="connsiteX148" fmla="*/ 1120775 w 1482725"/>
              <a:gd name="connsiteY148" fmla="*/ 700854 h 2567753"/>
              <a:gd name="connsiteX149" fmla="*/ 1001713 w 1482725"/>
              <a:gd name="connsiteY149" fmla="*/ 669898 h 2567753"/>
              <a:gd name="connsiteX150" fmla="*/ 985044 w 1482725"/>
              <a:gd name="connsiteY150" fmla="*/ 584173 h 2567753"/>
              <a:gd name="connsiteX151" fmla="*/ 906464 w 1482725"/>
              <a:gd name="connsiteY151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192213 w 1482725"/>
              <a:gd name="connsiteY132" fmla="*/ 1381892 h 2567753"/>
              <a:gd name="connsiteX133" fmla="*/ 1206500 w 1482725"/>
              <a:gd name="connsiteY133" fmla="*/ 1467617 h 2567753"/>
              <a:gd name="connsiteX134" fmla="*/ 1230313 w 1482725"/>
              <a:gd name="connsiteY134" fmla="*/ 1508098 h 2567753"/>
              <a:gd name="connsiteX135" fmla="*/ 1294606 w 1482725"/>
              <a:gd name="connsiteY135" fmla="*/ 1489048 h 2567753"/>
              <a:gd name="connsiteX136" fmla="*/ 1401763 w 1482725"/>
              <a:gd name="connsiteY136" fmla="*/ 1458092 h 2567753"/>
              <a:gd name="connsiteX137" fmla="*/ 1470819 w 1482725"/>
              <a:gd name="connsiteY137" fmla="*/ 1484285 h 2567753"/>
              <a:gd name="connsiteX138" fmla="*/ 1482725 w 1482725"/>
              <a:gd name="connsiteY138" fmla="*/ 1393798 h 2567753"/>
              <a:gd name="connsiteX139" fmla="*/ 1468437 w 1482725"/>
              <a:gd name="connsiteY139" fmla="*/ 1334267 h 2567753"/>
              <a:gd name="connsiteX140" fmla="*/ 1463674 w 1482725"/>
              <a:gd name="connsiteY140" fmla="*/ 1248542 h 2567753"/>
              <a:gd name="connsiteX141" fmla="*/ 1408906 w 1482725"/>
              <a:gd name="connsiteY141" fmla="*/ 1169960 h 2567753"/>
              <a:gd name="connsiteX142" fmla="*/ 1363663 w 1482725"/>
              <a:gd name="connsiteY142" fmla="*/ 1098523 h 2567753"/>
              <a:gd name="connsiteX143" fmla="*/ 1356519 w 1482725"/>
              <a:gd name="connsiteY143" fmla="*/ 1038992 h 2567753"/>
              <a:gd name="connsiteX144" fmla="*/ 1356519 w 1482725"/>
              <a:gd name="connsiteY144" fmla="*/ 962792 h 2567753"/>
              <a:gd name="connsiteX145" fmla="*/ 1344613 w 1482725"/>
              <a:gd name="connsiteY145" fmla="*/ 900879 h 2567753"/>
              <a:gd name="connsiteX146" fmla="*/ 1296988 w 1482725"/>
              <a:gd name="connsiteY146" fmla="*/ 865160 h 2567753"/>
              <a:gd name="connsiteX147" fmla="*/ 1218406 w 1482725"/>
              <a:gd name="connsiteY147" fmla="*/ 824679 h 2567753"/>
              <a:gd name="connsiteX148" fmla="*/ 1173163 w 1482725"/>
              <a:gd name="connsiteY148" fmla="*/ 746098 h 2567753"/>
              <a:gd name="connsiteX149" fmla="*/ 1120775 w 1482725"/>
              <a:gd name="connsiteY149" fmla="*/ 700854 h 2567753"/>
              <a:gd name="connsiteX150" fmla="*/ 1001713 w 1482725"/>
              <a:gd name="connsiteY150" fmla="*/ 669898 h 2567753"/>
              <a:gd name="connsiteX151" fmla="*/ 985044 w 1482725"/>
              <a:gd name="connsiteY151" fmla="*/ 584173 h 2567753"/>
              <a:gd name="connsiteX152" fmla="*/ 906464 w 1482725"/>
              <a:gd name="connsiteY152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192213 w 1482725"/>
              <a:gd name="connsiteY132" fmla="*/ 1381892 h 2567753"/>
              <a:gd name="connsiteX133" fmla="*/ 1206500 w 1482725"/>
              <a:gd name="connsiteY133" fmla="*/ 1467617 h 2567753"/>
              <a:gd name="connsiteX134" fmla="*/ 1230313 w 1482725"/>
              <a:gd name="connsiteY134" fmla="*/ 1508098 h 2567753"/>
              <a:gd name="connsiteX135" fmla="*/ 1294606 w 1482725"/>
              <a:gd name="connsiteY135" fmla="*/ 1489048 h 2567753"/>
              <a:gd name="connsiteX136" fmla="*/ 1401763 w 1482725"/>
              <a:gd name="connsiteY136" fmla="*/ 1458092 h 2567753"/>
              <a:gd name="connsiteX137" fmla="*/ 1470819 w 1482725"/>
              <a:gd name="connsiteY137" fmla="*/ 1484285 h 2567753"/>
              <a:gd name="connsiteX138" fmla="*/ 1482725 w 1482725"/>
              <a:gd name="connsiteY138" fmla="*/ 1393798 h 2567753"/>
              <a:gd name="connsiteX139" fmla="*/ 1468437 w 1482725"/>
              <a:gd name="connsiteY139" fmla="*/ 1334267 h 2567753"/>
              <a:gd name="connsiteX140" fmla="*/ 1463674 w 1482725"/>
              <a:gd name="connsiteY140" fmla="*/ 1248542 h 2567753"/>
              <a:gd name="connsiteX141" fmla="*/ 1408906 w 1482725"/>
              <a:gd name="connsiteY141" fmla="*/ 1169960 h 2567753"/>
              <a:gd name="connsiteX142" fmla="*/ 1363663 w 1482725"/>
              <a:gd name="connsiteY142" fmla="*/ 1098523 h 2567753"/>
              <a:gd name="connsiteX143" fmla="*/ 1356519 w 1482725"/>
              <a:gd name="connsiteY143" fmla="*/ 1038992 h 2567753"/>
              <a:gd name="connsiteX144" fmla="*/ 1356519 w 1482725"/>
              <a:gd name="connsiteY144" fmla="*/ 962792 h 2567753"/>
              <a:gd name="connsiteX145" fmla="*/ 1344613 w 1482725"/>
              <a:gd name="connsiteY145" fmla="*/ 900879 h 2567753"/>
              <a:gd name="connsiteX146" fmla="*/ 1296988 w 1482725"/>
              <a:gd name="connsiteY146" fmla="*/ 865160 h 2567753"/>
              <a:gd name="connsiteX147" fmla="*/ 1218406 w 1482725"/>
              <a:gd name="connsiteY147" fmla="*/ 824679 h 2567753"/>
              <a:gd name="connsiteX148" fmla="*/ 1173163 w 1482725"/>
              <a:gd name="connsiteY148" fmla="*/ 746098 h 2567753"/>
              <a:gd name="connsiteX149" fmla="*/ 1120775 w 1482725"/>
              <a:gd name="connsiteY149" fmla="*/ 700854 h 2567753"/>
              <a:gd name="connsiteX150" fmla="*/ 1001713 w 1482725"/>
              <a:gd name="connsiteY150" fmla="*/ 669898 h 2567753"/>
              <a:gd name="connsiteX151" fmla="*/ 985044 w 1482725"/>
              <a:gd name="connsiteY151" fmla="*/ 584173 h 2567753"/>
              <a:gd name="connsiteX152" fmla="*/ 906464 w 1482725"/>
              <a:gd name="connsiteY152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977900 w 1482725"/>
              <a:gd name="connsiteY131" fmla="*/ 1485078 h 2567753"/>
              <a:gd name="connsiteX132" fmla="*/ 1120775 w 1482725"/>
              <a:gd name="connsiteY132" fmla="*/ 1417610 h 2567753"/>
              <a:gd name="connsiteX133" fmla="*/ 1192213 w 1482725"/>
              <a:gd name="connsiteY133" fmla="*/ 1381892 h 2567753"/>
              <a:gd name="connsiteX134" fmla="*/ 1206500 w 1482725"/>
              <a:gd name="connsiteY134" fmla="*/ 1467617 h 2567753"/>
              <a:gd name="connsiteX135" fmla="*/ 1230313 w 1482725"/>
              <a:gd name="connsiteY135" fmla="*/ 1508098 h 2567753"/>
              <a:gd name="connsiteX136" fmla="*/ 1294606 w 1482725"/>
              <a:gd name="connsiteY136" fmla="*/ 1489048 h 2567753"/>
              <a:gd name="connsiteX137" fmla="*/ 1401763 w 1482725"/>
              <a:gd name="connsiteY137" fmla="*/ 1458092 h 2567753"/>
              <a:gd name="connsiteX138" fmla="*/ 1470819 w 1482725"/>
              <a:gd name="connsiteY138" fmla="*/ 1484285 h 2567753"/>
              <a:gd name="connsiteX139" fmla="*/ 1482725 w 1482725"/>
              <a:gd name="connsiteY139" fmla="*/ 1393798 h 2567753"/>
              <a:gd name="connsiteX140" fmla="*/ 1468437 w 1482725"/>
              <a:gd name="connsiteY140" fmla="*/ 1334267 h 2567753"/>
              <a:gd name="connsiteX141" fmla="*/ 1463674 w 1482725"/>
              <a:gd name="connsiteY141" fmla="*/ 1248542 h 2567753"/>
              <a:gd name="connsiteX142" fmla="*/ 1408906 w 1482725"/>
              <a:gd name="connsiteY142" fmla="*/ 1169960 h 2567753"/>
              <a:gd name="connsiteX143" fmla="*/ 1363663 w 1482725"/>
              <a:gd name="connsiteY143" fmla="*/ 1098523 h 2567753"/>
              <a:gd name="connsiteX144" fmla="*/ 1356519 w 1482725"/>
              <a:gd name="connsiteY144" fmla="*/ 1038992 h 2567753"/>
              <a:gd name="connsiteX145" fmla="*/ 1356519 w 1482725"/>
              <a:gd name="connsiteY145" fmla="*/ 962792 h 2567753"/>
              <a:gd name="connsiteX146" fmla="*/ 1344613 w 1482725"/>
              <a:gd name="connsiteY146" fmla="*/ 900879 h 2567753"/>
              <a:gd name="connsiteX147" fmla="*/ 1296988 w 1482725"/>
              <a:gd name="connsiteY147" fmla="*/ 865160 h 2567753"/>
              <a:gd name="connsiteX148" fmla="*/ 1218406 w 1482725"/>
              <a:gd name="connsiteY148" fmla="*/ 824679 h 2567753"/>
              <a:gd name="connsiteX149" fmla="*/ 1173163 w 1482725"/>
              <a:gd name="connsiteY149" fmla="*/ 746098 h 2567753"/>
              <a:gd name="connsiteX150" fmla="*/ 1120775 w 1482725"/>
              <a:gd name="connsiteY150" fmla="*/ 700854 h 2567753"/>
              <a:gd name="connsiteX151" fmla="*/ 1001713 w 1482725"/>
              <a:gd name="connsiteY151" fmla="*/ 669898 h 2567753"/>
              <a:gd name="connsiteX152" fmla="*/ 985044 w 1482725"/>
              <a:gd name="connsiteY152" fmla="*/ 584173 h 2567753"/>
              <a:gd name="connsiteX153" fmla="*/ 906464 w 1482725"/>
              <a:gd name="connsiteY15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987425 w 1482725"/>
              <a:gd name="connsiteY130" fmla="*/ 1542228 h 2567753"/>
              <a:gd name="connsiteX131" fmla="*/ 1068388 w 1482725"/>
              <a:gd name="connsiteY131" fmla="*/ 1466028 h 2567753"/>
              <a:gd name="connsiteX132" fmla="*/ 1120775 w 1482725"/>
              <a:gd name="connsiteY132" fmla="*/ 1417610 h 2567753"/>
              <a:gd name="connsiteX133" fmla="*/ 1192213 w 1482725"/>
              <a:gd name="connsiteY133" fmla="*/ 1381892 h 2567753"/>
              <a:gd name="connsiteX134" fmla="*/ 1206500 w 1482725"/>
              <a:gd name="connsiteY134" fmla="*/ 1467617 h 2567753"/>
              <a:gd name="connsiteX135" fmla="*/ 1230313 w 1482725"/>
              <a:gd name="connsiteY135" fmla="*/ 1508098 h 2567753"/>
              <a:gd name="connsiteX136" fmla="*/ 1294606 w 1482725"/>
              <a:gd name="connsiteY136" fmla="*/ 1489048 h 2567753"/>
              <a:gd name="connsiteX137" fmla="*/ 1401763 w 1482725"/>
              <a:gd name="connsiteY137" fmla="*/ 1458092 h 2567753"/>
              <a:gd name="connsiteX138" fmla="*/ 1470819 w 1482725"/>
              <a:gd name="connsiteY138" fmla="*/ 1484285 h 2567753"/>
              <a:gd name="connsiteX139" fmla="*/ 1482725 w 1482725"/>
              <a:gd name="connsiteY139" fmla="*/ 1393798 h 2567753"/>
              <a:gd name="connsiteX140" fmla="*/ 1468437 w 1482725"/>
              <a:gd name="connsiteY140" fmla="*/ 1334267 h 2567753"/>
              <a:gd name="connsiteX141" fmla="*/ 1463674 w 1482725"/>
              <a:gd name="connsiteY141" fmla="*/ 1248542 h 2567753"/>
              <a:gd name="connsiteX142" fmla="*/ 1408906 w 1482725"/>
              <a:gd name="connsiteY142" fmla="*/ 1169960 h 2567753"/>
              <a:gd name="connsiteX143" fmla="*/ 1363663 w 1482725"/>
              <a:gd name="connsiteY143" fmla="*/ 1098523 h 2567753"/>
              <a:gd name="connsiteX144" fmla="*/ 1356519 w 1482725"/>
              <a:gd name="connsiteY144" fmla="*/ 1038992 h 2567753"/>
              <a:gd name="connsiteX145" fmla="*/ 1356519 w 1482725"/>
              <a:gd name="connsiteY145" fmla="*/ 962792 h 2567753"/>
              <a:gd name="connsiteX146" fmla="*/ 1344613 w 1482725"/>
              <a:gd name="connsiteY146" fmla="*/ 900879 h 2567753"/>
              <a:gd name="connsiteX147" fmla="*/ 1296988 w 1482725"/>
              <a:gd name="connsiteY147" fmla="*/ 865160 h 2567753"/>
              <a:gd name="connsiteX148" fmla="*/ 1218406 w 1482725"/>
              <a:gd name="connsiteY148" fmla="*/ 824679 h 2567753"/>
              <a:gd name="connsiteX149" fmla="*/ 1173163 w 1482725"/>
              <a:gd name="connsiteY149" fmla="*/ 746098 h 2567753"/>
              <a:gd name="connsiteX150" fmla="*/ 1120775 w 1482725"/>
              <a:gd name="connsiteY150" fmla="*/ 700854 h 2567753"/>
              <a:gd name="connsiteX151" fmla="*/ 1001713 w 1482725"/>
              <a:gd name="connsiteY151" fmla="*/ 669898 h 2567753"/>
              <a:gd name="connsiteX152" fmla="*/ 985044 w 1482725"/>
              <a:gd name="connsiteY152" fmla="*/ 584173 h 2567753"/>
              <a:gd name="connsiteX153" fmla="*/ 906464 w 1482725"/>
              <a:gd name="connsiteY15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12825 w 1482725"/>
              <a:gd name="connsiteY129" fmla="*/ 1631128 h 2567753"/>
              <a:gd name="connsiteX130" fmla="*/ 1056482 w 1482725"/>
              <a:gd name="connsiteY130" fmla="*/ 1527940 h 2567753"/>
              <a:gd name="connsiteX131" fmla="*/ 1068388 w 1482725"/>
              <a:gd name="connsiteY131" fmla="*/ 1466028 h 2567753"/>
              <a:gd name="connsiteX132" fmla="*/ 1120775 w 1482725"/>
              <a:gd name="connsiteY132" fmla="*/ 1417610 h 2567753"/>
              <a:gd name="connsiteX133" fmla="*/ 1192213 w 1482725"/>
              <a:gd name="connsiteY133" fmla="*/ 1381892 h 2567753"/>
              <a:gd name="connsiteX134" fmla="*/ 1206500 w 1482725"/>
              <a:gd name="connsiteY134" fmla="*/ 1467617 h 2567753"/>
              <a:gd name="connsiteX135" fmla="*/ 1230313 w 1482725"/>
              <a:gd name="connsiteY135" fmla="*/ 1508098 h 2567753"/>
              <a:gd name="connsiteX136" fmla="*/ 1294606 w 1482725"/>
              <a:gd name="connsiteY136" fmla="*/ 1489048 h 2567753"/>
              <a:gd name="connsiteX137" fmla="*/ 1401763 w 1482725"/>
              <a:gd name="connsiteY137" fmla="*/ 1458092 h 2567753"/>
              <a:gd name="connsiteX138" fmla="*/ 1470819 w 1482725"/>
              <a:gd name="connsiteY138" fmla="*/ 1484285 h 2567753"/>
              <a:gd name="connsiteX139" fmla="*/ 1482725 w 1482725"/>
              <a:gd name="connsiteY139" fmla="*/ 1393798 h 2567753"/>
              <a:gd name="connsiteX140" fmla="*/ 1468437 w 1482725"/>
              <a:gd name="connsiteY140" fmla="*/ 1334267 h 2567753"/>
              <a:gd name="connsiteX141" fmla="*/ 1463674 w 1482725"/>
              <a:gd name="connsiteY141" fmla="*/ 1248542 h 2567753"/>
              <a:gd name="connsiteX142" fmla="*/ 1408906 w 1482725"/>
              <a:gd name="connsiteY142" fmla="*/ 1169960 h 2567753"/>
              <a:gd name="connsiteX143" fmla="*/ 1363663 w 1482725"/>
              <a:gd name="connsiteY143" fmla="*/ 1098523 h 2567753"/>
              <a:gd name="connsiteX144" fmla="*/ 1356519 w 1482725"/>
              <a:gd name="connsiteY144" fmla="*/ 1038992 h 2567753"/>
              <a:gd name="connsiteX145" fmla="*/ 1356519 w 1482725"/>
              <a:gd name="connsiteY145" fmla="*/ 962792 h 2567753"/>
              <a:gd name="connsiteX146" fmla="*/ 1344613 w 1482725"/>
              <a:gd name="connsiteY146" fmla="*/ 900879 h 2567753"/>
              <a:gd name="connsiteX147" fmla="*/ 1296988 w 1482725"/>
              <a:gd name="connsiteY147" fmla="*/ 865160 h 2567753"/>
              <a:gd name="connsiteX148" fmla="*/ 1218406 w 1482725"/>
              <a:gd name="connsiteY148" fmla="*/ 824679 h 2567753"/>
              <a:gd name="connsiteX149" fmla="*/ 1173163 w 1482725"/>
              <a:gd name="connsiteY149" fmla="*/ 746098 h 2567753"/>
              <a:gd name="connsiteX150" fmla="*/ 1120775 w 1482725"/>
              <a:gd name="connsiteY150" fmla="*/ 700854 h 2567753"/>
              <a:gd name="connsiteX151" fmla="*/ 1001713 w 1482725"/>
              <a:gd name="connsiteY151" fmla="*/ 669898 h 2567753"/>
              <a:gd name="connsiteX152" fmla="*/ 985044 w 1482725"/>
              <a:gd name="connsiteY152" fmla="*/ 584173 h 2567753"/>
              <a:gd name="connsiteX153" fmla="*/ 906464 w 1482725"/>
              <a:gd name="connsiteY15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62831 w 1482725"/>
              <a:gd name="connsiteY129" fmla="*/ 1619222 h 2567753"/>
              <a:gd name="connsiteX130" fmla="*/ 1056482 w 1482725"/>
              <a:gd name="connsiteY130" fmla="*/ 1527940 h 2567753"/>
              <a:gd name="connsiteX131" fmla="*/ 1068388 w 1482725"/>
              <a:gd name="connsiteY131" fmla="*/ 1466028 h 2567753"/>
              <a:gd name="connsiteX132" fmla="*/ 1120775 w 1482725"/>
              <a:gd name="connsiteY132" fmla="*/ 1417610 h 2567753"/>
              <a:gd name="connsiteX133" fmla="*/ 1192213 w 1482725"/>
              <a:gd name="connsiteY133" fmla="*/ 1381892 h 2567753"/>
              <a:gd name="connsiteX134" fmla="*/ 1206500 w 1482725"/>
              <a:gd name="connsiteY134" fmla="*/ 1467617 h 2567753"/>
              <a:gd name="connsiteX135" fmla="*/ 1230313 w 1482725"/>
              <a:gd name="connsiteY135" fmla="*/ 1508098 h 2567753"/>
              <a:gd name="connsiteX136" fmla="*/ 1294606 w 1482725"/>
              <a:gd name="connsiteY136" fmla="*/ 1489048 h 2567753"/>
              <a:gd name="connsiteX137" fmla="*/ 1401763 w 1482725"/>
              <a:gd name="connsiteY137" fmla="*/ 1458092 h 2567753"/>
              <a:gd name="connsiteX138" fmla="*/ 1470819 w 1482725"/>
              <a:gd name="connsiteY138" fmla="*/ 1484285 h 2567753"/>
              <a:gd name="connsiteX139" fmla="*/ 1482725 w 1482725"/>
              <a:gd name="connsiteY139" fmla="*/ 1393798 h 2567753"/>
              <a:gd name="connsiteX140" fmla="*/ 1468437 w 1482725"/>
              <a:gd name="connsiteY140" fmla="*/ 1334267 h 2567753"/>
              <a:gd name="connsiteX141" fmla="*/ 1463674 w 1482725"/>
              <a:gd name="connsiteY141" fmla="*/ 1248542 h 2567753"/>
              <a:gd name="connsiteX142" fmla="*/ 1408906 w 1482725"/>
              <a:gd name="connsiteY142" fmla="*/ 1169960 h 2567753"/>
              <a:gd name="connsiteX143" fmla="*/ 1363663 w 1482725"/>
              <a:gd name="connsiteY143" fmla="*/ 1098523 h 2567753"/>
              <a:gd name="connsiteX144" fmla="*/ 1356519 w 1482725"/>
              <a:gd name="connsiteY144" fmla="*/ 1038992 h 2567753"/>
              <a:gd name="connsiteX145" fmla="*/ 1356519 w 1482725"/>
              <a:gd name="connsiteY145" fmla="*/ 962792 h 2567753"/>
              <a:gd name="connsiteX146" fmla="*/ 1344613 w 1482725"/>
              <a:gd name="connsiteY146" fmla="*/ 900879 h 2567753"/>
              <a:gd name="connsiteX147" fmla="*/ 1296988 w 1482725"/>
              <a:gd name="connsiteY147" fmla="*/ 865160 h 2567753"/>
              <a:gd name="connsiteX148" fmla="*/ 1218406 w 1482725"/>
              <a:gd name="connsiteY148" fmla="*/ 824679 h 2567753"/>
              <a:gd name="connsiteX149" fmla="*/ 1173163 w 1482725"/>
              <a:gd name="connsiteY149" fmla="*/ 746098 h 2567753"/>
              <a:gd name="connsiteX150" fmla="*/ 1120775 w 1482725"/>
              <a:gd name="connsiteY150" fmla="*/ 700854 h 2567753"/>
              <a:gd name="connsiteX151" fmla="*/ 1001713 w 1482725"/>
              <a:gd name="connsiteY151" fmla="*/ 669898 h 2567753"/>
              <a:gd name="connsiteX152" fmla="*/ 985044 w 1482725"/>
              <a:gd name="connsiteY152" fmla="*/ 584173 h 2567753"/>
              <a:gd name="connsiteX153" fmla="*/ 906464 w 1482725"/>
              <a:gd name="connsiteY15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28700 w 1482725"/>
              <a:gd name="connsiteY128" fmla="*/ 1707328 h 2567753"/>
              <a:gd name="connsiteX129" fmla="*/ 1068388 w 1482725"/>
              <a:gd name="connsiteY129" fmla="*/ 1705742 h 2567753"/>
              <a:gd name="connsiteX130" fmla="*/ 1062831 w 1482725"/>
              <a:gd name="connsiteY130" fmla="*/ 1619222 h 2567753"/>
              <a:gd name="connsiteX131" fmla="*/ 1056482 w 1482725"/>
              <a:gd name="connsiteY131" fmla="*/ 1527940 h 2567753"/>
              <a:gd name="connsiteX132" fmla="*/ 1068388 w 1482725"/>
              <a:gd name="connsiteY132" fmla="*/ 1466028 h 2567753"/>
              <a:gd name="connsiteX133" fmla="*/ 1120775 w 1482725"/>
              <a:gd name="connsiteY133" fmla="*/ 1417610 h 2567753"/>
              <a:gd name="connsiteX134" fmla="*/ 1192213 w 1482725"/>
              <a:gd name="connsiteY134" fmla="*/ 1381892 h 2567753"/>
              <a:gd name="connsiteX135" fmla="*/ 1206500 w 1482725"/>
              <a:gd name="connsiteY135" fmla="*/ 1467617 h 2567753"/>
              <a:gd name="connsiteX136" fmla="*/ 1230313 w 1482725"/>
              <a:gd name="connsiteY136" fmla="*/ 1508098 h 2567753"/>
              <a:gd name="connsiteX137" fmla="*/ 1294606 w 1482725"/>
              <a:gd name="connsiteY137" fmla="*/ 1489048 h 2567753"/>
              <a:gd name="connsiteX138" fmla="*/ 1401763 w 1482725"/>
              <a:gd name="connsiteY138" fmla="*/ 1458092 h 2567753"/>
              <a:gd name="connsiteX139" fmla="*/ 1470819 w 1482725"/>
              <a:gd name="connsiteY139" fmla="*/ 1484285 h 2567753"/>
              <a:gd name="connsiteX140" fmla="*/ 1482725 w 1482725"/>
              <a:gd name="connsiteY140" fmla="*/ 1393798 h 2567753"/>
              <a:gd name="connsiteX141" fmla="*/ 1468437 w 1482725"/>
              <a:gd name="connsiteY141" fmla="*/ 1334267 h 2567753"/>
              <a:gd name="connsiteX142" fmla="*/ 1463674 w 1482725"/>
              <a:gd name="connsiteY142" fmla="*/ 1248542 h 2567753"/>
              <a:gd name="connsiteX143" fmla="*/ 1408906 w 1482725"/>
              <a:gd name="connsiteY143" fmla="*/ 1169960 h 2567753"/>
              <a:gd name="connsiteX144" fmla="*/ 1363663 w 1482725"/>
              <a:gd name="connsiteY144" fmla="*/ 1098523 h 2567753"/>
              <a:gd name="connsiteX145" fmla="*/ 1356519 w 1482725"/>
              <a:gd name="connsiteY145" fmla="*/ 1038992 h 2567753"/>
              <a:gd name="connsiteX146" fmla="*/ 1356519 w 1482725"/>
              <a:gd name="connsiteY146" fmla="*/ 962792 h 2567753"/>
              <a:gd name="connsiteX147" fmla="*/ 1344613 w 1482725"/>
              <a:gd name="connsiteY147" fmla="*/ 900879 h 2567753"/>
              <a:gd name="connsiteX148" fmla="*/ 1296988 w 1482725"/>
              <a:gd name="connsiteY148" fmla="*/ 865160 h 2567753"/>
              <a:gd name="connsiteX149" fmla="*/ 1218406 w 1482725"/>
              <a:gd name="connsiteY149" fmla="*/ 824679 h 2567753"/>
              <a:gd name="connsiteX150" fmla="*/ 1173163 w 1482725"/>
              <a:gd name="connsiteY150" fmla="*/ 746098 h 2567753"/>
              <a:gd name="connsiteX151" fmla="*/ 1120775 w 1482725"/>
              <a:gd name="connsiteY151" fmla="*/ 700854 h 2567753"/>
              <a:gd name="connsiteX152" fmla="*/ 1001713 w 1482725"/>
              <a:gd name="connsiteY152" fmla="*/ 669898 h 2567753"/>
              <a:gd name="connsiteX153" fmla="*/ 985044 w 1482725"/>
              <a:gd name="connsiteY153" fmla="*/ 584173 h 2567753"/>
              <a:gd name="connsiteX154" fmla="*/ 906464 w 1482725"/>
              <a:gd name="connsiteY154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892175 w 1482725"/>
              <a:gd name="connsiteY4" fmla="*/ 1459678 h 2567753"/>
              <a:gd name="connsiteX5" fmla="*/ 854075 w 1482725"/>
              <a:gd name="connsiteY5" fmla="*/ 1545403 h 2567753"/>
              <a:gd name="connsiteX6" fmla="*/ 857250 w 1482725"/>
              <a:gd name="connsiteY6" fmla="*/ 1650178 h 2567753"/>
              <a:gd name="connsiteX7" fmla="*/ 892175 w 1482725"/>
              <a:gd name="connsiteY7" fmla="*/ 1777178 h 2567753"/>
              <a:gd name="connsiteX8" fmla="*/ 974725 w 1482725"/>
              <a:gd name="connsiteY8" fmla="*/ 1866078 h 2567753"/>
              <a:gd name="connsiteX9" fmla="*/ 996950 w 1482725"/>
              <a:gd name="connsiteY9" fmla="*/ 1926403 h 2567753"/>
              <a:gd name="connsiteX10" fmla="*/ 923925 w 1482725"/>
              <a:gd name="connsiteY10" fmla="*/ 1942278 h 2567753"/>
              <a:gd name="connsiteX11" fmla="*/ 879475 w 1482725"/>
              <a:gd name="connsiteY11" fmla="*/ 1913703 h 2567753"/>
              <a:gd name="connsiteX12" fmla="*/ 838200 w 1482725"/>
              <a:gd name="connsiteY12" fmla="*/ 1907353 h 2567753"/>
              <a:gd name="connsiteX13" fmla="*/ 774700 w 1482725"/>
              <a:gd name="connsiteY13" fmla="*/ 1920053 h 2567753"/>
              <a:gd name="connsiteX14" fmla="*/ 749300 w 1482725"/>
              <a:gd name="connsiteY14" fmla="*/ 1974028 h 2567753"/>
              <a:gd name="connsiteX15" fmla="*/ 727075 w 1482725"/>
              <a:gd name="connsiteY15" fmla="*/ 2043878 h 2567753"/>
              <a:gd name="connsiteX16" fmla="*/ 695325 w 1482725"/>
              <a:gd name="connsiteY16" fmla="*/ 2126428 h 2567753"/>
              <a:gd name="connsiteX17" fmla="*/ 695325 w 1482725"/>
              <a:gd name="connsiteY17" fmla="*/ 2183578 h 2567753"/>
              <a:gd name="connsiteX18" fmla="*/ 679450 w 1482725"/>
              <a:gd name="connsiteY18" fmla="*/ 2237553 h 2567753"/>
              <a:gd name="connsiteX19" fmla="*/ 644525 w 1482725"/>
              <a:gd name="connsiteY19" fmla="*/ 2202628 h 2567753"/>
              <a:gd name="connsiteX20" fmla="*/ 635000 w 1482725"/>
              <a:gd name="connsiteY20" fmla="*/ 2113728 h 2567753"/>
              <a:gd name="connsiteX21" fmla="*/ 622300 w 1482725"/>
              <a:gd name="connsiteY21" fmla="*/ 2005778 h 2567753"/>
              <a:gd name="connsiteX22" fmla="*/ 619125 w 1482725"/>
              <a:gd name="connsiteY22" fmla="*/ 1964503 h 2567753"/>
              <a:gd name="connsiteX23" fmla="*/ 574675 w 1482725"/>
              <a:gd name="connsiteY23" fmla="*/ 1958153 h 2567753"/>
              <a:gd name="connsiteX24" fmla="*/ 514350 w 1482725"/>
              <a:gd name="connsiteY24" fmla="*/ 1974028 h 2567753"/>
              <a:gd name="connsiteX25" fmla="*/ 441325 w 1482725"/>
              <a:gd name="connsiteY25" fmla="*/ 1964503 h 2567753"/>
              <a:gd name="connsiteX26" fmla="*/ 374650 w 1482725"/>
              <a:gd name="connsiteY26" fmla="*/ 1939103 h 2567753"/>
              <a:gd name="connsiteX27" fmla="*/ 381000 w 1482725"/>
              <a:gd name="connsiteY27" fmla="*/ 1910528 h 2567753"/>
              <a:gd name="connsiteX28" fmla="*/ 473075 w 1482725"/>
              <a:gd name="connsiteY28" fmla="*/ 1853378 h 2567753"/>
              <a:gd name="connsiteX29" fmla="*/ 581025 w 1482725"/>
              <a:gd name="connsiteY29" fmla="*/ 1770828 h 2567753"/>
              <a:gd name="connsiteX30" fmla="*/ 622300 w 1482725"/>
              <a:gd name="connsiteY30" fmla="*/ 1627953 h 2567753"/>
              <a:gd name="connsiteX31" fmla="*/ 631825 w 1482725"/>
              <a:gd name="connsiteY31" fmla="*/ 1545403 h 2567753"/>
              <a:gd name="connsiteX32" fmla="*/ 615950 w 1482725"/>
              <a:gd name="connsiteY32" fmla="*/ 1494603 h 2567753"/>
              <a:gd name="connsiteX33" fmla="*/ 628650 w 1482725"/>
              <a:gd name="connsiteY33" fmla="*/ 1319978 h 2567753"/>
              <a:gd name="connsiteX34" fmla="*/ 615950 w 1482725"/>
              <a:gd name="connsiteY34" fmla="*/ 1183453 h 2567753"/>
              <a:gd name="connsiteX35" fmla="*/ 590550 w 1482725"/>
              <a:gd name="connsiteY35" fmla="*/ 1104078 h 2567753"/>
              <a:gd name="connsiteX36" fmla="*/ 603250 w 1482725"/>
              <a:gd name="connsiteY36" fmla="*/ 1002478 h 2567753"/>
              <a:gd name="connsiteX37" fmla="*/ 612775 w 1482725"/>
              <a:gd name="connsiteY37" fmla="*/ 878653 h 2567753"/>
              <a:gd name="connsiteX38" fmla="*/ 612775 w 1482725"/>
              <a:gd name="connsiteY38" fmla="*/ 783403 h 2567753"/>
              <a:gd name="connsiteX39" fmla="*/ 612775 w 1482725"/>
              <a:gd name="connsiteY39" fmla="*/ 634178 h 2567753"/>
              <a:gd name="connsiteX40" fmla="*/ 552450 w 1482725"/>
              <a:gd name="connsiteY40" fmla="*/ 535753 h 2567753"/>
              <a:gd name="connsiteX41" fmla="*/ 508000 w 1482725"/>
              <a:gd name="connsiteY41" fmla="*/ 450028 h 2567753"/>
              <a:gd name="connsiteX42" fmla="*/ 419100 w 1482725"/>
              <a:gd name="connsiteY42" fmla="*/ 326203 h 2567753"/>
              <a:gd name="connsiteX43" fmla="*/ 339725 w 1482725"/>
              <a:gd name="connsiteY43" fmla="*/ 224603 h 2567753"/>
              <a:gd name="connsiteX44" fmla="*/ 247650 w 1482725"/>
              <a:gd name="connsiteY44" fmla="*/ 138878 h 2567753"/>
              <a:gd name="connsiteX45" fmla="*/ 161925 w 1482725"/>
              <a:gd name="connsiteY45" fmla="*/ 56328 h 2567753"/>
              <a:gd name="connsiteX46" fmla="*/ 120650 w 1482725"/>
              <a:gd name="connsiteY46" fmla="*/ 5529 h 2567753"/>
              <a:gd name="connsiteX47" fmla="*/ 79375 w 1482725"/>
              <a:gd name="connsiteY47" fmla="*/ 7909 h 2567753"/>
              <a:gd name="connsiteX48" fmla="*/ 47625 w 1482725"/>
              <a:gd name="connsiteY48" fmla="*/ 59503 h 2567753"/>
              <a:gd name="connsiteX49" fmla="*/ 0 w 1482725"/>
              <a:gd name="connsiteY49" fmla="*/ 59503 h 2567753"/>
              <a:gd name="connsiteX50" fmla="*/ 19050 w 1482725"/>
              <a:gd name="connsiteY50" fmla="*/ 164278 h 2567753"/>
              <a:gd name="connsiteX51" fmla="*/ 73025 w 1482725"/>
              <a:gd name="connsiteY51" fmla="*/ 265878 h 2567753"/>
              <a:gd name="connsiteX52" fmla="*/ 152400 w 1482725"/>
              <a:gd name="connsiteY52" fmla="*/ 313503 h 2567753"/>
              <a:gd name="connsiteX53" fmla="*/ 200025 w 1482725"/>
              <a:gd name="connsiteY53" fmla="*/ 332553 h 2567753"/>
              <a:gd name="connsiteX54" fmla="*/ 333375 w 1482725"/>
              <a:gd name="connsiteY54" fmla="*/ 478603 h 2567753"/>
              <a:gd name="connsiteX55" fmla="*/ 457200 w 1482725"/>
              <a:gd name="connsiteY55" fmla="*/ 586553 h 2567753"/>
              <a:gd name="connsiteX56" fmla="*/ 508000 w 1482725"/>
              <a:gd name="connsiteY56" fmla="*/ 684978 h 2567753"/>
              <a:gd name="connsiteX57" fmla="*/ 533400 w 1482725"/>
              <a:gd name="connsiteY57" fmla="*/ 808803 h 2567753"/>
              <a:gd name="connsiteX58" fmla="*/ 561975 w 1482725"/>
              <a:gd name="connsiteY58" fmla="*/ 929453 h 2567753"/>
              <a:gd name="connsiteX59" fmla="*/ 549275 w 1482725"/>
              <a:gd name="connsiteY59" fmla="*/ 1110428 h 2567753"/>
              <a:gd name="connsiteX60" fmla="*/ 552450 w 1482725"/>
              <a:gd name="connsiteY60" fmla="*/ 1364428 h 2567753"/>
              <a:gd name="connsiteX61" fmla="*/ 539750 w 1482725"/>
              <a:gd name="connsiteY61" fmla="*/ 1551753 h 2567753"/>
              <a:gd name="connsiteX62" fmla="*/ 527050 w 1482725"/>
              <a:gd name="connsiteY62" fmla="*/ 1662878 h 2567753"/>
              <a:gd name="connsiteX63" fmla="*/ 476250 w 1482725"/>
              <a:gd name="connsiteY63" fmla="*/ 1770828 h 2567753"/>
              <a:gd name="connsiteX64" fmla="*/ 393700 w 1482725"/>
              <a:gd name="connsiteY64" fmla="*/ 1853378 h 2567753"/>
              <a:gd name="connsiteX65" fmla="*/ 266700 w 1482725"/>
              <a:gd name="connsiteY65" fmla="*/ 1929578 h 2567753"/>
              <a:gd name="connsiteX66" fmla="*/ 168275 w 1482725"/>
              <a:gd name="connsiteY66" fmla="*/ 2040703 h 2567753"/>
              <a:gd name="connsiteX67" fmla="*/ 133350 w 1482725"/>
              <a:gd name="connsiteY67" fmla="*/ 2126428 h 2567753"/>
              <a:gd name="connsiteX68" fmla="*/ 133350 w 1482725"/>
              <a:gd name="connsiteY68" fmla="*/ 2174053 h 2567753"/>
              <a:gd name="connsiteX69" fmla="*/ 254000 w 1482725"/>
              <a:gd name="connsiteY69" fmla="*/ 2151828 h 2567753"/>
              <a:gd name="connsiteX70" fmla="*/ 355600 w 1482725"/>
              <a:gd name="connsiteY70" fmla="*/ 2132778 h 2567753"/>
              <a:gd name="connsiteX71" fmla="*/ 377825 w 1482725"/>
              <a:gd name="connsiteY71" fmla="*/ 2199453 h 2567753"/>
              <a:gd name="connsiteX72" fmla="*/ 393700 w 1482725"/>
              <a:gd name="connsiteY72" fmla="*/ 2272478 h 2567753"/>
              <a:gd name="connsiteX73" fmla="*/ 384175 w 1482725"/>
              <a:gd name="connsiteY73" fmla="*/ 2342328 h 2567753"/>
              <a:gd name="connsiteX74" fmla="*/ 327025 w 1482725"/>
              <a:gd name="connsiteY74" fmla="*/ 2364553 h 2567753"/>
              <a:gd name="connsiteX75" fmla="*/ 260350 w 1482725"/>
              <a:gd name="connsiteY75" fmla="*/ 2364553 h 2567753"/>
              <a:gd name="connsiteX76" fmla="*/ 193675 w 1482725"/>
              <a:gd name="connsiteY76" fmla="*/ 2380428 h 2567753"/>
              <a:gd name="connsiteX77" fmla="*/ 231775 w 1482725"/>
              <a:gd name="connsiteY77" fmla="*/ 2415353 h 2567753"/>
              <a:gd name="connsiteX78" fmla="*/ 355600 w 1482725"/>
              <a:gd name="connsiteY78" fmla="*/ 2459803 h 2567753"/>
              <a:gd name="connsiteX79" fmla="*/ 384175 w 1482725"/>
              <a:gd name="connsiteY79" fmla="*/ 2478853 h 2567753"/>
              <a:gd name="connsiteX80" fmla="*/ 444500 w 1482725"/>
              <a:gd name="connsiteY80" fmla="*/ 2415353 h 2567753"/>
              <a:gd name="connsiteX81" fmla="*/ 482600 w 1482725"/>
              <a:gd name="connsiteY81" fmla="*/ 2367728 h 2567753"/>
              <a:gd name="connsiteX82" fmla="*/ 527050 w 1482725"/>
              <a:gd name="connsiteY82" fmla="*/ 2355028 h 2567753"/>
              <a:gd name="connsiteX83" fmla="*/ 542925 w 1482725"/>
              <a:gd name="connsiteY83" fmla="*/ 2282003 h 2567753"/>
              <a:gd name="connsiteX84" fmla="*/ 561975 w 1482725"/>
              <a:gd name="connsiteY84" fmla="*/ 2250253 h 2567753"/>
              <a:gd name="connsiteX85" fmla="*/ 577850 w 1482725"/>
              <a:gd name="connsiteY85" fmla="*/ 2221678 h 2567753"/>
              <a:gd name="connsiteX86" fmla="*/ 577850 w 1482725"/>
              <a:gd name="connsiteY86" fmla="*/ 2170878 h 2567753"/>
              <a:gd name="connsiteX87" fmla="*/ 635000 w 1482725"/>
              <a:gd name="connsiteY87" fmla="*/ 2224853 h 2567753"/>
              <a:gd name="connsiteX88" fmla="*/ 673100 w 1482725"/>
              <a:gd name="connsiteY88" fmla="*/ 2316928 h 2567753"/>
              <a:gd name="connsiteX89" fmla="*/ 679450 w 1482725"/>
              <a:gd name="connsiteY89" fmla="*/ 2374078 h 2567753"/>
              <a:gd name="connsiteX90" fmla="*/ 641350 w 1482725"/>
              <a:gd name="connsiteY90" fmla="*/ 2482028 h 2567753"/>
              <a:gd name="connsiteX91" fmla="*/ 644525 w 1482725"/>
              <a:gd name="connsiteY91" fmla="*/ 2548703 h 2567753"/>
              <a:gd name="connsiteX92" fmla="*/ 682625 w 1482725"/>
              <a:gd name="connsiteY92" fmla="*/ 2567753 h 2567753"/>
              <a:gd name="connsiteX93" fmla="*/ 742950 w 1482725"/>
              <a:gd name="connsiteY93" fmla="*/ 2510603 h 2567753"/>
              <a:gd name="connsiteX94" fmla="*/ 793750 w 1482725"/>
              <a:gd name="connsiteY94" fmla="*/ 2488378 h 2567753"/>
              <a:gd name="connsiteX95" fmla="*/ 847725 w 1482725"/>
              <a:gd name="connsiteY95" fmla="*/ 2469328 h 2567753"/>
              <a:gd name="connsiteX96" fmla="*/ 895350 w 1482725"/>
              <a:gd name="connsiteY96" fmla="*/ 2377253 h 2567753"/>
              <a:gd name="connsiteX97" fmla="*/ 914400 w 1482725"/>
              <a:gd name="connsiteY97" fmla="*/ 2310578 h 2567753"/>
              <a:gd name="connsiteX98" fmla="*/ 930275 w 1482725"/>
              <a:gd name="connsiteY98" fmla="*/ 2301053 h 2567753"/>
              <a:gd name="connsiteX99" fmla="*/ 1035050 w 1482725"/>
              <a:gd name="connsiteY99" fmla="*/ 2370903 h 2567753"/>
              <a:gd name="connsiteX100" fmla="*/ 1069975 w 1482725"/>
              <a:gd name="connsiteY100" fmla="*/ 2412178 h 2567753"/>
              <a:gd name="connsiteX101" fmla="*/ 1085850 w 1482725"/>
              <a:gd name="connsiteY101" fmla="*/ 2409003 h 2567753"/>
              <a:gd name="connsiteX102" fmla="*/ 1120775 w 1482725"/>
              <a:gd name="connsiteY102" fmla="*/ 2396303 h 2567753"/>
              <a:gd name="connsiteX103" fmla="*/ 1231900 w 1482725"/>
              <a:gd name="connsiteY103" fmla="*/ 2396303 h 2567753"/>
              <a:gd name="connsiteX104" fmla="*/ 1244600 w 1482725"/>
              <a:gd name="connsiteY104" fmla="*/ 2377253 h 2567753"/>
              <a:gd name="connsiteX105" fmla="*/ 1162050 w 1482725"/>
              <a:gd name="connsiteY105" fmla="*/ 2307403 h 2567753"/>
              <a:gd name="connsiteX106" fmla="*/ 1076325 w 1482725"/>
              <a:gd name="connsiteY106" fmla="*/ 2250253 h 2567753"/>
              <a:gd name="connsiteX107" fmla="*/ 1012825 w 1482725"/>
              <a:gd name="connsiteY107" fmla="*/ 2202628 h 2567753"/>
              <a:gd name="connsiteX108" fmla="*/ 939800 w 1482725"/>
              <a:gd name="connsiteY108" fmla="*/ 2145478 h 2567753"/>
              <a:gd name="connsiteX109" fmla="*/ 901700 w 1482725"/>
              <a:gd name="connsiteY109" fmla="*/ 2110553 h 2567753"/>
              <a:gd name="connsiteX110" fmla="*/ 889000 w 1482725"/>
              <a:gd name="connsiteY110" fmla="*/ 2059753 h 2567753"/>
              <a:gd name="connsiteX111" fmla="*/ 889000 w 1482725"/>
              <a:gd name="connsiteY111" fmla="*/ 2050228 h 2567753"/>
              <a:gd name="connsiteX112" fmla="*/ 971550 w 1482725"/>
              <a:gd name="connsiteY112" fmla="*/ 2043878 h 2567753"/>
              <a:gd name="connsiteX113" fmla="*/ 1114425 w 1482725"/>
              <a:gd name="connsiteY113" fmla="*/ 2050228 h 2567753"/>
              <a:gd name="connsiteX114" fmla="*/ 1171575 w 1482725"/>
              <a:gd name="connsiteY114" fmla="*/ 2078803 h 2567753"/>
              <a:gd name="connsiteX115" fmla="*/ 1216025 w 1482725"/>
              <a:gd name="connsiteY115" fmla="*/ 2110553 h 2567753"/>
              <a:gd name="connsiteX116" fmla="*/ 1317625 w 1482725"/>
              <a:gd name="connsiteY116" fmla="*/ 2142303 h 2567753"/>
              <a:gd name="connsiteX117" fmla="*/ 1390650 w 1482725"/>
              <a:gd name="connsiteY117" fmla="*/ 2158178 h 2567753"/>
              <a:gd name="connsiteX118" fmla="*/ 1393825 w 1482725"/>
              <a:gd name="connsiteY118" fmla="*/ 2113728 h 2567753"/>
              <a:gd name="connsiteX119" fmla="*/ 1343025 w 1482725"/>
              <a:gd name="connsiteY119" fmla="*/ 2043878 h 2567753"/>
              <a:gd name="connsiteX120" fmla="*/ 1298575 w 1482725"/>
              <a:gd name="connsiteY120" fmla="*/ 1983553 h 2567753"/>
              <a:gd name="connsiteX121" fmla="*/ 1247775 w 1482725"/>
              <a:gd name="connsiteY121" fmla="*/ 1951803 h 2567753"/>
              <a:gd name="connsiteX122" fmla="*/ 1171575 w 1482725"/>
              <a:gd name="connsiteY122" fmla="*/ 1932753 h 2567753"/>
              <a:gd name="connsiteX123" fmla="*/ 1098550 w 1482725"/>
              <a:gd name="connsiteY123" fmla="*/ 1929578 h 2567753"/>
              <a:gd name="connsiteX124" fmla="*/ 1060450 w 1482725"/>
              <a:gd name="connsiteY124" fmla="*/ 1907353 h 2567753"/>
              <a:gd name="connsiteX125" fmla="*/ 1038225 w 1482725"/>
              <a:gd name="connsiteY125" fmla="*/ 1866078 h 2567753"/>
              <a:gd name="connsiteX126" fmla="*/ 1047750 w 1482725"/>
              <a:gd name="connsiteY126" fmla="*/ 1767653 h 2567753"/>
              <a:gd name="connsiteX127" fmla="*/ 1038225 w 1482725"/>
              <a:gd name="connsiteY127" fmla="*/ 1742253 h 2567753"/>
              <a:gd name="connsiteX128" fmla="*/ 1062037 w 1482725"/>
              <a:gd name="connsiteY128" fmla="*/ 1716853 h 2567753"/>
              <a:gd name="connsiteX129" fmla="*/ 1068388 w 1482725"/>
              <a:gd name="connsiteY129" fmla="*/ 1705742 h 2567753"/>
              <a:gd name="connsiteX130" fmla="*/ 1062831 w 1482725"/>
              <a:gd name="connsiteY130" fmla="*/ 1619222 h 2567753"/>
              <a:gd name="connsiteX131" fmla="*/ 1056482 w 1482725"/>
              <a:gd name="connsiteY131" fmla="*/ 1527940 h 2567753"/>
              <a:gd name="connsiteX132" fmla="*/ 1068388 w 1482725"/>
              <a:gd name="connsiteY132" fmla="*/ 1466028 h 2567753"/>
              <a:gd name="connsiteX133" fmla="*/ 1120775 w 1482725"/>
              <a:gd name="connsiteY133" fmla="*/ 1417610 h 2567753"/>
              <a:gd name="connsiteX134" fmla="*/ 1192213 w 1482725"/>
              <a:gd name="connsiteY134" fmla="*/ 1381892 h 2567753"/>
              <a:gd name="connsiteX135" fmla="*/ 1206500 w 1482725"/>
              <a:gd name="connsiteY135" fmla="*/ 1467617 h 2567753"/>
              <a:gd name="connsiteX136" fmla="*/ 1230313 w 1482725"/>
              <a:gd name="connsiteY136" fmla="*/ 1508098 h 2567753"/>
              <a:gd name="connsiteX137" fmla="*/ 1294606 w 1482725"/>
              <a:gd name="connsiteY137" fmla="*/ 1489048 h 2567753"/>
              <a:gd name="connsiteX138" fmla="*/ 1401763 w 1482725"/>
              <a:gd name="connsiteY138" fmla="*/ 1458092 h 2567753"/>
              <a:gd name="connsiteX139" fmla="*/ 1470819 w 1482725"/>
              <a:gd name="connsiteY139" fmla="*/ 1484285 h 2567753"/>
              <a:gd name="connsiteX140" fmla="*/ 1482725 w 1482725"/>
              <a:gd name="connsiteY140" fmla="*/ 1393798 h 2567753"/>
              <a:gd name="connsiteX141" fmla="*/ 1468437 w 1482725"/>
              <a:gd name="connsiteY141" fmla="*/ 1334267 h 2567753"/>
              <a:gd name="connsiteX142" fmla="*/ 1463674 w 1482725"/>
              <a:gd name="connsiteY142" fmla="*/ 1248542 h 2567753"/>
              <a:gd name="connsiteX143" fmla="*/ 1408906 w 1482725"/>
              <a:gd name="connsiteY143" fmla="*/ 1169960 h 2567753"/>
              <a:gd name="connsiteX144" fmla="*/ 1363663 w 1482725"/>
              <a:gd name="connsiteY144" fmla="*/ 1098523 h 2567753"/>
              <a:gd name="connsiteX145" fmla="*/ 1356519 w 1482725"/>
              <a:gd name="connsiteY145" fmla="*/ 1038992 h 2567753"/>
              <a:gd name="connsiteX146" fmla="*/ 1356519 w 1482725"/>
              <a:gd name="connsiteY146" fmla="*/ 962792 h 2567753"/>
              <a:gd name="connsiteX147" fmla="*/ 1344613 w 1482725"/>
              <a:gd name="connsiteY147" fmla="*/ 900879 h 2567753"/>
              <a:gd name="connsiteX148" fmla="*/ 1296988 w 1482725"/>
              <a:gd name="connsiteY148" fmla="*/ 865160 h 2567753"/>
              <a:gd name="connsiteX149" fmla="*/ 1218406 w 1482725"/>
              <a:gd name="connsiteY149" fmla="*/ 824679 h 2567753"/>
              <a:gd name="connsiteX150" fmla="*/ 1173163 w 1482725"/>
              <a:gd name="connsiteY150" fmla="*/ 746098 h 2567753"/>
              <a:gd name="connsiteX151" fmla="*/ 1120775 w 1482725"/>
              <a:gd name="connsiteY151" fmla="*/ 700854 h 2567753"/>
              <a:gd name="connsiteX152" fmla="*/ 1001713 w 1482725"/>
              <a:gd name="connsiteY152" fmla="*/ 669898 h 2567753"/>
              <a:gd name="connsiteX153" fmla="*/ 985044 w 1482725"/>
              <a:gd name="connsiteY153" fmla="*/ 584173 h 2567753"/>
              <a:gd name="connsiteX154" fmla="*/ 906464 w 1482725"/>
              <a:gd name="connsiteY154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892175 w 1482725"/>
              <a:gd name="connsiteY5" fmla="*/ 1459678 h 2567753"/>
              <a:gd name="connsiteX6" fmla="*/ 854075 w 1482725"/>
              <a:gd name="connsiteY6" fmla="*/ 1545403 h 2567753"/>
              <a:gd name="connsiteX7" fmla="*/ 857250 w 1482725"/>
              <a:gd name="connsiteY7" fmla="*/ 1650178 h 2567753"/>
              <a:gd name="connsiteX8" fmla="*/ 892175 w 1482725"/>
              <a:gd name="connsiteY8" fmla="*/ 1777178 h 2567753"/>
              <a:gd name="connsiteX9" fmla="*/ 974725 w 1482725"/>
              <a:gd name="connsiteY9" fmla="*/ 1866078 h 2567753"/>
              <a:gd name="connsiteX10" fmla="*/ 996950 w 1482725"/>
              <a:gd name="connsiteY10" fmla="*/ 1926403 h 2567753"/>
              <a:gd name="connsiteX11" fmla="*/ 923925 w 1482725"/>
              <a:gd name="connsiteY11" fmla="*/ 1942278 h 2567753"/>
              <a:gd name="connsiteX12" fmla="*/ 879475 w 1482725"/>
              <a:gd name="connsiteY12" fmla="*/ 1913703 h 2567753"/>
              <a:gd name="connsiteX13" fmla="*/ 838200 w 1482725"/>
              <a:gd name="connsiteY13" fmla="*/ 1907353 h 2567753"/>
              <a:gd name="connsiteX14" fmla="*/ 774700 w 1482725"/>
              <a:gd name="connsiteY14" fmla="*/ 1920053 h 2567753"/>
              <a:gd name="connsiteX15" fmla="*/ 749300 w 1482725"/>
              <a:gd name="connsiteY15" fmla="*/ 1974028 h 2567753"/>
              <a:gd name="connsiteX16" fmla="*/ 727075 w 1482725"/>
              <a:gd name="connsiteY16" fmla="*/ 2043878 h 2567753"/>
              <a:gd name="connsiteX17" fmla="*/ 695325 w 1482725"/>
              <a:gd name="connsiteY17" fmla="*/ 2126428 h 2567753"/>
              <a:gd name="connsiteX18" fmla="*/ 695325 w 1482725"/>
              <a:gd name="connsiteY18" fmla="*/ 2183578 h 2567753"/>
              <a:gd name="connsiteX19" fmla="*/ 679450 w 1482725"/>
              <a:gd name="connsiteY19" fmla="*/ 2237553 h 2567753"/>
              <a:gd name="connsiteX20" fmla="*/ 644525 w 1482725"/>
              <a:gd name="connsiteY20" fmla="*/ 2202628 h 2567753"/>
              <a:gd name="connsiteX21" fmla="*/ 635000 w 1482725"/>
              <a:gd name="connsiteY21" fmla="*/ 2113728 h 2567753"/>
              <a:gd name="connsiteX22" fmla="*/ 622300 w 1482725"/>
              <a:gd name="connsiteY22" fmla="*/ 2005778 h 2567753"/>
              <a:gd name="connsiteX23" fmla="*/ 619125 w 1482725"/>
              <a:gd name="connsiteY23" fmla="*/ 1964503 h 2567753"/>
              <a:gd name="connsiteX24" fmla="*/ 574675 w 1482725"/>
              <a:gd name="connsiteY24" fmla="*/ 1958153 h 2567753"/>
              <a:gd name="connsiteX25" fmla="*/ 514350 w 1482725"/>
              <a:gd name="connsiteY25" fmla="*/ 1974028 h 2567753"/>
              <a:gd name="connsiteX26" fmla="*/ 441325 w 1482725"/>
              <a:gd name="connsiteY26" fmla="*/ 1964503 h 2567753"/>
              <a:gd name="connsiteX27" fmla="*/ 374650 w 1482725"/>
              <a:gd name="connsiteY27" fmla="*/ 1939103 h 2567753"/>
              <a:gd name="connsiteX28" fmla="*/ 381000 w 1482725"/>
              <a:gd name="connsiteY28" fmla="*/ 1910528 h 2567753"/>
              <a:gd name="connsiteX29" fmla="*/ 473075 w 1482725"/>
              <a:gd name="connsiteY29" fmla="*/ 1853378 h 2567753"/>
              <a:gd name="connsiteX30" fmla="*/ 581025 w 1482725"/>
              <a:gd name="connsiteY30" fmla="*/ 1770828 h 2567753"/>
              <a:gd name="connsiteX31" fmla="*/ 622300 w 1482725"/>
              <a:gd name="connsiteY31" fmla="*/ 1627953 h 2567753"/>
              <a:gd name="connsiteX32" fmla="*/ 631825 w 1482725"/>
              <a:gd name="connsiteY32" fmla="*/ 1545403 h 2567753"/>
              <a:gd name="connsiteX33" fmla="*/ 615950 w 1482725"/>
              <a:gd name="connsiteY33" fmla="*/ 1494603 h 2567753"/>
              <a:gd name="connsiteX34" fmla="*/ 628650 w 1482725"/>
              <a:gd name="connsiteY34" fmla="*/ 1319978 h 2567753"/>
              <a:gd name="connsiteX35" fmla="*/ 615950 w 1482725"/>
              <a:gd name="connsiteY35" fmla="*/ 1183453 h 2567753"/>
              <a:gd name="connsiteX36" fmla="*/ 590550 w 1482725"/>
              <a:gd name="connsiteY36" fmla="*/ 1104078 h 2567753"/>
              <a:gd name="connsiteX37" fmla="*/ 603250 w 1482725"/>
              <a:gd name="connsiteY37" fmla="*/ 1002478 h 2567753"/>
              <a:gd name="connsiteX38" fmla="*/ 612775 w 1482725"/>
              <a:gd name="connsiteY38" fmla="*/ 878653 h 2567753"/>
              <a:gd name="connsiteX39" fmla="*/ 612775 w 1482725"/>
              <a:gd name="connsiteY39" fmla="*/ 783403 h 2567753"/>
              <a:gd name="connsiteX40" fmla="*/ 612775 w 1482725"/>
              <a:gd name="connsiteY40" fmla="*/ 634178 h 2567753"/>
              <a:gd name="connsiteX41" fmla="*/ 552450 w 1482725"/>
              <a:gd name="connsiteY41" fmla="*/ 535753 h 2567753"/>
              <a:gd name="connsiteX42" fmla="*/ 508000 w 1482725"/>
              <a:gd name="connsiteY42" fmla="*/ 450028 h 2567753"/>
              <a:gd name="connsiteX43" fmla="*/ 419100 w 1482725"/>
              <a:gd name="connsiteY43" fmla="*/ 326203 h 2567753"/>
              <a:gd name="connsiteX44" fmla="*/ 339725 w 1482725"/>
              <a:gd name="connsiteY44" fmla="*/ 224603 h 2567753"/>
              <a:gd name="connsiteX45" fmla="*/ 247650 w 1482725"/>
              <a:gd name="connsiteY45" fmla="*/ 138878 h 2567753"/>
              <a:gd name="connsiteX46" fmla="*/ 161925 w 1482725"/>
              <a:gd name="connsiteY46" fmla="*/ 56328 h 2567753"/>
              <a:gd name="connsiteX47" fmla="*/ 120650 w 1482725"/>
              <a:gd name="connsiteY47" fmla="*/ 5529 h 2567753"/>
              <a:gd name="connsiteX48" fmla="*/ 79375 w 1482725"/>
              <a:gd name="connsiteY48" fmla="*/ 7909 h 2567753"/>
              <a:gd name="connsiteX49" fmla="*/ 47625 w 1482725"/>
              <a:gd name="connsiteY49" fmla="*/ 59503 h 2567753"/>
              <a:gd name="connsiteX50" fmla="*/ 0 w 1482725"/>
              <a:gd name="connsiteY50" fmla="*/ 59503 h 2567753"/>
              <a:gd name="connsiteX51" fmla="*/ 19050 w 1482725"/>
              <a:gd name="connsiteY51" fmla="*/ 164278 h 2567753"/>
              <a:gd name="connsiteX52" fmla="*/ 73025 w 1482725"/>
              <a:gd name="connsiteY52" fmla="*/ 265878 h 2567753"/>
              <a:gd name="connsiteX53" fmla="*/ 152400 w 1482725"/>
              <a:gd name="connsiteY53" fmla="*/ 313503 h 2567753"/>
              <a:gd name="connsiteX54" fmla="*/ 200025 w 1482725"/>
              <a:gd name="connsiteY54" fmla="*/ 332553 h 2567753"/>
              <a:gd name="connsiteX55" fmla="*/ 333375 w 1482725"/>
              <a:gd name="connsiteY55" fmla="*/ 478603 h 2567753"/>
              <a:gd name="connsiteX56" fmla="*/ 457200 w 1482725"/>
              <a:gd name="connsiteY56" fmla="*/ 586553 h 2567753"/>
              <a:gd name="connsiteX57" fmla="*/ 508000 w 1482725"/>
              <a:gd name="connsiteY57" fmla="*/ 684978 h 2567753"/>
              <a:gd name="connsiteX58" fmla="*/ 533400 w 1482725"/>
              <a:gd name="connsiteY58" fmla="*/ 808803 h 2567753"/>
              <a:gd name="connsiteX59" fmla="*/ 561975 w 1482725"/>
              <a:gd name="connsiteY59" fmla="*/ 929453 h 2567753"/>
              <a:gd name="connsiteX60" fmla="*/ 549275 w 1482725"/>
              <a:gd name="connsiteY60" fmla="*/ 1110428 h 2567753"/>
              <a:gd name="connsiteX61" fmla="*/ 552450 w 1482725"/>
              <a:gd name="connsiteY61" fmla="*/ 1364428 h 2567753"/>
              <a:gd name="connsiteX62" fmla="*/ 539750 w 1482725"/>
              <a:gd name="connsiteY62" fmla="*/ 1551753 h 2567753"/>
              <a:gd name="connsiteX63" fmla="*/ 527050 w 1482725"/>
              <a:gd name="connsiteY63" fmla="*/ 1662878 h 2567753"/>
              <a:gd name="connsiteX64" fmla="*/ 476250 w 1482725"/>
              <a:gd name="connsiteY64" fmla="*/ 1770828 h 2567753"/>
              <a:gd name="connsiteX65" fmla="*/ 393700 w 1482725"/>
              <a:gd name="connsiteY65" fmla="*/ 1853378 h 2567753"/>
              <a:gd name="connsiteX66" fmla="*/ 266700 w 1482725"/>
              <a:gd name="connsiteY66" fmla="*/ 1929578 h 2567753"/>
              <a:gd name="connsiteX67" fmla="*/ 168275 w 1482725"/>
              <a:gd name="connsiteY67" fmla="*/ 2040703 h 2567753"/>
              <a:gd name="connsiteX68" fmla="*/ 133350 w 1482725"/>
              <a:gd name="connsiteY68" fmla="*/ 2126428 h 2567753"/>
              <a:gd name="connsiteX69" fmla="*/ 133350 w 1482725"/>
              <a:gd name="connsiteY69" fmla="*/ 2174053 h 2567753"/>
              <a:gd name="connsiteX70" fmla="*/ 254000 w 1482725"/>
              <a:gd name="connsiteY70" fmla="*/ 2151828 h 2567753"/>
              <a:gd name="connsiteX71" fmla="*/ 355600 w 1482725"/>
              <a:gd name="connsiteY71" fmla="*/ 2132778 h 2567753"/>
              <a:gd name="connsiteX72" fmla="*/ 377825 w 1482725"/>
              <a:gd name="connsiteY72" fmla="*/ 2199453 h 2567753"/>
              <a:gd name="connsiteX73" fmla="*/ 393700 w 1482725"/>
              <a:gd name="connsiteY73" fmla="*/ 2272478 h 2567753"/>
              <a:gd name="connsiteX74" fmla="*/ 384175 w 1482725"/>
              <a:gd name="connsiteY74" fmla="*/ 2342328 h 2567753"/>
              <a:gd name="connsiteX75" fmla="*/ 327025 w 1482725"/>
              <a:gd name="connsiteY75" fmla="*/ 2364553 h 2567753"/>
              <a:gd name="connsiteX76" fmla="*/ 260350 w 1482725"/>
              <a:gd name="connsiteY76" fmla="*/ 2364553 h 2567753"/>
              <a:gd name="connsiteX77" fmla="*/ 193675 w 1482725"/>
              <a:gd name="connsiteY77" fmla="*/ 2380428 h 2567753"/>
              <a:gd name="connsiteX78" fmla="*/ 231775 w 1482725"/>
              <a:gd name="connsiteY78" fmla="*/ 2415353 h 2567753"/>
              <a:gd name="connsiteX79" fmla="*/ 355600 w 1482725"/>
              <a:gd name="connsiteY79" fmla="*/ 2459803 h 2567753"/>
              <a:gd name="connsiteX80" fmla="*/ 384175 w 1482725"/>
              <a:gd name="connsiteY80" fmla="*/ 2478853 h 2567753"/>
              <a:gd name="connsiteX81" fmla="*/ 444500 w 1482725"/>
              <a:gd name="connsiteY81" fmla="*/ 2415353 h 2567753"/>
              <a:gd name="connsiteX82" fmla="*/ 482600 w 1482725"/>
              <a:gd name="connsiteY82" fmla="*/ 2367728 h 2567753"/>
              <a:gd name="connsiteX83" fmla="*/ 527050 w 1482725"/>
              <a:gd name="connsiteY83" fmla="*/ 2355028 h 2567753"/>
              <a:gd name="connsiteX84" fmla="*/ 542925 w 1482725"/>
              <a:gd name="connsiteY84" fmla="*/ 2282003 h 2567753"/>
              <a:gd name="connsiteX85" fmla="*/ 561975 w 1482725"/>
              <a:gd name="connsiteY85" fmla="*/ 2250253 h 2567753"/>
              <a:gd name="connsiteX86" fmla="*/ 577850 w 1482725"/>
              <a:gd name="connsiteY86" fmla="*/ 2221678 h 2567753"/>
              <a:gd name="connsiteX87" fmla="*/ 577850 w 1482725"/>
              <a:gd name="connsiteY87" fmla="*/ 2170878 h 2567753"/>
              <a:gd name="connsiteX88" fmla="*/ 635000 w 1482725"/>
              <a:gd name="connsiteY88" fmla="*/ 2224853 h 2567753"/>
              <a:gd name="connsiteX89" fmla="*/ 673100 w 1482725"/>
              <a:gd name="connsiteY89" fmla="*/ 2316928 h 2567753"/>
              <a:gd name="connsiteX90" fmla="*/ 679450 w 1482725"/>
              <a:gd name="connsiteY90" fmla="*/ 2374078 h 2567753"/>
              <a:gd name="connsiteX91" fmla="*/ 641350 w 1482725"/>
              <a:gd name="connsiteY91" fmla="*/ 2482028 h 2567753"/>
              <a:gd name="connsiteX92" fmla="*/ 644525 w 1482725"/>
              <a:gd name="connsiteY92" fmla="*/ 2548703 h 2567753"/>
              <a:gd name="connsiteX93" fmla="*/ 682625 w 1482725"/>
              <a:gd name="connsiteY93" fmla="*/ 2567753 h 2567753"/>
              <a:gd name="connsiteX94" fmla="*/ 742950 w 1482725"/>
              <a:gd name="connsiteY94" fmla="*/ 2510603 h 2567753"/>
              <a:gd name="connsiteX95" fmla="*/ 793750 w 1482725"/>
              <a:gd name="connsiteY95" fmla="*/ 2488378 h 2567753"/>
              <a:gd name="connsiteX96" fmla="*/ 847725 w 1482725"/>
              <a:gd name="connsiteY96" fmla="*/ 2469328 h 2567753"/>
              <a:gd name="connsiteX97" fmla="*/ 895350 w 1482725"/>
              <a:gd name="connsiteY97" fmla="*/ 2377253 h 2567753"/>
              <a:gd name="connsiteX98" fmla="*/ 914400 w 1482725"/>
              <a:gd name="connsiteY98" fmla="*/ 2310578 h 2567753"/>
              <a:gd name="connsiteX99" fmla="*/ 930275 w 1482725"/>
              <a:gd name="connsiteY99" fmla="*/ 2301053 h 2567753"/>
              <a:gd name="connsiteX100" fmla="*/ 1035050 w 1482725"/>
              <a:gd name="connsiteY100" fmla="*/ 2370903 h 2567753"/>
              <a:gd name="connsiteX101" fmla="*/ 1069975 w 1482725"/>
              <a:gd name="connsiteY101" fmla="*/ 2412178 h 2567753"/>
              <a:gd name="connsiteX102" fmla="*/ 1085850 w 1482725"/>
              <a:gd name="connsiteY102" fmla="*/ 2409003 h 2567753"/>
              <a:gd name="connsiteX103" fmla="*/ 1120775 w 1482725"/>
              <a:gd name="connsiteY103" fmla="*/ 2396303 h 2567753"/>
              <a:gd name="connsiteX104" fmla="*/ 1231900 w 1482725"/>
              <a:gd name="connsiteY104" fmla="*/ 2396303 h 2567753"/>
              <a:gd name="connsiteX105" fmla="*/ 1244600 w 1482725"/>
              <a:gd name="connsiteY105" fmla="*/ 2377253 h 2567753"/>
              <a:gd name="connsiteX106" fmla="*/ 1162050 w 1482725"/>
              <a:gd name="connsiteY106" fmla="*/ 2307403 h 2567753"/>
              <a:gd name="connsiteX107" fmla="*/ 1076325 w 1482725"/>
              <a:gd name="connsiteY107" fmla="*/ 2250253 h 2567753"/>
              <a:gd name="connsiteX108" fmla="*/ 1012825 w 1482725"/>
              <a:gd name="connsiteY108" fmla="*/ 2202628 h 2567753"/>
              <a:gd name="connsiteX109" fmla="*/ 939800 w 1482725"/>
              <a:gd name="connsiteY109" fmla="*/ 2145478 h 2567753"/>
              <a:gd name="connsiteX110" fmla="*/ 901700 w 1482725"/>
              <a:gd name="connsiteY110" fmla="*/ 2110553 h 2567753"/>
              <a:gd name="connsiteX111" fmla="*/ 889000 w 1482725"/>
              <a:gd name="connsiteY111" fmla="*/ 2059753 h 2567753"/>
              <a:gd name="connsiteX112" fmla="*/ 889000 w 1482725"/>
              <a:gd name="connsiteY112" fmla="*/ 2050228 h 2567753"/>
              <a:gd name="connsiteX113" fmla="*/ 971550 w 1482725"/>
              <a:gd name="connsiteY113" fmla="*/ 2043878 h 2567753"/>
              <a:gd name="connsiteX114" fmla="*/ 1114425 w 1482725"/>
              <a:gd name="connsiteY114" fmla="*/ 2050228 h 2567753"/>
              <a:gd name="connsiteX115" fmla="*/ 1171575 w 1482725"/>
              <a:gd name="connsiteY115" fmla="*/ 2078803 h 2567753"/>
              <a:gd name="connsiteX116" fmla="*/ 1216025 w 1482725"/>
              <a:gd name="connsiteY116" fmla="*/ 2110553 h 2567753"/>
              <a:gd name="connsiteX117" fmla="*/ 1317625 w 1482725"/>
              <a:gd name="connsiteY117" fmla="*/ 2142303 h 2567753"/>
              <a:gd name="connsiteX118" fmla="*/ 1390650 w 1482725"/>
              <a:gd name="connsiteY118" fmla="*/ 2158178 h 2567753"/>
              <a:gd name="connsiteX119" fmla="*/ 1393825 w 1482725"/>
              <a:gd name="connsiteY119" fmla="*/ 2113728 h 2567753"/>
              <a:gd name="connsiteX120" fmla="*/ 1343025 w 1482725"/>
              <a:gd name="connsiteY120" fmla="*/ 2043878 h 2567753"/>
              <a:gd name="connsiteX121" fmla="*/ 1298575 w 1482725"/>
              <a:gd name="connsiteY121" fmla="*/ 1983553 h 2567753"/>
              <a:gd name="connsiteX122" fmla="*/ 1247775 w 1482725"/>
              <a:gd name="connsiteY122" fmla="*/ 1951803 h 2567753"/>
              <a:gd name="connsiteX123" fmla="*/ 1171575 w 1482725"/>
              <a:gd name="connsiteY123" fmla="*/ 1932753 h 2567753"/>
              <a:gd name="connsiteX124" fmla="*/ 1098550 w 1482725"/>
              <a:gd name="connsiteY124" fmla="*/ 1929578 h 2567753"/>
              <a:gd name="connsiteX125" fmla="*/ 1060450 w 1482725"/>
              <a:gd name="connsiteY125" fmla="*/ 1907353 h 2567753"/>
              <a:gd name="connsiteX126" fmla="*/ 1038225 w 1482725"/>
              <a:gd name="connsiteY126" fmla="*/ 1866078 h 2567753"/>
              <a:gd name="connsiteX127" fmla="*/ 1047750 w 1482725"/>
              <a:gd name="connsiteY127" fmla="*/ 1767653 h 2567753"/>
              <a:gd name="connsiteX128" fmla="*/ 1038225 w 1482725"/>
              <a:gd name="connsiteY128" fmla="*/ 1742253 h 2567753"/>
              <a:gd name="connsiteX129" fmla="*/ 1062037 w 1482725"/>
              <a:gd name="connsiteY129" fmla="*/ 1716853 h 2567753"/>
              <a:gd name="connsiteX130" fmla="*/ 1068388 w 1482725"/>
              <a:gd name="connsiteY130" fmla="*/ 1705742 h 2567753"/>
              <a:gd name="connsiteX131" fmla="*/ 1062831 w 1482725"/>
              <a:gd name="connsiteY131" fmla="*/ 1619222 h 2567753"/>
              <a:gd name="connsiteX132" fmla="*/ 1056482 w 1482725"/>
              <a:gd name="connsiteY132" fmla="*/ 1527940 h 2567753"/>
              <a:gd name="connsiteX133" fmla="*/ 1068388 w 1482725"/>
              <a:gd name="connsiteY133" fmla="*/ 1466028 h 2567753"/>
              <a:gd name="connsiteX134" fmla="*/ 1120775 w 1482725"/>
              <a:gd name="connsiteY134" fmla="*/ 1417610 h 2567753"/>
              <a:gd name="connsiteX135" fmla="*/ 1192213 w 1482725"/>
              <a:gd name="connsiteY135" fmla="*/ 1381892 h 2567753"/>
              <a:gd name="connsiteX136" fmla="*/ 1206500 w 1482725"/>
              <a:gd name="connsiteY136" fmla="*/ 1467617 h 2567753"/>
              <a:gd name="connsiteX137" fmla="*/ 1230313 w 1482725"/>
              <a:gd name="connsiteY137" fmla="*/ 1508098 h 2567753"/>
              <a:gd name="connsiteX138" fmla="*/ 1294606 w 1482725"/>
              <a:gd name="connsiteY138" fmla="*/ 1489048 h 2567753"/>
              <a:gd name="connsiteX139" fmla="*/ 1401763 w 1482725"/>
              <a:gd name="connsiteY139" fmla="*/ 1458092 h 2567753"/>
              <a:gd name="connsiteX140" fmla="*/ 1470819 w 1482725"/>
              <a:gd name="connsiteY140" fmla="*/ 1484285 h 2567753"/>
              <a:gd name="connsiteX141" fmla="*/ 1482725 w 1482725"/>
              <a:gd name="connsiteY141" fmla="*/ 1393798 h 2567753"/>
              <a:gd name="connsiteX142" fmla="*/ 1468437 w 1482725"/>
              <a:gd name="connsiteY142" fmla="*/ 1334267 h 2567753"/>
              <a:gd name="connsiteX143" fmla="*/ 1463674 w 1482725"/>
              <a:gd name="connsiteY143" fmla="*/ 1248542 h 2567753"/>
              <a:gd name="connsiteX144" fmla="*/ 1408906 w 1482725"/>
              <a:gd name="connsiteY144" fmla="*/ 1169960 h 2567753"/>
              <a:gd name="connsiteX145" fmla="*/ 1363663 w 1482725"/>
              <a:gd name="connsiteY145" fmla="*/ 1098523 h 2567753"/>
              <a:gd name="connsiteX146" fmla="*/ 1356519 w 1482725"/>
              <a:gd name="connsiteY146" fmla="*/ 1038992 h 2567753"/>
              <a:gd name="connsiteX147" fmla="*/ 1356519 w 1482725"/>
              <a:gd name="connsiteY147" fmla="*/ 962792 h 2567753"/>
              <a:gd name="connsiteX148" fmla="*/ 1344613 w 1482725"/>
              <a:gd name="connsiteY148" fmla="*/ 900879 h 2567753"/>
              <a:gd name="connsiteX149" fmla="*/ 1296988 w 1482725"/>
              <a:gd name="connsiteY149" fmla="*/ 865160 h 2567753"/>
              <a:gd name="connsiteX150" fmla="*/ 1218406 w 1482725"/>
              <a:gd name="connsiteY150" fmla="*/ 824679 h 2567753"/>
              <a:gd name="connsiteX151" fmla="*/ 1173163 w 1482725"/>
              <a:gd name="connsiteY151" fmla="*/ 746098 h 2567753"/>
              <a:gd name="connsiteX152" fmla="*/ 1120775 w 1482725"/>
              <a:gd name="connsiteY152" fmla="*/ 700854 h 2567753"/>
              <a:gd name="connsiteX153" fmla="*/ 1001713 w 1482725"/>
              <a:gd name="connsiteY153" fmla="*/ 669898 h 2567753"/>
              <a:gd name="connsiteX154" fmla="*/ 985044 w 1482725"/>
              <a:gd name="connsiteY154" fmla="*/ 584173 h 2567753"/>
              <a:gd name="connsiteX155" fmla="*/ 906464 w 1482725"/>
              <a:gd name="connsiteY155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892175 w 1482725"/>
              <a:gd name="connsiteY6" fmla="*/ 1459678 h 2567753"/>
              <a:gd name="connsiteX7" fmla="*/ 854075 w 1482725"/>
              <a:gd name="connsiteY7" fmla="*/ 1545403 h 2567753"/>
              <a:gd name="connsiteX8" fmla="*/ 857250 w 1482725"/>
              <a:gd name="connsiteY8" fmla="*/ 1650178 h 2567753"/>
              <a:gd name="connsiteX9" fmla="*/ 892175 w 1482725"/>
              <a:gd name="connsiteY9" fmla="*/ 1777178 h 2567753"/>
              <a:gd name="connsiteX10" fmla="*/ 974725 w 1482725"/>
              <a:gd name="connsiteY10" fmla="*/ 1866078 h 2567753"/>
              <a:gd name="connsiteX11" fmla="*/ 996950 w 1482725"/>
              <a:gd name="connsiteY11" fmla="*/ 1926403 h 2567753"/>
              <a:gd name="connsiteX12" fmla="*/ 923925 w 1482725"/>
              <a:gd name="connsiteY12" fmla="*/ 1942278 h 2567753"/>
              <a:gd name="connsiteX13" fmla="*/ 879475 w 1482725"/>
              <a:gd name="connsiteY13" fmla="*/ 1913703 h 2567753"/>
              <a:gd name="connsiteX14" fmla="*/ 838200 w 1482725"/>
              <a:gd name="connsiteY14" fmla="*/ 1907353 h 2567753"/>
              <a:gd name="connsiteX15" fmla="*/ 774700 w 1482725"/>
              <a:gd name="connsiteY15" fmla="*/ 1920053 h 2567753"/>
              <a:gd name="connsiteX16" fmla="*/ 749300 w 1482725"/>
              <a:gd name="connsiteY16" fmla="*/ 1974028 h 2567753"/>
              <a:gd name="connsiteX17" fmla="*/ 727075 w 1482725"/>
              <a:gd name="connsiteY17" fmla="*/ 2043878 h 2567753"/>
              <a:gd name="connsiteX18" fmla="*/ 695325 w 1482725"/>
              <a:gd name="connsiteY18" fmla="*/ 2126428 h 2567753"/>
              <a:gd name="connsiteX19" fmla="*/ 695325 w 1482725"/>
              <a:gd name="connsiteY19" fmla="*/ 2183578 h 2567753"/>
              <a:gd name="connsiteX20" fmla="*/ 679450 w 1482725"/>
              <a:gd name="connsiteY20" fmla="*/ 2237553 h 2567753"/>
              <a:gd name="connsiteX21" fmla="*/ 644525 w 1482725"/>
              <a:gd name="connsiteY21" fmla="*/ 2202628 h 2567753"/>
              <a:gd name="connsiteX22" fmla="*/ 635000 w 1482725"/>
              <a:gd name="connsiteY22" fmla="*/ 2113728 h 2567753"/>
              <a:gd name="connsiteX23" fmla="*/ 622300 w 1482725"/>
              <a:gd name="connsiteY23" fmla="*/ 2005778 h 2567753"/>
              <a:gd name="connsiteX24" fmla="*/ 619125 w 1482725"/>
              <a:gd name="connsiteY24" fmla="*/ 1964503 h 2567753"/>
              <a:gd name="connsiteX25" fmla="*/ 574675 w 1482725"/>
              <a:gd name="connsiteY25" fmla="*/ 1958153 h 2567753"/>
              <a:gd name="connsiteX26" fmla="*/ 514350 w 1482725"/>
              <a:gd name="connsiteY26" fmla="*/ 1974028 h 2567753"/>
              <a:gd name="connsiteX27" fmla="*/ 441325 w 1482725"/>
              <a:gd name="connsiteY27" fmla="*/ 1964503 h 2567753"/>
              <a:gd name="connsiteX28" fmla="*/ 374650 w 1482725"/>
              <a:gd name="connsiteY28" fmla="*/ 1939103 h 2567753"/>
              <a:gd name="connsiteX29" fmla="*/ 381000 w 1482725"/>
              <a:gd name="connsiteY29" fmla="*/ 1910528 h 2567753"/>
              <a:gd name="connsiteX30" fmla="*/ 473075 w 1482725"/>
              <a:gd name="connsiteY30" fmla="*/ 1853378 h 2567753"/>
              <a:gd name="connsiteX31" fmla="*/ 581025 w 1482725"/>
              <a:gd name="connsiteY31" fmla="*/ 1770828 h 2567753"/>
              <a:gd name="connsiteX32" fmla="*/ 622300 w 1482725"/>
              <a:gd name="connsiteY32" fmla="*/ 1627953 h 2567753"/>
              <a:gd name="connsiteX33" fmla="*/ 631825 w 1482725"/>
              <a:gd name="connsiteY33" fmla="*/ 1545403 h 2567753"/>
              <a:gd name="connsiteX34" fmla="*/ 615950 w 1482725"/>
              <a:gd name="connsiteY34" fmla="*/ 1494603 h 2567753"/>
              <a:gd name="connsiteX35" fmla="*/ 628650 w 1482725"/>
              <a:gd name="connsiteY35" fmla="*/ 1319978 h 2567753"/>
              <a:gd name="connsiteX36" fmla="*/ 615950 w 1482725"/>
              <a:gd name="connsiteY36" fmla="*/ 1183453 h 2567753"/>
              <a:gd name="connsiteX37" fmla="*/ 590550 w 1482725"/>
              <a:gd name="connsiteY37" fmla="*/ 1104078 h 2567753"/>
              <a:gd name="connsiteX38" fmla="*/ 603250 w 1482725"/>
              <a:gd name="connsiteY38" fmla="*/ 1002478 h 2567753"/>
              <a:gd name="connsiteX39" fmla="*/ 612775 w 1482725"/>
              <a:gd name="connsiteY39" fmla="*/ 878653 h 2567753"/>
              <a:gd name="connsiteX40" fmla="*/ 612775 w 1482725"/>
              <a:gd name="connsiteY40" fmla="*/ 783403 h 2567753"/>
              <a:gd name="connsiteX41" fmla="*/ 612775 w 1482725"/>
              <a:gd name="connsiteY41" fmla="*/ 634178 h 2567753"/>
              <a:gd name="connsiteX42" fmla="*/ 552450 w 1482725"/>
              <a:gd name="connsiteY42" fmla="*/ 535753 h 2567753"/>
              <a:gd name="connsiteX43" fmla="*/ 508000 w 1482725"/>
              <a:gd name="connsiteY43" fmla="*/ 450028 h 2567753"/>
              <a:gd name="connsiteX44" fmla="*/ 419100 w 1482725"/>
              <a:gd name="connsiteY44" fmla="*/ 326203 h 2567753"/>
              <a:gd name="connsiteX45" fmla="*/ 339725 w 1482725"/>
              <a:gd name="connsiteY45" fmla="*/ 224603 h 2567753"/>
              <a:gd name="connsiteX46" fmla="*/ 247650 w 1482725"/>
              <a:gd name="connsiteY46" fmla="*/ 138878 h 2567753"/>
              <a:gd name="connsiteX47" fmla="*/ 161925 w 1482725"/>
              <a:gd name="connsiteY47" fmla="*/ 56328 h 2567753"/>
              <a:gd name="connsiteX48" fmla="*/ 120650 w 1482725"/>
              <a:gd name="connsiteY48" fmla="*/ 5529 h 2567753"/>
              <a:gd name="connsiteX49" fmla="*/ 79375 w 1482725"/>
              <a:gd name="connsiteY49" fmla="*/ 7909 h 2567753"/>
              <a:gd name="connsiteX50" fmla="*/ 47625 w 1482725"/>
              <a:gd name="connsiteY50" fmla="*/ 59503 h 2567753"/>
              <a:gd name="connsiteX51" fmla="*/ 0 w 1482725"/>
              <a:gd name="connsiteY51" fmla="*/ 59503 h 2567753"/>
              <a:gd name="connsiteX52" fmla="*/ 19050 w 1482725"/>
              <a:gd name="connsiteY52" fmla="*/ 164278 h 2567753"/>
              <a:gd name="connsiteX53" fmla="*/ 73025 w 1482725"/>
              <a:gd name="connsiteY53" fmla="*/ 265878 h 2567753"/>
              <a:gd name="connsiteX54" fmla="*/ 152400 w 1482725"/>
              <a:gd name="connsiteY54" fmla="*/ 313503 h 2567753"/>
              <a:gd name="connsiteX55" fmla="*/ 200025 w 1482725"/>
              <a:gd name="connsiteY55" fmla="*/ 332553 h 2567753"/>
              <a:gd name="connsiteX56" fmla="*/ 333375 w 1482725"/>
              <a:gd name="connsiteY56" fmla="*/ 478603 h 2567753"/>
              <a:gd name="connsiteX57" fmla="*/ 457200 w 1482725"/>
              <a:gd name="connsiteY57" fmla="*/ 586553 h 2567753"/>
              <a:gd name="connsiteX58" fmla="*/ 508000 w 1482725"/>
              <a:gd name="connsiteY58" fmla="*/ 684978 h 2567753"/>
              <a:gd name="connsiteX59" fmla="*/ 533400 w 1482725"/>
              <a:gd name="connsiteY59" fmla="*/ 808803 h 2567753"/>
              <a:gd name="connsiteX60" fmla="*/ 561975 w 1482725"/>
              <a:gd name="connsiteY60" fmla="*/ 929453 h 2567753"/>
              <a:gd name="connsiteX61" fmla="*/ 549275 w 1482725"/>
              <a:gd name="connsiteY61" fmla="*/ 1110428 h 2567753"/>
              <a:gd name="connsiteX62" fmla="*/ 552450 w 1482725"/>
              <a:gd name="connsiteY62" fmla="*/ 1364428 h 2567753"/>
              <a:gd name="connsiteX63" fmla="*/ 539750 w 1482725"/>
              <a:gd name="connsiteY63" fmla="*/ 1551753 h 2567753"/>
              <a:gd name="connsiteX64" fmla="*/ 527050 w 1482725"/>
              <a:gd name="connsiteY64" fmla="*/ 1662878 h 2567753"/>
              <a:gd name="connsiteX65" fmla="*/ 476250 w 1482725"/>
              <a:gd name="connsiteY65" fmla="*/ 1770828 h 2567753"/>
              <a:gd name="connsiteX66" fmla="*/ 393700 w 1482725"/>
              <a:gd name="connsiteY66" fmla="*/ 1853378 h 2567753"/>
              <a:gd name="connsiteX67" fmla="*/ 266700 w 1482725"/>
              <a:gd name="connsiteY67" fmla="*/ 1929578 h 2567753"/>
              <a:gd name="connsiteX68" fmla="*/ 168275 w 1482725"/>
              <a:gd name="connsiteY68" fmla="*/ 2040703 h 2567753"/>
              <a:gd name="connsiteX69" fmla="*/ 133350 w 1482725"/>
              <a:gd name="connsiteY69" fmla="*/ 2126428 h 2567753"/>
              <a:gd name="connsiteX70" fmla="*/ 133350 w 1482725"/>
              <a:gd name="connsiteY70" fmla="*/ 2174053 h 2567753"/>
              <a:gd name="connsiteX71" fmla="*/ 254000 w 1482725"/>
              <a:gd name="connsiteY71" fmla="*/ 2151828 h 2567753"/>
              <a:gd name="connsiteX72" fmla="*/ 355600 w 1482725"/>
              <a:gd name="connsiteY72" fmla="*/ 2132778 h 2567753"/>
              <a:gd name="connsiteX73" fmla="*/ 377825 w 1482725"/>
              <a:gd name="connsiteY73" fmla="*/ 2199453 h 2567753"/>
              <a:gd name="connsiteX74" fmla="*/ 393700 w 1482725"/>
              <a:gd name="connsiteY74" fmla="*/ 2272478 h 2567753"/>
              <a:gd name="connsiteX75" fmla="*/ 384175 w 1482725"/>
              <a:gd name="connsiteY75" fmla="*/ 2342328 h 2567753"/>
              <a:gd name="connsiteX76" fmla="*/ 327025 w 1482725"/>
              <a:gd name="connsiteY76" fmla="*/ 2364553 h 2567753"/>
              <a:gd name="connsiteX77" fmla="*/ 260350 w 1482725"/>
              <a:gd name="connsiteY77" fmla="*/ 2364553 h 2567753"/>
              <a:gd name="connsiteX78" fmla="*/ 193675 w 1482725"/>
              <a:gd name="connsiteY78" fmla="*/ 2380428 h 2567753"/>
              <a:gd name="connsiteX79" fmla="*/ 231775 w 1482725"/>
              <a:gd name="connsiteY79" fmla="*/ 2415353 h 2567753"/>
              <a:gd name="connsiteX80" fmla="*/ 355600 w 1482725"/>
              <a:gd name="connsiteY80" fmla="*/ 2459803 h 2567753"/>
              <a:gd name="connsiteX81" fmla="*/ 384175 w 1482725"/>
              <a:gd name="connsiteY81" fmla="*/ 2478853 h 2567753"/>
              <a:gd name="connsiteX82" fmla="*/ 444500 w 1482725"/>
              <a:gd name="connsiteY82" fmla="*/ 2415353 h 2567753"/>
              <a:gd name="connsiteX83" fmla="*/ 482600 w 1482725"/>
              <a:gd name="connsiteY83" fmla="*/ 2367728 h 2567753"/>
              <a:gd name="connsiteX84" fmla="*/ 527050 w 1482725"/>
              <a:gd name="connsiteY84" fmla="*/ 2355028 h 2567753"/>
              <a:gd name="connsiteX85" fmla="*/ 542925 w 1482725"/>
              <a:gd name="connsiteY85" fmla="*/ 2282003 h 2567753"/>
              <a:gd name="connsiteX86" fmla="*/ 561975 w 1482725"/>
              <a:gd name="connsiteY86" fmla="*/ 2250253 h 2567753"/>
              <a:gd name="connsiteX87" fmla="*/ 577850 w 1482725"/>
              <a:gd name="connsiteY87" fmla="*/ 2221678 h 2567753"/>
              <a:gd name="connsiteX88" fmla="*/ 577850 w 1482725"/>
              <a:gd name="connsiteY88" fmla="*/ 2170878 h 2567753"/>
              <a:gd name="connsiteX89" fmla="*/ 635000 w 1482725"/>
              <a:gd name="connsiteY89" fmla="*/ 2224853 h 2567753"/>
              <a:gd name="connsiteX90" fmla="*/ 673100 w 1482725"/>
              <a:gd name="connsiteY90" fmla="*/ 2316928 h 2567753"/>
              <a:gd name="connsiteX91" fmla="*/ 679450 w 1482725"/>
              <a:gd name="connsiteY91" fmla="*/ 2374078 h 2567753"/>
              <a:gd name="connsiteX92" fmla="*/ 641350 w 1482725"/>
              <a:gd name="connsiteY92" fmla="*/ 2482028 h 2567753"/>
              <a:gd name="connsiteX93" fmla="*/ 644525 w 1482725"/>
              <a:gd name="connsiteY93" fmla="*/ 2548703 h 2567753"/>
              <a:gd name="connsiteX94" fmla="*/ 682625 w 1482725"/>
              <a:gd name="connsiteY94" fmla="*/ 2567753 h 2567753"/>
              <a:gd name="connsiteX95" fmla="*/ 742950 w 1482725"/>
              <a:gd name="connsiteY95" fmla="*/ 2510603 h 2567753"/>
              <a:gd name="connsiteX96" fmla="*/ 793750 w 1482725"/>
              <a:gd name="connsiteY96" fmla="*/ 2488378 h 2567753"/>
              <a:gd name="connsiteX97" fmla="*/ 847725 w 1482725"/>
              <a:gd name="connsiteY97" fmla="*/ 2469328 h 2567753"/>
              <a:gd name="connsiteX98" fmla="*/ 895350 w 1482725"/>
              <a:gd name="connsiteY98" fmla="*/ 2377253 h 2567753"/>
              <a:gd name="connsiteX99" fmla="*/ 914400 w 1482725"/>
              <a:gd name="connsiteY99" fmla="*/ 2310578 h 2567753"/>
              <a:gd name="connsiteX100" fmla="*/ 930275 w 1482725"/>
              <a:gd name="connsiteY100" fmla="*/ 2301053 h 2567753"/>
              <a:gd name="connsiteX101" fmla="*/ 1035050 w 1482725"/>
              <a:gd name="connsiteY101" fmla="*/ 2370903 h 2567753"/>
              <a:gd name="connsiteX102" fmla="*/ 1069975 w 1482725"/>
              <a:gd name="connsiteY102" fmla="*/ 2412178 h 2567753"/>
              <a:gd name="connsiteX103" fmla="*/ 1085850 w 1482725"/>
              <a:gd name="connsiteY103" fmla="*/ 2409003 h 2567753"/>
              <a:gd name="connsiteX104" fmla="*/ 1120775 w 1482725"/>
              <a:gd name="connsiteY104" fmla="*/ 2396303 h 2567753"/>
              <a:gd name="connsiteX105" fmla="*/ 1231900 w 1482725"/>
              <a:gd name="connsiteY105" fmla="*/ 2396303 h 2567753"/>
              <a:gd name="connsiteX106" fmla="*/ 1244600 w 1482725"/>
              <a:gd name="connsiteY106" fmla="*/ 2377253 h 2567753"/>
              <a:gd name="connsiteX107" fmla="*/ 1162050 w 1482725"/>
              <a:gd name="connsiteY107" fmla="*/ 2307403 h 2567753"/>
              <a:gd name="connsiteX108" fmla="*/ 1076325 w 1482725"/>
              <a:gd name="connsiteY108" fmla="*/ 2250253 h 2567753"/>
              <a:gd name="connsiteX109" fmla="*/ 1012825 w 1482725"/>
              <a:gd name="connsiteY109" fmla="*/ 2202628 h 2567753"/>
              <a:gd name="connsiteX110" fmla="*/ 939800 w 1482725"/>
              <a:gd name="connsiteY110" fmla="*/ 2145478 h 2567753"/>
              <a:gd name="connsiteX111" fmla="*/ 901700 w 1482725"/>
              <a:gd name="connsiteY111" fmla="*/ 2110553 h 2567753"/>
              <a:gd name="connsiteX112" fmla="*/ 889000 w 1482725"/>
              <a:gd name="connsiteY112" fmla="*/ 2059753 h 2567753"/>
              <a:gd name="connsiteX113" fmla="*/ 889000 w 1482725"/>
              <a:gd name="connsiteY113" fmla="*/ 2050228 h 2567753"/>
              <a:gd name="connsiteX114" fmla="*/ 971550 w 1482725"/>
              <a:gd name="connsiteY114" fmla="*/ 2043878 h 2567753"/>
              <a:gd name="connsiteX115" fmla="*/ 1114425 w 1482725"/>
              <a:gd name="connsiteY115" fmla="*/ 2050228 h 2567753"/>
              <a:gd name="connsiteX116" fmla="*/ 1171575 w 1482725"/>
              <a:gd name="connsiteY116" fmla="*/ 2078803 h 2567753"/>
              <a:gd name="connsiteX117" fmla="*/ 1216025 w 1482725"/>
              <a:gd name="connsiteY117" fmla="*/ 2110553 h 2567753"/>
              <a:gd name="connsiteX118" fmla="*/ 1317625 w 1482725"/>
              <a:gd name="connsiteY118" fmla="*/ 2142303 h 2567753"/>
              <a:gd name="connsiteX119" fmla="*/ 1390650 w 1482725"/>
              <a:gd name="connsiteY119" fmla="*/ 2158178 h 2567753"/>
              <a:gd name="connsiteX120" fmla="*/ 1393825 w 1482725"/>
              <a:gd name="connsiteY120" fmla="*/ 2113728 h 2567753"/>
              <a:gd name="connsiteX121" fmla="*/ 1343025 w 1482725"/>
              <a:gd name="connsiteY121" fmla="*/ 2043878 h 2567753"/>
              <a:gd name="connsiteX122" fmla="*/ 1298575 w 1482725"/>
              <a:gd name="connsiteY122" fmla="*/ 1983553 h 2567753"/>
              <a:gd name="connsiteX123" fmla="*/ 1247775 w 1482725"/>
              <a:gd name="connsiteY123" fmla="*/ 1951803 h 2567753"/>
              <a:gd name="connsiteX124" fmla="*/ 1171575 w 1482725"/>
              <a:gd name="connsiteY124" fmla="*/ 1932753 h 2567753"/>
              <a:gd name="connsiteX125" fmla="*/ 1098550 w 1482725"/>
              <a:gd name="connsiteY125" fmla="*/ 1929578 h 2567753"/>
              <a:gd name="connsiteX126" fmla="*/ 1060450 w 1482725"/>
              <a:gd name="connsiteY126" fmla="*/ 1907353 h 2567753"/>
              <a:gd name="connsiteX127" fmla="*/ 1038225 w 1482725"/>
              <a:gd name="connsiteY127" fmla="*/ 1866078 h 2567753"/>
              <a:gd name="connsiteX128" fmla="*/ 1047750 w 1482725"/>
              <a:gd name="connsiteY128" fmla="*/ 1767653 h 2567753"/>
              <a:gd name="connsiteX129" fmla="*/ 1038225 w 1482725"/>
              <a:gd name="connsiteY129" fmla="*/ 1742253 h 2567753"/>
              <a:gd name="connsiteX130" fmla="*/ 1062037 w 1482725"/>
              <a:gd name="connsiteY130" fmla="*/ 1716853 h 2567753"/>
              <a:gd name="connsiteX131" fmla="*/ 1068388 w 1482725"/>
              <a:gd name="connsiteY131" fmla="*/ 1705742 h 2567753"/>
              <a:gd name="connsiteX132" fmla="*/ 1062831 w 1482725"/>
              <a:gd name="connsiteY132" fmla="*/ 1619222 h 2567753"/>
              <a:gd name="connsiteX133" fmla="*/ 1056482 w 1482725"/>
              <a:gd name="connsiteY133" fmla="*/ 1527940 h 2567753"/>
              <a:gd name="connsiteX134" fmla="*/ 1068388 w 1482725"/>
              <a:gd name="connsiteY134" fmla="*/ 1466028 h 2567753"/>
              <a:gd name="connsiteX135" fmla="*/ 1120775 w 1482725"/>
              <a:gd name="connsiteY135" fmla="*/ 1417610 h 2567753"/>
              <a:gd name="connsiteX136" fmla="*/ 1192213 w 1482725"/>
              <a:gd name="connsiteY136" fmla="*/ 1381892 h 2567753"/>
              <a:gd name="connsiteX137" fmla="*/ 1206500 w 1482725"/>
              <a:gd name="connsiteY137" fmla="*/ 1467617 h 2567753"/>
              <a:gd name="connsiteX138" fmla="*/ 1230313 w 1482725"/>
              <a:gd name="connsiteY138" fmla="*/ 1508098 h 2567753"/>
              <a:gd name="connsiteX139" fmla="*/ 1294606 w 1482725"/>
              <a:gd name="connsiteY139" fmla="*/ 1489048 h 2567753"/>
              <a:gd name="connsiteX140" fmla="*/ 1401763 w 1482725"/>
              <a:gd name="connsiteY140" fmla="*/ 1458092 h 2567753"/>
              <a:gd name="connsiteX141" fmla="*/ 1470819 w 1482725"/>
              <a:gd name="connsiteY141" fmla="*/ 1484285 h 2567753"/>
              <a:gd name="connsiteX142" fmla="*/ 1482725 w 1482725"/>
              <a:gd name="connsiteY142" fmla="*/ 1393798 h 2567753"/>
              <a:gd name="connsiteX143" fmla="*/ 1468437 w 1482725"/>
              <a:gd name="connsiteY143" fmla="*/ 1334267 h 2567753"/>
              <a:gd name="connsiteX144" fmla="*/ 1463674 w 1482725"/>
              <a:gd name="connsiteY144" fmla="*/ 1248542 h 2567753"/>
              <a:gd name="connsiteX145" fmla="*/ 1408906 w 1482725"/>
              <a:gd name="connsiteY145" fmla="*/ 1169960 h 2567753"/>
              <a:gd name="connsiteX146" fmla="*/ 1363663 w 1482725"/>
              <a:gd name="connsiteY146" fmla="*/ 1098523 h 2567753"/>
              <a:gd name="connsiteX147" fmla="*/ 1356519 w 1482725"/>
              <a:gd name="connsiteY147" fmla="*/ 1038992 h 2567753"/>
              <a:gd name="connsiteX148" fmla="*/ 1356519 w 1482725"/>
              <a:gd name="connsiteY148" fmla="*/ 962792 h 2567753"/>
              <a:gd name="connsiteX149" fmla="*/ 1344613 w 1482725"/>
              <a:gd name="connsiteY149" fmla="*/ 900879 h 2567753"/>
              <a:gd name="connsiteX150" fmla="*/ 1296988 w 1482725"/>
              <a:gd name="connsiteY150" fmla="*/ 865160 h 2567753"/>
              <a:gd name="connsiteX151" fmla="*/ 1218406 w 1482725"/>
              <a:gd name="connsiteY151" fmla="*/ 824679 h 2567753"/>
              <a:gd name="connsiteX152" fmla="*/ 1173163 w 1482725"/>
              <a:gd name="connsiteY152" fmla="*/ 746098 h 2567753"/>
              <a:gd name="connsiteX153" fmla="*/ 1120775 w 1482725"/>
              <a:gd name="connsiteY153" fmla="*/ 700854 h 2567753"/>
              <a:gd name="connsiteX154" fmla="*/ 1001713 w 1482725"/>
              <a:gd name="connsiteY154" fmla="*/ 669898 h 2567753"/>
              <a:gd name="connsiteX155" fmla="*/ 985044 w 1482725"/>
              <a:gd name="connsiteY155" fmla="*/ 584173 h 2567753"/>
              <a:gd name="connsiteX156" fmla="*/ 906464 w 1482725"/>
              <a:gd name="connsiteY156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892175 w 1482725"/>
              <a:gd name="connsiteY7" fmla="*/ 1459678 h 2567753"/>
              <a:gd name="connsiteX8" fmla="*/ 854075 w 1482725"/>
              <a:gd name="connsiteY8" fmla="*/ 1545403 h 2567753"/>
              <a:gd name="connsiteX9" fmla="*/ 857250 w 1482725"/>
              <a:gd name="connsiteY9" fmla="*/ 1650178 h 2567753"/>
              <a:gd name="connsiteX10" fmla="*/ 892175 w 1482725"/>
              <a:gd name="connsiteY10" fmla="*/ 1777178 h 2567753"/>
              <a:gd name="connsiteX11" fmla="*/ 974725 w 1482725"/>
              <a:gd name="connsiteY11" fmla="*/ 1866078 h 2567753"/>
              <a:gd name="connsiteX12" fmla="*/ 996950 w 1482725"/>
              <a:gd name="connsiteY12" fmla="*/ 1926403 h 2567753"/>
              <a:gd name="connsiteX13" fmla="*/ 923925 w 1482725"/>
              <a:gd name="connsiteY13" fmla="*/ 1942278 h 2567753"/>
              <a:gd name="connsiteX14" fmla="*/ 879475 w 1482725"/>
              <a:gd name="connsiteY14" fmla="*/ 1913703 h 2567753"/>
              <a:gd name="connsiteX15" fmla="*/ 838200 w 1482725"/>
              <a:gd name="connsiteY15" fmla="*/ 1907353 h 2567753"/>
              <a:gd name="connsiteX16" fmla="*/ 774700 w 1482725"/>
              <a:gd name="connsiteY16" fmla="*/ 1920053 h 2567753"/>
              <a:gd name="connsiteX17" fmla="*/ 749300 w 1482725"/>
              <a:gd name="connsiteY17" fmla="*/ 1974028 h 2567753"/>
              <a:gd name="connsiteX18" fmla="*/ 727075 w 1482725"/>
              <a:gd name="connsiteY18" fmla="*/ 2043878 h 2567753"/>
              <a:gd name="connsiteX19" fmla="*/ 695325 w 1482725"/>
              <a:gd name="connsiteY19" fmla="*/ 2126428 h 2567753"/>
              <a:gd name="connsiteX20" fmla="*/ 695325 w 1482725"/>
              <a:gd name="connsiteY20" fmla="*/ 2183578 h 2567753"/>
              <a:gd name="connsiteX21" fmla="*/ 679450 w 1482725"/>
              <a:gd name="connsiteY21" fmla="*/ 2237553 h 2567753"/>
              <a:gd name="connsiteX22" fmla="*/ 644525 w 1482725"/>
              <a:gd name="connsiteY22" fmla="*/ 2202628 h 2567753"/>
              <a:gd name="connsiteX23" fmla="*/ 635000 w 1482725"/>
              <a:gd name="connsiteY23" fmla="*/ 2113728 h 2567753"/>
              <a:gd name="connsiteX24" fmla="*/ 622300 w 1482725"/>
              <a:gd name="connsiteY24" fmla="*/ 2005778 h 2567753"/>
              <a:gd name="connsiteX25" fmla="*/ 619125 w 1482725"/>
              <a:gd name="connsiteY25" fmla="*/ 1964503 h 2567753"/>
              <a:gd name="connsiteX26" fmla="*/ 574675 w 1482725"/>
              <a:gd name="connsiteY26" fmla="*/ 1958153 h 2567753"/>
              <a:gd name="connsiteX27" fmla="*/ 514350 w 1482725"/>
              <a:gd name="connsiteY27" fmla="*/ 1974028 h 2567753"/>
              <a:gd name="connsiteX28" fmla="*/ 441325 w 1482725"/>
              <a:gd name="connsiteY28" fmla="*/ 1964503 h 2567753"/>
              <a:gd name="connsiteX29" fmla="*/ 374650 w 1482725"/>
              <a:gd name="connsiteY29" fmla="*/ 1939103 h 2567753"/>
              <a:gd name="connsiteX30" fmla="*/ 381000 w 1482725"/>
              <a:gd name="connsiteY30" fmla="*/ 1910528 h 2567753"/>
              <a:gd name="connsiteX31" fmla="*/ 473075 w 1482725"/>
              <a:gd name="connsiteY31" fmla="*/ 1853378 h 2567753"/>
              <a:gd name="connsiteX32" fmla="*/ 581025 w 1482725"/>
              <a:gd name="connsiteY32" fmla="*/ 1770828 h 2567753"/>
              <a:gd name="connsiteX33" fmla="*/ 622300 w 1482725"/>
              <a:gd name="connsiteY33" fmla="*/ 1627953 h 2567753"/>
              <a:gd name="connsiteX34" fmla="*/ 631825 w 1482725"/>
              <a:gd name="connsiteY34" fmla="*/ 1545403 h 2567753"/>
              <a:gd name="connsiteX35" fmla="*/ 615950 w 1482725"/>
              <a:gd name="connsiteY35" fmla="*/ 1494603 h 2567753"/>
              <a:gd name="connsiteX36" fmla="*/ 628650 w 1482725"/>
              <a:gd name="connsiteY36" fmla="*/ 1319978 h 2567753"/>
              <a:gd name="connsiteX37" fmla="*/ 615950 w 1482725"/>
              <a:gd name="connsiteY37" fmla="*/ 1183453 h 2567753"/>
              <a:gd name="connsiteX38" fmla="*/ 590550 w 1482725"/>
              <a:gd name="connsiteY38" fmla="*/ 1104078 h 2567753"/>
              <a:gd name="connsiteX39" fmla="*/ 603250 w 1482725"/>
              <a:gd name="connsiteY39" fmla="*/ 1002478 h 2567753"/>
              <a:gd name="connsiteX40" fmla="*/ 612775 w 1482725"/>
              <a:gd name="connsiteY40" fmla="*/ 878653 h 2567753"/>
              <a:gd name="connsiteX41" fmla="*/ 612775 w 1482725"/>
              <a:gd name="connsiteY41" fmla="*/ 783403 h 2567753"/>
              <a:gd name="connsiteX42" fmla="*/ 612775 w 1482725"/>
              <a:gd name="connsiteY42" fmla="*/ 634178 h 2567753"/>
              <a:gd name="connsiteX43" fmla="*/ 552450 w 1482725"/>
              <a:gd name="connsiteY43" fmla="*/ 535753 h 2567753"/>
              <a:gd name="connsiteX44" fmla="*/ 508000 w 1482725"/>
              <a:gd name="connsiteY44" fmla="*/ 450028 h 2567753"/>
              <a:gd name="connsiteX45" fmla="*/ 419100 w 1482725"/>
              <a:gd name="connsiteY45" fmla="*/ 326203 h 2567753"/>
              <a:gd name="connsiteX46" fmla="*/ 339725 w 1482725"/>
              <a:gd name="connsiteY46" fmla="*/ 224603 h 2567753"/>
              <a:gd name="connsiteX47" fmla="*/ 247650 w 1482725"/>
              <a:gd name="connsiteY47" fmla="*/ 138878 h 2567753"/>
              <a:gd name="connsiteX48" fmla="*/ 161925 w 1482725"/>
              <a:gd name="connsiteY48" fmla="*/ 56328 h 2567753"/>
              <a:gd name="connsiteX49" fmla="*/ 120650 w 1482725"/>
              <a:gd name="connsiteY49" fmla="*/ 5529 h 2567753"/>
              <a:gd name="connsiteX50" fmla="*/ 79375 w 1482725"/>
              <a:gd name="connsiteY50" fmla="*/ 7909 h 2567753"/>
              <a:gd name="connsiteX51" fmla="*/ 47625 w 1482725"/>
              <a:gd name="connsiteY51" fmla="*/ 59503 h 2567753"/>
              <a:gd name="connsiteX52" fmla="*/ 0 w 1482725"/>
              <a:gd name="connsiteY52" fmla="*/ 59503 h 2567753"/>
              <a:gd name="connsiteX53" fmla="*/ 19050 w 1482725"/>
              <a:gd name="connsiteY53" fmla="*/ 164278 h 2567753"/>
              <a:gd name="connsiteX54" fmla="*/ 73025 w 1482725"/>
              <a:gd name="connsiteY54" fmla="*/ 265878 h 2567753"/>
              <a:gd name="connsiteX55" fmla="*/ 152400 w 1482725"/>
              <a:gd name="connsiteY55" fmla="*/ 313503 h 2567753"/>
              <a:gd name="connsiteX56" fmla="*/ 200025 w 1482725"/>
              <a:gd name="connsiteY56" fmla="*/ 332553 h 2567753"/>
              <a:gd name="connsiteX57" fmla="*/ 333375 w 1482725"/>
              <a:gd name="connsiteY57" fmla="*/ 478603 h 2567753"/>
              <a:gd name="connsiteX58" fmla="*/ 457200 w 1482725"/>
              <a:gd name="connsiteY58" fmla="*/ 586553 h 2567753"/>
              <a:gd name="connsiteX59" fmla="*/ 508000 w 1482725"/>
              <a:gd name="connsiteY59" fmla="*/ 684978 h 2567753"/>
              <a:gd name="connsiteX60" fmla="*/ 533400 w 1482725"/>
              <a:gd name="connsiteY60" fmla="*/ 808803 h 2567753"/>
              <a:gd name="connsiteX61" fmla="*/ 561975 w 1482725"/>
              <a:gd name="connsiteY61" fmla="*/ 929453 h 2567753"/>
              <a:gd name="connsiteX62" fmla="*/ 549275 w 1482725"/>
              <a:gd name="connsiteY62" fmla="*/ 1110428 h 2567753"/>
              <a:gd name="connsiteX63" fmla="*/ 552450 w 1482725"/>
              <a:gd name="connsiteY63" fmla="*/ 1364428 h 2567753"/>
              <a:gd name="connsiteX64" fmla="*/ 539750 w 1482725"/>
              <a:gd name="connsiteY64" fmla="*/ 1551753 h 2567753"/>
              <a:gd name="connsiteX65" fmla="*/ 527050 w 1482725"/>
              <a:gd name="connsiteY65" fmla="*/ 1662878 h 2567753"/>
              <a:gd name="connsiteX66" fmla="*/ 476250 w 1482725"/>
              <a:gd name="connsiteY66" fmla="*/ 1770828 h 2567753"/>
              <a:gd name="connsiteX67" fmla="*/ 393700 w 1482725"/>
              <a:gd name="connsiteY67" fmla="*/ 1853378 h 2567753"/>
              <a:gd name="connsiteX68" fmla="*/ 266700 w 1482725"/>
              <a:gd name="connsiteY68" fmla="*/ 1929578 h 2567753"/>
              <a:gd name="connsiteX69" fmla="*/ 168275 w 1482725"/>
              <a:gd name="connsiteY69" fmla="*/ 2040703 h 2567753"/>
              <a:gd name="connsiteX70" fmla="*/ 133350 w 1482725"/>
              <a:gd name="connsiteY70" fmla="*/ 2126428 h 2567753"/>
              <a:gd name="connsiteX71" fmla="*/ 133350 w 1482725"/>
              <a:gd name="connsiteY71" fmla="*/ 2174053 h 2567753"/>
              <a:gd name="connsiteX72" fmla="*/ 254000 w 1482725"/>
              <a:gd name="connsiteY72" fmla="*/ 2151828 h 2567753"/>
              <a:gd name="connsiteX73" fmla="*/ 355600 w 1482725"/>
              <a:gd name="connsiteY73" fmla="*/ 2132778 h 2567753"/>
              <a:gd name="connsiteX74" fmla="*/ 377825 w 1482725"/>
              <a:gd name="connsiteY74" fmla="*/ 2199453 h 2567753"/>
              <a:gd name="connsiteX75" fmla="*/ 393700 w 1482725"/>
              <a:gd name="connsiteY75" fmla="*/ 2272478 h 2567753"/>
              <a:gd name="connsiteX76" fmla="*/ 384175 w 1482725"/>
              <a:gd name="connsiteY76" fmla="*/ 2342328 h 2567753"/>
              <a:gd name="connsiteX77" fmla="*/ 327025 w 1482725"/>
              <a:gd name="connsiteY77" fmla="*/ 2364553 h 2567753"/>
              <a:gd name="connsiteX78" fmla="*/ 260350 w 1482725"/>
              <a:gd name="connsiteY78" fmla="*/ 2364553 h 2567753"/>
              <a:gd name="connsiteX79" fmla="*/ 193675 w 1482725"/>
              <a:gd name="connsiteY79" fmla="*/ 2380428 h 2567753"/>
              <a:gd name="connsiteX80" fmla="*/ 231775 w 1482725"/>
              <a:gd name="connsiteY80" fmla="*/ 2415353 h 2567753"/>
              <a:gd name="connsiteX81" fmla="*/ 355600 w 1482725"/>
              <a:gd name="connsiteY81" fmla="*/ 2459803 h 2567753"/>
              <a:gd name="connsiteX82" fmla="*/ 384175 w 1482725"/>
              <a:gd name="connsiteY82" fmla="*/ 2478853 h 2567753"/>
              <a:gd name="connsiteX83" fmla="*/ 444500 w 1482725"/>
              <a:gd name="connsiteY83" fmla="*/ 2415353 h 2567753"/>
              <a:gd name="connsiteX84" fmla="*/ 482600 w 1482725"/>
              <a:gd name="connsiteY84" fmla="*/ 2367728 h 2567753"/>
              <a:gd name="connsiteX85" fmla="*/ 527050 w 1482725"/>
              <a:gd name="connsiteY85" fmla="*/ 2355028 h 2567753"/>
              <a:gd name="connsiteX86" fmla="*/ 542925 w 1482725"/>
              <a:gd name="connsiteY86" fmla="*/ 2282003 h 2567753"/>
              <a:gd name="connsiteX87" fmla="*/ 561975 w 1482725"/>
              <a:gd name="connsiteY87" fmla="*/ 2250253 h 2567753"/>
              <a:gd name="connsiteX88" fmla="*/ 577850 w 1482725"/>
              <a:gd name="connsiteY88" fmla="*/ 2221678 h 2567753"/>
              <a:gd name="connsiteX89" fmla="*/ 577850 w 1482725"/>
              <a:gd name="connsiteY89" fmla="*/ 2170878 h 2567753"/>
              <a:gd name="connsiteX90" fmla="*/ 635000 w 1482725"/>
              <a:gd name="connsiteY90" fmla="*/ 2224853 h 2567753"/>
              <a:gd name="connsiteX91" fmla="*/ 673100 w 1482725"/>
              <a:gd name="connsiteY91" fmla="*/ 2316928 h 2567753"/>
              <a:gd name="connsiteX92" fmla="*/ 679450 w 1482725"/>
              <a:gd name="connsiteY92" fmla="*/ 2374078 h 2567753"/>
              <a:gd name="connsiteX93" fmla="*/ 641350 w 1482725"/>
              <a:gd name="connsiteY93" fmla="*/ 2482028 h 2567753"/>
              <a:gd name="connsiteX94" fmla="*/ 644525 w 1482725"/>
              <a:gd name="connsiteY94" fmla="*/ 2548703 h 2567753"/>
              <a:gd name="connsiteX95" fmla="*/ 682625 w 1482725"/>
              <a:gd name="connsiteY95" fmla="*/ 2567753 h 2567753"/>
              <a:gd name="connsiteX96" fmla="*/ 742950 w 1482725"/>
              <a:gd name="connsiteY96" fmla="*/ 2510603 h 2567753"/>
              <a:gd name="connsiteX97" fmla="*/ 793750 w 1482725"/>
              <a:gd name="connsiteY97" fmla="*/ 2488378 h 2567753"/>
              <a:gd name="connsiteX98" fmla="*/ 847725 w 1482725"/>
              <a:gd name="connsiteY98" fmla="*/ 2469328 h 2567753"/>
              <a:gd name="connsiteX99" fmla="*/ 895350 w 1482725"/>
              <a:gd name="connsiteY99" fmla="*/ 2377253 h 2567753"/>
              <a:gd name="connsiteX100" fmla="*/ 914400 w 1482725"/>
              <a:gd name="connsiteY100" fmla="*/ 2310578 h 2567753"/>
              <a:gd name="connsiteX101" fmla="*/ 930275 w 1482725"/>
              <a:gd name="connsiteY101" fmla="*/ 2301053 h 2567753"/>
              <a:gd name="connsiteX102" fmla="*/ 1035050 w 1482725"/>
              <a:gd name="connsiteY102" fmla="*/ 2370903 h 2567753"/>
              <a:gd name="connsiteX103" fmla="*/ 1069975 w 1482725"/>
              <a:gd name="connsiteY103" fmla="*/ 2412178 h 2567753"/>
              <a:gd name="connsiteX104" fmla="*/ 1085850 w 1482725"/>
              <a:gd name="connsiteY104" fmla="*/ 2409003 h 2567753"/>
              <a:gd name="connsiteX105" fmla="*/ 1120775 w 1482725"/>
              <a:gd name="connsiteY105" fmla="*/ 2396303 h 2567753"/>
              <a:gd name="connsiteX106" fmla="*/ 1231900 w 1482725"/>
              <a:gd name="connsiteY106" fmla="*/ 2396303 h 2567753"/>
              <a:gd name="connsiteX107" fmla="*/ 1244600 w 1482725"/>
              <a:gd name="connsiteY107" fmla="*/ 2377253 h 2567753"/>
              <a:gd name="connsiteX108" fmla="*/ 1162050 w 1482725"/>
              <a:gd name="connsiteY108" fmla="*/ 2307403 h 2567753"/>
              <a:gd name="connsiteX109" fmla="*/ 1076325 w 1482725"/>
              <a:gd name="connsiteY109" fmla="*/ 2250253 h 2567753"/>
              <a:gd name="connsiteX110" fmla="*/ 1012825 w 1482725"/>
              <a:gd name="connsiteY110" fmla="*/ 2202628 h 2567753"/>
              <a:gd name="connsiteX111" fmla="*/ 939800 w 1482725"/>
              <a:gd name="connsiteY111" fmla="*/ 2145478 h 2567753"/>
              <a:gd name="connsiteX112" fmla="*/ 901700 w 1482725"/>
              <a:gd name="connsiteY112" fmla="*/ 2110553 h 2567753"/>
              <a:gd name="connsiteX113" fmla="*/ 889000 w 1482725"/>
              <a:gd name="connsiteY113" fmla="*/ 2059753 h 2567753"/>
              <a:gd name="connsiteX114" fmla="*/ 889000 w 1482725"/>
              <a:gd name="connsiteY114" fmla="*/ 2050228 h 2567753"/>
              <a:gd name="connsiteX115" fmla="*/ 971550 w 1482725"/>
              <a:gd name="connsiteY115" fmla="*/ 2043878 h 2567753"/>
              <a:gd name="connsiteX116" fmla="*/ 1114425 w 1482725"/>
              <a:gd name="connsiteY116" fmla="*/ 2050228 h 2567753"/>
              <a:gd name="connsiteX117" fmla="*/ 1171575 w 1482725"/>
              <a:gd name="connsiteY117" fmla="*/ 2078803 h 2567753"/>
              <a:gd name="connsiteX118" fmla="*/ 1216025 w 1482725"/>
              <a:gd name="connsiteY118" fmla="*/ 2110553 h 2567753"/>
              <a:gd name="connsiteX119" fmla="*/ 1317625 w 1482725"/>
              <a:gd name="connsiteY119" fmla="*/ 2142303 h 2567753"/>
              <a:gd name="connsiteX120" fmla="*/ 1390650 w 1482725"/>
              <a:gd name="connsiteY120" fmla="*/ 2158178 h 2567753"/>
              <a:gd name="connsiteX121" fmla="*/ 1393825 w 1482725"/>
              <a:gd name="connsiteY121" fmla="*/ 2113728 h 2567753"/>
              <a:gd name="connsiteX122" fmla="*/ 1343025 w 1482725"/>
              <a:gd name="connsiteY122" fmla="*/ 2043878 h 2567753"/>
              <a:gd name="connsiteX123" fmla="*/ 1298575 w 1482725"/>
              <a:gd name="connsiteY123" fmla="*/ 1983553 h 2567753"/>
              <a:gd name="connsiteX124" fmla="*/ 1247775 w 1482725"/>
              <a:gd name="connsiteY124" fmla="*/ 1951803 h 2567753"/>
              <a:gd name="connsiteX125" fmla="*/ 1171575 w 1482725"/>
              <a:gd name="connsiteY125" fmla="*/ 1932753 h 2567753"/>
              <a:gd name="connsiteX126" fmla="*/ 1098550 w 1482725"/>
              <a:gd name="connsiteY126" fmla="*/ 1929578 h 2567753"/>
              <a:gd name="connsiteX127" fmla="*/ 1060450 w 1482725"/>
              <a:gd name="connsiteY127" fmla="*/ 1907353 h 2567753"/>
              <a:gd name="connsiteX128" fmla="*/ 1038225 w 1482725"/>
              <a:gd name="connsiteY128" fmla="*/ 1866078 h 2567753"/>
              <a:gd name="connsiteX129" fmla="*/ 1047750 w 1482725"/>
              <a:gd name="connsiteY129" fmla="*/ 1767653 h 2567753"/>
              <a:gd name="connsiteX130" fmla="*/ 1038225 w 1482725"/>
              <a:gd name="connsiteY130" fmla="*/ 1742253 h 2567753"/>
              <a:gd name="connsiteX131" fmla="*/ 1062037 w 1482725"/>
              <a:gd name="connsiteY131" fmla="*/ 1716853 h 2567753"/>
              <a:gd name="connsiteX132" fmla="*/ 1068388 w 1482725"/>
              <a:gd name="connsiteY132" fmla="*/ 1705742 h 2567753"/>
              <a:gd name="connsiteX133" fmla="*/ 1062831 w 1482725"/>
              <a:gd name="connsiteY133" fmla="*/ 1619222 h 2567753"/>
              <a:gd name="connsiteX134" fmla="*/ 1056482 w 1482725"/>
              <a:gd name="connsiteY134" fmla="*/ 1527940 h 2567753"/>
              <a:gd name="connsiteX135" fmla="*/ 1068388 w 1482725"/>
              <a:gd name="connsiteY135" fmla="*/ 1466028 h 2567753"/>
              <a:gd name="connsiteX136" fmla="*/ 1120775 w 1482725"/>
              <a:gd name="connsiteY136" fmla="*/ 1417610 h 2567753"/>
              <a:gd name="connsiteX137" fmla="*/ 1192213 w 1482725"/>
              <a:gd name="connsiteY137" fmla="*/ 1381892 h 2567753"/>
              <a:gd name="connsiteX138" fmla="*/ 1206500 w 1482725"/>
              <a:gd name="connsiteY138" fmla="*/ 1467617 h 2567753"/>
              <a:gd name="connsiteX139" fmla="*/ 1230313 w 1482725"/>
              <a:gd name="connsiteY139" fmla="*/ 1508098 h 2567753"/>
              <a:gd name="connsiteX140" fmla="*/ 1294606 w 1482725"/>
              <a:gd name="connsiteY140" fmla="*/ 1489048 h 2567753"/>
              <a:gd name="connsiteX141" fmla="*/ 1401763 w 1482725"/>
              <a:gd name="connsiteY141" fmla="*/ 1458092 h 2567753"/>
              <a:gd name="connsiteX142" fmla="*/ 1470819 w 1482725"/>
              <a:gd name="connsiteY142" fmla="*/ 1484285 h 2567753"/>
              <a:gd name="connsiteX143" fmla="*/ 1482725 w 1482725"/>
              <a:gd name="connsiteY143" fmla="*/ 1393798 h 2567753"/>
              <a:gd name="connsiteX144" fmla="*/ 1468437 w 1482725"/>
              <a:gd name="connsiteY144" fmla="*/ 1334267 h 2567753"/>
              <a:gd name="connsiteX145" fmla="*/ 1463674 w 1482725"/>
              <a:gd name="connsiteY145" fmla="*/ 1248542 h 2567753"/>
              <a:gd name="connsiteX146" fmla="*/ 1408906 w 1482725"/>
              <a:gd name="connsiteY146" fmla="*/ 1169960 h 2567753"/>
              <a:gd name="connsiteX147" fmla="*/ 1363663 w 1482725"/>
              <a:gd name="connsiteY147" fmla="*/ 1098523 h 2567753"/>
              <a:gd name="connsiteX148" fmla="*/ 1356519 w 1482725"/>
              <a:gd name="connsiteY148" fmla="*/ 1038992 h 2567753"/>
              <a:gd name="connsiteX149" fmla="*/ 1356519 w 1482725"/>
              <a:gd name="connsiteY149" fmla="*/ 962792 h 2567753"/>
              <a:gd name="connsiteX150" fmla="*/ 1344613 w 1482725"/>
              <a:gd name="connsiteY150" fmla="*/ 900879 h 2567753"/>
              <a:gd name="connsiteX151" fmla="*/ 1296988 w 1482725"/>
              <a:gd name="connsiteY151" fmla="*/ 865160 h 2567753"/>
              <a:gd name="connsiteX152" fmla="*/ 1218406 w 1482725"/>
              <a:gd name="connsiteY152" fmla="*/ 824679 h 2567753"/>
              <a:gd name="connsiteX153" fmla="*/ 1173163 w 1482725"/>
              <a:gd name="connsiteY153" fmla="*/ 746098 h 2567753"/>
              <a:gd name="connsiteX154" fmla="*/ 1120775 w 1482725"/>
              <a:gd name="connsiteY154" fmla="*/ 700854 h 2567753"/>
              <a:gd name="connsiteX155" fmla="*/ 1001713 w 1482725"/>
              <a:gd name="connsiteY155" fmla="*/ 669898 h 2567753"/>
              <a:gd name="connsiteX156" fmla="*/ 985044 w 1482725"/>
              <a:gd name="connsiteY156" fmla="*/ 584173 h 2567753"/>
              <a:gd name="connsiteX157" fmla="*/ 906464 w 1482725"/>
              <a:gd name="connsiteY157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887413 w 1482725"/>
              <a:gd name="connsiteY7" fmla="*/ 979460 h 2567753"/>
              <a:gd name="connsiteX8" fmla="*/ 892175 w 1482725"/>
              <a:gd name="connsiteY8" fmla="*/ 1459678 h 2567753"/>
              <a:gd name="connsiteX9" fmla="*/ 854075 w 1482725"/>
              <a:gd name="connsiteY9" fmla="*/ 1545403 h 2567753"/>
              <a:gd name="connsiteX10" fmla="*/ 857250 w 1482725"/>
              <a:gd name="connsiteY10" fmla="*/ 1650178 h 2567753"/>
              <a:gd name="connsiteX11" fmla="*/ 892175 w 1482725"/>
              <a:gd name="connsiteY11" fmla="*/ 1777178 h 2567753"/>
              <a:gd name="connsiteX12" fmla="*/ 974725 w 1482725"/>
              <a:gd name="connsiteY12" fmla="*/ 1866078 h 2567753"/>
              <a:gd name="connsiteX13" fmla="*/ 996950 w 1482725"/>
              <a:gd name="connsiteY13" fmla="*/ 1926403 h 2567753"/>
              <a:gd name="connsiteX14" fmla="*/ 923925 w 1482725"/>
              <a:gd name="connsiteY14" fmla="*/ 1942278 h 2567753"/>
              <a:gd name="connsiteX15" fmla="*/ 879475 w 1482725"/>
              <a:gd name="connsiteY15" fmla="*/ 1913703 h 2567753"/>
              <a:gd name="connsiteX16" fmla="*/ 838200 w 1482725"/>
              <a:gd name="connsiteY16" fmla="*/ 1907353 h 2567753"/>
              <a:gd name="connsiteX17" fmla="*/ 774700 w 1482725"/>
              <a:gd name="connsiteY17" fmla="*/ 1920053 h 2567753"/>
              <a:gd name="connsiteX18" fmla="*/ 749300 w 1482725"/>
              <a:gd name="connsiteY18" fmla="*/ 1974028 h 2567753"/>
              <a:gd name="connsiteX19" fmla="*/ 727075 w 1482725"/>
              <a:gd name="connsiteY19" fmla="*/ 2043878 h 2567753"/>
              <a:gd name="connsiteX20" fmla="*/ 695325 w 1482725"/>
              <a:gd name="connsiteY20" fmla="*/ 2126428 h 2567753"/>
              <a:gd name="connsiteX21" fmla="*/ 695325 w 1482725"/>
              <a:gd name="connsiteY21" fmla="*/ 2183578 h 2567753"/>
              <a:gd name="connsiteX22" fmla="*/ 679450 w 1482725"/>
              <a:gd name="connsiteY22" fmla="*/ 2237553 h 2567753"/>
              <a:gd name="connsiteX23" fmla="*/ 644525 w 1482725"/>
              <a:gd name="connsiteY23" fmla="*/ 2202628 h 2567753"/>
              <a:gd name="connsiteX24" fmla="*/ 635000 w 1482725"/>
              <a:gd name="connsiteY24" fmla="*/ 2113728 h 2567753"/>
              <a:gd name="connsiteX25" fmla="*/ 622300 w 1482725"/>
              <a:gd name="connsiteY25" fmla="*/ 2005778 h 2567753"/>
              <a:gd name="connsiteX26" fmla="*/ 619125 w 1482725"/>
              <a:gd name="connsiteY26" fmla="*/ 1964503 h 2567753"/>
              <a:gd name="connsiteX27" fmla="*/ 574675 w 1482725"/>
              <a:gd name="connsiteY27" fmla="*/ 1958153 h 2567753"/>
              <a:gd name="connsiteX28" fmla="*/ 514350 w 1482725"/>
              <a:gd name="connsiteY28" fmla="*/ 1974028 h 2567753"/>
              <a:gd name="connsiteX29" fmla="*/ 441325 w 1482725"/>
              <a:gd name="connsiteY29" fmla="*/ 1964503 h 2567753"/>
              <a:gd name="connsiteX30" fmla="*/ 374650 w 1482725"/>
              <a:gd name="connsiteY30" fmla="*/ 1939103 h 2567753"/>
              <a:gd name="connsiteX31" fmla="*/ 381000 w 1482725"/>
              <a:gd name="connsiteY31" fmla="*/ 1910528 h 2567753"/>
              <a:gd name="connsiteX32" fmla="*/ 473075 w 1482725"/>
              <a:gd name="connsiteY32" fmla="*/ 1853378 h 2567753"/>
              <a:gd name="connsiteX33" fmla="*/ 581025 w 1482725"/>
              <a:gd name="connsiteY33" fmla="*/ 1770828 h 2567753"/>
              <a:gd name="connsiteX34" fmla="*/ 622300 w 1482725"/>
              <a:gd name="connsiteY34" fmla="*/ 1627953 h 2567753"/>
              <a:gd name="connsiteX35" fmla="*/ 631825 w 1482725"/>
              <a:gd name="connsiteY35" fmla="*/ 1545403 h 2567753"/>
              <a:gd name="connsiteX36" fmla="*/ 615950 w 1482725"/>
              <a:gd name="connsiteY36" fmla="*/ 1494603 h 2567753"/>
              <a:gd name="connsiteX37" fmla="*/ 628650 w 1482725"/>
              <a:gd name="connsiteY37" fmla="*/ 1319978 h 2567753"/>
              <a:gd name="connsiteX38" fmla="*/ 615950 w 1482725"/>
              <a:gd name="connsiteY38" fmla="*/ 1183453 h 2567753"/>
              <a:gd name="connsiteX39" fmla="*/ 590550 w 1482725"/>
              <a:gd name="connsiteY39" fmla="*/ 1104078 h 2567753"/>
              <a:gd name="connsiteX40" fmla="*/ 603250 w 1482725"/>
              <a:gd name="connsiteY40" fmla="*/ 1002478 h 2567753"/>
              <a:gd name="connsiteX41" fmla="*/ 612775 w 1482725"/>
              <a:gd name="connsiteY41" fmla="*/ 878653 h 2567753"/>
              <a:gd name="connsiteX42" fmla="*/ 612775 w 1482725"/>
              <a:gd name="connsiteY42" fmla="*/ 783403 h 2567753"/>
              <a:gd name="connsiteX43" fmla="*/ 612775 w 1482725"/>
              <a:gd name="connsiteY43" fmla="*/ 634178 h 2567753"/>
              <a:gd name="connsiteX44" fmla="*/ 552450 w 1482725"/>
              <a:gd name="connsiteY44" fmla="*/ 535753 h 2567753"/>
              <a:gd name="connsiteX45" fmla="*/ 508000 w 1482725"/>
              <a:gd name="connsiteY45" fmla="*/ 450028 h 2567753"/>
              <a:gd name="connsiteX46" fmla="*/ 419100 w 1482725"/>
              <a:gd name="connsiteY46" fmla="*/ 326203 h 2567753"/>
              <a:gd name="connsiteX47" fmla="*/ 339725 w 1482725"/>
              <a:gd name="connsiteY47" fmla="*/ 224603 h 2567753"/>
              <a:gd name="connsiteX48" fmla="*/ 247650 w 1482725"/>
              <a:gd name="connsiteY48" fmla="*/ 138878 h 2567753"/>
              <a:gd name="connsiteX49" fmla="*/ 161925 w 1482725"/>
              <a:gd name="connsiteY49" fmla="*/ 56328 h 2567753"/>
              <a:gd name="connsiteX50" fmla="*/ 120650 w 1482725"/>
              <a:gd name="connsiteY50" fmla="*/ 5529 h 2567753"/>
              <a:gd name="connsiteX51" fmla="*/ 79375 w 1482725"/>
              <a:gd name="connsiteY51" fmla="*/ 7909 h 2567753"/>
              <a:gd name="connsiteX52" fmla="*/ 47625 w 1482725"/>
              <a:gd name="connsiteY52" fmla="*/ 59503 h 2567753"/>
              <a:gd name="connsiteX53" fmla="*/ 0 w 1482725"/>
              <a:gd name="connsiteY53" fmla="*/ 59503 h 2567753"/>
              <a:gd name="connsiteX54" fmla="*/ 19050 w 1482725"/>
              <a:gd name="connsiteY54" fmla="*/ 164278 h 2567753"/>
              <a:gd name="connsiteX55" fmla="*/ 73025 w 1482725"/>
              <a:gd name="connsiteY55" fmla="*/ 265878 h 2567753"/>
              <a:gd name="connsiteX56" fmla="*/ 152400 w 1482725"/>
              <a:gd name="connsiteY56" fmla="*/ 313503 h 2567753"/>
              <a:gd name="connsiteX57" fmla="*/ 200025 w 1482725"/>
              <a:gd name="connsiteY57" fmla="*/ 332553 h 2567753"/>
              <a:gd name="connsiteX58" fmla="*/ 333375 w 1482725"/>
              <a:gd name="connsiteY58" fmla="*/ 478603 h 2567753"/>
              <a:gd name="connsiteX59" fmla="*/ 457200 w 1482725"/>
              <a:gd name="connsiteY59" fmla="*/ 586553 h 2567753"/>
              <a:gd name="connsiteX60" fmla="*/ 508000 w 1482725"/>
              <a:gd name="connsiteY60" fmla="*/ 684978 h 2567753"/>
              <a:gd name="connsiteX61" fmla="*/ 533400 w 1482725"/>
              <a:gd name="connsiteY61" fmla="*/ 808803 h 2567753"/>
              <a:gd name="connsiteX62" fmla="*/ 561975 w 1482725"/>
              <a:gd name="connsiteY62" fmla="*/ 929453 h 2567753"/>
              <a:gd name="connsiteX63" fmla="*/ 549275 w 1482725"/>
              <a:gd name="connsiteY63" fmla="*/ 1110428 h 2567753"/>
              <a:gd name="connsiteX64" fmla="*/ 552450 w 1482725"/>
              <a:gd name="connsiteY64" fmla="*/ 1364428 h 2567753"/>
              <a:gd name="connsiteX65" fmla="*/ 539750 w 1482725"/>
              <a:gd name="connsiteY65" fmla="*/ 1551753 h 2567753"/>
              <a:gd name="connsiteX66" fmla="*/ 527050 w 1482725"/>
              <a:gd name="connsiteY66" fmla="*/ 1662878 h 2567753"/>
              <a:gd name="connsiteX67" fmla="*/ 476250 w 1482725"/>
              <a:gd name="connsiteY67" fmla="*/ 1770828 h 2567753"/>
              <a:gd name="connsiteX68" fmla="*/ 393700 w 1482725"/>
              <a:gd name="connsiteY68" fmla="*/ 1853378 h 2567753"/>
              <a:gd name="connsiteX69" fmla="*/ 266700 w 1482725"/>
              <a:gd name="connsiteY69" fmla="*/ 1929578 h 2567753"/>
              <a:gd name="connsiteX70" fmla="*/ 168275 w 1482725"/>
              <a:gd name="connsiteY70" fmla="*/ 2040703 h 2567753"/>
              <a:gd name="connsiteX71" fmla="*/ 133350 w 1482725"/>
              <a:gd name="connsiteY71" fmla="*/ 2126428 h 2567753"/>
              <a:gd name="connsiteX72" fmla="*/ 133350 w 1482725"/>
              <a:gd name="connsiteY72" fmla="*/ 2174053 h 2567753"/>
              <a:gd name="connsiteX73" fmla="*/ 254000 w 1482725"/>
              <a:gd name="connsiteY73" fmla="*/ 2151828 h 2567753"/>
              <a:gd name="connsiteX74" fmla="*/ 355600 w 1482725"/>
              <a:gd name="connsiteY74" fmla="*/ 2132778 h 2567753"/>
              <a:gd name="connsiteX75" fmla="*/ 377825 w 1482725"/>
              <a:gd name="connsiteY75" fmla="*/ 2199453 h 2567753"/>
              <a:gd name="connsiteX76" fmla="*/ 393700 w 1482725"/>
              <a:gd name="connsiteY76" fmla="*/ 2272478 h 2567753"/>
              <a:gd name="connsiteX77" fmla="*/ 384175 w 1482725"/>
              <a:gd name="connsiteY77" fmla="*/ 2342328 h 2567753"/>
              <a:gd name="connsiteX78" fmla="*/ 327025 w 1482725"/>
              <a:gd name="connsiteY78" fmla="*/ 2364553 h 2567753"/>
              <a:gd name="connsiteX79" fmla="*/ 260350 w 1482725"/>
              <a:gd name="connsiteY79" fmla="*/ 2364553 h 2567753"/>
              <a:gd name="connsiteX80" fmla="*/ 193675 w 1482725"/>
              <a:gd name="connsiteY80" fmla="*/ 2380428 h 2567753"/>
              <a:gd name="connsiteX81" fmla="*/ 231775 w 1482725"/>
              <a:gd name="connsiteY81" fmla="*/ 2415353 h 2567753"/>
              <a:gd name="connsiteX82" fmla="*/ 355600 w 1482725"/>
              <a:gd name="connsiteY82" fmla="*/ 2459803 h 2567753"/>
              <a:gd name="connsiteX83" fmla="*/ 384175 w 1482725"/>
              <a:gd name="connsiteY83" fmla="*/ 2478853 h 2567753"/>
              <a:gd name="connsiteX84" fmla="*/ 444500 w 1482725"/>
              <a:gd name="connsiteY84" fmla="*/ 2415353 h 2567753"/>
              <a:gd name="connsiteX85" fmla="*/ 482600 w 1482725"/>
              <a:gd name="connsiteY85" fmla="*/ 2367728 h 2567753"/>
              <a:gd name="connsiteX86" fmla="*/ 527050 w 1482725"/>
              <a:gd name="connsiteY86" fmla="*/ 2355028 h 2567753"/>
              <a:gd name="connsiteX87" fmla="*/ 542925 w 1482725"/>
              <a:gd name="connsiteY87" fmla="*/ 2282003 h 2567753"/>
              <a:gd name="connsiteX88" fmla="*/ 561975 w 1482725"/>
              <a:gd name="connsiteY88" fmla="*/ 2250253 h 2567753"/>
              <a:gd name="connsiteX89" fmla="*/ 577850 w 1482725"/>
              <a:gd name="connsiteY89" fmla="*/ 2221678 h 2567753"/>
              <a:gd name="connsiteX90" fmla="*/ 577850 w 1482725"/>
              <a:gd name="connsiteY90" fmla="*/ 2170878 h 2567753"/>
              <a:gd name="connsiteX91" fmla="*/ 635000 w 1482725"/>
              <a:gd name="connsiteY91" fmla="*/ 2224853 h 2567753"/>
              <a:gd name="connsiteX92" fmla="*/ 673100 w 1482725"/>
              <a:gd name="connsiteY92" fmla="*/ 2316928 h 2567753"/>
              <a:gd name="connsiteX93" fmla="*/ 679450 w 1482725"/>
              <a:gd name="connsiteY93" fmla="*/ 2374078 h 2567753"/>
              <a:gd name="connsiteX94" fmla="*/ 641350 w 1482725"/>
              <a:gd name="connsiteY94" fmla="*/ 2482028 h 2567753"/>
              <a:gd name="connsiteX95" fmla="*/ 644525 w 1482725"/>
              <a:gd name="connsiteY95" fmla="*/ 2548703 h 2567753"/>
              <a:gd name="connsiteX96" fmla="*/ 682625 w 1482725"/>
              <a:gd name="connsiteY96" fmla="*/ 2567753 h 2567753"/>
              <a:gd name="connsiteX97" fmla="*/ 742950 w 1482725"/>
              <a:gd name="connsiteY97" fmla="*/ 2510603 h 2567753"/>
              <a:gd name="connsiteX98" fmla="*/ 793750 w 1482725"/>
              <a:gd name="connsiteY98" fmla="*/ 2488378 h 2567753"/>
              <a:gd name="connsiteX99" fmla="*/ 847725 w 1482725"/>
              <a:gd name="connsiteY99" fmla="*/ 2469328 h 2567753"/>
              <a:gd name="connsiteX100" fmla="*/ 895350 w 1482725"/>
              <a:gd name="connsiteY100" fmla="*/ 2377253 h 2567753"/>
              <a:gd name="connsiteX101" fmla="*/ 914400 w 1482725"/>
              <a:gd name="connsiteY101" fmla="*/ 2310578 h 2567753"/>
              <a:gd name="connsiteX102" fmla="*/ 930275 w 1482725"/>
              <a:gd name="connsiteY102" fmla="*/ 2301053 h 2567753"/>
              <a:gd name="connsiteX103" fmla="*/ 1035050 w 1482725"/>
              <a:gd name="connsiteY103" fmla="*/ 2370903 h 2567753"/>
              <a:gd name="connsiteX104" fmla="*/ 1069975 w 1482725"/>
              <a:gd name="connsiteY104" fmla="*/ 2412178 h 2567753"/>
              <a:gd name="connsiteX105" fmla="*/ 1085850 w 1482725"/>
              <a:gd name="connsiteY105" fmla="*/ 2409003 h 2567753"/>
              <a:gd name="connsiteX106" fmla="*/ 1120775 w 1482725"/>
              <a:gd name="connsiteY106" fmla="*/ 2396303 h 2567753"/>
              <a:gd name="connsiteX107" fmla="*/ 1231900 w 1482725"/>
              <a:gd name="connsiteY107" fmla="*/ 2396303 h 2567753"/>
              <a:gd name="connsiteX108" fmla="*/ 1244600 w 1482725"/>
              <a:gd name="connsiteY108" fmla="*/ 2377253 h 2567753"/>
              <a:gd name="connsiteX109" fmla="*/ 1162050 w 1482725"/>
              <a:gd name="connsiteY109" fmla="*/ 2307403 h 2567753"/>
              <a:gd name="connsiteX110" fmla="*/ 1076325 w 1482725"/>
              <a:gd name="connsiteY110" fmla="*/ 2250253 h 2567753"/>
              <a:gd name="connsiteX111" fmla="*/ 1012825 w 1482725"/>
              <a:gd name="connsiteY111" fmla="*/ 2202628 h 2567753"/>
              <a:gd name="connsiteX112" fmla="*/ 939800 w 1482725"/>
              <a:gd name="connsiteY112" fmla="*/ 2145478 h 2567753"/>
              <a:gd name="connsiteX113" fmla="*/ 901700 w 1482725"/>
              <a:gd name="connsiteY113" fmla="*/ 2110553 h 2567753"/>
              <a:gd name="connsiteX114" fmla="*/ 889000 w 1482725"/>
              <a:gd name="connsiteY114" fmla="*/ 2059753 h 2567753"/>
              <a:gd name="connsiteX115" fmla="*/ 889000 w 1482725"/>
              <a:gd name="connsiteY115" fmla="*/ 2050228 h 2567753"/>
              <a:gd name="connsiteX116" fmla="*/ 971550 w 1482725"/>
              <a:gd name="connsiteY116" fmla="*/ 2043878 h 2567753"/>
              <a:gd name="connsiteX117" fmla="*/ 1114425 w 1482725"/>
              <a:gd name="connsiteY117" fmla="*/ 2050228 h 2567753"/>
              <a:gd name="connsiteX118" fmla="*/ 1171575 w 1482725"/>
              <a:gd name="connsiteY118" fmla="*/ 2078803 h 2567753"/>
              <a:gd name="connsiteX119" fmla="*/ 1216025 w 1482725"/>
              <a:gd name="connsiteY119" fmla="*/ 2110553 h 2567753"/>
              <a:gd name="connsiteX120" fmla="*/ 1317625 w 1482725"/>
              <a:gd name="connsiteY120" fmla="*/ 2142303 h 2567753"/>
              <a:gd name="connsiteX121" fmla="*/ 1390650 w 1482725"/>
              <a:gd name="connsiteY121" fmla="*/ 2158178 h 2567753"/>
              <a:gd name="connsiteX122" fmla="*/ 1393825 w 1482725"/>
              <a:gd name="connsiteY122" fmla="*/ 2113728 h 2567753"/>
              <a:gd name="connsiteX123" fmla="*/ 1343025 w 1482725"/>
              <a:gd name="connsiteY123" fmla="*/ 2043878 h 2567753"/>
              <a:gd name="connsiteX124" fmla="*/ 1298575 w 1482725"/>
              <a:gd name="connsiteY124" fmla="*/ 1983553 h 2567753"/>
              <a:gd name="connsiteX125" fmla="*/ 1247775 w 1482725"/>
              <a:gd name="connsiteY125" fmla="*/ 1951803 h 2567753"/>
              <a:gd name="connsiteX126" fmla="*/ 1171575 w 1482725"/>
              <a:gd name="connsiteY126" fmla="*/ 1932753 h 2567753"/>
              <a:gd name="connsiteX127" fmla="*/ 1098550 w 1482725"/>
              <a:gd name="connsiteY127" fmla="*/ 1929578 h 2567753"/>
              <a:gd name="connsiteX128" fmla="*/ 1060450 w 1482725"/>
              <a:gd name="connsiteY128" fmla="*/ 1907353 h 2567753"/>
              <a:gd name="connsiteX129" fmla="*/ 1038225 w 1482725"/>
              <a:gd name="connsiteY129" fmla="*/ 1866078 h 2567753"/>
              <a:gd name="connsiteX130" fmla="*/ 1047750 w 1482725"/>
              <a:gd name="connsiteY130" fmla="*/ 1767653 h 2567753"/>
              <a:gd name="connsiteX131" fmla="*/ 1038225 w 1482725"/>
              <a:gd name="connsiteY131" fmla="*/ 1742253 h 2567753"/>
              <a:gd name="connsiteX132" fmla="*/ 1062037 w 1482725"/>
              <a:gd name="connsiteY132" fmla="*/ 1716853 h 2567753"/>
              <a:gd name="connsiteX133" fmla="*/ 1068388 w 1482725"/>
              <a:gd name="connsiteY133" fmla="*/ 1705742 h 2567753"/>
              <a:gd name="connsiteX134" fmla="*/ 1062831 w 1482725"/>
              <a:gd name="connsiteY134" fmla="*/ 1619222 h 2567753"/>
              <a:gd name="connsiteX135" fmla="*/ 1056482 w 1482725"/>
              <a:gd name="connsiteY135" fmla="*/ 1527940 h 2567753"/>
              <a:gd name="connsiteX136" fmla="*/ 1068388 w 1482725"/>
              <a:gd name="connsiteY136" fmla="*/ 1466028 h 2567753"/>
              <a:gd name="connsiteX137" fmla="*/ 1120775 w 1482725"/>
              <a:gd name="connsiteY137" fmla="*/ 1417610 h 2567753"/>
              <a:gd name="connsiteX138" fmla="*/ 1192213 w 1482725"/>
              <a:gd name="connsiteY138" fmla="*/ 1381892 h 2567753"/>
              <a:gd name="connsiteX139" fmla="*/ 1206500 w 1482725"/>
              <a:gd name="connsiteY139" fmla="*/ 1467617 h 2567753"/>
              <a:gd name="connsiteX140" fmla="*/ 1230313 w 1482725"/>
              <a:gd name="connsiteY140" fmla="*/ 1508098 h 2567753"/>
              <a:gd name="connsiteX141" fmla="*/ 1294606 w 1482725"/>
              <a:gd name="connsiteY141" fmla="*/ 1489048 h 2567753"/>
              <a:gd name="connsiteX142" fmla="*/ 1401763 w 1482725"/>
              <a:gd name="connsiteY142" fmla="*/ 1458092 h 2567753"/>
              <a:gd name="connsiteX143" fmla="*/ 1470819 w 1482725"/>
              <a:gd name="connsiteY143" fmla="*/ 1484285 h 2567753"/>
              <a:gd name="connsiteX144" fmla="*/ 1482725 w 1482725"/>
              <a:gd name="connsiteY144" fmla="*/ 1393798 h 2567753"/>
              <a:gd name="connsiteX145" fmla="*/ 1468437 w 1482725"/>
              <a:gd name="connsiteY145" fmla="*/ 1334267 h 2567753"/>
              <a:gd name="connsiteX146" fmla="*/ 1463674 w 1482725"/>
              <a:gd name="connsiteY146" fmla="*/ 1248542 h 2567753"/>
              <a:gd name="connsiteX147" fmla="*/ 1408906 w 1482725"/>
              <a:gd name="connsiteY147" fmla="*/ 1169960 h 2567753"/>
              <a:gd name="connsiteX148" fmla="*/ 1363663 w 1482725"/>
              <a:gd name="connsiteY148" fmla="*/ 1098523 h 2567753"/>
              <a:gd name="connsiteX149" fmla="*/ 1356519 w 1482725"/>
              <a:gd name="connsiteY149" fmla="*/ 1038992 h 2567753"/>
              <a:gd name="connsiteX150" fmla="*/ 1356519 w 1482725"/>
              <a:gd name="connsiteY150" fmla="*/ 962792 h 2567753"/>
              <a:gd name="connsiteX151" fmla="*/ 1344613 w 1482725"/>
              <a:gd name="connsiteY151" fmla="*/ 900879 h 2567753"/>
              <a:gd name="connsiteX152" fmla="*/ 1296988 w 1482725"/>
              <a:gd name="connsiteY152" fmla="*/ 865160 h 2567753"/>
              <a:gd name="connsiteX153" fmla="*/ 1218406 w 1482725"/>
              <a:gd name="connsiteY153" fmla="*/ 824679 h 2567753"/>
              <a:gd name="connsiteX154" fmla="*/ 1173163 w 1482725"/>
              <a:gd name="connsiteY154" fmla="*/ 746098 h 2567753"/>
              <a:gd name="connsiteX155" fmla="*/ 1120775 w 1482725"/>
              <a:gd name="connsiteY155" fmla="*/ 700854 h 2567753"/>
              <a:gd name="connsiteX156" fmla="*/ 1001713 w 1482725"/>
              <a:gd name="connsiteY156" fmla="*/ 669898 h 2567753"/>
              <a:gd name="connsiteX157" fmla="*/ 985044 w 1482725"/>
              <a:gd name="connsiteY157" fmla="*/ 584173 h 2567753"/>
              <a:gd name="connsiteX158" fmla="*/ 906464 w 1482725"/>
              <a:gd name="connsiteY158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92175 w 1482725"/>
              <a:gd name="connsiteY9" fmla="*/ 1459678 h 2567753"/>
              <a:gd name="connsiteX10" fmla="*/ 854075 w 1482725"/>
              <a:gd name="connsiteY10" fmla="*/ 1545403 h 2567753"/>
              <a:gd name="connsiteX11" fmla="*/ 857250 w 1482725"/>
              <a:gd name="connsiteY11" fmla="*/ 1650178 h 2567753"/>
              <a:gd name="connsiteX12" fmla="*/ 892175 w 1482725"/>
              <a:gd name="connsiteY12" fmla="*/ 1777178 h 2567753"/>
              <a:gd name="connsiteX13" fmla="*/ 974725 w 1482725"/>
              <a:gd name="connsiteY13" fmla="*/ 1866078 h 2567753"/>
              <a:gd name="connsiteX14" fmla="*/ 996950 w 1482725"/>
              <a:gd name="connsiteY14" fmla="*/ 1926403 h 2567753"/>
              <a:gd name="connsiteX15" fmla="*/ 923925 w 1482725"/>
              <a:gd name="connsiteY15" fmla="*/ 1942278 h 2567753"/>
              <a:gd name="connsiteX16" fmla="*/ 879475 w 1482725"/>
              <a:gd name="connsiteY16" fmla="*/ 1913703 h 2567753"/>
              <a:gd name="connsiteX17" fmla="*/ 838200 w 1482725"/>
              <a:gd name="connsiteY17" fmla="*/ 1907353 h 2567753"/>
              <a:gd name="connsiteX18" fmla="*/ 774700 w 1482725"/>
              <a:gd name="connsiteY18" fmla="*/ 1920053 h 2567753"/>
              <a:gd name="connsiteX19" fmla="*/ 749300 w 1482725"/>
              <a:gd name="connsiteY19" fmla="*/ 1974028 h 2567753"/>
              <a:gd name="connsiteX20" fmla="*/ 727075 w 1482725"/>
              <a:gd name="connsiteY20" fmla="*/ 2043878 h 2567753"/>
              <a:gd name="connsiteX21" fmla="*/ 695325 w 1482725"/>
              <a:gd name="connsiteY21" fmla="*/ 2126428 h 2567753"/>
              <a:gd name="connsiteX22" fmla="*/ 695325 w 1482725"/>
              <a:gd name="connsiteY22" fmla="*/ 2183578 h 2567753"/>
              <a:gd name="connsiteX23" fmla="*/ 679450 w 1482725"/>
              <a:gd name="connsiteY23" fmla="*/ 2237553 h 2567753"/>
              <a:gd name="connsiteX24" fmla="*/ 644525 w 1482725"/>
              <a:gd name="connsiteY24" fmla="*/ 2202628 h 2567753"/>
              <a:gd name="connsiteX25" fmla="*/ 635000 w 1482725"/>
              <a:gd name="connsiteY25" fmla="*/ 2113728 h 2567753"/>
              <a:gd name="connsiteX26" fmla="*/ 622300 w 1482725"/>
              <a:gd name="connsiteY26" fmla="*/ 2005778 h 2567753"/>
              <a:gd name="connsiteX27" fmla="*/ 619125 w 1482725"/>
              <a:gd name="connsiteY27" fmla="*/ 1964503 h 2567753"/>
              <a:gd name="connsiteX28" fmla="*/ 574675 w 1482725"/>
              <a:gd name="connsiteY28" fmla="*/ 1958153 h 2567753"/>
              <a:gd name="connsiteX29" fmla="*/ 514350 w 1482725"/>
              <a:gd name="connsiteY29" fmla="*/ 1974028 h 2567753"/>
              <a:gd name="connsiteX30" fmla="*/ 441325 w 1482725"/>
              <a:gd name="connsiteY30" fmla="*/ 1964503 h 2567753"/>
              <a:gd name="connsiteX31" fmla="*/ 374650 w 1482725"/>
              <a:gd name="connsiteY31" fmla="*/ 1939103 h 2567753"/>
              <a:gd name="connsiteX32" fmla="*/ 381000 w 1482725"/>
              <a:gd name="connsiteY32" fmla="*/ 1910528 h 2567753"/>
              <a:gd name="connsiteX33" fmla="*/ 473075 w 1482725"/>
              <a:gd name="connsiteY33" fmla="*/ 1853378 h 2567753"/>
              <a:gd name="connsiteX34" fmla="*/ 581025 w 1482725"/>
              <a:gd name="connsiteY34" fmla="*/ 1770828 h 2567753"/>
              <a:gd name="connsiteX35" fmla="*/ 622300 w 1482725"/>
              <a:gd name="connsiteY35" fmla="*/ 1627953 h 2567753"/>
              <a:gd name="connsiteX36" fmla="*/ 631825 w 1482725"/>
              <a:gd name="connsiteY36" fmla="*/ 1545403 h 2567753"/>
              <a:gd name="connsiteX37" fmla="*/ 615950 w 1482725"/>
              <a:gd name="connsiteY37" fmla="*/ 1494603 h 2567753"/>
              <a:gd name="connsiteX38" fmla="*/ 628650 w 1482725"/>
              <a:gd name="connsiteY38" fmla="*/ 1319978 h 2567753"/>
              <a:gd name="connsiteX39" fmla="*/ 615950 w 1482725"/>
              <a:gd name="connsiteY39" fmla="*/ 1183453 h 2567753"/>
              <a:gd name="connsiteX40" fmla="*/ 590550 w 1482725"/>
              <a:gd name="connsiteY40" fmla="*/ 1104078 h 2567753"/>
              <a:gd name="connsiteX41" fmla="*/ 603250 w 1482725"/>
              <a:gd name="connsiteY41" fmla="*/ 1002478 h 2567753"/>
              <a:gd name="connsiteX42" fmla="*/ 612775 w 1482725"/>
              <a:gd name="connsiteY42" fmla="*/ 878653 h 2567753"/>
              <a:gd name="connsiteX43" fmla="*/ 612775 w 1482725"/>
              <a:gd name="connsiteY43" fmla="*/ 783403 h 2567753"/>
              <a:gd name="connsiteX44" fmla="*/ 612775 w 1482725"/>
              <a:gd name="connsiteY44" fmla="*/ 634178 h 2567753"/>
              <a:gd name="connsiteX45" fmla="*/ 552450 w 1482725"/>
              <a:gd name="connsiteY45" fmla="*/ 535753 h 2567753"/>
              <a:gd name="connsiteX46" fmla="*/ 508000 w 1482725"/>
              <a:gd name="connsiteY46" fmla="*/ 450028 h 2567753"/>
              <a:gd name="connsiteX47" fmla="*/ 419100 w 1482725"/>
              <a:gd name="connsiteY47" fmla="*/ 326203 h 2567753"/>
              <a:gd name="connsiteX48" fmla="*/ 339725 w 1482725"/>
              <a:gd name="connsiteY48" fmla="*/ 224603 h 2567753"/>
              <a:gd name="connsiteX49" fmla="*/ 247650 w 1482725"/>
              <a:gd name="connsiteY49" fmla="*/ 138878 h 2567753"/>
              <a:gd name="connsiteX50" fmla="*/ 161925 w 1482725"/>
              <a:gd name="connsiteY50" fmla="*/ 56328 h 2567753"/>
              <a:gd name="connsiteX51" fmla="*/ 120650 w 1482725"/>
              <a:gd name="connsiteY51" fmla="*/ 5529 h 2567753"/>
              <a:gd name="connsiteX52" fmla="*/ 79375 w 1482725"/>
              <a:gd name="connsiteY52" fmla="*/ 7909 h 2567753"/>
              <a:gd name="connsiteX53" fmla="*/ 47625 w 1482725"/>
              <a:gd name="connsiteY53" fmla="*/ 59503 h 2567753"/>
              <a:gd name="connsiteX54" fmla="*/ 0 w 1482725"/>
              <a:gd name="connsiteY54" fmla="*/ 59503 h 2567753"/>
              <a:gd name="connsiteX55" fmla="*/ 19050 w 1482725"/>
              <a:gd name="connsiteY55" fmla="*/ 164278 h 2567753"/>
              <a:gd name="connsiteX56" fmla="*/ 73025 w 1482725"/>
              <a:gd name="connsiteY56" fmla="*/ 265878 h 2567753"/>
              <a:gd name="connsiteX57" fmla="*/ 152400 w 1482725"/>
              <a:gd name="connsiteY57" fmla="*/ 313503 h 2567753"/>
              <a:gd name="connsiteX58" fmla="*/ 200025 w 1482725"/>
              <a:gd name="connsiteY58" fmla="*/ 332553 h 2567753"/>
              <a:gd name="connsiteX59" fmla="*/ 333375 w 1482725"/>
              <a:gd name="connsiteY59" fmla="*/ 478603 h 2567753"/>
              <a:gd name="connsiteX60" fmla="*/ 457200 w 1482725"/>
              <a:gd name="connsiteY60" fmla="*/ 586553 h 2567753"/>
              <a:gd name="connsiteX61" fmla="*/ 508000 w 1482725"/>
              <a:gd name="connsiteY61" fmla="*/ 684978 h 2567753"/>
              <a:gd name="connsiteX62" fmla="*/ 533400 w 1482725"/>
              <a:gd name="connsiteY62" fmla="*/ 808803 h 2567753"/>
              <a:gd name="connsiteX63" fmla="*/ 561975 w 1482725"/>
              <a:gd name="connsiteY63" fmla="*/ 929453 h 2567753"/>
              <a:gd name="connsiteX64" fmla="*/ 549275 w 1482725"/>
              <a:gd name="connsiteY64" fmla="*/ 1110428 h 2567753"/>
              <a:gd name="connsiteX65" fmla="*/ 552450 w 1482725"/>
              <a:gd name="connsiteY65" fmla="*/ 1364428 h 2567753"/>
              <a:gd name="connsiteX66" fmla="*/ 539750 w 1482725"/>
              <a:gd name="connsiteY66" fmla="*/ 1551753 h 2567753"/>
              <a:gd name="connsiteX67" fmla="*/ 527050 w 1482725"/>
              <a:gd name="connsiteY67" fmla="*/ 1662878 h 2567753"/>
              <a:gd name="connsiteX68" fmla="*/ 476250 w 1482725"/>
              <a:gd name="connsiteY68" fmla="*/ 1770828 h 2567753"/>
              <a:gd name="connsiteX69" fmla="*/ 393700 w 1482725"/>
              <a:gd name="connsiteY69" fmla="*/ 1853378 h 2567753"/>
              <a:gd name="connsiteX70" fmla="*/ 266700 w 1482725"/>
              <a:gd name="connsiteY70" fmla="*/ 1929578 h 2567753"/>
              <a:gd name="connsiteX71" fmla="*/ 168275 w 1482725"/>
              <a:gd name="connsiteY71" fmla="*/ 2040703 h 2567753"/>
              <a:gd name="connsiteX72" fmla="*/ 133350 w 1482725"/>
              <a:gd name="connsiteY72" fmla="*/ 2126428 h 2567753"/>
              <a:gd name="connsiteX73" fmla="*/ 133350 w 1482725"/>
              <a:gd name="connsiteY73" fmla="*/ 2174053 h 2567753"/>
              <a:gd name="connsiteX74" fmla="*/ 254000 w 1482725"/>
              <a:gd name="connsiteY74" fmla="*/ 2151828 h 2567753"/>
              <a:gd name="connsiteX75" fmla="*/ 355600 w 1482725"/>
              <a:gd name="connsiteY75" fmla="*/ 2132778 h 2567753"/>
              <a:gd name="connsiteX76" fmla="*/ 377825 w 1482725"/>
              <a:gd name="connsiteY76" fmla="*/ 2199453 h 2567753"/>
              <a:gd name="connsiteX77" fmla="*/ 393700 w 1482725"/>
              <a:gd name="connsiteY77" fmla="*/ 2272478 h 2567753"/>
              <a:gd name="connsiteX78" fmla="*/ 384175 w 1482725"/>
              <a:gd name="connsiteY78" fmla="*/ 2342328 h 2567753"/>
              <a:gd name="connsiteX79" fmla="*/ 327025 w 1482725"/>
              <a:gd name="connsiteY79" fmla="*/ 2364553 h 2567753"/>
              <a:gd name="connsiteX80" fmla="*/ 260350 w 1482725"/>
              <a:gd name="connsiteY80" fmla="*/ 2364553 h 2567753"/>
              <a:gd name="connsiteX81" fmla="*/ 193675 w 1482725"/>
              <a:gd name="connsiteY81" fmla="*/ 2380428 h 2567753"/>
              <a:gd name="connsiteX82" fmla="*/ 231775 w 1482725"/>
              <a:gd name="connsiteY82" fmla="*/ 2415353 h 2567753"/>
              <a:gd name="connsiteX83" fmla="*/ 355600 w 1482725"/>
              <a:gd name="connsiteY83" fmla="*/ 2459803 h 2567753"/>
              <a:gd name="connsiteX84" fmla="*/ 384175 w 1482725"/>
              <a:gd name="connsiteY84" fmla="*/ 2478853 h 2567753"/>
              <a:gd name="connsiteX85" fmla="*/ 444500 w 1482725"/>
              <a:gd name="connsiteY85" fmla="*/ 2415353 h 2567753"/>
              <a:gd name="connsiteX86" fmla="*/ 482600 w 1482725"/>
              <a:gd name="connsiteY86" fmla="*/ 2367728 h 2567753"/>
              <a:gd name="connsiteX87" fmla="*/ 527050 w 1482725"/>
              <a:gd name="connsiteY87" fmla="*/ 2355028 h 2567753"/>
              <a:gd name="connsiteX88" fmla="*/ 542925 w 1482725"/>
              <a:gd name="connsiteY88" fmla="*/ 2282003 h 2567753"/>
              <a:gd name="connsiteX89" fmla="*/ 561975 w 1482725"/>
              <a:gd name="connsiteY89" fmla="*/ 2250253 h 2567753"/>
              <a:gd name="connsiteX90" fmla="*/ 577850 w 1482725"/>
              <a:gd name="connsiteY90" fmla="*/ 2221678 h 2567753"/>
              <a:gd name="connsiteX91" fmla="*/ 577850 w 1482725"/>
              <a:gd name="connsiteY91" fmla="*/ 2170878 h 2567753"/>
              <a:gd name="connsiteX92" fmla="*/ 635000 w 1482725"/>
              <a:gd name="connsiteY92" fmla="*/ 2224853 h 2567753"/>
              <a:gd name="connsiteX93" fmla="*/ 673100 w 1482725"/>
              <a:gd name="connsiteY93" fmla="*/ 2316928 h 2567753"/>
              <a:gd name="connsiteX94" fmla="*/ 679450 w 1482725"/>
              <a:gd name="connsiteY94" fmla="*/ 2374078 h 2567753"/>
              <a:gd name="connsiteX95" fmla="*/ 641350 w 1482725"/>
              <a:gd name="connsiteY95" fmla="*/ 2482028 h 2567753"/>
              <a:gd name="connsiteX96" fmla="*/ 644525 w 1482725"/>
              <a:gd name="connsiteY96" fmla="*/ 2548703 h 2567753"/>
              <a:gd name="connsiteX97" fmla="*/ 682625 w 1482725"/>
              <a:gd name="connsiteY97" fmla="*/ 2567753 h 2567753"/>
              <a:gd name="connsiteX98" fmla="*/ 742950 w 1482725"/>
              <a:gd name="connsiteY98" fmla="*/ 2510603 h 2567753"/>
              <a:gd name="connsiteX99" fmla="*/ 793750 w 1482725"/>
              <a:gd name="connsiteY99" fmla="*/ 2488378 h 2567753"/>
              <a:gd name="connsiteX100" fmla="*/ 847725 w 1482725"/>
              <a:gd name="connsiteY100" fmla="*/ 2469328 h 2567753"/>
              <a:gd name="connsiteX101" fmla="*/ 895350 w 1482725"/>
              <a:gd name="connsiteY101" fmla="*/ 2377253 h 2567753"/>
              <a:gd name="connsiteX102" fmla="*/ 914400 w 1482725"/>
              <a:gd name="connsiteY102" fmla="*/ 2310578 h 2567753"/>
              <a:gd name="connsiteX103" fmla="*/ 930275 w 1482725"/>
              <a:gd name="connsiteY103" fmla="*/ 2301053 h 2567753"/>
              <a:gd name="connsiteX104" fmla="*/ 1035050 w 1482725"/>
              <a:gd name="connsiteY104" fmla="*/ 2370903 h 2567753"/>
              <a:gd name="connsiteX105" fmla="*/ 1069975 w 1482725"/>
              <a:gd name="connsiteY105" fmla="*/ 2412178 h 2567753"/>
              <a:gd name="connsiteX106" fmla="*/ 1085850 w 1482725"/>
              <a:gd name="connsiteY106" fmla="*/ 2409003 h 2567753"/>
              <a:gd name="connsiteX107" fmla="*/ 1120775 w 1482725"/>
              <a:gd name="connsiteY107" fmla="*/ 2396303 h 2567753"/>
              <a:gd name="connsiteX108" fmla="*/ 1231900 w 1482725"/>
              <a:gd name="connsiteY108" fmla="*/ 2396303 h 2567753"/>
              <a:gd name="connsiteX109" fmla="*/ 1244600 w 1482725"/>
              <a:gd name="connsiteY109" fmla="*/ 2377253 h 2567753"/>
              <a:gd name="connsiteX110" fmla="*/ 1162050 w 1482725"/>
              <a:gd name="connsiteY110" fmla="*/ 2307403 h 2567753"/>
              <a:gd name="connsiteX111" fmla="*/ 1076325 w 1482725"/>
              <a:gd name="connsiteY111" fmla="*/ 2250253 h 2567753"/>
              <a:gd name="connsiteX112" fmla="*/ 1012825 w 1482725"/>
              <a:gd name="connsiteY112" fmla="*/ 2202628 h 2567753"/>
              <a:gd name="connsiteX113" fmla="*/ 939800 w 1482725"/>
              <a:gd name="connsiteY113" fmla="*/ 2145478 h 2567753"/>
              <a:gd name="connsiteX114" fmla="*/ 901700 w 1482725"/>
              <a:gd name="connsiteY114" fmla="*/ 2110553 h 2567753"/>
              <a:gd name="connsiteX115" fmla="*/ 889000 w 1482725"/>
              <a:gd name="connsiteY115" fmla="*/ 2059753 h 2567753"/>
              <a:gd name="connsiteX116" fmla="*/ 889000 w 1482725"/>
              <a:gd name="connsiteY116" fmla="*/ 2050228 h 2567753"/>
              <a:gd name="connsiteX117" fmla="*/ 971550 w 1482725"/>
              <a:gd name="connsiteY117" fmla="*/ 2043878 h 2567753"/>
              <a:gd name="connsiteX118" fmla="*/ 1114425 w 1482725"/>
              <a:gd name="connsiteY118" fmla="*/ 2050228 h 2567753"/>
              <a:gd name="connsiteX119" fmla="*/ 1171575 w 1482725"/>
              <a:gd name="connsiteY119" fmla="*/ 2078803 h 2567753"/>
              <a:gd name="connsiteX120" fmla="*/ 1216025 w 1482725"/>
              <a:gd name="connsiteY120" fmla="*/ 2110553 h 2567753"/>
              <a:gd name="connsiteX121" fmla="*/ 1317625 w 1482725"/>
              <a:gd name="connsiteY121" fmla="*/ 2142303 h 2567753"/>
              <a:gd name="connsiteX122" fmla="*/ 1390650 w 1482725"/>
              <a:gd name="connsiteY122" fmla="*/ 2158178 h 2567753"/>
              <a:gd name="connsiteX123" fmla="*/ 1393825 w 1482725"/>
              <a:gd name="connsiteY123" fmla="*/ 2113728 h 2567753"/>
              <a:gd name="connsiteX124" fmla="*/ 1343025 w 1482725"/>
              <a:gd name="connsiteY124" fmla="*/ 2043878 h 2567753"/>
              <a:gd name="connsiteX125" fmla="*/ 1298575 w 1482725"/>
              <a:gd name="connsiteY125" fmla="*/ 1983553 h 2567753"/>
              <a:gd name="connsiteX126" fmla="*/ 1247775 w 1482725"/>
              <a:gd name="connsiteY126" fmla="*/ 1951803 h 2567753"/>
              <a:gd name="connsiteX127" fmla="*/ 1171575 w 1482725"/>
              <a:gd name="connsiteY127" fmla="*/ 1932753 h 2567753"/>
              <a:gd name="connsiteX128" fmla="*/ 1098550 w 1482725"/>
              <a:gd name="connsiteY128" fmla="*/ 1929578 h 2567753"/>
              <a:gd name="connsiteX129" fmla="*/ 1060450 w 1482725"/>
              <a:gd name="connsiteY129" fmla="*/ 1907353 h 2567753"/>
              <a:gd name="connsiteX130" fmla="*/ 1038225 w 1482725"/>
              <a:gd name="connsiteY130" fmla="*/ 1866078 h 2567753"/>
              <a:gd name="connsiteX131" fmla="*/ 1047750 w 1482725"/>
              <a:gd name="connsiteY131" fmla="*/ 1767653 h 2567753"/>
              <a:gd name="connsiteX132" fmla="*/ 1038225 w 1482725"/>
              <a:gd name="connsiteY132" fmla="*/ 1742253 h 2567753"/>
              <a:gd name="connsiteX133" fmla="*/ 1062037 w 1482725"/>
              <a:gd name="connsiteY133" fmla="*/ 1716853 h 2567753"/>
              <a:gd name="connsiteX134" fmla="*/ 1068388 w 1482725"/>
              <a:gd name="connsiteY134" fmla="*/ 1705742 h 2567753"/>
              <a:gd name="connsiteX135" fmla="*/ 1062831 w 1482725"/>
              <a:gd name="connsiteY135" fmla="*/ 1619222 h 2567753"/>
              <a:gd name="connsiteX136" fmla="*/ 1056482 w 1482725"/>
              <a:gd name="connsiteY136" fmla="*/ 1527940 h 2567753"/>
              <a:gd name="connsiteX137" fmla="*/ 1068388 w 1482725"/>
              <a:gd name="connsiteY137" fmla="*/ 1466028 h 2567753"/>
              <a:gd name="connsiteX138" fmla="*/ 1120775 w 1482725"/>
              <a:gd name="connsiteY138" fmla="*/ 1417610 h 2567753"/>
              <a:gd name="connsiteX139" fmla="*/ 1192213 w 1482725"/>
              <a:gd name="connsiteY139" fmla="*/ 1381892 h 2567753"/>
              <a:gd name="connsiteX140" fmla="*/ 1206500 w 1482725"/>
              <a:gd name="connsiteY140" fmla="*/ 1467617 h 2567753"/>
              <a:gd name="connsiteX141" fmla="*/ 1230313 w 1482725"/>
              <a:gd name="connsiteY141" fmla="*/ 1508098 h 2567753"/>
              <a:gd name="connsiteX142" fmla="*/ 1294606 w 1482725"/>
              <a:gd name="connsiteY142" fmla="*/ 1489048 h 2567753"/>
              <a:gd name="connsiteX143" fmla="*/ 1401763 w 1482725"/>
              <a:gd name="connsiteY143" fmla="*/ 1458092 h 2567753"/>
              <a:gd name="connsiteX144" fmla="*/ 1470819 w 1482725"/>
              <a:gd name="connsiteY144" fmla="*/ 1484285 h 2567753"/>
              <a:gd name="connsiteX145" fmla="*/ 1482725 w 1482725"/>
              <a:gd name="connsiteY145" fmla="*/ 1393798 h 2567753"/>
              <a:gd name="connsiteX146" fmla="*/ 1468437 w 1482725"/>
              <a:gd name="connsiteY146" fmla="*/ 1334267 h 2567753"/>
              <a:gd name="connsiteX147" fmla="*/ 1463674 w 1482725"/>
              <a:gd name="connsiteY147" fmla="*/ 1248542 h 2567753"/>
              <a:gd name="connsiteX148" fmla="*/ 1408906 w 1482725"/>
              <a:gd name="connsiteY148" fmla="*/ 1169960 h 2567753"/>
              <a:gd name="connsiteX149" fmla="*/ 1363663 w 1482725"/>
              <a:gd name="connsiteY149" fmla="*/ 1098523 h 2567753"/>
              <a:gd name="connsiteX150" fmla="*/ 1356519 w 1482725"/>
              <a:gd name="connsiteY150" fmla="*/ 1038992 h 2567753"/>
              <a:gd name="connsiteX151" fmla="*/ 1356519 w 1482725"/>
              <a:gd name="connsiteY151" fmla="*/ 962792 h 2567753"/>
              <a:gd name="connsiteX152" fmla="*/ 1344613 w 1482725"/>
              <a:gd name="connsiteY152" fmla="*/ 900879 h 2567753"/>
              <a:gd name="connsiteX153" fmla="*/ 1296988 w 1482725"/>
              <a:gd name="connsiteY153" fmla="*/ 865160 h 2567753"/>
              <a:gd name="connsiteX154" fmla="*/ 1218406 w 1482725"/>
              <a:gd name="connsiteY154" fmla="*/ 824679 h 2567753"/>
              <a:gd name="connsiteX155" fmla="*/ 1173163 w 1482725"/>
              <a:gd name="connsiteY155" fmla="*/ 746098 h 2567753"/>
              <a:gd name="connsiteX156" fmla="*/ 1120775 w 1482725"/>
              <a:gd name="connsiteY156" fmla="*/ 700854 h 2567753"/>
              <a:gd name="connsiteX157" fmla="*/ 1001713 w 1482725"/>
              <a:gd name="connsiteY157" fmla="*/ 669898 h 2567753"/>
              <a:gd name="connsiteX158" fmla="*/ 985044 w 1482725"/>
              <a:gd name="connsiteY158" fmla="*/ 584173 h 2567753"/>
              <a:gd name="connsiteX159" fmla="*/ 906464 w 1482725"/>
              <a:gd name="connsiteY159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92175 w 1482725"/>
              <a:gd name="connsiteY10" fmla="*/ 1459678 h 2567753"/>
              <a:gd name="connsiteX11" fmla="*/ 854075 w 1482725"/>
              <a:gd name="connsiteY11" fmla="*/ 1545403 h 2567753"/>
              <a:gd name="connsiteX12" fmla="*/ 857250 w 1482725"/>
              <a:gd name="connsiteY12" fmla="*/ 1650178 h 2567753"/>
              <a:gd name="connsiteX13" fmla="*/ 892175 w 1482725"/>
              <a:gd name="connsiteY13" fmla="*/ 1777178 h 2567753"/>
              <a:gd name="connsiteX14" fmla="*/ 974725 w 1482725"/>
              <a:gd name="connsiteY14" fmla="*/ 1866078 h 2567753"/>
              <a:gd name="connsiteX15" fmla="*/ 996950 w 1482725"/>
              <a:gd name="connsiteY15" fmla="*/ 1926403 h 2567753"/>
              <a:gd name="connsiteX16" fmla="*/ 923925 w 1482725"/>
              <a:gd name="connsiteY16" fmla="*/ 1942278 h 2567753"/>
              <a:gd name="connsiteX17" fmla="*/ 879475 w 1482725"/>
              <a:gd name="connsiteY17" fmla="*/ 1913703 h 2567753"/>
              <a:gd name="connsiteX18" fmla="*/ 838200 w 1482725"/>
              <a:gd name="connsiteY18" fmla="*/ 1907353 h 2567753"/>
              <a:gd name="connsiteX19" fmla="*/ 774700 w 1482725"/>
              <a:gd name="connsiteY19" fmla="*/ 1920053 h 2567753"/>
              <a:gd name="connsiteX20" fmla="*/ 749300 w 1482725"/>
              <a:gd name="connsiteY20" fmla="*/ 1974028 h 2567753"/>
              <a:gd name="connsiteX21" fmla="*/ 727075 w 1482725"/>
              <a:gd name="connsiteY21" fmla="*/ 2043878 h 2567753"/>
              <a:gd name="connsiteX22" fmla="*/ 695325 w 1482725"/>
              <a:gd name="connsiteY22" fmla="*/ 2126428 h 2567753"/>
              <a:gd name="connsiteX23" fmla="*/ 695325 w 1482725"/>
              <a:gd name="connsiteY23" fmla="*/ 2183578 h 2567753"/>
              <a:gd name="connsiteX24" fmla="*/ 679450 w 1482725"/>
              <a:gd name="connsiteY24" fmla="*/ 2237553 h 2567753"/>
              <a:gd name="connsiteX25" fmla="*/ 644525 w 1482725"/>
              <a:gd name="connsiteY25" fmla="*/ 2202628 h 2567753"/>
              <a:gd name="connsiteX26" fmla="*/ 635000 w 1482725"/>
              <a:gd name="connsiteY26" fmla="*/ 2113728 h 2567753"/>
              <a:gd name="connsiteX27" fmla="*/ 622300 w 1482725"/>
              <a:gd name="connsiteY27" fmla="*/ 2005778 h 2567753"/>
              <a:gd name="connsiteX28" fmla="*/ 619125 w 1482725"/>
              <a:gd name="connsiteY28" fmla="*/ 1964503 h 2567753"/>
              <a:gd name="connsiteX29" fmla="*/ 574675 w 1482725"/>
              <a:gd name="connsiteY29" fmla="*/ 1958153 h 2567753"/>
              <a:gd name="connsiteX30" fmla="*/ 514350 w 1482725"/>
              <a:gd name="connsiteY30" fmla="*/ 1974028 h 2567753"/>
              <a:gd name="connsiteX31" fmla="*/ 441325 w 1482725"/>
              <a:gd name="connsiteY31" fmla="*/ 1964503 h 2567753"/>
              <a:gd name="connsiteX32" fmla="*/ 374650 w 1482725"/>
              <a:gd name="connsiteY32" fmla="*/ 1939103 h 2567753"/>
              <a:gd name="connsiteX33" fmla="*/ 381000 w 1482725"/>
              <a:gd name="connsiteY33" fmla="*/ 1910528 h 2567753"/>
              <a:gd name="connsiteX34" fmla="*/ 473075 w 1482725"/>
              <a:gd name="connsiteY34" fmla="*/ 1853378 h 2567753"/>
              <a:gd name="connsiteX35" fmla="*/ 581025 w 1482725"/>
              <a:gd name="connsiteY35" fmla="*/ 1770828 h 2567753"/>
              <a:gd name="connsiteX36" fmla="*/ 622300 w 1482725"/>
              <a:gd name="connsiteY36" fmla="*/ 1627953 h 2567753"/>
              <a:gd name="connsiteX37" fmla="*/ 631825 w 1482725"/>
              <a:gd name="connsiteY37" fmla="*/ 1545403 h 2567753"/>
              <a:gd name="connsiteX38" fmla="*/ 615950 w 1482725"/>
              <a:gd name="connsiteY38" fmla="*/ 1494603 h 2567753"/>
              <a:gd name="connsiteX39" fmla="*/ 628650 w 1482725"/>
              <a:gd name="connsiteY39" fmla="*/ 1319978 h 2567753"/>
              <a:gd name="connsiteX40" fmla="*/ 615950 w 1482725"/>
              <a:gd name="connsiteY40" fmla="*/ 1183453 h 2567753"/>
              <a:gd name="connsiteX41" fmla="*/ 590550 w 1482725"/>
              <a:gd name="connsiteY41" fmla="*/ 1104078 h 2567753"/>
              <a:gd name="connsiteX42" fmla="*/ 603250 w 1482725"/>
              <a:gd name="connsiteY42" fmla="*/ 1002478 h 2567753"/>
              <a:gd name="connsiteX43" fmla="*/ 612775 w 1482725"/>
              <a:gd name="connsiteY43" fmla="*/ 878653 h 2567753"/>
              <a:gd name="connsiteX44" fmla="*/ 612775 w 1482725"/>
              <a:gd name="connsiteY44" fmla="*/ 783403 h 2567753"/>
              <a:gd name="connsiteX45" fmla="*/ 612775 w 1482725"/>
              <a:gd name="connsiteY45" fmla="*/ 634178 h 2567753"/>
              <a:gd name="connsiteX46" fmla="*/ 552450 w 1482725"/>
              <a:gd name="connsiteY46" fmla="*/ 535753 h 2567753"/>
              <a:gd name="connsiteX47" fmla="*/ 508000 w 1482725"/>
              <a:gd name="connsiteY47" fmla="*/ 450028 h 2567753"/>
              <a:gd name="connsiteX48" fmla="*/ 419100 w 1482725"/>
              <a:gd name="connsiteY48" fmla="*/ 326203 h 2567753"/>
              <a:gd name="connsiteX49" fmla="*/ 339725 w 1482725"/>
              <a:gd name="connsiteY49" fmla="*/ 224603 h 2567753"/>
              <a:gd name="connsiteX50" fmla="*/ 247650 w 1482725"/>
              <a:gd name="connsiteY50" fmla="*/ 138878 h 2567753"/>
              <a:gd name="connsiteX51" fmla="*/ 161925 w 1482725"/>
              <a:gd name="connsiteY51" fmla="*/ 56328 h 2567753"/>
              <a:gd name="connsiteX52" fmla="*/ 120650 w 1482725"/>
              <a:gd name="connsiteY52" fmla="*/ 5529 h 2567753"/>
              <a:gd name="connsiteX53" fmla="*/ 79375 w 1482725"/>
              <a:gd name="connsiteY53" fmla="*/ 7909 h 2567753"/>
              <a:gd name="connsiteX54" fmla="*/ 47625 w 1482725"/>
              <a:gd name="connsiteY54" fmla="*/ 59503 h 2567753"/>
              <a:gd name="connsiteX55" fmla="*/ 0 w 1482725"/>
              <a:gd name="connsiteY55" fmla="*/ 59503 h 2567753"/>
              <a:gd name="connsiteX56" fmla="*/ 19050 w 1482725"/>
              <a:gd name="connsiteY56" fmla="*/ 164278 h 2567753"/>
              <a:gd name="connsiteX57" fmla="*/ 73025 w 1482725"/>
              <a:gd name="connsiteY57" fmla="*/ 265878 h 2567753"/>
              <a:gd name="connsiteX58" fmla="*/ 152400 w 1482725"/>
              <a:gd name="connsiteY58" fmla="*/ 313503 h 2567753"/>
              <a:gd name="connsiteX59" fmla="*/ 200025 w 1482725"/>
              <a:gd name="connsiteY59" fmla="*/ 332553 h 2567753"/>
              <a:gd name="connsiteX60" fmla="*/ 333375 w 1482725"/>
              <a:gd name="connsiteY60" fmla="*/ 478603 h 2567753"/>
              <a:gd name="connsiteX61" fmla="*/ 457200 w 1482725"/>
              <a:gd name="connsiteY61" fmla="*/ 586553 h 2567753"/>
              <a:gd name="connsiteX62" fmla="*/ 508000 w 1482725"/>
              <a:gd name="connsiteY62" fmla="*/ 684978 h 2567753"/>
              <a:gd name="connsiteX63" fmla="*/ 533400 w 1482725"/>
              <a:gd name="connsiteY63" fmla="*/ 808803 h 2567753"/>
              <a:gd name="connsiteX64" fmla="*/ 561975 w 1482725"/>
              <a:gd name="connsiteY64" fmla="*/ 929453 h 2567753"/>
              <a:gd name="connsiteX65" fmla="*/ 549275 w 1482725"/>
              <a:gd name="connsiteY65" fmla="*/ 1110428 h 2567753"/>
              <a:gd name="connsiteX66" fmla="*/ 552450 w 1482725"/>
              <a:gd name="connsiteY66" fmla="*/ 1364428 h 2567753"/>
              <a:gd name="connsiteX67" fmla="*/ 539750 w 1482725"/>
              <a:gd name="connsiteY67" fmla="*/ 1551753 h 2567753"/>
              <a:gd name="connsiteX68" fmla="*/ 527050 w 1482725"/>
              <a:gd name="connsiteY68" fmla="*/ 1662878 h 2567753"/>
              <a:gd name="connsiteX69" fmla="*/ 476250 w 1482725"/>
              <a:gd name="connsiteY69" fmla="*/ 1770828 h 2567753"/>
              <a:gd name="connsiteX70" fmla="*/ 393700 w 1482725"/>
              <a:gd name="connsiteY70" fmla="*/ 1853378 h 2567753"/>
              <a:gd name="connsiteX71" fmla="*/ 266700 w 1482725"/>
              <a:gd name="connsiteY71" fmla="*/ 1929578 h 2567753"/>
              <a:gd name="connsiteX72" fmla="*/ 168275 w 1482725"/>
              <a:gd name="connsiteY72" fmla="*/ 2040703 h 2567753"/>
              <a:gd name="connsiteX73" fmla="*/ 133350 w 1482725"/>
              <a:gd name="connsiteY73" fmla="*/ 2126428 h 2567753"/>
              <a:gd name="connsiteX74" fmla="*/ 133350 w 1482725"/>
              <a:gd name="connsiteY74" fmla="*/ 2174053 h 2567753"/>
              <a:gd name="connsiteX75" fmla="*/ 254000 w 1482725"/>
              <a:gd name="connsiteY75" fmla="*/ 2151828 h 2567753"/>
              <a:gd name="connsiteX76" fmla="*/ 355600 w 1482725"/>
              <a:gd name="connsiteY76" fmla="*/ 2132778 h 2567753"/>
              <a:gd name="connsiteX77" fmla="*/ 377825 w 1482725"/>
              <a:gd name="connsiteY77" fmla="*/ 2199453 h 2567753"/>
              <a:gd name="connsiteX78" fmla="*/ 393700 w 1482725"/>
              <a:gd name="connsiteY78" fmla="*/ 2272478 h 2567753"/>
              <a:gd name="connsiteX79" fmla="*/ 384175 w 1482725"/>
              <a:gd name="connsiteY79" fmla="*/ 2342328 h 2567753"/>
              <a:gd name="connsiteX80" fmla="*/ 327025 w 1482725"/>
              <a:gd name="connsiteY80" fmla="*/ 2364553 h 2567753"/>
              <a:gd name="connsiteX81" fmla="*/ 260350 w 1482725"/>
              <a:gd name="connsiteY81" fmla="*/ 2364553 h 2567753"/>
              <a:gd name="connsiteX82" fmla="*/ 193675 w 1482725"/>
              <a:gd name="connsiteY82" fmla="*/ 2380428 h 2567753"/>
              <a:gd name="connsiteX83" fmla="*/ 231775 w 1482725"/>
              <a:gd name="connsiteY83" fmla="*/ 2415353 h 2567753"/>
              <a:gd name="connsiteX84" fmla="*/ 355600 w 1482725"/>
              <a:gd name="connsiteY84" fmla="*/ 2459803 h 2567753"/>
              <a:gd name="connsiteX85" fmla="*/ 384175 w 1482725"/>
              <a:gd name="connsiteY85" fmla="*/ 2478853 h 2567753"/>
              <a:gd name="connsiteX86" fmla="*/ 444500 w 1482725"/>
              <a:gd name="connsiteY86" fmla="*/ 2415353 h 2567753"/>
              <a:gd name="connsiteX87" fmla="*/ 482600 w 1482725"/>
              <a:gd name="connsiteY87" fmla="*/ 2367728 h 2567753"/>
              <a:gd name="connsiteX88" fmla="*/ 527050 w 1482725"/>
              <a:gd name="connsiteY88" fmla="*/ 2355028 h 2567753"/>
              <a:gd name="connsiteX89" fmla="*/ 542925 w 1482725"/>
              <a:gd name="connsiteY89" fmla="*/ 2282003 h 2567753"/>
              <a:gd name="connsiteX90" fmla="*/ 561975 w 1482725"/>
              <a:gd name="connsiteY90" fmla="*/ 2250253 h 2567753"/>
              <a:gd name="connsiteX91" fmla="*/ 577850 w 1482725"/>
              <a:gd name="connsiteY91" fmla="*/ 2221678 h 2567753"/>
              <a:gd name="connsiteX92" fmla="*/ 577850 w 1482725"/>
              <a:gd name="connsiteY92" fmla="*/ 2170878 h 2567753"/>
              <a:gd name="connsiteX93" fmla="*/ 635000 w 1482725"/>
              <a:gd name="connsiteY93" fmla="*/ 2224853 h 2567753"/>
              <a:gd name="connsiteX94" fmla="*/ 673100 w 1482725"/>
              <a:gd name="connsiteY94" fmla="*/ 2316928 h 2567753"/>
              <a:gd name="connsiteX95" fmla="*/ 679450 w 1482725"/>
              <a:gd name="connsiteY95" fmla="*/ 2374078 h 2567753"/>
              <a:gd name="connsiteX96" fmla="*/ 641350 w 1482725"/>
              <a:gd name="connsiteY96" fmla="*/ 2482028 h 2567753"/>
              <a:gd name="connsiteX97" fmla="*/ 644525 w 1482725"/>
              <a:gd name="connsiteY97" fmla="*/ 2548703 h 2567753"/>
              <a:gd name="connsiteX98" fmla="*/ 682625 w 1482725"/>
              <a:gd name="connsiteY98" fmla="*/ 2567753 h 2567753"/>
              <a:gd name="connsiteX99" fmla="*/ 742950 w 1482725"/>
              <a:gd name="connsiteY99" fmla="*/ 2510603 h 2567753"/>
              <a:gd name="connsiteX100" fmla="*/ 793750 w 1482725"/>
              <a:gd name="connsiteY100" fmla="*/ 2488378 h 2567753"/>
              <a:gd name="connsiteX101" fmla="*/ 847725 w 1482725"/>
              <a:gd name="connsiteY101" fmla="*/ 2469328 h 2567753"/>
              <a:gd name="connsiteX102" fmla="*/ 895350 w 1482725"/>
              <a:gd name="connsiteY102" fmla="*/ 2377253 h 2567753"/>
              <a:gd name="connsiteX103" fmla="*/ 914400 w 1482725"/>
              <a:gd name="connsiteY103" fmla="*/ 2310578 h 2567753"/>
              <a:gd name="connsiteX104" fmla="*/ 930275 w 1482725"/>
              <a:gd name="connsiteY104" fmla="*/ 2301053 h 2567753"/>
              <a:gd name="connsiteX105" fmla="*/ 1035050 w 1482725"/>
              <a:gd name="connsiteY105" fmla="*/ 2370903 h 2567753"/>
              <a:gd name="connsiteX106" fmla="*/ 1069975 w 1482725"/>
              <a:gd name="connsiteY106" fmla="*/ 2412178 h 2567753"/>
              <a:gd name="connsiteX107" fmla="*/ 1085850 w 1482725"/>
              <a:gd name="connsiteY107" fmla="*/ 2409003 h 2567753"/>
              <a:gd name="connsiteX108" fmla="*/ 1120775 w 1482725"/>
              <a:gd name="connsiteY108" fmla="*/ 2396303 h 2567753"/>
              <a:gd name="connsiteX109" fmla="*/ 1231900 w 1482725"/>
              <a:gd name="connsiteY109" fmla="*/ 2396303 h 2567753"/>
              <a:gd name="connsiteX110" fmla="*/ 1244600 w 1482725"/>
              <a:gd name="connsiteY110" fmla="*/ 2377253 h 2567753"/>
              <a:gd name="connsiteX111" fmla="*/ 1162050 w 1482725"/>
              <a:gd name="connsiteY111" fmla="*/ 2307403 h 2567753"/>
              <a:gd name="connsiteX112" fmla="*/ 1076325 w 1482725"/>
              <a:gd name="connsiteY112" fmla="*/ 2250253 h 2567753"/>
              <a:gd name="connsiteX113" fmla="*/ 1012825 w 1482725"/>
              <a:gd name="connsiteY113" fmla="*/ 2202628 h 2567753"/>
              <a:gd name="connsiteX114" fmla="*/ 939800 w 1482725"/>
              <a:gd name="connsiteY114" fmla="*/ 2145478 h 2567753"/>
              <a:gd name="connsiteX115" fmla="*/ 901700 w 1482725"/>
              <a:gd name="connsiteY115" fmla="*/ 2110553 h 2567753"/>
              <a:gd name="connsiteX116" fmla="*/ 889000 w 1482725"/>
              <a:gd name="connsiteY116" fmla="*/ 2059753 h 2567753"/>
              <a:gd name="connsiteX117" fmla="*/ 889000 w 1482725"/>
              <a:gd name="connsiteY117" fmla="*/ 2050228 h 2567753"/>
              <a:gd name="connsiteX118" fmla="*/ 971550 w 1482725"/>
              <a:gd name="connsiteY118" fmla="*/ 2043878 h 2567753"/>
              <a:gd name="connsiteX119" fmla="*/ 1114425 w 1482725"/>
              <a:gd name="connsiteY119" fmla="*/ 2050228 h 2567753"/>
              <a:gd name="connsiteX120" fmla="*/ 1171575 w 1482725"/>
              <a:gd name="connsiteY120" fmla="*/ 2078803 h 2567753"/>
              <a:gd name="connsiteX121" fmla="*/ 1216025 w 1482725"/>
              <a:gd name="connsiteY121" fmla="*/ 2110553 h 2567753"/>
              <a:gd name="connsiteX122" fmla="*/ 1317625 w 1482725"/>
              <a:gd name="connsiteY122" fmla="*/ 2142303 h 2567753"/>
              <a:gd name="connsiteX123" fmla="*/ 1390650 w 1482725"/>
              <a:gd name="connsiteY123" fmla="*/ 2158178 h 2567753"/>
              <a:gd name="connsiteX124" fmla="*/ 1393825 w 1482725"/>
              <a:gd name="connsiteY124" fmla="*/ 2113728 h 2567753"/>
              <a:gd name="connsiteX125" fmla="*/ 1343025 w 1482725"/>
              <a:gd name="connsiteY125" fmla="*/ 2043878 h 2567753"/>
              <a:gd name="connsiteX126" fmla="*/ 1298575 w 1482725"/>
              <a:gd name="connsiteY126" fmla="*/ 1983553 h 2567753"/>
              <a:gd name="connsiteX127" fmla="*/ 1247775 w 1482725"/>
              <a:gd name="connsiteY127" fmla="*/ 1951803 h 2567753"/>
              <a:gd name="connsiteX128" fmla="*/ 1171575 w 1482725"/>
              <a:gd name="connsiteY128" fmla="*/ 1932753 h 2567753"/>
              <a:gd name="connsiteX129" fmla="*/ 1098550 w 1482725"/>
              <a:gd name="connsiteY129" fmla="*/ 1929578 h 2567753"/>
              <a:gd name="connsiteX130" fmla="*/ 1060450 w 1482725"/>
              <a:gd name="connsiteY130" fmla="*/ 1907353 h 2567753"/>
              <a:gd name="connsiteX131" fmla="*/ 1038225 w 1482725"/>
              <a:gd name="connsiteY131" fmla="*/ 1866078 h 2567753"/>
              <a:gd name="connsiteX132" fmla="*/ 1047750 w 1482725"/>
              <a:gd name="connsiteY132" fmla="*/ 1767653 h 2567753"/>
              <a:gd name="connsiteX133" fmla="*/ 1038225 w 1482725"/>
              <a:gd name="connsiteY133" fmla="*/ 1742253 h 2567753"/>
              <a:gd name="connsiteX134" fmla="*/ 1062037 w 1482725"/>
              <a:gd name="connsiteY134" fmla="*/ 1716853 h 2567753"/>
              <a:gd name="connsiteX135" fmla="*/ 1068388 w 1482725"/>
              <a:gd name="connsiteY135" fmla="*/ 1705742 h 2567753"/>
              <a:gd name="connsiteX136" fmla="*/ 1062831 w 1482725"/>
              <a:gd name="connsiteY136" fmla="*/ 1619222 h 2567753"/>
              <a:gd name="connsiteX137" fmla="*/ 1056482 w 1482725"/>
              <a:gd name="connsiteY137" fmla="*/ 1527940 h 2567753"/>
              <a:gd name="connsiteX138" fmla="*/ 1068388 w 1482725"/>
              <a:gd name="connsiteY138" fmla="*/ 1466028 h 2567753"/>
              <a:gd name="connsiteX139" fmla="*/ 1120775 w 1482725"/>
              <a:gd name="connsiteY139" fmla="*/ 1417610 h 2567753"/>
              <a:gd name="connsiteX140" fmla="*/ 1192213 w 1482725"/>
              <a:gd name="connsiteY140" fmla="*/ 1381892 h 2567753"/>
              <a:gd name="connsiteX141" fmla="*/ 1206500 w 1482725"/>
              <a:gd name="connsiteY141" fmla="*/ 1467617 h 2567753"/>
              <a:gd name="connsiteX142" fmla="*/ 1230313 w 1482725"/>
              <a:gd name="connsiteY142" fmla="*/ 1508098 h 2567753"/>
              <a:gd name="connsiteX143" fmla="*/ 1294606 w 1482725"/>
              <a:gd name="connsiteY143" fmla="*/ 1489048 h 2567753"/>
              <a:gd name="connsiteX144" fmla="*/ 1401763 w 1482725"/>
              <a:gd name="connsiteY144" fmla="*/ 1458092 h 2567753"/>
              <a:gd name="connsiteX145" fmla="*/ 1470819 w 1482725"/>
              <a:gd name="connsiteY145" fmla="*/ 1484285 h 2567753"/>
              <a:gd name="connsiteX146" fmla="*/ 1482725 w 1482725"/>
              <a:gd name="connsiteY146" fmla="*/ 1393798 h 2567753"/>
              <a:gd name="connsiteX147" fmla="*/ 1468437 w 1482725"/>
              <a:gd name="connsiteY147" fmla="*/ 1334267 h 2567753"/>
              <a:gd name="connsiteX148" fmla="*/ 1463674 w 1482725"/>
              <a:gd name="connsiteY148" fmla="*/ 1248542 h 2567753"/>
              <a:gd name="connsiteX149" fmla="*/ 1408906 w 1482725"/>
              <a:gd name="connsiteY149" fmla="*/ 1169960 h 2567753"/>
              <a:gd name="connsiteX150" fmla="*/ 1363663 w 1482725"/>
              <a:gd name="connsiteY150" fmla="*/ 1098523 h 2567753"/>
              <a:gd name="connsiteX151" fmla="*/ 1356519 w 1482725"/>
              <a:gd name="connsiteY151" fmla="*/ 1038992 h 2567753"/>
              <a:gd name="connsiteX152" fmla="*/ 1356519 w 1482725"/>
              <a:gd name="connsiteY152" fmla="*/ 962792 h 2567753"/>
              <a:gd name="connsiteX153" fmla="*/ 1344613 w 1482725"/>
              <a:gd name="connsiteY153" fmla="*/ 900879 h 2567753"/>
              <a:gd name="connsiteX154" fmla="*/ 1296988 w 1482725"/>
              <a:gd name="connsiteY154" fmla="*/ 865160 h 2567753"/>
              <a:gd name="connsiteX155" fmla="*/ 1218406 w 1482725"/>
              <a:gd name="connsiteY155" fmla="*/ 824679 h 2567753"/>
              <a:gd name="connsiteX156" fmla="*/ 1173163 w 1482725"/>
              <a:gd name="connsiteY156" fmla="*/ 746098 h 2567753"/>
              <a:gd name="connsiteX157" fmla="*/ 1120775 w 1482725"/>
              <a:gd name="connsiteY157" fmla="*/ 700854 h 2567753"/>
              <a:gd name="connsiteX158" fmla="*/ 1001713 w 1482725"/>
              <a:gd name="connsiteY158" fmla="*/ 669898 h 2567753"/>
              <a:gd name="connsiteX159" fmla="*/ 985044 w 1482725"/>
              <a:gd name="connsiteY159" fmla="*/ 584173 h 2567753"/>
              <a:gd name="connsiteX160" fmla="*/ 906464 w 1482725"/>
              <a:gd name="connsiteY160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92175 w 1482725"/>
              <a:gd name="connsiteY10" fmla="*/ 1459678 h 2567753"/>
              <a:gd name="connsiteX11" fmla="*/ 854075 w 1482725"/>
              <a:gd name="connsiteY11" fmla="*/ 1545403 h 2567753"/>
              <a:gd name="connsiteX12" fmla="*/ 857250 w 1482725"/>
              <a:gd name="connsiteY12" fmla="*/ 1650178 h 2567753"/>
              <a:gd name="connsiteX13" fmla="*/ 892175 w 1482725"/>
              <a:gd name="connsiteY13" fmla="*/ 1777178 h 2567753"/>
              <a:gd name="connsiteX14" fmla="*/ 974725 w 1482725"/>
              <a:gd name="connsiteY14" fmla="*/ 1866078 h 2567753"/>
              <a:gd name="connsiteX15" fmla="*/ 996950 w 1482725"/>
              <a:gd name="connsiteY15" fmla="*/ 1926403 h 2567753"/>
              <a:gd name="connsiteX16" fmla="*/ 923925 w 1482725"/>
              <a:gd name="connsiteY16" fmla="*/ 1942278 h 2567753"/>
              <a:gd name="connsiteX17" fmla="*/ 879475 w 1482725"/>
              <a:gd name="connsiteY17" fmla="*/ 1913703 h 2567753"/>
              <a:gd name="connsiteX18" fmla="*/ 838200 w 1482725"/>
              <a:gd name="connsiteY18" fmla="*/ 1907353 h 2567753"/>
              <a:gd name="connsiteX19" fmla="*/ 774700 w 1482725"/>
              <a:gd name="connsiteY19" fmla="*/ 1920053 h 2567753"/>
              <a:gd name="connsiteX20" fmla="*/ 749300 w 1482725"/>
              <a:gd name="connsiteY20" fmla="*/ 1974028 h 2567753"/>
              <a:gd name="connsiteX21" fmla="*/ 727075 w 1482725"/>
              <a:gd name="connsiteY21" fmla="*/ 2043878 h 2567753"/>
              <a:gd name="connsiteX22" fmla="*/ 695325 w 1482725"/>
              <a:gd name="connsiteY22" fmla="*/ 2126428 h 2567753"/>
              <a:gd name="connsiteX23" fmla="*/ 695325 w 1482725"/>
              <a:gd name="connsiteY23" fmla="*/ 2183578 h 2567753"/>
              <a:gd name="connsiteX24" fmla="*/ 679450 w 1482725"/>
              <a:gd name="connsiteY24" fmla="*/ 2237553 h 2567753"/>
              <a:gd name="connsiteX25" fmla="*/ 644525 w 1482725"/>
              <a:gd name="connsiteY25" fmla="*/ 2202628 h 2567753"/>
              <a:gd name="connsiteX26" fmla="*/ 635000 w 1482725"/>
              <a:gd name="connsiteY26" fmla="*/ 2113728 h 2567753"/>
              <a:gd name="connsiteX27" fmla="*/ 622300 w 1482725"/>
              <a:gd name="connsiteY27" fmla="*/ 2005778 h 2567753"/>
              <a:gd name="connsiteX28" fmla="*/ 619125 w 1482725"/>
              <a:gd name="connsiteY28" fmla="*/ 1964503 h 2567753"/>
              <a:gd name="connsiteX29" fmla="*/ 574675 w 1482725"/>
              <a:gd name="connsiteY29" fmla="*/ 1958153 h 2567753"/>
              <a:gd name="connsiteX30" fmla="*/ 514350 w 1482725"/>
              <a:gd name="connsiteY30" fmla="*/ 1974028 h 2567753"/>
              <a:gd name="connsiteX31" fmla="*/ 441325 w 1482725"/>
              <a:gd name="connsiteY31" fmla="*/ 1964503 h 2567753"/>
              <a:gd name="connsiteX32" fmla="*/ 374650 w 1482725"/>
              <a:gd name="connsiteY32" fmla="*/ 1939103 h 2567753"/>
              <a:gd name="connsiteX33" fmla="*/ 381000 w 1482725"/>
              <a:gd name="connsiteY33" fmla="*/ 1910528 h 2567753"/>
              <a:gd name="connsiteX34" fmla="*/ 473075 w 1482725"/>
              <a:gd name="connsiteY34" fmla="*/ 1853378 h 2567753"/>
              <a:gd name="connsiteX35" fmla="*/ 581025 w 1482725"/>
              <a:gd name="connsiteY35" fmla="*/ 1770828 h 2567753"/>
              <a:gd name="connsiteX36" fmla="*/ 622300 w 1482725"/>
              <a:gd name="connsiteY36" fmla="*/ 1627953 h 2567753"/>
              <a:gd name="connsiteX37" fmla="*/ 631825 w 1482725"/>
              <a:gd name="connsiteY37" fmla="*/ 1545403 h 2567753"/>
              <a:gd name="connsiteX38" fmla="*/ 615950 w 1482725"/>
              <a:gd name="connsiteY38" fmla="*/ 1494603 h 2567753"/>
              <a:gd name="connsiteX39" fmla="*/ 628650 w 1482725"/>
              <a:gd name="connsiteY39" fmla="*/ 1319978 h 2567753"/>
              <a:gd name="connsiteX40" fmla="*/ 615950 w 1482725"/>
              <a:gd name="connsiteY40" fmla="*/ 1183453 h 2567753"/>
              <a:gd name="connsiteX41" fmla="*/ 590550 w 1482725"/>
              <a:gd name="connsiteY41" fmla="*/ 1104078 h 2567753"/>
              <a:gd name="connsiteX42" fmla="*/ 603250 w 1482725"/>
              <a:gd name="connsiteY42" fmla="*/ 1002478 h 2567753"/>
              <a:gd name="connsiteX43" fmla="*/ 612775 w 1482725"/>
              <a:gd name="connsiteY43" fmla="*/ 878653 h 2567753"/>
              <a:gd name="connsiteX44" fmla="*/ 612775 w 1482725"/>
              <a:gd name="connsiteY44" fmla="*/ 783403 h 2567753"/>
              <a:gd name="connsiteX45" fmla="*/ 612775 w 1482725"/>
              <a:gd name="connsiteY45" fmla="*/ 634178 h 2567753"/>
              <a:gd name="connsiteX46" fmla="*/ 552450 w 1482725"/>
              <a:gd name="connsiteY46" fmla="*/ 535753 h 2567753"/>
              <a:gd name="connsiteX47" fmla="*/ 508000 w 1482725"/>
              <a:gd name="connsiteY47" fmla="*/ 450028 h 2567753"/>
              <a:gd name="connsiteX48" fmla="*/ 419100 w 1482725"/>
              <a:gd name="connsiteY48" fmla="*/ 326203 h 2567753"/>
              <a:gd name="connsiteX49" fmla="*/ 339725 w 1482725"/>
              <a:gd name="connsiteY49" fmla="*/ 224603 h 2567753"/>
              <a:gd name="connsiteX50" fmla="*/ 247650 w 1482725"/>
              <a:gd name="connsiteY50" fmla="*/ 138878 h 2567753"/>
              <a:gd name="connsiteX51" fmla="*/ 161925 w 1482725"/>
              <a:gd name="connsiteY51" fmla="*/ 56328 h 2567753"/>
              <a:gd name="connsiteX52" fmla="*/ 120650 w 1482725"/>
              <a:gd name="connsiteY52" fmla="*/ 5529 h 2567753"/>
              <a:gd name="connsiteX53" fmla="*/ 79375 w 1482725"/>
              <a:gd name="connsiteY53" fmla="*/ 7909 h 2567753"/>
              <a:gd name="connsiteX54" fmla="*/ 47625 w 1482725"/>
              <a:gd name="connsiteY54" fmla="*/ 59503 h 2567753"/>
              <a:gd name="connsiteX55" fmla="*/ 0 w 1482725"/>
              <a:gd name="connsiteY55" fmla="*/ 59503 h 2567753"/>
              <a:gd name="connsiteX56" fmla="*/ 19050 w 1482725"/>
              <a:gd name="connsiteY56" fmla="*/ 164278 h 2567753"/>
              <a:gd name="connsiteX57" fmla="*/ 73025 w 1482725"/>
              <a:gd name="connsiteY57" fmla="*/ 265878 h 2567753"/>
              <a:gd name="connsiteX58" fmla="*/ 152400 w 1482725"/>
              <a:gd name="connsiteY58" fmla="*/ 313503 h 2567753"/>
              <a:gd name="connsiteX59" fmla="*/ 200025 w 1482725"/>
              <a:gd name="connsiteY59" fmla="*/ 332553 h 2567753"/>
              <a:gd name="connsiteX60" fmla="*/ 333375 w 1482725"/>
              <a:gd name="connsiteY60" fmla="*/ 478603 h 2567753"/>
              <a:gd name="connsiteX61" fmla="*/ 457200 w 1482725"/>
              <a:gd name="connsiteY61" fmla="*/ 586553 h 2567753"/>
              <a:gd name="connsiteX62" fmla="*/ 508000 w 1482725"/>
              <a:gd name="connsiteY62" fmla="*/ 684978 h 2567753"/>
              <a:gd name="connsiteX63" fmla="*/ 533400 w 1482725"/>
              <a:gd name="connsiteY63" fmla="*/ 808803 h 2567753"/>
              <a:gd name="connsiteX64" fmla="*/ 561975 w 1482725"/>
              <a:gd name="connsiteY64" fmla="*/ 929453 h 2567753"/>
              <a:gd name="connsiteX65" fmla="*/ 549275 w 1482725"/>
              <a:gd name="connsiteY65" fmla="*/ 1110428 h 2567753"/>
              <a:gd name="connsiteX66" fmla="*/ 552450 w 1482725"/>
              <a:gd name="connsiteY66" fmla="*/ 1364428 h 2567753"/>
              <a:gd name="connsiteX67" fmla="*/ 539750 w 1482725"/>
              <a:gd name="connsiteY67" fmla="*/ 1551753 h 2567753"/>
              <a:gd name="connsiteX68" fmla="*/ 527050 w 1482725"/>
              <a:gd name="connsiteY68" fmla="*/ 1662878 h 2567753"/>
              <a:gd name="connsiteX69" fmla="*/ 476250 w 1482725"/>
              <a:gd name="connsiteY69" fmla="*/ 1770828 h 2567753"/>
              <a:gd name="connsiteX70" fmla="*/ 393700 w 1482725"/>
              <a:gd name="connsiteY70" fmla="*/ 1853378 h 2567753"/>
              <a:gd name="connsiteX71" fmla="*/ 266700 w 1482725"/>
              <a:gd name="connsiteY71" fmla="*/ 1929578 h 2567753"/>
              <a:gd name="connsiteX72" fmla="*/ 168275 w 1482725"/>
              <a:gd name="connsiteY72" fmla="*/ 2040703 h 2567753"/>
              <a:gd name="connsiteX73" fmla="*/ 133350 w 1482725"/>
              <a:gd name="connsiteY73" fmla="*/ 2126428 h 2567753"/>
              <a:gd name="connsiteX74" fmla="*/ 133350 w 1482725"/>
              <a:gd name="connsiteY74" fmla="*/ 2174053 h 2567753"/>
              <a:gd name="connsiteX75" fmla="*/ 254000 w 1482725"/>
              <a:gd name="connsiteY75" fmla="*/ 2151828 h 2567753"/>
              <a:gd name="connsiteX76" fmla="*/ 355600 w 1482725"/>
              <a:gd name="connsiteY76" fmla="*/ 2132778 h 2567753"/>
              <a:gd name="connsiteX77" fmla="*/ 377825 w 1482725"/>
              <a:gd name="connsiteY77" fmla="*/ 2199453 h 2567753"/>
              <a:gd name="connsiteX78" fmla="*/ 393700 w 1482725"/>
              <a:gd name="connsiteY78" fmla="*/ 2272478 h 2567753"/>
              <a:gd name="connsiteX79" fmla="*/ 384175 w 1482725"/>
              <a:gd name="connsiteY79" fmla="*/ 2342328 h 2567753"/>
              <a:gd name="connsiteX80" fmla="*/ 327025 w 1482725"/>
              <a:gd name="connsiteY80" fmla="*/ 2364553 h 2567753"/>
              <a:gd name="connsiteX81" fmla="*/ 260350 w 1482725"/>
              <a:gd name="connsiteY81" fmla="*/ 2364553 h 2567753"/>
              <a:gd name="connsiteX82" fmla="*/ 193675 w 1482725"/>
              <a:gd name="connsiteY82" fmla="*/ 2380428 h 2567753"/>
              <a:gd name="connsiteX83" fmla="*/ 231775 w 1482725"/>
              <a:gd name="connsiteY83" fmla="*/ 2415353 h 2567753"/>
              <a:gd name="connsiteX84" fmla="*/ 355600 w 1482725"/>
              <a:gd name="connsiteY84" fmla="*/ 2459803 h 2567753"/>
              <a:gd name="connsiteX85" fmla="*/ 384175 w 1482725"/>
              <a:gd name="connsiteY85" fmla="*/ 2478853 h 2567753"/>
              <a:gd name="connsiteX86" fmla="*/ 444500 w 1482725"/>
              <a:gd name="connsiteY86" fmla="*/ 2415353 h 2567753"/>
              <a:gd name="connsiteX87" fmla="*/ 482600 w 1482725"/>
              <a:gd name="connsiteY87" fmla="*/ 2367728 h 2567753"/>
              <a:gd name="connsiteX88" fmla="*/ 527050 w 1482725"/>
              <a:gd name="connsiteY88" fmla="*/ 2355028 h 2567753"/>
              <a:gd name="connsiteX89" fmla="*/ 542925 w 1482725"/>
              <a:gd name="connsiteY89" fmla="*/ 2282003 h 2567753"/>
              <a:gd name="connsiteX90" fmla="*/ 561975 w 1482725"/>
              <a:gd name="connsiteY90" fmla="*/ 2250253 h 2567753"/>
              <a:gd name="connsiteX91" fmla="*/ 577850 w 1482725"/>
              <a:gd name="connsiteY91" fmla="*/ 2221678 h 2567753"/>
              <a:gd name="connsiteX92" fmla="*/ 577850 w 1482725"/>
              <a:gd name="connsiteY92" fmla="*/ 2170878 h 2567753"/>
              <a:gd name="connsiteX93" fmla="*/ 635000 w 1482725"/>
              <a:gd name="connsiteY93" fmla="*/ 2224853 h 2567753"/>
              <a:gd name="connsiteX94" fmla="*/ 673100 w 1482725"/>
              <a:gd name="connsiteY94" fmla="*/ 2316928 h 2567753"/>
              <a:gd name="connsiteX95" fmla="*/ 679450 w 1482725"/>
              <a:gd name="connsiteY95" fmla="*/ 2374078 h 2567753"/>
              <a:gd name="connsiteX96" fmla="*/ 641350 w 1482725"/>
              <a:gd name="connsiteY96" fmla="*/ 2482028 h 2567753"/>
              <a:gd name="connsiteX97" fmla="*/ 644525 w 1482725"/>
              <a:gd name="connsiteY97" fmla="*/ 2548703 h 2567753"/>
              <a:gd name="connsiteX98" fmla="*/ 682625 w 1482725"/>
              <a:gd name="connsiteY98" fmla="*/ 2567753 h 2567753"/>
              <a:gd name="connsiteX99" fmla="*/ 742950 w 1482725"/>
              <a:gd name="connsiteY99" fmla="*/ 2510603 h 2567753"/>
              <a:gd name="connsiteX100" fmla="*/ 793750 w 1482725"/>
              <a:gd name="connsiteY100" fmla="*/ 2488378 h 2567753"/>
              <a:gd name="connsiteX101" fmla="*/ 847725 w 1482725"/>
              <a:gd name="connsiteY101" fmla="*/ 2469328 h 2567753"/>
              <a:gd name="connsiteX102" fmla="*/ 895350 w 1482725"/>
              <a:gd name="connsiteY102" fmla="*/ 2377253 h 2567753"/>
              <a:gd name="connsiteX103" fmla="*/ 914400 w 1482725"/>
              <a:gd name="connsiteY103" fmla="*/ 2310578 h 2567753"/>
              <a:gd name="connsiteX104" fmla="*/ 930275 w 1482725"/>
              <a:gd name="connsiteY104" fmla="*/ 2301053 h 2567753"/>
              <a:gd name="connsiteX105" fmla="*/ 1035050 w 1482725"/>
              <a:gd name="connsiteY105" fmla="*/ 2370903 h 2567753"/>
              <a:gd name="connsiteX106" fmla="*/ 1069975 w 1482725"/>
              <a:gd name="connsiteY106" fmla="*/ 2412178 h 2567753"/>
              <a:gd name="connsiteX107" fmla="*/ 1085850 w 1482725"/>
              <a:gd name="connsiteY107" fmla="*/ 2409003 h 2567753"/>
              <a:gd name="connsiteX108" fmla="*/ 1120775 w 1482725"/>
              <a:gd name="connsiteY108" fmla="*/ 2396303 h 2567753"/>
              <a:gd name="connsiteX109" fmla="*/ 1231900 w 1482725"/>
              <a:gd name="connsiteY109" fmla="*/ 2396303 h 2567753"/>
              <a:gd name="connsiteX110" fmla="*/ 1244600 w 1482725"/>
              <a:gd name="connsiteY110" fmla="*/ 2377253 h 2567753"/>
              <a:gd name="connsiteX111" fmla="*/ 1162050 w 1482725"/>
              <a:gd name="connsiteY111" fmla="*/ 2307403 h 2567753"/>
              <a:gd name="connsiteX112" fmla="*/ 1076325 w 1482725"/>
              <a:gd name="connsiteY112" fmla="*/ 2250253 h 2567753"/>
              <a:gd name="connsiteX113" fmla="*/ 1012825 w 1482725"/>
              <a:gd name="connsiteY113" fmla="*/ 2202628 h 2567753"/>
              <a:gd name="connsiteX114" fmla="*/ 939800 w 1482725"/>
              <a:gd name="connsiteY114" fmla="*/ 2145478 h 2567753"/>
              <a:gd name="connsiteX115" fmla="*/ 901700 w 1482725"/>
              <a:gd name="connsiteY115" fmla="*/ 2110553 h 2567753"/>
              <a:gd name="connsiteX116" fmla="*/ 889000 w 1482725"/>
              <a:gd name="connsiteY116" fmla="*/ 2059753 h 2567753"/>
              <a:gd name="connsiteX117" fmla="*/ 889000 w 1482725"/>
              <a:gd name="connsiteY117" fmla="*/ 2050228 h 2567753"/>
              <a:gd name="connsiteX118" fmla="*/ 971550 w 1482725"/>
              <a:gd name="connsiteY118" fmla="*/ 2043878 h 2567753"/>
              <a:gd name="connsiteX119" fmla="*/ 1114425 w 1482725"/>
              <a:gd name="connsiteY119" fmla="*/ 2050228 h 2567753"/>
              <a:gd name="connsiteX120" fmla="*/ 1171575 w 1482725"/>
              <a:gd name="connsiteY120" fmla="*/ 2078803 h 2567753"/>
              <a:gd name="connsiteX121" fmla="*/ 1216025 w 1482725"/>
              <a:gd name="connsiteY121" fmla="*/ 2110553 h 2567753"/>
              <a:gd name="connsiteX122" fmla="*/ 1317625 w 1482725"/>
              <a:gd name="connsiteY122" fmla="*/ 2142303 h 2567753"/>
              <a:gd name="connsiteX123" fmla="*/ 1390650 w 1482725"/>
              <a:gd name="connsiteY123" fmla="*/ 2158178 h 2567753"/>
              <a:gd name="connsiteX124" fmla="*/ 1393825 w 1482725"/>
              <a:gd name="connsiteY124" fmla="*/ 2113728 h 2567753"/>
              <a:gd name="connsiteX125" fmla="*/ 1343025 w 1482725"/>
              <a:gd name="connsiteY125" fmla="*/ 2043878 h 2567753"/>
              <a:gd name="connsiteX126" fmla="*/ 1298575 w 1482725"/>
              <a:gd name="connsiteY126" fmla="*/ 1983553 h 2567753"/>
              <a:gd name="connsiteX127" fmla="*/ 1247775 w 1482725"/>
              <a:gd name="connsiteY127" fmla="*/ 1951803 h 2567753"/>
              <a:gd name="connsiteX128" fmla="*/ 1171575 w 1482725"/>
              <a:gd name="connsiteY128" fmla="*/ 1932753 h 2567753"/>
              <a:gd name="connsiteX129" fmla="*/ 1098550 w 1482725"/>
              <a:gd name="connsiteY129" fmla="*/ 1929578 h 2567753"/>
              <a:gd name="connsiteX130" fmla="*/ 1060450 w 1482725"/>
              <a:gd name="connsiteY130" fmla="*/ 1907353 h 2567753"/>
              <a:gd name="connsiteX131" fmla="*/ 1038225 w 1482725"/>
              <a:gd name="connsiteY131" fmla="*/ 1866078 h 2567753"/>
              <a:gd name="connsiteX132" fmla="*/ 1047750 w 1482725"/>
              <a:gd name="connsiteY132" fmla="*/ 1767653 h 2567753"/>
              <a:gd name="connsiteX133" fmla="*/ 1038225 w 1482725"/>
              <a:gd name="connsiteY133" fmla="*/ 1742253 h 2567753"/>
              <a:gd name="connsiteX134" fmla="*/ 1062037 w 1482725"/>
              <a:gd name="connsiteY134" fmla="*/ 1716853 h 2567753"/>
              <a:gd name="connsiteX135" fmla="*/ 1068388 w 1482725"/>
              <a:gd name="connsiteY135" fmla="*/ 1705742 h 2567753"/>
              <a:gd name="connsiteX136" fmla="*/ 1062831 w 1482725"/>
              <a:gd name="connsiteY136" fmla="*/ 1619222 h 2567753"/>
              <a:gd name="connsiteX137" fmla="*/ 1056482 w 1482725"/>
              <a:gd name="connsiteY137" fmla="*/ 1527940 h 2567753"/>
              <a:gd name="connsiteX138" fmla="*/ 1068388 w 1482725"/>
              <a:gd name="connsiteY138" fmla="*/ 1466028 h 2567753"/>
              <a:gd name="connsiteX139" fmla="*/ 1120775 w 1482725"/>
              <a:gd name="connsiteY139" fmla="*/ 1417610 h 2567753"/>
              <a:gd name="connsiteX140" fmla="*/ 1192213 w 1482725"/>
              <a:gd name="connsiteY140" fmla="*/ 1381892 h 2567753"/>
              <a:gd name="connsiteX141" fmla="*/ 1206500 w 1482725"/>
              <a:gd name="connsiteY141" fmla="*/ 1467617 h 2567753"/>
              <a:gd name="connsiteX142" fmla="*/ 1230313 w 1482725"/>
              <a:gd name="connsiteY142" fmla="*/ 1508098 h 2567753"/>
              <a:gd name="connsiteX143" fmla="*/ 1294606 w 1482725"/>
              <a:gd name="connsiteY143" fmla="*/ 1489048 h 2567753"/>
              <a:gd name="connsiteX144" fmla="*/ 1401763 w 1482725"/>
              <a:gd name="connsiteY144" fmla="*/ 1458092 h 2567753"/>
              <a:gd name="connsiteX145" fmla="*/ 1470819 w 1482725"/>
              <a:gd name="connsiteY145" fmla="*/ 1484285 h 2567753"/>
              <a:gd name="connsiteX146" fmla="*/ 1482725 w 1482725"/>
              <a:gd name="connsiteY146" fmla="*/ 1393798 h 2567753"/>
              <a:gd name="connsiteX147" fmla="*/ 1468437 w 1482725"/>
              <a:gd name="connsiteY147" fmla="*/ 1334267 h 2567753"/>
              <a:gd name="connsiteX148" fmla="*/ 1463674 w 1482725"/>
              <a:gd name="connsiteY148" fmla="*/ 1248542 h 2567753"/>
              <a:gd name="connsiteX149" fmla="*/ 1408906 w 1482725"/>
              <a:gd name="connsiteY149" fmla="*/ 1169960 h 2567753"/>
              <a:gd name="connsiteX150" fmla="*/ 1363663 w 1482725"/>
              <a:gd name="connsiteY150" fmla="*/ 1098523 h 2567753"/>
              <a:gd name="connsiteX151" fmla="*/ 1356519 w 1482725"/>
              <a:gd name="connsiteY151" fmla="*/ 1038992 h 2567753"/>
              <a:gd name="connsiteX152" fmla="*/ 1356519 w 1482725"/>
              <a:gd name="connsiteY152" fmla="*/ 962792 h 2567753"/>
              <a:gd name="connsiteX153" fmla="*/ 1344613 w 1482725"/>
              <a:gd name="connsiteY153" fmla="*/ 900879 h 2567753"/>
              <a:gd name="connsiteX154" fmla="*/ 1296988 w 1482725"/>
              <a:gd name="connsiteY154" fmla="*/ 865160 h 2567753"/>
              <a:gd name="connsiteX155" fmla="*/ 1218406 w 1482725"/>
              <a:gd name="connsiteY155" fmla="*/ 824679 h 2567753"/>
              <a:gd name="connsiteX156" fmla="*/ 1173163 w 1482725"/>
              <a:gd name="connsiteY156" fmla="*/ 746098 h 2567753"/>
              <a:gd name="connsiteX157" fmla="*/ 1120775 w 1482725"/>
              <a:gd name="connsiteY157" fmla="*/ 700854 h 2567753"/>
              <a:gd name="connsiteX158" fmla="*/ 1001713 w 1482725"/>
              <a:gd name="connsiteY158" fmla="*/ 669898 h 2567753"/>
              <a:gd name="connsiteX159" fmla="*/ 985044 w 1482725"/>
              <a:gd name="connsiteY159" fmla="*/ 584173 h 2567753"/>
              <a:gd name="connsiteX160" fmla="*/ 906464 w 1482725"/>
              <a:gd name="connsiteY160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892175 w 1482725"/>
              <a:gd name="connsiteY11" fmla="*/ 1459678 h 2567753"/>
              <a:gd name="connsiteX12" fmla="*/ 854075 w 1482725"/>
              <a:gd name="connsiteY12" fmla="*/ 1545403 h 2567753"/>
              <a:gd name="connsiteX13" fmla="*/ 857250 w 1482725"/>
              <a:gd name="connsiteY13" fmla="*/ 1650178 h 2567753"/>
              <a:gd name="connsiteX14" fmla="*/ 892175 w 1482725"/>
              <a:gd name="connsiteY14" fmla="*/ 1777178 h 2567753"/>
              <a:gd name="connsiteX15" fmla="*/ 974725 w 1482725"/>
              <a:gd name="connsiteY15" fmla="*/ 1866078 h 2567753"/>
              <a:gd name="connsiteX16" fmla="*/ 996950 w 1482725"/>
              <a:gd name="connsiteY16" fmla="*/ 1926403 h 2567753"/>
              <a:gd name="connsiteX17" fmla="*/ 923925 w 1482725"/>
              <a:gd name="connsiteY17" fmla="*/ 1942278 h 2567753"/>
              <a:gd name="connsiteX18" fmla="*/ 879475 w 1482725"/>
              <a:gd name="connsiteY18" fmla="*/ 1913703 h 2567753"/>
              <a:gd name="connsiteX19" fmla="*/ 838200 w 1482725"/>
              <a:gd name="connsiteY19" fmla="*/ 1907353 h 2567753"/>
              <a:gd name="connsiteX20" fmla="*/ 774700 w 1482725"/>
              <a:gd name="connsiteY20" fmla="*/ 1920053 h 2567753"/>
              <a:gd name="connsiteX21" fmla="*/ 749300 w 1482725"/>
              <a:gd name="connsiteY21" fmla="*/ 1974028 h 2567753"/>
              <a:gd name="connsiteX22" fmla="*/ 727075 w 1482725"/>
              <a:gd name="connsiteY22" fmla="*/ 2043878 h 2567753"/>
              <a:gd name="connsiteX23" fmla="*/ 695325 w 1482725"/>
              <a:gd name="connsiteY23" fmla="*/ 2126428 h 2567753"/>
              <a:gd name="connsiteX24" fmla="*/ 695325 w 1482725"/>
              <a:gd name="connsiteY24" fmla="*/ 2183578 h 2567753"/>
              <a:gd name="connsiteX25" fmla="*/ 679450 w 1482725"/>
              <a:gd name="connsiteY25" fmla="*/ 2237553 h 2567753"/>
              <a:gd name="connsiteX26" fmla="*/ 644525 w 1482725"/>
              <a:gd name="connsiteY26" fmla="*/ 2202628 h 2567753"/>
              <a:gd name="connsiteX27" fmla="*/ 635000 w 1482725"/>
              <a:gd name="connsiteY27" fmla="*/ 2113728 h 2567753"/>
              <a:gd name="connsiteX28" fmla="*/ 622300 w 1482725"/>
              <a:gd name="connsiteY28" fmla="*/ 2005778 h 2567753"/>
              <a:gd name="connsiteX29" fmla="*/ 619125 w 1482725"/>
              <a:gd name="connsiteY29" fmla="*/ 1964503 h 2567753"/>
              <a:gd name="connsiteX30" fmla="*/ 574675 w 1482725"/>
              <a:gd name="connsiteY30" fmla="*/ 1958153 h 2567753"/>
              <a:gd name="connsiteX31" fmla="*/ 514350 w 1482725"/>
              <a:gd name="connsiteY31" fmla="*/ 1974028 h 2567753"/>
              <a:gd name="connsiteX32" fmla="*/ 441325 w 1482725"/>
              <a:gd name="connsiteY32" fmla="*/ 1964503 h 2567753"/>
              <a:gd name="connsiteX33" fmla="*/ 374650 w 1482725"/>
              <a:gd name="connsiteY33" fmla="*/ 1939103 h 2567753"/>
              <a:gd name="connsiteX34" fmla="*/ 381000 w 1482725"/>
              <a:gd name="connsiteY34" fmla="*/ 1910528 h 2567753"/>
              <a:gd name="connsiteX35" fmla="*/ 473075 w 1482725"/>
              <a:gd name="connsiteY35" fmla="*/ 1853378 h 2567753"/>
              <a:gd name="connsiteX36" fmla="*/ 581025 w 1482725"/>
              <a:gd name="connsiteY36" fmla="*/ 1770828 h 2567753"/>
              <a:gd name="connsiteX37" fmla="*/ 622300 w 1482725"/>
              <a:gd name="connsiteY37" fmla="*/ 1627953 h 2567753"/>
              <a:gd name="connsiteX38" fmla="*/ 631825 w 1482725"/>
              <a:gd name="connsiteY38" fmla="*/ 1545403 h 2567753"/>
              <a:gd name="connsiteX39" fmla="*/ 615950 w 1482725"/>
              <a:gd name="connsiteY39" fmla="*/ 1494603 h 2567753"/>
              <a:gd name="connsiteX40" fmla="*/ 628650 w 1482725"/>
              <a:gd name="connsiteY40" fmla="*/ 1319978 h 2567753"/>
              <a:gd name="connsiteX41" fmla="*/ 615950 w 1482725"/>
              <a:gd name="connsiteY41" fmla="*/ 1183453 h 2567753"/>
              <a:gd name="connsiteX42" fmla="*/ 590550 w 1482725"/>
              <a:gd name="connsiteY42" fmla="*/ 1104078 h 2567753"/>
              <a:gd name="connsiteX43" fmla="*/ 603250 w 1482725"/>
              <a:gd name="connsiteY43" fmla="*/ 1002478 h 2567753"/>
              <a:gd name="connsiteX44" fmla="*/ 612775 w 1482725"/>
              <a:gd name="connsiteY44" fmla="*/ 878653 h 2567753"/>
              <a:gd name="connsiteX45" fmla="*/ 612775 w 1482725"/>
              <a:gd name="connsiteY45" fmla="*/ 783403 h 2567753"/>
              <a:gd name="connsiteX46" fmla="*/ 612775 w 1482725"/>
              <a:gd name="connsiteY46" fmla="*/ 634178 h 2567753"/>
              <a:gd name="connsiteX47" fmla="*/ 552450 w 1482725"/>
              <a:gd name="connsiteY47" fmla="*/ 535753 h 2567753"/>
              <a:gd name="connsiteX48" fmla="*/ 508000 w 1482725"/>
              <a:gd name="connsiteY48" fmla="*/ 450028 h 2567753"/>
              <a:gd name="connsiteX49" fmla="*/ 419100 w 1482725"/>
              <a:gd name="connsiteY49" fmla="*/ 326203 h 2567753"/>
              <a:gd name="connsiteX50" fmla="*/ 339725 w 1482725"/>
              <a:gd name="connsiteY50" fmla="*/ 224603 h 2567753"/>
              <a:gd name="connsiteX51" fmla="*/ 247650 w 1482725"/>
              <a:gd name="connsiteY51" fmla="*/ 138878 h 2567753"/>
              <a:gd name="connsiteX52" fmla="*/ 161925 w 1482725"/>
              <a:gd name="connsiteY52" fmla="*/ 56328 h 2567753"/>
              <a:gd name="connsiteX53" fmla="*/ 120650 w 1482725"/>
              <a:gd name="connsiteY53" fmla="*/ 5529 h 2567753"/>
              <a:gd name="connsiteX54" fmla="*/ 79375 w 1482725"/>
              <a:gd name="connsiteY54" fmla="*/ 7909 h 2567753"/>
              <a:gd name="connsiteX55" fmla="*/ 47625 w 1482725"/>
              <a:gd name="connsiteY55" fmla="*/ 59503 h 2567753"/>
              <a:gd name="connsiteX56" fmla="*/ 0 w 1482725"/>
              <a:gd name="connsiteY56" fmla="*/ 59503 h 2567753"/>
              <a:gd name="connsiteX57" fmla="*/ 19050 w 1482725"/>
              <a:gd name="connsiteY57" fmla="*/ 164278 h 2567753"/>
              <a:gd name="connsiteX58" fmla="*/ 73025 w 1482725"/>
              <a:gd name="connsiteY58" fmla="*/ 265878 h 2567753"/>
              <a:gd name="connsiteX59" fmla="*/ 152400 w 1482725"/>
              <a:gd name="connsiteY59" fmla="*/ 313503 h 2567753"/>
              <a:gd name="connsiteX60" fmla="*/ 200025 w 1482725"/>
              <a:gd name="connsiteY60" fmla="*/ 332553 h 2567753"/>
              <a:gd name="connsiteX61" fmla="*/ 333375 w 1482725"/>
              <a:gd name="connsiteY61" fmla="*/ 478603 h 2567753"/>
              <a:gd name="connsiteX62" fmla="*/ 457200 w 1482725"/>
              <a:gd name="connsiteY62" fmla="*/ 586553 h 2567753"/>
              <a:gd name="connsiteX63" fmla="*/ 508000 w 1482725"/>
              <a:gd name="connsiteY63" fmla="*/ 684978 h 2567753"/>
              <a:gd name="connsiteX64" fmla="*/ 533400 w 1482725"/>
              <a:gd name="connsiteY64" fmla="*/ 808803 h 2567753"/>
              <a:gd name="connsiteX65" fmla="*/ 561975 w 1482725"/>
              <a:gd name="connsiteY65" fmla="*/ 929453 h 2567753"/>
              <a:gd name="connsiteX66" fmla="*/ 549275 w 1482725"/>
              <a:gd name="connsiteY66" fmla="*/ 1110428 h 2567753"/>
              <a:gd name="connsiteX67" fmla="*/ 552450 w 1482725"/>
              <a:gd name="connsiteY67" fmla="*/ 1364428 h 2567753"/>
              <a:gd name="connsiteX68" fmla="*/ 539750 w 1482725"/>
              <a:gd name="connsiteY68" fmla="*/ 1551753 h 2567753"/>
              <a:gd name="connsiteX69" fmla="*/ 527050 w 1482725"/>
              <a:gd name="connsiteY69" fmla="*/ 1662878 h 2567753"/>
              <a:gd name="connsiteX70" fmla="*/ 476250 w 1482725"/>
              <a:gd name="connsiteY70" fmla="*/ 1770828 h 2567753"/>
              <a:gd name="connsiteX71" fmla="*/ 393700 w 1482725"/>
              <a:gd name="connsiteY71" fmla="*/ 1853378 h 2567753"/>
              <a:gd name="connsiteX72" fmla="*/ 266700 w 1482725"/>
              <a:gd name="connsiteY72" fmla="*/ 1929578 h 2567753"/>
              <a:gd name="connsiteX73" fmla="*/ 168275 w 1482725"/>
              <a:gd name="connsiteY73" fmla="*/ 2040703 h 2567753"/>
              <a:gd name="connsiteX74" fmla="*/ 133350 w 1482725"/>
              <a:gd name="connsiteY74" fmla="*/ 2126428 h 2567753"/>
              <a:gd name="connsiteX75" fmla="*/ 133350 w 1482725"/>
              <a:gd name="connsiteY75" fmla="*/ 2174053 h 2567753"/>
              <a:gd name="connsiteX76" fmla="*/ 254000 w 1482725"/>
              <a:gd name="connsiteY76" fmla="*/ 2151828 h 2567753"/>
              <a:gd name="connsiteX77" fmla="*/ 355600 w 1482725"/>
              <a:gd name="connsiteY77" fmla="*/ 2132778 h 2567753"/>
              <a:gd name="connsiteX78" fmla="*/ 377825 w 1482725"/>
              <a:gd name="connsiteY78" fmla="*/ 2199453 h 2567753"/>
              <a:gd name="connsiteX79" fmla="*/ 393700 w 1482725"/>
              <a:gd name="connsiteY79" fmla="*/ 2272478 h 2567753"/>
              <a:gd name="connsiteX80" fmla="*/ 384175 w 1482725"/>
              <a:gd name="connsiteY80" fmla="*/ 2342328 h 2567753"/>
              <a:gd name="connsiteX81" fmla="*/ 327025 w 1482725"/>
              <a:gd name="connsiteY81" fmla="*/ 2364553 h 2567753"/>
              <a:gd name="connsiteX82" fmla="*/ 260350 w 1482725"/>
              <a:gd name="connsiteY82" fmla="*/ 2364553 h 2567753"/>
              <a:gd name="connsiteX83" fmla="*/ 193675 w 1482725"/>
              <a:gd name="connsiteY83" fmla="*/ 2380428 h 2567753"/>
              <a:gd name="connsiteX84" fmla="*/ 231775 w 1482725"/>
              <a:gd name="connsiteY84" fmla="*/ 2415353 h 2567753"/>
              <a:gd name="connsiteX85" fmla="*/ 355600 w 1482725"/>
              <a:gd name="connsiteY85" fmla="*/ 2459803 h 2567753"/>
              <a:gd name="connsiteX86" fmla="*/ 384175 w 1482725"/>
              <a:gd name="connsiteY86" fmla="*/ 2478853 h 2567753"/>
              <a:gd name="connsiteX87" fmla="*/ 444500 w 1482725"/>
              <a:gd name="connsiteY87" fmla="*/ 2415353 h 2567753"/>
              <a:gd name="connsiteX88" fmla="*/ 482600 w 1482725"/>
              <a:gd name="connsiteY88" fmla="*/ 2367728 h 2567753"/>
              <a:gd name="connsiteX89" fmla="*/ 527050 w 1482725"/>
              <a:gd name="connsiteY89" fmla="*/ 2355028 h 2567753"/>
              <a:gd name="connsiteX90" fmla="*/ 542925 w 1482725"/>
              <a:gd name="connsiteY90" fmla="*/ 2282003 h 2567753"/>
              <a:gd name="connsiteX91" fmla="*/ 561975 w 1482725"/>
              <a:gd name="connsiteY91" fmla="*/ 2250253 h 2567753"/>
              <a:gd name="connsiteX92" fmla="*/ 577850 w 1482725"/>
              <a:gd name="connsiteY92" fmla="*/ 2221678 h 2567753"/>
              <a:gd name="connsiteX93" fmla="*/ 577850 w 1482725"/>
              <a:gd name="connsiteY93" fmla="*/ 2170878 h 2567753"/>
              <a:gd name="connsiteX94" fmla="*/ 635000 w 1482725"/>
              <a:gd name="connsiteY94" fmla="*/ 2224853 h 2567753"/>
              <a:gd name="connsiteX95" fmla="*/ 673100 w 1482725"/>
              <a:gd name="connsiteY95" fmla="*/ 2316928 h 2567753"/>
              <a:gd name="connsiteX96" fmla="*/ 679450 w 1482725"/>
              <a:gd name="connsiteY96" fmla="*/ 2374078 h 2567753"/>
              <a:gd name="connsiteX97" fmla="*/ 641350 w 1482725"/>
              <a:gd name="connsiteY97" fmla="*/ 2482028 h 2567753"/>
              <a:gd name="connsiteX98" fmla="*/ 644525 w 1482725"/>
              <a:gd name="connsiteY98" fmla="*/ 2548703 h 2567753"/>
              <a:gd name="connsiteX99" fmla="*/ 682625 w 1482725"/>
              <a:gd name="connsiteY99" fmla="*/ 2567753 h 2567753"/>
              <a:gd name="connsiteX100" fmla="*/ 742950 w 1482725"/>
              <a:gd name="connsiteY100" fmla="*/ 2510603 h 2567753"/>
              <a:gd name="connsiteX101" fmla="*/ 793750 w 1482725"/>
              <a:gd name="connsiteY101" fmla="*/ 2488378 h 2567753"/>
              <a:gd name="connsiteX102" fmla="*/ 847725 w 1482725"/>
              <a:gd name="connsiteY102" fmla="*/ 2469328 h 2567753"/>
              <a:gd name="connsiteX103" fmla="*/ 895350 w 1482725"/>
              <a:gd name="connsiteY103" fmla="*/ 2377253 h 2567753"/>
              <a:gd name="connsiteX104" fmla="*/ 914400 w 1482725"/>
              <a:gd name="connsiteY104" fmla="*/ 2310578 h 2567753"/>
              <a:gd name="connsiteX105" fmla="*/ 930275 w 1482725"/>
              <a:gd name="connsiteY105" fmla="*/ 2301053 h 2567753"/>
              <a:gd name="connsiteX106" fmla="*/ 1035050 w 1482725"/>
              <a:gd name="connsiteY106" fmla="*/ 2370903 h 2567753"/>
              <a:gd name="connsiteX107" fmla="*/ 1069975 w 1482725"/>
              <a:gd name="connsiteY107" fmla="*/ 2412178 h 2567753"/>
              <a:gd name="connsiteX108" fmla="*/ 1085850 w 1482725"/>
              <a:gd name="connsiteY108" fmla="*/ 2409003 h 2567753"/>
              <a:gd name="connsiteX109" fmla="*/ 1120775 w 1482725"/>
              <a:gd name="connsiteY109" fmla="*/ 2396303 h 2567753"/>
              <a:gd name="connsiteX110" fmla="*/ 1231900 w 1482725"/>
              <a:gd name="connsiteY110" fmla="*/ 2396303 h 2567753"/>
              <a:gd name="connsiteX111" fmla="*/ 1244600 w 1482725"/>
              <a:gd name="connsiteY111" fmla="*/ 2377253 h 2567753"/>
              <a:gd name="connsiteX112" fmla="*/ 1162050 w 1482725"/>
              <a:gd name="connsiteY112" fmla="*/ 2307403 h 2567753"/>
              <a:gd name="connsiteX113" fmla="*/ 1076325 w 1482725"/>
              <a:gd name="connsiteY113" fmla="*/ 2250253 h 2567753"/>
              <a:gd name="connsiteX114" fmla="*/ 1012825 w 1482725"/>
              <a:gd name="connsiteY114" fmla="*/ 2202628 h 2567753"/>
              <a:gd name="connsiteX115" fmla="*/ 939800 w 1482725"/>
              <a:gd name="connsiteY115" fmla="*/ 2145478 h 2567753"/>
              <a:gd name="connsiteX116" fmla="*/ 901700 w 1482725"/>
              <a:gd name="connsiteY116" fmla="*/ 2110553 h 2567753"/>
              <a:gd name="connsiteX117" fmla="*/ 889000 w 1482725"/>
              <a:gd name="connsiteY117" fmla="*/ 2059753 h 2567753"/>
              <a:gd name="connsiteX118" fmla="*/ 889000 w 1482725"/>
              <a:gd name="connsiteY118" fmla="*/ 2050228 h 2567753"/>
              <a:gd name="connsiteX119" fmla="*/ 971550 w 1482725"/>
              <a:gd name="connsiteY119" fmla="*/ 2043878 h 2567753"/>
              <a:gd name="connsiteX120" fmla="*/ 1114425 w 1482725"/>
              <a:gd name="connsiteY120" fmla="*/ 2050228 h 2567753"/>
              <a:gd name="connsiteX121" fmla="*/ 1171575 w 1482725"/>
              <a:gd name="connsiteY121" fmla="*/ 2078803 h 2567753"/>
              <a:gd name="connsiteX122" fmla="*/ 1216025 w 1482725"/>
              <a:gd name="connsiteY122" fmla="*/ 2110553 h 2567753"/>
              <a:gd name="connsiteX123" fmla="*/ 1317625 w 1482725"/>
              <a:gd name="connsiteY123" fmla="*/ 2142303 h 2567753"/>
              <a:gd name="connsiteX124" fmla="*/ 1390650 w 1482725"/>
              <a:gd name="connsiteY124" fmla="*/ 2158178 h 2567753"/>
              <a:gd name="connsiteX125" fmla="*/ 1393825 w 1482725"/>
              <a:gd name="connsiteY125" fmla="*/ 2113728 h 2567753"/>
              <a:gd name="connsiteX126" fmla="*/ 1343025 w 1482725"/>
              <a:gd name="connsiteY126" fmla="*/ 2043878 h 2567753"/>
              <a:gd name="connsiteX127" fmla="*/ 1298575 w 1482725"/>
              <a:gd name="connsiteY127" fmla="*/ 1983553 h 2567753"/>
              <a:gd name="connsiteX128" fmla="*/ 1247775 w 1482725"/>
              <a:gd name="connsiteY128" fmla="*/ 1951803 h 2567753"/>
              <a:gd name="connsiteX129" fmla="*/ 1171575 w 1482725"/>
              <a:gd name="connsiteY129" fmla="*/ 1932753 h 2567753"/>
              <a:gd name="connsiteX130" fmla="*/ 1098550 w 1482725"/>
              <a:gd name="connsiteY130" fmla="*/ 1929578 h 2567753"/>
              <a:gd name="connsiteX131" fmla="*/ 1060450 w 1482725"/>
              <a:gd name="connsiteY131" fmla="*/ 1907353 h 2567753"/>
              <a:gd name="connsiteX132" fmla="*/ 1038225 w 1482725"/>
              <a:gd name="connsiteY132" fmla="*/ 1866078 h 2567753"/>
              <a:gd name="connsiteX133" fmla="*/ 1047750 w 1482725"/>
              <a:gd name="connsiteY133" fmla="*/ 1767653 h 2567753"/>
              <a:gd name="connsiteX134" fmla="*/ 1038225 w 1482725"/>
              <a:gd name="connsiteY134" fmla="*/ 1742253 h 2567753"/>
              <a:gd name="connsiteX135" fmla="*/ 1062037 w 1482725"/>
              <a:gd name="connsiteY135" fmla="*/ 1716853 h 2567753"/>
              <a:gd name="connsiteX136" fmla="*/ 1068388 w 1482725"/>
              <a:gd name="connsiteY136" fmla="*/ 1705742 h 2567753"/>
              <a:gd name="connsiteX137" fmla="*/ 1062831 w 1482725"/>
              <a:gd name="connsiteY137" fmla="*/ 1619222 h 2567753"/>
              <a:gd name="connsiteX138" fmla="*/ 1056482 w 1482725"/>
              <a:gd name="connsiteY138" fmla="*/ 1527940 h 2567753"/>
              <a:gd name="connsiteX139" fmla="*/ 1068388 w 1482725"/>
              <a:gd name="connsiteY139" fmla="*/ 1466028 h 2567753"/>
              <a:gd name="connsiteX140" fmla="*/ 1120775 w 1482725"/>
              <a:gd name="connsiteY140" fmla="*/ 1417610 h 2567753"/>
              <a:gd name="connsiteX141" fmla="*/ 1192213 w 1482725"/>
              <a:gd name="connsiteY141" fmla="*/ 1381892 h 2567753"/>
              <a:gd name="connsiteX142" fmla="*/ 1206500 w 1482725"/>
              <a:gd name="connsiteY142" fmla="*/ 1467617 h 2567753"/>
              <a:gd name="connsiteX143" fmla="*/ 1230313 w 1482725"/>
              <a:gd name="connsiteY143" fmla="*/ 1508098 h 2567753"/>
              <a:gd name="connsiteX144" fmla="*/ 1294606 w 1482725"/>
              <a:gd name="connsiteY144" fmla="*/ 1489048 h 2567753"/>
              <a:gd name="connsiteX145" fmla="*/ 1401763 w 1482725"/>
              <a:gd name="connsiteY145" fmla="*/ 1458092 h 2567753"/>
              <a:gd name="connsiteX146" fmla="*/ 1470819 w 1482725"/>
              <a:gd name="connsiteY146" fmla="*/ 1484285 h 2567753"/>
              <a:gd name="connsiteX147" fmla="*/ 1482725 w 1482725"/>
              <a:gd name="connsiteY147" fmla="*/ 1393798 h 2567753"/>
              <a:gd name="connsiteX148" fmla="*/ 1468437 w 1482725"/>
              <a:gd name="connsiteY148" fmla="*/ 1334267 h 2567753"/>
              <a:gd name="connsiteX149" fmla="*/ 1463674 w 1482725"/>
              <a:gd name="connsiteY149" fmla="*/ 1248542 h 2567753"/>
              <a:gd name="connsiteX150" fmla="*/ 1408906 w 1482725"/>
              <a:gd name="connsiteY150" fmla="*/ 1169960 h 2567753"/>
              <a:gd name="connsiteX151" fmla="*/ 1363663 w 1482725"/>
              <a:gd name="connsiteY151" fmla="*/ 1098523 h 2567753"/>
              <a:gd name="connsiteX152" fmla="*/ 1356519 w 1482725"/>
              <a:gd name="connsiteY152" fmla="*/ 1038992 h 2567753"/>
              <a:gd name="connsiteX153" fmla="*/ 1356519 w 1482725"/>
              <a:gd name="connsiteY153" fmla="*/ 962792 h 2567753"/>
              <a:gd name="connsiteX154" fmla="*/ 1344613 w 1482725"/>
              <a:gd name="connsiteY154" fmla="*/ 900879 h 2567753"/>
              <a:gd name="connsiteX155" fmla="*/ 1296988 w 1482725"/>
              <a:gd name="connsiteY155" fmla="*/ 865160 h 2567753"/>
              <a:gd name="connsiteX156" fmla="*/ 1218406 w 1482725"/>
              <a:gd name="connsiteY156" fmla="*/ 824679 h 2567753"/>
              <a:gd name="connsiteX157" fmla="*/ 1173163 w 1482725"/>
              <a:gd name="connsiteY157" fmla="*/ 746098 h 2567753"/>
              <a:gd name="connsiteX158" fmla="*/ 1120775 w 1482725"/>
              <a:gd name="connsiteY158" fmla="*/ 700854 h 2567753"/>
              <a:gd name="connsiteX159" fmla="*/ 1001713 w 1482725"/>
              <a:gd name="connsiteY159" fmla="*/ 669898 h 2567753"/>
              <a:gd name="connsiteX160" fmla="*/ 985044 w 1482725"/>
              <a:gd name="connsiteY160" fmla="*/ 584173 h 2567753"/>
              <a:gd name="connsiteX161" fmla="*/ 906464 w 1482725"/>
              <a:gd name="connsiteY161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923131 w 1482725"/>
              <a:gd name="connsiteY11" fmla="*/ 1248542 h 2567753"/>
              <a:gd name="connsiteX12" fmla="*/ 892175 w 1482725"/>
              <a:gd name="connsiteY12" fmla="*/ 1459678 h 2567753"/>
              <a:gd name="connsiteX13" fmla="*/ 854075 w 1482725"/>
              <a:gd name="connsiteY13" fmla="*/ 1545403 h 2567753"/>
              <a:gd name="connsiteX14" fmla="*/ 857250 w 1482725"/>
              <a:gd name="connsiteY14" fmla="*/ 1650178 h 2567753"/>
              <a:gd name="connsiteX15" fmla="*/ 892175 w 1482725"/>
              <a:gd name="connsiteY15" fmla="*/ 1777178 h 2567753"/>
              <a:gd name="connsiteX16" fmla="*/ 974725 w 1482725"/>
              <a:gd name="connsiteY16" fmla="*/ 1866078 h 2567753"/>
              <a:gd name="connsiteX17" fmla="*/ 996950 w 1482725"/>
              <a:gd name="connsiteY17" fmla="*/ 1926403 h 2567753"/>
              <a:gd name="connsiteX18" fmla="*/ 923925 w 1482725"/>
              <a:gd name="connsiteY18" fmla="*/ 1942278 h 2567753"/>
              <a:gd name="connsiteX19" fmla="*/ 879475 w 1482725"/>
              <a:gd name="connsiteY19" fmla="*/ 1913703 h 2567753"/>
              <a:gd name="connsiteX20" fmla="*/ 838200 w 1482725"/>
              <a:gd name="connsiteY20" fmla="*/ 1907353 h 2567753"/>
              <a:gd name="connsiteX21" fmla="*/ 774700 w 1482725"/>
              <a:gd name="connsiteY21" fmla="*/ 1920053 h 2567753"/>
              <a:gd name="connsiteX22" fmla="*/ 749300 w 1482725"/>
              <a:gd name="connsiteY22" fmla="*/ 1974028 h 2567753"/>
              <a:gd name="connsiteX23" fmla="*/ 727075 w 1482725"/>
              <a:gd name="connsiteY23" fmla="*/ 2043878 h 2567753"/>
              <a:gd name="connsiteX24" fmla="*/ 695325 w 1482725"/>
              <a:gd name="connsiteY24" fmla="*/ 2126428 h 2567753"/>
              <a:gd name="connsiteX25" fmla="*/ 695325 w 1482725"/>
              <a:gd name="connsiteY25" fmla="*/ 2183578 h 2567753"/>
              <a:gd name="connsiteX26" fmla="*/ 679450 w 1482725"/>
              <a:gd name="connsiteY26" fmla="*/ 2237553 h 2567753"/>
              <a:gd name="connsiteX27" fmla="*/ 644525 w 1482725"/>
              <a:gd name="connsiteY27" fmla="*/ 2202628 h 2567753"/>
              <a:gd name="connsiteX28" fmla="*/ 635000 w 1482725"/>
              <a:gd name="connsiteY28" fmla="*/ 2113728 h 2567753"/>
              <a:gd name="connsiteX29" fmla="*/ 622300 w 1482725"/>
              <a:gd name="connsiteY29" fmla="*/ 2005778 h 2567753"/>
              <a:gd name="connsiteX30" fmla="*/ 619125 w 1482725"/>
              <a:gd name="connsiteY30" fmla="*/ 1964503 h 2567753"/>
              <a:gd name="connsiteX31" fmla="*/ 574675 w 1482725"/>
              <a:gd name="connsiteY31" fmla="*/ 1958153 h 2567753"/>
              <a:gd name="connsiteX32" fmla="*/ 514350 w 1482725"/>
              <a:gd name="connsiteY32" fmla="*/ 1974028 h 2567753"/>
              <a:gd name="connsiteX33" fmla="*/ 441325 w 1482725"/>
              <a:gd name="connsiteY33" fmla="*/ 1964503 h 2567753"/>
              <a:gd name="connsiteX34" fmla="*/ 374650 w 1482725"/>
              <a:gd name="connsiteY34" fmla="*/ 1939103 h 2567753"/>
              <a:gd name="connsiteX35" fmla="*/ 381000 w 1482725"/>
              <a:gd name="connsiteY35" fmla="*/ 1910528 h 2567753"/>
              <a:gd name="connsiteX36" fmla="*/ 473075 w 1482725"/>
              <a:gd name="connsiteY36" fmla="*/ 1853378 h 2567753"/>
              <a:gd name="connsiteX37" fmla="*/ 581025 w 1482725"/>
              <a:gd name="connsiteY37" fmla="*/ 1770828 h 2567753"/>
              <a:gd name="connsiteX38" fmla="*/ 622300 w 1482725"/>
              <a:gd name="connsiteY38" fmla="*/ 1627953 h 2567753"/>
              <a:gd name="connsiteX39" fmla="*/ 631825 w 1482725"/>
              <a:gd name="connsiteY39" fmla="*/ 1545403 h 2567753"/>
              <a:gd name="connsiteX40" fmla="*/ 615950 w 1482725"/>
              <a:gd name="connsiteY40" fmla="*/ 1494603 h 2567753"/>
              <a:gd name="connsiteX41" fmla="*/ 628650 w 1482725"/>
              <a:gd name="connsiteY41" fmla="*/ 1319978 h 2567753"/>
              <a:gd name="connsiteX42" fmla="*/ 615950 w 1482725"/>
              <a:gd name="connsiteY42" fmla="*/ 1183453 h 2567753"/>
              <a:gd name="connsiteX43" fmla="*/ 590550 w 1482725"/>
              <a:gd name="connsiteY43" fmla="*/ 1104078 h 2567753"/>
              <a:gd name="connsiteX44" fmla="*/ 603250 w 1482725"/>
              <a:gd name="connsiteY44" fmla="*/ 1002478 h 2567753"/>
              <a:gd name="connsiteX45" fmla="*/ 612775 w 1482725"/>
              <a:gd name="connsiteY45" fmla="*/ 878653 h 2567753"/>
              <a:gd name="connsiteX46" fmla="*/ 612775 w 1482725"/>
              <a:gd name="connsiteY46" fmla="*/ 783403 h 2567753"/>
              <a:gd name="connsiteX47" fmla="*/ 612775 w 1482725"/>
              <a:gd name="connsiteY47" fmla="*/ 634178 h 2567753"/>
              <a:gd name="connsiteX48" fmla="*/ 552450 w 1482725"/>
              <a:gd name="connsiteY48" fmla="*/ 535753 h 2567753"/>
              <a:gd name="connsiteX49" fmla="*/ 508000 w 1482725"/>
              <a:gd name="connsiteY49" fmla="*/ 450028 h 2567753"/>
              <a:gd name="connsiteX50" fmla="*/ 419100 w 1482725"/>
              <a:gd name="connsiteY50" fmla="*/ 326203 h 2567753"/>
              <a:gd name="connsiteX51" fmla="*/ 339725 w 1482725"/>
              <a:gd name="connsiteY51" fmla="*/ 224603 h 2567753"/>
              <a:gd name="connsiteX52" fmla="*/ 247650 w 1482725"/>
              <a:gd name="connsiteY52" fmla="*/ 138878 h 2567753"/>
              <a:gd name="connsiteX53" fmla="*/ 161925 w 1482725"/>
              <a:gd name="connsiteY53" fmla="*/ 56328 h 2567753"/>
              <a:gd name="connsiteX54" fmla="*/ 120650 w 1482725"/>
              <a:gd name="connsiteY54" fmla="*/ 5529 h 2567753"/>
              <a:gd name="connsiteX55" fmla="*/ 79375 w 1482725"/>
              <a:gd name="connsiteY55" fmla="*/ 7909 h 2567753"/>
              <a:gd name="connsiteX56" fmla="*/ 47625 w 1482725"/>
              <a:gd name="connsiteY56" fmla="*/ 59503 h 2567753"/>
              <a:gd name="connsiteX57" fmla="*/ 0 w 1482725"/>
              <a:gd name="connsiteY57" fmla="*/ 59503 h 2567753"/>
              <a:gd name="connsiteX58" fmla="*/ 19050 w 1482725"/>
              <a:gd name="connsiteY58" fmla="*/ 164278 h 2567753"/>
              <a:gd name="connsiteX59" fmla="*/ 73025 w 1482725"/>
              <a:gd name="connsiteY59" fmla="*/ 265878 h 2567753"/>
              <a:gd name="connsiteX60" fmla="*/ 152400 w 1482725"/>
              <a:gd name="connsiteY60" fmla="*/ 313503 h 2567753"/>
              <a:gd name="connsiteX61" fmla="*/ 200025 w 1482725"/>
              <a:gd name="connsiteY61" fmla="*/ 332553 h 2567753"/>
              <a:gd name="connsiteX62" fmla="*/ 333375 w 1482725"/>
              <a:gd name="connsiteY62" fmla="*/ 478603 h 2567753"/>
              <a:gd name="connsiteX63" fmla="*/ 457200 w 1482725"/>
              <a:gd name="connsiteY63" fmla="*/ 586553 h 2567753"/>
              <a:gd name="connsiteX64" fmla="*/ 508000 w 1482725"/>
              <a:gd name="connsiteY64" fmla="*/ 684978 h 2567753"/>
              <a:gd name="connsiteX65" fmla="*/ 533400 w 1482725"/>
              <a:gd name="connsiteY65" fmla="*/ 808803 h 2567753"/>
              <a:gd name="connsiteX66" fmla="*/ 561975 w 1482725"/>
              <a:gd name="connsiteY66" fmla="*/ 929453 h 2567753"/>
              <a:gd name="connsiteX67" fmla="*/ 549275 w 1482725"/>
              <a:gd name="connsiteY67" fmla="*/ 1110428 h 2567753"/>
              <a:gd name="connsiteX68" fmla="*/ 552450 w 1482725"/>
              <a:gd name="connsiteY68" fmla="*/ 1364428 h 2567753"/>
              <a:gd name="connsiteX69" fmla="*/ 539750 w 1482725"/>
              <a:gd name="connsiteY69" fmla="*/ 1551753 h 2567753"/>
              <a:gd name="connsiteX70" fmla="*/ 527050 w 1482725"/>
              <a:gd name="connsiteY70" fmla="*/ 1662878 h 2567753"/>
              <a:gd name="connsiteX71" fmla="*/ 476250 w 1482725"/>
              <a:gd name="connsiteY71" fmla="*/ 1770828 h 2567753"/>
              <a:gd name="connsiteX72" fmla="*/ 393700 w 1482725"/>
              <a:gd name="connsiteY72" fmla="*/ 1853378 h 2567753"/>
              <a:gd name="connsiteX73" fmla="*/ 266700 w 1482725"/>
              <a:gd name="connsiteY73" fmla="*/ 1929578 h 2567753"/>
              <a:gd name="connsiteX74" fmla="*/ 168275 w 1482725"/>
              <a:gd name="connsiteY74" fmla="*/ 2040703 h 2567753"/>
              <a:gd name="connsiteX75" fmla="*/ 133350 w 1482725"/>
              <a:gd name="connsiteY75" fmla="*/ 2126428 h 2567753"/>
              <a:gd name="connsiteX76" fmla="*/ 133350 w 1482725"/>
              <a:gd name="connsiteY76" fmla="*/ 2174053 h 2567753"/>
              <a:gd name="connsiteX77" fmla="*/ 254000 w 1482725"/>
              <a:gd name="connsiteY77" fmla="*/ 2151828 h 2567753"/>
              <a:gd name="connsiteX78" fmla="*/ 355600 w 1482725"/>
              <a:gd name="connsiteY78" fmla="*/ 2132778 h 2567753"/>
              <a:gd name="connsiteX79" fmla="*/ 377825 w 1482725"/>
              <a:gd name="connsiteY79" fmla="*/ 2199453 h 2567753"/>
              <a:gd name="connsiteX80" fmla="*/ 393700 w 1482725"/>
              <a:gd name="connsiteY80" fmla="*/ 2272478 h 2567753"/>
              <a:gd name="connsiteX81" fmla="*/ 384175 w 1482725"/>
              <a:gd name="connsiteY81" fmla="*/ 2342328 h 2567753"/>
              <a:gd name="connsiteX82" fmla="*/ 327025 w 1482725"/>
              <a:gd name="connsiteY82" fmla="*/ 2364553 h 2567753"/>
              <a:gd name="connsiteX83" fmla="*/ 260350 w 1482725"/>
              <a:gd name="connsiteY83" fmla="*/ 2364553 h 2567753"/>
              <a:gd name="connsiteX84" fmla="*/ 193675 w 1482725"/>
              <a:gd name="connsiteY84" fmla="*/ 2380428 h 2567753"/>
              <a:gd name="connsiteX85" fmla="*/ 231775 w 1482725"/>
              <a:gd name="connsiteY85" fmla="*/ 2415353 h 2567753"/>
              <a:gd name="connsiteX86" fmla="*/ 355600 w 1482725"/>
              <a:gd name="connsiteY86" fmla="*/ 2459803 h 2567753"/>
              <a:gd name="connsiteX87" fmla="*/ 384175 w 1482725"/>
              <a:gd name="connsiteY87" fmla="*/ 2478853 h 2567753"/>
              <a:gd name="connsiteX88" fmla="*/ 444500 w 1482725"/>
              <a:gd name="connsiteY88" fmla="*/ 2415353 h 2567753"/>
              <a:gd name="connsiteX89" fmla="*/ 482600 w 1482725"/>
              <a:gd name="connsiteY89" fmla="*/ 2367728 h 2567753"/>
              <a:gd name="connsiteX90" fmla="*/ 527050 w 1482725"/>
              <a:gd name="connsiteY90" fmla="*/ 2355028 h 2567753"/>
              <a:gd name="connsiteX91" fmla="*/ 542925 w 1482725"/>
              <a:gd name="connsiteY91" fmla="*/ 2282003 h 2567753"/>
              <a:gd name="connsiteX92" fmla="*/ 561975 w 1482725"/>
              <a:gd name="connsiteY92" fmla="*/ 2250253 h 2567753"/>
              <a:gd name="connsiteX93" fmla="*/ 577850 w 1482725"/>
              <a:gd name="connsiteY93" fmla="*/ 2221678 h 2567753"/>
              <a:gd name="connsiteX94" fmla="*/ 577850 w 1482725"/>
              <a:gd name="connsiteY94" fmla="*/ 2170878 h 2567753"/>
              <a:gd name="connsiteX95" fmla="*/ 635000 w 1482725"/>
              <a:gd name="connsiteY95" fmla="*/ 2224853 h 2567753"/>
              <a:gd name="connsiteX96" fmla="*/ 673100 w 1482725"/>
              <a:gd name="connsiteY96" fmla="*/ 2316928 h 2567753"/>
              <a:gd name="connsiteX97" fmla="*/ 679450 w 1482725"/>
              <a:gd name="connsiteY97" fmla="*/ 2374078 h 2567753"/>
              <a:gd name="connsiteX98" fmla="*/ 641350 w 1482725"/>
              <a:gd name="connsiteY98" fmla="*/ 2482028 h 2567753"/>
              <a:gd name="connsiteX99" fmla="*/ 644525 w 1482725"/>
              <a:gd name="connsiteY99" fmla="*/ 2548703 h 2567753"/>
              <a:gd name="connsiteX100" fmla="*/ 682625 w 1482725"/>
              <a:gd name="connsiteY100" fmla="*/ 2567753 h 2567753"/>
              <a:gd name="connsiteX101" fmla="*/ 742950 w 1482725"/>
              <a:gd name="connsiteY101" fmla="*/ 2510603 h 2567753"/>
              <a:gd name="connsiteX102" fmla="*/ 793750 w 1482725"/>
              <a:gd name="connsiteY102" fmla="*/ 2488378 h 2567753"/>
              <a:gd name="connsiteX103" fmla="*/ 847725 w 1482725"/>
              <a:gd name="connsiteY103" fmla="*/ 2469328 h 2567753"/>
              <a:gd name="connsiteX104" fmla="*/ 895350 w 1482725"/>
              <a:gd name="connsiteY104" fmla="*/ 2377253 h 2567753"/>
              <a:gd name="connsiteX105" fmla="*/ 914400 w 1482725"/>
              <a:gd name="connsiteY105" fmla="*/ 2310578 h 2567753"/>
              <a:gd name="connsiteX106" fmla="*/ 930275 w 1482725"/>
              <a:gd name="connsiteY106" fmla="*/ 2301053 h 2567753"/>
              <a:gd name="connsiteX107" fmla="*/ 1035050 w 1482725"/>
              <a:gd name="connsiteY107" fmla="*/ 2370903 h 2567753"/>
              <a:gd name="connsiteX108" fmla="*/ 1069975 w 1482725"/>
              <a:gd name="connsiteY108" fmla="*/ 2412178 h 2567753"/>
              <a:gd name="connsiteX109" fmla="*/ 1085850 w 1482725"/>
              <a:gd name="connsiteY109" fmla="*/ 2409003 h 2567753"/>
              <a:gd name="connsiteX110" fmla="*/ 1120775 w 1482725"/>
              <a:gd name="connsiteY110" fmla="*/ 2396303 h 2567753"/>
              <a:gd name="connsiteX111" fmla="*/ 1231900 w 1482725"/>
              <a:gd name="connsiteY111" fmla="*/ 2396303 h 2567753"/>
              <a:gd name="connsiteX112" fmla="*/ 1244600 w 1482725"/>
              <a:gd name="connsiteY112" fmla="*/ 2377253 h 2567753"/>
              <a:gd name="connsiteX113" fmla="*/ 1162050 w 1482725"/>
              <a:gd name="connsiteY113" fmla="*/ 2307403 h 2567753"/>
              <a:gd name="connsiteX114" fmla="*/ 1076325 w 1482725"/>
              <a:gd name="connsiteY114" fmla="*/ 2250253 h 2567753"/>
              <a:gd name="connsiteX115" fmla="*/ 1012825 w 1482725"/>
              <a:gd name="connsiteY115" fmla="*/ 2202628 h 2567753"/>
              <a:gd name="connsiteX116" fmla="*/ 939800 w 1482725"/>
              <a:gd name="connsiteY116" fmla="*/ 2145478 h 2567753"/>
              <a:gd name="connsiteX117" fmla="*/ 901700 w 1482725"/>
              <a:gd name="connsiteY117" fmla="*/ 2110553 h 2567753"/>
              <a:gd name="connsiteX118" fmla="*/ 889000 w 1482725"/>
              <a:gd name="connsiteY118" fmla="*/ 2059753 h 2567753"/>
              <a:gd name="connsiteX119" fmla="*/ 889000 w 1482725"/>
              <a:gd name="connsiteY119" fmla="*/ 2050228 h 2567753"/>
              <a:gd name="connsiteX120" fmla="*/ 971550 w 1482725"/>
              <a:gd name="connsiteY120" fmla="*/ 2043878 h 2567753"/>
              <a:gd name="connsiteX121" fmla="*/ 1114425 w 1482725"/>
              <a:gd name="connsiteY121" fmla="*/ 2050228 h 2567753"/>
              <a:gd name="connsiteX122" fmla="*/ 1171575 w 1482725"/>
              <a:gd name="connsiteY122" fmla="*/ 2078803 h 2567753"/>
              <a:gd name="connsiteX123" fmla="*/ 1216025 w 1482725"/>
              <a:gd name="connsiteY123" fmla="*/ 2110553 h 2567753"/>
              <a:gd name="connsiteX124" fmla="*/ 1317625 w 1482725"/>
              <a:gd name="connsiteY124" fmla="*/ 2142303 h 2567753"/>
              <a:gd name="connsiteX125" fmla="*/ 1390650 w 1482725"/>
              <a:gd name="connsiteY125" fmla="*/ 2158178 h 2567753"/>
              <a:gd name="connsiteX126" fmla="*/ 1393825 w 1482725"/>
              <a:gd name="connsiteY126" fmla="*/ 2113728 h 2567753"/>
              <a:gd name="connsiteX127" fmla="*/ 1343025 w 1482725"/>
              <a:gd name="connsiteY127" fmla="*/ 2043878 h 2567753"/>
              <a:gd name="connsiteX128" fmla="*/ 1298575 w 1482725"/>
              <a:gd name="connsiteY128" fmla="*/ 1983553 h 2567753"/>
              <a:gd name="connsiteX129" fmla="*/ 1247775 w 1482725"/>
              <a:gd name="connsiteY129" fmla="*/ 1951803 h 2567753"/>
              <a:gd name="connsiteX130" fmla="*/ 1171575 w 1482725"/>
              <a:gd name="connsiteY130" fmla="*/ 1932753 h 2567753"/>
              <a:gd name="connsiteX131" fmla="*/ 1098550 w 1482725"/>
              <a:gd name="connsiteY131" fmla="*/ 1929578 h 2567753"/>
              <a:gd name="connsiteX132" fmla="*/ 1060450 w 1482725"/>
              <a:gd name="connsiteY132" fmla="*/ 1907353 h 2567753"/>
              <a:gd name="connsiteX133" fmla="*/ 1038225 w 1482725"/>
              <a:gd name="connsiteY133" fmla="*/ 1866078 h 2567753"/>
              <a:gd name="connsiteX134" fmla="*/ 1047750 w 1482725"/>
              <a:gd name="connsiteY134" fmla="*/ 1767653 h 2567753"/>
              <a:gd name="connsiteX135" fmla="*/ 1038225 w 1482725"/>
              <a:gd name="connsiteY135" fmla="*/ 1742253 h 2567753"/>
              <a:gd name="connsiteX136" fmla="*/ 1062037 w 1482725"/>
              <a:gd name="connsiteY136" fmla="*/ 1716853 h 2567753"/>
              <a:gd name="connsiteX137" fmla="*/ 1068388 w 1482725"/>
              <a:gd name="connsiteY137" fmla="*/ 1705742 h 2567753"/>
              <a:gd name="connsiteX138" fmla="*/ 1062831 w 1482725"/>
              <a:gd name="connsiteY138" fmla="*/ 1619222 h 2567753"/>
              <a:gd name="connsiteX139" fmla="*/ 1056482 w 1482725"/>
              <a:gd name="connsiteY139" fmla="*/ 1527940 h 2567753"/>
              <a:gd name="connsiteX140" fmla="*/ 1068388 w 1482725"/>
              <a:gd name="connsiteY140" fmla="*/ 1466028 h 2567753"/>
              <a:gd name="connsiteX141" fmla="*/ 1120775 w 1482725"/>
              <a:gd name="connsiteY141" fmla="*/ 1417610 h 2567753"/>
              <a:gd name="connsiteX142" fmla="*/ 1192213 w 1482725"/>
              <a:gd name="connsiteY142" fmla="*/ 1381892 h 2567753"/>
              <a:gd name="connsiteX143" fmla="*/ 1206500 w 1482725"/>
              <a:gd name="connsiteY143" fmla="*/ 1467617 h 2567753"/>
              <a:gd name="connsiteX144" fmla="*/ 1230313 w 1482725"/>
              <a:gd name="connsiteY144" fmla="*/ 1508098 h 2567753"/>
              <a:gd name="connsiteX145" fmla="*/ 1294606 w 1482725"/>
              <a:gd name="connsiteY145" fmla="*/ 1489048 h 2567753"/>
              <a:gd name="connsiteX146" fmla="*/ 1401763 w 1482725"/>
              <a:gd name="connsiteY146" fmla="*/ 1458092 h 2567753"/>
              <a:gd name="connsiteX147" fmla="*/ 1470819 w 1482725"/>
              <a:gd name="connsiteY147" fmla="*/ 1484285 h 2567753"/>
              <a:gd name="connsiteX148" fmla="*/ 1482725 w 1482725"/>
              <a:gd name="connsiteY148" fmla="*/ 1393798 h 2567753"/>
              <a:gd name="connsiteX149" fmla="*/ 1468437 w 1482725"/>
              <a:gd name="connsiteY149" fmla="*/ 1334267 h 2567753"/>
              <a:gd name="connsiteX150" fmla="*/ 1463674 w 1482725"/>
              <a:gd name="connsiteY150" fmla="*/ 1248542 h 2567753"/>
              <a:gd name="connsiteX151" fmla="*/ 1408906 w 1482725"/>
              <a:gd name="connsiteY151" fmla="*/ 1169960 h 2567753"/>
              <a:gd name="connsiteX152" fmla="*/ 1363663 w 1482725"/>
              <a:gd name="connsiteY152" fmla="*/ 1098523 h 2567753"/>
              <a:gd name="connsiteX153" fmla="*/ 1356519 w 1482725"/>
              <a:gd name="connsiteY153" fmla="*/ 1038992 h 2567753"/>
              <a:gd name="connsiteX154" fmla="*/ 1356519 w 1482725"/>
              <a:gd name="connsiteY154" fmla="*/ 962792 h 2567753"/>
              <a:gd name="connsiteX155" fmla="*/ 1344613 w 1482725"/>
              <a:gd name="connsiteY155" fmla="*/ 900879 h 2567753"/>
              <a:gd name="connsiteX156" fmla="*/ 1296988 w 1482725"/>
              <a:gd name="connsiteY156" fmla="*/ 865160 h 2567753"/>
              <a:gd name="connsiteX157" fmla="*/ 1218406 w 1482725"/>
              <a:gd name="connsiteY157" fmla="*/ 824679 h 2567753"/>
              <a:gd name="connsiteX158" fmla="*/ 1173163 w 1482725"/>
              <a:gd name="connsiteY158" fmla="*/ 746098 h 2567753"/>
              <a:gd name="connsiteX159" fmla="*/ 1120775 w 1482725"/>
              <a:gd name="connsiteY159" fmla="*/ 700854 h 2567753"/>
              <a:gd name="connsiteX160" fmla="*/ 1001713 w 1482725"/>
              <a:gd name="connsiteY160" fmla="*/ 669898 h 2567753"/>
              <a:gd name="connsiteX161" fmla="*/ 985044 w 1482725"/>
              <a:gd name="connsiteY161" fmla="*/ 584173 h 2567753"/>
              <a:gd name="connsiteX162" fmla="*/ 906464 w 1482725"/>
              <a:gd name="connsiteY162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923131 w 1482725"/>
              <a:gd name="connsiteY11" fmla="*/ 1248542 h 2567753"/>
              <a:gd name="connsiteX12" fmla="*/ 949325 w 1482725"/>
              <a:gd name="connsiteY12" fmla="*/ 1386654 h 2567753"/>
              <a:gd name="connsiteX13" fmla="*/ 892175 w 1482725"/>
              <a:gd name="connsiteY13" fmla="*/ 1459678 h 2567753"/>
              <a:gd name="connsiteX14" fmla="*/ 854075 w 1482725"/>
              <a:gd name="connsiteY14" fmla="*/ 1545403 h 2567753"/>
              <a:gd name="connsiteX15" fmla="*/ 857250 w 1482725"/>
              <a:gd name="connsiteY15" fmla="*/ 1650178 h 2567753"/>
              <a:gd name="connsiteX16" fmla="*/ 892175 w 1482725"/>
              <a:gd name="connsiteY16" fmla="*/ 1777178 h 2567753"/>
              <a:gd name="connsiteX17" fmla="*/ 974725 w 1482725"/>
              <a:gd name="connsiteY17" fmla="*/ 1866078 h 2567753"/>
              <a:gd name="connsiteX18" fmla="*/ 996950 w 1482725"/>
              <a:gd name="connsiteY18" fmla="*/ 1926403 h 2567753"/>
              <a:gd name="connsiteX19" fmla="*/ 923925 w 1482725"/>
              <a:gd name="connsiteY19" fmla="*/ 1942278 h 2567753"/>
              <a:gd name="connsiteX20" fmla="*/ 879475 w 1482725"/>
              <a:gd name="connsiteY20" fmla="*/ 1913703 h 2567753"/>
              <a:gd name="connsiteX21" fmla="*/ 838200 w 1482725"/>
              <a:gd name="connsiteY21" fmla="*/ 1907353 h 2567753"/>
              <a:gd name="connsiteX22" fmla="*/ 774700 w 1482725"/>
              <a:gd name="connsiteY22" fmla="*/ 1920053 h 2567753"/>
              <a:gd name="connsiteX23" fmla="*/ 749300 w 1482725"/>
              <a:gd name="connsiteY23" fmla="*/ 1974028 h 2567753"/>
              <a:gd name="connsiteX24" fmla="*/ 727075 w 1482725"/>
              <a:gd name="connsiteY24" fmla="*/ 2043878 h 2567753"/>
              <a:gd name="connsiteX25" fmla="*/ 695325 w 1482725"/>
              <a:gd name="connsiteY25" fmla="*/ 2126428 h 2567753"/>
              <a:gd name="connsiteX26" fmla="*/ 695325 w 1482725"/>
              <a:gd name="connsiteY26" fmla="*/ 2183578 h 2567753"/>
              <a:gd name="connsiteX27" fmla="*/ 679450 w 1482725"/>
              <a:gd name="connsiteY27" fmla="*/ 2237553 h 2567753"/>
              <a:gd name="connsiteX28" fmla="*/ 644525 w 1482725"/>
              <a:gd name="connsiteY28" fmla="*/ 2202628 h 2567753"/>
              <a:gd name="connsiteX29" fmla="*/ 635000 w 1482725"/>
              <a:gd name="connsiteY29" fmla="*/ 2113728 h 2567753"/>
              <a:gd name="connsiteX30" fmla="*/ 622300 w 1482725"/>
              <a:gd name="connsiteY30" fmla="*/ 2005778 h 2567753"/>
              <a:gd name="connsiteX31" fmla="*/ 619125 w 1482725"/>
              <a:gd name="connsiteY31" fmla="*/ 1964503 h 2567753"/>
              <a:gd name="connsiteX32" fmla="*/ 574675 w 1482725"/>
              <a:gd name="connsiteY32" fmla="*/ 1958153 h 2567753"/>
              <a:gd name="connsiteX33" fmla="*/ 514350 w 1482725"/>
              <a:gd name="connsiteY33" fmla="*/ 1974028 h 2567753"/>
              <a:gd name="connsiteX34" fmla="*/ 441325 w 1482725"/>
              <a:gd name="connsiteY34" fmla="*/ 1964503 h 2567753"/>
              <a:gd name="connsiteX35" fmla="*/ 374650 w 1482725"/>
              <a:gd name="connsiteY35" fmla="*/ 1939103 h 2567753"/>
              <a:gd name="connsiteX36" fmla="*/ 381000 w 1482725"/>
              <a:gd name="connsiteY36" fmla="*/ 1910528 h 2567753"/>
              <a:gd name="connsiteX37" fmla="*/ 473075 w 1482725"/>
              <a:gd name="connsiteY37" fmla="*/ 1853378 h 2567753"/>
              <a:gd name="connsiteX38" fmla="*/ 581025 w 1482725"/>
              <a:gd name="connsiteY38" fmla="*/ 1770828 h 2567753"/>
              <a:gd name="connsiteX39" fmla="*/ 622300 w 1482725"/>
              <a:gd name="connsiteY39" fmla="*/ 1627953 h 2567753"/>
              <a:gd name="connsiteX40" fmla="*/ 631825 w 1482725"/>
              <a:gd name="connsiteY40" fmla="*/ 1545403 h 2567753"/>
              <a:gd name="connsiteX41" fmla="*/ 615950 w 1482725"/>
              <a:gd name="connsiteY41" fmla="*/ 1494603 h 2567753"/>
              <a:gd name="connsiteX42" fmla="*/ 628650 w 1482725"/>
              <a:gd name="connsiteY42" fmla="*/ 1319978 h 2567753"/>
              <a:gd name="connsiteX43" fmla="*/ 615950 w 1482725"/>
              <a:gd name="connsiteY43" fmla="*/ 1183453 h 2567753"/>
              <a:gd name="connsiteX44" fmla="*/ 590550 w 1482725"/>
              <a:gd name="connsiteY44" fmla="*/ 1104078 h 2567753"/>
              <a:gd name="connsiteX45" fmla="*/ 603250 w 1482725"/>
              <a:gd name="connsiteY45" fmla="*/ 1002478 h 2567753"/>
              <a:gd name="connsiteX46" fmla="*/ 612775 w 1482725"/>
              <a:gd name="connsiteY46" fmla="*/ 878653 h 2567753"/>
              <a:gd name="connsiteX47" fmla="*/ 612775 w 1482725"/>
              <a:gd name="connsiteY47" fmla="*/ 783403 h 2567753"/>
              <a:gd name="connsiteX48" fmla="*/ 612775 w 1482725"/>
              <a:gd name="connsiteY48" fmla="*/ 634178 h 2567753"/>
              <a:gd name="connsiteX49" fmla="*/ 552450 w 1482725"/>
              <a:gd name="connsiteY49" fmla="*/ 535753 h 2567753"/>
              <a:gd name="connsiteX50" fmla="*/ 508000 w 1482725"/>
              <a:gd name="connsiteY50" fmla="*/ 450028 h 2567753"/>
              <a:gd name="connsiteX51" fmla="*/ 419100 w 1482725"/>
              <a:gd name="connsiteY51" fmla="*/ 326203 h 2567753"/>
              <a:gd name="connsiteX52" fmla="*/ 339725 w 1482725"/>
              <a:gd name="connsiteY52" fmla="*/ 224603 h 2567753"/>
              <a:gd name="connsiteX53" fmla="*/ 247650 w 1482725"/>
              <a:gd name="connsiteY53" fmla="*/ 138878 h 2567753"/>
              <a:gd name="connsiteX54" fmla="*/ 161925 w 1482725"/>
              <a:gd name="connsiteY54" fmla="*/ 56328 h 2567753"/>
              <a:gd name="connsiteX55" fmla="*/ 120650 w 1482725"/>
              <a:gd name="connsiteY55" fmla="*/ 5529 h 2567753"/>
              <a:gd name="connsiteX56" fmla="*/ 79375 w 1482725"/>
              <a:gd name="connsiteY56" fmla="*/ 7909 h 2567753"/>
              <a:gd name="connsiteX57" fmla="*/ 47625 w 1482725"/>
              <a:gd name="connsiteY57" fmla="*/ 59503 h 2567753"/>
              <a:gd name="connsiteX58" fmla="*/ 0 w 1482725"/>
              <a:gd name="connsiteY58" fmla="*/ 59503 h 2567753"/>
              <a:gd name="connsiteX59" fmla="*/ 19050 w 1482725"/>
              <a:gd name="connsiteY59" fmla="*/ 164278 h 2567753"/>
              <a:gd name="connsiteX60" fmla="*/ 73025 w 1482725"/>
              <a:gd name="connsiteY60" fmla="*/ 265878 h 2567753"/>
              <a:gd name="connsiteX61" fmla="*/ 152400 w 1482725"/>
              <a:gd name="connsiteY61" fmla="*/ 313503 h 2567753"/>
              <a:gd name="connsiteX62" fmla="*/ 200025 w 1482725"/>
              <a:gd name="connsiteY62" fmla="*/ 332553 h 2567753"/>
              <a:gd name="connsiteX63" fmla="*/ 333375 w 1482725"/>
              <a:gd name="connsiteY63" fmla="*/ 478603 h 2567753"/>
              <a:gd name="connsiteX64" fmla="*/ 457200 w 1482725"/>
              <a:gd name="connsiteY64" fmla="*/ 586553 h 2567753"/>
              <a:gd name="connsiteX65" fmla="*/ 508000 w 1482725"/>
              <a:gd name="connsiteY65" fmla="*/ 684978 h 2567753"/>
              <a:gd name="connsiteX66" fmla="*/ 533400 w 1482725"/>
              <a:gd name="connsiteY66" fmla="*/ 808803 h 2567753"/>
              <a:gd name="connsiteX67" fmla="*/ 561975 w 1482725"/>
              <a:gd name="connsiteY67" fmla="*/ 929453 h 2567753"/>
              <a:gd name="connsiteX68" fmla="*/ 549275 w 1482725"/>
              <a:gd name="connsiteY68" fmla="*/ 1110428 h 2567753"/>
              <a:gd name="connsiteX69" fmla="*/ 552450 w 1482725"/>
              <a:gd name="connsiteY69" fmla="*/ 1364428 h 2567753"/>
              <a:gd name="connsiteX70" fmla="*/ 539750 w 1482725"/>
              <a:gd name="connsiteY70" fmla="*/ 1551753 h 2567753"/>
              <a:gd name="connsiteX71" fmla="*/ 527050 w 1482725"/>
              <a:gd name="connsiteY71" fmla="*/ 1662878 h 2567753"/>
              <a:gd name="connsiteX72" fmla="*/ 476250 w 1482725"/>
              <a:gd name="connsiteY72" fmla="*/ 1770828 h 2567753"/>
              <a:gd name="connsiteX73" fmla="*/ 393700 w 1482725"/>
              <a:gd name="connsiteY73" fmla="*/ 1853378 h 2567753"/>
              <a:gd name="connsiteX74" fmla="*/ 266700 w 1482725"/>
              <a:gd name="connsiteY74" fmla="*/ 1929578 h 2567753"/>
              <a:gd name="connsiteX75" fmla="*/ 168275 w 1482725"/>
              <a:gd name="connsiteY75" fmla="*/ 2040703 h 2567753"/>
              <a:gd name="connsiteX76" fmla="*/ 133350 w 1482725"/>
              <a:gd name="connsiteY76" fmla="*/ 2126428 h 2567753"/>
              <a:gd name="connsiteX77" fmla="*/ 133350 w 1482725"/>
              <a:gd name="connsiteY77" fmla="*/ 2174053 h 2567753"/>
              <a:gd name="connsiteX78" fmla="*/ 254000 w 1482725"/>
              <a:gd name="connsiteY78" fmla="*/ 2151828 h 2567753"/>
              <a:gd name="connsiteX79" fmla="*/ 355600 w 1482725"/>
              <a:gd name="connsiteY79" fmla="*/ 2132778 h 2567753"/>
              <a:gd name="connsiteX80" fmla="*/ 377825 w 1482725"/>
              <a:gd name="connsiteY80" fmla="*/ 2199453 h 2567753"/>
              <a:gd name="connsiteX81" fmla="*/ 393700 w 1482725"/>
              <a:gd name="connsiteY81" fmla="*/ 2272478 h 2567753"/>
              <a:gd name="connsiteX82" fmla="*/ 384175 w 1482725"/>
              <a:gd name="connsiteY82" fmla="*/ 2342328 h 2567753"/>
              <a:gd name="connsiteX83" fmla="*/ 327025 w 1482725"/>
              <a:gd name="connsiteY83" fmla="*/ 2364553 h 2567753"/>
              <a:gd name="connsiteX84" fmla="*/ 260350 w 1482725"/>
              <a:gd name="connsiteY84" fmla="*/ 2364553 h 2567753"/>
              <a:gd name="connsiteX85" fmla="*/ 193675 w 1482725"/>
              <a:gd name="connsiteY85" fmla="*/ 2380428 h 2567753"/>
              <a:gd name="connsiteX86" fmla="*/ 231775 w 1482725"/>
              <a:gd name="connsiteY86" fmla="*/ 2415353 h 2567753"/>
              <a:gd name="connsiteX87" fmla="*/ 355600 w 1482725"/>
              <a:gd name="connsiteY87" fmla="*/ 2459803 h 2567753"/>
              <a:gd name="connsiteX88" fmla="*/ 384175 w 1482725"/>
              <a:gd name="connsiteY88" fmla="*/ 2478853 h 2567753"/>
              <a:gd name="connsiteX89" fmla="*/ 444500 w 1482725"/>
              <a:gd name="connsiteY89" fmla="*/ 2415353 h 2567753"/>
              <a:gd name="connsiteX90" fmla="*/ 482600 w 1482725"/>
              <a:gd name="connsiteY90" fmla="*/ 2367728 h 2567753"/>
              <a:gd name="connsiteX91" fmla="*/ 527050 w 1482725"/>
              <a:gd name="connsiteY91" fmla="*/ 2355028 h 2567753"/>
              <a:gd name="connsiteX92" fmla="*/ 542925 w 1482725"/>
              <a:gd name="connsiteY92" fmla="*/ 2282003 h 2567753"/>
              <a:gd name="connsiteX93" fmla="*/ 561975 w 1482725"/>
              <a:gd name="connsiteY93" fmla="*/ 2250253 h 2567753"/>
              <a:gd name="connsiteX94" fmla="*/ 577850 w 1482725"/>
              <a:gd name="connsiteY94" fmla="*/ 2221678 h 2567753"/>
              <a:gd name="connsiteX95" fmla="*/ 577850 w 1482725"/>
              <a:gd name="connsiteY95" fmla="*/ 2170878 h 2567753"/>
              <a:gd name="connsiteX96" fmla="*/ 635000 w 1482725"/>
              <a:gd name="connsiteY96" fmla="*/ 2224853 h 2567753"/>
              <a:gd name="connsiteX97" fmla="*/ 673100 w 1482725"/>
              <a:gd name="connsiteY97" fmla="*/ 2316928 h 2567753"/>
              <a:gd name="connsiteX98" fmla="*/ 679450 w 1482725"/>
              <a:gd name="connsiteY98" fmla="*/ 2374078 h 2567753"/>
              <a:gd name="connsiteX99" fmla="*/ 641350 w 1482725"/>
              <a:gd name="connsiteY99" fmla="*/ 2482028 h 2567753"/>
              <a:gd name="connsiteX100" fmla="*/ 644525 w 1482725"/>
              <a:gd name="connsiteY100" fmla="*/ 2548703 h 2567753"/>
              <a:gd name="connsiteX101" fmla="*/ 682625 w 1482725"/>
              <a:gd name="connsiteY101" fmla="*/ 2567753 h 2567753"/>
              <a:gd name="connsiteX102" fmla="*/ 742950 w 1482725"/>
              <a:gd name="connsiteY102" fmla="*/ 2510603 h 2567753"/>
              <a:gd name="connsiteX103" fmla="*/ 793750 w 1482725"/>
              <a:gd name="connsiteY103" fmla="*/ 2488378 h 2567753"/>
              <a:gd name="connsiteX104" fmla="*/ 847725 w 1482725"/>
              <a:gd name="connsiteY104" fmla="*/ 2469328 h 2567753"/>
              <a:gd name="connsiteX105" fmla="*/ 895350 w 1482725"/>
              <a:gd name="connsiteY105" fmla="*/ 2377253 h 2567753"/>
              <a:gd name="connsiteX106" fmla="*/ 914400 w 1482725"/>
              <a:gd name="connsiteY106" fmla="*/ 2310578 h 2567753"/>
              <a:gd name="connsiteX107" fmla="*/ 930275 w 1482725"/>
              <a:gd name="connsiteY107" fmla="*/ 2301053 h 2567753"/>
              <a:gd name="connsiteX108" fmla="*/ 1035050 w 1482725"/>
              <a:gd name="connsiteY108" fmla="*/ 2370903 h 2567753"/>
              <a:gd name="connsiteX109" fmla="*/ 1069975 w 1482725"/>
              <a:gd name="connsiteY109" fmla="*/ 2412178 h 2567753"/>
              <a:gd name="connsiteX110" fmla="*/ 1085850 w 1482725"/>
              <a:gd name="connsiteY110" fmla="*/ 2409003 h 2567753"/>
              <a:gd name="connsiteX111" fmla="*/ 1120775 w 1482725"/>
              <a:gd name="connsiteY111" fmla="*/ 2396303 h 2567753"/>
              <a:gd name="connsiteX112" fmla="*/ 1231900 w 1482725"/>
              <a:gd name="connsiteY112" fmla="*/ 2396303 h 2567753"/>
              <a:gd name="connsiteX113" fmla="*/ 1244600 w 1482725"/>
              <a:gd name="connsiteY113" fmla="*/ 2377253 h 2567753"/>
              <a:gd name="connsiteX114" fmla="*/ 1162050 w 1482725"/>
              <a:gd name="connsiteY114" fmla="*/ 2307403 h 2567753"/>
              <a:gd name="connsiteX115" fmla="*/ 1076325 w 1482725"/>
              <a:gd name="connsiteY115" fmla="*/ 2250253 h 2567753"/>
              <a:gd name="connsiteX116" fmla="*/ 1012825 w 1482725"/>
              <a:gd name="connsiteY116" fmla="*/ 2202628 h 2567753"/>
              <a:gd name="connsiteX117" fmla="*/ 939800 w 1482725"/>
              <a:gd name="connsiteY117" fmla="*/ 2145478 h 2567753"/>
              <a:gd name="connsiteX118" fmla="*/ 901700 w 1482725"/>
              <a:gd name="connsiteY118" fmla="*/ 2110553 h 2567753"/>
              <a:gd name="connsiteX119" fmla="*/ 889000 w 1482725"/>
              <a:gd name="connsiteY119" fmla="*/ 2059753 h 2567753"/>
              <a:gd name="connsiteX120" fmla="*/ 889000 w 1482725"/>
              <a:gd name="connsiteY120" fmla="*/ 2050228 h 2567753"/>
              <a:gd name="connsiteX121" fmla="*/ 971550 w 1482725"/>
              <a:gd name="connsiteY121" fmla="*/ 2043878 h 2567753"/>
              <a:gd name="connsiteX122" fmla="*/ 1114425 w 1482725"/>
              <a:gd name="connsiteY122" fmla="*/ 2050228 h 2567753"/>
              <a:gd name="connsiteX123" fmla="*/ 1171575 w 1482725"/>
              <a:gd name="connsiteY123" fmla="*/ 2078803 h 2567753"/>
              <a:gd name="connsiteX124" fmla="*/ 1216025 w 1482725"/>
              <a:gd name="connsiteY124" fmla="*/ 2110553 h 2567753"/>
              <a:gd name="connsiteX125" fmla="*/ 1317625 w 1482725"/>
              <a:gd name="connsiteY125" fmla="*/ 2142303 h 2567753"/>
              <a:gd name="connsiteX126" fmla="*/ 1390650 w 1482725"/>
              <a:gd name="connsiteY126" fmla="*/ 2158178 h 2567753"/>
              <a:gd name="connsiteX127" fmla="*/ 1393825 w 1482725"/>
              <a:gd name="connsiteY127" fmla="*/ 2113728 h 2567753"/>
              <a:gd name="connsiteX128" fmla="*/ 1343025 w 1482725"/>
              <a:gd name="connsiteY128" fmla="*/ 2043878 h 2567753"/>
              <a:gd name="connsiteX129" fmla="*/ 1298575 w 1482725"/>
              <a:gd name="connsiteY129" fmla="*/ 1983553 h 2567753"/>
              <a:gd name="connsiteX130" fmla="*/ 1247775 w 1482725"/>
              <a:gd name="connsiteY130" fmla="*/ 1951803 h 2567753"/>
              <a:gd name="connsiteX131" fmla="*/ 1171575 w 1482725"/>
              <a:gd name="connsiteY131" fmla="*/ 1932753 h 2567753"/>
              <a:gd name="connsiteX132" fmla="*/ 1098550 w 1482725"/>
              <a:gd name="connsiteY132" fmla="*/ 1929578 h 2567753"/>
              <a:gd name="connsiteX133" fmla="*/ 1060450 w 1482725"/>
              <a:gd name="connsiteY133" fmla="*/ 1907353 h 2567753"/>
              <a:gd name="connsiteX134" fmla="*/ 1038225 w 1482725"/>
              <a:gd name="connsiteY134" fmla="*/ 1866078 h 2567753"/>
              <a:gd name="connsiteX135" fmla="*/ 1047750 w 1482725"/>
              <a:gd name="connsiteY135" fmla="*/ 1767653 h 2567753"/>
              <a:gd name="connsiteX136" fmla="*/ 1038225 w 1482725"/>
              <a:gd name="connsiteY136" fmla="*/ 1742253 h 2567753"/>
              <a:gd name="connsiteX137" fmla="*/ 1062037 w 1482725"/>
              <a:gd name="connsiteY137" fmla="*/ 1716853 h 2567753"/>
              <a:gd name="connsiteX138" fmla="*/ 1068388 w 1482725"/>
              <a:gd name="connsiteY138" fmla="*/ 1705742 h 2567753"/>
              <a:gd name="connsiteX139" fmla="*/ 1062831 w 1482725"/>
              <a:gd name="connsiteY139" fmla="*/ 1619222 h 2567753"/>
              <a:gd name="connsiteX140" fmla="*/ 1056482 w 1482725"/>
              <a:gd name="connsiteY140" fmla="*/ 1527940 h 2567753"/>
              <a:gd name="connsiteX141" fmla="*/ 1068388 w 1482725"/>
              <a:gd name="connsiteY141" fmla="*/ 1466028 h 2567753"/>
              <a:gd name="connsiteX142" fmla="*/ 1120775 w 1482725"/>
              <a:gd name="connsiteY142" fmla="*/ 1417610 h 2567753"/>
              <a:gd name="connsiteX143" fmla="*/ 1192213 w 1482725"/>
              <a:gd name="connsiteY143" fmla="*/ 1381892 h 2567753"/>
              <a:gd name="connsiteX144" fmla="*/ 1206500 w 1482725"/>
              <a:gd name="connsiteY144" fmla="*/ 1467617 h 2567753"/>
              <a:gd name="connsiteX145" fmla="*/ 1230313 w 1482725"/>
              <a:gd name="connsiteY145" fmla="*/ 1508098 h 2567753"/>
              <a:gd name="connsiteX146" fmla="*/ 1294606 w 1482725"/>
              <a:gd name="connsiteY146" fmla="*/ 1489048 h 2567753"/>
              <a:gd name="connsiteX147" fmla="*/ 1401763 w 1482725"/>
              <a:gd name="connsiteY147" fmla="*/ 1458092 h 2567753"/>
              <a:gd name="connsiteX148" fmla="*/ 1470819 w 1482725"/>
              <a:gd name="connsiteY148" fmla="*/ 1484285 h 2567753"/>
              <a:gd name="connsiteX149" fmla="*/ 1482725 w 1482725"/>
              <a:gd name="connsiteY149" fmla="*/ 1393798 h 2567753"/>
              <a:gd name="connsiteX150" fmla="*/ 1468437 w 1482725"/>
              <a:gd name="connsiteY150" fmla="*/ 1334267 h 2567753"/>
              <a:gd name="connsiteX151" fmla="*/ 1463674 w 1482725"/>
              <a:gd name="connsiteY151" fmla="*/ 1248542 h 2567753"/>
              <a:gd name="connsiteX152" fmla="*/ 1408906 w 1482725"/>
              <a:gd name="connsiteY152" fmla="*/ 1169960 h 2567753"/>
              <a:gd name="connsiteX153" fmla="*/ 1363663 w 1482725"/>
              <a:gd name="connsiteY153" fmla="*/ 1098523 h 2567753"/>
              <a:gd name="connsiteX154" fmla="*/ 1356519 w 1482725"/>
              <a:gd name="connsiteY154" fmla="*/ 1038992 h 2567753"/>
              <a:gd name="connsiteX155" fmla="*/ 1356519 w 1482725"/>
              <a:gd name="connsiteY155" fmla="*/ 962792 h 2567753"/>
              <a:gd name="connsiteX156" fmla="*/ 1344613 w 1482725"/>
              <a:gd name="connsiteY156" fmla="*/ 900879 h 2567753"/>
              <a:gd name="connsiteX157" fmla="*/ 1296988 w 1482725"/>
              <a:gd name="connsiteY157" fmla="*/ 865160 h 2567753"/>
              <a:gd name="connsiteX158" fmla="*/ 1218406 w 1482725"/>
              <a:gd name="connsiteY158" fmla="*/ 824679 h 2567753"/>
              <a:gd name="connsiteX159" fmla="*/ 1173163 w 1482725"/>
              <a:gd name="connsiteY159" fmla="*/ 746098 h 2567753"/>
              <a:gd name="connsiteX160" fmla="*/ 1120775 w 1482725"/>
              <a:gd name="connsiteY160" fmla="*/ 700854 h 2567753"/>
              <a:gd name="connsiteX161" fmla="*/ 1001713 w 1482725"/>
              <a:gd name="connsiteY161" fmla="*/ 669898 h 2567753"/>
              <a:gd name="connsiteX162" fmla="*/ 985044 w 1482725"/>
              <a:gd name="connsiteY162" fmla="*/ 584173 h 2567753"/>
              <a:gd name="connsiteX163" fmla="*/ 906464 w 1482725"/>
              <a:gd name="connsiteY16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923131 w 1482725"/>
              <a:gd name="connsiteY11" fmla="*/ 1248542 h 2567753"/>
              <a:gd name="connsiteX12" fmla="*/ 949325 w 1482725"/>
              <a:gd name="connsiteY12" fmla="*/ 1386654 h 2567753"/>
              <a:gd name="connsiteX13" fmla="*/ 901700 w 1482725"/>
              <a:gd name="connsiteY13" fmla="*/ 1476347 h 2567753"/>
              <a:gd name="connsiteX14" fmla="*/ 854075 w 1482725"/>
              <a:gd name="connsiteY14" fmla="*/ 1545403 h 2567753"/>
              <a:gd name="connsiteX15" fmla="*/ 857250 w 1482725"/>
              <a:gd name="connsiteY15" fmla="*/ 1650178 h 2567753"/>
              <a:gd name="connsiteX16" fmla="*/ 892175 w 1482725"/>
              <a:gd name="connsiteY16" fmla="*/ 1777178 h 2567753"/>
              <a:gd name="connsiteX17" fmla="*/ 974725 w 1482725"/>
              <a:gd name="connsiteY17" fmla="*/ 1866078 h 2567753"/>
              <a:gd name="connsiteX18" fmla="*/ 996950 w 1482725"/>
              <a:gd name="connsiteY18" fmla="*/ 1926403 h 2567753"/>
              <a:gd name="connsiteX19" fmla="*/ 923925 w 1482725"/>
              <a:gd name="connsiteY19" fmla="*/ 1942278 h 2567753"/>
              <a:gd name="connsiteX20" fmla="*/ 879475 w 1482725"/>
              <a:gd name="connsiteY20" fmla="*/ 1913703 h 2567753"/>
              <a:gd name="connsiteX21" fmla="*/ 838200 w 1482725"/>
              <a:gd name="connsiteY21" fmla="*/ 1907353 h 2567753"/>
              <a:gd name="connsiteX22" fmla="*/ 774700 w 1482725"/>
              <a:gd name="connsiteY22" fmla="*/ 1920053 h 2567753"/>
              <a:gd name="connsiteX23" fmla="*/ 749300 w 1482725"/>
              <a:gd name="connsiteY23" fmla="*/ 1974028 h 2567753"/>
              <a:gd name="connsiteX24" fmla="*/ 727075 w 1482725"/>
              <a:gd name="connsiteY24" fmla="*/ 2043878 h 2567753"/>
              <a:gd name="connsiteX25" fmla="*/ 695325 w 1482725"/>
              <a:gd name="connsiteY25" fmla="*/ 2126428 h 2567753"/>
              <a:gd name="connsiteX26" fmla="*/ 695325 w 1482725"/>
              <a:gd name="connsiteY26" fmla="*/ 2183578 h 2567753"/>
              <a:gd name="connsiteX27" fmla="*/ 679450 w 1482725"/>
              <a:gd name="connsiteY27" fmla="*/ 2237553 h 2567753"/>
              <a:gd name="connsiteX28" fmla="*/ 644525 w 1482725"/>
              <a:gd name="connsiteY28" fmla="*/ 2202628 h 2567753"/>
              <a:gd name="connsiteX29" fmla="*/ 635000 w 1482725"/>
              <a:gd name="connsiteY29" fmla="*/ 2113728 h 2567753"/>
              <a:gd name="connsiteX30" fmla="*/ 622300 w 1482725"/>
              <a:gd name="connsiteY30" fmla="*/ 2005778 h 2567753"/>
              <a:gd name="connsiteX31" fmla="*/ 619125 w 1482725"/>
              <a:gd name="connsiteY31" fmla="*/ 1964503 h 2567753"/>
              <a:gd name="connsiteX32" fmla="*/ 574675 w 1482725"/>
              <a:gd name="connsiteY32" fmla="*/ 1958153 h 2567753"/>
              <a:gd name="connsiteX33" fmla="*/ 514350 w 1482725"/>
              <a:gd name="connsiteY33" fmla="*/ 1974028 h 2567753"/>
              <a:gd name="connsiteX34" fmla="*/ 441325 w 1482725"/>
              <a:gd name="connsiteY34" fmla="*/ 1964503 h 2567753"/>
              <a:gd name="connsiteX35" fmla="*/ 374650 w 1482725"/>
              <a:gd name="connsiteY35" fmla="*/ 1939103 h 2567753"/>
              <a:gd name="connsiteX36" fmla="*/ 381000 w 1482725"/>
              <a:gd name="connsiteY36" fmla="*/ 1910528 h 2567753"/>
              <a:gd name="connsiteX37" fmla="*/ 473075 w 1482725"/>
              <a:gd name="connsiteY37" fmla="*/ 1853378 h 2567753"/>
              <a:gd name="connsiteX38" fmla="*/ 581025 w 1482725"/>
              <a:gd name="connsiteY38" fmla="*/ 1770828 h 2567753"/>
              <a:gd name="connsiteX39" fmla="*/ 622300 w 1482725"/>
              <a:gd name="connsiteY39" fmla="*/ 1627953 h 2567753"/>
              <a:gd name="connsiteX40" fmla="*/ 631825 w 1482725"/>
              <a:gd name="connsiteY40" fmla="*/ 1545403 h 2567753"/>
              <a:gd name="connsiteX41" fmla="*/ 615950 w 1482725"/>
              <a:gd name="connsiteY41" fmla="*/ 1494603 h 2567753"/>
              <a:gd name="connsiteX42" fmla="*/ 628650 w 1482725"/>
              <a:gd name="connsiteY42" fmla="*/ 1319978 h 2567753"/>
              <a:gd name="connsiteX43" fmla="*/ 615950 w 1482725"/>
              <a:gd name="connsiteY43" fmla="*/ 1183453 h 2567753"/>
              <a:gd name="connsiteX44" fmla="*/ 590550 w 1482725"/>
              <a:gd name="connsiteY44" fmla="*/ 1104078 h 2567753"/>
              <a:gd name="connsiteX45" fmla="*/ 603250 w 1482725"/>
              <a:gd name="connsiteY45" fmla="*/ 1002478 h 2567753"/>
              <a:gd name="connsiteX46" fmla="*/ 612775 w 1482725"/>
              <a:gd name="connsiteY46" fmla="*/ 878653 h 2567753"/>
              <a:gd name="connsiteX47" fmla="*/ 612775 w 1482725"/>
              <a:gd name="connsiteY47" fmla="*/ 783403 h 2567753"/>
              <a:gd name="connsiteX48" fmla="*/ 612775 w 1482725"/>
              <a:gd name="connsiteY48" fmla="*/ 634178 h 2567753"/>
              <a:gd name="connsiteX49" fmla="*/ 552450 w 1482725"/>
              <a:gd name="connsiteY49" fmla="*/ 535753 h 2567753"/>
              <a:gd name="connsiteX50" fmla="*/ 508000 w 1482725"/>
              <a:gd name="connsiteY50" fmla="*/ 450028 h 2567753"/>
              <a:gd name="connsiteX51" fmla="*/ 419100 w 1482725"/>
              <a:gd name="connsiteY51" fmla="*/ 326203 h 2567753"/>
              <a:gd name="connsiteX52" fmla="*/ 339725 w 1482725"/>
              <a:gd name="connsiteY52" fmla="*/ 224603 h 2567753"/>
              <a:gd name="connsiteX53" fmla="*/ 247650 w 1482725"/>
              <a:gd name="connsiteY53" fmla="*/ 138878 h 2567753"/>
              <a:gd name="connsiteX54" fmla="*/ 161925 w 1482725"/>
              <a:gd name="connsiteY54" fmla="*/ 56328 h 2567753"/>
              <a:gd name="connsiteX55" fmla="*/ 120650 w 1482725"/>
              <a:gd name="connsiteY55" fmla="*/ 5529 h 2567753"/>
              <a:gd name="connsiteX56" fmla="*/ 79375 w 1482725"/>
              <a:gd name="connsiteY56" fmla="*/ 7909 h 2567753"/>
              <a:gd name="connsiteX57" fmla="*/ 47625 w 1482725"/>
              <a:gd name="connsiteY57" fmla="*/ 59503 h 2567753"/>
              <a:gd name="connsiteX58" fmla="*/ 0 w 1482725"/>
              <a:gd name="connsiteY58" fmla="*/ 59503 h 2567753"/>
              <a:gd name="connsiteX59" fmla="*/ 19050 w 1482725"/>
              <a:gd name="connsiteY59" fmla="*/ 164278 h 2567753"/>
              <a:gd name="connsiteX60" fmla="*/ 73025 w 1482725"/>
              <a:gd name="connsiteY60" fmla="*/ 265878 h 2567753"/>
              <a:gd name="connsiteX61" fmla="*/ 152400 w 1482725"/>
              <a:gd name="connsiteY61" fmla="*/ 313503 h 2567753"/>
              <a:gd name="connsiteX62" fmla="*/ 200025 w 1482725"/>
              <a:gd name="connsiteY62" fmla="*/ 332553 h 2567753"/>
              <a:gd name="connsiteX63" fmla="*/ 333375 w 1482725"/>
              <a:gd name="connsiteY63" fmla="*/ 478603 h 2567753"/>
              <a:gd name="connsiteX64" fmla="*/ 457200 w 1482725"/>
              <a:gd name="connsiteY64" fmla="*/ 586553 h 2567753"/>
              <a:gd name="connsiteX65" fmla="*/ 508000 w 1482725"/>
              <a:gd name="connsiteY65" fmla="*/ 684978 h 2567753"/>
              <a:gd name="connsiteX66" fmla="*/ 533400 w 1482725"/>
              <a:gd name="connsiteY66" fmla="*/ 808803 h 2567753"/>
              <a:gd name="connsiteX67" fmla="*/ 561975 w 1482725"/>
              <a:gd name="connsiteY67" fmla="*/ 929453 h 2567753"/>
              <a:gd name="connsiteX68" fmla="*/ 549275 w 1482725"/>
              <a:gd name="connsiteY68" fmla="*/ 1110428 h 2567753"/>
              <a:gd name="connsiteX69" fmla="*/ 552450 w 1482725"/>
              <a:gd name="connsiteY69" fmla="*/ 1364428 h 2567753"/>
              <a:gd name="connsiteX70" fmla="*/ 539750 w 1482725"/>
              <a:gd name="connsiteY70" fmla="*/ 1551753 h 2567753"/>
              <a:gd name="connsiteX71" fmla="*/ 527050 w 1482725"/>
              <a:gd name="connsiteY71" fmla="*/ 1662878 h 2567753"/>
              <a:gd name="connsiteX72" fmla="*/ 476250 w 1482725"/>
              <a:gd name="connsiteY72" fmla="*/ 1770828 h 2567753"/>
              <a:gd name="connsiteX73" fmla="*/ 393700 w 1482725"/>
              <a:gd name="connsiteY73" fmla="*/ 1853378 h 2567753"/>
              <a:gd name="connsiteX74" fmla="*/ 266700 w 1482725"/>
              <a:gd name="connsiteY74" fmla="*/ 1929578 h 2567753"/>
              <a:gd name="connsiteX75" fmla="*/ 168275 w 1482725"/>
              <a:gd name="connsiteY75" fmla="*/ 2040703 h 2567753"/>
              <a:gd name="connsiteX76" fmla="*/ 133350 w 1482725"/>
              <a:gd name="connsiteY76" fmla="*/ 2126428 h 2567753"/>
              <a:gd name="connsiteX77" fmla="*/ 133350 w 1482725"/>
              <a:gd name="connsiteY77" fmla="*/ 2174053 h 2567753"/>
              <a:gd name="connsiteX78" fmla="*/ 254000 w 1482725"/>
              <a:gd name="connsiteY78" fmla="*/ 2151828 h 2567753"/>
              <a:gd name="connsiteX79" fmla="*/ 355600 w 1482725"/>
              <a:gd name="connsiteY79" fmla="*/ 2132778 h 2567753"/>
              <a:gd name="connsiteX80" fmla="*/ 377825 w 1482725"/>
              <a:gd name="connsiteY80" fmla="*/ 2199453 h 2567753"/>
              <a:gd name="connsiteX81" fmla="*/ 393700 w 1482725"/>
              <a:gd name="connsiteY81" fmla="*/ 2272478 h 2567753"/>
              <a:gd name="connsiteX82" fmla="*/ 384175 w 1482725"/>
              <a:gd name="connsiteY82" fmla="*/ 2342328 h 2567753"/>
              <a:gd name="connsiteX83" fmla="*/ 327025 w 1482725"/>
              <a:gd name="connsiteY83" fmla="*/ 2364553 h 2567753"/>
              <a:gd name="connsiteX84" fmla="*/ 260350 w 1482725"/>
              <a:gd name="connsiteY84" fmla="*/ 2364553 h 2567753"/>
              <a:gd name="connsiteX85" fmla="*/ 193675 w 1482725"/>
              <a:gd name="connsiteY85" fmla="*/ 2380428 h 2567753"/>
              <a:gd name="connsiteX86" fmla="*/ 231775 w 1482725"/>
              <a:gd name="connsiteY86" fmla="*/ 2415353 h 2567753"/>
              <a:gd name="connsiteX87" fmla="*/ 355600 w 1482725"/>
              <a:gd name="connsiteY87" fmla="*/ 2459803 h 2567753"/>
              <a:gd name="connsiteX88" fmla="*/ 384175 w 1482725"/>
              <a:gd name="connsiteY88" fmla="*/ 2478853 h 2567753"/>
              <a:gd name="connsiteX89" fmla="*/ 444500 w 1482725"/>
              <a:gd name="connsiteY89" fmla="*/ 2415353 h 2567753"/>
              <a:gd name="connsiteX90" fmla="*/ 482600 w 1482725"/>
              <a:gd name="connsiteY90" fmla="*/ 2367728 h 2567753"/>
              <a:gd name="connsiteX91" fmla="*/ 527050 w 1482725"/>
              <a:gd name="connsiteY91" fmla="*/ 2355028 h 2567753"/>
              <a:gd name="connsiteX92" fmla="*/ 542925 w 1482725"/>
              <a:gd name="connsiteY92" fmla="*/ 2282003 h 2567753"/>
              <a:gd name="connsiteX93" fmla="*/ 561975 w 1482725"/>
              <a:gd name="connsiteY93" fmla="*/ 2250253 h 2567753"/>
              <a:gd name="connsiteX94" fmla="*/ 577850 w 1482725"/>
              <a:gd name="connsiteY94" fmla="*/ 2221678 h 2567753"/>
              <a:gd name="connsiteX95" fmla="*/ 577850 w 1482725"/>
              <a:gd name="connsiteY95" fmla="*/ 2170878 h 2567753"/>
              <a:gd name="connsiteX96" fmla="*/ 635000 w 1482725"/>
              <a:gd name="connsiteY96" fmla="*/ 2224853 h 2567753"/>
              <a:gd name="connsiteX97" fmla="*/ 673100 w 1482725"/>
              <a:gd name="connsiteY97" fmla="*/ 2316928 h 2567753"/>
              <a:gd name="connsiteX98" fmla="*/ 679450 w 1482725"/>
              <a:gd name="connsiteY98" fmla="*/ 2374078 h 2567753"/>
              <a:gd name="connsiteX99" fmla="*/ 641350 w 1482725"/>
              <a:gd name="connsiteY99" fmla="*/ 2482028 h 2567753"/>
              <a:gd name="connsiteX100" fmla="*/ 644525 w 1482725"/>
              <a:gd name="connsiteY100" fmla="*/ 2548703 h 2567753"/>
              <a:gd name="connsiteX101" fmla="*/ 682625 w 1482725"/>
              <a:gd name="connsiteY101" fmla="*/ 2567753 h 2567753"/>
              <a:gd name="connsiteX102" fmla="*/ 742950 w 1482725"/>
              <a:gd name="connsiteY102" fmla="*/ 2510603 h 2567753"/>
              <a:gd name="connsiteX103" fmla="*/ 793750 w 1482725"/>
              <a:gd name="connsiteY103" fmla="*/ 2488378 h 2567753"/>
              <a:gd name="connsiteX104" fmla="*/ 847725 w 1482725"/>
              <a:gd name="connsiteY104" fmla="*/ 2469328 h 2567753"/>
              <a:gd name="connsiteX105" fmla="*/ 895350 w 1482725"/>
              <a:gd name="connsiteY105" fmla="*/ 2377253 h 2567753"/>
              <a:gd name="connsiteX106" fmla="*/ 914400 w 1482725"/>
              <a:gd name="connsiteY106" fmla="*/ 2310578 h 2567753"/>
              <a:gd name="connsiteX107" fmla="*/ 930275 w 1482725"/>
              <a:gd name="connsiteY107" fmla="*/ 2301053 h 2567753"/>
              <a:gd name="connsiteX108" fmla="*/ 1035050 w 1482725"/>
              <a:gd name="connsiteY108" fmla="*/ 2370903 h 2567753"/>
              <a:gd name="connsiteX109" fmla="*/ 1069975 w 1482725"/>
              <a:gd name="connsiteY109" fmla="*/ 2412178 h 2567753"/>
              <a:gd name="connsiteX110" fmla="*/ 1085850 w 1482725"/>
              <a:gd name="connsiteY110" fmla="*/ 2409003 h 2567753"/>
              <a:gd name="connsiteX111" fmla="*/ 1120775 w 1482725"/>
              <a:gd name="connsiteY111" fmla="*/ 2396303 h 2567753"/>
              <a:gd name="connsiteX112" fmla="*/ 1231900 w 1482725"/>
              <a:gd name="connsiteY112" fmla="*/ 2396303 h 2567753"/>
              <a:gd name="connsiteX113" fmla="*/ 1244600 w 1482725"/>
              <a:gd name="connsiteY113" fmla="*/ 2377253 h 2567753"/>
              <a:gd name="connsiteX114" fmla="*/ 1162050 w 1482725"/>
              <a:gd name="connsiteY114" fmla="*/ 2307403 h 2567753"/>
              <a:gd name="connsiteX115" fmla="*/ 1076325 w 1482725"/>
              <a:gd name="connsiteY115" fmla="*/ 2250253 h 2567753"/>
              <a:gd name="connsiteX116" fmla="*/ 1012825 w 1482725"/>
              <a:gd name="connsiteY116" fmla="*/ 2202628 h 2567753"/>
              <a:gd name="connsiteX117" fmla="*/ 939800 w 1482725"/>
              <a:gd name="connsiteY117" fmla="*/ 2145478 h 2567753"/>
              <a:gd name="connsiteX118" fmla="*/ 901700 w 1482725"/>
              <a:gd name="connsiteY118" fmla="*/ 2110553 h 2567753"/>
              <a:gd name="connsiteX119" fmla="*/ 889000 w 1482725"/>
              <a:gd name="connsiteY119" fmla="*/ 2059753 h 2567753"/>
              <a:gd name="connsiteX120" fmla="*/ 889000 w 1482725"/>
              <a:gd name="connsiteY120" fmla="*/ 2050228 h 2567753"/>
              <a:gd name="connsiteX121" fmla="*/ 971550 w 1482725"/>
              <a:gd name="connsiteY121" fmla="*/ 2043878 h 2567753"/>
              <a:gd name="connsiteX122" fmla="*/ 1114425 w 1482725"/>
              <a:gd name="connsiteY122" fmla="*/ 2050228 h 2567753"/>
              <a:gd name="connsiteX123" fmla="*/ 1171575 w 1482725"/>
              <a:gd name="connsiteY123" fmla="*/ 2078803 h 2567753"/>
              <a:gd name="connsiteX124" fmla="*/ 1216025 w 1482725"/>
              <a:gd name="connsiteY124" fmla="*/ 2110553 h 2567753"/>
              <a:gd name="connsiteX125" fmla="*/ 1317625 w 1482725"/>
              <a:gd name="connsiteY125" fmla="*/ 2142303 h 2567753"/>
              <a:gd name="connsiteX126" fmla="*/ 1390650 w 1482725"/>
              <a:gd name="connsiteY126" fmla="*/ 2158178 h 2567753"/>
              <a:gd name="connsiteX127" fmla="*/ 1393825 w 1482725"/>
              <a:gd name="connsiteY127" fmla="*/ 2113728 h 2567753"/>
              <a:gd name="connsiteX128" fmla="*/ 1343025 w 1482725"/>
              <a:gd name="connsiteY128" fmla="*/ 2043878 h 2567753"/>
              <a:gd name="connsiteX129" fmla="*/ 1298575 w 1482725"/>
              <a:gd name="connsiteY129" fmla="*/ 1983553 h 2567753"/>
              <a:gd name="connsiteX130" fmla="*/ 1247775 w 1482725"/>
              <a:gd name="connsiteY130" fmla="*/ 1951803 h 2567753"/>
              <a:gd name="connsiteX131" fmla="*/ 1171575 w 1482725"/>
              <a:gd name="connsiteY131" fmla="*/ 1932753 h 2567753"/>
              <a:gd name="connsiteX132" fmla="*/ 1098550 w 1482725"/>
              <a:gd name="connsiteY132" fmla="*/ 1929578 h 2567753"/>
              <a:gd name="connsiteX133" fmla="*/ 1060450 w 1482725"/>
              <a:gd name="connsiteY133" fmla="*/ 1907353 h 2567753"/>
              <a:gd name="connsiteX134" fmla="*/ 1038225 w 1482725"/>
              <a:gd name="connsiteY134" fmla="*/ 1866078 h 2567753"/>
              <a:gd name="connsiteX135" fmla="*/ 1047750 w 1482725"/>
              <a:gd name="connsiteY135" fmla="*/ 1767653 h 2567753"/>
              <a:gd name="connsiteX136" fmla="*/ 1038225 w 1482725"/>
              <a:gd name="connsiteY136" fmla="*/ 1742253 h 2567753"/>
              <a:gd name="connsiteX137" fmla="*/ 1062037 w 1482725"/>
              <a:gd name="connsiteY137" fmla="*/ 1716853 h 2567753"/>
              <a:gd name="connsiteX138" fmla="*/ 1068388 w 1482725"/>
              <a:gd name="connsiteY138" fmla="*/ 1705742 h 2567753"/>
              <a:gd name="connsiteX139" fmla="*/ 1062831 w 1482725"/>
              <a:gd name="connsiteY139" fmla="*/ 1619222 h 2567753"/>
              <a:gd name="connsiteX140" fmla="*/ 1056482 w 1482725"/>
              <a:gd name="connsiteY140" fmla="*/ 1527940 h 2567753"/>
              <a:gd name="connsiteX141" fmla="*/ 1068388 w 1482725"/>
              <a:gd name="connsiteY141" fmla="*/ 1466028 h 2567753"/>
              <a:gd name="connsiteX142" fmla="*/ 1120775 w 1482725"/>
              <a:gd name="connsiteY142" fmla="*/ 1417610 h 2567753"/>
              <a:gd name="connsiteX143" fmla="*/ 1192213 w 1482725"/>
              <a:gd name="connsiteY143" fmla="*/ 1381892 h 2567753"/>
              <a:gd name="connsiteX144" fmla="*/ 1206500 w 1482725"/>
              <a:gd name="connsiteY144" fmla="*/ 1467617 h 2567753"/>
              <a:gd name="connsiteX145" fmla="*/ 1230313 w 1482725"/>
              <a:gd name="connsiteY145" fmla="*/ 1508098 h 2567753"/>
              <a:gd name="connsiteX146" fmla="*/ 1294606 w 1482725"/>
              <a:gd name="connsiteY146" fmla="*/ 1489048 h 2567753"/>
              <a:gd name="connsiteX147" fmla="*/ 1401763 w 1482725"/>
              <a:gd name="connsiteY147" fmla="*/ 1458092 h 2567753"/>
              <a:gd name="connsiteX148" fmla="*/ 1470819 w 1482725"/>
              <a:gd name="connsiteY148" fmla="*/ 1484285 h 2567753"/>
              <a:gd name="connsiteX149" fmla="*/ 1482725 w 1482725"/>
              <a:gd name="connsiteY149" fmla="*/ 1393798 h 2567753"/>
              <a:gd name="connsiteX150" fmla="*/ 1468437 w 1482725"/>
              <a:gd name="connsiteY150" fmla="*/ 1334267 h 2567753"/>
              <a:gd name="connsiteX151" fmla="*/ 1463674 w 1482725"/>
              <a:gd name="connsiteY151" fmla="*/ 1248542 h 2567753"/>
              <a:gd name="connsiteX152" fmla="*/ 1408906 w 1482725"/>
              <a:gd name="connsiteY152" fmla="*/ 1169960 h 2567753"/>
              <a:gd name="connsiteX153" fmla="*/ 1363663 w 1482725"/>
              <a:gd name="connsiteY153" fmla="*/ 1098523 h 2567753"/>
              <a:gd name="connsiteX154" fmla="*/ 1356519 w 1482725"/>
              <a:gd name="connsiteY154" fmla="*/ 1038992 h 2567753"/>
              <a:gd name="connsiteX155" fmla="*/ 1356519 w 1482725"/>
              <a:gd name="connsiteY155" fmla="*/ 962792 h 2567753"/>
              <a:gd name="connsiteX156" fmla="*/ 1344613 w 1482725"/>
              <a:gd name="connsiteY156" fmla="*/ 900879 h 2567753"/>
              <a:gd name="connsiteX157" fmla="*/ 1296988 w 1482725"/>
              <a:gd name="connsiteY157" fmla="*/ 865160 h 2567753"/>
              <a:gd name="connsiteX158" fmla="*/ 1218406 w 1482725"/>
              <a:gd name="connsiteY158" fmla="*/ 824679 h 2567753"/>
              <a:gd name="connsiteX159" fmla="*/ 1173163 w 1482725"/>
              <a:gd name="connsiteY159" fmla="*/ 746098 h 2567753"/>
              <a:gd name="connsiteX160" fmla="*/ 1120775 w 1482725"/>
              <a:gd name="connsiteY160" fmla="*/ 700854 h 2567753"/>
              <a:gd name="connsiteX161" fmla="*/ 1001713 w 1482725"/>
              <a:gd name="connsiteY161" fmla="*/ 669898 h 2567753"/>
              <a:gd name="connsiteX162" fmla="*/ 985044 w 1482725"/>
              <a:gd name="connsiteY162" fmla="*/ 584173 h 2567753"/>
              <a:gd name="connsiteX163" fmla="*/ 906464 w 1482725"/>
              <a:gd name="connsiteY16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923131 w 1482725"/>
              <a:gd name="connsiteY11" fmla="*/ 1248542 h 2567753"/>
              <a:gd name="connsiteX12" fmla="*/ 949325 w 1482725"/>
              <a:gd name="connsiteY12" fmla="*/ 1386654 h 2567753"/>
              <a:gd name="connsiteX13" fmla="*/ 901700 w 1482725"/>
              <a:gd name="connsiteY13" fmla="*/ 1476347 h 2567753"/>
              <a:gd name="connsiteX14" fmla="*/ 854075 w 1482725"/>
              <a:gd name="connsiteY14" fmla="*/ 1545403 h 2567753"/>
              <a:gd name="connsiteX15" fmla="*/ 857250 w 1482725"/>
              <a:gd name="connsiteY15" fmla="*/ 1650178 h 2567753"/>
              <a:gd name="connsiteX16" fmla="*/ 892175 w 1482725"/>
              <a:gd name="connsiteY16" fmla="*/ 1777178 h 2567753"/>
              <a:gd name="connsiteX17" fmla="*/ 974725 w 1482725"/>
              <a:gd name="connsiteY17" fmla="*/ 1866078 h 2567753"/>
              <a:gd name="connsiteX18" fmla="*/ 996950 w 1482725"/>
              <a:gd name="connsiteY18" fmla="*/ 1926403 h 2567753"/>
              <a:gd name="connsiteX19" fmla="*/ 923925 w 1482725"/>
              <a:gd name="connsiteY19" fmla="*/ 1942278 h 2567753"/>
              <a:gd name="connsiteX20" fmla="*/ 879475 w 1482725"/>
              <a:gd name="connsiteY20" fmla="*/ 1913703 h 2567753"/>
              <a:gd name="connsiteX21" fmla="*/ 838200 w 1482725"/>
              <a:gd name="connsiteY21" fmla="*/ 1907353 h 2567753"/>
              <a:gd name="connsiteX22" fmla="*/ 774700 w 1482725"/>
              <a:gd name="connsiteY22" fmla="*/ 1920053 h 2567753"/>
              <a:gd name="connsiteX23" fmla="*/ 749300 w 1482725"/>
              <a:gd name="connsiteY23" fmla="*/ 1974028 h 2567753"/>
              <a:gd name="connsiteX24" fmla="*/ 727075 w 1482725"/>
              <a:gd name="connsiteY24" fmla="*/ 2043878 h 2567753"/>
              <a:gd name="connsiteX25" fmla="*/ 695325 w 1482725"/>
              <a:gd name="connsiteY25" fmla="*/ 2126428 h 2567753"/>
              <a:gd name="connsiteX26" fmla="*/ 695325 w 1482725"/>
              <a:gd name="connsiteY26" fmla="*/ 2183578 h 2567753"/>
              <a:gd name="connsiteX27" fmla="*/ 679450 w 1482725"/>
              <a:gd name="connsiteY27" fmla="*/ 2237553 h 2567753"/>
              <a:gd name="connsiteX28" fmla="*/ 644525 w 1482725"/>
              <a:gd name="connsiteY28" fmla="*/ 2202628 h 2567753"/>
              <a:gd name="connsiteX29" fmla="*/ 635000 w 1482725"/>
              <a:gd name="connsiteY29" fmla="*/ 2113728 h 2567753"/>
              <a:gd name="connsiteX30" fmla="*/ 622300 w 1482725"/>
              <a:gd name="connsiteY30" fmla="*/ 2005778 h 2567753"/>
              <a:gd name="connsiteX31" fmla="*/ 619125 w 1482725"/>
              <a:gd name="connsiteY31" fmla="*/ 1964503 h 2567753"/>
              <a:gd name="connsiteX32" fmla="*/ 574675 w 1482725"/>
              <a:gd name="connsiteY32" fmla="*/ 1958153 h 2567753"/>
              <a:gd name="connsiteX33" fmla="*/ 514350 w 1482725"/>
              <a:gd name="connsiteY33" fmla="*/ 1974028 h 2567753"/>
              <a:gd name="connsiteX34" fmla="*/ 441325 w 1482725"/>
              <a:gd name="connsiteY34" fmla="*/ 1964503 h 2567753"/>
              <a:gd name="connsiteX35" fmla="*/ 374650 w 1482725"/>
              <a:gd name="connsiteY35" fmla="*/ 1939103 h 2567753"/>
              <a:gd name="connsiteX36" fmla="*/ 381000 w 1482725"/>
              <a:gd name="connsiteY36" fmla="*/ 1910528 h 2567753"/>
              <a:gd name="connsiteX37" fmla="*/ 473075 w 1482725"/>
              <a:gd name="connsiteY37" fmla="*/ 1853378 h 2567753"/>
              <a:gd name="connsiteX38" fmla="*/ 581025 w 1482725"/>
              <a:gd name="connsiteY38" fmla="*/ 1770828 h 2567753"/>
              <a:gd name="connsiteX39" fmla="*/ 622300 w 1482725"/>
              <a:gd name="connsiteY39" fmla="*/ 1627953 h 2567753"/>
              <a:gd name="connsiteX40" fmla="*/ 631825 w 1482725"/>
              <a:gd name="connsiteY40" fmla="*/ 1545403 h 2567753"/>
              <a:gd name="connsiteX41" fmla="*/ 615950 w 1482725"/>
              <a:gd name="connsiteY41" fmla="*/ 1494603 h 2567753"/>
              <a:gd name="connsiteX42" fmla="*/ 628650 w 1482725"/>
              <a:gd name="connsiteY42" fmla="*/ 1319978 h 2567753"/>
              <a:gd name="connsiteX43" fmla="*/ 615950 w 1482725"/>
              <a:gd name="connsiteY43" fmla="*/ 1183453 h 2567753"/>
              <a:gd name="connsiteX44" fmla="*/ 590550 w 1482725"/>
              <a:gd name="connsiteY44" fmla="*/ 1104078 h 2567753"/>
              <a:gd name="connsiteX45" fmla="*/ 603250 w 1482725"/>
              <a:gd name="connsiteY45" fmla="*/ 1002478 h 2567753"/>
              <a:gd name="connsiteX46" fmla="*/ 612775 w 1482725"/>
              <a:gd name="connsiteY46" fmla="*/ 878653 h 2567753"/>
              <a:gd name="connsiteX47" fmla="*/ 612775 w 1482725"/>
              <a:gd name="connsiteY47" fmla="*/ 783403 h 2567753"/>
              <a:gd name="connsiteX48" fmla="*/ 612775 w 1482725"/>
              <a:gd name="connsiteY48" fmla="*/ 634178 h 2567753"/>
              <a:gd name="connsiteX49" fmla="*/ 552450 w 1482725"/>
              <a:gd name="connsiteY49" fmla="*/ 535753 h 2567753"/>
              <a:gd name="connsiteX50" fmla="*/ 508000 w 1482725"/>
              <a:gd name="connsiteY50" fmla="*/ 450028 h 2567753"/>
              <a:gd name="connsiteX51" fmla="*/ 419100 w 1482725"/>
              <a:gd name="connsiteY51" fmla="*/ 326203 h 2567753"/>
              <a:gd name="connsiteX52" fmla="*/ 339725 w 1482725"/>
              <a:gd name="connsiteY52" fmla="*/ 224603 h 2567753"/>
              <a:gd name="connsiteX53" fmla="*/ 247650 w 1482725"/>
              <a:gd name="connsiteY53" fmla="*/ 138878 h 2567753"/>
              <a:gd name="connsiteX54" fmla="*/ 161925 w 1482725"/>
              <a:gd name="connsiteY54" fmla="*/ 56328 h 2567753"/>
              <a:gd name="connsiteX55" fmla="*/ 120650 w 1482725"/>
              <a:gd name="connsiteY55" fmla="*/ 5529 h 2567753"/>
              <a:gd name="connsiteX56" fmla="*/ 79375 w 1482725"/>
              <a:gd name="connsiteY56" fmla="*/ 7909 h 2567753"/>
              <a:gd name="connsiteX57" fmla="*/ 47625 w 1482725"/>
              <a:gd name="connsiteY57" fmla="*/ 59503 h 2567753"/>
              <a:gd name="connsiteX58" fmla="*/ 0 w 1482725"/>
              <a:gd name="connsiteY58" fmla="*/ 59503 h 2567753"/>
              <a:gd name="connsiteX59" fmla="*/ 19050 w 1482725"/>
              <a:gd name="connsiteY59" fmla="*/ 164278 h 2567753"/>
              <a:gd name="connsiteX60" fmla="*/ 73025 w 1482725"/>
              <a:gd name="connsiteY60" fmla="*/ 265878 h 2567753"/>
              <a:gd name="connsiteX61" fmla="*/ 152400 w 1482725"/>
              <a:gd name="connsiteY61" fmla="*/ 313503 h 2567753"/>
              <a:gd name="connsiteX62" fmla="*/ 200025 w 1482725"/>
              <a:gd name="connsiteY62" fmla="*/ 332553 h 2567753"/>
              <a:gd name="connsiteX63" fmla="*/ 333375 w 1482725"/>
              <a:gd name="connsiteY63" fmla="*/ 478603 h 2567753"/>
              <a:gd name="connsiteX64" fmla="*/ 457200 w 1482725"/>
              <a:gd name="connsiteY64" fmla="*/ 586553 h 2567753"/>
              <a:gd name="connsiteX65" fmla="*/ 508000 w 1482725"/>
              <a:gd name="connsiteY65" fmla="*/ 684978 h 2567753"/>
              <a:gd name="connsiteX66" fmla="*/ 533400 w 1482725"/>
              <a:gd name="connsiteY66" fmla="*/ 808803 h 2567753"/>
              <a:gd name="connsiteX67" fmla="*/ 561975 w 1482725"/>
              <a:gd name="connsiteY67" fmla="*/ 929453 h 2567753"/>
              <a:gd name="connsiteX68" fmla="*/ 549275 w 1482725"/>
              <a:gd name="connsiteY68" fmla="*/ 1110428 h 2567753"/>
              <a:gd name="connsiteX69" fmla="*/ 552450 w 1482725"/>
              <a:gd name="connsiteY69" fmla="*/ 1364428 h 2567753"/>
              <a:gd name="connsiteX70" fmla="*/ 539750 w 1482725"/>
              <a:gd name="connsiteY70" fmla="*/ 1551753 h 2567753"/>
              <a:gd name="connsiteX71" fmla="*/ 527050 w 1482725"/>
              <a:gd name="connsiteY71" fmla="*/ 1662878 h 2567753"/>
              <a:gd name="connsiteX72" fmla="*/ 476250 w 1482725"/>
              <a:gd name="connsiteY72" fmla="*/ 1770828 h 2567753"/>
              <a:gd name="connsiteX73" fmla="*/ 393700 w 1482725"/>
              <a:gd name="connsiteY73" fmla="*/ 1853378 h 2567753"/>
              <a:gd name="connsiteX74" fmla="*/ 266700 w 1482725"/>
              <a:gd name="connsiteY74" fmla="*/ 1929578 h 2567753"/>
              <a:gd name="connsiteX75" fmla="*/ 168275 w 1482725"/>
              <a:gd name="connsiteY75" fmla="*/ 2040703 h 2567753"/>
              <a:gd name="connsiteX76" fmla="*/ 133350 w 1482725"/>
              <a:gd name="connsiteY76" fmla="*/ 2126428 h 2567753"/>
              <a:gd name="connsiteX77" fmla="*/ 133350 w 1482725"/>
              <a:gd name="connsiteY77" fmla="*/ 2174053 h 2567753"/>
              <a:gd name="connsiteX78" fmla="*/ 254000 w 1482725"/>
              <a:gd name="connsiteY78" fmla="*/ 2151828 h 2567753"/>
              <a:gd name="connsiteX79" fmla="*/ 355600 w 1482725"/>
              <a:gd name="connsiteY79" fmla="*/ 2132778 h 2567753"/>
              <a:gd name="connsiteX80" fmla="*/ 377825 w 1482725"/>
              <a:gd name="connsiteY80" fmla="*/ 2199453 h 2567753"/>
              <a:gd name="connsiteX81" fmla="*/ 393700 w 1482725"/>
              <a:gd name="connsiteY81" fmla="*/ 2272478 h 2567753"/>
              <a:gd name="connsiteX82" fmla="*/ 384175 w 1482725"/>
              <a:gd name="connsiteY82" fmla="*/ 2342328 h 2567753"/>
              <a:gd name="connsiteX83" fmla="*/ 327025 w 1482725"/>
              <a:gd name="connsiteY83" fmla="*/ 2364553 h 2567753"/>
              <a:gd name="connsiteX84" fmla="*/ 260350 w 1482725"/>
              <a:gd name="connsiteY84" fmla="*/ 2364553 h 2567753"/>
              <a:gd name="connsiteX85" fmla="*/ 193675 w 1482725"/>
              <a:gd name="connsiteY85" fmla="*/ 2380428 h 2567753"/>
              <a:gd name="connsiteX86" fmla="*/ 231775 w 1482725"/>
              <a:gd name="connsiteY86" fmla="*/ 2415353 h 2567753"/>
              <a:gd name="connsiteX87" fmla="*/ 355600 w 1482725"/>
              <a:gd name="connsiteY87" fmla="*/ 2459803 h 2567753"/>
              <a:gd name="connsiteX88" fmla="*/ 384175 w 1482725"/>
              <a:gd name="connsiteY88" fmla="*/ 2478853 h 2567753"/>
              <a:gd name="connsiteX89" fmla="*/ 444500 w 1482725"/>
              <a:gd name="connsiteY89" fmla="*/ 2415353 h 2567753"/>
              <a:gd name="connsiteX90" fmla="*/ 482600 w 1482725"/>
              <a:gd name="connsiteY90" fmla="*/ 2367728 h 2567753"/>
              <a:gd name="connsiteX91" fmla="*/ 527050 w 1482725"/>
              <a:gd name="connsiteY91" fmla="*/ 2355028 h 2567753"/>
              <a:gd name="connsiteX92" fmla="*/ 542925 w 1482725"/>
              <a:gd name="connsiteY92" fmla="*/ 2282003 h 2567753"/>
              <a:gd name="connsiteX93" fmla="*/ 561975 w 1482725"/>
              <a:gd name="connsiteY93" fmla="*/ 2250253 h 2567753"/>
              <a:gd name="connsiteX94" fmla="*/ 577850 w 1482725"/>
              <a:gd name="connsiteY94" fmla="*/ 2221678 h 2567753"/>
              <a:gd name="connsiteX95" fmla="*/ 577850 w 1482725"/>
              <a:gd name="connsiteY95" fmla="*/ 2170878 h 2567753"/>
              <a:gd name="connsiteX96" fmla="*/ 635000 w 1482725"/>
              <a:gd name="connsiteY96" fmla="*/ 2224853 h 2567753"/>
              <a:gd name="connsiteX97" fmla="*/ 673100 w 1482725"/>
              <a:gd name="connsiteY97" fmla="*/ 2316928 h 2567753"/>
              <a:gd name="connsiteX98" fmla="*/ 679450 w 1482725"/>
              <a:gd name="connsiteY98" fmla="*/ 2374078 h 2567753"/>
              <a:gd name="connsiteX99" fmla="*/ 641350 w 1482725"/>
              <a:gd name="connsiteY99" fmla="*/ 2482028 h 2567753"/>
              <a:gd name="connsiteX100" fmla="*/ 644525 w 1482725"/>
              <a:gd name="connsiteY100" fmla="*/ 2548703 h 2567753"/>
              <a:gd name="connsiteX101" fmla="*/ 682625 w 1482725"/>
              <a:gd name="connsiteY101" fmla="*/ 2567753 h 2567753"/>
              <a:gd name="connsiteX102" fmla="*/ 742950 w 1482725"/>
              <a:gd name="connsiteY102" fmla="*/ 2510603 h 2567753"/>
              <a:gd name="connsiteX103" fmla="*/ 793750 w 1482725"/>
              <a:gd name="connsiteY103" fmla="*/ 2488378 h 2567753"/>
              <a:gd name="connsiteX104" fmla="*/ 847725 w 1482725"/>
              <a:gd name="connsiteY104" fmla="*/ 2469328 h 2567753"/>
              <a:gd name="connsiteX105" fmla="*/ 895350 w 1482725"/>
              <a:gd name="connsiteY105" fmla="*/ 2377253 h 2567753"/>
              <a:gd name="connsiteX106" fmla="*/ 914400 w 1482725"/>
              <a:gd name="connsiteY106" fmla="*/ 2310578 h 2567753"/>
              <a:gd name="connsiteX107" fmla="*/ 930275 w 1482725"/>
              <a:gd name="connsiteY107" fmla="*/ 2301053 h 2567753"/>
              <a:gd name="connsiteX108" fmla="*/ 1035050 w 1482725"/>
              <a:gd name="connsiteY108" fmla="*/ 2370903 h 2567753"/>
              <a:gd name="connsiteX109" fmla="*/ 1069975 w 1482725"/>
              <a:gd name="connsiteY109" fmla="*/ 2412178 h 2567753"/>
              <a:gd name="connsiteX110" fmla="*/ 1085850 w 1482725"/>
              <a:gd name="connsiteY110" fmla="*/ 2409003 h 2567753"/>
              <a:gd name="connsiteX111" fmla="*/ 1120775 w 1482725"/>
              <a:gd name="connsiteY111" fmla="*/ 2396303 h 2567753"/>
              <a:gd name="connsiteX112" fmla="*/ 1231900 w 1482725"/>
              <a:gd name="connsiteY112" fmla="*/ 2396303 h 2567753"/>
              <a:gd name="connsiteX113" fmla="*/ 1244600 w 1482725"/>
              <a:gd name="connsiteY113" fmla="*/ 2377253 h 2567753"/>
              <a:gd name="connsiteX114" fmla="*/ 1162050 w 1482725"/>
              <a:gd name="connsiteY114" fmla="*/ 2307403 h 2567753"/>
              <a:gd name="connsiteX115" fmla="*/ 1076325 w 1482725"/>
              <a:gd name="connsiteY115" fmla="*/ 2250253 h 2567753"/>
              <a:gd name="connsiteX116" fmla="*/ 1012825 w 1482725"/>
              <a:gd name="connsiteY116" fmla="*/ 2202628 h 2567753"/>
              <a:gd name="connsiteX117" fmla="*/ 939800 w 1482725"/>
              <a:gd name="connsiteY117" fmla="*/ 2145478 h 2567753"/>
              <a:gd name="connsiteX118" fmla="*/ 901700 w 1482725"/>
              <a:gd name="connsiteY118" fmla="*/ 2110553 h 2567753"/>
              <a:gd name="connsiteX119" fmla="*/ 889000 w 1482725"/>
              <a:gd name="connsiteY119" fmla="*/ 2059753 h 2567753"/>
              <a:gd name="connsiteX120" fmla="*/ 889000 w 1482725"/>
              <a:gd name="connsiteY120" fmla="*/ 2050228 h 2567753"/>
              <a:gd name="connsiteX121" fmla="*/ 971550 w 1482725"/>
              <a:gd name="connsiteY121" fmla="*/ 2043878 h 2567753"/>
              <a:gd name="connsiteX122" fmla="*/ 1114425 w 1482725"/>
              <a:gd name="connsiteY122" fmla="*/ 2050228 h 2567753"/>
              <a:gd name="connsiteX123" fmla="*/ 1171575 w 1482725"/>
              <a:gd name="connsiteY123" fmla="*/ 2078803 h 2567753"/>
              <a:gd name="connsiteX124" fmla="*/ 1216025 w 1482725"/>
              <a:gd name="connsiteY124" fmla="*/ 2110553 h 2567753"/>
              <a:gd name="connsiteX125" fmla="*/ 1317625 w 1482725"/>
              <a:gd name="connsiteY125" fmla="*/ 2142303 h 2567753"/>
              <a:gd name="connsiteX126" fmla="*/ 1390650 w 1482725"/>
              <a:gd name="connsiteY126" fmla="*/ 2158178 h 2567753"/>
              <a:gd name="connsiteX127" fmla="*/ 1393825 w 1482725"/>
              <a:gd name="connsiteY127" fmla="*/ 2113728 h 2567753"/>
              <a:gd name="connsiteX128" fmla="*/ 1343025 w 1482725"/>
              <a:gd name="connsiteY128" fmla="*/ 2043878 h 2567753"/>
              <a:gd name="connsiteX129" fmla="*/ 1298575 w 1482725"/>
              <a:gd name="connsiteY129" fmla="*/ 1983553 h 2567753"/>
              <a:gd name="connsiteX130" fmla="*/ 1247775 w 1482725"/>
              <a:gd name="connsiteY130" fmla="*/ 1951803 h 2567753"/>
              <a:gd name="connsiteX131" fmla="*/ 1171575 w 1482725"/>
              <a:gd name="connsiteY131" fmla="*/ 1932753 h 2567753"/>
              <a:gd name="connsiteX132" fmla="*/ 1098550 w 1482725"/>
              <a:gd name="connsiteY132" fmla="*/ 1929578 h 2567753"/>
              <a:gd name="connsiteX133" fmla="*/ 1060450 w 1482725"/>
              <a:gd name="connsiteY133" fmla="*/ 1907353 h 2567753"/>
              <a:gd name="connsiteX134" fmla="*/ 1038225 w 1482725"/>
              <a:gd name="connsiteY134" fmla="*/ 1866078 h 2567753"/>
              <a:gd name="connsiteX135" fmla="*/ 1047750 w 1482725"/>
              <a:gd name="connsiteY135" fmla="*/ 1767653 h 2567753"/>
              <a:gd name="connsiteX136" fmla="*/ 1038225 w 1482725"/>
              <a:gd name="connsiteY136" fmla="*/ 1742253 h 2567753"/>
              <a:gd name="connsiteX137" fmla="*/ 1062037 w 1482725"/>
              <a:gd name="connsiteY137" fmla="*/ 1716853 h 2567753"/>
              <a:gd name="connsiteX138" fmla="*/ 1068388 w 1482725"/>
              <a:gd name="connsiteY138" fmla="*/ 1705742 h 2567753"/>
              <a:gd name="connsiteX139" fmla="*/ 1062831 w 1482725"/>
              <a:gd name="connsiteY139" fmla="*/ 1619222 h 2567753"/>
              <a:gd name="connsiteX140" fmla="*/ 1056482 w 1482725"/>
              <a:gd name="connsiteY140" fmla="*/ 1527940 h 2567753"/>
              <a:gd name="connsiteX141" fmla="*/ 1068388 w 1482725"/>
              <a:gd name="connsiteY141" fmla="*/ 1466028 h 2567753"/>
              <a:gd name="connsiteX142" fmla="*/ 1120775 w 1482725"/>
              <a:gd name="connsiteY142" fmla="*/ 1417610 h 2567753"/>
              <a:gd name="connsiteX143" fmla="*/ 1192213 w 1482725"/>
              <a:gd name="connsiteY143" fmla="*/ 1381892 h 2567753"/>
              <a:gd name="connsiteX144" fmla="*/ 1206500 w 1482725"/>
              <a:gd name="connsiteY144" fmla="*/ 1467617 h 2567753"/>
              <a:gd name="connsiteX145" fmla="*/ 1230313 w 1482725"/>
              <a:gd name="connsiteY145" fmla="*/ 1508098 h 2567753"/>
              <a:gd name="connsiteX146" fmla="*/ 1294606 w 1482725"/>
              <a:gd name="connsiteY146" fmla="*/ 1489048 h 2567753"/>
              <a:gd name="connsiteX147" fmla="*/ 1401763 w 1482725"/>
              <a:gd name="connsiteY147" fmla="*/ 1458092 h 2567753"/>
              <a:gd name="connsiteX148" fmla="*/ 1470819 w 1482725"/>
              <a:gd name="connsiteY148" fmla="*/ 1484285 h 2567753"/>
              <a:gd name="connsiteX149" fmla="*/ 1482725 w 1482725"/>
              <a:gd name="connsiteY149" fmla="*/ 1393798 h 2567753"/>
              <a:gd name="connsiteX150" fmla="*/ 1468437 w 1482725"/>
              <a:gd name="connsiteY150" fmla="*/ 1334267 h 2567753"/>
              <a:gd name="connsiteX151" fmla="*/ 1463674 w 1482725"/>
              <a:gd name="connsiteY151" fmla="*/ 1248542 h 2567753"/>
              <a:gd name="connsiteX152" fmla="*/ 1408906 w 1482725"/>
              <a:gd name="connsiteY152" fmla="*/ 1169960 h 2567753"/>
              <a:gd name="connsiteX153" fmla="*/ 1363663 w 1482725"/>
              <a:gd name="connsiteY153" fmla="*/ 1098523 h 2567753"/>
              <a:gd name="connsiteX154" fmla="*/ 1356519 w 1482725"/>
              <a:gd name="connsiteY154" fmla="*/ 1038992 h 2567753"/>
              <a:gd name="connsiteX155" fmla="*/ 1356519 w 1482725"/>
              <a:gd name="connsiteY155" fmla="*/ 962792 h 2567753"/>
              <a:gd name="connsiteX156" fmla="*/ 1344613 w 1482725"/>
              <a:gd name="connsiteY156" fmla="*/ 900879 h 2567753"/>
              <a:gd name="connsiteX157" fmla="*/ 1296988 w 1482725"/>
              <a:gd name="connsiteY157" fmla="*/ 865160 h 2567753"/>
              <a:gd name="connsiteX158" fmla="*/ 1218406 w 1482725"/>
              <a:gd name="connsiteY158" fmla="*/ 824679 h 2567753"/>
              <a:gd name="connsiteX159" fmla="*/ 1173163 w 1482725"/>
              <a:gd name="connsiteY159" fmla="*/ 746098 h 2567753"/>
              <a:gd name="connsiteX160" fmla="*/ 1120775 w 1482725"/>
              <a:gd name="connsiteY160" fmla="*/ 700854 h 2567753"/>
              <a:gd name="connsiteX161" fmla="*/ 1001713 w 1482725"/>
              <a:gd name="connsiteY161" fmla="*/ 669898 h 2567753"/>
              <a:gd name="connsiteX162" fmla="*/ 985044 w 1482725"/>
              <a:gd name="connsiteY162" fmla="*/ 584173 h 2567753"/>
              <a:gd name="connsiteX163" fmla="*/ 906464 w 1482725"/>
              <a:gd name="connsiteY16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923131 w 1482725"/>
              <a:gd name="connsiteY11" fmla="*/ 1248542 h 2567753"/>
              <a:gd name="connsiteX12" fmla="*/ 949325 w 1482725"/>
              <a:gd name="connsiteY12" fmla="*/ 1386654 h 2567753"/>
              <a:gd name="connsiteX13" fmla="*/ 901700 w 1482725"/>
              <a:gd name="connsiteY13" fmla="*/ 1476347 h 2567753"/>
              <a:gd name="connsiteX14" fmla="*/ 854075 w 1482725"/>
              <a:gd name="connsiteY14" fmla="*/ 1545403 h 2567753"/>
              <a:gd name="connsiteX15" fmla="*/ 857250 w 1482725"/>
              <a:gd name="connsiteY15" fmla="*/ 1650178 h 2567753"/>
              <a:gd name="connsiteX16" fmla="*/ 892175 w 1482725"/>
              <a:gd name="connsiteY16" fmla="*/ 1777178 h 2567753"/>
              <a:gd name="connsiteX17" fmla="*/ 974725 w 1482725"/>
              <a:gd name="connsiteY17" fmla="*/ 1866078 h 2567753"/>
              <a:gd name="connsiteX18" fmla="*/ 996950 w 1482725"/>
              <a:gd name="connsiteY18" fmla="*/ 1926403 h 2567753"/>
              <a:gd name="connsiteX19" fmla="*/ 923925 w 1482725"/>
              <a:gd name="connsiteY19" fmla="*/ 1942278 h 2567753"/>
              <a:gd name="connsiteX20" fmla="*/ 879475 w 1482725"/>
              <a:gd name="connsiteY20" fmla="*/ 1913703 h 2567753"/>
              <a:gd name="connsiteX21" fmla="*/ 838200 w 1482725"/>
              <a:gd name="connsiteY21" fmla="*/ 1907353 h 2567753"/>
              <a:gd name="connsiteX22" fmla="*/ 774700 w 1482725"/>
              <a:gd name="connsiteY22" fmla="*/ 1920053 h 2567753"/>
              <a:gd name="connsiteX23" fmla="*/ 749300 w 1482725"/>
              <a:gd name="connsiteY23" fmla="*/ 1974028 h 2567753"/>
              <a:gd name="connsiteX24" fmla="*/ 727075 w 1482725"/>
              <a:gd name="connsiteY24" fmla="*/ 2043878 h 2567753"/>
              <a:gd name="connsiteX25" fmla="*/ 695325 w 1482725"/>
              <a:gd name="connsiteY25" fmla="*/ 2126428 h 2567753"/>
              <a:gd name="connsiteX26" fmla="*/ 695325 w 1482725"/>
              <a:gd name="connsiteY26" fmla="*/ 2183578 h 2567753"/>
              <a:gd name="connsiteX27" fmla="*/ 679450 w 1482725"/>
              <a:gd name="connsiteY27" fmla="*/ 2237553 h 2567753"/>
              <a:gd name="connsiteX28" fmla="*/ 644525 w 1482725"/>
              <a:gd name="connsiteY28" fmla="*/ 2202628 h 2567753"/>
              <a:gd name="connsiteX29" fmla="*/ 635000 w 1482725"/>
              <a:gd name="connsiteY29" fmla="*/ 2113728 h 2567753"/>
              <a:gd name="connsiteX30" fmla="*/ 622300 w 1482725"/>
              <a:gd name="connsiteY30" fmla="*/ 2005778 h 2567753"/>
              <a:gd name="connsiteX31" fmla="*/ 619125 w 1482725"/>
              <a:gd name="connsiteY31" fmla="*/ 1964503 h 2567753"/>
              <a:gd name="connsiteX32" fmla="*/ 574675 w 1482725"/>
              <a:gd name="connsiteY32" fmla="*/ 1958153 h 2567753"/>
              <a:gd name="connsiteX33" fmla="*/ 514350 w 1482725"/>
              <a:gd name="connsiteY33" fmla="*/ 1974028 h 2567753"/>
              <a:gd name="connsiteX34" fmla="*/ 441325 w 1482725"/>
              <a:gd name="connsiteY34" fmla="*/ 1964503 h 2567753"/>
              <a:gd name="connsiteX35" fmla="*/ 374650 w 1482725"/>
              <a:gd name="connsiteY35" fmla="*/ 1939103 h 2567753"/>
              <a:gd name="connsiteX36" fmla="*/ 381000 w 1482725"/>
              <a:gd name="connsiteY36" fmla="*/ 1910528 h 2567753"/>
              <a:gd name="connsiteX37" fmla="*/ 473075 w 1482725"/>
              <a:gd name="connsiteY37" fmla="*/ 1853378 h 2567753"/>
              <a:gd name="connsiteX38" fmla="*/ 581025 w 1482725"/>
              <a:gd name="connsiteY38" fmla="*/ 1770828 h 2567753"/>
              <a:gd name="connsiteX39" fmla="*/ 622300 w 1482725"/>
              <a:gd name="connsiteY39" fmla="*/ 1627953 h 2567753"/>
              <a:gd name="connsiteX40" fmla="*/ 631825 w 1482725"/>
              <a:gd name="connsiteY40" fmla="*/ 1545403 h 2567753"/>
              <a:gd name="connsiteX41" fmla="*/ 615950 w 1482725"/>
              <a:gd name="connsiteY41" fmla="*/ 1494603 h 2567753"/>
              <a:gd name="connsiteX42" fmla="*/ 628650 w 1482725"/>
              <a:gd name="connsiteY42" fmla="*/ 1319978 h 2567753"/>
              <a:gd name="connsiteX43" fmla="*/ 615950 w 1482725"/>
              <a:gd name="connsiteY43" fmla="*/ 1183453 h 2567753"/>
              <a:gd name="connsiteX44" fmla="*/ 590550 w 1482725"/>
              <a:gd name="connsiteY44" fmla="*/ 1104078 h 2567753"/>
              <a:gd name="connsiteX45" fmla="*/ 603250 w 1482725"/>
              <a:gd name="connsiteY45" fmla="*/ 1002478 h 2567753"/>
              <a:gd name="connsiteX46" fmla="*/ 612775 w 1482725"/>
              <a:gd name="connsiteY46" fmla="*/ 878653 h 2567753"/>
              <a:gd name="connsiteX47" fmla="*/ 612775 w 1482725"/>
              <a:gd name="connsiteY47" fmla="*/ 783403 h 2567753"/>
              <a:gd name="connsiteX48" fmla="*/ 612775 w 1482725"/>
              <a:gd name="connsiteY48" fmla="*/ 634178 h 2567753"/>
              <a:gd name="connsiteX49" fmla="*/ 552450 w 1482725"/>
              <a:gd name="connsiteY49" fmla="*/ 535753 h 2567753"/>
              <a:gd name="connsiteX50" fmla="*/ 508000 w 1482725"/>
              <a:gd name="connsiteY50" fmla="*/ 450028 h 2567753"/>
              <a:gd name="connsiteX51" fmla="*/ 419100 w 1482725"/>
              <a:gd name="connsiteY51" fmla="*/ 326203 h 2567753"/>
              <a:gd name="connsiteX52" fmla="*/ 339725 w 1482725"/>
              <a:gd name="connsiteY52" fmla="*/ 224603 h 2567753"/>
              <a:gd name="connsiteX53" fmla="*/ 247650 w 1482725"/>
              <a:gd name="connsiteY53" fmla="*/ 138878 h 2567753"/>
              <a:gd name="connsiteX54" fmla="*/ 161925 w 1482725"/>
              <a:gd name="connsiteY54" fmla="*/ 56328 h 2567753"/>
              <a:gd name="connsiteX55" fmla="*/ 120650 w 1482725"/>
              <a:gd name="connsiteY55" fmla="*/ 5529 h 2567753"/>
              <a:gd name="connsiteX56" fmla="*/ 79375 w 1482725"/>
              <a:gd name="connsiteY56" fmla="*/ 7909 h 2567753"/>
              <a:gd name="connsiteX57" fmla="*/ 47625 w 1482725"/>
              <a:gd name="connsiteY57" fmla="*/ 59503 h 2567753"/>
              <a:gd name="connsiteX58" fmla="*/ 0 w 1482725"/>
              <a:gd name="connsiteY58" fmla="*/ 59503 h 2567753"/>
              <a:gd name="connsiteX59" fmla="*/ 19050 w 1482725"/>
              <a:gd name="connsiteY59" fmla="*/ 164278 h 2567753"/>
              <a:gd name="connsiteX60" fmla="*/ 73025 w 1482725"/>
              <a:gd name="connsiteY60" fmla="*/ 265878 h 2567753"/>
              <a:gd name="connsiteX61" fmla="*/ 152400 w 1482725"/>
              <a:gd name="connsiteY61" fmla="*/ 313503 h 2567753"/>
              <a:gd name="connsiteX62" fmla="*/ 200025 w 1482725"/>
              <a:gd name="connsiteY62" fmla="*/ 332553 h 2567753"/>
              <a:gd name="connsiteX63" fmla="*/ 333375 w 1482725"/>
              <a:gd name="connsiteY63" fmla="*/ 478603 h 2567753"/>
              <a:gd name="connsiteX64" fmla="*/ 457200 w 1482725"/>
              <a:gd name="connsiteY64" fmla="*/ 586553 h 2567753"/>
              <a:gd name="connsiteX65" fmla="*/ 508000 w 1482725"/>
              <a:gd name="connsiteY65" fmla="*/ 684978 h 2567753"/>
              <a:gd name="connsiteX66" fmla="*/ 533400 w 1482725"/>
              <a:gd name="connsiteY66" fmla="*/ 808803 h 2567753"/>
              <a:gd name="connsiteX67" fmla="*/ 561975 w 1482725"/>
              <a:gd name="connsiteY67" fmla="*/ 929453 h 2567753"/>
              <a:gd name="connsiteX68" fmla="*/ 549275 w 1482725"/>
              <a:gd name="connsiteY68" fmla="*/ 1110428 h 2567753"/>
              <a:gd name="connsiteX69" fmla="*/ 552450 w 1482725"/>
              <a:gd name="connsiteY69" fmla="*/ 1364428 h 2567753"/>
              <a:gd name="connsiteX70" fmla="*/ 539750 w 1482725"/>
              <a:gd name="connsiteY70" fmla="*/ 1551753 h 2567753"/>
              <a:gd name="connsiteX71" fmla="*/ 527050 w 1482725"/>
              <a:gd name="connsiteY71" fmla="*/ 1662878 h 2567753"/>
              <a:gd name="connsiteX72" fmla="*/ 476250 w 1482725"/>
              <a:gd name="connsiteY72" fmla="*/ 1770828 h 2567753"/>
              <a:gd name="connsiteX73" fmla="*/ 393700 w 1482725"/>
              <a:gd name="connsiteY73" fmla="*/ 1853378 h 2567753"/>
              <a:gd name="connsiteX74" fmla="*/ 266700 w 1482725"/>
              <a:gd name="connsiteY74" fmla="*/ 1929578 h 2567753"/>
              <a:gd name="connsiteX75" fmla="*/ 168275 w 1482725"/>
              <a:gd name="connsiteY75" fmla="*/ 2040703 h 2567753"/>
              <a:gd name="connsiteX76" fmla="*/ 133350 w 1482725"/>
              <a:gd name="connsiteY76" fmla="*/ 2126428 h 2567753"/>
              <a:gd name="connsiteX77" fmla="*/ 133350 w 1482725"/>
              <a:gd name="connsiteY77" fmla="*/ 2174053 h 2567753"/>
              <a:gd name="connsiteX78" fmla="*/ 254000 w 1482725"/>
              <a:gd name="connsiteY78" fmla="*/ 2151828 h 2567753"/>
              <a:gd name="connsiteX79" fmla="*/ 355600 w 1482725"/>
              <a:gd name="connsiteY79" fmla="*/ 2132778 h 2567753"/>
              <a:gd name="connsiteX80" fmla="*/ 377825 w 1482725"/>
              <a:gd name="connsiteY80" fmla="*/ 2199453 h 2567753"/>
              <a:gd name="connsiteX81" fmla="*/ 393700 w 1482725"/>
              <a:gd name="connsiteY81" fmla="*/ 2272478 h 2567753"/>
              <a:gd name="connsiteX82" fmla="*/ 384175 w 1482725"/>
              <a:gd name="connsiteY82" fmla="*/ 2342328 h 2567753"/>
              <a:gd name="connsiteX83" fmla="*/ 327025 w 1482725"/>
              <a:gd name="connsiteY83" fmla="*/ 2364553 h 2567753"/>
              <a:gd name="connsiteX84" fmla="*/ 260350 w 1482725"/>
              <a:gd name="connsiteY84" fmla="*/ 2364553 h 2567753"/>
              <a:gd name="connsiteX85" fmla="*/ 193675 w 1482725"/>
              <a:gd name="connsiteY85" fmla="*/ 2380428 h 2567753"/>
              <a:gd name="connsiteX86" fmla="*/ 231775 w 1482725"/>
              <a:gd name="connsiteY86" fmla="*/ 2415353 h 2567753"/>
              <a:gd name="connsiteX87" fmla="*/ 355600 w 1482725"/>
              <a:gd name="connsiteY87" fmla="*/ 2459803 h 2567753"/>
              <a:gd name="connsiteX88" fmla="*/ 384175 w 1482725"/>
              <a:gd name="connsiteY88" fmla="*/ 2478853 h 2567753"/>
              <a:gd name="connsiteX89" fmla="*/ 444500 w 1482725"/>
              <a:gd name="connsiteY89" fmla="*/ 2415353 h 2567753"/>
              <a:gd name="connsiteX90" fmla="*/ 482600 w 1482725"/>
              <a:gd name="connsiteY90" fmla="*/ 2367728 h 2567753"/>
              <a:gd name="connsiteX91" fmla="*/ 527050 w 1482725"/>
              <a:gd name="connsiteY91" fmla="*/ 2355028 h 2567753"/>
              <a:gd name="connsiteX92" fmla="*/ 542925 w 1482725"/>
              <a:gd name="connsiteY92" fmla="*/ 2282003 h 2567753"/>
              <a:gd name="connsiteX93" fmla="*/ 561975 w 1482725"/>
              <a:gd name="connsiteY93" fmla="*/ 2250253 h 2567753"/>
              <a:gd name="connsiteX94" fmla="*/ 577850 w 1482725"/>
              <a:gd name="connsiteY94" fmla="*/ 2221678 h 2567753"/>
              <a:gd name="connsiteX95" fmla="*/ 577850 w 1482725"/>
              <a:gd name="connsiteY95" fmla="*/ 2170878 h 2567753"/>
              <a:gd name="connsiteX96" fmla="*/ 635000 w 1482725"/>
              <a:gd name="connsiteY96" fmla="*/ 2224853 h 2567753"/>
              <a:gd name="connsiteX97" fmla="*/ 673100 w 1482725"/>
              <a:gd name="connsiteY97" fmla="*/ 2316928 h 2567753"/>
              <a:gd name="connsiteX98" fmla="*/ 679450 w 1482725"/>
              <a:gd name="connsiteY98" fmla="*/ 2374078 h 2567753"/>
              <a:gd name="connsiteX99" fmla="*/ 641350 w 1482725"/>
              <a:gd name="connsiteY99" fmla="*/ 2482028 h 2567753"/>
              <a:gd name="connsiteX100" fmla="*/ 644525 w 1482725"/>
              <a:gd name="connsiteY100" fmla="*/ 2548703 h 2567753"/>
              <a:gd name="connsiteX101" fmla="*/ 682625 w 1482725"/>
              <a:gd name="connsiteY101" fmla="*/ 2567753 h 2567753"/>
              <a:gd name="connsiteX102" fmla="*/ 742950 w 1482725"/>
              <a:gd name="connsiteY102" fmla="*/ 2510603 h 2567753"/>
              <a:gd name="connsiteX103" fmla="*/ 793750 w 1482725"/>
              <a:gd name="connsiteY103" fmla="*/ 2488378 h 2567753"/>
              <a:gd name="connsiteX104" fmla="*/ 847725 w 1482725"/>
              <a:gd name="connsiteY104" fmla="*/ 2469328 h 2567753"/>
              <a:gd name="connsiteX105" fmla="*/ 895350 w 1482725"/>
              <a:gd name="connsiteY105" fmla="*/ 2377253 h 2567753"/>
              <a:gd name="connsiteX106" fmla="*/ 914400 w 1482725"/>
              <a:gd name="connsiteY106" fmla="*/ 2310578 h 2567753"/>
              <a:gd name="connsiteX107" fmla="*/ 930275 w 1482725"/>
              <a:gd name="connsiteY107" fmla="*/ 2301053 h 2567753"/>
              <a:gd name="connsiteX108" fmla="*/ 1035050 w 1482725"/>
              <a:gd name="connsiteY108" fmla="*/ 2370903 h 2567753"/>
              <a:gd name="connsiteX109" fmla="*/ 1069975 w 1482725"/>
              <a:gd name="connsiteY109" fmla="*/ 2412178 h 2567753"/>
              <a:gd name="connsiteX110" fmla="*/ 1085850 w 1482725"/>
              <a:gd name="connsiteY110" fmla="*/ 2409003 h 2567753"/>
              <a:gd name="connsiteX111" fmla="*/ 1120775 w 1482725"/>
              <a:gd name="connsiteY111" fmla="*/ 2396303 h 2567753"/>
              <a:gd name="connsiteX112" fmla="*/ 1231900 w 1482725"/>
              <a:gd name="connsiteY112" fmla="*/ 2396303 h 2567753"/>
              <a:gd name="connsiteX113" fmla="*/ 1244600 w 1482725"/>
              <a:gd name="connsiteY113" fmla="*/ 2377253 h 2567753"/>
              <a:gd name="connsiteX114" fmla="*/ 1162050 w 1482725"/>
              <a:gd name="connsiteY114" fmla="*/ 2307403 h 2567753"/>
              <a:gd name="connsiteX115" fmla="*/ 1076325 w 1482725"/>
              <a:gd name="connsiteY115" fmla="*/ 2250253 h 2567753"/>
              <a:gd name="connsiteX116" fmla="*/ 1012825 w 1482725"/>
              <a:gd name="connsiteY116" fmla="*/ 2202628 h 2567753"/>
              <a:gd name="connsiteX117" fmla="*/ 939800 w 1482725"/>
              <a:gd name="connsiteY117" fmla="*/ 2145478 h 2567753"/>
              <a:gd name="connsiteX118" fmla="*/ 901700 w 1482725"/>
              <a:gd name="connsiteY118" fmla="*/ 2110553 h 2567753"/>
              <a:gd name="connsiteX119" fmla="*/ 889000 w 1482725"/>
              <a:gd name="connsiteY119" fmla="*/ 2059753 h 2567753"/>
              <a:gd name="connsiteX120" fmla="*/ 889000 w 1482725"/>
              <a:gd name="connsiteY120" fmla="*/ 2050228 h 2567753"/>
              <a:gd name="connsiteX121" fmla="*/ 971550 w 1482725"/>
              <a:gd name="connsiteY121" fmla="*/ 2043878 h 2567753"/>
              <a:gd name="connsiteX122" fmla="*/ 1114425 w 1482725"/>
              <a:gd name="connsiteY122" fmla="*/ 2050228 h 2567753"/>
              <a:gd name="connsiteX123" fmla="*/ 1171575 w 1482725"/>
              <a:gd name="connsiteY123" fmla="*/ 2078803 h 2567753"/>
              <a:gd name="connsiteX124" fmla="*/ 1216025 w 1482725"/>
              <a:gd name="connsiteY124" fmla="*/ 2110553 h 2567753"/>
              <a:gd name="connsiteX125" fmla="*/ 1317625 w 1482725"/>
              <a:gd name="connsiteY125" fmla="*/ 2142303 h 2567753"/>
              <a:gd name="connsiteX126" fmla="*/ 1390650 w 1482725"/>
              <a:gd name="connsiteY126" fmla="*/ 2158178 h 2567753"/>
              <a:gd name="connsiteX127" fmla="*/ 1393825 w 1482725"/>
              <a:gd name="connsiteY127" fmla="*/ 2113728 h 2567753"/>
              <a:gd name="connsiteX128" fmla="*/ 1343025 w 1482725"/>
              <a:gd name="connsiteY128" fmla="*/ 2043878 h 2567753"/>
              <a:gd name="connsiteX129" fmla="*/ 1298575 w 1482725"/>
              <a:gd name="connsiteY129" fmla="*/ 1983553 h 2567753"/>
              <a:gd name="connsiteX130" fmla="*/ 1247775 w 1482725"/>
              <a:gd name="connsiteY130" fmla="*/ 1951803 h 2567753"/>
              <a:gd name="connsiteX131" fmla="*/ 1171575 w 1482725"/>
              <a:gd name="connsiteY131" fmla="*/ 1932753 h 2567753"/>
              <a:gd name="connsiteX132" fmla="*/ 1098550 w 1482725"/>
              <a:gd name="connsiteY132" fmla="*/ 1929578 h 2567753"/>
              <a:gd name="connsiteX133" fmla="*/ 1060450 w 1482725"/>
              <a:gd name="connsiteY133" fmla="*/ 1907353 h 2567753"/>
              <a:gd name="connsiteX134" fmla="*/ 1038225 w 1482725"/>
              <a:gd name="connsiteY134" fmla="*/ 1866078 h 2567753"/>
              <a:gd name="connsiteX135" fmla="*/ 1047750 w 1482725"/>
              <a:gd name="connsiteY135" fmla="*/ 1767653 h 2567753"/>
              <a:gd name="connsiteX136" fmla="*/ 1038225 w 1482725"/>
              <a:gd name="connsiteY136" fmla="*/ 1742253 h 2567753"/>
              <a:gd name="connsiteX137" fmla="*/ 1062037 w 1482725"/>
              <a:gd name="connsiteY137" fmla="*/ 1716853 h 2567753"/>
              <a:gd name="connsiteX138" fmla="*/ 1068388 w 1482725"/>
              <a:gd name="connsiteY138" fmla="*/ 1705742 h 2567753"/>
              <a:gd name="connsiteX139" fmla="*/ 1062831 w 1482725"/>
              <a:gd name="connsiteY139" fmla="*/ 1619222 h 2567753"/>
              <a:gd name="connsiteX140" fmla="*/ 1056482 w 1482725"/>
              <a:gd name="connsiteY140" fmla="*/ 1527940 h 2567753"/>
              <a:gd name="connsiteX141" fmla="*/ 1068388 w 1482725"/>
              <a:gd name="connsiteY141" fmla="*/ 1466028 h 2567753"/>
              <a:gd name="connsiteX142" fmla="*/ 1120775 w 1482725"/>
              <a:gd name="connsiteY142" fmla="*/ 1417610 h 2567753"/>
              <a:gd name="connsiteX143" fmla="*/ 1192213 w 1482725"/>
              <a:gd name="connsiteY143" fmla="*/ 1381892 h 2567753"/>
              <a:gd name="connsiteX144" fmla="*/ 1206500 w 1482725"/>
              <a:gd name="connsiteY144" fmla="*/ 1467617 h 2567753"/>
              <a:gd name="connsiteX145" fmla="*/ 1230313 w 1482725"/>
              <a:gd name="connsiteY145" fmla="*/ 1508098 h 2567753"/>
              <a:gd name="connsiteX146" fmla="*/ 1294606 w 1482725"/>
              <a:gd name="connsiteY146" fmla="*/ 1489048 h 2567753"/>
              <a:gd name="connsiteX147" fmla="*/ 1401763 w 1482725"/>
              <a:gd name="connsiteY147" fmla="*/ 1458092 h 2567753"/>
              <a:gd name="connsiteX148" fmla="*/ 1470819 w 1482725"/>
              <a:gd name="connsiteY148" fmla="*/ 1484285 h 2567753"/>
              <a:gd name="connsiteX149" fmla="*/ 1482725 w 1482725"/>
              <a:gd name="connsiteY149" fmla="*/ 1393798 h 2567753"/>
              <a:gd name="connsiteX150" fmla="*/ 1468437 w 1482725"/>
              <a:gd name="connsiteY150" fmla="*/ 1334267 h 2567753"/>
              <a:gd name="connsiteX151" fmla="*/ 1463674 w 1482725"/>
              <a:gd name="connsiteY151" fmla="*/ 1248542 h 2567753"/>
              <a:gd name="connsiteX152" fmla="*/ 1408906 w 1482725"/>
              <a:gd name="connsiteY152" fmla="*/ 1169960 h 2567753"/>
              <a:gd name="connsiteX153" fmla="*/ 1363663 w 1482725"/>
              <a:gd name="connsiteY153" fmla="*/ 1098523 h 2567753"/>
              <a:gd name="connsiteX154" fmla="*/ 1356519 w 1482725"/>
              <a:gd name="connsiteY154" fmla="*/ 1038992 h 2567753"/>
              <a:gd name="connsiteX155" fmla="*/ 1356519 w 1482725"/>
              <a:gd name="connsiteY155" fmla="*/ 962792 h 2567753"/>
              <a:gd name="connsiteX156" fmla="*/ 1344613 w 1482725"/>
              <a:gd name="connsiteY156" fmla="*/ 900879 h 2567753"/>
              <a:gd name="connsiteX157" fmla="*/ 1296988 w 1482725"/>
              <a:gd name="connsiteY157" fmla="*/ 865160 h 2567753"/>
              <a:gd name="connsiteX158" fmla="*/ 1218406 w 1482725"/>
              <a:gd name="connsiteY158" fmla="*/ 824679 h 2567753"/>
              <a:gd name="connsiteX159" fmla="*/ 1173163 w 1482725"/>
              <a:gd name="connsiteY159" fmla="*/ 746098 h 2567753"/>
              <a:gd name="connsiteX160" fmla="*/ 1120775 w 1482725"/>
              <a:gd name="connsiteY160" fmla="*/ 700854 h 2567753"/>
              <a:gd name="connsiteX161" fmla="*/ 1001713 w 1482725"/>
              <a:gd name="connsiteY161" fmla="*/ 669898 h 2567753"/>
              <a:gd name="connsiteX162" fmla="*/ 985044 w 1482725"/>
              <a:gd name="connsiteY162" fmla="*/ 584173 h 2567753"/>
              <a:gd name="connsiteX163" fmla="*/ 906464 w 1482725"/>
              <a:gd name="connsiteY163" fmla="*/ 481778 h 2567753"/>
              <a:gd name="connsiteX0" fmla="*/ 906464 w 1482725"/>
              <a:gd name="connsiteY0" fmla="*/ 481778 h 2567753"/>
              <a:gd name="connsiteX1" fmla="*/ 930275 w 1482725"/>
              <a:gd name="connsiteY1" fmla="*/ 581792 h 2567753"/>
              <a:gd name="connsiteX2" fmla="*/ 923131 w 1482725"/>
              <a:gd name="connsiteY2" fmla="*/ 672279 h 2567753"/>
              <a:gd name="connsiteX3" fmla="*/ 935038 w 1482725"/>
              <a:gd name="connsiteY3" fmla="*/ 784198 h 2567753"/>
              <a:gd name="connsiteX4" fmla="*/ 977900 w 1482725"/>
              <a:gd name="connsiteY4" fmla="*/ 884210 h 2567753"/>
              <a:gd name="connsiteX5" fmla="*/ 1006475 w 1482725"/>
              <a:gd name="connsiteY5" fmla="*/ 972317 h 2567753"/>
              <a:gd name="connsiteX6" fmla="*/ 973138 w 1482725"/>
              <a:gd name="connsiteY6" fmla="*/ 993748 h 2567753"/>
              <a:gd name="connsiteX7" fmla="*/ 935038 w 1482725"/>
              <a:gd name="connsiteY7" fmla="*/ 984223 h 2567753"/>
              <a:gd name="connsiteX8" fmla="*/ 887413 w 1482725"/>
              <a:gd name="connsiteY8" fmla="*/ 979460 h 2567753"/>
              <a:gd name="connsiteX9" fmla="*/ 854075 w 1482725"/>
              <a:gd name="connsiteY9" fmla="*/ 1019942 h 2567753"/>
              <a:gd name="connsiteX10" fmla="*/ 880269 w 1482725"/>
              <a:gd name="connsiteY10" fmla="*/ 1122335 h 2567753"/>
              <a:gd name="connsiteX11" fmla="*/ 923131 w 1482725"/>
              <a:gd name="connsiteY11" fmla="*/ 1248542 h 2567753"/>
              <a:gd name="connsiteX12" fmla="*/ 949325 w 1482725"/>
              <a:gd name="connsiteY12" fmla="*/ 1386654 h 2567753"/>
              <a:gd name="connsiteX13" fmla="*/ 901700 w 1482725"/>
              <a:gd name="connsiteY13" fmla="*/ 1476347 h 2567753"/>
              <a:gd name="connsiteX14" fmla="*/ 854075 w 1482725"/>
              <a:gd name="connsiteY14" fmla="*/ 1545403 h 2567753"/>
              <a:gd name="connsiteX15" fmla="*/ 857250 w 1482725"/>
              <a:gd name="connsiteY15" fmla="*/ 1650178 h 2567753"/>
              <a:gd name="connsiteX16" fmla="*/ 892175 w 1482725"/>
              <a:gd name="connsiteY16" fmla="*/ 1777178 h 2567753"/>
              <a:gd name="connsiteX17" fmla="*/ 974725 w 1482725"/>
              <a:gd name="connsiteY17" fmla="*/ 1866078 h 2567753"/>
              <a:gd name="connsiteX18" fmla="*/ 996950 w 1482725"/>
              <a:gd name="connsiteY18" fmla="*/ 1926403 h 2567753"/>
              <a:gd name="connsiteX19" fmla="*/ 923925 w 1482725"/>
              <a:gd name="connsiteY19" fmla="*/ 1942278 h 2567753"/>
              <a:gd name="connsiteX20" fmla="*/ 879475 w 1482725"/>
              <a:gd name="connsiteY20" fmla="*/ 1913703 h 2567753"/>
              <a:gd name="connsiteX21" fmla="*/ 838200 w 1482725"/>
              <a:gd name="connsiteY21" fmla="*/ 1907353 h 2567753"/>
              <a:gd name="connsiteX22" fmla="*/ 774700 w 1482725"/>
              <a:gd name="connsiteY22" fmla="*/ 1920053 h 2567753"/>
              <a:gd name="connsiteX23" fmla="*/ 749300 w 1482725"/>
              <a:gd name="connsiteY23" fmla="*/ 1974028 h 2567753"/>
              <a:gd name="connsiteX24" fmla="*/ 727075 w 1482725"/>
              <a:gd name="connsiteY24" fmla="*/ 2043878 h 2567753"/>
              <a:gd name="connsiteX25" fmla="*/ 695325 w 1482725"/>
              <a:gd name="connsiteY25" fmla="*/ 2126428 h 2567753"/>
              <a:gd name="connsiteX26" fmla="*/ 695325 w 1482725"/>
              <a:gd name="connsiteY26" fmla="*/ 2183578 h 2567753"/>
              <a:gd name="connsiteX27" fmla="*/ 679450 w 1482725"/>
              <a:gd name="connsiteY27" fmla="*/ 2237553 h 2567753"/>
              <a:gd name="connsiteX28" fmla="*/ 644525 w 1482725"/>
              <a:gd name="connsiteY28" fmla="*/ 2202628 h 2567753"/>
              <a:gd name="connsiteX29" fmla="*/ 635000 w 1482725"/>
              <a:gd name="connsiteY29" fmla="*/ 2113728 h 2567753"/>
              <a:gd name="connsiteX30" fmla="*/ 622300 w 1482725"/>
              <a:gd name="connsiteY30" fmla="*/ 2005778 h 2567753"/>
              <a:gd name="connsiteX31" fmla="*/ 619125 w 1482725"/>
              <a:gd name="connsiteY31" fmla="*/ 1964503 h 2567753"/>
              <a:gd name="connsiteX32" fmla="*/ 574675 w 1482725"/>
              <a:gd name="connsiteY32" fmla="*/ 1958153 h 2567753"/>
              <a:gd name="connsiteX33" fmla="*/ 514350 w 1482725"/>
              <a:gd name="connsiteY33" fmla="*/ 1974028 h 2567753"/>
              <a:gd name="connsiteX34" fmla="*/ 441325 w 1482725"/>
              <a:gd name="connsiteY34" fmla="*/ 1964503 h 2567753"/>
              <a:gd name="connsiteX35" fmla="*/ 374650 w 1482725"/>
              <a:gd name="connsiteY35" fmla="*/ 1939103 h 2567753"/>
              <a:gd name="connsiteX36" fmla="*/ 381000 w 1482725"/>
              <a:gd name="connsiteY36" fmla="*/ 1910528 h 2567753"/>
              <a:gd name="connsiteX37" fmla="*/ 473075 w 1482725"/>
              <a:gd name="connsiteY37" fmla="*/ 1853378 h 2567753"/>
              <a:gd name="connsiteX38" fmla="*/ 581025 w 1482725"/>
              <a:gd name="connsiteY38" fmla="*/ 1770828 h 2567753"/>
              <a:gd name="connsiteX39" fmla="*/ 622300 w 1482725"/>
              <a:gd name="connsiteY39" fmla="*/ 1627953 h 2567753"/>
              <a:gd name="connsiteX40" fmla="*/ 631825 w 1482725"/>
              <a:gd name="connsiteY40" fmla="*/ 1545403 h 2567753"/>
              <a:gd name="connsiteX41" fmla="*/ 615950 w 1482725"/>
              <a:gd name="connsiteY41" fmla="*/ 1494603 h 2567753"/>
              <a:gd name="connsiteX42" fmla="*/ 628650 w 1482725"/>
              <a:gd name="connsiteY42" fmla="*/ 1319978 h 2567753"/>
              <a:gd name="connsiteX43" fmla="*/ 615950 w 1482725"/>
              <a:gd name="connsiteY43" fmla="*/ 1183453 h 2567753"/>
              <a:gd name="connsiteX44" fmla="*/ 590550 w 1482725"/>
              <a:gd name="connsiteY44" fmla="*/ 1104078 h 2567753"/>
              <a:gd name="connsiteX45" fmla="*/ 603250 w 1482725"/>
              <a:gd name="connsiteY45" fmla="*/ 1002478 h 2567753"/>
              <a:gd name="connsiteX46" fmla="*/ 612775 w 1482725"/>
              <a:gd name="connsiteY46" fmla="*/ 878653 h 2567753"/>
              <a:gd name="connsiteX47" fmla="*/ 612775 w 1482725"/>
              <a:gd name="connsiteY47" fmla="*/ 783403 h 2567753"/>
              <a:gd name="connsiteX48" fmla="*/ 623094 w 1482725"/>
              <a:gd name="connsiteY48" fmla="*/ 698473 h 2567753"/>
              <a:gd name="connsiteX49" fmla="*/ 612775 w 1482725"/>
              <a:gd name="connsiteY49" fmla="*/ 634178 h 2567753"/>
              <a:gd name="connsiteX50" fmla="*/ 552450 w 1482725"/>
              <a:gd name="connsiteY50" fmla="*/ 535753 h 2567753"/>
              <a:gd name="connsiteX51" fmla="*/ 508000 w 1482725"/>
              <a:gd name="connsiteY51" fmla="*/ 450028 h 2567753"/>
              <a:gd name="connsiteX52" fmla="*/ 419100 w 1482725"/>
              <a:gd name="connsiteY52" fmla="*/ 326203 h 2567753"/>
              <a:gd name="connsiteX53" fmla="*/ 339725 w 1482725"/>
              <a:gd name="connsiteY53" fmla="*/ 224603 h 2567753"/>
              <a:gd name="connsiteX54" fmla="*/ 247650 w 1482725"/>
              <a:gd name="connsiteY54" fmla="*/ 138878 h 2567753"/>
              <a:gd name="connsiteX55" fmla="*/ 161925 w 1482725"/>
              <a:gd name="connsiteY55" fmla="*/ 56328 h 2567753"/>
              <a:gd name="connsiteX56" fmla="*/ 120650 w 1482725"/>
              <a:gd name="connsiteY56" fmla="*/ 5529 h 2567753"/>
              <a:gd name="connsiteX57" fmla="*/ 79375 w 1482725"/>
              <a:gd name="connsiteY57" fmla="*/ 7909 h 2567753"/>
              <a:gd name="connsiteX58" fmla="*/ 47625 w 1482725"/>
              <a:gd name="connsiteY58" fmla="*/ 59503 h 2567753"/>
              <a:gd name="connsiteX59" fmla="*/ 0 w 1482725"/>
              <a:gd name="connsiteY59" fmla="*/ 59503 h 2567753"/>
              <a:gd name="connsiteX60" fmla="*/ 19050 w 1482725"/>
              <a:gd name="connsiteY60" fmla="*/ 164278 h 2567753"/>
              <a:gd name="connsiteX61" fmla="*/ 73025 w 1482725"/>
              <a:gd name="connsiteY61" fmla="*/ 265878 h 2567753"/>
              <a:gd name="connsiteX62" fmla="*/ 152400 w 1482725"/>
              <a:gd name="connsiteY62" fmla="*/ 313503 h 2567753"/>
              <a:gd name="connsiteX63" fmla="*/ 200025 w 1482725"/>
              <a:gd name="connsiteY63" fmla="*/ 332553 h 2567753"/>
              <a:gd name="connsiteX64" fmla="*/ 333375 w 1482725"/>
              <a:gd name="connsiteY64" fmla="*/ 478603 h 2567753"/>
              <a:gd name="connsiteX65" fmla="*/ 457200 w 1482725"/>
              <a:gd name="connsiteY65" fmla="*/ 586553 h 2567753"/>
              <a:gd name="connsiteX66" fmla="*/ 508000 w 1482725"/>
              <a:gd name="connsiteY66" fmla="*/ 684978 h 2567753"/>
              <a:gd name="connsiteX67" fmla="*/ 533400 w 1482725"/>
              <a:gd name="connsiteY67" fmla="*/ 808803 h 2567753"/>
              <a:gd name="connsiteX68" fmla="*/ 561975 w 1482725"/>
              <a:gd name="connsiteY68" fmla="*/ 929453 h 2567753"/>
              <a:gd name="connsiteX69" fmla="*/ 549275 w 1482725"/>
              <a:gd name="connsiteY69" fmla="*/ 1110428 h 2567753"/>
              <a:gd name="connsiteX70" fmla="*/ 552450 w 1482725"/>
              <a:gd name="connsiteY70" fmla="*/ 1364428 h 2567753"/>
              <a:gd name="connsiteX71" fmla="*/ 539750 w 1482725"/>
              <a:gd name="connsiteY71" fmla="*/ 1551753 h 2567753"/>
              <a:gd name="connsiteX72" fmla="*/ 527050 w 1482725"/>
              <a:gd name="connsiteY72" fmla="*/ 1662878 h 2567753"/>
              <a:gd name="connsiteX73" fmla="*/ 476250 w 1482725"/>
              <a:gd name="connsiteY73" fmla="*/ 1770828 h 2567753"/>
              <a:gd name="connsiteX74" fmla="*/ 393700 w 1482725"/>
              <a:gd name="connsiteY74" fmla="*/ 1853378 h 2567753"/>
              <a:gd name="connsiteX75" fmla="*/ 266700 w 1482725"/>
              <a:gd name="connsiteY75" fmla="*/ 1929578 h 2567753"/>
              <a:gd name="connsiteX76" fmla="*/ 168275 w 1482725"/>
              <a:gd name="connsiteY76" fmla="*/ 2040703 h 2567753"/>
              <a:gd name="connsiteX77" fmla="*/ 133350 w 1482725"/>
              <a:gd name="connsiteY77" fmla="*/ 2126428 h 2567753"/>
              <a:gd name="connsiteX78" fmla="*/ 133350 w 1482725"/>
              <a:gd name="connsiteY78" fmla="*/ 2174053 h 2567753"/>
              <a:gd name="connsiteX79" fmla="*/ 254000 w 1482725"/>
              <a:gd name="connsiteY79" fmla="*/ 2151828 h 2567753"/>
              <a:gd name="connsiteX80" fmla="*/ 355600 w 1482725"/>
              <a:gd name="connsiteY80" fmla="*/ 2132778 h 2567753"/>
              <a:gd name="connsiteX81" fmla="*/ 377825 w 1482725"/>
              <a:gd name="connsiteY81" fmla="*/ 2199453 h 2567753"/>
              <a:gd name="connsiteX82" fmla="*/ 393700 w 1482725"/>
              <a:gd name="connsiteY82" fmla="*/ 2272478 h 2567753"/>
              <a:gd name="connsiteX83" fmla="*/ 384175 w 1482725"/>
              <a:gd name="connsiteY83" fmla="*/ 2342328 h 2567753"/>
              <a:gd name="connsiteX84" fmla="*/ 327025 w 1482725"/>
              <a:gd name="connsiteY84" fmla="*/ 2364553 h 2567753"/>
              <a:gd name="connsiteX85" fmla="*/ 260350 w 1482725"/>
              <a:gd name="connsiteY85" fmla="*/ 2364553 h 2567753"/>
              <a:gd name="connsiteX86" fmla="*/ 193675 w 1482725"/>
              <a:gd name="connsiteY86" fmla="*/ 2380428 h 2567753"/>
              <a:gd name="connsiteX87" fmla="*/ 231775 w 1482725"/>
              <a:gd name="connsiteY87" fmla="*/ 2415353 h 2567753"/>
              <a:gd name="connsiteX88" fmla="*/ 355600 w 1482725"/>
              <a:gd name="connsiteY88" fmla="*/ 2459803 h 2567753"/>
              <a:gd name="connsiteX89" fmla="*/ 384175 w 1482725"/>
              <a:gd name="connsiteY89" fmla="*/ 2478853 h 2567753"/>
              <a:gd name="connsiteX90" fmla="*/ 444500 w 1482725"/>
              <a:gd name="connsiteY90" fmla="*/ 2415353 h 2567753"/>
              <a:gd name="connsiteX91" fmla="*/ 482600 w 1482725"/>
              <a:gd name="connsiteY91" fmla="*/ 2367728 h 2567753"/>
              <a:gd name="connsiteX92" fmla="*/ 527050 w 1482725"/>
              <a:gd name="connsiteY92" fmla="*/ 2355028 h 2567753"/>
              <a:gd name="connsiteX93" fmla="*/ 542925 w 1482725"/>
              <a:gd name="connsiteY93" fmla="*/ 2282003 h 2567753"/>
              <a:gd name="connsiteX94" fmla="*/ 561975 w 1482725"/>
              <a:gd name="connsiteY94" fmla="*/ 2250253 h 2567753"/>
              <a:gd name="connsiteX95" fmla="*/ 577850 w 1482725"/>
              <a:gd name="connsiteY95" fmla="*/ 2221678 h 2567753"/>
              <a:gd name="connsiteX96" fmla="*/ 577850 w 1482725"/>
              <a:gd name="connsiteY96" fmla="*/ 2170878 h 2567753"/>
              <a:gd name="connsiteX97" fmla="*/ 635000 w 1482725"/>
              <a:gd name="connsiteY97" fmla="*/ 2224853 h 2567753"/>
              <a:gd name="connsiteX98" fmla="*/ 673100 w 1482725"/>
              <a:gd name="connsiteY98" fmla="*/ 2316928 h 2567753"/>
              <a:gd name="connsiteX99" fmla="*/ 679450 w 1482725"/>
              <a:gd name="connsiteY99" fmla="*/ 2374078 h 2567753"/>
              <a:gd name="connsiteX100" fmla="*/ 641350 w 1482725"/>
              <a:gd name="connsiteY100" fmla="*/ 2482028 h 2567753"/>
              <a:gd name="connsiteX101" fmla="*/ 644525 w 1482725"/>
              <a:gd name="connsiteY101" fmla="*/ 2548703 h 2567753"/>
              <a:gd name="connsiteX102" fmla="*/ 682625 w 1482725"/>
              <a:gd name="connsiteY102" fmla="*/ 2567753 h 2567753"/>
              <a:gd name="connsiteX103" fmla="*/ 742950 w 1482725"/>
              <a:gd name="connsiteY103" fmla="*/ 2510603 h 2567753"/>
              <a:gd name="connsiteX104" fmla="*/ 793750 w 1482725"/>
              <a:gd name="connsiteY104" fmla="*/ 2488378 h 2567753"/>
              <a:gd name="connsiteX105" fmla="*/ 847725 w 1482725"/>
              <a:gd name="connsiteY105" fmla="*/ 2469328 h 2567753"/>
              <a:gd name="connsiteX106" fmla="*/ 895350 w 1482725"/>
              <a:gd name="connsiteY106" fmla="*/ 2377253 h 2567753"/>
              <a:gd name="connsiteX107" fmla="*/ 914400 w 1482725"/>
              <a:gd name="connsiteY107" fmla="*/ 2310578 h 2567753"/>
              <a:gd name="connsiteX108" fmla="*/ 930275 w 1482725"/>
              <a:gd name="connsiteY108" fmla="*/ 2301053 h 2567753"/>
              <a:gd name="connsiteX109" fmla="*/ 1035050 w 1482725"/>
              <a:gd name="connsiteY109" fmla="*/ 2370903 h 2567753"/>
              <a:gd name="connsiteX110" fmla="*/ 1069975 w 1482725"/>
              <a:gd name="connsiteY110" fmla="*/ 2412178 h 2567753"/>
              <a:gd name="connsiteX111" fmla="*/ 1085850 w 1482725"/>
              <a:gd name="connsiteY111" fmla="*/ 2409003 h 2567753"/>
              <a:gd name="connsiteX112" fmla="*/ 1120775 w 1482725"/>
              <a:gd name="connsiteY112" fmla="*/ 2396303 h 2567753"/>
              <a:gd name="connsiteX113" fmla="*/ 1231900 w 1482725"/>
              <a:gd name="connsiteY113" fmla="*/ 2396303 h 2567753"/>
              <a:gd name="connsiteX114" fmla="*/ 1244600 w 1482725"/>
              <a:gd name="connsiteY114" fmla="*/ 2377253 h 2567753"/>
              <a:gd name="connsiteX115" fmla="*/ 1162050 w 1482725"/>
              <a:gd name="connsiteY115" fmla="*/ 2307403 h 2567753"/>
              <a:gd name="connsiteX116" fmla="*/ 1076325 w 1482725"/>
              <a:gd name="connsiteY116" fmla="*/ 2250253 h 2567753"/>
              <a:gd name="connsiteX117" fmla="*/ 1012825 w 1482725"/>
              <a:gd name="connsiteY117" fmla="*/ 2202628 h 2567753"/>
              <a:gd name="connsiteX118" fmla="*/ 939800 w 1482725"/>
              <a:gd name="connsiteY118" fmla="*/ 2145478 h 2567753"/>
              <a:gd name="connsiteX119" fmla="*/ 901700 w 1482725"/>
              <a:gd name="connsiteY119" fmla="*/ 2110553 h 2567753"/>
              <a:gd name="connsiteX120" fmla="*/ 889000 w 1482725"/>
              <a:gd name="connsiteY120" fmla="*/ 2059753 h 2567753"/>
              <a:gd name="connsiteX121" fmla="*/ 889000 w 1482725"/>
              <a:gd name="connsiteY121" fmla="*/ 2050228 h 2567753"/>
              <a:gd name="connsiteX122" fmla="*/ 971550 w 1482725"/>
              <a:gd name="connsiteY122" fmla="*/ 2043878 h 2567753"/>
              <a:gd name="connsiteX123" fmla="*/ 1114425 w 1482725"/>
              <a:gd name="connsiteY123" fmla="*/ 2050228 h 2567753"/>
              <a:gd name="connsiteX124" fmla="*/ 1171575 w 1482725"/>
              <a:gd name="connsiteY124" fmla="*/ 2078803 h 2567753"/>
              <a:gd name="connsiteX125" fmla="*/ 1216025 w 1482725"/>
              <a:gd name="connsiteY125" fmla="*/ 2110553 h 2567753"/>
              <a:gd name="connsiteX126" fmla="*/ 1317625 w 1482725"/>
              <a:gd name="connsiteY126" fmla="*/ 2142303 h 2567753"/>
              <a:gd name="connsiteX127" fmla="*/ 1390650 w 1482725"/>
              <a:gd name="connsiteY127" fmla="*/ 2158178 h 2567753"/>
              <a:gd name="connsiteX128" fmla="*/ 1393825 w 1482725"/>
              <a:gd name="connsiteY128" fmla="*/ 2113728 h 2567753"/>
              <a:gd name="connsiteX129" fmla="*/ 1343025 w 1482725"/>
              <a:gd name="connsiteY129" fmla="*/ 2043878 h 2567753"/>
              <a:gd name="connsiteX130" fmla="*/ 1298575 w 1482725"/>
              <a:gd name="connsiteY130" fmla="*/ 1983553 h 2567753"/>
              <a:gd name="connsiteX131" fmla="*/ 1247775 w 1482725"/>
              <a:gd name="connsiteY131" fmla="*/ 1951803 h 2567753"/>
              <a:gd name="connsiteX132" fmla="*/ 1171575 w 1482725"/>
              <a:gd name="connsiteY132" fmla="*/ 1932753 h 2567753"/>
              <a:gd name="connsiteX133" fmla="*/ 1098550 w 1482725"/>
              <a:gd name="connsiteY133" fmla="*/ 1929578 h 2567753"/>
              <a:gd name="connsiteX134" fmla="*/ 1060450 w 1482725"/>
              <a:gd name="connsiteY134" fmla="*/ 1907353 h 2567753"/>
              <a:gd name="connsiteX135" fmla="*/ 1038225 w 1482725"/>
              <a:gd name="connsiteY135" fmla="*/ 1866078 h 2567753"/>
              <a:gd name="connsiteX136" fmla="*/ 1047750 w 1482725"/>
              <a:gd name="connsiteY136" fmla="*/ 1767653 h 2567753"/>
              <a:gd name="connsiteX137" fmla="*/ 1038225 w 1482725"/>
              <a:gd name="connsiteY137" fmla="*/ 1742253 h 2567753"/>
              <a:gd name="connsiteX138" fmla="*/ 1062037 w 1482725"/>
              <a:gd name="connsiteY138" fmla="*/ 1716853 h 2567753"/>
              <a:gd name="connsiteX139" fmla="*/ 1068388 w 1482725"/>
              <a:gd name="connsiteY139" fmla="*/ 1705742 h 2567753"/>
              <a:gd name="connsiteX140" fmla="*/ 1062831 w 1482725"/>
              <a:gd name="connsiteY140" fmla="*/ 1619222 h 2567753"/>
              <a:gd name="connsiteX141" fmla="*/ 1056482 w 1482725"/>
              <a:gd name="connsiteY141" fmla="*/ 1527940 h 2567753"/>
              <a:gd name="connsiteX142" fmla="*/ 1068388 w 1482725"/>
              <a:gd name="connsiteY142" fmla="*/ 1466028 h 2567753"/>
              <a:gd name="connsiteX143" fmla="*/ 1120775 w 1482725"/>
              <a:gd name="connsiteY143" fmla="*/ 1417610 h 2567753"/>
              <a:gd name="connsiteX144" fmla="*/ 1192213 w 1482725"/>
              <a:gd name="connsiteY144" fmla="*/ 1381892 h 2567753"/>
              <a:gd name="connsiteX145" fmla="*/ 1206500 w 1482725"/>
              <a:gd name="connsiteY145" fmla="*/ 1467617 h 2567753"/>
              <a:gd name="connsiteX146" fmla="*/ 1230313 w 1482725"/>
              <a:gd name="connsiteY146" fmla="*/ 1508098 h 2567753"/>
              <a:gd name="connsiteX147" fmla="*/ 1294606 w 1482725"/>
              <a:gd name="connsiteY147" fmla="*/ 1489048 h 2567753"/>
              <a:gd name="connsiteX148" fmla="*/ 1401763 w 1482725"/>
              <a:gd name="connsiteY148" fmla="*/ 1458092 h 2567753"/>
              <a:gd name="connsiteX149" fmla="*/ 1470819 w 1482725"/>
              <a:gd name="connsiteY149" fmla="*/ 1484285 h 2567753"/>
              <a:gd name="connsiteX150" fmla="*/ 1482725 w 1482725"/>
              <a:gd name="connsiteY150" fmla="*/ 1393798 h 2567753"/>
              <a:gd name="connsiteX151" fmla="*/ 1468437 w 1482725"/>
              <a:gd name="connsiteY151" fmla="*/ 1334267 h 2567753"/>
              <a:gd name="connsiteX152" fmla="*/ 1463674 w 1482725"/>
              <a:gd name="connsiteY152" fmla="*/ 1248542 h 2567753"/>
              <a:gd name="connsiteX153" fmla="*/ 1408906 w 1482725"/>
              <a:gd name="connsiteY153" fmla="*/ 1169960 h 2567753"/>
              <a:gd name="connsiteX154" fmla="*/ 1363663 w 1482725"/>
              <a:gd name="connsiteY154" fmla="*/ 1098523 h 2567753"/>
              <a:gd name="connsiteX155" fmla="*/ 1356519 w 1482725"/>
              <a:gd name="connsiteY155" fmla="*/ 1038992 h 2567753"/>
              <a:gd name="connsiteX156" fmla="*/ 1356519 w 1482725"/>
              <a:gd name="connsiteY156" fmla="*/ 962792 h 2567753"/>
              <a:gd name="connsiteX157" fmla="*/ 1344613 w 1482725"/>
              <a:gd name="connsiteY157" fmla="*/ 900879 h 2567753"/>
              <a:gd name="connsiteX158" fmla="*/ 1296988 w 1482725"/>
              <a:gd name="connsiteY158" fmla="*/ 865160 h 2567753"/>
              <a:gd name="connsiteX159" fmla="*/ 1218406 w 1482725"/>
              <a:gd name="connsiteY159" fmla="*/ 824679 h 2567753"/>
              <a:gd name="connsiteX160" fmla="*/ 1173163 w 1482725"/>
              <a:gd name="connsiteY160" fmla="*/ 746098 h 2567753"/>
              <a:gd name="connsiteX161" fmla="*/ 1120775 w 1482725"/>
              <a:gd name="connsiteY161" fmla="*/ 700854 h 2567753"/>
              <a:gd name="connsiteX162" fmla="*/ 1001713 w 1482725"/>
              <a:gd name="connsiteY162" fmla="*/ 669898 h 2567753"/>
              <a:gd name="connsiteX163" fmla="*/ 985044 w 1482725"/>
              <a:gd name="connsiteY163" fmla="*/ 584173 h 2567753"/>
              <a:gd name="connsiteX164" fmla="*/ 906464 w 1482725"/>
              <a:gd name="connsiteY164" fmla="*/ 481778 h 256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482725" h="2567753">
                <a:moveTo>
                  <a:pt x="906464" y="481778"/>
                </a:moveTo>
                <a:cubicBezTo>
                  <a:pt x="905670" y="516703"/>
                  <a:pt x="931069" y="546867"/>
                  <a:pt x="930275" y="581792"/>
                </a:cubicBezTo>
                <a:cubicBezTo>
                  <a:pt x="930275" y="604811"/>
                  <a:pt x="923131" y="649260"/>
                  <a:pt x="923131" y="672279"/>
                </a:cubicBezTo>
                <a:cubicBezTo>
                  <a:pt x="920750" y="715935"/>
                  <a:pt x="925513" y="733398"/>
                  <a:pt x="935038" y="784198"/>
                </a:cubicBezTo>
                <a:cubicBezTo>
                  <a:pt x="948532" y="825473"/>
                  <a:pt x="981075" y="852460"/>
                  <a:pt x="977900" y="884210"/>
                </a:cubicBezTo>
                <a:cubicBezTo>
                  <a:pt x="973931" y="907229"/>
                  <a:pt x="1010444" y="949298"/>
                  <a:pt x="1006475" y="972317"/>
                </a:cubicBezTo>
                <a:cubicBezTo>
                  <a:pt x="1000919" y="992954"/>
                  <a:pt x="978694" y="973111"/>
                  <a:pt x="973138" y="993748"/>
                </a:cubicBezTo>
                <a:cubicBezTo>
                  <a:pt x="963216" y="996923"/>
                  <a:pt x="949325" y="986604"/>
                  <a:pt x="935038" y="984223"/>
                </a:cubicBezTo>
                <a:cubicBezTo>
                  <a:pt x="920751" y="981842"/>
                  <a:pt x="895748" y="973904"/>
                  <a:pt x="887413" y="979460"/>
                </a:cubicBezTo>
                <a:cubicBezTo>
                  <a:pt x="879078" y="985016"/>
                  <a:pt x="858441" y="995336"/>
                  <a:pt x="854075" y="1019942"/>
                </a:cubicBezTo>
                <a:cubicBezTo>
                  <a:pt x="849709" y="1044548"/>
                  <a:pt x="875110" y="1082251"/>
                  <a:pt x="880269" y="1122335"/>
                </a:cubicBezTo>
                <a:cubicBezTo>
                  <a:pt x="885428" y="1162419"/>
                  <a:pt x="918369" y="1209648"/>
                  <a:pt x="923131" y="1248542"/>
                </a:cubicBezTo>
                <a:cubicBezTo>
                  <a:pt x="927893" y="1287436"/>
                  <a:pt x="954484" y="1351465"/>
                  <a:pt x="949325" y="1386654"/>
                </a:cubicBezTo>
                <a:cubicBezTo>
                  <a:pt x="944166" y="1421843"/>
                  <a:pt x="910828" y="1444729"/>
                  <a:pt x="901700" y="1476347"/>
                </a:cubicBezTo>
                <a:lnTo>
                  <a:pt x="854075" y="1545403"/>
                </a:lnTo>
                <a:cubicBezTo>
                  <a:pt x="855133" y="1580328"/>
                  <a:pt x="856192" y="1615253"/>
                  <a:pt x="857250" y="1650178"/>
                </a:cubicBezTo>
                <a:lnTo>
                  <a:pt x="892175" y="1777178"/>
                </a:lnTo>
                <a:lnTo>
                  <a:pt x="974725" y="1866078"/>
                </a:lnTo>
                <a:lnTo>
                  <a:pt x="996950" y="1926403"/>
                </a:lnTo>
                <a:lnTo>
                  <a:pt x="923925" y="1942278"/>
                </a:lnTo>
                <a:lnTo>
                  <a:pt x="879475" y="1913703"/>
                </a:lnTo>
                <a:lnTo>
                  <a:pt x="838200" y="1907353"/>
                </a:lnTo>
                <a:lnTo>
                  <a:pt x="774700" y="1920053"/>
                </a:lnTo>
                <a:lnTo>
                  <a:pt x="749300" y="1974028"/>
                </a:lnTo>
                <a:lnTo>
                  <a:pt x="727075" y="2043878"/>
                </a:lnTo>
                <a:lnTo>
                  <a:pt x="695325" y="2126428"/>
                </a:lnTo>
                <a:lnTo>
                  <a:pt x="695325" y="2183578"/>
                </a:lnTo>
                <a:lnTo>
                  <a:pt x="679450" y="2237553"/>
                </a:lnTo>
                <a:lnTo>
                  <a:pt x="644525" y="2202628"/>
                </a:lnTo>
                <a:lnTo>
                  <a:pt x="635000" y="2113728"/>
                </a:lnTo>
                <a:lnTo>
                  <a:pt x="622300" y="2005778"/>
                </a:lnTo>
                <a:lnTo>
                  <a:pt x="619125" y="1964503"/>
                </a:lnTo>
                <a:lnTo>
                  <a:pt x="574675" y="1958153"/>
                </a:lnTo>
                <a:lnTo>
                  <a:pt x="514350" y="1974028"/>
                </a:lnTo>
                <a:lnTo>
                  <a:pt x="441325" y="1964503"/>
                </a:lnTo>
                <a:lnTo>
                  <a:pt x="374650" y="1939103"/>
                </a:lnTo>
                <a:lnTo>
                  <a:pt x="381000" y="1910528"/>
                </a:lnTo>
                <a:lnTo>
                  <a:pt x="473075" y="1853378"/>
                </a:lnTo>
                <a:lnTo>
                  <a:pt x="581025" y="1770828"/>
                </a:lnTo>
                <a:lnTo>
                  <a:pt x="622300" y="1627953"/>
                </a:lnTo>
                <a:lnTo>
                  <a:pt x="631825" y="1545403"/>
                </a:lnTo>
                <a:lnTo>
                  <a:pt x="615950" y="1494603"/>
                </a:lnTo>
                <a:lnTo>
                  <a:pt x="628650" y="1319978"/>
                </a:lnTo>
                <a:lnTo>
                  <a:pt x="615950" y="1183453"/>
                </a:lnTo>
                <a:lnTo>
                  <a:pt x="590550" y="1104078"/>
                </a:lnTo>
                <a:lnTo>
                  <a:pt x="603250" y="1002478"/>
                </a:lnTo>
                <a:lnTo>
                  <a:pt x="612775" y="878653"/>
                </a:lnTo>
                <a:lnTo>
                  <a:pt x="612775" y="783403"/>
                </a:lnTo>
                <a:cubicBezTo>
                  <a:pt x="613040" y="759062"/>
                  <a:pt x="622829" y="722814"/>
                  <a:pt x="623094" y="698473"/>
                </a:cubicBezTo>
                <a:lnTo>
                  <a:pt x="612775" y="634178"/>
                </a:lnTo>
                <a:lnTo>
                  <a:pt x="552450" y="535753"/>
                </a:lnTo>
                <a:cubicBezTo>
                  <a:pt x="532342" y="504532"/>
                  <a:pt x="530225" y="484953"/>
                  <a:pt x="508000" y="450028"/>
                </a:cubicBezTo>
                <a:cubicBezTo>
                  <a:pt x="485775" y="415103"/>
                  <a:pt x="444500" y="363245"/>
                  <a:pt x="419100" y="326203"/>
                </a:cubicBezTo>
                <a:cubicBezTo>
                  <a:pt x="393700" y="289161"/>
                  <a:pt x="367242" y="257941"/>
                  <a:pt x="339725" y="224603"/>
                </a:cubicBezTo>
                <a:cubicBezTo>
                  <a:pt x="312208" y="191265"/>
                  <a:pt x="276754" y="171686"/>
                  <a:pt x="247650" y="138878"/>
                </a:cubicBezTo>
                <a:cubicBezTo>
                  <a:pt x="218546" y="106070"/>
                  <a:pt x="181901" y="72600"/>
                  <a:pt x="161925" y="56328"/>
                </a:cubicBezTo>
                <a:cubicBezTo>
                  <a:pt x="150548" y="51301"/>
                  <a:pt x="132027" y="10556"/>
                  <a:pt x="120650" y="5529"/>
                </a:cubicBezTo>
                <a:lnTo>
                  <a:pt x="79375" y="7909"/>
                </a:lnTo>
                <a:cubicBezTo>
                  <a:pt x="34396" y="-24370"/>
                  <a:pt x="65617" y="52095"/>
                  <a:pt x="47625" y="59503"/>
                </a:cubicBezTo>
                <a:cubicBezTo>
                  <a:pt x="29633" y="66911"/>
                  <a:pt x="5821" y="38336"/>
                  <a:pt x="0" y="59503"/>
                </a:cubicBezTo>
                <a:lnTo>
                  <a:pt x="19050" y="164278"/>
                </a:lnTo>
                <a:cubicBezTo>
                  <a:pt x="33867" y="195499"/>
                  <a:pt x="50800" y="241007"/>
                  <a:pt x="73025" y="265878"/>
                </a:cubicBezTo>
                <a:cubicBezTo>
                  <a:pt x="95250" y="290749"/>
                  <a:pt x="133879" y="299216"/>
                  <a:pt x="152400" y="313503"/>
                </a:cubicBezTo>
                <a:cubicBezTo>
                  <a:pt x="170921" y="327790"/>
                  <a:pt x="167217" y="297099"/>
                  <a:pt x="200025" y="332553"/>
                </a:cubicBezTo>
                <a:cubicBezTo>
                  <a:pt x="232833" y="368007"/>
                  <a:pt x="289983" y="438916"/>
                  <a:pt x="333375" y="478603"/>
                </a:cubicBezTo>
                <a:lnTo>
                  <a:pt x="457200" y="586553"/>
                </a:lnTo>
                <a:lnTo>
                  <a:pt x="508000" y="684978"/>
                </a:lnTo>
                <a:lnTo>
                  <a:pt x="533400" y="808803"/>
                </a:lnTo>
                <a:lnTo>
                  <a:pt x="561975" y="929453"/>
                </a:lnTo>
                <a:lnTo>
                  <a:pt x="549275" y="1110428"/>
                </a:lnTo>
                <a:cubicBezTo>
                  <a:pt x="550333" y="1195095"/>
                  <a:pt x="551392" y="1279761"/>
                  <a:pt x="552450" y="1364428"/>
                </a:cubicBezTo>
                <a:lnTo>
                  <a:pt x="539750" y="1551753"/>
                </a:lnTo>
                <a:lnTo>
                  <a:pt x="527050" y="1662878"/>
                </a:lnTo>
                <a:lnTo>
                  <a:pt x="476250" y="1770828"/>
                </a:lnTo>
                <a:lnTo>
                  <a:pt x="393700" y="1853378"/>
                </a:lnTo>
                <a:lnTo>
                  <a:pt x="266700" y="1929578"/>
                </a:lnTo>
                <a:lnTo>
                  <a:pt x="168275" y="2040703"/>
                </a:lnTo>
                <a:lnTo>
                  <a:pt x="133350" y="2126428"/>
                </a:lnTo>
                <a:lnTo>
                  <a:pt x="133350" y="2174053"/>
                </a:lnTo>
                <a:lnTo>
                  <a:pt x="254000" y="2151828"/>
                </a:lnTo>
                <a:lnTo>
                  <a:pt x="355600" y="2132778"/>
                </a:lnTo>
                <a:lnTo>
                  <a:pt x="377825" y="2199453"/>
                </a:lnTo>
                <a:lnTo>
                  <a:pt x="393700" y="2272478"/>
                </a:lnTo>
                <a:lnTo>
                  <a:pt x="384175" y="2342328"/>
                </a:lnTo>
                <a:lnTo>
                  <a:pt x="327025" y="2364553"/>
                </a:lnTo>
                <a:lnTo>
                  <a:pt x="260350" y="2364553"/>
                </a:lnTo>
                <a:lnTo>
                  <a:pt x="193675" y="2380428"/>
                </a:lnTo>
                <a:lnTo>
                  <a:pt x="231775" y="2415353"/>
                </a:lnTo>
                <a:lnTo>
                  <a:pt x="355600" y="2459803"/>
                </a:lnTo>
                <a:lnTo>
                  <a:pt x="384175" y="2478853"/>
                </a:lnTo>
                <a:lnTo>
                  <a:pt x="444500" y="2415353"/>
                </a:lnTo>
                <a:lnTo>
                  <a:pt x="482600" y="2367728"/>
                </a:lnTo>
                <a:lnTo>
                  <a:pt x="527050" y="2355028"/>
                </a:lnTo>
                <a:lnTo>
                  <a:pt x="542925" y="2282003"/>
                </a:lnTo>
                <a:lnTo>
                  <a:pt x="561975" y="2250253"/>
                </a:lnTo>
                <a:lnTo>
                  <a:pt x="577850" y="2221678"/>
                </a:lnTo>
                <a:lnTo>
                  <a:pt x="577850" y="2170878"/>
                </a:lnTo>
                <a:lnTo>
                  <a:pt x="635000" y="2224853"/>
                </a:lnTo>
                <a:lnTo>
                  <a:pt x="673100" y="2316928"/>
                </a:lnTo>
                <a:lnTo>
                  <a:pt x="679450" y="2374078"/>
                </a:lnTo>
                <a:lnTo>
                  <a:pt x="641350" y="2482028"/>
                </a:lnTo>
                <a:lnTo>
                  <a:pt x="644525" y="2548703"/>
                </a:lnTo>
                <a:lnTo>
                  <a:pt x="682625" y="2567753"/>
                </a:lnTo>
                <a:lnTo>
                  <a:pt x="742950" y="2510603"/>
                </a:lnTo>
                <a:lnTo>
                  <a:pt x="793750" y="2488378"/>
                </a:lnTo>
                <a:lnTo>
                  <a:pt x="847725" y="2469328"/>
                </a:lnTo>
                <a:lnTo>
                  <a:pt x="895350" y="2377253"/>
                </a:lnTo>
                <a:lnTo>
                  <a:pt x="914400" y="2310578"/>
                </a:lnTo>
                <a:lnTo>
                  <a:pt x="930275" y="2301053"/>
                </a:lnTo>
                <a:lnTo>
                  <a:pt x="1035050" y="2370903"/>
                </a:lnTo>
                <a:lnTo>
                  <a:pt x="1069975" y="2412178"/>
                </a:lnTo>
                <a:lnTo>
                  <a:pt x="1085850" y="2409003"/>
                </a:lnTo>
                <a:lnTo>
                  <a:pt x="1120775" y="2396303"/>
                </a:lnTo>
                <a:lnTo>
                  <a:pt x="1231900" y="2396303"/>
                </a:lnTo>
                <a:lnTo>
                  <a:pt x="1244600" y="2377253"/>
                </a:lnTo>
                <a:lnTo>
                  <a:pt x="1162050" y="2307403"/>
                </a:lnTo>
                <a:lnTo>
                  <a:pt x="1076325" y="2250253"/>
                </a:lnTo>
                <a:lnTo>
                  <a:pt x="1012825" y="2202628"/>
                </a:lnTo>
                <a:lnTo>
                  <a:pt x="939800" y="2145478"/>
                </a:lnTo>
                <a:lnTo>
                  <a:pt x="901700" y="2110553"/>
                </a:lnTo>
                <a:lnTo>
                  <a:pt x="889000" y="2059753"/>
                </a:lnTo>
                <a:lnTo>
                  <a:pt x="889000" y="2050228"/>
                </a:lnTo>
                <a:lnTo>
                  <a:pt x="971550" y="2043878"/>
                </a:lnTo>
                <a:lnTo>
                  <a:pt x="1114425" y="2050228"/>
                </a:lnTo>
                <a:lnTo>
                  <a:pt x="1171575" y="2078803"/>
                </a:lnTo>
                <a:lnTo>
                  <a:pt x="1216025" y="2110553"/>
                </a:lnTo>
                <a:lnTo>
                  <a:pt x="1317625" y="2142303"/>
                </a:lnTo>
                <a:lnTo>
                  <a:pt x="1390650" y="2158178"/>
                </a:lnTo>
                <a:lnTo>
                  <a:pt x="1393825" y="2113728"/>
                </a:lnTo>
                <a:lnTo>
                  <a:pt x="1343025" y="2043878"/>
                </a:lnTo>
                <a:lnTo>
                  <a:pt x="1298575" y="1983553"/>
                </a:lnTo>
                <a:lnTo>
                  <a:pt x="1247775" y="1951803"/>
                </a:lnTo>
                <a:lnTo>
                  <a:pt x="1171575" y="1932753"/>
                </a:lnTo>
                <a:lnTo>
                  <a:pt x="1098550" y="1929578"/>
                </a:lnTo>
                <a:lnTo>
                  <a:pt x="1060450" y="1907353"/>
                </a:lnTo>
                <a:lnTo>
                  <a:pt x="1038225" y="1866078"/>
                </a:lnTo>
                <a:lnTo>
                  <a:pt x="1047750" y="1767653"/>
                </a:lnTo>
                <a:lnTo>
                  <a:pt x="1038225" y="1742253"/>
                </a:lnTo>
                <a:lnTo>
                  <a:pt x="1062037" y="1716853"/>
                </a:lnTo>
                <a:cubicBezTo>
                  <a:pt x="1062566" y="1713149"/>
                  <a:pt x="1067859" y="1709446"/>
                  <a:pt x="1068388" y="1705742"/>
                </a:cubicBezTo>
                <a:lnTo>
                  <a:pt x="1062831" y="1619222"/>
                </a:lnTo>
                <a:lnTo>
                  <a:pt x="1056482" y="1527940"/>
                </a:lnTo>
                <a:lnTo>
                  <a:pt x="1068388" y="1466028"/>
                </a:lnTo>
                <a:cubicBezTo>
                  <a:pt x="1086644" y="1445258"/>
                  <a:pt x="1085056" y="1434808"/>
                  <a:pt x="1120775" y="1417610"/>
                </a:cubicBezTo>
                <a:cubicBezTo>
                  <a:pt x="1156494" y="1400412"/>
                  <a:pt x="1173957" y="1373558"/>
                  <a:pt x="1192213" y="1381892"/>
                </a:cubicBezTo>
                <a:cubicBezTo>
                  <a:pt x="1208882" y="1409939"/>
                  <a:pt x="1194991" y="1458489"/>
                  <a:pt x="1206500" y="1467617"/>
                </a:cubicBezTo>
                <a:cubicBezTo>
                  <a:pt x="1231900" y="1497648"/>
                  <a:pt x="1206500" y="1509686"/>
                  <a:pt x="1230313" y="1508098"/>
                </a:cubicBezTo>
                <a:cubicBezTo>
                  <a:pt x="1254126" y="1506510"/>
                  <a:pt x="1259681" y="1494207"/>
                  <a:pt x="1294606" y="1489048"/>
                </a:cubicBezTo>
                <a:cubicBezTo>
                  <a:pt x="1346199" y="1467220"/>
                  <a:pt x="1368822" y="1455314"/>
                  <a:pt x="1401763" y="1458092"/>
                </a:cubicBezTo>
                <a:cubicBezTo>
                  <a:pt x="1434704" y="1460870"/>
                  <a:pt x="1449388" y="1500160"/>
                  <a:pt x="1470819" y="1484285"/>
                </a:cubicBezTo>
                <a:cubicBezTo>
                  <a:pt x="1497806" y="1440497"/>
                  <a:pt x="1467247" y="1407688"/>
                  <a:pt x="1482725" y="1393798"/>
                </a:cubicBezTo>
                <a:cubicBezTo>
                  <a:pt x="1471612" y="1354376"/>
                  <a:pt x="1446609" y="1355698"/>
                  <a:pt x="1468437" y="1334267"/>
                </a:cubicBezTo>
                <a:cubicBezTo>
                  <a:pt x="1458912" y="1285319"/>
                  <a:pt x="1454149" y="1271164"/>
                  <a:pt x="1463674" y="1248542"/>
                </a:cubicBezTo>
                <a:cubicBezTo>
                  <a:pt x="1442639" y="1207929"/>
                  <a:pt x="1400175" y="1194566"/>
                  <a:pt x="1408906" y="1169960"/>
                </a:cubicBezTo>
                <a:cubicBezTo>
                  <a:pt x="1377950" y="1134109"/>
                  <a:pt x="1350566" y="1123923"/>
                  <a:pt x="1363663" y="1098523"/>
                </a:cubicBezTo>
                <a:cubicBezTo>
                  <a:pt x="1360091" y="1036081"/>
                  <a:pt x="1348978" y="1061614"/>
                  <a:pt x="1356519" y="1038992"/>
                </a:cubicBezTo>
                <a:cubicBezTo>
                  <a:pt x="1360091" y="966231"/>
                  <a:pt x="1350963" y="984223"/>
                  <a:pt x="1356519" y="962792"/>
                </a:cubicBezTo>
                <a:cubicBezTo>
                  <a:pt x="1355726" y="905907"/>
                  <a:pt x="1357313" y="930645"/>
                  <a:pt x="1344613" y="900879"/>
                </a:cubicBezTo>
                <a:cubicBezTo>
                  <a:pt x="1309688" y="873759"/>
                  <a:pt x="1329135" y="885401"/>
                  <a:pt x="1296988" y="865160"/>
                </a:cubicBezTo>
                <a:cubicBezTo>
                  <a:pt x="1251347" y="838438"/>
                  <a:pt x="1217612" y="862382"/>
                  <a:pt x="1218406" y="824679"/>
                </a:cubicBezTo>
                <a:cubicBezTo>
                  <a:pt x="1174750" y="789622"/>
                  <a:pt x="1174354" y="781023"/>
                  <a:pt x="1173163" y="746098"/>
                </a:cubicBezTo>
                <a:cubicBezTo>
                  <a:pt x="1135063" y="724932"/>
                  <a:pt x="1139428" y="723079"/>
                  <a:pt x="1120775" y="700854"/>
                </a:cubicBezTo>
                <a:cubicBezTo>
                  <a:pt x="1078310" y="677306"/>
                  <a:pt x="1024335" y="689345"/>
                  <a:pt x="1001713" y="669898"/>
                </a:cubicBezTo>
                <a:cubicBezTo>
                  <a:pt x="979091" y="650451"/>
                  <a:pt x="1004491" y="613542"/>
                  <a:pt x="985044" y="584173"/>
                </a:cubicBezTo>
                <a:lnTo>
                  <a:pt x="906464" y="481778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09709" y="1606858"/>
            <a:ext cx="5788241" cy="1207363"/>
            <a:chOff x="1109709" y="1606858"/>
            <a:chExt cx="5788241" cy="1207363"/>
          </a:xfrm>
        </p:grpSpPr>
        <p:sp>
          <p:nvSpPr>
            <p:cNvPr id="14" name="Freeform 13"/>
            <p:cNvSpPr/>
            <p:nvPr/>
          </p:nvSpPr>
          <p:spPr>
            <a:xfrm>
              <a:off x="1109709" y="1606858"/>
              <a:ext cx="5788241" cy="1207363"/>
            </a:xfrm>
            <a:custGeom>
              <a:avLst/>
              <a:gdLst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358936 w 5788241"/>
                <a:gd name="connsiteY2" fmla="*/ 656948 h 1180730"/>
                <a:gd name="connsiteX3" fmla="*/ 3906174 w 5788241"/>
                <a:gd name="connsiteY3" fmla="*/ 852257 h 1180730"/>
                <a:gd name="connsiteX4" fmla="*/ 3204839 w 5788241"/>
                <a:gd name="connsiteY4" fmla="*/ 896645 h 1180730"/>
                <a:gd name="connsiteX5" fmla="*/ 2681056 w 5788241"/>
                <a:gd name="connsiteY5" fmla="*/ 976544 h 1180730"/>
                <a:gd name="connsiteX6" fmla="*/ 2112885 w 5788241"/>
                <a:gd name="connsiteY6" fmla="*/ 1083076 h 1180730"/>
                <a:gd name="connsiteX7" fmla="*/ 1473693 w 5788241"/>
                <a:gd name="connsiteY7" fmla="*/ 1083076 h 1180730"/>
                <a:gd name="connsiteX8" fmla="*/ 1029809 w 5788241"/>
                <a:gd name="connsiteY8" fmla="*/ 976544 h 1180730"/>
                <a:gd name="connsiteX9" fmla="*/ 710213 w 5788241"/>
                <a:gd name="connsiteY9" fmla="*/ 1083076 h 1180730"/>
                <a:gd name="connsiteX10" fmla="*/ 408373 w 5788241"/>
                <a:gd name="connsiteY10" fmla="*/ 1180730 h 1180730"/>
                <a:gd name="connsiteX11" fmla="*/ 0 w 5788241"/>
                <a:gd name="connsiteY11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358936 w 5788241"/>
                <a:gd name="connsiteY2" fmla="*/ 656948 h 1180730"/>
                <a:gd name="connsiteX3" fmla="*/ 3817397 w 5788241"/>
                <a:gd name="connsiteY3" fmla="*/ 932156 h 1180730"/>
                <a:gd name="connsiteX4" fmla="*/ 3204839 w 5788241"/>
                <a:gd name="connsiteY4" fmla="*/ 896645 h 1180730"/>
                <a:gd name="connsiteX5" fmla="*/ 2681056 w 5788241"/>
                <a:gd name="connsiteY5" fmla="*/ 976544 h 1180730"/>
                <a:gd name="connsiteX6" fmla="*/ 2112885 w 5788241"/>
                <a:gd name="connsiteY6" fmla="*/ 1083076 h 1180730"/>
                <a:gd name="connsiteX7" fmla="*/ 1473693 w 5788241"/>
                <a:gd name="connsiteY7" fmla="*/ 1083076 h 1180730"/>
                <a:gd name="connsiteX8" fmla="*/ 1029809 w 5788241"/>
                <a:gd name="connsiteY8" fmla="*/ 976544 h 1180730"/>
                <a:gd name="connsiteX9" fmla="*/ 710213 w 5788241"/>
                <a:gd name="connsiteY9" fmla="*/ 1083076 h 1180730"/>
                <a:gd name="connsiteX10" fmla="*/ 408373 w 5788241"/>
                <a:gd name="connsiteY10" fmla="*/ 1180730 h 1180730"/>
                <a:gd name="connsiteX11" fmla="*/ 0 w 5788241"/>
                <a:gd name="connsiteY11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358936 w 5788241"/>
                <a:gd name="connsiteY2" fmla="*/ 656948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204839 w 5788241"/>
                <a:gd name="connsiteY5" fmla="*/ 896645 h 1180730"/>
                <a:gd name="connsiteX6" fmla="*/ 2681056 w 5788241"/>
                <a:gd name="connsiteY6" fmla="*/ 976544 h 1180730"/>
                <a:gd name="connsiteX7" fmla="*/ 2112885 w 5788241"/>
                <a:gd name="connsiteY7" fmla="*/ 1083076 h 1180730"/>
                <a:gd name="connsiteX8" fmla="*/ 1473693 w 5788241"/>
                <a:gd name="connsiteY8" fmla="*/ 1083076 h 1180730"/>
                <a:gd name="connsiteX9" fmla="*/ 1029809 w 5788241"/>
                <a:gd name="connsiteY9" fmla="*/ 976544 h 1180730"/>
                <a:gd name="connsiteX10" fmla="*/ 710213 w 5788241"/>
                <a:gd name="connsiteY10" fmla="*/ 1083076 h 1180730"/>
                <a:gd name="connsiteX11" fmla="*/ 408373 w 5788241"/>
                <a:gd name="connsiteY11" fmla="*/ 1180730 h 1180730"/>
                <a:gd name="connsiteX12" fmla="*/ 0 w 5788241"/>
                <a:gd name="connsiteY12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204839 w 5788241"/>
                <a:gd name="connsiteY5" fmla="*/ 896645 h 1180730"/>
                <a:gd name="connsiteX6" fmla="*/ 2681056 w 5788241"/>
                <a:gd name="connsiteY6" fmla="*/ 976544 h 1180730"/>
                <a:gd name="connsiteX7" fmla="*/ 2112885 w 5788241"/>
                <a:gd name="connsiteY7" fmla="*/ 1083076 h 1180730"/>
                <a:gd name="connsiteX8" fmla="*/ 1473693 w 5788241"/>
                <a:gd name="connsiteY8" fmla="*/ 1083076 h 1180730"/>
                <a:gd name="connsiteX9" fmla="*/ 1029809 w 5788241"/>
                <a:gd name="connsiteY9" fmla="*/ 976544 h 1180730"/>
                <a:gd name="connsiteX10" fmla="*/ 710213 w 5788241"/>
                <a:gd name="connsiteY10" fmla="*/ 1083076 h 1180730"/>
                <a:gd name="connsiteX11" fmla="*/ 408373 w 5788241"/>
                <a:gd name="connsiteY11" fmla="*/ 1180730 h 1180730"/>
                <a:gd name="connsiteX12" fmla="*/ 0 w 5788241"/>
                <a:gd name="connsiteY12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382392 w 5788241"/>
                <a:gd name="connsiteY5" fmla="*/ 967666 h 1180730"/>
                <a:gd name="connsiteX6" fmla="*/ 3204839 w 5788241"/>
                <a:gd name="connsiteY6" fmla="*/ 896645 h 1180730"/>
                <a:gd name="connsiteX7" fmla="*/ 2681056 w 5788241"/>
                <a:gd name="connsiteY7" fmla="*/ 976544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382392 w 5788241"/>
                <a:gd name="connsiteY5" fmla="*/ 967666 h 1180730"/>
                <a:gd name="connsiteX6" fmla="*/ 3045041 w 5788241"/>
                <a:gd name="connsiteY6" fmla="*/ 967666 h 1180730"/>
                <a:gd name="connsiteX7" fmla="*/ 2681056 w 5788241"/>
                <a:gd name="connsiteY7" fmla="*/ 976544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382392 w 5788241"/>
                <a:gd name="connsiteY5" fmla="*/ 967666 h 1180730"/>
                <a:gd name="connsiteX6" fmla="*/ 3045041 w 5788241"/>
                <a:gd name="connsiteY6" fmla="*/ 967666 h 1180730"/>
                <a:gd name="connsiteX7" fmla="*/ 2574524 w 5788241"/>
                <a:gd name="connsiteY7" fmla="*/ 1118587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382392 w 5788241"/>
                <a:gd name="connsiteY5" fmla="*/ 967666 h 1180730"/>
                <a:gd name="connsiteX6" fmla="*/ 2991775 w 5788241"/>
                <a:gd name="connsiteY6" fmla="*/ 1136342 h 1180730"/>
                <a:gd name="connsiteX7" fmla="*/ 2574524 w 5788241"/>
                <a:gd name="connsiteY7" fmla="*/ 1118587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932156 h 1180730"/>
                <a:gd name="connsiteX5" fmla="*/ 3391270 w 5788241"/>
                <a:gd name="connsiteY5" fmla="*/ 1056443 h 1180730"/>
                <a:gd name="connsiteX6" fmla="*/ 2991775 w 5788241"/>
                <a:gd name="connsiteY6" fmla="*/ 1136342 h 1180730"/>
                <a:gd name="connsiteX7" fmla="*/ 2574524 w 5788241"/>
                <a:gd name="connsiteY7" fmla="*/ 1118587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01483 w 5788241"/>
                <a:gd name="connsiteY3" fmla="*/ 967666 h 1180730"/>
                <a:gd name="connsiteX4" fmla="*/ 3817397 w 5788241"/>
                <a:gd name="connsiteY4" fmla="*/ 1162975 h 1180730"/>
                <a:gd name="connsiteX5" fmla="*/ 3391270 w 5788241"/>
                <a:gd name="connsiteY5" fmla="*/ 1056443 h 1180730"/>
                <a:gd name="connsiteX6" fmla="*/ 2991775 w 5788241"/>
                <a:gd name="connsiteY6" fmla="*/ 1136342 h 1180730"/>
                <a:gd name="connsiteX7" fmla="*/ 2574524 w 5788241"/>
                <a:gd name="connsiteY7" fmla="*/ 1118587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180730"/>
                <a:gd name="connsiteX1" fmla="*/ 5095782 w 5788241"/>
                <a:gd name="connsiteY1" fmla="*/ 230820 h 1180730"/>
                <a:gd name="connsiteX2" fmla="*/ 4492101 w 5788241"/>
                <a:gd name="connsiteY2" fmla="*/ 710214 h 1180730"/>
                <a:gd name="connsiteX3" fmla="*/ 4110361 w 5788241"/>
                <a:gd name="connsiteY3" fmla="*/ 1065320 h 1180730"/>
                <a:gd name="connsiteX4" fmla="*/ 3817397 w 5788241"/>
                <a:gd name="connsiteY4" fmla="*/ 1162975 h 1180730"/>
                <a:gd name="connsiteX5" fmla="*/ 3391270 w 5788241"/>
                <a:gd name="connsiteY5" fmla="*/ 1056443 h 1180730"/>
                <a:gd name="connsiteX6" fmla="*/ 2991775 w 5788241"/>
                <a:gd name="connsiteY6" fmla="*/ 1136342 h 1180730"/>
                <a:gd name="connsiteX7" fmla="*/ 2574524 w 5788241"/>
                <a:gd name="connsiteY7" fmla="*/ 1118587 h 1180730"/>
                <a:gd name="connsiteX8" fmla="*/ 2112885 w 5788241"/>
                <a:gd name="connsiteY8" fmla="*/ 1083076 h 1180730"/>
                <a:gd name="connsiteX9" fmla="*/ 1473693 w 5788241"/>
                <a:gd name="connsiteY9" fmla="*/ 1083076 h 1180730"/>
                <a:gd name="connsiteX10" fmla="*/ 1029809 w 5788241"/>
                <a:gd name="connsiteY10" fmla="*/ 976544 h 1180730"/>
                <a:gd name="connsiteX11" fmla="*/ 710213 w 5788241"/>
                <a:gd name="connsiteY11" fmla="*/ 1083076 h 1180730"/>
                <a:gd name="connsiteX12" fmla="*/ 408373 w 5788241"/>
                <a:gd name="connsiteY12" fmla="*/ 1180730 h 1180730"/>
                <a:gd name="connsiteX13" fmla="*/ 0 w 5788241"/>
                <a:gd name="connsiteY13" fmla="*/ 1145220 h 1180730"/>
                <a:gd name="connsiteX0" fmla="*/ 5788241 w 5788241"/>
                <a:gd name="connsiteY0" fmla="*/ 0 h 1207363"/>
                <a:gd name="connsiteX1" fmla="*/ 5095782 w 5788241"/>
                <a:gd name="connsiteY1" fmla="*/ 230820 h 1207363"/>
                <a:gd name="connsiteX2" fmla="*/ 4492101 w 5788241"/>
                <a:gd name="connsiteY2" fmla="*/ 710214 h 1207363"/>
                <a:gd name="connsiteX3" fmla="*/ 4110361 w 5788241"/>
                <a:gd name="connsiteY3" fmla="*/ 1065320 h 1207363"/>
                <a:gd name="connsiteX4" fmla="*/ 3755254 w 5788241"/>
                <a:gd name="connsiteY4" fmla="*/ 1207363 h 1207363"/>
                <a:gd name="connsiteX5" fmla="*/ 3391270 w 5788241"/>
                <a:gd name="connsiteY5" fmla="*/ 1056443 h 1207363"/>
                <a:gd name="connsiteX6" fmla="*/ 2991775 w 5788241"/>
                <a:gd name="connsiteY6" fmla="*/ 1136342 h 1207363"/>
                <a:gd name="connsiteX7" fmla="*/ 2574524 w 5788241"/>
                <a:gd name="connsiteY7" fmla="*/ 1118587 h 1207363"/>
                <a:gd name="connsiteX8" fmla="*/ 2112885 w 5788241"/>
                <a:gd name="connsiteY8" fmla="*/ 1083076 h 1207363"/>
                <a:gd name="connsiteX9" fmla="*/ 1473693 w 5788241"/>
                <a:gd name="connsiteY9" fmla="*/ 1083076 h 1207363"/>
                <a:gd name="connsiteX10" fmla="*/ 1029809 w 5788241"/>
                <a:gd name="connsiteY10" fmla="*/ 976544 h 1207363"/>
                <a:gd name="connsiteX11" fmla="*/ 710213 w 5788241"/>
                <a:gd name="connsiteY11" fmla="*/ 1083076 h 1207363"/>
                <a:gd name="connsiteX12" fmla="*/ 408373 w 5788241"/>
                <a:gd name="connsiteY12" fmla="*/ 1180730 h 1207363"/>
                <a:gd name="connsiteX13" fmla="*/ 0 w 5788241"/>
                <a:gd name="connsiteY13" fmla="*/ 1145220 h 1207363"/>
                <a:gd name="connsiteX0" fmla="*/ 5788241 w 5788241"/>
                <a:gd name="connsiteY0" fmla="*/ 0 h 1207363"/>
                <a:gd name="connsiteX1" fmla="*/ 5095782 w 5788241"/>
                <a:gd name="connsiteY1" fmla="*/ 230820 h 1207363"/>
                <a:gd name="connsiteX2" fmla="*/ 4492101 w 5788241"/>
                <a:gd name="connsiteY2" fmla="*/ 710214 h 1207363"/>
                <a:gd name="connsiteX3" fmla="*/ 4110361 w 5788241"/>
                <a:gd name="connsiteY3" fmla="*/ 1065320 h 1207363"/>
                <a:gd name="connsiteX4" fmla="*/ 3755254 w 5788241"/>
                <a:gd name="connsiteY4" fmla="*/ 1207363 h 1207363"/>
                <a:gd name="connsiteX5" fmla="*/ 3391270 w 5788241"/>
                <a:gd name="connsiteY5" fmla="*/ 1056443 h 1207363"/>
                <a:gd name="connsiteX6" fmla="*/ 2991775 w 5788241"/>
                <a:gd name="connsiteY6" fmla="*/ 1136342 h 1207363"/>
                <a:gd name="connsiteX7" fmla="*/ 2574524 w 5788241"/>
                <a:gd name="connsiteY7" fmla="*/ 1118587 h 1207363"/>
                <a:gd name="connsiteX8" fmla="*/ 2068496 w 5788241"/>
                <a:gd name="connsiteY8" fmla="*/ 1074198 h 1207363"/>
                <a:gd name="connsiteX9" fmla="*/ 1473693 w 5788241"/>
                <a:gd name="connsiteY9" fmla="*/ 1083076 h 1207363"/>
                <a:gd name="connsiteX10" fmla="*/ 1029809 w 5788241"/>
                <a:gd name="connsiteY10" fmla="*/ 976544 h 1207363"/>
                <a:gd name="connsiteX11" fmla="*/ 710213 w 5788241"/>
                <a:gd name="connsiteY11" fmla="*/ 1083076 h 1207363"/>
                <a:gd name="connsiteX12" fmla="*/ 408373 w 5788241"/>
                <a:gd name="connsiteY12" fmla="*/ 1180730 h 1207363"/>
                <a:gd name="connsiteX13" fmla="*/ 0 w 5788241"/>
                <a:gd name="connsiteY13" fmla="*/ 1145220 h 1207363"/>
                <a:gd name="connsiteX0" fmla="*/ 5788241 w 5788241"/>
                <a:gd name="connsiteY0" fmla="*/ 0 h 1207363"/>
                <a:gd name="connsiteX1" fmla="*/ 5095782 w 5788241"/>
                <a:gd name="connsiteY1" fmla="*/ 230820 h 1207363"/>
                <a:gd name="connsiteX2" fmla="*/ 4545367 w 5788241"/>
                <a:gd name="connsiteY2" fmla="*/ 949911 h 1207363"/>
                <a:gd name="connsiteX3" fmla="*/ 4110361 w 5788241"/>
                <a:gd name="connsiteY3" fmla="*/ 1065320 h 1207363"/>
                <a:gd name="connsiteX4" fmla="*/ 3755254 w 5788241"/>
                <a:gd name="connsiteY4" fmla="*/ 1207363 h 1207363"/>
                <a:gd name="connsiteX5" fmla="*/ 3391270 w 5788241"/>
                <a:gd name="connsiteY5" fmla="*/ 1056443 h 1207363"/>
                <a:gd name="connsiteX6" fmla="*/ 2991775 w 5788241"/>
                <a:gd name="connsiteY6" fmla="*/ 1136342 h 1207363"/>
                <a:gd name="connsiteX7" fmla="*/ 2574524 w 5788241"/>
                <a:gd name="connsiteY7" fmla="*/ 1118587 h 1207363"/>
                <a:gd name="connsiteX8" fmla="*/ 2068496 w 5788241"/>
                <a:gd name="connsiteY8" fmla="*/ 1074198 h 1207363"/>
                <a:gd name="connsiteX9" fmla="*/ 1473693 w 5788241"/>
                <a:gd name="connsiteY9" fmla="*/ 1083076 h 1207363"/>
                <a:gd name="connsiteX10" fmla="*/ 1029809 w 5788241"/>
                <a:gd name="connsiteY10" fmla="*/ 976544 h 1207363"/>
                <a:gd name="connsiteX11" fmla="*/ 710213 w 5788241"/>
                <a:gd name="connsiteY11" fmla="*/ 1083076 h 1207363"/>
                <a:gd name="connsiteX12" fmla="*/ 408373 w 5788241"/>
                <a:gd name="connsiteY12" fmla="*/ 1180730 h 1207363"/>
                <a:gd name="connsiteX13" fmla="*/ 0 w 5788241"/>
                <a:gd name="connsiteY13" fmla="*/ 1145220 h 1207363"/>
                <a:gd name="connsiteX0" fmla="*/ 5788241 w 5788241"/>
                <a:gd name="connsiteY0" fmla="*/ 0 h 1207363"/>
                <a:gd name="connsiteX1" fmla="*/ 5095782 w 5788241"/>
                <a:gd name="connsiteY1" fmla="*/ 230820 h 1207363"/>
                <a:gd name="connsiteX2" fmla="*/ 4545367 w 5788241"/>
                <a:gd name="connsiteY2" fmla="*/ 949911 h 1207363"/>
                <a:gd name="connsiteX3" fmla="*/ 4119238 w 5788241"/>
                <a:gd name="connsiteY3" fmla="*/ 1136342 h 1207363"/>
                <a:gd name="connsiteX4" fmla="*/ 3755254 w 5788241"/>
                <a:gd name="connsiteY4" fmla="*/ 1207363 h 1207363"/>
                <a:gd name="connsiteX5" fmla="*/ 3391270 w 5788241"/>
                <a:gd name="connsiteY5" fmla="*/ 1056443 h 1207363"/>
                <a:gd name="connsiteX6" fmla="*/ 2991775 w 5788241"/>
                <a:gd name="connsiteY6" fmla="*/ 1136342 h 1207363"/>
                <a:gd name="connsiteX7" fmla="*/ 2574524 w 5788241"/>
                <a:gd name="connsiteY7" fmla="*/ 1118587 h 1207363"/>
                <a:gd name="connsiteX8" fmla="*/ 2068496 w 5788241"/>
                <a:gd name="connsiteY8" fmla="*/ 1074198 h 1207363"/>
                <a:gd name="connsiteX9" fmla="*/ 1473693 w 5788241"/>
                <a:gd name="connsiteY9" fmla="*/ 1083076 h 1207363"/>
                <a:gd name="connsiteX10" fmla="*/ 1029809 w 5788241"/>
                <a:gd name="connsiteY10" fmla="*/ 976544 h 1207363"/>
                <a:gd name="connsiteX11" fmla="*/ 710213 w 5788241"/>
                <a:gd name="connsiteY11" fmla="*/ 1083076 h 1207363"/>
                <a:gd name="connsiteX12" fmla="*/ 408373 w 5788241"/>
                <a:gd name="connsiteY12" fmla="*/ 1180730 h 1207363"/>
                <a:gd name="connsiteX13" fmla="*/ 0 w 5788241"/>
                <a:gd name="connsiteY13" fmla="*/ 1145220 h 1207363"/>
                <a:gd name="connsiteX0" fmla="*/ 5788241 w 5788241"/>
                <a:gd name="connsiteY0" fmla="*/ 0 h 1207363"/>
                <a:gd name="connsiteX1" fmla="*/ 5095782 w 5788241"/>
                <a:gd name="connsiteY1" fmla="*/ 230820 h 1207363"/>
                <a:gd name="connsiteX2" fmla="*/ 4545367 w 5788241"/>
                <a:gd name="connsiteY2" fmla="*/ 949911 h 1207363"/>
                <a:gd name="connsiteX3" fmla="*/ 4119238 w 5788241"/>
                <a:gd name="connsiteY3" fmla="*/ 1136342 h 1207363"/>
                <a:gd name="connsiteX4" fmla="*/ 3755254 w 5788241"/>
                <a:gd name="connsiteY4" fmla="*/ 1207363 h 1207363"/>
                <a:gd name="connsiteX5" fmla="*/ 3346882 w 5788241"/>
                <a:gd name="connsiteY5" fmla="*/ 1162975 h 1207363"/>
                <a:gd name="connsiteX6" fmla="*/ 2991775 w 5788241"/>
                <a:gd name="connsiteY6" fmla="*/ 1136342 h 1207363"/>
                <a:gd name="connsiteX7" fmla="*/ 2574524 w 5788241"/>
                <a:gd name="connsiteY7" fmla="*/ 1118587 h 1207363"/>
                <a:gd name="connsiteX8" fmla="*/ 2068496 w 5788241"/>
                <a:gd name="connsiteY8" fmla="*/ 1074198 h 1207363"/>
                <a:gd name="connsiteX9" fmla="*/ 1473693 w 5788241"/>
                <a:gd name="connsiteY9" fmla="*/ 1083076 h 1207363"/>
                <a:gd name="connsiteX10" fmla="*/ 1029809 w 5788241"/>
                <a:gd name="connsiteY10" fmla="*/ 976544 h 1207363"/>
                <a:gd name="connsiteX11" fmla="*/ 710213 w 5788241"/>
                <a:gd name="connsiteY11" fmla="*/ 1083076 h 1207363"/>
                <a:gd name="connsiteX12" fmla="*/ 408373 w 5788241"/>
                <a:gd name="connsiteY12" fmla="*/ 1180730 h 1207363"/>
                <a:gd name="connsiteX13" fmla="*/ 0 w 5788241"/>
                <a:gd name="connsiteY13" fmla="*/ 1145220 h 1207363"/>
                <a:gd name="connsiteX0" fmla="*/ 5788241 w 5788241"/>
                <a:gd name="connsiteY0" fmla="*/ 0 h 1207363"/>
                <a:gd name="connsiteX1" fmla="*/ 5104659 w 5788241"/>
                <a:gd name="connsiteY1" fmla="*/ 363985 h 1207363"/>
                <a:gd name="connsiteX2" fmla="*/ 4545367 w 5788241"/>
                <a:gd name="connsiteY2" fmla="*/ 949911 h 1207363"/>
                <a:gd name="connsiteX3" fmla="*/ 4119238 w 5788241"/>
                <a:gd name="connsiteY3" fmla="*/ 1136342 h 1207363"/>
                <a:gd name="connsiteX4" fmla="*/ 3755254 w 5788241"/>
                <a:gd name="connsiteY4" fmla="*/ 1207363 h 1207363"/>
                <a:gd name="connsiteX5" fmla="*/ 3346882 w 5788241"/>
                <a:gd name="connsiteY5" fmla="*/ 1162975 h 1207363"/>
                <a:gd name="connsiteX6" fmla="*/ 2991775 w 5788241"/>
                <a:gd name="connsiteY6" fmla="*/ 1136342 h 1207363"/>
                <a:gd name="connsiteX7" fmla="*/ 2574524 w 5788241"/>
                <a:gd name="connsiteY7" fmla="*/ 1118587 h 1207363"/>
                <a:gd name="connsiteX8" fmla="*/ 2068496 w 5788241"/>
                <a:gd name="connsiteY8" fmla="*/ 1074198 h 1207363"/>
                <a:gd name="connsiteX9" fmla="*/ 1473693 w 5788241"/>
                <a:gd name="connsiteY9" fmla="*/ 1083076 h 1207363"/>
                <a:gd name="connsiteX10" fmla="*/ 1029809 w 5788241"/>
                <a:gd name="connsiteY10" fmla="*/ 976544 h 1207363"/>
                <a:gd name="connsiteX11" fmla="*/ 710213 w 5788241"/>
                <a:gd name="connsiteY11" fmla="*/ 1083076 h 1207363"/>
                <a:gd name="connsiteX12" fmla="*/ 408373 w 5788241"/>
                <a:gd name="connsiteY12" fmla="*/ 1180730 h 1207363"/>
                <a:gd name="connsiteX13" fmla="*/ 0 w 5788241"/>
                <a:gd name="connsiteY13" fmla="*/ 1145220 h 1207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88241" h="1207363">
                  <a:moveTo>
                    <a:pt x="5788241" y="0"/>
                  </a:moveTo>
                  <a:lnTo>
                    <a:pt x="5104659" y="363985"/>
                  </a:lnTo>
                  <a:cubicBezTo>
                    <a:pt x="4903432" y="523783"/>
                    <a:pt x="4746594" y="790113"/>
                    <a:pt x="4545367" y="949911"/>
                  </a:cubicBezTo>
                  <a:cubicBezTo>
                    <a:pt x="4459549" y="994299"/>
                    <a:pt x="4205056" y="1091954"/>
                    <a:pt x="4119238" y="1136342"/>
                  </a:cubicBezTo>
                  <a:lnTo>
                    <a:pt x="3755254" y="1207363"/>
                  </a:lnTo>
                  <a:cubicBezTo>
                    <a:pt x="3645763" y="1204404"/>
                    <a:pt x="3456373" y="1165934"/>
                    <a:pt x="3346882" y="1162975"/>
                  </a:cubicBezTo>
                  <a:lnTo>
                    <a:pt x="2991775" y="1136342"/>
                  </a:lnTo>
                  <a:lnTo>
                    <a:pt x="2574524" y="1118587"/>
                  </a:lnTo>
                  <a:lnTo>
                    <a:pt x="2068496" y="1074198"/>
                  </a:lnTo>
                  <a:lnTo>
                    <a:pt x="1473693" y="1083076"/>
                  </a:lnTo>
                  <a:lnTo>
                    <a:pt x="1029809" y="976544"/>
                  </a:lnTo>
                  <a:lnTo>
                    <a:pt x="710213" y="1083076"/>
                  </a:lnTo>
                  <a:lnTo>
                    <a:pt x="408373" y="1180730"/>
                  </a:lnTo>
                  <a:lnTo>
                    <a:pt x="0" y="1145220"/>
                  </a:lnTo>
                </a:path>
              </a:pathLst>
            </a:custGeom>
            <a:noFill/>
            <a:ln w="38100">
              <a:solidFill>
                <a:schemeClr val="accent1">
                  <a:lumMod val="75000"/>
                  <a:alpha val="7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6477" y="1827283"/>
              <a:ext cx="679778" cy="264688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Zone 1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124200" y="2140648"/>
            <a:ext cx="1524000" cy="29546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Aggrading Delta deposits on firm Pleistocene Substratum</a:t>
            </a:r>
            <a:endParaRPr 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20659" y="3349625"/>
            <a:ext cx="1764438" cy="29546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Spreading Delta deposits on Holocene braided stream Substratum</a:t>
            </a:r>
            <a:endParaRPr 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94766" y="4341704"/>
            <a:ext cx="1764438" cy="29546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Protruding Delta deposits on Holocene marine clay Substratum</a:t>
            </a:r>
            <a:endParaRPr 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7969" y="1660124"/>
            <a:ext cx="6418555" cy="2592280"/>
            <a:chOff x="727969" y="1660124"/>
            <a:chExt cx="6418555" cy="2592280"/>
          </a:xfrm>
        </p:grpSpPr>
        <p:sp>
          <p:nvSpPr>
            <p:cNvPr id="31" name="Freeform 30"/>
            <p:cNvSpPr/>
            <p:nvPr/>
          </p:nvSpPr>
          <p:spPr>
            <a:xfrm>
              <a:off x="727969" y="1660124"/>
              <a:ext cx="6418555" cy="2592280"/>
            </a:xfrm>
            <a:custGeom>
              <a:avLst/>
              <a:gdLst>
                <a:gd name="connsiteX0" fmla="*/ 6418555 w 6418555"/>
                <a:gd name="connsiteY0" fmla="*/ 0 h 2592280"/>
                <a:gd name="connsiteX1" fmla="*/ 6187736 w 6418555"/>
                <a:gd name="connsiteY1" fmla="*/ 541538 h 2592280"/>
                <a:gd name="connsiteX2" fmla="*/ 5752730 w 6418555"/>
                <a:gd name="connsiteY2" fmla="*/ 1180730 h 2592280"/>
                <a:gd name="connsiteX3" fmla="*/ 5282214 w 6418555"/>
                <a:gd name="connsiteY3" fmla="*/ 1784412 h 2592280"/>
                <a:gd name="connsiteX4" fmla="*/ 4935984 w 6418555"/>
                <a:gd name="connsiteY4" fmla="*/ 2068497 h 2592280"/>
                <a:gd name="connsiteX5" fmla="*/ 4429957 w 6418555"/>
                <a:gd name="connsiteY5" fmla="*/ 2361460 h 2592280"/>
                <a:gd name="connsiteX6" fmla="*/ 3311371 w 6418555"/>
                <a:gd name="connsiteY6" fmla="*/ 2592280 h 2592280"/>
                <a:gd name="connsiteX7" fmla="*/ 2672179 w 6418555"/>
                <a:gd name="connsiteY7" fmla="*/ 2325950 h 2592280"/>
                <a:gd name="connsiteX8" fmla="*/ 1846555 w 6418555"/>
                <a:gd name="connsiteY8" fmla="*/ 2059620 h 2592280"/>
                <a:gd name="connsiteX9" fmla="*/ 1145219 w 6418555"/>
                <a:gd name="connsiteY9" fmla="*/ 1811045 h 2592280"/>
                <a:gd name="connsiteX10" fmla="*/ 550415 w 6418555"/>
                <a:gd name="connsiteY10" fmla="*/ 1633492 h 2592280"/>
                <a:gd name="connsiteX11" fmla="*/ 0 w 6418555"/>
                <a:gd name="connsiteY11" fmla="*/ 1535837 h 259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18555" h="2592280">
                  <a:moveTo>
                    <a:pt x="6418555" y="0"/>
                  </a:moveTo>
                  <a:lnTo>
                    <a:pt x="6187736" y="541538"/>
                  </a:lnTo>
                  <a:lnTo>
                    <a:pt x="5752730" y="1180730"/>
                  </a:lnTo>
                  <a:lnTo>
                    <a:pt x="5282214" y="1784412"/>
                  </a:lnTo>
                  <a:lnTo>
                    <a:pt x="4935984" y="2068497"/>
                  </a:lnTo>
                  <a:lnTo>
                    <a:pt x="4429957" y="2361460"/>
                  </a:lnTo>
                  <a:lnTo>
                    <a:pt x="3311371" y="2592280"/>
                  </a:lnTo>
                  <a:lnTo>
                    <a:pt x="2672179" y="2325950"/>
                  </a:lnTo>
                  <a:lnTo>
                    <a:pt x="1846555" y="2059620"/>
                  </a:lnTo>
                  <a:lnTo>
                    <a:pt x="1145219" y="1811045"/>
                  </a:lnTo>
                  <a:lnTo>
                    <a:pt x="550415" y="1633492"/>
                  </a:lnTo>
                  <a:lnTo>
                    <a:pt x="0" y="1535837"/>
                  </a:lnTo>
                </a:path>
              </a:pathLst>
            </a:custGeom>
            <a:noFill/>
            <a:ln w="38100">
              <a:solidFill>
                <a:srgbClr val="0070C0">
                  <a:alpha val="70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92694" y="3033745"/>
              <a:ext cx="679778" cy="264688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Zone 2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2031206" y="3999125"/>
            <a:ext cx="679778" cy="26468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3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970475" y="482600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~10,000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6902212" y="4800600"/>
            <a:ext cx="565388" cy="384453"/>
            <a:chOff x="7440908" y="4112657"/>
            <a:chExt cx="565388" cy="384453"/>
          </a:xfrm>
        </p:grpSpPr>
        <p:sp>
          <p:nvSpPr>
            <p:cNvPr id="134" name="TextBox 133"/>
            <p:cNvSpPr txBox="1"/>
            <p:nvPr/>
          </p:nvSpPr>
          <p:spPr>
            <a:xfrm>
              <a:off x="7440908" y="4127778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mi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738274" y="4112657"/>
              <a:ext cx="268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5970475" y="5185053"/>
            <a:ext cx="225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Total estimated submergence prior to 1932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4" t="66235" r="5078" b="4672"/>
          <a:stretch/>
        </p:blipFill>
        <p:spPr bwMode="auto">
          <a:xfrm rot="60000">
            <a:off x="5833872" y="3465239"/>
            <a:ext cx="1267022" cy="10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Freeform 77"/>
          <p:cNvSpPr/>
          <p:nvPr/>
        </p:nvSpPr>
        <p:spPr>
          <a:xfrm>
            <a:off x="4407694" y="2986088"/>
            <a:ext cx="1724025" cy="1802606"/>
          </a:xfrm>
          <a:custGeom>
            <a:avLst/>
            <a:gdLst>
              <a:gd name="connsiteX0" fmla="*/ 1069181 w 1724025"/>
              <a:gd name="connsiteY0" fmla="*/ 1745456 h 1802606"/>
              <a:gd name="connsiteX1" fmla="*/ 1066800 w 1724025"/>
              <a:gd name="connsiteY1" fmla="*/ 1664493 h 1802606"/>
              <a:gd name="connsiteX2" fmla="*/ 1047750 w 1724025"/>
              <a:gd name="connsiteY2" fmla="*/ 1597818 h 1802606"/>
              <a:gd name="connsiteX3" fmla="*/ 1033462 w 1724025"/>
              <a:gd name="connsiteY3" fmla="*/ 1564481 h 1802606"/>
              <a:gd name="connsiteX4" fmla="*/ 964406 w 1724025"/>
              <a:gd name="connsiteY4" fmla="*/ 1545431 h 1802606"/>
              <a:gd name="connsiteX5" fmla="*/ 892969 w 1724025"/>
              <a:gd name="connsiteY5" fmla="*/ 1543050 h 1802606"/>
              <a:gd name="connsiteX6" fmla="*/ 847725 w 1724025"/>
              <a:gd name="connsiteY6" fmla="*/ 1521618 h 1802606"/>
              <a:gd name="connsiteX7" fmla="*/ 840581 w 1724025"/>
              <a:gd name="connsiteY7" fmla="*/ 1452562 h 1802606"/>
              <a:gd name="connsiteX8" fmla="*/ 812006 w 1724025"/>
              <a:gd name="connsiteY8" fmla="*/ 1366837 h 1802606"/>
              <a:gd name="connsiteX9" fmla="*/ 721519 w 1724025"/>
              <a:gd name="connsiteY9" fmla="*/ 1343025 h 1802606"/>
              <a:gd name="connsiteX10" fmla="*/ 690562 w 1724025"/>
              <a:gd name="connsiteY10" fmla="*/ 1319212 h 1802606"/>
              <a:gd name="connsiteX11" fmla="*/ 650081 w 1724025"/>
              <a:gd name="connsiteY11" fmla="*/ 1209675 h 1802606"/>
              <a:gd name="connsiteX12" fmla="*/ 604837 w 1724025"/>
              <a:gd name="connsiteY12" fmla="*/ 1176337 h 1802606"/>
              <a:gd name="connsiteX13" fmla="*/ 523875 w 1724025"/>
              <a:gd name="connsiteY13" fmla="*/ 1131093 h 1802606"/>
              <a:gd name="connsiteX14" fmla="*/ 461962 w 1724025"/>
              <a:gd name="connsiteY14" fmla="*/ 1090612 h 1802606"/>
              <a:gd name="connsiteX15" fmla="*/ 442912 w 1724025"/>
              <a:gd name="connsiteY15" fmla="*/ 985837 h 1802606"/>
              <a:gd name="connsiteX16" fmla="*/ 411956 w 1724025"/>
              <a:gd name="connsiteY16" fmla="*/ 912018 h 1802606"/>
              <a:gd name="connsiteX17" fmla="*/ 407194 w 1724025"/>
              <a:gd name="connsiteY17" fmla="*/ 890587 h 1802606"/>
              <a:gd name="connsiteX18" fmla="*/ 392906 w 1724025"/>
              <a:gd name="connsiteY18" fmla="*/ 840581 h 1802606"/>
              <a:gd name="connsiteX19" fmla="*/ 364331 w 1724025"/>
              <a:gd name="connsiteY19" fmla="*/ 781050 h 1802606"/>
              <a:gd name="connsiteX20" fmla="*/ 366712 w 1724025"/>
              <a:gd name="connsiteY20" fmla="*/ 704850 h 1802606"/>
              <a:gd name="connsiteX21" fmla="*/ 376237 w 1724025"/>
              <a:gd name="connsiteY21" fmla="*/ 638175 h 1802606"/>
              <a:gd name="connsiteX22" fmla="*/ 342900 w 1724025"/>
              <a:gd name="connsiteY22" fmla="*/ 561975 h 1802606"/>
              <a:gd name="connsiteX23" fmla="*/ 254794 w 1724025"/>
              <a:gd name="connsiteY23" fmla="*/ 478631 h 1802606"/>
              <a:gd name="connsiteX24" fmla="*/ 145256 w 1724025"/>
              <a:gd name="connsiteY24" fmla="*/ 404812 h 1802606"/>
              <a:gd name="connsiteX25" fmla="*/ 50006 w 1724025"/>
              <a:gd name="connsiteY25" fmla="*/ 347662 h 1802606"/>
              <a:gd name="connsiteX26" fmla="*/ 0 w 1724025"/>
              <a:gd name="connsiteY26" fmla="*/ 300037 h 1802606"/>
              <a:gd name="connsiteX27" fmla="*/ 0 w 1724025"/>
              <a:gd name="connsiteY27" fmla="*/ 240506 h 1802606"/>
              <a:gd name="connsiteX28" fmla="*/ 30956 w 1724025"/>
              <a:gd name="connsiteY28" fmla="*/ 154781 h 1802606"/>
              <a:gd name="connsiteX29" fmla="*/ 85725 w 1724025"/>
              <a:gd name="connsiteY29" fmla="*/ 100012 h 1802606"/>
              <a:gd name="connsiteX30" fmla="*/ 152400 w 1724025"/>
              <a:gd name="connsiteY30" fmla="*/ 42862 h 1802606"/>
              <a:gd name="connsiteX31" fmla="*/ 176212 w 1724025"/>
              <a:gd name="connsiteY31" fmla="*/ 52387 h 1802606"/>
              <a:gd name="connsiteX32" fmla="*/ 216694 w 1724025"/>
              <a:gd name="connsiteY32" fmla="*/ 85725 h 1802606"/>
              <a:gd name="connsiteX33" fmla="*/ 288131 w 1724025"/>
              <a:gd name="connsiteY33" fmla="*/ 59531 h 1802606"/>
              <a:gd name="connsiteX34" fmla="*/ 366712 w 1724025"/>
              <a:gd name="connsiteY34" fmla="*/ 0 h 1802606"/>
              <a:gd name="connsiteX35" fmla="*/ 333375 w 1724025"/>
              <a:gd name="connsiteY35" fmla="*/ 95250 h 1802606"/>
              <a:gd name="connsiteX36" fmla="*/ 314325 w 1724025"/>
              <a:gd name="connsiteY36" fmla="*/ 142875 h 1802606"/>
              <a:gd name="connsiteX37" fmla="*/ 335756 w 1724025"/>
              <a:gd name="connsiteY37" fmla="*/ 171450 h 1802606"/>
              <a:gd name="connsiteX38" fmla="*/ 371475 w 1724025"/>
              <a:gd name="connsiteY38" fmla="*/ 192881 h 1802606"/>
              <a:gd name="connsiteX39" fmla="*/ 469106 w 1724025"/>
              <a:gd name="connsiteY39" fmla="*/ 159543 h 1802606"/>
              <a:gd name="connsiteX40" fmla="*/ 559594 w 1724025"/>
              <a:gd name="connsiteY40" fmla="*/ 180975 h 1802606"/>
              <a:gd name="connsiteX41" fmla="*/ 638175 w 1724025"/>
              <a:gd name="connsiteY41" fmla="*/ 288131 h 1802606"/>
              <a:gd name="connsiteX42" fmla="*/ 700087 w 1724025"/>
              <a:gd name="connsiteY42" fmla="*/ 373856 h 1802606"/>
              <a:gd name="connsiteX43" fmla="*/ 788194 w 1724025"/>
              <a:gd name="connsiteY43" fmla="*/ 414337 h 1802606"/>
              <a:gd name="connsiteX44" fmla="*/ 852487 w 1724025"/>
              <a:gd name="connsiteY44" fmla="*/ 516731 h 1802606"/>
              <a:gd name="connsiteX45" fmla="*/ 897731 w 1724025"/>
              <a:gd name="connsiteY45" fmla="*/ 633412 h 1802606"/>
              <a:gd name="connsiteX46" fmla="*/ 966787 w 1724025"/>
              <a:gd name="connsiteY46" fmla="*/ 716756 h 1802606"/>
              <a:gd name="connsiteX47" fmla="*/ 1076325 w 1724025"/>
              <a:gd name="connsiteY47" fmla="*/ 792956 h 1802606"/>
              <a:gd name="connsiteX48" fmla="*/ 1212056 w 1724025"/>
              <a:gd name="connsiteY48" fmla="*/ 912018 h 1802606"/>
              <a:gd name="connsiteX49" fmla="*/ 1271587 w 1724025"/>
              <a:gd name="connsiteY49" fmla="*/ 995362 h 1802606"/>
              <a:gd name="connsiteX50" fmla="*/ 1326356 w 1724025"/>
              <a:gd name="connsiteY50" fmla="*/ 1062037 h 1802606"/>
              <a:gd name="connsiteX51" fmla="*/ 1397794 w 1724025"/>
              <a:gd name="connsiteY51" fmla="*/ 1107281 h 1802606"/>
              <a:gd name="connsiteX52" fmla="*/ 1488281 w 1724025"/>
              <a:gd name="connsiteY52" fmla="*/ 1126331 h 1802606"/>
              <a:gd name="connsiteX53" fmla="*/ 1554956 w 1724025"/>
              <a:gd name="connsiteY53" fmla="*/ 1178718 h 1802606"/>
              <a:gd name="connsiteX54" fmla="*/ 1671637 w 1724025"/>
              <a:gd name="connsiteY54" fmla="*/ 1216818 h 1802606"/>
              <a:gd name="connsiteX55" fmla="*/ 1704975 w 1724025"/>
              <a:gd name="connsiteY55" fmla="*/ 1238250 h 1802606"/>
              <a:gd name="connsiteX56" fmla="*/ 1643062 w 1724025"/>
              <a:gd name="connsiteY56" fmla="*/ 1328737 h 1802606"/>
              <a:gd name="connsiteX57" fmla="*/ 1643062 w 1724025"/>
              <a:gd name="connsiteY57" fmla="*/ 1359693 h 1802606"/>
              <a:gd name="connsiteX58" fmla="*/ 1724025 w 1724025"/>
              <a:gd name="connsiteY58" fmla="*/ 1454943 h 1802606"/>
              <a:gd name="connsiteX59" fmla="*/ 1719262 w 1724025"/>
              <a:gd name="connsiteY59" fmla="*/ 1533525 h 1802606"/>
              <a:gd name="connsiteX60" fmla="*/ 1626394 w 1724025"/>
              <a:gd name="connsiteY60" fmla="*/ 1571625 h 1802606"/>
              <a:gd name="connsiteX61" fmla="*/ 1543050 w 1724025"/>
              <a:gd name="connsiteY61" fmla="*/ 1604962 h 1802606"/>
              <a:gd name="connsiteX62" fmla="*/ 1554956 w 1724025"/>
              <a:gd name="connsiteY62" fmla="*/ 1700212 h 1802606"/>
              <a:gd name="connsiteX63" fmla="*/ 1502569 w 1724025"/>
              <a:gd name="connsiteY63" fmla="*/ 1747837 h 1802606"/>
              <a:gd name="connsiteX64" fmla="*/ 1445419 w 1724025"/>
              <a:gd name="connsiteY64" fmla="*/ 1766887 h 1802606"/>
              <a:gd name="connsiteX65" fmla="*/ 1385887 w 1724025"/>
              <a:gd name="connsiteY65" fmla="*/ 1716881 h 1802606"/>
              <a:gd name="connsiteX66" fmla="*/ 1335881 w 1724025"/>
              <a:gd name="connsiteY66" fmla="*/ 1633537 h 1802606"/>
              <a:gd name="connsiteX67" fmla="*/ 1288256 w 1724025"/>
              <a:gd name="connsiteY67" fmla="*/ 1609725 h 1802606"/>
              <a:gd name="connsiteX68" fmla="*/ 1228725 w 1724025"/>
              <a:gd name="connsiteY68" fmla="*/ 1678781 h 1802606"/>
              <a:gd name="connsiteX69" fmla="*/ 1152525 w 1724025"/>
              <a:gd name="connsiteY69" fmla="*/ 1781175 h 1802606"/>
              <a:gd name="connsiteX70" fmla="*/ 1126331 w 1724025"/>
              <a:gd name="connsiteY70" fmla="*/ 1800225 h 1802606"/>
              <a:gd name="connsiteX71" fmla="*/ 1085850 w 1724025"/>
              <a:gd name="connsiteY71" fmla="*/ 1802606 h 1802606"/>
              <a:gd name="connsiteX72" fmla="*/ 1069181 w 1724025"/>
              <a:gd name="connsiteY72" fmla="*/ 1745456 h 180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24025" h="1802606">
                <a:moveTo>
                  <a:pt x="1069181" y="1745456"/>
                </a:moveTo>
                <a:cubicBezTo>
                  <a:pt x="1068387" y="1718468"/>
                  <a:pt x="1067594" y="1691481"/>
                  <a:pt x="1066800" y="1664493"/>
                </a:cubicBezTo>
                <a:lnTo>
                  <a:pt x="1047750" y="1597818"/>
                </a:lnTo>
                <a:lnTo>
                  <a:pt x="1033462" y="1564481"/>
                </a:lnTo>
                <a:lnTo>
                  <a:pt x="964406" y="1545431"/>
                </a:lnTo>
                <a:lnTo>
                  <a:pt x="892969" y="1543050"/>
                </a:lnTo>
                <a:lnTo>
                  <a:pt x="847725" y="1521618"/>
                </a:lnTo>
                <a:lnTo>
                  <a:pt x="840581" y="1452562"/>
                </a:lnTo>
                <a:lnTo>
                  <a:pt x="812006" y="1366837"/>
                </a:lnTo>
                <a:lnTo>
                  <a:pt x="721519" y="1343025"/>
                </a:lnTo>
                <a:lnTo>
                  <a:pt x="690562" y="1319212"/>
                </a:lnTo>
                <a:lnTo>
                  <a:pt x="650081" y="1209675"/>
                </a:lnTo>
                <a:lnTo>
                  <a:pt x="604837" y="1176337"/>
                </a:lnTo>
                <a:lnTo>
                  <a:pt x="523875" y="1131093"/>
                </a:lnTo>
                <a:lnTo>
                  <a:pt x="461962" y="1090612"/>
                </a:lnTo>
                <a:lnTo>
                  <a:pt x="442912" y="985837"/>
                </a:lnTo>
                <a:lnTo>
                  <a:pt x="411956" y="912018"/>
                </a:lnTo>
                <a:lnTo>
                  <a:pt x="407194" y="890587"/>
                </a:lnTo>
                <a:lnTo>
                  <a:pt x="392906" y="840581"/>
                </a:lnTo>
                <a:lnTo>
                  <a:pt x="364331" y="781050"/>
                </a:lnTo>
                <a:cubicBezTo>
                  <a:pt x="365125" y="755650"/>
                  <a:pt x="365918" y="730250"/>
                  <a:pt x="366712" y="704850"/>
                </a:cubicBezTo>
                <a:lnTo>
                  <a:pt x="376237" y="638175"/>
                </a:lnTo>
                <a:lnTo>
                  <a:pt x="342900" y="561975"/>
                </a:lnTo>
                <a:lnTo>
                  <a:pt x="254794" y="478631"/>
                </a:lnTo>
                <a:lnTo>
                  <a:pt x="145256" y="404812"/>
                </a:lnTo>
                <a:lnTo>
                  <a:pt x="50006" y="347662"/>
                </a:lnTo>
                <a:lnTo>
                  <a:pt x="0" y="300037"/>
                </a:lnTo>
                <a:lnTo>
                  <a:pt x="0" y="240506"/>
                </a:lnTo>
                <a:lnTo>
                  <a:pt x="30956" y="154781"/>
                </a:lnTo>
                <a:lnTo>
                  <a:pt x="85725" y="100012"/>
                </a:lnTo>
                <a:lnTo>
                  <a:pt x="152400" y="42862"/>
                </a:lnTo>
                <a:lnTo>
                  <a:pt x="176212" y="52387"/>
                </a:lnTo>
                <a:lnTo>
                  <a:pt x="216694" y="85725"/>
                </a:lnTo>
                <a:lnTo>
                  <a:pt x="288131" y="59531"/>
                </a:lnTo>
                <a:lnTo>
                  <a:pt x="366712" y="0"/>
                </a:lnTo>
                <a:lnTo>
                  <a:pt x="333375" y="95250"/>
                </a:lnTo>
                <a:lnTo>
                  <a:pt x="314325" y="142875"/>
                </a:lnTo>
                <a:lnTo>
                  <a:pt x="335756" y="171450"/>
                </a:lnTo>
                <a:lnTo>
                  <a:pt x="371475" y="192881"/>
                </a:lnTo>
                <a:lnTo>
                  <a:pt x="469106" y="159543"/>
                </a:lnTo>
                <a:lnTo>
                  <a:pt x="559594" y="180975"/>
                </a:lnTo>
                <a:lnTo>
                  <a:pt x="638175" y="288131"/>
                </a:lnTo>
                <a:lnTo>
                  <a:pt x="700087" y="373856"/>
                </a:lnTo>
                <a:lnTo>
                  <a:pt x="788194" y="414337"/>
                </a:lnTo>
                <a:lnTo>
                  <a:pt x="852487" y="516731"/>
                </a:lnTo>
                <a:lnTo>
                  <a:pt x="897731" y="633412"/>
                </a:lnTo>
                <a:lnTo>
                  <a:pt x="966787" y="716756"/>
                </a:lnTo>
                <a:lnTo>
                  <a:pt x="1076325" y="792956"/>
                </a:lnTo>
                <a:lnTo>
                  <a:pt x="1212056" y="912018"/>
                </a:lnTo>
                <a:lnTo>
                  <a:pt x="1271587" y="995362"/>
                </a:lnTo>
                <a:lnTo>
                  <a:pt x="1326356" y="1062037"/>
                </a:lnTo>
                <a:lnTo>
                  <a:pt x="1397794" y="1107281"/>
                </a:lnTo>
                <a:lnTo>
                  <a:pt x="1488281" y="1126331"/>
                </a:lnTo>
                <a:lnTo>
                  <a:pt x="1554956" y="1178718"/>
                </a:lnTo>
                <a:lnTo>
                  <a:pt x="1671637" y="1216818"/>
                </a:lnTo>
                <a:lnTo>
                  <a:pt x="1704975" y="1238250"/>
                </a:lnTo>
                <a:lnTo>
                  <a:pt x="1643062" y="1328737"/>
                </a:lnTo>
                <a:lnTo>
                  <a:pt x="1643062" y="1359693"/>
                </a:lnTo>
                <a:lnTo>
                  <a:pt x="1724025" y="1454943"/>
                </a:lnTo>
                <a:lnTo>
                  <a:pt x="1719262" y="1533525"/>
                </a:lnTo>
                <a:lnTo>
                  <a:pt x="1626394" y="1571625"/>
                </a:lnTo>
                <a:lnTo>
                  <a:pt x="1543050" y="1604962"/>
                </a:lnTo>
                <a:lnTo>
                  <a:pt x="1554956" y="1700212"/>
                </a:lnTo>
                <a:lnTo>
                  <a:pt x="1502569" y="1747837"/>
                </a:lnTo>
                <a:lnTo>
                  <a:pt x="1445419" y="1766887"/>
                </a:lnTo>
                <a:lnTo>
                  <a:pt x="1385887" y="1716881"/>
                </a:lnTo>
                <a:lnTo>
                  <a:pt x="1335881" y="1633537"/>
                </a:lnTo>
                <a:lnTo>
                  <a:pt x="1288256" y="1609725"/>
                </a:lnTo>
                <a:lnTo>
                  <a:pt x="1228725" y="1678781"/>
                </a:lnTo>
                <a:lnTo>
                  <a:pt x="1152525" y="1781175"/>
                </a:lnTo>
                <a:lnTo>
                  <a:pt x="1126331" y="1800225"/>
                </a:lnTo>
                <a:lnTo>
                  <a:pt x="1085850" y="1802606"/>
                </a:lnTo>
                <a:lnTo>
                  <a:pt x="1069181" y="1745456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6175375" y="1930400"/>
            <a:ext cx="1758950" cy="1762125"/>
          </a:xfrm>
          <a:custGeom>
            <a:avLst/>
            <a:gdLst>
              <a:gd name="connsiteX0" fmla="*/ 584200 w 1758950"/>
              <a:gd name="connsiteY0" fmla="*/ 22225 h 1762125"/>
              <a:gd name="connsiteX1" fmla="*/ 609600 w 1758950"/>
              <a:gd name="connsiteY1" fmla="*/ 79375 h 1762125"/>
              <a:gd name="connsiteX2" fmla="*/ 609600 w 1758950"/>
              <a:gd name="connsiteY2" fmla="*/ 107950 h 1762125"/>
              <a:gd name="connsiteX3" fmla="*/ 647700 w 1758950"/>
              <a:gd name="connsiteY3" fmla="*/ 177800 h 1762125"/>
              <a:gd name="connsiteX4" fmla="*/ 650875 w 1758950"/>
              <a:gd name="connsiteY4" fmla="*/ 231775 h 1762125"/>
              <a:gd name="connsiteX5" fmla="*/ 625475 w 1758950"/>
              <a:gd name="connsiteY5" fmla="*/ 292100 h 1762125"/>
              <a:gd name="connsiteX6" fmla="*/ 625475 w 1758950"/>
              <a:gd name="connsiteY6" fmla="*/ 368300 h 1762125"/>
              <a:gd name="connsiteX7" fmla="*/ 635000 w 1758950"/>
              <a:gd name="connsiteY7" fmla="*/ 403225 h 1762125"/>
              <a:gd name="connsiteX8" fmla="*/ 676275 w 1758950"/>
              <a:gd name="connsiteY8" fmla="*/ 409575 h 1762125"/>
              <a:gd name="connsiteX9" fmla="*/ 758825 w 1758950"/>
              <a:gd name="connsiteY9" fmla="*/ 393700 h 1762125"/>
              <a:gd name="connsiteX10" fmla="*/ 819150 w 1758950"/>
              <a:gd name="connsiteY10" fmla="*/ 431800 h 1762125"/>
              <a:gd name="connsiteX11" fmla="*/ 854075 w 1758950"/>
              <a:gd name="connsiteY11" fmla="*/ 441325 h 1762125"/>
              <a:gd name="connsiteX12" fmla="*/ 895350 w 1758950"/>
              <a:gd name="connsiteY12" fmla="*/ 396875 h 1762125"/>
              <a:gd name="connsiteX13" fmla="*/ 949325 w 1758950"/>
              <a:gd name="connsiteY13" fmla="*/ 415925 h 1762125"/>
              <a:gd name="connsiteX14" fmla="*/ 987425 w 1758950"/>
              <a:gd name="connsiteY14" fmla="*/ 434975 h 1762125"/>
              <a:gd name="connsiteX15" fmla="*/ 1041400 w 1758950"/>
              <a:gd name="connsiteY15" fmla="*/ 393700 h 1762125"/>
              <a:gd name="connsiteX16" fmla="*/ 1082675 w 1758950"/>
              <a:gd name="connsiteY16" fmla="*/ 377825 h 1762125"/>
              <a:gd name="connsiteX17" fmla="*/ 1184275 w 1758950"/>
              <a:gd name="connsiteY17" fmla="*/ 419100 h 1762125"/>
              <a:gd name="connsiteX18" fmla="*/ 1177925 w 1758950"/>
              <a:gd name="connsiteY18" fmla="*/ 454025 h 1762125"/>
              <a:gd name="connsiteX19" fmla="*/ 1117600 w 1758950"/>
              <a:gd name="connsiteY19" fmla="*/ 485775 h 1762125"/>
              <a:gd name="connsiteX20" fmla="*/ 1063625 w 1758950"/>
              <a:gd name="connsiteY20" fmla="*/ 517525 h 1762125"/>
              <a:gd name="connsiteX21" fmla="*/ 1028700 w 1758950"/>
              <a:gd name="connsiteY21" fmla="*/ 549275 h 1762125"/>
              <a:gd name="connsiteX22" fmla="*/ 977900 w 1758950"/>
              <a:gd name="connsiteY22" fmla="*/ 542925 h 1762125"/>
              <a:gd name="connsiteX23" fmla="*/ 946150 w 1758950"/>
              <a:gd name="connsiteY23" fmla="*/ 571500 h 1762125"/>
              <a:gd name="connsiteX24" fmla="*/ 927100 w 1758950"/>
              <a:gd name="connsiteY24" fmla="*/ 622300 h 1762125"/>
              <a:gd name="connsiteX25" fmla="*/ 927100 w 1758950"/>
              <a:gd name="connsiteY25" fmla="*/ 669925 h 1762125"/>
              <a:gd name="connsiteX26" fmla="*/ 987425 w 1758950"/>
              <a:gd name="connsiteY26" fmla="*/ 669925 h 1762125"/>
              <a:gd name="connsiteX27" fmla="*/ 1044575 w 1758950"/>
              <a:gd name="connsiteY27" fmla="*/ 685800 h 1762125"/>
              <a:gd name="connsiteX28" fmla="*/ 1117600 w 1758950"/>
              <a:gd name="connsiteY28" fmla="*/ 682625 h 1762125"/>
              <a:gd name="connsiteX29" fmla="*/ 1177925 w 1758950"/>
              <a:gd name="connsiteY29" fmla="*/ 695325 h 1762125"/>
              <a:gd name="connsiteX30" fmla="*/ 1184275 w 1758950"/>
              <a:gd name="connsiteY30" fmla="*/ 752475 h 1762125"/>
              <a:gd name="connsiteX31" fmla="*/ 1120775 w 1758950"/>
              <a:gd name="connsiteY31" fmla="*/ 781050 h 1762125"/>
              <a:gd name="connsiteX32" fmla="*/ 1044575 w 1758950"/>
              <a:gd name="connsiteY32" fmla="*/ 803275 h 1762125"/>
              <a:gd name="connsiteX33" fmla="*/ 1016000 w 1758950"/>
              <a:gd name="connsiteY33" fmla="*/ 812800 h 1762125"/>
              <a:gd name="connsiteX34" fmla="*/ 1050925 w 1758950"/>
              <a:gd name="connsiteY34" fmla="*/ 835025 h 1762125"/>
              <a:gd name="connsiteX35" fmla="*/ 1082675 w 1758950"/>
              <a:gd name="connsiteY35" fmla="*/ 898525 h 1762125"/>
              <a:gd name="connsiteX36" fmla="*/ 1139825 w 1758950"/>
              <a:gd name="connsiteY36" fmla="*/ 955675 h 1762125"/>
              <a:gd name="connsiteX37" fmla="*/ 1139825 w 1758950"/>
              <a:gd name="connsiteY37" fmla="*/ 984250 h 1762125"/>
              <a:gd name="connsiteX38" fmla="*/ 1054100 w 1758950"/>
              <a:gd name="connsiteY38" fmla="*/ 1006475 h 1762125"/>
              <a:gd name="connsiteX39" fmla="*/ 977900 w 1758950"/>
              <a:gd name="connsiteY39" fmla="*/ 965200 h 1762125"/>
              <a:gd name="connsiteX40" fmla="*/ 933450 w 1758950"/>
              <a:gd name="connsiteY40" fmla="*/ 914400 h 1762125"/>
              <a:gd name="connsiteX41" fmla="*/ 841375 w 1758950"/>
              <a:gd name="connsiteY41" fmla="*/ 866775 h 1762125"/>
              <a:gd name="connsiteX42" fmla="*/ 733425 w 1758950"/>
              <a:gd name="connsiteY42" fmla="*/ 800100 h 1762125"/>
              <a:gd name="connsiteX43" fmla="*/ 654050 w 1758950"/>
              <a:gd name="connsiteY43" fmla="*/ 758825 h 1762125"/>
              <a:gd name="connsiteX44" fmla="*/ 603250 w 1758950"/>
              <a:gd name="connsiteY44" fmla="*/ 742950 h 1762125"/>
              <a:gd name="connsiteX45" fmla="*/ 546100 w 1758950"/>
              <a:gd name="connsiteY45" fmla="*/ 739775 h 1762125"/>
              <a:gd name="connsiteX46" fmla="*/ 527050 w 1758950"/>
              <a:gd name="connsiteY46" fmla="*/ 758825 h 1762125"/>
              <a:gd name="connsiteX47" fmla="*/ 460375 w 1758950"/>
              <a:gd name="connsiteY47" fmla="*/ 774700 h 1762125"/>
              <a:gd name="connsiteX48" fmla="*/ 431800 w 1758950"/>
              <a:gd name="connsiteY48" fmla="*/ 815975 h 1762125"/>
              <a:gd name="connsiteX49" fmla="*/ 438150 w 1758950"/>
              <a:gd name="connsiteY49" fmla="*/ 841375 h 1762125"/>
              <a:gd name="connsiteX50" fmla="*/ 498475 w 1758950"/>
              <a:gd name="connsiteY50" fmla="*/ 889000 h 1762125"/>
              <a:gd name="connsiteX51" fmla="*/ 514350 w 1758950"/>
              <a:gd name="connsiteY51" fmla="*/ 914400 h 1762125"/>
              <a:gd name="connsiteX52" fmla="*/ 546100 w 1758950"/>
              <a:gd name="connsiteY52" fmla="*/ 984250 h 1762125"/>
              <a:gd name="connsiteX53" fmla="*/ 571500 w 1758950"/>
              <a:gd name="connsiteY53" fmla="*/ 1012825 h 1762125"/>
              <a:gd name="connsiteX54" fmla="*/ 641350 w 1758950"/>
              <a:gd name="connsiteY54" fmla="*/ 1025525 h 1762125"/>
              <a:gd name="connsiteX55" fmla="*/ 717550 w 1758950"/>
              <a:gd name="connsiteY55" fmla="*/ 1060450 h 1762125"/>
              <a:gd name="connsiteX56" fmla="*/ 793750 w 1758950"/>
              <a:gd name="connsiteY56" fmla="*/ 1098550 h 1762125"/>
              <a:gd name="connsiteX57" fmla="*/ 879475 w 1758950"/>
              <a:gd name="connsiteY57" fmla="*/ 1171575 h 1762125"/>
              <a:gd name="connsiteX58" fmla="*/ 911225 w 1758950"/>
              <a:gd name="connsiteY58" fmla="*/ 1254125 h 1762125"/>
              <a:gd name="connsiteX59" fmla="*/ 828675 w 1758950"/>
              <a:gd name="connsiteY59" fmla="*/ 1254125 h 1762125"/>
              <a:gd name="connsiteX60" fmla="*/ 717550 w 1758950"/>
              <a:gd name="connsiteY60" fmla="*/ 1241425 h 1762125"/>
              <a:gd name="connsiteX61" fmla="*/ 654050 w 1758950"/>
              <a:gd name="connsiteY61" fmla="*/ 1238250 h 1762125"/>
              <a:gd name="connsiteX62" fmla="*/ 606425 w 1758950"/>
              <a:gd name="connsiteY62" fmla="*/ 1241425 h 1762125"/>
              <a:gd name="connsiteX63" fmla="*/ 600075 w 1758950"/>
              <a:gd name="connsiteY63" fmla="*/ 1263650 h 1762125"/>
              <a:gd name="connsiteX64" fmla="*/ 577850 w 1758950"/>
              <a:gd name="connsiteY64" fmla="*/ 1247775 h 1762125"/>
              <a:gd name="connsiteX65" fmla="*/ 555625 w 1758950"/>
              <a:gd name="connsiteY65" fmla="*/ 1212850 h 1762125"/>
              <a:gd name="connsiteX66" fmla="*/ 511175 w 1758950"/>
              <a:gd name="connsiteY66" fmla="*/ 1222375 h 1762125"/>
              <a:gd name="connsiteX67" fmla="*/ 466725 w 1758950"/>
              <a:gd name="connsiteY67" fmla="*/ 1222375 h 1762125"/>
              <a:gd name="connsiteX68" fmla="*/ 454025 w 1758950"/>
              <a:gd name="connsiteY68" fmla="*/ 1209675 h 1762125"/>
              <a:gd name="connsiteX69" fmla="*/ 463550 w 1758950"/>
              <a:gd name="connsiteY69" fmla="*/ 1168400 h 1762125"/>
              <a:gd name="connsiteX70" fmla="*/ 447675 w 1758950"/>
              <a:gd name="connsiteY70" fmla="*/ 1123950 h 1762125"/>
              <a:gd name="connsiteX71" fmla="*/ 400050 w 1758950"/>
              <a:gd name="connsiteY71" fmla="*/ 1066800 h 1762125"/>
              <a:gd name="connsiteX72" fmla="*/ 361950 w 1758950"/>
              <a:gd name="connsiteY72" fmla="*/ 1025525 h 1762125"/>
              <a:gd name="connsiteX73" fmla="*/ 314325 w 1758950"/>
              <a:gd name="connsiteY73" fmla="*/ 1012825 h 1762125"/>
              <a:gd name="connsiteX74" fmla="*/ 241300 w 1758950"/>
              <a:gd name="connsiteY74" fmla="*/ 1028700 h 1762125"/>
              <a:gd name="connsiteX75" fmla="*/ 174625 w 1758950"/>
              <a:gd name="connsiteY75" fmla="*/ 1060450 h 1762125"/>
              <a:gd name="connsiteX76" fmla="*/ 130175 w 1758950"/>
              <a:gd name="connsiteY76" fmla="*/ 1108075 h 1762125"/>
              <a:gd name="connsiteX77" fmla="*/ 123825 w 1758950"/>
              <a:gd name="connsiteY77" fmla="*/ 1139825 h 1762125"/>
              <a:gd name="connsiteX78" fmla="*/ 203200 w 1758950"/>
              <a:gd name="connsiteY78" fmla="*/ 1171575 h 1762125"/>
              <a:gd name="connsiteX79" fmla="*/ 276225 w 1758950"/>
              <a:gd name="connsiteY79" fmla="*/ 1216025 h 1762125"/>
              <a:gd name="connsiteX80" fmla="*/ 330200 w 1758950"/>
              <a:gd name="connsiteY80" fmla="*/ 1292225 h 1762125"/>
              <a:gd name="connsiteX81" fmla="*/ 384175 w 1758950"/>
              <a:gd name="connsiteY81" fmla="*/ 1355725 h 1762125"/>
              <a:gd name="connsiteX82" fmla="*/ 454025 w 1758950"/>
              <a:gd name="connsiteY82" fmla="*/ 1409700 h 1762125"/>
              <a:gd name="connsiteX83" fmla="*/ 409575 w 1758950"/>
              <a:gd name="connsiteY83" fmla="*/ 1428750 h 1762125"/>
              <a:gd name="connsiteX84" fmla="*/ 355600 w 1758950"/>
              <a:gd name="connsiteY84" fmla="*/ 1435100 h 1762125"/>
              <a:gd name="connsiteX85" fmla="*/ 276225 w 1758950"/>
              <a:gd name="connsiteY85" fmla="*/ 1435100 h 1762125"/>
              <a:gd name="connsiteX86" fmla="*/ 206375 w 1758950"/>
              <a:gd name="connsiteY86" fmla="*/ 1419225 h 1762125"/>
              <a:gd name="connsiteX87" fmla="*/ 155575 w 1758950"/>
              <a:gd name="connsiteY87" fmla="*/ 1343025 h 1762125"/>
              <a:gd name="connsiteX88" fmla="*/ 95250 w 1758950"/>
              <a:gd name="connsiteY88" fmla="*/ 1282700 h 1762125"/>
              <a:gd name="connsiteX89" fmla="*/ 22225 w 1758950"/>
              <a:gd name="connsiteY89" fmla="*/ 1219200 h 1762125"/>
              <a:gd name="connsiteX90" fmla="*/ 47625 w 1758950"/>
              <a:gd name="connsiteY90" fmla="*/ 1311275 h 1762125"/>
              <a:gd name="connsiteX91" fmla="*/ 82550 w 1758950"/>
              <a:gd name="connsiteY91" fmla="*/ 1346200 h 1762125"/>
              <a:gd name="connsiteX92" fmla="*/ 53975 w 1758950"/>
              <a:gd name="connsiteY92" fmla="*/ 1419225 h 1762125"/>
              <a:gd name="connsiteX93" fmla="*/ 28575 w 1758950"/>
              <a:gd name="connsiteY93" fmla="*/ 1492250 h 1762125"/>
              <a:gd name="connsiteX94" fmla="*/ 0 w 1758950"/>
              <a:gd name="connsiteY94" fmla="*/ 1549400 h 1762125"/>
              <a:gd name="connsiteX95" fmla="*/ 15875 w 1758950"/>
              <a:gd name="connsiteY95" fmla="*/ 1593850 h 1762125"/>
              <a:gd name="connsiteX96" fmla="*/ 15875 w 1758950"/>
              <a:gd name="connsiteY96" fmla="*/ 1676400 h 1762125"/>
              <a:gd name="connsiteX97" fmla="*/ 28575 w 1758950"/>
              <a:gd name="connsiteY97" fmla="*/ 1739900 h 1762125"/>
              <a:gd name="connsiteX98" fmla="*/ 92075 w 1758950"/>
              <a:gd name="connsiteY98" fmla="*/ 1762125 h 1762125"/>
              <a:gd name="connsiteX99" fmla="*/ 254000 w 1758950"/>
              <a:gd name="connsiteY99" fmla="*/ 1733550 h 1762125"/>
              <a:gd name="connsiteX100" fmla="*/ 463550 w 1758950"/>
              <a:gd name="connsiteY100" fmla="*/ 1657350 h 1762125"/>
              <a:gd name="connsiteX101" fmla="*/ 581025 w 1758950"/>
              <a:gd name="connsiteY101" fmla="*/ 1616075 h 1762125"/>
              <a:gd name="connsiteX102" fmla="*/ 666750 w 1758950"/>
              <a:gd name="connsiteY102" fmla="*/ 1641475 h 1762125"/>
              <a:gd name="connsiteX103" fmla="*/ 742950 w 1758950"/>
              <a:gd name="connsiteY103" fmla="*/ 1673225 h 1762125"/>
              <a:gd name="connsiteX104" fmla="*/ 768350 w 1758950"/>
              <a:gd name="connsiteY104" fmla="*/ 1689100 h 1762125"/>
              <a:gd name="connsiteX105" fmla="*/ 765175 w 1758950"/>
              <a:gd name="connsiteY105" fmla="*/ 1730375 h 1762125"/>
              <a:gd name="connsiteX106" fmla="*/ 904875 w 1758950"/>
              <a:gd name="connsiteY106" fmla="*/ 1695450 h 1762125"/>
              <a:gd name="connsiteX107" fmla="*/ 990600 w 1758950"/>
              <a:gd name="connsiteY107" fmla="*/ 1676400 h 1762125"/>
              <a:gd name="connsiteX108" fmla="*/ 1057275 w 1758950"/>
              <a:gd name="connsiteY108" fmla="*/ 1704975 h 1762125"/>
              <a:gd name="connsiteX109" fmla="*/ 1101725 w 1758950"/>
              <a:gd name="connsiteY109" fmla="*/ 1743075 h 1762125"/>
              <a:gd name="connsiteX110" fmla="*/ 1196975 w 1758950"/>
              <a:gd name="connsiteY110" fmla="*/ 1727200 h 1762125"/>
              <a:gd name="connsiteX111" fmla="*/ 1250950 w 1758950"/>
              <a:gd name="connsiteY111" fmla="*/ 1720850 h 1762125"/>
              <a:gd name="connsiteX112" fmla="*/ 1228725 w 1758950"/>
              <a:gd name="connsiteY112" fmla="*/ 1682750 h 1762125"/>
              <a:gd name="connsiteX113" fmla="*/ 1216025 w 1758950"/>
              <a:gd name="connsiteY113" fmla="*/ 1651000 h 1762125"/>
              <a:gd name="connsiteX114" fmla="*/ 1250950 w 1758950"/>
              <a:gd name="connsiteY114" fmla="*/ 1628775 h 1762125"/>
              <a:gd name="connsiteX115" fmla="*/ 1273175 w 1758950"/>
              <a:gd name="connsiteY115" fmla="*/ 1612900 h 1762125"/>
              <a:gd name="connsiteX116" fmla="*/ 1298575 w 1758950"/>
              <a:gd name="connsiteY116" fmla="*/ 1584325 h 1762125"/>
              <a:gd name="connsiteX117" fmla="*/ 1276350 w 1758950"/>
              <a:gd name="connsiteY117" fmla="*/ 1539875 h 1762125"/>
              <a:gd name="connsiteX118" fmla="*/ 1193800 w 1758950"/>
              <a:gd name="connsiteY118" fmla="*/ 1479550 h 1762125"/>
              <a:gd name="connsiteX119" fmla="*/ 1152525 w 1758950"/>
              <a:gd name="connsiteY119" fmla="*/ 1447800 h 1762125"/>
              <a:gd name="connsiteX120" fmla="*/ 1146175 w 1758950"/>
              <a:gd name="connsiteY120" fmla="*/ 1428750 h 1762125"/>
              <a:gd name="connsiteX121" fmla="*/ 1200150 w 1758950"/>
              <a:gd name="connsiteY121" fmla="*/ 1406525 h 1762125"/>
              <a:gd name="connsiteX122" fmla="*/ 1235075 w 1758950"/>
              <a:gd name="connsiteY122" fmla="*/ 1406525 h 1762125"/>
              <a:gd name="connsiteX123" fmla="*/ 1225550 w 1758950"/>
              <a:gd name="connsiteY123" fmla="*/ 1444625 h 1762125"/>
              <a:gd name="connsiteX124" fmla="*/ 1295400 w 1758950"/>
              <a:gd name="connsiteY124" fmla="*/ 1473200 h 1762125"/>
              <a:gd name="connsiteX125" fmla="*/ 1362075 w 1758950"/>
              <a:gd name="connsiteY125" fmla="*/ 1514475 h 1762125"/>
              <a:gd name="connsiteX126" fmla="*/ 1406525 w 1758950"/>
              <a:gd name="connsiteY126" fmla="*/ 1508125 h 1762125"/>
              <a:gd name="connsiteX127" fmla="*/ 1441450 w 1758950"/>
              <a:gd name="connsiteY127" fmla="*/ 1485900 h 1762125"/>
              <a:gd name="connsiteX128" fmla="*/ 1447800 w 1758950"/>
              <a:gd name="connsiteY128" fmla="*/ 1412875 h 1762125"/>
              <a:gd name="connsiteX129" fmla="*/ 1457325 w 1758950"/>
              <a:gd name="connsiteY129" fmla="*/ 1406525 h 1762125"/>
              <a:gd name="connsiteX130" fmla="*/ 1501775 w 1758950"/>
              <a:gd name="connsiteY130" fmla="*/ 1473200 h 1762125"/>
              <a:gd name="connsiteX131" fmla="*/ 1539875 w 1758950"/>
              <a:gd name="connsiteY131" fmla="*/ 1501775 h 1762125"/>
              <a:gd name="connsiteX132" fmla="*/ 1616075 w 1758950"/>
              <a:gd name="connsiteY132" fmla="*/ 1514475 h 1762125"/>
              <a:gd name="connsiteX133" fmla="*/ 1635125 w 1758950"/>
              <a:gd name="connsiteY133" fmla="*/ 1460500 h 1762125"/>
              <a:gd name="connsiteX134" fmla="*/ 1651000 w 1758950"/>
              <a:gd name="connsiteY134" fmla="*/ 1438275 h 1762125"/>
              <a:gd name="connsiteX135" fmla="*/ 1720850 w 1758950"/>
              <a:gd name="connsiteY135" fmla="*/ 1476375 h 1762125"/>
              <a:gd name="connsiteX136" fmla="*/ 1720850 w 1758950"/>
              <a:gd name="connsiteY136" fmla="*/ 1476375 h 1762125"/>
              <a:gd name="connsiteX137" fmla="*/ 1746250 w 1758950"/>
              <a:gd name="connsiteY137" fmla="*/ 1422400 h 1762125"/>
              <a:gd name="connsiteX138" fmla="*/ 1711325 w 1758950"/>
              <a:gd name="connsiteY138" fmla="*/ 1365250 h 1762125"/>
              <a:gd name="connsiteX139" fmla="*/ 1711325 w 1758950"/>
              <a:gd name="connsiteY139" fmla="*/ 1308100 h 1762125"/>
              <a:gd name="connsiteX140" fmla="*/ 1752600 w 1758950"/>
              <a:gd name="connsiteY140" fmla="*/ 1238250 h 1762125"/>
              <a:gd name="connsiteX141" fmla="*/ 1758950 w 1758950"/>
              <a:gd name="connsiteY141" fmla="*/ 1190625 h 1762125"/>
              <a:gd name="connsiteX142" fmla="*/ 1736725 w 1758950"/>
              <a:gd name="connsiteY142" fmla="*/ 1123950 h 1762125"/>
              <a:gd name="connsiteX143" fmla="*/ 1730375 w 1758950"/>
              <a:gd name="connsiteY143" fmla="*/ 1108075 h 1762125"/>
              <a:gd name="connsiteX144" fmla="*/ 1673225 w 1758950"/>
              <a:gd name="connsiteY144" fmla="*/ 1076325 h 1762125"/>
              <a:gd name="connsiteX145" fmla="*/ 1638300 w 1758950"/>
              <a:gd name="connsiteY145" fmla="*/ 1044575 h 1762125"/>
              <a:gd name="connsiteX146" fmla="*/ 1641475 w 1758950"/>
              <a:gd name="connsiteY146" fmla="*/ 1022350 h 1762125"/>
              <a:gd name="connsiteX147" fmla="*/ 1695450 w 1758950"/>
              <a:gd name="connsiteY147" fmla="*/ 1022350 h 1762125"/>
              <a:gd name="connsiteX148" fmla="*/ 1749425 w 1758950"/>
              <a:gd name="connsiteY148" fmla="*/ 974725 h 1762125"/>
              <a:gd name="connsiteX149" fmla="*/ 1746250 w 1758950"/>
              <a:gd name="connsiteY149" fmla="*/ 939800 h 1762125"/>
              <a:gd name="connsiteX150" fmla="*/ 1695450 w 1758950"/>
              <a:gd name="connsiteY150" fmla="*/ 911225 h 1762125"/>
              <a:gd name="connsiteX151" fmla="*/ 1654175 w 1758950"/>
              <a:gd name="connsiteY151" fmla="*/ 863600 h 1762125"/>
              <a:gd name="connsiteX152" fmla="*/ 1625600 w 1758950"/>
              <a:gd name="connsiteY152" fmla="*/ 847725 h 1762125"/>
              <a:gd name="connsiteX153" fmla="*/ 1511300 w 1758950"/>
              <a:gd name="connsiteY153" fmla="*/ 866775 h 1762125"/>
              <a:gd name="connsiteX154" fmla="*/ 1441450 w 1758950"/>
              <a:gd name="connsiteY154" fmla="*/ 866775 h 1762125"/>
              <a:gd name="connsiteX155" fmla="*/ 1358900 w 1758950"/>
              <a:gd name="connsiteY155" fmla="*/ 854075 h 1762125"/>
              <a:gd name="connsiteX156" fmla="*/ 1317625 w 1758950"/>
              <a:gd name="connsiteY156" fmla="*/ 847725 h 1762125"/>
              <a:gd name="connsiteX157" fmla="*/ 1317625 w 1758950"/>
              <a:gd name="connsiteY157" fmla="*/ 822325 h 1762125"/>
              <a:gd name="connsiteX158" fmla="*/ 1346200 w 1758950"/>
              <a:gd name="connsiteY158" fmla="*/ 777875 h 1762125"/>
              <a:gd name="connsiteX159" fmla="*/ 1447800 w 1758950"/>
              <a:gd name="connsiteY159" fmla="*/ 758825 h 1762125"/>
              <a:gd name="connsiteX160" fmla="*/ 1412875 w 1758950"/>
              <a:gd name="connsiteY160" fmla="*/ 733425 h 1762125"/>
              <a:gd name="connsiteX161" fmla="*/ 1384300 w 1758950"/>
              <a:gd name="connsiteY161" fmla="*/ 695325 h 1762125"/>
              <a:gd name="connsiteX162" fmla="*/ 1400175 w 1758950"/>
              <a:gd name="connsiteY162" fmla="*/ 679450 h 1762125"/>
              <a:gd name="connsiteX163" fmla="*/ 1473200 w 1758950"/>
              <a:gd name="connsiteY163" fmla="*/ 654050 h 1762125"/>
              <a:gd name="connsiteX164" fmla="*/ 1444625 w 1758950"/>
              <a:gd name="connsiteY164" fmla="*/ 587375 h 1762125"/>
              <a:gd name="connsiteX165" fmla="*/ 1400175 w 1758950"/>
              <a:gd name="connsiteY165" fmla="*/ 542925 h 1762125"/>
              <a:gd name="connsiteX166" fmla="*/ 1384300 w 1758950"/>
              <a:gd name="connsiteY166" fmla="*/ 517525 h 1762125"/>
              <a:gd name="connsiteX167" fmla="*/ 1428750 w 1758950"/>
              <a:gd name="connsiteY167" fmla="*/ 469900 h 1762125"/>
              <a:gd name="connsiteX168" fmla="*/ 1479550 w 1758950"/>
              <a:gd name="connsiteY168" fmla="*/ 415925 h 1762125"/>
              <a:gd name="connsiteX169" fmla="*/ 1485900 w 1758950"/>
              <a:gd name="connsiteY169" fmla="*/ 393700 h 1762125"/>
              <a:gd name="connsiteX170" fmla="*/ 1466850 w 1758950"/>
              <a:gd name="connsiteY170" fmla="*/ 368300 h 1762125"/>
              <a:gd name="connsiteX171" fmla="*/ 1450975 w 1758950"/>
              <a:gd name="connsiteY171" fmla="*/ 330200 h 1762125"/>
              <a:gd name="connsiteX172" fmla="*/ 1482725 w 1758950"/>
              <a:gd name="connsiteY172" fmla="*/ 269875 h 1762125"/>
              <a:gd name="connsiteX173" fmla="*/ 1482725 w 1758950"/>
              <a:gd name="connsiteY173" fmla="*/ 209550 h 1762125"/>
              <a:gd name="connsiteX174" fmla="*/ 1457325 w 1758950"/>
              <a:gd name="connsiteY174" fmla="*/ 187325 h 1762125"/>
              <a:gd name="connsiteX175" fmla="*/ 1365250 w 1758950"/>
              <a:gd name="connsiteY175" fmla="*/ 184150 h 1762125"/>
              <a:gd name="connsiteX176" fmla="*/ 1292225 w 1758950"/>
              <a:gd name="connsiteY176" fmla="*/ 180975 h 1762125"/>
              <a:gd name="connsiteX177" fmla="*/ 1235075 w 1758950"/>
              <a:gd name="connsiteY177" fmla="*/ 158750 h 1762125"/>
              <a:gd name="connsiteX178" fmla="*/ 1203325 w 1758950"/>
              <a:gd name="connsiteY178" fmla="*/ 139700 h 1762125"/>
              <a:gd name="connsiteX179" fmla="*/ 1130300 w 1758950"/>
              <a:gd name="connsiteY179" fmla="*/ 146050 h 1762125"/>
              <a:gd name="connsiteX180" fmla="*/ 1076325 w 1758950"/>
              <a:gd name="connsiteY180" fmla="*/ 152400 h 1762125"/>
              <a:gd name="connsiteX181" fmla="*/ 1069975 w 1758950"/>
              <a:gd name="connsiteY181" fmla="*/ 95250 h 1762125"/>
              <a:gd name="connsiteX182" fmla="*/ 1060450 w 1758950"/>
              <a:gd name="connsiteY182" fmla="*/ 34925 h 1762125"/>
              <a:gd name="connsiteX183" fmla="*/ 1041400 w 1758950"/>
              <a:gd name="connsiteY183" fmla="*/ 22225 h 1762125"/>
              <a:gd name="connsiteX184" fmla="*/ 1006475 w 1758950"/>
              <a:gd name="connsiteY184" fmla="*/ 38100 h 1762125"/>
              <a:gd name="connsiteX185" fmla="*/ 984250 w 1758950"/>
              <a:gd name="connsiteY185" fmla="*/ 38100 h 1762125"/>
              <a:gd name="connsiteX186" fmla="*/ 923925 w 1758950"/>
              <a:gd name="connsiteY186" fmla="*/ 0 h 1762125"/>
              <a:gd name="connsiteX187" fmla="*/ 841375 w 1758950"/>
              <a:gd name="connsiteY187" fmla="*/ 0 h 1762125"/>
              <a:gd name="connsiteX188" fmla="*/ 730250 w 1758950"/>
              <a:gd name="connsiteY188" fmla="*/ 15875 h 1762125"/>
              <a:gd name="connsiteX189" fmla="*/ 584200 w 1758950"/>
              <a:gd name="connsiteY189" fmla="*/ 22225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758950" h="1762125">
                <a:moveTo>
                  <a:pt x="584200" y="22225"/>
                </a:moveTo>
                <a:lnTo>
                  <a:pt x="609600" y="79375"/>
                </a:lnTo>
                <a:lnTo>
                  <a:pt x="609600" y="107950"/>
                </a:lnTo>
                <a:lnTo>
                  <a:pt x="647700" y="177800"/>
                </a:lnTo>
                <a:lnTo>
                  <a:pt x="650875" y="231775"/>
                </a:lnTo>
                <a:lnTo>
                  <a:pt x="625475" y="292100"/>
                </a:lnTo>
                <a:lnTo>
                  <a:pt x="625475" y="368300"/>
                </a:lnTo>
                <a:lnTo>
                  <a:pt x="635000" y="403225"/>
                </a:lnTo>
                <a:lnTo>
                  <a:pt x="676275" y="409575"/>
                </a:lnTo>
                <a:lnTo>
                  <a:pt x="758825" y="393700"/>
                </a:lnTo>
                <a:lnTo>
                  <a:pt x="819150" y="431800"/>
                </a:lnTo>
                <a:lnTo>
                  <a:pt x="854075" y="441325"/>
                </a:lnTo>
                <a:lnTo>
                  <a:pt x="895350" y="396875"/>
                </a:lnTo>
                <a:lnTo>
                  <a:pt x="949325" y="415925"/>
                </a:lnTo>
                <a:lnTo>
                  <a:pt x="987425" y="434975"/>
                </a:lnTo>
                <a:lnTo>
                  <a:pt x="1041400" y="393700"/>
                </a:lnTo>
                <a:lnTo>
                  <a:pt x="1082675" y="377825"/>
                </a:lnTo>
                <a:lnTo>
                  <a:pt x="1184275" y="419100"/>
                </a:lnTo>
                <a:lnTo>
                  <a:pt x="1177925" y="454025"/>
                </a:lnTo>
                <a:lnTo>
                  <a:pt x="1117600" y="485775"/>
                </a:lnTo>
                <a:lnTo>
                  <a:pt x="1063625" y="517525"/>
                </a:lnTo>
                <a:lnTo>
                  <a:pt x="1028700" y="549275"/>
                </a:lnTo>
                <a:lnTo>
                  <a:pt x="977900" y="542925"/>
                </a:lnTo>
                <a:lnTo>
                  <a:pt x="946150" y="571500"/>
                </a:lnTo>
                <a:lnTo>
                  <a:pt x="927100" y="622300"/>
                </a:lnTo>
                <a:lnTo>
                  <a:pt x="927100" y="669925"/>
                </a:lnTo>
                <a:lnTo>
                  <a:pt x="987425" y="669925"/>
                </a:lnTo>
                <a:lnTo>
                  <a:pt x="1044575" y="685800"/>
                </a:lnTo>
                <a:lnTo>
                  <a:pt x="1117600" y="682625"/>
                </a:lnTo>
                <a:lnTo>
                  <a:pt x="1177925" y="695325"/>
                </a:lnTo>
                <a:lnTo>
                  <a:pt x="1184275" y="752475"/>
                </a:lnTo>
                <a:lnTo>
                  <a:pt x="1120775" y="781050"/>
                </a:lnTo>
                <a:lnTo>
                  <a:pt x="1044575" y="803275"/>
                </a:lnTo>
                <a:lnTo>
                  <a:pt x="1016000" y="812800"/>
                </a:lnTo>
                <a:lnTo>
                  <a:pt x="1050925" y="835025"/>
                </a:lnTo>
                <a:lnTo>
                  <a:pt x="1082675" y="898525"/>
                </a:lnTo>
                <a:lnTo>
                  <a:pt x="1139825" y="955675"/>
                </a:lnTo>
                <a:lnTo>
                  <a:pt x="1139825" y="984250"/>
                </a:lnTo>
                <a:lnTo>
                  <a:pt x="1054100" y="1006475"/>
                </a:lnTo>
                <a:lnTo>
                  <a:pt x="977900" y="965200"/>
                </a:lnTo>
                <a:lnTo>
                  <a:pt x="933450" y="914400"/>
                </a:lnTo>
                <a:lnTo>
                  <a:pt x="841375" y="866775"/>
                </a:lnTo>
                <a:lnTo>
                  <a:pt x="733425" y="800100"/>
                </a:lnTo>
                <a:lnTo>
                  <a:pt x="654050" y="758825"/>
                </a:lnTo>
                <a:lnTo>
                  <a:pt x="603250" y="742950"/>
                </a:lnTo>
                <a:lnTo>
                  <a:pt x="546100" y="739775"/>
                </a:lnTo>
                <a:lnTo>
                  <a:pt x="527050" y="758825"/>
                </a:lnTo>
                <a:lnTo>
                  <a:pt x="460375" y="774700"/>
                </a:lnTo>
                <a:lnTo>
                  <a:pt x="431800" y="815975"/>
                </a:lnTo>
                <a:lnTo>
                  <a:pt x="438150" y="841375"/>
                </a:lnTo>
                <a:lnTo>
                  <a:pt x="498475" y="889000"/>
                </a:lnTo>
                <a:lnTo>
                  <a:pt x="514350" y="914400"/>
                </a:lnTo>
                <a:lnTo>
                  <a:pt x="546100" y="984250"/>
                </a:lnTo>
                <a:lnTo>
                  <a:pt x="571500" y="1012825"/>
                </a:lnTo>
                <a:lnTo>
                  <a:pt x="641350" y="1025525"/>
                </a:lnTo>
                <a:lnTo>
                  <a:pt x="717550" y="1060450"/>
                </a:lnTo>
                <a:lnTo>
                  <a:pt x="793750" y="1098550"/>
                </a:lnTo>
                <a:lnTo>
                  <a:pt x="879475" y="1171575"/>
                </a:lnTo>
                <a:lnTo>
                  <a:pt x="911225" y="1254125"/>
                </a:lnTo>
                <a:lnTo>
                  <a:pt x="828675" y="1254125"/>
                </a:lnTo>
                <a:lnTo>
                  <a:pt x="717550" y="1241425"/>
                </a:lnTo>
                <a:lnTo>
                  <a:pt x="654050" y="1238250"/>
                </a:lnTo>
                <a:lnTo>
                  <a:pt x="606425" y="1241425"/>
                </a:lnTo>
                <a:lnTo>
                  <a:pt x="600075" y="1263650"/>
                </a:lnTo>
                <a:lnTo>
                  <a:pt x="577850" y="1247775"/>
                </a:lnTo>
                <a:lnTo>
                  <a:pt x="555625" y="1212850"/>
                </a:lnTo>
                <a:lnTo>
                  <a:pt x="511175" y="1222375"/>
                </a:lnTo>
                <a:lnTo>
                  <a:pt x="466725" y="1222375"/>
                </a:lnTo>
                <a:lnTo>
                  <a:pt x="454025" y="1209675"/>
                </a:lnTo>
                <a:lnTo>
                  <a:pt x="463550" y="1168400"/>
                </a:lnTo>
                <a:lnTo>
                  <a:pt x="447675" y="1123950"/>
                </a:lnTo>
                <a:lnTo>
                  <a:pt x="400050" y="1066800"/>
                </a:lnTo>
                <a:lnTo>
                  <a:pt x="361950" y="1025525"/>
                </a:lnTo>
                <a:lnTo>
                  <a:pt x="314325" y="1012825"/>
                </a:lnTo>
                <a:lnTo>
                  <a:pt x="241300" y="1028700"/>
                </a:lnTo>
                <a:lnTo>
                  <a:pt x="174625" y="1060450"/>
                </a:lnTo>
                <a:lnTo>
                  <a:pt x="130175" y="1108075"/>
                </a:lnTo>
                <a:lnTo>
                  <a:pt x="123825" y="1139825"/>
                </a:lnTo>
                <a:lnTo>
                  <a:pt x="203200" y="1171575"/>
                </a:lnTo>
                <a:lnTo>
                  <a:pt x="276225" y="1216025"/>
                </a:lnTo>
                <a:lnTo>
                  <a:pt x="330200" y="1292225"/>
                </a:lnTo>
                <a:lnTo>
                  <a:pt x="384175" y="1355725"/>
                </a:lnTo>
                <a:lnTo>
                  <a:pt x="454025" y="1409700"/>
                </a:lnTo>
                <a:lnTo>
                  <a:pt x="409575" y="1428750"/>
                </a:lnTo>
                <a:lnTo>
                  <a:pt x="355600" y="1435100"/>
                </a:lnTo>
                <a:lnTo>
                  <a:pt x="276225" y="1435100"/>
                </a:lnTo>
                <a:lnTo>
                  <a:pt x="206375" y="1419225"/>
                </a:lnTo>
                <a:lnTo>
                  <a:pt x="155575" y="1343025"/>
                </a:lnTo>
                <a:lnTo>
                  <a:pt x="95250" y="1282700"/>
                </a:lnTo>
                <a:lnTo>
                  <a:pt x="22225" y="1219200"/>
                </a:lnTo>
                <a:lnTo>
                  <a:pt x="47625" y="1311275"/>
                </a:lnTo>
                <a:lnTo>
                  <a:pt x="82550" y="1346200"/>
                </a:lnTo>
                <a:lnTo>
                  <a:pt x="53975" y="1419225"/>
                </a:lnTo>
                <a:lnTo>
                  <a:pt x="28575" y="1492250"/>
                </a:lnTo>
                <a:lnTo>
                  <a:pt x="0" y="1549400"/>
                </a:lnTo>
                <a:lnTo>
                  <a:pt x="15875" y="1593850"/>
                </a:lnTo>
                <a:lnTo>
                  <a:pt x="15875" y="1676400"/>
                </a:lnTo>
                <a:lnTo>
                  <a:pt x="28575" y="1739900"/>
                </a:lnTo>
                <a:lnTo>
                  <a:pt x="92075" y="1762125"/>
                </a:lnTo>
                <a:lnTo>
                  <a:pt x="254000" y="1733550"/>
                </a:lnTo>
                <a:lnTo>
                  <a:pt x="463550" y="1657350"/>
                </a:lnTo>
                <a:lnTo>
                  <a:pt x="581025" y="1616075"/>
                </a:lnTo>
                <a:lnTo>
                  <a:pt x="666750" y="1641475"/>
                </a:lnTo>
                <a:lnTo>
                  <a:pt x="742950" y="1673225"/>
                </a:lnTo>
                <a:lnTo>
                  <a:pt x="768350" y="1689100"/>
                </a:lnTo>
                <a:lnTo>
                  <a:pt x="765175" y="1730375"/>
                </a:lnTo>
                <a:lnTo>
                  <a:pt x="904875" y="1695450"/>
                </a:lnTo>
                <a:lnTo>
                  <a:pt x="990600" y="1676400"/>
                </a:lnTo>
                <a:lnTo>
                  <a:pt x="1057275" y="1704975"/>
                </a:lnTo>
                <a:lnTo>
                  <a:pt x="1101725" y="1743075"/>
                </a:lnTo>
                <a:lnTo>
                  <a:pt x="1196975" y="1727200"/>
                </a:lnTo>
                <a:lnTo>
                  <a:pt x="1250950" y="1720850"/>
                </a:lnTo>
                <a:lnTo>
                  <a:pt x="1228725" y="1682750"/>
                </a:lnTo>
                <a:lnTo>
                  <a:pt x="1216025" y="1651000"/>
                </a:lnTo>
                <a:lnTo>
                  <a:pt x="1250950" y="1628775"/>
                </a:lnTo>
                <a:lnTo>
                  <a:pt x="1273175" y="1612900"/>
                </a:lnTo>
                <a:lnTo>
                  <a:pt x="1298575" y="1584325"/>
                </a:lnTo>
                <a:lnTo>
                  <a:pt x="1276350" y="1539875"/>
                </a:lnTo>
                <a:lnTo>
                  <a:pt x="1193800" y="1479550"/>
                </a:lnTo>
                <a:lnTo>
                  <a:pt x="1152525" y="1447800"/>
                </a:lnTo>
                <a:lnTo>
                  <a:pt x="1146175" y="1428750"/>
                </a:lnTo>
                <a:lnTo>
                  <a:pt x="1200150" y="1406525"/>
                </a:lnTo>
                <a:lnTo>
                  <a:pt x="1235075" y="1406525"/>
                </a:lnTo>
                <a:lnTo>
                  <a:pt x="1225550" y="1444625"/>
                </a:lnTo>
                <a:lnTo>
                  <a:pt x="1295400" y="1473200"/>
                </a:lnTo>
                <a:lnTo>
                  <a:pt x="1362075" y="1514475"/>
                </a:lnTo>
                <a:lnTo>
                  <a:pt x="1406525" y="1508125"/>
                </a:lnTo>
                <a:lnTo>
                  <a:pt x="1441450" y="1485900"/>
                </a:lnTo>
                <a:lnTo>
                  <a:pt x="1447800" y="1412875"/>
                </a:lnTo>
                <a:lnTo>
                  <a:pt x="1457325" y="1406525"/>
                </a:lnTo>
                <a:lnTo>
                  <a:pt x="1501775" y="1473200"/>
                </a:lnTo>
                <a:lnTo>
                  <a:pt x="1539875" y="1501775"/>
                </a:lnTo>
                <a:lnTo>
                  <a:pt x="1616075" y="1514475"/>
                </a:lnTo>
                <a:lnTo>
                  <a:pt x="1635125" y="1460500"/>
                </a:lnTo>
                <a:lnTo>
                  <a:pt x="1651000" y="1438275"/>
                </a:lnTo>
                <a:lnTo>
                  <a:pt x="1720850" y="1476375"/>
                </a:lnTo>
                <a:lnTo>
                  <a:pt x="1720850" y="1476375"/>
                </a:lnTo>
                <a:lnTo>
                  <a:pt x="1746250" y="1422400"/>
                </a:lnTo>
                <a:lnTo>
                  <a:pt x="1711325" y="1365250"/>
                </a:lnTo>
                <a:lnTo>
                  <a:pt x="1711325" y="1308100"/>
                </a:lnTo>
                <a:lnTo>
                  <a:pt x="1752600" y="1238250"/>
                </a:lnTo>
                <a:lnTo>
                  <a:pt x="1758950" y="1190625"/>
                </a:lnTo>
                <a:lnTo>
                  <a:pt x="1736725" y="1123950"/>
                </a:lnTo>
                <a:lnTo>
                  <a:pt x="1730375" y="1108075"/>
                </a:lnTo>
                <a:lnTo>
                  <a:pt x="1673225" y="1076325"/>
                </a:lnTo>
                <a:lnTo>
                  <a:pt x="1638300" y="1044575"/>
                </a:lnTo>
                <a:lnTo>
                  <a:pt x="1641475" y="1022350"/>
                </a:lnTo>
                <a:lnTo>
                  <a:pt x="1695450" y="1022350"/>
                </a:lnTo>
                <a:lnTo>
                  <a:pt x="1749425" y="974725"/>
                </a:lnTo>
                <a:lnTo>
                  <a:pt x="1746250" y="939800"/>
                </a:lnTo>
                <a:lnTo>
                  <a:pt x="1695450" y="911225"/>
                </a:lnTo>
                <a:lnTo>
                  <a:pt x="1654175" y="863600"/>
                </a:lnTo>
                <a:lnTo>
                  <a:pt x="1625600" y="847725"/>
                </a:lnTo>
                <a:lnTo>
                  <a:pt x="1511300" y="866775"/>
                </a:lnTo>
                <a:lnTo>
                  <a:pt x="1441450" y="866775"/>
                </a:lnTo>
                <a:lnTo>
                  <a:pt x="1358900" y="854075"/>
                </a:lnTo>
                <a:lnTo>
                  <a:pt x="1317625" y="847725"/>
                </a:lnTo>
                <a:lnTo>
                  <a:pt x="1317625" y="822325"/>
                </a:lnTo>
                <a:lnTo>
                  <a:pt x="1346200" y="777875"/>
                </a:lnTo>
                <a:lnTo>
                  <a:pt x="1447800" y="758825"/>
                </a:lnTo>
                <a:lnTo>
                  <a:pt x="1412875" y="733425"/>
                </a:lnTo>
                <a:lnTo>
                  <a:pt x="1384300" y="695325"/>
                </a:lnTo>
                <a:lnTo>
                  <a:pt x="1400175" y="679450"/>
                </a:lnTo>
                <a:lnTo>
                  <a:pt x="1473200" y="654050"/>
                </a:lnTo>
                <a:lnTo>
                  <a:pt x="1444625" y="587375"/>
                </a:lnTo>
                <a:lnTo>
                  <a:pt x="1400175" y="542925"/>
                </a:lnTo>
                <a:lnTo>
                  <a:pt x="1384300" y="517525"/>
                </a:lnTo>
                <a:lnTo>
                  <a:pt x="1428750" y="469900"/>
                </a:lnTo>
                <a:lnTo>
                  <a:pt x="1479550" y="415925"/>
                </a:lnTo>
                <a:lnTo>
                  <a:pt x="1485900" y="393700"/>
                </a:lnTo>
                <a:lnTo>
                  <a:pt x="1466850" y="368300"/>
                </a:lnTo>
                <a:lnTo>
                  <a:pt x="1450975" y="330200"/>
                </a:lnTo>
                <a:lnTo>
                  <a:pt x="1482725" y="269875"/>
                </a:lnTo>
                <a:lnTo>
                  <a:pt x="1482725" y="209550"/>
                </a:lnTo>
                <a:lnTo>
                  <a:pt x="1457325" y="187325"/>
                </a:lnTo>
                <a:lnTo>
                  <a:pt x="1365250" y="184150"/>
                </a:lnTo>
                <a:lnTo>
                  <a:pt x="1292225" y="180975"/>
                </a:lnTo>
                <a:lnTo>
                  <a:pt x="1235075" y="158750"/>
                </a:lnTo>
                <a:lnTo>
                  <a:pt x="1203325" y="139700"/>
                </a:lnTo>
                <a:lnTo>
                  <a:pt x="1130300" y="146050"/>
                </a:lnTo>
                <a:lnTo>
                  <a:pt x="1076325" y="152400"/>
                </a:lnTo>
                <a:lnTo>
                  <a:pt x="1069975" y="95250"/>
                </a:lnTo>
                <a:lnTo>
                  <a:pt x="1060450" y="34925"/>
                </a:lnTo>
                <a:lnTo>
                  <a:pt x="1041400" y="22225"/>
                </a:lnTo>
                <a:lnTo>
                  <a:pt x="1006475" y="38100"/>
                </a:lnTo>
                <a:lnTo>
                  <a:pt x="984250" y="38100"/>
                </a:lnTo>
                <a:lnTo>
                  <a:pt x="923925" y="0"/>
                </a:lnTo>
                <a:lnTo>
                  <a:pt x="841375" y="0"/>
                </a:lnTo>
                <a:lnTo>
                  <a:pt x="730250" y="15875"/>
                </a:lnTo>
                <a:lnTo>
                  <a:pt x="584200" y="222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673109" y="5944529"/>
            <a:ext cx="7443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This land was lost without human intervention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80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Climate cycles move the coast as sea level rises and falls. This is sea level for the last 1,000,000 years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 err="1"/>
              <a:t>Rohling</a:t>
            </a:r>
            <a:r>
              <a:rPr lang="en-US" sz="1200" dirty="0"/>
              <a:t>, EJ, GL Foster, KM Grant, G Marino, AP Roberts, ME </a:t>
            </a:r>
            <a:r>
              <a:rPr lang="en-US" sz="1200" dirty="0" err="1"/>
              <a:t>Tamisiea</a:t>
            </a:r>
            <a:r>
              <a:rPr lang="en-US" sz="1200" dirty="0"/>
              <a:t>, and F Williams. “Sea-Level and Deep-Sea-Temperature Variability over the Past 5.3 Million Years.” </a:t>
            </a:r>
            <a:r>
              <a:rPr lang="en-US" sz="1200" i="1" dirty="0"/>
              <a:t>Nature</a:t>
            </a:r>
            <a:r>
              <a:rPr lang="en-US" sz="1200" dirty="0"/>
              <a:t>, 2014.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285C-E358-45FF-87B7-9FD55898085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5" y="2286000"/>
            <a:ext cx="8012892" cy="380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2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3" name="Text Box 6"/>
          <p:cNvSpPr txBox="1">
            <a:spLocks noChangeArrowheads="1"/>
          </p:cNvSpPr>
          <p:nvPr/>
        </p:nvSpPr>
        <p:spPr bwMode="auto">
          <a:xfrm>
            <a:off x="4667994" y="1576090"/>
            <a:ext cx="129480" cy="45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US" altLang="en-US" sz="2500" b="0"/>
          </a:p>
        </p:txBody>
      </p:sp>
      <p:sp>
        <p:nvSpPr>
          <p:cNvPr id="940034" name="Rectangle 7"/>
          <p:cNvSpPr>
            <a:spLocks noGrp="1" noChangeArrowheads="1"/>
          </p:cNvSpPr>
          <p:nvPr>
            <p:ph type="title"/>
          </p:nvPr>
        </p:nvSpPr>
        <p:spPr>
          <a:xfrm>
            <a:off x="178594" y="214313"/>
            <a:ext cx="8751094" cy="1143000"/>
          </a:xfrm>
        </p:spPr>
        <p:txBody>
          <a:bodyPr lIns="64291" tIns="32146" rIns="64291" bIns="32146" anchor="t">
            <a:normAutofit fontScale="90000"/>
          </a:bodyPr>
          <a:lstStyle/>
          <a:p>
            <a:r>
              <a:rPr lang="en-US" altLang="en-US" dirty="0" smtClean="0"/>
              <a:t>The geologic </a:t>
            </a:r>
            <a:r>
              <a:rPr lang="en-US" altLang="en-US" dirty="0" smtClean="0"/>
              <a:t>Delta: 200 </a:t>
            </a:r>
            <a:r>
              <a:rPr lang="en-US" altLang="en-US" dirty="0"/>
              <a:t>million years of </a:t>
            </a:r>
            <a:r>
              <a:rPr lang="en-US" altLang="en-US" dirty="0" smtClean="0"/>
              <a:t>sedimentation and subsidence</a:t>
            </a:r>
            <a:endParaRPr lang="en-US" altLang="en-US" dirty="0"/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125016" y="4339829"/>
            <a:ext cx="8042260" cy="198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~60,000 </a:t>
            </a:r>
            <a:r>
              <a:rPr lang="en-US" sz="25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ft</a:t>
            </a: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5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thick</a:t>
            </a:r>
            <a:r>
              <a:rPr lang="en-US" sz="2500" dirty="0" err="1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stack</a:t>
            </a: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of 10 Grand Canyon sections.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</a:t>
            </a: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“Depositional Space Problem</a:t>
            </a:r>
            <a:r>
              <a:rPr lang="en-US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” – making room</a:t>
            </a: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lvl="1" eaLnBrk="0" hangingPunct="0">
              <a:buFont typeface="Wingdings" pitchFamily="2" charset="2"/>
              <a:buChar char="ü"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Sea level rise (range = ~1000 feet)</a:t>
            </a:r>
          </a:p>
          <a:p>
            <a:pPr lvl="1" eaLnBrk="0" hangingPunct="0">
              <a:buFont typeface="Wingdings" pitchFamily="2" charset="2"/>
              <a:buChar char="ü"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Salt evacuation due to differential loading.</a:t>
            </a:r>
          </a:p>
          <a:p>
            <a:pPr lvl="1" eaLnBrk="0" hangingPunct="0">
              <a:buFont typeface="Wingdings" pitchFamily="2" charset="2"/>
              <a:buChar char="ü"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Bending of the crust and flow of underlying mantle.</a:t>
            </a: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482830" y="2089547"/>
            <a:ext cx="846088" cy="1017984"/>
            <a:chOff x="4912" y="1872"/>
            <a:chExt cx="758" cy="912"/>
          </a:xfrm>
        </p:grpSpPr>
        <p:sp>
          <p:nvSpPr>
            <p:cNvPr id="940038" name="Line 11"/>
            <p:cNvSpPr>
              <a:spLocks noChangeShapeType="1"/>
            </p:cNvSpPr>
            <p:nvPr/>
          </p:nvSpPr>
          <p:spPr bwMode="auto">
            <a:xfrm>
              <a:off x="4912" y="1872"/>
              <a:ext cx="0" cy="91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84" name="Text Box 12"/>
            <p:cNvSpPr txBox="1">
              <a:spLocks noChangeArrowheads="1"/>
            </p:cNvSpPr>
            <p:nvPr/>
          </p:nvSpPr>
          <p:spPr bwMode="auto">
            <a:xfrm>
              <a:off x="5056" y="2064"/>
              <a:ext cx="61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0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Impact" pitchFamily="34" charset="0"/>
                </a:rPr>
                <a:t>15km</a:t>
              </a:r>
              <a:endParaRPr lang="en-US" b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315200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7" y="707881"/>
            <a:ext cx="7627583" cy="4708669"/>
          </a:xfrm>
        </p:spPr>
      </p:pic>
    </p:spTree>
    <p:extLst>
      <p:ext uri="{BB962C8B-B14F-4D97-AF65-F5344CB8AC3E}">
        <p14:creationId xmlns:p14="http://schemas.microsoft.com/office/powerpoint/2010/main" val="18119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Layman’s Delta is the Intertidal </a:t>
            </a:r>
            <a:r>
              <a:rPr lang="en-US" sz="2800" dirty="0" smtClean="0"/>
              <a:t>Zone. This is Defined </a:t>
            </a:r>
            <a:r>
              <a:rPr lang="en-US" sz="2800" dirty="0" smtClean="0"/>
              <a:t>by </a:t>
            </a:r>
            <a:r>
              <a:rPr lang="en-US" sz="2800" dirty="0" smtClean="0"/>
              <a:t>Sea Level, </a:t>
            </a:r>
            <a:r>
              <a:rPr lang="en-US" sz="2800" dirty="0" smtClean="0"/>
              <a:t>Not </a:t>
            </a:r>
            <a:r>
              <a:rPr lang="en-US" sz="2800" dirty="0" smtClean="0"/>
              <a:t>Sediment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9" name="Picture 5" descr="C:\epr\writing\Speeches and course materials\Tulane 2014\Blum - delta mount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0" y="1801336"/>
            <a:ext cx="7890211" cy="45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Contemporary Subsidence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92988" y="228600"/>
            <a:ext cx="5022411" cy="6244805"/>
            <a:chOff x="609600" y="689396"/>
            <a:chExt cx="4114800" cy="5482804"/>
          </a:xfrm>
        </p:grpSpPr>
        <p:pic>
          <p:nvPicPr>
            <p:cNvPr id="3" name="Shape 1389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609600" y="689396"/>
              <a:ext cx="4114800" cy="54828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Shape 1392"/>
            <p:cNvCxnSpPr/>
            <p:nvPr/>
          </p:nvCxnSpPr>
          <p:spPr>
            <a:xfrm>
              <a:off x="3886200" y="4114767"/>
              <a:ext cx="0" cy="1066768"/>
            </a:xfrm>
            <a:prstGeom prst="straightConnector1">
              <a:avLst/>
            </a:prstGeom>
            <a:noFill/>
            <a:ln w="25400" cap="flat">
              <a:solidFill>
                <a:sysClr val="windowText" lastClr="000000"/>
              </a:solidFill>
              <a:prstDash val="solid"/>
              <a:round/>
              <a:headEnd type="stealth" w="lg" len="lg"/>
              <a:tailEnd type="stealth" w="lg" len="lg"/>
            </a:ln>
          </p:spPr>
        </p:cxnSp>
        <p:sp>
          <p:nvSpPr>
            <p:cNvPr id="5" name="Shape 1393"/>
            <p:cNvSpPr txBox="1"/>
            <p:nvPr/>
          </p:nvSpPr>
          <p:spPr>
            <a:xfrm>
              <a:off x="2895600" y="4648151"/>
              <a:ext cx="997388" cy="2769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rPr>
                <a:t>subsidence</a:t>
              </a:r>
            </a:p>
          </p:txBody>
        </p:sp>
        <p:cxnSp>
          <p:nvCxnSpPr>
            <p:cNvPr id="6" name="Shape 1395"/>
            <p:cNvCxnSpPr/>
            <p:nvPr/>
          </p:nvCxnSpPr>
          <p:spPr>
            <a:xfrm>
              <a:off x="3892989" y="1447800"/>
              <a:ext cx="0" cy="1524000"/>
            </a:xfrm>
            <a:prstGeom prst="straightConnector1">
              <a:avLst/>
            </a:prstGeom>
            <a:noFill/>
            <a:ln w="25400" cap="flat">
              <a:solidFill>
                <a:sysClr val="windowText" lastClr="000000"/>
              </a:solidFill>
              <a:prstDash val="solid"/>
              <a:round/>
              <a:headEnd type="stealth" w="lg" len="lg"/>
              <a:tailEnd type="stealth" w="lg" len="lg"/>
            </a:ln>
          </p:spPr>
        </p:cxnSp>
        <p:sp>
          <p:nvSpPr>
            <p:cNvPr id="7" name="Shape 1396"/>
            <p:cNvSpPr txBox="1"/>
            <p:nvPr/>
          </p:nvSpPr>
          <p:spPr>
            <a:xfrm>
              <a:off x="1676400" y="2114577"/>
              <a:ext cx="1858779" cy="203133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9125" tIns="9125" rIns="9125" bIns="9125" anchor="t" anchorCtr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rPr>
                <a:t>total relative sea level rise</a:t>
              </a: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3" cy="620035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Relative sea level from </a:t>
            </a:r>
            <a:r>
              <a:rPr lang="en-US" sz="3200" dirty="0"/>
              <a:t>tidal gauge </a:t>
            </a:r>
            <a:r>
              <a:rPr lang="en-US" sz="3200" dirty="0" smtClean="0"/>
              <a:t>data.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Blue is Pensacola, FL (stable)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Red is Grand Isle, LA (subsiding)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1405"/>
          <p:cNvGrpSpPr/>
          <p:nvPr/>
        </p:nvGrpSpPr>
        <p:grpSpPr>
          <a:xfrm>
            <a:off x="990600" y="1513732"/>
            <a:ext cx="7010400" cy="5039468"/>
            <a:chOff x="4311013" y="1247255"/>
            <a:chExt cx="3760344" cy="3083524"/>
          </a:xfrm>
        </p:grpSpPr>
        <p:grpSp>
          <p:nvGrpSpPr>
            <p:cNvPr id="3" name="Shape 1406"/>
            <p:cNvGrpSpPr/>
            <p:nvPr/>
          </p:nvGrpSpPr>
          <p:grpSpPr>
            <a:xfrm>
              <a:off x="4648199" y="1272777"/>
              <a:ext cx="2638901" cy="1457801"/>
              <a:chOff x="-6629400" y="533400"/>
              <a:chExt cx="8796338" cy="4859338"/>
            </a:xfrm>
          </p:grpSpPr>
          <p:pic>
            <p:nvPicPr>
              <p:cNvPr id="23" name="Shape 1407"/>
              <p:cNvPicPr preferRelativeResize="0"/>
              <p:nvPr/>
            </p:nvPicPr>
            <p:blipFill rotWithShape="1">
              <a:blip r:embed="rId2" cstate="print"/>
              <a:srcRect/>
              <a:stretch/>
            </p:blipFill>
            <p:spPr>
              <a:xfrm>
                <a:off x="-6629400" y="533400"/>
                <a:ext cx="8796338" cy="4859338"/>
              </a:xfrm>
              <a:prstGeom prst="rect">
                <a:avLst/>
              </a:prstGeom>
              <a:noFill/>
            </p:spPr>
          </p:pic>
          <p:sp>
            <p:nvSpPr>
              <p:cNvPr id="24" name="Shape 1408"/>
              <p:cNvSpPr/>
              <p:nvPr/>
            </p:nvSpPr>
            <p:spPr>
              <a:xfrm>
                <a:off x="-2438400" y="3581400"/>
                <a:ext cx="1295400" cy="1371599"/>
              </a:xfrm>
              <a:prstGeom prst="rect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endParaRPr>
              </a:p>
            </p:txBody>
          </p:sp>
        </p:grpSp>
        <p:grpSp>
          <p:nvGrpSpPr>
            <p:cNvPr id="4" name="Shape 1409"/>
            <p:cNvGrpSpPr/>
            <p:nvPr/>
          </p:nvGrpSpPr>
          <p:grpSpPr>
            <a:xfrm>
              <a:off x="4311013" y="1247255"/>
              <a:ext cx="3760344" cy="3083524"/>
              <a:chOff x="373062" y="1981200"/>
              <a:chExt cx="2903537" cy="2380933"/>
            </a:xfrm>
          </p:grpSpPr>
          <p:pic>
            <p:nvPicPr>
              <p:cNvPr id="19" name="Shape 1410"/>
              <p:cNvPicPr preferRelativeResize="0"/>
              <p:nvPr/>
            </p:nvPicPr>
            <p:blipFill rotWithShape="1">
              <a:blip r:embed="rId3" cstate="print"/>
              <a:srcRect/>
              <a:stretch/>
            </p:blipFill>
            <p:spPr>
              <a:xfrm>
                <a:off x="373062" y="1981200"/>
                <a:ext cx="2903537" cy="2116137"/>
              </a:xfrm>
              <a:prstGeom prst="rect">
                <a:avLst/>
              </a:prstGeom>
              <a:noFill/>
            </p:spPr>
          </p:pic>
          <p:pic>
            <p:nvPicPr>
              <p:cNvPr id="20" name="Shape 1411"/>
              <p:cNvPicPr preferRelativeResize="0"/>
              <p:nvPr/>
            </p:nvPicPr>
            <p:blipFill rotWithShape="1">
              <a:blip r:embed="rId4" cstate="print"/>
              <a:srcRect/>
              <a:stretch/>
            </p:blipFill>
            <p:spPr>
              <a:xfrm>
                <a:off x="594360" y="3931919"/>
                <a:ext cx="2665413" cy="430213"/>
              </a:xfrm>
              <a:prstGeom prst="rect">
                <a:avLst/>
              </a:prstGeom>
              <a:noFill/>
            </p:spPr>
          </p:pic>
          <p:sp>
            <p:nvSpPr>
              <p:cNvPr id="21" name="Shape 1412"/>
              <p:cNvSpPr/>
              <p:nvPr/>
            </p:nvSpPr>
            <p:spPr>
              <a:xfrm>
                <a:off x="373062" y="4097337"/>
                <a:ext cx="221298" cy="26479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endParaRPr>
              </a:p>
            </p:txBody>
          </p:sp>
          <p:sp>
            <p:nvSpPr>
              <p:cNvPr id="22" name="Shape 1413"/>
              <p:cNvSpPr/>
              <p:nvPr/>
            </p:nvSpPr>
            <p:spPr>
              <a:xfrm>
                <a:off x="3131501" y="4078605"/>
                <a:ext cx="145097" cy="28352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endParaRPr>
              </a:p>
            </p:txBody>
          </p:sp>
        </p:grpSp>
        <p:grpSp>
          <p:nvGrpSpPr>
            <p:cNvPr id="5" name="Shape 1414"/>
            <p:cNvGrpSpPr/>
            <p:nvPr/>
          </p:nvGrpSpPr>
          <p:grpSpPr>
            <a:xfrm>
              <a:off x="4958702" y="3340179"/>
              <a:ext cx="575799" cy="990600"/>
              <a:chOff x="948200" y="2743200"/>
              <a:chExt cx="575799" cy="990600"/>
            </a:xfrm>
          </p:grpSpPr>
          <p:cxnSp>
            <p:nvCxnSpPr>
              <p:cNvPr id="17" name="Shape 1415"/>
              <p:cNvCxnSpPr/>
              <p:nvPr/>
            </p:nvCxnSpPr>
            <p:spPr>
              <a:xfrm>
                <a:off x="1236100" y="2743200"/>
                <a:ext cx="0" cy="682823"/>
              </a:xfrm>
              <a:prstGeom prst="straightConnector1">
                <a:avLst/>
              </a:prstGeom>
              <a:noFill/>
              <a:ln w="25400" cap="flat">
                <a:solidFill>
                  <a:sysClr val="windowText" lastClr="000000"/>
                </a:solidFill>
                <a:prstDash val="solid"/>
                <a:round/>
                <a:headEnd type="stealth" w="lg" len="lg"/>
                <a:tailEnd type="none" w="med" len="med"/>
              </a:ln>
            </p:spPr>
          </p:cxnSp>
          <p:sp>
            <p:nvSpPr>
              <p:cNvPr id="18" name="Shape 1416"/>
              <p:cNvSpPr txBox="1"/>
              <p:nvPr/>
            </p:nvSpPr>
            <p:spPr>
              <a:xfrm>
                <a:off x="948200" y="3426023"/>
                <a:ext cx="57579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1932</a:t>
                </a:r>
              </a:p>
            </p:txBody>
          </p:sp>
        </p:grpSp>
        <p:cxnSp>
          <p:nvCxnSpPr>
            <p:cNvPr id="6" name="Shape 1417"/>
            <p:cNvCxnSpPr/>
            <p:nvPr/>
          </p:nvCxnSpPr>
          <p:spPr>
            <a:xfrm>
              <a:off x="5246601" y="3340178"/>
              <a:ext cx="2730799" cy="0"/>
            </a:xfrm>
            <a:prstGeom prst="straightConnector1">
              <a:avLst/>
            </a:prstGeom>
            <a:noFill/>
            <a:ln w="12700" cap="flat">
              <a:solidFill>
                <a:sysClr val="windowText" lastClr="000000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7" name="Shape 1418"/>
            <p:cNvGrpSpPr/>
            <p:nvPr/>
          </p:nvGrpSpPr>
          <p:grpSpPr>
            <a:xfrm>
              <a:off x="4902459" y="1488737"/>
              <a:ext cx="1546441" cy="1851441"/>
              <a:chOff x="891958" y="891758"/>
              <a:chExt cx="1546441" cy="1851441"/>
            </a:xfrm>
          </p:grpSpPr>
          <p:cxnSp>
            <p:nvCxnSpPr>
              <p:cNvPr id="15" name="Shape 1419"/>
              <p:cNvCxnSpPr/>
              <p:nvPr/>
            </p:nvCxnSpPr>
            <p:spPr>
              <a:xfrm>
                <a:off x="2438400" y="891758"/>
                <a:ext cx="0" cy="1851441"/>
              </a:xfrm>
              <a:prstGeom prst="straightConnector1">
                <a:avLst/>
              </a:prstGeom>
              <a:noFill/>
              <a:ln w="25400" cap="flat">
                <a:solidFill>
                  <a:sysClr val="windowText" lastClr="000000"/>
                </a:solidFill>
                <a:prstDash val="solid"/>
                <a:round/>
                <a:headEnd type="stealth" w="lg" len="lg"/>
                <a:tailEnd type="stealth" w="lg" len="lg"/>
              </a:ln>
            </p:spPr>
          </p:cxnSp>
          <p:sp>
            <p:nvSpPr>
              <p:cNvPr id="16" name="Shape 1420"/>
              <p:cNvSpPr txBox="1"/>
              <p:nvPr/>
            </p:nvSpPr>
            <p:spPr>
              <a:xfrm>
                <a:off x="891958" y="1668113"/>
                <a:ext cx="1513619" cy="5416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lIns="91425" tIns="9125" rIns="91425" bIns="9125" anchor="t" anchorCtr="0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500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mm = 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20”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total relative sea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 level  rise since 1932</a:t>
                </a:r>
              </a:p>
            </p:txBody>
          </p:sp>
        </p:grpSp>
        <p:cxnSp>
          <p:nvCxnSpPr>
            <p:cNvPr id="8" name="Shape 1421"/>
            <p:cNvCxnSpPr/>
            <p:nvPr/>
          </p:nvCxnSpPr>
          <p:spPr>
            <a:xfrm>
              <a:off x="5246601" y="1491846"/>
              <a:ext cx="2730799" cy="0"/>
            </a:xfrm>
            <a:prstGeom prst="straightConnector1">
              <a:avLst/>
            </a:prstGeom>
            <a:noFill/>
            <a:ln w="12700" cap="flat">
              <a:solidFill>
                <a:sysClr val="windowText" lastClr="000000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9" name="Shape 1422"/>
            <p:cNvGrpSpPr/>
            <p:nvPr/>
          </p:nvGrpSpPr>
          <p:grpSpPr>
            <a:xfrm>
              <a:off x="6455121" y="2752350"/>
              <a:ext cx="1548881" cy="631562"/>
              <a:chOff x="2444619" y="2155371"/>
              <a:chExt cx="1548881" cy="631562"/>
            </a:xfrm>
          </p:grpSpPr>
          <p:sp>
            <p:nvSpPr>
              <p:cNvPr id="13" name="Shape 1423"/>
              <p:cNvSpPr/>
              <p:nvPr/>
            </p:nvSpPr>
            <p:spPr>
              <a:xfrm>
                <a:off x="2444619" y="2155371"/>
                <a:ext cx="1548881" cy="587828"/>
              </a:xfrm>
              <a:custGeom>
                <a:avLst/>
                <a:gdLst/>
                <a:ahLst/>
                <a:cxnLst/>
                <a:rect l="0" t="0" r="0" b="0"/>
                <a:pathLst>
                  <a:path w="1548882" h="587829" extrusionOk="0">
                    <a:moveTo>
                      <a:pt x="1483568" y="18662"/>
                    </a:moveTo>
                    <a:lnTo>
                      <a:pt x="1380931" y="83976"/>
                    </a:lnTo>
                    <a:lnTo>
                      <a:pt x="1296956" y="83976"/>
                    </a:lnTo>
                    <a:lnTo>
                      <a:pt x="1194319" y="111968"/>
                    </a:lnTo>
                    <a:lnTo>
                      <a:pt x="1147666" y="149290"/>
                    </a:lnTo>
                    <a:lnTo>
                      <a:pt x="1054360" y="130629"/>
                    </a:lnTo>
                    <a:lnTo>
                      <a:pt x="970384" y="186613"/>
                    </a:lnTo>
                    <a:lnTo>
                      <a:pt x="877078" y="195943"/>
                    </a:lnTo>
                    <a:lnTo>
                      <a:pt x="793102" y="233266"/>
                    </a:lnTo>
                    <a:lnTo>
                      <a:pt x="690466" y="251927"/>
                    </a:lnTo>
                    <a:lnTo>
                      <a:pt x="625151" y="195943"/>
                    </a:lnTo>
                    <a:lnTo>
                      <a:pt x="578498" y="223935"/>
                    </a:lnTo>
                    <a:lnTo>
                      <a:pt x="522515" y="223935"/>
                    </a:lnTo>
                    <a:lnTo>
                      <a:pt x="475862" y="270588"/>
                    </a:lnTo>
                    <a:lnTo>
                      <a:pt x="419878" y="279919"/>
                    </a:lnTo>
                    <a:lnTo>
                      <a:pt x="401217" y="270588"/>
                    </a:lnTo>
                    <a:lnTo>
                      <a:pt x="345233" y="289249"/>
                    </a:lnTo>
                    <a:lnTo>
                      <a:pt x="270588" y="289249"/>
                    </a:lnTo>
                    <a:lnTo>
                      <a:pt x="205274" y="317241"/>
                    </a:lnTo>
                    <a:lnTo>
                      <a:pt x="158621" y="345233"/>
                    </a:lnTo>
                    <a:lnTo>
                      <a:pt x="83976" y="363894"/>
                    </a:lnTo>
                    <a:lnTo>
                      <a:pt x="9331" y="363894"/>
                    </a:lnTo>
                    <a:lnTo>
                      <a:pt x="0" y="587829"/>
                    </a:lnTo>
                    <a:lnTo>
                      <a:pt x="1548882" y="587829"/>
                    </a:lnTo>
                    <a:lnTo>
                      <a:pt x="1530221" y="0"/>
                    </a:lnTo>
                    <a:lnTo>
                      <a:pt x="1483568" y="18662"/>
                    </a:lnTo>
                    <a:close/>
                  </a:path>
                </a:pathLst>
              </a:custGeom>
              <a:solidFill>
                <a:srgbClr val="0066FF">
                  <a:alpha val="40000"/>
                </a:srgbClr>
              </a:solidFill>
              <a:ln>
                <a:noFill/>
              </a:ln>
            </p:spPr>
            <p:txBody>
              <a:bodyPr lIns="91425" tIns="45700" rIns="91425" bIns="45700" anchor="ctr" anchorCtr="0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endParaRPr>
              </a:p>
            </p:txBody>
          </p:sp>
          <p:sp>
            <p:nvSpPr>
              <p:cNvPr id="14" name="Shape 1424"/>
              <p:cNvSpPr txBox="1"/>
              <p:nvPr/>
            </p:nvSpPr>
            <p:spPr>
              <a:xfrm>
                <a:off x="2796268" y="2509934"/>
                <a:ext cx="1113062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sea level rise</a:t>
                </a:r>
              </a:p>
            </p:txBody>
          </p:sp>
        </p:grpSp>
        <p:grpSp>
          <p:nvGrpSpPr>
            <p:cNvPr id="10" name="Shape 1425"/>
            <p:cNvGrpSpPr/>
            <p:nvPr/>
          </p:nvGrpSpPr>
          <p:grpSpPr>
            <a:xfrm>
              <a:off x="6455121" y="1511379"/>
              <a:ext cx="1539550" cy="1595534"/>
              <a:chOff x="2444619" y="914400"/>
              <a:chExt cx="1539550" cy="1595534"/>
            </a:xfrm>
          </p:grpSpPr>
          <p:sp>
            <p:nvSpPr>
              <p:cNvPr id="11" name="Shape 1426"/>
              <p:cNvSpPr/>
              <p:nvPr/>
            </p:nvSpPr>
            <p:spPr>
              <a:xfrm>
                <a:off x="2444619" y="914400"/>
                <a:ext cx="1539550" cy="1595534"/>
              </a:xfrm>
              <a:custGeom>
                <a:avLst/>
                <a:gdLst/>
                <a:ahLst/>
                <a:cxnLst/>
                <a:rect l="0" t="0" r="0" b="0"/>
                <a:pathLst>
                  <a:path w="1539551" h="1595535" extrusionOk="0">
                    <a:moveTo>
                      <a:pt x="0" y="1595535"/>
                    </a:moveTo>
                    <a:lnTo>
                      <a:pt x="93307" y="1576873"/>
                    </a:lnTo>
                    <a:lnTo>
                      <a:pt x="158621" y="1548882"/>
                    </a:lnTo>
                    <a:lnTo>
                      <a:pt x="242596" y="1539551"/>
                    </a:lnTo>
                    <a:lnTo>
                      <a:pt x="307911" y="1492898"/>
                    </a:lnTo>
                    <a:lnTo>
                      <a:pt x="382556" y="1520890"/>
                    </a:lnTo>
                    <a:lnTo>
                      <a:pt x="457200" y="1502229"/>
                    </a:lnTo>
                    <a:lnTo>
                      <a:pt x="522515" y="1492898"/>
                    </a:lnTo>
                    <a:lnTo>
                      <a:pt x="559837" y="1464906"/>
                    </a:lnTo>
                    <a:lnTo>
                      <a:pt x="625151" y="1446245"/>
                    </a:lnTo>
                    <a:lnTo>
                      <a:pt x="718458" y="1483567"/>
                    </a:lnTo>
                    <a:lnTo>
                      <a:pt x="849086" y="1418253"/>
                    </a:lnTo>
                    <a:lnTo>
                      <a:pt x="951723" y="1446245"/>
                    </a:lnTo>
                    <a:lnTo>
                      <a:pt x="1082351" y="1380931"/>
                    </a:lnTo>
                    <a:lnTo>
                      <a:pt x="1138335" y="1390261"/>
                    </a:lnTo>
                    <a:lnTo>
                      <a:pt x="1222311" y="1334278"/>
                    </a:lnTo>
                    <a:lnTo>
                      <a:pt x="1334278" y="1334278"/>
                    </a:lnTo>
                    <a:lnTo>
                      <a:pt x="1446245" y="1278294"/>
                    </a:lnTo>
                    <a:lnTo>
                      <a:pt x="1539551" y="1231641"/>
                    </a:lnTo>
                    <a:lnTo>
                      <a:pt x="1539551" y="0"/>
                    </a:lnTo>
                    <a:lnTo>
                      <a:pt x="1474237" y="74645"/>
                    </a:lnTo>
                    <a:lnTo>
                      <a:pt x="1455576" y="139959"/>
                    </a:lnTo>
                    <a:lnTo>
                      <a:pt x="1371600" y="195943"/>
                    </a:lnTo>
                    <a:lnTo>
                      <a:pt x="1343609" y="111967"/>
                    </a:lnTo>
                    <a:lnTo>
                      <a:pt x="1306286" y="149290"/>
                    </a:lnTo>
                    <a:lnTo>
                      <a:pt x="1259633" y="223935"/>
                    </a:lnTo>
                    <a:lnTo>
                      <a:pt x="1259633" y="223935"/>
                    </a:lnTo>
                    <a:lnTo>
                      <a:pt x="1138335" y="214604"/>
                    </a:lnTo>
                    <a:lnTo>
                      <a:pt x="1073021" y="289249"/>
                    </a:lnTo>
                    <a:lnTo>
                      <a:pt x="1017037" y="326571"/>
                    </a:lnTo>
                    <a:lnTo>
                      <a:pt x="895739" y="326571"/>
                    </a:lnTo>
                    <a:lnTo>
                      <a:pt x="895739" y="326571"/>
                    </a:lnTo>
                    <a:lnTo>
                      <a:pt x="839756" y="401216"/>
                    </a:lnTo>
                    <a:lnTo>
                      <a:pt x="830425" y="503853"/>
                    </a:lnTo>
                    <a:lnTo>
                      <a:pt x="783772" y="615820"/>
                    </a:lnTo>
                    <a:lnTo>
                      <a:pt x="746449" y="625151"/>
                    </a:lnTo>
                    <a:lnTo>
                      <a:pt x="671804" y="494522"/>
                    </a:lnTo>
                    <a:lnTo>
                      <a:pt x="606490" y="466531"/>
                    </a:lnTo>
                    <a:lnTo>
                      <a:pt x="587829" y="550506"/>
                    </a:lnTo>
                    <a:lnTo>
                      <a:pt x="541176" y="690465"/>
                    </a:lnTo>
                    <a:lnTo>
                      <a:pt x="503853" y="755780"/>
                    </a:lnTo>
                    <a:lnTo>
                      <a:pt x="429209" y="755780"/>
                    </a:lnTo>
                    <a:lnTo>
                      <a:pt x="373225" y="718457"/>
                    </a:lnTo>
                    <a:lnTo>
                      <a:pt x="345233" y="615820"/>
                    </a:lnTo>
                    <a:lnTo>
                      <a:pt x="289249" y="755780"/>
                    </a:lnTo>
                    <a:lnTo>
                      <a:pt x="186613" y="951722"/>
                    </a:lnTo>
                    <a:lnTo>
                      <a:pt x="130629" y="1156996"/>
                    </a:lnTo>
                    <a:lnTo>
                      <a:pt x="37323" y="1362269"/>
                    </a:lnTo>
                    <a:lnTo>
                      <a:pt x="9331" y="1408922"/>
                    </a:lnTo>
                    <a:lnTo>
                      <a:pt x="0" y="159553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txBody>
              <a:bodyPr lIns="91425" tIns="45700" rIns="91425" bIns="45700" anchor="ctr" anchorCtr="0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kkitt"/>
                  <a:ea typeface="Rokkitt"/>
                  <a:cs typeface="Rokkitt"/>
                  <a:sym typeface="Rokkitt"/>
                </a:endParaRPr>
              </a:p>
            </p:txBody>
          </p:sp>
          <p:sp>
            <p:nvSpPr>
              <p:cNvPr id="12" name="Shape 1427"/>
              <p:cNvSpPr txBox="1"/>
              <p:nvPr/>
            </p:nvSpPr>
            <p:spPr>
              <a:xfrm>
                <a:off x="2814930" y="1800456"/>
                <a:ext cx="997388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Rokkitt"/>
                    <a:ea typeface="Rokkitt"/>
                    <a:cs typeface="Rokkitt"/>
                    <a:sym typeface="Rokkitt"/>
                  </a:rPr>
                  <a:t>subsidence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57200" y="375254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20” of Relative Sea Level Rise at Grand Isle Since 1932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38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9" y="726169"/>
            <a:ext cx="8692801" cy="54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4953000" y="4495800"/>
            <a:ext cx="1600200" cy="109790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81200" y="4114800"/>
            <a:ext cx="2464136" cy="523220"/>
          </a:xfrm>
          <a:prstGeom prst="rect">
            <a:avLst/>
          </a:prstGeom>
          <a:solidFill>
            <a:schemeClr val="tx1">
              <a:lumMod val="65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Port </a:t>
            </a:r>
            <a:r>
              <a:rPr lang="en-US" sz="2800" dirty="0" err="1" smtClean="0"/>
              <a:t>Fourchon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231900"/>
            <a:ext cx="7747000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37699" y="236170"/>
            <a:ext cx="2638901" cy="1457801"/>
            <a:chOff x="-6629400" y="533400"/>
            <a:chExt cx="8796338" cy="48593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29400" y="533400"/>
              <a:ext cx="8796338" cy="4859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2438400" y="3581400"/>
              <a:ext cx="1295400" cy="1371600"/>
            </a:xfrm>
            <a:prstGeom prst="rect">
              <a:avLst/>
            </a:prstGeom>
            <a:noFill/>
            <a:ln w="381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15200" y="6858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1932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1889" y="6383179"/>
            <a:ext cx="806631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GILL, 2013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234440"/>
            <a:ext cx="7747000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37699" y="236170"/>
            <a:ext cx="2638901" cy="1457801"/>
            <a:chOff x="-6629400" y="533400"/>
            <a:chExt cx="8796338" cy="485933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29400" y="533400"/>
              <a:ext cx="8796338" cy="4859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38400" y="3581400"/>
              <a:ext cx="1295400" cy="1371600"/>
            </a:xfrm>
            <a:prstGeom prst="rect">
              <a:avLst/>
            </a:prstGeom>
            <a:noFill/>
            <a:ln w="381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15200" y="6858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2010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1889" y="6383179"/>
            <a:ext cx="806631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GILL, 2013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DA42-29F2-4FD4-922F-9801BF46728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27017"/>
            <a:ext cx="8304609" cy="508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304799" y="139795"/>
            <a:ext cx="8455285" cy="4958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algn="ctr" eaLnBrk="0" hangingPunct="0">
              <a:defRPr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Subsidence by CORS GPS, </a:t>
            </a:r>
            <a:r>
              <a:rPr lang="en-US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excluding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faulting.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2580" name="Line 5"/>
          <p:cNvSpPr>
            <a:spLocks noChangeShapeType="1"/>
          </p:cNvSpPr>
          <p:nvPr/>
        </p:nvSpPr>
        <p:spPr bwMode="auto">
          <a:xfrm>
            <a:off x="1893094" y="2518172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6366806" y="5719465"/>
            <a:ext cx="2393278" cy="988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GULFNet station at </a:t>
            </a:r>
          </a:p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Cocodrie, LA</a:t>
            </a:r>
          </a:p>
          <a:p>
            <a:pPr algn="ctr" eaLnBrk="0" hangingPunct="0">
              <a:defRPr/>
            </a:pPr>
            <a:r>
              <a:rPr lang="en-US" sz="20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sinking 6.3 mm/yr</a:t>
            </a:r>
            <a:endParaRPr lang="en-US" sz="2000" i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2583" name="Text Box 8"/>
          <p:cNvSpPr txBox="1">
            <a:spLocks noChangeArrowheads="1"/>
          </p:cNvSpPr>
          <p:nvPr/>
        </p:nvSpPr>
        <p:spPr bwMode="auto">
          <a:xfrm>
            <a:off x="875110" y="5250656"/>
            <a:ext cx="1703338" cy="27905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4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b="0"/>
              <a:t>Ivins et al (2006)</a:t>
            </a:r>
          </a:p>
        </p:txBody>
      </p:sp>
      <p:sp>
        <p:nvSpPr>
          <p:cNvPr id="334857" name="AutoShape 9"/>
          <p:cNvSpPr>
            <a:spLocks noChangeArrowheads="1"/>
          </p:cNvSpPr>
          <p:nvPr/>
        </p:nvSpPr>
        <p:spPr bwMode="auto">
          <a:xfrm>
            <a:off x="3875484" y="4018360"/>
            <a:ext cx="321469" cy="305842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pPr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304800" y="500063"/>
          <a:ext cx="8610600" cy="5857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74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35544"/>
            <a:ext cx="6406460" cy="475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IPCC Sea Level Projections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761"/>
            <a:ext cx="8032786" cy="65543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2100 – Minimum Sea Level Rise + Subsidence (subsidence + sea level rise = 1 meter)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198283"/>
            <a:ext cx="4953000" cy="52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" y="0"/>
            <a:ext cx="906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Mississippi Delta Restoration </a:t>
            </a:r>
            <a:r>
              <a:rPr lang="en-US" dirty="0" smtClean="0"/>
              <a:t>Schemes are not Sustainable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Looking back at the geologic and paleoclimate data shows that the Mississippi Delta must recede with the rising sea level that is already baked into current levels of GHGs.</a:t>
            </a:r>
          </a:p>
          <a:p>
            <a:r>
              <a:rPr lang="en-US" dirty="0" smtClean="0"/>
              <a:t>Coastal restoration schemes and attempts to shift the blame for land loss to localized actors deny the long term reality of climate change on the Mississippi Delta.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General Problem of Coastal 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Beach and dune geology is like delta geology, in that they also move inland with sea level rise, and this cannot be stopped by building </a:t>
            </a:r>
            <a:r>
              <a:rPr lang="en-US" dirty="0" err="1" smtClean="0"/>
              <a:t>hardned</a:t>
            </a:r>
            <a:r>
              <a:rPr lang="en-US" dirty="0" smtClean="0"/>
              <a:t> structures and pumping sand.</a:t>
            </a:r>
          </a:p>
          <a:p>
            <a:r>
              <a:rPr lang="en-US" dirty="0" smtClean="0"/>
              <a:t>Wetlands have no impact on major hurricane surge.</a:t>
            </a:r>
          </a:p>
          <a:p>
            <a:pPr lvl="1"/>
            <a:r>
              <a:rPr lang="en-US" dirty="0" smtClean="0"/>
              <a:t>The data is from tsunamis </a:t>
            </a:r>
          </a:p>
          <a:p>
            <a:pPr lvl="1"/>
            <a:r>
              <a:rPr lang="en-US" dirty="0" smtClean="0"/>
              <a:t>Coastal forests are a surrogate for elevation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59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Risk Factors?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Elevation (wetlands as elevation surrogate)</a:t>
            </a:r>
          </a:p>
          <a:p>
            <a:r>
              <a:rPr lang="en-US" dirty="0" smtClean="0"/>
              <a:t>Onshore Slope (NYC v New Orleans)</a:t>
            </a:r>
          </a:p>
          <a:p>
            <a:r>
              <a:rPr lang="en-US" dirty="0" smtClean="0"/>
              <a:t>Reach (offshore slope) – determines surge</a:t>
            </a:r>
          </a:p>
          <a:p>
            <a:r>
              <a:rPr lang="en-US" dirty="0" smtClean="0"/>
              <a:t>Relative sea level rise</a:t>
            </a:r>
          </a:p>
          <a:p>
            <a:r>
              <a:rPr lang="en-US" dirty="0" smtClean="0"/>
              <a:t>Hurricane risk with global warming</a:t>
            </a:r>
          </a:p>
          <a:p>
            <a:r>
              <a:rPr lang="en-US" dirty="0" smtClean="0"/>
              <a:t>Substrate (porous limestone, granite, </a:t>
            </a:r>
            <a:r>
              <a:rPr lang="en-US" dirty="0" err="1" smtClean="0"/>
              <a:t>jello</a:t>
            </a:r>
            <a:r>
              <a:rPr lang="en-US" dirty="0" smtClean="0"/>
              <a:t>)</a:t>
            </a:r>
          </a:p>
          <a:p>
            <a:r>
              <a:rPr lang="en-US" dirty="0" smtClean="0"/>
              <a:t>Value (CBA of hardened structures)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Fundamental Trade Off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Protecting coastal communities in their current location will require increasing extensive hardened structures. </a:t>
            </a:r>
          </a:p>
          <a:p>
            <a:r>
              <a:rPr lang="en-US" dirty="0" smtClean="0"/>
              <a:t>As the coast recedes and meets these structures, all natural coastal ecology – wetlands and beaches – will be lost.</a:t>
            </a:r>
          </a:p>
          <a:p>
            <a:r>
              <a:rPr lang="en-US" dirty="0" smtClean="0"/>
              <a:t>In most cases, the protections will ultimately fail, leaving death and destruction and no natural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5105400" cy="6116663"/>
          </a:xfrm>
        </p:spPr>
      </p:pic>
    </p:spTree>
    <p:extLst>
      <p:ext uri="{BB962C8B-B14F-4D97-AF65-F5344CB8AC3E}">
        <p14:creationId xmlns:p14="http://schemas.microsoft.com/office/powerpoint/2010/main" val="21509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9753"/>
            <a:ext cx="6019800" cy="63814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40386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2100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110066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Today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97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0" y="639532"/>
            <a:ext cx="8223839" cy="51953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Houses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9434"/>
            <a:ext cx="8229600" cy="36074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Restoration – NYC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&lt;p&gt;Included in MoMA’s 2010 &lt;em&gt;Rising Currents&lt;/em&gt; exhibition, ARO’s proposal centers on a soft grade of wetlands that would buffer New York from storm surge.&lt;/p&g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169" y="1600200"/>
            <a:ext cx="7943662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FE60-D02F-4892-B39E-0CD83713E8A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4670</TotalTime>
  <Words>1236</Words>
  <Application>Microsoft Office PowerPoint</Application>
  <PresentationFormat>On-screen Show (4:3)</PresentationFormat>
  <Paragraphs>231</Paragraphs>
  <Slides>35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Calibri</vt:lpstr>
      <vt:lpstr>Cambria</vt:lpstr>
      <vt:lpstr>Impact</vt:lpstr>
      <vt:lpstr>Rokkitt</vt:lpstr>
      <vt:lpstr>Times New Roman</vt:lpstr>
      <vt:lpstr>Verdana</vt:lpstr>
      <vt:lpstr>Wingdings</vt:lpstr>
      <vt:lpstr>Office Theme</vt:lpstr>
      <vt:lpstr>Coastal Triage Establishing Criteria For Sustainable Coastal Development in the Face of 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Floating Houses</vt:lpstr>
      <vt:lpstr>Coastal Restoration – NYC Style</vt:lpstr>
      <vt:lpstr>California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cycles move the coast as sea level rises and falls. This is sea level for the last 1,000,000 years</vt:lpstr>
      <vt:lpstr>The geologic Delta: 200 million years of sedimentation and subsidence</vt:lpstr>
      <vt:lpstr>The Layman’s Delta is the Intertidal Zone. This is Defined by Sea Level, Not Sediment</vt:lpstr>
      <vt:lpstr>Contemporary Subsidence</vt:lpstr>
      <vt:lpstr>Relative sea level from tidal gauge data.  Blue is Pensacola, FL (stable)  Red is Grand Isle, LA (subsiding)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IPCC Sea Level Projections</vt:lpstr>
      <vt:lpstr>2100 – Minimum Sea Level Rise + Subsidence (subsidence + sea level rise = 1 meter)</vt:lpstr>
      <vt:lpstr>PowerPoint Presentation</vt:lpstr>
      <vt:lpstr>Mississippi Delta Restoration Schemes are not Sustainable</vt:lpstr>
      <vt:lpstr>The General Problem of Coastal Restoration</vt:lpstr>
      <vt:lpstr>What are the Risk Factors?</vt:lpstr>
      <vt:lpstr>The Fundamental Trade Off</vt:lpstr>
    </vt:vector>
  </TitlesOfParts>
  <Company>LSU Law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and River: Coastal Restoration as Climate Change Denial</dc:title>
  <dc:creator>Edward Richards</dc:creator>
  <cp:lastModifiedBy>Edward Richards</cp:lastModifiedBy>
  <cp:revision>265</cp:revision>
  <dcterms:created xsi:type="dcterms:W3CDTF">2014-02-03T02:46:58Z</dcterms:created>
  <dcterms:modified xsi:type="dcterms:W3CDTF">2016-06-11T11:18:42Z</dcterms:modified>
</cp:coreProperties>
</file>